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9"/>
  </p:handoutMasterIdLst>
  <p:sldIdLst>
    <p:sldId id="256" r:id="rId3"/>
    <p:sldId id="258" r:id="rId4"/>
    <p:sldId id="257" r:id="rId5"/>
    <p:sldId id="259" r:id="rId6"/>
    <p:sldId id="260" r:id="rId7"/>
    <p:sldId id="262" r:id="rId8"/>
    <p:sldId id="263" r:id="rId10"/>
    <p:sldId id="264" r:id="rId11"/>
    <p:sldId id="267" r:id="rId12"/>
    <p:sldId id="269" r:id="rId13"/>
    <p:sldId id="270" r:id="rId14"/>
    <p:sldId id="274" r:id="rId15"/>
    <p:sldId id="275" r:id="rId16"/>
    <p:sldId id="278" r:id="rId17"/>
    <p:sldId id="28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p:scale>
          <a:sx n="33" d="100"/>
          <a:sy n="33" d="100"/>
        </p:scale>
        <p:origin x="-756" y="-1536"/>
      </p:cViewPr>
      <p:guideLst>
        <p:guide orient="horz" pos="2220"/>
        <p:guide pos="3839"/>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83" d="100"/>
          <a:sy n="83" d="100"/>
        </p:scale>
        <p:origin x="3654"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8E1863-EE62-4BB9-BF20-1BD94F8736D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6488C0-7682-48F9-873D-0BC9CC59258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CE0F9-4906-4209-A271-770D0E0EFBF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E0CD4-80A2-491B-BB3E-5A561638A03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E185AB-1E5C-4863-94EF-D9393833E8E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EBB79E-2C1F-4AD0-8CDA-BF3310D98E2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579E19B-F348-450F-8015-B0510B3388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3DF52D-2CE8-44C2-9694-F7737266FF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2000" cy="6858000"/>
          </a:xfrm>
          <a:prstGeom prst="rect">
            <a:avLst/>
          </a:prstGeom>
        </p:spPr>
      </p:pic>
      <p:sp>
        <p:nvSpPr>
          <p:cNvPr id="6" name="灯片编号占位符 5"/>
          <p:cNvSpPr>
            <a:spLocks noGrp="1"/>
          </p:cNvSpPr>
          <p:nvPr>
            <p:ph type="sldNum" sz="quarter" idx="12"/>
          </p:nvPr>
        </p:nvSpPr>
        <p:spPr/>
        <p:txBody>
          <a:bodyPr/>
          <a:lstStyle/>
          <a:p>
            <a:fld id="{2D3DF52D-2CE8-44C2-9694-F7737266FF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79E19B-F348-450F-8015-B0510B3388B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3DF52D-2CE8-44C2-9694-F7737266FF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1579E19B-F348-450F-8015-B0510B3388B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3DF52D-2CE8-44C2-9694-F7737266FF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1579E19B-F348-450F-8015-B0510B3388B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3DF52D-2CE8-44C2-9694-F7737266FF4A}" type="slidenum">
              <a:rPr lang="zh-CN" altLang="en-US" smtClean="0"/>
            </a:fld>
            <a:endParaRPr lang="zh-CN" altLang="en-US"/>
          </a:p>
        </p:txBody>
      </p:sp>
      <p:sp>
        <p:nvSpPr>
          <p:cNvPr id="9" name="矩形 8"/>
          <p:cNvSpPr/>
          <p:nvPr userDrawn="1"/>
        </p:nvSpPr>
        <p:spPr>
          <a:xfrm>
            <a:off x="8782428" y="645017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79E19B-F348-450F-8015-B0510B3388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3DF52D-2CE8-44C2-9694-F7737266FF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79E19B-F348-450F-8015-B0510B3388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3DF52D-2CE8-44C2-9694-F7737266FF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2000" cy="6858000"/>
          </a:xfrm>
          <a:prstGeom prst="rect">
            <a:avLst/>
          </a:prstGeom>
        </p:spPr>
      </p:pic>
      <p:sp>
        <p:nvSpPr>
          <p:cNvPr id="6" name="灯片编号占位符 5"/>
          <p:cNvSpPr>
            <a:spLocks noGrp="1"/>
          </p:cNvSpPr>
          <p:nvPr>
            <p:ph type="sldNum" sz="quarter" idx="12"/>
          </p:nvPr>
        </p:nvSpPr>
        <p:spPr/>
        <p:txBody>
          <a:bodyPr/>
          <a:lstStyle/>
          <a:p>
            <a:fld id="{2D3DF52D-2CE8-44C2-9694-F7737266FF4A}" type="slidenum">
              <a:rPr lang="zh-CN" altLang="en-US" smtClean="0"/>
            </a:fld>
            <a:endParaRPr lang="zh-CN" altLang="en-US"/>
          </a:p>
        </p:txBody>
      </p:sp>
      <p:pic>
        <p:nvPicPr>
          <p:cNvPr id="10" name="图片 9"/>
          <p:cNvPicPr/>
          <p:nvPr userDrawn="1"/>
        </p:nvPicPr>
        <p:blipFill>
          <a:blip r:embed="rId3"/>
          <a:stretch>
            <a:fillRect/>
          </a:stretch>
        </p:blipFill>
        <p:spPr>
          <a:xfrm>
            <a:off x="-580850" y="0"/>
            <a:ext cx="4035902" cy="503573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2000" cy="6858000"/>
          </a:xfrm>
          <a:prstGeom prst="rect">
            <a:avLst/>
          </a:prstGeom>
        </p:spPr>
      </p:pic>
      <p:sp>
        <p:nvSpPr>
          <p:cNvPr id="4" name="日期占位符 3"/>
          <p:cNvSpPr>
            <a:spLocks noGrp="1"/>
          </p:cNvSpPr>
          <p:nvPr>
            <p:ph type="dt" sz="half" idx="10"/>
          </p:nvPr>
        </p:nvSpPr>
        <p:spPr/>
        <p:txBody>
          <a:bodyPr/>
          <a:lstStyle/>
          <a:p>
            <a:fld id="{1579E19B-F348-450F-8015-B0510B3388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3DF52D-2CE8-44C2-9694-F7737266FF4A}" type="slidenum">
              <a:rPr lang="zh-CN" altLang="en-US" smtClean="0"/>
            </a:fld>
            <a:endParaRPr lang="zh-CN" altLang="en-US"/>
          </a:p>
        </p:txBody>
      </p:sp>
      <p:sp>
        <p:nvSpPr>
          <p:cNvPr id="8" name="矩形 9"/>
          <p:cNvSpPr/>
          <p:nvPr userDrawn="1"/>
        </p:nvSpPr>
        <p:spPr>
          <a:xfrm>
            <a:off x="415661" y="1017268"/>
            <a:ext cx="553998" cy="3170100"/>
          </a:xfrm>
          <a:prstGeom prst="rect">
            <a:avLst/>
          </a:prstGeom>
          <a:noFill/>
          <a:ln w="9525">
            <a:noFill/>
          </a:ln>
        </p:spPr>
        <p:txBody>
          <a:bodyPr vert="eaVert"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lvl="0" indent="0" algn="ctr" eaLnBrk="1" hangingPunct="1">
              <a:lnSpc>
                <a:spcPct val="100000"/>
              </a:lnSpc>
              <a:spcBef>
                <a:spcPct val="0"/>
              </a:spcBef>
              <a:buNone/>
            </a:pPr>
            <a:r>
              <a:rPr lang="zh-CN" altLang="en-US" sz="2400" dirty="0">
                <a:solidFill>
                  <a:srgbClr val="262626"/>
                </a:solidFill>
                <a:latin typeface="苏新诗古印宋简" panose="02010609000101010101" pitchFamily="49" charset="-122"/>
                <a:ea typeface="苏新诗古印宋简" panose="02010609000101010101" pitchFamily="49" charset="-122"/>
                <a:sym typeface="微软雅黑" panose="020B0503020204020204" charset="-122"/>
              </a:rPr>
              <a:t>请在此处输入您的标题</a:t>
            </a:r>
            <a:endParaRPr lang="zh-CN" altLang="en-US" sz="2400" dirty="0">
              <a:latin typeface="苏新诗古印宋简" panose="02010609000101010101" pitchFamily="49" charset="-122"/>
              <a:ea typeface="苏新诗古印宋简" panose="02010609000101010101" pitchFamily="49" charset="-122"/>
            </a:endParaRPr>
          </a:p>
        </p:txBody>
      </p:sp>
      <p:grpSp>
        <p:nvGrpSpPr>
          <p:cNvPr id="9" name="组合 8"/>
          <p:cNvGrpSpPr/>
          <p:nvPr userDrawn="1"/>
        </p:nvGrpSpPr>
        <p:grpSpPr>
          <a:xfrm>
            <a:off x="372110" y="321628"/>
            <a:ext cx="932180" cy="619760"/>
            <a:chOff x="1864138" y="2261553"/>
            <a:chExt cx="932180" cy="619760"/>
          </a:xfrm>
        </p:grpSpPr>
        <p:pic>
          <p:nvPicPr>
            <p:cNvPr id="10" name="图片 9" descr="e64afae20b7a41024e2e588b23f666b0"/>
            <p:cNvPicPr>
              <a:picLocks noChangeAspect="1"/>
            </p:cNvPicPr>
            <p:nvPr/>
          </p:nvPicPr>
          <p:blipFill>
            <a:blip r:embed="rId3" cstate="screen"/>
            <a:stretch>
              <a:fillRect/>
            </a:stretch>
          </p:blipFill>
          <p:spPr>
            <a:xfrm>
              <a:off x="1864138" y="2261553"/>
              <a:ext cx="619760" cy="619760"/>
            </a:xfrm>
            <a:prstGeom prst="rect">
              <a:avLst/>
            </a:prstGeom>
          </p:spPr>
        </p:pic>
        <p:sp>
          <p:nvSpPr>
            <p:cNvPr id="11" name="文本框 10"/>
            <p:cNvSpPr txBox="1"/>
            <p:nvPr/>
          </p:nvSpPr>
          <p:spPr>
            <a:xfrm>
              <a:off x="1933988" y="2299653"/>
              <a:ext cx="862330" cy="518160"/>
            </a:xfrm>
            <a:prstGeom prst="rect">
              <a:avLst/>
            </a:prstGeom>
            <a:noFill/>
          </p:spPr>
          <p:txBody>
            <a:bodyPr wrap="square" rtlCol="0">
              <a:spAutoFit/>
            </a:bodyPr>
            <a:lstStyle/>
            <a:p>
              <a:pPr marL="0" lvl="0" indent="0" algn="l" eaLnBrk="1" hangingPunct="1">
                <a:lnSpc>
                  <a:spcPct val="100000"/>
                </a:lnSpc>
                <a:spcBef>
                  <a:spcPct val="0"/>
                </a:spcBef>
                <a:buNone/>
              </a:pPr>
              <a:r>
                <a:rPr lang="zh-CN" altLang="en-US" sz="2800" b="1" dirty="0">
                  <a:solidFill>
                    <a:schemeClr val="bg1"/>
                  </a:solidFill>
                  <a:latin typeface="楷体" panose="02010609060101010101" charset="-122"/>
                  <a:ea typeface="楷体" panose="02010609060101010101" charset="-122"/>
                  <a:sym typeface="叶根友毛笔行书2.0版" panose="02010601030101010101" pitchFamily="2" charset="-122"/>
                </a:rPr>
                <a:t>壹</a:t>
              </a:r>
              <a:endParaRPr lang="zh-CN" altLang="en-US" sz="2800" b="1" dirty="0">
                <a:solidFill>
                  <a:schemeClr val="bg1"/>
                </a:solidFill>
                <a:latin typeface="楷体" panose="02010609060101010101" charset="-122"/>
                <a:ea typeface="楷体" panose="02010609060101010101" charset="-122"/>
                <a:sym typeface="叶根友毛笔行书2.0版" panose="02010601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2000" cy="6858000"/>
          </a:xfrm>
          <a:prstGeom prst="rect">
            <a:avLst/>
          </a:prstGeom>
        </p:spPr>
      </p:pic>
      <p:sp>
        <p:nvSpPr>
          <p:cNvPr id="4" name="日期占位符 3"/>
          <p:cNvSpPr>
            <a:spLocks noGrp="1"/>
          </p:cNvSpPr>
          <p:nvPr>
            <p:ph type="dt" sz="half" idx="10"/>
          </p:nvPr>
        </p:nvSpPr>
        <p:spPr/>
        <p:txBody>
          <a:bodyPr/>
          <a:lstStyle/>
          <a:p>
            <a:fld id="{1579E19B-F348-450F-8015-B0510B3388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3DF52D-2CE8-44C2-9694-F7737266FF4A}" type="slidenum">
              <a:rPr lang="zh-CN" altLang="en-US" smtClean="0"/>
            </a:fld>
            <a:endParaRPr lang="zh-CN" altLang="en-US"/>
          </a:p>
        </p:txBody>
      </p:sp>
      <p:sp>
        <p:nvSpPr>
          <p:cNvPr id="8" name="矩形 9"/>
          <p:cNvSpPr/>
          <p:nvPr userDrawn="1"/>
        </p:nvSpPr>
        <p:spPr>
          <a:xfrm>
            <a:off x="415661" y="1017268"/>
            <a:ext cx="553998" cy="3170100"/>
          </a:xfrm>
          <a:prstGeom prst="rect">
            <a:avLst/>
          </a:prstGeom>
          <a:noFill/>
          <a:ln w="9525">
            <a:noFill/>
          </a:ln>
        </p:spPr>
        <p:txBody>
          <a:bodyPr vert="eaVert"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lvl="0" indent="0" algn="ctr" eaLnBrk="1" hangingPunct="1">
              <a:lnSpc>
                <a:spcPct val="100000"/>
              </a:lnSpc>
              <a:spcBef>
                <a:spcPct val="0"/>
              </a:spcBef>
              <a:buNone/>
            </a:pPr>
            <a:r>
              <a:rPr lang="zh-CN" altLang="en-US" sz="2400" dirty="0">
                <a:solidFill>
                  <a:srgbClr val="262626"/>
                </a:solidFill>
                <a:latin typeface="苏新诗古印宋简" panose="02010609000101010101" pitchFamily="49" charset="-122"/>
                <a:ea typeface="苏新诗古印宋简" panose="02010609000101010101" pitchFamily="49" charset="-122"/>
                <a:sym typeface="微软雅黑" panose="020B0503020204020204" charset="-122"/>
              </a:rPr>
              <a:t>请在此处输入您的标题</a:t>
            </a:r>
            <a:endParaRPr lang="zh-CN" altLang="en-US" sz="2400" dirty="0">
              <a:latin typeface="苏新诗古印宋简" panose="02010609000101010101" pitchFamily="49" charset="-122"/>
              <a:ea typeface="苏新诗古印宋简" panose="02010609000101010101" pitchFamily="49" charset="-122"/>
            </a:endParaRPr>
          </a:p>
        </p:txBody>
      </p:sp>
      <p:grpSp>
        <p:nvGrpSpPr>
          <p:cNvPr id="9" name="组合 8"/>
          <p:cNvGrpSpPr/>
          <p:nvPr userDrawn="1"/>
        </p:nvGrpSpPr>
        <p:grpSpPr>
          <a:xfrm>
            <a:off x="372110" y="321628"/>
            <a:ext cx="932180" cy="619760"/>
            <a:chOff x="1864138" y="2261553"/>
            <a:chExt cx="932180" cy="619760"/>
          </a:xfrm>
        </p:grpSpPr>
        <p:pic>
          <p:nvPicPr>
            <p:cNvPr id="10" name="图片 9" descr="e64afae20b7a41024e2e588b23f666b0"/>
            <p:cNvPicPr>
              <a:picLocks noChangeAspect="1"/>
            </p:cNvPicPr>
            <p:nvPr/>
          </p:nvPicPr>
          <p:blipFill>
            <a:blip r:embed="rId3" cstate="screen"/>
            <a:stretch>
              <a:fillRect/>
            </a:stretch>
          </p:blipFill>
          <p:spPr>
            <a:xfrm>
              <a:off x="1864138" y="2261553"/>
              <a:ext cx="619760" cy="619760"/>
            </a:xfrm>
            <a:prstGeom prst="rect">
              <a:avLst/>
            </a:prstGeom>
          </p:spPr>
        </p:pic>
        <p:sp>
          <p:nvSpPr>
            <p:cNvPr id="11" name="文本框 10"/>
            <p:cNvSpPr txBox="1"/>
            <p:nvPr/>
          </p:nvSpPr>
          <p:spPr>
            <a:xfrm>
              <a:off x="1933988" y="2299653"/>
              <a:ext cx="862330" cy="518160"/>
            </a:xfrm>
            <a:prstGeom prst="rect">
              <a:avLst/>
            </a:prstGeom>
            <a:noFill/>
          </p:spPr>
          <p:txBody>
            <a:bodyPr wrap="square" rtlCol="0">
              <a:spAutoFit/>
            </a:bodyPr>
            <a:lstStyle/>
            <a:p>
              <a:pPr marL="0" lvl="0" indent="0" algn="l" eaLnBrk="1" hangingPunct="1">
                <a:lnSpc>
                  <a:spcPct val="100000"/>
                </a:lnSpc>
                <a:spcBef>
                  <a:spcPct val="0"/>
                </a:spcBef>
                <a:buNone/>
              </a:pPr>
              <a:r>
                <a:rPr lang="zh-CN" altLang="en-US" sz="2800" b="1" dirty="0" smtClean="0">
                  <a:solidFill>
                    <a:schemeClr val="bg1"/>
                  </a:solidFill>
                  <a:latin typeface="楷体" panose="02010609060101010101" charset="-122"/>
                  <a:ea typeface="楷体" panose="02010609060101010101" charset="-122"/>
                  <a:sym typeface="叶根友毛笔行书2.0版" panose="02010601030101010101" pitchFamily="2" charset="-122"/>
                </a:rPr>
                <a:t>贰</a:t>
              </a:r>
              <a:endParaRPr lang="zh-CN" altLang="en-US" sz="2800" b="1" dirty="0">
                <a:solidFill>
                  <a:schemeClr val="bg1"/>
                </a:solidFill>
                <a:latin typeface="楷体" panose="02010609060101010101" charset="-122"/>
                <a:ea typeface="楷体" panose="02010609060101010101" charset="-122"/>
                <a:sym typeface="叶根友毛笔行书2.0版" panose="02010601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2000" cy="6858000"/>
          </a:xfrm>
          <a:prstGeom prst="rect">
            <a:avLst/>
          </a:prstGeom>
        </p:spPr>
      </p:pic>
      <p:sp>
        <p:nvSpPr>
          <p:cNvPr id="4" name="日期占位符 3"/>
          <p:cNvSpPr>
            <a:spLocks noGrp="1"/>
          </p:cNvSpPr>
          <p:nvPr>
            <p:ph type="dt" sz="half" idx="10"/>
          </p:nvPr>
        </p:nvSpPr>
        <p:spPr/>
        <p:txBody>
          <a:bodyPr/>
          <a:lstStyle/>
          <a:p>
            <a:fld id="{1579E19B-F348-450F-8015-B0510B3388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3DF52D-2CE8-44C2-9694-F7737266FF4A}" type="slidenum">
              <a:rPr lang="zh-CN" altLang="en-US" smtClean="0"/>
            </a:fld>
            <a:endParaRPr lang="zh-CN" altLang="en-US"/>
          </a:p>
        </p:txBody>
      </p:sp>
      <p:sp>
        <p:nvSpPr>
          <p:cNvPr id="8" name="矩形 9"/>
          <p:cNvSpPr/>
          <p:nvPr userDrawn="1"/>
        </p:nvSpPr>
        <p:spPr>
          <a:xfrm>
            <a:off x="415661" y="1017268"/>
            <a:ext cx="553998" cy="3170100"/>
          </a:xfrm>
          <a:prstGeom prst="rect">
            <a:avLst/>
          </a:prstGeom>
          <a:noFill/>
          <a:ln w="9525">
            <a:noFill/>
          </a:ln>
        </p:spPr>
        <p:txBody>
          <a:bodyPr vert="eaVert"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lvl="0" indent="0" algn="ctr" eaLnBrk="1" hangingPunct="1">
              <a:lnSpc>
                <a:spcPct val="100000"/>
              </a:lnSpc>
              <a:spcBef>
                <a:spcPct val="0"/>
              </a:spcBef>
              <a:buNone/>
            </a:pPr>
            <a:r>
              <a:rPr lang="zh-CN" altLang="en-US" sz="2400" dirty="0">
                <a:solidFill>
                  <a:srgbClr val="262626"/>
                </a:solidFill>
                <a:latin typeface="苏新诗古印宋简" panose="02010609000101010101" pitchFamily="49" charset="-122"/>
                <a:ea typeface="苏新诗古印宋简" panose="02010609000101010101" pitchFamily="49" charset="-122"/>
                <a:sym typeface="微软雅黑" panose="020B0503020204020204" charset="-122"/>
              </a:rPr>
              <a:t>请在此处输入您的标题</a:t>
            </a:r>
            <a:endParaRPr lang="zh-CN" altLang="en-US" sz="2400" dirty="0">
              <a:latin typeface="苏新诗古印宋简" panose="02010609000101010101" pitchFamily="49" charset="-122"/>
              <a:ea typeface="苏新诗古印宋简" panose="02010609000101010101" pitchFamily="49" charset="-122"/>
            </a:endParaRPr>
          </a:p>
        </p:txBody>
      </p:sp>
      <p:grpSp>
        <p:nvGrpSpPr>
          <p:cNvPr id="9" name="组合 8"/>
          <p:cNvGrpSpPr/>
          <p:nvPr userDrawn="1"/>
        </p:nvGrpSpPr>
        <p:grpSpPr>
          <a:xfrm>
            <a:off x="372110" y="321628"/>
            <a:ext cx="932180" cy="619760"/>
            <a:chOff x="1864138" y="2261553"/>
            <a:chExt cx="932180" cy="619760"/>
          </a:xfrm>
        </p:grpSpPr>
        <p:pic>
          <p:nvPicPr>
            <p:cNvPr id="10" name="图片 9" descr="e64afae20b7a41024e2e588b23f666b0"/>
            <p:cNvPicPr>
              <a:picLocks noChangeAspect="1"/>
            </p:cNvPicPr>
            <p:nvPr/>
          </p:nvPicPr>
          <p:blipFill>
            <a:blip r:embed="rId3" cstate="screen"/>
            <a:stretch>
              <a:fillRect/>
            </a:stretch>
          </p:blipFill>
          <p:spPr>
            <a:xfrm>
              <a:off x="1864138" y="2261553"/>
              <a:ext cx="619760" cy="619760"/>
            </a:xfrm>
            <a:prstGeom prst="rect">
              <a:avLst/>
            </a:prstGeom>
          </p:spPr>
        </p:pic>
        <p:sp>
          <p:nvSpPr>
            <p:cNvPr id="11" name="文本框 10"/>
            <p:cNvSpPr txBox="1"/>
            <p:nvPr/>
          </p:nvSpPr>
          <p:spPr>
            <a:xfrm>
              <a:off x="1933988" y="2299653"/>
              <a:ext cx="862330" cy="518160"/>
            </a:xfrm>
            <a:prstGeom prst="rect">
              <a:avLst/>
            </a:prstGeom>
            <a:noFill/>
          </p:spPr>
          <p:txBody>
            <a:bodyPr wrap="square" rtlCol="0">
              <a:spAutoFit/>
            </a:bodyPr>
            <a:lstStyle/>
            <a:p>
              <a:pPr marL="0" lvl="0" indent="0" algn="l" eaLnBrk="1" hangingPunct="1">
                <a:lnSpc>
                  <a:spcPct val="100000"/>
                </a:lnSpc>
                <a:spcBef>
                  <a:spcPct val="0"/>
                </a:spcBef>
                <a:buNone/>
              </a:pPr>
              <a:r>
                <a:rPr lang="zh-CN" altLang="en-US" sz="2800" b="1" dirty="0" smtClean="0">
                  <a:solidFill>
                    <a:schemeClr val="bg1"/>
                  </a:solidFill>
                  <a:latin typeface="楷体" panose="02010609060101010101" charset="-122"/>
                  <a:ea typeface="楷体" panose="02010609060101010101" charset="-122"/>
                  <a:sym typeface="叶根友毛笔行书2.0版" panose="02010601030101010101" pitchFamily="2" charset="-122"/>
                </a:rPr>
                <a:t>叁</a:t>
              </a:r>
              <a:endParaRPr lang="zh-CN" altLang="en-US" sz="2800" b="1" dirty="0">
                <a:solidFill>
                  <a:schemeClr val="bg1"/>
                </a:solidFill>
                <a:latin typeface="楷体" panose="02010609060101010101" charset="-122"/>
                <a:ea typeface="楷体" panose="02010609060101010101" charset="-122"/>
                <a:sym typeface="叶根友毛笔行书2.0版" panose="02010601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2000" cy="6858000"/>
          </a:xfrm>
          <a:prstGeom prst="rect">
            <a:avLst/>
          </a:prstGeom>
        </p:spPr>
      </p:pic>
      <p:sp>
        <p:nvSpPr>
          <p:cNvPr id="4" name="日期占位符 3"/>
          <p:cNvSpPr>
            <a:spLocks noGrp="1"/>
          </p:cNvSpPr>
          <p:nvPr>
            <p:ph type="dt" sz="half" idx="10"/>
          </p:nvPr>
        </p:nvSpPr>
        <p:spPr/>
        <p:txBody>
          <a:bodyPr/>
          <a:lstStyle/>
          <a:p>
            <a:fld id="{1579E19B-F348-450F-8015-B0510B3388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3DF52D-2CE8-44C2-9694-F7737266FF4A}" type="slidenum">
              <a:rPr lang="zh-CN" altLang="en-US" smtClean="0"/>
            </a:fld>
            <a:endParaRPr lang="zh-CN" altLang="en-US"/>
          </a:p>
        </p:txBody>
      </p:sp>
      <p:sp>
        <p:nvSpPr>
          <p:cNvPr id="8" name="矩形 9"/>
          <p:cNvSpPr/>
          <p:nvPr userDrawn="1"/>
        </p:nvSpPr>
        <p:spPr>
          <a:xfrm>
            <a:off x="415661" y="1017268"/>
            <a:ext cx="553998" cy="3170100"/>
          </a:xfrm>
          <a:prstGeom prst="rect">
            <a:avLst/>
          </a:prstGeom>
          <a:noFill/>
          <a:ln w="9525">
            <a:noFill/>
          </a:ln>
        </p:spPr>
        <p:txBody>
          <a:bodyPr vert="eaVert"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lvl="0" indent="0" algn="ctr" eaLnBrk="1" hangingPunct="1">
              <a:lnSpc>
                <a:spcPct val="100000"/>
              </a:lnSpc>
              <a:spcBef>
                <a:spcPct val="0"/>
              </a:spcBef>
              <a:buNone/>
            </a:pPr>
            <a:r>
              <a:rPr lang="zh-CN" altLang="en-US" sz="2400" dirty="0">
                <a:solidFill>
                  <a:srgbClr val="262626"/>
                </a:solidFill>
                <a:latin typeface="苏新诗古印宋简" panose="02010609000101010101" pitchFamily="49" charset="-122"/>
                <a:ea typeface="苏新诗古印宋简" panose="02010609000101010101" pitchFamily="49" charset="-122"/>
                <a:sym typeface="微软雅黑" panose="020B0503020204020204" charset="-122"/>
              </a:rPr>
              <a:t>请在此处输入您的标题</a:t>
            </a:r>
            <a:endParaRPr lang="zh-CN" altLang="en-US" sz="2400" dirty="0">
              <a:latin typeface="苏新诗古印宋简" panose="02010609000101010101" pitchFamily="49" charset="-122"/>
              <a:ea typeface="苏新诗古印宋简" panose="02010609000101010101" pitchFamily="49" charset="-122"/>
            </a:endParaRPr>
          </a:p>
        </p:txBody>
      </p:sp>
      <p:grpSp>
        <p:nvGrpSpPr>
          <p:cNvPr id="9" name="组合 8"/>
          <p:cNvGrpSpPr/>
          <p:nvPr userDrawn="1"/>
        </p:nvGrpSpPr>
        <p:grpSpPr>
          <a:xfrm>
            <a:off x="372110" y="321628"/>
            <a:ext cx="932180" cy="619760"/>
            <a:chOff x="1864138" y="2261553"/>
            <a:chExt cx="932180" cy="619760"/>
          </a:xfrm>
        </p:grpSpPr>
        <p:pic>
          <p:nvPicPr>
            <p:cNvPr id="10" name="图片 9" descr="e64afae20b7a41024e2e588b23f666b0"/>
            <p:cNvPicPr>
              <a:picLocks noChangeAspect="1"/>
            </p:cNvPicPr>
            <p:nvPr/>
          </p:nvPicPr>
          <p:blipFill>
            <a:blip r:embed="rId3" cstate="screen"/>
            <a:stretch>
              <a:fillRect/>
            </a:stretch>
          </p:blipFill>
          <p:spPr>
            <a:xfrm>
              <a:off x="1864138" y="2261553"/>
              <a:ext cx="619760" cy="619760"/>
            </a:xfrm>
            <a:prstGeom prst="rect">
              <a:avLst/>
            </a:prstGeom>
          </p:spPr>
        </p:pic>
        <p:sp>
          <p:nvSpPr>
            <p:cNvPr id="11" name="文本框 10"/>
            <p:cNvSpPr txBox="1"/>
            <p:nvPr/>
          </p:nvSpPr>
          <p:spPr>
            <a:xfrm>
              <a:off x="1933988" y="2299653"/>
              <a:ext cx="862330" cy="518160"/>
            </a:xfrm>
            <a:prstGeom prst="rect">
              <a:avLst/>
            </a:prstGeom>
            <a:noFill/>
          </p:spPr>
          <p:txBody>
            <a:bodyPr wrap="square" rtlCol="0">
              <a:spAutoFit/>
            </a:bodyPr>
            <a:lstStyle/>
            <a:p>
              <a:pPr marL="0" lvl="0" indent="0" algn="l" eaLnBrk="1" hangingPunct="1">
                <a:lnSpc>
                  <a:spcPct val="100000"/>
                </a:lnSpc>
                <a:spcBef>
                  <a:spcPct val="0"/>
                </a:spcBef>
                <a:buNone/>
              </a:pPr>
              <a:r>
                <a:rPr lang="zh-CN" altLang="en-US" sz="2800" b="1" dirty="0" smtClean="0">
                  <a:solidFill>
                    <a:schemeClr val="bg1"/>
                  </a:solidFill>
                  <a:latin typeface="楷体" panose="02010609060101010101" charset="-122"/>
                  <a:ea typeface="楷体" panose="02010609060101010101" charset="-122"/>
                  <a:sym typeface="叶根友毛笔行书2.0版" panose="02010601030101010101" pitchFamily="2" charset="-122"/>
                </a:rPr>
                <a:t>肆</a:t>
              </a:r>
              <a:endParaRPr lang="zh-CN" altLang="en-US" sz="2800" b="1" dirty="0">
                <a:solidFill>
                  <a:schemeClr val="bg1"/>
                </a:solidFill>
                <a:latin typeface="楷体" panose="02010609060101010101" charset="-122"/>
                <a:ea typeface="楷体" panose="02010609060101010101" charset="-122"/>
                <a:sym typeface="叶根友毛笔行书2.0版" panose="02010601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579E19B-F348-450F-8015-B0510B3388B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3DF52D-2CE8-44C2-9694-F7737266FF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579E19B-F348-450F-8015-B0510B3388B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3DF52D-2CE8-44C2-9694-F7737266FF4A}" type="slidenum">
              <a:rPr lang="zh-CN" altLang="en-US" smtClean="0"/>
            </a:fld>
            <a:endParaRPr lang="zh-CN" altLang="en-US"/>
          </a:p>
        </p:txBody>
      </p:sp>
      <p:sp>
        <p:nvSpPr>
          <p:cNvPr id="11" name="矩形 10"/>
          <p:cNvSpPr/>
          <p:nvPr userDrawn="1"/>
        </p:nvSpPr>
        <p:spPr>
          <a:xfrm>
            <a:off x="8858628" y="64311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579E19B-F348-450F-8015-B0510B3388B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3DF52D-2CE8-44C2-9694-F7737266FF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9E19B-F348-450F-8015-B0510B3388B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DF52D-2CE8-44C2-9694-F7737266FF4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8.png"/><Relationship Id="rId2" Type="http://schemas.microsoft.com/office/2007/relationships/hdphoto" Target="../media/image10.wdp"/><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8.png"/><Relationship Id="rId2" Type="http://schemas.microsoft.com/office/2007/relationships/hdphoto" Target="../media/image10.wdp"/><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image10.wdp"/><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jpeg"/><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8.png"/><Relationship Id="rId2" Type="http://schemas.microsoft.com/office/2007/relationships/hdphoto" Target="../media/image10.wdp"/><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0" y="-1"/>
            <a:ext cx="12192000" cy="6858000"/>
          </a:xfrm>
          <a:prstGeom prst="rect">
            <a:avLst/>
          </a:prstGeom>
        </p:spPr>
      </p:pic>
      <p:pic>
        <p:nvPicPr>
          <p:cNvPr id="5" name="图片 4"/>
          <p:cNvPicPr>
            <a:picLocks noChangeAspect="1"/>
          </p:cNvPicPr>
          <p:nvPr/>
        </p:nvPicPr>
        <p:blipFill>
          <a:blip r:embed="rId2"/>
          <a:stretch>
            <a:fillRect/>
          </a:stretch>
        </p:blipFill>
        <p:spPr>
          <a:xfrm>
            <a:off x="0" y="-1"/>
            <a:ext cx="4979989" cy="3315037"/>
          </a:xfrm>
          <a:prstGeom prst="rect">
            <a:avLst/>
          </a:prstGeom>
        </p:spPr>
      </p:pic>
      <p:pic>
        <p:nvPicPr>
          <p:cNvPr id="6" name="图片 5" descr="5d80f4b3e78a9513d048aa2ccdf80f56"/>
          <p:cNvPicPr>
            <a:picLocks noChangeAspect="1"/>
          </p:cNvPicPr>
          <p:nvPr/>
        </p:nvPicPr>
        <p:blipFill>
          <a:blip r:embed="rId3"/>
          <a:stretch>
            <a:fillRect/>
          </a:stretch>
        </p:blipFill>
        <p:spPr>
          <a:xfrm>
            <a:off x="4913449" y="781232"/>
            <a:ext cx="3344545" cy="4660900"/>
          </a:xfrm>
          <a:prstGeom prst="rect">
            <a:avLst/>
          </a:prstGeom>
        </p:spPr>
      </p:pic>
      <p:sp>
        <p:nvSpPr>
          <p:cNvPr id="7" name="文本框 8"/>
          <p:cNvSpPr txBox="1"/>
          <p:nvPr/>
        </p:nvSpPr>
        <p:spPr>
          <a:xfrm>
            <a:off x="5004119" y="1904999"/>
            <a:ext cx="737870" cy="3447098"/>
          </a:xfrm>
          <a:prstGeom prst="rect">
            <a:avLst/>
          </a:prstGeom>
          <a:noFill/>
        </p:spPr>
        <p:txBody>
          <a:bodyPr wrap="square" lIns="121922" tIns="60960" rIns="121922" bIns="60960" rtlCol="0">
            <a:spAutoFit/>
          </a:bodyPr>
          <a:lstStyle/>
          <a:p>
            <a:pPr algn="l"/>
            <a:r>
              <a:rPr lang="zh-CN" altLang="en-US" sz="2400" b="1" dirty="0" smtClean="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rPr>
              <a:t>水墨古风</a:t>
            </a:r>
            <a:endParaRPr lang="zh-CN" altLang="en-US" sz="2400" b="1" dirty="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endParaRPr>
          </a:p>
          <a:p>
            <a:pPr algn="l"/>
            <a:r>
              <a:rPr lang="zh-CN" altLang="en-US" sz="2400" b="1" dirty="0" smtClean="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rPr>
              <a:t>幻灯片</a:t>
            </a:r>
            <a:endParaRPr lang="zh-CN" altLang="en-US" sz="2400" b="1" dirty="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endParaRPr>
          </a:p>
          <a:p>
            <a:pPr algn="l"/>
            <a:r>
              <a:rPr lang="zh-CN" altLang="en-US" sz="2400" b="1" dirty="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rPr>
              <a:t>模</a:t>
            </a:r>
            <a:endParaRPr lang="zh-CN" altLang="en-US" sz="2400" b="1" dirty="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endParaRPr>
          </a:p>
          <a:p>
            <a:pPr algn="l"/>
            <a:r>
              <a:rPr lang="zh-CN" altLang="en-US" sz="2400" b="1" dirty="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rPr>
              <a:t>板</a:t>
            </a:r>
            <a:endParaRPr lang="zh-CN" altLang="en-US" sz="2400" b="1" dirty="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500"/>
                                        <p:tgtEl>
                                          <p:spTgt spid="7"/>
                                        </p:tgtEl>
                                      </p:cBhvr>
                                    </p:animEffect>
                                  </p:childTnLst>
                                </p:cTn>
                              </p:par>
                              <p:par>
                                <p:cTn id="8" presetID="2" presetClass="entr" presetSubtype="9"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1500" fill="hold"/>
                                        <p:tgtEl>
                                          <p:spTgt spid="5"/>
                                        </p:tgtEl>
                                        <p:attrNameLst>
                                          <p:attrName>ppt_x</p:attrName>
                                        </p:attrNameLst>
                                      </p:cBhvr>
                                      <p:tavLst>
                                        <p:tav tm="0">
                                          <p:val>
                                            <p:strVal val="0-#ppt_w/2"/>
                                          </p:val>
                                        </p:tav>
                                        <p:tav tm="100000">
                                          <p:val>
                                            <p:strVal val="#ppt_x"/>
                                          </p:val>
                                        </p:tav>
                                      </p:tavLst>
                                    </p:anim>
                                    <p:anim calcmode="lin" valueType="num">
                                      <p:cBhvr additive="base">
                                        <p:cTn id="11" dur="1500" fill="hold"/>
                                        <p:tgtEl>
                                          <p:spTgt spid="5"/>
                                        </p:tgtEl>
                                        <p:attrNameLst>
                                          <p:attrName>ppt_y</p:attrName>
                                        </p:attrNameLst>
                                      </p:cBhvr>
                                      <p:tavLst>
                                        <p:tav tm="0">
                                          <p:val>
                                            <p:strVal val="0-#ppt_h/2"/>
                                          </p:val>
                                        </p:tav>
                                        <p:tav tm="100000">
                                          <p:val>
                                            <p:strVal val="#ppt_y"/>
                                          </p:val>
                                        </p:tav>
                                      </p:tavLst>
                                    </p:anim>
                                  </p:childTnLst>
                                </p:cTn>
                              </p:par>
                              <p:par>
                                <p:cTn id="12" presetID="6" presetClass="emph" presetSubtype="0" autoRev="1" fill="hold" nodeType="withEffect">
                                  <p:stCondLst>
                                    <p:cond delay="0"/>
                                  </p:stCondLst>
                                  <p:childTnLst>
                                    <p:animScale>
                                      <p:cBhvr>
                                        <p:cTn id="13" dur="75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screen">
            <a:extLst>
              <a:ext uri="{BEBA8EAE-BF5A-486C-A8C5-ECC9F3942E4B}">
                <a14:imgProps xmlns:a14="http://schemas.microsoft.com/office/drawing/2010/main">
                  <a14:imgLayer r:embed="rId2">
                    <a14:imgEffect>
                      <a14:saturation sat="33000"/>
                    </a14:imgEffect>
                  </a14:imgLayer>
                </a14:imgProps>
              </a:ext>
            </a:extLst>
          </a:blip>
          <a:stretch>
            <a:fillRect/>
          </a:stretch>
        </p:blipFill>
        <p:spPr>
          <a:xfrm flipH="1">
            <a:off x="9335724" y="3789366"/>
            <a:ext cx="2856276" cy="2685084"/>
          </a:xfrm>
          <a:prstGeom prst="rect">
            <a:avLst/>
          </a:prstGeom>
        </p:spPr>
      </p:pic>
      <p:pic>
        <p:nvPicPr>
          <p:cNvPr id="5" name="Picture 3" descr="C:\Users\Thinkpad\Desktop\PNG\1_0002_图层-5-副本.png"/>
          <p:cNvPicPr>
            <a:picLocks noChangeAspect="1" noChangeArrowheads="1"/>
          </p:cNvPicPr>
          <p:nvPr/>
        </p:nvPicPr>
        <p:blipFill>
          <a:blip r:embed="rId3" cstate="screen"/>
          <a:srcRect/>
          <a:stretch>
            <a:fillRect/>
          </a:stretch>
        </p:blipFill>
        <p:spPr bwMode="auto">
          <a:xfrm>
            <a:off x="7652117" y="2083001"/>
            <a:ext cx="2824018" cy="26118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9"/>
          <p:cNvSpPr txBox="1"/>
          <p:nvPr/>
        </p:nvSpPr>
        <p:spPr>
          <a:xfrm>
            <a:off x="3738308" y="2373582"/>
            <a:ext cx="4492537" cy="1902059"/>
          </a:xfrm>
          <a:prstGeom prst="rect">
            <a:avLst/>
          </a:prstGeom>
          <a:noFill/>
        </p:spPr>
        <p:txBody>
          <a:bodyPr wrap="square" rtlCol="0">
            <a:spAutoFit/>
          </a:bodyPr>
          <a:lstStyle/>
          <a:p>
            <a:pPr lvl="0"/>
            <a:r>
              <a:rPr lang="zh-CN" altLang="en-US" sz="6000" b="1" dirty="0" smtClean="0">
                <a:latin typeface="腾祥铁山楷书简" panose="01010104010101010101" pitchFamily="2" charset="-122"/>
                <a:ea typeface="腾祥铁山楷书简" panose="01010104010101010101" pitchFamily="2" charset="-122"/>
              </a:rPr>
              <a:t>请输入标题</a:t>
            </a:r>
            <a:endParaRPr lang="zh-CN" altLang="en-US" sz="6000" b="1" dirty="0">
              <a:latin typeface="腾祥铁山楷书简" panose="01010104010101010101" pitchFamily="2" charset="-122"/>
              <a:ea typeface="腾祥铁山楷书简" panose="01010104010101010101" pitchFamily="2" charset="-122"/>
            </a:endParaRPr>
          </a:p>
          <a:p>
            <a:pPr>
              <a:lnSpc>
                <a:spcPct val="120000"/>
              </a:lnSpc>
            </a:pPr>
            <a:r>
              <a:rPr lang="zh-CN" altLang="en-US" sz="2400" b="1" dirty="0" smtClean="0">
                <a:latin typeface="方正硬笔楷书简体" panose="03000509000000000000" pitchFamily="65" charset="-122"/>
                <a:ea typeface="方正硬笔楷书简体" panose="03000509000000000000" pitchFamily="65" charset="-122"/>
              </a:rPr>
              <a:t>请输入小标题一</a:t>
            </a:r>
            <a:endParaRPr lang="en-US" altLang="zh-CN" sz="2400" b="1" dirty="0" smtClean="0">
              <a:latin typeface="方正硬笔楷书简体" panose="03000509000000000000" pitchFamily="65" charset="-122"/>
              <a:ea typeface="方正硬笔楷书简体" panose="03000509000000000000" pitchFamily="65" charset="-122"/>
            </a:endParaRPr>
          </a:p>
          <a:p>
            <a:pPr>
              <a:lnSpc>
                <a:spcPct val="120000"/>
              </a:lnSpc>
            </a:pPr>
            <a:r>
              <a:rPr lang="zh-CN" altLang="en-US" sz="2400" b="1" dirty="0" smtClean="0">
                <a:latin typeface="方正硬笔楷书简体" panose="03000509000000000000" pitchFamily="65" charset="-122"/>
                <a:ea typeface="方正硬笔楷书简体" panose="03000509000000000000" pitchFamily="65" charset="-122"/>
              </a:rPr>
              <a:t>请</a:t>
            </a:r>
            <a:r>
              <a:rPr lang="zh-CN" altLang="en-US" sz="2400" b="1" dirty="0">
                <a:latin typeface="方正硬笔楷书简体" panose="03000509000000000000" pitchFamily="65" charset="-122"/>
                <a:ea typeface="方正硬笔楷书简体" panose="03000509000000000000" pitchFamily="65" charset="-122"/>
              </a:rPr>
              <a:t>输入</a:t>
            </a:r>
            <a:r>
              <a:rPr lang="zh-CN" altLang="en-US" sz="2400" b="1" dirty="0" smtClean="0">
                <a:latin typeface="方正硬笔楷书简体" panose="03000509000000000000" pitchFamily="65" charset="-122"/>
                <a:ea typeface="方正硬笔楷书简体" panose="03000509000000000000" pitchFamily="65" charset="-122"/>
              </a:rPr>
              <a:t>小标题二</a:t>
            </a:r>
            <a:endParaRPr lang="en-US" altLang="zh-CN" sz="2400" b="1" dirty="0" smtClean="0">
              <a:latin typeface="方正硬笔楷书简体" panose="03000509000000000000" pitchFamily="65" charset="-122"/>
              <a:ea typeface="方正硬笔楷书简体" panose="03000509000000000000" pitchFamily="65" charset="-122"/>
            </a:endParaRPr>
          </a:p>
        </p:txBody>
      </p:sp>
      <p:sp>
        <p:nvSpPr>
          <p:cNvPr id="7" name="矩形 6"/>
          <p:cNvSpPr/>
          <p:nvPr/>
        </p:nvSpPr>
        <p:spPr>
          <a:xfrm>
            <a:off x="8410918" y="2374121"/>
            <a:ext cx="1306415" cy="1446550"/>
          </a:xfrm>
          <a:prstGeom prst="rect">
            <a:avLst/>
          </a:prstGeom>
        </p:spPr>
        <p:txBody>
          <a:bodyPr wrap="square">
            <a:spAutoFit/>
          </a:bodyPr>
          <a:lstStyle/>
          <a:p>
            <a:r>
              <a:rPr lang="zh-CN" altLang="en-US" sz="8800" b="1" dirty="0" smtClean="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rPr>
              <a:t>叁</a:t>
            </a:r>
            <a:endParaRPr lang="zh-CN" altLang="en-US" sz="8800"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endParaRPr>
          </a:p>
        </p:txBody>
      </p:sp>
      <p:grpSp>
        <p:nvGrpSpPr>
          <p:cNvPr id="8" name="组合 7"/>
          <p:cNvGrpSpPr/>
          <p:nvPr/>
        </p:nvGrpSpPr>
        <p:grpSpPr>
          <a:xfrm>
            <a:off x="9543955" y="3978461"/>
            <a:ext cx="932180" cy="619760"/>
            <a:chOff x="1864138" y="2261553"/>
            <a:chExt cx="932180" cy="619760"/>
          </a:xfrm>
        </p:grpSpPr>
        <p:pic>
          <p:nvPicPr>
            <p:cNvPr id="9" name="图片 8" descr="e64afae20b7a41024e2e588b23f666b0"/>
            <p:cNvPicPr>
              <a:picLocks noChangeAspect="1"/>
            </p:cNvPicPr>
            <p:nvPr/>
          </p:nvPicPr>
          <p:blipFill>
            <a:blip r:embed="rId4" cstate="screen"/>
            <a:stretch>
              <a:fillRect/>
            </a:stretch>
          </p:blipFill>
          <p:spPr>
            <a:xfrm>
              <a:off x="1864138" y="2261553"/>
              <a:ext cx="619760" cy="619760"/>
            </a:xfrm>
            <a:prstGeom prst="rect">
              <a:avLst/>
            </a:prstGeom>
          </p:spPr>
        </p:pic>
        <p:sp>
          <p:nvSpPr>
            <p:cNvPr id="10" name="文本框 9"/>
            <p:cNvSpPr txBox="1"/>
            <p:nvPr/>
          </p:nvSpPr>
          <p:spPr>
            <a:xfrm>
              <a:off x="1933988" y="2299653"/>
              <a:ext cx="862330" cy="518160"/>
            </a:xfrm>
            <a:prstGeom prst="rect">
              <a:avLst/>
            </a:prstGeom>
            <a:noFill/>
          </p:spPr>
          <p:txBody>
            <a:bodyPr wrap="square" rtlCol="0">
              <a:spAutoFit/>
            </a:bodyPr>
            <a:lstStyle/>
            <a:p>
              <a:pPr marL="0" lvl="0" indent="0" algn="l" eaLnBrk="1" hangingPunct="1">
                <a:lnSpc>
                  <a:spcPct val="100000"/>
                </a:lnSpc>
                <a:spcBef>
                  <a:spcPct val="0"/>
                </a:spcBef>
                <a:buNone/>
              </a:pPr>
              <a:r>
                <a:rPr lang="zh-CN" altLang="en-US" sz="2800" b="1" dirty="0" smtClean="0">
                  <a:solidFill>
                    <a:schemeClr val="bg1"/>
                  </a:solidFill>
                  <a:latin typeface="楷体" panose="02010609060101010101" charset="-122"/>
                  <a:ea typeface="楷体" panose="02010609060101010101" charset="-122"/>
                  <a:sym typeface="叶根友毛笔行书2.0版" panose="02010601030101010101" pitchFamily="2" charset="-122"/>
                </a:rPr>
                <a:t>叁</a:t>
              </a:r>
              <a:endParaRPr lang="zh-CN" altLang="en-US" sz="2800" b="1" dirty="0">
                <a:solidFill>
                  <a:schemeClr val="bg1"/>
                </a:solidFill>
                <a:latin typeface="楷体" panose="02010609060101010101" charset="-122"/>
                <a:ea typeface="楷体" panose="02010609060101010101" charset="-122"/>
                <a:sym typeface="叶根友毛笔行书2.0版" panose="02010601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53" presetClass="entr" presetSubtype="16" fill="hold" grpId="0" nodeType="withEffect">
                                  <p:stCondLst>
                                    <p:cond delay="175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par>
                                <p:cTn id="16" presetID="10" presetClass="entr" presetSubtype="0" fill="hold" grpId="0" nodeType="withEffect">
                                  <p:stCondLst>
                                    <p:cond delay="22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750"/>
                                        <p:tgtEl>
                                          <p:spTgt spid="6"/>
                                        </p:tgtEl>
                                      </p:cBhvr>
                                    </p:animEffect>
                                  </p:childTnLst>
                                </p:cTn>
                              </p:par>
                              <p:par>
                                <p:cTn id="19" presetID="2" presetClass="entr" presetSubtype="6"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840370" y="3817075"/>
            <a:ext cx="2043112" cy="2043112"/>
          </a:xfrm>
          <a:prstGeom prst="ellipse">
            <a:avLst/>
          </a:prstGeom>
          <a:solidFill>
            <a:srgbClr val="AD0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509121" y="3822839"/>
            <a:ext cx="2043112" cy="2043112"/>
          </a:xfrm>
          <a:prstGeom prst="ellipse">
            <a:avLst/>
          </a:prstGeom>
          <a:solidFill>
            <a:srgbClr val="E88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9"/>
          <p:cNvSpPr>
            <a:spLocks noEditPoints="1"/>
          </p:cNvSpPr>
          <p:nvPr/>
        </p:nvSpPr>
        <p:spPr bwMode="auto">
          <a:xfrm>
            <a:off x="5887362" y="1838532"/>
            <a:ext cx="2216766" cy="2994681"/>
          </a:xfrm>
          <a:custGeom>
            <a:avLst/>
            <a:gdLst>
              <a:gd name="T0" fmla="*/ 416 w 639"/>
              <a:gd name="T1" fmla="*/ 586 h 864"/>
              <a:gd name="T2" fmla="*/ 567 w 639"/>
              <a:gd name="T3" fmla="*/ 385 h 864"/>
              <a:gd name="T4" fmla="*/ 367 w 639"/>
              <a:gd name="T5" fmla="*/ 511 h 864"/>
              <a:gd name="T6" fmla="*/ 140 w 639"/>
              <a:gd name="T7" fmla="*/ 665 h 864"/>
              <a:gd name="T8" fmla="*/ 82 w 639"/>
              <a:gd name="T9" fmla="*/ 480 h 864"/>
              <a:gd name="T10" fmla="*/ 371 w 639"/>
              <a:gd name="T11" fmla="*/ 163 h 864"/>
              <a:gd name="T12" fmla="*/ 283 w 639"/>
              <a:gd name="T13" fmla="*/ 91 h 864"/>
              <a:gd name="T14" fmla="*/ 189 w 639"/>
              <a:gd name="T15" fmla="*/ 133 h 864"/>
              <a:gd name="T16" fmla="*/ 162 w 639"/>
              <a:gd name="T17" fmla="*/ 268 h 864"/>
              <a:gd name="T18" fmla="*/ 272 w 639"/>
              <a:gd name="T19" fmla="*/ 335 h 864"/>
              <a:gd name="T20" fmla="*/ 85 w 639"/>
              <a:gd name="T21" fmla="*/ 456 h 864"/>
              <a:gd name="T22" fmla="*/ 144 w 639"/>
              <a:gd name="T23" fmla="*/ 736 h 864"/>
              <a:gd name="T24" fmla="*/ 264 w 639"/>
              <a:gd name="T25" fmla="*/ 637 h 864"/>
              <a:gd name="T26" fmla="*/ 476 w 639"/>
              <a:gd name="T27" fmla="*/ 498 h 864"/>
              <a:gd name="T28" fmla="*/ 563 w 639"/>
              <a:gd name="T29" fmla="*/ 498 h 864"/>
              <a:gd name="T30" fmla="*/ 588 w 639"/>
              <a:gd name="T31" fmla="*/ 487 h 864"/>
              <a:gd name="T32" fmla="*/ 96 w 639"/>
              <a:gd name="T33" fmla="*/ 468 h 864"/>
              <a:gd name="T34" fmla="*/ 220 w 639"/>
              <a:gd name="T35" fmla="*/ 188 h 864"/>
              <a:gd name="T36" fmla="*/ 349 w 639"/>
              <a:gd name="T37" fmla="*/ 167 h 864"/>
              <a:gd name="T38" fmla="*/ 378 w 639"/>
              <a:gd name="T39" fmla="*/ 193 h 864"/>
              <a:gd name="T40" fmla="*/ 347 w 639"/>
              <a:gd name="T41" fmla="*/ 301 h 864"/>
              <a:gd name="T42" fmla="*/ 272 w 639"/>
              <a:gd name="T43" fmla="*/ 346 h 864"/>
              <a:gd name="T44" fmla="*/ 104 w 639"/>
              <a:gd name="T45" fmla="*/ 453 h 864"/>
              <a:gd name="T46" fmla="*/ 64 w 639"/>
              <a:gd name="T47" fmla="*/ 561 h 864"/>
              <a:gd name="T48" fmla="*/ 157 w 639"/>
              <a:gd name="T49" fmla="*/ 688 h 864"/>
              <a:gd name="T50" fmla="*/ 205 w 639"/>
              <a:gd name="T51" fmla="*/ 653 h 864"/>
              <a:gd name="T52" fmla="*/ 250 w 639"/>
              <a:gd name="T53" fmla="*/ 646 h 864"/>
              <a:gd name="T54" fmla="*/ 299 w 639"/>
              <a:gd name="T55" fmla="*/ 593 h 864"/>
              <a:gd name="T56" fmla="*/ 363 w 639"/>
              <a:gd name="T57" fmla="*/ 532 h 864"/>
              <a:gd name="T58" fmla="*/ 416 w 639"/>
              <a:gd name="T59" fmla="*/ 478 h 864"/>
              <a:gd name="T60" fmla="*/ 508 w 639"/>
              <a:gd name="T61" fmla="*/ 475 h 864"/>
              <a:gd name="T62" fmla="*/ 486 w 639"/>
              <a:gd name="T63" fmla="*/ 411 h 864"/>
              <a:gd name="T64" fmla="*/ 555 w 639"/>
              <a:gd name="T65" fmla="*/ 401 h 864"/>
              <a:gd name="T66" fmla="*/ 516 w 639"/>
              <a:gd name="T67" fmla="*/ 539 h 864"/>
              <a:gd name="T68" fmla="*/ 414 w 639"/>
              <a:gd name="T69" fmla="*/ 576 h 864"/>
              <a:gd name="T70" fmla="*/ 357 w 639"/>
              <a:gd name="T71" fmla="*/ 619 h 864"/>
              <a:gd name="T72" fmla="*/ 311 w 639"/>
              <a:gd name="T73" fmla="*/ 661 h 864"/>
              <a:gd name="T74" fmla="*/ 346 w 639"/>
              <a:gd name="T75" fmla="*/ 781 h 864"/>
              <a:gd name="T76" fmla="*/ 194 w 639"/>
              <a:gd name="T77" fmla="*/ 164 h 864"/>
              <a:gd name="T78" fmla="*/ 305 w 639"/>
              <a:gd name="T79" fmla="*/ 321 h 864"/>
              <a:gd name="T80" fmla="*/ 232 w 639"/>
              <a:gd name="T81" fmla="*/ 353 h 864"/>
              <a:gd name="T82" fmla="*/ 194 w 639"/>
              <a:gd name="T83" fmla="*/ 373 h 864"/>
              <a:gd name="T84" fmla="*/ 122 w 639"/>
              <a:gd name="T85" fmla="*/ 406 h 864"/>
              <a:gd name="T86" fmla="*/ 575 w 639"/>
              <a:gd name="T87" fmla="*/ 427 h 864"/>
              <a:gd name="T88" fmla="*/ 422 w 639"/>
              <a:gd name="T89" fmla="*/ 442 h 864"/>
              <a:gd name="T90" fmla="*/ 426 w 639"/>
              <a:gd name="T91" fmla="*/ 481 h 864"/>
              <a:gd name="T92" fmla="*/ 589 w 639"/>
              <a:gd name="T93" fmla="*/ 502 h 864"/>
              <a:gd name="T94" fmla="*/ 48 w 639"/>
              <a:gd name="T95" fmla="*/ 526 h 864"/>
              <a:gd name="T96" fmla="*/ 507 w 639"/>
              <a:gd name="T97" fmla="*/ 553 h 864"/>
              <a:gd name="T98" fmla="*/ 343 w 639"/>
              <a:gd name="T99" fmla="*/ 568 h 864"/>
              <a:gd name="T100" fmla="*/ 415 w 639"/>
              <a:gd name="T101" fmla="*/ 596 h 864"/>
              <a:gd name="T102" fmla="*/ 364 w 639"/>
              <a:gd name="T103" fmla="*/ 620 h 864"/>
              <a:gd name="T104" fmla="*/ 333 w 639"/>
              <a:gd name="T105" fmla="*/ 662 h 864"/>
              <a:gd name="T106" fmla="*/ 166 w 639"/>
              <a:gd name="T107" fmla="*/ 676 h 864"/>
              <a:gd name="T108" fmla="*/ 131 w 639"/>
              <a:gd name="T109" fmla="*/ 694 h 864"/>
              <a:gd name="T110" fmla="*/ 317 w 639"/>
              <a:gd name="T111" fmla="*/ 766 h 864"/>
              <a:gd name="T112" fmla="*/ 516 w 639"/>
              <a:gd name="T113" fmla="*/ 851 h 864"/>
              <a:gd name="T114" fmla="*/ 476 w 639"/>
              <a:gd name="T115" fmla="*/ 851 h 864"/>
              <a:gd name="T116" fmla="*/ 431 w 639"/>
              <a:gd name="T117" fmla="*/ 839 h 864"/>
              <a:gd name="T118" fmla="*/ 379 w 639"/>
              <a:gd name="T119" fmla="*/ 827 h 864"/>
              <a:gd name="T120" fmla="*/ 558 w 639"/>
              <a:gd name="T121" fmla="*/ 836 h 864"/>
              <a:gd name="T122" fmla="*/ 553 w 639"/>
              <a:gd name="T123" fmla="*/ 853 h 864"/>
              <a:gd name="T124" fmla="*/ 543 w 639"/>
              <a:gd name="T125" fmla="*/ 85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9" h="864">
                <a:moveTo>
                  <a:pt x="366" y="810"/>
                </a:moveTo>
                <a:cubicBezTo>
                  <a:pt x="366" y="810"/>
                  <a:pt x="366" y="810"/>
                  <a:pt x="366" y="810"/>
                </a:cubicBezTo>
                <a:cubicBezTo>
                  <a:pt x="366" y="810"/>
                  <a:pt x="366" y="810"/>
                  <a:pt x="366" y="810"/>
                </a:cubicBezTo>
                <a:cubicBezTo>
                  <a:pt x="367" y="810"/>
                  <a:pt x="367" y="811"/>
                  <a:pt x="366" y="811"/>
                </a:cubicBezTo>
                <a:cubicBezTo>
                  <a:pt x="367" y="811"/>
                  <a:pt x="367" y="811"/>
                  <a:pt x="367" y="811"/>
                </a:cubicBezTo>
                <a:cubicBezTo>
                  <a:pt x="367" y="811"/>
                  <a:pt x="367" y="811"/>
                  <a:pt x="367" y="811"/>
                </a:cubicBezTo>
                <a:cubicBezTo>
                  <a:pt x="367" y="811"/>
                  <a:pt x="367" y="811"/>
                  <a:pt x="367" y="811"/>
                </a:cubicBezTo>
                <a:cubicBezTo>
                  <a:pt x="367" y="810"/>
                  <a:pt x="368" y="810"/>
                  <a:pt x="368" y="810"/>
                </a:cubicBezTo>
                <a:cubicBezTo>
                  <a:pt x="369" y="810"/>
                  <a:pt x="369" y="810"/>
                  <a:pt x="368" y="810"/>
                </a:cubicBezTo>
                <a:cubicBezTo>
                  <a:pt x="368" y="809"/>
                  <a:pt x="367" y="809"/>
                  <a:pt x="367" y="809"/>
                </a:cubicBezTo>
                <a:cubicBezTo>
                  <a:pt x="367" y="809"/>
                  <a:pt x="366" y="808"/>
                  <a:pt x="366" y="808"/>
                </a:cubicBezTo>
                <a:cubicBezTo>
                  <a:pt x="366" y="808"/>
                  <a:pt x="365" y="808"/>
                  <a:pt x="365" y="808"/>
                </a:cubicBezTo>
                <a:cubicBezTo>
                  <a:pt x="365" y="808"/>
                  <a:pt x="365" y="808"/>
                  <a:pt x="365" y="808"/>
                </a:cubicBezTo>
                <a:cubicBezTo>
                  <a:pt x="365" y="808"/>
                  <a:pt x="364" y="807"/>
                  <a:pt x="364" y="806"/>
                </a:cubicBezTo>
                <a:cubicBezTo>
                  <a:pt x="364" y="806"/>
                  <a:pt x="363" y="807"/>
                  <a:pt x="363" y="806"/>
                </a:cubicBezTo>
                <a:cubicBezTo>
                  <a:pt x="363" y="806"/>
                  <a:pt x="363" y="806"/>
                  <a:pt x="363" y="806"/>
                </a:cubicBezTo>
                <a:cubicBezTo>
                  <a:pt x="363" y="806"/>
                  <a:pt x="363" y="806"/>
                  <a:pt x="362" y="806"/>
                </a:cubicBezTo>
                <a:cubicBezTo>
                  <a:pt x="362" y="805"/>
                  <a:pt x="361" y="805"/>
                  <a:pt x="360" y="804"/>
                </a:cubicBezTo>
                <a:cubicBezTo>
                  <a:pt x="360" y="804"/>
                  <a:pt x="360" y="805"/>
                  <a:pt x="360" y="805"/>
                </a:cubicBezTo>
                <a:cubicBezTo>
                  <a:pt x="360" y="806"/>
                  <a:pt x="360" y="805"/>
                  <a:pt x="359" y="806"/>
                </a:cubicBezTo>
                <a:cubicBezTo>
                  <a:pt x="359" y="806"/>
                  <a:pt x="359" y="806"/>
                  <a:pt x="358" y="806"/>
                </a:cubicBezTo>
                <a:cubicBezTo>
                  <a:pt x="359" y="805"/>
                  <a:pt x="359" y="805"/>
                  <a:pt x="360" y="804"/>
                </a:cubicBezTo>
                <a:cubicBezTo>
                  <a:pt x="360" y="804"/>
                  <a:pt x="359" y="803"/>
                  <a:pt x="358" y="802"/>
                </a:cubicBezTo>
                <a:cubicBezTo>
                  <a:pt x="357" y="802"/>
                  <a:pt x="357" y="802"/>
                  <a:pt x="357" y="802"/>
                </a:cubicBezTo>
                <a:cubicBezTo>
                  <a:pt x="357" y="802"/>
                  <a:pt x="357" y="802"/>
                  <a:pt x="357" y="802"/>
                </a:cubicBezTo>
                <a:cubicBezTo>
                  <a:pt x="356" y="801"/>
                  <a:pt x="356" y="800"/>
                  <a:pt x="354" y="800"/>
                </a:cubicBezTo>
                <a:cubicBezTo>
                  <a:pt x="353" y="799"/>
                  <a:pt x="353" y="799"/>
                  <a:pt x="353" y="799"/>
                </a:cubicBezTo>
                <a:cubicBezTo>
                  <a:pt x="353" y="799"/>
                  <a:pt x="353" y="799"/>
                  <a:pt x="353" y="799"/>
                </a:cubicBezTo>
                <a:cubicBezTo>
                  <a:pt x="353" y="800"/>
                  <a:pt x="353" y="801"/>
                  <a:pt x="353" y="802"/>
                </a:cubicBezTo>
                <a:cubicBezTo>
                  <a:pt x="354" y="802"/>
                  <a:pt x="354" y="802"/>
                  <a:pt x="354" y="801"/>
                </a:cubicBezTo>
                <a:cubicBezTo>
                  <a:pt x="354" y="802"/>
                  <a:pt x="354" y="802"/>
                  <a:pt x="354" y="802"/>
                </a:cubicBezTo>
                <a:cubicBezTo>
                  <a:pt x="354" y="802"/>
                  <a:pt x="354" y="802"/>
                  <a:pt x="354" y="802"/>
                </a:cubicBezTo>
                <a:cubicBezTo>
                  <a:pt x="353" y="802"/>
                  <a:pt x="352" y="802"/>
                  <a:pt x="351" y="801"/>
                </a:cubicBezTo>
                <a:cubicBezTo>
                  <a:pt x="351" y="801"/>
                  <a:pt x="351" y="800"/>
                  <a:pt x="350" y="800"/>
                </a:cubicBezTo>
                <a:cubicBezTo>
                  <a:pt x="351" y="799"/>
                  <a:pt x="350" y="800"/>
                  <a:pt x="351" y="799"/>
                </a:cubicBezTo>
                <a:cubicBezTo>
                  <a:pt x="351" y="799"/>
                  <a:pt x="351" y="799"/>
                  <a:pt x="351" y="800"/>
                </a:cubicBezTo>
                <a:cubicBezTo>
                  <a:pt x="352" y="799"/>
                  <a:pt x="351" y="799"/>
                  <a:pt x="351" y="798"/>
                </a:cubicBezTo>
                <a:cubicBezTo>
                  <a:pt x="351" y="798"/>
                  <a:pt x="352" y="797"/>
                  <a:pt x="352" y="796"/>
                </a:cubicBezTo>
                <a:cubicBezTo>
                  <a:pt x="353" y="796"/>
                  <a:pt x="353" y="796"/>
                  <a:pt x="354" y="796"/>
                </a:cubicBezTo>
                <a:cubicBezTo>
                  <a:pt x="354" y="797"/>
                  <a:pt x="354" y="797"/>
                  <a:pt x="354" y="798"/>
                </a:cubicBezTo>
                <a:cubicBezTo>
                  <a:pt x="355" y="798"/>
                  <a:pt x="355" y="798"/>
                  <a:pt x="355" y="797"/>
                </a:cubicBezTo>
                <a:cubicBezTo>
                  <a:pt x="355" y="797"/>
                  <a:pt x="355" y="797"/>
                  <a:pt x="355" y="797"/>
                </a:cubicBezTo>
                <a:cubicBezTo>
                  <a:pt x="355" y="798"/>
                  <a:pt x="356" y="798"/>
                  <a:pt x="356" y="799"/>
                </a:cubicBezTo>
                <a:cubicBezTo>
                  <a:pt x="356" y="799"/>
                  <a:pt x="357" y="799"/>
                  <a:pt x="357" y="799"/>
                </a:cubicBezTo>
                <a:cubicBezTo>
                  <a:pt x="357" y="799"/>
                  <a:pt x="358" y="801"/>
                  <a:pt x="358" y="801"/>
                </a:cubicBezTo>
                <a:cubicBezTo>
                  <a:pt x="359" y="802"/>
                  <a:pt x="359" y="801"/>
                  <a:pt x="359" y="802"/>
                </a:cubicBezTo>
                <a:cubicBezTo>
                  <a:pt x="360" y="802"/>
                  <a:pt x="360" y="802"/>
                  <a:pt x="361" y="802"/>
                </a:cubicBezTo>
                <a:cubicBezTo>
                  <a:pt x="361" y="803"/>
                  <a:pt x="361" y="803"/>
                  <a:pt x="361" y="803"/>
                </a:cubicBezTo>
                <a:cubicBezTo>
                  <a:pt x="361" y="802"/>
                  <a:pt x="361" y="802"/>
                  <a:pt x="361" y="802"/>
                </a:cubicBezTo>
                <a:cubicBezTo>
                  <a:pt x="361" y="802"/>
                  <a:pt x="361" y="802"/>
                  <a:pt x="362" y="802"/>
                </a:cubicBezTo>
                <a:cubicBezTo>
                  <a:pt x="362" y="803"/>
                  <a:pt x="362" y="804"/>
                  <a:pt x="363" y="804"/>
                </a:cubicBezTo>
                <a:cubicBezTo>
                  <a:pt x="363" y="805"/>
                  <a:pt x="363" y="805"/>
                  <a:pt x="363" y="805"/>
                </a:cubicBezTo>
                <a:cubicBezTo>
                  <a:pt x="364" y="805"/>
                  <a:pt x="364" y="805"/>
                  <a:pt x="364" y="805"/>
                </a:cubicBezTo>
                <a:cubicBezTo>
                  <a:pt x="364" y="806"/>
                  <a:pt x="364" y="805"/>
                  <a:pt x="364" y="806"/>
                </a:cubicBezTo>
                <a:cubicBezTo>
                  <a:pt x="365" y="806"/>
                  <a:pt x="365" y="806"/>
                  <a:pt x="365" y="806"/>
                </a:cubicBezTo>
                <a:cubicBezTo>
                  <a:pt x="365" y="806"/>
                  <a:pt x="365" y="806"/>
                  <a:pt x="365" y="806"/>
                </a:cubicBezTo>
                <a:cubicBezTo>
                  <a:pt x="365" y="806"/>
                  <a:pt x="366" y="806"/>
                  <a:pt x="366" y="806"/>
                </a:cubicBezTo>
                <a:cubicBezTo>
                  <a:pt x="366" y="806"/>
                  <a:pt x="366" y="806"/>
                  <a:pt x="366" y="806"/>
                </a:cubicBezTo>
                <a:cubicBezTo>
                  <a:pt x="366" y="806"/>
                  <a:pt x="366" y="806"/>
                  <a:pt x="366" y="805"/>
                </a:cubicBezTo>
                <a:cubicBezTo>
                  <a:pt x="366" y="805"/>
                  <a:pt x="366" y="805"/>
                  <a:pt x="366" y="805"/>
                </a:cubicBezTo>
                <a:cubicBezTo>
                  <a:pt x="366" y="806"/>
                  <a:pt x="366" y="806"/>
                  <a:pt x="366" y="806"/>
                </a:cubicBezTo>
                <a:cubicBezTo>
                  <a:pt x="367" y="806"/>
                  <a:pt x="367" y="806"/>
                  <a:pt x="367" y="807"/>
                </a:cubicBezTo>
                <a:cubicBezTo>
                  <a:pt x="367" y="807"/>
                  <a:pt x="368" y="807"/>
                  <a:pt x="368" y="807"/>
                </a:cubicBezTo>
                <a:cubicBezTo>
                  <a:pt x="368" y="807"/>
                  <a:pt x="368" y="807"/>
                  <a:pt x="368" y="807"/>
                </a:cubicBezTo>
                <a:cubicBezTo>
                  <a:pt x="369" y="808"/>
                  <a:pt x="370" y="808"/>
                  <a:pt x="370" y="808"/>
                </a:cubicBezTo>
                <a:cubicBezTo>
                  <a:pt x="371" y="808"/>
                  <a:pt x="371" y="809"/>
                  <a:pt x="371" y="808"/>
                </a:cubicBezTo>
                <a:cubicBezTo>
                  <a:pt x="372" y="808"/>
                  <a:pt x="372" y="809"/>
                  <a:pt x="372" y="809"/>
                </a:cubicBezTo>
                <a:cubicBezTo>
                  <a:pt x="372" y="809"/>
                  <a:pt x="373" y="809"/>
                  <a:pt x="373" y="809"/>
                </a:cubicBezTo>
                <a:cubicBezTo>
                  <a:pt x="373" y="810"/>
                  <a:pt x="373" y="810"/>
                  <a:pt x="373" y="810"/>
                </a:cubicBezTo>
                <a:cubicBezTo>
                  <a:pt x="373" y="811"/>
                  <a:pt x="374" y="811"/>
                  <a:pt x="375" y="811"/>
                </a:cubicBezTo>
                <a:cubicBezTo>
                  <a:pt x="375" y="812"/>
                  <a:pt x="375" y="812"/>
                  <a:pt x="376" y="813"/>
                </a:cubicBezTo>
                <a:cubicBezTo>
                  <a:pt x="376" y="813"/>
                  <a:pt x="377" y="814"/>
                  <a:pt x="378" y="813"/>
                </a:cubicBezTo>
                <a:cubicBezTo>
                  <a:pt x="378" y="813"/>
                  <a:pt x="379" y="813"/>
                  <a:pt x="379" y="812"/>
                </a:cubicBezTo>
                <a:cubicBezTo>
                  <a:pt x="379" y="812"/>
                  <a:pt x="380" y="812"/>
                  <a:pt x="380" y="812"/>
                </a:cubicBezTo>
                <a:cubicBezTo>
                  <a:pt x="380" y="812"/>
                  <a:pt x="380" y="811"/>
                  <a:pt x="380" y="811"/>
                </a:cubicBezTo>
                <a:cubicBezTo>
                  <a:pt x="381" y="811"/>
                  <a:pt x="383" y="812"/>
                  <a:pt x="384" y="812"/>
                </a:cubicBezTo>
                <a:cubicBezTo>
                  <a:pt x="384" y="812"/>
                  <a:pt x="385" y="812"/>
                  <a:pt x="385" y="811"/>
                </a:cubicBezTo>
                <a:cubicBezTo>
                  <a:pt x="385" y="811"/>
                  <a:pt x="385" y="811"/>
                  <a:pt x="385" y="811"/>
                </a:cubicBezTo>
                <a:cubicBezTo>
                  <a:pt x="384" y="811"/>
                  <a:pt x="384" y="810"/>
                  <a:pt x="384" y="810"/>
                </a:cubicBezTo>
                <a:cubicBezTo>
                  <a:pt x="383" y="810"/>
                  <a:pt x="383" y="810"/>
                  <a:pt x="383" y="810"/>
                </a:cubicBezTo>
                <a:cubicBezTo>
                  <a:pt x="382" y="810"/>
                  <a:pt x="383" y="809"/>
                  <a:pt x="382" y="809"/>
                </a:cubicBezTo>
                <a:cubicBezTo>
                  <a:pt x="382" y="808"/>
                  <a:pt x="382" y="808"/>
                  <a:pt x="382" y="808"/>
                </a:cubicBezTo>
                <a:cubicBezTo>
                  <a:pt x="380" y="808"/>
                  <a:pt x="378" y="807"/>
                  <a:pt x="377" y="806"/>
                </a:cubicBezTo>
                <a:cubicBezTo>
                  <a:pt x="377" y="806"/>
                  <a:pt x="377" y="806"/>
                  <a:pt x="376" y="806"/>
                </a:cubicBezTo>
                <a:cubicBezTo>
                  <a:pt x="376" y="806"/>
                  <a:pt x="375" y="806"/>
                  <a:pt x="375" y="805"/>
                </a:cubicBezTo>
                <a:cubicBezTo>
                  <a:pt x="375" y="805"/>
                  <a:pt x="375" y="805"/>
                  <a:pt x="375" y="805"/>
                </a:cubicBezTo>
                <a:cubicBezTo>
                  <a:pt x="374" y="804"/>
                  <a:pt x="373" y="804"/>
                  <a:pt x="372" y="804"/>
                </a:cubicBezTo>
                <a:cubicBezTo>
                  <a:pt x="372" y="803"/>
                  <a:pt x="372" y="802"/>
                  <a:pt x="371" y="802"/>
                </a:cubicBezTo>
                <a:cubicBezTo>
                  <a:pt x="370" y="802"/>
                  <a:pt x="370" y="802"/>
                  <a:pt x="370" y="802"/>
                </a:cubicBezTo>
                <a:cubicBezTo>
                  <a:pt x="370" y="802"/>
                  <a:pt x="369" y="801"/>
                  <a:pt x="369" y="801"/>
                </a:cubicBezTo>
                <a:cubicBezTo>
                  <a:pt x="368" y="800"/>
                  <a:pt x="369" y="799"/>
                  <a:pt x="369" y="799"/>
                </a:cubicBezTo>
                <a:cubicBezTo>
                  <a:pt x="368" y="799"/>
                  <a:pt x="368" y="799"/>
                  <a:pt x="368" y="798"/>
                </a:cubicBezTo>
                <a:cubicBezTo>
                  <a:pt x="367" y="798"/>
                  <a:pt x="367" y="798"/>
                  <a:pt x="367" y="798"/>
                </a:cubicBezTo>
                <a:cubicBezTo>
                  <a:pt x="368" y="799"/>
                  <a:pt x="368" y="799"/>
                  <a:pt x="368" y="799"/>
                </a:cubicBezTo>
                <a:cubicBezTo>
                  <a:pt x="368" y="800"/>
                  <a:pt x="368" y="800"/>
                  <a:pt x="368" y="800"/>
                </a:cubicBezTo>
                <a:cubicBezTo>
                  <a:pt x="367" y="800"/>
                  <a:pt x="365" y="799"/>
                  <a:pt x="365" y="799"/>
                </a:cubicBezTo>
                <a:cubicBezTo>
                  <a:pt x="364" y="798"/>
                  <a:pt x="364" y="797"/>
                  <a:pt x="362" y="796"/>
                </a:cubicBezTo>
                <a:cubicBezTo>
                  <a:pt x="362" y="796"/>
                  <a:pt x="362" y="796"/>
                  <a:pt x="362" y="796"/>
                </a:cubicBezTo>
                <a:cubicBezTo>
                  <a:pt x="362" y="795"/>
                  <a:pt x="362" y="795"/>
                  <a:pt x="362" y="795"/>
                </a:cubicBezTo>
                <a:cubicBezTo>
                  <a:pt x="361" y="794"/>
                  <a:pt x="360" y="794"/>
                  <a:pt x="359" y="794"/>
                </a:cubicBezTo>
                <a:cubicBezTo>
                  <a:pt x="359" y="793"/>
                  <a:pt x="359" y="793"/>
                  <a:pt x="358" y="792"/>
                </a:cubicBezTo>
                <a:cubicBezTo>
                  <a:pt x="357" y="792"/>
                  <a:pt x="357" y="791"/>
                  <a:pt x="356" y="791"/>
                </a:cubicBezTo>
                <a:cubicBezTo>
                  <a:pt x="356" y="790"/>
                  <a:pt x="355" y="790"/>
                  <a:pt x="355" y="789"/>
                </a:cubicBezTo>
                <a:cubicBezTo>
                  <a:pt x="355" y="789"/>
                  <a:pt x="355" y="789"/>
                  <a:pt x="354" y="789"/>
                </a:cubicBezTo>
                <a:cubicBezTo>
                  <a:pt x="354" y="788"/>
                  <a:pt x="354" y="788"/>
                  <a:pt x="354" y="788"/>
                </a:cubicBezTo>
                <a:cubicBezTo>
                  <a:pt x="353" y="788"/>
                  <a:pt x="352" y="787"/>
                  <a:pt x="351" y="786"/>
                </a:cubicBezTo>
                <a:cubicBezTo>
                  <a:pt x="351" y="786"/>
                  <a:pt x="351" y="786"/>
                  <a:pt x="351" y="786"/>
                </a:cubicBezTo>
                <a:cubicBezTo>
                  <a:pt x="351" y="786"/>
                  <a:pt x="351" y="786"/>
                  <a:pt x="351" y="786"/>
                </a:cubicBezTo>
                <a:cubicBezTo>
                  <a:pt x="350" y="786"/>
                  <a:pt x="350" y="785"/>
                  <a:pt x="350" y="785"/>
                </a:cubicBezTo>
                <a:cubicBezTo>
                  <a:pt x="349" y="785"/>
                  <a:pt x="349" y="785"/>
                  <a:pt x="349" y="785"/>
                </a:cubicBezTo>
                <a:cubicBezTo>
                  <a:pt x="348" y="785"/>
                  <a:pt x="348" y="783"/>
                  <a:pt x="347" y="783"/>
                </a:cubicBezTo>
                <a:cubicBezTo>
                  <a:pt x="347" y="782"/>
                  <a:pt x="348" y="782"/>
                  <a:pt x="348" y="781"/>
                </a:cubicBezTo>
                <a:cubicBezTo>
                  <a:pt x="349" y="781"/>
                  <a:pt x="349" y="782"/>
                  <a:pt x="350" y="782"/>
                </a:cubicBezTo>
                <a:cubicBezTo>
                  <a:pt x="350" y="782"/>
                  <a:pt x="350" y="782"/>
                  <a:pt x="350" y="782"/>
                </a:cubicBezTo>
                <a:cubicBezTo>
                  <a:pt x="350" y="781"/>
                  <a:pt x="350" y="780"/>
                  <a:pt x="349" y="780"/>
                </a:cubicBezTo>
                <a:cubicBezTo>
                  <a:pt x="349" y="779"/>
                  <a:pt x="349" y="779"/>
                  <a:pt x="349" y="779"/>
                </a:cubicBezTo>
                <a:cubicBezTo>
                  <a:pt x="350" y="780"/>
                  <a:pt x="350" y="780"/>
                  <a:pt x="350" y="780"/>
                </a:cubicBezTo>
                <a:cubicBezTo>
                  <a:pt x="351" y="780"/>
                  <a:pt x="351" y="781"/>
                  <a:pt x="351" y="781"/>
                </a:cubicBezTo>
                <a:cubicBezTo>
                  <a:pt x="351" y="782"/>
                  <a:pt x="351" y="782"/>
                  <a:pt x="351" y="782"/>
                </a:cubicBezTo>
                <a:cubicBezTo>
                  <a:pt x="351" y="783"/>
                  <a:pt x="351" y="784"/>
                  <a:pt x="351" y="784"/>
                </a:cubicBezTo>
                <a:cubicBezTo>
                  <a:pt x="351" y="785"/>
                  <a:pt x="354" y="786"/>
                  <a:pt x="354" y="787"/>
                </a:cubicBezTo>
                <a:cubicBezTo>
                  <a:pt x="354" y="786"/>
                  <a:pt x="354" y="786"/>
                  <a:pt x="354" y="786"/>
                </a:cubicBezTo>
                <a:cubicBezTo>
                  <a:pt x="354" y="786"/>
                  <a:pt x="354" y="786"/>
                  <a:pt x="354" y="786"/>
                </a:cubicBezTo>
                <a:cubicBezTo>
                  <a:pt x="354" y="785"/>
                  <a:pt x="353" y="784"/>
                  <a:pt x="352" y="784"/>
                </a:cubicBezTo>
                <a:cubicBezTo>
                  <a:pt x="352" y="783"/>
                  <a:pt x="352" y="783"/>
                  <a:pt x="352" y="783"/>
                </a:cubicBezTo>
                <a:cubicBezTo>
                  <a:pt x="353" y="783"/>
                  <a:pt x="353" y="784"/>
                  <a:pt x="353" y="784"/>
                </a:cubicBezTo>
                <a:cubicBezTo>
                  <a:pt x="354" y="784"/>
                  <a:pt x="355" y="783"/>
                  <a:pt x="356" y="783"/>
                </a:cubicBezTo>
                <a:cubicBezTo>
                  <a:pt x="356" y="783"/>
                  <a:pt x="356" y="783"/>
                  <a:pt x="355" y="783"/>
                </a:cubicBezTo>
                <a:cubicBezTo>
                  <a:pt x="355" y="782"/>
                  <a:pt x="355" y="782"/>
                  <a:pt x="355" y="782"/>
                </a:cubicBezTo>
                <a:cubicBezTo>
                  <a:pt x="355" y="782"/>
                  <a:pt x="355" y="782"/>
                  <a:pt x="355" y="782"/>
                </a:cubicBezTo>
                <a:cubicBezTo>
                  <a:pt x="355" y="782"/>
                  <a:pt x="355" y="782"/>
                  <a:pt x="354" y="783"/>
                </a:cubicBezTo>
                <a:cubicBezTo>
                  <a:pt x="354" y="783"/>
                  <a:pt x="354" y="783"/>
                  <a:pt x="354" y="783"/>
                </a:cubicBezTo>
                <a:cubicBezTo>
                  <a:pt x="354" y="783"/>
                  <a:pt x="354" y="783"/>
                  <a:pt x="354" y="783"/>
                </a:cubicBezTo>
                <a:cubicBezTo>
                  <a:pt x="354" y="782"/>
                  <a:pt x="354" y="781"/>
                  <a:pt x="354" y="781"/>
                </a:cubicBezTo>
                <a:cubicBezTo>
                  <a:pt x="354" y="781"/>
                  <a:pt x="354" y="781"/>
                  <a:pt x="354" y="781"/>
                </a:cubicBezTo>
                <a:cubicBezTo>
                  <a:pt x="353" y="781"/>
                  <a:pt x="353" y="781"/>
                  <a:pt x="353" y="781"/>
                </a:cubicBezTo>
                <a:cubicBezTo>
                  <a:pt x="353" y="781"/>
                  <a:pt x="353" y="781"/>
                  <a:pt x="353" y="781"/>
                </a:cubicBezTo>
                <a:cubicBezTo>
                  <a:pt x="353" y="782"/>
                  <a:pt x="353" y="782"/>
                  <a:pt x="353" y="782"/>
                </a:cubicBezTo>
                <a:cubicBezTo>
                  <a:pt x="353" y="782"/>
                  <a:pt x="353" y="782"/>
                  <a:pt x="353" y="782"/>
                </a:cubicBezTo>
                <a:cubicBezTo>
                  <a:pt x="353" y="782"/>
                  <a:pt x="353" y="782"/>
                  <a:pt x="353" y="781"/>
                </a:cubicBezTo>
                <a:cubicBezTo>
                  <a:pt x="352" y="781"/>
                  <a:pt x="352" y="781"/>
                  <a:pt x="352" y="781"/>
                </a:cubicBezTo>
                <a:cubicBezTo>
                  <a:pt x="352" y="780"/>
                  <a:pt x="352" y="780"/>
                  <a:pt x="352" y="780"/>
                </a:cubicBezTo>
                <a:cubicBezTo>
                  <a:pt x="353" y="780"/>
                  <a:pt x="353" y="780"/>
                  <a:pt x="353" y="780"/>
                </a:cubicBezTo>
                <a:cubicBezTo>
                  <a:pt x="353" y="780"/>
                  <a:pt x="353" y="780"/>
                  <a:pt x="353" y="779"/>
                </a:cubicBezTo>
                <a:cubicBezTo>
                  <a:pt x="353" y="779"/>
                  <a:pt x="353" y="779"/>
                  <a:pt x="353" y="779"/>
                </a:cubicBezTo>
                <a:cubicBezTo>
                  <a:pt x="352" y="779"/>
                  <a:pt x="352" y="779"/>
                  <a:pt x="352" y="780"/>
                </a:cubicBezTo>
                <a:cubicBezTo>
                  <a:pt x="352" y="780"/>
                  <a:pt x="352" y="780"/>
                  <a:pt x="352" y="780"/>
                </a:cubicBezTo>
                <a:cubicBezTo>
                  <a:pt x="351" y="780"/>
                  <a:pt x="352" y="779"/>
                  <a:pt x="352" y="778"/>
                </a:cubicBezTo>
                <a:cubicBezTo>
                  <a:pt x="351" y="779"/>
                  <a:pt x="351" y="779"/>
                  <a:pt x="351" y="779"/>
                </a:cubicBezTo>
                <a:cubicBezTo>
                  <a:pt x="351" y="779"/>
                  <a:pt x="351" y="779"/>
                  <a:pt x="351" y="779"/>
                </a:cubicBezTo>
                <a:cubicBezTo>
                  <a:pt x="351" y="779"/>
                  <a:pt x="350" y="779"/>
                  <a:pt x="350" y="779"/>
                </a:cubicBezTo>
                <a:cubicBezTo>
                  <a:pt x="350" y="778"/>
                  <a:pt x="350" y="778"/>
                  <a:pt x="350" y="777"/>
                </a:cubicBezTo>
                <a:cubicBezTo>
                  <a:pt x="350" y="777"/>
                  <a:pt x="349" y="777"/>
                  <a:pt x="349" y="777"/>
                </a:cubicBezTo>
                <a:cubicBezTo>
                  <a:pt x="349" y="777"/>
                  <a:pt x="349" y="776"/>
                  <a:pt x="349" y="776"/>
                </a:cubicBezTo>
                <a:cubicBezTo>
                  <a:pt x="348" y="776"/>
                  <a:pt x="348" y="776"/>
                  <a:pt x="348" y="776"/>
                </a:cubicBezTo>
                <a:cubicBezTo>
                  <a:pt x="348" y="776"/>
                  <a:pt x="347" y="775"/>
                  <a:pt x="347" y="775"/>
                </a:cubicBezTo>
                <a:cubicBezTo>
                  <a:pt x="347" y="775"/>
                  <a:pt x="347" y="775"/>
                  <a:pt x="347" y="775"/>
                </a:cubicBezTo>
                <a:cubicBezTo>
                  <a:pt x="347" y="775"/>
                  <a:pt x="347" y="775"/>
                  <a:pt x="347" y="775"/>
                </a:cubicBezTo>
                <a:cubicBezTo>
                  <a:pt x="347" y="774"/>
                  <a:pt x="347" y="774"/>
                  <a:pt x="347" y="774"/>
                </a:cubicBezTo>
                <a:cubicBezTo>
                  <a:pt x="348" y="774"/>
                  <a:pt x="348" y="774"/>
                  <a:pt x="349" y="774"/>
                </a:cubicBezTo>
                <a:cubicBezTo>
                  <a:pt x="349" y="774"/>
                  <a:pt x="349" y="774"/>
                  <a:pt x="349" y="774"/>
                </a:cubicBezTo>
                <a:cubicBezTo>
                  <a:pt x="348" y="773"/>
                  <a:pt x="346" y="772"/>
                  <a:pt x="345" y="772"/>
                </a:cubicBezTo>
                <a:cubicBezTo>
                  <a:pt x="345" y="772"/>
                  <a:pt x="345" y="772"/>
                  <a:pt x="344" y="772"/>
                </a:cubicBezTo>
                <a:cubicBezTo>
                  <a:pt x="344" y="772"/>
                  <a:pt x="344" y="772"/>
                  <a:pt x="344" y="772"/>
                </a:cubicBezTo>
                <a:cubicBezTo>
                  <a:pt x="343" y="770"/>
                  <a:pt x="341" y="768"/>
                  <a:pt x="340" y="766"/>
                </a:cubicBezTo>
                <a:cubicBezTo>
                  <a:pt x="339" y="766"/>
                  <a:pt x="339" y="766"/>
                  <a:pt x="338" y="766"/>
                </a:cubicBezTo>
                <a:cubicBezTo>
                  <a:pt x="339" y="765"/>
                  <a:pt x="339" y="765"/>
                  <a:pt x="339" y="765"/>
                </a:cubicBezTo>
                <a:cubicBezTo>
                  <a:pt x="338" y="764"/>
                  <a:pt x="338" y="763"/>
                  <a:pt x="337" y="763"/>
                </a:cubicBezTo>
                <a:cubicBezTo>
                  <a:pt x="337" y="762"/>
                  <a:pt x="337" y="762"/>
                  <a:pt x="337" y="762"/>
                </a:cubicBezTo>
                <a:cubicBezTo>
                  <a:pt x="337" y="762"/>
                  <a:pt x="335" y="760"/>
                  <a:pt x="335" y="760"/>
                </a:cubicBezTo>
                <a:cubicBezTo>
                  <a:pt x="334" y="759"/>
                  <a:pt x="333" y="760"/>
                  <a:pt x="333" y="759"/>
                </a:cubicBezTo>
                <a:cubicBezTo>
                  <a:pt x="333" y="759"/>
                  <a:pt x="333" y="759"/>
                  <a:pt x="332" y="759"/>
                </a:cubicBezTo>
                <a:cubicBezTo>
                  <a:pt x="333" y="758"/>
                  <a:pt x="333" y="757"/>
                  <a:pt x="333" y="756"/>
                </a:cubicBezTo>
                <a:cubicBezTo>
                  <a:pt x="332" y="756"/>
                  <a:pt x="330" y="754"/>
                  <a:pt x="332" y="753"/>
                </a:cubicBezTo>
                <a:cubicBezTo>
                  <a:pt x="332" y="753"/>
                  <a:pt x="332" y="753"/>
                  <a:pt x="332" y="753"/>
                </a:cubicBezTo>
                <a:cubicBezTo>
                  <a:pt x="331" y="752"/>
                  <a:pt x="331" y="752"/>
                  <a:pt x="330" y="752"/>
                </a:cubicBezTo>
                <a:cubicBezTo>
                  <a:pt x="330" y="753"/>
                  <a:pt x="330" y="753"/>
                  <a:pt x="331" y="753"/>
                </a:cubicBezTo>
                <a:cubicBezTo>
                  <a:pt x="330" y="753"/>
                  <a:pt x="331" y="753"/>
                  <a:pt x="330" y="753"/>
                </a:cubicBezTo>
                <a:cubicBezTo>
                  <a:pt x="330" y="753"/>
                  <a:pt x="329" y="753"/>
                  <a:pt x="329" y="753"/>
                </a:cubicBezTo>
                <a:cubicBezTo>
                  <a:pt x="329" y="753"/>
                  <a:pt x="329" y="753"/>
                  <a:pt x="329" y="753"/>
                </a:cubicBezTo>
                <a:cubicBezTo>
                  <a:pt x="329" y="753"/>
                  <a:pt x="329" y="753"/>
                  <a:pt x="329" y="752"/>
                </a:cubicBezTo>
                <a:cubicBezTo>
                  <a:pt x="330" y="753"/>
                  <a:pt x="330" y="753"/>
                  <a:pt x="330" y="753"/>
                </a:cubicBezTo>
                <a:cubicBezTo>
                  <a:pt x="330" y="753"/>
                  <a:pt x="330" y="753"/>
                  <a:pt x="330" y="753"/>
                </a:cubicBezTo>
                <a:cubicBezTo>
                  <a:pt x="330" y="753"/>
                  <a:pt x="330" y="753"/>
                  <a:pt x="330" y="753"/>
                </a:cubicBezTo>
                <a:cubicBezTo>
                  <a:pt x="330" y="751"/>
                  <a:pt x="329" y="751"/>
                  <a:pt x="328" y="750"/>
                </a:cubicBezTo>
                <a:cubicBezTo>
                  <a:pt x="328" y="749"/>
                  <a:pt x="328" y="747"/>
                  <a:pt x="327" y="747"/>
                </a:cubicBezTo>
                <a:cubicBezTo>
                  <a:pt x="327" y="747"/>
                  <a:pt x="327" y="747"/>
                  <a:pt x="327" y="746"/>
                </a:cubicBezTo>
                <a:cubicBezTo>
                  <a:pt x="327" y="746"/>
                  <a:pt x="327" y="746"/>
                  <a:pt x="327" y="745"/>
                </a:cubicBezTo>
                <a:cubicBezTo>
                  <a:pt x="327" y="745"/>
                  <a:pt x="327" y="745"/>
                  <a:pt x="327" y="745"/>
                </a:cubicBezTo>
                <a:cubicBezTo>
                  <a:pt x="326" y="745"/>
                  <a:pt x="326" y="745"/>
                  <a:pt x="326" y="745"/>
                </a:cubicBezTo>
                <a:cubicBezTo>
                  <a:pt x="326" y="745"/>
                  <a:pt x="325" y="744"/>
                  <a:pt x="325" y="744"/>
                </a:cubicBezTo>
                <a:cubicBezTo>
                  <a:pt x="325" y="743"/>
                  <a:pt x="325" y="743"/>
                  <a:pt x="325" y="742"/>
                </a:cubicBezTo>
                <a:cubicBezTo>
                  <a:pt x="325" y="742"/>
                  <a:pt x="324" y="741"/>
                  <a:pt x="324" y="741"/>
                </a:cubicBezTo>
                <a:cubicBezTo>
                  <a:pt x="324" y="740"/>
                  <a:pt x="324" y="740"/>
                  <a:pt x="324" y="740"/>
                </a:cubicBezTo>
                <a:cubicBezTo>
                  <a:pt x="324" y="740"/>
                  <a:pt x="323" y="740"/>
                  <a:pt x="323" y="740"/>
                </a:cubicBezTo>
                <a:cubicBezTo>
                  <a:pt x="323" y="739"/>
                  <a:pt x="323" y="739"/>
                  <a:pt x="323" y="739"/>
                </a:cubicBezTo>
                <a:cubicBezTo>
                  <a:pt x="323" y="738"/>
                  <a:pt x="323" y="738"/>
                  <a:pt x="322" y="738"/>
                </a:cubicBezTo>
                <a:cubicBezTo>
                  <a:pt x="322" y="738"/>
                  <a:pt x="323" y="738"/>
                  <a:pt x="323" y="738"/>
                </a:cubicBezTo>
                <a:cubicBezTo>
                  <a:pt x="322" y="737"/>
                  <a:pt x="322" y="737"/>
                  <a:pt x="322" y="736"/>
                </a:cubicBezTo>
                <a:cubicBezTo>
                  <a:pt x="322" y="736"/>
                  <a:pt x="321" y="736"/>
                  <a:pt x="321" y="735"/>
                </a:cubicBezTo>
                <a:cubicBezTo>
                  <a:pt x="321" y="735"/>
                  <a:pt x="321" y="735"/>
                  <a:pt x="321" y="735"/>
                </a:cubicBezTo>
                <a:cubicBezTo>
                  <a:pt x="321" y="734"/>
                  <a:pt x="321" y="733"/>
                  <a:pt x="321" y="733"/>
                </a:cubicBezTo>
                <a:cubicBezTo>
                  <a:pt x="321" y="733"/>
                  <a:pt x="320" y="732"/>
                  <a:pt x="320" y="732"/>
                </a:cubicBezTo>
                <a:cubicBezTo>
                  <a:pt x="320" y="731"/>
                  <a:pt x="321" y="732"/>
                  <a:pt x="320" y="731"/>
                </a:cubicBezTo>
                <a:cubicBezTo>
                  <a:pt x="320" y="730"/>
                  <a:pt x="320" y="730"/>
                  <a:pt x="319" y="729"/>
                </a:cubicBezTo>
                <a:cubicBezTo>
                  <a:pt x="319" y="728"/>
                  <a:pt x="319" y="728"/>
                  <a:pt x="319" y="728"/>
                </a:cubicBezTo>
                <a:cubicBezTo>
                  <a:pt x="319" y="728"/>
                  <a:pt x="319" y="727"/>
                  <a:pt x="319" y="727"/>
                </a:cubicBezTo>
                <a:cubicBezTo>
                  <a:pt x="318" y="726"/>
                  <a:pt x="319" y="724"/>
                  <a:pt x="318" y="723"/>
                </a:cubicBezTo>
                <a:cubicBezTo>
                  <a:pt x="318" y="723"/>
                  <a:pt x="318" y="721"/>
                  <a:pt x="318" y="720"/>
                </a:cubicBezTo>
                <a:cubicBezTo>
                  <a:pt x="318" y="720"/>
                  <a:pt x="317" y="720"/>
                  <a:pt x="317" y="719"/>
                </a:cubicBezTo>
                <a:cubicBezTo>
                  <a:pt x="316" y="718"/>
                  <a:pt x="318" y="716"/>
                  <a:pt x="317" y="715"/>
                </a:cubicBezTo>
                <a:cubicBezTo>
                  <a:pt x="317" y="714"/>
                  <a:pt x="317" y="714"/>
                  <a:pt x="317" y="713"/>
                </a:cubicBezTo>
                <a:cubicBezTo>
                  <a:pt x="316" y="713"/>
                  <a:pt x="316" y="713"/>
                  <a:pt x="316" y="713"/>
                </a:cubicBezTo>
                <a:cubicBezTo>
                  <a:pt x="316" y="714"/>
                  <a:pt x="316" y="714"/>
                  <a:pt x="316" y="714"/>
                </a:cubicBezTo>
                <a:cubicBezTo>
                  <a:pt x="316" y="715"/>
                  <a:pt x="316" y="715"/>
                  <a:pt x="316" y="715"/>
                </a:cubicBezTo>
                <a:cubicBezTo>
                  <a:pt x="316" y="715"/>
                  <a:pt x="316" y="715"/>
                  <a:pt x="316" y="715"/>
                </a:cubicBezTo>
                <a:cubicBezTo>
                  <a:pt x="316" y="716"/>
                  <a:pt x="316" y="716"/>
                  <a:pt x="316" y="716"/>
                </a:cubicBezTo>
                <a:cubicBezTo>
                  <a:pt x="315" y="716"/>
                  <a:pt x="315" y="716"/>
                  <a:pt x="315" y="716"/>
                </a:cubicBezTo>
                <a:cubicBezTo>
                  <a:pt x="315" y="715"/>
                  <a:pt x="315" y="715"/>
                  <a:pt x="315" y="715"/>
                </a:cubicBezTo>
                <a:cubicBezTo>
                  <a:pt x="315" y="713"/>
                  <a:pt x="316" y="712"/>
                  <a:pt x="315" y="711"/>
                </a:cubicBezTo>
                <a:cubicBezTo>
                  <a:pt x="315" y="711"/>
                  <a:pt x="314" y="711"/>
                  <a:pt x="314" y="711"/>
                </a:cubicBezTo>
                <a:cubicBezTo>
                  <a:pt x="313" y="711"/>
                  <a:pt x="313" y="710"/>
                  <a:pt x="314" y="710"/>
                </a:cubicBezTo>
                <a:cubicBezTo>
                  <a:pt x="313" y="710"/>
                  <a:pt x="314" y="710"/>
                  <a:pt x="313" y="710"/>
                </a:cubicBezTo>
                <a:cubicBezTo>
                  <a:pt x="313" y="710"/>
                  <a:pt x="313" y="710"/>
                  <a:pt x="313" y="710"/>
                </a:cubicBezTo>
                <a:cubicBezTo>
                  <a:pt x="313" y="710"/>
                  <a:pt x="313" y="710"/>
                  <a:pt x="313" y="710"/>
                </a:cubicBezTo>
                <a:cubicBezTo>
                  <a:pt x="313" y="710"/>
                  <a:pt x="313" y="710"/>
                  <a:pt x="313" y="710"/>
                </a:cubicBezTo>
                <a:cubicBezTo>
                  <a:pt x="313" y="710"/>
                  <a:pt x="313" y="710"/>
                  <a:pt x="313" y="709"/>
                </a:cubicBezTo>
                <a:cubicBezTo>
                  <a:pt x="313" y="709"/>
                  <a:pt x="313" y="709"/>
                  <a:pt x="313" y="709"/>
                </a:cubicBezTo>
                <a:cubicBezTo>
                  <a:pt x="314" y="709"/>
                  <a:pt x="314" y="709"/>
                  <a:pt x="315" y="709"/>
                </a:cubicBezTo>
                <a:cubicBezTo>
                  <a:pt x="315" y="708"/>
                  <a:pt x="315" y="708"/>
                  <a:pt x="315" y="708"/>
                </a:cubicBezTo>
                <a:cubicBezTo>
                  <a:pt x="314" y="708"/>
                  <a:pt x="314" y="708"/>
                  <a:pt x="314" y="708"/>
                </a:cubicBezTo>
                <a:cubicBezTo>
                  <a:pt x="314" y="707"/>
                  <a:pt x="314" y="707"/>
                  <a:pt x="313" y="707"/>
                </a:cubicBezTo>
                <a:cubicBezTo>
                  <a:pt x="314" y="706"/>
                  <a:pt x="315" y="705"/>
                  <a:pt x="316" y="705"/>
                </a:cubicBezTo>
                <a:cubicBezTo>
                  <a:pt x="316" y="704"/>
                  <a:pt x="315" y="704"/>
                  <a:pt x="314" y="703"/>
                </a:cubicBezTo>
                <a:cubicBezTo>
                  <a:pt x="314" y="703"/>
                  <a:pt x="314" y="702"/>
                  <a:pt x="314" y="702"/>
                </a:cubicBezTo>
                <a:cubicBezTo>
                  <a:pt x="314" y="702"/>
                  <a:pt x="314" y="702"/>
                  <a:pt x="313" y="702"/>
                </a:cubicBezTo>
                <a:cubicBezTo>
                  <a:pt x="313" y="702"/>
                  <a:pt x="313" y="701"/>
                  <a:pt x="313" y="701"/>
                </a:cubicBezTo>
                <a:cubicBezTo>
                  <a:pt x="313" y="701"/>
                  <a:pt x="313" y="701"/>
                  <a:pt x="313" y="701"/>
                </a:cubicBezTo>
                <a:cubicBezTo>
                  <a:pt x="313" y="700"/>
                  <a:pt x="313" y="700"/>
                  <a:pt x="313" y="700"/>
                </a:cubicBezTo>
                <a:cubicBezTo>
                  <a:pt x="313" y="701"/>
                  <a:pt x="313" y="701"/>
                  <a:pt x="313" y="702"/>
                </a:cubicBezTo>
                <a:cubicBezTo>
                  <a:pt x="314" y="702"/>
                  <a:pt x="314" y="702"/>
                  <a:pt x="314" y="701"/>
                </a:cubicBezTo>
                <a:cubicBezTo>
                  <a:pt x="314" y="701"/>
                  <a:pt x="314" y="701"/>
                  <a:pt x="314" y="701"/>
                </a:cubicBezTo>
                <a:cubicBezTo>
                  <a:pt x="314" y="700"/>
                  <a:pt x="314" y="700"/>
                  <a:pt x="314" y="700"/>
                </a:cubicBezTo>
                <a:cubicBezTo>
                  <a:pt x="314" y="700"/>
                  <a:pt x="314" y="700"/>
                  <a:pt x="314" y="700"/>
                </a:cubicBezTo>
                <a:cubicBezTo>
                  <a:pt x="314" y="700"/>
                  <a:pt x="314" y="700"/>
                  <a:pt x="315" y="700"/>
                </a:cubicBezTo>
                <a:cubicBezTo>
                  <a:pt x="315" y="700"/>
                  <a:pt x="315" y="699"/>
                  <a:pt x="315" y="699"/>
                </a:cubicBezTo>
                <a:cubicBezTo>
                  <a:pt x="315" y="699"/>
                  <a:pt x="315" y="699"/>
                  <a:pt x="315" y="699"/>
                </a:cubicBezTo>
                <a:cubicBezTo>
                  <a:pt x="314" y="699"/>
                  <a:pt x="314" y="699"/>
                  <a:pt x="314" y="699"/>
                </a:cubicBezTo>
                <a:cubicBezTo>
                  <a:pt x="313" y="699"/>
                  <a:pt x="313" y="699"/>
                  <a:pt x="313" y="699"/>
                </a:cubicBezTo>
                <a:cubicBezTo>
                  <a:pt x="313" y="698"/>
                  <a:pt x="313" y="698"/>
                  <a:pt x="313" y="698"/>
                </a:cubicBezTo>
                <a:cubicBezTo>
                  <a:pt x="313" y="697"/>
                  <a:pt x="313" y="697"/>
                  <a:pt x="313" y="697"/>
                </a:cubicBezTo>
                <a:cubicBezTo>
                  <a:pt x="313" y="697"/>
                  <a:pt x="313" y="697"/>
                  <a:pt x="313" y="698"/>
                </a:cubicBezTo>
                <a:cubicBezTo>
                  <a:pt x="313" y="698"/>
                  <a:pt x="312" y="698"/>
                  <a:pt x="312" y="698"/>
                </a:cubicBezTo>
                <a:cubicBezTo>
                  <a:pt x="312" y="698"/>
                  <a:pt x="312" y="697"/>
                  <a:pt x="312" y="697"/>
                </a:cubicBezTo>
                <a:cubicBezTo>
                  <a:pt x="312" y="697"/>
                  <a:pt x="312" y="697"/>
                  <a:pt x="312" y="697"/>
                </a:cubicBezTo>
                <a:cubicBezTo>
                  <a:pt x="312" y="696"/>
                  <a:pt x="313" y="697"/>
                  <a:pt x="312" y="696"/>
                </a:cubicBezTo>
                <a:cubicBezTo>
                  <a:pt x="312" y="696"/>
                  <a:pt x="313" y="696"/>
                  <a:pt x="313" y="696"/>
                </a:cubicBezTo>
                <a:cubicBezTo>
                  <a:pt x="313" y="696"/>
                  <a:pt x="313" y="696"/>
                  <a:pt x="313" y="696"/>
                </a:cubicBezTo>
                <a:cubicBezTo>
                  <a:pt x="313" y="696"/>
                  <a:pt x="313" y="696"/>
                  <a:pt x="313" y="696"/>
                </a:cubicBezTo>
                <a:cubicBezTo>
                  <a:pt x="313" y="696"/>
                  <a:pt x="314" y="696"/>
                  <a:pt x="314" y="696"/>
                </a:cubicBezTo>
                <a:cubicBezTo>
                  <a:pt x="314" y="696"/>
                  <a:pt x="314" y="696"/>
                  <a:pt x="314" y="696"/>
                </a:cubicBezTo>
                <a:cubicBezTo>
                  <a:pt x="315" y="695"/>
                  <a:pt x="314" y="695"/>
                  <a:pt x="314" y="695"/>
                </a:cubicBezTo>
                <a:cubicBezTo>
                  <a:pt x="314" y="694"/>
                  <a:pt x="314" y="695"/>
                  <a:pt x="314" y="694"/>
                </a:cubicBezTo>
                <a:cubicBezTo>
                  <a:pt x="314" y="694"/>
                  <a:pt x="314" y="694"/>
                  <a:pt x="314" y="694"/>
                </a:cubicBezTo>
                <a:cubicBezTo>
                  <a:pt x="314" y="694"/>
                  <a:pt x="314" y="694"/>
                  <a:pt x="314" y="694"/>
                </a:cubicBezTo>
                <a:cubicBezTo>
                  <a:pt x="313" y="694"/>
                  <a:pt x="313" y="694"/>
                  <a:pt x="313" y="694"/>
                </a:cubicBezTo>
                <a:cubicBezTo>
                  <a:pt x="314" y="693"/>
                  <a:pt x="314" y="693"/>
                  <a:pt x="314" y="693"/>
                </a:cubicBezTo>
                <a:cubicBezTo>
                  <a:pt x="315" y="692"/>
                  <a:pt x="314" y="691"/>
                  <a:pt x="314" y="690"/>
                </a:cubicBezTo>
                <a:cubicBezTo>
                  <a:pt x="314" y="690"/>
                  <a:pt x="315" y="689"/>
                  <a:pt x="315" y="689"/>
                </a:cubicBezTo>
                <a:cubicBezTo>
                  <a:pt x="315" y="688"/>
                  <a:pt x="315" y="688"/>
                  <a:pt x="315" y="687"/>
                </a:cubicBezTo>
                <a:cubicBezTo>
                  <a:pt x="315" y="686"/>
                  <a:pt x="315" y="685"/>
                  <a:pt x="315" y="684"/>
                </a:cubicBezTo>
                <a:cubicBezTo>
                  <a:pt x="315" y="684"/>
                  <a:pt x="315" y="684"/>
                  <a:pt x="315" y="684"/>
                </a:cubicBezTo>
                <a:cubicBezTo>
                  <a:pt x="315" y="684"/>
                  <a:pt x="315" y="684"/>
                  <a:pt x="314" y="684"/>
                </a:cubicBezTo>
                <a:cubicBezTo>
                  <a:pt x="314" y="684"/>
                  <a:pt x="314" y="684"/>
                  <a:pt x="314" y="684"/>
                </a:cubicBezTo>
                <a:cubicBezTo>
                  <a:pt x="314" y="684"/>
                  <a:pt x="314" y="686"/>
                  <a:pt x="314" y="687"/>
                </a:cubicBezTo>
                <a:cubicBezTo>
                  <a:pt x="314" y="687"/>
                  <a:pt x="313" y="688"/>
                  <a:pt x="313" y="689"/>
                </a:cubicBezTo>
                <a:cubicBezTo>
                  <a:pt x="314" y="689"/>
                  <a:pt x="313" y="689"/>
                  <a:pt x="314" y="689"/>
                </a:cubicBezTo>
                <a:cubicBezTo>
                  <a:pt x="314" y="690"/>
                  <a:pt x="314" y="690"/>
                  <a:pt x="314" y="691"/>
                </a:cubicBezTo>
                <a:cubicBezTo>
                  <a:pt x="314" y="691"/>
                  <a:pt x="314" y="691"/>
                  <a:pt x="314" y="691"/>
                </a:cubicBezTo>
                <a:cubicBezTo>
                  <a:pt x="313" y="691"/>
                  <a:pt x="313" y="691"/>
                  <a:pt x="313" y="690"/>
                </a:cubicBezTo>
                <a:cubicBezTo>
                  <a:pt x="313" y="691"/>
                  <a:pt x="313" y="691"/>
                  <a:pt x="313" y="691"/>
                </a:cubicBezTo>
                <a:cubicBezTo>
                  <a:pt x="313" y="691"/>
                  <a:pt x="313" y="691"/>
                  <a:pt x="313" y="692"/>
                </a:cubicBezTo>
                <a:cubicBezTo>
                  <a:pt x="313" y="691"/>
                  <a:pt x="312" y="690"/>
                  <a:pt x="312" y="690"/>
                </a:cubicBezTo>
                <a:cubicBezTo>
                  <a:pt x="312" y="690"/>
                  <a:pt x="312" y="690"/>
                  <a:pt x="312" y="690"/>
                </a:cubicBezTo>
                <a:cubicBezTo>
                  <a:pt x="312" y="690"/>
                  <a:pt x="312" y="690"/>
                  <a:pt x="312" y="690"/>
                </a:cubicBezTo>
                <a:cubicBezTo>
                  <a:pt x="311" y="690"/>
                  <a:pt x="311" y="690"/>
                  <a:pt x="311" y="690"/>
                </a:cubicBezTo>
                <a:cubicBezTo>
                  <a:pt x="311" y="690"/>
                  <a:pt x="311" y="690"/>
                  <a:pt x="311" y="690"/>
                </a:cubicBezTo>
                <a:cubicBezTo>
                  <a:pt x="311" y="690"/>
                  <a:pt x="311" y="690"/>
                  <a:pt x="311" y="690"/>
                </a:cubicBezTo>
                <a:cubicBezTo>
                  <a:pt x="311" y="690"/>
                  <a:pt x="311" y="690"/>
                  <a:pt x="311" y="690"/>
                </a:cubicBezTo>
                <a:cubicBezTo>
                  <a:pt x="311" y="690"/>
                  <a:pt x="311" y="690"/>
                  <a:pt x="311" y="689"/>
                </a:cubicBezTo>
                <a:cubicBezTo>
                  <a:pt x="311" y="689"/>
                  <a:pt x="311" y="689"/>
                  <a:pt x="311" y="689"/>
                </a:cubicBezTo>
                <a:cubicBezTo>
                  <a:pt x="311" y="689"/>
                  <a:pt x="311" y="689"/>
                  <a:pt x="311" y="689"/>
                </a:cubicBezTo>
                <a:cubicBezTo>
                  <a:pt x="311" y="689"/>
                  <a:pt x="312" y="689"/>
                  <a:pt x="312" y="690"/>
                </a:cubicBezTo>
                <a:cubicBezTo>
                  <a:pt x="312" y="688"/>
                  <a:pt x="312" y="687"/>
                  <a:pt x="313" y="685"/>
                </a:cubicBezTo>
                <a:cubicBezTo>
                  <a:pt x="313" y="685"/>
                  <a:pt x="313" y="685"/>
                  <a:pt x="313" y="685"/>
                </a:cubicBezTo>
                <a:cubicBezTo>
                  <a:pt x="312" y="685"/>
                  <a:pt x="312" y="685"/>
                  <a:pt x="312" y="685"/>
                </a:cubicBezTo>
                <a:cubicBezTo>
                  <a:pt x="312" y="685"/>
                  <a:pt x="311" y="685"/>
                  <a:pt x="311" y="685"/>
                </a:cubicBezTo>
                <a:cubicBezTo>
                  <a:pt x="311" y="685"/>
                  <a:pt x="311" y="685"/>
                  <a:pt x="311" y="684"/>
                </a:cubicBezTo>
                <a:cubicBezTo>
                  <a:pt x="312" y="684"/>
                  <a:pt x="311" y="683"/>
                  <a:pt x="311" y="682"/>
                </a:cubicBezTo>
                <a:cubicBezTo>
                  <a:pt x="312" y="682"/>
                  <a:pt x="312" y="682"/>
                  <a:pt x="312" y="681"/>
                </a:cubicBezTo>
                <a:cubicBezTo>
                  <a:pt x="312" y="681"/>
                  <a:pt x="312" y="680"/>
                  <a:pt x="312" y="680"/>
                </a:cubicBezTo>
                <a:cubicBezTo>
                  <a:pt x="312" y="679"/>
                  <a:pt x="312" y="680"/>
                  <a:pt x="312" y="679"/>
                </a:cubicBezTo>
                <a:cubicBezTo>
                  <a:pt x="313" y="680"/>
                  <a:pt x="313" y="681"/>
                  <a:pt x="313" y="682"/>
                </a:cubicBezTo>
                <a:cubicBezTo>
                  <a:pt x="313" y="682"/>
                  <a:pt x="313" y="682"/>
                  <a:pt x="314" y="682"/>
                </a:cubicBezTo>
                <a:cubicBezTo>
                  <a:pt x="314" y="681"/>
                  <a:pt x="314" y="681"/>
                  <a:pt x="313" y="681"/>
                </a:cubicBezTo>
                <a:cubicBezTo>
                  <a:pt x="314" y="680"/>
                  <a:pt x="314" y="680"/>
                  <a:pt x="314" y="680"/>
                </a:cubicBezTo>
                <a:cubicBezTo>
                  <a:pt x="315" y="680"/>
                  <a:pt x="315" y="680"/>
                  <a:pt x="316" y="679"/>
                </a:cubicBezTo>
                <a:cubicBezTo>
                  <a:pt x="316" y="679"/>
                  <a:pt x="316" y="679"/>
                  <a:pt x="316" y="679"/>
                </a:cubicBezTo>
                <a:cubicBezTo>
                  <a:pt x="316" y="680"/>
                  <a:pt x="316" y="679"/>
                  <a:pt x="316" y="680"/>
                </a:cubicBezTo>
                <a:cubicBezTo>
                  <a:pt x="316" y="680"/>
                  <a:pt x="316" y="680"/>
                  <a:pt x="316" y="680"/>
                </a:cubicBezTo>
                <a:cubicBezTo>
                  <a:pt x="316" y="680"/>
                  <a:pt x="316" y="680"/>
                  <a:pt x="316" y="680"/>
                </a:cubicBezTo>
                <a:cubicBezTo>
                  <a:pt x="316" y="680"/>
                  <a:pt x="317" y="679"/>
                  <a:pt x="317" y="679"/>
                </a:cubicBezTo>
                <a:cubicBezTo>
                  <a:pt x="317" y="679"/>
                  <a:pt x="317" y="677"/>
                  <a:pt x="317" y="677"/>
                </a:cubicBezTo>
                <a:cubicBezTo>
                  <a:pt x="317" y="676"/>
                  <a:pt x="317" y="676"/>
                  <a:pt x="317" y="676"/>
                </a:cubicBezTo>
                <a:cubicBezTo>
                  <a:pt x="316" y="676"/>
                  <a:pt x="316" y="676"/>
                  <a:pt x="316" y="676"/>
                </a:cubicBezTo>
                <a:cubicBezTo>
                  <a:pt x="316" y="677"/>
                  <a:pt x="316" y="677"/>
                  <a:pt x="316" y="679"/>
                </a:cubicBezTo>
                <a:cubicBezTo>
                  <a:pt x="315" y="679"/>
                  <a:pt x="315" y="679"/>
                  <a:pt x="314" y="679"/>
                </a:cubicBezTo>
                <a:cubicBezTo>
                  <a:pt x="313" y="679"/>
                  <a:pt x="313" y="678"/>
                  <a:pt x="313" y="678"/>
                </a:cubicBezTo>
                <a:cubicBezTo>
                  <a:pt x="313" y="678"/>
                  <a:pt x="313" y="678"/>
                  <a:pt x="313" y="679"/>
                </a:cubicBezTo>
                <a:cubicBezTo>
                  <a:pt x="313" y="679"/>
                  <a:pt x="313" y="679"/>
                  <a:pt x="313" y="679"/>
                </a:cubicBezTo>
                <a:cubicBezTo>
                  <a:pt x="313" y="679"/>
                  <a:pt x="313" y="679"/>
                  <a:pt x="313" y="679"/>
                </a:cubicBezTo>
                <a:cubicBezTo>
                  <a:pt x="313" y="679"/>
                  <a:pt x="313" y="679"/>
                  <a:pt x="312" y="679"/>
                </a:cubicBezTo>
                <a:cubicBezTo>
                  <a:pt x="312" y="679"/>
                  <a:pt x="312" y="678"/>
                  <a:pt x="312" y="678"/>
                </a:cubicBezTo>
                <a:cubicBezTo>
                  <a:pt x="312" y="677"/>
                  <a:pt x="312" y="678"/>
                  <a:pt x="312" y="677"/>
                </a:cubicBezTo>
                <a:cubicBezTo>
                  <a:pt x="311" y="677"/>
                  <a:pt x="311" y="677"/>
                  <a:pt x="311" y="677"/>
                </a:cubicBezTo>
                <a:cubicBezTo>
                  <a:pt x="312" y="677"/>
                  <a:pt x="312" y="677"/>
                  <a:pt x="312" y="677"/>
                </a:cubicBezTo>
                <a:cubicBezTo>
                  <a:pt x="312" y="677"/>
                  <a:pt x="312" y="677"/>
                  <a:pt x="312" y="677"/>
                </a:cubicBezTo>
                <a:cubicBezTo>
                  <a:pt x="313" y="677"/>
                  <a:pt x="313" y="677"/>
                  <a:pt x="313" y="677"/>
                </a:cubicBezTo>
                <a:cubicBezTo>
                  <a:pt x="313" y="676"/>
                  <a:pt x="313" y="676"/>
                  <a:pt x="313" y="676"/>
                </a:cubicBezTo>
                <a:cubicBezTo>
                  <a:pt x="314" y="675"/>
                  <a:pt x="314" y="672"/>
                  <a:pt x="315" y="671"/>
                </a:cubicBezTo>
                <a:cubicBezTo>
                  <a:pt x="315" y="670"/>
                  <a:pt x="315" y="670"/>
                  <a:pt x="315" y="670"/>
                </a:cubicBezTo>
                <a:cubicBezTo>
                  <a:pt x="315" y="671"/>
                  <a:pt x="315" y="671"/>
                  <a:pt x="314" y="671"/>
                </a:cubicBezTo>
                <a:cubicBezTo>
                  <a:pt x="314" y="670"/>
                  <a:pt x="314" y="670"/>
                  <a:pt x="314" y="670"/>
                </a:cubicBezTo>
                <a:cubicBezTo>
                  <a:pt x="314" y="669"/>
                  <a:pt x="314" y="669"/>
                  <a:pt x="314" y="669"/>
                </a:cubicBezTo>
                <a:cubicBezTo>
                  <a:pt x="315" y="669"/>
                  <a:pt x="315" y="669"/>
                  <a:pt x="315" y="669"/>
                </a:cubicBezTo>
                <a:cubicBezTo>
                  <a:pt x="315" y="669"/>
                  <a:pt x="315" y="669"/>
                  <a:pt x="315" y="669"/>
                </a:cubicBezTo>
                <a:cubicBezTo>
                  <a:pt x="315" y="669"/>
                  <a:pt x="315" y="668"/>
                  <a:pt x="315" y="668"/>
                </a:cubicBezTo>
                <a:cubicBezTo>
                  <a:pt x="314" y="668"/>
                  <a:pt x="315" y="668"/>
                  <a:pt x="315" y="667"/>
                </a:cubicBezTo>
                <a:cubicBezTo>
                  <a:pt x="315" y="666"/>
                  <a:pt x="315" y="666"/>
                  <a:pt x="315" y="666"/>
                </a:cubicBezTo>
                <a:cubicBezTo>
                  <a:pt x="316" y="666"/>
                  <a:pt x="316" y="666"/>
                  <a:pt x="316" y="666"/>
                </a:cubicBezTo>
                <a:cubicBezTo>
                  <a:pt x="316" y="665"/>
                  <a:pt x="316" y="665"/>
                  <a:pt x="317" y="665"/>
                </a:cubicBezTo>
                <a:cubicBezTo>
                  <a:pt x="317" y="665"/>
                  <a:pt x="317" y="665"/>
                  <a:pt x="317" y="665"/>
                </a:cubicBezTo>
                <a:cubicBezTo>
                  <a:pt x="317" y="665"/>
                  <a:pt x="317" y="665"/>
                  <a:pt x="317" y="665"/>
                </a:cubicBezTo>
                <a:cubicBezTo>
                  <a:pt x="317" y="666"/>
                  <a:pt x="317" y="666"/>
                  <a:pt x="317" y="666"/>
                </a:cubicBezTo>
                <a:cubicBezTo>
                  <a:pt x="317" y="666"/>
                  <a:pt x="317" y="666"/>
                  <a:pt x="317" y="666"/>
                </a:cubicBezTo>
                <a:cubicBezTo>
                  <a:pt x="317" y="665"/>
                  <a:pt x="317" y="665"/>
                  <a:pt x="317" y="664"/>
                </a:cubicBezTo>
                <a:cubicBezTo>
                  <a:pt x="317" y="664"/>
                  <a:pt x="316" y="664"/>
                  <a:pt x="315" y="664"/>
                </a:cubicBezTo>
                <a:cubicBezTo>
                  <a:pt x="315" y="663"/>
                  <a:pt x="315" y="663"/>
                  <a:pt x="315" y="663"/>
                </a:cubicBezTo>
                <a:cubicBezTo>
                  <a:pt x="315" y="662"/>
                  <a:pt x="315" y="662"/>
                  <a:pt x="315" y="662"/>
                </a:cubicBezTo>
                <a:cubicBezTo>
                  <a:pt x="315" y="662"/>
                  <a:pt x="315" y="662"/>
                  <a:pt x="315" y="663"/>
                </a:cubicBezTo>
                <a:cubicBezTo>
                  <a:pt x="316" y="663"/>
                  <a:pt x="316" y="663"/>
                  <a:pt x="316" y="663"/>
                </a:cubicBezTo>
                <a:cubicBezTo>
                  <a:pt x="316" y="663"/>
                  <a:pt x="316" y="662"/>
                  <a:pt x="316" y="662"/>
                </a:cubicBezTo>
                <a:cubicBezTo>
                  <a:pt x="316" y="661"/>
                  <a:pt x="318" y="661"/>
                  <a:pt x="318" y="660"/>
                </a:cubicBezTo>
                <a:cubicBezTo>
                  <a:pt x="318" y="659"/>
                  <a:pt x="318" y="659"/>
                  <a:pt x="318" y="659"/>
                </a:cubicBezTo>
                <a:cubicBezTo>
                  <a:pt x="319" y="659"/>
                  <a:pt x="319" y="660"/>
                  <a:pt x="320" y="660"/>
                </a:cubicBezTo>
                <a:cubicBezTo>
                  <a:pt x="320" y="660"/>
                  <a:pt x="320" y="660"/>
                  <a:pt x="320" y="660"/>
                </a:cubicBezTo>
                <a:cubicBezTo>
                  <a:pt x="321" y="660"/>
                  <a:pt x="321" y="660"/>
                  <a:pt x="321" y="660"/>
                </a:cubicBezTo>
                <a:cubicBezTo>
                  <a:pt x="321" y="661"/>
                  <a:pt x="320" y="662"/>
                  <a:pt x="319" y="663"/>
                </a:cubicBezTo>
                <a:cubicBezTo>
                  <a:pt x="319" y="663"/>
                  <a:pt x="318" y="663"/>
                  <a:pt x="318" y="663"/>
                </a:cubicBezTo>
                <a:cubicBezTo>
                  <a:pt x="318" y="663"/>
                  <a:pt x="318" y="663"/>
                  <a:pt x="318" y="663"/>
                </a:cubicBezTo>
                <a:cubicBezTo>
                  <a:pt x="318" y="663"/>
                  <a:pt x="318" y="663"/>
                  <a:pt x="318" y="663"/>
                </a:cubicBezTo>
                <a:cubicBezTo>
                  <a:pt x="318" y="664"/>
                  <a:pt x="318" y="664"/>
                  <a:pt x="318" y="664"/>
                </a:cubicBezTo>
                <a:cubicBezTo>
                  <a:pt x="318" y="664"/>
                  <a:pt x="318" y="664"/>
                  <a:pt x="319" y="664"/>
                </a:cubicBezTo>
                <a:cubicBezTo>
                  <a:pt x="319" y="665"/>
                  <a:pt x="319" y="665"/>
                  <a:pt x="318" y="665"/>
                </a:cubicBezTo>
                <a:cubicBezTo>
                  <a:pt x="318" y="665"/>
                  <a:pt x="318" y="665"/>
                  <a:pt x="318" y="665"/>
                </a:cubicBezTo>
                <a:cubicBezTo>
                  <a:pt x="317" y="665"/>
                  <a:pt x="317" y="666"/>
                  <a:pt x="317" y="667"/>
                </a:cubicBezTo>
                <a:cubicBezTo>
                  <a:pt x="316" y="667"/>
                  <a:pt x="316" y="667"/>
                  <a:pt x="316" y="667"/>
                </a:cubicBezTo>
                <a:cubicBezTo>
                  <a:pt x="316" y="667"/>
                  <a:pt x="316" y="668"/>
                  <a:pt x="316" y="668"/>
                </a:cubicBezTo>
                <a:cubicBezTo>
                  <a:pt x="316" y="669"/>
                  <a:pt x="316" y="669"/>
                  <a:pt x="316" y="669"/>
                </a:cubicBezTo>
                <a:cubicBezTo>
                  <a:pt x="317" y="669"/>
                  <a:pt x="317" y="669"/>
                  <a:pt x="317" y="669"/>
                </a:cubicBezTo>
                <a:cubicBezTo>
                  <a:pt x="317" y="668"/>
                  <a:pt x="317" y="668"/>
                  <a:pt x="317" y="668"/>
                </a:cubicBezTo>
                <a:cubicBezTo>
                  <a:pt x="317" y="668"/>
                  <a:pt x="318" y="668"/>
                  <a:pt x="318" y="668"/>
                </a:cubicBezTo>
                <a:cubicBezTo>
                  <a:pt x="318" y="668"/>
                  <a:pt x="318" y="667"/>
                  <a:pt x="318" y="667"/>
                </a:cubicBezTo>
                <a:cubicBezTo>
                  <a:pt x="319" y="667"/>
                  <a:pt x="319" y="667"/>
                  <a:pt x="319" y="667"/>
                </a:cubicBezTo>
                <a:cubicBezTo>
                  <a:pt x="319" y="667"/>
                  <a:pt x="319" y="667"/>
                  <a:pt x="319" y="666"/>
                </a:cubicBezTo>
                <a:cubicBezTo>
                  <a:pt x="320" y="666"/>
                  <a:pt x="319" y="666"/>
                  <a:pt x="320" y="666"/>
                </a:cubicBezTo>
                <a:cubicBezTo>
                  <a:pt x="320" y="666"/>
                  <a:pt x="320" y="666"/>
                  <a:pt x="320" y="666"/>
                </a:cubicBezTo>
                <a:cubicBezTo>
                  <a:pt x="320" y="666"/>
                  <a:pt x="320" y="666"/>
                  <a:pt x="320" y="666"/>
                </a:cubicBezTo>
                <a:cubicBezTo>
                  <a:pt x="320" y="666"/>
                  <a:pt x="320" y="666"/>
                  <a:pt x="320" y="666"/>
                </a:cubicBezTo>
                <a:cubicBezTo>
                  <a:pt x="320" y="666"/>
                  <a:pt x="320" y="665"/>
                  <a:pt x="320" y="665"/>
                </a:cubicBezTo>
                <a:cubicBezTo>
                  <a:pt x="320" y="664"/>
                  <a:pt x="320" y="664"/>
                  <a:pt x="320" y="664"/>
                </a:cubicBezTo>
                <a:cubicBezTo>
                  <a:pt x="321" y="664"/>
                  <a:pt x="321" y="664"/>
                  <a:pt x="321" y="664"/>
                </a:cubicBezTo>
                <a:cubicBezTo>
                  <a:pt x="321" y="664"/>
                  <a:pt x="321" y="664"/>
                  <a:pt x="320" y="663"/>
                </a:cubicBezTo>
                <a:cubicBezTo>
                  <a:pt x="321" y="663"/>
                  <a:pt x="321" y="663"/>
                  <a:pt x="321" y="662"/>
                </a:cubicBezTo>
                <a:cubicBezTo>
                  <a:pt x="322" y="662"/>
                  <a:pt x="322" y="662"/>
                  <a:pt x="322" y="662"/>
                </a:cubicBezTo>
                <a:cubicBezTo>
                  <a:pt x="322" y="660"/>
                  <a:pt x="323" y="659"/>
                  <a:pt x="324" y="658"/>
                </a:cubicBezTo>
                <a:cubicBezTo>
                  <a:pt x="324" y="657"/>
                  <a:pt x="324" y="657"/>
                  <a:pt x="324" y="657"/>
                </a:cubicBezTo>
                <a:cubicBezTo>
                  <a:pt x="324" y="656"/>
                  <a:pt x="324" y="655"/>
                  <a:pt x="324" y="655"/>
                </a:cubicBezTo>
                <a:cubicBezTo>
                  <a:pt x="324" y="654"/>
                  <a:pt x="324" y="654"/>
                  <a:pt x="324" y="654"/>
                </a:cubicBezTo>
                <a:cubicBezTo>
                  <a:pt x="325" y="654"/>
                  <a:pt x="325" y="654"/>
                  <a:pt x="325" y="654"/>
                </a:cubicBezTo>
                <a:cubicBezTo>
                  <a:pt x="325" y="655"/>
                  <a:pt x="325" y="655"/>
                  <a:pt x="324" y="655"/>
                </a:cubicBezTo>
                <a:cubicBezTo>
                  <a:pt x="324" y="656"/>
                  <a:pt x="324" y="656"/>
                  <a:pt x="324" y="656"/>
                </a:cubicBezTo>
                <a:cubicBezTo>
                  <a:pt x="325" y="656"/>
                  <a:pt x="325" y="656"/>
                  <a:pt x="325" y="656"/>
                </a:cubicBezTo>
                <a:cubicBezTo>
                  <a:pt x="326" y="656"/>
                  <a:pt x="326" y="655"/>
                  <a:pt x="327" y="654"/>
                </a:cubicBezTo>
                <a:cubicBezTo>
                  <a:pt x="327" y="654"/>
                  <a:pt x="327" y="653"/>
                  <a:pt x="326" y="653"/>
                </a:cubicBezTo>
                <a:cubicBezTo>
                  <a:pt x="326" y="653"/>
                  <a:pt x="326" y="653"/>
                  <a:pt x="326" y="653"/>
                </a:cubicBezTo>
                <a:cubicBezTo>
                  <a:pt x="327" y="652"/>
                  <a:pt x="327" y="652"/>
                  <a:pt x="327" y="651"/>
                </a:cubicBezTo>
                <a:cubicBezTo>
                  <a:pt x="328" y="651"/>
                  <a:pt x="328" y="651"/>
                  <a:pt x="328" y="651"/>
                </a:cubicBezTo>
                <a:cubicBezTo>
                  <a:pt x="328" y="651"/>
                  <a:pt x="328" y="651"/>
                  <a:pt x="328" y="651"/>
                </a:cubicBezTo>
                <a:cubicBezTo>
                  <a:pt x="329" y="651"/>
                  <a:pt x="328" y="651"/>
                  <a:pt x="329" y="651"/>
                </a:cubicBezTo>
                <a:cubicBezTo>
                  <a:pt x="329" y="651"/>
                  <a:pt x="329" y="651"/>
                  <a:pt x="329" y="651"/>
                </a:cubicBezTo>
                <a:cubicBezTo>
                  <a:pt x="329" y="651"/>
                  <a:pt x="329" y="651"/>
                  <a:pt x="329" y="651"/>
                </a:cubicBezTo>
                <a:cubicBezTo>
                  <a:pt x="329" y="650"/>
                  <a:pt x="329" y="650"/>
                  <a:pt x="329" y="649"/>
                </a:cubicBezTo>
                <a:cubicBezTo>
                  <a:pt x="330" y="649"/>
                  <a:pt x="330" y="649"/>
                  <a:pt x="330" y="649"/>
                </a:cubicBezTo>
                <a:cubicBezTo>
                  <a:pt x="330" y="650"/>
                  <a:pt x="329" y="651"/>
                  <a:pt x="328" y="652"/>
                </a:cubicBezTo>
                <a:cubicBezTo>
                  <a:pt x="328" y="652"/>
                  <a:pt x="328" y="652"/>
                  <a:pt x="328" y="652"/>
                </a:cubicBezTo>
                <a:cubicBezTo>
                  <a:pt x="329" y="652"/>
                  <a:pt x="329" y="652"/>
                  <a:pt x="329" y="652"/>
                </a:cubicBezTo>
                <a:cubicBezTo>
                  <a:pt x="329" y="652"/>
                  <a:pt x="329" y="652"/>
                  <a:pt x="329" y="652"/>
                </a:cubicBezTo>
                <a:cubicBezTo>
                  <a:pt x="329" y="652"/>
                  <a:pt x="329" y="652"/>
                  <a:pt x="329" y="652"/>
                </a:cubicBezTo>
                <a:cubicBezTo>
                  <a:pt x="329" y="652"/>
                  <a:pt x="329" y="652"/>
                  <a:pt x="329" y="651"/>
                </a:cubicBezTo>
                <a:cubicBezTo>
                  <a:pt x="330" y="651"/>
                  <a:pt x="330" y="651"/>
                  <a:pt x="330" y="651"/>
                </a:cubicBezTo>
                <a:cubicBezTo>
                  <a:pt x="330" y="651"/>
                  <a:pt x="330" y="650"/>
                  <a:pt x="330" y="650"/>
                </a:cubicBezTo>
                <a:cubicBezTo>
                  <a:pt x="330" y="650"/>
                  <a:pt x="330" y="650"/>
                  <a:pt x="330" y="650"/>
                </a:cubicBezTo>
                <a:cubicBezTo>
                  <a:pt x="331" y="650"/>
                  <a:pt x="331" y="650"/>
                  <a:pt x="332" y="650"/>
                </a:cubicBezTo>
                <a:cubicBezTo>
                  <a:pt x="333" y="650"/>
                  <a:pt x="333" y="650"/>
                  <a:pt x="333" y="650"/>
                </a:cubicBezTo>
                <a:cubicBezTo>
                  <a:pt x="333" y="650"/>
                  <a:pt x="333" y="650"/>
                  <a:pt x="332" y="649"/>
                </a:cubicBezTo>
                <a:cubicBezTo>
                  <a:pt x="333" y="649"/>
                  <a:pt x="333" y="649"/>
                  <a:pt x="333" y="649"/>
                </a:cubicBezTo>
                <a:cubicBezTo>
                  <a:pt x="333" y="649"/>
                  <a:pt x="333" y="649"/>
                  <a:pt x="333" y="648"/>
                </a:cubicBezTo>
                <a:cubicBezTo>
                  <a:pt x="334" y="648"/>
                  <a:pt x="334" y="649"/>
                  <a:pt x="335" y="648"/>
                </a:cubicBezTo>
                <a:cubicBezTo>
                  <a:pt x="335" y="648"/>
                  <a:pt x="335" y="648"/>
                  <a:pt x="335" y="648"/>
                </a:cubicBezTo>
                <a:cubicBezTo>
                  <a:pt x="335" y="648"/>
                  <a:pt x="335" y="648"/>
                  <a:pt x="334" y="647"/>
                </a:cubicBezTo>
                <a:cubicBezTo>
                  <a:pt x="334" y="647"/>
                  <a:pt x="335" y="647"/>
                  <a:pt x="335" y="647"/>
                </a:cubicBezTo>
                <a:cubicBezTo>
                  <a:pt x="335" y="647"/>
                  <a:pt x="335" y="646"/>
                  <a:pt x="335" y="646"/>
                </a:cubicBezTo>
                <a:cubicBezTo>
                  <a:pt x="335" y="646"/>
                  <a:pt x="337" y="645"/>
                  <a:pt x="337" y="645"/>
                </a:cubicBezTo>
                <a:cubicBezTo>
                  <a:pt x="337" y="645"/>
                  <a:pt x="337" y="645"/>
                  <a:pt x="337" y="644"/>
                </a:cubicBezTo>
                <a:cubicBezTo>
                  <a:pt x="337" y="644"/>
                  <a:pt x="338" y="643"/>
                  <a:pt x="338" y="642"/>
                </a:cubicBezTo>
                <a:cubicBezTo>
                  <a:pt x="339" y="642"/>
                  <a:pt x="339" y="642"/>
                  <a:pt x="339" y="642"/>
                </a:cubicBezTo>
                <a:cubicBezTo>
                  <a:pt x="339" y="641"/>
                  <a:pt x="339" y="641"/>
                  <a:pt x="340" y="641"/>
                </a:cubicBezTo>
                <a:cubicBezTo>
                  <a:pt x="340" y="641"/>
                  <a:pt x="340" y="641"/>
                  <a:pt x="340" y="641"/>
                </a:cubicBezTo>
                <a:cubicBezTo>
                  <a:pt x="341" y="641"/>
                  <a:pt x="340" y="640"/>
                  <a:pt x="341" y="640"/>
                </a:cubicBezTo>
                <a:cubicBezTo>
                  <a:pt x="341" y="639"/>
                  <a:pt x="343" y="637"/>
                  <a:pt x="344" y="637"/>
                </a:cubicBezTo>
                <a:cubicBezTo>
                  <a:pt x="344" y="637"/>
                  <a:pt x="344" y="637"/>
                  <a:pt x="343" y="636"/>
                </a:cubicBezTo>
                <a:cubicBezTo>
                  <a:pt x="343" y="636"/>
                  <a:pt x="343" y="636"/>
                  <a:pt x="343" y="636"/>
                </a:cubicBezTo>
                <a:cubicBezTo>
                  <a:pt x="344" y="636"/>
                  <a:pt x="344" y="636"/>
                  <a:pt x="344" y="636"/>
                </a:cubicBezTo>
                <a:cubicBezTo>
                  <a:pt x="345" y="636"/>
                  <a:pt x="345" y="636"/>
                  <a:pt x="345" y="636"/>
                </a:cubicBezTo>
                <a:cubicBezTo>
                  <a:pt x="345" y="636"/>
                  <a:pt x="345" y="635"/>
                  <a:pt x="345" y="635"/>
                </a:cubicBezTo>
                <a:cubicBezTo>
                  <a:pt x="346" y="635"/>
                  <a:pt x="347" y="635"/>
                  <a:pt x="347" y="634"/>
                </a:cubicBezTo>
                <a:cubicBezTo>
                  <a:pt x="348" y="634"/>
                  <a:pt x="348" y="633"/>
                  <a:pt x="348" y="632"/>
                </a:cubicBezTo>
                <a:cubicBezTo>
                  <a:pt x="348" y="632"/>
                  <a:pt x="348" y="632"/>
                  <a:pt x="348" y="632"/>
                </a:cubicBezTo>
                <a:cubicBezTo>
                  <a:pt x="349" y="632"/>
                  <a:pt x="349" y="632"/>
                  <a:pt x="349" y="633"/>
                </a:cubicBezTo>
                <a:cubicBezTo>
                  <a:pt x="349" y="632"/>
                  <a:pt x="350" y="632"/>
                  <a:pt x="350" y="631"/>
                </a:cubicBezTo>
                <a:cubicBezTo>
                  <a:pt x="350" y="631"/>
                  <a:pt x="350" y="631"/>
                  <a:pt x="350" y="630"/>
                </a:cubicBezTo>
                <a:cubicBezTo>
                  <a:pt x="350" y="630"/>
                  <a:pt x="350" y="630"/>
                  <a:pt x="350" y="630"/>
                </a:cubicBezTo>
                <a:cubicBezTo>
                  <a:pt x="350" y="630"/>
                  <a:pt x="350" y="630"/>
                  <a:pt x="351" y="630"/>
                </a:cubicBezTo>
                <a:cubicBezTo>
                  <a:pt x="351" y="630"/>
                  <a:pt x="351" y="630"/>
                  <a:pt x="351" y="630"/>
                </a:cubicBezTo>
                <a:cubicBezTo>
                  <a:pt x="351" y="630"/>
                  <a:pt x="351" y="629"/>
                  <a:pt x="351" y="629"/>
                </a:cubicBezTo>
                <a:cubicBezTo>
                  <a:pt x="351" y="629"/>
                  <a:pt x="351" y="629"/>
                  <a:pt x="352" y="629"/>
                </a:cubicBezTo>
                <a:cubicBezTo>
                  <a:pt x="352" y="628"/>
                  <a:pt x="353" y="627"/>
                  <a:pt x="353" y="626"/>
                </a:cubicBezTo>
                <a:cubicBezTo>
                  <a:pt x="353" y="626"/>
                  <a:pt x="353" y="626"/>
                  <a:pt x="352" y="626"/>
                </a:cubicBezTo>
                <a:cubicBezTo>
                  <a:pt x="353" y="626"/>
                  <a:pt x="352" y="626"/>
                  <a:pt x="353" y="626"/>
                </a:cubicBezTo>
                <a:cubicBezTo>
                  <a:pt x="353" y="626"/>
                  <a:pt x="353" y="626"/>
                  <a:pt x="354" y="626"/>
                </a:cubicBezTo>
                <a:cubicBezTo>
                  <a:pt x="354" y="626"/>
                  <a:pt x="354" y="626"/>
                  <a:pt x="354" y="626"/>
                </a:cubicBezTo>
                <a:cubicBezTo>
                  <a:pt x="355" y="626"/>
                  <a:pt x="355" y="625"/>
                  <a:pt x="355" y="625"/>
                </a:cubicBezTo>
                <a:cubicBezTo>
                  <a:pt x="356" y="625"/>
                  <a:pt x="356" y="625"/>
                  <a:pt x="356" y="625"/>
                </a:cubicBezTo>
                <a:cubicBezTo>
                  <a:pt x="356" y="624"/>
                  <a:pt x="356" y="624"/>
                  <a:pt x="356" y="624"/>
                </a:cubicBezTo>
                <a:cubicBezTo>
                  <a:pt x="356" y="624"/>
                  <a:pt x="356" y="624"/>
                  <a:pt x="356" y="624"/>
                </a:cubicBezTo>
                <a:cubicBezTo>
                  <a:pt x="356" y="624"/>
                  <a:pt x="356" y="624"/>
                  <a:pt x="357" y="624"/>
                </a:cubicBezTo>
                <a:cubicBezTo>
                  <a:pt x="357" y="624"/>
                  <a:pt x="357" y="623"/>
                  <a:pt x="357" y="623"/>
                </a:cubicBezTo>
                <a:cubicBezTo>
                  <a:pt x="358" y="623"/>
                  <a:pt x="358" y="623"/>
                  <a:pt x="358" y="623"/>
                </a:cubicBezTo>
                <a:cubicBezTo>
                  <a:pt x="358" y="622"/>
                  <a:pt x="358" y="622"/>
                  <a:pt x="358" y="622"/>
                </a:cubicBezTo>
                <a:cubicBezTo>
                  <a:pt x="358" y="622"/>
                  <a:pt x="357" y="622"/>
                  <a:pt x="357" y="622"/>
                </a:cubicBezTo>
                <a:cubicBezTo>
                  <a:pt x="357" y="622"/>
                  <a:pt x="357" y="622"/>
                  <a:pt x="357" y="622"/>
                </a:cubicBezTo>
                <a:cubicBezTo>
                  <a:pt x="357" y="622"/>
                  <a:pt x="357" y="622"/>
                  <a:pt x="357" y="622"/>
                </a:cubicBezTo>
                <a:cubicBezTo>
                  <a:pt x="357" y="622"/>
                  <a:pt x="357" y="622"/>
                  <a:pt x="357" y="622"/>
                </a:cubicBezTo>
                <a:cubicBezTo>
                  <a:pt x="357" y="621"/>
                  <a:pt x="358" y="621"/>
                  <a:pt x="357" y="621"/>
                </a:cubicBezTo>
                <a:cubicBezTo>
                  <a:pt x="357" y="620"/>
                  <a:pt x="357" y="621"/>
                  <a:pt x="357" y="620"/>
                </a:cubicBezTo>
                <a:cubicBezTo>
                  <a:pt x="358" y="621"/>
                  <a:pt x="358" y="621"/>
                  <a:pt x="358" y="622"/>
                </a:cubicBezTo>
                <a:cubicBezTo>
                  <a:pt x="359" y="622"/>
                  <a:pt x="359" y="622"/>
                  <a:pt x="359" y="622"/>
                </a:cubicBezTo>
                <a:cubicBezTo>
                  <a:pt x="361" y="622"/>
                  <a:pt x="361" y="622"/>
                  <a:pt x="361" y="622"/>
                </a:cubicBezTo>
                <a:cubicBezTo>
                  <a:pt x="360" y="622"/>
                  <a:pt x="360" y="622"/>
                  <a:pt x="360" y="622"/>
                </a:cubicBezTo>
                <a:cubicBezTo>
                  <a:pt x="360" y="622"/>
                  <a:pt x="360" y="622"/>
                  <a:pt x="360" y="622"/>
                </a:cubicBezTo>
                <a:cubicBezTo>
                  <a:pt x="360" y="622"/>
                  <a:pt x="360" y="621"/>
                  <a:pt x="360" y="621"/>
                </a:cubicBezTo>
                <a:cubicBezTo>
                  <a:pt x="361" y="621"/>
                  <a:pt x="361" y="620"/>
                  <a:pt x="362" y="620"/>
                </a:cubicBezTo>
                <a:cubicBezTo>
                  <a:pt x="362" y="620"/>
                  <a:pt x="362" y="620"/>
                  <a:pt x="362" y="619"/>
                </a:cubicBezTo>
                <a:cubicBezTo>
                  <a:pt x="362" y="619"/>
                  <a:pt x="362" y="619"/>
                  <a:pt x="362" y="619"/>
                </a:cubicBezTo>
                <a:cubicBezTo>
                  <a:pt x="361" y="619"/>
                  <a:pt x="361" y="619"/>
                  <a:pt x="361" y="619"/>
                </a:cubicBezTo>
                <a:cubicBezTo>
                  <a:pt x="360" y="619"/>
                  <a:pt x="360" y="618"/>
                  <a:pt x="360" y="617"/>
                </a:cubicBezTo>
                <a:cubicBezTo>
                  <a:pt x="361" y="617"/>
                  <a:pt x="361" y="617"/>
                  <a:pt x="361" y="617"/>
                </a:cubicBezTo>
                <a:cubicBezTo>
                  <a:pt x="361" y="617"/>
                  <a:pt x="361" y="617"/>
                  <a:pt x="361" y="617"/>
                </a:cubicBezTo>
                <a:cubicBezTo>
                  <a:pt x="361" y="618"/>
                  <a:pt x="361" y="618"/>
                  <a:pt x="361" y="618"/>
                </a:cubicBezTo>
                <a:cubicBezTo>
                  <a:pt x="362" y="618"/>
                  <a:pt x="362" y="618"/>
                  <a:pt x="362" y="618"/>
                </a:cubicBezTo>
                <a:cubicBezTo>
                  <a:pt x="362" y="618"/>
                  <a:pt x="362" y="618"/>
                  <a:pt x="362" y="618"/>
                </a:cubicBezTo>
                <a:cubicBezTo>
                  <a:pt x="362" y="617"/>
                  <a:pt x="362" y="617"/>
                  <a:pt x="362" y="617"/>
                </a:cubicBezTo>
                <a:cubicBezTo>
                  <a:pt x="362" y="616"/>
                  <a:pt x="362" y="616"/>
                  <a:pt x="362" y="616"/>
                </a:cubicBezTo>
                <a:cubicBezTo>
                  <a:pt x="363" y="616"/>
                  <a:pt x="363" y="615"/>
                  <a:pt x="363" y="615"/>
                </a:cubicBezTo>
                <a:cubicBezTo>
                  <a:pt x="363" y="614"/>
                  <a:pt x="363" y="614"/>
                  <a:pt x="363" y="614"/>
                </a:cubicBezTo>
                <a:cubicBezTo>
                  <a:pt x="363" y="615"/>
                  <a:pt x="364" y="616"/>
                  <a:pt x="364" y="616"/>
                </a:cubicBezTo>
                <a:cubicBezTo>
                  <a:pt x="364" y="616"/>
                  <a:pt x="363" y="616"/>
                  <a:pt x="363" y="616"/>
                </a:cubicBezTo>
                <a:cubicBezTo>
                  <a:pt x="363" y="616"/>
                  <a:pt x="363" y="616"/>
                  <a:pt x="363" y="616"/>
                </a:cubicBezTo>
                <a:cubicBezTo>
                  <a:pt x="363" y="617"/>
                  <a:pt x="363" y="617"/>
                  <a:pt x="363" y="617"/>
                </a:cubicBezTo>
                <a:cubicBezTo>
                  <a:pt x="363" y="617"/>
                  <a:pt x="363" y="617"/>
                  <a:pt x="363" y="617"/>
                </a:cubicBezTo>
                <a:cubicBezTo>
                  <a:pt x="362" y="618"/>
                  <a:pt x="363" y="618"/>
                  <a:pt x="362" y="617"/>
                </a:cubicBezTo>
                <a:cubicBezTo>
                  <a:pt x="362" y="618"/>
                  <a:pt x="362" y="618"/>
                  <a:pt x="362" y="618"/>
                </a:cubicBezTo>
                <a:cubicBezTo>
                  <a:pt x="362" y="618"/>
                  <a:pt x="363" y="619"/>
                  <a:pt x="363" y="620"/>
                </a:cubicBezTo>
                <a:cubicBezTo>
                  <a:pt x="363" y="620"/>
                  <a:pt x="363" y="620"/>
                  <a:pt x="363" y="620"/>
                </a:cubicBezTo>
                <a:cubicBezTo>
                  <a:pt x="363" y="620"/>
                  <a:pt x="363" y="620"/>
                  <a:pt x="363" y="620"/>
                </a:cubicBezTo>
                <a:cubicBezTo>
                  <a:pt x="364" y="619"/>
                  <a:pt x="364" y="619"/>
                  <a:pt x="364" y="618"/>
                </a:cubicBezTo>
                <a:cubicBezTo>
                  <a:pt x="364" y="618"/>
                  <a:pt x="364" y="618"/>
                  <a:pt x="364" y="618"/>
                </a:cubicBezTo>
                <a:cubicBezTo>
                  <a:pt x="364" y="618"/>
                  <a:pt x="364" y="618"/>
                  <a:pt x="364" y="618"/>
                </a:cubicBezTo>
                <a:cubicBezTo>
                  <a:pt x="364" y="618"/>
                  <a:pt x="365" y="618"/>
                  <a:pt x="365" y="618"/>
                </a:cubicBezTo>
                <a:cubicBezTo>
                  <a:pt x="365" y="618"/>
                  <a:pt x="365" y="617"/>
                  <a:pt x="364" y="617"/>
                </a:cubicBezTo>
                <a:cubicBezTo>
                  <a:pt x="364" y="616"/>
                  <a:pt x="364" y="616"/>
                  <a:pt x="364" y="616"/>
                </a:cubicBezTo>
                <a:cubicBezTo>
                  <a:pt x="366" y="616"/>
                  <a:pt x="366" y="616"/>
                  <a:pt x="367" y="617"/>
                </a:cubicBezTo>
                <a:cubicBezTo>
                  <a:pt x="367" y="616"/>
                  <a:pt x="367" y="617"/>
                  <a:pt x="367" y="616"/>
                </a:cubicBezTo>
                <a:cubicBezTo>
                  <a:pt x="367" y="616"/>
                  <a:pt x="367" y="616"/>
                  <a:pt x="366" y="616"/>
                </a:cubicBezTo>
                <a:cubicBezTo>
                  <a:pt x="367" y="614"/>
                  <a:pt x="369" y="614"/>
                  <a:pt x="370" y="613"/>
                </a:cubicBezTo>
                <a:cubicBezTo>
                  <a:pt x="371" y="613"/>
                  <a:pt x="371" y="613"/>
                  <a:pt x="371" y="613"/>
                </a:cubicBezTo>
                <a:cubicBezTo>
                  <a:pt x="372" y="612"/>
                  <a:pt x="372" y="612"/>
                  <a:pt x="372" y="611"/>
                </a:cubicBezTo>
                <a:cubicBezTo>
                  <a:pt x="373" y="611"/>
                  <a:pt x="373" y="611"/>
                  <a:pt x="373" y="612"/>
                </a:cubicBezTo>
                <a:cubicBezTo>
                  <a:pt x="373" y="612"/>
                  <a:pt x="373" y="613"/>
                  <a:pt x="373" y="613"/>
                </a:cubicBezTo>
                <a:cubicBezTo>
                  <a:pt x="373" y="613"/>
                  <a:pt x="373" y="613"/>
                  <a:pt x="373" y="613"/>
                </a:cubicBezTo>
                <a:cubicBezTo>
                  <a:pt x="373" y="613"/>
                  <a:pt x="373" y="613"/>
                  <a:pt x="373" y="613"/>
                </a:cubicBezTo>
                <a:cubicBezTo>
                  <a:pt x="374" y="613"/>
                  <a:pt x="375" y="611"/>
                  <a:pt x="376" y="611"/>
                </a:cubicBezTo>
                <a:cubicBezTo>
                  <a:pt x="376" y="610"/>
                  <a:pt x="376" y="609"/>
                  <a:pt x="377" y="608"/>
                </a:cubicBezTo>
                <a:cubicBezTo>
                  <a:pt x="377" y="608"/>
                  <a:pt x="377" y="608"/>
                  <a:pt x="377" y="608"/>
                </a:cubicBezTo>
                <a:cubicBezTo>
                  <a:pt x="377" y="608"/>
                  <a:pt x="377" y="608"/>
                  <a:pt x="377" y="609"/>
                </a:cubicBezTo>
                <a:cubicBezTo>
                  <a:pt x="377" y="609"/>
                  <a:pt x="378" y="608"/>
                  <a:pt x="379" y="608"/>
                </a:cubicBezTo>
                <a:cubicBezTo>
                  <a:pt x="379" y="608"/>
                  <a:pt x="379" y="608"/>
                  <a:pt x="379" y="608"/>
                </a:cubicBezTo>
                <a:cubicBezTo>
                  <a:pt x="381" y="608"/>
                  <a:pt x="381" y="607"/>
                  <a:pt x="382" y="606"/>
                </a:cubicBezTo>
                <a:cubicBezTo>
                  <a:pt x="382" y="606"/>
                  <a:pt x="382" y="606"/>
                  <a:pt x="382" y="606"/>
                </a:cubicBezTo>
                <a:cubicBezTo>
                  <a:pt x="383" y="606"/>
                  <a:pt x="383" y="606"/>
                  <a:pt x="383" y="605"/>
                </a:cubicBezTo>
                <a:cubicBezTo>
                  <a:pt x="383" y="605"/>
                  <a:pt x="383" y="605"/>
                  <a:pt x="383" y="605"/>
                </a:cubicBezTo>
                <a:cubicBezTo>
                  <a:pt x="384" y="605"/>
                  <a:pt x="385" y="604"/>
                  <a:pt x="385" y="604"/>
                </a:cubicBezTo>
                <a:cubicBezTo>
                  <a:pt x="385" y="604"/>
                  <a:pt x="385" y="604"/>
                  <a:pt x="386" y="603"/>
                </a:cubicBezTo>
                <a:cubicBezTo>
                  <a:pt x="386" y="603"/>
                  <a:pt x="386" y="603"/>
                  <a:pt x="387" y="603"/>
                </a:cubicBezTo>
                <a:cubicBezTo>
                  <a:pt x="387" y="603"/>
                  <a:pt x="387" y="603"/>
                  <a:pt x="387" y="603"/>
                </a:cubicBezTo>
                <a:cubicBezTo>
                  <a:pt x="388" y="603"/>
                  <a:pt x="388" y="603"/>
                  <a:pt x="388" y="603"/>
                </a:cubicBezTo>
                <a:cubicBezTo>
                  <a:pt x="389" y="602"/>
                  <a:pt x="389" y="603"/>
                  <a:pt x="389" y="602"/>
                </a:cubicBezTo>
                <a:cubicBezTo>
                  <a:pt x="388" y="602"/>
                  <a:pt x="388" y="602"/>
                  <a:pt x="388" y="602"/>
                </a:cubicBezTo>
                <a:cubicBezTo>
                  <a:pt x="388" y="602"/>
                  <a:pt x="388" y="602"/>
                  <a:pt x="388" y="602"/>
                </a:cubicBezTo>
                <a:cubicBezTo>
                  <a:pt x="388" y="602"/>
                  <a:pt x="388" y="602"/>
                  <a:pt x="388" y="602"/>
                </a:cubicBezTo>
                <a:cubicBezTo>
                  <a:pt x="389" y="601"/>
                  <a:pt x="389" y="601"/>
                  <a:pt x="389" y="601"/>
                </a:cubicBezTo>
                <a:cubicBezTo>
                  <a:pt x="390" y="601"/>
                  <a:pt x="390" y="601"/>
                  <a:pt x="391" y="601"/>
                </a:cubicBezTo>
                <a:cubicBezTo>
                  <a:pt x="391" y="601"/>
                  <a:pt x="391" y="601"/>
                  <a:pt x="391" y="601"/>
                </a:cubicBezTo>
                <a:cubicBezTo>
                  <a:pt x="391" y="601"/>
                  <a:pt x="391" y="601"/>
                  <a:pt x="390" y="601"/>
                </a:cubicBezTo>
                <a:cubicBezTo>
                  <a:pt x="391" y="601"/>
                  <a:pt x="391" y="601"/>
                  <a:pt x="391" y="602"/>
                </a:cubicBezTo>
                <a:cubicBezTo>
                  <a:pt x="391" y="601"/>
                  <a:pt x="391" y="602"/>
                  <a:pt x="391" y="601"/>
                </a:cubicBezTo>
                <a:cubicBezTo>
                  <a:pt x="391" y="601"/>
                  <a:pt x="391" y="601"/>
                  <a:pt x="391" y="601"/>
                </a:cubicBezTo>
                <a:cubicBezTo>
                  <a:pt x="392" y="602"/>
                  <a:pt x="392" y="602"/>
                  <a:pt x="392" y="603"/>
                </a:cubicBezTo>
                <a:cubicBezTo>
                  <a:pt x="393" y="603"/>
                  <a:pt x="393" y="603"/>
                  <a:pt x="393" y="602"/>
                </a:cubicBezTo>
                <a:cubicBezTo>
                  <a:pt x="393" y="602"/>
                  <a:pt x="393" y="602"/>
                  <a:pt x="393" y="602"/>
                </a:cubicBezTo>
                <a:cubicBezTo>
                  <a:pt x="393" y="602"/>
                  <a:pt x="393" y="602"/>
                  <a:pt x="393" y="602"/>
                </a:cubicBezTo>
                <a:cubicBezTo>
                  <a:pt x="392" y="602"/>
                  <a:pt x="392" y="602"/>
                  <a:pt x="392" y="602"/>
                </a:cubicBezTo>
                <a:cubicBezTo>
                  <a:pt x="392" y="602"/>
                  <a:pt x="392" y="602"/>
                  <a:pt x="392" y="602"/>
                </a:cubicBezTo>
                <a:cubicBezTo>
                  <a:pt x="392" y="602"/>
                  <a:pt x="392" y="602"/>
                  <a:pt x="392" y="602"/>
                </a:cubicBezTo>
                <a:cubicBezTo>
                  <a:pt x="393" y="601"/>
                  <a:pt x="394" y="601"/>
                  <a:pt x="394" y="600"/>
                </a:cubicBezTo>
                <a:cubicBezTo>
                  <a:pt x="394" y="600"/>
                  <a:pt x="394" y="600"/>
                  <a:pt x="395" y="599"/>
                </a:cubicBezTo>
                <a:cubicBezTo>
                  <a:pt x="395" y="599"/>
                  <a:pt x="395" y="600"/>
                  <a:pt x="396" y="600"/>
                </a:cubicBezTo>
                <a:cubicBezTo>
                  <a:pt x="395" y="601"/>
                  <a:pt x="395" y="601"/>
                  <a:pt x="394" y="601"/>
                </a:cubicBezTo>
                <a:cubicBezTo>
                  <a:pt x="394" y="601"/>
                  <a:pt x="394" y="601"/>
                  <a:pt x="394" y="602"/>
                </a:cubicBezTo>
                <a:cubicBezTo>
                  <a:pt x="394" y="602"/>
                  <a:pt x="394" y="602"/>
                  <a:pt x="394" y="602"/>
                </a:cubicBezTo>
                <a:cubicBezTo>
                  <a:pt x="395" y="602"/>
                  <a:pt x="395" y="602"/>
                  <a:pt x="395" y="602"/>
                </a:cubicBezTo>
                <a:cubicBezTo>
                  <a:pt x="395" y="601"/>
                  <a:pt x="395" y="601"/>
                  <a:pt x="395" y="601"/>
                </a:cubicBezTo>
                <a:cubicBezTo>
                  <a:pt x="396" y="601"/>
                  <a:pt x="396" y="601"/>
                  <a:pt x="396" y="601"/>
                </a:cubicBezTo>
                <a:cubicBezTo>
                  <a:pt x="396" y="601"/>
                  <a:pt x="396" y="601"/>
                  <a:pt x="396" y="601"/>
                </a:cubicBezTo>
                <a:cubicBezTo>
                  <a:pt x="397" y="600"/>
                  <a:pt x="395" y="599"/>
                  <a:pt x="397" y="598"/>
                </a:cubicBezTo>
                <a:cubicBezTo>
                  <a:pt x="397" y="598"/>
                  <a:pt x="397" y="598"/>
                  <a:pt x="396" y="598"/>
                </a:cubicBezTo>
                <a:cubicBezTo>
                  <a:pt x="396" y="598"/>
                  <a:pt x="396" y="598"/>
                  <a:pt x="396" y="598"/>
                </a:cubicBezTo>
                <a:cubicBezTo>
                  <a:pt x="396" y="597"/>
                  <a:pt x="396" y="597"/>
                  <a:pt x="397" y="597"/>
                </a:cubicBezTo>
                <a:cubicBezTo>
                  <a:pt x="397" y="598"/>
                  <a:pt x="397" y="598"/>
                  <a:pt x="398" y="598"/>
                </a:cubicBezTo>
                <a:cubicBezTo>
                  <a:pt x="398" y="598"/>
                  <a:pt x="398" y="598"/>
                  <a:pt x="398" y="598"/>
                </a:cubicBezTo>
                <a:cubicBezTo>
                  <a:pt x="398" y="598"/>
                  <a:pt x="398" y="597"/>
                  <a:pt x="399" y="597"/>
                </a:cubicBezTo>
                <a:cubicBezTo>
                  <a:pt x="399" y="597"/>
                  <a:pt x="399" y="597"/>
                  <a:pt x="398" y="596"/>
                </a:cubicBezTo>
                <a:cubicBezTo>
                  <a:pt x="399" y="595"/>
                  <a:pt x="398" y="596"/>
                  <a:pt x="399" y="596"/>
                </a:cubicBezTo>
                <a:cubicBezTo>
                  <a:pt x="399" y="596"/>
                  <a:pt x="399" y="597"/>
                  <a:pt x="399" y="597"/>
                </a:cubicBezTo>
                <a:cubicBezTo>
                  <a:pt x="400" y="597"/>
                  <a:pt x="400" y="597"/>
                  <a:pt x="400" y="597"/>
                </a:cubicBezTo>
                <a:cubicBezTo>
                  <a:pt x="400" y="597"/>
                  <a:pt x="400" y="597"/>
                  <a:pt x="400" y="596"/>
                </a:cubicBezTo>
                <a:cubicBezTo>
                  <a:pt x="401" y="596"/>
                  <a:pt x="401" y="596"/>
                  <a:pt x="401" y="596"/>
                </a:cubicBezTo>
                <a:cubicBezTo>
                  <a:pt x="401" y="596"/>
                  <a:pt x="401" y="596"/>
                  <a:pt x="401" y="596"/>
                </a:cubicBezTo>
                <a:cubicBezTo>
                  <a:pt x="401" y="596"/>
                  <a:pt x="401" y="596"/>
                  <a:pt x="401" y="596"/>
                </a:cubicBezTo>
                <a:cubicBezTo>
                  <a:pt x="401" y="596"/>
                  <a:pt x="401" y="596"/>
                  <a:pt x="402" y="595"/>
                </a:cubicBezTo>
                <a:cubicBezTo>
                  <a:pt x="402" y="595"/>
                  <a:pt x="402" y="595"/>
                  <a:pt x="402" y="595"/>
                </a:cubicBezTo>
                <a:cubicBezTo>
                  <a:pt x="402" y="595"/>
                  <a:pt x="402" y="595"/>
                  <a:pt x="402" y="594"/>
                </a:cubicBezTo>
                <a:cubicBezTo>
                  <a:pt x="403" y="594"/>
                  <a:pt x="403" y="594"/>
                  <a:pt x="403" y="595"/>
                </a:cubicBezTo>
                <a:cubicBezTo>
                  <a:pt x="404" y="594"/>
                  <a:pt x="404" y="594"/>
                  <a:pt x="404" y="594"/>
                </a:cubicBezTo>
                <a:cubicBezTo>
                  <a:pt x="404" y="593"/>
                  <a:pt x="404" y="593"/>
                  <a:pt x="404" y="593"/>
                </a:cubicBezTo>
                <a:cubicBezTo>
                  <a:pt x="404" y="593"/>
                  <a:pt x="406" y="593"/>
                  <a:pt x="406" y="593"/>
                </a:cubicBezTo>
                <a:cubicBezTo>
                  <a:pt x="407" y="593"/>
                  <a:pt x="407" y="593"/>
                  <a:pt x="407" y="593"/>
                </a:cubicBezTo>
                <a:cubicBezTo>
                  <a:pt x="407" y="594"/>
                  <a:pt x="406" y="595"/>
                  <a:pt x="406" y="595"/>
                </a:cubicBezTo>
                <a:cubicBezTo>
                  <a:pt x="406" y="595"/>
                  <a:pt x="406" y="595"/>
                  <a:pt x="406" y="595"/>
                </a:cubicBezTo>
                <a:cubicBezTo>
                  <a:pt x="406" y="595"/>
                  <a:pt x="407" y="595"/>
                  <a:pt x="407" y="595"/>
                </a:cubicBezTo>
                <a:cubicBezTo>
                  <a:pt x="408" y="595"/>
                  <a:pt x="408" y="594"/>
                  <a:pt x="408" y="594"/>
                </a:cubicBezTo>
                <a:cubicBezTo>
                  <a:pt x="408" y="594"/>
                  <a:pt x="409" y="594"/>
                  <a:pt x="410" y="594"/>
                </a:cubicBezTo>
                <a:cubicBezTo>
                  <a:pt x="410" y="593"/>
                  <a:pt x="410" y="593"/>
                  <a:pt x="410" y="593"/>
                </a:cubicBezTo>
                <a:cubicBezTo>
                  <a:pt x="409" y="593"/>
                  <a:pt x="408" y="593"/>
                  <a:pt x="408" y="593"/>
                </a:cubicBezTo>
                <a:cubicBezTo>
                  <a:pt x="408" y="593"/>
                  <a:pt x="408" y="592"/>
                  <a:pt x="408" y="591"/>
                </a:cubicBezTo>
                <a:cubicBezTo>
                  <a:pt x="409" y="591"/>
                  <a:pt x="410" y="591"/>
                  <a:pt x="410" y="592"/>
                </a:cubicBezTo>
                <a:cubicBezTo>
                  <a:pt x="410" y="592"/>
                  <a:pt x="410" y="591"/>
                  <a:pt x="411" y="591"/>
                </a:cubicBezTo>
                <a:cubicBezTo>
                  <a:pt x="411" y="590"/>
                  <a:pt x="410" y="590"/>
                  <a:pt x="410" y="589"/>
                </a:cubicBezTo>
                <a:cubicBezTo>
                  <a:pt x="411" y="589"/>
                  <a:pt x="411" y="589"/>
                  <a:pt x="411" y="589"/>
                </a:cubicBezTo>
                <a:cubicBezTo>
                  <a:pt x="411" y="589"/>
                  <a:pt x="411" y="589"/>
                  <a:pt x="411" y="590"/>
                </a:cubicBezTo>
                <a:cubicBezTo>
                  <a:pt x="411" y="590"/>
                  <a:pt x="412" y="590"/>
                  <a:pt x="412" y="590"/>
                </a:cubicBezTo>
                <a:cubicBezTo>
                  <a:pt x="413" y="590"/>
                  <a:pt x="413" y="590"/>
                  <a:pt x="413" y="590"/>
                </a:cubicBezTo>
                <a:cubicBezTo>
                  <a:pt x="413" y="589"/>
                  <a:pt x="413" y="589"/>
                  <a:pt x="413" y="588"/>
                </a:cubicBezTo>
                <a:cubicBezTo>
                  <a:pt x="413" y="588"/>
                  <a:pt x="413" y="588"/>
                  <a:pt x="413" y="588"/>
                </a:cubicBezTo>
                <a:cubicBezTo>
                  <a:pt x="413" y="589"/>
                  <a:pt x="413" y="589"/>
                  <a:pt x="414" y="590"/>
                </a:cubicBezTo>
                <a:cubicBezTo>
                  <a:pt x="414" y="591"/>
                  <a:pt x="413" y="591"/>
                  <a:pt x="413" y="591"/>
                </a:cubicBezTo>
                <a:cubicBezTo>
                  <a:pt x="413" y="591"/>
                  <a:pt x="413" y="591"/>
                  <a:pt x="413" y="591"/>
                </a:cubicBezTo>
                <a:cubicBezTo>
                  <a:pt x="412" y="592"/>
                  <a:pt x="412" y="592"/>
                  <a:pt x="412" y="592"/>
                </a:cubicBezTo>
                <a:cubicBezTo>
                  <a:pt x="412" y="592"/>
                  <a:pt x="412" y="592"/>
                  <a:pt x="412" y="592"/>
                </a:cubicBezTo>
                <a:cubicBezTo>
                  <a:pt x="413" y="592"/>
                  <a:pt x="414" y="591"/>
                  <a:pt x="415" y="590"/>
                </a:cubicBezTo>
                <a:cubicBezTo>
                  <a:pt x="415" y="590"/>
                  <a:pt x="414" y="589"/>
                  <a:pt x="414" y="589"/>
                </a:cubicBezTo>
                <a:cubicBezTo>
                  <a:pt x="415" y="589"/>
                  <a:pt x="415" y="588"/>
                  <a:pt x="415" y="588"/>
                </a:cubicBezTo>
                <a:cubicBezTo>
                  <a:pt x="416" y="588"/>
                  <a:pt x="416" y="586"/>
                  <a:pt x="416" y="586"/>
                </a:cubicBezTo>
                <a:cubicBezTo>
                  <a:pt x="416" y="586"/>
                  <a:pt x="416" y="586"/>
                  <a:pt x="416" y="586"/>
                </a:cubicBezTo>
                <a:cubicBezTo>
                  <a:pt x="417" y="586"/>
                  <a:pt x="416" y="586"/>
                  <a:pt x="416" y="587"/>
                </a:cubicBezTo>
                <a:cubicBezTo>
                  <a:pt x="417" y="587"/>
                  <a:pt x="416" y="587"/>
                  <a:pt x="417" y="587"/>
                </a:cubicBezTo>
                <a:cubicBezTo>
                  <a:pt x="417" y="586"/>
                  <a:pt x="417" y="586"/>
                  <a:pt x="418" y="586"/>
                </a:cubicBezTo>
                <a:cubicBezTo>
                  <a:pt x="418" y="586"/>
                  <a:pt x="418" y="585"/>
                  <a:pt x="418" y="585"/>
                </a:cubicBezTo>
                <a:cubicBezTo>
                  <a:pt x="418" y="585"/>
                  <a:pt x="418" y="585"/>
                  <a:pt x="419" y="586"/>
                </a:cubicBezTo>
                <a:cubicBezTo>
                  <a:pt x="420" y="586"/>
                  <a:pt x="420" y="585"/>
                  <a:pt x="421" y="585"/>
                </a:cubicBezTo>
                <a:cubicBezTo>
                  <a:pt x="420" y="585"/>
                  <a:pt x="421" y="585"/>
                  <a:pt x="420" y="585"/>
                </a:cubicBezTo>
                <a:cubicBezTo>
                  <a:pt x="420" y="584"/>
                  <a:pt x="421" y="584"/>
                  <a:pt x="421" y="584"/>
                </a:cubicBezTo>
                <a:cubicBezTo>
                  <a:pt x="421" y="583"/>
                  <a:pt x="421" y="583"/>
                  <a:pt x="421" y="583"/>
                </a:cubicBezTo>
                <a:cubicBezTo>
                  <a:pt x="422" y="584"/>
                  <a:pt x="423" y="585"/>
                  <a:pt x="423" y="585"/>
                </a:cubicBezTo>
                <a:cubicBezTo>
                  <a:pt x="423" y="585"/>
                  <a:pt x="424" y="585"/>
                  <a:pt x="424" y="585"/>
                </a:cubicBezTo>
                <a:cubicBezTo>
                  <a:pt x="424" y="585"/>
                  <a:pt x="424" y="585"/>
                  <a:pt x="424" y="585"/>
                </a:cubicBezTo>
                <a:cubicBezTo>
                  <a:pt x="424" y="585"/>
                  <a:pt x="424" y="585"/>
                  <a:pt x="424" y="585"/>
                </a:cubicBezTo>
                <a:cubicBezTo>
                  <a:pt x="424" y="585"/>
                  <a:pt x="424" y="585"/>
                  <a:pt x="423" y="585"/>
                </a:cubicBezTo>
                <a:cubicBezTo>
                  <a:pt x="423" y="585"/>
                  <a:pt x="423" y="585"/>
                  <a:pt x="423" y="585"/>
                </a:cubicBezTo>
                <a:cubicBezTo>
                  <a:pt x="423" y="584"/>
                  <a:pt x="423" y="583"/>
                  <a:pt x="423" y="583"/>
                </a:cubicBezTo>
                <a:cubicBezTo>
                  <a:pt x="423" y="583"/>
                  <a:pt x="423" y="583"/>
                  <a:pt x="424" y="583"/>
                </a:cubicBezTo>
                <a:cubicBezTo>
                  <a:pt x="424" y="582"/>
                  <a:pt x="425" y="582"/>
                  <a:pt x="426" y="582"/>
                </a:cubicBezTo>
                <a:cubicBezTo>
                  <a:pt x="426" y="582"/>
                  <a:pt x="427" y="582"/>
                  <a:pt x="427" y="582"/>
                </a:cubicBezTo>
                <a:cubicBezTo>
                  <a:pt x="427" y="582"/>
                  <a:pt x="428" y="582"/>
                  <a:pt x="428" y="582"/>
                </a:cubicBezTo>
                <a:cubicBezTo>
                  <a:pt x="428" y="582"/>
                  <a:pt x="428" y="582"/>
                  <a:pt x="428" y="582"/>
                </a:cubicBezTo>
                <a:cubicBezTo>
                  <a:pt x="428" y="583"/>
                  <a:pt x="428" y="583"/>
                  <a:pt x="428" y="583"/>
                </a:cubicBezTo>
                <a:cubicBezTo>
                  <a:pt x="428" y="582"/>
                  <a:pt x="428" y="583"/>
                  <a:pt x="428" y="582"/>
                </a:cubicBezTo>
                <a:cubicBezTo>
                  <a:pt x="428" y="583"/>
                  <a:pt x="428" y="583"/>
                  <a:pt x="429" y="583"/>
                </a:cubicBezTo>
                <a:cubicBezTo>
                  <a:pt x="429" y="583"/>
                  <a:pt x="429" y="584"/>
                  <a:pt x="429" y="584"/>
                </a:cubicBezTo>
                <a:cubicBezTo>
                  <a:pt x="430" y="584"/>
                  <a:pt x="429" y="583"/>
                  <a:pt x="430" y="584"/>
                </a:cubicBezTo>
                <a:cubicBezTo>
                  <a:pt x="430" y="584"/>
                  <a:pt x="430" y="583"/>
                  <a:pt x="430" y="583"/>
                </a:cubicBezTo>
                <a:cubicBezTo>
                  <a:pt x="431" y="583"/>
                  <a:pt x="432" y="582"/>
                  <a:pt x="432" y="582"/>
                </a:cubicBezTo>
                <a:cubicBezTo>
                  <a:pt x="432" y="582"/>
                  <a:pt x="432" y="582"/>
                  <a:pt x="432" y="582"/>
                </a:cubicBezTo>
                <a:cubicBezTo>
                  <a:pt x="432" y="581"/>
                  <a:pt x="432" y="581"/>
                  <a:pt x="432" y="581"/>
                </a:cubicBezTo>
                <a:cubicBezTo>
                  <a:pt x="432" y="581"/>
                  <a:pt x="432" y="581"/>
                  <a:pt x="432" y="581"/>
                </a:cubicBezTo>
                <a:cubicBezTo>
                  <a:pt x="432" y="581"/>
                  <a:pt x="432" y="581"/>
                  <a:pt x="433" y="581"/>
                </a:cubicBezTo>
                <a:cubicBezTo>
                  <a:pt x="433" y="581"/>
                  <a:pt x="433" y="581"/>
                  <a:pt x="433" y="581"/>
                </a:cubicBezTo>
                <a:cubicBezTo>
                  <a:pt x="433" y="581"/>
                  <a:pt x="433" y="581"/>
                  <a:pt x="434" y="581"/>
                </a:cubicBezTo>
                <a:cubicBezTo>
                  <a:pt x="434" y="581"/>
                  <a:pt x="434" y="580"/>
                  <a:pt x="435" y="579"/>
                </a:cubicBezTo>
                <a:cubicBezTo>
                  <a:pt x="435" y="579"/>
                  <a:pt x="435" y="579"/>
                  <a:pt x="435" y="579"/>
                </a:cubicBezTo>
                <a:cubicBezTo>
                  <a:pt x="435" y="579"/>
                  <a:pt x="435" y="579"/>
                  <a:pt x="435" y="579"/>
                </a:cubicBezTo>
                <a:cubicBezTo>
                  <a:pt x="435" y="580"/>
                  <a:pt x="435" y="580"/>
                  <a:pt x="435" y="580"/>
                </a:cubicBezTo>
                <a:cubicBezTo>
                  <a:pt x="436" y="580"/>
                  <a:pt x="436" y="580"/>
                  <a:pt x="436" y="580"/>
                </a:cubicBezTo>
                <a:cubicBezTo>
                  <a:pt x="436" y="580"/>
                  <a:pt x="436" y="580"/>
                  <a:pt x="436" y="580"/>
                </a:cubicBezTo>
                <a:cubicBezTo>
                  <a:pt x="437" y="580"/>
                  <a:pt x="437" y="580"/>
                  <a:pt x="437" y="580"/>
                </a:cubicBezTo>
                <a:cubicBezTo>
                  <a:pt x="437" y="579"/>
                  <a:pt x="437" y="580"/>
                  <a:pt x="437" y="579"/>
                </a:cubicBezTo>
                <a:cubicBezTo>
                  <a:pt x="437" y="579"/>
                  <a:pt x="437" y="579"/>
                  <a:pt x="437" y="579"/>
                </a:cubicBezTo>
                <a:cubicBezTo>
                  <a:pt x="437" y="579"/>
                  <a:pt x="437" y="579"/>
                  <a:pt x="436" y="580"/>
                </a:cubicBezTo>
                <a:cubicBezTo>
                  <a:pt x="436" y="580"/>
                  <a:pt x="436" y="580"/>
                  <a:pt x="436" y="580"/>
                </a:cubicBezTo>
                <a:cubicBezTo>
                  <a:pt x="436" y="579"/>
                  <a:pt x="436" y="579"/>
                  <a:pt x="436" y="579"/>
                </a:cubicBezTo>
                <a:cubicBezTo>
                  <a:pt x="436" y="579"/>
                  <a:pt x="436" y="579"/>
                  <a:pt x="436" y="579"/>
                </a:cubicBezTo>
                <a:cubicBezTo>
                  <a:pt x="436" y="578"/>
                  <a:pt x="436" y="578"/>
                  <a:pt x="436" y="578"/>
                </a:cubicBezTo>
                <a:cubicBezTo>
                  <a:pt x="436" y="577"/>
                  <a:pt x="436" y="577"/>
                  <a:pt x="436" y="577"/>
                </a:cubicBezTo>
                <a:cubicBezTo>
                  <a:pt x="436" y="577"/>
                  <a:pt x="436" y="577"/>
                  <a:pt x="436" y="577"/>
                </a:cubicBezTo>
                <a:cubicBezTo>
                  <a:pt x="436" y="578"/>
                  <a:pt x="437" y="578"/>
                  <a:pt x="437" y="578"/>
                </a:cubicBezTo>
                <a:cubicBezTo>
                  <a:pt x="437" y="578"/>
                  <a:pt x="437" y="579"/>
                  <a:pt x="437" y="579"/>
                </a:cubicBezTo>
                <a:cubicBezTo>
                  <a:pt x="437" y="579"/>
                  <a:pt x="437" y="579"/>
                  <a:pt x="437" y="579"/>
                </a:cubicBezTo>
                <a:cubicBezTo>
                  <a:pt x="437" y="579"/>
                  <a:pt x="437" y="579"/>
                  <a:pt x="437" y="578"/>
                </a:cubicBezTo>
                <a:cubicBezTo>
                  <a:pt x="438" y="578"/>
                  <a:pt x="438" y="578"/>
                  <a:pt x="438" y="579"/>
                </a:cubicBezTo>
                <a:cubicBezTo>
                  <a:pt x="439" y="579"/>
                  <a:pt x="439" y="579"/>
                  <a:pt x="439" y="579"/>
                </a:cubicBezTo>
                <a:cubicBezTo>
                  <a:pt x="438" y="578"/>
                  <a:pt x="438" y="577"/>
                  <a:pt x="437" y="576"/>
                </a:cubicBezTo>
                <a:cubicBezTo>
                  <a:pt x="437" y="576"/>
                  <a:pt x="437" y="576"/>
                  <a:pt x="437" y="576"/>
                </a:cubicBezTo>
                <a:cubicBezTo>
                  <a:pt x="438" y="576"/>
                  <a:pt x="439" y="576"/>
                  <a:pt x="439" y="576"/>
                </a:cubicBezTo>
                <a:cubicBezTo>
                  <a:pt x="439" y="576"/>
                  <a:pt x="439" y="576"/>
                  <a:pt x="440" y="575"/>
                </a:cubicBezTo>
                <a:cubicBezTo>
                  <a:pt x="440" y="576"/>
                  <a:pt x="440" y="576"/>
                  <a:pt x="440" y="576"/>
                </a:cubicBezTo>
                <a:cubicBezTo>
                  <a:pt x="441" y="577"/>
                  <a:pt x="441" y="576"/>
                  <a:pt x="441" y="577"/>
                </a:cubicBezTo>
                <a:cubicBezTo>
                  <a:pt x="442" y="576"/>
                  <a:pt x="441" y="575"/>
                  <a:pt x="442" y="574"/>
                </a:cubicBezTo>
                <a:cubicBezTo>
                  <a:pt x="442" y="574"/>
                  <a:pt x="442" y="574"/>
                  <a:pt x="443" y="574"/>
                </a:cubicBezTo>
                <a:cubicBezTo>
                  <a:pt x="443" y="573"/>
                  <a:pt x="443" y="573"/>
                  <a:pt x="442" y="573"/>
                </a:cubicBezTo>
                <a:cubicBezTo>
                  <a:pt x="442" y="573"/>
                  <a:pt x="442" y="573"/>
                  <a:pt x="442" y="573"/>
                </a:cubicBezTo>
                <a:cubicBezTo>
                  <a:pt x="444" y="573"/>
                  <a:pt x="443" y="574"/>
                  <a:pt x="444" y="574"/>
                </a:cubicBezTo>
                <a:cubicBezTo>
                  <a:pt x="444" y="574"/>
                  <a:pt x="444" y="574"/>
                  <a:pt x="444" y="574"/>
                </a:cubicBezTo>
                <a:cubicBezTo>
                  <a:pt x="445" y="574"/>
                  <a:pt x="446" y="574"/>
                  <a:pt x="446" y="573"/>
                </a:cubicBezTo>
                <a:cubicBezTo>
                  <a:pt x="447" y="573"/>
                  <a:pt x="448" y="574"/>
                  <a:pt x="448" y="575"/>
                </a:cubicBezTo>
                <a:cubicBezTo>
                  <a:pt x="449" y="575"/>
                  <a:pt x="450" y="574"/>
                  <a:pt x="451" y="574"/>
                </a:cubicBezTo>
                <a:cubicBezTo>
                  <a:pt x="451" y="573"/>
                  <a:pt x="451" y="573"/>
                  <a:pt x="451" y="573"/>
                </a:cubicBezTo>
                <a:cubicBezTo>
                  <a:pt x="452" y="573"/>
                  <a:pt x="452" y="574"/>
                  <a:pt x="452" y="574"/>
                </a:cubicBezTo>
                <a:cubicBezTo>
                  <a:pt x="453" y="573"/>
                  <a:pt x="453" y="573"/>
                  <a:pt x="454" y="573"/>
                </a:cubicBezTo>
                <a:cubicBezTo>
                  <a:pt x="454" y="572"/>
                  <a:pt x="454" y="572"/>
                  <a:pt x="454" y="572"/>
                </a:cubicBezTo>
                <a:cubicBezTo>
                  <a:pt x="453" y="572"/>
                  <a:pt x="453" y="572"/>
                  <a:pt x="452" y="572"/>
                </a:cubicBezTo>
                <a:cubicBezTo>
                  <a:pt x="452" y="572"/>
                  <a:pt x="452" y="572"/>
                  <a:pt x="451" y="572"/>
                </a:cubicBezTo>
                <a:cubicBezTo>
                  <a:pt x="451" y="571"/>
                  <a:pt x="452" y="571"/>
                  <a:pt x="452" y="570"/>
                </a:cubicBezTo>
                <a:cubicBezTo>
                  <a:pt x="452" y="570"/>
                  <a:pt x="452" y="570"/>
                  <a:pt x="453" y="570"/>
                </a:cubicBezTo>
                <a:cubicBezTo>
                  <a:pt x="453" y="570"/>
                  <a:pt x="453" y="570"/>
                  <a:pt x="453" y="570"/>
                </a:cubicBezTo>
                <a:cubicBezTo>
                  <a:pt x="454" y="570"/>
                  <a:pt x="454" y="571"/>
                  <a:pt x="456" y="570"/>
                </a:cubicBezTo>
                <a:cubicBezTo>
                  <a:pt x="455" y="571"/>
                  <a:pt x="455" y="571"/>
                  <a:pt x="455" y="571"/>
                </a:cubicBezTo>
                <a:cubicBezTo>
                  <a:pt x="455" y="571"/>
                  <a:pt x="454" y="571"/>
                  <a:pt x="454" y="571"/>
                </a:cubicBezTo>
                <a:cubicBezTo>
                  <a:pt x="454" y="572"/>
                  <a:pt x="454" y="572"/>
                  <a:pt x="454" y="572"/>
                </a:cubicBezTo>
                <a:cubicBezTo>
                  <a:pt x="455" y="572"/>
                  <a:pt x="457" y="572"/>
                  <a:pt x="457" y="572"/>
                </a:cubicBezTo>
                <a:cubicBezTo>
                  <a:pt x="457" y="571"/>
                  <a:pt x="457" y="571"/>
                  <a:pt x="458" y="571"/>
                </a:cubicBezTo>
                <a:cubicBezTo>
                  <a:pt x="458" y="571"/>
                  <a:pt x="459" y="571"/>
                  <a:pt x="459" y="571"/>
                </a:cubicBezTo>
                <a:cubicBezTo>
                  <a:pt x="459" y="571"/>
                  <a:pt x="459" y="570"/>
                  <a:pt x="460" y="570"/>
                </a:cubicBezTo>
                <a:cubicBezTo>
                  <a:pt x="460" y="570"/>
                  <a:pt x="460" y="570"/>
                  <a:pt x="460" y="570"/>
                </a:cubicBezTo>
                <a:cubicBezTo>
                  <a:pt x="461" y="570"/>
                  <a:pt x="461" y="570"/>
                  <a:pt x="461" y="569"/>
                </a:cubicBezTo>
                <a:cubicBezTo>
                  <a:pt x="461" y="569"/>
                  <a:pt x="461" y="569"/>
                  <a:pt x="461" y="569"/>
                </a:cubicBezTo>
                <a:cubicBezTo>
                  <a:pt x="461" y="569"/>
                  <a:pt x="461" y="569"/>
                  <a:pt x="461" y="569"/>
                </a:cubicBezTo>
                <a:cubicBezTo>
                  <a:pt x="460" y="569"/>
                  <a:pt x="459" y="570"/>
                  <a:pt x="458" y="569"/>
                </a:cubicBezTo>
                <a:cubicBezTo>
                  <a:pt x="458" y="570"/>
                  <a:pt x="458" y="570"/>
                  <a:pt x="458" y="571"/>
                </a:cubicBezTo>
                <a:cubicBezTo>
                  <a:pt x="457" y="571"/>
                  <a:pt x="456" y="570"/>
                  <a:pt x="456" y="570"/>
                </a:cubicBezTo>
                <a:cubicBezTo>
                  <a:pt x="456" y="570"/>
                  <a:pt x="456" y="570"/>
                  <a:pt x="456" y="570"/>
                </a:cubicBezTo>
                <a:cubicBezTo>
                  <a:pt x="456" y="569"/>
                  <a:pt x="457" y="570"/>
                  <a:pt x="458" y="569"/>
                </a:cubicBezTo>
                <a:cubicBezTo>
                  <a:pt x="458" y="569"/>
                  <a:pt x="459" y="568"/>
                  <a:pt x="460" y="567"/>
                </a:cubicBezTo>
                <a:cubicBezTo>
                  <a:pt x="460" y="567"/>
                  <a:pt x="460" y="567"/>
                  <a:pt x="460" y="568"/>
                </a:cubicBezTo>
                <a:cubicBezTo>
                  <a:pt x="461" y="568"/>
                  <a:pt x="461" y="568"/>
                  <a:pt x="461" y="568"/>
                </a:cubicBezTo>
                <a:cubicBezTo>
                  <a:pt x="461" y="567"/>
                  <a:pt x="461" y="567"/>
                  <a:pt x="461" y="567"/>
                </a:cubicBezTo>
                <a:cubicBezTo>
                  <a:pt x="461" y="566"/>
                  <a:pt x="461" y="566"/>
                  <a:pt x="461" y="566"/>
                </a:cubicBezTo>
                <a:cubicBezTo>
                  <a:pt x="461" y="566"/>
                  <a:pt x="461" y="567"/>
                  <a:pt x="462" y="567"/>
                </a:cubicBezTo>
                <a:cubicBezTo>
                  <a:pt x="462" y="567"/>
                  <a:pt x="462" y="567"/>
                  <a:pt x="462" y="567"/>
                </a:cubicBezTo>
                <a:cubicBezTo>
                  <a:pt x="462" y="567"/>
                  <a:pt x="462" y="567"/>
                  <a:pt x="463" y="567"/>
                </a:cubicBezTo>
                <a:cubicBezTo>
                  <a:pt x="463" y="567"/>
                  <a:pt x="463" y="567"/>
                  <a:pt x="463" y="567"/>
                </a:cubicBezTo>
                <a:cubicBezTo>
                  <a:pt x="464" y="567"/>
                  <a:pt x="464" y="567"/>
                  <a:pt x="464" y="566"/>
                </a:cubicBezTo>
                <a:cubicBezTo>
                  <a:pt x="464" y="566"/>
                  <a:pt x="464" y="566"/>
                  <a:pt x="464" y="566"/>
                </a:cubicBezTo>
                <a:cubicBezTo>
                  <a:pt x="464" y="567"/>
                  <a:pt x="464" y="568"/>
                  <a:pt x="463" y="568"/>
                </a:cubicBezTo>
                <a:cubicBezTo>
                  <a:pt x="463" y="568"/>
                  <a:pt x="462" y="568"/>
                  <a:pt x="462" y="568"/>
                </a:cubicBezTo>
                <a:cubicBezTo>
                  <a:pt x="462" y="568"/>
                  <a:pt x="462" y="568"/>
                  <a:pt x="462" y="568"/>
                </a:cubicBezTo>
                <a:cubicBezTo>
                  <a:pt x="462" y="569"/>
                  <a:pt x="462" y="569"/>
                  <a:pt x="462" y="569"/>
                </a:cubicBezTo>
                <a:cubicBezTo>
                  <a:pt x="461" y="569"/>
                  <a:pt x="461" y="569"/>
                  <a:pt x="461" y="569"/>
                </a:cubicBezTo>
                <a:cubicBezTo>
                  <a:pt x="461" y="569"/>
                  <a:pt x="461" y="569"/>
                  <a:pt x="462" y="570"/>
                </a:cubicBezTo>
                <a:cubicBezTo>
                  <a:pt x="462" y="570"/>
                  <a:pt x="462" y="570"/>
                  <a:pt x="462" y="570"/>
                </a:cubicBezTo>
                <a:cubicBezTo>
                  <a:pt x="463" y="569"/>
                  <a:pt x="464" y="568"/>
                  <a:pt x="466" y="568"/>
                </a:cubicBezTo>
                <a:cubicBezTo>
                  <a:pt x="466" y="568"/>
                  <a:pt x="465" y="568"/>
                  <a:pt x="466" y="568"/>
                </a:cubicBezTo>
                <a:cubicBezTo>
                  <a:pt x="466" y="567"/>
                  <a:pt x="466" y="567"/>
                  <a:pt x="466" y="566"/>
                </a:cubicBezTo>
                <a:cubicBezTo>
                  <a:pt x="466" y="566"/>
                  <a:pt x="466" y="566"/>
                  <a:pt x="466" y="566"/>
                </a:cubicBezTo>
                <a:cubicBezTo>
                  <a:pt x="466" y="566"/>
                  <a:pt x="466" y="566"/>
                  <a:pt x="466" y="565"/>
                </a:cubicBezTo>
                <a:cubicBezTo>
                  <a:pt x="467" y="565"/>
                  <a:pt x="467" y="565"/>
                  <a:pt x="467" y="566"/>
                </a:cubicBezTo>
                <a:cubicBezTo>
                  <a:pt x="467" y="565"/>
                  <a:pt x="467" y="565"/>
                  <a:pt x="467" y="564"/>
                </a:cubicBezTo>
                <a:cubicBezTo>
                  <a:pt x="468" y="564"/>
                  <a:pt x="468" y="564"/>
                  <a:pt x="468" y="564"/>
                </a:cubicBezTo>
                <a:cubicBezTo>
                  <a:pt x="468" y="564"/>
                  <a:pt x="468" y="563"/>
                  <a:pt x="468" y="563"/>
                </a:cubicBezTo>
                <a:cubicBezTo>
                  <a:pt x="468" y="563"/>
                  <a:pt x="469" y="563"/>
                  <a:pt x="469" y="564"/>
                </a:cubicBezTo>
                <a:cubicBezTo>
                  <a:pt x="470" y="564"/>
                  <a:pt x="471" y="562"/>
                  <a:pt x="472" y="564"/>
                </a:cubicBezTo>
                <a:cubicBezTo>
                  <a:pt x="473" y="563"/>
                  <a:pt x="473" y="563"/>
                  <a:pt x="473" y="563"/>
                </a:cubicBezTo>
                <a:cubicBezTo>
                  <a:pt x="473" y="563"/>
                  <a:pt x="473" y="562"/>
                  <a:pt x="472" y="562"/>
                </a:cubicBezTo>
                <a:cubicBezTo>
                  <a:pt x="473" y="562"/>
                  <a:pt x="473" y="563"/>
                  <a:pt x="474" y="562"/>
                </a:cubicBezTo>
                <a:cubicBezTo>
                  <a:pt x="474" y="562"/>
                  <a:pt x="475" y="562"/>
                  <a:pt x="475" y="562"/>
                </a:cubicBezTo>
                <a:cubicBezTo>
                  <a:pt x="476" y="563"/>
                  <a:pt x="476" y="563"/>
                  <a:pt x="477" y="563"/>
                </a:cubicBezTo>
                <a:cubicBezTo>
                  <a:pt x="478" y="563"/>
                  <a:pt x="478" y="563"/>
                  <a:pt x="478" y="563"/>
                </a:cubicBezTo>
                <a:cubicBezTo>
                  <a:pt x="478" y="562"/>
                  <a:pt x="477" y="561"/>
                  <a:pt x="477" y="561"/>
                </a:cubicBezTo>
                <a:cubicBezTo>
                  <a:pt x="477" y="560"/>
                  <a:pt x="477" y="560"/>
                  <a:pt x="477" y="560"/>
                </a:cubicBezTo>
                <a:cubicBezTo>
                  <a:pt x="477" y="560"/>
                  <a:pt x="477" y="560"/>
                  <a:pt x="477" y="560"/>
                </a:cubicBezTo>
                <a:cubicBezTo>
                  <a:pt x="478" y="560"/>
                  <a:pt x="480" y="561"/>
                  <a:pt x="480" y="561"/>
                </a:cubicBezTo>
                <a:cubicBezTo>
                  <a:pt x="480" y="561"/>
                  <a:pt x="480" y="562"/>
                  <a:pt x="480" y="562"/>
                </a:cubicBezTo>
                <a:cubicBezTo>
                  <a:pt x="480" y="562"/>
                  <a:pt x="480" y="562"/>
                  <a:pt x="480" y="562"/>
                </a:cubicBezTo>
                <a:cubicBezTo>
                  <a:pt x="481" y="562"/>
                  <a:pt x="482" y="561"/>
                  <a:pt x="482" y="561"/>
                </a:cubicBezTo>
                <a:cubicBezTo>
                  <a:pt x="482" y="561"/>
                  <a:pt x="482" y="561"/>
                  <a:pt x="482" y="561"/>
                </a:cubicBezTo>
                <a:cubicBezTo>
                  <a:pt x="482" y="561"/>
                  <a:pt x="482" y="561"/>
                  <a:pt x="482" y="561"/>
                </a:cubicBezTo>
                <a:cubicBezTo>
                  <a:pt x="482" y="561"/>
                  <a:pt x="482" y="560"/>
                  <a:pt x="481" y="561"/>
                </a:cubicBezTo>
                <a:cubicBezTo>
                  <a:pt x="481" y="560"/>
                  <a:pt x="481" y="560"/>
                  <a:pt x="480" y="560"/>
                </a:cubicBezTo>
                <a:cubicBezTo>
                  <a:pt x="480" y="560"/>
                  <a:pt x="480" y="560"/>
                  <a:pt x="480" y="560"/>
                </a:cubicBezTo>
                <a:cubicBezTo>
                  <a:pt x="481" y="560"/>
                  <a:pt x="481" y="559"/>
                  <a:pt x="482" y="559"/>
                </a:cubicBezTo>
                <a:cubicBezTo>
                  <a:pt x="482" y="559"/>
                  <a:pt x="482" y="560"/>
                  <a:pt x="483" y="560"/>
                </a:cubicBezTo>
                <a:cubicBezTo>
                  <a:pt x="483" y="559"/>
                  <a:pt x="483" y="559"/>
                  <a:pt x="482" y="559"/>
                </a:cubicBezTo>
                <a:cubicBezTo>
                  <a:pt x="482" y="558"/>
                  <a:pt x="482" y="558"/>
                  <a:pt x="482" y="558"/>
                </a:cubicBezTo>
                <a:cubicBezTo>
                  <a:pt x="483" y="558"/>
                  <a:pt x="483" y="558"/>
                  <a:pt x="485" y="558"/>
                </a:cubicBezTo>
                <a:cubicBezTo>
                  <a:pt x="485" y="557"/>
                  <a:pt x="485" y="557"/>
                  <a:pt x="484" y="557"/>
                </a:cubicBezTo>
                <a:cubicBezTo>
                  <a:pt x="485" y="557"/>
                  <a:pt x="485" y="557"/>
                  <a:pt x="486" y="556"/>
                </a:cubicBezTo>
                <a:cubicBezTo>
                  <a:pt x="486" y="556"/>
                  <a:pt x="486" y="556"/>
                  <a:pt x="486" y="556"/>
                </a:cubicBezTo>
                <a:cubicBezTo>
                  <a:pt x="486" y="556"/>
                  <a:pt x="486" y="556"/>
                  <a:pt x="486" y="556"/>
                </a:cubicBezTo>
                <a:cubicBezTo>
                  <a:pt x="486" y="556"/>
                  <a:pt x="486" y="556"/>
                  <a:pt x="486" y="556"/>
                </a:cubicBezTo>
                <a:cubicBezTo>
                  <a:pt x="486" y="556"/>
                  <a:pt x="486" y="556"/>
                  <a:pt x="486" y="556"/>
                </a:cubicBezTo>
                <a:cubicBezTo>
                  <a:pt x="487" y="556"/>
                  <a:pt x="487" y="556"/>
                  <a:pt x="487" y="557"/>
                </a:cubicBezTo>
                <a:cubicBezTo>
                  <a:pt x="488" y="557"/>
                  <a:pt x="488" y="556"/>
                  <a:pt x="489" y="555"/>
                </a:cubicBezTo>
                <a:cubicBezTo>
                  <a:pt x="489" y="555"/>
                  <a:pt x="489" y="555"/>
                  <a:pt x="489" y="555"/>
                </a:cubicBezTo>
                <a:cubicBezTo>
                  <a:pt x="489" y="555"/>
                  <a:pt x="489" y="555"/>
                  <a:pt x="489" y="556"/>
                </a:cubicBezTo>
                <a:cubicBezTo>
                  <a:pt x="489" y="556"/>
                  <a:pt x="489" y="556"/>
                  <a:pt x="489" y="556"/>
                </a:cubicBezTo>
                <a:cubicBezTo>
                  <a:pt x="489" y="555"/>
                  <a:pt x="489" y="555"/>
                  <a:pt x="489" y="555"/>
                </a:cubicBezTo>
                <a:cubicBezTo>
                  <a:pt x="490" y="555"/>
                  <a:pt x="490" y="555"/>
                  <a:pt x="491" y="555"/>
                </a:cubicBezTo>
                <a:cubicBezTo>
                  <a:pt x="491" y="555"/>
                  <a:pt x="491" y="554"/>
                  <a:pt x="491" y="554"/>
                </a:cubicBezTo>
                <a:cubicBezTo>
                  <a:pt x="492" y="553"/>
                  <a:pt x="492" y="553"/>
                  <a:pt x="493" y="553"/>
                </a:cubicBezTo>
                <a:cubicBezTo>
                  <a:pt x="493" y="552"/>
                  <a:pt x="494" y="553"/>
                  <a:pt x="494" y="553"/>
                </a:cubicBezTo>
                <a:cubicBezTo>
                  <a:pt x="495" y="553"/>
                  <a:pt x="495" y="552"/>
                  <a:pt x="496" y="552"/>
                </a:cubicBezTo>
                <a:cubicBezTo>
                  <a:pt x="496" y="552"/>
                  <a:pt x="496" y="553"/>
                  <a:pt x="497" y="552"/>
                </a:cubicBezTo>
                <a:cubicBezTo>
                  <a:pt x="497" y="552"/>
                  <a:pt x="498" y="551"/>
                  <a:pt x="498" y="551"/>
                </a:cubicBezTo>
                <a:cubicBezTo>
                  <a:pt x="499" y="551"/>
                  <a:pt x="499" y="551"/>
                  <a:pt x="500" y="551"/>
                </a:cubicBezTo>
                <a:cubicBezTo>
                  <a:pt x="500" y="550"/>
                  <a:pt x="500" y="550"/>
                  <a:pt x="501" y="550"/>
                </a:cubicBezTo>
                <a:cubicBezTo>
                  <a:pt x="501" y="550"/>
                  <a:pt x="501" y="550"/>
                  <a:pt x="502" y="550"/>
                </a:cubicBezTo>
                <a:cubicBezTo>
                  <a:pt x="502" y="549"/>
                  <a:pt x="502" y="549"/>
                  <a:pt x="502" y="549"/>
                </a:cubicBezTo>
                <a:cubicBezTo>
                  <a:pt x="502" y="549"/>
                  <a:pt x="504" y="548"/>
                  <a:pt x="504" y="548"/>
                </a:cubicBezTo>
                <a:cubicBezTo>
                  <a:pt x="505" y="547"/>
                  <a:pt x="504" y="547"/>
                  <a:pt x="504" y="547"/>
                </a:cubicBezTo>
                <a:cubicBezTo>
                  <a:pt x="504" y="547"/>
                  <a:pt x="505" y="547"/>
                  <a:pt x="505" y="547"/>
                </a:cubicBezTo>
                <a:cubicBezTo>
                  <a:pt x="505" y="546"/>
                  <a:pt x="508" y="546"/>
                  <a:pt x="509" y="546"/>
                </a:cubicBezTo>
                <a:cubicBezTo>
                  <a:pt x="510" y="545"/>
                  <a:pt x="510" y="545"/>
                  <a:pt x="510" y="544"/>
                </a:cubicBezTo>
                <a:cubicBezTo>
                  <a:pt x="511" y="544"/>
                  <a:pt x="512" y="544"/>
                  <a:pt x="513" y="544"/>
                </a:cubicBezTo>
                <a:cubicBezTo>
                  <a:pt x="513" y="544"/>
                  <a:pt x="513" y="544"/>
                  <a:pt x="513" y="543"/>
                </a:cubicBezTo>
                <a:cubicBezTo>
                  <a:pt x="514" y="543"/>
                  <a:pt x="515" y="544"/>
                  <a:pt x="515" y="544"/>
                </a:cubicBezTo>
                <a:cubicBezTo>
                  <a:pt x="516" y="543"/>
                  <a:pt x="517" y="543"/>
                  <a:pt x="517" y="542"/>
                </a:cubicBezTo>
                <a:cubicBezTo>
                  <a:pt x="518" y="542"/>
                  <a:pt x="519" y="542"/>
                  <a:pt x="520" y="542"/>
                </a:cubicBezTo>
                <a:cubicBezTo>
                  <a:pt x="520" y="541"/>
                  <a:pt x="520" y="541"/>
                  <a:pt x="520" y="541"/>
                </a:cubicBezTo>
                <a:cubicBezTo>
                  <a:pt x="520" y="540"/>
                  <a:pt x="520" y="540"/>
                  <a:pt x="520" y="540"/>
                </a:cubicBezTo>
                <a:cubicBezTo>
                  <a:pt x="521" y="541"/>
                  <a:pt x="524" y="540"/>
                  <a:pt x="525" y="540"/>
                </a:cubicBezTo>
                <a:cubicBezTo>
                  <a:pt x="525" y="540"/>
                  <a:pt x="525" y="539"/>
                  <a:pt x="525" y="539"/>
                </a:cubicBezTo>
                <a:cubicBezTo>
                  <a:pt x="526" y="539"/>
                  <a:pt x="525" y="539"/>
                  <a:pt x="526" y="539"/>
                </a:cubicBezTo>
                <a:cubicBezTo>
                  <a:pt x="527" y="539"/>
                  <a:pt x="527" y="538"/>
                  <a:pt x="527" y="538"/>
                </a:cubicBezTo>
                <a:cubicBezTo>
                  <a:pt x="528" y="537"/>
                  <a:pt x="529" y="537"/>
                  <a:pt x="530" y="537"/>
                </a:cubicBezTo>
                <a:cubicBezTo>
                  <a:pt x="530" y="538"/>
                  <a:pt x="530" y="538"/>
                  <a:pt x="530" y="538"/>
                </a:cubicBezTo>
                <a:cubicBezTo>
                  <a:pt x="530" y="537"/>
                  <a:pt x="531" y="537"/>
                  <a:pt x="532" y="536"/>
                </a:cubicBezTo>
                <a:cubicBezTo>
                  <a:pt x="532" y="536"/>
                  <a:pt x="534" y="536"/>
                  <a:pt x="534" y="536"/>
                </a:cubicBezTo>
                <a:cubicBezTo>
                  <a:pt x="535" y="536"/>
                  <a:pt x="535" y="535"/>
                  <a:pt x="535" y="535"/>
                </a:cubicBezTo>
                <a:cubicBezTo>
                  <a:pt x="536" y="535"/>
                  <a:pt x="536" y="535"/>
                  <a:pt x="536" y="536"/>
                </a:cubicBezTo>
                <a:cubicBezTo>
                  <a:pt x="536" y="536"/>
                  <a:pt x="536" y="536"/>
                  <a:pt x="536" y="536"/>
                </a:cubicBezTo>
                <a:cubicBezTo>
                  <a:pt x="536" y="536"/>
                  <a:pt x="536" y="535"/>
                  <a:pt x="536" y="535"/>
                </a:cubicBezTo>
                <a:cubicBezTo>
                  <a:pt x="536" y="534"/>
                  <a:pt x="536" y="534"/>
                  <a:pt x="536" y="534"/>
                </a:cubicBezTo>
                <a:cubicBezTo>
                  <a:pt x="537" y="534"/>
                  <a:pt x="537" y="534"/>
                  <a:pt x="538" y="534"/>
                </a:cubicBezTo>
                <a:cubicBezTo>
                  <a:pt x="538" y="534"/>
                  <a:pt x="538" y="534"/>
                  <a:pt x="538" y="534"/>
                </a:cubicBezTo>
                <a:cubicBezTo>
                  <a:pt x="537" y="534"/>
                  <a:pt x="537" y="534"/>
                  <a:pt x="537" y="534"/>
                </a:cubicBezTo>
                <a:cubicBezTo>
                  <a:pt x="537" y="533"/>
                  <a:pt x="537" y="533"/>
                  <a:pt x="537" y="533"/>
                </a:cubicBezTo>
                <a:cubicBezTo>
                  <a:pt x="537" y="532"/>
                  <a:pt x="538" y="532"/>
                  <a:pt x="539" y="532"/>
                </a:cubicBezTo>
                <a:cubicBezTo>
                  <a:pt x="539" y="532"/>
                  <a:pt x="539" y="532"/>
                  <a:pt x="539" y="533"/>
                </a:cubicBezTo>
                <a:cubicBezTo>
                  <a:pt x="540" y="532"/>
                  <a:pt x="540" y="532"/>
                  <a:pt x="540" y="532"/>
                </a:cubicBezTo>
                <a:cubicBezTo>
                  <a:pt x="540" y="532"/>
                  <a:pt x="540" y="531"/>
                  <a:pt x="539" y="530"/>
                </a:cubicBezTo>
                <a:cubicBezTo>
                  <a:pt x="539" y="530"/>
                  <a:pt x="539" y="530"/>
                  <a:pt x="539" y="530"/>
                </a:cubicBezTo>
                <a:cubicBezTo>
                  <a:pt x="540" y="530"/>
                  <a:pt x="540" y="530"/>
                  <a:pt x="540" y="530"/>
                </a:cubicBezTo>
                <a:cubicBezTo>
                  <a:pt x="540" y="530"/>
                  <a:pt x="540" y="530"/>
                  <a:pt x="540" y="530"/>
                </a:cubicBezTo>
                <a:cubicBezTo>
                  <a:pt x="540" y="530"/>
                  <a:pt x="541" y="530"/>
                  <a:pt x="540" y="530"/>
                </a:cubicBezTo>
                <a:cubicBezTo>
                  <a:pt x="540" y="529"/>
                  <a:pt x="541" y="529"/>
                  <a:pt x="542" y="529"/>
                </a:cubicBezTo>
                <a:cubicBezTo>
                  <a:pt x="542" y="529"/>
                  <a:pt x="542" y="529"/>
                  <a:pt x="542" y="529"/>
                </a:cubicBezTo>
                <a:cubicBezTo>
                  <a:pt x="542" y="529"/>
                  <a:pt x="542" y="529"/>
                  <a:pt x="542" y="529"/>
                </a:cubicBezTo>
                <a:cubicBezTo>
                  <a:pt x="542" y="529"/>
                  <a:pt x="542" y="529"/>
                  <a:pt x="542" y="529"/>
                </a:cubicBezTo>
                <a:cubicBezTo>
                  <a:pt x="543" y="529"/>
                  <a:pt x="543" y="529"/>
                  <a:pt x="543" y="529"/>
                </a:cubicBezTo>
                <a:cubicBezTo>
                  <a:pt x="544" y="528"/>
                  <a:pt x="544" y="529"/>
                  <a:pt x="545" y="529"/>
                </a:cubicBezTo>
                <a:cubicBezTo>
                  <a:pt x="545" y="528"/>
                  <a:pt x="545" y="527"/>
                  <a:pt x="545" y="527"/>
                </a:cubicBezTo>
                <a:cubicBezTo>
                  <a:pt x="546" y="527"/>
                  <a:pt x="546" y="528"/>
                  <a:pt x="546" y="527"/>
                </a:cubicBezTo>
                <a:cubicBezTo>
                  <a:pt x="547" y="527"/>
                  <a:pt x="546" y="526"/>
                  <a:pt x="548" y="526"/>
                </a:cubicBezTo>
                <a:cubicBezTo>
                  <a:pt x="548" y="526"/>
                  <a:pt x="548" y="527"/>
                  <a:pt x="548" y="527"/>
                </a:cubicBezTo>
                <a:cubicBezTo>
                  <a:pt x="548" y="527"/>
                  <a:pt x="548" y="527"/>
                  <a:pt x="548" y="527"/>
                </a:cubicBezTo>
                <a:cubicBezTo>
                  <a:pt x="549" y="527"/>
                  <a:pt x="550" y="527"/>
                  <a:pt x="550" y="526"/>
                </a:cubicBezTo>
                <a:cubicBezTo>
                  <a:pt x="550" y="526"/>
                  <a:pt x="550" y="526"/>
                  <a:pt x="550" y="526"/>
                </a:cubicBezTo>
                <a:cubicBezTo>
                  <a:pt x="550" y="526"/>
                  <a:pt x="550" y="526"/>
                  <a:pt x="549" y="526"/>
                </a:cubicBezTo>
                <a:cubicBezTo>
                  <a:pt x="549" y="525"/>
                  <a:pt x="549" y="525"/>
                  <a:pt x="549" y="525"/>
                </a:cubicBezTo>
                <a:cubicBezTo>
                  <a:pt x="550" y="525"/>
                  <a:pt x="550" y="525"/>
                  <a:pt x="550" y="525"/>
                </a:cubicBezTo>
                <a:cubicBezTo>
                  <a:pt x="550" y="525"/>
                  <a:pt x="550" y="525"/>
                  <a:pt x="550" y="525"/>
                </a:cubicBezTo>
                <a:cubicBezTo>
                  <a:pt x="551" y="525"/>
                  <a:pt x="551" y="525"/>
                  <a:pt x="551" y="524"/>
                </a:cubicBezTo>
                <a:cubicBezTo>
                  <a:pt x="551" y="525"/>
                  <a:pt x="551" y="525"/>
                  <a:pt x="552" y="525"/>
                </a:cubicBezTo>
                <a:cubicBezTo>
                  <a:pt x="552" y="525"/>
                  <a:pt x="552" y="525"/>
                  <a:pt x="552" y="525"/>
                </a:cubicBezTo>
                <a:cubicBezTo>
                  <a:pt x="552" y="525"/>
                  <a:pt x="552" y="525"/>
                  <a:pt x="552" y="525"/>
                </a:cubicBezTo>
                <a:cubicBezTo>
                  <a:pt x="552" y="525"/>
                  <a:pt x="552" y="525"/>
                  <a:pt x="551" y="524"/>
                </a:cubicBezTo>
                <a:cubicBezTo>
                  <a:pt x="551" y="524"/>
                  <a:pt x="551" y="524"/>
                  <a:pt x="551" y="524"/>
                </a:cubicBezTo>
                <a:cubicBezTo>
                  <a:pt x="552" y="524"/>
                  <a:pt x="552" y="524"/>
                  <a:pt x="552" y="524"/>
                </a:cubicBezTo>
                <a:cubicBezTo>
                  <a:pt x="552" y="523"/>
                  <a:pt x="552" y="522"/>
                  <a:pt x="553" y="522"/>
                </a:cubicBezTo>
                <a:cubicBezTo>
                  <a:pt x="553" y="522"/>
                  <a:pt x="553" y="522"/>
                  <a:pt x="553" y="522"/>
                </a:cubicBezTo>
                <a:cubicBezTo>
                  <a:pt x="552" y="521"/>
                  <a:pt x="553" y="522"/>
                  <a:pt x="552" y="522"/>
                </a:cubicBezTo>
                <a:cubicBezTo>
                  <a:pt x="552" y="522"/>
                  <a:pt x="552" y="522"/>
                  <a:pt x="552" y="522"/>
                </a:cubicBezTo>
                <a:cubicBezTo>
                  <a:pt x="552" y="522"/>
                  <a:pt x="552" y="521"/>
                  <a:pt x="552" y="521"/>
                </a:cubicBezTo>
                <a:cubicBezTo>
                  <a:pt x="552" y="521"/>
                  <a:pt x="550" y="523"/>
                  <a:pt x="549" y="523"/>
                </a:cubicBezTo>
                <a:cubicBezTo>
                  <a:pt x="549" y="523"/>
                  <a:pt x="549" y="523"/>
                  <a:pt x="549" y="524"/>
                </a:cubicBezTo>
                <a:cubicBezTo>
                  <a:pt x="549" y="524"/>
                  <a:pt x="547" y="525"/>
                  <a:pt x="546" y="525"/>
                </a:cubicBezTo>
                <a:cubicBezTo>
                  <a:pt x="545" y="526"/>
                  <a:pt x="544" y="527"/>
                  <a:pt x="543" y="528"/>
                </a:cubicBezTo>
                <a:cubicBezTo>
                  <a:pt x="543" y="528"/>
                  <a:pt x="543" y="528"/>
                  <a:pt x="543" y="528"/>
                </a:cubicBezTo>
                <a:cubicBezTo>
                  <a:pt x="543" y="527"/>
                  <a:pt x="543" y="527"/>
                  <a:pt x="543" y="526"/>
                </a:cubicBezTo>
                <a:cubicBezTo>
                  <a:pt x="543" y="526"/>
                  <a:pt x="543" y="526"/>
                  <a:pt x="543" y="526"/>
                </a:cubicBezTo>
                <a:cubicBezTo>
                  <a:pt x="544" y="526"/>
                  <a:pt x="544" y="525"/>
                  <a:pt x="545" y="525"/>
                </a:cubicBezTo>
                <a:cubicBezTo>
                  <a:pt x="546" y="525"/>
                  <a:pt x="547" y="524"/>
                  <a:pt x="547" y="524"/>
                </a:cubicBezTo>
                <a:cubicBezTo>
                  <a:pt x="547" y="523"/>
                  <a:pt x="547" y="523"/>
                  <a:pt x="548" y="523"/>
                </a:cubicBezTo>
                <a:cubicBezTo>
                  <a:pt x="548" y="522"/>
                  <a:pt x="548" y="523"/>
                  <a:pt x="549" y="522"/>
                </a:cubicBezTo>
                <a:cubicBezTo>
                  <a:pt x="549" y="522"/>
                  <a:pt x="549" y="521"/>
                  <a:pt x="549" y="521"/>
                </a:cubicBezTo>
                <a:cubicBezTo>
                  <a:pt x="550" y="521"/>
                  <a:pt x="550" y="521"/>
                  <a:pt x="551" y="521"/>
                </a:cubicBezTo>
                <a:cubicBezTo>
                  <a:pt x="552" y="520"/>
                  <a:pt x="552" y="519"/>
                  <a:pt x="553" y="518"/>
                </a:cubicBezTo>
                <a:cubicBezTo>
                  <a:pt x="553" y="518"/>
                  <a:pt x="553" y="518"/>
                  <a:pt x="553" y="518"/>
                </a:cubicBezTo>
                <a:cubicBezTo>
                  <a:pt x="554" y="518"/>
                  <a:pt x="553" y="518"/>
                  <a:pt x="554" y="517"/>
                </a:cubicBezTo>
                <a:cubicBezTo>
                  <a:pt x="554" y="517"/>
                  <a:pt x="555" y="517"/>
                  <a:pt x="555" y="517"/>
                </a:cubicBezTo>
                <a:cubicBezTo>
                  <a:pt x="555" y="516"/>
                  <a:pt x="555" y="516"/>
                  <a:pt x="555" y="515"/>
                </a:cubicBezTo>
                <a:cubicBezTo>
                  <a:pt x="556" y="515"/>
                  <a:pt x="556" y="515"/>
                  <a:pt x="556" y="515"/>
                </a:cubicBezTo>
                <a:cubicBezTo>
                  <a:pt x="557" y="514"/>
                  <a:pt x="557" y="514"/>
                  <a:pt x="557" y="513"/>
                </a:cubicBezTo>
                <a:cubicBezTo>
                  <a:pt x="557" y="513"/>
                  <a:pt x="558" y="513"/>
                  <a:pt x="558" y="513"/>
                </a:cubicBezTo>
                <a:cubicBezTo>
                  <a:pt x="558" y="512"/>
                  <a:pt x="559" y="512"/>
                  <a:pt x="559" y="512"/>
                </a:cubicBezTo>
                <a:cubicBezTo>
                  <a:pt x="559" y="512"/>
                  <a:pt x="559" y="512"/>
                  <a:pt x="559" y="512"/>
                </a:cubicBezTo>
                <a:cubicBezTo>
                  <a:pt x="559" y="512"/>
                  <a:pt x="559" y="512"/>
                  <a:pt x="559" y="512"/>
                </a:cubicBezTo>
                <a:cubicBezTo>
                  <a:pt x="559" y="513"/>
                  <a:pt x="559" y="513"/>
                  <a:pt x="559" y="513"/>
                </a:cubicBezTo>
                <a:cubicBezTo>
                  <a:pt x="559" y="514"/>
                  <a:pt x="559" y="514"/>
                  <a:pt x="559" y="514"/>
                </a:cubicBezTo>
                <a:cubicBezTo>
                  <a:pt x="560" y="513"/>
                  <a:pt x="560" y="513"/>
                  <a:pt x="560" y="512"/>
                </a:cubicBezTo>
                <a:cubicBezTo>
                  <a:pt x="561" y="512"/>
                  <a:pt x="561" y="512"/>
                  <a:pt x="562" y="512"/>
                </a:cubicBezTo>
                <a:cubicBezTo>
                  <a:pt x="562" y="512"/>
                  <a:pt x="562" y="512"/>
                  <a:pt x="562" y="511"/>
                </a:cubicBezTo>
                <a:cubicBezTo>
                  <a:pt x="563" y="511"/>
                  <a:pt x="563" y="512"/>
                  <a:pt x="564" y="512"/>
                </a:cubicBezTo>
                <a:cubicBezTo>
                  <a:pt x="564" y="511"/>
                  <a:pt x="564" y="511"/>
                  <a:pt x="564" y="511"/>
                </a:cubicBezTo>
                <a:cubicBezTo>
                  <a:pt x="564" y="511"/>
                  <a:pt x="564" y="511"/>
                  <a:pt x="564" y="511"/>
                </a:cubicBezTo>
                <a:cubicBezTo>
                  <a:pt x="564" y="510"/>
                  <a:pt x="564" y="510"/>
                  <a:pt x="565" y="509"/>
                </a:cubicBezTo>
                <a:cubicBezTo>
                  <a:pt x="565" y="509"/>
                  <a:pt x="565" y="509"/>
                  <a:pt x="565" y="509"/>
                </a:cubicBezTo>
                <a:cubicBezTo>
                  <a:pt x="565" y="508"/>
                  <a:pt x="565" y="508"/>
                  <a:pt x="565" y="508"/>
                </a:cubicBezTo>
                <a:cubicBezTo>
                  <a:pt x="565" y="508"/>
                  <a:pt x="565" y="508"/>
                  <a:pt x="565" y="508"/>
                </a:cubicBezTo>
                <a:cubicBezTo>
                  <a:pt x="566" y="508"/>
                  <a:pt x="565" y="508"/>
                  <a:pt x="566" y="508"/>
                </a:cubicBezTo>
                <a:cubicBezTo>
                  <a:pt x="566" y="509"/>
                  <a:pt x="566" y="509"/>
                  <a:pt x="566" y="509"/>
                </a:cubicBezTo>
                <a:cubicBezTo>
                  <a:pt x="566" y="509"/>
                  <a:pt x="566" y="509"/>
                  <a:pt x="566" y="510"/>
                </a:cubicBezTo>
                <a:cubicBezTo>
                  <a:pt x="566" y="510"/>
                  <a:pt x="566" y="510"/>
                  <a:pt x="566" y="510"/>
                </a:cubicBezTo>
                <a:cubicBezTo>
                  <a:pt x="566" y="510"/>
                  <a:pt x="566" y="509"/>
                  <a:pt x="567" y="509"/>
                </a:cubicBezTo>
                <a:cubicBezTo>
                  <a:pt x="567" y="508"/>
                  <a:pt x="567" y="508"/>
                  <a:pt x="567" y="508"/>
                </a:cubicBezTo>
                <a:cubicBezTo>
                  <a:pt x="568" y="508"/>
                  <a:pt x="568" y="508"/>
                  <a:pt x="568" y="509"/>
                </a:cubicBezTo>
                <a:cubicBezTo>
                  <a:pt x="569" y="507"/>
                  <a:pt x="569" y="507"/>
                  <a:pt x="570" y="506"/>
                </a:cubicBezTo>
                <a:cubicBezTo>
                  <a:pt x="570" y="506"/>
                  <a:pt x="570" y="506"/>
                  <a:pt x="571" y="506"/>
                </a:cubicBezTo>
                <a:cubicBezTo>
                  <a:pt x="571" y="506"/>
                  <a:pt x="571" y="506"/>
                  <a:pt x="571" y="506"/>
                </a:cubicBezTo>
                <a:cubicBezTo>
                  <a:pt x="571" y="505"/>
                  <a:pt x="571" y="505"/>
                  <a:pt x="571" y="505"/>
                </a:cubicBezTo>
                <a:cubicBezTo>
                  <a:pt x="571" y="504"/>
                  <a:pt x="571" y="504"/>
                  <a:pt x="572" y="503"/>
                </a:cubicBezTo>
                <a:cubicBezTo>
                  <a:pt x="572" y="503"/>
                  <a:pt x="572" y="503"/>
                  <a:pt x="572" y="503"/>
                </a:cubicBezTo>
                <a:cubicBezTo>
                  <a:pt x="573" y="502"/>
                  <a:pt x="573" y="502"/>
                  <a:pt x="574" y="502"/>
                </a:cubicBezTo>
                <a:cubicBezTo>
                  <a:pt x="574" y="501"/>
                  <a:pt x="574" y="501"/>
                  <a:pt x="574" y="501"/>
                </a:cubicBezTo>
                <a:cubicBezTo>
                  <a:pt x="575" y="501"/>
                  <a:pt x="574" y="501"/>
                  <a:pt x="575" y="501"/>
                </a:cubicBezTo>
                <a:cubicBezTo>
                  <a:pt x="575" y="501"/>
                  <a:pt x="575" y="500"/>
                  <a:pt x="576" y="499"/>
                </a:cubicBezTo>
                <a:cubicBezTo>
                  <a:pt x="576" y="499"/>
                  <a:pt x="576" y="499"/>
                  <a:pt x="576" y="499"/>
                </a:cubicBezTo>
                <a:cubicBezTo>
                  <a:pt x="576" y="500"/>
                  <a:pt x="576" y="500"/>
                  <a:pt x="577" y="500"/>
                </a:cubicBezTo>
                <a:cubicBezTo>
                  <a:pt x="577" y="500"/>
                  <a:pt x="577" y="500"/>
                  <a:pt x="577" y="500"/>
                </a:cubicBezTo>
                <a:cubicBezTo>
                  <a:pt x="577" y="500"/>
                  <a:pt x="577" y="500"/>
                  <a:pt x="577" y="499"/>
                </a:cubicBezTo>
                <a:cubicBezTo>
                  <a:pt x="578" y="500"/>
                  <a:pt x="578" y="500"/>
                  <a:pt x="578" y="500"/>
                </a:cubicBezTo>
                <a:cubicBezTo>
                  <a:pt x="578" y="501"/>
                  <a:pt x="578" y="500"/>
                  <a:pt x="578" y="501"/>
                </a:cubicBezTo>
                <a:cubicBezTo>
                  <a:pt x="578" y="500"/>
                  <a:pt x="578" y="500"/>
                  <a:pt x="579" y="500"/>
                </a:cubicBezTo>
                <a:cubicBezTo>
                  <a:pt x="579" y="499"/>
                  <a:pt x="579" y="499"/>
                  <a:pt x="579" y="499"/>
                </a:cubicBezTo>
                <a:cubicBezTo>
                  <a:pt x="579" y="499"/>
                  <a:pt x="578" y="499"/>
                  <a:pt x="578" y="499"/>
                </a:cubicBezTo>
                <a:cubicBezTo>
                  <a:pt x="578" y="499"/>
                  <a:pt x="578" y="499"/>
                  <a:pt x="578" y="498"/>
                </a:cubicBezTo>
                <a:cubicBezTo>
                  <a:pt x="578" y="497"/>
                  <a:pt x="579" y="498"/>
                  <a:pt x="579" y="496"/>
                </a:cubicBezTo>
                <a:cubicBezTo>
                  <a:pt x="579" y="496"/>
                  <a:pt x="579" y="496"/>
                  <a:pt x="580" y="496"/>
                </a:cubicBezTo>
                <a:cubicBezTo>
                  <a:pt x="580" y="496"/>
                  <a:pt x="581" y="497"/>
                  <a:pt x="581" y="498"/>
                </a:cubicBezTo>
                <a:cubicBezTo>
                  <a:pt x="581" y="498"/>
                  <a:pt x="581" y="499"/>
                  <a:pt x="581" y="499"/>
                </a:cubicBezTo>
                <a:cubicBezTo>
                  <a:pt x="581" y="499"/>
                  <a:pt x="581" y="499"/>
                  <a:pt x="581" y="499"/>
                </a:cubicBezTo>
                <a:cubicBezTo>
                  <a:pt x="582" y="499"/>
                  <a:pt x="582" y="497"/>
                  <a:pt x="582" y="497"/>
                </a:cubicBezTo>
                <a:cubicBezTo>
                  <a:pt x="583" y="497"/>
                  <a:pt x="583" y="497"/>
                  <a:pt x="583" y="497"/>
                </a:cubicBezTo>
                <a:cubicBezTo>
                  <a:pt x="583" y="497"/>
                  <a:pt x="583" y="495"/>
                  <a:pt x="584" y="494"/>
                </a:cubicBezTo>
                <a:cubicBezTo>
                  <a:pt x="585" y="494"/>
                  <a:pt x="585" y="494"/>
                  <a:pt x="585" y="494"/>
                </a:cubicBezTo>
                <a:cubicBezTo>
                  <a:pt x="585" y="494"/>
                  <a:pt x="585" y="493"/>
                  <a:pt x="585" y="493"/>
                </a:cubicBezTo>
                <a:cubicBezTo>
                  <a:pt x="585" y="493"/>
                  <a:pt x="584" y="493"/>
                  <a:pt x="583" y="493"/>
                </a:cubicBezTo>
                <a:cubicBezTo>
                  <a:pt x="583" y="493"/>
                  <a:pt x="583" y="493"/>
                  <a:pt x="583" y="493"/>
                </a:cubicBezTo>
                <a:cubicBezTo>
                  <a:pt x="583" y="493"/>
                  <a:pt x="583" y="493"/>
                  <a:pt x="583" y="493"/>
                </a:cubicBezTo>
                <a:cubicBezTo>
                  <a:pt x="584" y="492"/>
                  <a:pt x="584" y="492"/>
                  <a:pt x="585" y="492"/>
                </a:cubicBezTo>
                <a:cubicBezTo>
                  <a:pt x="585" y="492"/>
                  <a:pt x="585" y="491"/>
                  <a:pt x="585" y="491"/>
                </a:cubicBezTo>
                <a:cubicBezTo>
                  <a:pt x="585" y="491"/>
                  <a:pt x="585" y="491"/>
                  <a:pt x="585" y="491"/>
                </a:cubicBezTo>
                <a:cubicBezTo>
                  <a:pt x="585" y="491"/>
                  <a:pt x="585" y="491"/>
                  <a:pt x="585" y="491"/>
                </a:cubicBezTo>
                <a:cubicBezTo>
                  <a:pt x="585" y="491"/>
                  <a:pt x="585" y="492"/>
                  <a:pt x="586" y="492"/>
                </a:cubicBezTo>
                <a:cubicBezTo>
                  <a:pt x="586" y="492"/>
                  <a:pt x="586" y="492"/>
                  <a:pt x="586" y="492"/>
                </a:cubicBezTo>
                <a:cubicBezTo>
                  <a:pt x="586" y="492"/>
                  <a:pt x="586" y="492"/>
                  <a:pt x="586" y="491"/>
                </a:cubicBezTo>
                <a:cubicBezTo>
                  <a:pt x="587" y="491"/>
                  <a:pt x="587" y="491"/>
                  <a:pt x="587" y="491"/>
                </a:cubicBezTo>
                <a:cubicBezTo>
                  <a:pt x="587" y="491"/>
                  <a:pt x="589" y="488"/>
                  <a:pt x="589" y="487"/>
                </a:cubicBezTo>
                <a:cubicBezTo>
                  <a:pt x="589" y="487"/>
                  <a:pt x="588" y="487"/>
                  <a:pt x="588" y="486"/>
                </a:cubicBezTo>
                <a:cubicBezTo>
                  <a:pt x="588" y="486"/>
                  <a:pt x="587" y="486"/>
                  <a:pt x="587" y="486"/>
                </a:cubicBezTo>
                <a:cubicBezTo>
                  <a:pt x="587" y="486"/>
                  <a:pt x="586" y="486"/>
                  <a:pt x="586" y="486"/>
                </a:cubicBezTo>
                <a:cubicBezTo>
                  <a:pt x="586" y="486"/>
                  <a:pt x="587" y="485"/>
                  <a:pt x="587" y="485"/>
                </a:cubicBezTo>
                <a:cubicBezTo>
                  <a:pt x="587" y="485"/>
                  <a:pt x="587" y="485"/>
                  <a:pt x="587" y="485"/>
                </a:cubicBezTo>
                <a:cubicBezTo>
                  <a:pt x="588" y="483"/>
                  <a:pt x="589" y="483"/>
                  <a:pt x="589" y="482"/>
                </a:cubicBezTo>
                <a:cubicBezTo>
                  <a:pt x="589" y="482"/>
                  <a:pt x="589" y="482"/>
                  <a:pt x="589" y="481"/>
                </a:cubicBezTo>
                <a:cubicBezTo>
                  <a:pt x="589" y="481"/>
                  <a:pt x="590" y="481"/>
                  <a:pt x="590" y="481"/>
                </a:cubicBezTo>
                <a:cubicBezTo>
                  <a:pt x="590" y="481"/>
                  <a:pt x="590" y="479"/>
                  <a:pt x="590" y="478"/>
                </a:cubicBezTo>
                <a:cubicBezTo>
                  <a:pt x="590" y="478"/>
                  <a:pt x="590" y="478"/>
                  <a:pt x="591" y="477"/>
                </a:cubicBezTo>
                <a:cubicBezTo>
                  <a:pt x="591" y="477"/>
                  <a:pt x="590" y="476"/>
                  <a:pt x="592" y="476"/>
                </a:cubicBezTo>
                <a:cubicBezTo>
                  <a:pt x="592" y="475"/>
                  <a:pt x="592" y="475"/>
                  <a:pt x="592" y="475"/>
                </a:cubicBezTo>
                <a:cubicBezTo>
                  <a:pt x="592" y="475"/>
                  <a:pt x="592" y="475"/>
                  <a:pt x="591" y="475"/>
                </a:cubicBezTo>
                <a:cubicBezTo>
                  <a:pt x="591" y="474"/>
                  <a:pt x="592" y="473"/>
                  <a:pt x="591" y="473"/>
                </a:cubicBezTo>
                <a:cubicBezTo>
                  <a:pt x="591" y="472"/>
                  <a:pt x="591" y="472"/>
                  <a:pt x="591" y="472"/>
                </a:cubicBezTo>
                <a:cubicBezTo>
                  <a:pt x="591" y="472"/>
                  <a:pt x="591" y="471"/>
                  <a:pt x="591" y="471"/>
                </a:cubicBezTo>
                <a:cubicBezTo>
                  <a:pt x="591" y="471"/>
                  <a:pt x="591" y="471"/>
                  <a:pt x="591" y="471"/>
                </a:cubicBezTo>
                <a:cubicBezTo>
                  <a:pt x="591" y="471"/>
                  <a:pt x="591" y="470"/>
                  <a:pt x="591" y="470"/>
                </a:cubicBezTo>
                <a:cubicBezTo>
                  <a:pt x="591" y="469"/>
                  <a:pt x="590" y="470"/>
                  <a:pt x="590" y="470"/>
                </a:cubicBezTo>
                <a:cubicBezTo>
                  <a:pt x="590" y="470"/>
                  <a:pt x="590" y="470"/>
                  <a:pt x="590" y="470"/>
                </a:cubicBezTo>
                <a:cubicBezTo>
                  <a:pt x="590" y="469"/>
                  <a:pt x="590" y="469"/>
                  <a:pt x="590" y="469"/>
                </a:cubicBezTo>
                <a:cubicBezTo>
                  <a:pt x="590" y="468"/>
                  <a:pt x="590" y="468"/>
                  <a:pt x="591" y="468"/>
                </a:cubicBezTo>
                <a:cubicBezTo>
                  <a:pt x="591" y="468"/>
                  <a:pt x="591" y="468"/>
                  <a:pt x="592" y="468"/>
                </a:cubicBezTo>
                <a:cubicBezTo>
                  <a:pt x="592" y="467"/>
                  <a:pt x="592" y="468"/>
                  <a:pt x="592" y="467"/>
                </a:cubicBezTo>
                <a:cubicBezTo>
                  <a:pt x="592" y="467"/>
                  <a:pt x="593" y="467"/>
                  <a:pt x="593" y="467"/>
                </a:cubicBezTo>
                <a:cubicBezTo>
                  <a:pt x="593" y="466"/>
                  <a:pt x="593" y="466"/>
                  <a:pt x="593" y="466"/>
                </a:cubicBezTo>
                <a:cubicBezTo>
                  <a:pt x="593" y="466"/>
                  <a:pt x="593" y="466"/>
                  <a:pt x="593" y="466"/>
                </a:cubicBezTo>
                <a:cubicBezTo>
                  <a:pt x="592" y="466"/>
                  <a:pt x="592" y="466"/>
                  <a:pt x="592" y="466"/>
                </a:cubicBezTo>
                <a:cubicBezTo>
                  <a:pt x="592" y="465"/>
                  <a:pt x="593" y="464"/>
                  <a:pt x="593" y="463"/>
                </a:cubicBezTo>
                <a:cubicBezTo>
                  <a:pt x="594" y="463"/>
                  <a:pt x="594" y="463"/>
                  <a:pt x="594" y="463"/>
                </a:cubicBezTo>
                <a:cubicBezTo>
                  <a:pt x="594" y="464"/>
                  <a:pt x="594" y="465"/>
                  <a:pt x="594" y="465"/>
                </a:cubicBezTo>
                <a:cubicBezTo>
                  <a:pt x="594" y="466"/>
                  <a:pt x="594" y="466"/>
                  <a:pt x="594" y="466"/>
                </a:cubicBezTo>
                <a:cubicBezTo>
                  <a:pt x="593" y="467"/>
                  <a:pt x="594" y="467"/>
                  <a:pt x="594" y="468"/>
                </a:cubicBezTo>
                <a:cubicBezTo>
                  <a:pt x="594" y="468"/>
                  <a:pt x="593" y="468"/>
                  <a:pt x="593" y="469"/>
                </a:cubicBezTo>
                <a:cubicBezTo>
                  <a:pt x="592" y="469"/>
                  <a:pt x="592" y="470"/>
                  <a:pt x="592" y="471"/>
                </a:cubicBezTo>
                <a:cubicBezTo>
                  <a:pt x="592" y="472"/>
                  <a:pt x="592" y="472"/>
                  <a:pt x="593" y="472"/>
                </a:cubicBezTo>
                <a:cubicBezTo>
                  <a:pt x="593" y="471"/>
                  <a:pt x="593" y="471"/>
                  <a:pt x="593" y="470"/>
                </a:cubicBezTo>
                <a:cubicBezTo>
                  <a:pt x="594" y="469"/>
                  <a:pt x="594" y="470"/>
                  <a:pt x="594" y="469"/>
                </a:cubicBezTo>
                <a:cubicBezTo>
                  <a:pt x="594" y="469"/>
                  <a:pt x="594" y="469"/>
                  <a:pt x="594" y="469"/>
                </a:cubicBezTo>
                <a:cubicBezTo>
                  <a:pt x="595" y="469"/>
                  <a:pt x="595" y="469"/>
                  <a:pt x="595" y="469"/>
                </a:cubicBezTo>
                <a:cubicBezTo>
                  <a:pt x="594" y="470"/>
                  <a:pt x="594" y="470"/>
                  <a:pt x="594" y="471"/>
                </a:cubicBezTo>
                <a:cubicBezTo>
                  <a:pt x="594" y="471"/>
                  <a:pt x="593" y="472"/>
                  <a:pt x="592" y="472"/>
                </a:cubicBezTo>
                <a:cubicBezTo>
                  <a:pt x="592" y="472"/>
                  <a:pt x="592" y="472"/>
                  <a:pt x="592" y="472"/>
                </a:cubicBezTo>
                <a:cubicBezTo>
                  <a:pt x="592" y="472"/>
                  <a:pt x="592" y="472"/>
                  <a:pt x="592" y="473"/>
                </a:cubicBezTo>
                <a:cubicBezTo>
                  <a:pt x="592" y="473"/>
                  <a:pt x="592" y="473"/>
                  <a:pt x="592" y="473"/>
                </a:cubicBezTo>
                <a:cubicBezTo>
                  <a:pt x="592" y="473"/>
                  <a:pt x="592" y="473"/>
                  <a:pt x="592" y="473"/>
                </a:cubicBezTo>
                <a:cubicBezTo>
                  <a:pt x="593" y="473"/>
                  <a:pt x="592" y="473"/>
                  <a:pt x="593" y="473"/>
                </a:cubicBezTo>
                <a:cubicBezTo>
                  <a:pt x="593" y="473"/>
                  <a:pt x="593" y="474"/>
                  <a:pt x="594" y="474"/>
                </a:cubicBezTo>
                <a:cubicBezTo>
                  <a:pt x="594" y="474"/>
                  <a:pt x="594" y="475"/>
                  <a:pt x="593" y="475"/>
                </a:cubicBezTo>
                <a:cubicBezTo>
                  <a:pt x="593" y="475"/>
                  <a:pt x="593" y="475"/>
                  <a:pt x="594" y="475"/>
                </a:cubicBezTo>
                <a:cubicBezTo>
                  <a:pt x="596" y="475"/>
                  <a:pt x="594" y="470"/>
                  <a:pt x="596" y="469"/>
                </a:cubicBezTo>
                <a:cubicBezTo>
                  <a:pt x="596" y="469"/>
                  <a:pt x="596" y="469"/>
                  <a:pt x="596" y="469"/>
                </a:cubicBezTo>
                <a:cubicBezTo>
                  <a:pt x="595" y="468"/>
                  <a:pt x="595" y="468"/>
                  <a:pt x="595" y="468"/>
                </a:cubicBezTo>
                <a:cubicBezTo>
                  <a:pt x="595" y="469"/>
                  <a:pt x="595" y="468"/>
                  <a:pt x="595" y="469"/>
                </a:cubicBezTo>
                <a:cubicBezTo>
                  <a:pt x="595" y="469"/>
                  <a:pt x="595" y="469"/>
                  <a:pt x="595" y="469"/>
                </a:cubicBezTo>
                <a:cubicBezTo>
                  <a:pt x="595" y="469"/>
                  <a:pt x="595" y="468"/>
                  <a:pt x="594" y="468"/>
                </a:cubicBezTo>
                <a:cubicBezTo>
                  <a:pt x="594" y="468"/>
                  <a:pt x="595" y="467"/>
                  <a:pt x="595" y="466"/>
                </a:cubicBezTo>
                <a:cubicBezTo>
                  <a:pt x="595" y="465"/>
                  <a:pt x="595" y="465"/>
                  <a:pt x="596" y="464"/>
                </a:cubicBezTo>
                <a:cubicBezTo>
                  <a:pt x="596" y="464"/>
                  <a:pt x="596" y="464"/>
                  <a:pt x="596" y="465"/>
                </a:cubicBezTo>
                <a:cubicBezTo>
                  <a:pt x="596" y="465"/>
                  <a:pt x="596" y="465"/>
                  <a:pt x="597" y="464"/>
                </a:cubicBezTo>
                <a:cubicBezTo>
                  <a:pt x="597" y="464"/>
                  <a:pt x="597" y="464"/>
                  <a:pt x="597" y="464"/>
                </a:cubicBezTo>
                <a:cubicBezTo>
                  <a:pt x="597" y="462"/>
                  <a:pt x="597" y="462"/>
                  <a:pt x="596" y="461"/>
                </a:cubicBezTo>
                <a:cubicBezTo>
                  <a:pt x="595" y="461"/>
                  <a:pt x="595" y="461"/>
                  <a:pt x="595" y="462"/>
                </a:cubicBezTo>
                <a:cubicBezTo>
                  <a:pt x="594" y="462"/>
                  <a:pt x="594" y="462"/>
                  <a:pt x="593" y="461"/>
                </a:cubicBezTo>
                <a:cubicBezTo>
                  <a:pt x="593" y="460"/>
                  <a:pt x="594" y="460"/>
                  <a:pt x="595" y="459"/>
                </a:cubicBezTo>
                <a:cubicBezTo>
                  <a:pt x="595" y="459"/>
                  <a:pt x="595" y="459"/>
                  <a:pt x="595" y="459"/>
                </a:cubicBezTo>
                <a:cubicBezTo>
                  <a:pt x="595" y="459"/>
                  <a:pt x="595" y="459"/>
                  <a:pt x="595" y="459"/>
                </a:cubicBezTo>
                <a:cubicBezTo>
                  <a:pt x="595" y="460"/>
                  <a:pt x="595" y="460"/>
                  <a:pt x="595" y="460"/>
                </a:cubicBezTo>
                <a:cubicBezTo>
                  <a:pt x="595" y="460"/>
                  <a:pt x="595" y="460"/>
                  <a:pt x="595" y="460"/>
                </a:cubicBezTo>
                <a:cubicBezTo>
                  <a:pt x="596" y="461"/>
                  <a:pt x="595" y="461"/>
                  <a:pt x="596" y="461"/>
                </a:cubicBezTo>
                <a:cubicBezTo>
                  <a:pt x="596" y="460"/>
                  <a:pt x="596" y="460"/>
                  <a:pt x="596" y="460"/>
                </a:cubicBezTo>
                <a:cubicBezTo>
                  <a:pt x="596" y="459"/>
                  <a:pt x="596" y="459"/>
                  <a:pt x="596" y="459"/>
                </a:cubicBezTo>
                <a:cubicBezTo>
                  <a:pt x="596" y="458"/>
                  <a:pt x="596" y="458"/>
                  <a:pt x="596" y="458"/>
                </a:cubicBezTo>
                <a:cubicBezTo>
                  <a:pt x="596" y="457"/>
                  <a:pt x="596" y="457"/>
                  <a:pt x="596" y="455"/>
                </a:cubicBezTo>
                <a:cubicBezTo>
                  <a:pt x="596" y="455"/>
                  <a:pt x="596" y="455"/>
                  <a:pt x="596" y="455"/>
                </a:cubicBezTo>
                <a:cubicBezTo>
                  <a:pt x="597" y="454"/>
                  <a:pt x="597" y="453"/>
                  <a:pt x="596" y="452"/>
                </a:cubicBezTo>
                <a:cubicBezTo>
                  <a:pt x="596" y="451"/>
                  <a:pt x="597" y="451"/>
                  <a:pt x="597" y="450"/>
                </a:cubicBezTo>
                <a:cubicBezTo>
                  <a:pt x="597" y="450"/>
                  <a:pt x="598" y="450"/>
                  <a:pt x="598" y="450"/>
                </a:cubicBezTo>
                <a:cubicBezTo>
                  <a:pt x="598" y="449"/>
                  <a:pt x="599" y="450"/>
                  <a:pt x="599" y="449"/>
                </a:cubicBezTo>
                <a:cubicBezTo>
                  <a:pt x="599" y="449"/>
                  <a:pt x="600" y="450"/>
                  <a:pt x="600" y="449"/>
                </a:cubicBezTo>
                <a:cubicBezTo>
                  <a:pt x="601" y="449"/>
                  <a:pt x="601" y="448"/>
                  <a:pt x="601" y="447"/>
                </a:cubicBezTo>
                <a:cubicBezTo>
                  <a:pt x="601" y="447"/>
                  <a:pt x="601" y="447"/>
                  <a:pt x="602" y="447"/>
                </a:cubicBezTo>
                <a:cubicBezTo>
                  <a:pt x="602" y="447"/>
                  <a:pt x="602" y="447"/>
                  <a:pt x="602" y="446"/>
                </a:cubicBezTo>
                <a:cubicBezTo>
                  <a:pt x="602" y="446"/>
                  <a:pt x="602" y="446"/>
                  <a:pt x="602" y="446"/>
                </a:cubicBezTo>
                <a:cubicBezTo>
                  <a:pt x="602" y="446"/>
                  <a:pt x="601" y="446"/>
                  <a:pt x="601" y="446"/>
                </a:cubicBezTo>
                <a:cubicBezTo>
                  <a:pt x="601" y="446"/>
                  <a:pt x="601" y="446"/>
                  <a:pt x="601" y="446"/>
                </a:cubicBezTo>
                <a:cubicBezTo>
                  <a:pt x="601" y="446"/>
                  <a:pt x="602" y="446"/>
                  <a:pt x="602" y="445"/>
                </a:cubicBezTo>
                <a:cubicBezTo>
                  <a:pt x="602" y="445"/>
                  <a:pt x="602" y="443"/>
                  <a:pt x="602" y="442"/>
                </a:cubicBezTo>
                <a:cubicBezTo>
                  <a:pt x="602" y="441"/>
                  <a:pt x="602" y="441"/>
                  <a:pt x="602" y="441"/>
                </a:cubicBezTo>
                <a:cubicBezTo>
                  <a:pt x="602" y="441"/>
                  <a:pt x="602" y="441"/>
                  <a:pt x="602" y="440"/>
                </a:cubicBezTo>
                <a:cubicBezTo>
                  <a:pt x="602" y="440"/>
                  <a:pt x="602" y="440"/>
                  <a:pt x="602" y="440"/>
                </a:cubicBezTo>
                <a:cubicBezTo>
                  <a:pt x="602" y="440"/>
                  <a:pt x="602" y="440"/>
                  <a:pt x="602" y="440"/>
                </a:cubicBezTo>
                <a:cubicBezTo>
                  <a:pt x="602" y="440"/>
                  <a:pt x="602" y="439"/>
                  <a:pt x="602" y="439"/>
                </a:cubicBezTo>
                <a:cubicBezTo>
                  <a:pt x="602" y="438"/>
                  <a:pt x="602" y="438"/>
                  <a:pt x="602" y="438"/>
                </a:cubicBezTo>
                <a:cubicBezTo>
                  <a:pt x="602" y="438"/>
                  <a:pt x="602" y="438"/>
                  <a:pt x="603" y="438"/>
                </a:cubicBezTo>
                <a:cubicBezTo>
                  <a:pt x="603" y="440"/>
                  <a:pt x="603" y="442"/>
                  <a:pt x="604" y="442"/>
                </a:cubicBezTo>
                <a:cubicBezTo>
                  <a:pt x="604" y="443"/>
                  <a:pt x="604" y="443"/>
                  <a:pt x="604" y="443"/>
                </a:cubicBezTo>
                <a:cubicBezTo>
                  <a:pt x="604" y="443"/>
                  <a:pt x="604" y="443"/>
                  <a:pt x="604" y="443"/>
                </a:cubicBezTo>
                <a:cubicBezTo>
                  <a:pt x="603" y="443"/>
                  <a:pt x="604" y="443"/>
                  <a:pt x="603" y="443"/>
                </a:cubicBezTo>
                <a:cubicBezTo>
                  <a:pt x="603" y="443"/>
                  <a:pt x="603" y="443"/>
                  <a:pt x="603" y="443"/>
                </a:cubicBezTo>
                <a:cubicBezTo>
                  <a:pt x="603" y="444"/>
                  <a:pt x="603" y="444"/>
                  <a:pt x="603" y="445"/>
                </a:cubicBezTo>
                <a:cubicBezTo>
                  <a:pt x="603" y="445"/>
                  <a:pt x="604" y="445"/>
                  <a:pt x="603" y="445"/>
                </a:cubicBezTo>
                <a:cubicBezTo>
                  <a:pt x="603" y="446"/>
                  <a:pt x="603" y="446"/>
                  <a:pt x="604" y="446"/>
                </a:cubicBezTo>
                <a:cubicBezTo>
                  <a:pt x="603" y="447"/>
                  <a:pt x="604" y="447"/>
                  <a:pt x="603" y="447"/>
                </a:cubicBezTo>
                <a:cubicBezTo>
                  <a:pt x="603" y="448"/>
                  <a:pt x="604" y="447"/>
                  <a:pt x="605" y="447"/>
                </a:cubicBezTo>
                <a:cubicBezTo>
                  <a:pt x="605" y="446"/>
                  <a:pt x="605" y="445"/>
                  <a:pt x="604" y="445"/>
                </a:cubicBezTo>
                <a:cubicBezTo>
                  <a:pt x="604" y="445"/>
                  <a:pt x="604" y="444"/>
                  <a:pt x="604" y="444"/>
                </a:cubicBezTo>
                <a:cubicBezTo>
                  <a:pt x="605" y="444"/>
                  <a:pt x="605" y="444"/>
                  <a:pt x="605" y="444"/>
                </a:cubicBezTo>
                <a:cubicBezTo>
                  <a:pt x="605" y="444"/>
                  <a:pt x="604" y="443"/>
                  <a:pt x="605" y="442"/>
                </a:cubicBezTo>
                <a:cubicBezTo>
                  <a:pt x="605" y="442"/>
                  <a:pt x="604" y="441"/>
                  <a:pt x="604" y="441"/>
                </a:cubicBezTo>
                <a:cubicBezTo>
                  <a:pt x="604" y="440"/>
                  <a:pt x="604" y="440"/>
                  <a:pt x="605" y="439"/>
                </a:cubicBezTo>
                <a:cubicBezTo>
                  <a:pt x="605" y="439"/>
                  <a:pt x="604" y="439"/>
                  <a:pt x="604" y="438"/>
                </a:cubicBezTo>
                <a:cubicBezTo>
                  <a:pt x="605" y="438"/>
                  <a:pt x="605" y="438"/>
                  <a:pt x="605" y="438"/>
                </a:cubicBezTo>
                <a:cubicBezTo>
                  <a:pt x="605" y="438"/>
                  <a:pt x="605" y="438"/>
                  <a:pt x="605" y="438"/>
                </a:cubicBezTo>
                <a:cubicBezTo>
                  <a:pt x="605" y="438"/>
                  <a:pt x="605" y="438"/>
                  <a:pt x="605" y="437"/>
                </a:cubicBezTo>
                <a:cubicBezTo>
                  <a:pt x="604" y="437"/>
                  <a:pt x="604" y="437"/>
                  <a:pt x="604" y="437"/>
                </a:cubicBezTo>
                <a:cubicBezTo>
                  <a:pt x="604" y="437"/>
                  <a:pt x="604" y="436"/>
                  <a:pt x="604" y="436"/>
                </a:cubicBezTo>
                <a:cubicBezTo>
                  <a:pt x="604" y="436"/>
                  <a:pt x="604" y="436"/>
                  <a:pt x="604" y="436"/>
                </a:cubicBezTo>
                <a:cubicBezTo>
                  <a:pt x="603" y="436"/>
                  <a:pt x="603" y="437"/>
                  <a:pt x="603" y="438"/>
                </a:cubicBezTo>
                <a:cubicBezTo>
                  <a:pt x="602" y="438"/>
                  <a:pt x="602" y="437"/>
                  <a:pt x="602" y="437"/>
                </a:cubicBezTo>
                <a:cubicBezTo>
                  <a:pt x="602" y="438"/>
                  <a:pt x="602" y="438"/>
                  <a:pt x="601" y="438"/>
                </a:cubicBezTo>
                <a:cubicBezTo>
                  <a:pt x="601" y="438"/>
                  <a:pt x="601" y="438"/>
                  <a:pt x="601" y="438"/>
                </a:cubicBezTo>
                <a:cubicBezTo>
                  <a:pt x="601" y="438"/>
                  <a:pt x="601" y="437"/>
                  <a:pt x="601" y="436"/>
                </a:cubicBezTo>
                <a:cubicBezTo>
                  <a:pt x="602" y="436"/>
                  <a:pt x="602" y="436"/>
                  <a:pt x="602" y="436"/>
                </a:cubicBezTo>
                <a:cubicBezTo>
                  <a:pt x="602" y="435"/>
                  <a:pt x="603" y="434"/>
                  <a:pt x="603" y="433"/>
                </a:cubicBezTo>
                <a:cubicBezTo>
                  <a:pt x="603" y="433"/>
                  <a:pt x="603" y="433"/>
                  <a:pt x="604" y="433"/>
                </a:cubicBezTo>
                <a:cubicBezTo>
                  <a:pt x="604" y="433"/>
                  <a:pt x="604" y="432"/>
                  <a:pt x="603" y="431"/>
                </a:cubicBezTo>
                <a:cubicBezTo>
                  <a:pt x="603" y="431"/>
                  <a:pt x="603" y="431"/>
                  <a:pt x="602" y="431"/>
                </a:cubicBezTo>
                <a:cubicBezTo>
                  <a:pt x="603" y="431"/>
                  <a:pt x="603" y="430"/>
                  <a:pt x="603" y="429"/>
                </a:cubicBezTo>
                <a:cubicBezTo>
                  <a:pt x="603" y="429"/>
                  <a:pt x="603" y="429"/>
                  <a:pt x="603" y="429"/>
                </a:cubicBezTo>
                <a:cubicBezTo>
                  <a:pt x="602" y="429"/>
                  <a:pt x="603" y="429"/>
                  <a:pt x="602" y="429"/>
                </a:cubicBezTo>
                <a:cubicBezTo>
                  <a:pt x="602" y="429"/>
                  <a:pt x="602" y="430"/>
                  <a:pt x="601" y="430"/>
                </a:cubicBezTo>
                <a:cubicBezTo>
                  <a:pt x="601" y="432"/>
                  <a:pt x="602" y="433"/>
                  <a:pt x="601" y="434"/>
                </a:cubicBezTo>
                <a:cubicBezTo>
                  <a:pt x="601" y="435"/>
                  <a:pt x="601" y="435"/>
                  <a:pt x="601" y="435"/>
                </a:cubicBezTo>
                <a:cubicBezTo>
                  <a:pt x="601" y="435"/>
                  <a:pt x="601" y="435"/>
                  <a:pt x="601" y="435"/>
                </a:cubicBezTo>
                <a:cubicBezTo>
                  <a:pt x="601" y="435"/>
                  <a:pt x="600" y="434"/>
                  <a:pt x="601" y="434"/>
                </a:cubicBezTo>
                <a:cubicBezTo>
                  <a:pt x="601" y="433"/>
                  <a:pt x="601" y="433"/>
                  <a:pt x="601" y="433"/>
                </a:cubicBezTo>
                <a:cubicBezTo>
                  <a:pt x="600" y="433"/>
                  <a:pt x="600" y="434"/>
                  <a:pt x="600" y="434"/>
                </a:cubicBezTo>
                <a:cubicBezTo>
                  <a:pt x="600" y="434"/>
                  <a:pt x="600" y="434"/>
                  <a:pt x="600" y="434"/>
                </a:cubicBezTo>
                <a:cubicBezTo>
                  <a:pt x="600" y="434"/>
                  <a:pt x="600" y="434"/>
                  <a:pt x="600" y="434"/>
                </a:cubicBezTo>
                <a:cubicBezTo>
                  <a:pt x="600" y="434"/>
                  <a:pt x="600" y="434"/>
                  <a:pt x="600" y="433"/>
                </a:cubicBezTo>
                <a:cubicBezTo>
                  <a:pt x="599" y="433"/>
                  <a:pt x="600" y="433"/>
                  <a:pt x="599" y="433"/>
                </a:cubicBezTo>
                <a:cubicBezTo>
                  <a:pt x="599" y="433"/>
                  <a:pt x="599" y="433"/>
                  <a:pt x="599" y="433"/>
                </a:cubicBezTo>
                <a:cubicBezTo>
                  <a:pt x="599" y="433"/>
                  <a:pt x="599" y="434"/>
                  <a:pt x="599" y="434"/>
                </a:cubicBezTo>
                <a:cubicBezTo>
                  <a:pt x="599" y="435"/>
                  <a:pt x="599" y="435"/>
                  <a:pt x="599" y="435"/>
                </a:cubicBezTo>
                <a:cubicBezTo>
                  <a:pt x="599" y="435"/>
                  <a:pt x="599" y="434"/>
                  <a:pt x="598" y="434"/>
                </a:cubicBezTo>
                <a:cubicBezTo>
                  <a:pt x="598" y="434"/>
                  <a:pt x="598" y="434"/>
                  <a:pt x="598" y="434"/>
                </a:cubicBezTo>
                <a:cubicBezTo>
                  <a:pt x="598" y="434"/>
                  <a:pt x="598" y="435"/>
                  <a:pt x="597" y="435"/>
                </a:cubicBezTo>
                <a:cubicBezTo>
                  <a:pt x="597" y="436"/>
                  <a:pt x="598" y="436"/>
                  <a:pt x="598" y="436"/>
                </a:cubicBezTo>
                <a:cubicBezTo>
                  <a:pt x="598" y="437"/>
                  <a:pt x="598" y="437"/>
                  <a:pt x="598" y="437"/>
                </a:cubicBezTo>
                <a:cubicBezTo>
                  <a:pt x="598" y="438"/>
                  <a:pt x="598" y="438"/>
                  <a:pt x="597" y="438"/>
                </a:cubicBezTo>
                <a:cubicBezTo>
                  <a:pt x="597" y="438"/>
                  <a:pt x="597" y="437"/>
                  <a:pt x="596" y="437"/>
                </a:cubicBezTo>
                <a:cubicBezTo>
                  <a:pt x="596" y="437"/>
                  <a:pt x="596" y="436"/>
                  <a:pt x="596" y="436"/>
                </a:cubicBezTo>
                <a:cubicBezTo>
                  <a:pt x="597" y="436"/>
                  <a:pt x="597" y="435"/>
                  <a:pt x="597" y="435"/>
                </a:cubicBezTo>
                <a:cubicBezTo>
                  <a:pt x="597" y="434"/>
                  <a:pt x="597" y="434"/>
                  <a:pt x="597" y="433"/>
                </a:cubicBezTo>
                <a:cubicBezTo>
                  <a:pt x="597" y="433"/>
                  <a:pt x="597" y="433"/>
                  <a:pt x="597" y="433"/>
                </a:cubicBezTo>
                <a:cubicBezTo>
                  <a:pt x="597" y="433"/>
                  <a:pt x="597" y="433"/>
                  <a:pt x="597" y="432"/>
                </a:cubicBezTo>
                <a:cubicBezTo>
                  <a:pt x="597" y="432"/>
                  <a:pt x="597" y="432"/>
                  <a:pt x="597" y="432"/>
                </a:cubicBezTo>
                <a:cubicBezTo>
                  <a:pt x="598" y="432"/>
                  <a:pt x="598" y="433"/>
                  <a:pt x="598" y="433"/>
                </a:cubicBezTo>
                <a:cubicBezTo>
                  <a:pt x="598" y="433"/>
                  <a:pt x="599" y="433"/>
                  <a:pt x="599" y="432"/>
                </a:cubicBezTo>
                <a:cubicBezTo>
                  <a:pt x="599" y="431"/>
                  <a:pt x="598" y="431"/>
                  <a:pt x="598" y="430"/>
                </a:cubicBezTo>
                <a:cubicBezTo>
                  <a:pt x="599" y="430"/>
                  <a:pt x="599" y="429"/>
                  <a:pt x="599" y="428"/>
                </a:cubicBezTo>
                <a:cubicBezTo>
                  <a:pt x="600" y="428"/>
                  <a:pt x="601" y="428"/>
                  <a:pt x="601" y="428"/>
                </a:cubicBezTo>
                <a:cubicBezTo>
                  <a:pt x="602" y="429"/>
                  <a:pt x="602" y="429"/>
                  <a:pt x="602" y="429"/>
                </a:cubicBezTo>
                <a:cubicBezTo>
                  <a:pt x="602" y="429"/>
                  <a:pt x="602" y="429"/>
                  <a:pt x="603" y="429"/>
                </a:cubicBezTo>
                <a:cubicBezTo>
                  <a:pt x="603" y="428"/>
                  <a:pt x="603" y="428"/>
                  <a:pt x="603" y="428"/>
                </a:cubicBezTo>
                <a:cubicBezTo>
                  <a:pt x="602" y="428"/>
                  <a:pt x="601" y="428"/>
                  <a:pt x="600" y="428"/>
                </a:cubicBezTo>
                <a:cubicBezTo>
                  <a:pt x="600" y="428"/>
                  <a:pt x="600" y="428"/>
                  <a:pt x="600" y="427"/>
                </a:cubicBezTo>
                <a:cubicBezTo>
                  <a:pt x="601" y="427"/>
                  <a:pt x="601" y="427"/>
                  <a:pt x="601" y="427"/>
                </a:cubicBezTo>
                <a:cubicBezTo>
                  <a:pt x="601" y="427"/>
                  <a:pt x="601" y="427"/>
                  <a:pt x="602" y="427"/>
                </a:cubicBezTo>
                <a:cubicBezTo>
                  <a:pt x="602" y="427"/>
                  <a:pt x="602" y="426"/>
                  <a:pt x="602" y="426"/>
                </a:cubicBezTo>
                <a:cubicBezTo>
                  <a:pt x="601" y="426"/>
                  <a:pt x="601" y="426"/>
                  <a:pt x="601" y="426"/>
                </a:cubicBezTo>
                <a:cubicBezTo>
                  <a:pt x="602" y="425"/>
                  <a:pt x="602" y="425"/>
                  <a:pt x="602" y="425"/>
                </a:cubicBezTo>
                <a:cubicBezTo>
                  <a:pt x="600" y="424"/>
                  <a:pt x="602" y="423"/>
                  <a:pt x="601" y="422"/>
                </a:cubicBezTo>
                <a:cubicBezTo>
                  <a:pt x="601" y="422"/>
                  <a:pt x="601" y="421"/>
                  <a:pt x="601" y="421"/>
                </a:cubicBezTo>
                <a:cubicBezTo>
                  <a:pt x="601" y="421"/>
                  <a:pt x="600" y="419"/>
                  <a:pt x="600" y="418"/>
                </a:cubicBezTo>
                <a:cubicBezTo>
                  <a:pt x="600" y="418"/>
                  <a:pt x="600" y="418"/>
                  <a:pt x="599" y="418"/>
                </a:cubicBezTo>
                <a:cubicBezTo>
                  <a:pt x="599" y="418"/>
                  <a:pt x="599" y="417"/>
                  <a:pt x="599" y="416"/>
                </a:cubicBezTo>
                <a:cubicBezTo>
                  <a:pt x="599" y="416"/>
                  <a:pt x="599" y="416"/>
                  <a:pt x="598" y="416"/>
                </a:cubicBezTo>
                <a:cubicBezTo>
                  <a:pt x="598" y="415"/>
                  <a:pt x="598" y="415"/>
                  <a:pt x="598" y="415"/>
                </a:cubicBezTo>
                <a:cubicBezTo>
                  <a:pt x="598" y="415"/>
                  <a:pt x="598" y="415"/>
                  <a:pt x="598" y="415"/>
                </a:cubicBezTo>
                <a:cubicBezTo>
                  <a:pt x="598" y="416"/>
                  <a:pt x="598" y="417"/>
                  <a:pt x="598" y="417"/>
                </a:cubicBezTo>
                <a:cubicBezTo>
                  <a:pt x="597" y="418"/>
                  <a:pt x="597" y="418"/>
                  <a:pt x="597" y="418"/>
                </a:cubicBezTo>
                <a:cubicBezTo>
                  <a:pt x="596" y="418"/>
                  <a:pt x="596" y="418"/>
                  <a:pt x="596" y="418"/>
                </a:cubicBezTo>
                <a:cubicBezTo>
                  <a:pt x="596" y="418"/>
                  <a:pt x="596" y="417"/>
                  <a:pt x="596" y="416"/>
                </a:cubicBezTo>
                <a:cubicBezTo>
                  <a:pt x="597" y="416"/>
                  <a:pt x="597" y="416"/>
                  <a:pt x="597" y="416"/>
                </a:cubicBezTo>
                <a:cubicBezTo>
                  <a:pt x="598" y="415"/>
                  <a:pt x="597" y="414"/>
                  <a:pt x="597" y="413"/>
                </a:cubicBezTo>
                <a:cubicBezTo>
                  <a:pt x="597" y="413"/>
                  <a:pt x="597" y="413"/>
                  <a:pt x="597" y="413"/>
                </a:cubicBezTo>
                <a:cubicBezTo>
                  <a:pt x="597" y="412"/>
                  <a:pt x="597" y="412"/>
                  <a:pt x="597" y="412"/>
                </a:cubicBezTo>
                <a:cubicBezTo>
                  <a:pt x="597" y="412"/>
                  <a:pt x="596" y="412"/>
                  <a:pt x="596" y="411"/>
                </a:cubicBezTo>
                <a:cubicBezTo>
                  <a:pt x="596" y="411"/>
                  <a:pt x="596" y="411"/>
                  <a:pt x="596" y="411"/>
                </a:cubicBezTo>
                <a:cubicBezTo>
                  <a:pt x="596" y="411"/>
                  <a:pt x="596" y="411"/>
                  <a:pt x="596" y="411"/>
                </a:cubicBezTo>
                <a:cubicBezTo>
                  <a:pt x="596" y="411"/>
                  <a:pt x="596" y="411"/>
                  <a:pt x="596" y="411"/>
                </a:cubicBezTo>
                <a:cubicBezTo>
                  <a:pt x="596" y="410"/>
                  <a:pt x="596" y="410"/>
                  <a:pt x="596" y="410"/>
                </a:cubicBezTo>
                <a:cubicBezTo>
                  <a:pt x="596" y="410"/>
                  <a:pt x="596" y="410"/>
                  <a:pt x="596" y="409"/>
                </a:cubicBezTo>
                <a:cubicBezTo>
                  <a:pt x="596" y="409"/>
                  <a:pt x="596" y="410"/>
                  <a:pt x="595" y="410"/>
                </a:cubicBezTo>
                <a:cubicBezTo>
                  <a:pt x="594" y="410"/>
                  <a:pt x="594" y="409"/>
                  <a:pt x="593" y="409"/>
                </a:cubicBezTo>
                <a:cubicBezTo>
                  <a:pt x="593" y="409"/>
                  <a:pt x="593" y="409"/>
                  <a:pt x="593" y="408"/>
                </a:cubicBezTo>
                <a:cubicBezTo>
                  <a:pt x="593" y="407"/>
                  <a:pt x="592" y="407"/>
                  <a:pt x="592" y="406"/>
                </a:cubicBezTo>
                <a:cubicBezTo>
                  <a:pt x="592" y="406"/>
                  <a:pt x="592" y="406"/>
                  <a:pt x="592" y="405"/>
                </a:cubicBezTo>
                <a:cubicBezTo>
                  <a:pt x="592" y="405"/>
                  <a:pt x="591" y="405"/>
                  <a:pt x="591" y="405"/>
                </a:cubicBezTo>
                <a:cubicBezTo>
                  <a:pt x="591" y="405"/>
                  <a:pt x="591" y="404"/>
                  <a:pt x="591" y="404"/>
                </a:cubicBezTo>
                <a:cubicBezTo>
                  <a:pt x="591" y="404"/>
                  <a:pt x="590" y="403"/>
                  <a:pt x="590" y="403"/>
                </a:cubicBezTo>
                <a:cubicBezTo>
                  <a:pt x="590" y="402"/>
                  <a:pt x="589" y="402"/>
                  <a:pt x="589" y="401"/>
                </a:cubicBezTo>
                <a:cubicBezTo>
                  <a:pt x="589" y="402"/>
                  <a:pt x="589" y="402"/>
                  <a:pt x="589" y="403"/>
                </a:cubicBezTo>
                <a:cubicBezTo>
                  <a:pt x="588" y="402"/>
                  <a:pt x="588" y="402"/>
                  <a:pt x="588" y="402"/>
                </a:cubicBezTo>
                <a:cubicBezTo>
                  <a:pt x="587" y="402"/>
                  <a:pt x="587" y="402"/>
                  <a:pt x="587" y="402"/>
                </a:cubicBezTo>
                <a:cubicBezTo>
                  <a:pt x="587" y="403"/>
                  <a:pt x="588" y="403"/>
                  <a:pt x="587" y="404"/>
                </a:cubicBezTo>
                <a:cubicBezTo>
                  <a:pt x="587" y="404"/>
                  <a:pt x="587" y="404"/>
                  <a:pt x="587" y="404"/>
                </a:cubicBezTo>
                <a:cubicBezTo>
                  <a:pt x="587" y="404"/>
                  <a:pt x="586" y="403"/>
                  <a:pt x="586" y="403"/>
                </a:cubicBezTo>
                <a:cubicBezTo>
                  <a:pt x="586" y="403"/>
                  <a:pt x="586" y="402"/>
                  <a:pt x="586" y="402"/>
                </a:cubicBezTo>
                <a:cubicBezTo>
                  <a:pt x="586" y="402"/>
                  <a:pt x="587" y="401"/>
                  <a:pt x="588" y="401"/>
                </a:cubicBezTo>
                <a:cubicBezTo>
                  <a:pt x="588" y="400"/>
                  <a:pt x="588" y="401"/>
                  <a:pt x="588" y="400"/>
                </a:cubicBezTo>
                <a:cubicBezTo>
                  <a:pt x="587" y="400"/>
                  <a:pt x="587" y="399"/>
                  <a:pt x="585" y="398"/>
                </a:cubicBezTo>
                <a:cubicBezTo>
                  <a:pt x="585" y="398"/>
                  <a:pt x="585" y="398"/>
                  <a:pt x="585" y="398"/>
                </a:cubicBezTo>
                <a:cubicBezTo>
                  <a:pt x="585" y="399"/>
                  <a:pt x="585" y="399"/>
                  <a:pt x="586" y="399"/>
                </a:cubicBezTo>
                <a:cubicBezTo>
                  <a:pt x="586" y="400"/>
                  <a:pt x="585" y="400"/>
                  <a:pt x="585" y="401"/>
                </a:cubicBezTo>
                <a:cubicBezTo>
                  <a:pt x="585" y="401"/>
                  <a:pt x="585" y="400"/>
                  <a:pt x="585" y="401"/>
                </a:cubicBezTo>
                <a:cubicBezTo>
                  <a:pt x="584" y="400"/>
                  <a:pt x="584" y="400"/>
                  <a:pt x="584" y="399"/>
                </a:cubicBezTo>
                <a:cubicBezTo>
                  <a:pt x="584" y="399"/>
                  <a:pt x="584" y="398"/>
                  <a:pt x="585" y="398"/>
                </a:cubicBezTo>
                <a:cubicBezTo>
                  <a:pt x="585" y="396"/>
                  <a:pt x="583" y="396"/>
                  <a:pt x="582" y="395"/>
                </a:cubicBezTo>
                <a:cubicBezTo>
                  <a:pt x="582" y="395"/>
                  <a:pt x="582" y="395"/>
                  <a:pt x="582" y="394"/>
                </a:cubicBezTo>
                <a:cubicBezTo>
                  <a:pt x="582" y="394"/>
                  <a:pt x="582" y="394"/>
                  <a:pt x="582" y="394"/>
                </a:cubicBezTo>
                <a:cubicBezTo>
                  <a:pt x="582" y="393"/>
                  <a:pt x="582" y="393"/>
                  <a:pt x="582" y="394"/>
                </a:cubicBezTo>
                <a:cubicBezTo>
                  <a:pt x="581" y="393"/>
                  <a:pt x="581" y="393"/>
                  <a:pt x="581" y="393"/>
                </a:cubicBezTo>
                <a:cubicBezTo>
                  <a:pt x="580" y="393"/>
                  <a:pt x="580" y="393"/>
                  <a:pt x="580" y="393"/>
                </a:cubicBezTo>
                <a:cubicBezTo>
                  <a:pt x="580" y="393"/>
                  <a:pt x="580" y="393"/>
                  <a:pt x="580" y="393"/>
                </a:cubicBezTo>
                <a:cubicBezTo>
                  <a:pt x="580" y="392"/>
                  <a:pt x="580" y="391"/>
                  <a:pt x="580" y="390"/>
                </a:cubicBezTo>
                <a:cubicBezTo>
                  <a:pt x="580" y="390"/>
                  <a:pt x="579" y="390"/>
                  <a:pt x="579" y="390"/>
                </a:cubicBezTo>
                <a:cubicBezTo>
                  <a:pt x="579" y="390"/>
                  <a:pt x="579" y="390"/>
                  <a:pt x="579" y="390"/>
                </a:cubicBezTo>
                <a:cubicBezTo>
                  <a:pt x="579" y="390"/>
                  <a:pt x="579" y="389"/>
                  <a:pt x="579" y="389"/>
                </a:cubicBezTo>
                <a:cubicBezTo>
                  <a:pt x="580" y="389"/>
                  <a:pt x="580" y="389"/>
                  <a:pt x="580" y="389"/>
                </a:cubicBezTo>
                <a:cubicBezTo>
                  <a:pt x="580" y="389"/>
                  <a:pt x="580" y="389"/>
                  <a:pt x="580" y="389"/>
                </a:cubicBezTo>
                <a:cubicBezTo>
                  <a:pt x="580" y="388"/>
                  <a:pt x="580" y="388"/>
                  <a:pt x="580" y="388"/>
                </a:cubicBezTo>
                <a:cubicBezTo>
                  <a:pt x="579" y="388"/>
                  <a:pt x="579" y="388"/>
                  <a:pt x="579" y="389"/>
                </a:cubicBezTo>
                <a:cubicBezTo>
                  <a:pt x="579" y="390"/>
                  <a:pt x="579" y="390"/>
                  <a:pt x="579" y="391"/>
                </a:cubicBezTo>
                <a:cubicBezTo>
                  <a:pt x="580" y="391"/>
                  <a:pt x="580" y="391"/>
                  <a:pt x="580" y="391"/>
                </a:cubicBezTo>
                <a:cubicBezTo>
                  <a:pt x="580" y="391"/>
                  <a:pt x="580" y="391"/>
                  <a:pt x="580" y="391"/>
                </a:cubicBezTo>
                <a:cubicBezTo>
                  <a:pt x="579" y="391"/>
                  <a:pt x="578" y="391"/>
                  <a:pt x="578" y="391"/>
                </a:cubicBezTo>
                <a:cubicBezTo>
                  <a:pt x="578" y="391"/>
                  <a:pt x="577" y="391"/>
                  <a:pt x="577" y="390"/>
                </a:cubicBezTo>
                <a:cubicBezTo>
                  <a:pt x="577" y="390"/>
                  <a:pt x="577" y="391"/>
                  <a:pt x="576" y="391"/>
                </a:cubicBezTo>
                <a:cubicBezTo>
                  <a:pt x="576" y="391"/>
                  <a:pt x="576" y="391"/>
                  <a:pt x="577" y="391"/>
                </a:cubicBezTo>
                <a:cubicBezTo>
                  <a:pt x="577" y="392"/>
                  <a:pt x="577" y="392"/>
                  <a:pt x="577" y="392"/>
                </a:cubicBezTo>
                <a:cubicBezTo>
                  <a:pt x="576" y="392"/>
                  <a:pt x="576" y="392"/>
                  <a:pt x="576" y="392"/>
                </a:cubicBezTo>
                <a:cubicBezTo>
                  <a:pt x="576" y="393"/>
                  <a:pt x="576" y="394"/>
                  <a:pt x="575" y="395"/>
                </a:cubicBezTo>
                <a:cubicBezTo>
                  <a:pt x="574" y="395"/>
                  <a:pt x="575" y="394"/>
                  <a:pt x="574" y="393"/>
                </a:cubicBezTo>
                <a:cubicBezTo>
                  <a:pt x="574" y="393"/>
                  <a:pt x="574" y="393"/>
                  <a:pt x="574" y="393"/>
                </a:cubicBezTo>
                <a:cubicBezTo>
                  <a:pt x="574" y="394"/>
                  <a:pt x="574" y="394"/>
                  <a:pt x="574" y="395"/>
                </a:cubicBezTo>
                <a:cubicBezTo>
                  <a:pt x="574" y="395"/>
                  <a:pt x="574" y="395"/>
                  <a:pt x="574" y="395"/>
                </a:cubicBezTo>
                <a:cubicBezTo>
                  <a:pt x="574" y="394"/>
                  <a:pt x="573" y="394"/>
                  <a:pt x="572" y="394"/>
                </a:cubicBezTo>
                <a:cubicBezTo>
                  <a:pt x="572" y="392"/>
                  <a:pt x="573" y="393"/>
                  <a:pt x="573" y="392"/>
                </a:cubicBezTo>
                <a:cubicBezTo>
                  <a:pt x="574" y="392"/>
                  <a:pt x="574" y="391"/>
                  <a:pt x="573" y="391"/>
                </a:cubicBezTo>
                <a:cubicBezTo>
                  <a:pt x="574" y="391"/>
                  <a:pt x="574" y="391"/>
                  <a:pt x="574" y="391"/>
                </a:cubicBezTo>
                <a:cubicBezTo>
                  <a:pt x="574" y="390"/>
                  <a:pt x="574" y="390"/>
                  <a:pt x="574" y="390"/>
                </a:cubicBezTo>
                <a:cubicBezTo>
                  <a:pt x="575" y="390"/>
                  <a:pt x="575" y="390"/>
                  <a:pt x="575" y="390"/>
                </a:cubicBezTo>
                <a:cubicBezTo>
                  <a:pt x="575" y="390"/>
                  <a:pt x="575" y="390"/>
                  <a:pt x="575" y="390"/>
                </a:cubicBezTo>
                <a:cubicBezTo>
                  <a:pt x="575" y="389"/>
                  <a:pt x="575" y="389"/>
                  <a:pt x="575" y="388"/>
                </a:cubicBezTo>
                <a:cubicBezTo>
                  <a:pt x="574" y="389"/>
                  <a:pt x="574" y="389"/>
                  <a:pt x="574" y="389"/>
                </a:cubicBezTo>
                <a:cubicBezTo>
                  <a:pt x="574" y="389"/>
                  <a:pt x="573" y="388"/>
                  <a:pt x="573" y="388"/>
                </a:cubicBezTo>
                <a:cubicBezTo>
                  <a:pt x="573" y="387"/>
                  <a:pt x="573" y="387"/>
                  <a:pt x="573" y="385"/>
                </a:cubicBezTo>
                <a:cubicBezTo>
                  <a:pt x="572" y="385"/>
                  <a:pt x="572" y="385"/>
                  <a:pt x="572" y="385"/>
                </a:cubicBezTo>
                <a:cubicBezTo>
                  <a:pt x="572" y="385"/>
                  <a:pt x="572" y="385"/>
                  <a:pt x="572" y="385"/>
                </a:cubicBezTo>
                <a:cubicBezTo>
                  <a:pt x="572" y="386"/>
                  <a:pt x="572" y="386"/>
                  <a:pt x="572" y="387"/>
                </a:cubicBezTo>
                <a:cubicBezTo>
                  <a:pt x="572" y="387"/>
                  <a:pt x="572" y="387"/>
                  <a:pt x="572" y="387"/>
                </a:cubicBezTo>
                <a:cubicBezTo>
                  <a:pt x="572" y="388"/>
                  <a:pt x="572" y="387"/>
                  <a:pt x="571" y="387"/>
                </a:cubicBezTo>
                <a:cubicBezTo>
                  <a:pt x="571" y="387"/>
                  <a:pt x="571" y="387"/>
                  <a:pt x="571" y="387"/>
                </a:cubicBezTo>
                <a:cubicBezTo>
                  <a:pt x="571" y="388"/>
                  <a:pt x="571" y="388"/>
                  <a:pt x="571" y="388"/>
                </a:cubicBezTo>
                <a:cubicBezTo>
                  <a:pt x="571" y="388"/>
                  <a:pt x="571" y="389"/>
                  <a:pt x="571" y="389"/>
                </a:cubicBezTo>
                <a:cubicBezTo>
                  <a:pt x="570" y="389"/>
                  <a:pt x="570" y="389"/>
                  <a:pt x="570" y="389"/>
                </a:cubicBezTo>
                <a:cubicBezTo>
                  <a:pt x="569" y="389"/>
                  <a:pt x="569" y="389"/>
                  <a:pt x="569" y="389"/>
                </a:cubicBezTo>
                <a:cubicBezTo>
                  <a:pt x="569" y="388"/>
                  <a:pt x="570" y="387"/>
                  <a:pt x="569" y="387"/>
                </a:cubicBezTo>
                <a:cubicBezTo>
                  <a:pt x="569" y="386"/>
                  <a:pt x="569" y="386"/>
                  <a:pt x="570" y="386"/>
                </a:cubicBezTo>
                <a:cubicBezTo>
                  <a:pt x="570" y="386"/>
                  <a:pt x="570" y="386"/>
                  <a:pt x="570" y="385"/>
                </a:cubicBezTo>
                <a:cubicBezTo>
                  <a:pt x="569" y="385"/>
                  <a:pt x="569" y="385"/>
                  <a:pt x="569" y="385"/>
                </a:cubicBezTo>
                <a:cubicBezTo>
                  <a:pt x="569" y="385"/>
                  <a:pt x="569" y="385"/>
                  <a:pt x="569" y="384"/>
                </a:cubicBezTo>
                <a:cubicBezTo>
                  <a:pt x="569" y="384"/>
                  <a:pt x="569" y="384"/>
                  <a:pt x="569" y="383"/>
                </a:cubicBezTo>
                <a:cubicBezTo>
                  <a:pt x="568" y="383"/>
                  <a:pt x="568" y="383"/>
                  <a:pt x="568" y="383"/>
                </a:cubicBezTo>
                <a:cubicBezTo>
                  <a:pt x="568" y="384"/>
                  <a:pt x="568" y="384"/>
                  <a:pt x="568" y="384"/>
                </a:cubicBezTo>
                <a:cubicBezTo>
                  <a:pt x="568" y="384"/>
                  <a:pt x="568" y="384"/>
                  <a:pt x="568" y="384"/>
                </a:cubicBezTo>
                <a:cubicBezTo>
                  <a:pt x="568" y="385"/>
                  <a:pt x="568" y="385"/>
                  <a:pt x="567" y="385"/>
                </a:cubicBezTo>
                <a:cubicBezTo>
                  <a:pt x="567" y="385"/>
                  <a:pt x="567" y="385"/>
                  <a:pt x="567" y="385"/>
                </a:cubicBezTo>
                <a:cubicBezTo>
                  <a:pt x="567" y="385"/>
                  <a:pt x="567" y="384"/>
                  <a:pt x="567" y="384"/>
                </a:cubicBezTo>
                <a:cubicBezTo>
                  <a:pt x="567" y="383"/>
                  <a:pt x="567" y="383"/>
                  <a:pt x="567" y="383"/>
                </a:cubicBezTo>
                <a:cubicBezTo>
                  <a:pt x="567" y="383"/>
                  <a:pt x="567" y="383"/>
                  <a:pt x="567" y="383"/>
                </a:cubicBezTo>
                <a:cubicBezTo>
                  <a:pt x="567" y="384"/>
                  <a:pt x="567" y="384"/>
                  <a:pt x="567" y="384"/>
                </a:cubicBezTo>
                <a:cubicBezTo>
                  <a:pt x="566" y="384"/>
                  <a:pt x="566" y="384"/>
                  <a:pt x="566" y="384"/>
                </a:cubicBezTo>
                <a:cubicBezTo>
                  <a:pt x="566" y="384"/>
                  <a:pt x="566" y="384"/>
                  <a:pt x="566" y="384"/>
                </a:cubicBezTo>
                <a:cubicBezTo>
                  <a:pt x="565" y="384"/>
                  <a:pt x="566" y="384"/>
                  <a:pt x="565" y="384"/>
                </a:cubicBezTo>
                <a:cubicBezTo>
                  <a:pt x="566" y="384"/>
                  <a:pt x="566" y="385"/>
                  <a:pt x="566" y="385"/>
                </a:cubicBezTo>
                <a:cubicBezTo>
                  <a:pt x="566" y="385"/>
                  <a:pt x="565" y="386"/>
                  <a:pt x="565" y="385"/>
                </a:cubicBezTo>
                <a:cubicBezTo>
                  <a:pt x="564" y="385"/>
                  <a:pt x="564" y="385"/>
                  <a:pt x="564" y="385"/>
                </a:cubicBezTo>
                <a:cubicBezTo>
                  <a:pt x="564" y="385"/>
                  <a:pt x="564" y="384"/>
                  <a:pt x="563" y="383"/>
                </a:cubicBezTo>
                <a:cubicBezTo>
                  <a:pt x="563" y="383"/>
                  <a:pt x="563" y="384"/>
                  <a:pt x="563" y="384"/>
                </a:cubicBezTo>
                <a:cubicBezTo>
                  <a:pt x="563" y="384"/>
                  <a:pt x="563" y="384"/>
                  <a:pt x="563" y="384"/>
                </a:cubicBezTo>
                <a:cubicBezTo>
                  <a:pt x="563" y="383"/>
                  <a:pt x="563" y="383"/>
                  <a:pt x="563" y="383"/>
                </a:cubicBezTo>
                <a:cubicBezTo>
                  <a:pt x="563" y="383"/>
                  <a:pt x="563" y="383"/>
                  <a:pt x="563" y="383"/>
                </a:cubicBezTo>
                <a:cubicBezTo>
                  <a:pt x="563" y="383"/>
                  <a:pt x="563" y="383"/>
                  <a:pt x="563" y="383"/>
                </a:cubicBezTo>
                <a:cubicBezTo>
                  <a:pt x="562" y="383"/>
                  <a:pt x="562" y="383"/>
                  <a:pt x="562" y="384"/>
                </a:cubicBezTo>
                <a:cubicBezTo>
                  <a:pt x="562" y="384"/>
                  <a:pt x="562" y="383"/>
                  <a:pt x="562" y="384"/>
                </a:cubicBezTo>
                <a:cubicBezTo>
                  <a:pt x="561" y="383"/>
                  <a:pt x="561" y="383"/>
                  <a:pt x="561" y="383"/>
                </a:cubicBezTo>
                <a:cubicBezTo>
                  <a:pt x="561" y="383"/>
                  <a:pt x="560" y="383"/>
                  <a:pt x="560" y="383"/>
                </a:cubicBezTo>
                <a:cubicBezTo>
                  <a:pt x="560" y="383"/>
                  <a:pt x="560" y="383"/>
                  <a:pt x="560" y="382"/>
                </a:cubicBezTo>
                <a:cubicBezTo>
                  <a:pt x="560" y="382"/>
                  <a:pt x="560" y="383"/>
                  <a:pt x="559" y="382"/>
                </a:cubicBezTo>
                <a:cubicBezTo>
                  <a:pt x="559" y="382"/>
                  <a:pt x="559" y="382"/>
                  <a:pt x="559" y="382"/>
                </a:cubicBezTo>
                <a:cubicBezTo>
                  <a:pt x="559" y="383"/>
                  <a:pt x="559" y="384"/>
                  <a:pt x="560" y="384"/>
                </a:cubicBezTo>
                <a:cubicBezTo>
                  <a:pt x="560" y="384"/>
                  <a:pt x="560" y="384"/>
                  <a:pt x="560" y="384"/>
                </a:cubicBezTo>
                <a:cubicBezTo>
                  <a:pt x="559" y="384"/>
                  <a:pt x="558" y="383"/>
                  <a:pt x="558" y="383"/>
                </a:cubicBezTo>
                <a:cubicBezTo>
                  <a:pt x="558" y="383"/>
                  <a:pt x="558" y="383"/>
                  <a:pt x="558" y="382"/>
                </a:cubicBezTo>
                <a:cubicBezTo>
                  <a:pt x="556" y="382"/>
                  <a:pt x="556" y="383"/>
                  <a:pt x="556" y="384"/>
                </a:cubicBezTo>
                <a:cubicBezTo>
                  <a:pt x="555" y="384"/>
                  <a:pt x="556" y="384"/>
                  <a:pt x="555" y="384"/>
                </a:cubicBezTo>
                <a:cubicBezTo>
                  <a:pt x="555" y="384"/>
                  <a:pt x="555" y="384"/>
                  <a:pt x="555" y="384"/>
                </a:cubicBezTo>
                <a:cubicBezTo>
                  <a:pt x="555" y="382"/>
                  <a:pt x="555" y="382"/>
                  <a:pt x="555" y="382"/>
                </a:cubicBezTo>
                <a:cubicBezTo>
                  <a:pt x="555" y="382"/>
                  <a:pt x="555" y="382"/>
                  <a:pt x="555" y="382"/>
                </a:cubicBezTo>
                <a:cubicBezTo>
                  <a:pt x="556" y="383"/>
                  <a:pt x="558" y="382"/>
                  <a:pt x="557" y="381"/>
                </a:cubicBezTo>
                <a:cubicBezTo>
                  <a:pt x="557" y="380"/>
                  <a:pt x="557" y="380"/>
                  <a:pt x="556" y="380"/>
                </a:cubicBezTo>
                <a:cubicBezTo>
                  <a:pt x="556" y="381"/>
                  <a:pt x="556" y="381"/>
                  <a:pt x="556" y="381"/>
                </a:cubicBezTo>
                <a:cubicBezTo>
                  <a:pt x="556" y="381"/>
                  <a:pt x="556" y="381"/>
                  <a:pt x="557" y="381"/>
                </a:cubicBezTo>
                <a:cubicBezTo>
                  <a:pt x="557" y="381"/>
                  <a:pt x="557" y="381"/>
                  <a:pt x="557" y="381"/>
                </a:cubicBezTo>
                <a:cubicBezTo>
                  <a:pt x="557" y="381"/>
                  <a:pt x="556" y="381"/>
                  <a:pt x="556" y="381"/>
                </a:cubicBezTo>
                <a:cubicBezTo>
                  <a:pt x="556" y="382"/>
                  <a:pt x="556" y="382"/>
                  <a:pt x="556" y="382"/>
                </a:cubicBezTo>
                <a:cubicBezTo>
                  <a:pt x="556" y="382"/>
                  <a:pt x="556" y="382"/>
                  <a:pt x="556" y="382"/>
                </a:cubicBezTo>
                <a:cubicBezTo>
                  <a:pt x="555" y="382"/>
                  <a:pt x="555" y="382"/>
                  <a:pt x="555" y="382"/>
                </a:cubicBezTo>
                <a:cubicBezTo>
                  <a:pt x="555" y="382"/>
                  <a:pt x="555" y="382"/>
                  <a:pt x="555" y="382"/>
                </a:cubicBezTo>
                <a:cubicBezTo>
                  <a:pt x="554" y="382"/>
                  <a:pt x="554" y="384"/>
                  <a:pt x="555" y="385"/>
                </a:cubicBezTo>
                <a:cubicBezTo>
                  <a:pt x="555" y="385"/>
                  <a:pt x="555" y="385"/>
                  <a:pt x="554" y="385"/>
                </a:cubicBezTo>
                <a:cubicBezTo>
                  <a:pt x="554" y="385"/>
                  <a:pt x="554" y="385"/>
                  <a:pt x="554" y="384"/>
                </a:cubicBezTo>
                <a:cubicBezTo>
                  <a:pt x="554" y="384"/>
                  <a:pt x="554" y="384"/>
                  <a:pt x="554" y="384"/>
                </a:cubicBezTo>
                <a:cubicBezTo>
                  <a:pt x="554" y="384"/>
                  <a:pt x="554" y="384"/>
                  <a:pt x="554" y="384"/>
                </a:cubicBezTo>
                <a:cubicBezTo>
                  <a:pt x="553" y="384"/>
                  <a:pt x="554" y="384"/>
                  <a:pt x="553" y="384"/>
                </a:cubicBezTo>
                <a:cubicBezTo>
                  <a:pt x="553" y="385"/>
                  <a:pt x="554" y="385"/>
                  <a:pt x="553" y="385"/>
                </a:cubicBezTo>
                <a:cubicBezTo>
                  <a:pt x="553" y="386"/>
                  <a:pt x="554" y="386"/>
                  <a:pt x="555" y="387"/>
                </a:cubicBezTo>
                <a:cubicBezTo>
                  <a:pt x="555" y="387"/>
                  <a:pt x="555" y="387"/>
                  <a:pt x="555" y="387"/>
                </a:cubicBezTo>
                <a:cubicBezTo>
                  <a:pt x="554" y="387"/>
                  <a:pt x="554" y="387"/>
                  <a:pt x="553" y="386"/>
                </a:cubicBezTo>
                <a:cubicBezTo>
                  <a:pt x="553" y="386"/>
                  <a:pt x="553" y="386"/>
                  <a:pt x="553" y="386"/>
                </a:cubicBezTo>
                <a:cubicBezTo>
                  <a:pt x="553" y="386"/>
                  <a:pt x="553" y="386"/>
                  <a:pt x="553" y="387"/>
                </a:cubicBezTo>
                <a:cubicBezTo>
                  <a:pt x="553" y="387"/>
                  <a:pt x="553" y="387"/>
                  <a:pt x="553" y="387"/>
                </a:cubicBezTo>
                <a:cubicBezTo>
                  <a:pt x="552" y="387"/>
                  <a:pt x="552" y="387"/>
                  <a:pt x="552" y="387"/>
                </a:cubicBezTo>
                <a:cubicBezTo>
                  <a:pt x="552" y="387"/>
                  <a:pt x="552" y="387"/>
                  <a:pt x="552" y="388"/>
                </a:cubicBezTo>
                <a:cubicBezTo>
                  <a:pt x="551" y="388"/>
                  <a:pt x="551" y="388"/>
                  <a:pt x="551" y="388"/>
                </a:cubicBezTo>
                <a:cubicBezTo>
                  <a:pt x="551" y="387"/>
                  <a:pt x="551" y="387"/>
                  <a:pt x="551" y="385"/>
                </a:cubicBezTo>
                <a:cubicBezTo>
                  <a:pt x="552" y="385"/>
                  <a:pt x="552" y="385"/>
                  <a:pt x="553" y="384"/>
                </a:cubicBezTo>
                <a:cubicBezTo>
                  <a:pt x="553" y="384"/>
                  <a:pt x="553" y="383"/>
                  <a:pt x="552" y="383"/>
                </a:cubicBezTo>
                <a:cubicBezTo>
                  <a:pt x="551" y="383"/>
                  <a:pt x="551" y="383"/>
                  <a:pt x="551" y="383"/>
                </a:cubicBezTo>
                <a:cubicBezTo>
                  <a:pt x="551" y="382"/>
                  <a:pt x="551" y="382"/>
                  <a:pt x="551" y="382"/>
                </a:cubicBezTo>
                <a:cubicBezTo>
                  <a:pt x="552" y="382"/>
                  <a:pt x="552" y="382"/>
                  <a:pt x="552" y="382"/>
                </a:cubicBezTo>
                <a:cubicBezTo>
                  <a:pt x="552" y="382"/>
                  <a:pt x="552" y="382"/>
                  <a:pt x="552" y="382"/>
                </a:cubicBezTo>
                <a:cubicBezTo>
                  <a:pt x="552" y="381"/>
                  <a:pt x="551" y="381"/>
                  <a:pt x="551" y="381"/>
                </a:cubicBezTo>
                <a:cubicBezTo>
                  <a:pt x="551" y="381"/>
                  <a:pt x="551" y="381"/>
                  <a:pt x="551" y="380"/>
                </a:cubicBezTo>
                <a:cubicBezTo>
                  <a:pt x="550" y="380"/>
                  <a:pt x="551" y="380"/>
                  <a:pt x="550" y="381"/>
                </a:cubicBezTo>
                <a:cubicBezTo>
                  <a:pt x="550" y="380"/>
                  <a:pt x="550" y="381"/>
                  <a:pt x="550" y="380"/>
                </a:cubicBezTo>
                <a:cubicBezTo>
                  <a:pt x="550" y="380"/>
                  <a:pt x="549" y="381"/>
                  <a:pt x="549" y="381"/>
                </a:cubicBezTo>
                <a:cubicBezTo>
                  <a:pt x="549" y="381"/>
                  <a:pt x="549" y="381"/>
                  <a:pt x="549" y="381"/>
                </a:cubicBezTo>
                <a:cubicBezTo>
                  <a:pt x="548" y="380"/>
                  <a:pt x="549" y="380"/>
                  <a:pt x="549" y="380"/>
                </a:cubicBezTo>
                <a:cubicBezTo>
                  <a:pt x="549" y="380"/>
                  <a:pt x="549" y="380"/>
                  <a:pt x="549" y="379"/>
                </a:cubicBezTo>
                <a:cubicBezTo>
                  <a:pt x="548" y="379"/>
                  <a:pt x="548" y="379"/>
                  <a:pt x="548" y="379"/>
                </a:cubicBezTo>
                <a:cubicBezTo>
                  <a:pt x="548" y="380"/>
                  <a:pt x="547" y="381"/>
                  <a:pt x="547" y="381"/>
                </a:cubicBezTo>
                <a:cubicBezTo>
                  <a:pt x="546" y="381"/>
                  <a:pt x="546" y="381"/>
                  <a:pt x="546" y="381"/>
                </a:cubicBezTo>
                <a:cubicBezTo>
                  <a:pt x="545" y="381"/>
                  <a:pt x="545" y="382"/>
                  <a:pt x="544" y="382"/>
                </a:cubicBezTo>
                <a:cubicBezTo>
                  <a:pt x="544" y="382"/>
                  <a:pt x="544" y="382"/>
                  <a:pt x="544" y="382"/>
                </a:cubicBezTo>
                <a:cubicBezTo>
                  <a:pt x="544" y="382"/>
                  <a:pt x="544" y="382"/>
                  <a:pt x="544" y="382"/>
                </a:cubicBezTo>
                <a:cubicBezTo>
                  <a:pt x="544" y="383"/>
                  <a:pt x="544" y="383"/>
                  <a:pt x="544" y="383"/>
                </a:cubicBezTo>
                <a:cubicBezTo>
                  <a:pt x="544" y="383"/>
                  <a:pt x="544" y="383"/>
                  <a:pt x="544" y="383"/>
                </a:cubicBezTo>
                <a:cubicBezTo>
                  <a:pt x="544" y="383"/>
                  <a:pt x="544" y="383"/>
                  <a:pt x="545" y="383"/>
                </a:cubicBezTo>
                <a:cubicBezTo>
                  <a:pt x="545" y="383"/>
                  <a:pt x="545" y="383"/>
                  <a:pt x="545" y="383"/>
                </a:cubicBezTo>
                <a:cubicBezTo>
                  <a:pt x="545" y="383"/>
                  <a:pt x="545" y="383"/>
                  <a:pt x="545" y="384"/>
                </a:cubicBezTo>
                <a:cubicBezTo>
                  <a:pt x="544" y="384"/>
                  <a:pt x="544" y="384"/>
                  <a:pt x="544" y="384"/>
                </a:cubicBezTo>
                <a:cubicBezTo>
                  <a:pt x="543" y="384"/>
                  <a:pt x="543" y="382"/>
                  <a:pt x="543" y="382"/>
                </a:cubicBezTo>
                <a:cubicBezTo>
                  <a:pt x="543" y="382"/>
                  <a:pt x="543" y="382"/>
                  <a:pt x="543" y="382"/>
                </a:cubicBezTo>
                <a:cubicBezTo>
                  <a:pt x="544" y="382"/>
                  <a:pt x="544" y="382"/>
                  <a:pt x="544" y="382"/>
                </a:cubicBezTo>
                <a:cubicBezTo>
                  <a:pt x="544" y="381"/>
                  <a:pt x="544" y="382"/>
                  <a:pt x="544" y="381"/>
                </a:cubicBezTo>
                <a:cubicBezTo>
                  <a:pt x="543" y="381"/>
                  <a:pt x="542" y="381"/>
                  <a:pt x="541" y="381"/>
                </a:cubicBezTo>
                <a:cubicBezTo>
                  <a:pt x="541" y="382"/>
                  <a:pt x="542" y="382"/>
                  <a:pt x="542" y="383"/>
                </a:cubicBezTo>
                <a:cubicBezTo>
                  <a:pt x="542" y="384"/>
                  <a:pt x="542" y="384"/>
                  <a:pt x="542" y="384"/>
                </a:cubicBezTo>
                <a:cubicBezTo>
                  <a:pt x="542" y="383"/>
                  <a:pt x="542" y="383"/>
                  <a:pt x="542" y="383"/>
                </a:cubicBezTo>
                <a:cubicBezTo>
                  <a:pt x="542" y="383"/>
                  <a:pt x="541" y="383"/>
                  <a:pt x="541" y="382"/>
                </a:cubicBezTo>
                <a:cubicBezTo>
                  <a:pt x="541" y="382"/>
                  <a:pt x="541" y="382"/>
                  <a:pt x="541" y="381"/>
                </a:cubicBezTo>
                <a:cubicBezTo>
                  <a:pt x="540" y="381"/>
                  <a:pt x="541" y="382"/>
                  <a:pt x="540" y="382"/>
                </a:cubicBezTo>
                <a:cubicBezTo>
                  <a:pt x="540" y="382"/>
                  <a:pt x="539" y="381"/>
                  <a:pt x="539" y="382"/>
                </a:cubicBezTo>
                <a:cubicBezTo>
                  <a:pt x="538" y="382"/>
                  <a:pt x="538" y="382"/>
                  <a:pt x="538" y="383"/>
                </a:cubicBezTo>
                <a:cubicBezTo>
                  <a:pt x="538" y="383"/>
                  <a:pt x="538" y="383"/>
                  <a:pt x="538" y="383"/>
                </a:cubicBezTo>
                <a:cubicBezTo>
                  <a:pt x="538" y="383"/>
                  <a:pt x="538" y="383"/>
                  <a:pt x="538" y="383"/>
                </a:cubicBezTo>
                <a:cubicBezTo>
                  <a:pt x="538" y="383"/>
                  <a:pt x="538" y="383"/>
                  <a:pt x="538" y="383"/>
                </a:cubicBezTo>
                <a:cubicBezTo>
                  <a:pt x="538" y="382"/>
                  <a:pt x="537" y="382"/>
                  <a:pt x="537" y="382"/>
                </a:cubicBezTo>
                <a:cubicBezTo>
                  <a:pt x="536" y="382"/>
                  <a:pt x="536" y="382"/>
                  <a:pt x="536" y="382"/>
                </a:cubicBezTo>
                <a:cubicBezTo>
                  <a:pt x="535" y="383"/>
                  <a:pt x="535" y="382"/>
                  <a:pt x="535" y="382"/>
                </a:cubicBezTo>
                <a:cubicBezTo>
                  <a:pt x="534" y="382"/>
                  <a:pt x="534" y="382"/>
                  <a:pt x="534" y="383"/>
                </a:cubicBezTo>
                <a:cubicBezTo>
                  <a:pt x="533" y="383"/>
                  <a:pt x="534" y="382"/>
                  <a:pt x="533" y="382"/>
                </a:cubicBezTo>
                <a:cubicBezTo>
                  <a:pt x="533" y="382"/>
                  <a:pt x="530" y="383"/>
                  <a:pt x="530" y="383"/>
                </a:cubicBezTo>
                <a:cubicBezTo>
                  <a:pt x="530" y="383"/>
                  <a:pt x="529" y="384"/>
                  <a:pt x="529" y="384"/>
                </a:cubicBezTo>
                <a:cubicBezTo>
                  <a:pt x="529" y="384"/>
                  <a:pt x="529" y="384"/>
                  <a:pt x="529" y="384"/>
                </a:cubicBezTo>
                <a:cubicBezTo>
                  <a:pt x="528" y="384"/>
                  <a:pt x="528" y="383"/>
                  <a:pt x="528" y="383"/>
                </a:cubicBezTo>
                <a:cubicBezTo>
                  <a:pt x="527" y="383"/>
                  <a:pt x="528" y="383"/>
                  <a:pt x="527" y="383"/>
                </a:cubicBezTo>
                <a:cubicBezTo>
                  <a:pt x="527" y="383"/>
                  <a:pt x="527" y="384"/>
                  <a:pt x="527" y="384"/>
                </a:cubicBezTo>
                <a:cubicBezTo>
                  <a:pt x="526" y="384"/>
                  <a:pt x="526" y="384"/>
                  <a:pt x="525" y="383"/>
                </a:cubicBezTo>
                <a:cubicBezTo>
                  <a:pt x="525" y="383"/>
                  <a:pt x="522" y="384"/>
                  <a:pt x="522" y="384"/>
                </a:cubicBezTo>
                <a:cubicBezTo>
                  <a:pt x="521" y="385"/>
                  <a:pt x="519" y="385"/>
                  <a:pt x="518" y="386"/>
                </a:cubicBezTo>
                <a:cubicBezTo>
                  <a:pt x="518" y="386"/>
                  <a:pt x="517" y="385"/>
                  <a:pt x="517" y="386"/>
                </a:cubicBezTo>
                <a:cubicBezTo>
                  <a:pt x="516" y="386"/>
                  <a:pt x="515" y="387"/>
                  <a:pt x="514" y="387"/>
                </a:cubicBezTo>
                <a:cubicBezTo>
                  <a:pt x="514" y="387"/>
                  <a:pt x="514" y="387"/>
                  <a:pt x="513" y="387"/>
                </a:cubicBezTo>
                <a:cubicBezTo>
                  <a:pt x="513" y="386"/>
                  <a:pt x="513" y="386"/>
                  <a:pt x="513" y="386"/>
                </a:cubicBezTo>
                <a:cubicBezTo>
                  <a:pt x="513" y="386"/>
                  <a:pt x="513" y="386"/>
                  <a:pt x="513" y="386"/>
                </a:cubicBezTo>
                <a:cubicBezTo>
                  <a:pt x="512" y="386"/>
                  <a:pt x="512" y="387"/>
                  <a:pt x="511" y="387"/>
                </a:cubicBezTo>
                <a:cubicBezTo>
                  <a:pt x="511" y="387"/>
                  <a:pt x="511" y="387"/>
                  <a:pt x="510" y="387"/>
                </a:cubicBezTo>
                <a:cubicBezTo>
                  <a:pt x="510" y="387"/>
                  <a:pt x="510" y="387"/>
                  <a:pt x="510" y="388"/>
                </a:cubicBezTo>
                <a:cubicBezTo>
                  <a:pt x="509" y="388"/>
                  <a:pt x="509" y="389"/>
                  <a:pt x="508" y="389"/>
                </a:cubicBezTo>
                <a:cubicBezTo>
                  <a:pt x="506" y="389"/>
                  <a:pt x="506" y="389"/>
                  <a:pt x="506" y="389"/>
                </a:cubicBezTo>
                <a:cubicBezTo>
                  <a:pt x="506" y="390"/>
                  <a:pt x="506" y="390"/>
                  <a:pt x="505" y="390"/>
                </a:cubicBezTo>
                <a:cubicBezTo>
                  <a:pt x="505" y="390"/>
                  <a:pt x="505" y="390"/>
                  <a:pt x="505" y="390"/>
                </a:cubicBezTo>
                <a:cubicBezTo>
                  <a:pt x="505" y="389"/>
                  <a:pt x="505" y="389"/>
                  <a:pt x="505" y="389"/>
                </a:cubicBezTo>
                <a:cubicBezTo>
                  <a:pt x="505" y="389"/>
                  <a:pt x="504" y="389"/>
                  <a:pt x="504" y="389"/>
                </a:cubicBezTo>
                <a:cubicBezTo>
                  <a:pt x="503" y="390"/>
                  <a:pt x="503" y="391"/>
                  <a:pt x="502" y="391"/>
                </a:cubicBezTo>
                <a:cubicBezTo>
                  <a:pt x="502" y="391"/>
                  <a:pt x="501" y="391"/>
                  <a:pt x="501" y="391"/>
                </a:cubicBezTo>
                <a:cubicBezTo>
                  <a:pt x="500" y="391"/>
                  <a:pt x="499" y="392"/>
                  <a:pt x="499" y="393"/>
                </a:cubicBezTo>
                <a:cubicBezTo>
                  <a:pt x="498" y="393"/>
                  <a:pt x="498" y="393"/>
                  <a:pt x="498" y="393"/>
                </a:cubicBezTo>
                <a:cubicBezTo>
                  <a:pt x="498" y="393"/>
                  <a:pt x="498" y="393"/>
                  <a:pt x="498" y="393"/>
                </a:cubicBezTo>
                <a:cubicBezTo>
                  <a:pt x="497" y="393"/>
                  <a:pt x="497" y="393"/>
                  <a:pt x="497" y="393"/>
                </a:cubicBezTo>
                <a:cubicBezTo>
                  <a:pt x="496" y="394"/>
                  <a:pt x="495" y="395"/>
                  <a:pt x="495" y="395"/>
                </a:cubicBezTo>
                <a:cubicBezTo>
                  <a:pt x="494" y="395"/>
                  <a:pt x="494" y="395"/>
                  <a:pt x="493" y="396"/>
                </a:cubicBezTo>
                <a:cubicBezTo>
                  <a:pt x="492" y="396"/>
                  <a:pt x="492" y="397"/>
                  <a:pt x="491" y="397"/>
                </a:cubicBezTo>
                <a:cubicBezTo>
                  <a:pt x="491" y="397"/>
                  <a:pt x="491" y="397"/>
                  <a:pt x="491" y="397"/>
                </a:cubicBezTo>
                <a:cubicBezTo>
                  <a:pt x="490" y="397"/>
                  <a:pt x="490" y="398"/>
                  <a:pt x="489" y="398"/>
                </a:cubicBezTo>
                <a:cubicBezTo>
                  <a:pt x="489" y="398"/>
                  <a:pt x="489" y="398"/>
                  <a:pt x="489" y="398"/>
                </a:cubicBezTo>
                <a:cubicBezTo>
                  <a:pt x="488" y="398"/>
                  <a:pt x="488" y="399"/>
                  <a:pt x="488" y="399"/>
                </a:cubicBezTo>
                <a:cubicBezTo>
                  <a:pt x="488" y="399"/>
                  <a:pt x="487" y="399"/>
                  <a:pt x="487" y="399"/>
                </a:cubicBezTo>
                <a:cubicBezTo>
                  <a:pt x="486" y="399"/>
                  <a:pt x="485" y="401"/>
                  <a:pt x="485" y="401"/>
                </a:cubicBezTo>
                <a:cubicBezTo>
                  <a:pt x="485" y="401"/>
                  <a:pt x="484" y="400"/>
                  <a:pt x="484" y="401"/>
                </a:cubicBezTo>
                <a:cubicBezTo>
                  <a:pt x="484" y="401"/>
                  <a:pt x="483" y="402"/>
                  <a:pt x="483" y="402"/>
                </a:cubicBezTo>
                <a:cubicBezTo>
                  <a:pt x="483" y="402"/>
                  <a:pt x="482" y="402"/>
                  <a:pt x="482" y="402"/>
                </a:cubicBezTo>
                <a:cubicBezTo>
                  <a:pt x="482" y="403"/>
                  <a:pt x="482" y="403"/>
                  <a:pt x="482" y="403"/>
                </a:cubicBezTo>
                <a:cubicBezTo>
                  <a:pt x="481" y="403"/>
                  <a:pt x="481" y="403"/>
                  <a:pt x="481" y="402"/>
                </a:cubicBezTo>
                <a:cubicBezTo>
                  <a:pt x="480" y="403"/>
                  <a:pt x="480" y="403"/>
                  <a:pt x="480" y="403"/>
                </a:cubicBezTo>
                <a:cubicBezTo>
                  <a:pt x="479" y="403"/>
                  <a:pt x="479" y="403"/>
                  <a:pt x="479" y="403"/>
                </a:cubicBezTo>
                <a:cubicBezTo>
                  <a:pt x="478" y="403"/>
                  <a:pt x="478" y="403"/>
                  <a:pt x="477" y="404"/>
                </a:cubicBezTo>
                <a:cubicBezTo>
                  <a:pt x="477" y="404"/>
                  <a:pt x="477" y="404"/>
                  <a:pt x="477" y="404"/>
                </a:cubicBezTo>
                <a:cubicBezTo>
                  <a:pt x="476" y="404"/>
                  <a:pt x="476" y="405"/>
                  <a:pt x="476" y="405"/>
                </a:cubicBezTo>
                <a:cubicBezTo>
                  <a:pt x="476" y="405"/>
                  <a:pt x="476" y="405"/>
                  <a:pt x="475" y="405"/>
                </a:cubicBezTo>
                <a:cubicBezTo>
                  <a:pt x="475" y="406"/>
                  <a:pt x="475" y="406"/>
                  <a:pt x="475" y="406"/>
                </a:cubicBezTo>
                <a:cubicBezTo>
                  <a:pt x="475" y="406"/>
                  <a:pt x="475" y="406"/>
                  <a:pt x="475" y="406"/>
                </a:cubicBezTo>
                <a:cubicBezTo>
                  <a:pt x="475" y="406"/>
                  <a:pt x="475" y="406"/>
                  <a:pt x="474" y="405"/>
                </a:cubicBezTo>
                <a:cubicBezTo>
                  <a:pt x="474" y="406"/>
                  <a:pt x="474" y="405"/>
                  <a:pt x="474" y="406"/>
                </a:cubicBezTo>
                <a:cubicBezTo>
                  <a:pt x="474" y="406"/>
                  <a:pt x="474" y="406"/>
                  <a:pt x="475" y="407"/>
                </a:cubicBezTo>
                <a:cubicBezTo>
                  <a:pt x="475" y="408"/>
                  <a:pt x="473" y="408"/>
                  <a:pt x="473" y="408"/>
                </a:cubicBezTo>
                <a:cubicBezTo>
                  <a:pt x="472" y="408"/>
                  <a:pt x="472" y="407"/>
                  <a:pt x="471" y="407"/>
                </a:cubicBezTo>
                <a:cubicBezTo>
                  <a:pt x="471" y="407"/>
                  <a:pt x="471" y="407"/>
                  <a:pt x="471" y="407"/>
                </a:cubicBezTo>
                <a:cubicBezTo>
                  <a:pt x="471" y="408"/>
                  <a:pt x="472" y="408"/>
                  <a:pt x="472" y="408"/>
                </a:cubicBezTo>
                <a:cubicBezTo>
                  <a:pt x="472" y="408"/>
                  <a:pt x="471" y="409"/>
                  <a:pt x="471" y="409"/>
                </a:cubicBezTo>
                <a:cubicBezTo>
                  <a:pt x="471" y="409"/>
                  <a:pt x="471" y="409"/>
                  <a:pt x="470" y="409"/>
                </a:cubicBezTo>
                <a:cubicBezTo>
                  <a:pt x="469" y="410"/>
                  <a:pt x="468" y="412"/>
                  <a:pt x="465" y="412"/>
                </a:cubicBezTo>
                <a:cubicBezTo>
                  <a:pt x="465" y="413"/>
                  <a:pt x="465" y="414"/>
                  <a:pt x="465" y="414"/>
                </a:cubicBezTo>
                <a:cubicBezTo>
                  <a:pt x="464" y="415"/>
                  <a:pt x="463" y="416"/>
                  <a:pt x="462" y="415"/>
                </a:cubicBezTo>
                <a:cubicBezTo>
                  <a:pt x="462" y="415"/>
                  <a:pt x="462" y="415"/>
                  <a:pt x="462" y="415"/>
                </a:cubicBezTo>
                <a:cubicBezTo>
                  <a:pt x="462" y="415"/>
                  <a:pt x="462" y="415"/>
                  <a:pt x="462" y="416"/>
                </a:cubicBezTo>
                <a:cubicBezTo>
                  <a:pt x="461" y="416"/>
                  <a:pt x="461" y="417"/>
                  <a:pt x="461" y="417"/>
                </a:cubicBezTo>
                <a:cubicBezTo>
                  <a:pt x="460" y="417"/>
                  <a:pt x="460" y="417"/>
                  <a:pt x="460" y="417"/>
                </a:cubicBezTo>
                <a:cubicBezTo>
                  <a:pt x="460" y="416"/>
                  <a:pt x="460" y="416"/>
                  <a:pt x="461" y="416"/>
                </a:cubicBezTo>
                <a:cubicBezTo>
                  <a:pt x="461" y="415"/>
                  <a:pt x="461" y="415"/>
                  <a:pt x="461" y="415"/>
                </a:cubicBezTo>
                <a:cubicBezTo>
                  <a:pt x="460" y="415"/>
                  <a:pt x="460" y="415"/>
                  <a:pt x="460" y="415"/>
                </a:cubicBezTo>
                <a:cubicBezTo>
                  <a:pt x="460" y="416"/>
                  <a:pt x="460" y="416"/>
                  <a:pt x="460" y="417"/>
                </a:cubicBezTo>
                <a:cubicBezTo>
                  <a:pt x="459" y="417"/>
                  <a:pt x="459" y="417"/>
                  <a:pt x="459" y="417"/>
                </a:cubicBezTo>
                <a:cubicBezTo>
                  <a:pt x="458" y="417"/>
                  <a:pt x="458" y="417"/>
                  <a:pt x="458" y="417"/>
                </a:cubicBezTo>
                <a:cubicBezTo>
                  <a:pt x="458" y="416"/>
                  <a:pt x="458" y="417"/>
                  <a:pt x="458" y="416"/>
                </a:cubicBezTo>
                <a:cubicBezTo>
                  <a:pt x="458" y="417"/>
                  <a:pt x="458" y="417"/>
                  <a:pt x="458" y="417"/>
                </a:cubicBezTo>
                <a:cubicBezTo>
                  <a:pt x="458" y="417"/>
                  <a:pt x="457" y="417"/>
                  <a:pt x="457" y="417"/>
                </a:cubicBezTo>
                <a:cubicBezTo>
                  <a:pt x="457" y="417"/>
                  <a:pt x="457" y="418"/>
                  <a:pt x="457" y="418"/>
                </a:cubicBezTo>
                <a:cubicBezTo>
                  <a:pt x="457" y="419"/>
                  <a:pt x="456" y="419"/>
                  <a:pt x="455" y="418"/>
                </a:cubicBezTo>
                <a:cubicBezTo>
                  <a:pt x="455" y="419"/>
                  <a:pt x="455" y="419"/>
                  <a:pt x="454" y="419"/>
                </a:cubicBezTo>
                <a:cubicBezTo>
                  <a:pt x="454" y="420"/>
                  <a:pt x="454" y="420"/>
                  <a:pt x="455" y="420"/>
                </a:cubicBezTo>
                <a:cubicBezTo>
                  <a:pt x="455" y="421"/>
                  <a:pt x="455" y="421"/>
                  <a:pt x="455" y="421"/>
                </a:cubicBezTo>
                <a:cubicBezTo>
                  <a:pt x="454" y="421"/>
                  <a:pt x="455" y="421"/>
                  <a:pt x="455" y="421"/>
                </a:cubicBezTo>
                <a:cubicBezTo>
                  <a:pt x="454" y="420"/>
                  <a:pt x="455" y="421"/>
                  <a:pt x="454" y="420"/>
                </a:cubicBezTo>
                <a:cubicBezTo>
                  <a:pt x="454" y="420"/>
                  <a:pt x="454" y="421"/>
                  <a:pt x="453" y="421"/>
                </a:cubicBezTo>
                <a:cubicBezTo>
                  <a:pt x="453" y="421"/>
                  <a:pt x="454" y="422"/>
                  <a:pt x="455" y="422"/>
                </a:cubicBezTo>
                <a:cubicBezTo>
                  <a:pt x="454" y="422"/>
                  <a:pt x="454" y="422"/>
                  <a:pt x="454" y="422"/>
                </a:cubicBezTo>
                <a:cubicBezTo>
                  <a:pt x="454" y="423"/>
                  <a:pt x="454" y="423"/>
                  <a:pt x="454" y="423"/>
                </a:cubicBezTo>
                <a:cubicBezTo>
                  <a:pt x="454" y="423"/>
                  <a:pt x="453" y="424"/>
                  <a:pt x="452" y="424"/>
                </a:cubicBezTo>
                <a:cubicBezTo>
                  <a:pt x="452" y="425"/>
                  <a:pt x="452" y="425"/>
                  <a:pt x="452" y="425"/>
                </a:cubicBezTo>
                <a:cubicBezTo>
                  <a:pt x="451" y="425"/>
                  <a:pt x="452" y="425"/>
                  <a:pt x="451" y="425"/>
                </a:cubicBezTo>
                <a:cubicBezTo>
                  <a:pt x="451" y="425"/>
                  <a:pt x="451" y="425"/>
                  <a:pt x="451" y="425"/>
                </a:cubicBezTo>
                <a:cubicBezTo>
                  <a:pt x="450" y="425"/>
                  <a:pt x="450" y="426"/>
                  <a:pt x="450" y="426"/>
                </a:cubicBezTo>
                <a:cubicBezTo>
                  <a:pt x="450" y="426"/>
                  <a:pt x="449" y="426"/>
                  <a:pt x="449" y="426"/>
                </a:cubicBezTo>
                <a:cubicBezTo>
                  <a:pt x="448" y="426"/>
                  <a:pt x="448" y="427"/>
                  <a:pt x="448" y="427"/>
                </a:cubicBezTo>
                <a:cubicBezTo>
                  <a:pt x="447" y="427"/>
                  <a:pt x="447" y="427"/>
                  <a:pt x="447" y="427"/>
                </a:cubicBezTo>
                <a:cubicBezTo>
                  <a:pt x="447" y="427"/>
                  <a:pt x="447" y="427"/>
                  <a:pt x="446" y="426"/>
                </a:cubicBezTo>
                <a:cubicBezTo>
                  <a:pt x="446" y="426"/>
                  <a:pt x="446" y="426"/>
                  <a:pt x="446" y="426"/>
                </a:cubicBezTo>
                <a:cubicBezTo>
                  <a:pt x="446" y="426"/>
                  <a:pt x="446" y="427"/>
                  <a:pt x="446" y="427"/>
                </a:cubicBezTo>
                <a:cubicBezTo>
                  <a:pt x="446" y="427"/>
                  <a:pt x="445" y="427"/>
                  <a:pt x="445" y="427"/>
                </a:cubicBezTo>
                <a:cubicBezTo>
                  <a:pt x="445" y="427"/>
                  <a:pt x="445" y="427"/>
                  <a:pt x="445" y="428"/>
                </a:cubicBezTo>
                <a:cubicBezTo>
                  <a:pt x="445" y="428"/>
                  <a:pt x="445" y="428"/>
                  <a:pt x="445" y="428"/>
                </a:cubicBezTo>
                <a:cubicBezTo>
                  <a:pt x="445" y="428"/>
                  <a:pt x="445" y="428"/>
                  <a:pt x="444" y="428"/>
                </a:cubicBezTo>
                <a:cubicBezTo>
                  <a:pt x="444" y="428"/>
                  <a:pt x="445" y="429"/>
                  <a:pt x="444" y="429"/>
                </a:cubicBezTo>
                <a:cubicBezTo>
                  <a:pt x="445" y="430"/>
                  <a:pt x="444" y="429"/>
                  <a:pt x="445" y="430"/>
                </a:cubicBezTo>
                <a:cubicBezTo>
                  <a:pt x="444" y="430"/>
                  <a:pt x="443" y="430"/>
                  <a:pt x="443" y="431"/>
                </a:cubicBezTo>
                <a:cubicBezTo>
                  <a:pt x="442" y="431"/>
                  <a:pt x="442" y="430"/>
                  <a:pt x="442" y="430"/>
                </a:cubicBezTo>
                <a:cubicBezTo>
                  <a:pt x="441" y="430"/>
                  <a:pt x="441" y="430"/>
                  <a:pt x="441" y="430"/>
                </a:cubicBezTo>
                <a:cubicBezTo>
                  <a:pt x="442" y="430"/>
                  <a:pt x="442" y="430"/>
                  <a:pt x="442" y="430"/>
                </a:cubicBezTo>
                <a:cubicBezTo>
                  <a:pt x="442" y="431"/>
                  <a:pt x="442" y="431"/>
                  <a:pt x="442" y="431"/>
                </a:cubicBezTo>
                <a:cubicBezTo>
                  <a:pt x="442" y="432"/>
                  <a:pt x="442" y="432"/>
                  <a:pt x="442" y="433"/>
                </a:cubicBezTo>
                <a:cubicBezTo>
                  <a:pt x="441" y="433"/>
                  <a:pt x="441" y="433"/>
                  <a:pt x="441" y="433"/>
                </a:cubicBezTo>
                <a:cubicBezTo>
                  <a:pt x="441" y="433"/>
                  <a:pt x="441" y="433"/>
                  <a:pt x="441" y="432"/>
                </a:cubicBezTo>
                <a:cubicBezTo>
                  <a:pt x="441" y="432"/>
                  <a:pt x="441" y="432"/>
                  <a:pt x="441" y="432"/>
                </a:cubicBezTo>
                <a:cubicBezTo>
                  <a:pt x="440" y="432"/>
                  <a:pt x="441" y="433"/>
                  <a:pt x="440" y="433"/>
                </a:cubicBezTo>
                <a:cubicBezTo>
                  <a:pt x="440" y="433"/>
                  <a:pt x="440" y="433"/>
                  <a:pt x="439" y="432"/>
                </a:cubicBezTo>
                <a:cubicBezTo>
                  <a:pt x="439" y="432"/>
                  <a:pt x="439" y="433"/>
                  <a:pt x="438" y="433"/>
                </a:cubicBezTo>
                <a:cubicBezTo>
                  <a:pt x="439" y="434"/>
                  <a:pt x="438" y="433"/>
                  <a:pt x="439" y="434"/>
                </a:cubicBezTo>
                <a:cubicBezTo>
                  <a:pt x="438" y="435"/>
                  <a:pt x="438" y="435"/>
                  <a:pt x="438" y="436"/>
                </a:cubicBezTo>
                <a:cubicBezTo>
                  <a:pt x="438" y="435"/>
                  <a:pt x="438" y="435"/>
                  <a:pt x="438" y="435"/>
                </a:cubicBezTo>
                <a:cubicBezTo>
                  <a:pt x="437" y="435"/>
                  <a:pt x="436" y="436"/>
                  <a:pt x="436" y="436"/>
                </a:cubicBezTo>
                <a:cubicBezTo>
                  <a:pt x="436" y="437"/>
                  <a:pt x="436" y="437"/>
                  <a:pt x="436" y="437"/>
                </a:cubicBezTo>
                <a:cubicBezTo>
                  <a:pt x="435" y="437"/>
                  <a:pt x="435" y="437"/>
                  <a:pt x="435" y="437"/>
                </a:cubicBezTo>
                <a:cubicBezTo>
                  <a:pt x="434" y="437"/>
                  <a:pt x="433" y="439"/>
                  <a:pt x="433" y="440"/>
                </a:cubicBezTo>
                <a:cubicBezTo>
                  <a:pt x="432" y="440"/>
                  <a:pt x="432" y="441"/>
                  <a:pt x="431" y="441"/>
                </a:cubicBezTo>
                <a:cubicBezTo>
                  <a:pt x="430" y="442"/>
                  <a:pt x="430" y="442"/>
                  <a:pt x="431" y="443"/>
                </a:cubicBezTo>
                <a:cubicBezTo>
                  <a:pt x="431" y="443"/>
                  <a:pt x="430" y="444"/>
                  <a:pt x="430" y="444"/>
                </a:cubicBezTo>
                <a:cubicBezTo>
                  <a:pt x="430" y="445"/>
                  <a:pt x="429" y="446"/>
                  <a:pt x="429" y="447"/>
                </a:cubicBezTo>
                <a:cubicBezTo>
                  <a:pt x="429" y="447"/>
                  <a:pt x="429" y="447"/>
                  <a:pt x="429" y="447"/>
                </a:cubicBezTo>
                <a:cubicBezTo>
                  <a:pt x="429" y="447"/>
                  <a:pt x="429" y="447"/>
                  <a:pt x="429" y="447"/>
                </a:cubicBezTo>
                <a:cubicBezTo>
                  <a:pt x="428" y="448"/>
                  <a:pt x="428" y="449"/>
                  <a:pt x="428" y="449"/>
                </a:cubicBezTo>
                <a:cubicBezTo>
                  <a:pt x="428" y="450"/>
                  <a:pt x="428" y="450"/>
                  <a:pt x="427" y="450"/>
                </a:cubicBezTo>
                <a:cubicBezTo>
                  <a:pt x="427" y="450"/>
                  <a:pt x="427" y="450"/>
                  <a:pt x="426" y="450"/>
                </a:cubicBezTo>
                <a:cubicBezTo>
                  <a:pt x="426" y="450"/>
                  <a:pt x="426" y="450"/>
                  <a:pt x="426" y="451"/>
                </a:cubicBezTo>
                <a:cubicBezTo>
                  <a:pt x="425" y="450"/>
                  <a:pt x="425" y="450"/>
                  <a:pt x="425" y="450"/>
                </a:cubicBezTo>
                <a:cubicBezTo>
                  <a:pt x="425" y="450"/>
                  <a:pt x="425" y="450"/>
                  <a:pt x="425" y="450"/>
                </a:cubicBezTo>
                <a:cubicBezTo>
                  <a:pt x="425" y="450"/>
                  <a:pt x="425" y="451"/>
                  <a:pt x="425" y="451"/>
                </a:cubicBezTo>
                <a:cubicBezTo>
                  <a:pt x="425" y="451"/>
                  <a:pt x="425" y="451"/>
                  <a:pt x="425" y="452"/>
                </a:cubicBezTo>
                <a:cubicBezTo>
                  <a:pt x="424" y="451"/>
                  <a:pt x="424" y="452"/>
                  <a:pt x="424" y="451"/>
                </a:cubicBezTo>
                <a:cubicBezTo>
                  <a:pt x="424" y="451"/>
                  <a:pt x="424" y="451"/>
                  <a:pt x="424" y="451"/>
                </a:cubicBezTo>
                <a:cubicBezTo>
                  <a:pt x="424" y="451"/>
                  <a:pt x="424" y="451"/>
                  <a:pt x="424" y="450"/>
                </a:cubicBezTo>
                <a:cubicBezTo>
                  <a:pt x="424" y="450"/>
                  <a:pt x="423" y="449"/>
                  <a:pt x="423" y="449"/>
                </a:cubicBezTo>
                <a:cubicBezTo>
                  <a:pt x="423" y="448"/>
                  <a:pt x="423" y="448"/>
                  <a:pt x="423" y="448"/>
                </a:cubicBezTo>
                <a:cubicBezTo>
                  <a:pt x="423" y="448"/>
                  <a:pt x="422" y="448"/>
                  <a:pt x="422" y="448"/>
                </a:cubicBezTo>
                <a:cubicBezTo>
                  <a:pt x="422" y="448"/>
                  <a:pt x="422" y="448"/>
                  <a:pt x="422" y="449"/>
                </a:cubicBezTo>
                <a:cubicBezTo>
                  <a:pt x="422" y="449"/>
                  <a:pt x="422" y="449"/>
                  <a:pt x="422" y="449"/>
                </a:cubicBezTo>
                <a:cubicBezTo>
                  <a:pt x="422" y="448"/>
                  <a:pt x="422" y="448"/>
                  <a:pt x="422" y="448"/>
                </a:cubicBezTo>
                <a:cubicBezTo>
                  <a:pt x="421" y="448"/>
                  <a:pt x="421" y="448"/>
                  <a:pt x="421" y="448"/>
                </a:cubicBezTo>
                <a:cubicBezTo>
                  <a:pt x="421" y="449"/>
                  <a:pt x="421" y="449"/>
                  <a:pt x="421" y="449"/>
                </a:cubicBezTo>
                <a:cubicBezTo>
                  <a:pt x="421" y="449"/>
                  <a:pt x="420" y="449"/>
                  <a:pt x="420" y="449"/>
                </a:cubicBezTo>
                <a:cubicBezTo>
                  <a:pt x="420" y="450"/>
                  <a:pt x="421" y="450"/>
                  <a:pt x="421" y="451"/>
                </a:cubicBezTo>
                <a:cubicBezTo>
                  <a:pt x="421" y="451"/>
                  <a:pt x="421" y="451"/>
                  <a:pt x="421" y="451"/>
                </a:cubicBezTo>
                <a:cubicBezTo>
                  <a:pt x="421" y="451"/>
                  <a:pt x="421" y="451"/>
                  <a:pt x="421" y="451"/>
                </a:cubicBezTo>
                <a:cubicBezTo>
                  <a:pt x="420" y="451"/>
                  <a:pt x="420" y="451"/>
                  <a:pt x="420" y="451"/>
                </a:cubicBezTo>
                <a:cubicBezTo>
                  <a:pt x="420" y="451"/>
                  <a:pt x="420" y="451"/>
                  <a:pt x="420" y="451"/>
                </a:cubicBezTo>
                <a:cubicBezTo>
                  <a:pt x="419" y="451"/>
                  <a:pt x="419" y="451"/>
                  <a:pt x="419" y="450"/>
                </a:cubicBezTo>
                <a:cubicBezTo>
                  <a:pt x="419" y="450"/>
                  <a:pt x="419" y="450"/>
                  <a:pt x="419" y="450"/>
                </a:cubicBezTo>
                <a:cubicBezTo>
                  <a:pt x="419" y="451"/>
                  <a:pt x="419" y="451"/>
                  <a:pt x="418" y="451"/>
                </a:cubicBezTo>
                <a:cubicBezTo>
                  <a:pt x="418" y="452"/>
                  <a:pt x="419" y="452"/>
                  <a:pt x="419" y="452"/>
                </a:cubicBezTo>
                <a:cubicBezTo>
                  <a:pt x="419" y="453"/>
                  <a:pt x="419" y="452"/>
                  <a:pt x="419" y="453"/>
                </a:cubicBezTo>
                <a:cubicBezTo>
                  <a:pt x="418" y="452"/>
                  <a:pt x="418" y="452"/>
                  <a:pt x="418" y="452"/>
                </a:cubicBezTo>
                <a:cubicBezTo>
                  <a:pt x="418" y="452"/>
                  <a:pt x="418" y="452"/>
                  <a:pt x="418" y="452"/>
                </a:cubicBezTo>
                <a:cubicBezTo>
                  <a:pt x="418" y="452"/>
                  <a:pt x="418" y="452"/>
                  <a:pt x="418" y="452"/>
                </a:cubicBezTo>
                <a:cubicBezTo>
                  <a:pt x="417" y="452"/>
                  <a:pt x="417" y="452"/>
                  <a:pt x="417" y="452"/>
                </a:cubicBezTo>
                <a:cubicBezTo>
                  <a:pt x="418" y="452"/>
                  <a:pt x="417" y="452"/>
                  <a:pt x="418" y="452"/>
                </a:cubicBezTo>
                <a:cubicBezTo>
                  <a:pt x="417" y="451"/>
                  <a:pt x="418" y="452"/>
                  <a:pt x="417" y="452"/>
                </a:cubicBezTo>
                <a:cubicBezTo>
                  <a:pt x="417" y="453"/>
                  <a:pt x="417" y="453"/>
                  <a:pt x="417" y="454"/>
                </a:cubicBezTo>
                <a:cubicBezTo>
                  <a:pt x="416" y="454"/>
                  <a:pt x="416" y="454"/>
                  <a:pt x="416" y="454"/>
                </a:cubicBezTo>
                <a:cubicBezTo>
                  <a:pt x="416" y="453"/>
                  <a:pt x="416" y="453"/>
                  <a:pt x="416" y="453"/>
                </a:cubicBezTo>
                <a:cubicBezTo>
                  <a:pt x="416" y="453"/>
                  <a:pt x="416" y="453"/>
                  <a:pt x="415" y="453"/>
                </a:cubicBezTo>
                <a:cubicBezTo>
                  <a:pt x="415" y="453"/>
                  <a:pt x="415" y="454"/>
                  <a:pt x="415" y="454"/>
                </a:cubicBezTo>
                <a:cubicBezTo>
                  <a:pt x="415" y="455"/>
                  <a:pt x="415" y="455"/>
                  <a:pt x="415" y="456"/>
                </a:cubicBezTo>
                <a:cubicBezTo>
                  <a:pt x="415" y="456"/>
                  <a:pt x="415" y="456"/>
                  <a:pt x="414" y="456"/>
                </a:cubicBezTo>
                <a:cubicBezTo>
                  <a:pt x="414" y="457"/>
                  <a:pt x="414" y="457"/>
                  <a:pt x="415" y="458"/>
                </a:cubicBezTo>
                <a:cubicBezTo>
                  <a:pt x="415" y="458"/>
                  <a:pt x="415" y="458"/>
                  <a:pt x="415" y="459"/>
                </a:cubicBezTo>
                <a:cubicBezTo>
                  <a:pt x="414" y="459"/>
                  <a:pt x="413" y="458"/>
                  <a:pt x="413" y="458"/>
                </a:cubicBezTo>
                <a:cubicBezTo>
                  <a:pt x="412" y="458"/>
                  <a:pt x="412" y="458"/>
                  <a:pt x="412" y="458"/>
                </a:cubicBezTo>
                <a:cubicBezTo>
                  <a:pt x="412" y="459"/>
                  <a:pt x="412" y="460"/>
                  <a:pt x="412" y="460"/>
                </a:cubicBezTo>
                <a:cubicBezTo>
                  <a:pt x="412" y="461"/>
                  <a:pt x="412" y="461"/>
                  <a:pt x="412" y="461"/>
                </a:cubicBezTo>
                <a:cubicBezTo>
                  <a:pt x="411" y="461"/>
                  <a:pt x="412" y="461"/>
                  <a:pt x="411" y="461"/>
                </a:cubicBezTo>
                <a:cubicBezTo>
                  <a:pt x="411" y="460"/>
                  <a:pt x="411" y="460"/>
                  <a:pt x="411" y="459"/>
                </a:cubicBezTo>
                <a:cubicBezTo>
                  <a:pt x="411" y="460"/>
                  <a:pt x="411" y="459"/>
                  <a:pt x="411" y="460"/>
                </a:cubicBezTo>
                <a:cubicBezTo>
                  <a:pt x="412" y="460"/>
                  <a:pt x="412" y="460"/>
                  <a:pt x="412" y="460"/>
                </a:cubicBezTo>
                <a:cubicBezTo>
                  <a:pt x="412" y="459"/>
                  <a:pt x="412" y="459"/>
                  <a:pt x="412" y="459"/>
                </a:cubicBezTo>
                <a:cubicBezTo>
                  <a:pt x="411" y="459"/>
                  <a:pt x="411" y="459"/>
                  <a:pt x="411" y="459"/>
                </a:cubicBezTo>
                <a:cubicBezTo>
                  <a:pt x="410" y="459"/>
                  <a:pt x="410" y="460"/>
                  <a:pt x="409" y="460"/>
                </a:cubicBezTo>
                <a:cubicBezTo>
                  <a:pt x="409" y="461"/>
                  <a:pt x="409" y="460"/>
                  <a:pt x="409" y="460"/>
                </a:cubicBezTo>
                <a:cubicBezTo>
                  <a:pt x="408" y="460"/>
                  <a:pt x="409" y="461"/>
                  <a:pt x="409" y="461"/>
                </a:cubicBezTo>
                <a:cubicBezTo>
                  <a:pt x="408" y="461"/>
                  <a:pt x="408" y="461"/>
                  <a:pt x="408" y="461"/>
                </a:cubicBezTo>
                <a:cubicBezTo>
                  <a:pt x="408" y="462"/>
                  <a:pt x="408" y="462"/>
                  <a:pt x="409" y="462"/>
                </a:cubicBezTo>
                <a:cubicBezTo>
                  <a:pt x="409" y="462"/>
                  <a:pt x="409" y="462"/>
                  <a:pt x="409" y="462"/>
                </a:cubicBezTo>
                <a:cubicBezTo>
                  <a:pt x="409" y="463"/>
                  <a:pt x="408" y="463"/>
                  <a:pt x="408" y="463"/>
                </a:cubicBezTo>
                <a:cubicBezTo>
                  <a:pt x="408" y="463"/>
                  <a:pt x="408" y="464"/>
                  <a:pt x="408" y="464"/>
                </a:cubicBezTo>
                <a:cubicBezTo>
                  <a:pt x="407" y="464"/>
                  <a:pt x="406" y="464"/>
                  <a:pt x="406" y="465"/>
                </a:cubicBezTo>
                <a:cubicBezTo>
                  <a:pt x="406" y="465"/>
                  <a:pt x="406" y="465"/>
                  <a:pt x="406" y="465"/>
                </a:cubicBezTo>
                <a:cubicBezTo>
                  <a:pt x="406" y="465"/>
                  <a:pt x="406" y="465"/>
                  <a:pt x="407" y="465"/>
                </a:cubicBezTo>
                <a:cubicBezTo>
                  <a:pt x="407" y="465"/>
                  <a:pt x="407" y="465"/>
                  <a:pt x="407" y="465"/>
                </a:cubicBezTo>
                <a:cubicBezTo>
                  <a:pt x="407" y="466"/>
                  <a:pt x="407" y="466"/>
                  <a:pt x="407" y="466"/>
                </a:cubicBezTo>
                <a:cubicBezTo>
                  <a:pt x="406" y="466"/>
                  <a:pt x="406" y="466"/>
                  <a:pt x="406" y="466"/>
                </a:cubicBezTo>
                <a:cubicBezTo>
                  <a:pt x="405" y="467"/>
                  <a:pt x="406" y="467"/>
                  <a:pt x="405" y="466"/>
                </a:cubicBezTo>
                <a:cubicBezTo>
                  <a:pt x="405" y="464"/>
                  <a:pt x="405" y="464"/>
                  <a:pt x="405" y="464"/>
                </a:cubicBezTo>
                <a:cubicBezTo>
                  <a:pt x="405" y="464"/>
                  <a:pt x="405" y="464"/>
                  <a:pt x="405" y="464"/>
                </a:cubicBezTo>
                <a:cubicBezTo>
                  <a:pt x="405" y="464"/>
                  <a:pt x="405" y="464"/>
                  <a:pt x="405" y="463"/>
                </a:cubicBezTo>
                <a:cubicBezTo>
                  <a:pt x="405" y="463"/>
                  <a:pt x="405" y="463"/>
                  <a:pt x="405" y="463"/>
                </a:cubicBezTo>
                <a:cubicBezTo>
                  <a:pt x="405" y="463"/>
                  <a:pt x="405" y="463"/>
                  <a:pt x="405" y="463"/>
                </a:cubicBezTo>
                <a:cubicBezTo>
                  <a:pt x="403" y="463"/>
                  <a:pt x="405" y="464"/>
                  <a:pt x="404" y="465"/>
                </a:cubicBezTo>
                <a:cubicBezTo>
                  <a:pt x="403" y="465"/>
                  <a:pt x="403" y="465"/>
                  <a:pt x="403" y="465"/>
                </a:cubicBezTo>
                <a:cubicBezTo>
                  <a:pt x="403" y="465"/>
                  <a:pt x="403" y="466"/>
                  <a:pt x="403" y="466"/>
                </a:cubicBezTo>
                <a:cubicBezTo>
                  <a:pt x="403" y="466"/>
                  <a:pt x="402" y="466"/>
                  <a:pt x="402" y="465"/>
                </a:cubicBezTo>
                <a:cubicBezTo>
                  <a:pt x="402" y="466"/>
                  <a:pt x="402" y="466"/>
                  <a:pt x="401" y="467"/>
                </a:cubicBezTo>
                <a:cubicBezTo>
                  <a:pt x="401" y="467"/>
                  <a:pt x="401" y="467"/>
                  <a:pt x="400" y="467"/>
                </a:cubicBezTo>
                <a:cubicBezTo>
                  <a:pt x="400" y="468"/>
                  <a:pt x="400" y="468"/>
                  <a:pt x="400" y="469"/>
                </a:cubicBezTo>
                <a:cubicBezTo>
                  <a:pt x="400" y="469"/>
                  <a:pt x="400" y="469"/>
                  <a:pt x="400" y="469"/>
                </a:cubicBezTo>
                <a:cubicBezTo>
                  <a:pt x="399" y="469"/>
                  <a:pt x="399" y="469"/>
                  <a:pt x="399" y="468"/>
                </a:cubicBezTo>
                <a:cubicBezTo>
                  <a:pt x="399" y="469"/>
                  <a:pt x="399" y="468"/>
                  <a:pt x="399" y="469"/>
                </a:cubicBezTo>
                <a:cubicBezTo>
                  <a:pt x="399" y="469"/>
                  <a:pt x="399" y="469"/>
                  <a:pt x="399" y="470"/>
                </a:cubicBezTo>
                <a:cubicBezTo>
                  <a:pt x="399" y="470"/>
                  <a:pt x="399" y="470"/>
                  <a:pt x="399" y="470"/>
                </a:cubicBezTo>
                <a:cubicBezTo>
                  <a:pt x="398" y="470"/>
                  <a:pt x="398" y="470"/>
                  <a:pt x="398" y="470"/>
                </a:cubicBezTo>
                <a:cubicBezTo>
                  <a:pt x="398" y="470"/>
                  <a:pt x="398" y="471"/>
                  <a:pt x="398" y="471"/>
                </a:cubicBezTo>
                <a:cubicBezTo>
                  <a:pt x="397" y="471"/>
                  <a:pt x="397" y="472"/>
                  <a:pt x="397" y="472"/>
                </a:cubicBezTo>
                <a:cubicBezTo>
                  <a:pt x="396" y="472"/>
                  <a:pt x="396" y="472"/>
                  <a:pt x="396" y="472"/>
                </a:cubicBezTo>
                <a:cubicBezTo>
                  <a:pt x="395" y="473"/>
                  <a:pt x="395" y="475"/>
                  <a:pt x="394" y="476"/>
                </a:cubicBezTo>
                <a:cubicBezTo>
                  <a:pt x="394" y="475"/>
                  <a:pt x="394" y="476"/>
                  <a:pt x="393" y="476"/>
                </a:cubicBezTo>
                <a:cubicBezTo>
                  <a:pt x="393" y="475"/>
                  <a:pt x="393" y="474"/>
                  <a:pt x="393" y="474"/>
                </a:cubicBezTo>
                <a:cubicBezTo>
                  <a:pt x="393" y="474"/>
                  <a:pt x="393" y="474"/>
                  <a:pt x="393" y="474"/>
                </a:cubicBezTo>
                <a:cubicBezTo>
                  <a:pt x="393" y="475"/>
                  <a:pt x="393" y="474"/>
                  <a:pt x="392" y="475"/>
                </a:cubicBezTo>
                <a:cubicBezTo>
                  <a:pt x="392" y="475"/>
                  <a:pt x="392" y="475"/>
                  <a:pt x="393" y="475"/>
                </a:cubicBezTo>
                <a:cubicBezTo>
                  <a:pt x="393" y="475"/>
                  <a:pt x="393" y="475"/>
                  <a:pt x="393" y="475"/>
                </a:cubicBezTo>
                <a:cubicBezTo>
                  <a:pt x="393" y="476"/>
                  <a:pt x="392" y="476"/>
                  <a:pt x="392" y="476"/>
                </a:cubicBezTo>
                <a:cubicBezTo>
                  <a:pt x="392" y="477"/>
                  <a:pt x="392" y="476"/>
                  <a:pt x="391" y="477"/>
                </a:cubicBezTo>
                <a:cubicBezTo>
                  <a:pt x="390" y="477"/>
                  <a:pt x="390" y="477"/>
                  <a:pt x="390" y="477"/>
                </a:cubicBezTo>
                <a:cubicBezTo>
                  <a:pt x="390" y="478"/>
                  <a:pt x="390" y="478"/>
                  <a:pt x="390" y="478"/>
                </a:cubicBezTo>
                <a:cubicBezTo>
                  <a:pt x="390" y="478"/>
                  <a:pt x="390" y="478"/>
                  <a:pt x="389" y="479"/>
                </a:cubicBezTo>
                <a:cubicBezTo>
                  <a:pt x="389" y="479"/>
                  <a:pt x="389" y="479"/>
                  <a:pt x="389" y="479"/>
                </a:cubicBezTo>
                <a:cubicBezTo>
                  <a:pt x="389" y="479"/>
                  <a:pt x="389" y="479"/>
                  <a:pt x="388" y="480"/>
                </a:cubicBezTo>
                <a:cubicBezTo>
                  <a:pt x="389" y="480"/>
                  <a:pt x="389" y="480"/>
                  <a:pt x="389" y="481"/>
                </a:cubicBezTo>
                <a:cubicBezTo>
                  <a:pt x="388" y="481"/>
                  <a:pt x="388" y="480"/>
                  <a:pt x="388" y="480"/>
                </a:cubicBezTo>
                <a:cubicBezTo>
                  <a:pt x="388" y="480"/>
                  <a:pt x="388" y="480"/>
                  <a:pt x="388" y="480"/>
                </a:cubicBezTo>
                <a:cubicBezTo>
                  <a:pt x="388" y="481"/>
                  <a:pt x="388" y="482"/>
                  <a:pt x="388" y="482"/>
                </a:cubicBezTo>
                <a:cubicBezTo>
                  <a:pt x="388" y="483"/>
                  <a:pt x="388" y="483"/>
                  <a:pt x="388" y="483"/>
                </a:cubicBezTo>
                <a:cubicBezTo>
                  <a:pt x="388" y="483"/>
                  <a:pt x="388" y="483"/>
                  <a:pt x="388" y="483"/>
                </a:cubicBezTo>
                <a:cubicBezTo>
                  <a:pt x="388" y="482"/>
                  <a:pt x="387" y="482"/>
                  <a:pt x="387" y="481"/>
                </a:cubicBezTo>
                <a:cubicBezTo>
                  <a:pt x="386" y="481"/>
                  <a:pt x="386" y="482"/>
                  <a:pt x="386" y="483"/>
                </a:cubicBezTo>
                <a:cubicBezTo>
                  <a:pt x="386" y="483"/>
                  <a:pt x="386" y="483"/>
                  <a:pt x="386" y="483"/>
                </a:cubicBezTo>
                <a:cubicBezTo>
                  <a:pt x="386" y="484"/>
                  <a:pt x="386" y="484"/>
                  <a:pt x="386" y="484"/>
                </a:cubicBezTo>
                <a:cubicBezTo>
                  <a:pt x="385" y="484"/>
                  <a:pt x="384" y="485"/>
                  <a:pt x="384" y="486"/>
                </a:cubicBezTo>
                <a:cubicBezTo>
                  <a:pt x="384" y="486"/>
                  <a:pt x="384" y="486"/>
                  <a:pt x="384" y="486"/>
                </a:cubicBezTo>
                <a:cubicBezTo>
                  <a:pt x="384" y="486"/>
                  <a:pt x="384" y="486"/>
                  <a:pt x="385" y="486"/>
                </a:cubicBezTo>
                <a:cubicBezTo>
                  <a:pt x="385" y="487"/>
                  <a:pt x="385" y="487"/>
                  <a:pt x="385" y="487"/>
                </a:cubicBezTo>
                <a:cubicBezTo>
                  <a:pt x="384" y="487"/>
                  <a:pt x="383" y="487"/>
                  <a:pt x="383" y="488"/>
                </a:cubicBezTo>
                <a:cubicBezTo>
                  <a:pt x="382" y="488"/>
                  <a:pt x="382" y="487"/>
                  <a:pt x="382" y="487"/>
                </a:cubicBezTo>
                <a:cubicBezTo>
                  <a:pt x="382" y="487"/>
                  <a:pt x="382" y="487"/>
                  <a:pt x="382" y="487"/>
                </a:cubicBezTo>
                <a:cubicBezTo>
                  <a:pt x="382" y="488"/>
                  <a:pt x="382" y="488"/>
                  <a:pt x="382" y="488"/>
                </a:cubicBezTo>
                <a:cubicBezTo>
                  <a:pt x="382" y="489"/>
                  <a:pt x="382" y="489"/>
                  <a:pt x="382" y="489"/>
                </a:cubicBezTo>
                <a:cubicBezTo>
                  <a:pt x="382" y="489"/>
                  <a:pt x="382" y="489"/>
                  <a:pt x="381" y="488"/>
                </a:cubicBezTo>
                <a:cubicBezTo>
                  <a:pt x="381" y="489"/>
                  <a:pt x="381" y="489"/>
                  <a:pt x="381" y="489"/>
                </a:cubicBezTo>
                <a:cubicBezTo>
                  <a:pt x="381" y="489"/>
                  <a:pt x="381" y="489"/>
                  <a:pt x="381" y="489"/>
                </a:cubicBezTo>
                <a:cubicBezTo>
                  <a:pt x="380" y="489"/>
                  <a:pt x="379" y="489"/>
                  <a:pt x="379" y="490"/>
                </a:cubicBezTo>
                <a:cubicBezTo>
                  <a:pt x="378" y="491"/>
                  <a:pt x="378" y="491"/>
                  <a:pt x="378" y="492"/>
                </a:cubicBezTo>
                <a:cubicBezTo>
                  <a:pt x="379" y="492"/>
                  <a:pt x="379" y="493"/>
                  <a:pt x="380" y="493"/>
                </a:cubicBezTo>
                <a:cubicBezTo>
                  <a:pt x="380" y="493"/>
                  <a:pt x="380" y="493"/>
                  <a:pt x="380" y="493"/>
                </a:cubicBezTo>
                <a:cubicBezTo>
                  <a:pt x="379" y="493"/>
                  <a:pt x="379" y="493"/>
                  <a:pt x="379" y="493"/>
                </a:cubicBezTo>
                <a:cubicBezTo>
                  <a:pt x="379" y="494"/>
                  <a:pt x="379" y="494"/>
                  <a:pt x="380" y="494"/>
                </a:cubicBezTo>
                <a:cubicBezTo>
                  <a:pt x="380" y="495"/>
                  <a:pt x="379" y="495"/>
                  <a:pt x="379" y="496"/>
                </a:cubicBezTo>
                <a:cubicBezTo>
                  <a:pt x="379" y="496"/>
                  <a:pt x="379" y="496"/>
                  <a:pt x="379" y="496"/>
                </a:cubicBezTo>
                <a:cubicBezTo>
                  <a:pt x="380" y="497"/>
                  <a:pt x="379" y="498"/>
                  <a:pt x="379" y="498"/>
                </a:cubicBezTo>
                <a:cubicBezTo>
                  <a:pt x="379" y="498"/>
                  <a:pt x="379" y="498"/>
                  <a:pt x="379" y="498"/>
                </a:cubicBezTo>
                <a:cubicBezTo>
                  <a:pt x="378" y="498"/>
                  <a:pt x="378" y="498"/>
                  <a:pt x="378" y="498"/>
                </a:cubicBezTo>
                <a:cubicBezTo>
                  <a:pt x="378" y="498"/>
                  <a:pt x="378" y="497"/>
                  <a:pt x="378" y="496"/>
                </a:cubicBezTo>
                <a:cubicBezTo>
                  <a:pt x="379" y="496"/>
                  <a:pt x="379" y="496"/>
                  <a:pt x="379" y="495"/>
                </a:cubicBezTo>
                <a:cubicBezTo>
                  <a:pt x="379" y="495"/>
                  <a:pt x="379" y="495"/>
                  <a:pt x="378" y="495"/>
                </a:cubicBezTo>
                <a:cubicBezTo>
                  <a:pt x="378" y="494"/>
                  <a:pt x="378" y="494"/>
                  <a:pt x="379" y="494"/>
                </a:cubicBezTo>
                <a:cubicBezTo>
                  <a:pt x="378" y="493"/>
                  <a:pt x="378" y="493"/>
                  <a:pt x="377" y="492"/>
                </a:cubicBezTo>
                <a:cubicBezTo>
                  <a:pt x="377" y="492"/>
                  <a:pt x="377" y="492"/>
                  <a:pt x="377" y="492"/>
                </a:cubicBezTo>
                <a:cubicBezTo>
                  <a:pt x="377" y="493"/>
                  <a:pt x="376" y="494"/>
                  <a:pt x="375" y="494"/>
                </a:cubicBezTo>
                <a:cubicBezTo>
                  <a:pt x="375" y="495"/>
                  <a:pt x="375" y="495"/>
                  <a:pt x="375" y="495"/>
                </a:cubicBezTo>
                <a:cubicBezTo>
                  <a:pt x="376" y="495"/>
                  <a:pt x="377" y="495"/>
                  <a:pt x="378" y="495"/>
                </a:cubicBezTo>
                <a:cubicBezTo>
                  <a:pt x="377" y="496"/>
                  <a:pt x="377" y="496"/>
                  <a:pt x="377" y="497"/>
                </a:cubicBezTo>
                <a:cubicBezTo>
                  <a:pt x="376" y="497"/>
                  <a:pt x="376" y="497"/>
                  <a:pt x="376" y="497"/>
                </a:cubicBezTo>
                <a:cubicBezTo>
                  <a:pt x="376" y="497"/>
                  <a:pt x="374" y="500"/>
                  <a:pt x="374" y="501"/>
                </a:cubicBezTo>
                <a:cubicBezTo>
                  <a:pt x="373" y="501"/>
                  <a:pt x="373" y="500"/>
                  <a:pt x="373" y="500"/>
                </a:cubicBezTo>
                <a:cubicBezTo>
                  <a:pt x="373" y="500"/>
                  <a:pt x="373" y="501"/>
                  <a:pt x="372" y="501"/>
                </a:cubicBezTo>
                <a:cubicBezTo>
                  <a:pt x="371" y="501"/>
                  <a:pt x="371" y="501"/>
                  <a:pt x="371" y="501"/>
                </a:cubicBezTo>
                <a:cubicBezTo>
                  <a:pt x="371" y="502"/>
                  <a:pt x="371" y="504"/>
                  <a:pt x="371" y="504"/>
                </a:cubicBezTo>
                <a:cubicBezTo>
                  <a:pt x="371" y="504"/>
                  <a:pt x="371" y="504"/>
                  <a:pt x="371" y="504"/>
                </a:cubicBezTo>
                <a:cubicBezTo>
                  <a:pt x="371" y="505"/>
                  <a:pt x="372" y="504"/>
                  <a:pt x="372" y="504"/>
                </a:cubicBezTo>
                <a:cubicBezTo>
                  <a:pt x="373" y="503"/>
                  <a:pt x="373" y="504"/>
                  <a:pt x="373" y="504"/>
                </a:cubicBezTo>
                <a:cubicBezTo>
                  <a:pt x="374" y="503"/>
                  <a:pt x="374" y="503"/>
                  <a:pt x="374" y="502"/>
                </a:cubicBezTo>
                <a:cubicBezTo>
                  <a:pt x="375" y="502"/>
                  <a:pt x="375" y="502"/>
                  <a:pt x="376" y="502"/>
                </a:cubicBezTo>
                <a:cubicBezTo>
                  <a:pt x="376" y="502"/>
                  <a:pt x="376" y="501"/>
                  <a:pt x="376" y="500"/>
                </a:cubicBezTo>
                <a:cubicBezTo>
                  <a:pt x="376" y="500"/>
                  <a:pt x="377" y="500"/>
                  <a:pt x="377" y="500"/>
                </a:cubicBezTo>
                <a:cubicBezTo>
                  <a:pt x="377" y="499"/>
                  <a:pt x="378" y="499"/>
                  <a:pt x="379" y="499"/>
                </a:cubicBezTo>
                <a:cubicBezTo>
                  <a:pt x="379" y="499"/>
                  <a:pt x="379" y="499"/>
                  <a:pt x="379" y="499"/>
                </a:cubicBezTo>
                <a:cubicBezTo>
                  <a:pt x="380" y="499"/>
                  <a:pt x="379" y="499"/>
                  <a:pt x="380" y="499"/>
                </a:cubicBezTo>
                <a:cubicBezTo>
                  <a:pt x="381" y="499"/>
                  <a:pt x="380" y="497"/>
                  <a:pt x="381" y="496"/>
                </a:cubicBezTo>
                <a:cubicBezTo>
                  <a:pt x="381" y="496"/>
                  <a:pt x="381" y="496"/>
                  <a:pt x="382" y="496"/>
                </a:cubicBezTo>
                <a:cubicBezTo>
                  <a:pt x="382" y="496"/>
                  <a:pt x="382" y="495"/>
                  <a:pt x="382" y="495"/>
                </a:cubicBezTo>
                <a:cubicBezTo>
                  <a:pt x="382" y="495"/>
                  <a:pt x="382" y="495"/>
                  <a:pt x="382" y="494"/>
                </a:cubicBezTo>
                <a:cubicBezTo>
                  <a:pt x="382" y="494"/>
                  <a:pt x="382" y="494"/>
                  <a:pt x="382" y="494"/>
                </a:cubicBezTo>
                <a:cubicBezTo>
                  <a:pt x="382" y="495"/>
                  <a:pt x="382" y="495"/>
                  <a:pt x="383" y="495"/>
                </a:cubicBezTo>
                <a:cubicBezTo>
                  <a:pt x="383" y="495"/>
                  <a:pt x="383" y="495"/>
                  <a:pt x="383" y="495"/>
                </a:cubicBezTo>
                <a:cubicBezTo>
                  <a:pt x="383" y="495"/>
                  <a:pt x="383" y="495"/>
                  <a:pt x="383" y="495"/>
                </a:cubicBezTo>
                <a:cubicBezTo>
                  <a:pt x="383" y="495"/>
                  <a:pt x="383" y="495"/>
                  <a:pt x="383" y="495"/>
                </a:cubicBezTo>
                <a:cubicBezTo>
                  <a:pt x="383" y="494"/>
                  <a:pt x="383" y="494"/>
                  <a:pt x="383" y="494"/>
                </a:cubicBezTo>
                <a:cubicBezTo>
                  <a:pt x="382" y="494"/>
                  <a:pt x="382" y="494"/>
                  <a:pt x="383" y="494"/>
                </a:cubicBezTo>
                <a:cubicBezTo>
                  <a:pt x="383" y="493"/>
                  <a:pt x="384" y="493"/>
                  <a:pt x="384" y="492"/>
                </a:cubicBezTo>
                <a:cubicBezTo>
                  <a:pt x="384" y="492"/>
                  <a:pt x="384" y="492"/>
                  <a:pt x="384" y="493"/>
                </a:cubicBezTo>
                <a:cubicBezTo>
                  <a:pt x="385" y="493"/>
                  <a:pt x="384" y="493"/>
                  <a:pt x="385" y="493"/>
                </a:cubicBezTo>
                <a:cubicBezTo>
                  <a:pt x="385" y="492"/>
                  <a:pt x="385" y="492"/>
                  <a:pt x="385" y="492"/>
                </a:cubicBezTo>
                <a:cubicBezTo>
                  <a:pt x="385" y="492"/>
                  <a:pt x="385" y="492"/>
                  <a:pt x="385" y="492"/>
                </a:cubicBezTo>
                <a:cubicBezTo>
                  <a:pt x="385" y="492"/>
                  <a:pt x="386" y="493"/>
                  <a:pt x="386" y="493"/>
                </a:cubicBezTo>
                <a:cubicBezTo>
                  <a:pt x="386" y="494"/>
                  <a:pt x="385" y="494"/>
                  <a:pt x="385" y="494"/>
                </a:cubicBezTo>
                <a:cubicBezTo>
                  <a:pt x="384" y="494"/>
                  <a:pt x="385" y="494"/>
                  <a:pt x="384" y="494"/>
                </a:cubicBezTo>
                <a:cubicBezTo>
                  <a:pt x="384" y="493"/>
                  <a:pt x="384" y="493"/>
                  <a:pt x="384" y="493"/>
                </a:cubicBezTo>
                <a:cubicBezTo>
                  <a:pt x="384" y="494"/>
                  <a:pt x="384" y="495"/>
                  <a:pt x="384" y="495"/>
                </a:cubicBezTo>
                <a:cubicBezTo>
                  <a:pt x="384" y="496"/>
                  <a:pt x="383" y="496"/>
                  <a:pt x="383" y="497"/>
                </a:cubicBezTo>
                <a:cubicBezTo>
                  <a:pt x="382" y="497"/>
                  <a:pt x="383" y="497"/>
                  <a:pt x="383" y="498"/>
                </a:cubicBezTo>
                <a:cubicBezTo>
                  <a:pt x="382" y="499"/>
                  <a:pt x="381" y="499"/>
                  <a:pt x="381" y="499"/>
                </a:cubicBezTo>
                <a:cubicBezTo>
                  <a:pt x="381" y="499"/>
                  <a:pt x="381" y="500"/>
                  <a:pt x="381" y="501"/>
                </a:cubicBezTo>
                <a:cubicBezTo>
                  <a:pt x="381" y="501"/>
                  <a:pt x="381" y="501"/>
                  <a:pt x="381" y="501"/>
                </a:cubicBezTo>
                <a:cubicBezTo>
                  <a:pt x="380" y="502"/>
                  <a:pt x="380" y="502"/>
                  <a:pt x="380" y="503"/>
                </a:cubicBezTo>
                <a:cubicBezTo>
                  <a:pt x="379" y="503"/>
                  <a:pt x="379" y="503"/>
                  <a:pt x="378" y="503"/>
                </a:cubicBezTo>
                <a:cubicBezTo>
                  <a:pt x="378" y="503"/>
                  <a:pt x="378" y="504"/>
                  <a:pt x="378" y="504"/>
                </a:cubicBezTo>
                <a:cubicBezTo>
                  <a:pt x="378" y="505"/>
                  <a:pt x="378" y="505"/>
                  <a:pt x="378" y="505"/>
                </a:cubicBezTo>
                <a:cubicBezTo>
                  <a:pt x="377" y="504"/>
                  <a:pt x="377" y="504"/>
                  <a:pt x="376" y="503"/>
                </a:cubicBezTo>
                <a:cubicBezTo>
                  <a:pt x="376" y="503"/>
                  <a:pt x="376" y="504"/>
                  <a:pt x="375" y="504"/>
                </a:cubicBezTo>
                <a:cubicBezTo>
                  <a:pt x="375" y="505"/>
                  <a:pt x="375" y="505"/>
                  <a:pt x="376" y="505"/>
                </a:cubicBezTo>
                <a:cubicBezTo>
                  <a:pt x="376" y="505"/>
                  <a:pt x="376" y="506"/>
                  <a:pt x="376" y="506"/>
                </a:cubicBezTo>
                <a:cubicBezTo>
                  <a:pt x="375" y="506"/>
                  <a:pt x="375" y="506"/>
                  <a:pt x="374" y="506"/>
                </a:cubicBezTo>
                <a:cubicBezTo>
                  <a:pt x="374" y="506"/>
                  <a:pt x="374" y="507"/>
                  <a:pt x="374" y="508"/>
                </a:cubicBezTo>
                <a:cubicBezTo>
                  <a:pt x="373" y="508"/>
                  <a:pt x="373" y="508"/>
                  <a:pt x="373" y="508"/>
                </a:cubicBezTo>
                <a:cubicBezTo>
                  <a:pt x="373" y="508"/>
                  <a:pt x="373" y="508"/>
                  <a:pt x="373" y="508"/>
                </a:cubicBezTo>
                <a:cubicBezTo>
                  <a:pt x="373" y="510"/>
                  <a:pt x="372" y="510"/>
                  <a:pt x="371" y="512"/>
                </a:cubicBezTo>
                <a:cubicBezTo>
                  <a:pt x="370" y="512"/>
                  <a:pt x="371" y="512"/>
                  <a:pt x="370" y="512"/>
                </a:cubicBezTo>
                <a:cubicBezTo>
                  <a:pt x="369" y="512"/>
                  <a:pt x="370" y="512"/>
                  <a:pt x="369" y="512"/>
                </a:cubicBezTo>
                <a:cubicBezTo>
                  <a:pt x="369" y="514"/>
                  <a:pt x="370" y="514"/>
                  <a:pt x="370" y="515"/>
                </a:cubicBezTo>
                <a:cubicBezTo>
                  <a:pt x="370" y="516"/>
                  <a:pt x="370" y="516"/>
                  <a:pt x="370" y="516"/>
                </a:cubicBezTo>
                <a:cubicBezTo>
                  <a:pt x="370" y="516"/>
                  <a:pt x="370" y="516"/>
                  <a:pt x="370" y="516"/>
                </a:cubicBezTo>
                <a:cubicBezTo>
                  <a:pt x="370" y="515"/>
                  <a:pt x="370" y="515"/>
                  <a:pt x="370" y="514"/>
                </a:cubicBezTo>
                <a:cubicBezTo>
                  <a:pt x="369" y="514"/>
                  <a:pt x="370" y="514"/>
                  <a:pt x="369" y="514"/>
                </a:cubicBezTo>
                <a:cubicBezTo>
                  <a:pt x="369" y="514"/>
                  <a:pt x="369" y="514"/>
                  <a:pt x="369" y="514"/>
                </a:cubicBezTo>
                <a:cubicBezTo>
                  <a:pt x="368" y="514"/>
                  <a:pt x="364" y="516"/>
                  <a:pt x="365" y="518"/>
                </a:cubicBezTo>
                <a:cubicBezTo>
                  <a:pt x="365" y="518"/>
                  <a:pt x="365" y="518"/>
                  <a:pt x="365" y="518"/>
                </a:cubicBezTo>
                <a:cubicBezTo>
                  <a:pt x="365" y="518"/>
                  <a:pt x="365" y="518"/>
                  <a:pt x="365" y="518"/>
                </a:cubicBezTo>
                <a:cubicBezTo>
                  <a:pt x="364" y="518"/>
                  <a:pt x="364" y="518"/>
                  <a:pt x="364" y="518"/>
                </a:cubicBezTo>
                <a:cubicBezTo>
                  <a:pt x="364" y="518"/>
                  <a:pt x="364" y="518"/>
                  <a:pt x="363" y="518"/>
                </a:cubicBezTo>
                <a:cubicBezTo>
                  <a:pt x="363" y="518"/>
                  <a:pt x="363" y="518"/>
                  <a:pt x="363" y="518"/>
                </a:cubicBezTo>
                <a:cubicBezTo>
                  <a:pt x="363" y="519"/>
                  <a:pt x="364" y="519"/>
                  <a:pt x="363" y="520"/>
                </a:cubicBezTo>
                <a:cubicBezTo>
                  <a:pt x="363" y="521"/>
                  <a:pt x="362" y="520"/>
                  <a:pt x="362" y="521"/>
                </a:cubicBezTo>
                <a:cubicBezTo>
                  <a:pt x="361" y="522"/>
                  <a:pt x="361" y="522"/>
                  <a:pt x="361" y="523"/>
                </a:cubicBezTo>
                <a:cubicBezTo>
                  <a:pt x="361" y="523"/>
                  <a:pt x="361" y="523"/>
                  <a:pt x="361" y="523"/>
                </a:cubicBezTo>
                <a:cubicBezTo>
                  <a:pt x="361" y="523"/>
                  <a:pt x="361" y="523"/>
                  <a:pt x="361" y="523"/>
                </a:cubicBezTo>
                <a:cubicBezTo>
                  <a:pt x="361" y="523"/>
                  <a:pt x="361" y="523"/>
                  <a:pt x="361" y="523"/>
                </a:cubicBezTo>
                <a:cubicBezTo>
                  <a:pt x="360" y="523"/>
                  <a:pt x="360" y="523"/>
                  <a:pt x="360" y="524"/>
                </a:cubicBezTo>
                <a:cubicBezTo>
                  <a:pt x="360" y="524"/>
                  <a:pt x="360" y="524"/>
                  <a:pt x="360" y="523"/>
                </a:cubicBezTo>
                <a:cubicBezTo>
                  <a:pt x="359" y="524"/>
                  <a:pt x="359" y="524"/>
                  <a:pt x="359" y="525"/>
                </a:cubicBezTo>
                <a:cubicBezTo>
                  <a:pt x="358" y="525"/>
                  <a:pt x="358" y="525"/>
                  <a:pt x="358" y="525"/>
                </a:cubicBezTo>
                <a:cubicBezTo>
                  <a:pt x="358" y="525"/>
                  <a:pt x="358" y="526"/>
                  <a:pt x="359" y="526"/>
                </a:cubicBezTo>
                <a:cubicBezTo>
                  <a:pt x="359" y="526"/>
                  <a:pt x="359" y="526"/>
                  <a:pt x="359" y="526"/>
                </a:cubicBezTo>
                <a:cubicBezTo>
                  <a:pt x="359" y="526"/>
                  <a:pt x="359" y="526"/>
                  <a:pt x="359" y="526"/>
                </a:cubicBezTo>
                <a:cubicBezTo>
                  <a:pt x="359" y="526"/>
                  <a:pt x="359" y="526"/>
                  <a:pt x="359" y="526"/>
                </a:cubicBezTo>
                <a:cubicBezTo>
                  <a:pt x="358" y="526"/>
                  <a:pt x="358" y="526"/>
                  <a:pt x="357" y="526"/>
                </a:cubicBezTo>
                <a:cubicBezTo>
                  <a:pt x="357" y="526"/>
                  <a:pt x="357" y="526"/>
                  <a:pt x="357" y="526"/>
                </a:cubicBezTo>
                <a:cubicBezTo>
                  <a:pt x="357" y="525"/>
                  <a:pt x="357" y="525"/>
                  <a:pt x="358" y="524"/>
                </a:cubicBezTo>
                <a:cubicBezTo>
                  <a:pt x="357" y="524"/>
                  <a:pt x="357" y="524"/>
                  <a:pt x="357" y="524"/>
                </a:cubicBezTo>
                <a:cubicBezTo>
                  <a:pt x="357" y="523"/>
                  <a:pt x="357" y="524"/>
                  <a:pt x="357" y="523"/>
                </a:cubicBezTo>
                <a:cubicBezTo>
                  <a:pt x="357" y="524"/>
                  <a:pt x="357" y="524"/>
                  <a:pt x="357" y="524"/>
                </a:cubicBezTo>
                <a:cubicBezTo>
                  <a:pt x="357" y="525"/>
                  <a:pt x="357" y="525"/>
                  <a:pt x="357" y="525"/>
                </a:cubicBezTo>
                <a:cubicBezTo>
                  <a:pt x="356" y="526"/>
                  <a:pt x="355" y="528"/>
                  <a:pt x="353" y="528"/>
                </a:cubicBezTo>
                <a:cubicBezTo>
                  <a:pt x="354" y="529"/>
                  <a:pt x="354" y="529"/>
                  <a:pt x="354" y="529"/>
                </a:cubicBezTo>
                <a:cubicBezTo>
                  <a:pt x="354" y="530"/>
                  <a:pt x="354" y="530"/>
                  <a:pt x="354" y="530"/>
                </a:cubicBezTo>
                <a:cubicBezTo>
                  <a:pt x="354" y="530"/>
                  <a:pt x="354" y="530"/>
                  <a:pt x="354" y="530"/>
                </a:cubicBezTo>
                <a:cubicBezTo>
                  <a:pt x="353" y="530"/>
                  <a:pt x="353" y="529"/>
                  <a:pt x="352" y="529"/>
                </a:cubicBezTo>
                <a:cubicBezTo>
                  <a:pt x="351" y="528"/>
                  <a:pt x="351" y="529"/>
                  <a:pt x="351" y="530"/>
                </a:cubicBezTo>
                <a:cubicBezTo>
                  <a:pt x="351" y="530"/>
                  <a:pt x="351" y="530"/>
                  <a:pt x="351" y="530"/>
                </a:cubicBezTo>
                <a:cubicBezTo>
                  <a:pt x="351" y="530"/>
                  <a:pt x="351" y="530"/>
                  <a:pt x="352" y="530"/>
                </a:cubicBezTo>
                <a:cubicBezTo>
                  <a:pt x="352" y="530"/>
                  <a:pt x="352" y="530"/>
                  <a:pt x="352" y="530"/>
                </a:cubicBezTo>
                <a:cubicBezTo>
                  <a:pt x="352" y="531"/>
                  <a:pt x="352" y="531"/>
                  <a:pt x="351" y="532"/>
                </a:cubicBezTo>
                <a:cubicBezTo>
                  <a:pt x="351" y="532"/>
                  <a:pt x="351" y="532"/>
                  <a:pt x="351" y="532"/>
                </a:cubicBezTo>
                <a:cubicBezTo>
                  <a:pt x="351" y="532"/>
                  <a:pt x="351" y="532"/>
                  <a:pt x="351" y="532"/>
                </a:cubicBezTo>
                <a:cubicBezTo>
                  <a:pt x="350" y="532"/>
                  <a:pt x="350" y="533"/>
                  <a:pt x="350" y="533"/>
                </a:cubicBezTo>
                <a:cubicBezTo>
                  <a:pt x="350" y="534"/>
                  <a:pt x="350" y="534"/>
                  <a:pt x="350" y="534"/>
                </a:cubicBezTo>
                <a:cubicBezTo>
                  <a:pt x="349" y="534"/>
                  <a:pt x="349" y="534"/>
                  <a:pt x="348" y="534"/>
                </a:cubicBezTo>
                <a:cubicBezTo>
                  <a:pt x="347" y="535"/>
                  <a:pt x="346" y="539"/>
                  <a:pt x="346" y="540"/>
                </a:cubicBezTo>
                <a:cubicBezTo>
                  <a:pt x="345" y="540"/>
                  <a:pt x="346" y="539"/>
                  <a:pt x="345" y="539"/>
                </a:cubicBezTo>
                <a:cubicBezTo>
                  <a:pt x="345" y="539"/>
                  <a:pt x="344" y="539"/>
                  <a:pt x="344" y="539"/>
                </a:cubicBezTo>
                <a:cubicBezTo>
                  <a:pt x="344" y="539"/>
                  <a:pt x="344" y="539"/>
                  <a:pt x="344" y="539"/>
                </a:cubicBezTo>
                <a:cubicBezTo>
                  <a:pt x="344" y="539"/>
                  <a:pt x="345" y="540"/>
                  <a:pt x="345" y="541"/>
                </a:cubicBezTo>
                <a:cubicBezTo>
                  <a:pt x="345" y="541"/>
                  <a:pt x="345" y="541"/>
                  <a:pt x="345" y="541"/>
                </a:cubicBezTo>
                <a:cubicBezTo>
                  <a:pt x="345" y="541"/>
                  <a:pt x="345" y="541"/>
                  <a:pt x="345" y="541"/>
                </a:cubicBezTo>
                <a:cubicBezTo>
                  <a:pt x="345" y="541"/>
                  <a:pt x="345" y="541"/>
                  <a:pt x="345" y="540"/>
                </a:cubicBezTo>
                <a:cubicBezTo>
                  <a:pt x="344" y="541"/>
                  <a:pt x="343" y="541"/>
                  <a:pt x="343" y="540"/>
                </a:cubicBezTo>
                <a:cubicBezTo>
                  <a:pt x="342" y="540"/>
                  <a:pt x="342" y="540"/>
                  <a:pt x="342" y="540"/>
                </a:cubicBezTo>
                <a:cubicBezTo>
                  <a:pt x="342" y="541"/>
                  <a:pt x="342" y="541"/>
                  <a:pt x="342" y="541"/>
                </a:cubicBezTo>
                <a:cubicBezTo>
                  <a:pt x="343" y="541"/>
                  <a:pt x="343" y="541"/>
                  <a:pt x="343" y="541"/>
                </a:cubicBezTo>
                <a:cubicBezTo>
                  <a:pt x="344" y="541"/>
                  <a:pt x="344" y="541"/>
                  <a:pt x="344" y="541"/>
                </a:cubicBezTo>
                <a:cubicBezTo>
                  <a:pt x="344" y="541"/>
                  <a:pt x="344" y="541"/>
                  <a:pt x="344" y="541"/>
                </a:cubicBezTo>
                <a:cubicBezTo>
                  <a:pt x="344" y="543"/>
                  <a:pt x="344" y="543"/>
                  <a:pt x="344" y="543"/>
                </a:cubicBezTo>
                <a:cubicBezTo>
                  <a:pt x="344" y="543"/>
                  <a:pt x="342" y="545"/>
                  <a:pt x="342" y="545"/>
                </a:cubicBezTo>
                <a:cubicBezTo>
                  <a:pt x="341" y="545"/>
                  <a:pt x="341" y="545"/>
                  <a:pt x="341" y="546"/>
                </a:cubicBezTo>
                <a:cubicBezTo>
                  <a:pt x="340" y="546"/>
                  <a:pt x="340" y="546"/>
                  <a:pt x="340" y="547"/>
                </a:cubicBezTo>
                <a:cubicBezTo>
                  <a:pt x="340" y="547"/>
                  <a:pt x="339" y="547"/>
                  <a:pt x="339" y="546"/>
                </a:cubicBezTo>
                <a:cubicBezTo>
                  <a:pt x="339" y="547"/>
                  <a:pt x="339" y="547"/>
                  <a:pt x="339" y="547"/>
                </a:cubicBezTo>
                <a:cubicBezTo>
                  <a:pt x="339" y="547"/>
                  <a:pt x="338" y="547"/>
                  <a:pt x="338" y="546"/>
                </a:cubicBezTo>
                <a:cubicBezTo>
                  <a:pt x="338" y="546"/>
                  <a:pt x="338" y="546"/>
                  <a:pt x="338" y="546"/>
                </a:cubicBezTo>
                <a:cubicBezTo>
                  <a:pt x="338" y="547"/>
                  <a:pt x="338" y="547"/>
                  <a:pt x="338" y="548"/>
                </a:cubicBezTo>
                <a:cubicBezTo>
                  <a:pt x="338" y="548"/>
                  <a:pt x="338" y="548"/>
                  <a:pt x="338" y="548"/>
                </a:cubicBezTo>
                <a:cubicBezTo>
                  <a:pt x="338" y="548"/>
                  <a:pt x="338" y="548"/>
                  <a:pt x="338" y="548"/>
                </a:cubicBezTo>
                <a:cubicBezTo>
                  <a:pt x="339" y="548"/>
                  <a:pt x="339" y="548"/>
                  <a:pt x="340" y="548"/>
                </a:cubicBezTo>
                <a:cubicBezTo>
                  <a:pt x="340" y="548"/>
                  <a:pt x="340" y="548"/>
                  <a:pt x="340" y="548"/>
                </a:cubicBezTo>
                <a:cubicBezTo>
                  <a:pt x="339" y="549"/>
                  <a:pt x="340" y="548"/>
                  <a:pt x="339" y="548"/>
                </a:cubicBezTo>
                <a:cubicBezTo>
                  <a:pt x="339" y="549"/>
                  <a:pt x="338" y="550"/>
                  <a:pt x="338" y="551"/>
                </a:cubicBezTo>
                <a:cubicBezTo>
                  <a:pt x="338" y="551"/>
                  <a:pt x="338" y="551"/>
                  <a:pt x="338" y="550"/>
                </a:cubicBezTo>
                <a:cubicBezTo>
                  <a:pt x="338" y="551"/>
                  <a:pt x="338" y="550"/>
                  <a:pt x="338" y="551"/>
                </a:cubicBezTo>
                <a:cubicBezTo>
                  <a:pt x="337" y="550"/>
                  <a:pt x="337" y="550"/>
                  <a:pt x="337" y="549"/>
                </a:cubicBezTo>
                <a:cubicBezTo>
                  <a:pt x="337" y="549"/>
                  <a:pt x="337" y="549"/>
                  <a:pt x="337" y="549"/>
                </a:cubicBezTo>
                <a:cubicBezTo>
                  <a:pt x="337" y="548"/>
                  <a:pt x="337" y="548"/>
                  <a:pt x="337" y="547"/>
                </a:cubicBezTo>
                <a:cubicBezTo>
                  <a:pt x="337" y="546"/>
                  <a:pt x="337" y="547"/>
                  <a:pt x="337" y="546"/>
                </a:cubicBezTo>
                <a:cubicBezTo>
                  <a:pt x="336" y="547"/>
                  <a:pt x="337" y="546"/>
                  <a:pt x="336" y="547"/>
                </a:cubicBezTo>
                <a:cubicBezTo>
                  <a:pt x="336" y="547"/>
                  <a:pt x="336" y="547"/>
                  <a:pt x="336" y="547"/>
                </a:cubicBezTo>
                <a:cubicBezTo>
                  <a:pt x="336" y="546"/>
                  <a:pt x="336" y="546"/>
                  <a:pt x="336" y="546"/>
                </a:cubicBezTo>
                <a:cubicBezTo>
                  <a:pt x="336" y="546"/>
                  <a:pt x="336" y="546"/>
                  <a:pt x="336" y="546"/>
                </a:cubicBezTo>
                <a:cubicBezTo>
                  <a:pt x="336" y="546"/>
                  <a:pt x="336" y="546"/>
                  <a:pt x="335" y="546"/>
                </a:cubicBezTo>
                <a:cubicBezTo>
                  <a:pt x="335" y="546"/>
                  <a:pt x="335" y="546"/>
                  <a:pt x="335" y="546"/>
                </a:cubicBezTo>
                <a:cubicBezTo>
                  <a:pt x="335" y="544"/>
                  <a:pt x="335" y="542"/>
                  <a:pt x="336" y="541"/>
                </a:cubicBezTo>
                <a:cubicBezTo>
                  <a:pt x="336" y="541"/>
                  <a:pt x="336" y="541"/>
                  <a:pt x="336" y="541"/>
                </a:cubicBezTo>
                <a:cubicBezTo>
                  <a:pt x="337" y="541"/>
                  <a:pt x="337" y="541"/>
                  <a:pt x="337" y="541"/>
                </a:cubicBezTo>
                <a:cubicBezTo>
                  <a:pt x="337" y="542"/>
                  <a:pt x="336" y="543"/>
                  <a:pt x="336" y="544"/>
                </a:cubicBezTo>
                <a:cubicBezTo>
                  <a:pt x="336" y="544"/>
                  <a:pt x="336" y="544"/>
                  <a:pt x="336" y="544"/>
                </a:cubicBezTo>
                <a:cubicBezTo>
                  <a:pt x="337" y="544"/>
                  <a:pt x="337" y="544"/>
                  <a:pt x="337" y="544"/>
                </a:cubicBezTo>
                <a:cubicBezTo>
                  <a:pt x="337" y="544"/>
                  <a:pt x="337" y="543"/>
                  <a:pt x="337" y="543"/>
                </a:cubicBezTo>
                <a:cubicBezTo>
                  <a:pt x="337" y="543"/>
                  <a:pt x="337" y="542"/>
                  <a:pt x="337" y="542"/>
                </a:cubicBezTo>
                <a:cubicBezTo>
                  <a:pt x="338" y="542"/>
                  <a:pt x="337" y="541"/>
                  <a:pt x="337" y="541"/>
                </a:cubicBezTo>
                <a:cubicBezTo>
                  <a:pt x="337" y="540"/>
                  <a:pt x="338" y="539"/>
                  <a:pt x="338" y="539"/>
                </a:cubicBezTo>
                <a:cubicBezTo>
                  <a:pt x="338" y="538"/>
                  <a:pt x="338" y="538"/>
                  <a:pt x="339" y="538"/>
                </a:cubicBezTo>
                <a:cubicBezTo>
                  <a:pt x="339" y="537"/>
                  <a:pt x="339" y="537"/>
                  <a:pt x="339" y="537"/>
                </a:cubicBezTo>
                <a:cubicBezTo>
                  <a:pt x="339" y="537"/>
                  <a:pt x="339" y="537"/>
                  <a:pt x="339" y="537"/>
                </a:cubicBezTo>
                <a:cubicBezTo>
                  <a:pt x="339" y="536"/>
                  <a:pt x="339" y="537"/>
                  <a:pt x="339" y="537"/>
                </a:cubicBezTo>
                <a:cubicBezTo>
                  <a:pt x="340" y="537"/>
                  <a:pt x="340" y="537"/>
                  <a:pt x="340" y="537"/>
                </a:cubicBezTo>
                <a:cubicBezTo>
                  <a:pt x="340" y="536"/>
                  <a:pt x="340" y="536"/>
                  <a:pt x="340" y="536"/>
                </a:cubicBezTo>
                <a:cubicBezTo>
                  <a:pt x="340" y="534"/>
                  <a:pt x="339" y="535"/>
                  <a:pt x="338" y="534"/>
                </a:cubicBezTo>
                <a:cubicBezTo>
                  <a:pt x="339" y="534"/>
                  <a:pt x="339" y="534"/>
                  <a:pt x="339" y="534"/>
                </a:cubicBezTo>
                <a:cubicBezTo>
                  <a:pt x="339" y="533"/>
                  <a:pt x="339" y="533"/>
                  <a:pt x="339" y="533"/>
                </a:cubicBezTo>
                <a:cubicBezTo>
                  <a:pt x="339" y="534"/>
                  <a:pt x="339" y="534"/>
                  <a:pt x="339" y="534"/>
                </a:cubicBezTo>
                <a:cubicBezTo>
                  <a:pt x="340" y="534"/>
                  <a:pt x="340" y="534"/>
                  <a:pt x="340" y="535"/>
                </a:cubicBezTo>
                <a:cubicBezTo>
                  <a:pt x="340" y="535"/>
                  <a:pt x="341" y="536"/>
                  <a:pt x="340" y="537"/>
                </a:cubicBezTo>
                <a:cubicBezTo>
                  <a:pt x="340" y="537"/>
                  <a:pt x="340" y="537"/>
                  <a:pt x="340" y="537"/>
                </a:cubicBezTo>
                <a:cubicBezTo>
                  <a:pt x="340" y="538"/>
                  <a:pt x="340" y="538"/>
                  <a:pt x="339" y="538"/>
                </a:cubicBezTo>
                <a:cubicBezTo>
                  <a:pt x="339" y="539"/>
                  <a:pt x="339" y="539"/>
                  <a:pt x="339" y="538"/>
                </a:cubicBezTo>
                <a:cubicBezTo>
                  <a:pt x="339" y="539"/>
                  <a:pt x="339" y="539"/>
                  <a:pt x="339" y="539"/>
                </a:cubicBezTo>
                <a:cubicBezTo>
                  <a:pt x="340" y="539"/>
                  <a:pt x="340" y="541"/>
                  <a:pt x="340" y="541"/>
                </a:cubicBezTo>
                <a:cubicBezTo>
                  <a:pt x="341" y="541"/>
                  <a:pt x="341" y="541"/>
                  <a:pt x="342" y="540"/>
                </a:cubicBezTo>
                <a:cubicBezTo>
                  <a:pt x="342" y="540"/>
                  <a:pt x="341" y="540"/>
                  <a:pt x="341" y="540"/>
                </a:cubicBezTo>
                <a:cubicBezTo>
                  <a:pt x="342" y="539"/>
                  <a:pt x="342" y="539"/>
                  <a:pt x="342" y="538"/>
                </a:cubicBezTo>
                <a:cubicBezTo>
                  <a:pt x="342" y="538"/>
                  <a:pt x="342" y="537"/>
                  <a:pt x="343" y="537"/>
                </a:cubicBezTo>
                <a:cubicBezTo>
                  <a:pt x="342" y="537"/>
                  <a:pt x="342" y="536"/>
                  <a:pt x="341" y="536"/>
                </a:cubicBezTo>
                <a:cubicBezTo>
                  <a:pt x="341" y="536"/>
                  <a:pt x="341" y="536"/>
                  <a:pt x="341" y="535"/>
                </a:cubicBezTo>
                <a:cubicBezTo>
                  <a:pt x="341" y="535"/>
                  <a:pt x="341" y="535"/>
                  <a:pt x="341" y="535"/>
                </a:cubicBezTo>
                <a:cubicBezTo>
                  <a:pt x="341" y="535"/>
                  <a:pt x="341" y="535"/>
                  <a:pt x="341" y="535"/>
                </a:cubicBezTo>
                <a:cubicBezTo>
                  <a:pt x="341" y="534"/>
                  <a:pt x="341" y="535"/>
                  <a:pt x="341" y="534"/>
                </a:cubicBezTo>
                <a:cubicBezTo>
                  <a:pt x="341" y="534"/>
                  <a:pt x="341" y="534"/>
                  <a:pt x="341" y="534"/>
                </a:cubicBezTo>
                <a:cubicBezTo>
                  <a:pt x="341" y="534"/>
                  <a:pt x="341" y="535"/>
                  <a:pt x="341" y="535"/>
                </a:cubicBezTo>
                <a:cubicBezTo>
                  <a:pt x="342" y="535"/>
                  <a:pt x="342" y="535"/>
                  <a:pt x="343" y="536"/>
                </a:cubicBezTo>
                <a:cubicBezTo>
                  <a:pt x="344" y="536"/>
                  <a:pt x="345" y="535"/>
                  <a:pt x="345" y="535"/>
                </a:cubicBezTo>
                <a:cubicBezTo>
                  <a:pt x="345" y="534"/>
                  <a:pt x="346" y="533"/>
                  <a:pt x="346" y="532"/>
                </a:cubicBezTo>
                <a:cubicBezTo>
                  <a:pt x="346" y="532"/>
                  <a:pt x="347" y="532"/>
                  <a:pt x="347" y="532"/>
                </a:cubicBezTo>
                <a:cubicBezTo>
                  <a:pt x="347" y="530"/>
                  <a:pt x="349" y="530"/>
                  <a:pt x="350" y="529"/>
                </a:cubicBezTo>
                <a:cubicBezTo>
                  <a:pt x="350" y="528"/>
                  <a:pt x="350" y="528"/>
                  <a:pt x="351" y="527"/>
                </a:cubicBezTo>
                <a:cubicBezTo>
                  <a:pt x="351" y="526"/>
                  <a:pt x="351" y="526"/>
                  <a:pt x="350" y="526"/>
                </a:cubicBezTo>
                <a:cubicBezTo>
                  <a:pt x="350" y="526"/>
                  <a:pt x="350" y="526"/>
                  <a:pt x="351" y="525"/>
                </a:cubicBezTo>
                <a:cubicBezTo>
                  <a:pt x="351" y="525"/>
                  <a:pt x="351" y="526"/>
                  <a:pt x="351" y="526"/>
                </a:cubicBezTo>
                <a:cubicBezTo>
                  <a:pt x="351" y="525"/>
                  <a:pt x="351" y="525"/>
                  <a:pt x="352" y="524"/>
                </a:cubicBezTo>
                <a:cubicBezTo>
                  <a:pt x="352" y="524"/>
                  <a:pt x="352" y="524"/>
                  <a:pt x="352" y="524"/>
                </a:cubicBezTo>
                <a:cubicBezTo>
                  <a:pt x="352" y="525"/>
                  <a:pt x="352" y="525"/>
                  <a:pt x="353" y="526"/>
                </a:cubicBezTo>
                <a:cubicBezTo>
                  <a:pt x="353" y="525"/>
                  <a:pt x="353" y="525"/>
                  <a:pt x="354" y="525"/>
                </a:cubicBezTo>
                <a:cubicBezTo>
                  <a:pt x="355" y="525"/>
                  <a:pt x="355" y="524"/>
                  <a:pt x="355" y="523"/>
                </a:cubicBezTo>
                <a:cubicBezTo>
                  <a:pt x="355" y="523"/>
                  <a:pt x="356" y="523"/>
                  <a:pt x="356" y="524"/>
                </a:cubicBezTo>
                <a:cubicBezTo>
                  <a:pt x="356" y="523"/>
                  <a:pt x="356" y="523"/>
                  <a:pt x="357" y="523"/>
                </a:cubicBezTo>
                <a:cubicBezTo>
                  <a:pt x="357" y="522"/>
                  <a:pt x="357" y="522"/>
                  <a:pt x="356" y="522"/>
                </a:cubicBezTo>
                <a:cubicBezTo>
                  <a:pt x="356" y="521"/>
                  <a:pt x="356" y="521"/>
                  <a:pt x="356" y="521"/>
                </a:cubicBezTo>
                <a:cubicBezTo>
                  <a:pt x="357" y="521"/>
                  <a:pt x="357" y="521"/>
                  <a:pt x="358" y="522"/>
                </a:cubicBezTo>
                <a:cubicBezTo>
                  <a:pt x="358" y="521"/>
                  <a:pt x="358" y="521"/>
                  <a:pt x="358" y="521"/>
                </a:cubicBezTo>
                <a:cubicBezTo>
                  <a:pt x="358" y="521"/>
                  <a:pt x="359" y="520"/>
                  <a:pt x="360" y="520"/>
                </a:cubicBezTo>
                <a:cubicBezTo>
                  <a:pt x="359" y="520"/>
                  <a:pt x="359" y="519"/>
                  <a:pt x="359" y="519"/>
                </a:cubicBezTo>
                <a:cubicBezTo>
                  <a:pt x="360" y="519"/>
                  <a:pt x="361" y="518"/>
                  <a:pt x="362" y="518"/>
                </a:cubicBezTo>
                <a:cubicBezTo>
                  <a:pt x="362" y="517"/>
                  <a:pt x="362" y="516"/>
                  <a:pt x="363" y="516"/>
                </a:cubicBezTo>
                <a:cubicBezTo>
                  <a:pt x="363" y="516"/>
                  <a:pt x="362" y="515"/>
                  <a:pt x="362" y="514"/>
                </a:cubicBezTo>
                <a:cubicBezTo>
                  <a:pt x="363" y="514"/>
                  <a:pt x="363" y="514"/>
                  <a:pt x="363" y="514"/>
                </a:cubicBezTo>
                <a:cubicBezTo>
                  <a:pt x="363" y="514"/>
                  <a:pt x="363" y="514"/>
                  <a:pt x="363" y="514"/>
                </a:cubicBezTo>
                <a:cubicBezTo>
                  <a:pt x="363" y="513"/>
                  <a:pt x="363" y="513"/>
                  <a:pt x="363" y="512"/>
                </a:cubicBezTo>
                <a:cubicBezTo>
                  <a:pt x="364" y="512"/>
                  <a:pt x="364" y="512"/>
                  <a:pt x="364" y="512"/>
                </a:cubicBezTo>
                <a:cubicBezTo>
                  <a:pt x="365" y="512"/>
                  <a:pt x="365" y="513"/>
                  <a:pt x="365" y="513"/>
                </a:cubicBezTo>
                <a:cubicBezTo>
                  <a:pt x="365" y="514"/>
                  <a:pt x="365" y="514"/>
                  <a:pt x="366" y="514"/>
                </a:cubicBezTo>
                <a:cubicBezTo>
                  <a:pt x="366" y="514"/>
                  <a:pt x="366" y="514"/>
                  <a:pt x="366" y="514"/>
                </a:cubicBezTo>
                <a:cubicBezTo>
                  <a:pt x="366" y="514"/>
                  <a:pt x="366" y="514"/>
                  <a:pt x="366" y="514"/>
                </a:cubicBezTo>
                <a:cubicBezTo>
                  <a:pt x="367" y="514"/>
                  <a:pt x="367" y="513"/>
                  <a:pt x="367" y="513"/>
                </a:cubicBezTo>
                <a:cubicBezTo>
                  <a:pt x="368" y="513"/>
                  <a:pt x="367" y="512"/>
                  <a:pt x="368" y="512"/>
                </a:cubicBezTo>
                <a:cubicBezTo>
                  <a:pt x="368" y="511"/>
                  <a:pt x="368" y="511"/>
                  <a:pt x="367" y="511"/>
                </a:cubicBezTo>
                <a:cubicBezTo>
                  <a:pt x="367" y="511"/>
                  <a:pt x="367" y="511"/>
                  <a:pt x="367" y="511"/>
                </a:cubicBezTo>
                <a:cubicBezTo>
                  <a:pt x="367" y="511"/>
                  <a:pt x="367" y="511"/>
                  <a:pt x="367" y="511"/>
                </a:cubicBezTo>
                <a:cubicBezTo>
                  <a:pt x="366" y="511"/>
                  <a:pt x="366" y="511"/>
                  <a:pt x="366" y="511"/>
                </a:cubicBezTo>
                <a:cubicBezTo>
                  <a:pt x="366" y="511"/>
                  <a:pt x="366" y="511"/>
                  <a:pt x="365" y="511"/>
                </a:cubicBezTo>
                <a:cubicBezTo>
                  <a:pt x="366" y="510"/>
                  <a:pt x="366" y="510"/>
                  <a:pt x="366" y="510"/>
                </a:cubicBezTo>
                <a:cubicBezTo>
                  <a:pt x="367" y="510"/>
                  <a:pt x="366" y="509"/>
                  <a:pt x="366" y="509"/>
                </a:cubicBezTo>
                <a:cubicBezTo>
                  <a:pt x="367" y="509"/>
                  <a:pt x="367" y="509"/>
                  <a:pt x="367" y="509"/>
                </a:cubicBezTo>
                <a:cubicBezTo>
                  <a:pt x="368" y="508"/>
                  <a:pt x="369" y="507"/>
                  <a:pt x="369" y="507"/>
                </a:cubicBezTo>
                <a:cubicBezTo>
                  <a:pt x="369" y="506"/>
                  <a:pt x="369" y="506"/>
                  <a:pt x="369" y="506"/>
                </a:cubicBezTo>
                <a:cubicBezTo>
                  <a:pt x="369" y="506"/>
                  <a:pt x="369" y="506"/>
                  <a:pt x="369" y="506"/>
                </a:cubicBezTo>
                <a:cubicBezTo>
                  <a:pt x="369" y="506"/>
                  <a:pt x="369" y="506"/>
                  <a:pt x="368" y="506"/>
                </a:cubicBezTo>
                <a:cubicBezTo>
                  <a:pt x="368" y="505"/>
                  <a:pt x="367" y="505"/>
                  <a:pt x="368" y="504"/>
                </a:cubicBezTo>
                <a:cubicBezTo>
                  <a:pt x="368" y="504"/>
                  <a:pt x="368" y="504"/>
                  <a:pt x="368" y="503"/>
                </a:cubicBezTo>
                <a:cubicBezTo>
                  <a:pt x="369" y="503"/>
                  <a:pt x="369" y="504"/>
                  <a:pt x="370" y="504"/>
                </a:cubicBezTo>
                <a:cubicBezTo>
                  <a:pt x="370" y="505"/>
                  <a:pt x="370" y="505"/>
                  <a:pt x="369" y="506"/>
                </a:cubicBezTo>
                <a:cubicBezTo>
                  <a:pt x="370" y="505"/>
                  <a:pt x="370" y="505"/>
                  <a:pt x="371" y="505"/>
                </a:cubicBezTo>
                <a:cubicBezTo>
                  <a:pt x="370" y="504"/>
                  <a:pt x="370" y="503"/>
                  <a:pt x="370" y="502"/>
                </a:cubicBezTo>
                <a:cubicBezTo>
                  <a:pt x="370" y="501"/>
                  <a:pt x="370" y="501"/>
                  <a:pt x="370" y="501"/>
                </a:cubicBezTo>
                <a:cubicBezTo>
                  <a:pt x="370" y="501"/>
                  <a:pt x="370" y="501"/>
                  <a:pt x="371" y="501"/>
                </a:cubicBezTo>
                <a:cubicBezTo>
                  <a:pt x="371" y="501"/>
                  <a:pt x="371" y="499"/>
                  <a:pt x="372" y="499"/>
                </a:cubicBezTo>
                <a:cubicBezTo>
                  <a:pt x="373" y="499"/>
                  <a:pt x="373" y="499"/>
                  <a:pt x="373" y="499"/>
                </a:cubicBezTo>
                <a:cubicBezTo>
                  <a:pt x="373" y="499"/>
                  <a:pt x="373" y="499"/>
                  <a:pt x="373" y="498"/>
                </a:cubicBezTo>
                <a:cubicBezTo>
                  <a:pt x="373" y="498"/>
                  <a:pt x="374" y="498"/>
                  <a:pt x="374" y="498"/>
                </a:cubicBezTo>
                <a:cubicBezTo>
                  <a:pt x="374" y="497"/>
                  <a:pt x="374" y="497"/>
                  <a:pt x="374" y="497"/>
                </a:cubicBezTo>
                <a:cubicBezTo>
                  <a:pt x="375" y="497"/>
                  <a:pt x="375" y="497"/>
                  <a:pt x="375" y="497"/>
                </a:cubicBezTo>
                <a:cubicBezTo>
                  <a:pt x="375" y="497"/>
                  <a:pt x="375" y="497"/>
                  <a:pt x="375" y="497"/>
                </a:cubicBezTo>
                <a:cubicBezTo>
                  <a:pt x="375" y="497"/>
                  <a:pt x="376" y="497"/>
                  <a:pt x="376" y="496"/>
                </a:cubicBezTo>
                <a:cubicBezTo>
                  <a:pt x="376" y="496"/>
                  <a:pt x="376" y="496"/>
                  <a:pt x="376" y="496"/>
                </a:cubicBezTo>
                <a:cubicBezTo>
                  <a:pt x="376" y="496"/>
                  <a:pt x="375" y="495"/>
                  <a:pt x="375" y="495"/>
                </a:cubicBezTo>
                <a:cubicBezTo>
                  <a:pt x="375" y="495"/>
                  <a:pt x="375" y="495"/>
                  <a:pt x="375" y="495"/>
                </a:cubicBezTo>
                <a:cubicBezTo>
                  <a:pt x="375" y="495"/>
                  <a:pt x="374" y="496"/>
                  <a:pt x="374" y="497"/>
                </a:cubicBezTo>
                <a:cubicBezTo>
                  <a:pt x="373" y="497"/>
                  <a:pt x="372" y="497"/>
                  <a:pt x="372" y="498"/>
                </a:cubicBezTo>
                <a:cubicBezTo>
                  <a:pt x="371" y="498"/>
                  <a:pt x="371" y="498"/>
                  <a:pt x="370" y="498"/>
                </a:cubicBezTo>
                <a:cubicBezTo>
                  <a:pt x="370" y="499"/>
                  <a:pt x="370" y="499"/>
                  <a:pt x="370" y="500"/>
                </a:cubicBezTo>
                <a:cubicBezTo>
                  <a:pt x="369" y="499"/>
                  <a:pt x="370" y="499"/>
                  <a:pt x="369" y="499"/>
                </a:cubicBezTo>
                <a:cubicBezTo>
                  <a:pt x="369" y="500"/>
                  <a:pt x="369" y="500"/>
                  <a:pt x="369" y="501"/>
                </a:cubicBezTo>
                <a:cubicBezTo>
                  <a:pt x="369" y="502"/>
                  <a:pt x="369" y="502"/>
                  <a:pt x="368" y="503"/>
                </a:cubicBezTo>
                <a:cubicBezTo>
                  <a:pt x="368" y="503"/>
                  <a:pt x="368" y="503"/>
                  <a:pt x="368" y="503"/>
                </a:cubicBezTo>
                <a:cubicBezTo>
                  <a:pt x="368" y="503"/>
                  <a:pt x="368" y="502"/>
                  <a:pt x="368" y="502"/>
                </a:cubicBezTo>
                <a:cubicBezTo>
                  <a:pt x="368" y="502"/>
                  <a:pt x="368" y="502"/>
                  <a:pt x="368" y="502"/>
                </a:cubicBezTo>
                <a:cubicBezTo>
                  <a:pt x="367" y="502"/>
                  <a:pt x="367" y="503"/>
                  <a:pt x="367" y="503"/>
                </a:cubicBezTo>
                <a:cubicBezTo>
                  <a:pt x="367" y="503"/>
                  <a:pt x="367" y="503"/>
                  <a:pt x="367" y="503"/>
                </a:cubicBezTo>
                <a:cubicBezTo>
                  <a:pt x="367" y="504"/>
                  <a:pt x="366" y="504"/>
                  <a:pt x="366" y="504"/>
                </a:cubicBezTo>
                <a:cubicBezTo>
                  <a:pt x="365" y="505"/>
                  <a:pt x="365" y="506"/>
                  <a:pt x="365" y="507"/>
                </a:cubicBezTo>
                <a:cubicBezTo>
                  <a:pt x="365" y="507"/>
                  <a:pt x="365" y="507"/>
                  <a:pt x="365" y="507"/>
                </a:cubicBezTo>
                <a:cubicBezTo>
                  <a:pt x="365" y="507"/>
                  <a:pt x="365" y="506"/>
                  <a:pt x="366" y="507"/>
                </a:cubicBezTo>
                <a:cubicBezTo>
                  <a:pt x="366" y="507"/>
                  <a:pt x="366" y="507"/>
                  <a:pt x="366" y="507"/>
                </a:cubicBezTo>
                <a:cubicBezTo>
                  <a:pt x="366" y="508"/>
                  <a:pt x="366" y="508"/>
                  <a:pt x="366" y="509"/>
                </a:cubicBezTo>
                <a:cubicBezTo>
                  <a:pt x="365" y="508"/>
                  <a:pt x="365" y="508"/>
                  <a:pt x="365" y="508"/>
                </a:cubicBezTo>
                <a:cubicBezTo>
                  <a:pt x="365" y="508"/>
                  <a:pt x="365" y="508"/>
                  <a:pt x="365" y="508"/>
                </a:cubicBezTo>
                <a:cubicBezTo>
                  <a:pt x="365" y="508"/>
                  <a:pt x="365" y="508"/>
                  <a:pt x="365" y="508"/>
                </a:cubicBezTo>
                <a:cubicBezTo>
                  <a:pt x="364" y="508"/>
                  <a:pt x="364" y="508"/>
                  <a:pt x="364" y="508"/>
                </a:cubicBezTo>
                <a:cubicBezTo>
                  <a:pt x="364" y="508"/>
                  <a:pt x="364" y="508"/>
                  <a:pt x="364" y="508"/>
                </a:cubicBezTo>
                <a:cubicBezTo>
                  <a:pt x="364" y="507"/>
                  <a:pt x="364" y="508"/>
                  <a:pt x="364" y="507"/>
                </a:cubicBezTo>
                <a:cubicBezTo>
                  <a:pt x="363" y="507"/>
                  <a:pt x="363" y="508"/>
                  <a:pt x="362" y="509"/>
                </a:cubicBezTo>
                <a:cubicBezTo>
                  <a:pt x="362" y="509"/>
                  <a:pt x="362" y="509"/>
                  <a:pt x="362" y="509"/>
                </a:cubicBezTo>
                <a:cubicBezTo>
                  <a:pt x="362" y="509"/>
                  <a:pt x="362" y="509"/>
                  <a:pt x="362" y="509"/>
                </a:cubicBezTo>
                <a:cubicBezTo>
                  <a:pt x="362" y="510"/>
                  <a:pt x="362" y="509"/>
                  <a:pt x="362" y="510"/>
                </a:cubicBezTo>
                <a:cubicBezTo>
                  <a:pt x="362" y="510"/>
                  <a:pt x="362" y="510"/>
                  <a:pt x="362" y="510"/>
                </a:cubicBezTo>
                <a:cubicBezTo>
                  <a:pt x="362" y="510"/>
                  <a:pt x="362" y="510"/>
                  <a:pt x="362" y="509"/>
                </a:cubicBezTo>
                <a:cubicBezTo>
                  <a:pt x="361" y="509"/>
                  <a:pt x="361" y="510"/>
                  <a:pt x="361" y="510"/>
                </a:cubicBezTo>
                <a:cubicBezTo>
                  <a:pt x="360" y="510"/>
                  <a:pt x="360" y="510"/>
                  <a:pt x="360" y="510"/>
                </a:cubicBezTo>
                <a:cubicBezTo>
                  <a:pt x="360" y="511"/>
                  <a:pt x="360" y="511"/>
                  <a:pt x="360" y="511"/>
                </a:cubicBezTo>
                <a:cubicBezTo>
                  <a:pt x="361" y="510"/>
                  <a:pt x="361" y="510"/>
                  <a:pt x="362" y="510"/>
                </a:cubicBezTo>
                <a:cubicBezTo>
                  <a:pt x="361" y="510"/>
                  <a:pt x="361" y="510"/>
                  <a:pt x="361" y="511"/>
                </a:cubicBezTo>
                <a:cubicBezTo>
                  <a:pt x="361" y="511"/>
                  <a:pt x="360" y="512"/>
                  <a:pt x="360" y="512"/>
                </a:cubicBezTo>
                <a:cubicBezTo>
                  <a:pt x="360" y="512"/>
                  <a:pt x="360" y="513"/>
                  <a:pt x="360" y="513"/>
                </a:cubicBezTo>
                <a:cubicBezTo>
                  <a:pt x="360" y="514"/>
                  <a:pt x="359" y="515"/>
                  <a:pt x="358" y="516"/>
                </a:cubicBezTo>
                <a:cubicBezTo>
                  <a:pt x="358" y="516"/>
                  <a:pt x="358" y="516"/>
                  <a:pt x="358" y="516"/>
                </a:cubicBezTo>
                <a:cubicBezTo>
                  <a:pt x="358" y="517"/>
                  <a:pt x="358" y="517"/>
                  <a:pt x="358" y="517"/>
                </a:cubicBezTo>
                <a:cubicBezTo>
                  <a:pt x="357" y="518"/>
                  <a:pt x="357" y="518"/>
                  <a:pt x="357" y="518"/>
                </a:cubicBezTo>
                <a:cubicBezTo>
                  <a:pt x="357" y="519"/>
                  <a:pt x="357" y="519"/>
                  <a:pt x="357" y="519"/>
                </a:cubicBezTo>
                <a:cubicBezTo>
                  <a:pt x="357" y="519"/>
                  <a:pt x="357" y="519"/>
                  <a:pt x="357" y="519"/>
                </a:cubicBezTo>
                <a:cubicBezTo>
                  <a:pt x="357" y="519"/>
                  <a:pt x="356" y="519"/>
                  <a:pt x="355" y="519"/>
                </a:cubicBezTo>
                <a:cubicBezTo>
                  <a:pt x="355" y="518"/>
                  <a:pt x="355" y="518"/>
                  <a:pt x="355" y="518"/>
                </a:cubicBezTo>
                <a:cubicBezTo>
                  <a:pt x="355" y="518"/>
                  <a:pt x="355" y="518"/>
                  <a:pt x="355" y="518"/>
                </a:cubicBezTo>
                <a:cubicBezTo>
                  <a:pt x="355" y="519"/>
                  <a:pt x="354" y="520"/>
                  <a:pt x="354" y="520"/>
                </a:cubicBezTo>
                <a:cubicBezTo>
                  <a:pt x="354" y="521"/>
                  <a:pt x="354" y="521"/>
                  <a:pt x="354" y="521"/>
                </a:cubicBezTo>
                <a:cubicBezTo>
                  <a:pt x="354" y="522"/>
                  <a:pt x="354" y="522"/>
                  <a:pt x="354" y="522"/>
                </a:cubicBezTo>
                <a:cubicBezTo>
                  <a:pt x="355" y="522"/>
                  <a:pt x="355" y="522"/>
                  <a:pt x="355" y="522"/>
                </a:cubicBezTo>
                <a:cubicBezTo>
                  <a:pt x="355" y="522"/>
                  <a:pt x="355" y="522"/>
                  <a:pt x="355" y="521"/>
                </a:cubicBezTo>
                <a:cubicBezTo>
                  <a:pt x="355" y="521"/>
                  <a:pt x="355" y="521"/>
                  <a:pt x="354" y="521"/>
                </a:cubicBezTo>
                <a:cubicBezTo>
                  <a:pt x="354" y="521"/>
                  <a:pt x="354" y="521"/>
                  <a:pt x="354" y="521"/>
                </a:cubicBezTo>
                <a:cubicBezTo>
                  <a:pt x="355" y="521"/>
                  <a:pt x="355" y="520"/>
                  <a:pt x="356" y="520"/>
                </a:cubicBezTo>
                <a:cubicBezTo>
                  <a:pt x="356" y="521"/>
                  <a:pt x="356" y="521"/>
                  <a:pt x="356" y="521"/>
                </a:cubicBezTo>
                <a:cubicBezTo>
                  <a:pt x="356" y="522"/>
                  <a:pt x="355" y="523"/>
                  <a:pt x="354" y="523"/>
                </a:cubicBezTo>
                <a:cubicBezTo>
                  <a:pt x="355" y="524"/>
                  <a:pt x="354" y="523"/>
                  <a:pt x="354" y="524"/>
                </a:cubicBezTo>
                <a:cubicBezTo>
                  <a:pt x="354" y="524"/>
                  <a:pt x="354" y="524"/>
                  <a:pt x="354" y="524"/>
                </a:cubicBezTo>
                <a:cubicBezTo>
                  <a:pt x="354" y="525"/>
                  <a:pt x="354" y="525"/>
                  <a:pt x="354" y="525"/>
                </a:cubicBezTo>
                <a:cubicBezTo>
                  <a:pt x="353" y="525"/>
                  <a:pt x="353" y="524"/>
                  <a:pt x="352" y="524"/>
                </a:cubicBezTo>
                <a:cubicBezTo>
                  <a:pt x="352" y="523"/>
                  <a:pt x="353" y="524"/>
                  <a:pt x="353" y="523"/>
                </a:cubicBezTo>
                <a:cubicBezTo>
                  <a:pt x="352" y="523"/>
                  <a:pt x="352" y="523"/>
                  <a:pt x="352" y="522"/>
                </a:cubicBezTo>
                <a:cubicBezTo>
                  <a:pt x="352" y="521"/>
                  <a:pt x="353" y="521"/>
                  <a:pt x="353" y="520"/>
                </a:cubicBezTo>
                <a:cubicBezTo>
                  <a:pt x="353" y="519"/>
                  <a:pt x="354" y="519"/>
                  <a:pt x="354" y="518"/>
                </a:cubicBezTo>
                <a:cubicBezTo>
                  <a:pt x="354" y="518"/>
                  <a:pt x="354" y="518"/>
                  <a:pt x="354" y="518"/>
                </a:cubicBezTo>
                <a:cubicBezTo>
                  <a:pt x="354" y="517"/>
                  <a:pt x="355" y="517"/>
                  <a:pt x="355" y="517"/>
                </a:cubicBezTo>
                <a:cubicBezTo>
                  <a:pt x="355" y="517"/>
                  <a:pt x="356" y="516"/>
                  <a:pt x="356" y="516"/>
                </a:cubicBezTo>
                <a:cubicBezTo>
                  <a:pt x="356" y="516"/>
                  <a:pt x="356" y="516"/>
                  <a:pt x="357" y="516"/>
                </a:cubicBezTo>
                <a:cubicBezTo>
                  <a:pt x="357" y="515"/>
                  <a:pt x="357" y="515"/>
                  <a:pt x="357" y="514"/>
                </a:cubicBezTo>
                <a:cubicBezTo>
                  <a:pt x="357" y="514"/>
                  <a:pt x="357" y="514"/>
                  <a:pt x="357" y="514"/>
                </a:cubicBezTo>
                <a:cubicBezTo>
                  <a:pt x="356" y="514"/>
                  <a:pt x="356" y="514"/>
                  <a:pt x="355" y="514"/>
                </a:cubicBezTo>
                <a:cubicBezTo>
                  <a:pt x="355" y="515"/>
                  <a:pt x="355" y="515"/>
                  <a:pt x="355" y="515"/>
                </a:cubicBezTo>
                <a:cubicBezTo>
                  <a:pt x="355" y="515"/>
                  <a:pt x="355" y="515"/>
                  <a:pt x="356" y="515"/>
                </a:cubicBezTo>
                <a:cubicBezTo>
                  <a:pt x="356" y="516"/>
                  <a:pt x="356" y="515"/>
                  <a:pt x="355" y="516"/>
                </a:cubicBezTo>
                <a:cubicBezTo>
                  <a:pt x="355" y="516"/>
                  <a:pt x="355" y="516"/>
                  <a:pt x="355" y="516"/>
                </a:cubicBezTo>
                <a:cubicBezTo>
                  <a:pt x="355" y="516"/>
                  <a:pt x="355" y="516"/>
                  <a:pt x="355" y="516"/>
                </a:cubicBezTo>
                <a:cubicBezTo>
                  <a:pt x="354" y="516"/>
                  <a:pt x="354" y="516"/>
                  <a:pt x="354" y="516"/>
                </a:cubicBezTo>
                <a:cubicBezTo>
                  <a:pt x="353" y="516"/>
                  <a:pt x="353" y="516"/>
                  <a:pt x="353" y="516"/>
                </a:cubicBezTo>
                <a:cubicBezTo>
                  <a:pt x="353" y="517"/>
                  <a:pt x="353" y="518"/>
                  <a:pt x="352" y="518"/>
                </a:cubicBezTo>
                <a:cubicBezTo>
                  <a:pt x="352" y="519"/>
                  <a:pt x="352" y="519"/>
                  <a:pt x="352" y="519"/>
                </a:cubicBezTo>
                <a:cubicBezTo>
                  <a:pt x="352" y="520"/>
                  <a:pt x="352" y="519"/>
                  <a:pt x="351" y="520"/>
                </a:cubicBezTo>
                <a:cubicBezTo>
                  <a:pt x="351" y="520"/>
                  <a:pt x="351" y="520"/>
                  <a:pt x="351" y="520"/>
                </a:cubicBezTo>
                <a:cubicBezTo>
                  <a:pt x="350" y="520"/>
                  <a:pt x="350" y="521"/>
                  <a:pt x="349" y="521"/>
                </a:cubicBezTo>
                <a:cubicBezTo>
                  <a:pt x="350" y="521"/>
                  <a:pt x="350" y="521"/>
                  <a:pt x="350" y="521"/>
                </a:cubicBezTo>
                <a:cubicBezTo>
                  <a:pt x="350" y="522"/>
                  <a:pt x="349" y="522"/>
                  <a:pt x="349" y="523"/>
                </a:cubicBezTo>
                <a:cubicBezTo>
                  <a:pt x="349" y="523"/>
                  <a:pt x="349" y="523"/>
                  <a:pt x="349" y="523"/>
                </a:cubicBezTo>
                <a:cubicBezTo>
                  <a:pt x="349" y="524"/>
                  <a:pt x="350" y="524"/>
                  <a:pt x="350" y="525"/>
                </a:cubicBezTo>
                <a:cubicBezTo>
                  <a:pt x="349" y="526"/>
                  <a:pt x="348" y="526"/>
                  <a:pt x="348" y="526"/>
                </a:cubicBezTo>
                <a:cubicBezTo>
                  <a:pt x="348" y="527"/>
                  <a:pt x="348" y="527"/>
                  <a:pt x="348" y="528"/>
                </a:cubicBezTo>
                <a:cubicBezTo>
                  <a:pt x="348" y="528"/>
                  <a:pt x="347" y="528"/>
                  <a:pt x="347" y="529"/>
                </a:cubicBezTo>
                <a:cubicBezTo>
                  <a:pt x="347" y="529"/>
                  <a:pt x="347" y="529"/>
                  <a:pt x="347" y="529"/>
                </a:cubicBezTo>
                <a:cubicBezTo>
                  <a:pt x="347" y="528"/>
                  <a:pt x="347" y="528"/>
                  <a:pt x="347" y="528"/>
                </a:cubicBezTo>
                <a:cubicBezTo>
                  <a:pt x="347" y="528"/>
                  <a:pt x="347" y="528"/>
                  <a:pt x="347" y="528"/>
                </a:cubicBezTo>
                <a:cubicBezTo>
                  <a:pt x="347" y="528"/>
                  <a:pt x="346" y="528"/>
                  <a:pt x="346" y="528"/>
                </a:cubicBezTo>
                <a:cubicBezTo>
                  <a:pt x="346" y="527"/>
                  <a:pt x="346" y="527"/>
                  <a:pt x="346" y="526"/>
                </a:cubicBezTo>
                <a:cubicBezTo>
                  <a:pt x="346" y="526"/>
                  <a:pt x="346" y="526"/>
                  <a:pt x="346" y="526"/>
                </a:cubicBezTo>
                <a:cubicBezTo>
                  <a:pt x="346" y="526"/>
                  <a:pt x="345" y="527"/>
                  <a:pt x="345" y="527"/>
                </a:cubicBezTo>
                <a:cubicBezTo>
                  <a:pt x="345" y="527"/>
                  <a:pt x="345" y="526"/>
                  <a:pt x="345" y="526"/>
                </a:cubicBezTo>
                <a:cubicBezTo>
                  <a:pt x="345" y="526"/>
                  <a:pt x="345" y="526"/>
                  <a:pt x="345" y="526"/>
                </a:cubicBezTo>
                <a:cubicBezTo>
                  <a:pt x="345" y="526"/>
                  <a:pt x="345" y="526"/>
                  <a:pt x="345" y="527"/>
                </a:cubicBezTo>
                <a:cubicBezTo>
                  <a:pt x="344" y="527"/>
                  <a:pt x="344" y="527"/>
                  <a:pt x="344" y="527"/>
                </a:cubicBezTo>
                <a:cubicBezTo>
                  <a:pt x="344" y="528"/>
                  <a:pt x="343" y="528"/>
                  <a:pt x="342" y="529"/>
                </a:cubicBezTo>
                <a:cubicBezTo>
                  <a:pt x="342" y="529"/>
                  <a:pt x="342" y="529"/>
                  <a:pt x="342" y="529"/>
                </a:cubicBezTo>
                <a:cubicBezTo>
                  <a:pt x="343" y="529"/>
                  <a:pt x="344" y="529"/>
                  <a:pt x="344" y="529"/>
                </a:cubicBezTo>
                <a:cubicBezTo>
                  <a:pt x="344" y="529"/>
                  <a:pt x="344" y="529"/>
                  <a:pt x="344" y="529"/>
                </a:cubicBezTo>
                <a:cubicBezTo>
                  <a:pt x="344" y="529"/>
                  <a:pt x="344" y="529"/>
                  <a:pt x="344" y="530"/>
                </a:cubicBezTo>
                <a:cubicBezTo>
                  <a:pt x="344" y="530"/>
                  <a:pt x="344" y="530"/>
                  <a:pt x="344" y="530"/>
                </a:cubicBezTo>
                <a:cubicBezTo>
                  <a:pt x="344" y="530"/>
                  <a:pt x="344" y="530"/>
                  <a:pt x="344" y="530"/>
                </a:cubicBezTo>
                <a:cubicBezTo>
                  <a:pt x="344" y="530"/>
                  <a:pt x="344" y="531"/>
                  <a:pt x="344" y="531"/>
                </a:cubicBezTo>
                <a:cubicBezTo>
                  <a:pt x="344" y="531"/>
                  <a:pt x="344" y="531"/>
                  <a:pt x="344" y="531"/>
                </a:cubicBezTo>
                <a:cubicBezTo>
                  <a:pt x="345" y="531"/>
                  <a:pt x="345" y="531"/>
                  <a:pt x="345" y="531"/>
                </a:cubicBezTo>
                <a:cubicBezTo>
                  <a:pt x="345" y="531"/>
                  <a:pt x="345" y="530"/>
                  <a:pt x="345" y="530"/>
                </a:cubicBezTo>
                <a:cubicBezTo>
                  <a:pt x="345" y="530"/>
                  <a:pt x="345" y="530"/>
                  <a:pt x="345" y="530"/>
                </a:cubicBezTo>
                <a:cubicBezTo>
                  <a:pt x="345" y="530"/>
                  <a:pt x="345" y="529"/>
                  <a:pt x="346" y="529"/>
                </a:cubicBezTo>
                <a:cubicBezTo>
                  <a:pt x="346" y="529"/>
                  <a:pt x="346" y="529"/>
                  <a:pt x="346" y="529"/>
                </a:cubicBezTo>
                <a:cubicBezTo>
                  <a:pt x="347" y="529"/>
                  <a:pt x="347" y="529"/>
                  <a:pt x="347" y="529"/>
                </a:cubicBezTo>
                <a:cubicBezTo>
                  <a:pt x="347" y="530"/>
                  <a:pt x="346" y="530"/>
                  <a:pt x="346" y="531"/>
                </a:cubicBezTo>
                <a:cubicBezTo>
                  <a:pt x="346" y="530"/>
                  <a:pt x="346" y="530"/>
                  <a:pt x="346" y="530"/>
                </a:cubicBezTo>
                <a:cubicBezTo>
                  <a:pt x="345" y="530"/>
                  <a:pt x="345" y="530"/>
                  <a:pt x="345" y="530"/>
                </a:cubicBezTo>
                <a:cubicBezTo>
                  <a:pt x="345" y="531"/>
                  <a:pt x="345" y="532"/>
                  <a:pt x="345" y="533"/>
                </a:cubicBezTo>
                <a:cubicBezTo>
                  <a:pt x="343" y="533"/>
                  <a:pt x="344" y="533"/>
                  <a:pt x="342" y="533"/>
                </a:cubicBezTo>
                <a:cubicBezTo>
                  <a:pt x="342" y="532"/>
                  <a:pt x="342" y="532"/>
                  <a:pt x="342" y="532"/>
                </a:cubicBezTo>
                <a:cubicBezTo>
                  <a:pt x="342" y="531"/>
                  <a:pt x="342" y="531"/>
                  <a:pt x="341" y="530"/>
                </a:cubicBezTo>
                <a:cubicBezTo>
                  <a:pt x="341" y="530"/>
                  <a:pt x="341" y="530"/>
                  <a:pt x="341" y="530"/>
                </a:cubicBezTo>
                <a:cubicBezTo>
                  <a:pt x="341" y="530"/>
                  <a:pt x="341" y="531"/>
                  <a:pt x="341" y="532"/>
                </a:cubicBezTo>
                <a:cubicBezTo>
                  <a:pt x="340" y="531"/>
                  <a:pt x="341" y="532"/>
                  <a:pt x="340" y="531"/>
                </a:cubicBezTo>
                <a:cubicBezTo>
                  <a:pt x="339" y="531"/>
                  <a:pt x="337" y="535"/>
                  <a:pt x="337" y="537"/>
                </a:cubicBezTo>
                <a:cubicBezTo>
                  <a:pt x="336" y="537"/>
                  <a:pt x="336" y="537"/>
                  <a:pt x="336" y="537"/>
                </a:cubicBezTo>
                <a:cubicBezTo>
                  <a:pt x="336" y="537"/>
                  <a:pt x="335" y="537"/>
                  <a:pt x="335" y="537"/>
                </a:cubicBezTo>
                <a:cubicBezTo>
                  <a:pt x="335" y="538"/>
                  <a:pt x="335" y="538"/>
                  <a:pt x="335" y="538"/>
                </a:cubicBezTo>
                <a:cubicBezTo>
                  <a:pt x="334" y="538"/>
                  <a:pt x="334" y="538"/>
                  <a:pt x="334" y="538"/>
                </a:cubicBezTo>
                <a:cubicBezTo>
                  <a:pt x="334" y="539"/>
                  <a:pt x="334" y="539"/>
                  <a:pt x="334" y="539"/>
                </a:cubicBezTo>
                <a:cubicBezTo>
                  <a:pt x="334" y="540"/>
                  <a:pt x="333" y="540"/>
                  <a:pt x="332" y="540"/>
                </a:cubicBezTo>
                <a:cubicBezTo>
                  <a:pt x="332" y="541"/>
                  <a:pt x="332" y="541"/>
                  <a:pt x="332" y="541"/>
                </a:cubicBezTo>
                <a:cubicBezTo>
                  <a:pt x="332" y="542"/>
                  <a:pt x="331" y="541"/>
                  <a:pt x="331" y="542"/>
                </a:cubicBezTo>
                <a:cubicBezTo>
                  <a:pt x="331" y="542"/>
                  <a:pt x="331" y="542"/>
                  <a:pt x="331" y="542"/>
                </a:cubicBezTo>
                <a:cubicBezTo>
                  <a:pt x="331" y="543"/>
                  <a:pt x="330" y="543"/>
                  <a:pt x="329" y="544"/>
                </a:cubicBezTo>
                <a:cubicBezTo>
                  <a:pt x="329" y="544"/>
                  <a:pt x="329" y="545"/>
                  <a:pt x="330" y="545"/>
                </a:cubicBezTo>
                <a:cubicBezTo>
                  <a:pt x="329" y="545"/>
                  <a:pt x="329" y="545"/>
                  <a:pt x="329" y="545"/>
                </a:cubicBezTo>
                <a:cubicBezTo>
                  <a:pt x="328" y="545"/>
                  <a:pt x="328" y="546"/>
                  <a:pt x="327" y="547"/>
                </a:cubicBezTo>
                <a:cubicBezTo>
                  <a:pt x="328" y="547"/>
                  <a:pt x="328" y="547"/>
                  <a:pt x="328" y="548"/>
                </a:cubicBezTo>
                <a:cubicBezTo>
                  <a:pt x="328" y="548"/>
                  <a:pt x="327" y="549"/>
                  <a:pt x="326" y="550"/>
                </a:cubicBezTo>
                <a:cubicBezTo>
                  <a:pt x="325" y="549"/>
                  <a:pt x="325" y="549"/>
                  <a:pt x="325" y="549"/>
                </a:cubicBezTo>
                <a:cubicBezTo>
                  <a:pt x="325" y="548"/>
                  <a:pt x="325" y="548"/>
                  <a:pt x="325" y="548"/>
                </a:cubicBezTo>
                <a:cubicBezTo>
                  <a:pt x="324" y="549"/>
                  <a:pt x="324" y="550"/>
                  <a:pt x="323" y="550"/>
                </a:cubicBezTo>
                <a:cubicBezTo>
                  <a:pt x="323" y="551"/>
                  <a:pt x="324" y="551"/>
                  <a:pt x="324" y="551"/>
                </a:cubicBezTo>
                <a:cubicBezTo>
                  <a:pt x="323" y="551"/>
                  <a:pt x="323" y="551"/>
                  <a:pt x="323" y="551"/>
                </a:cubicBezTo>
                <a:cubicBezTo>
                  <a:pt x="323" y="552"/>
                  <a:pt x="323" y="552"/>
                  <a:pt x="323" y="552"/>
                </a:cubicBezTo>
                <a:cubicBezTo>
                  <a:pt x="323" y="552"/>
                  <a:pt x="322" y="553"/>
                  <a:pt x="322" y="553"/>
                </a:cubicBezTo>
                <a:cubicBezTo>
                  <a:pt x="322" y="554"/>
                  <a:pt x="323" y="553"/>
                  <a:pt x="322" y="554"/>
                </a:cubicBezTo>
                <a:cubicBezTo>
                  <a:pt x="321" y="554"/>
                  <a:pt x="321" y="554"/>
                  <a:pt x="321" y="555"/>
                </a:cubicBezTo>
                <a:cubicBezTo>
                  <a:pt x="321" y="555"/>
                  <a:pt x="321" y="555"/>
                  <a:pt x="321" y="556"/>
                </a:cubicBezTo>
                <a:cubicBezTo>
                  <a:pt x="321" y="556"/>
                  <a:pt x="320" y="556"/>
                  <a:pt x="320" y="556"/>
                </a:cubicBezTo>
                <a:cubicBezTo>
                  <a:pt x="320" y="557"/>
                  <a:pt x="320" y="557"/>
                  <a:pt x="320" y="557"/>
                </a:cubicBezTo>
                <a:cubicBezTo>
                  <a:pt x="320" y="558"/>
                  <a:pt x="320" y="558"/>
                  <a:pt x="321" y="558"/>
                </a:cubicBezTo>
                <a:cubicBezTo>
                  <a:pt x="320" y="559"/>
                  <a:pt x="320" y="559"/>
                  <a:pt x="320" y="559"/>
                </a:cubicBezTo>
                <a:cubicBezTo>
                  <a:pt x="320" y="559"/>
                  <a:pt x="320" y="559"/>
                  <a:pt x="320" y="559"/>
                </a:cubicBezTo>
                <a:cubicBezTo>
                  <a:pt x="320" y="559"/>
                  <a:pt x="320" y="559"/>
                  <a:pt x="320" y="558"/>
                </a:cubicBezTo>
                <a:cubicBezTo>
                  <a:pt x="319" y="558"/>
                  <a:pt x="319" y="558"/>
                  <a:pt x="319" y="558"/>
                </a:cubicBezTo>
                <a:cubicBezTo>
                  <a:pt x="319" y="559"/>
                  <a:pt x="319" y="559"/>
                  <a:pt x="319" y="560"/>
                </a:cubicBezTo>
                <a:cubicBezTo>
                  <a:pt x="319" y="560"/>
                  <a:pt x="318" y="560"/>
                  <a:pt x="318" y="561"/>
                </a:cubicBezTo>
                <a:cubicBezTo>
                  <a:pt x="317" y="562"/>
                  <a:pt x="317" y="562"/>
                  <a:pt x="316" y="563"/>
                </a:cubicBezTo>
                <a:cubicBezTo>
                  <a:pt x="316" y="563"/>
                  <a:pt x="316" y="563"/>
                  <a:pt x="316" y="563"/>
                </a:cubicBezTo>
                <a:cubicBezTo>
                  <a:pt x="316" y="563"/>
                  <a:pt x="316" y="564"/>
                  <a:pt x="315" y="564"/>
                </a:cubicBezTo>
                <a:cubicBezTo>
                  <a:pt x="315" y="564"/>
                  <a:pt x="315" y="564"/>
                  <a:pt x="315" y="564"/>
                </a:cubicBezTo>
                <a:cubicBezTo>
                  <a:pt x="315" y="564"/>
                  <a:pt x="315" y="564"/>
                  <a:pt x="315" y="564"/>
                </a:cubicBezTo>
                <a:cubicBezTo>
                  <a:pt x="314" y="565"/>
                  <a:pt x="314" y="564"/>
                  <a:pt x="314" y="564"/>
                </a:cubicBezTo>
                <a:cubicBezTo>
                  <a:pt x="314" y="565"/>
                  <a:pt x="314" y="565"/>
                  <a:pt x="314" y="565"/>
                </a:cubicBezTo>
                <a:cubicBezTo>
                  <a:pt x="313" y="565"/>
                  <a:pt x="313" y="566"/>
                  <a:pt x="312" y="567"/>
                </a:cubicBezTo>
                <a:cubicBezTo>
                  <a:pt x="312" y="567"/>
                  <a:pt x="312" y="567"/>
                  <a:pt x="312" y="567"/>
                </a:cubicBezTo>
                <a:cubicBezTo>
                  <a:pt x="312" y="566"/>
                  <a:pt x="312" y="566"/>
                  <a:pt x="312" y="566"/>
                </a:cubicBezTo>
                <a:cubicBezTo>
                  <a:pt x="312" y="565"/>
                  <a:pt x="312" y="565"/>
                  <a:pt x="312" y="565"/>
                </a:cubicBezTo>
                <a:cubicBezTo>
                  <a:pt x="312" y="565"/>
                  <a:pt x="311" y="564"/>
                  <a:pt x="311" y="565"/>
                </a:cubicBezTo>
                <a:cubicBezTo>
                  <a:pt x="309" y="565"/>
                  <a:pt x="311" y="566"/>
                  <a:pt x="310" y="566"/>
                </a:cubicBezTo>
                <a:cubicBezTo>
                  <a:pt x="310" y="567"/>
                  <a:pt x="310" y="567"/>
                  <a:pt x="310" y="568"/>
                </a:cubicBezTo>
                <a:cubicBezTo>
                  <a:pt x="310" y="568"/>
                  <a:pt x="310" y="568"/>
                  <a:pt x="310" y="568"/>
                </a:cubicBezTo>
                <a:cubicBezTo>
                  <a:pt x="310" y="568"/>
                  <a:pt x="310" y="568"/>
                  <a:pt x="310" y="568"/>
                </a:cubicBezTo>
                <a:cubicBezTo>
                  <a:pt x="310" y="567"/>
                  <a:pt x="310" y="567"/>
                  <a:pt x="310" y="567"/>
                </a:cubicBezTo>
                <a:cubicBezTo>
                  <a:pt x="311" y="568"/>
                  <a:pt x="311" y="568"/>
                  <a:pt x="311" y="568"/>
                </a:cubicBezTo>
                <a:cubicBezTo>
                  <a:pt x="311" y="567"/>
                  <a:pt x="311" y="567"/>
                  <a:pt x="311" y="567"/>
                </a:cubicBezTo>
                <a:cubicBezTo>
                  <a:pt x="311" y="566"/>
                  <a:pt x="311" y="566"/>
                  <a:pt x="311" y="566"/>
                </a:cubicBezTo>
                <a:cubicBezTo>
                  <a:pt x="311" y="566"/>
                  <a:pt x="311" y="566"/>
                  <a:pt x="311" y="566"/>
                </a:cubicBezTo>
                <a:cubicBezTo>
                  <a:pt x="311" y="567"/>
                  <a:pt x="311" y="567"/>
                  <a:pt x="311" y="567"/>
                </a:cubicBezTo>
                <a:cubicBezTo>
                  <a:pt x="311" y="568"/>
                  <a:pt x="311" y="568"/>
                  <a:pt x="310" y="569"/>
                </a:cubicBezTo>
                <a:cubicBezTo>
                  <a:pt x="310" y="569"/>
                  <a:pt x="310" y="569"/>
                  <a:pt x="309" y="569"/>
                </a:cubicBezTo>
                <a:cubicBezTo>
                  <a:pt x="309" y="569"/>
                  <a:pt x="309" y="569"/>
                  <a:pt x="309" y="569"/>
                </a:cubicBezTo>
                <a:cubicBezTo>
                  <a:pt x="309" y="570"/>
                  <a:pt x="309" y="570"/>
                  <a:pt x="309" y="570"/>
                </a:cubicBezTo>
                <a:cubicBezTo>
                  <a:pt x="307" y="572"/>
                  <a:pt x="307" y="572"/>
                  <a:pt x="307" y="572"/>
                </a:cubicBezTo>
                <a:cubicBezTo>
                  <a:pt x="307" y="572"/>
                  <a:pt x="307" y="572"/>
                  <a:pt x="308" y="573"/>
                </a:cubicBezTo>
                <a:cubicBezTo>
                  <a:pt x="307" y="573"/>
                  <a:pt x="307" y="573"/>
                  <a:pt x="307" y="573"/>
                </a:cubicBezTo>
                <a:cubicBezTo>
                  <a:pt x="307" y="573"/>
                  <a:pt x="307" y="573"/>
                  <a:pt x="307" y="573"/>
                </a:cubicBezTo>
                <a:cubicBezTo>
                  <a:pt x="307" y="572"/>
                  <a:pt x="307" y="571"/>
                  <a:pt x="307" y="570"/>
                </a:cubicBezTo>
                <a:cubicBezTo>
                  <a:pt x="308" y="571"/>
                  <a:pt x="308" y="571"/>
                  <a:pt x="308" y="571"/>
                </a:cubicBezTo>
                <a:cubicBezTo>
                  <a:pt x="308" y="571"/>
                  <a:pt x="308" y="571"/>
                  <a:pt x="308" y="571"/>
                </a:cubicBezTo>
                <a:cubicBezTo>
                  <a:pt x="308" y="570"/>
                  <a:pt x="307" y="569"/>
                  <a:pt x="308" y="569"/>
                </a:cubicBezTo>
                <a:cubicBezTo>
                  <a:pt x="308" y="568"/>
                  <a:pt x="308" y="568"/>
                  <a:pt x="308" y="568"/>
                </a:cubicBezTo>
                <a:cubicBezTo>
                  <a:pt x="307" y="568"/>
                  <a:pt x="307" y="568"/>
                  <a:pt x="307" y="568"/>
                </a:cubicBezTo>
                <a:cubicBezTo>
                  <a:pt x="307" y="569"/>
                  <a:pt x="307" y="568"/>
                  <a:pt x="307" y="569"/>
                </a:cubicBezTo>
                <a:cubicBezTo>
                  <a:pt x="307" y="569"/>
                  <a:pt x="307" y="569"/>
                  <a:pt x="306" y="569"/>
                </a:cubicBezTo>
                <a:cubicBezTo>
                  <a:pt x="306" y="569"/>
                  <a:pt x="306" y="569"/>
                  <a:pt x="306" y="570"/>
                </a:cubicBezTo>
                <a:cubicBezTo>
                  <a:pt x="305" y="570"/>
                  <a:pt x="305" y="570"/>
                  <a:pt x="304" y="571"/>
                </a:cubicBezTo>
                <a:cubicBezTo>
                  <a:pt x="304" y="571"/>
                  <a:pt x="304" y="571"/>
                  <a:pt x="304" y="571"/>
                </a:cubicBezTo>
                <a:cubicBezTo>
                  <a:pt x="304" y="571"/>
                  <a:pt x="303" y="571"/>
                  <a:pt x="303" y="571"/>
                </a:cubicBezTo>
                <a:cubicBezTo>
                  <a:pt x="303" y="572"/>
                  <a:pt x="303" y="572"/>
                  <a:pt x="303" y="573"/>
                </a:cubicBezTo>
                <a:cubicBezTo>
                  <a:pt x="303" y="573"/>
                  <a:pt x="303" y="573"/>
                  <a:pt x="303" y="573"/>
                </a:cubicBezTo>
                <a:cubicBezTo>
                  <a:pt x="303" y="573"/>
                  <a:pt x="303" y="573"/>
                  <a:pt x="304" y="573"/>
                </a:cubicBezTo>
                <a:cubicBezTo>
                  <a:pt x="304" y="573"/>
                  <a:pt x="304" y="573"/>
                  <a:pt x="304" y="572"/>
                </a:cubicBezTo>
                <a:cubicBezTo>
                  <a:pt x="304" y="572"/>
                  <a:pt x="304" y="572"/>
                  <a:pt x="304" y="572"/>
                </a:cubicBezTo>
                <a:cubicBezTo>
                  <a:pt x="305" y="573"/>
                  <a:pt x="305" y="573"/>
                  <a:pt x="305" y="573"/>
                </a:cubicBezTo>
                <a:cubicBezTo>
                  <a:pt x="305" y="574"/>
                  <a:pt x="305" y="574"/>
                  <a:pt x="305" y="574"/>
                </a:cubicBezTo>
                <a:cubicBezTo>
                  <a:pt x="304" y="574"/>
                  <a:pt x="304" y="573"/>
                  <a:pt x="304" y="573"/>
                </a:cubicBezTo>
                <a:cubicBezTo>
                  <a:pt x="303" y="574"/>
                  <a:pt x="303" y="574"/>
                  <a:pt x="303" y="574"/>
                </a:cubicBezTo>
                <a:cubicBezTo>
                  <a:pt x="302" y="574"/>
                  <a:pt x="302" y="574"/>
                  <a:pt x="302" y="573"/>
                </a:cubicBezTo>
                <a:cubicBezTo>
                  <a:pt x="301" y="574"/>
                  <a:pt x="301" y="575"/>
                  <a:pt x="300" y="575"/>
                </a:cubicBezTo>
                <a:cubicBezTo>
                  <a:pt x="300" y="576"/>
                  <a:pt x="300" y="576"/>
                  <a:pt x="300" y="576"/>
                </a:cubicBezTo>
                <a:cubicBezTo>
                  <a:pt x="301" y="576"/>
                  <a:pt x="300" y="576"/>
                  <a:pt x="301" y="576"/>
                </a:cubicBezTo>
                <a:cubicBezTo>
                  <a:pt x="301" y="576"/>
                  <a:pt x="301" y="576"/>
                  <a:pt x="301" y="576"/>
                </a:cubicBezTo>
                <a:cubicBezTo>
                  <a:pt x="301" y="575"/>
                  <a:pt x="301" y="575"/>
                  <a:pt x="300" y="575"/>
                </a:cubicBezTo>
                <a:cubicBezTo>
                  <a:pt x="301" y="575"/>
                  <a:pt x="300" y="575"/>
                  <a:pt x="301" y="575"/>
                </a:cubicBezTo>
                <a:cubicBezTo>
                  <a:pt x="301" y="575"/>
                  <a:pt x="301" y="575"/>
                  <a:pt x="301" y="576"/>
                </a:cubicBezTo>
                <a:cubicBezTo>
                  <a:pt x="301" y="576"/>
                  <a:pt x="301" y="575"/>
                  <a:pt x="302" y="575"/>
                </a:cubicBezTo>
                <a:cubicBezTo>
                  <a:pt x="302" y="575"/>
                  <a:pt x="303" y="575"/>
                  <a:pt x="303" y="576"/>
                </a:cubicBezTo>
                <a:cubicBezTo>
                  <a:pt x="304" y="575"/>
                  <a:pt x="304" y="575"/>
                  <a:pt x="304" y="575"/>
                </a:cubicBezTo>
                <a:cubicBezTo>
                  <a:pt x="304" y="575"/>
                  <a:pt x="304" y="575"/>
                  <a:pt x="305" y="575"/>
                </a:cubicBezTo>
                <a:cubicBezTo>
                  <a:pt x="305" y="575"/>
                  <a:pt x="305" y="575"/>
                  <a:pt x="305" y="575"/>
                </a:cubicBezTo>
                <a:cubicBezTo>
                  <a:pt x="304" y="575"/>
                  <a:pt x="304" y="576"/>
                  <a:pt x="304" y="577"/>
                </a:cubicBezTo>
                <a:cubicBezTo>
                  <a:pt x="304" y="577"/>
                  <a:pt x="303" y="576"/>
                  <a:pt x="302" y="577"/>
                </a:cubicBezTo>
                <a:cubicBezTo>
                  <a:pt x="302" y="577"/>
                  <a:pt x="302" y="577"/>
                  <a:pt x="302" y="577"/>
                </a:cubicBezTo>
                <a:cubicBezTo>
                  <a:pt x="302" y="577"/>
                  <a:pt x="303" y="576"/>
                  <a:pt x="303" y="576"/>
                </a:cubicBezTo>
                <a:cubicBezTo>
                  <a:pt x="302" y="576"/>
                  <a:pt x="302" y="576"/>
                  <a:pt x="301" y="576"/>
                </a:cubicBezTo>
                <a:cubicBezTo>
                  <a:pt x="301" y="577"/>
                  <a:pt x="301" y="577"/>
                  <a:pt x="301" y="577"/>
                </a:cubicBezTo>
                <a:cubicBezTo>
                  <a:pt x="301" y="577"/>
                  <a:pt x="300" y="577"/>
                  <a:pt x="300" y="577"/>
                </a:cubicBezTo>
                <a:cubicBezTo>
                  <a:pt x="300" y="578"/>
                  <a:pt x="300" y="578"/>
                  <a:pt x="300" y="578"/>
                </a:cubicBezTo>
                <a:cubicBezTo>
                  <a:pt x="300" y="578"/>
                  <a:pt x="300" y="578"/>
                  <a:pt x="300" y="578"/>
                </a:cubicBezTo>
                <a:cubicBezTo>
                  <a:pt x="301" y="578"/>
                  <a:pt x="301" y="578"/>
                  <a:pt x="301" y="578"/>
                </a:cubicBezTo>
                <a:cubicBezTo>
                  <a:pt x="301" y="579"/>
                  <a:pt x="301" y="579"/>
                  <a:pt x="301" y="579"/>
                </a:cubicBezTo>
                <a:cubicBezTo>
                  <a:pt x="301" y="579"/>
                  <a:pt x="301" y="580"/>
                  <a:pt x="300" y="579"/>
                </a:cubicBezTo>
                <a:cubicBezTo>
                  <a:pt x="300" y="579"/>
                  <a:pt x="300" y="580"/>
                  <a:pt x="300" y="580"/>
                </a:cubicBezTo>
                <a:cubicBezTo>
                  <a:pt x="300" y="580"/>
                  <a:pt x="300" y="581"/>
                  <a:pt x="300" y="581"/>
                </a:cubicBezTo>
                <a:cubicBezTo>
                  <a:pt x="300" y="581"/>
                  <a:pt x="300" y="581"/>
                  <a:pt x="300" y="581"/>
                </a:cubicBezTo>
                <a:cubicBezTo>
                  <a:pt x="300" y="582"/>
                  <a:pt x="300" y="582"/>
                  <a:pt x="300" y="582"/>
                </a:cubicBezTo>
                <a:cubicBezTo>
                  <a:pt x="299" y="582"/>
                  <a:pt x="299" y="582"/>
                  <a:pt x="299" y="583"/>
                </a:cubicBezTo>
                <a:cubicBezTo>
                  <a:pt x="299" y="583"/>
                  <a:pt x="299" y="583"/>
                  <a:pt x="299" y="583"/>
                </a:cubicBezTo>
                <a:cubicBezTo>
                  <a:pt x="299" y="583"/>
                  <a:pt x="299" y="583"/>
                  <a:pt x="299" y="583"/>
                </a:cubicBezTo>
                <a:cubicBezTo>
                  <a:pt x="299" y="583"/>
                  <a:pt x="299" y="583"/>
                  <a:pt x="299" y="583"/>
                </a:cubicBezTo>
                <a:cubicBezTo>
                  <a:pt x="298" y="583"/>
                  <a:pt x="298" y="583"/>
                  <a:pt x="298" y="583"/>
                </a:cubicBezTo>
                <a:cubicBezTo>
                  <a:pt x="298" y="584"/>
                  <a:pt x="298" y="584"/>
                  <a:pt x="298" y="585"/>
                </a:cubicBezTo>
                <a:cubicBezTo>
                  <a:pt x="298" y="585"/>
                  <a:pt x="298" y="585"/>
                  <a:pt x="298" y="585"/>
                </a:cubicBezTo>
                <a:cubicBezTo>
                  <a:pt x="299" y="585"/>
                  <a:pt x="299" y="585"/>
                  <a:pt x="299" y="586"/>
                </a:cubicBezTo>
                <a:cubicBezTo>
                  <a:pt x="299" y="586"/>
                  <a:pt x="299" y="586"/>
                  <a:pt x="299" y="586"/>
                </a:cubicBezTo>
                <a:cubicBezTo>
                  <a:pt x="299" y="586"/>
                  <a:pt x="299" y="586"/>
                  <a:pt x="299" y="586"/>
                </a:cubicBezTo>
                <a:cubicBezTo>
                  <a:pt x="298" y="586"/>
                  <a:pt x="298" y="586"/>
                  <a:pt x="298" y="585"/>
                </a:cubicBezTo>
                <a:cubicBezTo>
                  <a:pt x="298" y="585"/>
                  <a:pt x="297" y="585"/>
                  <a:pt x="297" y="585"/>
                </a:cubicBezTo>
                <a:cubicBezTo>
                  <a:pt x="297" y="584"/>
                  <a:pt x="297" y="584"/>
                  <a:pt x="298" y="584"/>
                </a:cubicBezTo>
                <a:cubicBezTo>
                  <a:pt x="298" y="583"/>
                  <a:pt x="298" y="583"/>
                  <a:pt x="298" y="583"/>
                </a:cubicBezTo>
                <a:cubicBezTo>
                  <a:pt x="297" y="582"/>
                  <a:pt x="298" y="583"/>
                  <a:pt x="297" y="583"/>
                </a:cubicBezTo>
                <a:cubicBezTo>
                  <a:pt x="297" y="582"/>
                  <a:pt x="297" y="582"/>
                  <a:pt x="297" y="582"/>
                </a:cubicBezTo>
                <a:cubicBezTo>
                  <a:pt x="298" y="582"/>
                  <a:pt x="298" y="582"/>
                  <a:pt x="298" y="583"/>
                </a:cubicBezTo>
                <a:cubicBezTo>
                  <a:pt x="299" y="581"/>
                  <a:pt x="299" y="580"/>
                  <a:pt x="299" y="579"/>
                </a:cubicBezTo>
                <a:cubicBezTo>
                  <a:pt x="299" y="578"/>
                  <a:pt x="299" y="579"/>
                  <a:pt x="299" y="578"/>
                </a:cubicBezTo>
                <a:cubicBezTo>
                  <a:pt x="299" y="578"/>
                  <a:pt x="299" y="578"/>
                  <a:pt x="299" y="578"/>
                </a:cubicBezTo>
                <a:cubicBezTo>
                  <a:pt x="299" y="578"/>
                  <a:pt x="299" y="577"/>
                  <a:pt x="299" y="577"/>
                </a:cubicBezTo>
                <a:cubicBezTo>
                  <a:pt x="299" y="577"/>
                  <a:pt x="299" y="577"/>
                  <a:pt x="299" y="577"/>
                </a:cubicBezTo>
                <a:cubicBezTo>
                  <a:pt x="300" y="577"/>
                  <a:pt x="300" y="577"/>
                  <a:pt x="300" y="577"/>
                </a:cubicBezTo>
                <a:cubicBezTo>
                  <a:pt x="300" y="576"/>
                  <a:pt x="299" y="576"/>
                  <a:pt x="300" y="576"/>
                </a:cubicBezTo>
                <a:cubicBezTo>
                  <a:pt x="299" y="576"/>
                  <a:pt x="299" y="576"/>
                  <a:pt x="299" y="576"/>
                </a:cubicBezTo>
                <a:cubicBezTo>
                  <a:pt x="298" y="576"/>
                  <a:pt x="298" y="577"/>
                  <a:pt x="297" y="578"/>
                </a:cubicBezTo>
                <a:cubicBezTo>
                  <a:pt x="297" y="578"/>
                  <a:pt x="297" y="578"/>
                  <a:pt x="297" y="578"/>
                </a:cubicBezTo>
                <a:cubicBezTo>
                  <a:pt x="297" y="578"/>
                  <a:pt x="297" y="578"/>
                  <a:pt x="296" y="579"/>
                </a:cubicBezTo>
                <a:cubicBezTo>
                  <a:pt x="296" y="578"/>
                  <a:pt x="296" y="578"/>
                  <a:pt x="296" y="578"/>
                </a:cubicBezTo>
                <a:cubicBezTo>
                  <a:pt x="295" y="578"/>
                  <a:pt x="296" y="578"/>
                  <a:pt x="295" y="578"/>
                </a:cubicBezTo>
                <a:cubicBezTo>
                  <a:pt x="295" y="579"/>
                  <a:pt x="295" y="579"/>
                  <a:pt x="295" y="579"/>
                </a:cubicBezTo>
                <a:cubicBezTo>
                  <a:pt x="295" y="579"/>
                  <a:pt x="295" y="579"/>
                  <a:pt x="294" y="580"/>
                </a:cubicBezTo>
                <a:cubicBezTo>
                  <a:pt x="294" y="580"/>
                  <a:pt x="294" y="580"/>
                  <a:pt x="294" y="580"/>
                </a:cubicBezTo>
                <a:cubicBezTo>
                  <a:pt x="294" y="582"/>
                  <a:pt x="294" y="581"/>
                  <a:pt x="293" y="582"/>
                </a:cubicBezTo>
                <a:cubicBezTo>
                  <a:pt x="293" y="582"/>
                  <a:pt x="293" y="582"/>
                  <a:pt x="293" y="583"/>
                </a:cubicBezTo>
                <a:cubicBezTo>
                  <a:pt x="293" y="584"/>
                  <a:pt x="292" y="585"/>
                  <a:pt x="292" y="586"/>
                </a:cubicBezTo>
                <a:cubicBezTo>
                  <a:pt x="292" y="586"/>
                  <a:pt x="292" y="586"/>
                  <a:pt x="292" y="586"/>
                </a:cubicBezTo>
                <a:cubicBezTo>
                  <a:pt x="292" y="586"/>
                  <a:pt x="292" y="586"/>
                  <a:pt x="291" y="586"/>
                </a:cubicBezTo>
                <a:cubicBezTo>
                  <a:pt x="291" y="586"/>
                  <a:pt x="291" y="586"/>
                  <a:pt x="291" y="586"/>
                </a:cubicBezTo>
                <a:cubicBezTo>
                  <a:pt x="291" y="586"/>
                  <a:pt x="291" y="586"/>
                  <a:pt x="291" y="586"/>
                </a:cubicBezTo>
                <a:cubicBezTo>
                  <a:pt x="291" y="587"/>
                  <a:pt x="291" y="587"/>
                  <a:pt x="291" y="587"/>
                </a:cubicBezTo>
                <a:cubicBezTo>
                  <a:pt x="291" y="587"/>
                  <a:pt x="291" y="587"/>
                  <a:pt x="291" y="587"/>
                </a:cubicBezTo>
                <a:cubicBezTo>
                  <a:pt x="290" y="586"/>
                  <a:pt x="290" y="586"/>
                  <a:pt x="290" y="586"/>
                </a:cubicBezTo>
                <a:cubicBezTo>
                  <a:pt x="289" y="586"/>
                  <a:pt x="289" y="586"/>
                  <a:pt x="289" y="586"/>
                </a:cubicBezTo>
                <a:cubicBezTo>
                  <a:pt x="290" y="585"/>
                  <a:pt x="290" y="585"/>
                  <a:pt x="290" y="585"/>
                </a:cubicBezTo>
                <a:cubicBezTo>
                  <a:pt x="290" y="585"/>
                  <a:pt x="291" y="585"/>
                  <a:pt x="291" y="585"/>
                </a:cubicBezTo>
                <a:cubicBezTo>
                  <a:pt x="291" y="585"/>
                  <a:pt x="291" y="584"/>
                  <a:pt x="291" y="584"/>
                </a:cubicBezTo>
                <a:cubicBezTo>
                  <a:pt x="291" y="583"/>
                  <a:pt x="291" y="583"/>
                  <a:pt x="292" y="583"/>
                </a:cubicBezTo>
                <a:cubicBezTo>
                  <a:pt x="293" y="583"/>
                  <a:pt x="293" y="583"/>
                  <a:pt x="293" y="583"/>
                </a:cubicBezTo>
                <a:cubicBezTo>
                  <a:pt x="293" y="582"/>
                  <a:pt x="293" y="582"/>
                  <a:pt x="293" y="582"/>
                </a:cubicBezTo>
                <a:cubicBezTo>
                  <a:pt x="292" y="582"/>
                  <a:pt x="291" y="582"/>
                  <a:pt x="291" y="584"/>
                </a:cubicBezTo>
                <a:cubicBezTo>
                  <a:pt x="290" y="583"/>
                  <a:pt x="290" y="583"/>
                  <a:pt x="290" y="583"/>
                </a:cubicBezTo>
                <a:cubicBezTo>
                  <a:pt x="290" y="584"/>
                  <a:pt x="290" y="584"/>
                  <a:pt x="290" y="584"/>
                </a:cubicBezTo>
                <a:cubicBezTo>
                  <a:pt x="289" y="585"/>
                  <a:pt x="289" y="585"/>
                  <a:pt x="289" y="586"/>
                </a:cubicBezTo>
                <a:cubicBezTo>
                  <a:pt x="288" y="586"/>
                  <a:pt x="289" y="586"/>
                  <a:pt x="288" y="586"/>
                </a:cubicBezTo>
                <a:cubicBezTo>
                  <a:pt x="288" y="585"/>
                  <a:pt x="288" y="585"/>
                  <a:pt x="288" y="585"/>
                </a:cubicBezTo>
                <a:cubicBezTo>
                  <a:pt x="288" y="585"/>
                  <a:pt x="288" y="585"/>
                  <a:pt x="288" y="585"/>
                </a:cubicBezTo>
                <a:cubicBezTo>
                  <a:pt x="288" y="586"/>
                  <a:pt x="288" y="586"/>
                  <a:pt x="288" y="586"/>
                </a:cubicBezTo>
                <a:cubicBezTo>
                  <a:pt x="288" y="587"/>
                  <a:pt x="288" y="587"/>
                  <a:pt x="288" y="587"/>
                </a:cubicBezTo>
                <a:cubicBezTo>
                  <a:pt x="288" y="586"/>
                  <a:pt x="288" y="586"/>
                  <a:pt x="288" y="586"/>
                </a:cubicBezTo>
                <a:cubicBezTo>
                  <a:pt x="287" y="587"/>
                  <a:pt x="286" y="588"/>
                  <a:pt x="286" y="589"/>
                </a:cubicBezTo>
                <a:cubicBezTo>
                  <a:pt x="285" y="589"/>
                  <a:pt x="285" y="589"/>
                  <a:pt x="285" y="589"/>
                </a:cubicBezTo>
                <a:cubicBezTo>
                  <a:pt x="285" y="590"/>
                  <a:pt x="284" y="590"/>
                  <a:pt x="284" y="590"/>
                </a:cubicBezTo>
                <a:cubicBezTo>
                  <a:pt x="283" y="591"/>
                  <a:pt x="283" y="592"/>
                  <a:pt x="283" y="592"/>
                </a:cubicBezTo>
                <a:cubicBezTo>
                  <a:pt x="282" y="592"/>
                  <a:pt x="282" y="592"/>
                  <a:pt x="281" y="592"/>
                </a:cubicBezTo>
                <a:cubicBezTo>
                  <a:pt x="280" y="593"/>
                  <a:pt x="280" y="593"/>
                  <a:pt x="279" y="594"/>
                </a:cubicBezTo>
                <a:cubicBezTo>
                  <a:pt x="279" y="594"/>
                  <a:pt x="279" y="594"/>
                  <a:pt x="279" y="594"/>
                </a:cubicBezTo>
                <a:cubicBezTo>
                  <a:pt x="279" y="595"/>
                  <a:pt x="279" y="595"/>
                  <a:pt x="279" y="595"/>
                </a:cubicBezTo>
                <a:cubicBezTo>
                  <a:pt x="279" y="595"/>
                  <a:pt x="280" y="594"/>
                  <a:pt x="280" y="594"/>
                </a:cubicBezTo>
                <a:cubicBezTo>
                  <a:pt x="281" y="594"/>
                  <a:pt x="281" y="594"/>
                  <a:pt x="281" y="594"/>
                </a:cubicBezTo>
                <a:cubicBezTo>
                  <a:pt x="280" y="595"/>
                  <a:pt x="280" y="595"/>
                  <a:pt x="280" y="595"/>
                </a:cubicBezTo>
                <a:cubicBezTo>
                  <a:pt x="280" y="596"/>
                  <a:pt x="280" y="596"/>
                  <a:pt x="280" y="596"/>
                </a:cubicBezTo>
                <a:cubicBezTo>
                  <a:pt x="280" y="597"/>
                  <a:pt x="280" y="597"/>
                  <a:pt x="280" y="598"/>
                </a:cubicBezTo>
                <a:cubicBezTo>
                  <a:pt x="280" y="598"/>
                  <a:pt x="280" y="598"/>
                  <a:pt x="280" y="598"/>
                </a:cubicBezTo>
                <a:cubicBezTo>
                  <a:pt x="280" y="598"/>
                  <a:pt x="280" y="598"/>
                  <a:pt x="280" y="598"/>
                </a:cubicBezTo>
                <a:cubicBezTo>
                  <a:pt x="279" y="597"/>
                  <a:pt x="279" y="596"/>
                  <a:pt x="279" y="595"/>
                </a:cubicBezTo>
                <a:cubicBezTo>
                  <a:pt x="278" y="596"/>
                  <a:pt x="278" y="596"/>
                  <a:pt x="277" y="597"/>
                </a:cubicBezTo>
                <a:cubicBezTo>
                  <a:pt x="277" y="597"/>
                  <a:pt x="277" y="597"/>
                  <a:pt x="277" y="597"/>
                </a:cubicBezTo>
                <a:cubicBezTo>
                  <a:pt x="276" y="597"/>
                  <a:pt x="276" y="597"/>
                  <a:pt x="275" y="597"/>
                </a:cubicBezTo>
                <a:cubicBezTo>
                  <a:pt x="275" y="597"/>
                  <a:pt x="275" y="597"/>
                  <a:pt x="275" y="598"/>
                </a:cubicBezTo>
                <a:cubicBezTo>
                  <a:pt x="275" y="598"/>
                  <a:pt x="275" y="598"/>
                  <a:pt x="275" y="598"/>
                </a:cubicBezTo>
                <a:cubicBezTo>
                  <a:pt x="275" y="598"/>
                  <a:pt x="275" y="599"/>
                  <a:pt x="274" y="599"/>
                </a:cubicBezTo>
                <a:cubicBezTo>
                  <a:pt x="274" y="600"/>
                  <a:pt x="274" y="599"/>
                  <a:pt x="273" y="599"/>
                </a:cubicBezTo>
                <a:cubicBezTo>
                  <a:pt x="273" y="600"/>
                  <a:pt x="273" y="601"/>
                  <a:pt x="272" y="601"/>
                </a:cubicBezTo>
                <a:cubicBezTo>
                  <a:pt x="272" y="601"/>
                  <a:pt x="272" y="601"/>
                  <a:pt x="272" y="601"/>
                </a:cubicBezTo>
                <a:cubicBezTo>
                  <a:pt x="272" y="602"/>
                  <a:pt x="272" y="602"/>
                  <a:pt x="272" y="602"/>
                </a:cubicBezTo>
                <a:cubicBezTo>
                  <a:pt x="271" y="602"/>
                  <a:pt x="271" y="602"/>
                  <a:pt x="271" y="602"/>
                </a:cubicBezTo>
                <a:cubicBezTo>
                  <a:pt x="270" y="603"/>
                  <a:pt x="270" y="603"/>
                  <a:pt x="270" y="604"/>
                </a:cubicBezTo>
                <a:cubicBezTo>
                  <a:pt x="269" y="604"/>
                  <a:pt x="269" y="604"/>
                  <a:pt x="269" y="604"/>
                </a:cubicBezTo>
                <a:cubicBezTo>
                  <a:pt x="269" y="605"/>
                  <a:pt x="269" y="605"/>
                  <a:pt x="269" y="605"/>
                </a:cubicBezTo>
                <a:cubicBezTo>
                  <a:pt x="269" y="605"/>
                  <a:pt x="269" y="605"/>
                  <a:pt x="268" y="605"/>
                </a:cubicBezTo>
                <a:cubicBezTo>
                  <a:pt x="268" y="606"/>
                  <a:pt x="267" y="606"/>
                  <a:pt x="266" y="605"/>
                </a:cubicBezTo>
                <a:cubicBezTo>
                  <a:pt x="265" y="608"/>
                  <a:pt x="266" y="608"/>
                  <a:pt x="264" y="609"/>
                </a:cubicBezTo>
                <a:cubicBezTo>
                  <a:pt x="263" y="609"/>
                  <a:pt x="263" y="609"/>
                  <a:pt x="263" y="608"/>
                </a:cubicBezTo>
                <a:cubicBezTo>
                  <a:pt x="262" y="608"/>
                  <a:pt x="262" y="608"/>
                  <a:pt x="262" y="609"/>
                </a:cubicBezTo>
                <a:cubicBezTo>
                  <a:pt x="262" y="609"/>
                  <a:pt x="262" y="609"/>
                  <a:pt x="262" y="609"/>
                </a:cubicBezTo>
                <a:cubicBezTo>
                  <a:pt x="262" y="610"/>
                  <a:pt x="262" y="610"/>
                  <a:pt x="261" y="611"/>
                </a:cubicBezTo>
                <a:cubicBezTo>
                  <a:pt x="261" y="612"/>
                  <a:pt x="260" y="612"/>
                  <a:pt x="259" y="613"/>
                </a:cubicBezTo>
                <a:cubicBezTo>
                  <a:pt x="259" y="613"/>
                  <a:pt x="259" y="613"/>
                  <a:pt x="259" y="613"/>
                </a:cubicBezTo>
                <a:cubicBezTo>
                  <a:pt x="258" y="614"/>
                  <a:pt x="258" y="615"/>
                  <a:pt x="257" y="615"/>
                </a:cubicBezTo>
                <a:cubicBezTo>
                  <a:pt x="257" y="615"/>
                  <a:pt x="256" y="616"/>
                  <a:pt x="256" y="616"/>
                </a:cubicBezTo>
                <a:cubicBezTo>
                  <a:pt x="256" y="616"/>
                  <a:pt x="256" y="616"/>
                  <a:pt x="255" y="616"/>
                </a:cubicBezTo>
                <a:cubicBezTo>
                  <a:pt x="255" y="616"/>
                  <a:pt x="255" y="616"/>
                  <a:pt x="255" y="616"/>
                </a:cubicBezTo>
                <a:cubicBezTo>
                  <a:pt x="255" y="616"/>
                  <a:pt x="254" y="617"/>
                  <a:pt x="254" y="617"/>
                </a:cubicBezTo>
                <a:cubicBezTo>
                  <a:pt x="254" y="618"/>
                  <a:pt x="254" y="618"/>
                  <a:pt x="254" y="618"/>
                </a:cubicBezTo>
                <a:cubicBezTo>
                  <a:pt x="253" y="618"/>
                  <a:pt x="253" y="618"/>
                  <a:pt x="253" y="618"/>
                </a:cubicBezTo>
                <a:cubicBezTo>
                  <a:pt x="252" y="618"/>
                  <a:pt x="252" y="619"/>
                  <a:pt x="252" y="620"/>
                </a:cubicBezTo>
                <a:cubicBezTo>
                  <a:pt x="251" y="620"/>
                  <a:pt x="250" y="620"/>
                  <a:pt x="250" y="620"/>
                </a:cubicBezTo>
                <a:cubicBezTo>
                  <a:pt x="250" y="621"/>
                  <a:pt x="250" y="621"/>
                  <a:pt x="249" y="621"/>
                </a:cubicBezTo>
                <a:cubicBezTo>
                  <a:pt x="249" y="622"/>
                  <a:pt x="249" y="622"/>
                  <a:pt x="249" y="622"/>
                </a:cubicBezTo>
                <a:cubicBezTo>
                  <a:pt x="250" y="622"/>
                  <a:pt x="250" y="622"/>
                  <a:pt x="251" y="621"/>
                </a:cubicBezTo>
                <a:cubicBezTo>
                  <a:pt x="251" y="621"/>
                  <a:pt x="251" y="621"/>
                  <a:pt x="251" y="621"/>
                </a:cubicBezTo>
                <a:cubicBezTo>
                  <a:pt x="251" y="623"/>
                  <a:pt x="251" y="623"/>
                  <a:pt x="250" y="623"/>
                </a:cubicBezTo>
                <a:cubicBezTo>
                  <a:pt x="250" y="623"/>
                  <a:pt x="250" y="623"/>
                  <a:pt x="250" y="623"/>
                </a:cubicBezTo>
                <a:cubicBezTo>
                  <a:pt x="249" y="623"/>
                  <a:pt x="249" y="623"/>
                  <a:pt x="249" y="623"/>
                </a:cubicBezTo>
                <a:cubicBezTo>
                  <a:pt x="249" y="623"/>
                  <a:pt x="249" y="623"/>
                  <a:pt x="250" y="624"/>
                </a:cubicBezTo>
                <a:cubicBezTo>
                  <a:pt x="249" y="624"/>
                  <a:pt x="249" y="625"/>
                  <a:pt x="249" y="625"/>
                </a:cubicBezTo>
                <a:cubicBezTo>
                  <a:pt x="249" y="626"/>
                  <a:pt x="249" y="626"/>
                  <a:pt x="249" y="626"/>
                </a:cubicBezTo>
                <a:cubicBezTo>
                  <a:pt x="248" y="626"/>
                  <a:pt x="248" y="626"/>
                  <a:pt x="248" y="626"/>
                </a:cubicBezTo>
                <a:cubicBezTo>
                  <a:pt x="248" y="624"/>
                  <a:pt x="248" y="623"/>
                  <a:pt x="249" y="623"/>
                </a:cubicBezTo>
                <a:cubicBezTo>
                  <a:pt x="248" y="622"/>
                  <a:pt x="248" y="622"/>
                  <a:pt x="248" y="622"/>
                </a:cubicBezTo>
                <a:cubicBezTo>
                  <a:pt x="247" y="622"/>
                  <a:pt x="247" y="623"/>
                  <a:pt x="247" y="623"/>
                </a:cubicBezTo>
                <a:cubicBezTo>
                  <a:pt x="247" y="623"/>
                  <a:pt x="247" y="624"/>
                  <a:pt x="247" y="624"/>
                </a:cubicBezTo>
                <a:cubicBezTo>
                  <a:pt x="247" y="624"/>
                  <a:pt x="247" y="624"/>
                  <a:pt x="247" y="624"/>
                </a:cubicBezTo>
                <a:cubicBezTo>
                  <a:pt x="247" y="625"/>
                  <a:pt x="246" y="625"/>
                  <a:pt x="246" y="625"/>
                </a:cubicBezTo>
                <a:cubicBezTo>
                  <a:pt x="246" y="624"/>
                  <a:pt x="246" y="624"/>
                  <a:pt x="246" y="624"/>
                </a:cubicBezTo>
                <a:cubicBezTo>
                  <a:pt x="245" y="624"/>
                  <a:pt x="245" y="625"/>
                  <a:pt x="244" y="625"/>
                </a:cubicBezTo>
                <a:cubicBezTo>
                  <a:pt x="244" y="626"/>
                  <a:pt x="244" y="625"/>
                  <a:pt x="244" y="625"/>
                </a:cubicBezTo>
                <a:cubicBezTo>
                  <a:pt x="242" y="626"/>
                  <a:pt x="242" y="628"/>
                  <a:pt x="242" y="630"/>
                </a:cubicBezTo>
                <a:cubicBezTo>
                  <a:pt x="241" y="630"/>
                  <a:pt x="241" y="629"/>
                  <a:pt x="240" y="629"/>
                </a:cubicBezTo>
                <a:cubicBezTo>
                  <a:pt x="240" y="630"/>
                  <a:pt x="240" y="630"/>
                  <a:pt x="240" y="630"/>
                </a:cubicBezTo>
                <a:cubicBezTo>
                  <a:pt x="240" y="630"/>
                  <a:pt x="240" y="630"/>
                  <a:pt x="240" y="630"/>
                </a:cubicBezTo>
                <a:cubicBezTo>
                  <a:pt x="240" y="630"/>
                  <a:pt x="240" y="629"/>
                  <a:pt x="239" y="629"/>
                </a:cubicBezTo>
                <a:cubicBezTo>
                  <a:pt x="239" y="629"/>
                  <a:pt x="239" y="629"/>
                  <a:pt x="238" y="629"/>
                </a:cubicBezTo>
                <a:cubicBezTo>
                  <a:pt x="238" y="630"/>
                  <a:pt x="238" y="631"/>
                  <a:pt x="238" y="631"/>
                </a:cubicBezTo>
                <a:cubicBezTo>
                  <a:pt x="238" y="632"/>
                  <a:pt x="238" y="631"/>
                  <a:pt x="237" y="631"/>
                </a:cubicBezTo>
                <a:cubicBezTo>
                  <a:pt x="237" y="632"/>
                  <a:pt x="238" y="632"/>
                  <a:pt x="237" y="633"/>
                </a:cubicBezTo>
                <a:cubicBezTo>
                  <a:pt x="237" y="634"/>
                  <a:pt x="236" y="633"/>
                  <a:pt x="236" y="635"/>
                </a:cubicBezTo>
                <a:cubicBezTo>
                  <a:pt x="236" y="634"/>
                  <a:pt x="236" y="634"/>
                  <a:pt x="236" y="634"/>
                </a:cubicBezTo>
                <a:cubicBezTo>
                  <a:pt x="235" y="634"/>
                  <a:pt x="236" y="634"/>
                  <a:pt x="236" y="634"/>
                </a:cubicBezTo>
                <a:cubicBezTo>
                  <a:pt x="235" y="634"/>
                  <a:pt x="235" y="634"/>
                  <a:pt x="235" y="634"/>
                </a:cubicBezTo>
                <a:cubicBezTo>
                  <a:pt x="235" y="634"/>
                  <a:pt x="235" y="634"/>
                  <a:pt x="235" y="634"/>
                </a:cubicBezTo>
                <a:cubicBezTo>
                  <a:pt x="235" y="634"/>
                  <a:pt x="235" y="634"/>
                  <a:pt x="235" y="634"/>
                </a:cubicBezTo>
                <a:cubicBezTo>
                  <a:pt x="235" y="633"/>
                  <a:pt x="235" y="633"/>
                  <a:pt x="235" y="632"/>
                </a:cubicBezTo>
                <a:cubicBezTo>
                  <a:pt x="235" y="632"/>
                  <a:pt x="235" y="632"/>
                  <a:pt x="235" y="632"/>
                </a:cubicBezTo>
                <a:cubicBezTo>
                  <a:pt x="234" y="632"/>
                  <a:pt x="234" y="632"/>
                  <a:pt x="234" y="632"/>
                </a:cubicBezTo>
                <a:cubicBezTo>
                  <a:pt x="233" y="632"/>
                  <a:pt x="234" y="633"/>
                  <a:pt x="233" y="633"/>
                </a:cubicBezTo>
                <a:cubicBezTo>
                  <a:pt x="232" y="633"/>
                  <a:pt x="232" y="633"/>
                  <a:pt x="231" y="633"/>
                </a:cubicBezTo>
                <a:cubicBezTo>
                  <a:pt x="231" y="634"/>
                  <a:pt x="232" y="635"/>
                  <a:pt x="232" y="635"/>
                </a:cubicBezTo>
                <a:cubicBezTo>
                  <a:pt x="233" y="635"/>
                  <a:pt x="233" y="635"/>
                  <a:pt x="233" y="635"/>
                </a:cubicBezTo>
                <a:cubicBezTo>
                  <a:pt x="233" y="635"/>
                  <a:pt x="233" y="634"/>
                  <a:pt x="233" y="634"/>
                </a:cubicBezTo>
                <a:cubicBezTo>
                  <a:pt x="233" y="634"/>
                  <a:pt x="233" y="634"/>
                  <a:pt x="233" y="634"/>
                </a:cubicBezTo>
                <a:cubicBezTo>
                  <a:pt x="234" y="634"/>
                  <a:pt x="233" y="634"/>
                  <a:pt x="234" y="634"/>
                </a:cubicBezTo>
                <a:cubicBezTo>
                  <a:pt x="233" y="634"/>
                  <a:pt x="233" y="634"/>
                  <a:pt x="233" y="634"/>
                </a:cubicBezTo>
                <a:cubicBezTo>
                  <a:pt x="233" y="635"/>
                  <a:pt x="234" y="635"/>
                  <a:pt x="234" y="635"/>
                </a:cubicBezTo>
                <a:cubicBezTo>
                  <a:pt x="234" y="636"/>
                  <a:pt x="234" y="636"/>
                  <a:pt x="234" y="637"/>
                </a:cubicBezTo>
                <a:cubicBezTo>
                  <a:pt x="233" y="636"/>
                  <a:pt x="233" y="636"/>
                  <a:pt x="233" y="636"/>
                </a:cubicBezTo>
                <a:cubicBezTo>
                  <a:pt x="232" y="636"/>
                  <a:pt x="232" y="636"/>
                  <a:pt x="232" y="636"/>
                </a:cubicBezTo>
                <a:cubicBezTo>
                  <a:pt x="232" y="637"/>
                  <a:pt x="232" y="636"/>
                  <a:pt x="232" y="637"/>
                </a:cubicBezTo>
                <a:cubicBezTo>
                  <a:pt x="232" y="637"/>
                  <a:pt x="232" y="637"/>
                  <a:pt x="232" y="637"/>
                </a:cubicBezTo>
                <a:cubicBezTo>
                  <a:pt x="232" y="637"/>
                  <a:pt x="232" y="637"/>
                  <a:pt x="232" y="637"/>
                </a:cubicBezTo>
                <a:cubicBezTo>
                  <a:pt x="231" y="636"/>
                  <a:pt x="231" y="636"/>
                  <a:pt x="232" y="635"/>
                </a:cubicBezTo>
                <a:cubicBezTo>
                  <a:pt x="232" y="634"/>
                  <a:pt x="232" y="634"/>
                  <a:pt x="232" y="634"/>
                </a:cubicBezTo>
                <a:cubicBezTo>
                  <a:pt x="231" y="635"/>
                  <a:pt x="231" y="635"/>
                  <a:pt x="230" y="635"/>
                </a:cubicBezTo>
                <a:cubicBezTo>
                  <a:pt x="229" y="635"/>
                  <a:pt x="228" y="636"/>
                  <a:pt x="227" y="636"/>
                </a:cubicBezTo>
                <a:cubicBezTo>
                  <a:pt x="227" y="637"/>
                  <a:pt x="227" y="637"/>
                  <a:pt x="227" y="637"/>
                </a:cubicBezTo>
                <a:cubicBezTo>
                  <a:pt x="226" y="637"/>
                  <a:pt x="226" y="637"/>
                  <a:pt x="226" y="637"/>
                </a:cubicBezTo>
                <a:cubicBezTo>
                  <a:pt x="226" y="638"/>
                  <a:pt x="226" y="638"/>
                  <a:pt x="226" y="639"/>
                </a:cubicBezTo>
                <a:cubicBezTo>
                  <a:pt x="226" y="640"/>
                  <a:pt x="226" y="640"/>
                  <a:pt x="226" y="640"/>
                </a:cubicBezTo>
                <a:cubicBezTo>
                  <a:pt x="226" y="640"/>
                  <a:pt x="226" y="640"/>
                  <a:pt x="226" y="640"/>
                </a:cubicBezTo>
                <a:cubicBezTo>
                  <a:pt x="225" y="639"/>
                  <a:pt x="225" y="639"/>
                  <a:pt x="225" y="638"/>
                </a:cubicBezTo>
                <a:cubicBezTo>
                  <a:pt x="224" y="638"/>
                  <a:pt x="224" y="638"/>
                  <a:pt x="224" y="639"/>
                </a:cubicBezTo>
                <a:cubicBezTo>
                  <a:pt x="224" y="639"/>
                  <a:pt x="224" y="639"/>
                  <a:pt x="224" y="640"/>
                </a:cubicBezTo>
                <a:cubicBezTo>
                  <a:pt x="224" y="640"/>
                  <a:pt x="224" y="640"/>
                  <a:pt x="224" y="640"/>
                </a:cubicBezTo>
                <a:cubicBezTo>
                  <a:pt x="224" y="640"/>
                  <a:pt x="223" y="640"/>
                  <a:pt x="223" y="640"/>
                </a:cubicBezTo>
                <a:cubicBezTo>
                  <a:pt x="223" y="641"/>
                  <a:pt x="223" y="641"/>
                  <a:pt x="223" y="642"/>
                </a:cubicBezTo>
                <a:cubicBezTo>
                  <a:pt x="222" y="642"/>
                  <a:pt x="223" y="642"/>
                  <a:pt x="222" y="642"/>
                </a:cubicBezTo>
                <a:cubicBezTo>
                  <a:pt x="222" y="642"/>
                  <a:pt x="222" y="642"/>
                  <a:pt x="222" y="642"/>
                </a:cubicBezTo>
                <a:cubicBezTo>
                  <a:pt x="222" y="641"/>
                  <a:pt x="222" y="641"/>
                  <a:pt x="223" y="641"/>
                </a:cubicBezTo>
                <a:cubicBezTo>
                  <a:pt x="222" y="641"/>
                  <a:pt x="222" y="641"/>
                  <a:pt x="222" y="641"/>
                </a:cubicBezTo>
                <a:cubicBezTo>
                  <a:pt x="222" y="640"/>
                  <a:pt x="221" y="641"/>
                  <a:pt x="220" y="641"/>
                </a:cubicBezTo>
                <a:cubicBezTo>
                  <a:pt x="220" y="642"/>
                  <a:pt x="220" y="643"/>
                  <a:pt x="220" y="643"/>
                </a:cubicBezTo>
                <a:cubicBezTo>
                  <a:pt x="219" y="643"/>
                  <a:pt x="219" y="643"/>
                  <a:pt x="219" y="643"/>
                </a:cubicBezTo>
                <a:cubicBezTo>
                  <a:pt x="219" y="643"/>
                  <a:pt x="219" y="643"/>
                  <a:pt x="219" y="643"/>
                </a:cubicBezTo>
                <a:cubicBezTo>
                  <a:pt x="219" y="643"/>
                  <a:pt x="219" y="643"/>
                  <a:pt x="219" y="643"/>
                </a:cubicBezTo>
                <a:cubicBezTo>
                  <a:pt x="219" y="643"/>
                  <a:pt x="219" y="643"/>
                  <a:pt x="220" y="642"/>
                </a:cubicBezTo>
                <a:cubicBezTo>
                  <a:pt x="218" y="641"/>
                  <a:pt x="218" y="644"/>
                  <a:pt x="217" y="643"/>
                </a:cubicBezTo>
                <a:cubicBezTo>
                  <a:pt x="217" y="644"/>
                  <a:pt x="217" y="644"/>
                  <a:pt x="217" y="644"/>
                </a:cubicBezTo>
                <a:cubicBezTo>
                  <a:pt x="217" y="644"/>
                  <a:pt x="217" y="644"/>
                  <a:pt x="217" y="644"/>
                </a:cubicBezTo>
                <a:cubicBezTo>
                  <a:pt x="217" y="645"/>
                  <a:pt x="217" y="644"/>
                  <a:pt x="216" y="645"/>
                </a:cubicBezTo>
                <a:cubicBezTo>
                  <a:pt x="216" y="646"/>
                  <a:pt x="216" y="647"/>
                  <a:pt x="216" y="647"/>
                </a:cubicBezTo>
                <a:cubicBezTo>
                  <a:pt x="215" y="648"/>
                  <a:pt x="215" y="647"/>
                  <a:pt x="214" y="647"/>
                </a:cubicBezTo>
                <a:cubicBezTo>
                  <a:pt x="214" y="647"/>
                  <a:pt x="214" y="647"/>
                  <a:pt x="214" y="647"/>
                </a:cubicBezTo>
                <a:cubicBezTo>
                  <a:pt x="214" y="647"/>
                  <a:pt x="215" y="647"/>
                  <a:pt x="215" y="646"/>
                </a:cubicBezTo>
                <a:cubicBezTo>
                  <a:pt x="215" y="646"/>
                  <a:pt x="215" y="645"/>
                  <a:pt x="215" y="645"/>
                </a:cubicBezTo>
                <a:cubicBezTo>
                  <a:pt x="215" y="644"/>
                  <a:pt x="215" y="644"/>
                  <a:pt x="215" y="644"/>
                </a:cubicBezTo>
                <a:cubicBezTo>
                  <a:pt x="215" y="644"/>
                  <a:pt x="215" y="644"/>
                  <a:pt x="215" y="644"/>
                </a:cubicBezTo>
                <a:cubicBezTo>
                  <a:pt x="214" y="644"/>
                  <a:pt x="213" y="646"/>
                  <a:pt x="212" y="646"/>
                </a:cubicBezTo>
                <a:cubicBezTo>
                  <a:pt x="212" y="646"/>
                  <a:pt x="212" y="647"/>
                  <a:pt x="212" y="647"/>
                </a:cubicBezTo>
                <a:cubicBezTo>
                  <a:pt x="212" y="647"/>
                  <a:pt x="212" y="647"/>
                  <a:pt x="211" y="647"/>
                </a:cubicBezTo>
                <a:cubicBezTo>
                  <a:pt x="211" y="647"/>
                  <a:pt x="211" y="647"/>
                  <a:pt x="210" y="648"/>
                </a:cubicBezTo>
                <a:cubicBezTo>
                  <a:pt x="210" y="648"/>
                  <a:pt x="209" y="648"/>
                  <a:pt x="208" y="649"/>
                </a:cubicBezTo>
                <a:cubicBezTo>
                  <a:pt x="208" y="649"/>
                  <a:pt x="208" y="649"/>
                  <a:pt x="208" y="649"/>
                </a:cubicBezTo>
                <a:cubicBezTo>
                  <a:pt x="207" y="650"/>
                  <a:pt x="206" y="650"/>
                  <a:pt x="206" y="651"/>
                </a:cubicBezTo>
                <a:cubicBezTo>
                  <a:pt x="205" y="651"/>
                  <a:pt x="205" y="651"/>
                  <a:pt x="204" y="651"/>
                </a:cubicBezTo>
                <a:cubicBezTo>
                  <a:pt x="204" y="651"/>
                  <a:pt x="204" y="651"/>
                  <a:pt x="204" y="651"/>
                </a:cubicBezTo>
                <a:cubicBezTo>
                  <a:pt x="203" y="651"/>
                  <a:pt x="203" y="651"/>
                  <a:pt x="203" y="652"/>
                </a:cubicBezTo>
                <a:cubicBezTo>
                  <a:pt x="202" y="652"/>
                  <a:pt x="202" y="652"/>
                  <a:pt x="202" y="652"/>
                </a:cubicBezTo>
                <a:cubicBezTo>
                  <a:pt x="202" y="653"/>
                  <a:pt x="202" y="652"/>
                  <a:pt x="202" y="653"/>
                </a:cubicBezTo>
                <a:cubicBezTo>
                  <a:pt x="202" y="653"/>
                  <a:pt x="202" y="653"/>
                  <a:pt x="202" y="653"/>
                </a:cubicBezTo>
                <a:cubicBezTo>
                  <a:pt x="202" y="653"/>
                  <a:pt x="202" y="653"/>
                  <a:pt x="201" y="653"/>
                </a:cubicBezTo>
                <a:cubicBezTo>
                  <a:pt x="201" y="654"/>
                  <a:pt x="201" y="654"/>
                  <a:pt x="199" y="654"/>
                </a:cubicBezTo>
                <a:cubicBezTo>
                  <a:pt x="200" y="655"/>
                  <a:pt x="200" y="654"/>
                  <a:pt x="200" y="655"/>
                </a:cubicBezTo>
                <a:cubicBezTo>
                  <a:pt x="200" y="655"/>
                  <a:pt x="200" y="655"/>
                  <a:pt x="200" y="655"/>
                </a:cubicBezTo>
                <a:cubicBezTo>
                  <a:pt x="199" y="655"/>
                  <a:pt x="199" y="656"/>
                  <a:pt x="199" y="656"/>
                </a:cubicBezTo>
                <a:cubicBezTo>
                  <a:pt x="199" y="656"/>
                  <a:pt x="199" y="656"/>
                  <a:pt x="199" y="656"/>
                </a:cubicBezTo>
                <a:cubicBezTo>
                  <a:pt x="199" y="655"/>
                  <a:pt x="199" y="655"/>
                  <a:pt x="199" y="655"/>
                </a:cubicBezTo>
                <a:cubicBezTo>
                  <a:pt x="198" y="655"/>
                  <a:pt x="198" y="655"/>
                  <a:pt x="198" y="655"/>
                </a:cubicBezTo>
                <a:cubicBezTo>
                  <a:pt x="198" y="655"/>
                  <a:pt x="198" y="654"/>
                  <a:pt x="198" y="654"/>
                </a:cubicBezTo>
                <a:cubicBezTo>
                  <a:pt x="198" y="654"/>
                  <a:pt x="198" y="654"/>
                  <a:pt x="198" y="654"/>
                </a:cubicBezTo>
                <a:cubicBezTo>
                  <a:pt x="198" y="654"/>
                  <a:pt x="194" y="655"/>
                  <a:pt x="194" y="655"/>
                </a:cubicBezTo>
                <a:cubicBezTo>
                  <a:pt x="193" y="655"/>
                  <a:pt x="193" y="656"/>
                  <a:pt x="192" y="657"/>
                </a:cubicBezTo>
                <a:cubicBezTo>
                  <a:pt x="192" y="657"/>
                  <a:pt x="192" y="656"/>
                  <a:pt x="192" y="656"/>
                </a:cubicBezTo>
                <a:cubicBezTo>
                  <a:pt x="191" y="656"/>
                  <a:pt x="191" y="656"/>
                  <a:pt x="191" y="657"/>
                </a:cubicBezTo>
                <a:cubicBezTo>
                  <a:pt x="191" y="657"/>
                  <a:pt x="191" y="658"/>
                  <a:pt x="191" y="658"/>
                </a:cubicBezTo>
                <a:cubicBezTo>
                  <a:pt x="190" y="658"/>
                  <a:pt x="190" y="658"/>
                  <a:pt x="189" y="659"/>
                </a:cubicBezTo>
                <a:cubicBezTo>
                  <a:pt x="189" y="658"/>
                  <a:pt x="189" y="658"/>
                  <a:pt x="189" y="658"/>
                </a:cubicBezTo>
                <a:cubicBezTo>
                  <a:pt x="188" y="658"/>
                  <a:pt x="188" y="658"/>
                  <a:pt x="187" y="658"/>
                </a:cubicBezTo>
                <a:cubicBezTo>
                  <a:pt x="187" y="658"/>
                  <a:pt x="187" y="659"/>
                  <a:pt x="187" y="659"/>
                </a:cubicBezTo>
                <a:cubicBezTo>
                  <a:pt x="187" y="660"/>
                  <a:pt x="186" y="660"/>
                  <a:pt x="186" y="661"/>
                </a:cubicBezTo>
                <a:cubicBezTo>
                  <a:pt x="186" y="661"/>
                  <a:pt x="186" y="661"/>
                  <a:pt x="186" y="661"/>
                </a:cubicBezTo>
                <a:cubicBezTo>
                  <a:pt x="186" y="660"/>
                  <a:pt x="186" y="661"/>
                  <a:pt x="186" y="660"/>
                </a:cubicBezTo>
                <a:cubicBezTo>
                  <a:pt x="186" y="660"/>
                  <a:pt x="186" y="660"/>
                  <a:pt x="186" y="660"/>
                </a:cubicBezTo>
                <a:cubicBezTo>
                  <a:pt x="186" y="660"/>
                  <a:pt x="186" y="660"/>
                  <a:pt x="186" y="660"/>
                </a:cubicBezTo>
                <a:cubicBezTo>
                  <a:pt x="185" y="660"/>
                  <a:pt x="185" y="660"/>
                  <a:pt x="185" y="660"/>
                </a:cubicBezTo>
                <a:cubicBezTo>
                  <a:pt x="185" y="660"/>
                  <a:pt x="185" y="660"/>
                  <a:pt x="185" y="661"/>
                </a:cubicBezTo>
                <a:cubicBezTo>
                  <a:pt x="184" y="661"/>
                  <a:pt x="184" y="660"/>
                  <a:pt x="183" y="661"/>
                </a:cubicBezTo>
                <a:cubicBezTo>
                  <a:pt x="183" y="660"/>
                  <a:pt x="183" y="660"/>
                  <a:pt x="183" y="660"/>
                </a:cubicBezTo>
                <a:cubicBezTo>
                  <a:pt x="183" y="660"/>
                  <a:pt x="183" y="661"/>
                  <a:pt x="183" y="661"/>
                </a:cubicBezTo>
                <a:cubicBezTo>
                  <a:pt x="182" y="661"/>
                  <a:pt x="182" y="661"/>
                  <a:pt x="182" y="661"/>
                </a:cubicBezTo>
                <a:cubicBezTo>
                  <a:pt x="182" y="661"/>
                  <a:pt x="182" y="660"/>
                  <a:pt x="182" y="660"/>
                </a:cubicBezTo>
                <a:cubicBezTo>
                  <a:pt x="181" y="660"/>
                  <a:pt x="181" y="660"/>
                  <a:pt x="181" y="660"/>
                </a:cubicBezTo>
                <a:cubicBezTo>
                  <a:pt x="181" y="660"/>
                  <a:pt x="181" y="660"/>
                  <a:pt x="180" y="660"/>
                </a:cubicBezTo>
                <a:cubicBezTo>
                  <a:pt x="180" y="660"/>
                  <a:pt x="180" y="661"/>
                  <a:pt x="180" y="661"/>
                </a:cubicBezTo>
                <a:cubicBezTo>
                  <a:pt x="180" y="661"/>
                  <a:pt x="179" y="661"/>
                  <a:pt x="179" y="661"/>
                </a:cubicBezTo>
                <a:cubicBezTo>
                  <a:pt x="179" y="661"/>
                  <a:pt x="179" y="661"/>
                  <a:pt x="178" y="662"/>
                </a:cubicBezTo>
                <a:cubicBezTo>
                  <a:pt x="178" y="662"/>
                  <a:pt x="177" y="661"/>
                  <a:pt x="176" y="662"/>
                </a:cubicBezTo>
                <a:cubicBezTo>
                  <a:pt x="175" y="662"/>
                  <a:pt x="175" y="662"/>
                  <a:pt x="175" y="662"/>
                </a:cubicBezTo>
                <a:cubicBezTo>
                  <a:pt x="175" y="663"/>
                  <a:pt x="175" y="663"/>
                  <a:pt x="175" y="663"/>
                </a:cubicBezTo>
                <a:cubicBezTo>
                  <a:pt x="175" y="663"/>
                  <a:pt x="174" y="662"/>
                  <a:pt x="174" y="662"/>
                </a:cubicBezTo>
                <a:cubicBezTo>
                  <a:pt x="174" y="662"/>
                  <a:pt x="174" y="662"/>
                  <a:pt x="174" y="662"/>
                </a:cubicBezTo>
                <a:cubicBezTo>
                  <a:pt x="174" y="663"/>
                  <a:pt x="173" y="663"/>
                  <a:pt x="173" y="664"/>
                </a:cubicBezTo>
                <a:cubicBezTo>
                  <a:pt x="172" y="664"/>
                  <a:pt x="172" y="664"/>
                  <a:pt x="172" y="664"/>
                </a:cubicBezTo>
                <a:cubicBezTo>
                  <a:pt x="171" y="664"/>
                  <a:pt x="171" y="664"/>
                  <a:pt x="171" y="665"/>
                </a:cubicBezTo>
                <a:cubicBezTo>
                  <a:pt x="170" y="664"/>
                  <a:pt x="170" y="664"/>
                  <a:pt x="169" y="664"/>
                </a:cubicBezTo>
                <a:cubicBezTo>
                  <a:pt x="169" y="663"/>
                  <a:pt x="169" y="663"/>
                  <a:pt x="169" y="662"/>
                </a:cubicBezTo>
                <a:cubicBezTo>
                  <a:pt x="169" y="662"/>
                  <a:pt x="170" y="662"/>
                  <a:pt x="170" y="662"/>
                </a:cubicBezTo>
                <a:cubicBezTo>
                  <a:pt x="170" y="662"/>
                  <a:pt x="170" y="662"/>
                  <a:pt x="170" y="661"/>
                </a:cubicBezTo>
                <a:cubicBezTo>
                  <a:pt x="170" y="661"/>
                  <a:pt x="169" y="661"/>
                  <a:pt x="169" y="661"/>
                </a:cubicBezTo>
                <a:cubicBezTo>
                  <a:pt x="168" y="662"/>
                  <a:pt x="168" y="664"/>
                  <a:pt x="167" y="665"/>
                </a:cubicBezTo>
                <a:cubicBezTo>
                  <a:pt x="166" y="665"/>
                  <a:pt x="165" y="664"/>
                  <a:pt x="163" y="665"/>
                </a:cubicBezTo>
                <a:cubicBezTo>
                  <a:pt x="163" y="665"/>
                  <a:pt x="163" y="665"/>
                  <a:pt x="163" y="665"/>
                </a:cubicBezTo>
                <a:cubicBezTo>
                  <a:pt x="163" y="664"/>
                  <a:pt x="163" y="664"/>
                  <a:pt x="163" y="664"/>
                </a:cubicBezTo>
                <a:cubicBezTo>
                  <a:pt x="162" y="665"/>
                  <a:pt x="162" y="665"/>
                  <a:pt x="162" y="666"/>
                </a:cubicBezTo>
                <a:cubicBezTo>
                  <a:pt x="161" y="666"/>
                  <a:pt x="161" y="666"/>
                  <a:pt x="161" y="666"/>
                </a:cubicBezTo>
                <a:cubicBezTo>
                  <a:pt x="161" y="666"/>
                  <a:pt x="161" y="666"/>
                  <a:pt x="162" y="666"/>
                </a:cubicBezTo>
                <a:cubicBezTo>
                  <a:pt x="162" y="666"/>
                  <a:pt x="162" y="666"/>
                  <a:pt x="162" y="666"/>
                </a:cubicBezTo>
                <a:cubicBezTo>
                  <a:pt x="162" y="665"/>
                  <a:pt x="161" y="665"/>
                  <a:pt x="160" y="665"/>
                </a:cubicBezTo>
                <a:cubicBezTo>
                  <a:pt x="160" y="665"/>
                  <a:pt x="160" y="665"/>
                  <a:pt x="160" y="665"/>
                </a:cubicBezTo>
                <a:cubicBezTo>
                  <a:pt x="160" y="665"/>
                  <a:pt x="160" y="666"/>
                  <a:pt x="160" y="666"/>
                </a:cubicBezTo>
                <a:cubicBezTo>
                  <a:pt x="160" y="666"/>
                  <a:pt x="160" y="666"/>
                  <a:pt x="160" y="666"/>
                </a:cubicBezTo>
                <a:cubicBezTo>
                  <a:pt x="161" y="666"/>
                  <a:pt x="161" y="666"/>
                  <a:pt x="161" y="666"/>
                </a:cubicBezTo>
                <a:cubicBezTo>
                  <a:pt x="161" y="667"/>
                  <a:pt x="161" y="666"/>
                  <a:pt x="161" y="667"/>
                </a:cubicBezTo>
                <a:cubicBezTo>
                  <a:pt x="161" y="668"/>
                  <a:pt x="161" y="668"/>
                  <a:pt x="161" y="668"/>
                </a:cubicBezTo>
                <a:cubicBezTo>
                  <a:pt x="159" y="667"/>
                  <a:pt x="160" y="668"/>
                  <a:pt x="159" y="668"/>
                </a:cubicBezTo>
                <a:cubicBezTo>
                  <a:pt x="158" y="668"/>
                  <a:pt x="158" y="668"/>
                  <a:pt x="158" y="668"/>
                </a:cubicBezTo>
                <a:cubicBezTo>
                  <a:pt x="158" y="668"/>
                  <a:pt x="158" y="668"/>
                  <a:pt x="158" y="668"/>
                </a:cubicBezTo>
                <a:cubicBezTo>
                  <a:pt x="158" y="667"/>
                  <a:pt x="158" y="666"/>
                  <a:pt x="159" y="665"/>
                </a:cubicBezTo>
                <a:cubicBezTo>
                  <a:pt x="159" y="664"/>
                  <a:pt x="158" y="664"/>
                  <a:pt x="158" y="664"/>
                </a:cubicBezTo>
                <a:cubicBezTo>
                  <a:pt x="158" y="664"/>
                  <a:pt x="158" y="664"/>
                  <a:pt x="157" y="664"/>
                </a:cubicBezTo>
                <a:cubicBezTo>
                  <a:pt x="157" y="664"/>
                  <a:pt x="157" y="664"/>
                  <a:pt x="156" y="665"/>
                </a:cubicBezTo>
                <a:cubicBezTo>
                  <a:pt x="156" y="665"/>
                  <a:pt x="156" y="665"/>
                  <a:pt x="156" y="666"/>
                </a:cubicBezTo>
                <a:cubicBezTo>
                  <a:pt x="155" y="666"/>
                  <a:pt x="155" y="666"/>
                  <a:pt x="155" y="667"/>
                </a:cubicBezTo>
                <a:cubicBezTo>
                  <a:pt x="155" y="667"/>
                  <a:pt x="155" y="667"/>
                  <a:pt x="155" y="667"/>
                </a:cubicBezTo>
                <a:cubicBezTo>
                  <a:pt x="155" y="668"/>
                  <a:pt x="154" y="668"/>
                  <a:pt x="154" y="669"/>
                </a:cubicBezTo>
                <a:cubicBezTo>
                  <a:pt x="153" y="669"/>
                  <a:pt x="153" y="669"/>
                  <a:pt x="153" y="668"/>
                </a:cubicBezTo>
                <a:cubicBezTo>
                  <a:pt x="153" y="667"/>
                  <a:pt x="154" y="667"/>
                  <a:pt x="155" y="666"/>
                </a:cubicBezTo>
                <a:cubicBezTo>
                  <a:pt x="155" y="665"/>
                  <a:pt x="155" y="665"/>
                  <a:pt x="155" y="664"/>
                </a:cubicBezTo>
                <a:cubicBezTo>
                  <a:pt x="154" y="664"/>
                  <a:pt x="154" y="665"/>
                  <a:pt x="154" y="666"/>
                </a:cubicBezTo>
                <a:cubicBezTo>
                  <a:pt x="153" y="666"/>
                  <a:pt x="153" y="666"/>
                  <a:pt x="153" y="666"/>
                </a:cubicBezTo>
                <a:cubicBezTo>
                  <a:pt x="153" y="665"/>
                  <a:pt x="153" y="665"/>
                  <a:pt x="153" y="665"/>
                </a:cubicBezTo>
                <a:cubicBezTo>
                  <a:pt x="153" y="665"/>
                  <a:pt x="152" y="665"/>
                  <a:pt x="152" y="665"/>
                </a:cubicBezTo>
                <a:cubicBezTo>
                  <a:pt x="152" y="665"/>
                  <a:pt x="152" y="665"/>
                  <a:pt x="152" y="665"/>
                </a:cubicBezTo>
                <a:cubicBezTo>
                  <a:pt x="151" y="665"/>
                  <a:pt x="151" y="665"/>
                  <a:pt x="151" y="665"/>
                </a:cubicBezTo>
                <a:cubicBezTo>
                  <a:pt x="151" y="665"/>
                  <a:pt x="152" y="666"/>
                  <a:pt x="152" y="666"/>
                </a:cubicBezTo>
                <a:cubicBezTo>
                  <a:pt x="152" y="668"/>
                  <a:pt x="151" y="668"/>
                  <a:pt x="150" y="669"/>
                </a:cubicBezTo>
                <a:cubicBezTo>
                  <a:pt x="150" y="669"/>
                  <a:pt x="150" y="669"/>
                  <a:pt x="150" y="669"/>
                </a:cubicBezTo>
                <a:cubicBezTo>
                  <a:pt x="150" y="670"/>
                  <a:pt x="150" y="670"/>
                  <a:pt x="150" y="670"/>
                </a:cubicBezTo>
                <a:cubicBezTo>
                  <a:pt x="151" y="670"/>
                  <a:pt x="151" y="670"/>
                  <a:pt x="151" y="670"/>
                </a:cubicBezTo>
                <a:cubicBezTo>
                  <a:pt x="152" y="670"/>
                  <a:pt x="152" y="671"/>
                  <a:pt x="153" y="671"/>
                </a:cubicBezTo>
                <a:cubicBezTo>
                  <a:pt x="153" y="671"/>
                  <a:pt x="154" y="671"/>
                  <a:pt x="154" y="671"/>
                </a:cubicBezTo>
                <a:cubicBezTo>
                  <a:pt x="154" y="672"/>
                  <a:pt x="154" y="671"/>
                  <a:pt x="154" y="672"/>
                </a:cubicBezTo>
                <a:cubicBezTo>
                  <a:pt x="154" y="672"/>
                  <a:pt x="153" y="672"/>
                  <a:pt x="153" y="672"/>
                </a:cubicBezTo>
                <a:cubicBezTo>
                  <a:pt x="153" y="672"/>
                  <a:pt x="153" y="672"/>
                  <a:pt x="153" y="673"/>
                </a:cubicBezTo>
                <a:cubicBezTo>
                  <a:pt x="152" y="673"/>
                  <a:pt x="152" y="673"/>
                  <a:pt x="151" y="672"/>
                </a:cubicBezTo>
                <a:cubicBezTo>
                  <a:pt x="151" y="674"/>
                  <a:pt x="151" y="674"/>
                  <a:pt x="151" y="674"/>
                </a:cubicBezTo>
                <a:cubicBezTo>
                  <a:pt x="151" y="674"/>
                  <a:pt x="151" y="674"/>
                  <a:pt x="150" y="674"/>
                </a:cubicBezTo>
                <a:cubicBezTo>
                  <a:pt x="150" y="674"/>
                  <a:pt x="150" y="674"/>
                  <a:pt x="149" y="674"/>
                </a:cubicBezTo>
                <a:cubicBezTo>
                  <a:pt x="149" y="674"/>
                  <a:pt x="149" y="674"/>
                  <a:pt x="149" y="674"/>
                </a:cubicBezTo>
                <a:cubicBezTo>
                  <a:pt x="148" y="674"/>
                  <a:pt x="148" y="674"/>
                  <a:pt x="148" y="674"/>
                </a:cubicBezTo>
                <a:cubicBezTo>
                  <a:pt x="147" y="674"/>
                  <a:pt x="146" y="671"/>
                  <a:pt x="146" y="671"/>
                </a:cubicBezTo>
                <a:cubicBezTo>
                  <a:pt x="145" y="671"/>
                  <a:pt x="144" y="671"/>
                  <a:pt x="144" y="671"/>
                </a:cubicBezTo>
                <a:cubicBezTo>
                  <a:pt x="143" y="671"/>
                  <a:pt x="143" y="671"/>
                  <a:pt x="142" y="671"/>
                </a:cubicBezTo>
                <a:cubicBezTo>
                  <a:pt x="142" y="671"/>
                  <a:pt x="142" y="671"/>
                  <a:pt x="143" y="670"/>
                </a:cubicBezTo>
                <a:cubicBezTo>
                  <a:pt x="142" y="670"/>
                  <a:pt x="142" y="670"/>
                  <a:pt x="142" y="669"/>
                </a:cubicBezTo>
                <a:cubicBezTo>
                  <a:pt x="141" y="669"/>
                  <a:pt x="140" y="670"/>
                  <a:pt x="139" y="670"/>
                </a:cubicBezTo>
                <a:cubicBezTo>
                  <a:pt x="138" y="670"/>
                  <a:pt x="138" y="669"/>
                  <a:pt x="138" y="669"/>
                </a:cubicBezTo>
                <a:cubicBezTo>
                  <a:pt x="137" y="669"/>
                  <a:pt x="135" y="669"/>
                  <a:pt x="134" y="669"/>
                </a:cubicBezTo>
                <a:cubicBezTo>
                  <a:pt x="134" y="669"/>
                  <a:pt x="134" y="669"/>
                  <a:pt x="133" y="669"/>
                </a:cubicBezTo>
                <a:cubicBezTo>
                  <a:pt x="133" y="669"/>
                  <a:pt x="133" y="669"/>
                  <a:pt x="133" y="669"/>
                </a:cubicBezTo>
                <a:cubicBezTo>
                  <a:pt x="133" y="669"/>
                  <a:pt x="133" y="669"/>
                  <a:pt x="133" y="669"/>
                </a:cubicBezTo>
                <a:cubicBezTo>
                  <a:pt x="133" y="669"/>
                  <a:pt x="133" y="669"/>
                  <a:pt x="133" y="669"/>
                </a:cubicBezTo>
                <a:cubicBezTo>
                  <a:pt x="133" y="668"/>
                  <a:pt x="132" y="668"/>
                  <a:pt x="131" y="668"/>
                </a:cubicBezTo>
                <a:cubicBezTo>
                  <a:pt x="131" y="668"/>
                  <a:pt x="131" y="668"/>
                  <a:pt x="131" y="668"/>
                </a:cubicBezTo>
                <a:cubicBezTo>
                  <a:pt x="131" y="668"/>
                  <a:pt x="131" y="668"/>
                  <a:pt x="131" y="668"/>
                </a:cubicBezTo>
                <a:cubicBezTo>
                  <a:pt x="132" y="667"/>
                  <a:pt x="132" y="667"/>
                  <a:pt x="133" y="666"/>
                </a:cubicBezTo>
                <a:cubicBezTo>
                  <a:pt x="134" y="666"/>
                  <a:pt x="134" y="667"/>
                  <a:pt x="136" y="668"/>
                </a:cubicBezTo>
                <a:cubicBezTo>
                  <a:pt x="136" y="668"/>
                  <a:pt x="136" y="668"/>
                  <a:pt x="136" y="668"/>
                </a:cubicBezTo>
                <a:cubicBezTo>
                  <a:pt x="137" y="668"/>
                  <a:pt x="137" y="667"/>
                  <a:pt x="137" y="667"/>
                </a:cubicBezTo>
                <a:cubicBezTo>
                  <a:pt x="138" y="667"/>
                  <a:pt x="138" y="668"/>
                  <a:pt x="138" y="668"/>
                </a:cubicBezTo>
                <a:cubicBezTo>
                  <a:pt x="138" y="668"/>
                  <a:pt x="139" y="668"/>
                  <a:pt x="140" y="668"/>
                </a:cubicBezTo>
                <a:cubicBezTo>
                  <a:pt x="140" y="667"/>
                  <a:pt x="140" y="667"/>
                  <a:pt x="141" y="667"/>
                </a:cubicBezTo>
                <a:cubicBezTo>
                  <a:pt x="141" y="666"/>
                  <a:pt x="140" y="666"/>
                  <a:pt x="140" y="665"/>
                </a:cubicBezTo>
                <a:cubicBezTo>
                  <a:pt x="140" y="665"/>
                  <a:pt x="140" y="665"/>
                  <a:pt x="140" y="665"/>
                </a:cubicBezTo>
                <a:cubicBezTo>
                  <a:pt x="140" y="666"/>
                  <a:pt x="140" y="666"/>
                  <a:pt x="140" y="666"/>
                </a:cubicBezTo>
                <a:cubicBezTo>
                  <a:pt x="140" y="666"/>
                  <a:pt x="140" y="666"/>
                  <a:pt x="140" y="666"/>
                </a:cubicBezTo>
                <a:cubicBezTo>
                  <a:pt x="139" y="666"/>
                  <a:pt x="139" y="666"/>
                  <a:pt x="138" y="665"/>
                </a:cubicBezTo>
                <a:cubicBezTo>
                  <a:pt x="137" y="665"/>
                  <a:pt x="136" y="666"/>
                  <a:pt x="135" y="667"/>
                </a:cubicBezTo>
                <a:cubicBezTo>
                  <a:pt x="135" y="667"/>
                  <a:pt x="134" y="666"/>
                  <a:pt x="134" y="665"/>
                </a:cubicBezTo>
                <a:cubicBezTo>
                  <a:pt x="133" y="665"/>
                  <a:pt x="133" y="665"/>
                  <a:pt x="132" y="666"/>
                </a:cubicBezTo>
                <a:cubicBezTo>
                  <a:pt x="131" y="666"/>
                  <a:pt x="131" y="665"/>
                  <a:pt x="131" y="665"/>
                </a:cubicBezTo>
                <a:cubicBezTo>
                  <a:pt x="130" y="665"/>
                  <a:pt x="130" y="665"/>
                  <a:pt x="129" y="665"/>
                </a:cubicBezTo>
                <a:cubicBezTo>
                  <a:pt x="129" y="665"/>
                  <a:pt x="129" y="666"/>
                  <a:pt x="129" y="667"/>
                </a:cubicBezTo>
                <a:cubicBezTo>
                  <a:pt x="129" y="667"/>
                  <a:pt x="128" y="667"/>
                  <a:pt x="128" y="667"/>
                </a:cubicBezTo>
                <a:cubicBezTo>
                  <a:pt x="129" y="668"/>
                  <a:pt x="128" y="668"/>
                  <a:pt x="128" y="669"/>
                </a:cubicBezTo>
                <a:cubicBezTo>
                  <a:pt x="128" y="669"/>
                  <a:pt x="128" y="669"/>
                  <a:pt x="128" y="669"/>
                </a:cubicBezTo>
                <a:cubicBezTo>
                  <a:pt x="127" y="669"/>
                  <a:pt x="127" y="668"/>
                  <a:pt x="127" y="668"/>
                </a:cubicBezTo>
                <a:cubicBezTo>
                  <a:pt x="127" y="668"/>
                  <a:pt x="127" y="668"/>
                  <a:pt x="127" y="668"/>
                </a:cubicBezTo>
                <a:cubicBezTo>
                  <a:pt x="127" y="668"/>
                  <a:pt x="127" y="668"/>
                  <a:pt x="127" y="668"/>
                </a:cubicBezTo>
                <a:cubicBezTo>
                  <a:pt x="125" y="668"/>
                  <a:pt x="126" y="668"/>
                  <a:pt x="125" y="667"/>
                </a:cubicBezTo>
                <a:cubicBezTo>
                  <a:pt x="125" y="667"/>
                  <a:pt x="126" y="666"/>
                  <a:pt x="125" y="666"/>
                </a:cubicBezTo>
                <a:cubicBezTo>
                  <a:pt x="125" y="665"/>
                  <a:pt x="125" y="665"/>
                  <a:pt x="126" y="665"/>
                </a:cubicBezTo>
                <a:cubicBezTo>
                  <a:pt x="127" y="665"/>
                  <a:pt x="127" y="665"/>
                  <a:pt x="128" y="665"/>
                </a:cubicBezTo>
                <a:cubicBezTo>
                  <a:pt x="128" y="665"/>
                  <a:pt x="128" y="665"/>
                  <a:pt x="128" y="665"/>
                </a:cubicBezTo>
                <a:cubicBezTo>
                  <a:pt x="128" y="665"/>
                  <a:pt x="128" y="665"/>
                  <a:pt x="128" y="664"/>
                </a:cubicBezTo>
                <a:cubicBezTo>
                  <a:pt x="128" y="664"/>
                  <a:pt x="127" y="664"/>
                  <a:pt x="127" y="664"/>
                </a:cubicBezTo>
                <a:cubicBezTo>
                  <a:pt x="127" y="664"/>
                  <a:pt x="127" y="664"/>
                  <a:pt x="127" y="664"/>
                </a:cubicBezTo>
                <a:cubicBezTo>
                  <a:pt x="126" y="663"/>
                  <a:pt x="124" y="664"/>
                  <a:pt x="123" y="663"/>
                </a:cubicBezTo>
                <a:cubicBezTo>
                  <a:pt x="122" y="663"/>
                  <a:pt x="122" y="663"/>
                  <a:pt x="122" y="662"/>
                </a:cubicBezTo>
                <a:cubicBezTo>
                  <a:pt x="121" y="662"/>
                  <a:pt x="121" y="662"/>
                  <a:pt x="121" y="662"/>
                </a:cubicBezTo>
                <a:cubicBezTo>
                  <a:pt x="121" y="662"/>
                  <a:pt x="120" y="661"/>
                  <a:pt x="120" y="661"/>
                </a:cubicBezTo>
                <a:cubicBezTo>
                  <a:pt x="119" y="662"/>
                  <a:pt x="120" y="662"/>
                  <a:pt x="119" y="663"/>
                </a:cubicBezTo>
                <a:cubicBezTo>
                  <a:pt x="119" y="663"/>
                  <a:pt x="119" y="663"/>
                  <a:pt x="119" y="664"/>
                </a:cubicBezTo>
                <a:cubicBezTo>
                  <a:pt x="120" y="664"/>
                  <a:pt x="120" y="664"/>
                  <a:pt x="120" y="664"/>
                </a:cubicBezTo>
                <a:cubicBezTo>
                  <a:pt x="120" y="663"/>
                  <a:pt x="120" y="663"/>
                  <a:pt x="120" y="663"/>
                </a:cubicBezTo>
                <a:cubicBezTo>
                  <a:pt x="120" y="663"/>
                  <a:pt x="120" y="663"/>
                  <a:pt x="121" y="663"/>
                </a:cubicBezTo>
                <a:cubicBezTo>
                  <a:pt x="121" y="663"/>
                  <a:pt x="121" y="663"/>
                  <a:pt x="121" y="663"/>
                </a:cubicBezTo>
                <a:cubicBezTo>
                  <a:pt x="121" y="663"/>
                  <a:pt x="121" y="663"/>
                  <a:pt x="121" y="663"/>
                </a:cubicBezTo>
                <a:cubicBezTo>
                  <a:pt x="121" y="663"/>
                  <a:pt x="121" y="664"/>
                  <a:pt x="121" y="664"/>
                </a:cubicBezTo>
                <a:cubicBezTo>
                  <a:pt x="120" y="664"/>
                  <a:pt x="121" y="664"/>
                  <a:pt x="120" y="664"/>
                </a:cubicBezTo>
                <a:cubicBezTo>
                  <a:pt x="120" y="664"/>
                  <a:pt x="120" y="664"/>
                  <a:pt x="120" y="664"/>
                </a:cubicBezTo>
                <a:cubicBezTo>
                  <a:pt x="120" y="664"/>
                  <a:pt x="120" y="664"/>
                  <a:pt x="120" y="664"/>
                </a:cubicBezTo>
                <a:cubicBezTo>
                  <a:pt x="120" y="665"/>
                  <a:pt x="120" y="665"/>
                  <a:pt x="120" y="665"/>
                </a:cubicBezTo>
                <a:cubicBezTo>
                  <a:pt x="121" y="665"/>
                  <a:pt x="121" y="665"/>
                  <a:pt x="121" y="664"/>
                </a:cubicBezTo>
                <a:cubicBezTo>
                  <a:pt x="122" y="664"/>
                  <a:pt x="122" y="664"/>
                  <a:pt x="122" y="665"/>
                </a:cubicBezTo>
                <a:cubicBezTo>
                  <a:pt x="123" y="664"/>
                  <a:pt x="123" y="664"/>
                  <a:pt x="125" y="664"/>
                </a:cubicBezTo>
                <a:cubicBezTo>
                  <a:pt x="124" y="665"/>
                  <a:pt x="124" y="665"/>
                  <a:pt x="124" y="666"/>
                </a:cubicBezTo>
                <a:cubicBezTo>
                  <a:pt x="124" y="666"/>
                  <a:pt x="124" y="666"/>
                  <a:pt x="124" y="666"/>
                </a:cubicBezTo>
                <a:cubicBezTo>
                  <a:pt x="124" y="666"/>
                  <a:pt x="124" y="665"/>
                  <a:pt x="124" y="665"/>
                </a:cubicBezTo>
                <a:cubicBezTo>
                  <a:pt x="123" y="665"/>
                  <a:pt x="123" y="665"/>
                  <a:pt x="123" y="665"/>
                </a:cubicBezTo>
                <a:cubicBezTo>
                  <a:pt x="123" y="666"/>
                  <a:pt x="123" y="666"/>
                  <a:pt x="124" y="667"/>
                </a:cubicBezTo>
                <a:cubicBezTo>
                  <a:pt x="123" y="667"/>
                  <a:pt x="123" y="667"/>
                  <a:pt x="123" y="668"/>
                </a:cubicBezTo>
                <a:cubicBezTo>
                  <a:pt x="122" y="668"/>
                  <a:pt x="122" y="667"/>
                  <a:pt x="122" y="666"/>
                </a:cubicBezTo>
                <a:cubicBezTo>
                  <a:pt x="121" y="666"/>
                  <a:pt x="121" y="666"/>
                  <a:pt x="121" y="666"/>
                </a:cubicBezTo>
                <a:cubicBezTo>
                  <a:pt x="121" y="666"/>
                  <a:pt x="121" y="666"/>
                  <a:pt x="121" y="667"/>
                </a:cubicBezTo>
                <a:cubicBezTo>
                  <a:pt x="121" y="667"/>
                  <a:pt x="121" y="667"/>
                  <a:pt x="121" y="667"/>
                </a:cubicBezTo>
                <a:cubicBezTo>
                  <a:pt x="120" y="666"/>
                  <a:pt x="120" y="666"/>
                  <a:pt x="120" y="665"/>
                </a:cubicBezTo>
                <a:cubicBezTo>
                  <a:pt x="120" y="665"/>
                  <a:pt x="120" y="666"/>
                  <a:pt x="119" y="666"/>
                </a:cubicBezTo>
                <a:cubicBezTo>
                  <a:pt x="119" y="665"/>
                  <a:pt x="119" y="665"/>
                  <a:pt x="119" y="665"/>
                </a:cubicBezTo>
                <a:cubicBezTo>
                  <a:pt x="118" y="665"/>
                  <a:pt x="117" y="665"/>
                  <a:pt x="116" y="665"/>
                </a:cubicBezTo>
                <a:cubicBezTo>
                  <a:pt x="116" y="664"/>
                  <a:pt x="117" y="664"/>
                  <a:pt x="117" y="663"/>
                </a:cubicBezTo>
                <a:cubicBezTo>
                  <a:pt x="117" y="662"/>
                  <a:pt x="117" y="662"/>
                  <a:pt x="117" y="662"/>
                </a:cubicBezTo>
                <a:cubicBezTo>
                  <a:pt x="117" y="662"/>
                  <a:pt x="117" y="662"/>
                  <a:pt x="117" y="662"/>
                </a:cubicBezTo>
                <a:cubicBezTo>
                  <a:pt x="117" y="663"/>
                  <a:pt x="117" y="663"/>
                  <a:pt x="117" y="663"/>
                </a:cubicBezTo>
                <a:cubicBezTo>
                  <a:pt x="115" y="663"/>
                  <a:pt x="116" y="665"/>
                  <a:pt x="116" y="667"/>
                </a:cubicBezTo>
                <a:cubicBezTo>
                  <a:pt x="116" y="667"/>
                  <a:pt x="116" y="667"/>
                  <a:pt x="116" y="667"/>
                </a:cubicBezTo>
                <a:cubicBezTo>
                  <a:pt x="115" y="667"/>
                  <a:pt x="115" y="666"/>
                  <a:pt x="114" y="666"/>
                </a:cubicBezTo>
                <a:cubicBezTo>
                  <a:pt x="114" y="665"/>
                  <a:pt x="114" y="663"/>
                  <a:pt x="114" y="662"/>
                </a:cubicBezTo>
                <a:cubicBezTo>
                  <a:pt x="114" y="662"/>
                  <a:pt x="114" y="662"/>
                  <a:pt x="114" y="662"/>
                </a:cubicBezTo>
                <a:cubicBezTo>
                  <a:pt x="114" y="662"/>
                  <a:pt x="113" y="662"/>
                  <a:pt x="113" y="662"/>
                </a:cubicBezTo>
                <a:cubicBezTo>
                  <a:pt x="113" y="662"/>
                  <a:pt x="113" y="662"/>
                  <a:pt x="112" y="662"/>
                </a:cubicBezTo>
                <a:cubicBezTo>
                  <a:pt x="112" y="663"/>
                  <a:pt x="112" y="664"/>
                  <a:pt x="111" y="664"/>
                </a:cubicBezTo>
                <a:cubicBezTo>
                  <a:pt x="111" y="664"/>
                  <a:pt x="110" y="663"/>
                  <a:pt x="110" y="664"/>
                </a:cubicBezTo>
                <a:cubicBezTo>
                  <a:pt x="110" y="663"/>
                  <a:pt x="109" y="663"/>
                  <a:pt x="109" y="662"/>
                </a:cubicBezTo>
                <a:cubicBezTo>
                  <a:pt x="109" y="662"/>
                  <a:pt x="109" y="662"/>
                  <a:pt x="109" y="662"/>
                </a:cubicBezTo>
                <a:cubicBezTo>
                  <a:pt x="109" y="662"/>
                  <a:pt x="109" y="662"/>
                  <a:pt x="109" y="661"/>
                </a:cubicBezTo>
                <a:cubicBezTo>
                  <a:pt x="109" y="661"/>
                  <a:pt x="108" y="661"/>
                  <a:pt x="108" y="661"/>
                </a:cubicBezTo>
                <a:cubicBezTo>
                  <a:pt x="108" y="660"/>
                  <a:pt x="108" y="660"/>
                  <a:pt x="107" y="659"/>
                </a:cubicBezTo>
                <a:cubicBezTo>
                  <a:pt x="108" y="659"/>
                  <a:pt x="108" y="659"/>
                  <a:pt x="108" y="659"/>
                </a:cubicBezTo>
                <a:cubicBezTo>
                  <a:pt x="108" y="659"/>
                  <a:pt x="108" y="658"/>
                  <a:pt x="108" y="658"/>
                </a:cubicBezTo>
                <a:cubicBezTo>
                  <a:pt x="108" y="658"/>
                  <a:pt x="108" y="658"/>
                  <a:pt x="108" y="658"/>
                </a:cubicBezTo>
                <a:cubicBezTo>
                  <a:pt x="108" y="657"/>
                  <a:pt x="108" y="657"/>
                  <a:pt x="108" y="657"/>
                </a:cubicBezTo>
                <a:cubicBezTo>
                  <a:pt x="108" y="658"/>
                  <a:pt x="108" y="657"/>
                  <a:pt x="108" y="658"/>
                </a:cubicBezTo>
                <a:cubicBezTo>
                  <a:pt x="107" y="658"/>
                  <a:pt x="107" y="658"/>
                  <a:pt x="106" y="659"/>
                </a:cubicBezTo>
                <a:cubicBezTo>
                  <a:pt x="106" y="659"/>
                  <a:pt x="106" y="658"/>
                  <a:pt x="106" y="658"/>
                </a:cubicBezTo>
                <a:cubicBezTo>
                  <a:pt x="105" y="658"/>
                  <a:pt x="105" y="658"/>
                  <a:pt x="105" y="658"/>
                </a:cubicBezTo>
                <a:cubicBezTo>
                  <a:pt x="104" y="658"/>
                  <a:pt x="104" y="657"/>
                  <a:pt x="103" y="657"/>
                </a:cubicBezTo>
                <a:cubicBezTo>
                  <a:pt x="103" y="657"/>
                  <a:pt x="103" y="657"/>
                  <a:pt x="103" y="657"/>
                </a:cubicBezTo>
                <a:cubicBezTo>
                  <a:pt x="103" y="656"/>
                  <a:pt x="103" y="657"/>
                  <a:pt x="102" y="657"/>
                </a:cubicBezTo>
                <a:cubicBezTo>
                  <a:pt x="102" y="656"/>
                  <a:pt x="102" y="656"/>
                  <a:pt x="102" y="656"/>
                </a:cubicBezTo>
                <a:cubicBezTo>
                  <a:pt x="101" y="656"/>
                  <a:pt x="101" y="656"/>
                  <a:pt x="101" y="656"/>
                </a:cubicBezTo>
                <a:cubicBezTo>
                  <a:pt x="101" y="656"/>
                  <a:pt x="99" y="654"/>
                  <a:pt x="99" y="654"/>
                </a:cubicBezTo>
                <a:cubicBezTo>
                  <a:pt x="98" y="654"/>
                  <a:pt x="98" y="654"/>
                  <a:pt x="98" y="655"/>
                </a:cubicBezTo>
                <a:cubicBezTo>
                  <a:pt x="98" y="655"/>
                  <a:pt x="98" y="655"/>
                  <a:pt x="98" y="655"/>
                </a:cubicBezTo>
                <a:cubicBezTo>
                  <a:pt x="97" y="654"/>
                  <a:pt x="98" y="653"/>
                  <a:pt x="98" y="652"/>
                </a:cubicBezTo>
                <a:cubicBezTo>
                  <a:pt x="98" y="652"/>
                  <a:pt x="97" y="652"/>
                  <a:pt x="97" y="651"/>
                </a:cubicBezTo>
                <a:cubicBezTo>
                  <a:pt x="97" y="651"/>
                  <a:pt x="97" y="652"/>
                  <a:pt x="97" y="652"/>
                </a:cubicBezTo>
                <a:cubicBezTo>
                  <a:pt x="96" y="652"/>
                  <a:pt x="96" y="652"/>
                  <a:pt x="95" y="652"/>
                </a:cubicBezTo>
                <a:cubicBezTo>
                  <a:pt x="95" y="651"/>
                  <a:pt x="94" y="651"/>
                  <a:pt x="94" y="650"/>
                </a:cubicBezTo>
                <a:cubicBezTo>
                  <a:pt x="94" y="650"/>
                  <a:pt x="93" y="650"/>
                  <a:pt x="93" y="650"/>
                </a:cubicBezTo>
                <a:cubicBezTo>
                  <a:pt x="93" y="650"/>
                  <a:pt x="93" y="650"/>
                  <a:pt x="93" y="649"/>
                </a:cubicBezTo>
                <a:cubicBezTo>
                  <a:pt x="93" y="649"/>
                  <a:pt x="94" y="649"/>
                  <a:pt x="94" y="649"/>
                </a:cubicBezTo>
                <a:cubicBezTo>
                  <a:pt x="94" y="649"/>
                  <a:pt x="94" y="649"/>
                  <a:pt x="94" y="649"/>
                </a:cubicBezTo>
                <a:cubicBezTo>
                  <a:pt x="93" y="649"/>
                  <a:pt x="92" y="648"/>
                  <a:pt x="91" y="647"/>
                </a:cubicBezTo>
                <a:cubicBezTo>
                  <a:pt x="91" y="647"/>
                  <a:pt x="91" y="647"/>
                  <a:pt x="91" y="648"/>
                </a:cubicBezTo>
                <a:cubicBezTo>
                  <a:pt x="90" y="647"/>
                  <a:pt x="89" y="645"/>
                  <a:pt x="89" y="644"/>
                </a:cubicBezTo>
                <a:cubicBezTo>
                  <a:pt x="89" y="644"/>
                  <a:pt x="89" y="644"/>
                  <a:pt x="89" y="644"/>
                </a:cubicBezTo>
                <a:cubicBezTo>
                  <a:pt x="88" y="644"/>
                  <a:pt x="88" y="645"/>
                  <a:pt x="88" y="645"/>
                </a:cubicBezTo>
                <a:cubicBezTo>
                  <a:pt x="88" y="646"/>
                  <a:pt x="88" y="645"/>
                  <a:pt x="87" y="645"/>
                </a:cubicBezTo>
                <a:cubicBezTo>
                  <a:pt x="87" y="645"/>
                  <a:pt x="87" y="645"/>
                  <a:pt x="87" y="645"/>
                </a:cubicBezTo>
                <a:cubicBezTo>
                  <a:pt x="87" y="646"/>
                  <a:pt x="87" y="646"/>
                  <a:pt x="88" y="646"/>
                </a:cubicBezTo>
                <a:cubicBezTo>
                  <a:pt x="88" y="647"/>
                  <a:pt x="88" y="647"/>
                  <a:pt x="88" y="647"/>
                </a:cubicBezTo>
                <a:cubicBezTo>
                  <a:pt x="87" y="647"/>
                  <a:pt x="87" y="647"/>
                  <a:pt x="87" y="647"/>
                </a:cubicBezTo>
                <a:cubicBezTo>
                  <a:pt x="86" y="646"/>
                  <a:pt x="85" y="643"/>
                  <a:pt x="85" y="642"/>
                </a:cubicBezTo>
                <a:cubicBezTo>
                  <a:pt x="85" y="642"/>
                  <a:pt x="85" y="641"/>
                  <a:pt x="84" y="641"/>
                </a:cubicBezTo>
                <a:cubicBezTo>
                  <a:pt x="84" y="641"/>
                  <a:pt x="84" y="642"/>
                  <a:pt x="83" y="641"/>
                </a:cubicBezTo>
                <a:cubicBezTo>
                  <a:pt x="83" y="641"/>
                  <a:pt x="83" y="641"/>
                  <a:pt x="83" y="641"/>
                </a:cubicBezTo>
                <a:cubicBezTo>
                  <a:pt x="83" y="640"/>
                  <a:pt x="83" y="640"/>
                  <a:pt x="83" y="640"/>
                </a:cubicBezTo>
                <a:cubicBezTo>
                  <a:pt x="84" y="640"/>
                  <a:pt x="84" y="640"/>
                  <a:pt x="84" y="640"/>
                </a:cubicBezTo>
                <a:cubicBezTo>
                  <a:pt x="83" y="639"/>
                  <a:pt x="83" y="639"/>
                  <a:pt x="82" y="639"/>
                </a:cubicBezTo>
                <a:cubicBezTo>
                  <a:pt x="82" y="639"/>
                  <a:pt x="82" y="639"/>
                  <a:pt x="82" y="638"/>
                </a:cubicBezTo>
                <a:cubicBezTo>
                  <a:pt x="83" y="638"/>
                  <a:pt x="83" y="638"/>
                  <a:pt x="83" y="638"/>
                </a:cubicBezTo>
                <a:cubicBezTo>
                  <a:pt x="83" y="638"/>
                  <a:pt x="83" y="638"/>
                  <a:pt x="82" y="638"/>
                </a:cubicBezTo>
                <a:cubicBezTo>
                  <a:pt x="82" y="638"/>
                  <a:pt x="82" y="638"/>
                  <a:pt x="82" y="638"/>
                </a:cubicBezTo>
                <a:cubicBezTo>
                  <a:pt x="82" y="637"/>
                  <a:pt x="82" y="638"/>
                  <a:pt x="82" y="638"/>
                </a:cubicBezTo>
                <a:cubicBezTo>
                  <a:pt x="82" y="638"/>
                  <a:pt x="82" y="638"/>
                  <a:pt x="81" y="637"/>
                </a:cubicBezTo>
                <a:cubicBezTo>
                  <a:pt x="81" y="637"/>
                  <a:pt x="81" y="636"/>
                  <a:pt x="81" y="635"/>
                </a:cubicBezTo>
                <a:cubicBezTo>
                  <a:pt x="80" y="635"/>
                  <a:pt x="80" y="635"/>
                  <a:pt x="80" y="634"/>
                </a:cubicBezTo>
                <a:cubicBezTo>
                  <a:pt x="79" y="634"/>
                  <a:pt x="79" y="634"/>
                  <a:pt x="79" y="634"/>
                </a:cubicBezTo>
                <a:cubicBezTo>
                  <a:pt x="79" y="634"/>
                  <a:pt x="79" y="634"/>
                  <a:pt x="79" y="634"/>
                </a:cubicBezTo>
                <a:cubicBezTo>
                  <a:pt x="79" y="635"/>
                  <a:pt x="79" y="634"/>
                  <a:pt x="78" y="635"/>
                </a:cubicBezTo>
                <a:cubicBezTo>
                  <a:pt x="78" y="635"/>
                  <a:pt x="78" y="635"/>
                  <a:pt x="78" y="635"/>
                </a:cubicBezTo>
                <a:cubicBezTo>
                  <a:pt x="78" y="634"/>
                  <a:pt x="78" y="633"/>
                  <a:pt x="79" y="632"/>
                </a:cubicBezTo>
                <a:cubicBezTo>
                  <a:pt x="78" y="632"/>
                  <a:pt x="78" y="632"/>
                  <a:pt x="77" y="632"/>
                </a:cubicBezTo>
                <a:cubicBezTo>
                  <a:pt x="78" y="631"/>
                  <a:pt x="78" y="631"/>
                  <a:pt x="78" y="631"/>
                </a:cubicBezTo>
                <a:cubicBezTo>
                  <a:pt x="78" y="629"/>
                  <a:pt x="77" y="629"/>
                  <a:pt x="77" y="628"/>
                </a:cubicBezTo>
                <a:cubicBezTo>
                  <a:pt x="76" y="628"/>
                  <a:pt x="77" y="628"/>
                  <a:pt x="76" y="628"/>
                </a:cubicBezTo>
                <a:cubicBezTo>
                  <a:pt x="76" y="628"/>
                  <a:pt x="76" y="628"/>
                  <a:pt x="76" y="628"/>
                </a:cubicBezTo>
                <a:cubicBezTo>
                  <a:pt x="75" y="628"/>
                  <a:pt x="75" y="628"/>
                  <a:pt x="75" y="628"/>
                </a:cubicBezTo>
                <a:cubicBezTo>
                  <a:pt x="76" y="628"/>
                  <a:pt x="76" y="628"/>
                  <a:pt x="76" y="628"/>
                </a:cubicBezTo>
                <a:cubicBezTo>
                  <a:pt x="76" y="627"/>
                  <a:pt x="76" y="627"/>
                  <a:pt x="76" y="626"/>
                </a:cubicBezTo>
                <a:cubicBezTo>
                  <a:pt x="76" y="626"/>
                  <a:pt x="76" y="626"/>
                  <a:pt x="76" y="626"/>
                </a:cubicBezTo>
                <a:cubicBezTo>
                  <a:pt x="75" y="627"/>
                  <a:pt x="75" y="627"/>
                  <a:pt x="76" y="627"/>
                </a:cubicBezTo>
                <a:cubicBezTo>
                  <a:pt x="75" y="627"/>
                  <a:pt x="75" y="627"/>
                  <a:pt x="75" y="627"/>
                </a:cubicBezTo>
                <a:cubicBezTo>
                  <a:pt x="75" y="625"/>
                  <a:pt x="73" y="624"/>
                  <a:pt x="73" y="622"/>
                </a:cubicBezTo>
                <a:cubicBezTo>
                  <a:pt x="74" y="622"/>
                  <a:pt x="74" y="622"/>
                  <a:pt x="74" y="622"/>
                </a:cubicBezTo>
                <a:cubicBezTo>
                  <a:pt x="74" y="621"/>
                  <a:pt x="74" y="620"/>
                  <a:pt x="74" y="619"/>
                </a:cubicBezTo>
                <a:cubicBezTo>
                  <a:pt x="73" y="619"/>
                  <a:pt x="73" y="619"/>
                  <a:pt x="73" y="619"/>
                </a:cubicBezTo>
                <a:cubicBezTo>
                  <a:pt x="73" y="618"/>
                  <a:pt x="72" y="617"/>
                  <a:pt x="73" y="616"/>
                </a:cubicBezTo>
                <a:cubicBezTo>
                  <a:pt x="73" y="616"/>
                  <a:pt x="73" y="616"/>
                  <a:pt x="73" y="615"/>
                </a:cubicBezTo>
                <a:cubicBezTo>
                  <a:pt x="72" y="615"/>
                  <a:pt x="72" y="615"/>
                  <a:pt x="72" y="615"/>
                </a:cubicBezTo>
                <a:cubicBezTo>
                  <a:pt x="72" y="615"/>
                  <a:pt x="72" y="615"/>
                  <a:pt x="72" y="614"/>
                </a:cubicBezTo>
                <a:cubicBezTo>
                  <a:pt x="71" y="614"/>
                  <a:pt x="71" y="614"/>
                  <a:pt x="70" y="614"/>
                </a:cubicBezTo>
                <a:cubicBezTo>
                  <a:pt x="70" y="614"/>
                  <a:pt x="70" y="613"/>
                  <a:pt x="70" y="613"/>
                </a:cubicBezTo>
                <a:cubicBezTo>
                  <a:pt x="71" y="613"/>
                  <a:pt x="71" y="613"/>
                  <a:pt x="71" y="613"/>
                </a:cubicBezTo>
                <a:cubicBezTo>
                  <a:pt x="71" y="613"/>
                  <a:pt x="71" y="613"/>
                  <a:pt x="71" y="613"/>
                </a:cubicBezTo>
                <a:cubicBezTo>
                  <a:pt x="71" y="612"/>
                  <a:pt x="71" y="611"/>
                  <a:pt x="71" y="610"/>
                </a:cubicBezTo>
                <a:cubicBezTo>
                  <a:pt x="71" y="610"/>
                  <a:pt x="70" y="610"/>
                  <a:pt x="70" y="610"/>
                </a:cubicBezTo>
                <a:cubicBezTo>
                  <a:pt x="70" y="609"/>
                  <a:pt x="71" y="607"/>
                  <a:pt x="70" y="606"/>
                </a:cubicBezTo>
                <a:cubicBezTo>
                  <a:pt x="70" y="606"/>
                  <a:pt x="70" y="605"/>
                  <a:pt x="70" y="605"/>
                </a:cubicBezTo>
                <a:cubicBezTo>
                  <a:pt x="69" y="605"/>
                  <a:pt x="70" y="604"/>
                  <a:pt x="70" y="603"/>
                </a:cubicBezTo>
                <a:cubicBezTo>
                  <a:pt x="69" y="603"/>
                  <a:pt x="69" y="603"/>
                  <a:pt x="69" y="603"/>
                </a:cubicBezTo>
                <a:cubicBezTo>
                  <a:pt x="69" y="603"/>
                  <a:pt x="69" y="602"/>
                  <a:pt x="69" y="602"/>
                </a:cubicBezTo>
                <a:cubicBezTo>
                  <a:pt x="69" y="602"/>
                  <a:pt x="69" y="602"/>
                  <a:pt x="69" y="602"/>
                </a:cubicBezTo>
                <a:cubicBezTo>
                  <a:pt x="68" y="601"/>
                  <a:pt x="69" y="600"/>
                  <a:pt x="69" y="600"/>
                </a:cubicBezTo>
                <a:cubicBezTo>
                  <a:pt x="69" y="599"/>
                  <a:pt x="69" y="599"/>
                  <a:pt x="69" y="598"/>
                </a:cubicBezTo>
                <a:cubicBezTo>
                  <a:pt x="69" y="598"/>
                  <a:pt x="69" y="598"/>
                  <a:pt x="69" y="598"/>
                </a:cubicBezTo>
                <a:cubicBezTo>
                  <a:pt x="69" y="598"/>
                  <a:pt x="69" y="598"/>
                  <a:pt x="69" y="598"/>
                </a:cubicBezTo>
                <a:cubicBezTo>
                  <a:pt x="68" y="597"/>
                  <a:pt x="69" y="597"/>
                  <a:pt x="69" y="596"/>
                </a:cubicBezTo>
                <a:cubicBezTo>
                  <a:pt x="68" y="595"/>
                  <a:pt x="67" y="595"/>
                  <a:pt x="68" y="594"/>
                </a:cubicBezTo>
                <a:cubicBezTo>
                  <a:pt x="67" y="593"/>
                  <a:pt x="66" y="594"/>
                  <a:pt x="66" y="593"/>
                </a:cubicBezTo>
                <a:cubicBezTo>
                  <a:pt x="65" y="593"/>
                  <a:pt x="65" y="593"/>
                  <a:pt x="65" y="593"/>
                </a:cubicBezTo>
                <a:cubicBezTo>
                  <a:pt x="66" y="592"/>
                  <a:pt x="66" y="593"/>
                  <a:pt x="66" y="592"/>
                </a:cubicBezTo>
                <a:cubicBezTo>
                  <a:pt x="67" y="591"/>
                  <a:pt x="66" y="589"/>
                  <a:pt x="66" y="588"/>
                </a:cubicBezTo>
                <a:cubicBezTo>
                  <a:pt x="66" y="588"/>
                  <a:pt x="66" y="588"/>
                  <a:pt x="65" y="588"/>
                </a:cubicBezTo>
                <a:cubicBezTo>
                  <a:pt x="65" y="587"/>
                  <a:pt x="65" y="587"/>
                  <a:pt x="66" y="587"/>
                </a:cubicBezTo>
                <a:cubicBezTo>
                  <a:pt x="65" y="586"/>
                  <a:pt x="65" y="586"/>
                  <a:pt x="65" y="586"/>
                </a:cubicBezTo>
                <a:cubicBezTo>
                  <a:pt x="64" y="585"/>
                  <a:pt x="65" y="584"/>
                  <a:pt x="65" y="583"/>
                </a:cubicBezTo>
                <a:cubicBezTo>
                  <a:pt x="66" y="582"/>
                  <a:pt x="65" y="581"/>
                  <a:pt x="65" y="581"/>
                </a:cubicBezTo>
                <a:cubicBezTo>
                  <a:pt x="64" y="580"/>
                  <a:pt x="65" y="578"/>
                  <a:pt x="65" y="578"/>
                </a:cubicBezTo>
                <a:cubicBezTo>
                  <a:pt x="65" y="578"/>
                  <a:pt x="65" y="577"/>
                  <a:pt x="64" y="577"/>
                </a:cubicBezTo>
                <a:cubicBezTo>
                  <a:pt x="64" y="577"/>
                  <a:pt x="64" y="577"/>
                  <a:pt x="64" y="577"/>
                </a:cubicBezTo>
                <a:cubicBezTo>
                  <a:pt x="64" y="577"/>
                  <a:pt x="64" y="577"/>
                  <a:pt x="64" y="577"/>
                </a:cubicBezTo>
                <a:cubicBezTo>
                  <a:pt x="63" y="575"/>
                  <a:pt x="63" y="574"/>
                  <a:pt x="64" y="572"/>
                </a:cubicBezTo>
                <a:cubicBezTo>
                  <a:pt x="64" y="571"/>
                  <a:pt x="63" y="569"/>
                  <a:pt x="64" y="569"/>
                </a:cubicBezTo>
                <a:cubicBezTo>
                  <a:pt x="64" y="568"/>
                  <a:pt x="64" y="568"/>
                  <a:pt x="65" y="568"/>
                </a:cubicBezTo>
                <a:cubicBezTo>
                  <a:pt x="65" y="567"/>
                  <a:pt x="65" y="567"/>
                  <a:pt x="64" y="567"/>
                </a:cubicBezTo>
                <a:cubicBezTo>
                  <a:pt x="64" y="567"/>
                  <a:pt x="64" y="567"/>
                  <a:pt x="64" y="568"/>
                </a:cubicBezTo>
                <a:cubicBezTo>
                  <a:pt x="64" y="568"/>
                  <a:pt x="64" y="568"/>
                  <a:pt x="63" y="567"/>
                </a:cubicBezTo>
                <a:cubicBezTo>
                  <a:pt x="63" y="567"/>
                  <a:pt x="63" y="567"/>
                  <a:pt x="63" y="567"/>
                </a:cubicBezTo>
                <a:cubicBezTo>
                  <a:pt x="64" y="567"/>
                  <a:pt x="64" y="567"/>
                  <a:pt x="64" y="567"/>
                </a:cubicBezTo>
                <a:cubicBezTo>
                  <a:pt x="64" y="567"/>
                  <a:pt x="64" y="567"/>
                  <a:pt x="64" y="567"/>
                </a:cubicBezTo>
                <a:cubicBezTo>
                  <a:pt x="64" y="566"/>
                  <a:pt x="64" y="564"/>
                  <a:pt x="63" y="563"/>
                </a:cubicBezTo>
                <a:cubicBezTo>
                  <a:pt x="63" y="563"/>
                  <a:pt x="63" y="563"/>
                  <a:pt x="63" y="563"/>
                </a:cubicBezTo>
                <a:cubicBezTo>
                  <a:pt x="64" y="563"/>
                  <a:pt x="63" y="563"/>
                  <a:pt x="63" y="564"/>
                </a:cubicBezTo>
                <a:cubicBezTo>
                  <a:pt x="63" y="564"/>
                  <a:pt x="63" y="564"/>
                  <a:pt x="63" y="564"/>
                </a:cubicBezTo>
                <a:cubicBezTo>
                  <a:pt x="64" y="564"/>
                  <a:pt x="64" y="563"/>
                  <a:pt x="65" y="563"/>
                </a:cubicBezTo>
                <a:cubicBezTo>
                  <a:pt x="65" y="562"/>
                  <a:pt x="65" y="563"/>
                  <a:pt x="64" y="562"/>
                </a:cubicBezTo>
                <a:cubicBezTo>
                  <a:pt x="64" y="562"/>
                  <a:pt x="64" y="563"/>
                  <a:pt x="64" y="563"/>
                </a:cubicBezTo>
                <a:cubicBezTo>
                  <a:pt x="64" y="563"/>
                  <a:pt x="64" y="563"/>
                  <a:pt x="63" y="563"/>
                </a:cubicBezTo>
                <a:cubicBezTo>
                  <a:pt x="64" y="562"/>
                  <a:pt x="64" y="562"/>
                  <a:pt x="64" y="561"/>
                </a:cubicBezTo>
                <a:cubicBezTo>
                  <a:pt x="64" y="561"/>
                  <a:pt x="64" y="561"/>
                  <a:pt x="64" y="561"/>
                </a:cubicBezTo>
                <a:cubicBezTo>
                  <a:pt x="65" y="561"/>
                  <a:pt x="65" y="560"/>
                  <a:pt x="66" y="560"/>
                </a:cubicBezTo>
                <a:cubicBezTo>
                  <a:pt x="66" y="559"/>
                  <a:pt x="66" y="560"/>
                  <a:pt x="66" y="559"/>
                </a:cubicBezTo>
                <a:cubicBezTo>
                  <a:pt x="66" y="559"/>
                  <a:pt x="66" y="559"/>
                  <a:pt x="66" y="559"/>
                </a:cubicBezTo>
                <a:cubicBezTo>
                  <a:pt x="65" y="559"/>
                  <a:pt x="65" y="559"/>
                  <a:pt x="65" y="559"/>
                </a:cubicBezTo>
                <a:cubicBezTo>
                  <a:pt x="65" y="559"/>
                  <a:pt x="65" y="559"/>
                  <a:pt x="65" y="559"/>
                </a:cubicBezTo>
                <a:cubicBezTo>
                  <a:pt x="65" y="559"/>
                  <a:pt x="65" y="559"/>
                  <a:pt x="65" y="559"/>
                </a:cubicBezTo>
                <a:cubicBezTo>
                  <a:pt x="65" y="558"/>
                  <a:pt x="65" y="559"/>
                  <a:pt x="66" y="558"/>
                </a:cubicBezTo>
                <a:cubicBezTo>
                  <a:pt x="66" y="558"/>
                  <a:pt x="66" y="557"/>
                  <a:pt x="66" y="557"/>
                </a:cubicBezTo>
                <a:cubicBezTo>
                  <a:pt x="66" y="557"/>
                  <a:pt x="66" y="557"/>
                  <a:pt x="66" y="557"/>
                </a:cubicBezTo>
                <a:cubicBezTo>
                  <a:pt x="65" y="557"/>
                  <a:pt x="65" y="558"/>
                  <a:pt x="65" y="558"/>
                </a:cubicBezTo>
                <a:cubicBezTo>
                  <a:pt x="65" y="558"/>
                  <a:pt x="65" y="558"/>
                  <a:pt x="64" y="559"/>
                </a:cubicBezTo>
                <a:cubicBezTo>
                  <a:pt x="64" y="558"/>
                  <a:pt x="64" y="557"/>
                  <a:pt x="64" y="556"/>
                </a:cubicBezTo>
                <a:cubicBezTo>
                  <a:pt x="64" y="556"/>
                  <a:pt x="64" y="556"/>
                  <a:pt x="65" y="555"/>
                </a:cubicBezTo>
                <a:cubicBezTo>
                  <a:pt x="65" y="555"/>
                  <a:pt x="65" y="555"/>
                  <a:pt x="65" y="555"/>
                </a:cubicBezTo>
                <a:cubicBezTo>
                  <a:pt x="65" y="556"/>
                  <a:pt x="65" y="556"/>
                  <a:pt x="64" y="557"/>
                </a:cubicBezTo>
                <a:cubicBezTo>
                  <a:pt x="64" y="557"/>
                  <a:pt x="64" y="557"/>
                  <a:pt x="64" y="557"/>
                </a:cubicBezTo>
                <a:cubicBezTo>
                  <a:pt x="64" y="557"/>
                  <a:pt x="64" y="557"/>
                  <a:pt x="64" y="557"/>
                </a:cubicBezTo>
                <a:cubicBezTo>
                  <a:pt x="65" y="557"/>
                  <a:pt x="65" y="557"/>
                  <a:pt x="65" y="557"/>
                </a:cubicBezTo>
                <a:cubicBezTo>
                  <a:pt x="65" y="556"/>
                  <a:pt x="65" y="556"/>
                  <a:pt x="65" y="555"/>
                </a:cubicBezTo>
                <a:cubicBezTo>
                  <a:pt x="66" y="555"/>
                  <a:pt x="66" y="554"/>
                  <a:pt x="66" y="554"/>
                </a:cubicBezTo>
                <a:cubicBezTo>
                  <a:pt x="66" y="553"/>
                  <a:pt x="66" y="553"/>
                  <a:pt x="66" y="552"/>
                </a:cubicBezTo>
                <a:cubicBezTo>
                  <a:pt x="65" y="552"/>
                  <a:pt x="65" y="552"/>
                  <a:pt x="64" y="552"/>
                </a:cubicBezTo>
                <a:cubicBezTo>
                  <a:pt x="64" y="552"/>
                  <a:pt x="64" y="553"/>
                  <a:pt x="64" y="553"/>
                </a:cubicBezTo>
                <a:cubicBezTo>
                  <a:pt x="64" y="553"/>
                  <a:pt x="64" y="553"/>
                  <a:pt x="64" y="553"/>
                </a:cubicBezTo>
                <a:cubicBezTo>
                  <a:pt x="64" y="553"/>
                  <a:pt x="64" y="552"/>
                  <a:pt x="64" y="552"/>
                </a:cubicBezTo>
                <a:cubicBezTo>
                  <a:pt x="64" y="551"/>
                  <a:pt x="65" y="552"/>
                  <a:pt x="65" y="552"/>
                </a:cubicBezTo>
                <a:cubicBezTo>
                  <a:pt x="65" y="552"/>
                  <a:pt x="65" y="552"/>
                  <a:pt x="65" y="552"/>
                </a:cubicBezTo>
                <a:cubicBezTo>
                  <a:pt x="65" y="551"/>
                  <a:pt x="65" y="551"/>
                  <a:pt x="65" y="550"/>
                </a:cubicBezTo>
                <a:cubicBezTo>
                  <a:pt x="65" y="550"/>
                  <a:pt x="65" y="550"/>
                  <a:pt x="65" y="551"/>
                </a:cubicBezTo>
                <a:cubicBezTo>
                  <a:pt x="64" y="550"/>
                  <a:pt x="64" y="550"/>
                  <a:pt x="64" y="550"/>
                </a:cubicBezTo>
                <a:cubicBezTo>
                  <a:pt x="64" y="550"/>
                  <a:pt x="64" y="550"/>
                  <a:pt x="65" y="550"/>
                </a:cubicBezTo>
                <a:cubicBezTo>
                  <a:pt x="65" y="549"/>
                  <a:pt x="65" y="548"/>
                  <a:pt x="65" y="548"/>
                </a:cubicBezTo>
                <a:cubicBezTo>
                  <a:pt x="65" y="548"/>
                  <a:pt x="65" y="548"/>
                  <a:pt x="65" y="548"/>
                </a:cubicBezTo>
                <a:cubicBezTo>
                  <a:pt x="65" y="548"/>
                  <a:pt x="65" y="547"/>
                  <a:pt x="65" y="547"/>
                </a:cubicBezTo>
                <a:cubicBezTo>
                  <a:pt x="65" y="546"/>
                  <a:pt x="66" y="546"/>
                  <a:pt x="66" y="546"/>
                </a:cubicBezTo>
                <a:cubicBezTo>
                  <a:pt x="67" y="545"/>
                  <a:pt x="66" y="545"/>
                  <a:pt x="66" y="545"/>
                </a:cubicBezTo>
                <a:cubicBezTo>
                  <a:pt x="66" y="544"/>
                  <a:pt x="67" y="544"/>
                  <a:pt x="67" y="543"/>
                </a:cubicBezTo>
                <a:cubicBezTo>
                  <a:pt x="67" y="543"/>
                  <a:pt x="67" y="543"/>
                  <a:pt x="67" y="544"/>
                </a:cubicBezTo>
                <a:cubicBezTo>
                  <a:pt x="68" y="544"/>
                  <a:pt x="68" y="543"/>
                  <a:pt x="68" y="543"/>
                </a:cubicBezTo>
                <a:cubicBezTo>
                  <a:pt x="68" y="543"/>
                  <a:pt x="68" y="543"/>
                  <a:pt x="68" y="543"/>
                </a:cubicBezTo>
                <a:cubicBezTo>
                  <a:pt x="68" y="543"/>
                  <a:pt x="67" y="542"/>
                  <a:pt x="67" y="542"/>
                </a:cubicBezTo>
                <a:cubicBezTo>
                  <a:pt x="67" y="542"/>
                  <a:pt x="67" y="542"/>
                  <a:pt x="67" y="542"/>
                </a:cubicBezTo>
                <a:cubicBezTo>
                  <a:pt x="67" y="543"/>
                  <a:pt x="67" y="543"/>
                  <a:pt x="67" y="543"/>
                </a:cubicBezTo>
                <a:cubicBezTo>
                  <a:pt x="66" y="543"/>
                  <a:pt x="66" y="543"/>
                  <a:pt x="66" y="543"/>
                </a:cubicBezTo>
                <a:cubicBezTo>
                  <a:pt x="66" y="543"/>
                  <a:pt x="66" y="543"/>
                  <a:pt x="66" y="543"/>
                </a:cubicBezTo>
                <a:cubicBezTo>
                  <a:pt x="67" y="543"/>
                  <a:pt x="67" y="542"/>
                  <a:pt x="67" y="542"/>
                </a:cubicBezTo>
                <a:cubicBezTo>
                  <a:pt x="67" y="542"/>
                  <a:pt x="67" y="542"/>
                  <a:pt x="67" y="542"/>
                </a:cubicBezTo>
                <a:cubicBezTo>
                  <a:pt x="67" y="542"/>
                  <a:pt x="67" y="542"/>
                  <a:pt x="67" y="542"/>
                </a:cubicBezTo>
                <a:cubicBezTo>
                  <a:pt x="67" y="542"/>
                  <a:pt x="67" y="542"/>
                  <a:pt x="68" y="542"/>
                </a:cubicBezTo>
                <a:cubicBezTo>
                  <a:pt x="68" y="542"/>
                  <a:pt x="68" y="542"/>
                  <a:pt x="68" y="542"/>
                </a:cubicBezTo>
                <a:cubicBezTo>
                  <a:pt x="68" y="542"/>
                  <a:pt x="68" y="542"/>
                  <a:pt x="67" y="542"/>
                </a:cubicBezTo>
                <a:cubicBezTo>
                  <a:pt x="68" y="540"/>
                  <a:pt x="67" y="540"/>
                  <a:pt x="68" y="539"/>
                </a:cubicBezTo>
                <a:cubicBezTo>
                  <a:pt x="68" y="539"/>
                  <a:pt x="68" y="538"/>
                  <a:pt x="68" y="538"/>
                </a:cubicBezTo>
                <a:cubicBezTo>
                  <a:pt x="67" y="538"/>
                  <a:pt x="67" y="538"/>
                  <a:pt x="67" y="538"/>
                </a:cubicBezTo>
                <a:cubicBezTo>
                  <a:pt x="66" y="538"/>
                  <a:pt x="66" y="538"/>
                  <a:pt x="66" y="539"/>
                </a:cubicBezTo>
                <a:cubicBezTo>
                  <a:pt x="65" y="539"/>
                  <a:pt x="65" y="539"/>
                  <a:pt x="65" y="538"/>
                </a:cubicBezTo>
                <a:cubicBezTo>
                  <a:pt x="65" y="538"/>
                  <a:pt x="65" y="538"/>
                  <a:pt x="66" y="537"/>
                </a:cubicBezTo>
                <a:cubicBezTo>
                  <a:pt x="65" y="537"/>
                  <a:pt x="65" y="537"/>
                  <a:pt x="65" y="537"/>
                </a:cubicBezTo>
                <a:cubicBezTo>
                  <a:pt x="65" y="537"/>
                  <a:pt x="65" y="537"/>
                  <a:pt x="65" y="537"/>
                </a:cubicBezTo>
                <a:cubicBezTo>
                  <a:pt x="64" y="537"/>
                  <a:pt x="65" y="537"/>
                  <a:pt x="64" y="537"/>
                </a:cubicBezTo>
                <a:cubicBezTo>
                  <a:pt x="64" y="539"/>
                  <a:pt x="64" y="539"/>
                  <a:pt x="63" y="540"/>
                </a:cubicBezTo>
                <a:cubicBezTo>
                  <a:pt x="63" y="540"/>
                  <a:pt x="63" y="540"/>
                  <a:pt x="63" y="540"/>
                </a:cubicBezTo>
                <a:cubicBezTo>
                  <a:pt x="62" y="539"/>
                  <a:pt x="64" y="539"/>
                  <a:pt x="64" y="539"/>
                </a:cubicBezTo>
                <a:cubicBezTo>
                  <a:pt x="64" y="539"/>
                  <a:pt x="64" y="539"/>
                  <a:pt x="64" y="538"/>
                </a:cubicBezTo>
                <a:cubicBezTo>
                  <a:pt x="64" y="538"/>
                  <a:pt x="64" y="539"/>
                  <a:pt x="64" y="538"/>
                </a:cubicBezTo>
                <a:cubicBezTo>
                  <a:pt x="63" y="538"/>
                  <a:pt x="63" y="538"/>
                  <a:pt x="63" y="539"/>
                </a:cubicBezTo>
                <a:cubicBezTo>
                  <a:pt x="63" y="537"/>
                  <a:pt x="64" y="537"/>
                  <a:pt x="63" y="535"/>
                </a:cubicBezTo>
                <a:cubicBezTo>
                  <a:pt x="63" y="535"/>
                  <a:pt x="63" y="534"/>
                  <a:pt x="63" y="534"/>
                </a:cubicBezTo>
                <a:cubicBezTo>
                  <a:pt x="63" y="534"/>
                  <a:pt x="63" y="534"/>
                  <a:pt x="63" y="534"/>
                </a:cubicBezTo>
                <a:cubicBezTo>
                  <a:pt x="64" y="534"/>
                  <a:pt x="64" y="534"/>
                  <a:pt x="65" y="534"/>
                </a:cubicBezTo>
                <a:cubicBezTo>
                  <a:pt x="65" y="533"/>
                  <a:pt x="65" y="533"/>
                  <a:pt x="65" y="533"/>
                </a:cubicBezTo>
                <a:cubicBezTo>
                  <a:pt x="65" y="532"/>
                  <a:pt x="65" y="532"/>
                  <a:pt x="65" y="532"/>
                </a:cubicBezTo>
                <a:cubicBezTo>
                  <a:pt x="66" y="532"/>
                  <a:pt x="66" y="531"/>
                  <a:pt x="66" y="532"/>
                </a:cubicBezTo>
                <a:cubicBezTo>
                  <a:pt x="66" y="532"/>
                  <a:pt x="66" y="532"/>
                  <a:pt x="66" y="532"/>
                </a:cubicBezTo>
                <a:cubicBezTo>
                  <a:pt x="67" y="532"/>
                  <a:pt x="67" y="532"/>
                  <a:pt x="68" y="532"/>
                </a:cubicBezTo>
                <a:cubicBezTo>
                  <a:pt x="68" y="533"/>
                  <a:pt x="68" y="533"/>
                  <a:pt x="67" y="533"/>
                </a:cubicBezTo>
                <a:cubicBezTo>
                  <a:pt x="67" y="533"/>
                  <a:pt x="67" y="533"/>
                  <a:pt x="67" y="533"/>
                </a:cubicBezTo>
                <a:cubicBezTo>
                  <a:pt x="66" y="533"/>
                  <a:pt x="66" y="533"/>
                  <a:pt x="66" y="533"/>
                </a:cubicBezTo>
                <a:cubicBezTo>
                  <a:pt x="66" y="534"/>
                  <a:pt x="66" y="534"/>
                  <a:pt x="67" y="534"/>
                </a:cubicBezTo>
                <a:cubicBezTo>
                  <a:pt x="67" y="535"/>
                  <a:pt x="67" y="535"/>
                  <a:pt x="67" y="535"/>
                </a:cubicBezTo>
                <a:cubicBezTo>
                  <a:pt x="66" y="535"/>
                  <a:pt x="66" y="535"/>
                  <a:pt x="66" y="535"/>
                </a:cubicBezTo>
                <a:cubicBezTo>
                  <a:pt x="66" y="535"/>
                  <a:pt x="66" y="535"/>
                  <a:pt x="66" y="535"/>
                </a:cubicBezTo>
                <a:cubicBezTo>
                  <a:pt x="66" y="536"/>
                  <a:pt x="66" y="536"/>
                  <a:pt x="66" y="536"/>
                </a:cubicBezTo>
                <a:cubicBezTo>
                  <a:pt x="66" y="536"/>
                  <a:pt x="66" y="536"/>
                  <a:pt x="67" y="536"/>
                </a:cubicBezTo>
                <a:cubicBezTo>
                  <a:pt x="67" y="536"/>
                  <a:pt x="68" y="535"/>
                  <a:pt x="68" y="534"/>
                </a:cubicBezTo>
                <a:cubicBezTo>
                  <a:pt x="69" y="534"/>
                  <a:pt x="69" y="534"/>
                  <a:pt x="69" y="534"/>
                </a:cubicBezTo>
                <a:cubicBezTo>
                  <a:pt x="69" y="535"/>
                  <a:pt x="69" y="535"/>
                  <a:pt x="69" y="535"/>
                </a:cubicBezTo>
                <a:cubicBezTo>
                  <a:pt x="70" y="535"/>
                  <a:pt x="70" y="535"/>
                  <a:pt x="70" y="535"/>
                </a:cubicBezTo>
                <a:cubicBezTo>
                  <a:pt x="70" y="535"/>
                  <a:pt x="70" y="535"/>
                  <a:pt x="70" y="535"/>
                </a:cubicBezTo>
                <a:cubicBezTo>
                  <a:pt x="70" y="535"/>
                  <a:pt x="70" y="535"/>
                  <a:pt x="70" y="535"/>
                </a:cubicBezTo>
                <a:cubicBezTo>
                  <a:pt x="70" y="534"/>
                  <a:pt x="70" y="533"/>
                  <a:pt x="69" y="532"/>
                </a:cubicBezTo>
                <a:cubicBezTo>
                  <a:pt x="70" y="532"/>
                  <a:pt x="70" y="532"/>
                  <a:pt x="70" y="532"/>
                </a:cubicBezTo>
                <a:cubicBezTo>
                  <a:pt x="70" y="532"/>
                  <a:pt x="70" y="532"/>
                  <a:pt x="70" y="532"/>
                </a:cubicBezTo>
                <a:cubicBezTo>
                  <a:pt x="70" y="532"/>
                  <a:pt x="70" y="532"/>
                  <a:pt x="70" y="532"/>
                </a:cubicBezTo>
                <a:cubicBezTo>
                  <a:pt x="70" y="531"/>
                  <a:pt x="68" y="532"/>
                  <a:pt x="68" y="532"/>
                </a:cubicBezTo>
                <a:cubicBezTo>
                  <a:pt x="68" y="532"/>
                  <a:pt x="68" y="532"/>
                  <a:pt x="68" y="531"/>
                </a:cubicBezTo>
                <a:cubicBezTo>
                  <a:pt x="67" y="531"/>
                  <a:pt x="67" y="531"/>
                  <a:pt x="67" y="531"/>
                </a:cubicBezTo>
                <a:cubicBezTo>
                  <a:pt x="67" y="531"/>
                  <a:pt x="68" y="531"/>
                  <a:pt x="68" y="530"/>
                </a:cubicBezTo>
                <a:cubicBezTo>
                  <a:pt x="68" y="530"/>
                  <a:pt x="68" y="530"/>
                  <a:pt x="68" y="530"/>
                </a:cubicBezTo>
                <a:cubicBezTo>
                  <a:pt x="68" y="530"/>
                  <a:pt x="68" y="530"/>
                  <a:pt x="68" y="530"/>
                </a:cubicBezTo>
                <a:cubicBezTo>
                  <a:pt x="68" y="530"/>
                  <a:pt x="69" y="531"/>
                  <a:pt x="69" y="531"/>
                </a:cubicBezTo>
                <a:cubicBezTo>
                  <a:pt x="69" y="531"/>
                  <a:pt x="69" y="531"/>
                  <a:pt x="70" y="531"/>
                </a:cubicBezTo>
                <a:cubicBezTo>
                  <a:pt x="70" y="530"/>
                  <a:pt x="71" y="529"/>
                  <a:pt x="72" y="529"/>
                </a:cubicBezTo>
                <a:cubicBezTo>
                  <a:pt x="72" y="528"/>
                  <a:pt x="72" y="528"/>
                  <a:pt x="72" y="528"/>
                </a:cubicBezTo>
                <a:cubicBezTo>
                  <a:pt x="72" y="527"/>
                  <a:pt x="72" y="527"/>
                  <a:pt x="71" y="527"/>
                </a:cubicBezTo>
                <a:cubicBezTo>
                  <a:pt x="71" y="527"/>
                  <a:pt x="71" y="527"/>
                  <a:pt x="71" y="526"/>
                </a:cubicBezTo>
                <a:cubicBezTo>
                  <a:pt x="71" y="527"/>
                  <a:pt x="71" y="527"/>
                  <a:pt x="71" y="527"/>
                </a:cubicBezTo>
                <a:cubicBezTo>
                  <a:pt x="71" y="527"/>
                  <a:pt x="71" y="526"/>
                  <a:pt x="71" y="526"/>
                </a:cubicBezTo>
                <a:cubicBezTo>
                  <a:pt x="70" y="526"/>
                  <a:pt x="70" y="526"/>
                  <a:pt x="69" y="526"/>
                </a:cubicBezTo>
                <a:cubicBezTo>
                  <a:pt x="69" y="526"/>
                  <a:pt x="69" y="525"/>
                  <a:pt x="69" y="524"/>
                </a:cubicBezTo>
                <a:cubicBezTo>
                  <a:pt x="68" y="524"/>
                  <a:pt x="68" y="524"/>
                  <a:pt x="68" y="525"/>
                </a:cubicBezTo>
                <a:cubicBezTo>
                  <a:pt x="68" y="525"/>
                  <a:pt x="68" y="525"/>
                  <a:pt x="68" y="525"/>
                </a:cubicBezTo>
                <a:cubicBezTo>
                  <a:pt x="68" y="525"/>
                  <a:pt x="68" y="525"/>
                  <a:pt x="68" y="525"/>
                </a:cubicBezTo>
                <a:cubicBezTo>
                  <a:pt x="67" y="525"/>
                  <a:pt x="67" y="525"/>
                  <a:pt x="66" y="525"/>
                </a:cubicBezTo>
                <a:cubicBezTo>
                  <a:pt x="66" y="524"/>
                  <a:pt x="66" y="524"/>
                  <a:pt x="65" y="524"/>
                </a:cubicBezTo>
                <a:cubicBezTo>
                  <a:pt x="65" y="523"/>
                  <a:pt x="65" y="523"/>
                  <a:pt x="65" y="522"/>
                </a:cubicBezTo>
                <a:cubicBezTo>
                  <a:pt x="65" y="522"/>
                  <a:pt x="65" y="522"/>
                  <a:pt x="65" y="522"/>
                </a:cubicBezTo>
                <a:cubicBezTo>
                  <a:pt x="67" y="522"/>
                  <a:pt x="67" y="523"/>
                  <a:pt x="68" y="524"/>
                </a:cubicBezTo>
                <a:cubicBezTo>
                  <a:pt x="68" y="524"/>
                  <a:pt x="68" y="524"/>
                  <a:pt x="68" y="524"/>
                </a:cubicBezTo>
                <a:cubicBezTo>
                  <a:pt x="69" y="524"/>
                  <a:pt x="69" y="524"/>
                  <a:pt x="70" y="524"/>
                </a:cubicBezTo>
                <a:cubicBezTo>
                  <a:pt x="70" y="524"/>
                  <a:pt x="70" y="523"/>
                  <a:pt x="70" y="523"/>
                </a:cubicBezTo>
                <a:cubicBezTo>
                  <a:pt x="70" y="522"/>
                  <a:pt x="70" y="522"/>
                  <a:pt x="70" y="522"/>
                </a:cubicBezTo>
                <a:cubicBezTo>
                  <a:pt x="69" y="522"/>
                  <a:pt x="69" y="522"/>
                  <a:pt x="69" y="523"/>
                </a:cubicBezTo>
                <a:cubicBezTo>
                  <a:pt x="69" y="523"/>
                  <a:pt x="69" y="523"/>
                  <a:pt x="69" y="523"/>
                </a:cubicBezTo>
                <a:cubicBezTo>
                  <a:pt x="69" y="523"/>
                  <a:pt x="69" y="523"/>
                  <a:pt x="69" y="522"/>
                </a:cubicBezTo>
                <a:cubicBezTo>
                  <a:pt x="69" y="522"/>
                  <a:pt x="69" y="522"/>
                  <a:pt x="68" y="521"/>
                </a:cubicBezTo>
                <a:cubicBezTo>
                  <a:pt x="68" y="521"/>
                  <a:pt x="68" y="521"/>
                  <a:pt x="68" y="521"/>
                </a:cubicBezTo>
                <a:cubicBezTo>
                  <a:pt x="68" y="521"/>
                  <a:pt x="69" y="521"/>
                  <a:pt x="69" y="521"/>
                </a:cubicBezTo>
                <a:cubicBezTo>
                  <a:pt x="69" y="521"/>
                  <a:pt x="69" y="521"/>
                  <a:pt x="69" y="520"/>
                </a:cubicBezTo>
                <a:cubicBezTo>
                  <a:pt x="69" y="520"/>
                  <a:pt x="69" y="520"/>
                  <a:pt x="69" y="520"/>
                </a:cubicBezTo>
                <a:cubicBezTo>
                  <a:pt x="68" y="520"/>
                  <a:pt x="68" y="520"/>
                  <a:pt x="68" y="520"/>
                </a:cubicBezTo>
                <a:cubicBezTo>
                  <a:pt x="68" y="520"/>
                  <a:pt x="68" y="519"/>
                  <a:pt x="68" y="519"/>
                </a:cubicBezTo>
                <a:cubicBezTo>
                  <a:pt x="68" y="519"/>
                  <a:pt x="68" y="519"/>
                  <a:pt x="68" y="519"/>
                </a:cubicBezTo>
                <a:cubicBezTo>
                  <a:pt x="69" y="519"/>
                  <a:pt x="69" y="520"/>
                  <a:pt x="69" y="520"/>
                </a:cubicBezTo>
                <a:cubicBezTo>
                  <a:pt x="70" y="520"/>
                  <a:pt x="71" y="520"/>
                  <a:pt x="71" y="519"/>
                </a:cubicBezTo>
                <a:cubicBezTo>
                  <a:pt x="71" y="519"/>
                  <a:pt x="71" y="519"/>
                  <a:pt x="71" y="519"/>
                </a:cubicBezTo>
                <a:cubicBezTo>
                  <a:pt x="71" y="519"/>
                  <a:pt x="71" y="520"/>
                  <a:pt x="71" y="520"/>
                </a:cubicBezTo>
                <a:cubicBezTo>
                  <a:pt x="71" y="521"/>
                  <a:pt x="71" y="521"/>
                  <a:pt x="72" y="521"/>
                </a:cubicBezTo>
                <a:cubicBezTo>
                  <a:pt x="72" y="521"/>
                  <a:pt x="72" y="521"/>
                  <a:pt x="72" y="521"/>
                </a:cubicBezTo>
                <a:cubicBezTo>
                  <a:pt x="72" y="521"/>
                  <a:pt x="72" y="522"/>
                  <a:pt x="72" y="521"/>
                </a:cubicBezTo>
                <a:cubicBezTo>
                  <a:pt x="73" y="521"/>
                  <a:pt x="73" y="522"/>
                  <a:pt x="74" y="522"/>
                </a:cubicBezTo>
                <a:cubicBezTo>
                  <a:pt x="74" y="522"/>
                  <a:pt x="74" y="522"/>
                  <a:pt x="74" y="521"/>
                </a:cubicBezTo>
                <a:cubicBezTo>
                  <a:pt x="74" y="521"/>
                  <a:pt x="74" y="520"/>
                  <a:pt x="74" y="520"/>
                </a:cubicBezTo>
                <a:cubicBezTo>
                  <a:pt x="73" y="520"/>
                  <a:pt x="73" y="520"/>
                  <a:pt x="73" y="520"/>
                </a:cubicBezTo>
                <a:cubicBezTo>
                  <a:pt x="73" y="520"/>
                  <a:pt x="73" y="519"/>
                  <a:pt x="73" y="519"/>
                </a:cubicBezTo>
                <a:cubicBezTo>
                  <a:pt x="73" y="518"/>
                  <a:pt x="73" y="518"/>
                  <a:pt x="73" y="518"/>
                </a:cubicBezTo>
                <a:cubicBezTo>
                  <a:pt x="74" y="518"/>
                  <a:pt x="75" y="519"/>
                  <a:pt x="76" y="519"/>
                </a:cubicBezTo>
                <a:cubicBezTo>
                  <a:pt x="76" y="518"/>
                  <a:pt x="74" y="518"/>
                  <a:pt x="74" y="517"/>
                </a:cubicBezTo>
                <a:cubicBezTo>
                  <a:pt x="74" y="516"/>
                  <a:pt x="74" y="516"/>
                  <a:pt x="75" y="515"/>
                </a:cubicBezTo>
                <a:cubicBezTo>
                  <a:pt x="75" y="515"/>
                  <a:pt x="75" y="514"/>
                  <a:pt x="76" y="515"/>
                </a:cubicBezTo>
                <a:cubicBezTo>
                  <a:pt x="76" y="514"/>
                  <a:pt x="76" y="514"/>
                  <a:pt x="76" y="514"/>
                </a:cubicBezTo>
                <a:cubicBezTo>
                  <a:pt x="76" y="513"/>
                  <a:pt x="76" y="512"/>
                  <a:pt x="76" y="512"/>
                </a:cubicBezTo>
                <a:cubicBezTo>
                  <a:pt x="76" y="511"/>
                  <a:pt x="77" y="509"/>
                  <a:pt x="77" y="509"/>
                </a:cubicBezTo>
                <a:cubicBezTo>
                  <a:pt x="78" y="509"/>
                  <a:pt x="78" y="509"/>
                  <a:pt x="79" y="509"/>
                </a:cubicBezTo>
                <a:cubicBezTo>
                  <a:pt x="79" y="509"/>
                  <a:pt x="79" y="509"/>
                  <a:pt x="79" y="509"/>
                </a:cubicBezTo>
                <a:cubicBezTo>
                  <a:pt x="79" y="508"/>
                  <a:pt x="78" y="507"/>
                  <a:pt x="77" y="507"/>
                </a:cubicBezTo>
                <a:cubicBezTo>
                  <a:pt x="78" y="506"/>
                  <a:pt x="79" y="506"/>
                  <a:pt x="79" y="505"/>
                </a:cubicBezTo>
                <a:cubicBezTo>
                  <a:pt x="80" y="505"/>
                  <a:pt x="80" y="505"/>
                  <a:pt x="80" y="506"/>
                </a:cubicBezTo>
                <a:cubicBezTo>
                  <a:pt x="80" y="505"/>
                  <a:pt x="80" y="505"/>
                  <a:pt x="80" y="504"/>
                </a:cubicBezTo>
                <a:cubicBezTo>
                  <a:pt x="80" y="504"/>
                  <a:pt x="80" y="504"/>
                  <a:pt x="80" y="504"/>
                </a:cubicBezTo>
                <a:cubicBezTo>
                  <a:pt x="80" y="504"/>
                  <a:pt x="81" y="504"/>
                  <a:pt x="81" y="504"/>
                </a:cubicBezTo>
                <a:cubicBezTo>
                  <a:pt x="81" y="504"/>
                  <a:pt x="81" y="504"/>
                  <a:pt x="82" y="504"/>
                </a:cubicBezTo>
                <a:cubicBezTo>
                  <a:pt x="82" y="503"/>
                  <a:pt x="81" y="503"/>
                  <a:pt x="81" y="502"/>
                </a:cubicBezTo>
                <a:cubicBezTo>
                  <a:pt x="81" y="503"/>
                  <a:pt x="81" y="503"/>
                  <a:pt x="80" y="503"/>
                </a:cubicBezTo>
                <a:cubicBezTo>
                  <a:pt x="80" y="503"/>
                  <a:pt x="80" y="503"/>
                  <a:pt x="80" y="503"/>
                </a:cubicBezTo>
                <a:cubicBezTo>
                  <a:pt x="80" y="502"/>
                  <a:pt x="80" y="502"/>
                  <a:pt x="81" y="501"/>
                </a:cubicBezTo>
                <a:cubicBezTo>
                  <a:pt x="80" y="501"/>
                  <a:pt x="80" y="501"/>
                  <a:pt x="80" y="501"/>
                </a:cubicBezTo>
                <a:cubicBezTo>
                  <a:pt x="80" y="500"/>
                  <a:pt x="80" y="500"/>
                  <a:pt x="80" y="500"/>
                </a:cubicBezTo>
                <a:cubicBezTo>
                  <a:pt x="81" y="500"/>
                  <a:pt x="81" y="500"/>
                  <a:pt x="82" y="501"/>
                </a:cubicBezTo>
                <a:cubicBezTo>
                  <a:pt x="83" y="501"/>
                  <a:pt x="83" y="499"/>
                  <a:pt x="83" y="498"/>
                </a:cubicBezTo>
                <a:cubicBezTo>
                  <a:pt x="83" y="497"/>
                  <a:pt x="83" y="498"/>
                  <a:pt x="84" y="498"/>
                </a:cubicBezTo>
                <a:cubicBezTo>
                  <a:pt x="84" y="498"/>
                  <a:pt x="84" y="498"/>
                  <a:pt x="84" y="498"/>
                </a:cubicBezTo>
                <a:cubicBezTo>
                  <a:pt x="84" y="498"/>
                  <a:pt x="84" y="498"/>
                  <a:pt x="84" y="498"/>
                </a:cubicBezTo>
                <a:cubicBezTo>
                  <a:pt x="84" y="496"/>
                  <a:pt x="84" y="496"/>
                  <a:pt x="84" y="496"/>
                </a:cubicBezTo>
                <a:cubicBezTo>
                  <a:pt x="83" y="496"/>
                  <a:pt x="83" y="497"/>
                  <a:pt x="83" y="497"/>
                </a:cubicBezTo>
                <a:cubicBezTo>
                  <a:pt x="83" y="497"/>
                  <a:pt x="83" y="497"/>
                  <a:pt x="82" y="497"/>
                </a:cubicBezTo>
                <a:cubicBezTo>
                  <a:pt x="82" y="497"/>
                  <a:pt x="82" y="497"/>
                  <a:pt x="82" y="497"/>
                </a:cubicBezTo>
                <a:cubicBezTo>
                  <a:pt x="82" y="496"/>
                  <a:pt x="82" y="496"/>
                  <a:pt x="82" y="496"/>
                </a:cubicBezTo>
                <a:cubicBezTo>
                  <a:pt x="83" y="496"/>
                  <a:pt x="83" y="496"/>
                  <a:pt x="84" y="496"/>
                </a:cubicBezTo>
                <a:cubicBezTo>
                  <a:pt x="84" y="496"/>
                  <a:pt x="85" y="496"/>
                  <a:pt x="84" y="495"/>
                </a:cubicBezTo>
                <a:cubicBezTo>
                  <a:pt x="85" y="494"/>
                  <a:pt x="85" y="494"/>
                  <a:pt x="86" y="494"/>
                </a:cubicBezTo>
                <a:cubicBezTo>
                  <a:pt x="86" y="494"/>
                  <a:pt x="86" y="494"/>
                  <a:pt x="86" y="494"/>
                </a:cubicBezTo>
                <a:cubicBezTo>
                  <a:pt x="86" y="493"/>
                  <a:pt x="86" y="493"/>
                  <a:pt x="86" y="492"/>
                </a:cubicBezTo>
                <a:cubicBezTo>
                  <a:pt x="87" y="492"/>
                  <a:pt x="87" y="492"/>
                  <a:pt x="87" y="492"/>
                </a:cubicBezTo>
                <a:cubicBezTo>
                  <a:pt x="87" y="492"/>
                  <a:pt x="86" y="492"/>
                  <a:pt x="86" y="492"/>
                </a:cubicBezTo>
                <a:cubicBezTo>
                  <a:pt x="86" y="492"/>
                  <a:pt x="87" y="491"/>
                  <a:pt x="88" y="491"/>
                </a:cubicBezTo>
                <a:cubicBezTo>
                  <a:pt x="89" y="490"/>
                  <a:pt x="90" y="489"/>
                  <a:pt x="91" y="487"/>
                </a:cubicBezTo>
                <a:cubicBezTo>
                  <a:pt x="91" y="487"/>
                  <a:pt x="91" y="487"/>
                  <a:pt x="90" y="487"/>
                </a:cubicBezTo>
                <a:cubicBezTo>
                  <a:pt x="91" y="486"/>
                  <a:pt x="91" y="486"/>
                  <a:pt x="91" y="486"/>
                </a:cubicBezTo>
                <a:cubicBezTo>
                  <a:pt x="91" y="485"/>
                  <a:pt x="91" y="485"/>
                  <a:pt x="91" y="485"/>
                </a:cubicBezTo>
                <a:cubicBezTo>
                  <a:pt x="90" y="484"/>
                  <a:pt x="90" y="485"/>
                  <a:pt x="90" y="485"/>
                </a:cubicBezTo>
                <a:cubicBezTo>
                  <a:pt x="89" y="485"/>
                  <a:pt x="89" y="485"/>
                  <a:pt x="88" y="485"/>
                </a:cubicBezTo>
                <a:cubicBezTo>
                  <a:pt x="88" y="485"/>
                  <a:pt x="88" y="485"/>
                  <a:pt x="87" y="485"/>
                </a:cubicBezTo>
                <a:cubicBezTo>
                  <a:pt x="88" y="486"/>
                  <a:pt x="87" y="485"/>
                  <a:pt x="88" y="486"/>
                </a:cubicBezTo>
                <a:cubicBezTo>
                  <a:pt x="88" y="486"/>
                  <a:pt x="88" y="486"/>
                  <a:pt x="88" y="486"/>
                </a:cubicBezTo>
                <a:cubicBezTo>
                  <a:pt x="87" y="486"/>
                  <a:pt x="87" y="486"/>
                  <a:pt x="86" y="486"/>
                </a:cubicBezTo>
                <a:cubicBezTo>
                  <a:pt x="86" y="484"/>
                  <a:pt x="86" y="485"/>
                  <a:pt x="86" y="484"/>
                </a:cubicBezTo>
                <a:cubicBezTo>
                  <a:pt x="86" y="483"/>
                  <a:pt x="86" y="484"/>
                  <a:pt x="86" y="483"/>
                </a:cubicBezTo>
                <a:cubicBezTo>
                  <a:pt x="87" y="483"/>
                  <a:pt x="87" y="484"/>
                  <a:pt x="88" y="484"/>
                </a:cubicBezTo>
                <a:cubicBezTo>
                  <a:pt x="88" y="484"/>
                  <a:pt x="88" y="484"/>
                  <a:pt x="88" y="485"/>
                </a:cubicBezTo>
                <a:cubicBezTo>
                  <a:pt x="88" y="484"/>
                  <a:pt x="88" y="484"/>
                  <a:pt x="89" y="484"/>
                </a:cubicBezTo>
                <a:cubicBezTo>
                  <a:pt x="89" y="484"/>
                  <a:pt x="89" y="484"/>
                  <a:pt x="89" y="484"/>
                </a:cubicBezTo>
                <a:cubicBezTo>
                  <a:pt x="89" y="484"/>
                  <a:pt x="89" y="484"/>
                  <a:pt x="89" y="484"/>
                </a:cubicBezTo>
                <a:cubicBezTo>
                  <a:pt x="89" y="484"/>
                  <a:pt x="89" y="484"/>
                  <a:pt x="89" y="484"/>
                </a:cubicBezTo>
                <a:cubicBezTo>
                  <a:pt x="90" y="484"/>
                  <a:pt x="90" y="484"/>
                  <a:pt x="91" y="484"/>
                </a:cubicBezTo>
                <a:cubicBezTo>
                  <a:pt x="90" y="484"/>
                  <a:pt x="90" y="484"/>
                  <a:pt x="90" y="484"/>
                </a:cubicBezTo>
                <a:cubicBezTo>
                  <a:pt x="90" y="483"/>
                  <a:pt x="91" y="484"/>
                  <a:pt x="90" y="483"/>
                </a:cubicBezTo>
                <a:cubicBezTo>
                  <a:pt x="90" y="482"/>
                  <a:pt x="90" y="482"/>
                  <a:pt x="90" y="482"/>
                </a:cubicBezTo>
                <a:cubicBezTo>
                  <a:pt x="90" y="483"/>
                  <a:pt x="90" y="482"/>
                  <a:pt x="90" y="483"/>
                </a:cubicBezTo>
                <a:cubicBezTo>
                  <a:pt x="91" y="483"/>
                  <a:pt x="91" y="484"/>
                  <a:pt x="91" y="485"/>
                </a:cubicBezTo>
                <a:cubicBezTo>
                  <a:pt x="92" y="484"/>
                  <a:pt x="92" y="483"/>
                  <a:pt x="94" y="483"/>
                </a:cubicBezTo>
                <a:cubicBezTo>
                  <a:pt x="94" y="483"/>
                  <a:pt x="94" y="483"/>
                  <a:pt x="94" y="483"/>
                </a:cubicBezTo>
                <a:cubicBezTo>
                  <a:pt x="93" y="483"/>
                  <a:pt x="93" y="482"/>
                  <a:pt x="92" y="482"/>
                </a:cubicBezTo>
                <a:cubicBezTo>
                  <a:pt x="92" y="482"/>
                  <a:pt x="92" y="482"/>
                  <a:pt x="92" y="482"/>
                </a:cubicBezTo>
                <a:cubicBezTo>
                  <a:pt x="93" y="481"/>
                  <a:pt x="93" y="481"/>
                  <a:pt x="93" y="481"/>
                </a:cubicBezTo>
                <a:cubicBezTo>
                  <a:pt x="93" y="480"/>
                  <a:pt x="93" y="480"/>
                  <a:pt x="93" y="479"/>
                </a:cubicBezTo>
                <a:cubicBezTo>
                  <a:pt x="93" y="479"/>
                  <a:pt x="93" y="479"/>
                  <a:pt x="93" y="479"/>
                </a:cubicBezTo>
                <a:cubicBezTo>
                  <a:pt x="93" y="479"/>
                  <a:pt x="93" y="479"/>
                  <a:pt x="93" y="479"/>
                </a:cubicBezTo>
                <a:cubicBezTo>
                  <a:pt x="94" y="479"/>
                  <a:pt x="94" y="479"/>
                  <a:pt x="94" y="479"/>
                </a:cubicBezTo>
                <a:cubicBezTo>
                  <a:pt x="94" y="479"/>
                  <a:pt x="94" y="479"/>
                  <a:pt x="94" y="479"/>
                </a:cubicBezTo>
                <a:cubicBezTo>
                  <a:pt x="94" y="480"/>
                  <a:pt x="94" y="480"/>
                  <a:pt x="94" y="480"/>
                </a:cubicBezTo>
                <a:cubicBezTo>
                  <a:pt x="94" y="480"/>
                  <a:pt x="94" y="480"/>
                  <a:pt x="94" y="480"/>
                </a:cubicBezTo>
                <a:cubicBezTo>
                  <a:pt x="94" y="480"/>
                  <a:pt x="94" y="480"/>
                  <a:pt x="94" y="480"/>
                </a:cubicBezTo>
                <a:cubicBezTo>
                  <a:pt x="94" y="480"/>
                  <a:pt x="94" y="480"/>
                  <a:pt x="94" y="480"/>
                </a:cubicBezTo>
                <a:cubicBezTo>
                  <a:pt x="94" y="480"/>
                  <a:pt x="94" y="480"/>
                  <a:pt x="94" y="480"/>
                </a:cubicBezTo>
                <a:cubicBezTo>
                  <a:pt x="94" y="480"/>
                  <a:pt x="95" y="479"/>
                  <a:pt x="95" y="479"/>
                </a:cubicBezTo>
                <a:cubicBezTo>
                  <a:pt x="95" y="479"/>
                  <a:pt x="95" y="479"/>
                  <a:pt x="95" y="479"/>
                </a:cubicBezTo>
                <a:cubicBezTo>
                  <a:pt x="94" y="479"/>
                  <a:pt x="94" y="479"/>
                  <a:pt x="94" y="479"/>
                </a:cubicBezTo>
                <a:cubicBezTo>
                  <a:pt x="94" y="478"/>
                  <a:pt x="94" y="478"/>
                  <a:pt x="94" y="478"/>
                </a:cubicBezTo>
                <a:cubicBezTo>
                  <a:pt x="95" y="478"/>
                  <a:pt x="94" y="478"/>
                  <a:pt x="95" y="478"/>
                </a:cubicBezTo>
                <a:cubicBezTo>
                  <a:pt x="95" y="478"/>
                  <a:pt x="96" y="478"/>
                  <a:pt x="97" y="477"/>
                </a:cubicBezTo>
                <a:cubicBezTo>
                  <a:pt x="97" y="477"/>
                  <a:pt x="97" y="476"/>
                  <a:pt x="97" y="476"/>
                </a:cubicBezTo>
                <a:cubicBezTo>
                  <a:pt x="97" y="475"/>
                  <a:pt x="97" y="475"/>
                  <a:pt x="97" y="474"/>
                </a:cubicBezTo>
                <a:cubicBezTo>
                  <a:pt x="97" y="474"/>
                  <a:pt x="97" y="474"/>
                  <a:pt x="97" y="474"/>
                </a:cubicBezTo>
                <a:cubicBezTo>
                  <a:pt x="97" y="473"/>
                  <a:pt x="98" y="473"/>
                  <a:pt x="99" y="473"/>
                </a:cubicBezTo>
                <a:cubicBezTo>
                  <a:pt x="99" y="472"/>
                  <a:pt x="100" y="472"/>
                  <a:pt x="101" y="472"/>
                </a:cubicBezTo>
                <a:cubicBezTo>
                  <a:pt x="101" y="472"/>
                  <a:pt x="101" y="472"/>
                  <a:pt x="101" y="472"/>
                </a:cubicBezTo>
                <a:cubicBezTo>
                  <a:pt x="100" y="471"/>
                  <a:pt x="100" y="471"/>
                  <a:pt x="100" y="471"/>
                </a:cubicBezTo>
                <a:cubicBezTo>
                  <a:pt x="100" y="470"/>
                  <a:pt x="100" y="470"/>
                  <a:pt x="100" y="470"/>
                </a:cubicBezTo>
                <a:cubicBezTo>
                  <a:pt x="100" y="470"/>
                  <a:pt x="100" y="470"/>
                  <a:pt x="100" y="469"/>
                </a:cubicBezTo>
                <a:cubicBezTo>
                  <a:pt x="101" y="469"/>
                  <a:pt x="101" y="469"/>
                  <a:pt x="102" y="469"/>
                </a:cubicBezTo>
                <a:cubicBezTo>
                  <a:pt x="102" y="469"/>
                  <a:pt x="103" y="468"/>
                  <a:pt x="103" y="467"/>
                </a:cubicBezTo>
                <a:cubicBezTo>
                  <a:pt x="104" y="467"/>
                  <a:pt x="104" y="467"/>
                  <a:pt x="104" y="467"/>
                </a:cubicBezTo>
                <a:cubicBezTo>
                  <a:pt x="104" y="466"/>
                  <a:pt x="105" y="467"/>
                  <a:pt x="105" y="466"/>
                </a:cubicBezTo>
                <a:cubicBezTo>
                  <a:pt x="105" y="466"/>
                  <a:pt x="105" y="466"/>
                  <a:pt x="105" y="465"/>
                </a:cubicBezTo>
                <a:cubicBezTo>
                  <a:pt x="106" y="465"/>
                  <a:pt x="106" y="465"/>
                  <a:pt x="106" y="465"/>
                </a:cubicBezTo>
                <a:cubicBezTo>
                  <a:pt x="107" y="464"/>
                  <a:pt x="106" y="464"/>
                  <a:pt x="106" y="464"/>
                </a:cubicBezTo>
                <a:cubicBezTo>
                  <a:pt x="107" y="463"/>
                  <a:pt x="107" y="464"/>
                  <a:pt x="108" y="463"/>
                </a:cubicBezTo>
                <a:cubicBezTo>
                  <a:pt x="108" y="463"/>
                  <a:pt x="109" y="462"/>
                  <a:pt x="109" y="461"/>
                </a:cubicBezTo>
                <a:cubicBezTo>
                  <a:pt x="109" y="461"/>
                  <a:pt x="109" y="461"/>
                  <a:pt x="109" y="461"/>
                </a:cubicBezTo>
                <a:cubicBezTo>
                  <a:pt x="108" y="461"/>
                  <a:pt x="109" y="461"/>
                  <a:pt x="108" y="460"/>
                </a:cubicBezTo>
                <a:cubicBezTo>
                  <a:pt x="109" y="460"/>
                  <a:pt x="110" y="459"/>
                  <a:pt x="111" y="459"/>
                </a:cubicBezTo>
                <a:cubicBezTo>
                  <a:pt x="111" y="459"/>
                  <a:pt x="111" y="459"/>
                  <a:pt x="111" y="459"/>
                </a:cubicBezTo>
                <a:cubicBezTo>
                  <a:pt x="111" y="458"/>
                  <a:pt x="110" y="458"/>
                  <a:pt x="110" y="458"/>
                </a:cubicBezTo>
                <a:cubicBezTo>
                  <a:pt x="110" y="457"/>
                  <a:pt x="110" y="457"/>
                  <a:pt x="110" y="457"/>
                </a:cubicBezTo>
                <a:cubicBezTo>
                  <a:pt x="110" y="458"/>
                  <a:pt x="111" y="458"/>
                  <a:pt x="111" y="458"/>
                </a:cubicBezTo>
                <a:cubicBezTo>
                  <a:pt x="112" y="458"/>
                  <a:pt x="112" y="458"/>
                  <a:pt x="113" y="458"/>
                </a:cubicBezTo>
                <a:cubicBezTo>
                  <a:pt x="113" y="457"/>
                  <a:pt x="113" y="457"/>
                  <a:pt x="112" y="457"/>
                </a:cubicBezTo>
                <a:cubicBezTo>
                  <a:pt x="112" y="457"/>
                  <a:pt x="112" y="457"/>
                  <a:pt x="112" y="457"/>
                </a:cubicBezTo>
                <a:cubicBezTo>
                  <a:pt x="112" y="455"/>
                  <a:pt x="112" y="455"/>
                  <a:pt x="113" y="454"/>
                </a:cubicBezTo>
                <a:cubicBezTo>
                  <a:pt x="114" y="454"/>
                  <a:pt x="113" y="455"/>
                  <a:pt x="114" y="456"/>
                </a:cubicBezTo>
                <a:cubicBezTo>
                  <a:pt x="114" y="456"/>
                  <a:pt x="114" y="456"/>
                  <a:pt x="114" y="456"/>
                </a:cubicBezTo>
                <a:cubicBezTo>
                  <a:pt x="114" y="456"/>
                  <a:pt x="114" y="456"/>
                  <a:pt x="114" y="456"/>
                </a:cubicBezTo>
                <a:cubicBezTo>
                  <a:pt x="114" y="455"/>
                  <a:pt x="115" y="455"/>
                  <a:pt x="116" y="454"/>
                </a:cubicBezTo>
                <a:cubicBezTo>
                  <a:pt x="115" y="454"/>
                  <a:pt x="115" y="454"/>
                  <a:pt x="115" y="454"/>
                </a:cubicBezTo>
                <a:cubicBezTo>
                  <a:pt x="115" y="454"/>
                  <a:pt x="115" y="453"/>
                  <a:pt x="115" y="453"/>
                </a:cubicBezTo>
                <a:cubicBezTo>
                  <a:pt x="115" y="453"/>
                  <a:pt x="115" y="453"/>
                  <a:pt x="115" y="453"/>
                </a:cubicBezTo>
                <a:cubicBezTo>
                  <a:pt x="115" y="453"/>
                  <a:pt x="115" y="453"/>
                  <a:pt x="115" y="453"/>
                </a:cubicBezTo>
                <a:cubicBezTo>
                  <a:pt x="116" y="453"/>
                  <a:pt x="116" y="452"/>
                  <a:pt x="116" y="451"/>
                </a:cubicBezTo>
                <a:cubicBezTo>
                  <a:pt x="116" y="451"/>
                  <a:pt x="116" y="451"/>
                  <a:pt x="116" y="451"/>
                </a:cubicBezTo>
                <a:cubicBezTo>
                  <a:pt x="117" y="451"/>
                  <a:pt x="117" y="452"/>
                  <a:pt x="117" y="452"/>
                </a:cubicBezTo>
                <a:cubicBezTo>
                  <a:pt x="117" y="452"/>
                  <a:pt x="117" y="452"/>
                  <a:pt x="117" y="452"/>
                </a:cubicBezTo>
                <a:cubicBezTo>
                  <a:pt x="118" y="451"/>
                  <a:pt x="119" y="450"/>
                  <a:pt x="120" y="450"/>
                </a:cubicBezTo>
                <a:cubicBezTo>
                  <a:pt x="120" y="449"/>
                  <a:pt x="119" y="448"/>
                  <a:pt x="119" y="446"/>
                </a:cubicBezTo>
                <a:cubicBezTo>
                  <a:pt x="119" y="446"/>
                  <a:pt x="120" y="446"/>
                  <a:pt x="120" y="445"/>
                </a:cubicBezTo>
                <a:cubicBezTo>
                  <a:pt x="120" y="445"/>
                  <a:pt x="120" y="445"/>
                  <a:pt x="120" y="445"/>
                </a:cubicBezTo>
                <a:cubicBezTo>
                  <a:pt x="120" y="445"/>
                  <a:pt x="120" y="445"/>
                  <a:pt x="120" y="445"/>
                </a:cubicBezTo>
                <a:cubicBezTo>
                  <a:pt x="121" y="445"/>
                  <a:pt x="120" y="446"/>
                  <a:pt x="121" y="446"/>
                </a:cubicBezTo>
                <a:cubicBezTo>
                  <a:pt x="121" y="447"/>
                  <a:pt x="121" y="447"/>
                  <a:pt x="121" y="447"/>
                </a:cubicBezTo>
                <a:cubicBezTo>
                  <a:pt x="120" y="447"/>
                  <a:pt x="120" y="447"/>
                  <a:pt x="120" y="447"/>
                </a:cubicBezTo>
                <a:cubicBezTo>
                  <a:pt x="120" y="447"/>
                  <a:pt x="120" y="447"/>
                  <a:pt x="120" y="447"/>
                </a:cubicBezTo>
                <a:cubicBezTo>
                  <a:pt x="120" y="448"/>
                  <a:pt x="121" y="448"/>
                  <a:pt x="122" y="447"/>
                </a:cubicBezTo>
                <a:cubicBezTo>
                  <a:pt x="122" y="447"/>
                  <a:pt x="122" y="447"/>
                  <a:pt x="123" y="446"/>
                </a:cubicBezTo>
                <a:cubicBezTo>
                  <a:pt x="123" y="446"/>
                  <a:pt x="123" y="446"/>
                  <a:pt x="123" y="446"/>
                </a:cubicBezTo>
                <a:cubicBezTo>
                  <a:pt x="122" y="446"/>
                  <a:pt x="122" y="446"/>
                  <a:pt x="122" y="446"/>
                </a:cubicBezTo>
                <a:cubicBezTo>
                  <a:pt x="121" y="446"/>
                  <a:pt x="121" y="445"/>
                  <a:pt x="121" y="444"/>
                </a:cubicBezTo>
                <a:cubicBezTo>
                  <a:pt x="120" y="444"/>
                  <a:pt x="120" y="444"/>
                  <a:pt x="119" y="443"/>
                </a:cubicBezTo>
                <a:cubicBezTo>
                  <a:pt x="119" y="444"/>
                  <a:pt x="119" y="444"/>
                  <a:pt x="118" y="444"/>
                </a:cubicBezTo>
                <a:cubicBezTo>
                  <a:pt x="118" y="444"/>
                  <a:pt x="118" y="444"/>
                  <a:pt x="119" y="445"/>
                </a:cubicBezTo>
                <a:cubicBezTo>
                  <a:pt x="119" y="445"/>
                  <a:pt x="119" y="445"/>
                  <a:pt x="118" y="445"/>
                </a:cubicBezTo>
                <a:cubicBezTo>
                  <a:pt x="118" y="445"/>
                  <a:pt x="118" y="445"/>
                  <a:pt x="119" y="446"/>
                </a:cubicBezTo>
                <a:cubicBezTo>
                  <a:pt x="118" y="446"/>
                  <a:pt x="118" y="446"/>
                  <a:pt x="118" y="446"/>
                </a:cubicBezTo>
                <a:cubicBezTo>
                  <a:pt x="118" y="446"/>
                  <a:pt x="118" y="446"/>
                  <a:pt x="117" y="446"/>
                </a:cubicBezTo>
                <a:cubicBezTo>
                  <a:pt x="118" y="446"/>
                  <a:pt x="118" y="446"/>
                  <a:pt x="118" y="446"/>
                </a:cubicBezTo>
                <a:cubicBezTo>
                  <a:pt x="118" y="445"/>
                  <a:pt x="118" y="445"/>
                  <a:pt x="118" y="445"/>
                </a:cubicBezTo>
                <a:cubicBezTo>
                  <a:pt x="117" y="445"/>
                  <a:pt x="117" y="446"/>
                  <a:pt x="117" y="447"/>
                </a:cubicBezTo>
                <a:cubicBezTo>
                  <a:pt x="116" y="446"/>
                  <a:pt x="116" y="446"/>
                  <a:pt x="115" y="446"/>
                </a:cubicBezTo>
                <a:cubicBezTo>
                  <a:pt x="116" y="446"/>
                  <a:pt x="116" y="445"/>
                  <a:pt x="116" y="445"/>
                </a:cubicBezTo>
                <a:cubicBezTo>
                  <a:pt x="116" y="445"/>
                  <a:pt x="116" y="445"/>
                  <a:pt x="115" y="445"/>
                </a:cubicBezTo>
                <a:cubicBezTo>
                  <a:pt x="115" y="445"/>
                  <a:pt x="115" y="446"/>
                  <a:pt x="114" y="447"/>
                </a:cubicBezTo>
                <a:cubicBezTo>
                  <a:pt x="114" y="447"/>
                  <a:pt x="114" y="447"/>
                  <a:pt x="114" y="447"/>
                </a:cubicBezTo>
                <a:cubicBezTo>
                  <a:pt x="113" y="447"/>
                  <a:pt x="113" y="447"/>
                  <a:pt x="113" y="447"/>
                </a:cubicBezTo>
                <a:cubicBezTo>
                  <a:pt x="113" y="447"/>
                  <a:pt x="113" y="447"/>
                  <a:pt x="113" y="447"/>
                </a:cubicBezTo>
                <a:cubicBezTo>
                  <a:pt x="113" y="447"/>
                  <a:pt x="113" y="447"/>
                  <a:pt x="113" y="447"/>
                </a:cubicBezTo>
                <a:cubicBezTo>
                  <a:pt x="112" y="448"/>
                  <a:pt x="111" y="448"/>
                  <a:pt x="111" y="449"/>
                </a:cubicBezTo>
                <a:cubicBezTo>
                  <a:pt x="111" y="449"/>
                  <a:pt x="111" y="449"/>
                  <a:pt x="111" y="449"/>
                </a:cubicBezTo>
                <a:cubicBezTo>
                  <a:pt x="110" y="450"/>
                  <a:pt x="110" y="451"/>
                  <a:pt x="109" y="451"/>
                </a:cubicBezTo>
                <a:cubicBezTo>
                  <a:pt x="109" y="452"/>
                  <a:pt x="109" y="451"/>
                  <a:pt x="108" y="451"/>
                </a:cubicBezTo>
                <a:cubicBezTo>
                  <a:pt x="108" y="451"/>
                  <a:pt x="108" y="451"/>
                  <a:pt x="108" y="451"/>
                </a:cubicBezTo>
                <a:cubicBezTo>
                  <a:pt x="108" y="451"/>
                  <a:pt x="108" y="452"/>
                  <a:pt x="109" y="452"/>
                </a:cubicBezTo>
                <a:cubicBezTo>
                  <a:pt x="109" y="453"/>
                  <a:pt x="108" y="453"/>
                  <a:pt x="108" y="453"/>
                </a:cubicBezTo>
                <a:cubicBezTo>
                  <a:pt x="108" y="453"/>
                  <a:pt x="107" y="453"/>
                  <a:pt x="107" y="453"/>
                </a:cubicBezTo>
                <a:cubicBezTo>
                  <a:pt x="107" y="453"/>
                  <a:pt x="107" y="454"/>
                  <a:pt x="107" y="454"/>
                </a:cubicBezTo>
                <a:cubicBezTo>
                  <a:pt x="106" y="454"/>
                  <a:pt x="106" y="454"/>
                  <a:pt x="106" y="454"/>
                </a:cubicBezTo>
                <a:cubicBezTo>
                  <a:pt x="106" y="455"/>
                  <a:pt x="105" y="456"/>
                  <a:pt x="105" y="457"/>
                </a:cubicBezTo>
                <a:cubicBezTo>
                  <a:pt x="105" y="457"/>
                  <a:pt x="105" y="457"/>
                  <a:pt x="104" y="457"/>
                </a:cubicBezTo>
                <a:cubicBezTo>
                  <a:pt x="104" y="457"/>
                  <a:pt x="104" y="457"/>
                  <a:pt x="104" y="457"/>
                </a:cubicBezTo>
                <a:cubicBezTo>
                  <a:pt x="104" y="456"/>
                  <a:pt x="104" y="456"/>
                  <a:pt x="105" y="455"/>
                </a:cubicBezTo>
                <a:cubicBezTo>
                  <a:pt x="105" y="455"/>
                  <a:pt x="104" y="455"/>
                  <a:pt x="104" y="455"/>
                </a:cubicBezTo>
                <a:cubicBezTo>
                  <a:pt x="104" y="455"/>
                  <a:pt x="104" y="455"/>
                  <a:pt x="104" y="455"/>
                </a:cubicBezTo>
                <a:cubicBezTo>
                  <a:pt x="103" y="455"/>
                  <a:pt x="103" y="455"/>
                  <a:pt x="103" y="455"/>
                </a:cubicBezTo>
                <a:cubicBezTo>
                  <a:pt x="103" y="456"/>
                  <a:pt x="103" y="456"/>
                  <a:pt x="103" y="456"/>
                </a:cubicBezTo>
                <a:cubicBezTo>
                  <a:pt x="103" y="457"/>
                  <a:pt x="103" y="457"/>
                  <a:pt x="103" y="457"/>
                </a:cubicBezTo>
                <a:cubicBezTo>
                  <a:pt x="103" y="457"/>
                  <a:pt x="103" y="456"/>
                  <a:pt x="102" y="456"/>
                </a:cubicBezTo>
                <a:cubicBezTo>
                  <a:pt x="102" y="457"/>
                  <a:pt x="102" y="457"/>
                  <a:pt x="102" y="457"/>
                </a:cubicBezTo>
                <a:cubicBezTo>
                  <a:pt x="102" y="457"/>
                  <a:pt x="102" y="457"/>
                  <a:pt x="102" y="457"/>
                </a:cubicBezTo>
                <a:cubicBezTo>
                  <a:pt x="102" y="457"/>
                  <a:pt x="102" y="457"/>
                  <a:pt x="102" y="457"/>
                </a:cubicBezTo>
                <a:cubicBezTo>
                  <a:pt x="103" y="457"/>
                  <a:pt x="103" y="457"/>
                  <a:pt x="103" y="457"/>
                </a:cubicBezTo>
                <a:cubicBezTo>
                  <a:pt x="103" y="458"/>
                  <a:pt x="103" y="458"/>
                  <a:pt x="102" y="458"/>
                </a:cubicBezTo>
                <a:cubicBezTo>
                  <a:pt x="102" y="458"/>
                  <a:pt x="102" y="458"/>
                  <a:pt x="102" y="458"/>
                </a:cubicBezTo>
                <a:cubicBezTo>
                  <a:pt x="101" y="458"/>
                  <a:pt x="101" y="459"/>
                  <a:pt x="101" y="460"/>
                </a:cubicBezTo>
                <a:cubicBezTo>
                  <a:pt x="100" y="460"/>
                  <a:pt x="100" y="460"/>
                  <a:pt x="100" y="460"/>
                </a:cubicBezTo>
                <a:cubicBezTo>
                  <a:pt x="99" y="460"/>
                  <a:pt x="99" y="460"/>
                  <a:pt x="99" y="460"/>
                </a:cubicBezTo>
                <a:cubicBezTo>
                  <a:pt x="99" y="461"/>
                  <a:pt x="99" y="461"/>
                  <a:pt x="99" y="462"/>
                </a:cubicBezTo>
                <a:cubicBezTo>
                  <a:pt x="99" y="462"/>
                  <a:pt x="99" y="462"/>
                  <a:pt x="100" y="462"/>
                </a:cubicBezTo>
                <a:cubicBezTo>
                  <a:pt x="100" y="462"/>
                  <a:pt x="99" y="463"/>
                  <a:pt x="99" y="463"/>
                </a:cubicBezTo>
                <a:cubicBezTo>
                  <a:pt x="99" y="464"/>
                  <a:pt x="99" y="464"/>
                  <a:pt x="98" y="463"/>
                </a:cubicBezTo>
                <a:cubicBezTo>
                  <a:pt x="98" y="463"/>
                  <a:pt x="98" y="463"/>
                  <a:pt x="98" y="463"/>
                </a:cubicBezTo>
                <a:cubicBezTo>
                  <a:pt x="98" y="463"/>
                  <a:pt x="98" y="463"/>
                  <a:pt x="98" y="463"/>
                </a:cubicBezTo>
                <a:cubicBezTo>
                  <a:pt x="98" y="464"/>
                  <a:pt x="98" y="464"/>
                  <a:pt x="98" y="464"/>
                </a:cubicBezTo>
                <a:cubicBezTo>
                  <a:pt x="98" y="465"/>
                  <a:pt x="98" y="465"/>
                  <a:pt x="98" y="465"/>
                </a:cubicBezTo>
                <a:cubicBezTo>
                  <a:pt x="97" y="465"/>
                  <a:pt x="97" y="465"/>
                  <a:pt x="97" y="465"/>
                </a:cubicBezTo>
                <a:cubicBezTo>
                  <a:pt x="97" y="465"/>
                  <a:pt x="98" y="464"/>
                  <a:pt x="97" y="464"/>
                </a:cubicBezTo>
                <a:cubicBezTo>
                  <a:pt x="97" y="464"/>
                  <a:pt x="97" y="464"/>
                  <a:pt x="97" y="464"/>
                </a:cubicBezTo>
                <a:cubicBezTo>
                  <a:pt x="97" y="464"/>
                  <a:pt x="97" y="464"/>
                  <a:pt x="97" y="464"/>
                </a:cubicBezTo>
                <a:cubicBezTo>
                  <a:pt x="97" y="464"/>
                  <a:pt x="97" y="464"/>
                  <a:pt x="97" y="464"/>
                </a:cubicBezTo>
                <a:cubicBezTo>
                  <a:pt x="97" y="464"/>
                  <a:pt x="97" y="464"/>
                  <a:pt x="97" y="464"/>
                </a:cubicBezTo>
                <a:cubicBezTo>
                  <a:pt x="97" y="465"/>
                  <a:pt x="97" y="466"/>
                  <a:pt x="97" y="466"/>
                </a:cubicBezTo>
                <a:cubicBezTo>
                  <a:pt x="96" y="467"/>
                  <a:pt x="95" y="466"/>
                  <a:pt x="95" y="465"/>
                </a:cubicBezTo>
                <a:cubicBezTo>
                  <a:pt x="94" y="465"/>
                  <a:pt x="94" y="466"/>
                  <a:pt x="94" y="466"/>
                </a:cubicBezTo>
                <a:cubicBezTo>
                  <a:pt x="94" y="466"/>
                  <a:pt x="94" y="466"/>
                  <a:pt x="94" y="466"/>
                </a:cubicBezTo>
                <a:cubicBezTo>
                  <a:pt x="94" y="467"/>
                  <a:pt x="94" y="467"/>
                  <a:pt x="94" y="467"/>
                </a:cubicBezTo>
                <a:cubicBezTo>
                  <a:pt x="94" y="467"/>
                  <a:pt x="93" y="467"/>
                  <a:pt x="93" y="467"/>
                </a:cubicBezTo>
                <a:cubicBezTo>
                  <a:pt x="93" y="467"/>
                  <a:pt x="93" y="467"/>
                  <a:pt x="93" y="467"/>
                </a:cubicBezTo>
                <a:cubicBezTo>
                  <a:pt x="93" y="468"/>
                  <a:pt x="93" y="468"/>
                  <a:pt x="93" y="468"/>
                </a:cubicBezTo>
                <a:cubicBezTo>
                  <a:pt x="93" y="468"/>
                  <a:pt x="93" y="468"/>
                  <a:pt x="94" y="467"/>
                </a:cubicBezTo>
                <a:cubicBezTo>
                  <a:pt x="94" y="468"/>
                  <a:pt x="94" y="468"/>
                  <a:pt x="94" y="468"/>
                </a:cubicBezTo>
                <a:cubicBezTo>
                  <a:pt x="94" y="468"/>
                  <a:pt x="94" y="468"/>
                  <a:pt x="95" y="468"/>
                </a:cubicBezTo>
                <a:cubicBezTo>
                  <a:pt x="94" y="469"/>
                  <a:pt x="94" y="469"/>
                  <a:pt x="94" y="469"/>
                </a:cubicBezTo>
                <a:cubicBezTo>
                  <a:pt x="94" y="470"/>
                  <a:pt x="94" y="470"/>
                  <a:pt x="94" y="470"/>
                </a:cubicBezTo>
                <a:cubicBezTo>
                  <a:pt x="94" y="470"/>
                  <a:pt x="94" y="470"/>
                  <a:pt x="94" y="470"/>
                </a:cubicBezTo>
                <a:cubicBezTo>
                  <a:pt x="96" y="470"/>
                  <a:pt x="95" y="471"/>
                  <a:pt x="96" y="471"/>
                </a:cubicBezTo>
                <a:cubicBezTo>
                  <a:pt x="96" y="472"/>
                  <a:pt x="96" y="472"/>
                  <a:pt x="96" y="472"/>
                </a:cubicBezTo>
                <a:cubicBezTo>
                  <a:pt x="95" y="473"/>
                  <a:pt x="95" y="473"/>
                  <a:pt x="94" y="473"/>
                </a:cubicBezTo>
                <a:cubicBezTo>
                  <a:pt x="94" y="473"/>
                  <a:pt x="94" y="473"/>
                  <a:pt x="94" y="473"/>
                </a:cubicBezTo>
                <a:cubicBezTo>
                  <a:pt x="94" y="473"/>
                  <a:pt x="94" y="472"/>
                  <a:pt x="94" y="472"/>
                </a:cubicBezTo>
                <a:cubicBezTo>
                  <a:pt x="94" y="471"/>
                  <a:pt x="94" y="471"/>
                  <a:pt x="94" y="471"/>
                </a:cubicBezTo>
                <a:cubicBezTo>
                  <a:pt x="93" y="471"/>
                  <a:pt x="93" y="472"/>
                  <a:pt x="92" y="472"/>
                </a:cubicBezTo>
                <a:cubicBezTo>
                  <a:pt x="92" y="472"/>
                  <a:pt x="92" y="472"/>
                  <a:pt x="92" y="472"/>
                </a:cubicBezTo>
                <a:cubicBezTo>
                  <a:pt x="91" y="472"/>
                  <a:pt x="91" y="472"/>
                  <a:pt x="91" y="472"/>
                </a:cubicBezTo>
                <a:cubicBezTo>
                  <a:pt x="91" y="472"/>
                  <a:pt x="92" y="473"/>
                  <a:pt x="92" y="474"/>
                </a:cubicBezTo>
                <a:cubicBezTo>
                  <a:pt x="91" y="474"/>
                  <a:pt x="91" y="474"/>
                  <a:pt x="91" y="474"/>
                </a:cubicBezTo>
                <a:cubicBezTo>
                  <a:pt x="91" y="474"/>
                  <a:pt x="91" y="474"/>
                  <a:pt x="91" y="474"/>
                </a:cubicBezTo>
                <a:cubicBezTo>
                  <a:pt x="91" y="475"/>
                  <a:pt x="91" y="475"/>
                  <a:pt x="90" y="475"/>
                </a:cubicBezTo>
                <a:cubicBezTo>
                  <a:pt x="90" y="476"/>
                  <a:pt x="90" y="476"/>
                  <a:pt x="90" y="477"/>
                </a:cubicBezTo>
                <a:cubicBezTo>
                  <a:pt x="90" y="477"/>
                  <a:pt x="90" y="477"/>
                  <a:pt x="90" y="477"/>
                </a:cubicBezTo>
                <a:cubicBezTo>
                  <a:pt x="89" y="477"/>
                  <a:pt x="88" y="477"/>
                  <a:pt x="88" y="477"/>
                </a:cubicBezTo>
                <a:cubicBezTo>
                  <a:pt x="88" y="477"/>
                  <a:pt x="88" y="477"/>
                  <a:pt x="88" y="477"/>
                </a:cubicBezTo>
                <a:cubicBezTo>
                  <a:pt x="88" y="478"/>
                  <a:pt x="88" y="478"/>
                  <a:pt x="88" y="478"/>
                </a:cubicBezTo>
                <a:cubicBezTo>
                  <a:pt x="88" y="479"/>
                  <a:pt x="88" y="478"/>
                  <a:pt x="89" y="479"/>
                </a:cubicBezTo>
                <a:cubicBezTo>
                  <a:pt x="88" y="479"/>
                  <a:pt x="88" y="479"/>
                  <a:pt x="88" y="480"/>
                </a:cubicBezTo>
                <a:cubicBezTo>
                  <a:pt x="88" y="480"/>
                  <a:pt x="88" y="480"/>
                  <a:pt x="88" y="480"/>
                </a:cubicBezTo>
                <a:cubicBezTo>
                  <a:pt x="87" y="480"/>
                  <a:pt x="87" y="480"/>
                  <a:pt x="87" y="480"/>
                </a:cubicBezTo>
                <a:cubicBezTo>
                  <a:pt x="87" y="480"/>
                  <a:pt x="86" y="481"/>
                  <a:pt x="86" y="482"/>
                </a:cubicBezTo>
                <a:cubicBezTo>
                  <a:pt x="86" y="481"/>
                  <a:pt x="86" y="481"/>
                  <a:pt x="86" y="481"/>
                </a:cubicBezTo>
                <a:cubicBezTo>
                  <a:pt x="85" y="482"/>
                  <a:pt x="85" y="483"/>
                  <a:pt x="85" y="483"/>
                </a:cubicBezTo>
                <a:cubicBezTo>
                  <a:pt x="85" y="483"/>
                  <a:pt x="85" y="483"/>
                  <a:pt x="85" y="483"/>
                </a:cubicBezTo>
                <a:cubicBezTo>
                  <a:pt x="85" y="483"/>
                  <a:pt x="85" y="483"/>
                  <a:pt x="85" y="483"/>
                </a:cubicBezTo>
                <a:cubicBezTo>
                  <a:pt x="85" y="483"/>
                  <a:pt x="85" y="483"/>
                  <a:pt x="85" y="483"/>
                </a:cubicBezTo>
                <a:cubicBezTo>
                  <a:pt x="85" y="484"/>
                  <a:pt x="85" y="484"/>
                  <a:pt x="85" y="484"/>
                </a:cubicBezTo>
                <a:cubicBezTo>
                  <a:pt x="85" y="484"/>
                  <a:pt x="85" y="483"/>
                  <a:pt x="84" y="483"/>
                </a:cubicBezTo>
                <a:cubicBezTo>
                  <a:pt x="84" y="483"/>
                  <a:pt x="84" y="483"/>
                  <a:pt x="84" y="483"/>
                </a:cubicBezTo>
                <a:cubicBezTo>
                  <a:pt x="84" y="483"/>
                  <a:pt x="84" y="483"/>
                  <a:pt x="84" y="483"/>
                </a:cubicBezTo>
                <a:cubicBezTo>
                  <a:pt x="84" y="483"/>
                  <a:pt x="84" y="483"/>
                  <a:pt x="84" y="483"/>
                </a:cubicBezTo>
                <a:cubicBezTo>
                  <a:pt x="84" y="484"/>
                  <a:pt x="84" y="486"/>
                  <a:pt x="84" y="486"/>
                </a:cubicBezTo>
                <a:cubicBezTo>
                  <a:pt x="83" y="487"/>
                  <a:pt x="82" y="486"/>
                  <a:pt x="82" y="486"/>
                </a:cubicBezTo>
                <a:cubicBezTo>
                  <a:pt x="81" y="486"/>
                  <a:pt x="81" y="486"/>
                  <a:pt x="81" y="486"/>
                </a:cubicBezTo>
                <a:cubicBezTo>
                  <a:pt x="81" y="486"/>
                  <a:pt x="81" y="486"/>
                  <a:pt x="81" y="486"/>
                </a:cubicBezTo>
                <a:cubicBezTo>
                  <a:pt x="81" y="486"/>
                  <a:pt x="81" y="486"/>
                  <a:pt x="81" y="486"/>
                </a:cubicBezTo>
                <a:cubicBezTo>
                  <a:pt x="81" y="485"/>
                  <a:pt x="81" y="485"/>
                  <a:pt x="80" y="484"/>
                </a:cubicBezTo>
                <a:cubicBezTo>
                  <a:pt x="81" y="484"/>
                  <a:pt x="81" y="484"/>
                  <a:pt x="81" y="484"/>
                </a:cubicBezTo>
                <a:cubicBezTo>
                  <a:pt x="80" y="484"/>
                  <a:pt x="81" y="483"/>
                  <a:pt x="80" y="484"/>
                </a:cubicBezTo>
                <a:cubicBezTo>
                  <a:pt x="80" y="484"/>
                  <a:pt x="80" y="484"/>
                  <a:pt x="80" y="484"/>
                </a:cubicBezTo>
                <a:cubicBezTo>
                  <a:pt x="80" y="483"/>
                  <a:pt x="80" y="483"/>
                  <a:pt x="80" y="482"/>
                </a:cubicBezTo>
                <a:cubicBezTo>
                  <a:pt x="81" y="482"/>
                  <a:pt x="81" y="481"/>
                  <a:pt x="82" y="480"/>
                </a:cubicBezTo>
                <a:cubicBezTo>
                  <a:pt x="82" y="480"/>
                  <a:pt x="82" y="480"/>
                  <a:pt x="82" y="480"/>
                </a:cubicBezTo>
                <a:cubicBezTo>
                  <a:pt x="82" y="479"/>
                  <a:pt x="82" y="479"/>
                  <a:pt x="82" y="478"/>
                </a:cubicBezTo>
                <a:cubicBezTo>
                  <a:pt x="82" y="478"/>
                  <a:pt x="83" y="478"/>
                  <a:pt x="83" y="478"/>
                </a:cubicBezTo>
                <a:cubicBezTo>
                  <a:pt x="84" y="478"/>
                  <a:pt x="83" y="478"/>
                  <a:pt x="84" y="478"/>
                </a:cubicBezTo>
                <a:cubicBezTo>
                  <a:pt x="85" y="475"/>
                  <a:pt x="87" y="472"/>
                  <a:pt x="89" y="470"/>
                </a:cubicBezTo>
                <a:cubicBezTo>
                  <a:pt x="89" y="470"/>
                  <a:pt x="89" y="470"/>
                  <a:pt x="89" y="469"/>
                </a:cubicBezTo>
                <a:cubicBezTo>
                  <a:pt x="89" y="469"/>
                  <a:pt x="91" y="468"/>
                  <a:pt x="91" y="468"/>
                </a:cubicBezTo>
                <a:cubicBezTo>
                  <a:pt x="91" y="468"/>
                  <a:pt x="91" y="468"/>
                  <a:pt x="91" y="468"/>
                </a:cubicBezTo>
                <a:cubicBezTo>
                  <a:pt x="90" y="468"/>
                  <a:pt x="90" y="468"/>
                  <a:pt x="90" y="468"/>
                </a:cubicBezTo>
                <a:cubicBezTo>
                  <a:pt x="90" y="467"/>
                  <a:pt x="90" y="467"/>
                  <a:pt x="91" y="467"/>
                </a:cubicBezTo>
                <a:cubicBezTo>
                  <a:pt x="91" y="467"/>
                  <a:pt x="91" y="467"/>
                  <a:pt x="91" y="467"/>
                </a:cubicBezTo>
                <a:cubicBezTo>
                  <a:pt x="92" y="467"/>
                  <a:pt x="92" y="467"/>
                  <a:pt x="92" y="466"/>
                </a:cubicBezTo>
                <a:cubicBezTo>
                  <a:pt x="92" y="466"/>
                  <a:pt x="92" y="466"/>
                  <a:pt x="92" y="466"/>
                </a:cubicBezTo>
                <a:cubicBezTo>
                  <a:pt x="92" y="466"/>
                  <a:pt x="93" y="466"/>
                  <a:pt x="93" y="466"/>
                </a:cubicBezTo>
                <a:cubicBezTo>
                  <a:pt x="93" y="465"/>
                  <a:pt x="93" y="465"/>
                  <a:pt x="93" y="465"/>
                </a:cubicBezTo>
                <a:cubicBezTo>
                  <a:pt x="94" y="465"/>
                  <a:pt x="94" y="465"/>
                  <a:pt x="94" y="465"/>
                </a:cubicBezTo>
                <a:cubicBezTo>
                  <a:pt x="95" y="464"/>
                  <a:pt x="95" y="464"/>
                  <a:pt x="95" y="463"/>
                </a:cubicBezTo>
                <a:cubicBezTo>
                  <a:pt x="95" y="463"/>
                  <a:pt x="96" y="462"/>
                  <a:pt x="97" y="461"/>
                </a:cubicBezTo>
                <a:cubicBezTo>
                  <a:pt x="97" y="461"/>
                  <a:pt x="97" y="461"/>
                  <a:pt x="97" y="461"/>
                </a:cubicBezTo>
                <a:cubicBezTo>
                  <a:pt x="97" y="461"/>
                  <a:pt x="98" y="461"/>
                  <a:pt x="98" y="460"/>
                </a:cubicBezTo>
                <a:cubicBezTo>
                  <a:pt x="98" y="460"/>
                  <a:pt x="98" y="459"/>
                  <a:pt x="98" y="459"/>
                </a:cubicBezTo>
                <a:cubicBezTo>
                  <a:pt x="98" y="458"/>
                  <a:pt x="99" y="458"/>
                  <a:pt x="99" y="458"/>
                </a:cubicBezTo>
                <a:cubicBezTo>
                  <a:pt x="99" y="458"/>
                  <a:pt x="99" y="458"/>
                  <a:pt x="99" y="458"/>
                </a:cubicBezTo>
                <a:cubicBezTo>
                  <a:pt x="100" y="458"/>
                  <a:pt x="100" y="457"/>
                  <a:pt x="100" y="456"/>
                </a:cubicBezTo>
                <a:cubicBezTo>
                  <a:pt x="101" y="456"/>
                  <a:pt x="101" y="456"/>
                  <a:pt x="101" y="456"/>
                </a:cubicBezTo>
                <a:cubicBezTo>
                  <a:pt x="101" y="456"/>
                  <a:pt x="101" y="456"/>
                  <a:pt x="101" y="456"/>
                </a:cubicBezTo>
                <a:cubicBezTo>
                  <a:pt x="102" y="456"/>
                  <a:pt x="101" y="456"/>
                  <a:pt x="102" y="455"/>
                </a:cubicBezTo>
                <a:cubicBezTo>
                  <a:pt x="102" y="455"/>
                  <a:pt x="102" y="455"/>
                  <a:pt x="102" y="455"/>
                </a:cubicBezTo>
                <a:cubicBezTo>
                  <a:pt x="102" y="455"/>
                  <a:pt x="102" y="454"/>
                  <a:pt x="102" y="454"/>
                </a:cubicBezTo>
                <a:cubicBezTo>
                  <a:pt x="103" y="453"/>
                  <a:pt x="104" y="454"/>
                  <a:pt x="104" y="452"/>
                </a:cubicBezTo>
                <a:cubicBezTo>
                  <a:pt x="105" y="452"/>
                  <a:pt x="104" y="452"/>
                  <a:pt x="104" y="451"/>
                </a:cubicBezTo>
                <a:cubicBezTo>
                  <a:pt x="105" y="451"/>
                  <a:pt x="105" y="451"/>
                  <a:pt x="105" y="451"/>
                </a:cubicBezTo>
                <a:cubicBezTo>
                  <a:pt x="106" y="451"/>
                  <a:pt x="106" y="450"/>
                  <a:pt x="106" y="450"/>
                </a:cubicBezTo>
                <a:cubicBezTo>
                  <a:pt x="107" y="450"/>
                  <a:pt x="107" y="450"/>
                  <a:pt x="107" y="450"/>
                </a:cubicBezTo>
                <a:cubicBezTo>
                  <a:pt x="107" y="449"/>
                  <a:pt x="107" y="449"/>
                  <a:pt x="107" y="449"/>
                </a:cubicBezTo>
                <a:cubicBezTo>
                  <a:pt x="108" y="448"/>
                  <a:pt x="108" y="448"/>
                  <a:pt x="108" y="448"/>
                </a:cubicBezTo>
                <a:cubicBezTo>
                  <a:pt x="109" y="447"/>
                  <a:pt x="109" y="447"/>
                  <a:pt x="109" y="447"/>
                </a:cubicBezTo>
                <a:cubicBezTo>
                  <a:pt x="109" y="446"/>
                  <a:pt x="110" y="446"/>
                  <a:pt x="110" y="445"/>
                </a:cubicBezTo>
                <a:cubicBezTo>
                  <a:pt x="110" y="445"/>
                  <a:pt x="110" y="445"/>
                  <a:pt x="110" y="445"/>
                </a:cubicBezTo>
                <a:cubicBezTo>
                  <a:pt x="110" y="445"/>
                  <a:pt x="110" y="445"/>
                  <a:pt x="109" y="445"/>
                </a:cubicBezTo>
                <a:cubicBezTo>
                  <a:pt x="109" y="445"/>
                  <a:pt x="109" y="445"/>
                  <a:pt x="109" y="445"/>
                </a:cubicBezTo>
                <a:cubicBezTo>
                  <a:pt x="110" y="444"/>
                  <a:pt x="111" y="444"/>
                  <a:pt x="112" y="444"/>
                </a:cubicBezTo>
                <a:cubicBezTo>
                  <a:pt x="112" y="443"/>
                  <a:pt x="112" y="443"/>
                  <a:pt x="112" y="443"/>
                </a:cubicBezTo>
                <a:cubicBezTo>
                  <a:pt x="112" y="443"/>
                  <a:pt x="113" y="442"/>
                  <a:pt x="113" y="442"/>
                </a:cubicBezTo>
                <a:cubicBezTo>
                  <a:pt x="113" y="442"/>
                  <a:pt x="113" y="441"/>
                  <a:pt x="113" y="440"/>
                </a:cubicBezTo>
                <a:cubicBezTo>
                  <a:pt x="114" y="440"/>
                  <a:pt x="114" y="440"/>
                  <a:pt x="114" y="440"/>
                </a:cubicBezTo>
                <a:cubicBezTo>
                  <a:pt x="115" y="440"/>
                  <a:pt x="116" y="438"/>
                  <a:pt x="116" y="437"/>
                </a:cubicBezTo>
                <a:cubicBezTo>
                  <a:pt x="117" y="438"/>
                  <a:pt x="118" y="437"/>
                  <a:pt x="119" y="436"/>
                </a:cubicBezTo>
                <a:cubicBezTo>
                  <a:pt x="119" y="436"/>
                  <a:pt x="119" y="436"/>
                  <a:pt x="119" y="436"/>
                </a:cubicBezTo>
                <a:cubicBezTo>
                  <a:pt x="119" y="436"/>
                  <a:pt x="119" y="435"/>
                  <a:pt x="120" y="435"/>
                </a:cubicBezTo>
                <a:cubicBezTo>
                  <a:pt x="120" y="435"/>
                  <a:pt x="120" y="435"/>
                  <a:pt x="121" y="435"/>
                </a:cubicBezTo>
                <a:cubicBezTo>
                  <a:pt x="121" y="435"/>
                  <a:pt x="121" y="435"/>
                  <a:pt x="121" y="435"/>
                </a:cubicBezTo>
                <a:cubicBezTo>
                  <a:pt x="121" y="435"/>
                  <a:pt x="122" y="435"/>
                  <a:pt x="122" y="435"/>
                </a:cubicBezTo>
                <a:cubicBezTo>
                  <a:pt x="122" y="434"/>
                  <a:pt x="122" y="434"/>
                  <a:pt x="122" y="434"/>
                </a:cubicBezTo>
                <a:cubicBezTo>
                  <a:pt x="122" y="434"/>
                  <a:pt x="122" y="434"/>
                  <a:pt x="123" y="434"/>
                </a:cubicBezTo>
                <a:cubicBezTo>
                  <a:pt x="124" y="434"/>
                  <a:pt x="124" y="433"/>
                  <a:pt x="125" y="432"/>
                </a:cubicBezTo>
                <a:cubicBezTo>
                  <a:pt x="125" y="432"/>
                  <a:pt x="126" y="432"/>
                  <a:pt x="126" y="432"/>
                </a:cubicBezTo>
                <a:cubicBezTo>
                  <a:pt x="126" y="431"/>
                  <a:pt x="126" y="431"/>
                  <a:pt x="126" y="431"/>
                </a:cubicBezTo>
                <a:cubicBezTo>
                  <a:pt x="127" y="432"/>
                  <a:pt x="127" y="432"/>
                  <a:pt x="127" y="432"/>
                </a:cubicBezTo>
                <a:cubicBezTo>
                  <a:pt x="127" y="433"/>
                  <a:pt x="126" y="432"/>
                  <a:pt x="126" y="434"/>
                </a:cubicBezTo>
                <a:cubicBezTo>
                  <a:pt x="126" y="434"/>
                  <a:pt x="125" y="434"/>
                  <a:pt x="125" y="434"/>
                </a:cubicBezTo>
                <a:cubicBezTo>
                  <a:pt x="125" y="434"/>
                  <a:pt x="125" y="434"/>
                  <a:pt x="125" y="435"/>
                </a:cubicBezTo>
                <a:cubicBezTo>
                  <a:pt x="125" y="435"/>
                  <a:pt x="125" y="435"/>
                  <a:pt x="125" y="434"/>
                </a:cubicBezTo>
                <a:cubicBezTo>
                  <a:pt x="126" y="435"/>
                  <a:pt x="126" y="435"/>
                  <a:pt x="126" y="435"/>
                </a:cubicBezTo>
                <a:cubicBezTo>
                  <a:pt x="126" y="436"/>
                  <a:pt x="126" y="436"/>
                  <a:pt x="125" y="437"/>
                </a:cubicBezTo>
                <a:cubicBezTo>
                  <a:pt x="125" y="437"/>
                  <a:pt x="125" y="437"/>
                  <a:pt x="125" y="437"/>
                </a:cubicBezTo>
                <a:cubicBezTo>
                  <a:pt x="126" y="437"/>
                  <a:pt x="126" y="437"/>
                  <a:pt x="126" y="437"/>
                </a:cubicBezTo>
                <a:cubicBezTo>
                  <a:pt x="126" y="439"/>
                  <a:pt x="126" y="439"/>
                  <a:pt x="126" y="439"/>
                </a:cubicBezTo>
                <a:cubicBezTo>
                  <a:pt x="125" y="439"/>
                  <a:pt x="125" y="439"/>
                  <a:pt x="124" y="438"/>
                </a:cubicBezTo>
                <a:cubicBezTo>
                  <a:pt x="123" y="438"/>
                  <a:pt x="122" y="440"/>
                  <a:pt x="121" y="440"/>
                </a:cubicBezTo>
                <a:cubicBezTo>
                  <a:pt x="121" y="441"/>
                  <a:pt x="121" y="442"/>
                  <a:pt x="121" y="442"/>
                </a:cubicBezTo>
                <a:cubicBezTo>
                  <a:pt x="121" y="442"/>
                  <a:pt x="121" y="442"/>
                  <a:pt x="121" y="442"/>
                </a:cubicBezTo>
                <a:cubicBezTo>
                  <a:pt x="122" y="443"/>
                  <a:pt x="121" y="444"/>
                  <a:pt x="121" y="444"/>
                </a:cubicBezTo>
                <a:cubicBezTo>
                  <a:pt x="122" y="445"/>
                  <a:pt x="122" y="445"/>
                  <a:pt x="123" y="445"/>
                </a:cubicBezTo>
                <a:cubicBezTo>
                  <a:pt x="123" y="445"/>
                  <a:pt x="123" y="445"/>
                  <a:pt x="124" y="445"/>
                </a:cubicBezTo>
                <a:cubicBezTo>
                  <a:pt x="125" y="445"/>
                  <a:pt x="125" y="445"/>
                  <a:pt x="125" y="445"/>
                </a:cubicBezTo>
                <a:cubicBezTo>
                  <a:pt x="125" y="445"/>
                  <a:pt x="125" y="445"/>
                  <a:pt x="125" y="445"/>
                </a:cubicBezTo>
                <a:cubicBezTo>
                  <a:pt x="125" y="445"/>
                  <a:pt x="125" y="445"/>
                  <a:pt x="125" y="445"/>
                </a:cubicBezTo>
                <a:cubicBezTo>
                  <a:pt x="125" y="444"/>
                  <a:pt x="125" y="443"/>
                  <a:pt x="126" y="443"/>
                </a:cubicBezTo>
                <a:cubicBezTo>
                  <a:pt x="126" y="443"/>
                  <a:pt x="126" y="443"/>
                  <a:pt x="127" y="443"/>
                </a:cubicBezTo>
                <a:cubicBezTo>
                  <a:pt x="127" y="442"/>
                  <a:pt x="127" y="442"/>
                  <a:pt x="127" y="442"/>
                </a:cubicBezTo>
                <a:cubicBezTo>
                  <a:pt x="127" y="441"/>
                  <a:pt x="132" y="437"/>
                  <a:pt x="133" y="436"/>
                </a:cubicBezTo>
                <a:cubicBezTo>
                  <a:pt x="133" y="436"/>
                  <a:pt x="132" y="436"/>
                  <a:pt x="132" y="435"/>
                </a:cubicBezTo>
                <a:cubicBezTo>
                  <a:pt x="133" y="435"/>
                  <a:pt x="133" y="435"/>
                  <a:pt x="133" y="435"/>
                </a:cubicBezTo>
                <a:cubicBezTo>
                  <a:pt x="133" y="435"/>
                  <a:pt x="133" y="435"/>
                  <a:pt x="133" y="435"/>
                </a:cubicBezTo>
                <a:cubicBezTo>
                  <a:pt x="133" y="435"/>
                  <a:pt x="133" y="435"/>
                  <a:pt x="133" y="435"/>
                </a:cubicBezTo>
                <a:cubicBezTo>
                  <a:pt x="134" y="435"/>
                  <a:pt x="134" y="435"/>
                  <a:pt x="134" y="434"/>
                </a:cubicBezTo>
                <a:cubicBezTo>
                  <a:pt x="135" y="434"/>
                  <a:pt x="135" y="434"/>
                  <a:pt x="136" y="434"/>
                </a:cubicBezTo>
                <a:cubicBezTo>
                  <a:pt x="136" y="433"/>
                  <a:pt x="136" y="433"/>
                  <a:pt x="137" y="432"/>
                </a:cubicBezTo>
                <a:cubicBezTo>
                  <a:pt x="137" y="432"/>
                  <a:pt x="137" y="432"/>
                  <a:pt x="136" y="432"/>
                </a:cubicBezTo>
                <a:cubicBezTo>
                  <a:pt x="136" y="431"/>
                  <a:pt x="137" y="430"/>
                  <a:pt x="138" y="430"/>
                </a:cubicBezTo>
                <a:cubicBezTo>
                  <a:pt x="138" y="429"/>
                  <a:pt x="138" y="429"/>
                  <a:pt x="137" y="429"/>
                </a:cubicBezTo>
                <a:cubicBezTo>
                  <a:pt x="137" y="429"/>
                  <a:pt x="137" y="429"/>
                  <a:pt x="136" y="429"/>
                </a:cubicBezTo>
                <a:cubicBezTo>
                  <a:pt x="136" y="428"/>
                  <a:pt x="136" y="428"/>
                  <a:pt x="136" y="428"/>
                </a:cubicBezTo>
                <a:cubicBezTo>
                  <a:pt x="136" y="427"/>
                  <a:pt x="136" y="427"/>
                  <a:pt x="137" y="427"/>
                </a:cubicBezTo>
                <a:cubicBezTo>
                  <a:pt x="137" y="427"/>
                  <a:pt x="137" y="427"/>
                  <a:pt x="137" y="427"/>
                </a:cubicBezTo>
                <a:cubicBezTo>
                  <a:pt x="137" y="427"/>
                  <a:pt x="137" y="427"/>
                  <a:pt x="137" y="427"/>
                </a:cubicBezTo>
                <a:cubicBezTo>
                  <a:pt x="137" y="428"/>
                  <a:pt x="138" y="429"/>
                  <a:pt x="139" y="429"/>
                </a:cubicBezTo>
                <a:cubicBezTo>
                  <a:pt x="139" y="429"/>
                  <a:pt x="139" y="429"/>
                  <a:pt x="139" y="430"/>
                </a:cubicBezTo>
                <a:cubicBezTo>
                  <a:pt x="139" y="429"/>
                  <a:pt x="139" y="429"/>
                  <a:pt x="140" y="429"/>
                </a:cubicBezTo>
                <a:cubicBezTo>
                  <a:pt x="140" y="428"/>
                  <a:pt x="140" y="429"/>
                  <a:pt x="140" y="428"/>
                </a:cubicBezTo>
                <a:cubicBezTo>
                  <a:pt x="140" y="429"/>
                  <a:pt x="140" y="429"/>
                  <a:pt x="140" y="429"/>
                </a:cubicBezTo>
                <a:cubicBezTo>
                  <a:pt x="141" y="429"/>
                  <a:pt x="142" y="428"/>
                  <a:pt x="143" y="427"/>
                </a:cubicBezTo>
                <a:cubicBezTo>
                  <a:pt x="143" y="427"/>
                  <a:pt x="143" y="427"/>
                  <a:pt x="143" y="427"/>
                </a:cubicBezTo>
                <a:cubicBezTo>
                  <a:pt x="144" y="427"/>
                  <a:pt x="144" y="426"/>
                  <a:pt x="145" y="425"/>
                </a:cubicBezTo>
                <a:cubicBezTo>
                  <a:pt x="145" y="425"/>
                  <a:pt x="145" y="425"/>
                  <a:pt x="145" y="425"/>
                </a:cubicBezTo>
                <a:cubicBezTo>
                  <a:pt x="146" y="424"/>
                  <a:pt x="146" y="424"/>
                  <a:pt x="146" y="423"/>
                </a:cubicBezTo>
                <a:cubicBezTo>
                  <a:pt x="146" y="423"/>
                  <a:pt x="146" y="423"/>
                  <a:pt x="146" y="423"/>
                </a:cubicBezTo>
                <a:cubicBezTo>
                  <a:pt x="146" y="423"/>
                  <a:pt x="146" y="423"/>
                  <a:pt x="146" y="423"/>
                </a:cubicBezTo>
                <a:cubicBezTo>
                  <a:pt x="148" y="423"/>
                  <a:pt x="148" y="423"/>
                  <a:pt x="148" y="422"/>
                </a:cubicBezTo>
                <a:cubicBezTo>
                  <a:pt x="148" y="422"/>
                  <a:pt x="149" y="422"/>
                  <a:pt x="149" y="422"/>
                </a:cubicBezTo>
                <a:cubicBezTo>
                  <a:pt x="149" y="422"/>
                  <a:pt x="150" y="422"/>
                  <a:pt x="150" y="422"/>
                </a:cubicBezTo>
                <a:cubicBezTo>
                  <a:pt x="150" y="420"/>
                  <a:pt x="150" y="420"/>
                  <a:pt x="150" y="420"/>
                </a:cubicBezTo>
                <a:cubicBezTo>
                  <a:pt x="151" y="420"/>
                  <a:pt x="151" y="420"/>
                  <a:pt x="152" y="419"/>
                </a:cubicBezTo>
                <a:cubicBezTo>
                  <a:pt x="152" y="419"/>
                  <a:pt x="152" y="418"/>
                  <a:pt x="152" y="418"/>
                </a:cubicBezTo>
                <a:cubicBezTo>
                  <a:pt x="152" y="418"/>
                  <a:pt x="152" y="418"/>
                  <a:pt x="152" y="418"/>
                </a:cubicBezTo>
                <a:cubicBezTo>
                  <a:pt x="152" y="418"/>
                  <a:pt x="152" y="418"/>
                  <a:pt x="152" y="419"/>
                </a:cubicBezTo>
                <a:cubicBezTo>
                  <a:pt x="153" y="419"/>
                  <a:pt x="152" y="419"/>
                  <a:pt x="153" y="419"/>
                </a:cubicBezTo>
                <a:cubicBezTo>
                  <a:pt x="154" y="418"/>
                  <a:pt x="156" y="417"/>
                  <a:pt x="156" y="415"/>
                </a:cubicBezTo>
                <a:cubicBezTo>
                  <a:pt x="157" y="415"/>
                  <a:pt x="157" y="415"/>
                  <a:pt x="157" y="415"/>
                </a:cubicBezTo>
                <a:cubicBezTo>
                  <a:pt x="158" y="414"/>
                  <a:pt x="158" y="414"/>
                  <a:pt x="159" y="414"/>
                </a:cubicBezTo>
                <a:cubicBezTo>
                  <a:pt x="159" y="413"/>
                  <a:pt x="160" y="413"/>
                  <a:pt x="160" y="413"/>
                </a:cubicBezTo>
                <a:cubicBezTo>
                  <a:pt x="160" y="413"/>
                  <a:pt x="161" y="413"/>
                  <a:pt x="161" y="412"/>
                </a:cubicBezTo>
                <a:cubicBezTo>
                  <a:pt x="161" y="412"/>
                  <a:pt x="161" y="411"/>
                  <a:pt x="161" y="411"/>
                </a:cubicBezTo>
                <a:cubicBezTo>
                  <a:pt x="161" y="411"/>
                  <a:pt x="162" y="411"/>
                  <a:pt x="162" y="412"/>
                </a:cubicBezTo>
                <a:cubicBezTo>
                  <a:pt x="162" y="412"/>
                  <a:pt x="162" y="412"/>
                  <a:pt x="162" y="412"/>
                </a:cubicBezTo>
                <a:cubicBezTo>
                  <a:pt x="162" y="411"/>
                  <a:pt x="162" y="410"/>
                  <a:pt x="161" y="410"/>
                </a:cubicBezTo>
                <a:cubicBezTo>
                  <a:pt x="161" y="409"/>
                  <a:pt x="161" y="409"/>
                  <a:pt x="161" y="409"/>
                </a:cubicBezTo>
                <a:cubicBezTo>
                  <a:pt x="161" y="409"/>
                  <a:pt x="161" y="409"/>
                  <a:pt x="161" y="409"/>
                </a:cubicBezTo>
                <a:cubicBezTo>
                  <a:pt x="162" y="409"/>
                  <a:pt x="162" y="410"/>
                  <a:pt x="163" y="410"/>
                </a:cubicBezTo>
                <a:cubicBezTo>
                  <a:pt x="165" y="410"/>
                  <a:pt x="166" y="409"/>
                  <a:pt x="166" y="408"/>
                </a:cubicBezTo>
                <a:cubicBezTo>
                  <a:pt x="166" y="408"/>
                  <a:pt x="166" y="408"/>
                  <a:pt x="166" y="408"/>
                </a:cubicBezTo>
                <a:cubicBezTo>
                  <a:pt x="167" y="407"/>
                  <a:pt x="167" y="407"/>
                  <a:pt x="168" y="407"/>
                </a:cubicBezTo>
                <a:cubicBezTo>
                  <a:pt x="168" y="407"/>
                  <a:pt x="168" y="407"/>
                  <a:pt x="168" y="407"/>
                </a:cubicBezTo>
                <a:cubicBezTo>
                  <a:pt x="169" y="407"/>
                  <a:pt x="169" y="406"/>
                  <a:pt x="170" y="406"/>
                </a:cubicBezTo>
                <a:cubicBezTo>
                  <a:pt x="171" y="405"/>
                  <a:pt x="171" y="405"/>
                  <a:pt x="172" y="405"/>
                </a:cubicBezTo>
                <a:cubicBezTo>
                  <a:pt x="172" y="404"/>
                  <a:pt x="172" y="404"/>
                  <a:pt x="173" y="403"/>
                </a:cubicBezTo>
                <a:cubicBezTo>
                  <a:pt x="174" y="403"/>
                  <a:pt x="174" y="403"/>
                  <a:pt x="174" y="403"/>
                </a:cubicBezTo>
                <a:cubicBezTo>
                  <a:pt x="174" y="403"/>
                  <a:pt x="175" y="402"/>
                  <a:pt x="175" y="402"/>
                </a:cubicBezTo>
                <a:cubicBezTo>
                  <a:pt x="176" y="401"/>
                  <a:pt x="178" y="401"/>
                  <a:pt x="179" y="400"/>
                </a:cubicBezTo>
                <a:cubicBezTo>
                  <a:pt x="179" y="400"/>
                  <a:pt x="179" y="400"/>
                  <a:pt x="179" y="399"/>
                </a:cubicBezTo>
                <a:cubicBezTo>
                  <a:pt x="182" y="399"/>
                  <a:pt x="186" y="396"/>
                  <a:pt x="187" y="394"/>
                </a:cubicBezTo>
                <a:cubicBezTo>
                  <a:pt x="187" y="394"/>
                  <a:pt x="187" y="394"/>
                  <a:pt x="187" y="395"/>
                </a:cubicBezTo>
                <a:cubicBezTo>
                  <a:pt x="187" y="395"/>
                  <a:pt x="188" y="395"/>
                  <a:pt x="188" y="395"/>
                </a:cubicBezTo>
                <a:cubicBezTo>
                  <a:pt x="188" y="395"/>
                  <a:pt x="188" y="395"/>
                  <a:pt x="188" y="395"/>
                </a:cubicBezTo>
                <a:cubicBezTo>
                  <a:pt x="189" y="395"/>
                  <a:pt x="188" y="395"/>
                  <a:pt x="188" y="394"/>
                </a:cubicBezTo>
                <a:cubicBezTo>
                  <a:pt x="189" y="394"/>
                  <a:pt x="189" y="394"/>
                  <a:pt x="189" y="394"/>
                </a:cubicBezTo>
                <a:cubicBezTo>
                  <a:pt x="190" y="394"/>
                  <a:pt x="190" y="393"/>
                  <a:pt x="190" y="393"/>
                </a:cubicBezTo>
                <a:cubicBezTo>
                  <a:pt x="190" y="393"/>
                  <a:pt x="191" y="393"/>
                  <a:pt x="191" y="393"/>
                </a:cubicBezTo>
                <a:cubicBezTo>
                  <a:pt x="191" y="392"/>
                  <a:pt x="191" y="392"/>
                  <a:pt x="191" y="391"/>
                </a:cubicBezTo>
                <a:cubicBezTo>
                  <a:pt x="191" y="392"/>
                  <a:pt x="192" y="392"/>
                  <a:pt x="193" y="392"/>
                </a:cubicBezTo>
                <a:cubicBezTo>
                  <a:pt x="193" y="392"/>
                  <a:pt x="194" y="390"/>
                  <a:pt x="195" y="391"/>
                </a:cubicBezTo>
                <a:cubicBezTo>
                  <a:pt x="196" y="391"/>
                  <a:pt x="196" y="391"/>
                  <a:pt x="196" y="390"/>
                </a:cubicBezTo>
                <a:cubicBezTo>
                  <a:pt x="197" y="390"/>
                  <a:pt x="197" y="390"/>
                  <a:pt x="197" y="390"/>
                </a:cubicBezTo>
                <a:cubicBezTo>
                  <a:pt x="197" y="389"/>
                  <a:pt x="197" y="389"/>
                  <a:pt x="197" y="389"/>
                </a:cubicBezTo>
                <a:cubicBezTo>
                  <a:pt x="197" y="389"/>
                  <a:pt x="197" y="389"/>
                  <a:pt x="197" y="389"/>
                </a:cubicBezTo>
                <a:cubicBezTo>
                  <a:pt x="198" y="389"/>
                  <a:pt x="199" y="389"/>
                  <a:pt x="199" y="388"/>
                </a:cubicBezTo>
                <a:cubicBezTo>
                  <a:pt x="199" y="388"/>
                  <a:pt x="200" y="387"/>
                  <a:pt x="200" y="387"/>
                </a:cubicBezTo>
                <a:cubicBezTo>
                  <a:pt x="200" y="387"/>
                  <a:pt x="200" y="387"/>
                  <a:pt x="200" y="387"/>
                </a:cubicBezTo>
                <a:cubicBezTo>
                  <a:pt x="200" y="387"/>
                  <a:pt x="200" y="387"/>
                  <a:pt x="200" y="387"/>
                </a:cubicBezTo>
                <a:cubicBezTo>
                  <a:pt x="200" y="387"/>
                  <a:pt x="201" y="387"/>
                  <a:pt x="201" y="388"/>
                </a:cubicBezTo>
                <a:cubicBezTo>
                  <a:pt x="202" y="388"/>
                  <a:pt x="202" y="388"/>
                  <a:pt x="202" y="388"/>
                </a:cubicBezTo>
                <a:cubicBezTo>
                  <a:pt x="202" y="387"/>
                  <a:pt x="202" y="387"/>
                  <a:pt x="202" y="387"/>
                </a:cubicBezTo>
                <a:cubicBezTo>
                  <a:pt x="202" y="387"/>
                  <a:pt x="202" y="387"/>
                  <a:pt x="203" y="387"/>
                </a:cubicBezTo>
                <a:cubicBezTo>
                  <a:pt x="203" y="387"/>
                  <a:pt x="204" y="386"/>
                  <a:pt x="204" y="385"/>
                </a:cubicBezTo>
                <a:cubicBezTo>
                  <a:pt x="204" y="386"/>
                  <a:pt x="205" y="386"/>
                  <a:pt x="205" y="386"/>
                </a:cubicBezTo>
                <a:cubicBezTo>
                  <a:pt x="205" y="386"/>
                  <a:pt x="207" y="386"/>
                  <a:pt x="207" y="385"/>
                </a:cubicBezTo>
                <a:cubicBezTo>
                  <a:pt x="208" y="385"/>
                  <a:pt x="209" y="384"/>
                  <a:pt x="209" y="382"/>
                </a:cubicBezTo>
                <a:cubicBezTo>
                  <a:pt x="210" y="383"/>
                  <a:pt x="212" y="382"/>
                  <a:pt x="213" y="382"/>
                </a:cubicBezTo>
                <a:cubicBezTo>
                  <a:pt x="214" y="382"/>
                  <a:pt x="215" y="383"/>
                  <a:pt x="216" y="382"/>
                </a:cubicBezTo>
                <a:cubicBezTo>
                  <a:pt x="216" y="382"/>
                  <a:pt x="217" y="382"/>
                  <a:pt x="217" y="382"/>
                </a:cubicBezTo>
                <a:cubicBezTo>
                  <a:pt x="217" y="382"/>
                  <a:pt x="218" y="382"/>
                  <a:pt x="218" y="382"/>
                </a:cubicBezTo>
                <a:cubicBezTo>
                  <a:pt x="219" y="382"/>
                  <a:pt x="219" y="381"/>
                  <a:pt x="219" y="382"/>
                </a:cubicBezTo>
                <a:cubicBezTo>
                  <a:pt x="220" y="381"/>
                  <a:pt x="220" y="381"/>
                  <a:pt x="220" y="381"/>
                </a:cubicBezTo>
                <a:cubicBezTo>
                  <a:pt x="221" y="381"/>
                  <a:pt x="221" y="381"/>
                  <a:pt x="221" y="381"/>
                </a:cubicBezTo>
                <a:cubicBezTo>
                  <a:pt x="221" y="381"/>
                  <a:pt x="222" y="380"/>
                  <a:pt x="223" y="379"/>
                </a:cubicBezTo>
                <a:cubicBezTo>
                  <a:pt x="223" y="379"/>
                  <a:pt x="223" y="380"/>
                  <a:pt x="224" y="379"/>
                </a:cubicBezTo>
                <a:cubicBezTo>
                  <a:pt x="224" y="379"/>
                  <a:pt x="225" y="378"/>
                  <a:pt x="225" y="378"/>
                </a:cubicBezTo>
                <a:cubicBezTo>
                  <a:pt x="225" y="378"/>
                  <a:pt x="226" y="378"/>
                  <a:pt x="226" y="379"/>
                </a:cubicBezTo>
                <a:cubicBezTo>
                  <a:pt x="227" y="378"/>
                  <a:pt x="228" y="378"/>
                  <a:pt x="228" y="378"/>
                </a:cubicBezTo>
                <a:cubicBezTo>
                  <a:pt x="229" y="377"/>
                  <a:pt x="229" y="378"/>
                  <a:pt x="230" y="378"/>
                </a:cubicBezTo>
                <a:cubicBezTo>
                  <a:pt x="230" y="378"/>
                  <a:pt x="230" y="377"/>
                  <a:pt x="230" y="377"/>
                </a:cubicBezTo>
                <a:cubicBezTo>
                  <a:pt x="231" y="376"/>
                  <a:pt x="232" y="377"/>
                  <a:pt x="232" y="377"/>
                </a:cubicBezTo>
                <a:cubicBezTo>
                  <a:pt x="233" y="376"/>
                  <a:pt x="234" y="376"/>
                  <a:pt x="234" y="376"/>
                </a:cubicBezTo>
                <a:cubicBezTo>
                  <a:pt x="234" y="376"/>
                  <a:pt x="234" y="376"/>
                  <a:pt x="235" y="376"/>
                </a:cubicBezTo>
                <a:cubicBezTo>
                  <a:pt x="236" y="376"/>
                  <a:pt x="235" y="375"/>
                  <a:pt x="236" y="375"/>
                </a:cubicBezTo>
                <a:cubicBezTo>
                  <a:pt x="236" y="375"/>
                  <a:pt x="236" y="375"/>
                  <a:pt x="236" y="375"/>
                </a:cubicBezTo>
                <a:cubicBezTo>
                  <a:pt x="236" y="374"/>
                  <a:pt x="236" y="374"/>
                  <a:pt x="237" y="374"/>
                </a:cubicBezTo>
                <a:cubicBezTo>
                  <a:pt x="237" y="374"/>
                  <a:pt x="238" y="375"/>
                  <a:pt x="238" y="375"/>
                </a:cubicBezTo>
                <a:cubicBezTo>
                  <a:pt x="239" y="374"/>
                  <a:pt x="242" y="373"/>
                  <a:pt x="243" y="372"/>
                </a:cubicBezTo>
                <a:cubicBezTo>
                  <a:pt x="243" y="373"/>
                  <a:pt x="243" y="373"/>
                  <a:pt x="244" y="373"/>
                </a:cubicBezTo>
                <a:cubicBezTo>
                  <a:pt x="246" y="373"/>
                  <a:pt x="245" y="373"/>
                  <a:pt x="247" y="372"/>
                </a:cubicBezTo>
                <a:cubicBezTo>
                  <a:pt x="248" y="372"/>
                  <a:pt x="248" y="371"/>
                  <a:pt x="248" y="371"/>
                </a:cubicBezTo>
                <a:cubicBezTo>
                  <a:pt x="249" y="371"/>
                  <a:pt x="249" y="371"/>
                  <a:pt x="250" y="371"/>
                </a:cubicBezTo>
                <a:cubicBezTo>
                  <a:pt x="250" y="371"/>
                  <a:pt x="251" y="370"/>
                  <a:pt x="251" y="370"/>
                </a:cubicBezTo>
                <a:cubicBezTo>
                  <a:pt x="252" y="370"/>
                  <a:pt x="252" y="370"/>
                  <a:pt x="253" y="370"/>
                </a:cubicBezTo>
                <a:cubicBezTo>
                  <a:pt x="253" y="370"/>
                  <a:pt x="255" y="369"/>
                  <a:pt x="255" y="369"/>
                </a:cubicBezTo>
                <a:cubicBezTo>
                  <a:pt x="256" y="369"/>
                  <a:pt x="256" y="369"/>
                  <a:pt x="257" y="369"/>
                </a:cubicBezTo>
                <a:cubicBezTo>
                  <a:pt x="257" y="368"/>
                  <a:pt x="258" y="368"/>
                  <a:pt x="259" y="367"/>
                </a:cubicBezTo>
                <a:cubicBezTo>
                  <a:pt x="259" y="367"/>
                  <a:pt x="259" y="367"/>
                  <a:pt x="259" y="367"/>
                </a:cubicBezTo>
                <a:cubicBezTo>
                  <a:pt x="259" y="366"/>
                  <a:pt x="260" y="366"/>
                  <a:pt x="261" y="366"/>
                </a:cubicBezTo>
                <a:cubicBezTo>
                  <a:pt x="261" y="366"/>
                  <a:pt x="261" y="366"/>
                  <a:pt x="261" y="366"/>
                </a:cubicBezTo>
                <a:cubicBezTo>
                  <a:pt x="261" y="366"/>
                  <a:pt x="261" y="366"/>
                  <a:pt x="261" y="366"/>
                </a:cubicBezTo>
                <a:cubicBezTo>
                  <a:pt x="261" y="367"/>
                  <a:pt x="261" y="367"/>
                  <a:pt x="260" y="367"/>
                </a:cubicBezTo>
                <a:cubicBezTo>
                  <a:pt x="260" y="367"/>
                  <a:pt x="260" y="367"/>
                  <a:pt x="260" y="367"/>
                </a:cubicBezTo>
                <a:cubicBezTo>
                  <a:pt x="262" y="367"/>
                  <a:pt x="262" y="366"/>
                  <a:pt x="264" y="366"/>
                </a:cubicBezTo>
                <a:cubicBezTo>
                  <a:pt x="264" y="366"/>
                  <a:pt x="264" y="365"/>
                  <a:pt x="264" y="365"/>
                </a:cubicBezTo>
                <a:cubicBezTo>
                  <a:pt x="264" y="364"/>
                  <a:pt x="265" y="364"/>
                  <a:pt x="265" y="364"/>
                </a:cubicBezTo>
                <a:cubicBezTo>
                  <a:pt x="265" y="364"/>
                  <a:pt x="265" y="364"/>
                  <a:pt x="265" y="364"/>
                </a:cubicBezTo>
                <a:cubicBezTo>
                  <a:pt x="266" y="364"/>
                  <a:pt x="266" y="364"/>
                  <a:pt x="266" y="364"/>
                </a:cubicBezTo>
                <a:cubicBezTo>
                  <a:pt x="266" y="365"/>
                  <a:pt x="266" y="365"/>
                  <a:pt x="266" y="365"/>
                </a:cubicBezTo>
                <a:cubicBezTo>
                  <a:pt x="266" y="365"/>
                  <a:pt x="266" y="365"/>
                  <a:pt x="266" y="365"/>
                </a:cubicBezTo>
                <a:cubicBezTo>
                  <a:pt x="266" y="365"/>
                  <a:pt x="267" y="365"/>
                  <a:pt x="267" y="365"/>
                </a:cubicBezTo>
                <a:cubicBezTo>
                  <a:pt x="268" y="365"/>
                  <a:pt x="268" y="365"/>
                  <a:pt x="269" y="364"/>
                </a:cubicBezTo>
                <a:cubicBezTo>
                  <a:pt x="269" y="364"/>
                  <a:pt x="269" y="364"/>
                  <a:pt x="269" y="364"/>
                </a:cubicBezTo>
                <a:cubicBezTo>
                  <a:pt x="271" y="364"/>
                  <a:pt x="271" y="363"/>
                  <a:pt x="272" y="362"/>
                </a:cubicBezTo>
                <a:cubicBezTo>
                  <a:pt x="272" y="362"/>
                  <a:pt x="272" y="362"/>
                  <a:pt x="273" y="363"/>
                </a:cubicBezTo>
                <a:cubicBezTo>
                  <a:pt x="273" y="363"/>
                  <a:pt x="273" y="363"/>
                  <a:pt x="273" y="363"/>
                </a:cubicBezTo>
                <a:cubicBezTo>
                  <a:pt x="273" y="362"/>
                  <a:pt x="273" y="362"/>
                  <a:pt x="273" y="361"/>
                </a:cubicBezTo>
                <a:cubicBezTo>
                  <a:pt x="274" y="361"/>
                  <a:pt x="274" y="361"/>
                  <a:pt x="274" y="361"/>
                </a:cubicBezTo>
                <a:cubicBezTo>
                  <a:pt x="274" y="361"/>
                  <a:pt x="274" y="361"/>
                  <a:pt x="274" y="361"/>
                </a:cubicBezTo>
                <a:cubicBezTo>
                  <a:pt x="274" y="362"/>
                  <a:pt x="274" y="362"/>
                  <a:pt x="274" y="362"/>
                </a:cubicBezTo>
                <a:cubicBezTo>
                  <a:pt x="275" y="362"/>
                  <a:pt x="275" y="362"/>
                  <a:pt x="276" y="362"/>
                </a:cubicBezTo>
                <a:cubicBezTo>
                  <a:pt x="277" y="362"/>
                  <a:pt x="277" y="361"/>
                  <a:pt x="277" y="361"/>
                </a:cubicBezTo>
                <a:cubicBezTo>
                  <a:pt x="279" y="361"/>
                  <a:pt x="279" y="361"/>
                  <a:pt x="279" y="361"/>
                </a:cubicBezTo>
                <a:cubicBezTo>
                  <a:pt x="280" y="360"/>
                  <a:pt x="279" y="360"/>
                  <a:pt x="281" y="360"/>
                </a:cubicBezTo>
                <a:cubicBezTo>
                  <a:pt x="281" y="360"/>
                  <a:pt x="281" y="360"/>
                  <a:pt x="281" y="359"/>
                </a:cubicBezTo>
                <a:cubicBezTo>
                  <a:pt x="281" y="359"/>
                  <a:pt x="287" y="357"/>
                  <a:pt x="287" y="357"/>
                </a:cubicBezTo>
                <a:cubicBezTo>
                  <a:pt x="287" y="357"/>
                  <a:pt x="287" y="356"/>
                  <a:pt x="287" y="356"/>
                </a:cubicBezTo>
                <a:cubicBezTo>
                  <a:pt x="288" y="355"/>
                  <a:pt x="290" y="356"/>
                  <a:pt x="291" y="356"/>
                </a:cubicBezTo>
                <a:cubicBezTo>
                  <a:pt x="292" y="356"/>
                  <a:pt x="293" y="355"/>
                  <a:pt x="294" y="354"/>
                </a:cubicBezTo>
                <a:cubicBezTo>
                  <a:pt x="294" y="354"/>
                  <a:pt x="295" y="354"/>
                  <a:pt x="296" y="354"/>
                </a:cubicBezTo>
                <a:cubicBezTo>
                  <a:pt x="296" y="354"/>
                  <a:pt x="296" y="354"/>
                  <a:pt x="296" y="354"/>
                </a:cubicBezTo>
                <a:cubicBezTo>
                  <a:pt x="297" y="354"/>
                  <a:pt x="297" y="354"/>
                  <a:pt x="297" y="354"/>
                </a:cubicBezTo>
                <a:cubicBezTo>
                  <a:pt x="297" y="354"/>
                  <a:pt x="297" y="354"/>
                  <a:pt x="297" y="353"/>
                </a:cubicBezTo>
                <a:cubicBezTo>
                  <a:pt x="297" y="353"/>
                  <a:pt x="297" y="354"/>
                  <a:pt x="298" y="354"/>
                </a:cubicBezTo>
                <a:cubicBezTo>
                  <a:pt x="299" y="353"/>
                  <a:pt x="298" y="353"/>
                  <a:pt x="299" y="353"/>
                </a:cubicBezTo>
                <a:cubicBezTo>
                  <a:pt x="299" y="353"/>
                  <a:pt x="300" y="353"/>
                  <a:pt x="300" y="353"/>
                </a:cubicBezTo>
                <a:cubicBezTo>
                  <a:pt x="301" y="352"/>
                  <a:pt x="302" y="352"/>
                  <a:pt x="303" y="352"/>
                </a:cubicBezTo>
                <a:cubicBezTo>
                  <a:pt x="303" y="351"/>
                  <a:pt x="303" y="351"/>
                  <a:pt x="303" y="351"/>
                </a:cubicBezTo>
                <a:cubicBezTo>
                  <a:pt x="304" y="351"/>
                  <a:pt x="304" y="351"/>
                  <a:pt x="305" y="351"/>
                </a:cubicBezTo>
                <a:cubicBezTo>
                  <a:pt x="305" y="351"/>
                  <a:pt x="305" y="350"/>
                  <a:pt x="305" y="350"/>
                </a:cubicBezTo>
                <a:cubicBezTo>
                  <a:pt x="305" y="349"/>
                  <a:pt x="305" y="349"/>
                  <a:pt x="305" y="349"/>
                </a:cubicBezTo>
                <a:cubicBezTo>
                  <a:pt x="306" y="350"/>
                  <a:pt x="306" y="350"/>
                  <a:pt x="307" y="349"/>
                </a:cubicBezTo>
                <a:cubicBezTo>
                  <a:pt x="308" y="349"/>
                  <a:pt x="308" y="349"/>
                  <a:pt x="309" y="349"/>
                </a:cubicBezTo>
                <a:cubicBezTo>
                  <a:pt x="309" y="348"/>
                  <a:pt x="309" y="348"/>
                  <a:pt x="309" y="348"/>
                </a:cubicBezTo>
                <a:cubicBezTo>
                  <a:pt x="309" y="348"/>
                  <a:pt x="310" y="348"/>
                  <a:pt x="310" y="348"/>
                </a:cubicBezTo>
                <a:cubicBezTo>
                  <a:pt x="310" y="347"/>
                  <a:pt x="310" y="347"/>
                  <a:pt x="310" y="347"/>
                </a:cubicBezTo>
                <a:cubicBezTo>
                  <a:pt x="311" y="347"/>
                  <a:pt x="311" y="347"/>
                  <a:pt x="311" y="347"/>
                </a:cubicBezTo>
                <a:cubicBezTo>
                  <a:pt x="312" y="347"/>
                  <a:pt x="312" y="347"/>
                  <a:pt x="313" y="347"/>
                </a:cubicBezTo>
                <a:cubicBezTo>
                  <a:pt x="313" y="346"/>
                  <a:pt x="313" y="346"/>
                  <a:pt x="313" y="346"/>
                </a:cubicBezTo>
                <a:cubicBezTo>
                  <a:pt x="314" y="346"/>
                  <a:pt x="314" y="346"/>
                  <a:pt x="314" y="345"/>
                </a:cubicBezTo>
                <a:cubicBezTo>
                  <a:pt x="316" y="346"/>
                  <a:pt x="317" y="345"/>
                  <a:pt x="319" y="344"/>
                </a:cubicBezTo>
                <a:cubicBezTo>
                  <a:pt x="319" y="344"/>
                  <a:pt x="319" y="344"/>
                  <a:pt x="319" y="343"/>
                </a:cubicBezTo>
                <a:cubicBezTo>
                  <a:pt x="320" y="343"/>
                  <a:pt x="320" y="343"/>
                  <a:pt x="320" y="343"/>
                </a:cubicBezTo>
                <a:cubicBezTo>
                  <a:pt x="320" y="343"/>
                  <a:pt x="319" y="343"/>
                  <a:pt x="319" y="343"/>
                </a:cubicBezTo>
                <a:cubicBezTo>
                  <a:pt x="320" y="343"/>
                  <a:pt x="320" y="342"/>
                  <a:pt x="320" y="342"/>
                </a:cubicBezTo>
                <a:cubicBezTo>
                  <a:pt x="321" y="342"/>
                  <a:pt x="321" y="342"/>
                  <a:pt x="322" y="342"/>
                </a:cubicBezTo>
                <a:cubicBezTo>
                  <a:pt x="322" y="342"/>
                  <a:pt x="322" y="342"/>
                  <a:pt x="322" y="341"/>
                </a:cubicBezTo>
                <a:cubicBezTo>
                  <a:pt x="323" y="342"/>
                  <a:pt x="323" y="342"/>
                  <a:pt x="323" y="342"/>
                </a:cubicBezTo>
                <a:cubicBezTo>
                  <a:pt x="324" y="341"/>
                  <a:pt x="324" y="340"/>
                  <a:pt x="324" y="340"/>
                </a:cubicBezTo>
                <a:cubicBezTo>
                  <a:pt x="325" y="340"/>
                  <a:pt x="325" y="340"/>
                  <a:pt x="325" y="340"/>
                </a:cubicBezTo>
                <a:cubicBezTo>
                  <a:pt x="326" y="340"/>
                  <a:pt x="326" y="340"/>
                  <a:pt x="327" y="339"/>
                </a:cubicBezTo>
                <a:cubicBezTo>
                  <a:pt x="327" y="339"/>
                  <a:pt x="327" y="339"/>
                  <a:pt x="327" y="339"/>
                </a:cubicBezTo>
                <a:cubicBezTo>
                  <a:pt x="327" y="339"/>
                  <a:pt x="328" y="338"/>
                  <a:pt x="329" y="338"/>
                </a:cubicBezTo>
                <a:cubicBezTo>
                  <a:pt x="329" y="338"/>
                  <a:pt x="329" y="338"/>
                  <a:pt x="329" y="337"/>
                </a:cubicBezTo>
                <a:cubicBezTo>
                  <a:pt x="329" y="337"/>
                  <a:pt x="331" y="336"/>
                  <a:pt x="331" y="336"/>
                </a:cubicBezTo>
                <a:cubicBezTo>
                  <a:pt x="332" y="336"/>
                  <a:pt x="332" y="336"/>
                  <a:pt x="332" y="336"/>
                </a:cubicBezTo>
                <a:cubicBezTo>
                  <a:pt x="332" y="336"/>
                  <a:pt x="332" y="335"/>
                  <a:pt x="333" y="335"/>
                </a:cubicBezTo>
                <a:cubicBezTo>
                  <a:pt x="334" y="334"/>
                  <a:pt x="336" y="333"/>
                  <a:pt x="337" y="333"/>
                </a:cubicBezTo>
                <a:cubicBezTo>
                  <a:pt x="337" y="332"/>
                  <a:pt x="337" y="332"/>
                  <a:pt x="338" y="332"/>
                </a:cubicBezTo>
                <a:cubicBezTo>
                  <a:pt x="338" y="331"/>
                  <a:pt x="338" y="331"/>
                  <a:pt x="338" y="331"/>
                </a:cubicBezTo>
                <a:cubicBezTo>
                  <a:pt x="339" y="331"/>
                  <a:pt x="339" y="331"/>
                  <a:pt x="339" y="331"/>
                </a:cubicBezTo>
                <a:cubicBezTo>
                  <a:pt x="339" y="332"/>
                  <a:pt x="339" y="332"/>
                  <a:pt x="339" y="332"/>
                </a:cubicBezTo>
                <a:cubicBezTo>
                  <a:pt x="339" y="331"/>
                  <a:pt x="339" y="331"/>
                  <a:pt x="339" y="330"/>
                </a:cubicBezTo>
                <a:cubicBezTo>
                  <a:pt x="340" y="330"/>
                  <a:pt x="340" y="330"/>
                  <a:pt x="340" y="330"/>
                </a:cubicBezTo>
                <a:cubicBezTo>
                  <a:pt x="341" y="330"/>
                  <a:pt x="341" y="330"/>
                  <a:pt x="341" y="330"/>
                </a:cubicBezTo>
                <a:cubicBezTo>
                  <a:pt x="342" y="329"/>
                  <a:pt x="342" y="329"/>
                  <a:pt x="343" y="329"/>
                </a:cubicBezTo>
                <a:cubicBezTo>
                  <a:pt x="343" y="329"/>
                  <a:pt x="343" y="328"/>
                  <a:pt x="345" y="328"/>
                </a:cubicBezTo>
                <a:cubicBezTo>
                  <a:pt x="345" y="327"/>
                  <a:pt x="345" y="327"/>
                  <a:pt x="345" y="327"/>
                </a:cubicBezTo>
                <a:cubicBezTo>
                  <a:pt x="346" y="326"/>
                  <a:pt x="346" y="326"/>
                  <a:pt x="347" y="325"/>
                </a:cubicBezTo>
                <a:cubicBezTo>
                  <a:pt x="348" y="325"/>
                  <a:pt x="347" y="325"/>
                  <a:pt x="348" y="326"/>
                </a:cubicBezTo>
                <a:cubicBezTo>
                  <a:pt x="348" y="325"/>
                  <a:pt x="348" y="324"/>
                  <a:pt x="349" y="324"/>
                </a:cubicBezTo>
                <a:cubicBezTo>
                  <a:pt x="349" y="324"/>
                  <a:pt x="350" y="323"/>
                  <a:pt x="350" y="323"/>
                </a:cubicBezTo>
                <a:cubicBezTo>
                  <a:pt x="350" y="323"/>
                  <a:pt x="350" y="322"/>
                  <a:pt x="350" y="321"/>
                </a:cubicBezTo>
                <a:cubicBezTo>
                  <a:pt x="351" y="321"/>
                  <a:pt x="351" y="321"/>
                  <a:pt x="353" y="321"/>
                </a:cubicBezTo>
                <a:cubicBezTo>
                  <a:pt x="353" y="320"/>
                  <a:pt x="353" y="320"/>
                  <a:pt x="352" y="320"/>
                </a:cubicBezTo>
                <a:cubicBezTo>
                  <a:pt x="353" y="320"/>
                  <a:pt x="353" y="319"/>
                  <a:pt x="354" y="319"/>
                </a:cubicBezTo>
                <a:cubicBezTo>
                  <a:pt x="354" y="319"/>
                  <a:pt x="354" y="319"/>
                  <a:pt x="354" y="319"/>
                </a:cubicBezTo>
                <a:cubicBezTo>
                  <a:pt x="355" y="319"/>
                  <a:pt x="355" y="319"/>
                  <a:pt x="355" y="319"/>
                </a:cubicBezTo>
                <a:cubicBezTo>
                  <a:pt x="355" y="318"/>
                  <a:pt x="355" y="318"/>
                  <a:pt x="355" y="317"/>
                </a:cubicBezTo>
                <a:cubicBezTo>
                  <a:pt x="355" y="317"/>
                  <a:pt x="356" y="317"/>
                  <a:pt x="356" y="317"/>
                </a:cubicBezTo>
                <a:cubicBezTo>
                  <a:pt x="356" y="317"/>
                  <a:pt x="356" y="317"/>
                  <a:pt x="357" y="317"/>
                </a:cubicBezTo>
                <a:cubicBezTo>
                  <a:pt x="357" y="316"/>
                  <a:pt x="357" y="315"/>
                  <a:pt x="358" y="314"/>
                </a:cubicBezTo>
                <a:cubicBezTo>
                  <a:pt x="359" y="314"/>
                  <a:pt x="359" y="315"/>
                  <a:pt x="360" y="314"/>
                </a:cubicBezTo>
                <a:cubicBezTo>
                  <a:pt x="360" y="314"/>
                  <a:pt x="360" y="314"/>
                  <a:pt x="360" y="314"/>
                </a:cubicBezTo>
                <a:cubicBezTo>
                  <a:pt x="360" y="315"/>
                  <a:pt x="360" y="315"/>
                  <a:pt x="360" y="315"/>
                </a:cubicBezTo>
                <a:cubicBezTo>
                  <a:pt x="360" y="315"/>
                  <a:pt x="360" y="315"/>
                  <a:pt x="360" y="315"/>
                </a:cubicBezTo>
                <a:cubicBezTo>
                  <a:pt x="361" y="315"/>
                  <a:pt x="361" y="314"/>
                  <a:pt x="362" y="313"/>
                </a:cubicBezTo>
                <a:cubicBezTo>
                  <a:pt x="362" y="312"/>
                  <a:pt x="362" y="312"/>
                  <a:pt x="362" y="312"/>
                </a:cubicBezTo>
                <a:cubicBezTo>
                  <a:pt x="361" y="312"/>
                  <a:pt x="361" y="313"/>
                  <a:pt x="361" y="313"/>
                </a:cubicBezTo>
                <a:cubicBezTo>
                  <a:pt x="360" y="313"/>
                  <a:pt x="360" y="313"/>
                  <a:pt x="360" y="312"/>
                </a:cubicBezTo>
                <a:cubicBezTo>
                  <a:pt x="360" y="311"/>
                  <a:pt x="360" y="311"/>
                  <a:pt x="361" y="311"/>
                </a:cubicBezTo>
                <a:cubicBezTo>
                  <a:pt x="362" y="311"/>
                  <a:pt x="363" y="311"/>
                  <a:pt x="364" y="309"/>
                </a:cubicBezTo>
                <a:cubicBezTo>
                  <a:pt x="364" y="309"/>
                  <a:pt x="364" y="309"/>
                  <a:pt x="364" y="309"/>
                </a:cubicBezTo>
                <a:cubicBezTo>
                  <a:pt x="364" y="308"/>
                  <a:pt x="364" y="308"/>
                  <a:pt x="365" y="307"/>
                </a:cubicBezTo>
                <a:cubicBezTo>
                  <a:pt x="365" y="307"/>
                  <a:pt x="365" y="307"/>
                  <a:pt x="365" y="307"/>
                </a:cubicBezTo>
                <a:cubicBezTo>
                  <a:pt x="366" y="308"/>
                  <a:pt x="366" y="310"/>
                  <a:pt x="365" y="310"/>
                </a:cubicBezTo>
                <a:cubicBezTo>
                  <a:pt x="365" y="311"/>
                  <a:pt x="365" y="311"/>
                  <a:pt x="365" y="311"/>
                </a:cubicBezTo>
                <a:cubicBezTo>
                  <a:pt x="365" y="311"/>
                  <a:pt x="366" y="311"/>
                  <a:pt x="366" y="310"/>
                </a:cubicBezTo>
                <a:cubicBezTo>
                  <a:pt x="366" y="310"/>
                  <a:pt x="367" y="310"/>
                  <a:pt x="367" y="310"/>
                </a:cubicBezTo>
                <a:cubicBezTo>
                  <a:pt x="368" y="309"/>
                  <a:pt x="368" y="308"/>
                  <a:pt x="368" y="308"/>
                </a:cubicBezTo>
                <a:cubicBezTo>
                  <a:pt x="369" y="307"/>
                  <a:pt x="370" y="307"/>
                  <a:pt x="370" y="306"/>
                </a:cubicBezTo>
                <a:cubicBezTo>
                  <a:pt x="371" y="305"/>
                  <a:pt x="370" y="305"/>
                  <a:pt x="371" y="304"/>
                </a:cubicBezTo>
                <a:cubicBezTo>
                  <a:pt x="371" y="303"/>
                  <a:pt x="371" y="303"/>
                  <a:pt x="371" y="303"/>
                </a:cubicBezTo>
                <a:cubicBezTo>
                  <a:pt x="371" y="303"/>
                  <a:pt x="372" y="303"/>
                  <a:pt x="372" y="303"/>
                </a:cubicBezTo>
                <a:cubicBezTo>
                  <a:pt x="373" y="303"/>
                  <a:pt x="373" y="302"/>
                  <a:pt x="373" y="301"/>
                </a:cubicBezTo>
                <a:cubicBezTo>
                  <a:pt x="373" y="301"/>
                  <a:pt x="373" y="301"/>
                  <a:pt x="373" y="301"/>
                </a:cubicBezTo>
                <a:cubicBezTo>
                  <a:pt x="374" y="300"/>
                  <a:pt x="374" y="299"/>
                  <a:pt x="374" y="299"/>
                </a:cubicBezTo>
                <a:cubicBezTo>
                  <a:pt x="375" y="299"/>
                  <a:pt x="374" y="299"/>
                  <a:pt x="375" y="299"/>
                </a:cubicBezTo>
                <a:cubicBezTo>
                  <a:pt x="375" y="299"/>
                  <a:pt x="375" y="298"/>
                  <a:pt x="376" y="298"/>
                </a:cubicBezTo>
                <a:cubicBezTo>
                  <a:pt x="376" y="298"/>
                  <a:pt x="376" y="298"/>
                  <a:pt x="376" y="297"/>
                </a:cubicBezTo>
                <a:cubicBezTo>
                  <a:pt x="376" y="297"/>
                  <a:pt x="376" y="297"/>
                  <a:pt x="376" y="297"/>
                </a:cubicBezTo>
                <a:cubicBezTo>
                  <a:pt x="375" y="297"/>
                  <a:pt x="375" y="297"/>
                  <a:pt x="375" y="297"/>
                </a:cubicBezTo>
                <a:cubicBezTo>
                  <a:pt x="375" y="296"/>
                  <a:pt x="375" y="296"/>
                  <a:pt x="375" y="296"/>
                </a:cubicBezTo>
                <a:cubicBezTo>
                  <a:pt x="375" y="295"/>
                  <a:pt x="375" y="295"/>
                  <a:pt x="375" y="295"/>
                </a:cubicBezTo>
                <a:cubicBezTo>
                  <a:pt x="376" y="296"/>
                  <a:pt x="376" y="296"/>
                  <a:pt x="376" y="296"/>
                </a:cubicBezTo>
                <a:cubicBezTo>
                  <a:pt x="377" y="294"/>
                  <a:pt x="378" y="293"/>
                  <a:pt x="379" y="291"/>
                </a:cubicBezTo>
                <a:cubicBezTo>
                  <a:pt x="379" y="291"/>
                  <a:pt x="379" y="291"/>
                  <a:pt x="380" y="292"/>
                </a:cubicBezTo>
                <a:cubicBezTo>
                  <a:pt x="380" y="291"/>
                  <a:pt x="379" y="290"/>
                  <a:pt x="380" y="289"/>
                </a:cubicBezTo>
                <a:cubicBezTo>
                  <a:pt x="380" y="288"/>
                  <a:pt x="381" y="288"/>
                  <a:pt x="381" y="288"/>
                </a:cubicBezTo>
                <a:cubicBezTo>
                  <a:pt x="381" y="287"/>
                  <a:pt x="381" y="286"/>
                  <a:pt x="381" y="285"/>
                </a:cubicBezTo>
                <a:cubicBezTo>
                  <a:pt x="381" y="285"/>
                  <a:pt x="381" y="285"/>
                  <a:pt x="381" y="285"/>
                </a:cubicBezTo>
                <a:cubicBezTo>
                  <a:pt x="382" y="285"/>
                  <a:pt x="382" y="285"/>
                  <a:pt x="382" y="285"/>
                </a:cubicBezTo>
                <a:cubicBezTo>
                  <a:pt x="382" y="284"/>
                  <a:pt x="382" y="284"/>
                  <a:pt x="382" y="284"/>
                </a:cubicBezTo>
                <a:cubicBezTo>
                  <a:pt x="382" y="284"/>
                  <a:pt x="382" y="284"/>
                  <a:pt x="382" y="283"/>
                </a:cubicBezTo>
                <a:cubicBezTo>
                  <a:pt x="381" y="283"/>
                  <a:pt x="381" y="283"/>
                  <a:pt x="381" y="283"/>
                </a:cubicBezTo>
                <a:cubicBezTo>
                  <a:pt x="382" y="283"/>
                  <a:pt x="382" y="283"/>
                  <a:pt x="382" y="283"/>
                </a:cubicBezTo>
                <a:cubicBezTo>
                  <a:pt x="382" y="283"/>
                  <a:pt x="382" y="283"/>
                  <a:pt x="381" y="282"/>
                </a:cubicBezTo>
                <a:cubicBezTo>
                  <a:pt x="381" y="282"/>
                  <a:pt x="381" y="282"/>
                  <a:pt x="381" y="282"/>
                </a:cubicBezTo>
                <a:cubicBezTo>
                  <a:pt x="381" y="284"/>
                  <a:pt x="380" y="285"/>
                  <a:pt x="380" y="286"/>
                </a:cubicBezTo>
                <a:cubicBezTo>
                  <a:pt x="379" y="286"/>
                  <a:pt x="379" y="286"/>
                  <a:pt x="379" y="286"/>
                </a:cubicBezTo>
                <a:cubicBezTo>
                  <a:pt x="379" y="285"/>
                  <a:pt x="380" y="285"/>
                  <a:pt x="380" y="284"/>
                </a:cubicBezTo>
                <a:cubicBezTo>
                  <a:pt x="380" y="283"/>
                  <a:pt x="380" y="283"/>
                  <a:pt x="380" y="283"/>
                </a:cubicBezTo>
                <a:cubicBezTo>
                  <a:pt x="380" y="282"/>
                  <a:pt x="381" y="282"/>
                  <a:pt x="381" y="282"/>
                </a:cubicBezTo>
                <a:cubicBezTo>
                  <a:pt x="381" y="281"/>
                  <a:pt x="381" y="281"/>
                  <a:pt x="381" y="281"/>
                </a:cubicBezTo>
                <a:cubicBezTo>
                  <a:pt x="381" y="280"/>
                  <a:pt x="381" y="280"/>
                  <a:pt x="381" y="280"/>
                </a:cubicBezTo>
                <a:cubicBezTo>
                  <a:pt x="382" y="280"/>
                  <a:pt x="383" y="280"/>
                  <a:pt x="383" y="280"/>
                </a:cubicBezTo>
                <a:cubicBezTo>
                  <a:pt x="383" y="280"/>
                  <a:pt x="384" y="279"/>
                  <a:pt x="384" y="279"/>
                </a:cubicBezTo>
                <a:cubicBezTo>
                  <a:pt x="384" y="279"/>
                  <a:pt x="384" y="279"/>
                  <a:pt x="384" y="279"/>
                </a:cubicBezTo>
                <a:cubicBezTo>
                  <a:pt x="384" y="279"/>
                  <a:pt x="384" y="278"/>
                  <a:pt x="383" y="278"/>
                </a:cubicBezTo>
                <a:cubicBezTo>
                  <a:pt x="383" y="278"/>
                  <a:pt x="383" y="278"/>
                  <a:pt x="383" y="278"/>
                </a:cubicBezTo>
                <a:cubicBezTo>
                  <a:pt x="383" y="277"/>
                  <a:pt x="383" y="277"/>
                  <a:pt x="383" y="277"/>
                </a:cubicBezTo>
                <a:cubicBezTo>
                  <a:pt x="384" y="277"/>
                  <a:pt x="384" y="277"/>
                  <a:pt x="384" y="277"/>
                </a:cubicBezTo>
                <a:cubicBezTo>
                  <a:pt x="384" y="276"/>
                  <a:pt x="385" y="276"/>
                  <a:pt x="386" y="274"/>
                </a:cubicBezTo>
                <a:cubicBezTo>
                  <a:pt x="386" y="274"/>
                  <a:pt x="386" y="274"/>
                  <a:pt x="386" y="274"/>
                </a:cubicBezTo>
                <a:cubicBezTo>
                  <a:pt x="386" y="273"/>
                  <a:pt x="386" y="273"/>
                  <a:pt x="386" y="273"/>
                </a:cubicBezTo>
                <a:cubicBezTo>
                  <a:pt x="386" y="273"/>
                  <a:pt x="386" y="273"/>
                  <a:pt x="386" y="273"/>
                </a:cubicBezTo>
                <a:cubicBezTo>
                  <a:pt x="386" y="273"/>
                  <a:pt x="386" y="273"/>
                  <a:pt x="387" y="273"/>
                </a:cubicBezTo>
                <a:cubicBezTo>
                  <a:pt x="386" y="272"/>
                  <a:pt x="386" y="272"/>
                  <a:pt x="385" y="272"/>
                </a:cubicBezTo>
                <a:cubicBezTo>
                  <a:pt x="385" y="271"/>
                  <a:pt x="385" y="272"/>
                  <a:pt x="385" y="271"/>
                </a:cubicBezTo>
                <a:cubicBezTo>
                  <a:pt x="385" y="271"/>
                  <a:pt x="385" y="271"/>
                  <a:pt x="385" y="271"/>
                </a:cubicBezTo>
                <a:cubicBezTo>
                  <a:pt x="386" y="271"/>
                  <a:pt x="385" y="271"/>
                  <a:pt x="386" y="272"/>
                </a:cubicBezTo>
                <a:cubicBezTo>
                  <a:pt x="386" y="271"/>
                  <a:pt x="386" y="271"/>
                  <a:pt x="386" y="271"/>
                </a:cubicBezTo>
                <a:cubicBezTo>
                  <a:pt x="386" y="270"/>
                  <a:pt x="386" y="271"/>
                  <a:pt x="386" y="270"/>
                </a:cubicBezTo>
                <a:cubicBezTo>
                  <a:pt x="386" y="270"/>
                  <a:pt x="386" y="270"/>
                  <a:pt x="386" y="270"/>
                </a:cubicBezTo>
                <a:cubicBezTo>
                  <a:pt x="386" y="269"/>
                  <a:pt x="386" y="269"/>
                  <a:pt x="386" y="268"/>
                </a:cubicBezTo>
                <a:cubicBezTo>
                  <a:pt x="386" y="268"/>
                  <a:pt x="386" y="268"/>
                  <a:pt x="386" y="268"/>
                </a:cubicBezTo>
                <a:cubicBezTo>
                  <a:pt x="386" y="267"/>
                  <a:pt x="387" y="267"/>
                  <a:pt x="386" y="267"/>
                </a:cubicBezTo>
                <a:cubicBezTo>
                  <a:pt x="386" y="267"/>
                  <a:pt x="386" y="267"/>
                  <a:pt x="387" y="266"/>
                </a:cubicBezTo>
                <a:cubicBezTo>
                  <a:pt x="387" y="266"/>
                  <a:pt x="388" y="264"/>
                  <a:pt x="388" y="264"/>
                </a:cubicBezTo>
                <a:cubicBezTo>
                  <a:pt x="387" y="263"/>
                  <a:pt x="387" y="263"/>
                  <a:pt x="387" y="262"/>
                </a:cubicBezTo>
                <a:cubicBezTo>
                  <a:pt x="387" y="262"/>
                  <a:pt x="387" y="262"/>
                  <a:pt x="387" y="262"/>
                </a:cubicBezTo>
                <a:cubicBezTo>
                  <a:pt x="387" y="262"/>
                  <a:pt x="388" y="262"/>
                  <a:pt x="388" y="261"/>
                </a:cubicBezTo>
                <a:cubicBezTo>
                  <a:pt x="388" y="261"/>
                  <a:pt x="389" y="258"/>
                  <a:pt x="389" y="257"/>
                </a:cubicBezTo>
                <a:cubicBezTo>
                  <a:pt x="389" y="257"/>
                  <a:pt x="389" y="257"/>
                  <a:pt x="388" y="257"/>
                </a:cubicBezTo>
                <a:cubicBezTo>
                  <a:pt x="388" y="257"/>
                  <a:pt x="388" y="256"/>
                  <a:pt x="389" y="256"/>
                </a:cubicBezTo>
                <a:cubicBezTo>
                  <a:pt x="389" y="255"/>
                  <a:pt x="388" y="255"/>
                  <a:pt x="388" y="255"/>
                </a:cubicBezTo>
                <a:cubicBezTo>
                  <a:pt x="388" y="255"/>
                  <a:pt x="388" y="255"/>
                  <a:pt x="388" y="254"/>
                </a:cubicBezTo>
                <a:cubicBezTo>
                  <a:pt x="388" y="254"/>
                  <a:pt x="388" y="254"/>
                  <a:pt x="388" y="254"/>
                </a:cubicBezTo>
                <a:cubicBezTo>
                  <a:pt x="387" y="254"/>
                  <a:pt x="387" y="254"/>
                  <a:pt x="387" y="254"/>
                </a:cubicBezTo>
                <a:cubicBezTo>
                  <a:pt x="386" y="254"/>
                  <a:pt x="386" y="254"/>
                  <a:pt x="385" y="254"/>
                </a:cubicBezTo>
                <a:cubicBezTo>
                  <a:pt x="386" y="254"/>
                  <a:pt x="386" y="253"/>
                  <a:pt x="386" y="253"/>
                </a:cubicBezTo>
                <a:cubicBezTo>
                  <a:pt x="386" y="253"/>
                  <a:pt x="386" y="252"/>
                  <a:pt x="386" y="252"/>
                </a:cubicBezTo>
                <a:cubicBezTo>
                  <a:pt x="386" y="252"/>
                  <a:pt x="387" y="252"/>
                  <a:pt x="387" y="251"/>
                </a:cubicBezTo>
                <a:cubicBezTo>
                  <a:pt x="386" y="251"/>
                  <a:pt x="386" y="251"/>
                  <a:pt x="386" y="250"/>
                </a:cubicBezTo>
                <a:cubicBezTo>
                  <a:pt x="386" y="250"/>
                  <a:pt x="387" y="250"/>
                  <a:pt x="387" y="250"/>
                </a:cubicBezTo>
                <a:cubicBezTo>
                  <a:pt x="387" y="249"/>
                  <a:pt x="387" y="249"/>
                  <a:pt x="387" y="249"/>
                </a:cubicBezTo>
                <a:cubicBezTo>
                  <a:pt x="387" y="248"/>
                  <a:pt x="387" y="248"/>
                  <a:pt x="387" y="248"/>
                </a:cubicBezTo>
                <a:cubicBezTo>
                  <a:pt x="387" y="248"/>
                  <a:pt x="388" y="248"/>
                  <a:pt x="388" y="248"/>
                </a:cubicBezTo>
                <a:cubicBezTo>
                  <a:pt x="388" y="250"/>
                  <a:pt x="387" y="250"/>
                  <a:pt x="388" y="251"/>
                </a:cubicBezTo>
                <a:cubicBezTo>
                  <a:pt x="388" y="251"/>
                  <a:pt x="388" y="251"/>
                  <a:pt x="388" y="251"/>
                </a:cubicBezTo>
                <a:cubicBezTo>
                  <a:pt x="388" y="251"/>
                  <a:pt x="388" y="251"/>
                  <a:pt x="388" y="251"/>
                </a:cubicBezTo>
                <a:cubicBezTo>
                  <a:pt x="388" y="252"/>
                  <a:pt x="388" y="252"/>
                  <a:pt x="388" y="252"/>
                </a:cubicBezTo>
                <a:cubicBezTo>
                  <a:pt x="389" y="252"/>
                  <a:pt x="389" y="252"/>
                  <a:pt x="390" y="252"/>
                </a:cubicBezTo>
                <a:cubicBezTo>
                  <a:pt x="390" y="251"/>
                  <a:pt x="390" y="251"/>
                  <a:pt x="390" y="251"/>
                </a:cubicBezTo>
                <a:cubicBezTo>
                  <a:pt x="390" y="250"/>
                  <a:pt x="389" y="250"/>
                  <a:pt x="389" y="250"/>
                </a:cubicBezTo>
                <a:cubicBezTo>
                  <a:pt x="389" y="250"/>
                  <a:pt x="389" y="250"/>
                  <a:pt x="389" y="250"/>
                </a:cubicBezTo>
                <a:cubicBezTo>
                  <a:pt x="389" y="250"/>
                  <a:pt x="389" y="250"/>
                  <a:pt x="389" y="250"/>
                </a:cubicBezTo>
                <a:cubicBezTo>
                  <a:pt x="389" y="249"/>
                  <a:pt x="389" y="249"/>
                  <a:pt x="389" y="249"/>
                </a:cubicBezTo>
                <a:cubicBezTo>
                  <a:pt x="389" y="248"/>
                  <a:pt x="390" y="248"/>
                  <a:pt x="390" y="248"/>
                </a:cubicBezTo>
                <a:cubicBezTo>
                  <a:pt x="390" y="248"/>
                  <a:pt x="390" y="247"/>
                  <a:pt x="390" y="247"/>
                </a:cubicBezTo>
                <a:cubicBezTo>
                  <a:pt x="390" y="247"/>
                  <a:pt x="390" y="246"/>
                  <a:pt x="389" y="246"/>
                </a:cubicBezTo>
                <a:cubicBezTo>
                  <a:pt x="389" y="244"/>
                  <a:pt x="390" y="242"/>
                  <a:pt x="390" y="240"/>
                </a:cubicBezTo>
                <a:cubicBezTo>
                  <a:pt x="390" y="239"/>
                  <a:pt x="390" y="239"/>
                  <a:pt x="390" y="238"/>
                </a:cubicBezTo>
                <a:cubicBezTo>
                  <a:pt x="390" y="238"/>
                  <a:pt x="390" y="238"/>
                  <a:pt x="390" y="238"/>
                </a:cubicBezTo>
                <a:cubicBezTo>
                  <a:pt x="390" y="237"/>
                  <a:pt x="390" y="237"/>
                  <a:pt x="390" y="237"/>
                </a:cubicBezTo>
                <a:cubicBezTo>
                  <a:pt x="390" y="237"/>
                  <a:pt x="390" y="236"/>
                  <a:pt x="390" y="236"/>
                </a:cubicBezTo>
                <a:cubicBezTo>
                  <a:pt x="390" y="236"/>
                  <a:pt x="390" y="236"/>
                  <a:pt x="390" y="235"/>
                </a:cubicBezTo>
                <a:cubicBezTo>
                  <a:pt x="390" y="235"/>
                  <a:pt x="390" y="235"/>
                  <a:pt x="390" y="235"/>
                </a:cubicBezTo>
                <a:cubicBezTo>
                  <a:pt x="391" y="234"/>
                  <a:pt x="390" y="233"/>
                  <a:pt x="390" y="232"/>
                </a:cubicBezTo>
                <a:cubicBezTo>
                  <a:pt x="390" y="232"/>
                  <a:pt x="389" y="232"/>
                  <a:pt x="389" y="232"/>
                </a:cubicBezTo>
                <a:cubicBezTo>
                  <a:pt x="389" y="230"/>
                  <a:pt x="390" y="230"/>
                  <a:pt x="390" y="228"/>
                </a:cubicBezTo>
                <a:cubicBezTo>
                  <a:pt x="391" y="228"/>
                  <a:pt x="390" y="228"/>
                  <a:pt x="391" y="227"/>
                </a:cubicBezTo>
                <a:cubicBezTo>
                  <a:pt x="391" y="227"/>
                  <a:pt x="392" y="227"/>
                  <a:pt x="392" y="227"/>
                </a:cubicBezTo>
                <a:cubicBezTo>
                  <a:pt x="392" y="226"/>
                  <a:pt x="391" y="226"/>
                  <a:pt x="391" y="226"/>
                </a:cubicBezTo>
                <a:cubicBezTo>
                  <a:pt x="392" y="225"/>
                  <a:pt x="392" y="225"/>
                  <a:pt x="392" y="225"/>
                </a:cubicBezTo>
                <a:cubicBezTo>
                  <a:pt x="392" y="224"/>
                  <a:pt x="391" y="224"/>
                  <a:pt x="391" y="223"/>
                </a:cubicBezTo>
                <a:cubicBezTo>
                  <a:pt x="391" y="224"/>
                  <a:pt x="391" y="224"/>
                  <a:pt x="391" y="224"/>
                </a:cubicBezTo>
                <a:cubicBezTo>
                  <a:pt x="391" y="224"/>
                  <a:pt x="390" y="223"/>
                  <a:pt x="390" y="223"/>
                </a:cubicBezTo>
                <a:cubicBezTo>
                  <a:pt x="390" y="223"/>
                  <a:pt x="390" y="223"/>
                  <a:pt x="390" y="223"/>
                </a:cubicBezTo>
                <a:cubicBezTo>
                  <a:pt x="389" y="223"/>
                  <a:pt x="389" y="219"/>
                  <a:pt x="389" y="217"/>
                </a:cubicBezTo>
                <a:cubicBezTo>
                  <a:pt x="390" y="217"/>
                  <a:pt x="390" y="217"/>
                  <a:pt x="390" y="217"/>
                </a:cubicBezTo>
                <a:cubicBezTo>
                  <a:pt x="390" y="216"/>
                  <a:pt x="390" y="216"/>
                  <a:pt x="390" y="215"/>
                </a:cubicBezTo>
                <a:cubicBezTo>
                  <a:pt x="389" y="215"/>
                  <a:pt x="389" y="215"/>
                  <a:pt x="389" y="215"/>
                </a:cubicBezTo>
                <a:cubicBezTo>
                  <a:pt x="389" y="215"/>
                  <a:pt x="389" y="215"/>
                  <a:pt x="389" y="216"/>
                </a:cubicBezTo>
                <a:cubicBezTo>
                  <a:pt x="389" y="216"/>
                  <a:pt x="388" y="216"/>
                  <a:pt x="388" y="216"/>
                </a:cubicBezTo>
                <a:cubicBezTo>
                  <a:pt x="388" y="215"/>
                  <a:pt x="388" y="215"/>
                  <a:pt x="388" y="215"/>
                </a:cubicBezTo>
                <a:cubicBezTo>
                  <a:pt x="388" y="215"/>
                  <a:pt x="388" y="215"/>
                  <a:pt x="388" y="215"/>
                </a:cubicBezTo>
                <a:cubicBezTo>
                  <a:pt x="388" y="214"/>
                  <a:pt x="388" y="213"/>
                  <a:pt x="388" y="212"/>
                </a:cubicBezTo>
                <a:cubicBezTo>
                  <a:pt x="388" y="212"/>
                  <a:pt x="388" y="212"/>
                  <a:pt x="388" y="212"/>
                </a:cubicBezTo>
                <a:cubicBezTo>
                  <a:pt x="388" y="211"/>
                  <a:pt x="388" y="211"/>
                  <a:pt x="388" y="211"/>
                </a:cubicBezTo>
                <a:cubicBezTo>
                  <a:pt x="388" y="212"/>
                  <a:pt x="388" y="212"/>
                  <a:pt x="388" y="212"/>
                </a:cubicBezTo>
                <a:cubicBezTo>
                  <a:pt x="388" y="211"/>
                  <a:pt x="388" y="211"/>
                  <a:pt x="388" y="211"/>
                </a:cubicBezTo>
                <a:cubicBezTo>
                  <a:pt x="388" y="211"/>
                  <a:pt x="386" y="208"/>
                  <a:pt x="386" y="208"/>
                </a:cubicBezTo>
                <a:cubicBezTo>
                  <a:pt x="386" y="207"/>
                  <a:pt x="386" y="207"/>
                  <a:pt x="386" y="207"/>
                </a:cubicBezTo>
                <a:cubicBezTo>
                  <a:pt x="385" y="207"/>
                  <a:pt x="385" y="207"/>
                  <a:pt x="385" y="207"/>
                </a:cubicBezTo>
                <a:cubicBezTo>
                  <a:pt x="385" y="207"/>
                  <a:pt x="385" y="207"/>
                  <a:pt x="385" y="207"/>
                </a:cubicBezTo>
                <a:cubicBezTo>
                  <a:pt x="385" y="206"/>
                  <a:pt x="385" y="205"/>
                  <a:pt x="385" y="205"/>
                </a:cubicBezTo>
                <a:cubicBezTo>
                  <a:pt x="385" y="205"/>
                  <a:pt x="385" y="205"/>
                  <a:pt x="384" y="204"/>
                </a:cubicBezTo>
                <a:cubicBezTo>
                  <a:pt x="384" y="204"/>
                  <a:pt x="385" y="204"/>
                  <a:pt x="384" y="203"/>
                </a:cubicBezTo>
                <a:cubicBezTo>
                  <a:pt x="384" y="202"/>
                  <a:pt x="384" y="202"/>
                  <a:pt x="385" y="202"/>
                </a:cubicBezTo>
                <a:cubicBezTo>
                  <a:pt x="385" y="201"/>
                  <a:pt x="385" y="201"/>
                  <a:pt x="385" y="201"/>
                </a:cubicBezTo>
                <a:cubicBezTo>
                  <a:pt x="385" y="201"/>
                  <a:pt x="384" y="202"/>
                  <a:pt x="384" y="202"/>
                </a:cubicBezTo>
                <a:cubicBezTo>
                  <a:pt x="384" y="201"/>
                  <a:pt x="384" y="201"/>
                  <a:pt x="384" y="201"/>
                </a:cubicBezTo>
                <a:cubicBezTo>
                  <a:pt x="384" y="201"/>
                  <a:pt x="384" y="201"/>
                  <a:pt x="383" y="201"/>
                </a:cubicBezTo>
                <a:cubicBezTo>
                  <a:pt x="383" y="200"/>
                  <a:pt x="383" y="201"/>
                  <a:pt x="383" y="200"/>
                </a:cubicBezTo>
                <a:cubicBezTo>
                  <a:pt x="382" y="200"/>
                  <a:pt x="383" y="200"/>
                  <a:pt x="383" y="199"/>
                </a:cubicBezTo>
                <a:cubicBezTo>
                  <a:pt x="383" y="199"/>
                  <a:pt x="382" y="198"/>
                  <a:pt x="382" y="198"/>
                </a:cubicBezTo>
                <a:cubicBezTo>
                  <a:pt x="382" y="198"/>
                  <a:pt x="383" y="197"/>
                  <a:pt x="383" y="197"/>
                </a:cubicBezTo>
                <a:cubicBezTo>
                  <a:pt x="383" y="197"/>
                  <a:pt x="383" y="197"/>
                  <a:pt x="383" y="197"/>
                </a:cubicBezTo>
                <a:cubicBezTo>
                  <a:pt x="383" y="197"/>
                  <a:pt x="382" y="196"/>
                  <a:pt x="381" y="196"/>
                </a:cubicBezTo>
                <a:cubicBezTo>
                  <a:pt x="381" y="196"/>
                  <a:pt x="382" y="195"/>
                  <a:pt x="382" y="195"/>
                </a:cubicBezTo>
                <a:cubicBezTo>
                  <a:pt x="382" y="195"/>
                  <a:pt x="381" y="193"/>
                  <a:pt x="381" y="193"/>
                </a:cubicBezTo>
                <a:cubicBezTo>
                  <a:pt x="381" y="193"/>
                  <a:pt x="378" y="193"/>
                  <a:pt x="378" y="193"/>
                </a:cubicBezTo>
                <a:cubicBezTo>
                  <a:pt x="378" y="193"/>
                  <a:pt x="378" y="193"/>
                  <a:pt x="379" y="192"/>
                </a:cubicBezTo>
                <a:cubicBezTo>
                  <a:pt x="379" y="191"/>
                  <a:pt x="379" y="191"/>
                  <a:pt x="379" y="190"/>
                </a:cubicBezTo>
                <a:cubicBezTo>
                  <a:pt x="379" y="190"/>
                  <a:pt x="379" y="190"/>
                  <a:pt x="379" y="190"/>
                </a:cubicBezTo>
                <a:cubicBezTo>
                  <a:pt x="379" y="190"/>
                  <a:pt x="379" y="190"/>
                  <a:pt x="379" y="189"/>
                </a:cubicBezTo>
                <a:cubicBezTo>
                  <a:pt x="379" y="189"/>
                  <a:pt x="379" y="189"/>
                  <a:pt x="379" y="189"/>
                </a:cubicBezTo>
                <a:cubicBezTo>
                  <a:pt x="378" y="189"/>
                  <a:pt x="378" y="189"/>
                  <a:pt x="378" y="189"/>
                </a:cubicBezTo>
                <a:cubicBezTo>
                  <a:pt x="378" y="189"/>
                  <a:pt x="378" y="189"/>
                  <a:pt x="378" y="189"/>
                </a:cubicBezTo>
                <a:cubicBezTo>
                  <a:pt x="378" y="190"/>
                  <a:pt x="378" y="190"/>
                  <a:pt x="378" y="190"/>
                </a:cubicBezTo>
                <a:cubicBezTo>
                  <a:pt x="378" y="189"/>
                  <a:pt x="378" y="189"/>
                  <a:pt x="378" y="189"/>
                </a:cubicBezTo>
                <a:cubicBezTo>
                  <a:pt x="378" y="189"/>
                  <a:pt x="378" y="189"/>
                  <a:pt x="378" y="189"/>
                </a:cubicBezTo>
                <a:cubicBezTo>
                  <a:pt x="378" y="189"/>
                  <a:pt x="378" y="188"/>
                  <a:pt x="378" y="188"/>
                </a:cubicBezTo>
                <a:cubicBezTo>
                  <a:pt x="378" y="188"/>
                  <a:pt x="377" y="188"/>
                  <a:pt x="377" y="188"/>
                </a:cubicBezTo>
                <a:cubicBezTo>
                  <a:pt x="376" y="187"/>
                  <a:pt x="376" y="186"/>
                  <a:pt x="375" y="186"/>
                </a:cubicBezTo>
                <a:cubicBezTo>
                  <a:pt x="376" y="186"/>
                  <a:pt x="376" y="186"/>
                  <a:pt x="376" y="186"/>
                </a:cubicBezTo>
                <a:cubicBezTo>
                  <a:pt x="376" y="185"/>
                  <a:pt x="376" y="185"/>
                  <a:pt x="376" y="185"/>
                </a:cubicBezTo>
                <a:cubicBezTo>
                  <a:pt x="376" y="184"/>
                  <a:pt x="374" y="183"/>
                  <a:pt x="373" y="183"/>
                </a:cubicBezTo>
                <a:cubicBezTo>
                  <a:pt x="373" y="182"/>
                  <a:pt x="373" y="182"/>
                  <a:pt x="374" y="181"/>
                </a:cubicBezTo>
                <a:cubicBezTo>
                  <a:pt x="373" y="181"/>
                  <a:pt x="373" y="181"/>
                  <a:pt x="372" y="180"/>
                </a:cubicBezTo>
                <a:cubicBezTo>
                  <a:pt x="372" y="180"/>
                  <a:pt x="372" y="180"/>
                  <a:pt x="372" y="180"/>
                </a:cubicBezTo>
                <a:cubicBezTo>
                  <a:pt x="371" y="180"/>
                  <a:pt x="370" y="179"/>
                  <a:pt x="370" y="178"/>
                </a:cubicBezTo>
                <a:cubicBezTo>
                  <a:pt x="369" y="178"/>
                  <a:pt x="369" y="178"/>
                  <a:pt x="369" y="178"/>
                </a:cubicBezTo>
                <a:cubicBezTo>
                  <a:pt x="369" y="178"/>
                  <a:pt x="369" y="178"/>
                  <a:pt x="369" y="178"/>
                </a:cubicBezTo>
                <a:cubicBezTo>
                  <a:pt x="369" y="177"/>
                  <a:pt x="367" y="176"/>
                  <a:pt x="367" y="174"/>
                </a:cubicBezTo>
                <a:cubicBezTo>
                  <a:pt x="366" y="174"/>
                  <a:pt x="366" y="175"/>
                  <a:pt x="366" y="175"/>
                </a:cubicBezTo>
                <a:cubicBezTo>
                  <a:pt x="366" y="175"/>
                  <a:pt x="366" y="175"/>
                  <a:pt x="366" y="175"/>
                </a:cubicBezTo>
                <a:cubicBezTo>
                  <a:pt x="366" y="175"/>
                  <a:pt x="365" y="174"/>
                  <a:pt x="365" y="174"/>
                </a:cubicBezTo>
                <a:cubicBezTo>
                  <a:pt x="365" y="173"/>
                  <a:pt x="365" y="173"/>
                  <a:pt x="365" y="173"/>
                </a:cubicBezTo>
                <a:cubicBezTo>
                  <a:pt x="365" y="173"/>
                  <a:pt x="366" y="173"/>
                  <a:pt x="366" y="173"/>
                </a:cubicBezTo>
                <a:cubicBezTo>
                  <a:pt x="366" y="173"/>
                  <a:pt x="367" y="174"/>
                  <a:pt x="367" y="174"/>
                </a:cubicBezTo>
                <a:cubicBezTo>
                  <a:pt x="367" y="174"/>
                  <a:pt x="368" y="174"/>
                  <a:pt x="368" y="174"/>
                </a:cubicBezTo>
                <a:cubicBezTo>
                  <a:pt x="369" y="174"/>
                  <a:pt x="369" y="174"/>
                  <a:pt x="370" y="174"/>
                </a:cubicBezTo>
                <a:cubicBezTo>
                  <a:pt x="370" y="174"/>
                  <a:pt x="370" y="173"/>
                  <a:pt x="371" y="173"/>
                </a:cubicBezTo>
                <a:cubicBezTo>
                  <a:pt x="371" y="173"/>
                  <a:pt x="371" y="173"/>
                  <a:pt x="371" y="173"/>
                </a:cubicBezTo>
                <a:cubicBezTo>
                  <a:pt x="372" y="173"/>
                  <a:pt x="372" y="172"/>
                  <a:pt x="372" y="172"/>
                </a:cubicBezTo>
                <a:cubicBezTo>
                  <a:pt x="372" y="172"/>
                  <a:pt x="374" y="172"/>
                  <a:pt x="374" y="173"/>
                </a:cubicBezTo>
                <a:cubicBezTo>
                  <a:pt x="374" y="172"/>
                  <a:pt x="374" y="172"/>
                  <a:pt x="375" y="172"/>
                </a:cubicBezTo>
                <a:cubicBezTo>
                  <a:pt x="375" y="172"/>
                  <a:pt x="376" y="171"/>
                  <a:pt x="376" y="171"/>
                </a:cubicBezTo>
                <a:cubicBezTo>
                  <a:pt x="376" y="171"/>
                  <a:pt x="376" y="172"/>
                  <a:pt x="377" y="172"/>
                </a:cubicBezTo>
                <a:cubicBezTo>
                  <a:pt x="377" y="171"/>
                  <a:pt x="378" y="170"/>
                  <a:pt x="379" y="171"/>
                </a:cubicBezTo>
                <a:cubicBezTo>
                  <a:pt x="380" y="171"/>
                  <a:pt x="379" y="171"/>
                  <a:pt x="380" y="170"/>
                </a:cubicBezTo>
                <a:cubicBezTo>
                  <a:pt x="380" y="170"/>
                  <a:pt x="380" y="170"/>
                  <a:pt x="380" y="170"/>
                </a:cubicBezTo>
                <a:cubicBezTo>
                  <a:pt x="381" y="171"/>
                  <a:pt x="380" y="170"/>
                  <a:pt x="381" y="170"/>
                </a:cubicBezTo>
                <a:cubicBezTo>
                  <a:pt x="381" y="170"/>
                  <a:pt x="382" y="170"/>
                  <a:pt x="382" y="170"/>
                </a:cubicBezTo>
                <a:cubicBezTo>
                  <a:pt x="382" y="170"/>
                  <a:pt x="383" y="169"/>
                  <a:pt x="383" y="169"/>
                </a:cubicBezTo>
                <a:cubicBezTo>
                  <a:pt x="383" y="169"/>
                  <a:pt x="384" y="169"/>
                  <a:pt x="385" y="169"/>
                </a:cubicBezTo>
                <a:cubicBezTo>
                  <a:pt x="386" y="169"/>
                  <a:pt x="388" y="167"/>
                  <a:pt x="389" y="167"/>
                </a:cubicBezTo>
                <a:cubicBezTo>
                  <a:pt x="389" y="167"/>
                  <a:pt x="389" y="167"/>
                  <a:pt x="389" y="167"/>
                </a:cubicBezTo>
                <a:cubicBezTo>
                  <a:pt x="390" y="167"/>
                  <a:pt x="390" y="167"/>
                  <a:pt x="390" y="167"/>
                </a:cubicBezTo>
                <a:cubicBezTo>
                  <a:pt x="391" y="166"/>
                  <a:pt x="395" y="165"/>
                  <a:pt x="395" y="163"/>
                </a:cubicBezTo>
                <a:cubicBezTo>
                  <a:pt x="396" y="163"/>
                  <a:pt x="396" y="163"/>
                  <a:pt x="397" y="163"/>
                </a:cubicBezTo>
                <a:cubicBezTo>
                  <a:pt x="397" y="163"/>
                  <a:pt x="397" y="163"/>
                  <a:pt x="397" y="162"/>
                </a:cubicBezTo>
                <a:cubicBezTo>
                  <a:pt x="397" y="162"/>
                  <a:pt x="397" y="163"/>
                  <a:pt x="397" y="162"/>
                </a:cubicBezTo>
                <a:cubicBezTo>
                  <a:pt x="398" y="162"/>
                  <a:pt x="398" y="162"/>
                  <a:pt x="398" y="162"/>
                </a:cubicBezTo>
                <a:cubicBezTo>
                  <a:pt x="398" y="161"/>
                  <a:pt x="399" y="162"/>
                  <a:pt x="400" y="161"/>
                </a:cubicBezTo>
                <a:cubicBezTo>
                  <a:pt x="400" y="161"/>
                  <a:pt x="400" y="161"/>
                  <a:pt x="400" y="161"/>
                </a:cubicBezTo>
                <a:cubicBezTo>
                  <a:pt x="401" y="160"/>
                  <a:pt x="401" y="159"/>
                  <a:pt x="403" y="159"/>
                </a:cubicBezTo>
                <a:cubicBezTo>
                  <a:pt x="403" y="159"/>
                  <a:pt x="403" y="159"/>
                  <a:pt x="403" y="159"/>
                </a:cubicBezTo>
                <a:cubicBezTo>
                  <a:pt x="403" y="158"/>
                  <a:pt x="404" y="158"/>
                  <a:pt x="404" y="158"/>
                </a:cubicBezTo>
                <a:cubicBezTo>
                  <a:pt x="405" y="157"/>
                  <a:pt x="405" y="157"/>
                  <a:pt x="406" y="156"/>
                </a:cubicBezTo>
                <a:cubicBezTo>
                  <a:pt x="407" y="156"/>
                  <a:pt x="406" y="157"/>
                  <a:pt x="407" y="156"/>
                </a:cubicBezTo>
                <a:cubicBezTo>
                  <a:pt x="407" y="156"/>
                  <a:pt x="407" y="156"/>
                  <a:pt x="407" y="156"/>
                </a:cubicBezTo>
                <a:cubicBezTo>
                  <a:pt x="408" y="156"/>
                  <a:pt x="407" y="155"/>
                  <a:pt x="407" y="155"/>
                </a:cubicBezTo>
                <a:cubicBezTo>
                  <a:pt x="407" y="155"/>
                  <a:pt x="407" y="155"/>
                  <a:pt x="407" y="155"/>
                </a:cubicBezTo>
                <a:cubicBezTo>
                  <a:pt x="407" y="155"/>
                  <a:pt x="411" y="154"/>
                  <a:pt x="411" y="154"/>
                </a:cubicBezTo>
                <a:cubicBezTo>
                  <a:pt x="411" y="153"/>
                  <a:pt x="411" y="153"/>
                  <a:pt x="411" y="153"/>
                </a:cubicBezTo>
                <a:cubicBezTo>
                  <a:pt x="411" y="152"/>
                  <a:pt x="411" y="152"/>
                  <a:pt x="411" y="152"/>
                </a:cubicBezTo>
                <a:cubicBezTo>
                  <a:pt x="411" y="153"/>
                  <a:pt x="411" y="152"/>
                  <a:pt x="412" y="153"/>
                </a:cubicBezTo>
                <a:cubicBezTo>
                  <a:pt x="412" y="153"/>
                  <a:pt x="412" y="152"/>
                  <a:pt x="413" y="152"/>
                </a:cubicBezTo>
                <a:cubicBezTo>
                  <a:pt x="413" y="152"/>
                  <a:pt x="413" y="152"/>
                  <a:pt x="413" y="152"/>
                </a:cubicBezTo>
                <a:cubicBezTo>
                  <a:pt x="414" y="152"/>
                  <a:pt x="414" y="151"/>
                  <a:pt x="414" y="150"/>
                </a:cubicBezTo>
                <a:cubicBezTo>
                  <a:pt x="415" y="149"/>
                  <a:pt x="416" y="150"/>
                  <a:pt x="416" y="148"/>
                </a:cubicBezTo>
                <a:cubicBezTo>
                  <a:pt x="417" y="148"/>
                  <a:pt x="417" y="148"/>
                  <a:pt x="417" y="148"/>
                </a:cubicBezTo>
                <a:cubicBezTo>
                  <a:pt x="418" y="147"/>
                  <a:pt x="418" y="146"/>
                  <a:pt x="419" y="145"/>
                </a:cubicBezTo>
                <a:cubicBezTo>
                  <a:pt x="419" y="145"/>
                  <a:pt x="419" y="145"/>
                  <a:pt x="418" y="145"/>
                </a:cubicBezTo>
                <a:cubicBezTo>
                  <a:pt x="419" y="144"/>
                  <a:pt x="420" y="144"/>
                  <a:pt x="420" y="143"/>
                </a:cubicBezTo>
                <a:cubicBezTo>
                  <a:pt x="420" y="142"/>
                  <a:pt x="420" y="142"/>
                  <a:pt x="420" y="142"/>
                </a:cubicBezTo>
                <a:cubicBezTo>
                  <a:pt x="420" y="141"/>
                  <a:pt x="422" y="141"/>
                  <a:pt x="422" y="139"/>
                </a:cubicBezTo>
                <a:cubicBezTo>
                  <a:pt x="423" y="139"/>
                  <a:pt x="424" y="134"/>
                  <a:pt x="425" y="132"/>
                </a:cubicBezTo>
                <a:cubicBezTo>
                  <a:pt x="425" y="131"/>
                  <a:pt x="424" y="131"/>
                  <a:pt x="424" y="131"/>
                </a:cubicBezTo>
                <a:cubicBezTo>
                  <a:pt x="425" y="131"/>
                  <a:pt x="425" y="131"/>
                  <a:pt x="425" y="131"/>
                </a:cubicBezTo>
                <a:cubicBezTo>
                  <a:pt x="425" y="130"/>
                  <a:pt x="425" y="129"/>
                  <a:pt x="425" y="128"/>
                </a:cubicBezTo>
                <a:cubicBezTo>
                  <a:pt x="425" y="128"/>
                  <a:pt x="426" y="127"/>
                  <a:pt x="426" y="127"/>
                </a:cubicBezTo>
                <a:cubicBezTo>
                  <a:pt x="426" y="126"/>
                  <a:pt x="427" y="122"/>
                  <a:pt x="426" y="121"/>
                </a:cubicBezTo>
                <a:cubicBezTo>
                  <a:pt x="426" y="121"/>
                  <a:pt x="426" y="121"/>
                  <a:pt x="426" y="121"/>
                </a:cubicBezTo>
                <a:cubicBezTo>
                  <a:pt x="426" y="120"/>
                  <a:pt x="426" y="120"/>
                  <a:pt x="426" y="120"/>
                </a:cubicBezTo>
                <a:cubicBezTo>
                  <a:pt x="425" y="119"/>
                  <a:pt x="425" y="118"/>
                  <a:pt x="425" y="117"/>
                </a:cubicBezTo>
                <a:cubicBezTo>
                  <a:pt x="425" y="117"/>
                  <a:pt x="424" y="116"/>
                  <a:pt x="424" y="116"/>
                </a:cubicBezTo>
                <a:cubicBezTo>
                  <a:pt x="423" y="115"/>
                  <a:pt x="423" y="115"/>
                  <a:pt x="423" y="115"/>
                </a:cubicBezTo>
                <a:cubicBezTo>
                  <a:pt x="423" y="114"/>
                  <a:pt x="423" y="114"/>
                  <a:pt x="423" y="113"/>
                </a:cubicBezTo>
                <a:cubicBezTo>
                  <a:pt x="423" y="113"/>
                  <a:pt x="422" y="112"/>
                  <a:pt x="422" y="111"/>
                </a:cubicBezTo>
                <a:cubicBezTo>
                  <a:pt x="422" y="110"/>
                  <a:pt x="422" y="110"/>
                  <a:pt x="422" y="110"/>
                </a:cubicBezTo>
                <a:cubicBezTo>
                  <a:pt x="421" y="108"/>
                  <a:pt x="420" y="107"/>
                  <a:pt x="418" y="106"/>
                </a:cubicBezTo>
                <a:cubicBezTo>
                  <a:pt x="418" y="106"/>
                  <a:pt x="417" y="106"/>
                  <a:pt x="417" y="106"/>
                </a:cubicBezTo>
                <a:cubicBezTo>
                  <a:pt x="417" y="106"/>
                  <a:pt x="416" y="105"/>
                  <a:pt x="416" y="105"/>
                </a:cubicBezTo>
                <a:cubicBezTo>
                  <a:pt x="416" y="105"/>
                  <a:pt x="416" y="105"/>
                  <a:pt x="416" y="105"/>
                </a:cubicBezTo>
                <a:cubicBezTo>
                  <a:pt x="416" y="104"/>
                  <a:pt x="416" y="104"/>
                  <a:pt x="416" y="104"/>
                </a:cubicBezTo>
                <a:cubicBezTo>
                  <a:pt x="414" y="104"/>
                  <a:pt x="413" y="103"/>
                  <a:pt x="412" y="103"/>
                </a:cubicBezTo>
                <a:cubicBezTo>
                  <a:pt x="412" y="103"/>
                  <a:pt x="412" y="103"/>
                  <a:pt x="411" y="103"/>
                </a:cubicBezTo>
                <a:cubicBezTo>
                  <a:pt x="411" y="103"/>
                  <a:pt x="411" y="103"/>
                  <a:pt x="411" y="103"/>
                </a:cubicBezTo>
                <a:cubicBezTo>
                  <a:pt x="410" y="102"/>
                  <a:pt x="409" y="102"/>
                  <a:pt x="409" y="102"/>
                </a:cubicBezTo>
                <a:cubicBezTo>
                  <a:pt x="408" y="102"/>
                  <a:pt x="407" y="102"/>
                  <a:pt x="407" y="102"/>
                </a:cubicBezTo>
                <a:cubicBezTo>
                  <a:pt x="406" y="102"/>
                  <a:pt x="406" y="103"/>
                  <a:pt x="405" y="103"/>
                </a:cubicBezTo>
                <a:cubicBezTo>
                  <a:pt x="405" y="104"/>
                  <a:pt x="406" y="105"/>
                  <a:pt x="406" y="105"/>
                </a:cubicBezTo>
                <a:cubicBezTo>
                  <a:pt x="406" y="105"/>
                  <a:pt x="406" y="105"/>
                  <a:pt x="406" y="106"/>
                </a:cubicBezTo>
                <a:cubicBezTo>
                  <a:pt x="407" y="108"/>
                  <a:pt x="409" y="109"/>
                  <a:pt x="410" y="111"/>
                </a:cubicBezTo>
                <a:cubicBezTo>
                  <a:pt x="411" y="111"/>
                  <a:pt x="411" y="112"/>
                  <a:pt x="411" y="112"/>
                </a:cubicBezTo>
                <a:cubicBezTo>
                  <a:pt x="412" y="113"/>
                  <a:pt x="413" y="113"/>
                  <a:pt x="413" y="114"/>
                </a:cubicBezTo>
                <a:cubicBezTo>
                  <a:pt x="414" y="114"/>
                  <a:pt x="414" y="114"/>
                  <a:pt x="414" y="114"/>
                </a:cubicBezTo>
                <a:cubicBezTo>
                  <a:pt x="415" y="115"/>
                  <a:pt x="415" y="116"/>
                  <a:pt x="415" y="116"/>
                </a:cubicBezTo>
                <a:cubicBezTo>
                  <a:pt x="416" y="117"/>
                  <a:pt x="417" y="117"/>
                  <a:pt x="417" y="118"/>
                </a:cubicBezTo>
                <a:cubicBezTo>
                  <a:pt x="418" y="119"/>
                  <a:pt x="418" y="122"/>
                  <a:pt x="418" y="123"/>
                </a:cubicBezTo>
                <a:cubicBezTo>
                  <a:pt x="418" y="124"/>
                  <a:pt x="418" y="124"/>
                  <a:pt x="418" y="124"/>
                </a:cubicBezTo>
                <a:cubicBezTo>
                  <a:pt x="418" y="126"/>
                  <a:pt x="418" y="127"/>
                  <a:pt x="418" y="129"/>
                </a:cubicBezTo>
                <a:cubicBezTo>
                  <a:pt x="418" y="131"/>
                  <a:pt x="418" y="131"/>
                  <a:pt x="418" y="131"/>
                </a:cubicBezTo>
                <a:cubicBezTo>
                  <a:pt x="418" y="132"/>
                  <a:pt x="417" y="133"/>
                  <a:pt x="417" y="133"/>
                </a:cubicBezTo>
                <a:cubicBezTo>
                  <a:pt x="417" y="134"/>
                  <a:pt x="417" y="134"/>
                  <a:pt x="417" y="134"/>
                </a:cubicBezTo>
                <a:cubicBezTo>
                  <a:pt x="417" y="135"/>
                  <a:pt x="416" y="135"/>
                  <a:pt x="416" y="135"/>
                </a:cubicBezTo>
                <a:cubicBezTo>
                  <a:pt x="416" y="136"/>
                  <a:pt x="416" y="136"/>
                  <a:pt x="416" y="137"/>
                </a:cubicBezTo>
                <a:cubicBezTo>
                  <a:pt x="416" y="137"/>
                  <a:pt x="415" y="137"/>
                  <a:pt x="415" y="137"/>
                </a:cubicBezTo>
                <a:cubicBezTo>
                  <a:pt x="415" y="138"/>
                  <a:pt x="415" y="138"/>
                  <a:pt x="415" y="139"/>
                </a:cubicBezTo>
                <a:cubicBezTo>
                  <a:pt x="414" y="139"/>
                  <a:pt x="414" y="139"/>
                  <a:pt x="414" y="139"/>
                </a:cubicBezTo>
                <a:cubicBezTo>
                  <a:pt x="414" y="139"/>
                  <a:pt x="414" y="139"/>
                  <a:pt x="414" y="139"/>
                </a:cubicBezTo>
                <a:cubicBezTo>
                  <a:pt x="412" y="141"/>
                  <a:pt x="410" y="143"/>
                  <a:pt x="408" y="146"/>
                </a:cubicBezTo>
                <a:cubicBezTo>
                  <a:pt x="407" y="146"/>
                  <a:pt x="408" y="146"/>
                  <a:pt x="407" y="145"/>
                </a:cubicBezTo>
                <a:cubicBezTo>
                  <a:pt x="407" y="146"/>
                  <a:pt x="406" y="147"/>
                  <a:pt x="406" y="147"/>
                </a:cubicBezTo>
                <a:cubicBezTo>
                  <a:pt x="406" y="147"/>
                  <a:pt x="405" y="147"/>
                  <a:pt x="405" y="147"/>
                </a:cubicBezTo>
                <a:cubicBezTo>
                  <a:pt x="404" y="150"/>
                  <a:pt x="401" y="151"/>
                  <a:pt x="399" y="153"/>
                </a:cubicBezTo>
                <a:cubicBezTo>
                  <a:pt x="398" y="153"/>
                  <a:pt x="398" y="153"/>
                  <a:pt x="398" y="153"/>
                </a:cubicBezTo>
                <a:cubicBezTo>
                  <a:pt x="398" y="153"/>
                  <a:pt x="398" y="153"/>
                  <a:pt x="398" y="153"/>
                </a:cubicBezTo>
                <a:cubicBezTo>
                  <a:pt x="397" y="153"/>
                  <a:pt x="397" y="154"/>
                  <a:pt x="397" y="154"/>
                </a:cubicBezTo>
                <a:cubicBezTo>
                  <a:pt x="397" y="154"/>
                  <a:pt x="394" y="155"/>
                  <a:pt x="394" y="155"/>
                </a:cubicBezTo>
                <a:cubicBezTo>
                  <a:pt x="394" y="155"/>
                  <a:pt x="394" y="156"/>
                  <a:pt x="394" y="156"/>
                </a:cubicBezTo>
                <a:cubicBezTo>
                  <a:pt x="393" y="156"/>
                  <a:pt x="392" y="156"/>
                  <a:pt x="392" y="156"/>
                </a:cubicBezTo>
                <a:cubicBezTo>
                  <a:pt x="392" y="156"/>
                  <a:pt x="392" y="156"/>
                  <a:pt x="392" y="157"/>
                </a:cubicBezTo>
                <a:cubicBezTo>
                  <a:pt x="391" y="157"/>
                  <a:pt x="390" y="158"/>
                  <a:pt x="390" y="158"/>
                </a:cubicBezTo>
                <a:cubicBezTo>
                  <a:pt x="389" y="158"/>
                  <a:pt x="389" y="158"/>
                  <a:pt x="388" y="158"/>
                </a:cubicBezTo>
                <a:cubicBezTo>
                  <a:pt x="388" y="158"/>
                  <a:pt x="388" y="158"/>
                  <a:pt x="388" y="159"/>
                </a:cubicBezTo>
                <a:cubicBezTo>
                  <a:pt x="387" y="159"/>
                  <a:pt x="387" y="158"/>
                  <a:pt x="386" y="159"/>
                </a:cubicBezTo>
                <a:cubicBezTo>
                  <a:pt x="386" y="159"/>
                  <a:pt x="386" y="160"/>
                  <a:pt x="385" y="160"/>
                </a:cubicBezTo>
                <a:cubicBezTo>
                  <a:pt x="385" y="160"/>
                  <a:pt x="384" y="160"/>
                  <a:pt x="383" y="160"/>
                </a:cubicBezTo>
                <a:cubicBezTo>
                  <a:pt x="382" y="161"/>
                  <a:pt x="380" y="162"/>
                  <a:pt x="379" y="162"/>
                </a:cubicBezTo>
                <a:cubicBezTo>
                  <a:pt x="379" y="162"/>
                  <a:pt x="378" y="162"/>
                  <a:pt x="378" y="162"/>
                </a:cubicBezTo>
                <a:cubicBezTo>
                  <a:pt x="377" y="162"/>
                  <a:pt x="376" y="163"/>
                  <a:pt x="376" y="163"/>
                </a:cubicBezTo>
                <a:cubicBezTo>
                  <a:pt x="376" y="163"/>
                  <a:pt x="375" y="163"/>
                  <a:pt x="375" y="163"/>
                </a:cubicBezTo>
                <a:cubicBezTo>
                  <a:pt x="375" y="163"/>
                  <a:pt x="375" y="163"/>
                  <a:pt x="374" y="163"/>
                </a:cubicBezTo>
                <a:cubicBezTo>
                  <a:pt x="374" y="164"/>
                  <a:pt x="373" y="163"/>
                  <a:pt x="372" y="164"/>
                </a:cubicBezTo>
                <a:cubicBezTo>
                  <a:pt x="372" y="164"/>
                  <a:pt x="372" y="164"/>
                  <a:pt x="371" y="163"/>
                </a:cubicBezTo>
                <a:cubicBezTo>
                  <a:pt x="371" y="163"/>
                  <a:pt x="371" y="163"/>
                  <a:pt x="371" y="163"/>
                </a:cubicBezTo>
                <a:cubicBezTo>
                  <a:pt x="371" y="163"/>
                  <a:pt x="371" y="163"/>
                  <a:pt x="371" y="163"/>
                </a:cubicBezTo>
                <a:cubicBezTo>
                  <a:pt x="371" y="163"/>
                  <a:pt x="371" y="164"/>
                  <a:pt x="371" y="164"/>
                </a:cubicBezTo>
                <a:cubicBezTo>
                  <a:pt x="367" y="165"/>
                  <a:pt x="365" y="166"/>
                  <a:pt x="362" y="167"/>
                </a:cubicBezTo>
                <a:cubicBezTo>
                  <a:pt x="361" y="167"/>
                  <a:pt x="360" y="166"/>
                  <a:pt x="359" y="167"/>
                </a:cubicBezTo>
                <a:cubicBezTo>
                  <a:pt x="356" y="167"/>
                  <a:pt x="356" y="165"/>
                  <a:pt x="353" y="165"/>
                </a:cubicBezTo>
                <a:cubicBezTo>
                  <a:pt x="354" y="165"/>
                  <a:pt x="354" y="165"/>
                  <a:pt x="354" y="164"/>
                </a:cubicBezTo>
                <a:cubicBezTo>
                  <a:pt x="353" y="164"/>
                  <a:pt x="353" y="164"/>
                  <a:pt x="352" y="164"/>
                </a:cubicBezTo>
                <a:cubicBezTo>
                  <a:pt x="352" y="164"/>
                  <a:pt x="351" y="162"/>
                  <a:pt x="351" y="162"/>
                </a:cubicBezTo>
                <a:cubicBezTo>
                  <a:pt x="350" y="162"/>
                  <a:pt x="350" y="162"/>
                  <a:pt x="349" y="161"/>
                </a:cubicBezTo>
                <a:cubicBezTo>
                  <a:pt x="348" y="161"/>
                  <a:pt x="348" y="161"/>
                  <a:pt x="347" y="161"/>
                </a:cubicBezTo>
                <a:cubicBezTo>
                  <a:pt x="347" y="161"/>
                  <a:pt x="347" y="160"/>
                  <a:pt x="347" y="160"/>
                </a:cubicBezTo>
                <a:cubicBezTo>
                  <a:pt x="347" y="160"/>
                  <a:pt x="347" y="160"/>
                  <a:pt x="347" y="160"/>
                </a:cubicBezTo>
                <a:cubicBezTo>
                  <a:pt x="347" y="160"/>
                  <a:pt x="347" y="160"/>
                  <a:pt x="347" y="160"/>
                </a:cubicBezTo>
                <a:cubicBezTo>
                  <a:pt x="347" y="160"/>
                  <a:pt x="346" y="160"/>
                  <a:pt x="346" y="161"/>
                </a:cubicBezTo>
                <a:cubicBezTo>
                  <a:pt x="346" y="161"/>
                  <a:pt x="346" y="161"/>
                  <a:pt x="346" y="161"/>
                </a:cubicBezTo>
                <a:cubicBezTo>
                  <a:pt x="346" y="160"/>
                  <a:pt x="346" y="160"/>
                  <a:pt x="346" y="160"/>
                </a:cubicBezTo>
                <a:cubicBezTo>
                  <a:pt x="346" y="160"/>
                  <a:pt x="346" y="160"/>
                  <a:pt x="346" y="160"/>
                </a:cubicBezTo>
                <a:cubicBezTo>
                  <a:pt x="345" y="160"/>
                  <a:pt x="345" y="160"/>
                  <a:pt x="345" y="160"/>
                </a:cubicBezTo>
                <a:cubicBezTo>
                  <a:pt x="345" y="160"/>
                  <a:pt x="345" y="160"/>
                  <a:pt x="345" y="160"/>
                </a:cubicBezTo>
                <a:cubicBezTo>
                  <a:pt x="345" y="159"/>
                  <a:pt x="345" y="159"/>
                  <a:pt x="345" y="159"/>
                </a:cubicBezTo>
                <a:cubicBezTo>
                  <a:pt x="344" y="159"/>
                  <a:pt x="344" y="159"/>
                  <a:pt x="343" y="159"/>
                </a:cubicBezTo>
                <a:cubicBezTo>
                  <a:pt x="343" y="159"/>
                  <a:pt x="343" y="159"/>
                  <a:pt x="342" y="159"/>
                </a:cubicBezTo>
                <a:cubicBezTo>
                  <a:pt x="342" y="158"/>
                  <a:pt x="342" y="157"/>
                  <a:pt x="341" y="157"/>
                </a:cubicBezTo>
                <a:cubicBezTo>
                  <a:pt x="341" y="156"/>
                  <a:pt x="341" y="157"/>
                  <a:pt x="340" y="157"/>
                </a:cubicBezTo>
                <a:cubicBezTo>
                  <a:pt x="340" y="157"/>
                  <a:pt x="340" y="156"/>
                  <a:pt x="340" y="156"/>
                </a:cubicBezTo>
                <a:cubicBezTo>
                  <a:pt x="340" y="156"/>
                  <a:pt x="340" y="156"/>
                  <a:pt x="340" y="156"/>
                </a:cubicBezTo>
                <a:cubicBezTo>
                  <a:pt x="339" y="156"/>
                  <a:pt x="340" y="156"/>
                  <a:pt x="339" y="157"/>
                </a:cubicBezTo>
                <a:cubicBezTo>
                  <a:pt x="339" y="157"/>
                  <a:pt x="339" y="156"/>
                  <a:pt x="338" y="156"/>
                </a:cubicBezTo>
                <a:cubicBezTo>
                  <a:pt x="338" y="156"/>
                  <a:pt x="338" y="157"/>
                  <a:pt x="337" y="156"/>
                </a:cubicBezTo>
                <a:cubicBezTo>
                  <a:pt x="337" y="156"/>
                  <a:pt x="336" y="156"/>
                  <a:pt x="336" y="155"/>
                </a:cubicBezTo>
                <a:cubicBezTo>
                  <a:pt x="336" y="155"/>
                  <a:pt x="336" y="155"/>
                  <a:pt x="335" y="155"/>
                </a:cubicBezTo>
                <a:cubicBezTo>
                  <a:pt x="335" y="155"/>
                  <a:pt x="335" y="155"/>
                  <a:pt x="335" y="155"/>
                </a:cubicBezTo>
                <a:cubicBezTo>
                  <a:pt x="334" y="155"/>
                  <a:pt x="331" y="153"/>
                  <a:pt x="330" y="154"/>
                </a:cubicBezTo>
                <a:cubicBezTo>
                  <a:pt x="330" y="154"/>
                  <a:pt x="330" y="154"/>
                  <a:pt x="330" y="154"/>
                </a:cubicBezTo>
                <a:cubicBezTo>
                  <a:pt x="330" y="154"/>
                  <a:pt x="330" y="154"/>
                  <a:pt x="330" y="153"/>
                </a:cubicBezTo>
                <a:cubicBezTo>
                  <a:pt x="328" y="153"/>
                  <a:pt x="328" y="152"/>
                  <a:pt x="327" y="152"/>
                </a:cubicBezTo>
                <a:cubicBezTo>
                  <a:pt x="327" y="153"/>
                  <a:pt x="327" y="153"/>
                  <a:pt x="327" y="153"/>
                </a:cubicBezTo>
                <a:cubicBezTo>
                  <a:pt x="326" y="153"/>
                  <a:pt x="325" y="153"/>
                  <a:pt x="324" y="153"/>
                </a:cubicBezTo>
                <a:cubicBezTo>
                  <a:pt x="324" y="153"/>
                  <a:pt x="324" y="153"/>
                  <a:pt x="324" y="153"/>
                </a:cubicBezTo>
                <a:cubicBezTo>
                  <a:pt x="324" y="152"/>
                  <a:pt x="325" y="152"/>
                  <a:pt x="326" y="151"/>
                </a:cubicBezTo>
                <a:cubicBezTo>
                  <a:pt x="326" y="151"/>
                  <a:pt x="326" y="151"/>
                  <a:pt x="326" y="151"/>
                </a:cubicBezTo>
                <a:cubicBezTo>
                  <a:pt x="326" y="151"/>
                  <a:pt x="326" y="151"/>
                  <a:pt x="326" y="151"/>
                </a:cubicBezTo>
                <a:cubicBezTo>
                  <a:pt x="327" y="151"/>
                  <a:pt x="327" y="151"/>
                  <a:pt x="327" y="150"/>
                </a:cubicBezTo>
                <a:cubicBezTo>
                  <a:pt x="328" y="150"/>
                  <a:pt x="329" y="150"/>
                  <a:pt x="330" y="149"/>
                </a:cubicBezTo>
                <a:cubicBezTo>
                  <a:pt x="330" y="149"/>
                  <a:pt x="330" y="149"/>
                  <a:pt x="330" y="149"/>
                </a:cubicBezTo>
                <a:cubicBezTo>
                  <a:pt x="330" y="149"/>
                  <a:pt x="331" y="149"/>
                  <a:pt x="331" y="148"/>
                </a:cubicBezTo>
                <a:cubicBezTo>
                  <a:pt x="331" y="148"/>
                  <a:pt x="331" y="148"/>
                  <a:pt x="331" y="148"/>
                </a:cubicBezTo>
                <a:cubicBezTo>
                  <a:pt x="331" y="148"/>
                  <a:pt x="331" y="148"/>
                  <a:pt x="331" y="148"/>
                </a:cubicBezTo>
                <a:cubicBezTo>
                  <a:pt x="332" y="147"/>
                  <a:pt x="333" y="147"/>
                  <a:pt x="334" y="146"/>
                </a:cubicBezTo>
                <a:cubicBezTo>
                  <a:pt x="334" y="146"/>
                  <a:pt x="334" y="146"/>
                  <a:pt x="335" y="146"/>
                </a:cubicBezTo>
                <a:cubicBezTo>
                  <a:pt x="335" y="145"/>
                  <a:pt x="336" y="145"/>
                  <a:pt x="336" y="144"/>
                </a:cubicBezTo>
                <a:cubicBezTo>
                  <a:pt x="336" y="144"/>
                  <a:pt x="337" y="144"/>
                  <a:pt x="338" y="144"/>
                </a:cubicBezTo>
                <a:cubicBezTo>
                  <a:pt x="338" y="143"/>
                  <a:pt x="338" y="142"/>
                  <a:pt x="338" y="142"/>
                </a:cubicBezTo>
                <a:cubicBezTo>
                  <a:pt x="339" y="141"/>
                  <a:pt x="340" y="142"/>
                  <a:pt x="340" y="141"/>
                </a:cubicBezTo>
                <a:cubicBezTo>
                  <a:pt x="340" y="141"/>
                  <a:pt x="340" y="141"/>
                  <a:pt x="340" y="141"/>
                </a:cubicBezTo>
                <a:cubicBezTo>
                  <a:pt x="341" y="140"/>
                  <a:pt x="341" y="140"/>
                  <a:pt x="342" y="140"/>
                </a:cubicBezTo>
                <a:cubicBezTo>
                  <a:pt x="342" y="139"/>
                  <a:pt x="342" y="139"/>
                  <a:pt x="342" y="139"/>
                </a:cubicBezTo>
                <a:cubicBezTo>
                  <a:pt x="342" y="139"/>
                  <a:pt x="342" y="139"/>
                  <a:pt x="342" y="138"/>
                </a:cubicBezTo>
                <a:cubicBezTo>
                  <a:pt x="344" y="138"/>
                  <a:pt x="344" y="138"/>
                  <a:pt x="345" y="136"/>
                </a:cubicBezTo>
                <a:cubicBezTo>
                  <a:pt x="345" y="136"/>
                  <a:pt x="345" y="136"/>
                  <a:pt x="346" y="137"/>
                </a:cubicBezTo>
                <a:cubicBezTo>
                  <a:pt x="346" y="136"/>
                  <a:pt x="346" y="136"/>
                  <a:pt x="346" y="136"/>
                </a:cubicBezTo>
                <a:cubicBezTo>
                  <a:pt x="347" y="135"/>
                  <a:pt x="346" y="135"/>
                  <a:pt x="347" y="136"/>
                </a:cubicBezTo>
                <a:cubicBezTo>
                  <a:pt x="348" y="135"/>
                  <a:pt x="348" y="133"/>
                  <a:pt x="348" y="133"/>
                </a:cubicBezTo>
                <a:cubicBezTo>
                  <a:pt x="349" y="132"/>
                  <a:pt x="349" y="132"/>
                  <a:pt x="350" y="132"/>
                </a:cubicBezTo>
                <a:cubicBezTo>
                  <a:pt x="350" y="132"/>
                  <a:pt x="350" y="131"/>
                  <a:pt x="350" y="131"/>
                </a:cubicBezTo>
                <a:cubicBezTo>
                  <a:pt x="350" y="131"/>
                  <a:pt x="351" y="131"/>
                  <a:pt x="351" y="131"/>
                </a:cubicBezTo>
                <a:cubicBezTo>
                  <a:pt x="351" y="130"/>
                  <a:pt x="351" y="129"/>
                  <a:pt x="352" y="128"/>
                </a:cubicBezTo>
                <a:cubicBezTo>
                  <a:pt x="352" y="128"/>
                  <a:pt x="353" y="128"/>
                  <a:pt x="353" y="127"/>
                </a:cubicBezTo>
                <a:cubicBezTo>
                  <a:pt x="354" y="126"/>
                  <a:pt x="353" y="126"/>
                  <a:pt x="354" y="124"/>
                </a:cubicBezTo>
                <a:cubicBezTo>
                  <a:pt x="355" y="123"/>
                  <a:pt x="356" y="122"/>
                  <a:pt x="357" y="121"/>
                </a:cubicBezTo>
                <a:cubicBezTo>
                  <a:pt x="357" y="120"/>
                  <a:pt x="357" y="120"/>
                  <a:pt x="357" y="120"/>
                </a:cubicBezTo>
                <a:cubicBezTo>
                  <a:pt x="357" y="119"/>
                  <a:pt x="358" y="117"/>
                  <a:pt x="358" y="116"/>
                </a:cubicBezTo>
                <a:cubicBezTo>
                  <a:pt x="358" y="115"/>
                  <a:pt x="357" y="115"/>
                  <a:pt x="358" y="114"/>
                </a:cubicBezTo>
                <a:cubicBezTo>
                  <a:pt x="358" y="114"/>
                  <a:pt x="358" y="114"/>
                  <a:pt x="358" y="114"/>
                </a:cubicBezTo>
                <a:cubicBezTo>
                  <a:pt x="358" y="114"/>
                  <a:pt x="358" y="114"/>
                  <a:pt x="358" y="114"/>
                </a:cubicBezTo>
                <a:cubicBezTo>
                  <a:pt x="358" y="111"/>
                  <a:pt x="359" y="112"/>
                  <a:pt x="359" y="111"/>
                </a:cubicBezTo>
                <a:cubicBezTo>
                  <a:pt x="359" y="110"/>
                  <a:pt x="359" y="110"/>
                  <a:pt x="359" y="110"/>
                </a:cubicBezTo>
                <a:cubicBezTo>
                  <a:pt x="360" y="110"/>
                  <a:pt x="360" y="109"/>
                  <a:pt x="360" y="109"/>
                </a:cubicBezTo>
                <a:cubicBezTo>
                  <a:pt x="360" y="109"/>
                  <a:pt x="360" y="108"/>
                  <a:pt x="360" y="108"/>
                </a:cubicBezTo>
                <a:cubicBezTo>
                  <a:pt x="360" y="107"/>
                  <a:pt x="361" y="107"/>
                  <a:pt x="360" y="106"/>
                </a:cubicBezTo>
                <a:cubicBezTo>
                  <a:pt x="360" y="106"/>
                  <a:pt x="360" y="104"/>
                  <a:pt x="360" y="104"/>
                </a:cubicBezTo>
                <a:cubicBezTo>
                  <a:pt x="360" y="104"/>
                  <a:pt x="360" y="104"/>
                  <a:pt x="360" y="104"/>
                </a:cubicBezTo>
                <a:cubicBezTo>
                  <a:pt x="360" y="103"/>
                  <a:pt x="359" y="101"/>
                  <a:pt x="359" y="100"/>
                </a:cubicBezTo>
                <a:cubicBezTo>
                  <a:pt x="359" y="99"/>
                  <a:pt x="359" y="98"/>
                  <a:pt x="359" y="97"/>
                </a:cubicBezTo>
                <a:cubicBezTo>
                  <a:pt x="358" y="97"/>
                  <a:pt x="359" y="95"/>
                  <a:pt x="358" y="94"/>
                </a:cubicBezTo>
                <a:cubicBezTo>
                  <a:pt x="358" y="93"/>
                  <a:pt x="357" y="93"/>
                  <a:pt x="356" y="93"/>
                </a:cubicBezTo>
                <a:cubicBezTo>
                  <a:pt x="356" y="92"/>
                  <a:pt x="356" y="92"/>
                  <a:pt x="356" y="92"/>
                </a:cubicBezTo>
                <a:cubicBezTo>
                  <a:pt x="356" y="91"/>
                  <a:pt x="356" y="92"/>
                  <a:pt x="355" y="91"/>
                </a:cubicBezTo>
                <a:cubicBezTo>
                  <a:pt x="355" y="91"/>
                  <a:pt x="355" y="91"/>
                  <a:pt x="355" y="91"/>
                </a:cubicBezTo>
                <a:cubicBezTo>
                  <a:pt x="355" y="91"/>
                  <a:pt x="352" y="88"/>
                  <a:pt x="352" y="88"/>
                </a:cubicBezTo>
                <a:cubicBezTo>
                  <a:pt x="352" y="88"/>
                  <a:pt x="352" y="88"/>
                  <a:pt x="351" y="88"/>
                </a:cubicBezTo>
                <a:cubicBezTo>
                  <a:pt x="349" y="87"/>
                  <a:pt x="347" y="89"/>
                  <a:pt x="344" y="89"/>
                </a:cubicBezTo>
                <a:cubicBezTo>
                  <a:pt x="344" y="89"/>
                  <a:pt x="341" y="89"/>
                  <a:pt x="340" y="89"/>
                </a:cubicBezTo>
                <a:cubicBezTo>
                  <a:pt x="340" y="90"/>
                  <a:pt x="340" y="90"/>
                  <a:pt x="340" y="90"/>
                </a:cubicBezTo>
                <a:cubicBezTo>
                  <a:pt x="341" y="91"/>
                  <a:pt x="341" y="92"/>
                  <a:pt x="343" y="93"/>
                </a:cubicBezTo>
                <a:cubicBezTo>
                  <a:pt x="344" y="93"/>
                  <a:pt x="345" y="93"/>
                  <a:pt x="346" y="94"/>
                </a:cubicBezTo>
                <a:cubicBezTo>
                  <a:pt x="348" y="95"/>
                  <a:pt x="349" y="98"/>
                  <a:pt x="349" y="99"/>
                </a:cubicBezTo>
                <a:cubicBezTo>
                  <a:pt x="349" y="100"/>
                  <a:pt x="349" y="100"/>
                  <a:pt x="349" y="101"/>
                </a:cubicBezTo>
                <a:cubicBezTo>
                  <a:pt x="351" y="104"/>
                  <a:pt x="352" y="111"/>
                  <a:pt x="350" y="116"/>
                </a:cubicBezTo>
                <a:cubicBezTo>
                  <a:pt x="350" y="118"/>
                  <a:pt x="348" y="120"/>
                  <a:pt x="348" y="122"/>
                </a:cubicBezTo>
                <a:cubicBezTo>
                  <a:pt x="347" y="122"/>
                  <a:pt x="347" y="122"/>
                  <a:pt x="347" y="122"/>
                </a:cubicBezTo>
                <a:cubicBezTo>
                  <a:pt x="347" y="123"/>
                  <a:pt x="347" y="123"/>
                  <a:pt x="347" y="123"/>
                </a:cubicBezTo>
                <a:cubicBezTo>
                  <a:pt x="347" y="123"/>
                  <a:pt x="347" y="123"/>
                  <a:pt x="347" y="123"/>
                </a:cubicBezTo>
                <a:cubicBezTo>
                  <a:pt x="346" y="124"/>
                  <a:pt x="345" y="126"/>
                  <a:pt x="344" y="127"/>
                </a:cubicBezTo>
                <a:cubicBezTo>
                  <a:pt x="344" y="127"/>
                  <a:pt x="343" y="128"/>
                  <a:pt x="342" y="128"/>
                </a:cubicBezTo>
                <a:cubicBezTo>
                  <a:pt x="342" y="129"/>
                  <a:pt x="342" y="129"/>
                  <a:pt x="342" y="129"/>
                </a:cubicBezTo>
                <a:cubicBezTo>
                  <a:pt x="342" y="130"/>
                  <a:pt x="342" y="130"/>
                  <a:pt x="341" y="130"/>
                </a:cubicBezTo>
                <a:cubicBezTo>
                  <a:pt x="341" y="130"/>
                  <a:pt x="341" y="130"/>
                  <a:pt x="341" y="130"/>
                </a:cubicBezTo>
                <a:cubicBezTo>
                  <a:pt x="341" y="131"/>
                  <a:pt x="340" y="131"/>
                  <a:pt x="339" y="131"/>
                </a:cubicBezTo>
                <a:cubicBezTo>
                  <a:pt x="339" y="131"/>
                  <a:pt x="339" y="132"/>
                  <a:pt x="338" y="133"/>
                </a:cubicBezTo>
                <a:cubicBezTo>
                  <a:pt x="337" y="134"/>
                  <a:pt x="336" y="133"/>
                  <a:pt x="336" y="135"/>
                </a:cubicBezTo>
                <a:cubicBezTo>
                  <a:pt x="336" y="135"/>
                  <a:pt x="335" y="135"/>
                  <a:pt x="334" y="136"/>
                </a:cubicBezTo>
                <a:cubicBezTo>
                  <a:pt x="333" y="136"/>
                  <a:pt x="333" y="137"/>
                  <a:pt x="332" y="138"/>
                </a:cubicBezTo>
                <a:cubicBezTo>
                  <a:pt x="332" y="138"/>
                  <a:pt x="332" y="138"/>
                  <a:pt x="332" y="138"/>
                </a:cubicBezTo>
                <a:cubicBezTo>
                  <a:pt x="331" y="138"/>
                  <a:pt x="331" y="139"/>
                  <a:pt x="330" y="140"/>
                </a:cubicBezTo>
                <a:cubicBezTo>
                  <a:pt x="329" y="140"/>
                  <a:pt x="329" y="140"/>
                  <a:pt x="328" y="141"/>
                </a:cubicBezTo>
                <a:cubicBezTo>
                  <a:pt x="328" y="141"/>
                  <a:pt x="328" y="141"/>
                  <a:pt x="328" y="142"/>
                </a:cubicBezTo>
                <a:cubicBezTo>
                  <a:pt x="327" y="142"/>
                  <a:pt x="327" y="142"/>
                  <a:pt x="327" y="142"/>
                </a:cubicBezTo>
                <a:cubicBezTo>
                  <a:pt x="327" y="142"/>
                  <a:pt x="327" y="142"/>
                  <a:pt x="327" y="142"/>
                </a:cubicBezTo>
                <a:cubicBezTo>
                  <a:pt x="327" y="142"/>
                  <a:pt x="326" y="142"/>
                  <a:pt x="326" y="142"/>
                </a:cubicBezTo>
                <a:cubicBezTo>
                  <a:pt x="326" y="143"/>
                  <a:pt x="326" y="143"/>
                  <a:pt x="325" y="143"/>
                </a:cubicBezTo>
                <a:cubicBezTo>
                  <a:pt x="325" y="144"/>
                  <a:pt x="324" y="143"/>
                  <a:pt x="324" y="144"/>
                </a:cubicBezTo>
                <a:cubicBezTo>
                  <a:pt x="323" y="144"/>
                  <a:pt x="322" y="145"/>
                  <a:pt x="322" y="146"/>
                </a:cubicBezTo>
                <a:cubicBezTo>
                  <a:pt x="321" y="146"/>
                  <a:pt x="320" y="145"/>
                  <a:pt x="319" y="146"/>
                </a:cubicBezTo>
                <a:cubicBezTo>
                  <a:pt x="319" y="146"/>
                  <a:pt x="318" y="147"/>
                  <a:pt x="317" y="147"/>
                </a:cubicBezTo>
                <a:cubicBezTo>
                  <a:pt x="317" y="148"/>
                  <a:pt x="317" y="148"/>
                  <a:pt x="317" y="149"/>
                </a:cubicBezTo>
                <a:cubicBezTo>
                  <a:pt x="317" y="149"/>
                  <a:pt x="316" y="149"/>
                  <a:pt x="316" y="149"/>
                </a:cubicBezTo>
                <a:cubicBezTo>
                  <a:pt x="316" y="149"/>
                  <a:pt x="316" y="150"/>
                  <a:pt x="315" y="150"/>
                </a:cubicBezTo>
                <a:cubicBezTo>
                  <a:pt x="314" y="150"/>
                  <a:pt x="314" y="150"/>
                  <a:pt x="314" y="150"/>
                </a:cubicBezTo>
                <a:cubicBezTo>
                  <a:pt x="314" y="150"/>
                  <a:pt x="314" y="151"/>
                  <a:pt x="313" y="150"/>
                </a:cubicBezTo>
                <a:cubicBezTo>
                  <a:pt x="312" y="150"/>
                  <a:pt x="312" y="151"/>
                  <a:pt x="312" y="151"/>
                </a:cubicBezTo>
                <a:cubicBezTo>
                  <a:pt x="311" y="151"/>
                  <a:pt x="312" y="151"/>
                  <a:pt x="312" y="150"/>
                </a:cubicBezTo>
                <a:cubicBezTo>
                  <a:pt x="311" y="151"/>
                  <a:pt x="311" y="151"/>
                  <a:pt x="310" y="151"/>
                </a:cubicBezTo>
                <a:cubicBezTo>
                  <a:pt x="310" y="151"/>
                  <a:pt x="310" y="151"/>
                  <a:pt x="310" y="151"/>
                </a:cubicBezTo>
                <a:cubicBezTo>
                  <a:pt x="310" y="151"/>
                  <a:pt x="309" y="150"/>
                  <a:pt x="309" y="150"/>
                </a:cubicBezTo>
                <a:cubicBezTo>
                  <a:pt x="308" y="150"/>
                  <a:pt x="308" y="150"/>
                  <a:pt x="307" y="149"/>
                </a:cubicBezTo>
                <a:cubicBezTo>
                  <a:pt x="307" y="149"/>
                  <a:pt x="307" y="149"/>
                  <a:pt x="307" y="149"/>
                </a:cubicBezTo>
                <a:cubicBezTo>
                  <a:pt x="308" y="149"/>
                  <a:pt x="309" y="148"/>
                  <a:pt x="309" y="147"/>
                </a:cubicBezTo>
                <a:cubicBezTo>
                  <a:pt x="309" y="146"/>
                  <a:pt x="309" y="146"/>
                  <a:pt x="309" y="145"/>
                </a:cubicBezTo>
                <a:cubicBezTo>
                  <a:pt x="310" y="145"/>
                  <a:pt x="311" y="144"/>
                  <a:pt x="311" y="143"/>
                </a:cubicBezTo>
                <a:cubicBezTo>
                  <a:pt x="311" y="143"/>
                  <a:pt x="311" y="143"/>
                  <a:pt x="312" y="144"/>
                </a:cubicBezTo>
                <a:cubicBezTo>
                  <a:pt x="312" y="143"/>
                  <a:pt x="312" y="143"/>
                  <a:pt x="312" y="143"/>
                </a:cubicBezTo>
                <a:cubicBezTo>
                  <a:pt x="312" y="142"/>
                  <a:pt x="312" y="142"/>
                  <a:pt x="312" y="142"/>
                </a:cubicBezTo>
                <a:cubicBezTo>
                  <a:pt x="312" y="141"/>
                  <a:pt x="312" y="142"/>
                  <a:pt x="313" y="141"/>
                </a:cubicBezTo>
                <a:cubicBezTo>
                  <a:pt x="314" y="140"/>
                  <a:pt x="314" y="138"/>
                  <a:pt x="316" y="137"/>
                </a:cubicBezTo>
                <a:cubicBezTo>
                  <a:pt x="316" y="136"/>
                  <a:pt x="316" y="136"/>
                  <a:pt x="316" y="136"/>
                </a:cubicBezTo>
                <a:cubicBezTo>
                  <a:pt x="316" y="136"/>
                  <a:pt x="316" y="136"/>
                  <a:pt x="315" y="136"/>
                </a:cubicBezTo>
                <a:cubicBezTo>
                  <a:pt x="315" y="136"/>
                  <a:pt x="315" y="136"/>
                  <a:pt x="315" y="136"/>
                </a:cubicBezTo>
                <a:cubicBezTo>
                  <a:pt x="315" y="135"/>
                  <a:pt x="316" y="134"/>
                  <a:pt x="316" y="133"/>
                </a:cubicBezTo>
                <a:cubicBezTo>
                  <a:pt x="316" y="133"/>
                  <a:pt x="315" y="133"/>
                  <a:pt x="315" y="132"/>
                </a:cubicBezTo>
                <a:cubicBezTo>
                  <a:pt x="315" y="132"/>
                  <a:pt x="316" y="131"/>
                  <a:pt x="315" y="130"/>
                </a:cubicBezTo>
                <a:cubicBezTo>
                  <a:pt x="315" y="129"/>
                  <a:pt x="312" y="127"/>
                  <a:pt x="311" y="126"/>
                </a:cubicBezTo>
                <a:cubicBezTo>
                  <a:pt x="310" y="126"/>
                  <a:pt x="310" y="127"/>
                  <a:pt x="310" y="126"/>
                </a:cubicBezTo>
                <a:cubicBezTo>
                  <a:pt x="308" y="126"/>
                  <a:pt x="305" y="127"/>
                  <a:pt x="304" y="126"/>
                </a:cubicBezTo>
                <a:cubicBezTo>
                  <a:pt x="302" y="126"/>
                  <a:pt x="304" y="126"/>
                  <a:pt x="303" y="127"/>
                </a:cubicBezTo>
                <a:cubicBezTo>
                  <a:pt x="303" y="128"/>
                  <a:pt x="302" y="128"/>
                  <a:pt x="301" y="128"/>
                </a:cubicBezTo>
                <a:cubicBezTo>
                  <a:pt x="301" y="129"/>
                  <a:pt x="302" y="129"/>
                  <a:pt x="301" y="129"/>
                </a:cubicBezTo>
                <a:cubicBezTo>
                  <a:pt x="301" y="131"/>
                  <a:pt x="302" y="131"/>
                  <a:pt x="303" y="133"/>
                </a:cubicBezTo>
                <a:cubicBezTo>
                  <a:pt x="303" y="133"/>
                  <a:pt x="303" y="133"/>
                  <a:pt x="303" y="133"/>
                </a:cubicBezTo>
                <a:cubicBezTo>
                  <a:pt x="304" y="133"/>
                  <a:pt x="305" y="134"/>
                  <a:pt x="306" y="135"/>
                </a:cubicBezTo>
                <a:cubicBezTo>
                  <a:pt x="306" y="135"/>
                  <a:pt x="306" y="136"/>
                  <a:pt x="306" y="137"/>
                </a:cubicBezTo>
                <a:cubicBezTo>
                  <a:pt x="306" y="138"/>
                  <a:pt x="305" y="138"/>
                  <a:pt x="305" y="138"/>
                </a:cubicBezTo>
                <a:cubicBezTo>
                  <a:pt x="305" y="139"/>
                  <a:pt x="305" y="139"/>
                  <a:pt x="305" y="139"/>
                </a:cubicBezTo>
                <a:cubicBezTo>
                  <a:pt x="305" y="139"/>
                  <a:pt x="304" y="140"/>
                  <a:pt x="304" y="141"/>
                </a:cubicBezTo>
                <a:cubicBezTo>
                  <a:pt x="304" y="141"/>
                  <a:pt x="304" y="141"/>
                  <a:pt x="303" y="141"/>
                </a:cubicBezTo>
                <a:cubicBezTo>
                  <a:pt x="303" y="141"/>
                  <a:pt x="303" y="142"/>
                  <a:pt x="303" y="142"/>
                </a:cubicBezTo>
                <a:cubicBezTo>
                  <a:pt x="303" y="143"/>
                  <a:pt x="302" y="142"/>
                  <a:pt x="302" y="143"/>
                </a:cubicBezTo>
                <a:cubicBezTo>
                  <a:pt x="302" y="143"/>
                  <a:pt x="301" y="144"/>
                  <a:pt x="301" y="144"/>
                </a:cubicBezTo>
                <a:cubicBezTo>
                  <a:pt x="301" y="144"/>
                  <a:pt x="301" y="144"/>
                  <a:pt x="300" y="145"/>
                </a:cubicBezTo>
                <a:cubicBezTo>
                  <a:pt x="300" y="145"/>
                  <a:pt x="300" y="145"/>
                  <a:pt x="300" y="145"/>
                </a:cubicBezTo>
                <a:cubicBezTo>
                  <a:pt x="300" y="146"/>
                  <a:pt x="300" y="146"/>
                  <a:pt x="300" y="146"/>
                </a:cubicBezTo>
                <a:cubicBezTo>
                  <a:pt x="300" y="146"/>
                  <a:pt x="299" y="146"/>
                  <a:pt x="298" y="147"/>
                </a:cubicBezTo>
                <a:cubicBezTo>
                  <a:pt x="298" y="147"/>
                  <a:pt x="297" y="148"/>
                  <a:pt x="297" y="149"/>
                </a:cubicBezTo>
                <a:cubicBezTo>
                  <a:pt x="297" y="149"/>
                  <a:pt x="297" y="149"/>
                  <a:pt x="296" y="148"/>
                </a:cubicBezTo>
                <a:cubicBezTo>
                  <a:pt x="296" y="149"/>
                  <a:pt x="296" y="149"/>
                  <a:pt x="296" y="150"/>
                </a:cubicBezTo>
                <a:cubicBezTo>
                  <a:pt x="295" y="150"/>
                  <a:pt x="295" y="150"/>
                  <a:pt x="294" y="150"/>
                </a:cubicBezTo>
                <a:cubicBezTo>
                  <a:pt x="294" y="150"/>
                  <a:pt x="294" y="151"/>
                  <a:pt x="294" y="151"/>
                </a:cubicBezTo>
                <a:cubicBezTo>
                  <a:pt x="293" y="151"/>
                  <a:pt x="292" y="151"/>
                  <a:pt x="291" y="151"/>
                </a:cubicBezTo>
                <a:cubicBezTo>
                  <a:pt x="290" y="151"/>
                  <a:pt x="290" y="151"/>
                  <a:pt x="289" y="151"/>
                </a:cubicBezTo>
                <a:cubicBezTo>
                  <a:pt x="289" y="151"/>
                  <a:pt x="288" y="151"/>
                  <a:pt x="287" y="151"/>
                </a:cubicBezTo>
                <a:cubicBezTo>
                  <a:pt x="287" y="151"/>
                  <a:pt x="287" y="151"/>
                  <a:pt x="287" y="151"/>
                </a:cubicBezTo>
                <a:cubicBezTo>
                  <a:pt x="287" y="152"/>
                  <a:pt x="286" y="151"/>
                  <a:pt x="286" y="151"/>
                </a:cubicBezTo>
                <a:cubicBezTo>
                  <a:pt x="285" y="151"/>
                  <a:pt x="285" y="151"/>
                  <a:pt x="284" y="151"/>
                </a:cubicBezTo>
                <a:cubicBezTo>
                  <a:pt x="284" y="150"/>
                  <a:pt x="284" y="150"/>
                  <a:pt x="284" y="150"/>
                </a:cubicBezTo>
                <a:cubicBezTo>
                  <a:pt x="285" y="150"/>
                  <a:pt x="285" y="150"/>
                  <a:pt x="285" y="150"/>
                </a:cubicBezTo>
                <a:cubicBezTo>
                  <a:pt x="285" y="150"/>
                  <a:pt x="285" y="150"/>
                  <a:pt x="285" y="150"/>
                </a:cubicBezTo>
                <a:cubicBezTo>
                  <a:pt x="284" y="150"/>
                  <a:pt x="284" y="150"/>
                  <a:pt x="284" y="150"/>
                </a:cubicBezTo>
                <a:cubicBezTo>
                  <a:pt x="284" y="150"/>
                  <a:pt x="283" y="151"/>
                  <a:pt x="283" y="152"/>
                </a:cubicBezTo>
                <a:cubicBezTo>
                  <a:pt x="283" y="152"/>
                  <a:pt x="283" y="152"/>
                  <a:pt x="283" y="152"/>
                </a:cubicBezTo>
                <a:cubicBezTo>
                  <a:pt x="282" y="152"/>
                  <a:pt x="282" y="152"/>
                  <a:pt x="281" y="152"/>
                </a:cubicBezTo>
                <a:cubicBezTo>
                  <a:pt x="281" y="152"/>
                  <a:pt x="281" y="153"/>
                  <a:pt x="281" y="153"/>
                </a:cubicBezTo>
                <a:cubicBezTo>
                  <a:pt x="280" y="153"/>
                  <a:pt x="280" y="154"/>
                  <a:pt x="280" y="154"/>
                </a:cubicBezTo>
                <a:cubicBezTo>
                  <a:pt x="280" y="154"/>
                  <a:pt x="279" y="153"/>
                  <a:pt x="279" y="153"/>
                </a:cubicBezTo>
                <a:cubicBezTo>
                  <a:pt x="279" y="153"/>
                  <a:pt x="278" y="153"/>
                  <a:pt x="278" y="153"/>
                </a:cubicBezTo>
                <a:cubicBezTo>
                  <a:pt x="278" y="153"/>
                  <a:pt x="278" y="153"/>
                  <a:pt x="278" y="152"/>
                </a:cubicBezTo>
                <a:cubicBezTo>
                  <a:pt x="278" y="152"/>
                  <a:pt x="278" y="152"/>
                  <a:pt x="278" y="152"/>
                </a:cubicBezTo>
                <a:cubicBezTo>
                  <a:pt x="276" y="152"/>
                  <a:pt x="275" y="152"/>
                  <a:pt x="274" y="152"/>
                </a:cubicBezTo>
                <a:cubicBezTo>
                  <a:pt x="274" y="153"/>
                  <a:pt x="274" y="153"/>
                  <a:pt x="273" y="154"/>
                </a:cubicBezTo>
                <a:cubicBezTo>
                  <a:pt x="273" y="154"/>
                  <a:pt x="273" y="154"/>
                  <a:pt x="273" y="154"/>
                </a:cubicBezTo>
                <a:cubicBezTo>
                  <a:pt x="274" y="155"/>
                  <a:pt x="274" y="154"/>
                  <a:pt x="275" y="153"/>
                </a:cubicBezTo>
                <a:cubicBezTo>
                  <a:pt x="275" y="154"/>
                  <a:pt x="275" y="154"/>
                  <a:pt x="275" y="154"/>
                </a:cubicBezTo>
                <a:cubicBezTo>
                  <a:pt x="275" y="155"/>
                  <a:pt x="275" y="155"/>
                  <a:pt x="275" y="155"/>
                </a:cubicBezTo>
                <a:cubicBezTo>
                  <a:pt x="275" y="156"/>
                  <a:pt x="275" y="156"/>
                  <a:pt x="276" y="156"/>
                </a:cubicBezTo>
                <a:cubicBezTo>
                  <a:pt x="275" y="156"/>
                  <a:pt x="275" y="157"/>
                  <a:pt x="274" y="157"/>
                </a:cubicBezTo>
                <a:cubicBezTo>
                  <a:pt x="274" y="157"/>
                  <a:pt x="274" y="157"/>
                  <a:pt x="274" y="157"/>
                </a:cubicBezTo>
                <a:cubicBezTo>
                  <a:pt x="274" y="157"/>
                  <a:pt x="274" y="157"/>
                  <a:pt x="274" y="157"/>
                </a:cubicBezTo>
                <a:cubicBezTo>
                  <a:pt x="274" y="156"/>
                  <a:pt x="273" y="156"/>
                  <a:pt x="272" y="155"/>
                </a:cubicBezTo>
                <a:cubicBezTo>
                  <a:pt x="272" y="155"/>
                  <a:pt x="272" y="155"/>
                  <a:pt x="272" y="156"/>
                </a:cubicBezTo>
                <a:cubicBezTo>
                  <a:pt x="272" y="155"/>
                  <a:pt x="272" y="153"/>
                  <a:pt x="272" y="152"/>
                </a:cubicBezTo>
                <a:cubicBezTo>
                  <a:pt x="271" y="153"/>
                  <a:pt x="271" y="153"/>
                  <a:pt x="271" y="153"/>
                </a:cubicBezTo>
                <a:cubicBezTo>
                  <a:pt x="270" y="153"/>
                  <a:pt x="268" y="153"/>
                  <a:pt x="267" y="152"/>
                </a:cubicBezTo>
                <a:cubicBezTo>
                  <a:pt x="267" y="152"/>
                  <a:pt x="267" y="152"/>
                  <a:pt x="267" y="151"/>
                </a:cubicBezTo>
                <a:cubicBezTo>
                  <a:pt x="268" y="151"/>
                  <a:pt x="270" y="151"/>
                  <a:pt x="270" y="150"/>
                </a:cubicBezTo>
                <a:cubicBezTo>
                  <a:pt x="270" y="149"/>
                  <a:pt x="270" y="149"/>
                  <a:pt x="270" y="149"/>
                </a:cubicBezTo>
                <a:cubicBezTo>
                  <a:pt x="269" y="149"/>
                  <a:pt x="270" y="149"/>
                  <a:pt x="269" y="149"/>
                </a:cubicBezTo>
                <a:cubicBezTo>
                  <a:pt x="269" y="149"/>
                  <a:pt x="269" y="149"/>
                  <a:pt x="269" y="148"/>
                </a:cubicBezTo>
                <a:cubicBezTo>
                  <a:pt x="269" y="148"/>
                  <a:pt x="268" y="148"/>
                  <a:pt x="268" y="148"/>
                </a:cubicBezTo>
                <a:cubicBezTo>
                  <a:pt x="268" y="148"/>
                  <a:pt x="268" y="148"/>
                  <a:pt x="268" y="148"/>
                </a:cubicBezTo>
                <a:cubicBezTo>
                  <a:pt x="268" y="148"/>
                  <a:pt x="268" y="148"/>
                  <a:pt x="268" y="148"/>
                </a:cubicBezTo>
                <a:cubicBezTo>
                  <a:pt x="268" y="148"/>
                  <a:pt x="267" y="149"/>
                  <a:pt x="267" y="149"/>
                </a:cubicBezTo>
                <a:cubicBezTo>
                  <a:pt x="267" y="149"/>
                  <a:pt x="267" y="149"/>
                  <a:pt x="267" y="149"/>
                </a:cubicBezTo>
                <a:cubicBezTo>
                  <a:pt x="267" y="149"/>
                  <a:pt x="267" y="149"/>
                  <a:pt x="267" y="149"/>
                </a:cubicBezTo>
                <a:cubicBezTo>
                  <a:pt x="267" y="149"/>
                  <a:pt x="267" y="149"/>
                  <a:pt x="267" y="148"/>
                </a:cubicBezTo>
                <a:cubicBezTo>
                  <a:pt x="267" y="148"/>
                  <a:pt x="267" y="147"/>
                  <a:pt x="267" y="147"/>
                </a:cubicBezTo>
                <a:cubicBezTo>
                  <a:pt x="267" y="146"/>
                  <a:pt x="267" y="146"/>
                  <a:pt x="267" y="146"/>
                </a:cubicBezTo>
                <a:cubicBezTo>
                  <a:pt x="268" y="146"/>
                  <a:pt x="269" y="146"/>
                  <a:pt x="270" y="147"/>
                </a:cubicBezTo>
                <a:cubicBezTo>
                  <a:pt x="270" y="147"/>
                  <a:pt x="270" y="148"/>
                  <a:pt x="270" y="148"/>
                </a:cubicBezTo>
                <a:cubicBezTo>
                  <a:pt x="270" y="148"/>
                  <a:pt x="270" y="148"/>
                  <a:pt x="270" y="148"/>
                </a:cubicBezTo>
                <a:cubicBezTo>
                  <a:pt x="270" y="148"/>
                  <a:pt x="270" y="147"/>
                  <a:pt x="270" y="147"/>
                </a:cubicBezTo>
                <a:cubicBezTo>
                  <a:pt x="271" y="147"/>
                  <a:pt x="271" y="148"/>
                  <a:pt x="271" y="148"/>
                </a:cubicBezTo>
                <a:cubicBezTo>
                  <a:pt x="272" y="148"/>
                  <a:pt x="272" y="148"/>
                  <a:pt x="272" y="148"/>
                </a:cubicBezTo>
                <a:cubicBezTo>
                  <a:pt x="272" y="149"/>
                  <a:pt x="272" y="149"/>
                  <a:pt x="272" y="149"/>
                </a:cubicBezTo>
                <a:cubicBezTo>
                  <a:pt x="272" y="148"/>
                  <a:pt x="272" y="148"/>
                  <a:pt x="272" y="148"/>
                </a:cubicBezTo>
                <a:cubicBezTo>
                  <a:pt x="273" y="148"/>
                  <a:pt x="274" y="147"/>
                  <a:pt x="274" y="146"/>
                </a:cubicBezTo>
                <a:cubicBezTo>
                  <a:pt x="274" y="146"/>
                  <a:pt x="274" y="146"/>
                  <a:pt x="275" y="146"/>
                </a:cubicBezTo>
                <a:cubicBezTo>
                  <a:pt x="275" y="146"/>
                  <a:pt x="275" y="145"/>
                  <a:pt x="275" y="145"/>
                </a:cubicBezTo>
                <a:cubicBezTo>
                  <a:pt x="275" y="145"/>
                  <a:pt x="275" y="145"/>
                  <a:pt x="275" y="145"/>
                </a:cubicBezTo>
                <a:cubicBezTo>
                  <a:pt x="275" y="145"/>
                  <a:pt x="275" y="145"/>
                  <a:pt x="275" y="145"/>
                </a:cubicBezTo>
                <a:cubicBezTo>
                  <a:pt x="276" y="145"/>
                  <a:pt x="275" y="145"/>
                  <a:pt x="276" y="145"/>
                </a:cubicBezTo>
                <a:cubicBezTo>
                  <a:pt x="275" y="145"/>
                  <a:pt x="275" y="144"/>
                  <a:pt x="274" y="144"/>
                </a:cubicBezTo>
                <a:cubicBezTo>
                  <a:pt x="274" y="143"/>
                  <a:pt x="275" y="143"/>
                  <a:pt x="276" y="143"/>
                </a:cubicBezTo>
                <a:cubicBezTo>
                  <a:pt x="276" y="142"/>
                  <a:pt x="276" y="142"/>
                  <a:pt x="275" y="142"/>
                </a:cubicBezTo>
                <a:cubicBezTo>
                  <a:pt x="275" y="142"/>
                  <a:pt x="275" y="142"/>
                  <a:pt x="275" y="142"/>
                </a:cubicBezTo>
                <a:cubicBezTo>
                  <a:pt x="276" y="141"/>
                  <a:pt x="276" y="141"/>
                  <a:pt x="277" y="140"/>
                </a:cubicBezTo>
                <a:cubicBezTo>
                  <a:pt x="277" y="140"/>
                  <a:pt x="277" y="140"/>
                  <a:pt x="277" y="140"/>
                </a:cubicBezTo>
                <a:cubicBezTo>
                  <a:pt x="277" y="141"/>
                  <a:pt x="277" y="141"/>
                  <a:pt x="277" y="141"/>
                </a:cubicBezTo>
                <a:cubicBezTo>
                  <a:pt x="277" y="141"/>
                  <a:pt x="277" y="141"/>
                  <a:pt x="278" y="141"/>
                </a:cubicBezTo>
                <a:cubicBezTo>
                  <a:pt x="277" y="142"/>
                  <a:pt x="276" y="143"/>
                  <a:pt x="277" y="143"/>
                </a:cubicBezTo>
                <a:cubicBezTo>
                  <a:pt x="277" y="144"/>
                  <a:pt x="277" y="143"/>
                  <a:pt x="278" y="143"/>
                </a:cubicBezTo>
                <a:cubicBezTo>
                  <a:pt x="278" y="142"/>
                  <a:pt x="278" y="142"/>
                  <a:pt x="278" y="142"/>
                </a:cubicBezTo>
                <a:cubicBezTo>
                  <a:pt x="278" y="142"/>
                  <a:pt x="278" y="141"/>
                  <a:pt x="279" y="142"/>
                </a:cubicBezTo>
                <a:cubicBezTo>
                  <a:pt x="279" y="142"/>
                  <a:pt x="279" y="142"/>
                  <a:pt x="279" y="141"/>
                </a:cubicBezTo>
                <a:cubicBezTo>
                  <a:pt x="280" y="141"/>
                  <a:pt x="280" y="141"/>
                  <a:pt x="280" y="141"/>
                </a:cubicBezTo>
                <a:cubicBezTo>
                  <a:pt x="279" y="142"/>
                  <a:pt x="279" y="142"/>
                  <a:pt x="280" y="142"/>
                </a:cubicBezTo>
                <a:cubicBezTo>
                  <a:pt x="280" y="142"/>
                  <a:pt x="280" y="142"/>
                  <a:pt x="280" y="142"/>
                </a:cubicBezTo>
                <a:cubicBezTo>
                  <a:pt x="280" y="142"/>
                  <a:pt x="280" y="142"/>
                  <a:pt x="281" y="141"/>
                </a:cubicBezTo>
                <a:cubicBezTo>
                  <a:pt x="281" y="142"/>
                  <a:pt x="281" y="142"/>
                  <a:pt x="281" y="142"/>
                </a:cubicBezTo>
                <a:cubicBezTo>
                  <a:pt x="281" y="142"/>
                  <a:pt x="281" y="142"/>
                  <a:pt x="281" y="142"/>
                </a:cubicBezTo>
                <a:cubicBezTo>
                  <a:pt x="282" y="142"/>
                  <a:pt x="282" y="142"/>
                  <a:pt x="282" y="142"/>
                </a:cubicBezTo>
                <a:cubicBezTo>
                  <a:pt x="282" y="141"/>
                  <a:pt x="281" y="140"/>
                  <a:pt x="282" y="140"/>
                </a:cubicBezTo>
                <a:cubicBezTo>
                  <a:pt x="282" y="139"/>
                  <a:pt x="282" y="140"/>
                  <a:pt x="282" y="140"/>
                </a:cubicBezTo>
                <a:cubicBezTo>
                  <a:pt x="282" y="140"/>
                  <a:pt x="282" y="140"/>
                  <a:pt x="282" y="140"/>
                </a:cubicBezTo>
                <a:cubicBezTo>
                  <a:pt x="282" y="139"/>
                  <a:pt x="282" y="139"/>
                  <a:pt x="282" y="139"/>
                </a:cubicBezTo>
                <a:cubicBezTo>
                  <a:pt x="282" y="139"/>
                  <a:pt x="282" y="139"/>
                  <a:pt x="282" y="139"/>
                </a:cubicBezTo>
                <a:cubicBezTo>
                  <a:pt x="283" y="139"/>
                  <a:pt x="283" y="139"/>
                  <a:pt x="283" y="139"/>
                </a:cubicBezTo>
                <a:cubicBezTo>
                  <a:pt x="284" y="139"/>
                  <a:pt x="284" y="139"/>
                  <a:pt x="284" y="139"/>
                </a:cubicBezTo>
                <a:cubicBezTo>
                  <a:pt x="284" y="140"/>
                  <a:pt x="284" y="140"/>
                  <a:pt x="284" y="140"/>
                </a:cubicBezTo>
                <a:cubicBezTo>
                  <a:pt x="284" y="140"/>
                  <a:pt x="284" y="140"/>
                  <a:pt x="284" y="140"/>
                </a:cubicBezTo>
                <a:cubicBezTo>
                  <a:pt x="284" y="139"/>
                  <a:pt x="285" y="139"/>
                  <a:pt x="285" y="139"/>
                </a:cubicBezTo>
                <a:cubicBezTo>
                  <a:pt x="285" y="139"/>
                  <a:pt x="285" y="139"/>
                  <a:pt x="285" y="138"/>
                </a:cubicBezTo>
                <a:cubicBezTo>
                  <a:pt x="285" y="138"/>
                  <a:pt x="285" y="138"/>
                  <a:pt x="285" y="138"/>
                </a:cubicBezTo>
                <a:cubicBezTo>
                  <a:pt x="285" y="138"/>
                  <a:pt x="285" y="138"/>
                  <a:pt x="285" y="138"/>
                </a:cubicBezTo>
                <a:cubicBezTo>
                  <a:pt x="284" y="138"/>
                  <a:pt x="284" y="138"/>
                  <a:pt x="284" y="138"/>
                </a:cubicBezTo>
                <a:cubicBezTo>
                  <a:pt x="284" y="138"/>
                  <a:pt x="284" y="138"/>
                  <a:pt x="284" y="138"/>
                </a:cubicBezTo>
                <a:cubicBezTo>
                  <a:pt x="284" y="138"/>
                  <a:pt x="284" y="138"/>
                  <a:pt x="284" y="138"/>
                </a:cubicBezTo>
                <a:cubicBezTo>
                  <a:pt x="284" y="137"/>
                  <a:pt x="284" y="137"/>
                  <a:pt x="285" y="137"/>
                </a:cubicBezTo>
                <a:cubicBezTo>
                  <a:pt x="285" y="137"/>
                  <a:pt x="284" y="136"/>
                  <a:pt x="284" y="136"/>
                </a:cubicBezTo>
                <a:cubicBezTo>
                  <a:pt x="283" y="135"/>
                  <a:pt x="284" y="135"/>
                  <a:pt x="283" y="134"/>
                </a:cubicBezTo>
                <a:cubicBezTo>
                  <a:pt x="283" y="134"/>
                  <a:pt x="283" y="134"/>
                  <a:pt x="284" y="133"/>
                </a:cubicBezTo>
                <a:cubicBezTo>
                  <a:pt x="285" y="134"/>
                  <a:pt x="284" y="134"/>
                  <a:pt x="285" y="134"/>
                </a:cubicBezTo>
                <a:cubicBezTo>
                  <a:pt x="285" y="134"/>
                  <a:pt x="285" y="134"/>
                  <a:pt x="285" y="134"/>
                </a:cubicBezTo>
                <a:cubicBezTo>
                  <a:pt x="286" y="134"/>
                  <a:pt x="286" y="135"/>
                  <a:pt x="287" y="135"/>
                </a:cubicBezTo>
                <a:cubicBezTo>
                  <a:pt x="287" y="136"/>
                  <a:pt x="287" y="137"/>
                  <a:pt x="286" y="137"/>
                </a:cubicBezTo>
                <a:cubicBezTo>
                  <a:pt x="286" y="138"/>
                  <a:pt x="286" y="138"/>
                  <a:pt x="286" y="138"/>
                </a:cubicBezTo>
                <a:cubicBezTo>
                  <a:pt x="286" y="138"/>
                  <a:pt x="286" y="138"/>
                  <a:pt x="286" y="138"/>
                </a:cubicBezTo>
                <a:cubicBezTo>
                  <a:pt x="286" y="137"/>
                  <a:pt x="286" y="137"/>
                  <a:pt x="286" y="137"/>
                </a:cubicBezTo>
                <a:cubicBezTo>
                  <a:pt x="287" y="137"/>
                  <a:pt x="287" y="136"/>
                  <a:pt x="288" y="135"/>
                </a:cubicBezTo>
                <a:cubicBezTo>
                  <a:pt x="288" y="135"/>
                  <a:pt x="288" y="135"/>
                  <a:pt x="288" y="135"/>
                </a:cubicBezTo>
                <a:cubicBezTo>
                  <a:pt x="288" y="135"/>
                  <a:pt x="288" y="135"/>
                  <a:pt x="288" y="135"/>
                </a:cubicBezTo>
                <a:cubicBezTo>
                  <a:pt x="288" y="135"/>
                  <a:pt x="288" y="135"/>
                  <a:pt x="288" y="135"/>
                </a:cubicBezTo>
                <a:cubicBezTo>
                  <a:pt x="288" y="135"/>
                  <a:pt x="288" y="136"/>
                  <a:pt x="288" y="136"/>
                </a:cubicBezTo>
                <a:cubicBezTo>
                  <a:pt x="289" y="135"/>
                  <a:pt x="289" y="135"/>
                  <a:pt x="289" y="134"/>
                </a:cubicBezTo>
                <a:cubicBezTo>
                  <a:pt x="290" y="134"/>
                  <a:pt x="289" y="134"/>
                  <a:pt x="290" y="134"/>
                </a:cubicBezTo>
                <a:cubicBezTo>
                  <a:pt x="290" y="133"/>
                  <a:pt x="290" y="131"/>
                  <a:pt x="291" y="130"/>
                </a:cubicBezTo>
                <a:cubicBezTo>
                  <a:pt x="291" y="130"/>
                  <a:pt x="291" y="130"/>
                  <a:pt x="291" y="130"/>
                </a:cubicBezTo>
                <a:cubicBezTo>
                  <a:pt x="290" y="130"/>
                  <a:pt x="290" y="130"/>
                  <a:pt x="290" y="130"/>
                </a:cubicBezTo>
                <a:cubicBezTo>
                  <a:pt x="290" y="129"/>
                  <a:pt x="290" y="129"/>
                  <a:pt x="290" y="129"/>
                </a:cubicBezTo>
                <a:cubicBezTo>
                  <a:pt x="290" y="128"/>
                  <a:pt x="290" y="128"/>
                  <a:pt x="290" y="128"/>
                </a:cubicBezTo>
                <a:cubicBezTo>
                  <a:pt x="290" y="128"/>
                  <a:pt x="291" y="129"/>
                  <a:pt x="291" y="130"/>
                </a:cubicBezTo>
                <a:cubicBezTo>
                  <a:pt x="291" y="130"/>
                  <a:pt x="291" y="130"/>
                  <a:pt x="291" y="130"/>
                </a:cubicBezTo>
                <a:cubicBezTo>
                  <a:pt x="291" y="130"/>
                  <a:pt x="291" y="130"/>
                  <a:pt x="291" y="130"/>
                </a:cubicBezTo>
                <a:cubicBezTo>
                  <a:pt x="292" y="130"/>
                  <a:pt x="292" y="130"/>
                  <a:pt x="292" y="130"/>
                </a:cubicBezTo>
                <a:cubicBezTo>
                  <a:pt x="292" y="130"/>
                  <a:pt x="292" y="130"/>
                  <a:pt x="292" y="130"/>
                </a:cubicBezTo>
                <a:cubicBezTo>
                  <a:pt x="292" y="130"/>
                  <a:pt x="292" y="130"/>
                  <a:pt x="292" y="129"/>
                </a:cubicBezTo>
                <a:cubicBezTo>
                  <a:pt x="293" y="129"/>
                  <a:pt x="293" y="129"/>
                  <a:pt x="293" y="129"/>
                </a:cubicBezTo>
                <a:cubicBezTo>
                  <a:pt x="293" y="129"/>
                  <a:pt x="293" y="129"/>
                  <a:pt x="293" y="129"/>
                </a:cubicBezTo>
                <a:cubicBezTo>
                  <a:pt x="293" y="129"/>
                  <a:pt x="293" y="130"/>
                  <a:pt x="293" y="130"/>
                </a:cubicBezTo>
                <a:cubicBezTo>
                  <a:pt x="293" y="131"/>
                  <a:pt x="293" y="130"/>
                  <a:pt x="293" y="131"/>
                </a:cubicBezTo>
                <a:cubicBezTo>
                  <a:pt x="294" y="130"/>
                  <a:pt x="294" y="130"/>
                  <a:pt x="295" y="129"/>
                </a:cubicBezTo>
                <a:cubicBezTo>
                  <a:pt x="295" y="129"/>
                  <a:pt x="295" y="129"/>
                  <a:pt x="295" y="129"/>
                </a:cubicBezTo>
                <a:cubicBezTo>
                  <a:pt x="294" y="129"/>
                  <a:pt x="294" y="129"/>
                  <a:pt x="294" y="129"/>
                </a:cubicBezTo>
                <a:cubicBezTo>
                  <a:pt x="294" y="129"/>
                  <a:pt x="294" y="129"/>
                  <a:pt x="294" y="129"/>
                </a:cubicBezTo>
                <a:cubicBezTo>
                  <a:pt x="294" y="128"/>
                  <a:pt x="294" y="126"/>
                  <a:pt x="294" y="125"/>
                </a:cubicBezTo>
                <a:cubicBezTo>
                  <a:pt x="294" y="125"/>
                  <a:pt x="294" y="125"/>
                  <a:pt x="294" y="125"/>
                </a:cubicBezTo>
                <a:cubicBezTo>
                  <a:pt x="294" y="125"/>
                  <a:pt x="294" y="125"/>
                  <a:pt x="294" y="125"/>
                </a:cubicBezTo>
                <a:cubicBezTo>
                  <a:pt x="295" y="125"/>
                  <a:pt x="295" y="125"/>
                  <a:pt x="295" y="125"/>
                </a:cubicBezTo>
                <a:cubicBezTo>
                  <a:pt x="295" y="126"/>
                  <a:pt x="295" y="126"/>
                  <a:pt x="295" y="127"/>
                </a:cubicBezTo>
                <a:cubicBezTo>
                  <a:pt x="297" y="127"/>
                  <a:pt x="296" y="124"/>
                  <a:pt x="299" y="124"/>
                </a:cubicBezTo>
                <a:cubicBezTo>
                  <a:pt x="299" y="123"/>
                  <a:pt x="299" y="123"/>
                  <a:pt x="299" y="122"/>
                </a:cubicBezTo>
                <a:cubicBezTo>
                  <a:pt x="299" y="122"/>
                  <a:pt x="301" y="122"/>
                  <a:pt x="301" y="122"/>
                </a:cubicBezTo>
                <a:cubicBezTo>
                  <a:pt x="301" y="121"/>
                  <a:pt x="302" y="120"/>
                  <a:pt x="302" y="120"/>
                </a:cubicBezTo>
                <a:cubicBezTo>
                  <a:pt x="302" y="119"/>
                  <a:pt x="302" y="119"/>
                  <a:pt x="302" y="119"/>
                </a:cubicBezTo>
                <a:cubicBezTo>
                  <a:pt x="303" y="119"/>
                  <a:pt x="303" y="118"/>
                  <a:pt x="303" y="118"/>
                </a:cubicBezTo>
                <a:cubicBezTo>
                  <a:pt x="304" y="118"/>
                  <a:pt x="303" y="118"/>
                  <a:pt x="304" y="118"/>
                </a:cubicBezTo>
                <a:cubicBezTo>
                  <a:pt x="304" y="118"/>
                  <a:pt x="303" y="117"/>
                  <a:pt x="303" y="117"/>
                </a:cubicBezTo>
                <a:cubicBezTo>
                  <a:pt x="303" y="116"/>
                  <a:pt x="303" y="116"/>
                  <a:pt x="303" y="115"/>
                </a:cubicBezTo>
                <a:cubicBezTo>
                  <a:pt x="303" y="115"/>
                  <a:pt x="303" y="115"/>
                  <a:pt x="303" y="114"/>
                </a:cubicBezTo>
                <a:cubicBezTo>
                  <a:pt x="303" y="114"/>
                  <a:pt x="303" y="112"/>
                  <a:pt x="304" y="112"/>
                </a:cubicBezTo>
                <a:cubicBezTo>
                  <a:pt x="303" y="111"/>
                  <a:pt x="303" y="111"/>
                  <a:pt x="303" y="111"/>
                </a:cubicBezTo>
                <a:cubicBezTo>
                  <a:pt x="303" y="111"/>
                  <a:pt x="303" y="111"/>
                  <a:pt x="303" y="111"/>
                </a:cubicBezTo>
                <a:cubicBezTo>
                  <a:pt x="302" y="111"/>
                  <a:pt x="302" y="111"/>
                  <a:pt x="302" y="111"/>
                </a:cubicBezTo>
                <a:cubicBezTo>
                  <a:pt x="302" y="111"/>
                  <a:pt x="302" y="111"/>
                  <a:pt x="303" y="111"/>
                </a:cubicBezTo>
                <a:cubicBezTo>
                  <a:pt x="302" y="112"/>
                  <a:pt x="302" y="112"/>
                  <a:pt x="301" y="112"/>
                </a:cubicBezTo>
                <a:cubicBezTo>
                  <a:pt x="300" y="112"/>
                  <a:pt x="300" y="113"/>
                  <a:pt x="300" y="113"/>
                </a:cubicBezTo>
                <a:cubicBezTo>
                  <a:pt x="300" y="114"/>
                  <a:pt x="299" y="114"/>
                  <a:pt x="298" y="114"/>
                </a:cubicBezTo>
                <a:cubicBezTo>
                  <a:pt x="298" y="114"/>
                  <a:pt x="298" y="114"/>
                  <a:pt x="298" y="114"/>
                </a:cubicBezTo>
                <a:cubicBezTo>
                  <a:pt x="298" y="114"/>
                  <a:pt x="298" y="114"/>
                  <a:pt x="298" y="114"/>
                </a:cubicBezTo>
                <a:cubicBezTo>
                  <a:pt x="298" y="114"/>
                  <a:pt x="298" y="114"/>
                  <a:pt x="297" y="114"/>
                </a:cubicBezTo>
                <a:cubicBezTo>
                  <a:pt x="297" y="115"/>
                  <a:pt x="297" y="115"/>
                  <a:pt x="298" y="115"/>
                </a:cubicBezTo>
                <a:cubicBezTo>
                  <a:pt x="298" y="115"/>
                  <a:pt x="298" y="115"/>
                  <a:pt x="298" y="115"/>
                </a:cubicBezTo>
                <a:cubicBezTo>
                  <a:pt x="298" y="115"/>
                  <a:pt x="298" y="115"/>
                  <a:pt x="298" y="115"/>
                </a:cubicBezTo>
                <a:cubicBezTo>
                  <a:pt x="298" y="115"/>
                  <a:pt x="297" y="117"/>
                  <a:pt x="297" y="117"/>
                </a:cubicBezTo>
                <a:cubicBezTo>
                  <a:pt x="296" y="117"/>
                  <a:pt x="296" y="117"/>
                  <a:pt x="295" y="117"/>
                </a:cubicBezTo>
                <a:cubicBezTo>
                  <a:pt x="295" y="117"/>
                  <a:pt x="295" y="118"/>
                  <a:pt x="295" y="118"/>
                </a:cubicBezTo>
                <a:cubicBezTo>
                  <a:pt x="294" y="119"/>
                  <a:pt x="294" y="118"/>
                  <a:pt x="293" y="120"/>
                </a:cubicBezTo>
                <a:cubicBezTo>
                  <a:pt x="293" y="120"/>
                  <a:pt x="292" y="121"/>
                  <a:pt x="291" y="121"/>
                </a:cubicBezTo>
                <a:cubicBezTo>
                  <a:pt x="291" y="121"/>
                  <a:pt x="291" y="121"/>
                  <a:pt x="291" y="122"/>
                </a:cubicBezTo>
                <a:cubicBezTo>
                  <a:pt x="292" y="122"/>
                  <a:pt x="292" y="122"/>
                  <a:pt x="292" y="122"/>
                </a:cubicBezTo>
                <a:cubicBezTo>
                  <a:pt x="292" y="122"/>
                  <a:pt x="292" y="122"/>
                  <a:pt x="291" y="123"/>
                </a:cubicBezTo>
                <a:cubicBezTo>
                  <a:pt x="291" y="123"/>
                  <a:pt x="291" y="123"/>
                  <a:pt x="291" y="122"/>
                </a:cubicBezTo>
                <a:cubicBezTo>
                  <a:pt x="290" y="122"/>
                  <a:pt x="290" y="123"/>
                  <a:pt x="290" y="123"/>
                </a:cubicBezTo>
                <a:cubicBezTo>
                  <a:pt x="290" y="123"/>
                  <a:pt x="289" y="123"/>
                  <a:pt x="289" y="123"/>
                </a:cubicBezTo>
                <a:cubicBezTo>
                  <a:pt x="289" y="123"/>
                  <a:pt x="288" y="124"/>
                  <a:pt x="288" y="124"/>
                </a:cubicBezTo>
                <a:cubicBezTo>
                  <a:pt x="288" y="125"/>
                  <a:pt x="287" y="125"/>
                  <a:pt x="287" y="125"/>
                </a:cubicBezTo>
                <a:cubicBezTo>
                  <a:pt x="287" y="125"/>
                  <a:pt x="287" y="126"/>
                  <a:pt x="287" y="126"/>
                </a:cubicBezTo>
                <a:cubicBezTo>
                  <a:pt x="286" y="126"/>
                  <a:pt x="286" y="126"/>
                  <a:pt x="286" y="126"/>
                </a:cubicBezTo>
                <a:cubicBezTo>
                  <a:pt x="285" y="126"/>
                  <a:pt x="285" y="126"/>
                  <a:pt x="285" y="126"/>
                </a:cubicBezTo>
                <a:cubicBezTo>
                  <a:pt x="285" y="127"/>
                  <a:pt x="285" y="128"/>
                  <a:pt x="285" y="128"/>
                </a:cubicBezTo>
                <a:cubicBezTo>
                  <a:pt x="285" y="128"/>
                  <a:pt x="285" y="128"/>
                  <a:pt x="285" y="128"/>
                </a:cubicBezTo>
                <a:cubicBezTo>
                  <a:pt x="285" y="129"/>
                  <a:pt x="285" y="129"/>
                  <a:pt x="285" y="129"/>
                </a:cubicBezTo>
                <a:cubicBezTo>
                  <a:pt x="286" y="128"/>
                  <a:pt x="286" y="128"/>
                  <a:pt x="286" y="128"/>
                </a:cubicBezTo>
                <a:cubicBezTo>
                  <a:pt x="286" y="128"/>
                  <a:pt x="286" y="128"/>
                  <a:pt x="286" y="128"/>
                </a:cubicBezTo>
                <a:cubicBezTo>
                  <a:pt x="286" y="128"/>
                  <a:pt x="286" y="129"/>
                  <a:pt x="286" y="130"/>
                </a:cubicBezTo>
                <a:cubicBezTo>
                  <a:pt x="287" y="129"/>
                  <a:pt x="288" y="128"/>
                  <a:pt x="288" y="128"/>
                </a:cubicBezTo>
                <a:cubicBezTo>
                  <a:pt x="288" y="128"/>
                  <a:pt x="288" y="128"/>
                  <a:pt x="288" y="128"/>
                </a:cubicBezTo>
                <a:cubicBezTo>
                  <a:pt x="288" y="128"/>
                  <a:pt x="288" y="129"/>
                  <a:pt x="288" y="129"/>
                </a:cubicBezTo>
                <a:cubicBezTo>
                  <a:pt x="289" y="130"/>
                  <a:pt x="288" y="130"/>
                  <a:pt x="289" y="129"/>
                </a:cubicBezTo>
                <a:cubicBezTo>
                  <a:pt x="289" y="130"/>
                  <a:pt x="289" y="130"/>
                  <a:pt x="290" y="130"/>
                </a:cubicBezTo>
                <a:cubicBezTo>
                  <a:pt x="290" y="130"/>
                  <a:pt x="290" y="131"/>
                  <a:pt x="289" y="131"/>
                </a:cubicBezTo>
                <a:cubicBezTo>
                  <a:pt x="289" y="131"/>
                  <a:pt x="288" y="131"/>
                  <a:pt x="287" y="131"/>
                </a:cubicBezTo>
                <a:cubicBezTo>
                  <a:pt x="287" y="131"/>
                  <a:pt x="287" y="130"/>
                  <a:pt x="287" y="130"/>
                </a:cubicBezTo>
                <a:cubicBezTo>
                  <a:pt x="287" y="130"/>
                  <a:pt x="286" y="130"/>
                  <a:pt x="286" y="131"/>
                </a:cubicBezTo>
                <a:cubicBezTo>
                  <a:pt x="286" y="130"/>
                  <a:pt x="286" y="130"/>
                  <a:pt x="286" y="130"/>
                </a:cubicBezTo>
                <a:cubicBezTo>
                  <a:pt x="285" y="130"/>
                  <a:pt x="285" y="131"/>
                  <a:pt x="285" y="131"/>
                </a:cubicBezTo>
                <a:cubicBezTo>
                  <a:pt x="284" y="131"/>
                  <a:pt x="284" y="131"/>
                  <a:pt x="284" y="131"/>
                </a:cubicBezTo>
                <a:cubicBezTo>
                  <a:pt x="285" y="131"/>
                  <a:pt x="285" y="131"/>
                  <a:pt x="285" y="130"/>
                </a:cubicBezTo>
                <a:cubicBezTo>
                  <a:pt x="284" y="130"/>
                  <a:pt x="284" y="130"/>
                  <a:pt x="284" y="130"/>
                </a:cubicBezTo>
                <a:cubicBezTo>
                  <a:pt x="284" y="129"/>
                  <a:pt x="284" y="129"/>
                  <a:pt x="284" y="129"/>
                </a:cubicBezTo>
                <a:cubicBezTo>
                  <a:pt x="284" y="128"/>
                  <a:pt x="284" y="128"/>
                  <a:pt x="284" y="128"/>
                </a:cubicBezTo>
                <a:cubicBezTo>
                  <a:pt x="284" y="128"/>
                  <a:pt x="284" y="128"/>
                  <a:pt x="284" y="128"/>
                </a:cubicBezTo>
                <a:cubicBezTo>
                  <a:pt x="283" y="129"/>
                  <a:pt x="283" y="129"/>
                  <a:pt x="282" y="130"/>
                </a:cubicBezTo>
                <a:cubicBezTo>
                  <a:pt x="282" y="130"/>
                  <a:pt x="282" y="130"/>
                  <a:pt x="282" y="130"/>
                </a:cubicBezTo>
                <a:cubicBezTo>
                  <a:pt x="282" y="131"/>
                  <a:pt x="282" y="131"/>
                  <a:pt x="282" y="131"/>
                </a:cubicBezTo>
                <a:cubicBezTo>
                  <a:pt x="282" y="132"/>
                  <a:pt x="281" y="132"/>
                  <a:pt x="281" y="133"/>
                </a:cubicBezTo>
                <a:cubicBezTo>
                  <a:pt x="281" y="133"/>
                  <a:pt x="281" y="133"/>
                  <a:pt x="281" y="133"/>
                </a:cubicBezTo>
                <a:cubicBezTo>
                  <a:pt x="281" y="132"/>
                  <a:pt x="281" y="131"/>
                  <a:pt x="282" y="131"/>
                </a:cubicBezTo>
                <a:cubicBezTo>
                  <a:pt x="282" y="131"/>
                  <a:pt x="282" y="131"/>
                  <a:pt x="282" y="131"/>
                </a:cubicBezTo>
                <a:cubicBezTo>
                  <a:pt x="281" y="131"/>
                  <a:pt x="281" y="131"/>
                  <a:pt x="280" y="131"/>
                </a:cubicBezTo>
                <a:cubicBezTo>
                  <a:pt x="280" y="132"/>
                  <a:pt x="280" y="133"/>
                  <a:pt x="281" y="133"/>
                </a:cubicBezTo>
                <a:cubicBezTo>
                  <a:pt x="281" y="133"/>
                  <a:pt x="281" y="133"/>
                  <a:pt x="281" y="133"/>
                </a:cubicBezTo>
                <a:cubicBezTo>
                  <a:pt x="280" y="134"/>
                  <a:pt x="279" y="134"/>
                  <a:pt x="279" y="133"/>
                </a:cubicBezTo>
                <a:cubicBezTo>
                  <a:pt x="279" y="133"/>
                  <a:pt x="279" y="133"/>
                  <a:pt x="279" y="133"/>
                </a:cubicBezTo>
                <a:cubicBezTo>
                  <a:pt x="279" y="134"/>
                  <a:pt x="279" y="135"/>
                  <a:pt x="279" y="136"/>
                </a:cubicBezTo>
                <a:cubicBezTo>
                  <a:pt x="279" y="136"/>
                  <a:pt x="279" y="136"/>
                  <a:pt x="279" y="136"/>
                </a:cubicBezTo>
                <a:cubicBezTo>
                  <a:pt x="280" y="136"/>
                  <a:pt x="280" y="136"/>
                  <a:pt x="280" y="136"/>
                </a:cubicBezTo>
                <a:cubicBezTo>
                  <a:pt x="280" y="137"/>
                  <a:pt x="280" y="137"/>
                  <a:pt x="280" y="138"/>
                </a:cubicBezTo>
                <a:cubicBezTo>
                  <a:pt x="280" y="138"/>
                  <a:pt x="280" y="138"/>
                  <a:pt x="280" y="138"/>
                </a:cubicBezTo>
                <a:cubicBezTo>
                  <a:pt x="279" y="138"/>
                  <a:pt x="279" y="138"/>
                  <a:pt x="279" y="138"/>
                </a:cubicBezTo>
                <a:cubicBezTo>
                  <a:pt x="279" y="138"/>
                  <a:pt x="279" y="138"/>
                  <a:pt x="280" y="138"/>
                </a:cubicBezTo>
                <a:cubicBezTo>
                  <a:pt x="280" y="139"/>
                  <a:pt x="280" y="139"/>
                  <a:pt x="280" y="139"/>
                </a:cubicBezTo>
                <a:cubicBezTo>
                  <a:pt x="279" y="139"/>
                  <a:pt x="279" y="139"/>
                  <a:pt x="278" y="138"/>
                </a:cubicBezTo>
                <a:cubicBezTo>
                  <a:pt x="278" y="138"/>
                  <a:pt x="277" y="138"/>
                  <a:pt x="277" y="137"/>
                </a:cubicBezTo>
                <a:cubicBezTo>
                  <a:pt x="277" y="137"/>
                  <a:pt x="277" y="137"/>
                  <a:pt x="277" y="137"/>
                </a:cubicBezTo>
                <a:cubicBezTo>
                  <a:pt x="278" y="136"/>
                  <a:pt x="278" y="136"/>
                  <a:pt x="278" y="136"/>
                </a:cubicBezTo>
                <a:cubicBezTo>
                  <a:pt x="279" y="135"/>
                  <a:pt x="278" y="135"/>
                  <a:pt x="279" y="135"/>
                </a:cubicBezTo>
                <a:cubicBezTo>
                  <a:pt x="279" y="134"/>
                  <a:pt x="278" y="134"/>
                  <a:pt x="278" y="134"/>
                </a:cubicBezTo>
                <a:cubicBezTo>
                  <a:pt x="278" y="134"/>
                  <a:pt x="277" y="134"/>
                  <a:pt x="277" y="134"/>
                </a:cubicBezTo>
                <a:cubicBezTo>
                  <a:pt x="277" y="134"/>
                  <a:pt x="277" y="134"/>
                  <a:pt x="277" y="134"/>
                </a:cubicBezTo>
                <a:cubicBezTo>
                  <a:pt x="277" y="135"/>
                  <a:pt x="276" y="135"/>
                  <a:pt x="276" y="136"/>
                </a:cubicBezTo>
                <a:cubicBezTo>
                  <a:pt x="276" y="136"/>
                  <a:pt x="277" y="136"/>
                  <a:pt x="277" y="137"/>
                </a:cubicBezTo>
                <a:cubicBezTo>
                  <a:pt x="276" y="137"/>
                  <a:pt x="275" y="137"/>
                  <a:pt x="275" y="137"/>
                </a:cubicBezTo>
                <a:cubicBezTo>
                  <a:pt x="274" y="137"/>
                  <a:pt x="275" y="137"/>
                  <a:pt x="274" y="137"/>
                </a:cubicBezTo>
                <a:cubicBezTo>
                  <a:pt x="274" y="138"/>
                  <a:pt x="274" y="138"/>
                  <a:pt x="275" y="138"/>
                </a:cubicBezTo>
                <a:cubicBezTo>
                  <a:pt x="274" y="139"/>
                  <a:pt x="274" y="138"/>
                  <a:pt x="273" y="140"/>
                </a:cubicBezTo>
                <a:cubicBezTo>
                  <a:pt x="272" y="140"/>
                  <a:pt x="272" y="140"/>
                  <a:pt x="272" y="140"/>
                </a:cubicBezTo>
                <a:cubicBezTo>
                  <a:pt x="272" y="141"/>
                  <a:pt x="272" y="141"/>
                  <a:pt x="272" y="141"/>
                </a:cubicBezTo>
                <a:cubicBezTo>
                  <a:pt x="271" y="141"/>
                  <a:pt x="270" y="141"/>
                  <a:pt x="270" y="142"/>
                </a:cubicBezTo>
                <a:cubicBezTo>
                  <a:pt x="270" y="142"/>
                  <a:pt x="270" y="142"/>
                  <a:pt x="270" y="142"/>
                </a:cubicBezTo>
                <a:cubicBezTo>
                  <a:pt x="269" y="142"/>
                  <a:pt x="269" y="142"/>
                  <a:pt x="269" y="142"/>
                </a:cubicBezTo>
                <a:cubicBezTo>
                  <a:pt x="268" y="142"/>
                  <a:pt x="267" y="143"/>
                  <a:pt x="266" y="144"/>
                </a:cubicBezTo>
                <a:cubicBezTo>
                  <a:pt x="266" y="144"/>
                  <a:pt x="266" y="145"/>
                  <a:pt x="267" y="145"/>
                </a:cubicBezTo>
                <a:cubicBezTo>
                  <a:pt x="267" y="146"/>
                  <a:pt x="265" y="146"/>
                  <a:pt x="264" y="147"/>
                </a:cubicBezTo>
                <a:cubicBezTo>
                  <a:pt x="264" y="147"/>
                  <a:pt x="264" y="148"/>
                  <a:pt x="263" y="148"/>
                </a:cubicBezTo>
                <a:cubicBezTo>
                  <a:pt x="263" y="149"/>
                  <a:pt x="264" y="149"/>
                  <a:pt x="264" y="149"/>
                </a:cubicBezTo>
                <a:cubicBezTo>
                  <a:pt x="264" y="150"/>
                  <a:pt x="264" y="150"/>
                  <a:pt x="263" y="150"/>
                </a:cubicBezTo>
                <a:cubicBezTo>
                  <a:pt x="263" y="150"/>
                  <a:pt x="263" y="150"/>
                  <a:pt x="262" y="149"/>
                </a:cubicBezTo>
                <a:cubicBezTo>
                  <a:pt x="261" y="149"/>
                  <a:pt x="261" y="150"/>
                  <a:pt x="260" y="150"/>
                </a:cubicBezTo>
                <a:cubicBezTo>
                  <a:pt x="260" y="149"/>
                  <a:pt x="260" y="149"/>
                  <a:pt x="260" y="149"/>
                </a:cubicBezTo>
                <a:cubicBezTo>
                  <a:pt x="260" y="149"/>
                  <a:pt x="260" y="149"/>
                  <a:pt x="260" y="149"/>
                </a:cubicBezTo>
                <a:cubicBezTo>
                  <a:pt x="259" y="149"/>
                  <a:pt x="256" y="152"/>
                  <a:pt x="255" y="152"/>
                </a:cubicBezTo>
                <a:cubicBezTo>
                  <a:pt x="255" y="153"/>
                  <a:pt x="255" y="153"/>
                  <a:pt x="255" y="154"/>
                </a:cubicBezTo>
                <a:cubicBezTo>
                  <a:pt x="255" y="154"/>
                  <a:pt x="254" y="154"/>
                  <a:pt x="254" y="153"/>
                </a:cubicBezTo>
                <a:cubicBezTo>
                  <a:pt x="253" y="154"/>
                  <a:pt x="253" y="154"/>
                  <a:pt x="253" y="155"/>
                </a:cubicBezTo>
                <a:cubicBezTo>
                  <a:pt x="253" y="155"/>
                  <a:pt x="253" y="155"/>
                  <a:pt x="253" y="155"/>
                </a:cubicBezTo>
                <a:cubicBezTo>
                  <a:pt x="253" y="154"/>
                  <a:pt x="253" y="154"/>
                  <a:pt x="253" y="154"/>
                </a:cubicBezTo>
                <a:cubicBezTo>
                  <a:pt x="252" y="154"/>
                  <a:pt x="252" y="154"/>
                  <a:pt x="252" y="154"/>
                </a:cubicBezTo>
                <a:cubicBezTo>
                  <a:pt x="252" y="154"/>
                  <a:pt x="252" y="154"/>
                  <a:pt x="253" y="153"/>
                </a:cubicBezTo>
                <a:cubicBezTo>
                  <a:pt x="253" y="153"/>
                  <a:pt x="252" y="152"/>
                  <a:pt x="253" y="152"/>
                </a:cubicBezTo>
                <a:cubicBezTo>
                  <a:pt x="253" y="151"/>
                  <a:pt x="253" y="151"/>
                  <a:pt x="253" y="151"/>
                </a:cubicBezTo>
                <a:cubicBezTo>
                  <a:pt x="253" y="151"/>
                  <a:pt x="253" y="151"/>
                  <a:pt x="252" y="151"/>
                </a:cubicBezTo>
                <a:cubicBezTo>
                  <a:pt x="252" y="151"/>
                  <a:pt x="252" y="151"/>
                  <a:pt x="252" y="151"/>
                </a:cubicBezTo>
                <a:cubicBezTo>
                  <a:pt x="252" y="152"/>
                  <a:pt x="252" y="152"/>
                  <a:pt x="252" y="152"/>
                </a:cubicBezTo>
                <a:cubicBezTo>
                  <a:pt x="252" y="152"/>
                  <a:pt x="252" y="152"/>
                  <a:pt x="252" y="152"/>
                </a:cubicBezTo>
                <a:cubicBezTo>
                  <a:pt x="252" y="152"/>
                  <a:pt x="252" y="152"/>
                  <a:pt x="252" y="152"/>
                </a:cubicBezTo>
                <a:cubicBezTo>
                  <a:pt x="251" y="151"/>
                  <a:pt x="251" y="152"/>
                  <a:pt x="251" y="151"/>
                </a:cubicBezTo>
                <a:cubicBezTo>
                  <a:pt x="252" y="151"/>
                  <a:pt x="252" y="151"/>
                  <a:pt x="252" y="150"/>
                </a:cubicBezTo>
                <a:cubicBezTo>
                  <a:pt x="253" y="150"/>
                  <a:pt x="253" y="151"/>
                  <a:pt x="254" y="150"/>
                </a:cubicBezTo>
                <a:cubicBezTo>
                  <a:pt x="254" y="150"/>
                  <a:pt x="254" y="150"/>
                  <a:pt x="254" y="151"/>
                </a:cubicBezTo>
                <a:cubicBezTo>
                  <a:pt x="254" y="151"/>
                  <a:pt x="254" y="151"/>
                  <a:pt x="254" y="151"/>
                </a:cubicBezTo>
                <a:cubicBezTo>
                  <a:pt x="254" y="150"/>
                  <a:pt x="254" y="150"/>
                  <a:pt x="254" y="150"/>
                </a:cubicBezTo>
                <a:cubicBezTo>
                  <a:pt x="254" y="150"/>
                  <a:pt x="255" y="150"/>
                  <a:pt x="255" y="150"/>
                </a:cubicBezTo>
                <a:cubicBezTo>
                  <a:pt x="255" y="149"/>
                  <a:pt x="255" y="149"/>
                  <a:pt x="255" y="149"/>
                </a:cubicBezTo>
                <a:cubicBezTo>
                  <a:pt x="256" y="149"/>
                  <a:pt x="256" y="149"/>
                  <a:pt x="256" y="148"/>
                </a:cubicBezTo>
                <a:cubicBezTo>
                  <a:pt x="257" y="148"/>
                  <a:pt x="256" y="148"/>
                  <a:pt x="257" y="147"/>
                </a:cubicBezTo>
                <a:cubicBezTo>
                  <a:pt x="257" y="147"/>
                  <a:pt x="258" y="147"/>
                  <a:pt x="258" y="147"/>
                </a:cubicBezTo>
                <a:cubicBezTo>
                  <a:pt x="259" y="146"/>
                  <a:pt x="259" y="145"/>
                  <a:pt x="259" y="144"/>
                </a:cubicBezTo>
                <a:cubicBezTo>
                  <a:pt x="260" y="144"/>
                  <a:pt x="261" y="144"/>
                  <a:pt x="261" y="143"/>
                </a:cubicBezTo>
                <a:cubicBezTo>
                  <a:pt x="262" y="142"/>
                  <a:pt x="262" y="141"/>
                  <a:pt x="264" y="140"/>
                </a:cubicBezTo>
                <a:cubicBezTo>
                  <a:pt x="264" y="139"/>
                  <a:pt x="263" y="138"/>
                  <a:pt x="264" y="137"/>
                </a:cubicBezTo>
                <a:cubicBezTo>
                  <a:pt x="264" y="137"/>
                  <a:pt x="264" y="137"/>
                  <a:pt x="263" y="137"/>
                </a:cubicBezTo>
                <a:cubicBezTo>
                  <a:pt x="263" y="137"/>
                  <a:pt x="263" y="137"/>
                  <a:pt x="262" y="137"/>
                </a:cubicBezTo>
                <a:cubicBezTo>
                  <a:pt x="262" y="137"/>
                  <a:pt x="262" y="136"/>
                  <a:pt x="262" y="136"/>
                </a:cubicBezTo>
                <a:cubicBezTo>
                  <a:pt x="261" y="136"/>
                  <a:pt x="261" y="136"/>
                  <a:pt x="261" y="136"/>
                </a:cubicBezTo>
                <a:cubicBezTo>
                  <a:pt x="261" y="136"/>
                  <a:pt x="261" y="135"/>
                  <a:pt x="261" y="135"/>
                </a:cubicBezTo>
                <a:cubicBezTo>
                  <a:pt x="262" y="135"/>
                  <a:pt x="264" y="136"/>
                  <a:pt x="264" y="136"/>
                </a:cubicBezTo>
                <a:cubicBezTo>
                  <a:pt x="265" y="136"/>
                  <a:pt x="265" y="136"/>
                  <a:pt x="265" y="136"/>
                </a:cubicBezTo>
                <a:cubicBezTo>
                  <a:pt x="265" y="135"/>
                  <a:pt x="265" y="135"/>
                  <a:pt x="265" y="134"/>
                </a:cubicBezTo>
                <a:cubicBezTo>
                  <a:pt x="264" y="134"/>
                  <a:pt x="264" y="134"/>
                  <a:pt x="264" y="134"/>
                </a:cubicBezTo>
                <a:cubicBezTo>
                  <a:pt x="264" y="134"/>
                  <a:pt x="265" y="134"/>
                  <a:pt x="265" y="134"/>
                </a:cubicBezTo>
                <a:cubicBezTo>
                  <a:pt x="265" y="134"/>
                  <a:pt x="265" y="134"/>
                  <a:pt x="264" y="134"/>
                </a:cubicBezTo>
                <a:cubicBezTo>
                  <a:pt x="264" y="133"/>
                  <a:pt x="264" y="133"/>
                  <a:pt x="264" y="133"/>
                </a:cubicBezTo>
                <a:cubicBezTo>
                  <a:pt x="264" y="133"/>
                  <a:pt x="264" y="134"/>
                  <a:pt x="264" y="134"/>
                </a:cubicBezTo>
                <a:cubicBezTo>
                  <a:pt x="264" y="134"/>
                  <a:pt x="264" y="134"/>
                  <a:pt x="264" y="133"/>
                </a:cubicBezTo>
                <a:cubicBezTo>
                  <a:pt x="264" y="132"/>
                  <a:pt x="264" y="132"/>
                  <a:pt x="265" y="131"/>
                </a:cubicBezTo>
                <a:cubicBezTo>
                  <a:pt x="264" y="131"/>
                  <a:pt x="264" y="131"/>
                  <a:pt x="264" y="131"/>
                </a:cubicBezTo>
                <a:cubicBezTo>
                  <a:pt x="264" y="131"/>
                  <a:pt x="264" y="131"/>
                  <a:pt x="264" y="131"/>
                </a:cubicBezTo>
                <a:cubicBezTo>
                  <a:pt x="265" y="130"/>
                  <a:pt x="265" y="130"/>
                  <a:pt x="266" y="129"/>
                </a:cubicBezTo>
                <a:cubicBezTo>
                  <a:pt x="266" y="129"/>
                  <a:pt x="266" y="129"/>
                  <a:pt x="266" y="129"/>
                </a:cubicBezTo>
                <a:cubicBezTo>
                  <a:pt x="266" y="129"/>
                  <a:pt x="266" y="129"/>
                  <a:pt x="266" y="129"/>
                </a:cubicBezTo>
                <a:cubicBezTo>
                  <a:pt x="266" y="129"/>
                  <a:pt x="266" y="129"/>
                  <a:pt x="265" y="129"/>
                </a:cubicBezTo>
                <a:cubicBezTo>
                  <a:pt x="265" y="128"/>
                  <a:pt x="265" y="128"/>
                  <a:pt x="264" y="128"/>
                </a:cubicBezTo>
                <a:cubicBezTo>
                  <a:pt x="264" y="128"/>
                  <a:pt x="264" y="128"/>
                  <a:pt x="264" y="128"/>
                </a:cubicBezTo>
                <a:cubicBezTo>
                  <a:pt x="264" y="128"/>
                  <a:pt x="264" y="128"/>
                  <a:pt x="264" y="128"/>
                </a:cubicBezTo>
                <a:cubicBezTo>
                  <a:pt x="264" y="127"/>
                  <a:pt x="264" y="127"/>
                  <a:pt x="264" y="127"/>
                </a:cubicBezTo>
                <a:cubicBezTo>
                  <a:pt x="265" y="128"/>
                  <a:pt x="265" y="128"/>
                  <a:pt x="266" y="128"/>
                </a:cubicBezTo>
                <a:cubicBezTo>
                  <a:pt x="266" y="128"/>
                  <a:pt x="266" y="127"/>
                  <a:pt x="266" y="127"/>
                </a:cubicBezTo>
                <a:cubicBezTo>
                  <a:pt x="266" y="127"/>
                  <a:pt x="266" y="127"/>
                  <a:pt x="266" y="127"/>
                </a:cubicBezTo>
                <a:cubicBezTo>
                  <a:pt x="267" y="127"/>
                  <a:pt x="267" y="127"/>
                  <a:pt x="268" y="128"/>
                </a:cubicBezTo>
                <a:cubicBezTo>
                  <a:pt x="268" y="128"/>
                  <a:pt x="268" y="128"/>
                  <a:pt x="268" y="128"/>
                </a:cubicBezTo>
                <a:cubicBezTo>
                  <a:pt x="268" y="127"/>
                  <a:pt x="268" y="128"/>
                  <a:pt x="268" y="127"/>
                </a:cubicBezTo>
                <a:cubicBezTo>
                  <a:pt x="268" y="127"/>
                  <a:pt x="269" y="127"/>
                  <a:pt x="269" y="127"/>
                </a:cubicBezTo>
                <a:cubicBezTo>
                  <a:pt x="270" y="126"/>
                  <a:pt x="269" y="125"/>
                  <a:pt x="270" y="125"/>
                </a:cubicBezTo>
                <a:cubicBezTo>
                  <a:pt x="270" y="125"/>
                  <a:pt x="271" y="124"/>
                  <a:pt x="271" y="124"/>
                </a:cubicBezTo>
                <a:cubicBezTo>
                  <a:pt x="271" y="124"/>
                  <a:pt x="271" y="125"/>
                  <a:pt x="271" y="125"/>
                </a:cubicBezTo>
                <a:cubicBezTo>
                  <a:pt x="271" y="125"/>
                  <a:pt x="271" y="125"/>
                  <a:pt x="271" y="125"/>
                </a:cubicBezTo>
                <a:cubicBezTo>
                  <a:pt x="272" y="125"/>
                  <a:pt x="272" y="125"/>
                  <a:pt x="272" y="125"/>
                </a:cubicBezTo>
                <a:cubicBezTo>
                  <a:pt x="272" y="125"/>
                  <a:pt x="272" y="125"/>
                  <a:pt x="272" y="125"/>
                </a:cubicBezTo>
                <a:cubicBezTo>
                  <a:pt x="272" y="125"/>
                  <a:pt x="273" y="123"/>
                  <a:pt x="273" y="123"/>
                </a:cubicBezTo>
                <a:cubicBezTo>
                  <a:pt x="273" y="123"/>
                  <a:pt x="273" y="123"/>
                  <a:pt x="273" y="123"/>
                </a:cubicBezTo>
                <a:cubicBezTo>
                  <a:pt x="273" y="122"/>
                  <a:pt x="273" y="122"/>
                  <a:pt x="273" y="122"/>
                </a:cubicBezTo>
                <a:cubicBezTo>
                  <a:pt x="274" y="122"/>
                  <a:pt x="274" y="122"/>
                  <a:pt x="274" y="122"/>
                </a:cubicBezTo>
                <a:cubicBezTo>
                  <a:pt x="274" y="122"/>
                  <a:pt x="274" y="122"/>
                  <a:pt x="274" y="122"/>
                </a:cubicBezTo>
                <a:cubicBezTo>
                  <a:pt x="274" y="122"/>
                  <a:pt x="274" y="122"/>
                  <a:pt x="274" y="122"/>
                </a:cubicBezTo>
                <a:cubicBezTo>
                  <a:pt x="274" y="122"/>
                  <a:pt x="274" y="122"/>
                  <a:pt x="274" y="122"/>
                </a:cubicBezTo>
                <a:cubicBezTo>
                  <a:pt x="274" y="121"/>
                  <a:pt x="275" y="121"/>
                  <a:pt x="275" y="121"/>
                </a:cubicBezTo>
                <a:cubicBezTo>
                  <a:pt x="275" y="122"/>
                  <a:pt x="275" y="122"/>
                  <a:pt x="275" y="122"/>
                </a:cubicBezTo>
                <a:cubicBezTo>
                  <a:pt x="275" y="121"/>
                  <a:pt x="275" y="121"/>
                  <a:pt x="276" y="121"/>
                </a:cubicBezTo>
                <a:cubicBezTo>
                  <a:pt x="276" y="121"/>
                  <a:pt x="276" y="121"/>
                  <a:pt x="276" y="121"/>
                </a:cubicBezTo>
                <a:cubicBezTo>
                  <a:pt x="276" y="120"/>
                  <a:pt x="276" y="120"/>
                  <a:pt x="276" y="120"/>
                </a:cubicBezTo>
                <a:cubicBezTo>
                  <a:pt x="276" y="119"/>
                  <a:pt x="276" y="118"/>
                  <a:pt x="276" y="118"/>
                </a:cubicBezTo>
                <a:cubicBezTo>
                  <a:pt x="275" y="118"/>
                  <a:pt x="276" y="117"/>
                  <a:pt x="276" y="117"/>
                </a:cubicBezTo>
                <a:cubicBezTo>
                  <a:pt x="276" y="117"/>
                  <a:pt x="276" y="117"/>
                  <a:pt x="277" y="117"/>
                </a:cubicBezTo>
                <a:cubicBezTo>
                  <a:pt x="277" y="116"/>
                  <a:pt x="277" y="116"/>
                  <a:pt x="277" y="115"/>
                </a:cubicBezTo>
                <a:cubicBezTo>
                  <a:pt x="278" y="115"/>
                  <a:pt x="278" y="115"/>
                  <a:pt x="278" y="115"/>
                </a:cubicBezTo>
                <a:cubicBezTo>
                  <a:pt x="278" y="115"/>
                  <a:pt x="278" y="115"/>
                  <a:pt x="277" y="115"/>
                </a:cubicBezTo>
                <a:cubicBezTo>
                  <a:pt x="278" y="116"/>
                  <a:pt x="277" y="116"/>
                  <a:pt x="278" y="116"/>
                </a:cubicBezTo>
                <a:cubicBezTo>
                  <a:pt x="278" y="117"/>
                  <a:pt x="277" y="117"/>
                  <a:pt x="277" y="118"/>
                </a:cubicBezTo>
                <a:cubicBezTo>
                  <a:pt x="277" y="119"/>
                  <a:pt x="277" y="119"/>
                  <a:pt x="277" y="119"/>
                </a:cubicBezTo>
                <a:cubicBezTo>
                  <a:pt x="278" y="119"/>
                  <a:pt x="278" y="118"/>
                  <a:pt x="278" y="117"/>
                </a:cubicBezTo>
                <a:cubicBezTo>
                  <a:pt x="279" y="117"/>
                  <a:pt x="279" y="117"/>
                  <a:pt x="279" y="117"/>
                </a:cubicBezTo>
                <a:cubicBezTo>
                  <a:pt x="280" y="117"/>
                  <a:pt x="280" y="116"/>
                  <a:pt x="281" y="116"/>
                </a:cubicBezTo>
                <a:cubicBezTo>
                  <a:pt x="280" y="116"/>
                  <a:pt x="280" y="116"/>
                  <a:pt x="280" y="116"/>
                </a:cubicBezTo>
                <a:cubicBezTo>
                  <a:pt x="280" y="115"/>
                  <a:pt x="280" y="115"/>
                  <a:pt x="280" y="115"/>
                </a:cubicBezTo>
                <a:cubicBezTo>
                  <a:pt x="281" y="115"/>
                  <a:pt x="281" y="115"/>
                  <a:pt x="281" y="116"/>
                </a:cubicBezTo>
                <a:cubicBezTo>
                  <a:pt x="282" y="116"/>
                  <a:pt x="282" y="116"/>
                  <a:pt x="282" y="116"/>
                </a:cubicBezTo>
                <a:cubicBezTo>
                  <a:pt x="281" y="115"/>
                  <a:pt x="281" y="114"/>
                  <a:pt x="281" y="114"/>
                </a:cubicBezTo>
                <a:cubicBezTo>
                  <a:pt x="281" y="114"/>
                  <a:pt x="281" y="114"/>
                  <a:pt x="281" y="114"/>
                </a:cubicBezTo>
                <a:cubicBezTo>
                  <a:pt x="281" y="114"/>
                  <a:pt x="283" y="114"/>
                  <a:pt x="283" y="115"/>
                </a:cubicBezTo>
                <a:cubicBezTo>
                  <a:pt x="283" y="115"/>
                  <a:pt x="283" y="115"/>
                  <a:pt x="283" y="115"/>
                </a:cubicBezTo>
                <a:cubicBezTo>
                  <a:pt x="283" y="114"/>
                  <a:pt x="283" y="114"/>
                  <a:pt x="283" y="114"/>
                </a:cubicBezTo>
                <a:cubicBezTo>
                  <a:pt x="284" y="114"/>
                  <a:pt x="284" y="114"/>
                  <a:pt x="284" y="114"/>
                </a:cubicBezTo>
                <a:cubicBezTo>
                  <a:pt x="283" y="113"/>
                  <a:pt x="283" y="113"/>
                  <a:pt x="284" y="112"/>
                </a:cubicBezTo>
                <a:cubicBezTo>
                  <a:pt x="284" y="112"/>
                  <a:pt x="284" y="112"/>
                  <a:pt x="284" y="112"/>
                </a:cubicBezTo>
                <a:cubicBezTo>
                  <a:pt x="284" y="112"/>
                  <a:pt x="284" y="112"/>
                  <a:pt x="284" y="113"/>
                </a:cubicBezTo>
                <a:cubicBezTo>
                  <a:pt x="284" y="113"/>
                  <a:pt x="284" y="113"/>
                  <a:pt x="284" y="113"/>
                </a:cubicBezTo>
                <a:cubicBezTo>
                  <a:pt x="284" y="113"/>
                  <a:pt x="284" y="113"/>
                  <a:pt x="284" y="113"/>
                </a:cubicBezTo>
                <a:cubicBezTo>
                  <a:pt x="284" y="113"/>
                  <a:pt x="284" y="113"/>
                  <a:pt x="284" y="113"/>
                </a:cubicBezTo>
                <a:cubicBezTo>
                  <a:pt x="285" y="113"/>
                  <a:pt x="285" y="112"/>
                  <a:pt x="284" y="112"/>
                </a:cubicBezTo>
                <a:cubicBezTo>
                  <a:pt x="285" y="112"/>
                  <a:pt x="285" y="112"/>
                  <a:pt x="285" y="112"/>
                </a:cubicBezTo>
                <a:cubicBezTo>
                  <a:pt x="285" y="111"/>
                  <a:pt x="285" y="111"/>
                  <a:pt x="285" y="111"/>
                </a:cubicBezTo>
                <a:cubicBezTo>
                  <a:pt x="285" y="109"/>
                  <a:pt x="285" y="109"/>
                  <a:pt x="284" y="109"/>
                </a:cubicBezTo>
                <a:cubicBezTo>
                  <a:pt x="284" y="109"/>
                  <a:pt x="284" y="109"/>
                  <a:pt x="284" y="109"/>
                </a:cubicBezTo>
                <a:cubicBezTo>
                  <a:pt x="284" y="108"/>
                  <a:pt x="284" y="108"/>
                  <a:pt x="285" y="107"/>
                </a:cubicBezTo>
                <a:cubicBezTo>
                  <a:pt x="285" y="107"/>
                  <a:pt x="285" y="107"/>
                  <a:pt x="284" y="107"/>
                </a:cubicBezTo>
                <a:cubicBezTo>
                  <a:pt x="284" y="106"/>
                  <a:pt x="284" y="107"/>
                  <a:pt x="284" y="106"/>
                </a:cubicBezTo>
                <a:cubicBezTo>
                  <a:pt x="284" y="107"/>
                  <a:pt x="284" y="106"/>
                  <a:pt x="284" y="107"/>
                </a:cubicBezTo>
                <a:cubicBezTo>
                  <a:pt x="284" y="107"/>
                  <a:pt x="284" y="107"/>
                  <a:pt x="284" y="108"/>
                </a:cubicBezTo>
                <a:cubicBezTo>
                  <a:pt x="282" y="108"/>
                  <a:pt x="281" y="109"/>
                  <a:pt x="280" y="109"/>
                </a:cubicBezTo>
                <a:cubicBezTo>
                  <a:pt x="280" y="110"/>
                  <a:pt x="280" y="110"/>
                  <a:pt x="280" y="111"/>
                </a:cubicBezTo>
                <a:cubicBezTo>
                  <a:pt x="280" y="111"/>
                  <a:pt x="279" y="112"/>
                  <a:pt x="278" y="112"/>
                </a:cubicBezTo>
                <a:cubicBezTo>
                  <a:pt x="278" y="111"/>
                  <a:pt x="278" y="111"/>
                  <a:pt x="278" y="111"/>
                </a:cubicBezTo>
                <a:cubicBezTo>
                  <a:pt x="278" y="110"/>
                  <a:pt x="279" y="110"/>
                  <a:pt x="280" y="110"/>
                </a:cubicBezTo>
                <a:cubicBezTo>
                  <a:pt x="279" y="110"/>
                  <a:pt x="279" y="109"/>
                  <a:pt x="279" y="109"/>
                </a:cubicBezTo>
                <a:cubicBezTo>
                  <a:pt x="279" y="107"/>
                  <a:pt x="280" y="105"/>
                  <a:pt x="281" y="104"/>
                </a:cubicBezTo>
                <a:cubicBezTo>
                  <a:pt x="281" y="103"/>
                  <a:pt x="281" y="104"/>
                  <a:pt x="282" y="104"/>
                </a:cubicBezTo>
                <a:cubicBezTo>
                  <a:pt x="282" y="103"/>
                  <a:pt x="282" y="102"/>
                  <a:pt x="282" y="101"/>
                </a:cubicBezTo>
                <a:cubicBezTo>
                  <a:pt x="283" y="101"/>
                  <a:pt x="283" y="100"/>
                  <a:pt x="284" y="100"/>
                </a:cubicBezTo>
                <a:cubicBezTo>
                  <a:pt x="285" y="100"/>
                  <a:pt x="285" y="99"/>
                  <a:pt x="284" y="99"/>
                </a:cubicBezTo>
                <a:cubicBezTo>
                  <a:pt x="284" y="98"/>
                  <a:pt x="284" y="98"/>
                  <a:pt x="284" y="98"/>
                </a:cubicBezTo>
                <a:cubicBezTo>
                  <a:pt x="284" y="98"/>
                  <a:pt x="284" y="98"/>
                  <a:pt x="284" y="98"/>
                </a:cubicBezTo>
                <a:cubicBezTo>
                  <a:pt x="284" y="98"/>
                  <a:pt x="284" y="98"/>
                  <a:pt x="284" y="98"/>
                </a:cubicBezTo>
                <a:cubicBezTo>
                  <a:pt x="283" y="97"/>
                  <a:pt x="283" y="98"/>
                  <a:pt x="283" y="97"/>
                </a:cubicBezTo>
                <a:cubicBezTo>
                  <a:pt x="283" y="97"/>
                  <a:pt x="283" y="97"/>
                  <a:pt x="284" y="96"/>
                </a:cubicBezTo>
                <a:cubicBezTo>
                  <a:pt x="284" y="96"/>
                  <a:pt x="284" y="96"/>
                  <a:pt x="285" y="96"/>
                </a:cubicBezTo>
                <a:cubicBezTo>
                  <a:pt x="285" y="96"/>
                  <a:pt x="285" y="96"/>
                  <a:pt x="285" y="96"/>
                </a:cubicBezTo>
                <a:cubicBezTo>
                  <a:pt x="285" y="96"/>
                  <a:pt x="285" y="97"/>
                  <a:pt x="285" y="97"/>
                </a:cubicBezTo>
                <a:cubicBezTo>
                  <a:pt x="285" y="97"/>
                  <a:pt x="285" y="97"/>
                  <a:pt x="285" y="97"/>
                </a:cubicBezTo>
                <a:cubicBezTo>
                  <a:pt x="285" y="98"/>
                  <a:pt x="285" y="98"/>
                  <a:pt x="285" y="98"/>
                </a:cubicBezTo>
                <a:cubicBezTo>
                  <a:pt x="285" y="98"/>
                  <a:pt x="285" y="97"/>
                  <a:pt x="285" y="97"/>
                </a:cubicBezTo>
                <a:cubicBezTo>
                  <a:pt x="286" y="96"/>
                  <a:pt x="286" y="96"/>
                  <a:pt x="287" y="96"/>
                </a:cubicBezTo>
                <a:cubicBezTo>
                  <a:pt x="287" y="95"/>
                  <a:pt x="287" y="95"/>
                  <a:pt x="287" y="95"/>
                </a:cubicBezTo>
                <a:cubicBezTo>
                  <a:pt x="287" y="95"/>
                  <a:pt x="287" y="95"/>
                  <a:pt x="287" y="95"/>
                </a:cubicBezTo>
                <a:cubicBezTo>
                  <a:pt x="287" y="95"/>
                  <a:pt x="287" y="95"/>
                  <a:pt x="287" y="95"/>
                </a:cubicBezTo>
                <a:cubicBezTo>
                  <a:pt x="287" y="95"/>
                  <a:pt x="287" y="95"/>
                  <a:pt x="287" y="95"/>
                </a:cubicBezTo>
                <a:cubicBezTo>
                  <a:pt x="288" y="94"/>
                  <a:pt x="288" y="94"/>
                  <a:pt x="288" y="93"/>
                </a:cubicBezTo>
                <a:cubicBezTo>
                  <a:pt x="287" y="93"/>
                  <a:pt x="287" y="93"/>
                  <a:pt x="287" y="94"/>
                </a:cubicBezTo>
                <a:cubicBezTo>
                  <a:pt x="287" y="94"/>
                  <a:pt x="287" y="94"/>
                  <a:pt x="287" y="94"/>
                </a:cubicBezTo>
                <a:cubicBezTo>
                  <a:pt x="287" y="93"/>
                  <a:pt x="287" y="92"/>
                  <a:pt x="287" y="92"/>
                </a:cubicBezTo>
                <a:cubicBezTo>
                  <a:pt x="288" y="91"/>
                  <a:pt x="287" y="91"/>
                  <a:pt x="287" y="91"/>
                </a:cubicBezTo>
                <a:cubicBezTo>
                  <a:pt x="287" y="91"/>
                  <a:pt x="287" y="91"/>
                  <a:pt x="287" y="91"/>
                </a:cubicBezTo>
                <a:cubicBezTo>
                  <a:pt x="288" y="91"/>
                  <a:pt x="287" y="91"/>
                  <a:pt x="288" y="91"/>
                </a:cubicBezTo>
                <a:cubicBezTo>
                  <a:pt x="288" y="91"/>
                  <a:pt x="288" y="91"/>
                  <a:pt x="288" y="90"/>
                </a:cubicBezTo>
                <a:cubicBezTo>
                  <a:pt x="288" y="91"/>
                  <a:pt x="289" y="91"/>
                  <a:pt x="289" y="91"/>
                </a:cubicBezTo>
                <a:cubicBezTo>
                  <a:pt x="289" y="91"/>
                  <a:pt x="289" y="91"/>
                  <a:pt x="289" y="91"/>
                </a:cubicBezTo>
                <a:cubicBezTo>
                  <a:pt x="289" y="91"/>
                  <a:pt x="289" y="91"/>
                  <a:pt x="289" y="91"/>
                </a:cubicBezTo>
                <a:cubicBezTo>
                  <a:pt x="289" y="91"/>
                  <a:pt x="289" y="91"/>
                  <a:pt x="290" y="90"/>
                </a:cubicBezTo>
                <a:cubicBezTo>
                  <a:pt x="290" y="90"/>
                  <a:pt x="290" y="90"/>
                  <a:pt x="290" y="90"/>
                </a:cubicBezTo>
                <a:cubicBezTo>
                  <a:pt x="290" y="91"/>
                  <a:pt x="290" y="91"/>
                  <a:pt x="290" y="91"/>
                </a:cubicBezTo>
                <a:cubicBezTo>
                  <a:pt x="290" y="91"/>
                  <a:pt x="290" y="91"/>
                  <a:pt x="290" y="91"/>
                </a:cubicBezTo>
                <a:cubicBezTo>
                  <a:pt x="291" y="90"/>
                  <a:pt x="291" y="90"/>
                  <a:pt x="291" y="89"/>
                </a:cubicBezTo>
                <a:cubicBezTo>
                  <a:pt x="290" y="89"/>
                  <a:pt x="290" y="89"/>
                  <a:pt x="290" y="89"/>
                </a:cubicBezTo>
                <a:cubicBezTo>
                  <a:pt x="290" y="89"/>
                  <a:pt x="290" y="87"/>
                  <a:pt x="291" y="87"/>
                </a:cubicBezTo>
                <a:cubicBezTo>
                  <a:pt x="290" y="87"/>
                  <a:pt x="290" y="87"/>
                  <a:pt x="290" y="87"/>
                </a:cubicBezTo>
                <a:cubicBezTo>
                  <a:pt x="290" y="86"/>
                  <a:pt x="290" y="86"/>
                  <a:pt x="290" y="86"/>
                </a:cubicBezTo>
                <a:cubicBezTo>
                  <a:pt x="290" y="87"/>
                  <a:pt x="287" y="89"/>
                  <a:pt x="287" y="89"/>
                </a:cubicBezTo>
                <a:cubicBezTo>
                  <a:pt x="287" y="89"/>
                  <a:pt x="287" y="89"/>
                  <a:pt x="287" y="90"/>
                </a:cubicBezTo>
                <a:cubicBezTo>
                  <a:pt x="287" y="90"/>
                  <a:pt x="287" y="90"/>
                  <a:pt x="287" y="90"/>
                </a:cubicBezTo>
                <a:cubicBezTo>
                  <a:pt x="287" y="90"/>
                  <a:pt x="285" y="91"/>
                  <a:pt x="285" y="91"/>
                </a:cubicBezTo>
                <a:cubicBezTo>
                  <a:pt x="285" y="91"/>
                  <a:pt x="285" y="92"/>
                  <a:pt x="285" y="92"/>
                </a:cubicBezTo>
                <a:cubicBezTo>
                  <a:pt x="285" y="92"/>
                  <a:pt x="285" y="92"/>
                  <a:pt x="284" y="93"/>
                </a:cubicBezTo>
                <a:cubicBezTo>
                  <a:pt x="284" y="92"/>
                  <a:pt x="284" y="93"/>
                  <a:pt x="284" y="92"/>
                </a:cubicBezTo>
                <a:cubicBezTo>
                  <a:pt x="284" y="92"/>
                  <a:pt x="284" y="92"/>
                  <a:pt x="284" y="92"/>
                </a:cubicBezTo>
                <a:cubicBezTo>
                  <a:pt x="284" y="92"/>
                  <a:pt x="284" y="92"/>
                  <a:pt x="284" y="93"/>
                </a:cubicBezTo>
                <a:cubicBezTo>
                  <a:pt x="283" y="93"/>
                  <a:pt x="283" y="93"/>
                  <a:pt x="283" y="93"/>
                </a:cubicBezTo>
                <a:cubicBezTo>
                  <a:pt x="283" y="91"/>
                  <a:pt x="283" y="91"/>
                  <a:pt x="283" y="91"/>
                </a:cubicBezTo>
                <a:cubicBezTo>
                  <a:pt x="283" y="91"/>
                  <a:pt x="283" y="91"/>
                  <a:pt x="283" y="90"/>
                </a:cubicBezTo>
                <a:cubicBezTo>
                  <a:pt x="283" y="90"/>
                  <a:pt x="283" y="90"/>
                  <a:pt x="283" y="90"/>
                </a:cubicBezTo>
                <a:cubicBezTo>
                  <a:pt x="282" y="90"/>
                  <a:pt x="282" y="90"/>
                  <a:pt x="282" y="90"/>
                </a:cubicBezTo>
                <a:cubicBezTo>
                  <a:pt x="281" y="92"/>
                  <a:pt x="279" y="93"/>
                  <a:pt x="279" y="96"/>
                </a:cubicBezTo>
                <a:cubicBezTo>
                  <a:pt x="279" y="96"/>
                  <a:pt x="279" y="96"/>
                  <a:pt x="278" y="95"/>
                </a:cubicBezTo>
                <a:cubicBezTo>
                  <a:pt x="278" y="96"/>
                  <a:pt x="277" y="96"/>
                  <a:pt x="277" y="97"/>
                </a:cubicBezTo>
                <a:cubicBezTo>
                  <a:pt x="277" y="98"/>
                  <a:pt x="277" y="98"/>
                  <a:pt x="277" y="98"/>
                </a:cubicBezTo>
                <a:cubicBezTo>
                  <a:pt x="277" y="98"/>
                  <a:pt x="276" y="98"/>
                  <a:pt x="276" y="98"/>
                </a:cubicBezTo>
                <a:cubicBezTo>
                  <a:pt x="276" y="99"/>
                  <a:pt x="276" y="100"/>
                  <a:pt x="276" y="101"/>
                </a:cubicBezTo>
                <a:cubicBezTo>
                  <a:pt x="276" y="101"/>
                  <a:pt x="276" y="101"/>
                  <a:pt x="276" y="101"/>
                </a:cubicBezTo>
                <a:cubicBezTo>
                  <a:pt x="275" y="101"/>
                  <a:pt x="275" y="100"/>
                  <a:pt x="275" y="100"/>
                </a:cubicBezTo>
                <a:cubicBezTo>
                  <a:pt x="274" y="102"/>
                  <a:pt x="273" y="103"/>
                  <a:pt x="272" y="104"/>
                </a:cubicBezTo>
                <a:cubicBezTo>
                  <a:pt x="272" y="104"/>
                  <a:pt x="272" y="105"/>
                  <a:pt x="272" y="105"/>
                </a:cubicBezTo>
                <a:cubicBezTo>
                  <a:pt x="272" y="105"/>
                  <a:pt x="271" y="105"/>
                  <a:pt x="271" y="106"/>
                </a:cubicBezTo>
                <a:cubicBezTo>
                  <a:pt x="271" y="106"/>
                  <a:pt x="271" y="107"/>
                  <a:pt x="271" y="108"/>
                </a:cubicBezTo>
                <a:cubicBezTo>
                  <a:pt x="270" y="109"/>
                  <a:pt x="269" y="109"/>
                  <a:pt x="269" y="111"/>
                </a:cubicBezTo>
                <a:cubicBezTo>
                  <a:pt x="268" y="111"/>
                  <a:pt x="268" y="111"/>
                  <a:pt x="268" y="111"/>
                </a:cubicBezTo>
                <a:cubicBezTo>
                  <a:pt x="268" y="111"/>
                  <a:pt x="268" y="111"/>
                  <a:pt x="268" y="111"/>
                </a:cubicBezTo>
                <a:cubicBezTo>
                  <a:pt x="267" y="112"/>
                  <a:pt x="265" y="115"/>
                  <a:pt x="265" y="115"/>
                </a:cubicBezTo>
                <a:cubicBezTo>
                  <a:pt x="264" y="116"/>
                  <a:pt x="262" y="117"/>
                  <a:pt x="262" y="119"/>
                </a:cubicBezTo>
                <a:cubicBezTo>
                  <a:pt x="261" y="119"/>
                  <a:pt x="261" y="119"/>
                  <a:pt x="261" y="118"/>
                </a:cubicBezTo>
                <a:cubicBezTo>
                  <a:pt x="260" y="118"/>
                  <a:pt x="260" y="118"/>
                  <a:pt x="260" y="118"/>
                </a:cubicBezTo>
                <a:cubicBezTo>
                  <a:pt x="260" y="117"/>
                  <a:pt x="260" y="116"/>
                  <a:pt x="260" y="115"/>
                </a:cubicBezTo>
                <a:cubicBezTo>
                  <a:pt x="260" y="114"/>
                  <a:pt x="260" y="114"/>
                  <a:pt x="260" y="114"/>
                </a:cubicBezTo>
                <a:cubicBezTo>
                  <a:pt x="260" y="115"/>
                  <a:pt x="260" y="114"/>
                  <a:pt x="260" y="115"/>
                </a:cubicBezTo>
                <a:cubicBezTo>
                  <a:pt x="260" y="115"/>
                  <a:pt x="260" y="115"/>
                  <a:pt x="260" y="115"/>
                </a:cubicBezTo>
                <a:cubicBezTo>
                  <a:pt x="260" y="115"/>
                  <a:pt x="260" y="115"/>
                  <a:pt x="260" y="115"/>
                </a:cubicBezTo>
                <a:cubicBezTo>
                  <a:pt x="260" y="115"/>
                  <a:pt x="260" y="115"/>
                  <a:pt x="260" y="115"/>
                </a:cubicBezTo>
                <a:cubicBezTo>
                  <a:pt x="260" y="114"/>
                  <a:pt x="260" y="114"/>
                  <a:pt x="260" y="114"/>
                </a:cubicBezTo>
                <a:cubicBezTo>
                  <a:pt x="260" y="114"/>
                  <a:pt x="261" y="114"/>
                  <a:pt x="261" y="114"/>
                </a:cubicBezTo>
                <a:cubicBezTo>
                  <a:pt x="261" y="113"/>
                  <a:pt x="260" y="112"/>
                  <a:pt x="261" y="112"/>
                </a:cubicBezTo>
                <a:cubicBezTo>
                  <a:pt x="261" y="111"/>
                  <a:pt x="261" y="111"/>
                  <a:pt x="261" y="111"/>
                </a:cubicBezTo>
                <a:cubicBezTo>
                  <a:pt x="261" y="111"/>
                  <a:pt x="261" y="111"/>
                  <a:pt x="261" y="111"/>
                </a:cubicBezTo>
                <a:cubicBezTo>
                  <a:pt x="260" y="111"/>
                  <a:pt x="260" y="111"/>
                  <a:pt x="260" y="112"/>
                </a:cubicBezTo>
                <a:cubicBezTo>
                  <a:pt x="260" y="112"/>
                  <a:pt x="260" y="112"/>
                  <a:pt x="260" y="112"/>
                </a:cubicBezTo>
                <a:cubicBezTo>
                  <a:pt x="260" y="111"/>
                  <a:pt x="260" y="111"/>
                  <a:pt x="260" y="111"/>
                </a:cubicBezTo>
                <a:cubicBezTo>
                  <a:pt x="260" y="111"/>
                  <a:pt x="260" y="111"/>
                  <a:pt x="260" y="110"/>
                </a:cubicBezTo>
                <a:cubicBezTo>
                  <a:pt x="261" y="110"/>
                  <a:pt x="261" y="110"/>
                  <a:pt x="261" y="110"/>
                </a:cubicBezTo>
                <a:cubicBezTo>
                  <a:pt x="261" y="110"/>
                  <a:pt x="260" y="109"/>
                  <a:pt x="260" y="109"/>
                </a:cubicBezTo>
                <a:cubicBezTo>
                  <a:pt x="260" y="109"/>
                  <a:pt x="260" y="108"/>
                  <a:pt x="260" y="108"/>
                </a:cubicBezTo>
                <a:cubicBezTo>
                  <a:pt x="261" y="108"/>
                  <a:pt x="261" y="107"/>
                  <a:pt x="261" y="107"/>
                </a:cubicBezTo>
                <a:cubicBezTo>
                  <a:pt x="261" y="107"/>
                  <a:pt x="261" y="107"/>
                  <a:pt x="262" y="106"/>
                </a:cubicBezTo>
                <a:cubicBezTo>
                  <a:pt x="262" y="106"/>
                  <a:pt x="262" y="105"/>
                  <a:pt x="263" y="105"/>
                </a:cubicBezTo>
                <a:cubicBezTo>
                  <a:pt x="263" y="104"/>
                  <a:pt x="263" y="104"/>
                  <a:pt x="262" y="104"/>
                </a:cubicBezTo>
                <a:cubicBezTo>
                  <a:pt x="262" y="104"/>
                  <a:pt x="262" y="104"/>
                  <a:pt x="262" y="104"/>
                </a:cubicBezTo>
                <a:cubicBezTo>
                  <a:pt x="262" y="104"/>
                  <a:pt x="262" y="104"/>
                  <a:pt x="262" y="104"/>
                </a:cubicBezTo>
                <a:cubicBezTo>
                  <a:pt x="262" y="104"/>
                  <a:pt x="261" y="105"/>
                  <a:pt x="261" y="105"/>
                </a:cubicBezTo>
                <a:cubicBezTo>
                  <a:pt x="261" y="105"/>
                  <a:pt x="261" y="105"/>
                  <a:pt x="261" y="105"/>
                </a:cubicBezTo>
                <a:cubicBezTo>
                  <a:pt x="261" y="105"/>
                  <a:pt x="262" y="103"/>
                  <a:pt x="262" y="103"/>
                </a:cubicBezTo>
                <a:cubicBezTo>
                  <a:pt x="262" y="102"/>
                  <a:pt x="262" y="102"/>
                  <a:pt x="262" y="101"/>
                </a:cubicBezTo>
                <a:cubicBezTo>
                  <a:pt x="263" y="101"/>
                  <a:pt x="264" y="100"/>
                  <a:pt x="264" y="99"/>
                </a:cubicBezTo>
                <a:cubicBezTo>
                  <a:pt x="264" y="98"/>
                  <a:pt x="264" y="97"/>
                  <a:pt x="265" y="96"/>
                </a:cubicBezTo>
                <a:cubicBezTo>
                  <a:pt x="265" y="96"/>
                  <a:pt x="265" y="96"/>
                  <a:pt x="265" y="95"/>
                </a:cubicBezTo>
                <a:cubicBezTo>
                  <a:pt x="264" y="95"/>
                  <a:pt x="264" y="95"/>
                  <a:pt x="264" y="95"/>
                </a:cubicBezTo>
                <a:cubicBezTo>
                  <a:pt x="264" y="95"/>
                  <a:pt x="264" y="95"/>
                  <a:pt x="264" y="95"/>
                </a:cubicBezTo>
                <a:cubicBezTo>
                  <a:pt x="263" y="95"/>
                  <a:pt x="263" y="96"/>
                  <a:pt x="263" y="96"/>
                </a:cubicBezTo>
                <a:cubicBezTo>
                  <a:pt x="263" y="96"/>
                  <a:pt x="263" y="96"/>
                  <a:pt x="262" y="96"/>
                </a:cubicBezTo>
                <a:cubicBezTo>
                  <a:pt x="262" y="96"/>
                  <a:pt x="263" y="95"/>
                  <a:pt x="263" y="95"/>
                </a:cubicBezTo>
                <a:cubicBezTo>
                  <a:pt x="262" y="95"/>
                  <a:pt x="262" y="95"/>
                  <a:pt x="262" y="95"/>
                </a:cubicBezTo>
                <a:cubicBezTo>
                  <a:pt x="262" y="95"/>
                  <a:pt x="262" y="95"/>
                  <a:pt x="261" y="95"/>
                </a:cubicBezTo>
                <a:cubicBezTo>
                  <a:pt x="261" y="95"/>
                  <a:pt x="261" y="95"/>
                  <a:pt x="261" y="96"/>
                </a:cubicBezTo>
                <a:cubicBezTo>
                  <a:pt x="261" y="96"/>
                  <a:pt x="261" y="96"/>
                  <a:pt x="261" y="96"/>
                </a:cubicBezTo>
                <a:cubicBezTo>
                  <a:pt x="261" y="97"/>
                  <a:pt x="261" y="97"/>
                  <a:pt x="261" y="97"/>
                </a:cubicBezTo>
                <a:cubicBezTo>
                  <a:pt x="261" y="97"/>
                  <a:pt x="261" y="97"/>
                  <a:pt x="261" y="96"/>
                </a:cubicBezTo>
                <a:cubicBezTo>
                  <a:pt x="260" y="96"/>
                  <a:pt x="260" y="96"/>
                  <a:pt x="260" y="96"/>
                </a:cubicBezTo>
                <a:cubicBezTo>
                  <a:pt x="260" y="96"/>
                  <a:pt x="260" y="96"/>
                  <a:pt x="260" y="96"/>
                </a:cubicBezTo>
                <a:cubicBezTo>
                  <a:pt x="260" y="96"/>
                  <a:pt x="260" y="96"/>
                  <a:pt x="260" y="96"/>
                </a:cubicBezTo>
                <a:cubicBezTo>
                  <a:pt x="260" y="97"/>
                  <a:pt x="261" y="98"/>
                  <a:pt x="261" y="98"/>
                </a:cubicBezTo>
                <a:cubicBezTo>
                  <a:pt x="261" y="98"/>
                  <a:pt x="261" y="98"/>
                  <a:pt x="261" y="98"/>
                </a:cubicBezTo>
                <a:cubicBezTo>
                  <a:pt x="260" y="98"/>
                  <a:pt x="260" y="98"/>
                  <a:pt x="260" y="97"/>
                </a:cubicBezTo>
                <a:cubicBezTo>
                  <a:pt x="259" y="97"/>
                  <a:pt x="259" y="97"/>
                  <a:pt x="259" y="97"/>
                </a:cubicBezTo>
                <a:cubicBezTo>
                  <a:pt x="259" y="98"/>
                  <a:pt x="259" y="98"/>
                  <a:pt x="259" y="98"/>
                </a:cubicBezTo>
                <a:cubicBezTo>
                  <a:pt x="259" y="99"/>
                  <a:pt x="258" y="100"/>
                  <a:pt x="257" y="101"/>
                </a:cubicBezTo>
                <a:cubicBezTo>
                  <a:pt x="257" y="102"/>
                  <a:pt x="257" y="102"/>
                  <a:pt x="257" y="102"/>
                </a:cubicBezTo>
                <a:cubicBezTo>
                  <a:pt x="257" y="103"/>
                  <a:pt x="257" y="103"/>
                  <a:pt x="257" y="103"/>
                </a:cubicBezTo>
                <a:cubicBezTo>
                  <a:pt x="257" y="103"/>
                  <a:pt x="257" y="103"/>
                  <a:pt x="257" y="102"/>
                </a:cubicBezTo>
                <a:cubicBezTo>
                  <a:pt x="256" y="103"/>
                  <a:pt x="256" y="103"/>
                  <a:pt x="256" y="104"/>
                </a:cubicBezTo>
                <a:cubicBezTo>
                  <a:pt x="255" y="104"/>
                  <a:pt x="255" y="104"/>
                  <a:pt x="255" y="103"/>
                </a:cubicBezTo>
                <a:cubicBezTo>
                  <a:pt x="255" y="104"/>
                  <a:pt x="255" y="103"/>
                  <a:pt x="255" y="104"/>
                </a:cubicBezTo>
                <a:cubicBezTo>
                  <a:pt x="254" y="104"/>
                  <a:pt x="254" y="105"/>
                  <a:pt x="254" y="106"/>
                </a:cubicBezTo>
                <a:cubicBezTo>
                  <a:pt x="254" y="106"/>
                  <a:pt x="254" y="106"/>
                  <a:pt x="254" y="106"/>
                </a:cubicBezTo>
                <a:cubicBezTo>
                  <a:pt x="254" y="106"/>
                  <a:pt x="254" y="106"/>
                  <a:pt x="254" y="106"/>
                </a:cubicBezTo>
                <a:cubicBezTo>
                  <a:pt x="253" y="106"/>
                  <a:pt x="254" y="106"/>
                  <a:pt x="253" y="106"/>
                </a:cubicBezTo>
                <a:cubicBezTo>
                  <a:pt x="253" y="107"/>
                  <a:pt x="251" y="109"/>
                  <a:pt x="251" y="109"/>
                </a:cubicBezTo>
                <a:cubicBezTo>
                  <a:pt x="251" y="109"/>
                  <a:pt x="250" y="109"/>
                  <a:pt x="250" y="109"/>
                </a:cubicBezTo>
                <a:cubicBezTo>
                  <a:pt x="249" y="110"/>
                  <a:pt x="247" y="111"/>
                  <a:pt x="246" y="111"/>
                </a:cubicBezTo>
                <a:cubicBezTo>
                  <a:pt x="246" y="111"/>
                  <a:pt x="246" y="111"/>
                  <a:pt x="246" y="111"/>
                </a:cubicBezTo>
                <a:cubicBezTo>
                  <a:pt x="246" y="111"/>
                  <a:pt x="246" y="111"/>
                  <a:pt x="246" y="111"/>
                </a:cubicBezTo>
                <a:cubicBezTo>
                  <a:pt x="246" y="112"/>
                  <a:pt x="246" y="112"/>
                  <a:pt x="246" y="112"/>
                </a:cubicBezTo>
                <a:cubicBezTo>
                  <a:pt x="246" y="112"/>
                  <a:pt x="246" y="112"/>
                  <a:pt x="247" y="111"/>
                </a:cubicBezTo>
                <a:cubicBezTo>
                  <a:pt x="247" y="111"/>
                  <a:pt x="247" y="111"/>
                  <a:pt x="247" y="111"/>
                </a:cubicBezTo>
                <a:cubicBezTo>
                  <a:pt x="247" y="112"/>
                  <a:pt x="247" y="112"/>
                  <a:pt x="247" y="112"/>
                </a:cubicBezTo>
                <a:cubicBezTo>
                  <a:pt x="247" y="113"/>
                  <a:pt x="247" y="113"/>
                  <a:pt x="247" y="113"/>
                </a:cubicBezTo>
                <a:cubicBezTo>
                  <a:pt x="247" y="112"/>
                  <a:pt x="247" y="112"/>
                  <a:pt x="248" y="112"/>
                </a:cubicBezTo>
                <a:cubicBezTo>
                  <a:pt x="248" y="112"/>
                  <a:pt x="248" y="111"/>
                  <a:pt x="248" y="111"/>
                </a:cubicBezTo>
                <a:cubicBezTo>
                  <a:pt x="248" y="111"/>
                  <a:pt x="249" y="110"/>
                  <a:pt x="249" y="110"/>
                </a:cubicBezTo>
                <a:cubicBezTo>
                  <a:pt x="250" y="110"/>
                  <a:pt x="250" y="110"/>
                  <a:pt x="250" y="110"/>
                </a:cubicBezTo>
                <a:cubicBezTo>
                  <a:pt x="250" y="111"/>
                  <a:pt x="250" y="111"/>
                  <a:pt x="250" y="112"/>
                </a:cubicBezTo>
                <a:cubicBezTo>
                  <a:pt x="249" y="112"/>
                  <a:pt x="249" y="112"/>
                  <a:pt x="249" y="112"/>
                </a:cubicBezTo>
                <a:cubicBezTo>
                  <a:pt x="249" y="113"/>
                  <a:pt x="248" y="114"/>
                  <a:pt x="248" y="115"/>
                </a:cubicBezTo>
                <a:cubicBezTo>
                  <a:pt x="248" y="115"/>
                  <a:pt x="248" y="115"/>
                  <a:pt x="247" y="115"/>
                </a:cubicBezTo>
                <a:cubicBezTo>
                  <a:pt x="246" y="115"/>
                  <a:pt x="245" y="118"/>
                  <a:pt x="244" y="119"/>
                </a:cubicBezTo>
                <a:cubicBezTo>
                  <a:pt x="244" y="119"/>
                  <a:pt x="244" y="119"/>
                  <a:pt x="244" y="120"/>
                </a:cubicBezTo>
                <a:cubicBezTo>
                  <a:pt x="243" y="120"/>
                  <a:pt x="243" y="121"/>
                  <a:pt x="242" y="122"/>
                </a:cubicBezTo>
                <a:cubicBezTo>
                  <a:pt x="241" y="123"/>
                  <a:pt x="241" y="123"/>
                  <a:pt x="241" y="123"/>
                </a:cubicBezTo>
                <a:cubicBezTo>
                  <a:pt x="240" y="124"/>
                  <a:pt x="240" y="125"/>
                  <a:pt x="240" y="125"/>
                </a:cubicBezTo>
                <a:cubicBezTo>
                  <a:pt x="239" y="127"/>
                  <a:pt x="238" y="127"/>
                  <a:pt x="238" y="129"/>
                </a:cubicBezTo>
                <a:cubicBezTo>
                  <a:pt x="238" y="128"/>
                  <a:pt x="238" y="128"/>
                  <a:pt x="238" y="127"/>
                </a:cubicBezTo>
                <a:cubicBezTo>
                  <a:pt x="238" y="124"/>
                  <a:pt x="240" y="121"/>
                  <a:pt x="242" y="121"/>
                </a:cubicBezTo>
                <a:cubicBezTo>
                  <a:pt x="242" y="120"/>
                  <a:pt x="242" y="120"/>
                  <a:pt x="242" y="120"/>
                </a:cubicBezTo>
                <a:cubicBezTo>
                  <a:pt x="242" y="120"/>
                  <a:pt x="242" y="120"/>
                  <a:pt x="242" y="120"/>
                </a:cubicBezTo>
                <a:cubicBezTo>
                  <a:pt x="242" y="120"/>
                  <a:pt x="240" y="121"/>
                  <a:pt x="240" y="122"/>
                </a:cubicBezTo>
                <a:cubicBezTo>
                  <a:pt x="240" y="121"/>
                  <a:pt x="240" y="121"/>
                  <a:pt x="239" y="121"/>
                </a:cubicBezTo>
                <a:cubicBezTo>
                  <a:pt x="239" y="120"/>
                  <a:pt x="240" y="121"/>
                  <a:pt x="241" y="120"/>
                </a:cubicBezTo>
                <a:cubicBezTo>
                  <a:pt x="241" y="119"/>
                  <a:pt x="241" y="119"/>
                  <a:pt x="242" y="118"/>
                </a:cubicBezTo>
                <a:cubicBezTo>
                  <a:pt x="242" y="118"/>
                  <a:pt x="243" y="118"/>
                  <a:pt x="243" y="118"/>
                </a:cubicBezTo>
                <a:cubicBezTo>
                  <a:pt x="244" y="117"/>
                  <a:pt x="244" y="117"/>
                  <a:pt x="244" y="116"/>
                </a:cubicBezTo>
                <a:cubicBezTo>
                  <a:pt x="244" y="116"/>
                  <a:pt x="245" y="116"/>
                  <a:pt x="244" y="116"/>
                </a:cubicBezTo>
                <a:cubicBezTo>
                  <a:pt x="244" y="115"/>
                  <a:pt x="244" y="116"/>
                  <a:pt x="245" y="115"/>
                </a:cubicBezTo>
                <a:cubicBezTo>
                  <a:pt x="245" y="115"/>
                  <a:pt x="245" y="113"/>
                  <a:pt x="245" y="112"/>
                </a:cubicBezTo>
                <a:cubicBezTo>
                  <a:pt x="244" y="112"/>
                  <a:pt x="244" y="112"/>
                  <a:pt x="244" y="112"/>
                </a:cubicBezTo>
                <a:cubicBezTo>
                  <a:pt x="244" y="112"/>
                  <a:pt x="243" y="112"/>
                  <a:pt x="243" y="112"/>
                </a:cubicBezTo>
                <a:cubicBezTo>
                  <a:pt x="243" y="112"/>
                  <a:pt x="243" y="112"/>
                  <a:pt x="243" y="111"/>
                </a:cubicBezTo>
                <a:cubicBezTo>
                  <a:pt x="242" y="112"/>
                  <a:pt x="240" y="113"/>
                  <a:pt x="239" y="114"/>
                </a:cubicBezTo>
                <a:cubicBezTo>
                  <a:pt x="238" y="113"/>
                  <a:pt x="238" y="113"/>
                  <a:pt x="238" y="113"/>
                </a:cubicBezTo>
                <a:cubicBezTo>
                  <a:pt x="238" y="113"/>
                  <a:pt x="240" y="109"/>
                  <a:pt x="240" y="109"/>
                </a:cubicBezTo>
                <a:cubicBezTo>
                  <a:pt x="241" y="108"/>
                  <a:pt x="242" y="108"/>
                  <a:pt x="242" y="108"/>
                </a:cubicBezTo>
                <a:cubicBezTo>
                  <a:pt x="243" y="107"/>
                  <a:pt x="242" y="106"/>
                  <a:pt x="243" y="106"/>
                </a:cubicBezTo>
                <a:cubicBezTo>
                  <a:pt x="243" y="105"/>
                  <a:pt x="246" y="102"/>
                  <a:pt x="247" y="101"/>
                </a:cubicBezTo>
                <a:cubicBezTo>
                  <a:pt x="247" y="100"/>
                  <a:pt x="247" y="101"/>
                  <a:pt x="247" y="100"/>
                </a:cubicBezTo>
                <a:cubicBezTo>
                  <a:pt x="247" y="100"/>
                  <a:pt x="247" y="100"/>
                  <a:pt x="247" y="100"/>
                </a:cubicBezTo>
                <a:cubicBezTo>
                  <a:pt x="247" y="100"/>
                  <a:pt x="248" y="101"/>
                  <a:pt x="248" y="99"/>
                </a:cubicBezTo>
                <a:cubicBezTo>
                  <a:pt x="249" y="99"/>
                  <a:pt x="249" y="99"/>
                  <a:pt x="249" y="99"/>
                </a:cubicBezTo>
                <a:cubicBezTo>
                  <a:pt x="249" y="99"/>
                  <a:pt x="249" y="98"/>
                  <a:pt x="249" y="98"/>
                </a:cubicBezTo>
                <a:cubicBezTo>
                  <a:pt x="250" y="98"/>
                  <a:pt x="250" y="98"/>
                  <a:pt x="250" y="98"/>
                </a:cubicBezTo>
                <a:cubicBezTo>
                  <a:pt x="251" y="98"/>
                  <a:pt x="251" y="98"/>
                  <a:pt x="251" y="98"/>
                </a:cubicBezTo>
                <a:cubicBezTo>
                  <a:pt x="251" y="98"/>
                  <a:pt x="252" y="98"/>
                  <a:pt x="251" y="97"/>
                </a:cubicBezTo>
                <a:cubicBezTo>
                  <a:pt x="251" y="97"/>
                  <a:pt x="251" y="97"/>
                  <a:pt x="251" y="97"/>
                </a:cubicBezTo>
                <a:cubicBezTo>
                  <a:pt x="252" y="97"/>
                  <a:pt x="252" y="97"/>
                  <a:pt x="252" y="97"/>
                </a:cubicBezTo>
                <a:cubicBezTo>
                  <a:pt x="253" y="97"/>
                  <a:pt x="254" y="96"/>
                  <a:pt x="254" y="96"/>
                </a:cubicBezTo>
                <a:cubicBezTo>
                  <a:pt x="254" y="96"/>
                  <a:pt x="254" y="96"/>
                  <a:pt x="254" y="96"/>
                </a:cubicBezTo>
                <a:cubicBezTo>
                  <a:pt x="254" y="96"/>
                  <a:pt x="254" y="95"/>
                  <a:pt x="254" y="95"/>
                </a:cubicBezTo>
                <a:cubicBezTo>
                  <a:pt x="255" y="94"/>
                  <a:pt x="258" y="94"/>
                  <a:pt x="259" y="94"/>
                </a:cubicBezTo>
                <a:cubicBezTo>
                  <a:pt x="259" y="93"/>
                  <a:pt x="259" y="93"/>
                  <a:pt x="259" y="93"/>
                </a:cubicBezTo>
                <a:cubicBezTo>
                  <a:pt x="259" y="93"/>
                  <a:pt x="261" y="91"/>
                  <a:pt x="261" y="91"/>
                </a:cubicBezTo>
                <a:cubicBezTo>
                  <a:pt x="262" y="91"/>
                  <a:pt x="262" y="91"/>
                  <a:pt x="262" y="91"/>
                </a:cubicBezTo>
                <a:cubicBezTo>
                  <a:pt x="262" y="90"/>
                  <a:pt x="262" y="90"/>
                  <a:pt x="263" y="90"/>
                </a:cubicBezTo>
                <a:cubicBezTo>
                  <a:pt x="263" y="90"/>
                  <a:pt x="263" y="90"/>
                  <a:pt x="263" y="90"/>
                </a:cubicBezTo>
                <a:cubicBezTo>
                  <a:pt x="264" y="90"/>
                  <a:pt x="264" y="89"/>
                  <a:pt x="264" y="89"/>
                </a:cubicBezTo>
                <a:cubicBezTo>
                  <a:pt x="264" y="89"/>
                  <a:pt x="265" y="89"/>
                  <a:pt x="265" y="89"/>
                </a:cubicBezTo>
                <a:cubicBezTo>
                  <a:pt x="265" y="89"/>
                  <a:pt x="266" y="88"/>
                  <a:pt x="266" y="88"/>
                </a:cubicBezTo>
                <a:cubicBezTo>
                  <a:pt x="266" y="87"/>
                  <a:pt x="267" y="88"/>
                  <a:pt x="268" y="87"/>
                </a:cubicBezTo>
                <a:cubicBezTo>
                  <a:pt x="268" y="87"/>
                  <a:pt x="268" y="86"/>
                  <a:pt x="269" y="86"/>
                </a:cubicBezTo>
                <a:cubicBezTo>
                  <a:pt x="269" y="86"/>
                  <a:pt x="270" y="86"/>
                  <a:pt x="270" y="86"/>
                </a:cubicBezTo>
                <a:cubicBezTo>
                  <a:pt x="270" y="85"/>
                  <a:pt x="270" y="85"/>
                  <a:pt x="270" y="85"/>
                </a:cubicBezTo>
                <a:cubicBezTo>
                  <a:pt x="271" y="85"/>
                  <a:pt x="271" y="85"/>
                  <a:pt x="271" y="85"/>
                </a:cubicBezTo>
                <a:cubicBezTo>
                  <a:pt x="271" y="86"/>
                  <a:pt x="270" y="86"/>
                  <a:pt x="270" y="87"/>
                </a:cubicBezTo>
                <a:cubicBezTo>
                  <a:pt x="269" y="87"/>
                  <a:pt x="269" y="88"/>
                  <a:pt x="269" y="88"/>
                </a:cubicBezTo>
                <a:cubicBezTo>
                  <a:pt x="269" y="88"/>
                  <a:pt x="268" y="88"/>
                  <a:pt x="268" y="89"/>
                </a:cubicBezTo>
                <a:cubicBezTo>
                  <a:pt x="267" y="89"/>
                  <a:pt x="267" y="91"/>
                  <a:pt x="267" y="92"/>
                </a:cubicBezTo>
                <a:cubicBezTo>
                  <a:pt x="266" y="93"/>
                  <a:pt x="265" y="93"/>
                  <a:pt x="265" y="95"/>
                </a:cubicBezTo>
                <a:cubicBezTo>
                  <a:pt x="266" y="95"/>
                  <a:pt x="265" y="94"/>
                  <a:pt x="266" y="94"/>
                </a:cubicBezTo>
                <a:cubicBezTo>
                  <a:pt x="267" y="94"/>
                  <a:pt x="267" y="94"/>
                  <a:pt x="267" y="94"/>
                </a:cubicBezTo>
                <a:cubicBezTo>
                  <a:pt x="267" y="93"/>
                  <a:pt x="267" y="93"/>
                  <a:pt x="267" y="93"/>
                </a:cubicBezTo>
                <a:cubicBezTo>
                  <a:pt x="267" y="92"/>
                  <a:pt x="268" y="91"/>
                  <a:pt x="269" y="90"/>
                </a:cubicBezTo>
                <a:cubicBezTo>
                  <a:pt x="269" y="90"/>
                  <a:pt x="269" y="89"/>
                  <a:pt x="269" y="89"/>
                </a:cubicBezTo>
                <a:cubicBezTo>
                  <a:pt x="270" y="87"/>
                  <a:pt x="271" y="87"/>
                  <a:pt x="271" y="85"/>
                </a:cubicBezTo>
                <a:cubicBezTo>
                  <a:pt x="272" y="85"/>
                  <a:pt x="273" y="84"/>
                  <a:pt x="274" y="83"/>
                </a:cubicBezTo>
                <a:cubicBezTo>
                  <a:pt x="274" y="83"/>
                  <a:pt x="274" y="83"/>
                  <a:pt x="274" y="83"/>
                </a:cubicBezTo>
                <a:cubicBezTo>
                  <a:pt x="274" y="83"/>
                  <a:pt x="275" y="83"/>
                  <a:pt x="275" y="83"/>
                </a:cubicBezTo>
                <a:cubicBezTo>
                  <a:pt x="275" y="83"/>
                  <a:pt x="275" y="83"/>
                  <a:pt x="275" y="83"/>
                </a:cubicBezTo>
                <a:cubicBezTo>
                  <a:pt x="275" y="83"/>
                  <a:pt x="275" y="83"/>
                  <a:pt x="275" y="83"/>
                </a:cubicBezTo>
                <a:cubicBezTo>
                  <a:pt x="275" y="82"/>
                  <a:pt x="276" y="82"/>
                  <a:pt x="276" y="81"/>
                </a:cubicBezTo>
                <a:cubicBezTo>
                  <a:pt x="276" y="81"/>
                  <a:pt x="276" y="81"/>
                  <a:pt x="276" y="82"/>
                </a:cubicBezTo>
                <a:cubicBezTo>
                  <a:pt x="276" y="82"/>
                  <a:pt x="278" y="81"/>
                  <a:pt x="278" y="81"/>
                </a:cubicBezTo>
                <a:cubicBezTo>
                  <a:pt x="278" y="81"/>
                  <a:pt x="278" y="81"/>
                  <a:pt x="278" y="81"/>
                </a:cubicBezTo>
                <a:cubicBezTo>
                  <a:pt x="278" y="81"/>
                  <a:pt x="278" y="81"/>
                  <a:pt x="278" y="81"/>
                </a:cubicBezTo>
                <a:cubicBezTo>
                  <a:pt x="278" y="81"/>
                  <a:pt x="279" y="81"/>
                  <a:pt x="279" y="81"/>
                </a:cubicBezTo>
                <a:cubicBezTo>
                  <a:pt x="280" y="80"/>
                  <a:pt x="283" y="78"/>
                  <a:pt x="283" y="78"/>
                </a:cubicBezTo>
                <a:cubicBezTo>
                  <a:pt x="283" y="78"/>
                  <a:pt x="283" y="78"/>
                  <a:pt x="284" y="78"/>
                </a:cubicBezTo>
                <a:cubicBezTo>
                  <a:pt x="285" y="78"/>
                  <a:pt x="285" y="77"/>
                  <a:pt x="285" y="76"/>
                </a:cubicBezTo>
                <a:cubicBezTo>
                  <a:pt x="286" y="76"/>
                  <a:pt x="286" y="76"/>
                  <a:pt x="286" y="77"/>
                </a:cubicBezTo>
                <a:cubicBezTo>
                  <a:pt x="287" y="76"/>
                  <a:pt x="289" y="74"/>
                  <a:pt x="291" y="73"/>
                </a:cubicBezTo>
                <a:cubicBezTo>
                  <a:pt x="291" y="73"/>
                  <a:pt x="291" y="73"/>
                  <a:pt x="291" y="73"/>
                </a:cubicBezTo>
                <a:cubicBezTo>
                  <a:pt x="292" y="73"/>
                  <a:pt x="294" y="72"/>
                  <a:pt x="295" y="71"/>
                </a:cubicBezTo>
                <a:cubicBezTo>
                  <a:pt x="295" y="71"/>
                  <a:pt x="295" y="71"/>
                  <a:pt x="295" y="70"/>
                </a:cubicBezTo>
                <a:cubicBezTo>
                  <a:pt x="296" y="70"/>
                  <a:pt x="297" y="70"/>
                  <a:pt x="298" y="70"/>
                </a:cubicBezTo>
                <a:cubicBezTo>
                  <a:pt x="298" y="69"/>
                  <a:pt x="298" y="69"/>
                  <a:pt x="298" y="69"/>
                </a:cubicBezTo>
                <a:cubicBezTo>
                  <a:pt x="298" y="69"/>
                  <a:pt x="298" y="69"/>
                  <a:pt x="298" y="69"/>
                </a:cubicBezTo>
                <a:cubicBezTo>
                  <a:pt x="299" y="69"/>
                  <a:pt x="299" y="69"/>
                  <a:pt x="299" y="69"/>
                </a:cubicBezTo>
                <a:cubicBezTo>
                  <a:pt x="300" y="68"/>
                  <a:pt x="300" y="68"/>
                  <a:pt x="300" y="68"/>
                </a:cubicBezTo>
                <a:cubicBezTo>
                  <a:pt x="301" y="68"/>
                  <a:pt x="301" y="68"/>
                  <a:pt x="301" y="68"/>
                </a:cubicBezTo>
                <a:cubicBezTo>
                  <a:pt x="301" y="68"/>
                  <a:pt x="302" y="68"/>
                  <a:pt x="302" y="68"/>
                </a:cubicBezTo>
                <a:cubicBezTo>
                  <a:pt x="302" y="68"/>
                  <a:pt x="302" y="67"/>
                  <a:pt x="303" y="67"/>
                </a:cubicBezTo>
                <a:cubicBezTo>
                  <a:pt x="303" y="67"/>
                  <a:pt x="303" y="67"/>
                  <a:pt x="303" y="67"/>
                </a:cubicBezTo>
                <a:cubicBezTo>
                  <a:pt x="304" y="67"/>
                  <a:pt x="305" y="66"/>
                  <a:pt x="306" y="65"/>
                </a:cubicBezTo>
                <a:cubicBezTo>
                  <a:pt x="306" y="65"/>
                  <a:pt x="306" y="65"/>
                  <a:pt x="306" y="65"/>
                </a:cubicBezTo>
                <a:cubicBezTo>
                  <a:pt x="307" y="65"/>
                  <a:pt x="307" y="64"/>
                  <a:pt x="307" y="64"/>
                </a:cubicBezTo>
                <a:cubicBezTo>
                  <a:pt x="308" y="64"/>
                  <a:pt x="308" y="64"/>
                  <a:pt x="308" y="64"/>
                </a:cubicBezTo>
                <a:cubicBezTo>
                  <a:pt x="310" y="63"/>
                  <a:pt x="310" y="62"/>
                  <a:pt x="311" y="62"/>
                </a:cubicBezTo>
                <a:cubicBezTo>
                  <a:pt x="312" y="62"/>
                  <a:pt x="312" y="62"/>
                  <a:pt x="312" y="61"/>
                </a:cubicBezTo>
                <a:cubicBezTo>
                  <a:pt x="312" y="61"/>
                  <a:pt x="315" y="60"/>
                  <a:pt x="315" y="60"/>
                </a:cubicBezTo>
                <a:cubicBezTo>
                  <a:pt x="316" y="60"/>
                  <a:pt x="316" y="59"/>
                  <a:pt x="316" y="59"/>
                </a:cubicBezTo>
                <a:cubicBezTo>
                  <a:pt x="316" y="59"/>
                  <a:pt x="317" y="59"/>
                  <a:pt x="317" y="59"/>
                </a:cubicBezTo>
                <a:cubicBezTo>
                  <a:pt x="317" y="59"/>
                  <a:pt x="318" y="58"/>
                  <a:pt x="318" y="57"/>
                </a:cubicBezTo>
                <a:cubicBezTo>
                  <a:pt x="318" y="57"/>
                  <a:pt x="318" y="58"/>
                  <a:pt x="319" y="57"/>
                </a:cubicBezTo>
                <a:cubicBezTo>
                  <a:pt x="319" y="58"/>
                  <a:pt x="319" y="58"/>
                  <a:pt x="319" y="58"/>
                </a:cubicBezTo>
                <a:cubicBezTo>
                  <a:pt x="320" y="58"/>
                  <a:pt x="321" y="57"/>
                  <a:pt x="321" y="57"/>
                </a:cubicBezTo>
                <a:cubicBezTo>
                  <a:pt x="321" y="56"/>
                  <a:pt x="321" y="56"/>
                  <a:pt x="321" y="56"/>
                </a:cubicBezTo>
                <a:cubicBezTo>
                  <a:pt x="321" y="55"/>
                  <a:pt x="321" y="55"/>
                  <a:pt x="322" y="55"/>
                </a:cubicBezTo>
                <a:cubicBezTo>
                  <a:pt x="323" y="53"/>
                  <a:pt x="324" y="54"/>
                  <a:pt x="325" y="54"/>
                </a:cubicBezTo>
                <a:cubicBezTo>
                  <a:pt x="325" y="54"/>
                  <a:pt x="325" y="54"/>
                  <a:pt x="325" y="54"/>
                </a:cubicBezTo>
                <a:cubicBezTo>
                  <a:pt x="325" y="54"/>
                  <a:pt x="326" y="53"/>
                  <a:pt x="326" y="53"/>
                </a:cubicBezTo>
                <a:cubicBezTo>
                  <a:pt x="326" y="52"/>
                  <a:pt x="326" y="52"/>
                  <a:pt x="326" y="52"/>
                </a:cubicBezTo>
                <a:cubicBezTo>
                  <a:pt x="327" y="51"/>
                  <a:pt x="329" y="51"/>
                  <a:pt x="330" y="50"/>
                </a:cubicBezTo>
                <a:cubicBezTo>
                  <a:pt x="330" y="49"/>
                  <a:pt x="330" y="48"/>
                  <a:pt x="331" y="48"/>
                </a:cubicBezTo>
                <a:cubicBezTo>
                  <a:pt x="331" y="47"/>
                  <a:pt x="332" y="48"/>
                  <a:pt x="332" y="47"/>
                </a:cubicBezTo>
                <a:cubicBezTo>
                  <a:pt x="333" y="47"/>
                  <a:pt x="334" y="46"/>
                  <a:pt x="334" y="45"/>
                </a:cubicBezTo>
                <a:cubicBezTo>
                  <a:pt x="335" y="44"/>
                  <a:pt x="335" y="45"/>
                  <a:pt x="335" y="44"/>
                </a:cubicBezTo>
                <a:cubicBezTo>
                  <a:pt x="336" y="44"/>
                  <a:pt x="336" y="43"/>
                  <a:pt x="337" y="43"/>
                </a:cubicBezTo>
                <a:cubicBezTo>
                  <a:pt x="337" y="42"/>
                  <a:pt x="337" y="42"/>
                  <a:pt x="338" y="42"/>
                </a:cubicBezTo>
                <a:cubicBezTo>
                  <a:pt x="338" y="42"/>
                  <a:pt x="339" y="41"/>
                  <a:pt x="339" y="40"/>
                </a:cubicBezTo>
                <a:cubicBezTo>
                  <a:pt x="340" y="40"/>
                  <a:pt x="340" y="40"/>
                  <a:pt x="340" y="40"/>
                </a:cubicBezTo>
                <a:cubicBezTo>
                  <a:pt x="340" y="40"/>
                  <a:pt x="340" y="39"/>
                  <a:pt x="341" y="39"/>
                </a:cubicBezTo>
                <a:cubicBezTo>
                  <a:pt x="342" y="37"/>
                  <a:pt x="344" y="36"/>
                  <a:pt x="345" y="35"/>
                </a:cubicBezTo>
                <a:cubicBezTo>
                  <a:pt x="346" y="34"/>
                  <a:pt x="345" y="33"/>
                  <a:pt x="346" y="32"/>
                </a:cubicBezTo>
                <a:cubicBezTo>
                  <a:pt x="346" y="31"/>
                  <a:pt x="347" y="31"/>
                  <a:pt x="347" y="31"/>
                </a:cubicBezTo>
                <a:cubicBezTo>
                  <a:pt x="347" y="30"/>
                  <a:pt x="347" y="30"/>
                  <a:pt x="347" y="30"/>
                </a:cubicBezTo>
                <a:cubicBezTo>
                  <a:pt x="348" y="29"/>
                  <a:pt x="349" y="28"/>
                  <a:pt x="349" y="26"/>
                </a:cubicBezTo>
                <a:cubicBezTo>
                  <a:pt x="349" y="26"/>
                  <a:pt x="349" y="26"/>
                  <a:pt x="349" y="26"/>
                </a:cubicBezTo>
                <a:cubicBezTo>
                  <a:pt x="349" y="26"/>
                  <a:pt x="349" y="26"/>
                  <a:pt x="349" y="26"/>
                </a:cubicBezTo>
                <a:cubicBezTo>
                  <a:pt x="348" y="26"/>
                  <a:pt x="348" y="26"/>
                  <a:pt x="348" y="27"/>
                </a:cubicBezTo>
                <a:cubicBezTo>
                  <a:pt x="348" y="27"/>
                  <a:pt x="348" y="27"/>
                  <a:pt x="348" y="27"/>
                </a:cubicBezTo>
                <a:cubicBezTo>
                  <a:pt x="348" y="26"/>
                  <a:pt x="349" y="23"/>
                  <a:pt x="347" y="22"/>
                </a:cubicBezTo>
                <a:cubicBezTo>
                  <a:pt x="347" y="21"/>
                  <a:pt x="347" y="21"/>
                  <a:pt x="347" y="20"/>
                </a:cubicBezTo>
                <a:cubicBezTo>
                  <a:pt x="347" y="20"/>
                  <a:pt x="346" y="20"/>
                  <a:pt x="346" y="19"/>
                </a:cubicBezTo>
                <a:cubicBezTo>
                  <a:pt x="346" y="19"/>
                  <a:pt x="346" y="19"/>
                  <a:pt x="345" y="18"/>
                </a:cubicBezTo>
                <a:cubicBezTo>
                  <a:pt x="344" y="18"/>
                  <a:pt x="343" y="19"/>
                  <a:pt x="342" y="18"/>
                </a:cubicBezTo>
                <a:cubicBezTo>
                  <a:pt x="342" y="18"/>
                  <a:pt x="341" y="18"/>
                  <a:pt x="340" y="18"/>
                </a:cubicBezTo>
                <a:cubicBezTo>
                  <a:pt x="339" y="18"/>
                  <a:pt x="339" y="19"/>
                  <a:pt x="338" y="18"/>
                </a:cubicBezTo>
                <a:cubicBezTo>
                  <a:pt x="337" y="18"/>
                  <a:pt x="337" y="19"/>
                  <a:pt x="336" y="20"/>
                </a:cubicBezTo>
                <a:cubicBezTo>
                  <a:pt x="337" y="21"/>
                  <a:pt x="337" y="21"/>
                  <a:pt x="338" y="21"/>
                </a:cubicBezTo>
                <a:cubicBezTo>
                  <a:pt x="338" y="22"/>
                  <a:pt x="338" y="22"/>
                  <a:pt x="338" y="22"/>
                </a:cubicBezTo>
                <a:cubicBezTo>
                  <a:pt x="338" y="22"/>
                  <a:pt x="337" y="22"/>
                  <a:pt x="337" y="21"/>
                </a:cubicBezTo>
                <a:cubicBezTo>
                  <a:pt x="337" y="22"/>
                  <a:pt x="337" y="22"/>
                  <a:pt x="337" y="22"/>
                </a:cubicBezTo>
                <a:cubicBezTo>
                  <a:pt x="337" y="22"/>
                  <a:pt x="337" y="22"/>
                  <a:pt x="337" y="22"/>
                </a:cubicBezTo>
                <a:cubicBezTo>
                  <a:pt x="337" y="22"/>
                  <a:pt x="338" y="23"/>
                  <a:pt x="338" y="24"/>
                </a:cubicBezTo>
                <a:cubicBezTo>
                  <a:pt x="338" y="24"/>
                  <a:pt x="337" y="25"/>
                  <a:pt x="337" y="26"/>
                </a:cubicBezTo>
                <a:cubicBezTo>
                  <a:pt x="337" y="27"/>
                  <a:pt x="337" y="27"/>
                  <a:pt x="337" y="28"/>
                </a:cubicBezTo>
                <a:cubicBezTo>
                  <a:pt x="336" y="28"/>
                  <a:pt x="335" y="29"/>
                  <a:pt x="335" y="29"/>
                </a:cubicBezTo>
                <a:cubicBezTo>
                  <a:pt x="335" y="30"/>
                  <a:pt x="335" y="30"/>
                  <a:pt x="335" y="30"/>
                </a:cubicBezTo>
                <a:cubicBezTo>
                  <a:pt x="334" y="30"/>
                  <a:pt x="334" y="30"/>
                  <a:pt x="334" y="30"/>
                </a:cubicBezTo>
                <a:cubicBezTo>
                  <a:pt x="333" y="30"/>
                  <a:pt x="331" y="33"/>
                  <a:pt x="331" y="33"/>
                </a:cubicBezTo>
                <a:cubicBezTo>
                  <a:pt x="331" y="33"/>
                  <a:pt x="331" y="33"/>
                  <a:pt x="331" y="33"/>
                </a:cubicBezTo>
                <a:cubicBezTo>
                  <a:pt x="331" y="34"/>
                  <a:pt x="330" y="35"/>
                  <a:pt x="330" y="35"/>
                </a:cubicBezTo>
                <a:cubicBezTo>
                  <a:pt x="330" y="36"/>
                  <a:pt x="330" y="36"/>
                  <a:pt x="330" y="37"/>
                </a:cubicBezTo>
                <a:cubicBezTo>
                  <a:pt x="329" y="38"/>
                  <a:pt x="326" y="38"/>
                  <a:pt x="326" y="39"/>
                </a:cubicBezTo>
                <a:cubicBezTo>
                  <a:pt x="325" y="39"/>
                  <a:pt x="326" y="40"/>
                  <a:pt x="325" y="40"/>
                </a:cubicBezTo>
                <a:cubicBezTo>
                  <a:pt x="325" y="40"/>
                  <a:pt x="325" y="40"/>
                  <a:pt x="324" y="40"/>
                </a:cubicBezTo>
                <a:cubicBezTo>
                  <a:pt x="324" y="41"/>
                  <a:pt x="324" y="42"/>
                  <a:pt x="323" y="42"/>
                </a:cubicBezTo>
                <a:cubicBezTo>
                  <a:pt x="323" y="42"/>
                  <a:pt x="322" y="42"/>
                  <a:pt x="322" y="42"/>
                </a:cubicBezTo>
                <a:cubicBezTo>
                  <a:pt x="322" y="43"/>
                  <a:pt x="321" y="44"/>
                  <a:pt x="321" y="44"/>
                </a:cubicBezTo>
                <a:cubicBezTo>
                  <a:pt x="320" y="44"/>
                  <a:pt x="319" y="45"/>
                  <a:pt x="318" y="45"/>
                </a:cubicBezTo>
                <a:cubicBezTo>
                  <a:pt x="318" y="45"/>
                  <a:pt x="318" y="47"/>
                  <a:pt x="317" y="47"/>
                </a:cubicBezTo>
                <a:cubicBezTo>
                  <a:pt x="316" y="47"/>
                  <a:pt x="315" y="49"/>
                  <a:pt x="314" y="48"/>
                </a:cubicBezTo>
                <a:cubicBezTo>
                  <a:pt x="313" y="49"/>
                  <a:pt x="312" y="51"/>
                  <a:pt x="311" y="51"/>
                </a:cubicBezTo>
                <a:cubicBezTo>
                  <a:pt x="311" y="51"/>
                  <a:pt x="310" y="51"/>
                  <a:pt x="310" y="51"/>
                </a:cubicBezTo>
                <a:cubicBezTo>
                  <a:pt x="310" y="52"/>
                  <a:pt x="309" y="52"/>
                  <a:pt x="309" y="52"/>
                </a:cubicBezTo>
                <a:cubicBezTo>
                  <a:pt x="308" y="52"/>
                  <a:pt x="308" y="52"/>
                  <a:pt x="308" y="52"/>
                </a:cubicBezTo>
                <a:cubicBezTo>
                  <a:pt x="308" y="52"/>
                  <a:pt x="308" y="53"/>
                  <a:pt x="308" y="54"/>
                </a:cubicBezTo>
                <a:cubicBezTo>
                  <a:pt x="307" y="54"/>
                  <a:pt x="307" y="54"/>
                  <a:pt x="306" y="54"/>
                </a:cubicBezTo>
                <a:cubicBezTo>
                  <a:pt x="306" y="54"/>
                  <a:pt x="306" y="55"/>
                  <a:pt x="305" y="55"/>
                </a:cubicBezTo>
                <a:cubicBezTo>
                  <a:pt x="304" y="55"/>
                  <a:pt x="304" y="55"/>
                  <a:pt x="304" y="55"/>
                </a:cubicBezTo>
                <a:cubicBezTo>
                  <a:pt x="304" y="55"/>
                  <a:pt x="304" y="55"/>
                  <a:pt x="304" y="55"/>
                </a:cubicBezTo>
                <a:cubicBezTo>
                  <a:pt x="304" y="56"/>
                  <a:pt x="303" y="56"/>
                  <a:pt x="302" y="56"/>
                </a:cubicBezTo>
                <a:cubicBezTo>
                  <a:pt x="302" y="56"/>
                  <a:pt x="301" y="57"/>
                  <a:pt x="301" y="57"/>
                </a:cubicBezTo>
                <a:cubicBezTo>
                  <a:pt x="300" y="57"/>
                  <a:pt x="300" y="57"/>
                  <a:pt x="299" y="58"/>
                </a:cubicBezTo>
                <a:cubicBezTo>
                  <a:pt x="299" y="58"/>
                  <a:pt x="299" y="58"/>
                  <a:pt x="299" y="58"/>
                </a:cubicBezTo>
                <a:cubicBezTo>
                  <a:pt x="298" y="59"/>
                  <a:pt x="296" y="60"/>
                  <a:pt x="296" y="60"/>
                </a:cubicBezTo>
                <a:cubicBezTo>
                  <a:pt x="295" y="60"/>
                  <a:pt x="295" y="60"/>
                  <a:pt x="295" y="60"/>
                </a:cubicBezTo>
                <a:cubicBezTo>
                  <a:pt x="294" y="60"/>
                  <a:pt x="294" y="61"/>
                  <a:pt x="293" y="62"/>
                </a:cubicBezTo>
                <a:cubicBezTo>
                  <a:pt x="293" y="62"/>
                  <a:pt x="292" y="61"/>
                  <a:pt x="292" y="62"/>
                </a:cubicBezTo>
                <a:cubicBezTo>
                  <a:pt x="292" y="62"/>
                  <a:pt x="291" y="63"/>
                  <a:pt x="290" y="64"/>
                </a:cubicBezTo>
                <a:cubicBezTo>
                  <a:pt x="289" y="64"/>
                  <a:pt x="288" y="64"/>
                  <a:pt x="288" y="64"/>
                </a:cubicBezTo>
                <a:cubicBezTo>
                  <a:pt x="288" y="64"/>
                  <a:pt x="288" y="65"/>
                  <a:pt x="288" y="65"/>
                </a:cubicBezTo>
                <a:cubicBezTo>
                  <a:pt x="287" y="65"/>
                  <a:pt x="287" y="65"/>
                  <a:pt x="287" y="65"/>
                </a:cubicBezTo>
                <a:cubicBezTo>
                  <a:pt x="286" y="65"/>
                  <a:pt x="286" y="66"/>
                  <a:pt x="286" y="66"/>
                </a:cubicBezTo>
                <a:cubicBezTo>
                  <a:pt x="285" y="66"/>
                  <a:pt x="285" y="66"/>
                  <a:pt x="285" y="66"/>
                </a:cubicBezTo>
                <a:cubicBezTo>
                  <a:pt x="284" y="67"/>
                  <a:pt x="283" y="67"/>
                  <a:pt x="283" y="68"/>
                </a:cubicBezTo>
                <a:cubicBezTo>
                  <a:pt x="282" y="68"/>
                  <a:pt x="281" y="68"/>
                  <a:pt x="281" y="68"/>
                </a:cubicBezTo>
                <a:cubicBezTo>
                  <a:pt x="280" y="69"/>
                  <a:pt x="279" y="70"/>
                  <a:pt x="278" y="71"/>
                </a:cubicBezTo>
                <a:cubicBezTo>
                  <a:pt x="278" y="71"/>
                  <a:pt x="277" y="71"/>
                  <a:pt x="277" y="71"/>
                </a:cubicBezTo>
                <a:cubicBezTo>
                  <a:pt x="277" y="71"/>
                  <a:pt x="277" y="71"/>
                  <a:pt x="277" y="71"/>
                </a:cubicBezTo>
                <a:cubicBezTo>
                  <a:pt x="275" y="71"/>
                  <a:pt x="275" y="71"/>
                  <a:pt x="275" y="71"/>
                </a:cubicBezTo>
                <a:cubicBezTo>
                  <a:pt x="275" y="71"/>
                  <a:pt x="275" y="72"/>
                  <a:pt x="275" y="72"/>
                </a:cubicBezTo>
                <a:cubicBezTo>
                  <a:pt x="274" y="72"/>
                  <a:pt x="274" y="72"/>
                  <a:pt x="273" y="72"/>
                </a:cubicBezTo>
                <a:cubicBezTo>
                  <a:pt x="273" y="73"/>
                  <a:pt x="273" y="73"/>
                  <a:pt x="273" y="73"/>
                </a:cubicBezTo>
                <a:cubicBezTo>
                  <a:pt x="272" y="74"/>
                  <a:pt x="271" y="74"/>
                  <a:pt x="271" y="74"/>
                </a:cubicBezTo>
                <a:cubicBezTo>
                  <a:pt x="270" y="74"/>
                  <a:pt x="270" y="74"/>
                  <a:pt x="270" y="74"/>
                </a:cubicBezTo>
                <a:cubicBezTo>
                  <a:pt x="270" y="75"/>
                  <a:pt x="270" y="75"/>
                  <a:pt x="269" y="76"/>
                </a:cubicBezTo>
                <a:cubicBezTo>
                  <a:pt x="269" y="76"/>
                  <a:pt x="268" y="75"/>
                  <a:pt x="268" y="76"/>
                </a:cubicBezTo>
                <a:cubicBezTo>
                  <a:pt x="268" y="76"/>
                  <a:pt x="268" y="76"/>
                  <a:pt x="268" y="76"/>
                </a:cubicBezTo>
                <a:cubicBezTo>
                  <a:pt x="267" y="76"/>
                  <a:pt x="267" y="76"/>
                  <a:pt x="266" y="77"/>
                </a:cubicBezTo>
                <a:cubicBezTo>
                  <a:pt x="266" y="77"/>
                  <a:pt x="266" y="77"/>
                  <a:pt x="266" y="77"/>
                </a:cubicBezTo>
                <a:cubicBezTo>
                  <a:pt x="266" y="77"/>
                  <a:pt x="265" y="78"/>
                  <a:pt x="264" y="78"/>
                </a:cubicBezTo>
                <a:cubicBezTo>
                  <a:pt x="264" y="77"/>
                  <a:pt x="264" y="77"/>
                  <a:pt x="264" y="77"/>
                </a:cubicBezTo>
                <a:cubicBezTo>
                  <a:pt x="264" y="77"/>
                  <a:pt x="264" y="77"/>
                  <a:pt x="264" y="77"/>
                </a:cubicBezTo>
                <a:cubicBezTo>
                  <a:pt x="264" y="77"/>
                  <a:pt x="264" y="75"/>
                  <a:pt x="264" y="75"/>
                </a:cubicBezTo>
                <a:cubicBezTo>
                  <a:pt x="264" y="75"/>
                  <a:pt x="265" y="75"/>
                  <a:pt x="265" y="74"/>
                </a:cubicBezTo>
                <a:cubicBezTo>
                  <a:pt x="266" y="74"/>
                  <a:pt x="266" y="73"/>
                  <a:pt x="266" y="73"/>
                </a:cubicBezTo>
                <a:cubicBezTo>
                  <a:pt x="267" y="73"/>
                  <a:pt x="267" y="73"/>
                  <a:pt x="267" y="73"/>
                </a:cubicBezTo>
                <a:cubicBezTo>
                  <a:pt x="267" y="72"/>
                  <a:pt x="267" y="72"/>
                  <a:pt x="267" y="71"/>
                </a:cubicBezTo>
                <a:cubicBezTo>
                  <a:pt x="267" y="71"/>
                  <a:pt x="267" y="71"/>
                  <a:pt x="268" y="70"/>
                </a:cubicBezTo>
                <a:cubicBezTo>
                  <a:pt x="268" y="70"/>
                  <a:pt x="268" y="70"/>
                  <a:pt x="269" y="70"/>
                </a:cubicBezTo>
                <a:cubicBezTo>
                  <a:pt x="269" y="70"/>
                  <a:pt x="270" y="69"/>
                  <a:pt x="270" y="69"/>
                </a:cubicBezTo>
                <a:cubicBezTo>
                  <a:pt x="270" y="68"/>
                  <a:pt x="270" y="69"/>
                  <a:pt x="269" y="69"/>
                </a:cubicBezTo>
                <a:cubicBezTo>
                  <a:pt x="270" y="68"/>
                  <a:pt x="270" y="68"/>
                  <a:pt x="270" y="68"/>
                </a:cubicBezTo>
                <a:cubicBezTo>
                  <a:pt x="270" y="67"/>
                  <a:pt x="270" y="68"/>
                  <a:pt x="271" y="68"/>
                </a:cubicBezTo>
                <a:cubicBezTo>
                  <a:pt x="271" y="67"/>
                  <a:pt x="271" y="67"/>
                  <a:pt x="272" y="67"/>
                </a:cubicBezTo>
                <a:cubicBezTo>
                  <a:pt x="272" y="67"/>
                  <a:pt x="272" y="67"/>
                  <a:pt x="272" y="66"/>
                </a:cubicBezTo>
                <a:cubicBezTo>
                  <a:pt x="272" y="66"/>
                  <a:pt x="272" y="66"/>
                  <a:pt x="272" y="66"/>
                </a:cubicBezTo>
                <a:cubicBezTo>
                  <a:pt x="271" y="66"/>
                  <a:pt x="271" y="66"/>
                  <a:pt x="271" y="66"/>
                </a:cubicBezTo>
                <a:cubicBezTo>
                  <a:pt x="271" y="66"/>
                  <a:pt x="271" y="67"/>
                  <a:pt x="271" y="67"/>
                </a:cubicBezTo>
                <a:cubicBezTo>
                  <a:pt x="271" y="67"/>
                  <a:pt x="271" y="67"/>
                  <a:pt x="271" y="67"/>
                </a:cubicBezTo>
                <a:cubicBezTo>
                  <a:pt x="271" y="66"/>
                  <a:pt x="271" y="66"/>
                  <a:pt x="271" y="66"/>
                </a:cubicBezTo>
                <a:cubicBezTo>
                  <a:pt x="271" y="66"/>
                  <a:pt x="272" y="65"/>
                  <a:pt x="273" y="64"/>
                </a:cubicBezTo>
                <a:cubicBezTo>
                  <a:pt x="273" y="63"/>
                  <a:pt x="273" y="63"/>
                  <a:pt x="273" y="63"/>
                </a:cubicBezTo>
                <a:cubicBezTo>
                  <a:pt x="274" y="63"/>
                  <a:pt x="274" y="63"/>
                  <a:pt x="275" y="62"/>
                </a:cubicBezTo>
                <a:cubicBezTo>
                  <a:pt x="275" y="62"/>
                  <a:pt x="274" y="61"/>
                  <a:pt x="274" y="60"/>
                </a:cubicBezTo>
                <a:cubicBezTo>
                  <a:pt x="275" y="60"/>
                  <a:pt x="275" y="59"/>
                  <a:pt x="276" y="59"/>
                </a:cubicBezTo>
                <a:cubicBezTo>
                  <a:pt x="276" y="58"/>
                  <a:pt x="277" y="59"/>
                  <a:pt x="278" y="58"/>
                </a:cubicBezTo>
                <a:cubicBezTo>
                  <a:pt x="278" y="58"/>
                  <a:pt x="277" y="57"/>
                  <a:pt x="278" y="57"/>
                </a:cubicBezTo>
                <a:cubicBezTo>
                  <a:pt x="278" y="57"/>
                  <a:pt x="278" y="57"/>
                  <a:pt x="278" y="57"/>
                </a:cubicBezTo>
                <a:cubicBezTo>
                  <a:pt x="279" y="56"/>
                  <a:pt x="279" y="56"/>
                  <a:pt x="279" y="55"/>
                </a:cubicBezTo>
                <a:cubicBezTo>
                  <a:pt x="279" y="55"/>
                  <a:pt x="279" y="55"/>
                  <a:pt x="280" y="55"/>
                </a:cubicBezTo>
                <a:cubicBezTo>
                  <a:pt x="280" y="55"/>
                  <a:pt x="280" y="54"/>
                  <a:pt x="280" y="54"/>
                </a:cubicBezTo>
                <a:cubicBezTo>
                  <a:pt x="280" y="54"/>
                  <a:pt x="281" y="53"/>
                  <a:pt x="282" y="53"/>
                </a:cubicBezTo>
                <a:cubicBezTo>
                  <a:pt x="281" y="52"/>
                  <a:pt x="282" y="52"/>
                  <a:pt x="281" y="52"/>
                </a:cubicBezTo>
                <a:cubicBezTo>
                  <a:pt x="281" y="52"/>
                  <a:pt x="282" y="52"/>
                  <a:pt x="283" y="51"/>
                </a:cubicBezTo>
                <a:cubicBezTo>
                  <a:pt x="283" y="51"/>
                  <a:pt x="283" y="50"/>
                  <a:pt x="284" y="49"/>
                </a:cubicBezTo>
                <a:cubicBezTo>
                  <a:pt x="284" y="49"/>
                  <a:pt x="284" y="49"/>
                  <a:pt x="284" y="49"/>
                </a:cubicBezTo>
                <a:cubicBezTo>
                  <a:pt x="284" y="49"/>
                  <a:pt x="284" y="48"/>
                  <a:pt x="284" y="48"/>
                </a:cubicBezTo>
                <a:cubicBezTo>
                  <a:pt x="284" y="48"/>
                  <a:pt x="285" y="48"/>
                  <a:pt x="285" y="48"/>
                </a:cubicBezTo>
                <a:cubicBezTo>
                  <a:pt x="285" y="48"/>
                  <a:pt x="287" y="44"/>
                  <a:pt x="287" y="44"/>
                </a:cubicBezTo>
                <a:cubicBezTo>
                  <a:pt x="287" y="44"/>
                  <a:pt x="287" y="43"/>
                  <a:pt x="287" y="43"/>
                </a:cubicBezTo>
                <a:cubicBezTo>
                  <a:pt x="288" y="42"/>
                  <a:pt x="289" y="42"/>
                  <a:pt x="289" y="42"/>
                </a:cubicBezTo>
                <a:cubicBezTo>
                  <a:pt x="290" y="41"/>
                  <a:pt x="290" y="41"/>
                  <a:pt x="289" y="40"/>
                </a:cubicBezTo>
                <a:cubicBezTo>
                  <a:pt x="289" y="40"/>
                  <a:pt x="289" y="40"/>
                  <a:pt x="289" y="40"/>
                </a:cubicBezTo>
                <a:cubicBezTo>
                  <a:pt x="290" y="40"/>
                  <a:pt x="290" y="40"/>
                  <a:pt x="290" y="40"/>
                </a:cubicBezTo>
                <a:cubicBezTo>
                  <a:pt x="290" y="40"/>
                  <a:pt x="290" y="39"/>
                  <a:pt x="290" y="39"/>
                </a:cubicBezTo>
                <a:cubicBezTo>
                  <a:pt x="291" y="39"/>
                  <a:pt x="291" y="39"/>
                  <a:pt x="291" y="39"/>
                </a:cubicBezTo>
                <a:cubicBezTo>
                  <a:pt x="292" y="38"/>
                  <a:pt x="292" y="37"/>
                  <a:pt x="293" y="37"/>
                </a:cubicBezTo>
                <a:cubicBezTo>
                  <a:pt x="293" y="36"/>
                  <a:pt x="293" y="36"/>
                  <a:pt x="293" y="35"/>
                </a:cubicBezTo>
                <a:cubicBezTo>
                  <a:pt x="294" y="35"/>
                  <a:pt x="295" y="33"/>
                  <a:pt x="296" y="32"/>
                </a:cubicBezTo>
                <a:cubicBezTo>
                  <a:pt x="296" y="32"/>
                  <a:pt x="296" y="31"/>
                  <a:pt x="296" y="31"/>
                </a:cubicBezTo>
                <a:cubicBezTo>
                  <a:pt x="296" y="31"/>
                  <a:pt x="296" y="31"/>
                  <a:pt x="296" y="31"/>
                </a:cubicBezTo>
                <a:cubicBezTo>
                  <a:pt x="297" y="31"/>
                  <a:pt x="297" y="30"/>
                  <a:pt x="297" y="30"/>
                </a:cubicBezTo>
                <a:cubicBezTo>
                  <a:pt x="297" y="29"/>
                  <a:pt x="297" y="29"/>
                  <a:pt x="296" y="29"/>
                </a:cubicBezTo>
                <a:cubicBezTo>
                  <a:pt x="296" y="29"/>
                  <a:pt x="296" y="29"/>
                  <a:pt x="296" y="29"/>
                </a:cubicBezTo>
                <a:cubicBezTo>
                  <a:pt x="297" y="29"/>
                  <a:pt x="297" y="29"/>
                  <a:pt x="297" y="29"/>
                </a:cubicBezTo>
                <a:cubicBezTo>
                  <a:pt x="297" y="29"/>
                  <a:pt x="297" y="29"/>
                  <a:pt x="297" y="29"/>
                </a:cubicBezTo>
                <a:cubicBezTo>
                  <a:pt x="297" y="29"/>
                  <a:pt x="297" y="29"/>
                  <a:pt x="297" y="29"/>
                </a:cubicBezTo>
                <a:cubicBezTo>
                  <a:pt x="299" y="29"/>
                  <a:pt x="300" y="23"/>
                  <a:pt x="302" y="21"/>
                </a:cubicBezTo>
                <a:cubicBezTo>
                  <a:pt x="302" y="21"/>
                  <a:pt x="302" y="20"/>
                  <a:pt x="301" y="19"/>
                </a:cubicBezTo>
                <a:cubicBezTo>
                  <a:pt x="302" y="18"/>
                  <a:pt x="303" y="18"/>
                  <a:pt x="304" y="16"/>
                </a:cubicBezTo>
                <a:cubicBezTo>
                  <a:pt x="304" y="16"/>
                  <a:pt x="304" y="16"/>
                  <a:pt x="304" y="16"/>
                </a:cubicBezTo>
                <a:cubicBezTo>
                  <a:pt x="305" y="15"/>
                  <a:pt x="305" y="10"/>
                  <a:pt x="305" y="9"/>
                </a:cubicBezTo>
                <a:cubicBezTo>
                  <a:pt x="305" y="9"/>
                  <a:pt x="305" y="9"/>
                  <a:pt x="305" y="8"/>
                </a:cubicBezTo>
                <a:cubicBezTo>
                  <a:pt x="305" y="7"/>
                  <a:pt x="305" y="7"/>
                  <a:pt x="305" y="7"/>
                </a:cubicBezTo>
                <a:cubicBezTo>
                  <a:pt x="305" y="6"/>
                  <a:pt x="305" y="5"/>
                  <a:pt x="305" y="5"/>
                </a:cubicBezTo>
                <a:cubicBezTo>
                  <a:pt x="304" y="4"/>
                  <a:pt x="304" y="4"/>
                  <a:pt x="304" y="4"/>
                </a:cubicBezTo>
                <a:cubicBezTo>
                  <a:pt x="303" y="4"/>
                  <a:pt x="303" y="3"/>
                  <a:pt x="303" y="3"/>
                </a:cubicBezTo>
                <a:cubicBezTo>
                  <a:pt x="303" y="3"/>
                  <a:pt x="303" y="3"/>
                  <a:pt x="302" y="3"/>
                </a:cubicBezTo>
                <a:cubicBezTo>
                  <a:pt x="302" y="2"/>
                  <a:pt x="301" y="2"/>
                  <a:pt x="301" y="1"/>
                </a:cubicBezTo>
                <a:cubicBezTo>
                  <a:pt x="301" y="1"/>
                  <a:pt x="300" y="2"/>
                  <a:pt x="300" y="2"/>
                </a:cubicBezTo>
                <a:cubicBezTo>
                  <a:pt x="300" y="1"/>
                  <a:pt x="300" y="1"/>
                  <a:pt x="300" y="1"/>
                </a:cubicBezTo>
                <a:cubicBezTo>
                  <a:pt x="300" y="1"/>
                  <a:pt x="299" y="1"/>
                  <a:pt x="299" y="1"/>
                </a:cubicBezTo>
                <a:cubicBezTo>
                  <a:pt x="298" y="1"/>
                  <a:pt x="297" y="1"/>
                  <a:pt x="297" y="1"/>
                </a:cubicBezTo>
                <a:cubicBezTo>
                  <a:pt x="296" y="1"/>
                  <a:pt x="296" y="1"/>
                  <a:pt x="296" y="0"/>
                </a:cubicBezTo>
                <a:cubicBezTo>
                  <a:pt x="295" y="0"/>
                  <a:pt x="294" y="0"/>
                  <a:pt x="293" y="0"/>
                </a:cubicBezTo>
                <a:cubicBezTo>
                  <a:pt x="293" y="0"/>
                  <a:pt x="291" y="1"/>
                  <a:pt x="291" y="1"/>
                </a:cubicBezTo>
                <a:cubicBezTo>
                  <a:pt x="291" y="1"/>
                  <a:pt x="291" y="1"/>
                  <a:pt x="291" y="1"/>
                </a:cubicBezTo>
                <a:cubicBezTo>
                  <a:pt x="289" y="1"/>
                  <a:pt x="289" y="1"/>
                  <a:pt x="289" y="1"/>
                </a:cubicBezTo>
                <a:cubicBezTo>
                  <a:pt x="289" y="1"/>
                  <a:pt x="289" y="2"/>
                  <a:pt x="289" y="2"/>
                </a:cubicBezTo>
                <a:cubicBezTo>
                  <a:pt x="289" y="2"/>
                  <a:pt x="288" y="2"/>
                  <a:pt x="288" y="2"/>
                </a:cubicBezTo>
                <a:cubicBezTo>
                  <a:pt x="288" y="3"/>
                  <a:pt x="287" y="3"/>
                  <a:pt x="287" y="3"/>
                </a:cubicBezTo>
                <a:cubicBezTo>
                  <a:pt x="286" y="4"/>
                  <a:pt x="285" y="3"/>
                  <a:pt x="285" y="4"/>
                </a:cubicBezTo>
                <a:cubicBezTo>
                  <a:pt x="282" y="5"/>
                  <a:pt x="280" y="7"/>
                  <a:pt x="279" y="10"/>
                </a:cubicBezTo>
                <a:cubicBezTo>
                  <a:pt x="280" y="10"/>
                  <a:pt x="280" y="11"/>
                  <a:pt x="281" y="11"/>
                </a:cubicBezTo>
                <a:cubicBezTo>
                  <a:pt x="281" y="12"/>
                  <a:pt x="282" y="13"/>
                  <a:pt x="282" y="15"/>
                </a:cubicBezTo>
                <a:cubicBezTo>
                  <a:pt x="282" y="15"/>
                  <a:pt x="282" y="15"/>
                  <a:pt x="282" y="15"/>
                </a:cubicBezTo>
                <a:cubicBezTo>
                  <a:pt x="282" y="15"/>
                  <a:pt x="282" y="15"/>
                  <a:pt x="282" y="15"/>
                </a:cubicBezTo>
                <a:cubicBezTo>
                  <a:pt x="283" y="15"/>
                  <a:pt x="283" y="14"/>
                  <a:pt x="284" y="14"/>
                </a:cubicBezTo>
                <a:cubicBezTo>
                  <a:pt x="284" y="13"/>
                  <a:pt x="284" y="9"/>
                  <a:pt x="284" y="9"/>
                </a:cubicBezTo>
                <a:cubicBezTo>
                  <a:pt x="284" y="9"/>
                  <a:pt x="284" y="9"/>
                  <a:pt x="285" y="8"/>
                </a:cubicBezTo>
                <a:cubicBezTo>
                  <a:pt x="287" y="8"/>
                  <a:pt x="287" y="8"/>
                  <a:pt x="288" y="9"/>
                </a:cubicBezTo>
                <a:cubicBezTo>
                  <a:pt x="288" y="10"/>
                  <a:pt x="289" y="11"/>
                  <a:pt x="289" y="11"/>
                </a:cubicBezTo>
                <a:cubicBezTo>
                  <a:pt x="289" y="12"/>
                  <a:pt x="289" y="13"/>
                  <a:pt x="290" y="13"/>
                </a:cubicBezTo>
                <a:cubicBezTo>
                  <a:pt x="290" y="14"/>
                  <a:pt x="290" y="14"/>
                  <a:pt x="289" y="14"/>
                </a:cubicBezTo>
                <a:cubicBezTo>
                  <a:pt x="290" y="15"/>
                  <a:pt x="290" y="15"/>
                  <a:pt x="290" y="15"/>
                </a:cubicBezTo>
                <a:cubicBezTo>
                  <a:pt x="290" y="16"/>
                  <a:pt x="290" y="16"/>
                  <a:pt x="290" y="16"/>
                </a:cubicBezTo>
                <a:cubicBezTo>
                  <a:pt x="290" y="16"/>
                  <a:pt x="290" y="16"/>
                  <a:pt x="290" y="16"/>
                </a:cubicBezTo>
                <a:cubicBezTo>
                  <a:pt x="290" y="16"/>
                  <a:pt x="290" y="16"/>
                  <a:pt x="290" y="16"/>
                </a:cubicBezTo>
                <a:cubicBezTo>
                  <a:pt x="290" y="17"/>
                  <a:pt x="290" y="17"/>
                  <a:pt x="290" y="18"/>
                </a:cubicBezTo>
                <a:cubicBezTo>
                  <a:pt x="290" y="18"/>
                  <a:pt x="289" y="20"/>
                  <a:pt x="289" y="20"/>
                </a:cubicBezTo>
                <a:cubicBezTo>
                  <a:pt x="289" y="21"/>
                  <a:pt x="289" y="21"/>
                  <a:pt x="290" y="21"/>
                </a:cubicBezTo>
                <a:cubicBezTo>
                  <a:pt x="290" y="22"/>
                  <a:pt x="289" y="24"/>
                  <a:pt x="289" y="25"/>
                </a:cubicBezTo>
                <a:cubicBezTo>
                  <a:pt x="289" y="25"/>
                  <a:pt x="288" y="25"/>
                  <a:pt x="288" y="25"/>
                </a:cubicBezTo>
                <a:cubicBezTo>
                  <a:pt x="288" y="26"/>
                  <a:pt x="289" y="26"/>
                  <a:pt x="288" y="27"/>
                </a:cubicBezTo>
                <a:cubicBezTo>
                  <a:pt x="288" y="27"/>
                  <a:pt x="287" y="28"/>
                  <a:pt x="287" y="28"/>
                </a:cubicBezTo>
                <a:cubicBezTo>
                  <a:pt x="287" y="29"/>
                  <a:pt x="287" y="31"/>
                  <a:pt x="287" y="31"/>
                </a:cubicBezTo>
                <a:cubicBezTo>
                  <a:pt x="286" y="31"/>
                  <a:pt x="285" y="32"/>
                  <a:pt x="285" y="32"/>
                </a:cubicBezTo>
                <a:cubicBezTo>
                  <a:pt x="284" y="33"/>
                  <a:pt x="284" y="34"/>
                  <a:pt x="284" y="35"/>
                </a:cubicBezTo>
                <a:cubicBezTo>
                  <a:pt x="283" y="36"/>
                  <a:pt x="282" y="36"/>
                  <a:pt x="282" y="37"/>
                </a:cubicBezTo>
                <a:cubicBezTo>
                  <a:pt x="281" y="38"/>
                  <a:pt x="281" y="39"/>
                  <a:pt x="281" y="40"/>
                </a:cubicBezTo>
                <a:cubicBezTo>
                  <a:pt x="280" y="40"/>
                  <a:pt x="280" y="40"/>
                  <a:pt x="280" y="41"/>
                </a:cubicBezTo>
                <a:cubicBezTo>
                  <a:pt x="279" y="41"/>
                  <a:pt x="280" y="42"/>
                  <a:pt x="279" y="42"/>
                </a:cubicBezTo>
                <a:cubicBezTo>
                  <a:pt x="279" y="42"/>
                  <a:pt x="279" y="42"/>
                  <a:pt x="279" y="43"/>
                </a:cubicBezTo>
                <a:cubicBezTo>
                  <a:pt x="278" y="43"/>
                  <a:pt x="278" y="44"/>
                  <a:pt x="278" y="45"/>
                </a:cubicBezTo>
                <a:cubicBezTo>
                  <a:pt x="277" y="45"/>
                  <a:pt x="277" y="45"/>
                  <a:pt x="277" y="46"/>
                </a:cubicBezTo>
                <a:cubicBezTo>
                  <a:pt x="277" y="46"/>
                  <a:pt x="276" y="46"/>
                  <a:pt x="276" y="46"/>
                </a:cubicBezTo>
                <a:cubicBezTo>
                  <a:pt x="276" y="47"/>
                  <a:pt x="276" y="48"/>
                  <a:pt x="276" y="48"/>
                </a:cubicBezTo>
                <a:cubicBezTo>
                  <a:pt x="275" y="48"/>
                  <a:pt x="275" y="48"/>
                  <a:pt x="275" y="48"/>
                </a:cubicBezTo>
                <a:cubicBezTo>
                  <a:pt x="275" y="50"/>
                  <a:pt x="275" y="50"/>
                  <a:pt x="275" y="50"/>
                </a:cubicBezTo>
                <a:cubicBezTo>
                  <a:pt x="274" y="50"/>
                  <a:pt x="274" y="50"/>
                  <a:pt x="274" y="51"/>
                </a:cubicBezTo>
                <a:cubicBezTo>
                  <a:pt x="273" y="51"/>
                  <a:pt x="273" y="51"/>
                  <a:pt x="273" y="51"/>
                </a:cubicBezTo>
                <a:cubicBezTo>
                  <a:pt x="272" y="52"/>
                  <a:pt x="272" y="53"/>
                  <a:pt x="271" y="54"/>
                </a:cubicBezTo>
                <a:cubicBezTo>
                  <a:pt x="271" y="54"/>
                  <a:pt x="271" y="54"/>
                  <a:pt x="270" y="54"/>
                </a:cubicBezTo>
                <a:cubicBezTo>
                  <a:pt x="270" y="55"/>
                  <a:pt x="269" y="56"/>
                  <a:pt x="269" y="57"/>
                </a:cubicBezTo>
                <a:cubicBezTo>
                  <a:pt x="268" y="58"/>
                  <a:pt x="268" y="58"/>
                  <a:pt x="267" y="58"/>
                </a:cubicBezTo>
                <a:cubicBezTo>
                  <a:pt x="267" y="59"/>
                  <a:pt x="267" y="59"/>
                  <a:pt x="267" y="60"/>
                </a:cubicBezTo>
                <a:cubicBezTo>
                  <a:pt x="267" y="60"/>
                  <a:pt x="267" y="60"/>
                  <a:pt x="266" y="60"/>
                </a:cubicBezTo>
                <a:cubicBezTo>
                  <a:pt x="266" y="60"/>
                  <a:pt x="264" y="63"/>
                  <a:pt x="264" y="64"/>
                </a:cubicBezTo>
                <a:cubicBezTo>
                  <a:pt x="264" y="64"/>
                  <a:pt x="264" y="64"/>
                  <a:pt x="264" y="64"/>
                </a:cubicBezTo>
                <a:cubicBezTo>
                  <a:pt x="263" y="64"/>
                  <a:pt x="263" y="65"/>
                  <a:pt x="263" y="66"/>
                </a:cubicBezTo>
                <a:cubicBezTo>
                  <a:pt x="263" y="66"/>
                  <a:pt x="262" y="66"/>
                  <a:pt x="261" y="67"/>
                </a:cubicBezTo>
                <a:cubicBezTo>
                  <a:pt x="262" y="67"/>
                  <a:pt x="262" y="68"/>
                  <a:pt x="262" y="68"/>
                </a:cubicBezTo>
                <a:cubicBezTo>
                  <a:pt x="261" y="68"/>
                  <a:pt x="260" y="68"/>
                  <a:pt x="260" y="69"/>
                </a:cubicBezTo>
                <a:cubicBezTo>
                  <a:pt x="260" y="70"/>
                  <a:pt x="260" y="70"/>
                  <a:pt x="260" y="70"/>
                </a:cubicBezTo>
                <a:cubicBezTo>
                  <a:pt x="260" y="70"/>
                  <a:pt x="259" y="70"/>
                  <a:pt x="259" y="70"/>
                </a:cubicBezTo>
                <a:cubicBezTo>
                  <a:pt x="259" y="70"/>
                  <a:pt x="259" y="72"/>
                  <a:pt x="258" y="72"/>
                </a:cubicBezTo>
                <a:cubicBezTo>
                  <a:pt x="258" y="72"/>
                  <a:pt x="258" y="72"/>
                  <a:pt x="258" y="72"/>
                </a:cubicBezTo>
                <a:cubicBezTo>
                  <a:pt x="258" y="73"/>
                  <a:pt x="258" y="73"/>
                  <a:pt x="258" y="73"/>
                </a:cubicBezTo>
                <a:cubicBezTo>
                  <a:pt x="257" y="75"/>
                  <a:pt x="256" y="74"/>
                  <a:pt x="256" y="75"/>
                </a:cubicBezTo>
                <a:cubicBezTo>
                  <a:pt x="255" y="76"/>
                  <a:pt x="255" y="77"/>
                  <a:pt x="255" y="78"/>
                </a:cubicBezTo>
                <a:cubicBezTo>
                  <a:pt x="255" y="78"/>
                  <a:pt x="255" y="78"/>
                  <a:pt x="255" y="78"/>
                </a:cubicBezTo>
                <a:cubicBezTo>
                  <a:pt x="254" y="78"/>
                  <a:pt x="254" y="77"/>
                  <a:pt x="254" y="77"/>
                </a:cubicBezTo>
                <a:cubicBezTo>
                  <a:pt x="254" y="77"/>
                  <a:pt x="254" y="78"/>
                  <a:pt x="254" y="79"/>
                </a:cubicBezTo>
                <a:cubicBezTo>
                  <a:pt x="253" y="81"/>
                  <a:pt x="250" y="81"/>
                  <a:pt x="251" y="83"/>
                </a:cubicBezTo>
                <a:cubicBezTo>
                  <a:pt x="251" y="83"/>
                  <a:pt x="251" y="83"/>
                  <a:pt x="251" y="83"/>
                </a:cubicBezTo>
                <a:cubicBezTo>
                  <a:pt x="251" y="83"/>
                  <a:pt x="251" y="83"/>
                  <a:pt x="251" y="83"/>
                </a:cubicBezTo>
                <a:cubicBezTo>
                  <a:pt x="250" y="83"/>
                  <a:pt x="250" y="83"/>
                  <a:pt x="250" y="83"/>
                </a:cubicBezTo>
                <a:cubicBezTo>
                  <a:pt x="250" y="84"/>
                  <a:pt x="250" y="84"/>
                  <a:pt x="250" y="84"/>
                </a:cubicBezTo>
                <a:cubicBezTo>
                  <a:pt x="249" y="84"/>
                  <a:pt x="249" y="84"/>
                  <a:pt x="249" y="84"/>
                </a:cubicBezTo>
                <a:cubicBezTo>
                  <a:pt x="249" y="84"/>
                  <a:pt x="249" y="85"/>
                  <a:pt x="249" y="85"/>
                </a:cubicBezTo>
                <a:cubicBezTo>
                  <a:pt x="249" y="85"/>
                  <a:pt x="248" y="86"/>
                  <a:pt x="248" y="86"/>
                </a:cubicBezTo>
                <a:cubicBezTo>
                  <a:pt x="248" y="86"/>
                  <a:pt x="247" y="87"/>
                  <a:pt x="247" y="88"/>
                </a:cubicBezTo>
                <a:cubicBezTo>
                  <a:pt x="247" y="88"/>
                  <a:pt x="246" y="88"/>
                  <a:pt x="246" y="88"/>
                </a:cubicBezTo>
                <a:cubicBezTo>
                  <a:pt x="245" y="88"/>
                  <a:pt x="246" y="89"/>
                  <a:pt x="245" y="90"/>
                </a:cubicBezTo>
                <a:cubicBezTo>
                  <a:pt x="244" y="90"/>
                  <a:pt x="243" y="90"/>
                  <a:pt x="242" y="91"/>
                </a:cubicBezTo>
                <a:cubicBezTo>
                  <a:pt x="242" y="91"/>
                  <a:pt x="242" y="92"/>
                  <a:pt x="242" y="92"/>
                </a:cubicBezTo>
                <a:cubicBezTo>
                  <a:pt x="241" y="92"/>
                  <a:pt x="241" y="92"/>
                  <a:pt x="241" y="92"/>
                </a:cubicBezTo>
                <a:cubicBezTo>
                  <a:pt x="240" y="92"/>
                  <a:pt x="240" y="93"/>
                  <a:pt x="240" y="93"/>
                </a:cubicBezTo>
                <a:cubicBezTo>
                  <a:pt x="239" y="93"/>
                  <a:pt x="239" y="93"/>
                  <a:pt x="239" y="93"/>
                </a:cubicBezTo>
                <a:cubicBezTo>
                  <a:pt x="239" y="94"/>
                  <a:pt x="239" y="94"/>
                  <a:pt x="238" y="94"/>
                </a:cubicBezTo>
                <a:cubicBezTo>
                  <a:pt x="238" y="94"/>
                  <a:pt x="238" y="94"/>
                  <a:pt x="238" y="94"/>
                </a:cubicBezTo>
                <a:cubicBezTo>
                  <a:pt x="237" y="95"/>
                  <a:pt x="237" y="95"/>
                  <a:pt x="237" y="95"/>
                </a:cubicBezTo>
                <a:cubicBezTo>
                  <a:pt x="236" y="95"/>
                  <a:pt x="236" y="95"/>
                  <a:pt x="236" y="95"/>
                </a:cubicBezTo>
                <a:cubicBezTo>
                  <a:pt x="236" y="96"/>
                  <a:pt x="236" y="96"/>
                  <a:pt x="236" y="96"/>
                </a:cubicBezTo>
                <a:cubicBezTo>
                  <a:pt x="235" y="96"/>
                  <a:pt x="235" y="96"/>
                  <a:pt x="235" y="96"/>
                </a:cubicBezTo>
                <a:cubicBezTo>
                  <a:pt x="235" y="97"/>
                  <a:pt x="234" y="97"/>
                  <a:pt x="234" y="97"/>
                </a:cubicBezTo>
                <a:cubicBezTo>
                  <a:pt x="233" y="98"/>
                  <a:pt x="231" y="99"/>
                  <a:pt x="229" y="100"/>
                </a:cubicBezTo>
                <a:cubicBezTo>
                  <a:pt x="229" y="101"/>
                  <a:pt x="229" y="101"/>
                  <a:pt x="228" y="101"/>
                </a:cubicBezTo>
                <a:cubicBezTo>
                  <a:pt x="228" y="101"/>
                  <a:pt x="228" y="101"/>
                  <a:pt x="227" y="101"/>
                </a:cubicBezTo>
                <a:cubicBezTo>
                  <a:pt x="227" y="102"/>
                  <a:pt x="226" y="103"/>
                  <a:pt x="226" y="103"/>
                </a:cubicBezTo>
                <a:cubicBezTo>
                  <a:pt x="225" y="104"/>
                  <a:pt x="225" y="104"/>
                  <a:pt x="224" y="105"/>
                </a:cubicBezTo>
                <a:cubicBezTo>
                  <a:pt x="224" y="105"/>
                  <a:pt x="224" y="105"/>
                  <a:pt x="224" y="105"/>
                </a:cubicBezTo>
                <a:cubicBezTo>
                  <a:pt x="224" y="103"/>
                  <a:pt x="225" y="102"/>
                  <a:pt x="225" y="101"/>
                </a:cubicBezTo>
                <a:cubicBezTo>
                  <a:pt x="225" y="100"/>
                  <a:pt x="225" y="99"/>
                  <a:pt x="226" y="98"/>
                </a:cubicBezTo>
                <a:cubicBezTo>
                  <a:pt x="226" y="98"/>
                  <a:pt x="226" y="98"/>
                  <a:pt x="227" y="97"/>
                </a:cubicBezTo>
                <a:cubicBezTo>
                  <a:pt x="227" y="97"/>
                  <a:pt x="226" y="96"/>
                  <a:pt x="227" y="96"/>
                </a:cubicBezTo>
                <a:cubicBezTo>
                  <a:pt x="227" y="95"/>
                  <a:pt x="228" y="95"/>
                  <a:pt x="228" y="94"/>
                </a:cubicBezTo>
                <a:cubicBezTo>
                  <a:pt x="229" y="92"/>
                  <a:pt x="229" y="91"/>
                  <a:pt x="229" y="89"/>
                </a:cubicBezTo>
                <a:cubicBezTo>
                  <a:pt x="230" y="88"/>
                  <a:pt x="230" y="87"/>
                  <a:pt x="231" y="87"/>
                </a:cubicBezTo>
                <a:cubicBezTo>
                  <a:pt x="231" y="86"/>
                  <a:pt x="231" y="85"/>
                  <a:pt x="231" y="84"/>
                </a:cubicBezTo>
                <a:cubicBezTo>
                  <a:pt x="231" y="84"/>
                  <a:pt x="232" y="84"/>
                  <a:pt x="232" y="83"/>
                </a:cubicBezTo>
                <a:cubicBezTo>
                  <a:pt x="232" y="83"/>
                  <a:pt x="232" y="83"/>
                  <a:pt x="232" y="82"/>
                </a:cubicBezTo>
                <a:cubicBezTo>
                  <a:pt x="232" y="82"/>
                  <a:pt x="232" y="82"/>
                  <a:pt x="232" y="82"/>
                </a:cubicBezTo>
                <a:cubicBezTo>
                  <a:pt x="233" y="81"/>
                  <a:pt x="233" y="80"/>
                  <a:pt x="233" y="79"/>
                </a:cubicBezTo>
                <a:cubicBezTo>
                  <a:pt x="233" y="79"/>
                  <a:pt x="233" y="79"/>
                  <a:pt x="233" y="78"/>
                </a:cubicBezTo>
                <a:cubicBezTo>
                  <a:pt x="234" y="78"/>
                  <a:pt x="234" y="77"/>
                  <a:pt x="234" y="77"/>
                </a:cubicBezTo>
                <a:cubicBezTo>
                  <a:pt x="234" y="76"/>
                  <a:pt x="235" y="75"/>
                  <a:pt x="235" y="74"/>
                </a:cubicBezTo>
                <a:cubicBezTo>
                  <a:pt x="235" y="73"/>
                  <a:pt x="235" y="73"/>
                  <a:pt x="235" y="73"/>
                </a:cubicBezTo>
                <a:cubicBezTo>
                  <a:pt x="235" y="73"/>
                  <a:pt x="235" y="73"/>
                  <a:pt x="235" y="72"/>
                </a:cubicBezTo>
                <a:cubicBezTo>
                  <a:pt x="235" y="72"/>
                  <a:pt x="235" y="72"/>
                  <a:pt x="235" y="72"/>
                </a:cubicBezTo>
                <a:cubicBezTo>
                  <a:pt x="236" y="72"/>
                  <a:pt x="236" y="72"/>
                  <a:pt x="236" y="71"/>
                </a:cubicBezTo>
                <a:cubicBezTo>
                  <a:pt x="236" y="71"/>
                  <a:pt x="236" y="70"/>
                  <a:pt x="236" y="69"/>
                </a:cubicBezTo>
                <a:cubicBezTo>
                  <a:pt x="236" y="69"/>
                  <a:pt x="237" y="68"/>
                  <a:pt x="237" y="67"/>
                </a:cubicBezTo>
                <a:cubicBezTo>
                  <a:pt x="237" y="66"/>
                  <a:pt x="237" y="65"/>
                  <a:pt x="237" y="64"/>
                </a:cubicBezTo>
                <a:cubicBezTo>
                  <a:pt x="237" y="64"/>
                  <a:pt x="238" y="63"/>
                  <a:pt x="238" y="63"/>
                </a:cubicBezTo>
                <a:cubicBezTo>
                  <a:pt x="239" y="62"/>
                  <a:pt x="238" y="61"/>
                  <a:pt x="239" y="60"/>
                </a:cubicBezTo>
                <a:cubicBezTo>
                  <a:pt x="239" y="59"/>
                  <a:pt x="239" y="59"/>
                  <a:pt x="239" y="59"/>
                </a:cubicBezTo>
                <a:cubicBezTo>
                  <a:pt x="240" y="58"/>
                  <a:pt x="239" y="56"/>
                  <a:pt x="239" y="56"/>
                </a:cubicBezTo>
                <a:cubicBezTo>
                  <a:pt x="239" y="55"/>
                  <a:pt x="239" y="55"/>
                  <a:pt x="240" y="55"/>
                </a:cubicBezTo>
                <a:cubicBezTo>
                  <a:pt x="240" y="55"/>
                  <a:pt x="240" y="55"/>
                  <a:pt x="240" y="55"/>
                </a:cubicBezTo>
                <a:cubicBezTo>
                  <a:pt x="240" y="55"/>
                  <a:pt x="240" y="55"/>
                  <a:pt x="240" y="55"/>
                </a:cubicBezTo>
                <a:cubicBezTo>
                  <a:pt x="240" y="54"/>
                  <a:pt x="240" y="53"/>
                  <a:pt x="240" y="53"/>
                </a:cubicBezTo>
                <a:cubicBezTo>
                  <a:pt x="240" y="52"/>
                  <a:pt x="239" y="52"/>
                  <a:pt x="239" y="52"/>
                </a:cubicBezTo>
                <a:cubicBezTo>
                  <a:pt x="239" y="51"/>
                  <a:pt x="239" y="50"/>
                  <a:pt x="239" y="50"/>
                </a:cubicBezTo>
                <a:cubicBezTo>
                  <a:pt x="240" y="48"/>
                  <a:pt x="240" y="47"/>
                  <a:pt x="242" y="47"/>
                </a:cubicBezTo>
                <a:cubicBezTo>
                  <a:pt x="241" y="42"/>
                  <a:pt x="235" y="41"/>
                  <a:pt x="231" y="42"/>
                </a:cubicBezTo>
                <a:cubicBezTo>
                  <a:pt x="231" y="42"/>
                  <a:pt x="230" y="42"/>
                  <a:pt x="229" y="43"/>
                </a:cubicBezTo>
                <a:cubicBezTo>
                  <a:pt x="229" y="43"/>
                  <a:pt x="229" y="43"/>
                  <a:pt x="229" y="43"/>
                </a:cubicBezTo>
                <a:cubicBezTo>
                  <a:pt x="228" y="43"/>
                  <a:pt x="228" y="43"/>
                  <a:pt x="227" y="43"/>
                </a:cubicBezTo>
                <a:cubicBezTo>
                  <a:pt x="227" y="43"/>
                  <a:pt x="225" y="45"/>
                  <a:pt x="225" y="46"/>
                </a:cubicBezTo>
                <a:cubicBezTo>
                  <a:pt x="225" y="46"/>
                  <a:pt x="225" y="47"/>
                  <a:pt x="225" y="47"/>
                </a:cubicBezTo>
                <a:cubicBezTo>
                  <a:pt x="224" y="47"/>
                  <a:pt x="224" y="47"/>
                  <a:pt x="224" y="47"/>
                </a:cubicBezTo>
                <a:cubicBezTo>
                  <a:pt x="223" y="47"/>
                  <a:pt x="222" y="48"/>
                  <a:pt x="221" y="49"/>
                </a:cubicBezTo>
                <a:cubicBezTo>
                  <a:pt x="222" y="51"/>
                  <a:pt x="224" y="51"/>
                  <a:pt x="226" y="50"/>
                </a:cubicBezTo>
                <a:cubicBezTo>
                  <a:pt x="226" y="50"/>
                  <a:pt x="227" y="50"/>
                  <a:pt x="227" y="50"/>
                </a:cubicBezTo>
                <a:cubicBezTo>
                  <a:pt x="227" y="50"/>
                  <a:pt x="228" y="51"/>
                  <a:pt x="229" y="51"/>
                </a:cubicBezTo>
                <a:cubicBezTo>
                  <a:pt x="229" y="53"/>
                  <a:pt x="229" y="55"/>
                  <a:pt x="229" y="57"/>
                </a:cubicBezTo>
                <a:cubicBezTo>
                  <a:pt x="229" y="58"/>
                  <a:pt x="230" y="59"/>
                  <a:pt x="230" y="60"/>
                </a:cubicBezTo>
                <a:cubicBezTo>
                  <a:pt x="230" y="61"/>
                  <a:pt x="229" y="62"/>
                  <a:pt x="229" y="63"/>
                </a:cubicBezTo>
                <a:cubicBezTo>
                  <a:pt x="229" y="64"/>
                  <a:pt x="229" y="64"/>
                  <a:pt x="229" y="64"/>
                </a:cubicBezTo>
                <a:cubicBezTo>
                  <a:pt x="229" y="65"/>
                  <a:pt x="229" y="70"/>
                  <a:pt x="228" y="70"/>
                </a:cubicBezTo>
                <a:cubicBezTo>
                  <a:pt x="228" y="71"/>
                  <a:pt x="228" y="71"/>
                  <a:pt x="228" y="71"/>
                </a:cubicBezTo>
                <a:cubicBezTo>
                  <a:pt x="229" y="71"/>
                  <a:pt x="229" y="71"/>
                  <a:pt x="229" y="71"/>
                </a:cubicBezTo>
                <a:cubicBezTo>
                  <a:pt x="229" y="72"/>
                  <a:pt x="229" y="72"/>
                  <a:pt x="229" y="72"/>
                </a:cubicBezTo>
                <a:cubicBezTo>
                  <a:pt x="228" y="73"/>
                  <a:pt x="228" y="73"/>
                  <a:pt x="228" y="73"/>
                </a:cubicBezTo>
                <a:cubicBezTo>
                  <a:pt x="228" y="73"/>
                  <a:pt x="228" y="74"/>
                  <a:pt x="228" y="74"/>
                </a:cubicBezTo>
                <a:cubicBezTo>
                  <a:pt x="228" y="74"/>
                  <a:pt x="228" y="75"/>
                  <a:pt x="228" y="75"/>
                </a:cubicBezTo>
                <a:cubicBezTo>
                  <a:pt x="228" y="76"/>
                  <a:pt x="227" y="77"/>
                  <a:pt x="227" y="77"/>
                </a:cubicBezTo>
                <a:cubicBezTo>
                  <a:pt x="227" y="77"/>
                  <a:pt x="227" y="77"/>
                  <a:pt x="227" y="77"/>
                </a:cubicBezTo>
                <a:cubicBezTo>
                  <a:pt x="227" y="78"/>
                  <a:pt x="227" y="78"/>
                  <a:pt x="227" y="79"/>
                </a:cubicBezTo>
                <a:cubicBezTo>
                  <a:pt x="226" y="80"/>
                  <a:pt x="227" y="81"/>
                  <a:pt x="226" y="81"/>
                </a:cubicBezTo>
                <a:cubicBezTo>
                  <a:pt x="226" y="82"/>
                  <a:pt x="226" y="82"/>
                  <a:pt x="226" y="82"/>
                </a:cubicBezTo>
                <a:cubicBezTo>
                  <a:pt x="226" y="83"/>
                  <a:pt x="225" y="83"/>
                  <a:pt x="225" y="84"/>
                </a:cubicBezTo>
                <a:cubicBezTo>
                  <a:pt x="224" y="85"/>
                  <a:pt x="225" y="85"/>
                  <a:pt x="225" y="86"/>
                </a:cubicBezTo>
                <a:cubicBezTo>
                  <a:pt x="224" y="86"/>
                  <a:pt x="224" y="86"/>
                  <a:pt x="224" y="87"/>
                </a:cubicBezTo>
                <a:cubicBezTo>
                  <a:pt x="224" y="88"/>
                  <a:pt x="224" y="88"/>
                  <a:pt x="224" y="89"/>
                </a:cubicBezTo>
                <a:cubicBezTo>
                  <a:pt x="223" y="89"/>
                  <a:pt x="223" y="89"/>
                  <a:pt x="223" y="89"/>
                </a:cubicBezTo>
                <a:cubicBezTo>
                  <a:pt x="223" y="90"/>
                  <a:pt x="223" y="90"/>
                  <a:pt x="223" y="90"/>
                </a:cubicBezTo>
                <a:cubicBezTo>
                  <a:pt x="223" y="90"/>
                  <a:pt x="223" y="91"/>
                  <a:pt x="222" y="91"/>
                </a:cubicBezTo>
                <a:cubicBezTo>
                  <a:pt x="222" y="92"/>
                  <a:pt x="222" y="93"/>
                  <a:pt x="222" y="95"/>
                </a:cubicBezTo>
                <a:cubicBezTo>
                  <a:pt x="222" y="95"/>
                  <a:pt x="221" y="96"/>
                  <a:pt x="220" y="97"/>
                </a:cubicBezTo>
                <a:cubicBezTo>
                  <a:pt x="220" y="97"/>
                  <a:pt x="220" y="98"/>
                  <a:pt x="220" y="99"/>
                </a:cubicBezTo>
                <a:cubicBezTo>
                  <a:pt x="220" y="99"/>
                  <a:pt x="219" y="101"/>
                  <a:pt x="219" y="101"/>
                </a:cubicBezTo>
                <a:cubicBezTo>
                  <a:pt x="218" y="102"/>
                  <a:pt x="219" y="103"/>
                  <a:pt x="218" y="104"/>
                </a:cubicBezTo>
                <a:cubicBezTo>
                  <a:pt x="218" y="104"/>
                  <a:pt x="218" y="104"/>
                  <a:pt x="217" y="104"/>
                </a:cubicBezTo>
                <a:cubicBezTo>
                  <a:pt x="217" y="105"/>
                  <a:pt x="217" y="106"/>
                  <a:pt x="217" y="107"/>
                </a:cubicBezTo>
                <a:cubicBezTo>
                  <a:pt x="217" y="107"/>
                  <a:pt x="216" y="107"/>
                  <a:pt x="216" y="107"/>
                </a:cubicBezTo>
                <a:cubicBezTo>
                  <a:pt x="216" y="108"/>
                  <a:pt x="216" y="109"/>
                  <a:pt x="215" y="110"/>
                </a:cubicBezTo>
                <a:cubicBezTo>
                  <a:pt x="215" y="111"/>
                  <a:pt x="214" y="112"/>
                  <a:pt x="213" y="113"/>
                </a:cubicBezTo>
                <a:cubicBezTo>
                  <a:pt x="212" y="113"/>
                  <a:pt x="212" y="113"/>
                  <a:pt x="212" y="113"/>
                </a:cubicBezTo>
                <a:cubicBezTo>
                  <a:pt x="212" y="113"/>
                  <a:pt x="212" y="113"/>
                  <a:pt x="212" y="113"/>
                </a:cubicBezTo>
                <a:cubicBezTo>
                  <a:pt x="212" y="113"/>
                  <a:pt x="211" y="114"/>
                  <a:pt x="211" y="114"/>
                </a:cubicBezTo>
                <a:cubicBezTo>
                  <a:pt x="210" y="114"/>
                  <a:pt x="210" y="114"/>
                  <a:pt x="210" y="114"/>
                </a:cubicBezTo>
                <a:cubicBezTo>
                  <a:pt x="209" y="114"/>
                  <a:pt x="209" y="115"/>
                  <a:pt x="209" y="115"/>
                </a:cubicBezTo>
                <a:cubicBezTo>
                  <a:pt x="209" y="115"/>
                  <a:pt x="209" y="115"/>
                  <a:pt x="209" y="115"/>
                </a:cubicBezTo>
                <a:cubicBezTo>
                  <a:pt x="209" y="116"/>
                  <a:pt x="208" y="115"/>
                  <a:pt x="208" y="116"/>
                </a:cubicBezTo>
                <a:cubicBezTo>
                  <a:pt x="207" y="116"/>
                  <a:pt x="207" y="117"/>
                  <a:pt x="207" y="117"/>
                </a:cubicBezTo>
                <a:cubicBezTo>
                  <a:pt x="207" y="118"/>
                  <a:pt x="207" y="118"/>
                  <a:pt x="207" y="118"/>
                </a:cubicBezTo>
                <a:cubicBezTo>
                  <a:pt x="207" y="119"/>
                  <a:pt x="207" y="119"/>
                  <a:pt x="207" y="119"/>
                </a:cubicBezTo>
                <a:cubicBezTo>
                  <a:pt x="206" y="118"/>
                  <a:pt x="206" y="118"/>
                  <a:pt x="206" y="118"/>
                </a:cubicBezTo>
                <a:cubicBezTo>
                  <a:pt x="206" y="118"/>
                  <a:pt x="206" y="118"/>
                  <a:pt x="206" y="118"/>
                </a:cubicBezTo>
                <a:cubicBezTo>
                  <a:pt x="205" y="119"/>
                  <a:pt x="205" y="119"/>
                  <a:pt x="206" y="119"/>
                </a:cubicBezTo>
                <a:cubicBezTo>
                  <a:pt x="206" y="120"/>
                  <a:pt x="206" y="120"/>
                  <a:pt x="206" y="120"/>
                </a:cubicBezTo>
                <a:cubicBezTo>
                  <a:pt x="205" y="120"/>
                  <a:pt x="205" y="120"/>
                  <a:pt x="205" y="120"/>
                </a:cubicBezTo>
                <a:cubicBezTo>
                  <a:pt x="204" y="120"/>
                  <a:pt x="204" y="121"/>
                  <a:pt x="204" y="121"/>
                </a:cubicBezTo>
                <a:cubicBezTo>
                  <a:pt x="204" y="122"/>
                  <a:pt x="205" y="123"/>
                  <a:pt x="205" y="123"/>
                </a:cubicBezTo>
                <a:cubicBezTo>
                  <a:pt x="204" y="124"/>
                  <a:pt x="204" y="124"/>
                  <a:pt x="204" y="124"/>
                </a:cubicBezTo>
                <a:cubicBezTo>
                  <a:pt x="203" y="124"/>
                  <a:pt x="203" y="124"/>
                  <a:pt x="202" y="124"/>
                </a:cubicBezTo>
                <a:cubicBezTo>
                  <a:pt x="202" y="123"/>
                  <a:pt x="203" y="123"/>
                  <a:pt x="203" y="122"/>
                </a:cubicBezTo>
                <a:cubicBezTo>
                  <a:pt x="203" y="122"/>
                  <a:pt x="204" y="120"/>
                  <a:pt x="204" y="120"/>
                </a:cubicBezTo>
                <a:cubicBezTo>
                  <a:pt x="204" y="119"/>
                  <a:pt x="204" y="118"/>
                  <a:pt x="204" y="117"/>
                </a:cubicBezTo>
                <a:cubicBezTo>
                  <a:pt x="206" y="112"/>
                  <a:pt x="207" y="101"/>
                  <a:pt x="204" y="96"/>
                </a:cubicBezTo>
                <a:cubicBezTo>
                  <a:pt x="203" y="95"/>
                  <a:pt x="201" y="93"/>
                  <a:pt x="199" y="93"/>
                </a:cubicBezTo>
                <a:cubicBezTo>
                  <a:pt x="199" y="93"/>
                  <a:pt x="198" y="93"/>
                  <a:pt x="198" y="93"/>
                </a:cubicBezTo>
                <a:cubicBezTo>
                  <a:pt x="198" y="93"/>
                  <a:pt x="195" y="92"/>
                  <a:pt x="195" y="92"/>
                </a:cubicBezTo>
                <a:cubicBezTo>
                  <a:pt x="193" y="92"/>
                  <a:pt x="193" y="93"/>
                  <a:pt x="192" y="94"/>
                </a:cubicBezTo>
                <a:cubicBezTo>
                  <a:pt x="192" y="94"/>
                  <a:pt x="191" y="94"/>
                  <a:pt x="191" y="94"/>
                </a:cubicBezTo>
                <a:cubicBezTo>
                  <a:pt x="190" y="95"/>
                  <a:pt x="189" y="96"/>
                  <a:pt x="188" y="97"/>
                </a:cubicBezTo>
                <a:cubicBezTo>
                  <a:pt x="188" y="98"/>
                  <a:pt x="189" y="98"/>
                  <a:pt x="189" y="98"/>
                </a:cubicBezTo>
                <a:cubicBezTo>
                  <a:pt x="190" y="99"/>
                  <a:pt x="192" y="99"/>
                  <a:pt x="192" y="99"/>
                </a:cubicBezTo>
                <a:cubicBezTo>
                  <a:pt x="193" y="100"/>
                  <a:pt x="193" y="100"/>
                  <a:pt x="193" y="101"/>
                </a:cubicBezTo>
                <a:cubicBezTo>
                  <a:pt x="194" y="101"/>
                  <a:pt x="194" y="101"/>
                  <a:pt x="194" y="101"/>
                </a:cubicBezTo>
                <a:cubicBezTo>
                  <a:pt x="194" y="102"/>
                  <a:pt x="194" y="102"/>
                  <a:pt x="194" y="102"/>
                </a:cubicBezTo>
                <a:cubicBezTo>
                  <a:pt x="194" y="102"/>
                  <a:pt x="195" y="103"/>
                  <a:pt x="195" y="103"/>
                </a:cubicBezTo>
                <a:cubicBezTo>
                  <a:pt x="195" y="104"/>
                  <a:pt x="196" y="108"/>
                  <a:pt x="196" y="109"/>
                </a:cubicBezTo>
                <a:cubicBezTo>
                  <a:pt x="196" y="109"/>
                  <a:pt x="195" y="110"/>
                  <a:pt x="195" y="110"/>
                </a:cubicBezTo>
                <a:cubicBezTo>
                  <a:pt x="195" y="111"/>
                  <a:pt x="196" y="112"/>
                  <a:pt x="196" y="113"/>
                </a:cubicBezTo>
                <a:cubicBezTo>
                  <a:pt x="195" y="115"/>
                  <a:pt x="195" y="116"/>
                  <a:pt x="194" y="118"/>
                </a:cubicBezTo>
                <a:cubicBezTo>
                  <a:pt x="194" y="118"/>
                  <a:pt x="195" y="119"/>
                  <a:pt x="195" y="119"/>
                </a:cubicBezTo>
                <a:cubicBezTo>
                  <a:pt x="194" y="120"/>
                  <a:pt x="194" y="120"/>
                  <a:pt x="194" y="121"/>
                </a:cubicBezTo>
                <a:cubicBezTo>
                  <a:pt x="194" y="123"/>
                  <a:pt x="194" y="123"/>
                  <a:pt x="194" y="123"/>
                </a:cubicBezTo>
                <a:cubicBezTo>
                  <a:pt x="194" y="124"/>
                  <a:pt x="194" y="124"/>
                  <a:pt x="193" y="124"/>
                </a:cubicBezTo>
                <a:cubicBezTo>
                  <a:pt x="193" y="125"/>
                  <a:pt x="193" y="125"/>
                  <a:pt x="193" y="126"/>
                </a:cubicBezTo>
                <a:cubicBezTo>
                  <a:pt x="193" y="127"/>
                  <a:pt x="191" y="128"/>
                  <a:pt x="192" y="129"/>
                </a:cubicBezTo>
                <a:cubicBezTo>
                  <a:pt x="192" y="129"/>
                  <a:pt x="191" y="129"/>
                  <a:pt x="190" y="130"/>
                </a:cubicBezTo>
                <a:cubicBezTo>
                  <a:pt x="191" y="130"/>
                  <a:pt x="191" y="130"/>
                  <a:pt x="191" y="130"/>
                </a:cubicBezTo>
                <a:cubicBezTo>
                  <a:pt x="191" y="131"/>
                  <a:pt x="190" y="131"/>
                  <a:pt x="190" y="132"/>
                </a:cubicBezTo>
                <a:cubicBezTo>
                  <a:pt x="189" y="132"/>
                  <a:pt x="189" y="132"/>
                  <a:pt x="189" y="132"/>
                </a:cubicBezTo>
                <a:cubicBezTo>
                  <a:pt x="189" y="132"/>
                  <a:pt x="189" y="132"/>
                  <a:pt x="189" y="133"/>
                </a:cubicBezTo>
                <a:cubicBezTo>
                  <a:pt x="189" y="133"/>
                  <a:pt x="189" y="133"/>
                  <a:pt x="189" y="133"/>
                </a:cubicBezTo>
                <a:cubicBezTo>
                  <a:pt x="188" y="133"/>
                  <a:pt x="187" y="136"/>
                  <a:pt x="187" y="137"/>
                </a:cubicBezTo>
                <a:cubicBezTo>
                  <a:pt x="186" y="137"/>
                  <a:pt x="184" y="136"/>
                  <a:pt x="184" y="136"/>
                </a:cubicBezTo>
                <a:cubicBezTo>
                  <a:pt x="184" y="135"/>
                  <a:pt x="184" y="135"/>
                  <a:pt x="184" y="135"/>
                </a:cubicBezTo>
                <a:cubicBezTo>
                  <a:pt x="184" y="135"/>
                  <a:pt x="184" y="135"/>
                  <a:pt x="184" y="135"/>
                </a:cubicBezTo>
                <a:cubicBezTo>
                  <a:pt x="184" y="135"/>
                  <a:pt x="184" y="135"/>
                  <a:pt x="184" y="135"/>
                </a:cubicBezTo>
                <a:cubicBezTo>
                  <a:pt x="181" y="135"/>
                  <a:pt x="180" y="137"/>
                  <a:pt x="179" y="139"/>
                </a:cubicBezTo>
                <a:cubicBezTo>
                  <a:pt x="178" y="139"/>
                  <a:pt x="177" y="140"/>
                  <a:pt x="177" y="140"/>
                </a:cubicBezTo>
                <a:cubicBezTo>
                  <a:pt x="177" y="141"/>
                  <a:pt x="177" y="141"/>
                  <a:pt x="177" y="141"/>
                </a:cubicBezTo>
                <a:cubicBezTo>
                  <a:pt x="177" y="141"/>
                  <a:pt x="176" y="142"/>
                  <a:pt x="176" y="142"/>
                </a:cubicBezTo>
                <a:cubicBezTo>
                  <a:pt x="176" y="142"/>
                  <a:pt x="176" y="143"/>
                  <a:pt x="175" y="144"/>
                </a:cubicBezTo>
                <a:cubicBezTo>
                  <a:pt x="175" y="144"/>
                  <a:pt x="174" y="145"/>
                  <a:pt x="174" y="145"/>
                </a:cubicBezTo>
                <a:cubicBezTo>
                  <a:pt x="173" y="146"/>
                  <a:pt x="173" y="147"/>
                  <a:pt x="173" y="148"/>
                </a:cubicBezTo>
                <a:cubicBezTo>
                  <a:pt x="172" y="149"/>
                  <a:pt x="172" y="149"/>
                  <a:pt x="172" y="149"/>
                </a:cubicBezTo>
                <a:cubicBezTo>
                  <a:pt x="172" y="149"/>
                  <a:pt x="172" y="150"/>
                  <a:pt x="172" y="150"/>
                </a:cubicBezTo>
                <a:cubicBezTo>
                  <a:pt x="171" y="151"/>
                  <a:pt x="171" y="151"/>
                  <a:pt x="171" y="152"/>
                </a:cubicBezTo>
                <a:cubicBezTo>
                  <a:pt x="171" y="152"/>
                  <a:pt x="170" y="155"/>
                  <a:pt x="170" y="155"/>
                </a:cubicBezTo>
                <a:cubicBezTo>
                  <a:pt x="170" y="155"/>
                  <a:pt x="170" y="155"/>
                  <a:pt x="170" y="155"/>
                </a:cubicBezTo>
                <a:cubicBezTo>
                  <a:pt x="170" y="155"/>
                  <a:pt x="170" y="155"/>
                  <a:pt x="170" y="155"/>
                </a:cubicBezTo>
                <a:cubicBezTo>
                  <a:pt x="169" y="155"/>
                  <a:pt x="169" y="155"/>
                  <a:pt x="169" y="155"/>
                </a:cubicBezTo>
                <a:cubicBezTo>
                  <a:pt x="169" y="154"/>
                  <a:pt x="170" y="154"/>
                  <a:pt x="169" y="154"/>
                </a:cubicBezTo>
                <a:cubicBezTo>
                  <a:pt x="169" y="153"/>
                  <a:pt x="169" y="153"/>
                  <a:pt x="168" y="152"/>
                </a:cubicBezTo>
                <a:cubicBezTo>
                  <a:pt x="168" y="152"/>
                  <a:pt x="168" y="151"/>
                  <a:pt x="168" y="150"/>
                </a:cubicBezTo>
                <a:cubicBezTo>
                  <a:pt x="168" y="150"/>
                  <a:pt x="168" y="151"/>
                  <a:pt x="167" y="151"/>
                </a:cubicBezTo>
                <a:cubicBezTo>
                  <a:pt x="167" y="151"/>
                  <a:pt x="167" y="152"/>
                  <a:pt x="167" y="152"/>
                </a:cubicBezTo>
                <a:cubicBezTo>
                  <a:pt x="167" y="152"/>
                  <a:pt x="166" y="153"/>
                  <a:pt x="166" y="153"/>
                </a:cubicBezTo>
                <a:cubicBezTo>
                  <a:pt x="166" y="154"/>
                  <a:pt x="166" y="154"/>
                  <a:pt x="166" y="154"/>
                </a:cubicBezTo>
                <a:cubicBezTo>
                  <a:pt x="165" y="156"/>
                  <a:pt x="165" y="158"/>
                  <a:pt x="165" y="159"/>
                </a:cubicBezTo>
                <a:cubicBezTo>
                  <a:pt x="166" y="161"/>
                  <a:pt x="164" y="162"/>
                  <a:pt x="165" y="163"/>
                </a:cubicBezTo>
                <a:cubicBezTo>
                  <a:pt x="166" y="164"/>
                  <a:pt x="166" y="164"/>
                  <a:pt x="166" y="163"/>
                </a:cubicBezTo>
                <a:cubicBezTo>
                  <a:pt x="166" y="163"/>
                  <a:pt x="166" y="165"/>
                  <a:pt x="167" y="166"/>
                </a:cubicBezTo>
                <a:cubicBezTo>
                  <a:pt x="167" y="166"/>
                  <a:pt x="167" y="166"/>
                  <a:pt x="167" y="166"/>
                </a:cubicBezTo>
                <a:cubicBezTo>
                  <a:pt x="167" y="166"/>
                  <a:pt x="167" y="166"/>
                  <a:pt x="167" y="166"/>
                </a:cubicBezTo>
                <a:cubicBezTo>
                  <a:pt x="167" y="166"/>
                  <a:pt x="167" y="166"/>
                  <a:pt x="167" y="166"/>
                </a:cubicBezTo>
                <a:cubicBezTo>
                  <a:pt x="167" y="165"/>
                  <a:pt x="167" y="165"/>
                  <a:pt x="167" y="165"/>
                </a:cubicBezTo>
                <a:cubicBezTo>
                  <a:pt x="167" y="165"/>
                  <a:pt x="169" y="165"/>
                  <a:pt x="169" y="164"/>
                </a:cubicBezTo>
                <a:cubicBezTo>
                  <a:pt x="170" y="164"/>
                  <a:pt x="170" y="164"/>
                  <a:pt x="171" y="164"/>
                </a:cubicBezTo>
                <a:cubicBezTo>
                  <a:pt x="171" y="164"/>
                  <a:pt x="171" y="164"/>
                  <a:pt x="172" y="164"/>
                </a:cubicBezTo>
                <a:cubicBezTo>
                  <a:pt x="172" y="163"/>
                  <a:pt x="173" y="165"/>
                  <a:pt x="174" y="165"/>
                </a:cubicBezTo>
                <a:cubicBezTo>
                  <a:pt x="175" y="166"/>
                  <a:pt x="176" y="169"/>
                  <a:pt x="177" y="170"/>
                </a:cubicBezTo>
                <a:cubicBezTo>
                  <a:pt x="178" y="170"/>
                  <a:pt x="178" y="170"/>
                  <a:pt x="178" y="170"/>
                </a:cubicBezTo>
                <a:cubicBezTo>
                  <a:pt x="179" y="170"/>
                  <a:pt x="179" y="171"/>
                  <a:pt x="179" y="171"/>
                </a:cubicBezTo>
                <a:cubicBezTo>
                  <a:pt x="180" y="171"/>
                  <a:pt x="180" y="171"/>
                  <a:pt x="180" y="171"/>
                </a:cubicBezTo>
                <a:cubicBezTo>
                  <a:pt x="181" y="172"/>
                  <a:pt x="181" y="172"/>
                  <a:pt x="182" y="173"/>
                </a:cubicBezTo>
                <a:cubicBezTo>
                  <a:pt x="183" y="173"/>
                  <a:pt x="186" y="174"/>
                  <a:pt x="187" y="173"/>
                </a:cubicBezTo>
                <a:cubicBezTo>
                  <a:pt x="187" y="173"/>
                  <a:pt x="187" y="173"/>
                  <a:pt x="187" y="174"/>
                </a:cubicBezTo>
                <a:cubicBezTo>
                  <a:pt x="187" y="174"/>
                  <a:pt x="187" y="174"/>
                  <a:pt x="187" y="174"/>
                </a:cubicBezTo>
                <a:cubicBezTo>
                  <a:pt x="187" y="174"/>
                  <a:pt x="187" y="174"/>
                  <a:pt x="187" y="174"/>
                </a:cubicBezTo>
                <a:cubicBezTo>
                  <a:pt x="187" y="174"/>
                  <a:pt x="187" y="174"/>
                  <a:pt x="188" y="174"/>
                </a:cubicBezTo>
                <a:cubicBezTo>
                  <a:pt x="188" y="173"/>
                  <a:pt x="188" y="173"/>
                  <a:pt x="187" y="173"/>
                </a:cubicBezTo>
                <a:cubicBezTo>
                  <a:pt x="188" y="172"/>
                  <a:pt x="189" y="171"/>
                  <a:pt x="189" y="170"/>
                </a:cubicBezTo>
                <a:cubicBezTo>
                  <a:pt x="188" y="170"/>
                  <a:pt x="188" y="170"/>
                  <a:pt x="188" y="170"/>
                </a:cubicBezTo>
                <a:cubicBezTo>
                  <a:pt x="187" y="170"/>
                  <a:pt x="187" y="169"/>
                  <a:pt x="187" y="169"/>
                </a:cubicBezTo>
                <a:cubicBezTo>
                  <a:pt x="187" y="167"/>
                  <a:pt x="189" y="168"/>
                  <a:pt x="189" y="166"/>
                </a:cubicBezTo>
                <a:cubicBezTo>
                  <a:pt x="190" y="166"/>
                  <a:pt x="191" y="167"/>
                  <a:pt x="192" y="167"/>
                </a:cubicBezTo>
                <a:cubicBezTo>
                  <a:pt x="193" y="166"/>
                  <a:pt x="193" y="165"/>
                  <a:pt x="193" y="164"/>
                </a:cubicBezTo>
                <a:cubicBezTo>
                  <a:pt x="194" y="162"/>
                  <a:pt x="193" y="161"/>
                  <a:pt x="192" y="160"/>
                </a:cubicBezTo>
                <a:cubicBezTo>
                  <a:pt x="191" y="160"/>
                  <a:pt x="192" y="159"/>
                  <a:pt x="192" y="159"/>
                </a:cubicBezTo>
                <a:cubicBezTo>
                  <a:pt x="191" y="158"/>
                  <a:pt x="190" y="157"/>
                  <a:pt x="190" y="156"/>
                </a:cubicBezTo>
                <a:cubicBezTo>
                  <a:pt x="189" y="156"/>
                  <a:pt x="189" y="156"/>
                  <a:pt x="189" y="156"/>
                </a:cubicBezTo>
                <a:cubicBezTo>
                  <a:pt x="188" y="156"/>
                  <a:pt x="188" y="155"/>
                  <a:pt x="188" y="155"/>
                </a:cubicBezTo>
                <a:cubicBezTo>
                  <a:pt x="187" y="155"/>
                  <a:pt x="186" y="155"/>
                  <a:pt x="185" y="155"/>
                </a:cubicBezTo>
                <a:cubicBezTo>
                  <a:pt x="185" y="155"/>
                  <a:pt x="185" y="155"/>
                  <a:pt x="185" y="155"/>
                </a:cubicBezTo>
                <a:cubicBezTo>
                  <a:pt x="187" y="154"/>
                  <a:pt x="186" y="154"/>
                  <a:pt x="187" y="153"/>
                </a:cubicBezTo>
                <a:cubicBezTo>
                  <a:pt x="187" y="153"/>
                  <a:pt x="187" y="153"/>
                  <a:pt x="188" y="153"/>
                </a:cubicBezTo>
                <a:cubicBezTo>
                  <a:pt x="188" y="152"/>
                  <a:pt x="188" y="151"/>
                  <a:pt x="189" y="151"/>
                </a:cubicBezTo>
                <a:cubicBezTo>
                  <a:pt x="189" y="150"/>
                  <a:pt x="189" y="151"/>
                  <a:pt x="189" y="150"/>
                </a:cubicBezTo>
                <a:cubicBezTo>
                  <a:pt x="189" y="150"/>
                  <a:pt x="189" y="149"/>
                  <a:pt x="189" y="148"/>
                </a:cubicBezTo>
                <a:cubicBezTo>
                  <a:pt x="189" y="148"/>
                  <a:pt x="190" y="148"/>
                  <a:pt x="191" y="148"/>
                </a:cubicBezTo>
                <a:cubicBezTo>
                  <a:pt x="191" y="147"/>
                  <a:pt x="191" y="147"/>
                  <a:pt x="191" y="147"/>
                </a:cubicBezTo>
                <a:cubicBezTo>
                  <a:pt x="192" y="146"/>
                  <a:pt x="192" y="146"/>
                  <a:pt x="192" y="146"/>
                </a:cubicBezTo>
                <a:cubicBezTo>
                  <a:pt x="192" y="145"/>
                  <a:pt x="192" y="145"/>
                  <a:pt x="192" y="144"/>
                </a:cubicBezTo>
                <a:cubicBezTo>
                  <a:pt x="192" y="144"/>
                  <a:pt x="193" y="144"/>
                  <a:pt x="193" y="143"/>
                </a:cubicBezTo>
                <a:cubicBezTo>
                  <a:pt x="192" y="143"/>
                  <a:pt x="192" y="143"/>
                  <a:pt x="192" y="143"/>
                </a:cubicBezTo>
                <a:cubicBezTo>
                  <a:pt x="191" y="143"/>
                  <a:pt x="190" y="144"/>
                  <a:pt x="190" y="144"/>
                </a:cubicBezTo>
                <a:cubicBezTo>
                  <a:pt x="190" y="142"/>
                  <a:pt x="192" y="141"/>
                  <a:pt x="192" y="139"/>
                </a:cubicBezTo>
                <a:cubicBezTo>
                  <a:pt x="192" y="139"/>
                  <a:pt x="193" y="139"/>
                  <a:pt x="193" y="139"/>
                </a:cubicBezTo>
                <a:cubicBezTo>
                  <a:pt x="193" y="138"/>
                  <a:pt x="193" y="137"/>
                  <a:pt x="193" y="137"/>
                </a:cubicBezTo>
                <a:cubicBezTo>
                  <a:pt x="193" y="136"/>
                  <a:pt x="194" y="136"/>
                  <a:pt x="194" y="136"/>
                </a:cubicBezTo>
                <a:cubicBezTo>
                  <a:pt x="195" y="135"/>
                  <a:pt x="195" y="135"/>
                  <a:pt x="195" y="134"/>
                </a:cubicBezTo>
                <a:cubicBezTo>
                  <a:pt x="195" y="134"/>
                  <a:pt x="195" y="134"/>
                  <a:pt x="195" y="134"/>
                </a:cubicBezTo>
                <a:cubicBezTo>
                  <a:pt x="195" y="134"/>
                  <a:pt x="196" y="134"/>
                  <a:pt x="196" y="133"/>
                </a:cubicBezTo>
                <a:cubicBezTo>
                  <a:pt x="197" y="133"/>
                  <a:pt x="197" y="134"/>
                  <a:pt x="198" y="134"/>
                </a:cubicBezTo>
                <a:cubicBezTo>
                  <a:pt x="199" y="134"/>
                  <a:pt x="202" y="133"/>
                  <a:pt x="203" y="132"/>
                </a:cubicBezTo>
                <a:cubicBezTo>
                  <a:pt x="203" y="132"/>
                  <a:pt x="203" y="132"/>
                  <a:pt x="203" y="132"/>
                </a:cubicBezTo>
                <a:cubicBezTo>
                  <a:pt x="203" y="132"/>
                  <a:pt x="203" y="132"/>
                  <a:pt x="203" y="132"/>
                </a:cubicBezTo>
                <a:cubicBezTo>
                  <a:pt x="203" y="134"/>
                  <a:pt x="202" y="134"/>
                  <a:pt x="202" y="135"/>
                </a:cubicBezTo>
                <a:cubicBezTo>
                  <a:pt x="201" y="136"/>
                  <a:pt x="201" y="137"/>
                  <a:pt x="201" y="138"/>
                </a:cubicBezTo>
                <a:cubicBezTo>
                  <a:pt x="200" y="138"/>
                  <a:pt x="200" y="139"/>
                  <a:pt x="200" y="139"/>
                </a:cubicBezTo>
                <a:cubicBezTo>
                  <a:pt x="199" y="141"/>
                  <a:pt x="198" y="143"/>
                  <a:pt x="198" y="145"/>
                </a:cubicBezTo>
                <a:cubicBezTo>
                  <a:pt x="197" y="145"/>
                  <a:pt x="197" y="145"/>
                  <a:pt x="196" y="145"/>
                </a:cubicBezTo>
                <a:cubicBezTo>
                  <a:pt x="196" y="145"/>
                  <a:pt x="196" y="145"/>
                  <a:pt x="196" y="145"/>
                </a:cubicBezTo>
                <a:cubicBezTo>
                  <a:pt x="196" y="145"/>
                  <a:pt x="196" y="145"/>
                  <a:pt x="196" y="145"/>
                </a:cubicBezTo>
                <a:cubicBezTo>
                  <a:pt x="196" y="145"/>
                  <a:pt x="196" y="145"/>
                  <a:pt x="197" y="146"/>
                </a:cubicBezTo>
                <a:cubicBezTo>
                  <a:pt x="196" y="148"/>
                  <a:pt x="195" y="147"/>
                  <a:pt x="194" y="148"/>
                </a:cubicBezTo>
                <a:cubicBezTo>
                  <a:pt x="193" y="149"/>
                  <a:pt x="193" y="151"/>
                  <a:pt x="191" y="151"/>
                </a:cubicBezTo>
                <a:cubicBezTo>
                  <a:pt x="191" y="152"/>
                  <a:pt x="191" y="152"/>
                  <a:pt x="192" y="152"/>
                </a:cubicBezTo>
                <a:cubicBezTo>
                  <a:pt x="192" y="153"/>
                  <a:pt x="192" y="153"/>
                  <a:pt x="192" y="153"/>
                </a:cubicBezTo>
                <a:cubicBezTo>
                  <a:pt x="192" y="152"/>
                  <a:pt x="192" y="152"/>
                  <a:pt x="192" y="152"/>
                </a:cubicBezTo>
                <a:cubicBezTo>
                  <a:pt x="192" y="152"/>
                  <a:pt x="192" y="152"/>
                  <a:pt x="192" y="152"/>
                </a:cubicBezTo>
                <a:cubicBezTo>
                  <a:pt x="192" y="152"/>
                  <a:pt x="192" y="152"/>
                  <a:pt x="192" y="152"/>
                </a:cubicBezTo>
                <a:cubicBezTo>
                  <a:pt x="192" y="153"/>
                  <a:pt x="192" y="153"/>
                  <a:pt x="192" y="153"/>
                </a:cubicBezTo>
                <a:cubicBezTo>
                  <a:pt x="193" y="153"/>
                  <a:pt x="193" y="153"/>
                  <a:pt x="193" y="153"/>
                </a:cubicBezTo>
                <a:cubicBezTo>
                  <a:pt x="193" y="153"/>
                  <a:pt x="193" y="153"/>
                  <a:pt x="193" y="153"/>
                </a:cubicBezTo>
                <a:cubicBezTo>
                  <a:pt x="193" y="153"/>
                  <a:pt x="193" y="153"/>
                  <a:pt x="193" y="154"/>
                </a:cubicBezTo>
                <a:cubicBezTo>
                  <a:pt x="193" y="154"/>
                  <a:pt x="193" y="154"/>
                  <a:pt x="193" y="154"/>
                </a:cubicBezTo>
                <a:cubicBezTo>
                  <a:pt x="193" y="154"/>
                  <a:pt x="193" y="154"/>
                  <a:pt x="193" y="154"/>
                </a:cubicBezTo>
                <a:cubicBezTo>
                  <a:pt x="194" y="154"/>
                  <a:pt x="194" y="154"/>
                  <a:pt x="194" y="153"/>
                </a:cubicBezTo>
                <a:cubicBezTo>
                  <a:pt x="194" y="154"/>
                  <a:pt x="195" y="154"/>
                  <a:pt x="195" y="154"/>
                </a:cubicBezTo>
                <a:cubicBezTo>
                  <a:pt x="196" y="154"/>
                  <a:pt x="196" y="154"/>
                  <a:pt x="196" y="153"/>
                </a:cubicBezTo>
                <a:cubicBezTo>
                  <a:pt x="197" y="153"/>
                  <a:pt x="197" y="154"/>
                  <a:pt x="197" y="153"/>
                </a:cubicBezTo>
                <a:cubicBezTo>
                  <a:pt x="198" y="153"/>
                  <a:pt x="198" y="154"/>
                  <a:pt x="198" y="154"/>
                </a:cubicBezTo>
                <a:cubicBezTo>
                  <a:pt x="198" y="154"/>
                  <a:pt x="198" y="154"/>
                  <a:pt x="198" y="155"/>
                </a:cubicBezTo>
                <a:cubicBezTo>
                  <a:pt x="200" y="155"/>
                  <a:pt x="200" y="155"/>
                  <a:pt x="200" y="155"/>
                </a:cubicBezTo>
                <a:cubicBezTo>
                  <a:pt x="200" y="155"/>
                  <a:pt x="200" y="154"/>
                  <a:pt x="201" y="154"/>
                </a:cubicBezTo>
                <a:cubicBezTo>
                  <a:pt x="201" y="154"/>
                  <a:pt x="201" y="154"/>
                  <a:pt x="202" y="154"/>
                </a:cubicBezTo>
                <a:cubicBezTo>
                  <a:pt x="202" y="154"/>
                  <a:pt x="202" y="153"/>
                  <a:pt x="202" y="153"/>
                </a:cubicBezTo>
                <a:cubicBezTo>
                  <a:pt x="203" y="152"/>
                  <a:pt x="203" y="153"/>
                  <a:pt x="204" y="152"/>
                </a:cubicBezTo>
                <a:cubicBezTo>
                  <a:pt x="204" y="152"/>
                  <a:pt x="204" y="152"/>
                  <a:pt x="204" y="151"/>
                </a:cubicBezTo>
                <a:cubicBezTo>
                  <a:pt x="205" y="151"/>
                  <a:pt x="205" y="151"/>
                  <a:pt x="206" y="151"/>
                </a:cubicBezTo>
                <a:cubicBezTo>
                  <a:pt x="205" y="152"/>
                  <a:pt x="205" y="153"/>
                  <a:pt x="205" y="153"/>
                </a:cubicBezTo>
                <a:cubicBezTo>
                  <a:pt x="205" y="153"/>
                  <a:pt x="205" y="154"/>
                  <a:pt x="205" y="154"/>
                </a:cubicBezTo>
                <a:cubicBezTo>
                  <a:pt x="205" y="155"/>
                  <a:pt x="204" y="155"/>
                  <a:pt x="204" y="155"/>
                </a:cubicBezTo>
                <a:cubicBezTo>
                  <a:pt x="204" y="156"/>
                  <a:pt x="204" y="156"/>
                  <a:pt x="204" y="156"/>
                </a:cubicBezTo>
                <a:cubicBezTo>
                  <a:pt x="203" y="157"/>
                  <a:pt x="202" y="158"/>
                  <a:pt x="201" y="158"/>
                </a:cubicBezTo>
                <a:cubicBezTo>
                  <a:pt x="201" y="159"/>
                  <a:pt x="201" y="159"/>
                  <a:pt x="201" y="159"/>
                </a:cubicBezTo>
                <a:cubicBezTo>
                  <a:pt x="201" y="159"/>
                  <a:pt x="201" y="159"/>
                  <a:pt x="201" y="159"/>
                </a:cubicBezTo>
                <a:cubicBezTo>
                  <a:pt x="201" y="159"/>
                  <a:pt x="201" y="158"/>
                  <a:pt x="201" y="158"/>
                </a:cubicBezTo>
                <a:cubicBezTo>
                  <a:pt x="200" y="159"/>
                  <a:pt x="200" y="159"/>
                  <a:pt x="199" y="160"/>
                </a:cubicBezTo>
                <a:cubicBezTo>
                  <a:pt x="199" y="161"/>
                  <a:pt x="200" y="161"/>
                  <a:pt x="201" y="162"/>
                </a:cubicBezTo>
                <a:cubicBezTo>
                  <a:pt x="201" y="162"/>
                  <a:pt x="201" y="162"/>
                  <a:pt x="201" y="162"/>
                </a:cubicBezTo>
                <a:cubicBezTo>
                  <a:pt x="200" y="162"/>
                  <a:pt x="200" y="162"/>
                  <a:pt x="200" y="163"/>
                </a:cubicBezTo>
                <a:cubicBezTo>
                  <a:pt x="199" y="162"/>
                  <a:pt x="198" y="159"/>
                  <a:pt x="197" y="159"/>
                </a:cubicBezTo>
                <a:cubicBezTo>
                  <a:pt x="196" y="159"/>
                  <a:pt x="197" y="159"/>
                  <a:pt x="196" y="159"/>
                </a:cubicBezTo>
                <a:cubicBezTo>
                  <a:pt x="196" y="159"/>
                  <a:pt x="196" y="159"/>
                  <a:pt x="196" y="159"/>
                </a:cubicBezTo>
                <a:cubicBezTo>
                  <a:pt x="196" y="159"/>
                  <a:pt x="196" y="159"/>
                  <a:pt x="196" y="159"/>
                </a:cubicBezTo>
                <a:cubicBezTo>
                  <a:pt x="196" y="162"/>
                  <a:pt x="199" y="167"/>
                  <a:pt x="197" y="169"/>
                </a:cubicBezTo>
                <a:cubicBezTo>
                  <a:pt x="197" y="170"/>
                  <a:pt x="197" y="170"/>
                  <a:pt x="197" y="170"/>
                </a:cubicBezTo>
                <a:cubicBezTo>
                  <a:pt x="197" y="169"/>
                  <a:pt x="197" y="169"/>
                  <a:pt x="198" y="169"/>
                </a:cubicBezTo>
                <a:cubicBezTo>
                  <a:pt x="198" y="170"/>
                  <a:pt x="198" y="170"/>
                  <a:pt x="198" y="171"/>
                </a:cubicBezTo>
                <a:cubicBezTo>
                  <a:pt x="198" y="171"/>
                  <a:pt x="197" y="172"/>
                  <a:pt x="197" y="173"/>
                </a:cubicBezTo>
                <a:cubicBezTo>
                  <a:pt x="197" y="173"/>
                  <a:pt x="196" y="173"/>
                  <a:pt x="196" y="173"/>
                </a:cubicBezTo>
                <a:cubicBezTo>
                  <a:pt x="196" y="174"/>
                  <a:pt x="195" y="174"/>
                  <a:pt x="195" y="175"/>
                </a:cubicBezTo>
                <a:cubicBezTo>
                  <a:pt x="194" y="175"/>
                  <a:pt x="194" y="175"/>
                  <a:pt x="194" y="175"/>
                </a:cubicBezTo>
                <a:cubicBezTo>
                  <a:pt x="195" y="174"/>
                  <a:pt x="195" y="174"/>
                  <a:pt x="195" y="173"/>
                </a:cubicBezTo>
                <a:cubicBezTo>
                  <a:pt x="195" y="173"/>
                  <a:pt x="195" y="173"/>
                  <a:pt x="195" y="173"/>
                </a:cubicBezTo>
                <a:cubicBezTo>
                  <a:pt x="193" y="173"/>
                  <a:pt x="193" y="175"/>
                  <a:pt x="192" y="175"/>
                </a:cubicBezTo>
                <a:cubicBezTo>
                  <a:pt x="192" y="175"/>
                  <a:pt x="191" y="175"/>
                  <a:pt x="191" y="175"/>
                </a:cubicBezTo>
                <a:cubicBezTo>
                  <a:pt x="191" y="176"/>
                  <a:pt x="191" y="176"/>
                  <a:pt x="191" y="177"/>
                </a:cubicBezTo>
                <a:cubicBezTo>
                  <a:pt x="192" y="177"/>
                  <a:pt x="192" y="177"/>
                  <a:pt x="192" y="177"/>
                </a:cubicBezTo>
                <a:cubicBezTo>
                  <a:pt x="192" y="177"/>
                  <a:pt x="192" y="177"/>
                  <a:pt x="192" y="177"/>
                </a:cubicBezTo>
                <a:cubicBezTo>
                  <a:pt x="191" y="177"/>
                  <a:pt x="191" y="177"/>
                  <a:pt x="191" y="177"/>
                </a:cubicBezTo>
                <a:cubicBezTo>
                  <a:pt x="191" y="177"/>
                  <a:pt x="191" y="177"/>
                  <a:pt x="191" y="178"/>
                </a:cubicBezTo>
                <a:cubicBezTo>
                  <a:pt x="192" y="178"/>
                  <a:pt x="193" y="177"/>
                  <a:pt x="194" y="177"/>
                </a:cubicBezTo>
                <a:cubicBezTo>
                  <a:pt x="194" y="177"/>
                  <a:pt x="194" y="177"/>
                  <a:pt x="194" y="177"/>
                </a:cubicBezTo>
                <a:cubicBezTo>
                  <a:pt x="194" y="177"/>
                  <a:pt x="194" y="177"/>
                  <a:pt x="194" y="178"/>
                </a:cubicBezTo>
                <a:cubicBezTo>
                  <a:pt x="194" y="178"/>
                  <a:pt x="194" y="178"/>
                  <a:pt x="194" y="178"/>
                </a:cubicBezTo>
                <a:cubicBezTo>
                  <a:pt x="195" y="178"/>
                  <a:pt x="194" y="177"/>
                  <a:pt x="195" y="177"/>
                </a:cubicBezTo>
                <a:cubicBezTo>
                  <a:pt x="195" y="177"/>
                  <a:pt x="195" y="177"/>
                  <a:pt x="195" y="177"/>
                </a:cubicBezTo>
                <a:cubicBezTo>
                  <a:pt x="195" y="176"/>
                  <a:pt x="195" y="177"/>
                  <a:pt x="195" y="177"/>
                </a:cubicBezTo>
                <a:cubicBezTo>
                  <a:pt x="196" y="177"/>
                  <a:pt x="196" y="177"/>
                  <a:pt x="196" y="176"/>
                </a:cubicBezTo>
                <a:cubicBezTo>
                  <a:pt x="196" y="176"/>
                  <a:pt x="196" y="176"/>
                  <a:pt x="196" y="176"/>
                </a:cubicBezTo>
                <a:cubicBezTo>
                  <a:pt x="196" y="179"/>
                  <a:pt x="193" y="181"/>
                  <a:pt x="191" y="182"/>
                </a:cubicBezTo>
                <a:cubicBezTo>
                  <a:pt x="191" y="182"/>
                  <a:pt x="190" y="183"/>
                  <a:pt x="190" y="183"/>
                </a:cubicBezTo>
                <a:cubicBezTo>
                  <a:pt x="189" y="183"/>
                  <a:pt x="189" y="183"/>
                  <a:pt x="189" y="183"/>
                </a:cubicBezTo>
                <a:cubicBezTo>
                  <a:pt x="189" y="184"/>
                  <a:pt x="189" y="184"/>
                  <a:pt x="188" y="184"/>
                </a:cubicBezTo>
                <a:cubicBezTo>
                  <a:pt x="188" y="185"/>
                  <a:pt x="187" y="185"/>
                  <a:pt x="187" y="185"/>
                </a:cubicBezTo>
                <a:cubicBezTo>
                  <a:pt x="186" y="185"/>
                  <a:pt x="185" y="186"/>
                  <a:pt x="185" y="187"/>
                </a:cubicBezTo>
                <a:cubicBezTo>
                  <a:pt x="184" y="187"/>
                  <a:pt x="184" y="187"/>
                  <a:pt x="184" y="186"/>
                </a:cubicBezTo>
                <a:cubicBezTo>
                  <a:pt x="184" y="185"/>
                  <a:pt x="184" y="183"/>
                  <a:pt x="185" y="182"/>
                </a:cubicBezTo>
                <a:cubicBezTo>
                  <a:pt x="185" y="182"/>
                  <a:pt x="186" y="182"/>
                  <a:pt x="186" y="181"/>
                </a:cubicBezTo>
                <a:cubicBezTo>
                  <a:pt x="186" y="180"/>
                  <a:pt x="187" y="179"/>
                  <a:pt x="188" y="179"/>
                </a:cubicBezTo>
                <a:cubicBezTo>
                  <a:pt x="188" y="179"/>
                  <a:pt x="189" y="179"/>
                  <a:pt x="189" y="179"/>
                </a:cubicBezTo>
                <a:cubicBezTo>
                  <a:pt x="189" y="178"/>
                  <a:pt x="189" y="178"/>
                  <a:pt x="189" y="178"/>
                </a:cubicBezTo>
                <a:cubicBezTo>
                  <a:pt x="188" y="178"/>
                  <a:pt x="188" y="178"/>
                  <a:pt x="187" y="178"/>
                </a:cubicBezTo>
                <a:cubicBezTo>
                  <a:pt x="187" y="177"/>
                  <a:pt x="187" y="177"/>
                  <a:pt x="187" y="177"/>
                </a:cubicBezTo>
                <a:cubicBezTo>
                  <a:pt x="187" y="177"/>
                  <a:pt x="187" y="177"/>
                  <a:pt x="187" y="177"/>
                </a:cubicBezTo>
                <a:cubicBezTo>
                  <a:pt x="187" y="176"/>
                  <a:pt x="189" y="174"/>
                  <a:pt x="190" y="174"/>
                </a:cubicBezTo>
                <a:cubicBezTo>
                  <a:pt x="190" y="173"/>
                  <a:pt x="190" y="173"/>
                  <a:pt x="190" y="173"/>
                </a:cubicBezTo>
                <a:cubicBezTo>
                  <a:pt x="189" y="174"/>
                  <a:pt x="188" y="174"/>
                  <a:pt x="188" y="174"/>
                </a:cubicBezTo>
                <a:cubicBezTo>
                  <a:pt x="188" y="175"/>
                  <a:pt x="187" y="175"/>
                  <a:pt x="187" y="175"/>
                </a:cubicBezTo>
                <a:cubicBezTo>
                  <a:pt x="187" y="176"/>
                  <a:pt x="187" y="176"/>
                  <a:pt x="187" y="176"/>
                </a:cubicBezTo>
                <a:cubicBezTo>
                  <a:pt x="187" y="176"/>
                  <a:pt x="187" y="176"/>
                  <a:pt x="187" y="176"/>
                </a:cubicBezTo>
                <a:cubicBezTo>
                  <a:pt x="187" y="175"/>
                  <a:pt x="187" y="175"/>
                  <a:pt x="187" y="175"/>
                </a:cubicBezTo>
                <a:cubicBezTo>
                  <a:pt x="187" y="175"/>
                  <a:pt x="187" y="175"/>
                  <a:pt x="187" y="175"/>
                </a:cubicBezTo>
                <a:cubicBezTo>
                  <a:pt x="187" y="175"/>
                  <a:pt x="187" y="175"/>
                  <a:pt x="186" y="176"/>
                </a:cubicBezTo>
                <a:cubicBezTo>
                  <a:pt x="186" y="176"/>
                  <a:pt x="186" y="176"/>
                  <a:pt x="186" y="175"/>
                </a:cubicBezTo>
                <a:cubicBezTo>
                  <a:pt x="185" y="176"/>
                  <a:pt x="183" y="178"/>
                  <a:pt x="182" y="179"/>
                </a:cubicBezTo>
                <a:cubicBezTo>
                  <a:pt x="182" y="179"/>
                  <a:pt x="182" y="179"/>
                  <a:pt x="182" y="179"/>
                </a:cubicBezTo>
                <a:cubicBezTo>
                  <a:pt x="182" y="178"/>
                  <a:pt x="182" y="178"/>
                  <a:pt x="182" y="178"/>
                </a:cubicBezTo>
                <a:cubicBezTo>
                  <a:pt x="179" y="178"/>
                  <a:pt x="177" y="176"/>
                  <a:pt x="174" y="176"/>
                </a:cubicBezTo>
                <a:cubicBezTo>
                  <a:pt x="174" y="176"/>
                  <a:pt x="173" y="175"/>
                  <a:pt x="173" y="175"/>
                </a:cubicBezTo>
                <a:cubicBezTo>
                  <a:pt x="173" y="174"/>
                  <a:pt x="173" y="174"/>
                  <a:pt x="173" y="173"/>
                </a:cubicBezTo>
                <a:cubicBezTo>
                  <a:pt x="173" y="173"/>
                  <a:pt x="172" y="173"/>
                  <a:pt x="172" y="173"/>
                </a:cubicBezTo>
                <a:cubicBezTo>
                  <a:pt x="172" y="172"/>
                  <a:pt x="171" y="171"/>
                  <a:pt x="171" y="171"/>
                </a:cubicBezTo>
                <a:cubicBezTo>
                  <a:pt x="171" y="170"/>
                  <a:pt x="170" y="169"/>
                  <a:pt x="170" y="168"/>
                </a:cubicBezTo>
                <a:cubicBezTo>
                  <a:pt x="170" y="168"/>
                  <a:pt x="170" y="168"/>
                  <a:pt x="170" y="168"/>
                </a:cubicBezTo>
                <a:cubicBezTo>
                  <a:pt x="169" y="168"/>
                  <a:pt x="169" y="168"/>
                  <a:pt x="169" y="168"/>
                </a:cubicBezTo>
                <a:cubicBezTo>
                  <a:pt x="169" y="168"/>
                  <a:pt x="169" y="168"/>
                  <a:pt x="169" y="168"/>
                </a:cubicBezTo>
                <a:cubicBezTo>
                  <a:pt x="169" y="170"/>
                  <a:pt x="169" y="172"/>
                  <a:pt x="170" y="174"/>
                </a:cubicBezTo>
                <a:cubicBezTo>
                  <a:pt x="170" y="175"/>
                  <a:pt x="168" y="175"/>
                  <a:pt x="169" y="177"/>
                </a:cubicBezTo>
                <a:cubicBezTo>
                  <a:pt x="169" y="178"/>
                  <a:pt x="168" y="178"/>
                  <a:pt x="168" y="179"/>
                </a:cubicBezTo>
                <a:cubicBezTo>
                  <a:pt x="167" y="179"/>
                  <a:pt x="165" y="179"/>
                  <a:pt x="165" y="179"/>
                </a:cubicBezTo>
                <a:cubicBezTo>
                  <a:pt x="165" y="179"/>
                  <a:pt x="165" y="179"/>
                  <a:pt x="165" y="180"/>
                </a:cubicBezTo>
                <a:cubicBezTo>
                  <a:pt x="164" y="180"/>
                  <a:pt x="164" y="179"/>
                  <a:pt x="163" y="179"/>
                </a:cubicBezTo>
                <a:cubicBezTo>
                  <a:pt x="163" y="179"/>
                  <a:pt x="163" y="180"/>
                  <a:pt x="163" y="180"/>
                </a:cubicBezTo>
                <a:cubicBezTo>
                  <a:pt x="162" y="181"/>
                  <a:pt x="161" y="180"/>
                  <a:pt x="161" y="180"/>
                </a:cubicBezTo>
                <a:cubicBezTo>
                  <a:pt x="161" y="180"/>
                  <a:pt x="159" y="181"/>
                  <a:pt x="159" y="181"/>
                </a:cubicBezTo>
                <a:cubicBezTo>
                  <a:pt x="159" y="184"/>
                  <a:pt x="159" y="184"/>
                  <a:pt x="161" y="185"/>
                </a:cubicBezTo>
                <a:cubicBezTo>
                  <a:pt x="161" y="186"/>
                  <a:pt x="161" y="187"/>
                  <a:pt x="162" y="188"/>
                </a:cubicBezTo>
                <a:cubicBezTo>
                  <a:pt x="162" y="188"/>
                  <a:pt x="161" y="188"/>
                  <a:pt x="161" y="189"/>
                </a:cubicBezTo>
                <a:cubicBezTo>
                  <a:pt x="160" y="189"/>
                  <a:pt x="158" y="188"/>
                  <a:pt x="156" y="189"/>
                </a:cubicBezTo>
                <a:cubicBezTo>
                  <a:pt x="156" y="189"/>
                  <a:pt x="156" y="189"/>
                  <a:pt x="156" y="189"/>
                </a:cubicBezTo>
                <a:cubicBezTo>
                  <a:pt x="156" y="189"/>
                  <a:pt x="156" y="189"/>
                  <a:pt x="156" y="189"/>
                </a:cubicBezTo>
                <a:cubicBezTo>
                  <a:pt x="155" y="189"/>
                  <a:pt x="154" y="189"/>
                  <a:pt x="153" y="188"/>
                </a:cubicBezTo>
                <a:cubicBezTo>
                  <a:pt x="153" y="188"/>
                  <a:pt x="153" y="188"/>
                  <a:pt x="152" y="187"/>
                </a:cubicBezTo>
                <a:cubicBezTo>
                  <a:pt x="152" y="187"/>
                  <a:pt x="151" y="187"/>
                  <a:pt x="151" y="187"/>
                </a:cubicBezTo>
                <a:cubicBezTo>
                  <a:pt x="150" y="187"/>
                  <a:pt x="149" y="188"/>
                  <a:pt x="148" y="188"/>
                </a:cubicBezTo>
                <a:cubicBezTo>
                  <a:pt x="147" y="188"/>
                  <a:pt x="147" y="189"/>
                  <a:pt x="147" y="190"/>
                </a:cubicBezTo>
                <a:cubicBezTo>
                  <a:pt x="146" y="190"/>
                  <a:pt x="146" y="189"/>
                  <a:pt x="145" y="188"/>
                </a:cubicBezTo>
                <a:cubicBezTo>
                  <a:pt x="144" y="188"/>
                  <a:pt x="144" y="188"/>
                  <a:pt x="144" y="188"/>
                </a:cubicBezTo>
                <a:cubicBezTo>
                  <a:pt x="143" y="187"/>
                  <a:pt x="143" y="187"/>
                  <a:pt x="143" y="187"/>
                </a:cubicBezTo>
                <a:cubicBezTo>
                  <a:pt x="142" y="186"/>
                  <a:pt x="141" y="186"/>
                  <a:pt x="140" y="185"/>
                </a:cubicBezTo>
                <a:cubicBezTo>
                  <a:pt x="140" y="185"/>
                  <a:pt x="140" y="185"/>
                  <a:pt x="140" y="184"/>
                </a:cubicBezTo>
                <a:cubicBezTo>
                  <a:pt x="139" y="184"/>
                  <a:pt x="139" y="184"/>
                  <a:pt x="139" y="184"/>
                </a:cubicBezTo>
                <a:cubicBezTo>
                  <a:pt x="139" y="184"/>
                  <a:pt x="139" y="184"/>
                  <a:pt x="138" y="184"/>
                </a:cubicBezTo>
                <a:cubicBezTo>
                  <a:pt x="138" y="184"/>
                  <a:pt x="137" y="183"/>
                  <a:pt x="137" y="183"/>
                </a:cubicBezTo>
                <a:cubicBezTo>
                  <a:pt x="137" y="183"/>
                  <a:pt x="137" y="183"/>
                  <a:pt x="137" y="183"/>
                </a:cubicBezTo>
                <a:cubicBezTo>
                  <a:pt x="137" y="183"/>
                  <a:pt x="137" y="183"/>
                  <a:pt x="136" y="183"/>
                </a:cubicBezTo>
                <a:cubicBezTo>
                  <a:pt x="136" y="182"/>
                  <a:pt x="135" y="183"/>
                  <a:pt x="135" y="183"/>
                </a:cubicBezTo>
                <a:cubicBezTo>
                  <a:pt x="134" y="183"/>
                  <a:pt x="134" y="183"/>
                  <a:pt x="134" y="182"/>
                </a:cubicBezTo>
                <a:cubicBezTo>
                  <a:pt x="133" y="182"/>
                  <a:pt x="133" y="182"/>
                  <a:pt x="133" y="183"/>
                </a:cubicBezTo>
                <a:cubicBezTo>
                  <a:pt x="132" y="182"/>
                  <a:pt x="132" y="181"/>
                  <a:pt x="131" y="181"/>
                </a:cubicBezTo>
                <a:cubicBezTo>
                  <a:pt x="129" y="180"/>
                  <a:pt x="126" y="181"/>
                  <a:pt x="125" y="181"/>
                </a:cubicBezTo>
                <a:cubicBezTo>
                  <a:pt x="122" y="180"/>
                  <a:pt x="118" y="182"/>
                  <a:pt x="117" y="181"/>
                </a:cubicBezTo>
                <a:cubicBezTo>
                  <a:pt x="116" y="181"/>
                  <a:pt x="116" y="181"/>
                  <a:pt x="116" y="182"/>
                </a:cubicBezTo>
                <a:cubicBezTo>
                  <a:pt x="116" y="182"/>
                  <a:pt x="116" y="182"/>
                  <a:pt x="116" y="181"/>
                </a:cubicBezTo>
                <a:cubicBezTo>
                  <a:pt x="114" y="182"/>
                  <a:pt x="112" y="182"/>
                  <a:pt x="109" y="182"/>
                </a:cubicBezTo>
                <a:cubicBezTo>
                  <a:pt x="109" y="182"/>
                  <a:pt x="109" y="182"/>
                  <a:pt x="108" y="182"/>
                </a:cubicBezTo>
                <a:cubicBezTo>
                  <a:pt x="107" y="182"/>
                  <a:pt x="106" y="182"/>
                  <a:pt x="105" y="182"/>
                </a:cubicBezTo>
                <a:cubicBezTo>
                  <a:pt x="105" y="182"/>
                  <a:pt x="104" y="183"/>
                  <a:pt x="103" y="183"/>
                </a:cubicBezTo>
                <a:cubicBezTo>
                  <a:pt x="103" y="183"/>
                  <a:pt x="103" y="183"/>
                  <a:pt x="102" y="183"/>
                </a:cubicBezTo>
                <a:cubicBezTo>
                  <a:pt x="98" y="184"/>
                  <a:pt x="93" y="185"/>
                  <a:pt x="89" y="184"/>
                </a:cubicBezTo>
                <a:cubicBezTo>
                  <a:pt x="89" y="184"/>
                  <a:pt x="87" y="184"/>
                  <a:pt x="87" y="184"/>
                </a:cubicBezTo>
                <a:cubicBezTo>
                  <a:pt x="85" y="185"/>
                  <a:pt x="84" y="184"/>
                  <a:pt x="83" y="184"/>
                </a:cubicBezTo>
                <a:cubicBezTo>
                  <a:pt x="82" y="184"/>
                  <a:pt x="82" y="184"/>
                  <a:pt x="82" y="184"/>
                </a:cubicBezTo>
                <a:cubicBezTo>
                  <a:pt x="82" y="184"/>
                  <a:pt x="81" y="184"/>
                  <a:pt x="81" y="183"/>
                </a:cubicBezTo>
                <a:cubicBezTo>
                  <a:pt x="79" y="183"/>
                  <a:pt x="79" y="183"/>
                  <a:pt x="79" y="183"/>
                </a:cubicBezTo>
                <a:cubicBezTo>
                  <a:pt x="78" y="183"/>
                  <a:pt x="77" y="182"/>
                  <a:pt x="76" y="182"/>
                </a:cubicBezTo>
                <a:cubicBezTo>
                  <a:pt x="75" y="182"/>
                  <a:pt x="74" y="182"/>
                  <a:pt x="74" y="182"/>
                </a:cubicBezTo>
                <a:cubicBezTo>
                  <a:pt x="72" y="181"/>
                  <a:pt x="72" y="180"/>
                  <a:pt x="70" y="180"/>
                </a:cubicBezTo>
                <a:cubicBezTo>
                  <a:pt x="70" y="179"/>
                  <a:pt x="70" y="179"/>
                  <a:pt x="70" y="179"/>
                </a:cubicBezTo>
                <a:cubicBezTo>
                  <a:pt x="68" y="179"/>
                  <a:pt x="67" y="178"/>
                  <a:pt x="66" y="177"/>
                </a:cubicBezTo>
                <a:cubicBezTo>
                  <a:pt x="62" y="175"/>
                  <a:pt x="61" y="170"/>
                  <a:pt x="59" y="166"/>
                </a:cubicBezTo>
                <a:cubicBezTo>
                  <a:pt x="59" y="165"/>
                  <a:pt x="59" y="160"/>
                  <a:pt x="59" y="159"/>
                </a:cubicBezTo>
                <a:cubicBezTo>
                  <a:pt x="59" y="158"/>
                  <a:pt x="59" y="158"/>
                  <a:pt x="59" y="158"/>
                </a:cubicBezTo>
                <a:cubicBezTo>
                  <a:pt x="58" y="158"/>
                  <a:pt x="58" y="158"/>
                  <a:pt x="58" y="158"/>
                </a:cubicBezTo>
                <a:cubicBezTo>
                  <a:pt x="58" y="158"/>
                  <a:pt x="58" y="158"/>
                  <a:pt x="57" y="157"/>
                </a:cubicBezTo>
                <a:cubicBezTo>
                  <a:pt x="55" y="158"/>
                  <a:pt x="54" y="160"/>
                  <a:pt x="54" y="163"/>
                </a:cubicBezTo>
                <a:cubicBezTo>
                  <a:pt x="53" y="168"/>
                  <a:pt x="56" y="173"/>
                  <a:pt x="58" y="176"/>
                </a:cubicBezTo>
                <a:cubicBezTo>
                  <a:pt x="59" y="177"/>
                  <a:pt x="61" y="178"/>
                  <a:pt x="62" y="179"/>
                </a:cubicBezTo>
                <a:cubicBezTo>
                  <a:pt x="62" y="179"/>
                  <a:pt x="62" y="179"/>
                  <a:pt x="62" y="179"/>
                </a:cubicBezTo>
                <a:cubicBezTo>
                  <a:pt x="62" y="180"/>
                  <a:pt x="62" y="180"/>
                  <a:pt x="62" y="180"/>
                </a:cubicBezTo>
                <a:cubicBezTo>
                  <a:pt x="63" y="180"/>
                  <a:pt x="63" y="181"/>
                  <a:pt x="63" y="181"/>
                </a:cubicBezTo>
                <a:cubicBezTo>
                  <a:pt x="65" y="182"/>
                  <a:pt x="66" y="182"/>
                  <a:pt x="67" y="182"/>
                </a:cubicBezTo>
                <a:cubicBezTo>
                  <a:pt x="70" y="184"/>
                  <a:pt x="73" y="186"/>
                  <a:pt x="76" y="187"/>
                </a:cubicBezTo>
                <a:cubicBezTo>
                  <a:pt x="77" y="187"/>
                  <a:pt x="78" y="187"/>
                  <a:pt x="78" y="187"/>
                </a:cubicBezTo>
                <a:cubicBezTo>
                  <a:pt x="78" y="187"/>
                  <a:pt x="79" y="188"/>
                  <a:pt x="80" y="188"/>
                </a:cubicBezTo>
                <a:cubicBezTo>
                  <a:pt x="80" y="188"/>
                  <a:pt x="81" y="187"/>
                  <a:pt x="82" y="187"/>
                </a:cubicBezTo>
                <a:cubicBezTo>
                  <a:pt x="84" y="188"/>
                  <a:pt x="87" y="188"/>
                  <a:pt x="89" y="189"/>
                </a:cubicBezTo>
                <a:cubicBezTo>
                  <a:pt x="90" y="189"/>
                  <a:pt x="91" y="188"/>
                  <a:pt x="92" y="188"/>
                </a:cubicBezTo>
                <a:cubicBezTo>
                  <a:pt x="92" y="188"/>
                  <a:pt x="93" y="188"/>
                  <a:pt x="93" y="188"/>
                </a:cubicBezTo>
                <a:cubicBezTo>
                  <a:pt x="97" y="188"/>
                  <a:pt x="100" y="188"/>
                  <a:pt x="103" y="187"/>
                </a:cubicBezTo>
                <a:cubicBezTo>
                  <a:pt x="104" y="187"/>
                  <a:pt x="104" y="187"/>
                  <a:pt x="104" y="187"/>
                </a:cubicBezTo>
                <a:cubicBezTo>
                  <a:pt x="106" y="187"/>
                  <a:pt x="108" y="186"/>
                  <a:pt x="110" y="186"/>
                </a:cubicBezTo>
                <a:cubicBezTo>
                  <a:pt x="111" y="186"/>
                  <a:pt x="111" y="186"/>
                  <a:pt x="112" y="186"/>
                </a:cubicBezTo>
                <a:cubicBezTo>
                  <a:pt x="114" y="186"/>
                  <a:pt x="116" y="186"/>
                  <a:pt x="118" y="185"/>
                </a:cubicBezTo>
                <a:cubicBezTo>
                  <a:pt x="121" y="185"/>
                  <a:pt x="121" y="185"/>
                  <a:pt x="121" y="185"/>
                </a:cubicBezTo>
                <a:cubicBezTo>
                  <a:pt x="124" y="184"/>
                  <a:pt x="129" y="184"/>
                  <a:pt x="133" y="185"/>
                </a:cubicBezTo>
                <a:cubicBezTo>
                  <a:pt x="133" y="185"/>
                  <a:pt x="134" y="185"/>
                  <a:pt x="134" y="185"/>
                </a:cubicBezTo>
                <a:cubicBezTo>
                  <a:pt x="135" y="185"/>
                  <a:pt x="136" y="186"/>
                  <a:pt x="137" y="186"/>
                </a:cubicBezTo>
                <a:cubicBezTo>
                  <a:pt x="138" y="187"/>
                  <a:pt x="137" y="186"/>
                  <a:pt x="138" y="186"/>
                </a:cubicBezTo>
                <a:cubicBezTo>
                  <a:pt x="138" y="186"/>
                  <a:pt x="138" y="187"/>
                  <a:pt x="139" y="187"/>
                </a:cubicBezTo>
                <a:cubicBezTo>
                  <a:pt x="140" y="187"/>
                  <a:pt x="140" y="187"/>
                  <a:pt x="140" y="187"/>
                </a:cubicBezTo>
                <a:cubicBezTo>
                  <a:pt x="141" y="187"/>
                  <a:pt x="141" y="188"/>
                  <a:pt x="142" y="188"/>
                </a:cubicBezTo>
                <a:cubicBezTo>
                  <a:pt x="144" y="189"/>
                  <a:pt x="146" y="190"/>
                  <a:pt x="147" y="191"/>
                </a:cubicBezTo>
                <a:cubicBezTo>
                  <a:pt x="147" y="191"/>
                  <a:pt x="145" y="191"/>
                  <a:pt x="145" y="192"/>
                </a:cubicBezTo>
                <a:cubicBezTo>
                  <a:pt x="144" y="192"/>
                  <a:pt x="144" y="191"/>
                  <a:pt x="144" y="191"/>
                </a:cubicBezTo>
                <a:cubicBezTo>
                  <a:pt x="143" y="191"/>
                  <a:pt x="142" y="191"/>
                  <a:pt x="142" y="191"/>
                </a:cubicBezTo>
                <a:cubicBezTo>
                  <a:pt x="142" y="192"/>
                  <a:pt x="141" y="192"/>
                  <a:pt x="141" y="193"/>
                </a:cubicBezTo>
                <a:cubicBezTo>
                  <a:pt x="141" y="193"/>
                  <a:pt x="141" y="194"/>
                  <a:pt x="141" y="194"/>
                </a:cubicBezTo>
                <a:cubicBezTo>
                  <a:pt x="141" y="195"/>
                  <a:pt x="141" y="194"/>
                  <a:pt x="140" y="195"/>
                </a:cubicBezTo>
                <a:cubicBezTo>
                  <a:pt x="140" y="196"/>
                  <a:pt x="140" y="196"/>
                  <a:pt x="140" y="197"/>
                </a:cubicBezTo>
                <a:cubicBezTo>
                  <a:pt x="141" y="197"/>
                  <a:pt x="141" y="198"/>
                  <a:pt x="142" y="199"/>
                </a:cubicBezTo>
                <a:cubicBezTo>
                  <a:pt x="143" y="200"/>
                  <a:pt x="143" y="199"/>
                  <a:pt x="144" y="200"/>
                </a:cubicBezTo>
                <a:cubicBezTo>
                  <a:pt x="145" y="200"/>
                  <a:pt x="145" y="200"/>
                  <a:pt x="145" y="200"/>
                </a:cubicBezTo>
                <a:cubicBezTo>
                  <a:pt x="146" y="200"/>
                  <a:pt x="146" y="200"/>
                  <a:pt x="146" y="200"/>
                </a:cubicBezTo>
                <a:cubicBezTo>
                  <a:pt x="145" y="201"/>
                  <a:pt x="141" y="203"/>
                  <a:pt x="140" y="203"/>
                </a:cubicBezTo>
                <a:cubicBezTo>
                  <a:pt x="140" y="203"/>
                  <a:pt x="140" y="203"/>
                  <a:pt x="139" y="203"/>
                </a:cubicBezTo>
                <a:cubicBezTo>
                  <a:pt x="139" y="203"/>
                  <a:pt x="136" y="202"/>
                  <a:pt x="136" y="202"/>
                </a:cubicBezTo>
                <a:cubicBezTo>
                  <a:pt x="136" y="202"/>
                  <a:pt x="135" y="201"/>
                  <a:pt x="135" y="201"/>
                </a:cubicBezTo>
                <a:cubicBezTo>
                  <a:pt x="134" y="200"/>
                  <a:pt x="135" y="199"/>
                  <a:pt x="134" y="198"/>
                </a:cubicBezTo>
                <a:cubicBezTo>
                  <a:pt x="134" y="197"/>
                  <a:pt x="133" y="196"/>
                  <a:pt x="133" y="196"/>
                </a:cubicBezTo>
                <a:cubicBezTo>
                  <a:pt x="132" y="195"/>
                  <a:pt x="132" y="196"/>
                  <a:pt x="131" y="196"/>
                </a:cubicBezTo>
                <a:cubicBezTo>
                  <a:pt x="131" y="195"/>
                  <a:pt x="130" y="194"/>
                  <a:pt x="129" y="194"/>
                </a:cubicBezTo>
                <a:cubicBezTo>
                  <a:pt x="129" y="195"/>
                  <a:pt x="129" y="195"/>
                  <a:pt x="129" y="195"/>
                </a:cubicBezTo>
                <a:cubicBezTo>
                  <a:pt x="128" y="195"/>
                  <a:pt x="127" y="196"/>
                  <a:pt x="127" y="196"/>
                </a:cubicBezTo>
                <a:cubicBezTo>
                  <a:pt x="127" y="197"/>
                  <a:pt x="127" y="198"/>
                  <a:pt x="126" y="198"/>
                </a:cubicBezTo>
                <a:cubicBezTo>
                  <a:pt x="126" y="199"/>
                  <a:pt x="126" y="199"/>
                  <a:pt x="127" y="199"/>
                </a:cubicBezTo>
                <a:cubicBezTo>
                  <a:pt x="127" y="200"/>
                  <a:pt x="127" y="199"/>
                  <a:pt x="127" y="200"/>
                </a:cubicBezTo>
                <a:cubicBezTo>
                  <a:pt x="127" y="200"/>
                  <a:pt x="127" y="200"/>
                  <a:pt x="127" y="200"/>
                </a:cubicBezTo>
                <a:cubicBezTo>
                  <a:pt x="127" y="200"/>
                  <a:pt x="127" y="200"/>
                  <a:pt x="127" y="200"/>
                </a:cubicBezTo>
                <a:cubicBezTo>
                  <a:pt x="127" y="200"/>
                  <a:pt x="126" y="200"/>
                  <a:pt x="126" y="200"/>
                </a:cubicBezTo>
                <a:cubicBezTo>
                  <a:pt x="126" y="203"/>
                  <a:pt x="127" y="203"/>
                  <a:pt x="128" y="204"/>
                </a:cubicBezTo>
                <a:cubicBezTo>
                  <a:pt x="128" y="205"/>
                  <a:pt x="128" y="205"/>
                  <a:pt x="129" y="205"/>
                </a:cubicBezTo>
                <a:cubicBezTo>
                  <a:pt x="129" y="205"/>
                  <a:pt x="129" y="206"/>
                  <a:pt x="130" y="206"/>
                </a:cubicBezTo>
                <a:cubicBezTo>
                  <a:pt x="130" y="206"/>
                  <a:pt x="130" y="207"/>
                  <a:pt x="131" y="207"/>
                </a:cubicBezTo>
                <a:cubicBezTo>
                  <a:pt x="131" y="208"/>
                  <a:pt x="132" y="208"/>
                  <a:pt x="133" y="208"/>
                </a:cubicBezTo>
                <a:cubicBezTo>
                  <a:pt x="133" y="209"/>
                  <a:pt x="134" y="209"/>
                  <a:pt x="134" y="209"/>
                </a:cubicBezTo>
                <a:cubicBezTo>
                  <a:pt x="134" y="210"/>
                  <a:pt x="134" y="210"/>
                  <a:pt x="134" y="210"/>
                </a:cubicBezTo>
                <a:cubicBezTo>
                  <a:pt x="132" y="210"/>
                  <a:pt x="130" y="209"/>
                  <a:pt x="128" y="209"/>
                </a:cubicBezTo>
                <a:cubicBezTo>
                  <a:pt x="128" y="209"/>
                  <a:pt x="128" y="209"/>
                  <a:pt x="127" y="209"/>
                </a:cubicBezTo>
                <a:cubicBezTo>
                  <a:pt x="127" y="209"/>
                  <a:pt x="126" y="208"/>
                  <a:pt x="126" y="207"/>
                </a:cubicBezTo>
                <a:cubicBezTo>
                  <a:pt x="125" y="208"/>
                  <a:pt x="125" y="208"/>
                  <a:pt x="124" y="208"/>
                </a:cubicBezTo>
                <a:cubicBezTo>
                  <a:pt x="122" y="207"/>
                  <a:pt x="120" y="205"/>
                  <a:pt x="119" y="203"/>
                </a:cubicBezTo>
                <a:cubicBezTo>
                  <a:pt x="118" y="202"/>
                  <a:pt x="119" y="199"/>
                  <a:pt x="119" y="198"/>
                </a:cubicBezTo>
                <a:cubicBezTo>
                  <a:pt x="120" y="198"/>
                  <a:pt x="120" y="198"/>
                  <a:pt x="120" y="198"/>
                </a:cubicBezTo>
                <a:cubicBezTo>
                  <a:pt x="120" y="198"/>
                  <a:pt x="120" y="198"/>
                  <a:pt x="120" y="198"/>
                </a:cubicBezTo>
                <a:cubicBezTo>
                  <a:pt x="120" y="198"/>
                  <a:pt x="120" y="198"/>
                  <a:pt x="120" y="198"/>
                </a:cubicBezTo>
                <a:cubicBezTo>
                  <a:pt x="120" y="197"/>
                  <a:pt x="120" y="197"/>
                  <a:pt x="120" y="196"/>
                </a:cubicBezTo>
                <a:cubicBezTo>
                  <a:pt x="120" y="196"/>
                  <a:pt x="120" y="196"/>
                  <a:pt x="120" y="196"/>
                </a:cubicBezTo>
                <a:cubicBezTo>
                  <a:pt x="119" y="196"/>
                  <a:pt x="117" y="196"/>
                  <a:pt x="116" y="195"/>
                </a:cubicBezTo>
                <a:cubicBezTo>
                  <a:pt x="115" y="195"/>
                  <a:pt x="115" y="194"/>
                  <a:pt x="115" y="193"/>
                </a:cubicBezTo>
                <a:cubicBezTo>
                  <a:pt x="115" y="193"/>
                  <a:pt x="112" y="193"/>
                  <a:pt x="111" y="193"/>
                </a:cubicBezTo>
                <a:cubicBezTo>
                  <a:pt x="111" y="193"/>
                  <a:pt x="111" y="194"/>
                  <a:pt x="111" y="194"/>
                </a:cubicBezTo>
                <a:cubicBezTo>
                  <a:pt x="110" y="194"/>
                  <a:pt x="110" y="194"/>
                  <a:pt x="110" y="194"/>
                </a:cubicBezTo>
                <a:cubicBezTo>
                  <a:pt x="110" y="194"/>
                  <a:pt x="109" y="195"/>
                  <a:pt x="109" y="195"/>
                </a:cubicBezTo>
                <a:cubicBezTo>
                  <a:pt x="109" y="195"/>
                  <a:pt x="108" y="195"/>
                  <a:pt x="108" y="195"/>
                </a:cubicBezTo>
                <a:cubicBezTo>
                  <a:pt x="108" y="195"/>
                  <a:pt x="108" y="195"/>
                  <a:pt x="107" y="195"/>
                </a:cubicBezTo>
                <a:cubicBezTo>
                  <a:pt x="107" y="194"/>
                  <a:pt x="107" y="194"/>
                  <a:pt x="107" y="194"/>
                </a:cubicBezTo>
                <a:cubicBezTo>
                  <a:pt x="106" y="194"/>
                  <a:pt x="106" y="194"/>
                  <a:pt x="106" y="194"/>
                </a:cubicBezTo>
                <a:cubicBezTo>
                  <a:pt x="106" y="194"/>
                  <a:pt x="106" y="194"/>
                  <a:pt x="106" y="194"/>
                </a:cubicBezTo>
                <a:cubicBezTo>
                  <a:pt x="106" y="194"/>
                  <a:pt x="106" y="194"/>
                  <a:pt x="106" y="194"/>
                </a:cubicBezTo>
                <a:cubicBezTo>
                  <a:pt x="106" y="195"/>
                  <a:pt x="106" y="195"/>
                  <a:pt x="106" y="195"/>
                </a:cubicBezTo>
                <a:cubicBezTo>
                  <a:pt x="105" y="195"/>
                  <a:pt x="105" y="195"/>
                  <a:pt x="104" y="195"/>
                </a:cubicBezTo>
                <a:cubicBezTo>
                  <a:pt x="105" y="195"/>
                  <a:pt x="105" y="195"/>
                  <a:pt x="105" y="196"/>
                </a:cubicBezTo>
                <a:cubicBezTo>
                  <a:pt x="105" y="197"/>
                  <a:pt x="104" y="198"/>
                  <a:pt x="103" y="199"/>
                </a:cubicBezTo>
                <a:cubicBezTo>
                  <a:pt x="103" y="200"/>
                  <a:pt x="103" y="200"/>
                  <a:pt x="103" y="201"/>
                </a:cubicBezTo>
                <a:cubicBezTo>
                  <a:pt x="103" y="201"/>
                  <a:pt x="105" y="202"/>
                  <a:pt x="105" y="202"/>
                </a:cubicBezTo>
                <a:cubicBezTo>
                  <a:pt x="105" y="203"/>
                  <a:pt x="105" y="203"/>
                  <a:pt x="105" y="203"/>
                </a:cubicBezTo>
                <a:cubicBezTo>
                  <a:pt x="105" y="204"/>
                  <a:pt x="106" y="205"/>
                  <a:pt x="107" y="206"/>
                </a:cubicBezTo>
                <a:cubicBezTo>
                  <a:pt x="107" y="207"/>
                  <a:pt x="107" y="207"/>
                  <a:pt x="107" y="208"/>
                </a:cubicBezTo>
                <a:cubicBezTo>
                  <a:pt x="107" y="208"/>
                  <a:pt x="106" y="208"/>
                  <a:pt x="106" y="208"/>
                </a:cubicBezTo>
                <a:cubicBezTo>
                  <a:pt x="106" y="208"/>
                  <a:pt x="106" y="207"/>
                  <a:pt x="105" y="207"/>
                </a:cubicBezTo>
                <a:cubicBezTo>
                  <a:pt x="105" y="207"/>
                  <a:pt x="105" y="207"/>
                  <a:pt x="105" y="206"/>
                </a:cubicBezTo>
                <a:cubicBezTo>
                  <a:pt x="105" y="206"/>
                  <a:pt x="105" y="206"/>
                  <a:pt x="104" y="206"/>
                </a:cubicBezTo>
                <a:cubicBezTo>
                  <a:pt x="104" y="205"/>
                  <a:pt x="104" y="205"/>
                  <a:pt x="104" y="205"/>
                </a:cubicBezTo>
                <a:cubicBezTo>
                  <a:pt x="104" y="205"/>
                  <a:pt x="104" y="205"/>
                  <a:pt x="103" y="205"/>
                </a:cubicBezTo>
                <a:cubicBezTo>
                  <a:pt x="103" y="204"/>
                  <a:pt x="103" y="204"/>
                  <a:pt x="103" y="204"/>
                </a:cubicBezTo>
                <a:cubicBezTo>
                  <a:pt x="103" y="203"/>
                  <a:pt x="103" y="203"/>
                  <a:pt x="103" y="202"/>
                </a:cubicBezTo>
                <a:cubicBezTo>
                  <a:pt x="103" y="202"/>
                  <a:pt x="103" y="202"/>
                  <a:pt x="102" y="202"/>
                </a:cubicBezTo>
                <a:cubicBezTo>
                  <a:pt x="102" y="201"/>
                  <a:pt x="103" y="201"/>
                  <a:pt x="102" y="201"/>
                </a:cubicBezTo>
                <a:cubicBezTo>
                  <a:pt x="102" y="201"/>
                  <a:pt x="102" y="201"/>
                  <a:pt x="102" y="200"/>
                </a:cubicBezTo>
                <a:cubicBezTo>
                  <a:pt x="102" y="201"/>
                  <a:pt x="102" y="201"/>
                  <a:pt x="102" y="201"/>
                </a:cubicBezTo>
                <a:cubicBezTo>
                  <a:pt x="102" y="202"/>
                  <a:pt x="102" y="202"/>
                  <a:pt x="102" y="202"/>
                </a:cubicBezTo>
                <a:cubicBezTo>
                  <a:pt x="102" y="202"/>
                  <a:pt x="102" y="202"/>
                  <a:pt x="101" y="202"/>
                </a:cubicBezTo>
                <a:cubicBezTo>
                  <a:pt x="101" y="204"/>
                  <a:pt x="102" y="205"/>
                  <a:pt x="102" y="206"/>
                </a:cubicBezTo>
                <a:cubicBezTo>
                  <a:pt x="101" y="207"/>
                  <a:pt x="102" y="209"/>
                  <a:pt x="103" y="209"/>
                </a:cubicBezTo>
                <a:cubicBezTo>
                  <a:pt x="102" y="210"/>
                  <a:pt x="101" y="211"/>
                  <a:pt x="99" y="212"/>
                </a:cubicBezTo>
                <a:cubicBezTo>
                  <a:pt x="99" y="212"/>
                  <a:pt x="99" y="212"/>
                  <a:pt x="99" y="212"/>
                </a:cubicBezTo>
                <a:cubicBezTo>
                  <a:pt x="98" y="213"/>
                  <a:pt x="98" y="213"/>
                  <a:pt x="98" y="213"/>
                </a:cubicBezTo>
                <a:cubicBezTo>
                  <a:pt x="98" y="214"/>
                  <a:pt x="97" y="213"/>
                  <a:pt x="97" y="214"/>
                </a:cubicBezTo>
                <a:cubicBezTo>
                  <a:pt x="96" y="214"/>
                  <a:pt x="96" y="215"/>
                  <a:pt x="96" y="215"/>
                </a:cubicBezTo>
                <a:cubicBezTo>
                  <a:pt x="95" y="215"/>
                  <a:pt x="95" y="215"/>
                  <a:pt x="94" y="215"/>
                </a:cubicBezTo>
                <a:cubicBezTo>
                  <a:pt x="94" y="215"/>
                  <a:pt x="93" y="216"/>
                  <a:pt x="92" y="216"/>
                </a:cubicBezTo>
                <a:cubicBezTo>
                  <a:pt x="92" y="216"/>
                  <a:pt x="91" y="216"/>
                  <a:pt x="91" y="216"/>
                </a:cubicBezTo>
                <a:cubicBezTo>
                  <a:pt x="90" y="217"/>
                  <a:pt x="88" y="219"/>
                  <a:pt x="86" y="219"/>
                </a:cubicBezTo>
                <a:cubicBezTo>
                  <a:pt x="86" y="219"/>
                  <a:pt x="86" y="219"/>
                  <a:pt x="85" y="220"/>
                </a:cubicBezTo>
                <a:cubicBezTo>
                  <a:pt x="85" y="220"/>
                  <a:pt x="85" y="220"/>
                  <a:pt x="85" y="220"/>
                </a:cubicBezTo>
                <a:cubicBezTo>
                  <a:pt x="84" y="220"/>
                  <a:pt x="80" y="222"/>
                  <a:pt x="79" y="222"/>
                </a:cubicBezTo>
                <a:cubicBezTo>
                  <a:pt x="79" y="222"/>
                  <a:pt x="78" y="222"/>
                  <a:pt x="78" y="222"/>
                </a:cubicBezTo>
                <a:cubicBezTo>
                  <a:pt x="78" y="222"/>
                  <a:pt x="78" y="223"/>
                  <a:pt x="78" y="223"/>
                </a:cubicBezTo>
                <a:cubicBezTo>
                  <a:pt x="77" y="223"/>
                  <a:pt x="77" y="223"/>
                  <a:pt x="76" y="223"/>
                </a:cubicBezTo>
                <a:cubicBezTo>
                  <a:pt x="76" y="223"/>
                  <a:pt x="76" y="224"/>
                  <a:pt x="75" y="223"/>
                </a:cubicBezTo>
                <a:cubicBezTo>
                  <a:pt x="74" y="224"/>
                  <a:pt x="73" y="224"/>
                  <a:pt x="72" y="225"/>
                </a:cubicBezTo>
                <a:cubicBezTo>
                  <a:pt x="71" y="225"/>
                  <a:pt x="71" y="225"/>
                  <a:pt x="70" y="226"/>
                </a:cubicBezTo>
                <a:cubicBezTo>
                  <a:pt x="69" y="226"/>
                  <a:pt x="69" y="226"/>
                  <a:pt x="68" y="226"/>
                </a:cubicBezTo>
                <a:cubicBezTo>
                  <a:pt x="66" y="226"/>
                  <a:pt x="64" y="227"/>
                  <a:pt x="62" y="227"/>
                </a:cubicBezTo>
                <a:cubicBezTo>
                  <a:pt x="60" y="228"/>
                  <a:pt x="59" y="227"/>
                  <a:pt x="58" y="228"/>
                </a:cubicBezTo>
                <a:cubicBezTo>
                  <a:pt x="56" y="228"/>
                  <a:pt x="56" y="227"/>
                  <a:pt x="55" y="227"/>
                </a:cubicBezTo>
                <a:cubicBezTo>
                  <a:pt x="54" y="227"/>
                  <a:pt x="53" y="227"/>
                  <a:pt x="52" y="227"/>
                </a:cubicBezTo>
                <a:cubicBezTo>
                  <a:pt x="52" y="227"/>
                  <a:pt x="52" y="226"/>
                  <a:pt x="51" y="226"/>
                </a:cubicBezTo>
                <a:cubicBezTo>
                  <a:pt x="51" y="226"/>
                  <a:pt x="50" y="227"/>
                  <a:pt x="50" y="226"/>
                </a:cubicBezTo>
                <a:cubicBezTo>
                  <a:pt x="48" y="226"/>
                  <a:pt x="46" y="225"/>
                  <a:pt x="45" y="225"/>
                </a:cubicBezTo>
                <a:cubicBezTo>
                  <a:pt x="45" y="224"/>
                  <a:pt x="45" y="224"/>
                  <a:pt x="44" y="224"/>
                </a:cubicBezTo>
                <a:cubicBezTo>
                  <a:pt x="44" y="223"/>
                  <a:pt x="43" y="223"/>
                  <a:pt x="43" y="222"/>
                </a:cubicBezTo>
                <a:cubicBezTo>
                  <a:pt x="42" y="222"/>
                  <a:pt x="42" y="222"/>
                  <a:pt x="42" y="222"/>
                </a:cubicBezTo>
                <a:cubicBezTo>
                  <a:pt x="42" y="222"/>
                  <a:pt x="42" y="221"/>
                  <a:pt x="42" y="220"/>
                </a:cubicBezTo>
                <a:cubicBezTo>
                  <a:pt x="42" y="220"/>
                  <a:pt x="41" y="220"/>
                  <a:pt x="41" y="220"/>
                </a:cubicBezTo>
                <a:cubicBezTo>
                  <a:pt x="41" y="219"/>
                  <a:pt x="41" y="219"/>
                  <a:pt x="40" y="218"/>
                </a:cubicBezTo>
                <a:cubicBezTo>
                  <a:pt x="40" y="218"/>
                  <a:pt x="40" y="218"/>
                  <a:pt x="39" y="218"/>
                </a:cubicBezTo>
                <a:cubicBezTo>
                  <a:pt x="39" y="217"/>
                  <a:pt x="39" y="216"/>
                  <a:pt x="38" y="215"/>
                </a:cubicBezTo>
                <a:cubicBezTo>
                  <a:pt x="38" y="215"/>
                  <a:pt x="37" y="215"/>
                  <a:pt x="37" y="214"/>
                </a:cubicBezTo>
                <a:cubicBezTo>
                  <a:pt x="36" y="214"/>
                  <a:pt x="36" y="213"/>
                  <a:pt x="36" y="213"/>
                </a:cubicBezTo>
                <a:cubicBezTo>
                  <a:pt x="36" y="211"/>
                  <a:pt x="37" y="211"/>
                  <a:pt x="37" y="210"/>
                </a:cubicBezTo>
                <a:cubicBezTo>
                  <a:pt x="38" y="210"/>
                  <a:pt x="39" y="211"/>
                  <a:pt x="40" y="211"/>
                </a:cubicBezTo>
                <a:cubicBezTo>
                  <a:pt x="40" y="211"/>
                  <a:pt x="40" y="211"/>
                  <a:pt x="40" y="210"/>
                </a:cubicBezTo>
                <a:cubicBezTo>
                  <a:pt x="40" y="210"/>
                  <a:pt x="40" y="209"/>
                  <a:pt x="40" y="209"/>
                </a:cubicBezTo>
                <a:cubicBezTo>
                  <a:pt x="40" y="209"/>
                  <a:pt x="39" y="209"/>
                  <a:pt x="39" y="209"/>
                </a:cubicBezTo>
                <a:cubicBezTo>
                  <a:pt x="39" y="209"/>
                  <a:pt x="39" y="209"/>
                  <a:pt x="39" y="209"/>
                </a:cubicBezTo>
                <a:cubicBezTo>
                  <a:pt x="39" y="209"/>
                  <a:pt x="39" y="209"/>
                  <a:pt x="39" y="209"/>
                </a:cubicBezTo>
                <a:cubicBezTo>
                  <a:pt x="39" y="208"/>
                  <a:pt x="39" y="208"/>
                  <a:pt x="39" y="208"/>
                </a:cubicBezTo>
                <a:cubicBezTo>
                  <a:pt x="38" y="208"/>
                  <a:pt x="37" y="208"/>
                  <a:pt x="36" y="208"/>
                </a:cubicBezTo>
                <a:cubicBezTo>
                  <a:pt x="36" y="208"/>
                  <a:pt x="35" y="208"/>
                  <a:pt x="35" y="208"/>
                </a:cubicBezTo>
                <a:cubicBezTo>
                  <a:pt x="34" y="207"/>
                  <a:pt x="31" y="208"/>
                  <a:pt x="30" y="209"/>
                </a:cubicBezTo>
                <a:cubicBezTo>
                  <a:pt x="29" y="209"/>
                  <a:pt x="29" y="209"/>
                  <a:pt x="28" y="209"/>
                </a:cubicBezTo>
                <a:cubicBezTo>
                  <a:pt x="27" y="209"/>
                  <a:pt x="27" y="211"/>
                  <a:pt x="27" y="211"/>
                </a:cubicBezTo>
                <a:cubicBezTo>
                  <a:pt x="27" y="212"/>
                  <a:pt x="27" y="212"/>
                  <a:pt x="28" y="213"/>
                </a:cubicBezTo>
                <a:cubicBezTo>
                  <a:pt x="28" y="214"/>
                  <a:pt x="28" y="215"/>
                  <a:pt x="28" y="216"/>
                </a:cubicBezTo>
                <a:cubicBezTo>
                  <a:pt x="29" y="219"/>
                  <a:pt x="31" y="220"/>
                  <a:pt x="33" y="222"/>
                </a:cubicBezTo>
                <a:cubicBezTo>
                  <a:pt x="33" y="223"/>
                  <a:pt x="33" y="223"/>
                  <a:pt x="33" y="223"/>
                </a:cubicBezTo>
                <a:cubicBezTo>
                  <a:pt x="34" y="223"/>
                  <a:pt x="34" y="224"/>
                  <a:pt x="34" y="224"/>
                </a:cubicBezTo>
                <a:cubicBezTo>
                  <a:pt x="35" y="225"/>
                  <a:pt x="36" y="226"/>
                  <a:pt x="37" y="227"/>
                </a:cubicBezTo>
                <a:cubicBezTo>
                  <a:pt x="37" y="227"/>
                  <a:pt x="38" y="228"/>
                  <a:pt x="38" y="228"/>
                </a:cubicBezTo>
                <a:cubicBezTo>
                  <a:pt x="38" y="228"/>
                  <a:pt x="39" y="229"/>
                  <a:pt x="40" y="229"/>
                </a:cubicBezTo>
                <a:cubicBezTo>
                  <a:pt x="41" y="229"/>
                  <a:pt x="41" y="229"/>
                  <a:pt x="41" y="229"/>
                </a:cubicBezTo>
                <a:cubicBezTo>
                  <a:pt x="42" y="230"/>
                  <a:pt x="45" y="230"/>
                  <a:pt x="47" y="231"/>
                </a:cubicBezTo>
                <a:cubicBezTo>
                  <a:pt x="47" y="231"/>
                  <a:pt x="48" y="231"/>
                  <a:pt x="48" y="231"/>
                </a:cubicBezTo>
                <a:cubicBezTo>
                  <a:pt x="52" y="232"/>
                  <a:pt x="57" y="233"/>
                  <a:pt x="61" y="232"/>
                </a:cubicBezTo>
                <a:cubicBezTo>
                  <a:pt x="62" y="232"/>
                  <a:pt x="62" y="232"/>
                  <a:pt x="62" y="232"/>
                </a:cubicBezTo>
                <a:cubicBezTo>
                  <a:pt x="63" y="232"/>
                  <a:pt x="63" y="232"/>
                  <a:pt x="64" y="232"/>
                </a:cubicBezTo>
                <a:cubicBezTo>
                  <a:pt x="65" y="232"/>
                  <a:pt x="65" y="232"/>
                  <a:pt x="66" y="232"/>
                </a:cubicBezTo>
                <a:cubicBezTo>
                  <a:pt x="67" y="232"/>
                  <a:pt x="69" y="231"/>
                  <a:pt x="70" y="231"/>
                </a:cubicBezTo>
                <a:cubicBezTo>
                  <a:pt x="71" y="231"/>
                  <a:pt x="71" y="231"/>
                  <a:pt x="72" y="231"/>
                </a:cubicBezTo>
                <a:cubicBezTo>
                  <a:pt x="72" y="231"/>
                  <a:pt x="72" y="230"/>
                  <a:pt x="73" y="230"/>
                </a:cubicBezTo>
                <a:cubicBezTo>
                  <a:pt x="73" y="230"/>
                  <a:pt x="73" y="231"/>
                  <a:pt x="73" y="231"/>
                </a:cubicBezTo>
                <a:cubicBezTo>
                  <a:pt x="74" y="231"/>
                  <a:pt x="76" y="230"/>
                  <a:pt x="76" y="229"/>
                </a:cubicBezTo>
                <a:cubicBezTo>
                  <a:pt x="76" y="229"/>
                  <a:pt x="76" y="229"/>
                  <a:pt x="76" y="229"/>
                </a:cubicBezTo>
                <a:cubicBezTo>
                  <a:pt x="77" y="229"/>
                  <a:pt x="78" y="229"/>
                  <a:pt x="78" y="229"/>
                </a:cubicBezTo>
                <a:cubicBezTo>
                  <a:pt x="78" y="229"/>
                  <a:pt x="78" y="229"/>
                  <a:pt x="79" y="228"/>
                </a:cubicBezTo>
                <a:cubicBezTo>
                  <a:pt x="79" y="228"/>
                  <a:pt x="79" y="228"/>
                  <a:pt x="78" y="227"/>
                </a:cubicBezTo>
                <a:cubicBezTo>
                  <a:pt x="79" y="227"/>
                  <a:pt x="79" y="227"/>
                  <a:pt x="80" y="227"/>
                </a:cubicBezTo>
                <a:cubicBezTo>
                  <a:pt x="81" y="227"/>
                  <a:pt x="81" y="227"/>
                  <a:pt x="81" y="227"/>
                </a:cubicBezTo>
                <a:cubicBezTo>
                  <a:pt x="81" y="227"/>
                  <a:pt x="80" y="227"/>
                  <a:pt x="80" y="227"/>
                </a:cubicBezTo>
                <a:cubicBezTo>
                  <a:pt x="80" y="228"/>
                  <a:pt x="80" y="228"/>
                  <a:pt x="81" y="228"/>
                </a:cubicBezTo>
                <a:cubicBezTo>
                  <a:pt x="81" y="227"/>
                  <a:pt x="81" y="227"/>
                  <a:pt x="81" y="227"/>
                </a:cubicBezTo>
                <a:cubicBezTo>
                  <a:pt x="81" y="227"/>
                  <a:pt x="82" y="227"/>
                  <a:pt x="82" y="227"/>
                </a:cubicBezTo>
                <a:cubicBezTo>
                  <a:pt x="82" y="227"/>
                  <a:pt x="82" y="226"/>
                  <a:pt x="83" y="226"/>
                </a:cubicBezTo>
                <a:cubicBezTo>
                  <a:pt x="83" y="226"/>
                  <a:pt x="83" y="226"/>
                  <a:pt x="83" y="226"/>
                </a:cubicBezTo>
                <a:cubicBezTo>
                  <a:pt x="83" y="226"/>
                  <a:pt x="83" y="226"/>
                  <a:pt x="83" y="226"/>
                </a:cubicBezTo>
                <a:cubicBezTo>
                  <a:pt x="83" y="226"/>
                  <a:pt x="83" y="226"/>
                  <a:pt x="83" y="226"/>
                </a:cubicBezTo>
                <a:cubicBezTo>
                  <a:pt x="84" y="226"/>
                  <a:pt x="84" y="226"/>
                  <a:pt x="84" y="226"/>
                </a:cubicBezTo>
                <a:cubicBezTo>
                  <a:pt x="85" y="226"/>
                  <a:pt x="86" y="226"/>
                  <a:pt x="87" y="225"/>
                </a:cubicBezTo>
                <a:cubicBezTo>
                  <a:pt x="87" y="225"/>
                  <a:pt x="87" y="225"/>
                  <a:pt x="87" y="225"/>
                </a:cubicBezTo>
                <a:cubicBezTo>
                  <a:pt x="87" y="225"/>
                  <a:pt x="87" y="225"/>
                  <a:pt x="88" y="225"/>
                </a:cubicBezTo>
                <a:cubicBezTo>
                  <a:pt x="88" y="225"/>
                  <a:pt x="89" y="224"/>
                  <a:pt x="89" y="224"/>
                </a:cubicBezTo>
                <a:cubicBezTo>
                  <a:pt x="89" y="224"/>
                  <a:pt x="89" y="224"/>
                  <a:pt x="89" y="224"/>
                </a:cubicBezTo>
                <a:cubicBezTo>
                  <a:pt x="89" y="224"/>
                  <a:pt x="89" y="224"/>
                  <a:pt x="89" y="224"/>
                </a:cubicBezTo>
                <a:cubicBezTo>
                  <a:pt x="89" y="224"/>
                  <a:pt x="89" y="224"/>
                  <a:pt x="88" y="224"/>
                </a:cubicBezTo>
                <a:cubicBezTo>
                  <a:pt x="88" y="223"/>
                  <a:pt x="88" y="223"/>
                  <a:pt x="88" y="223"/>
                </a:cubicBezTo>
                <a:cubicBezTo>
                  <a:pt x="88" y="223"/>
                  <a:pt x="88" y="223"/>
                  <a:pt x="88" y="223"/>
                </a:cubicBezTo>
                <a:cubicBezTo>
                  <a:pt x="89" y="223"/>
                  <a:pt x="89" y="223"/>
                  <a:pt x="89" y="223"/>
                </a:cubicBezTo>
                <a:cubicBezTo>
                  <a:pt x="90" y="223"/>
                  <a:pt x="91" y="222"/>
                  <a:pt x="92" y="221"/>
                </a:cubicBezTo>
                <a:cubicBezTo>
                  <a:pt x="92" y="221"/>
                  <a:pt x="92" y="221"/>
                  <a:pt x="92" y="221"/>
                </a:cubicBezTo>
                <a:cubicBezTo>
                  <a:pt x="93" y="221"/>
                  <a:pt x="93" y="220"/>
                  <a:pt x="93" y="220"/>
                </a:cubicBezTo>
                <a:cubicBezTo>
                  <a:pt x="93" y="220"/>
                  <a:pt x="93" y="220"/>
                  <a:pt x="93" y="220"/>
                </a:cubicBezTo>
                <a:cubicBezTo>
                  <a:pt x="94" y="219"/>
                  <a:pt x="94" y="219"/>
                  <a:pt x="95" y="219"/>
                </a:cubicBezTo>
                <a:cubicBezTo>
                  <a:pt x="95" y="219"/>
                  <a:pt x="95" y="218"/>
                  <a:pt x="96" y="218"/>
                </a:cubicBezTo>
                <a:cubicBezTo>
                  <a:pt x="97" y="218"/>
                  <a:pt x="97" y="218"/>
                  <a:pt x="97" y="218"/>
                </a:cubicBezTo>
                <a:cubicBezTo>
                  <a:pt x="97" y="218"/>
                  <a:pt x="97" y="217"/>
                  <a:pt x="97" y="217"/>
                </a:cubicBezTo>
                <a:cubicBezTo>
                  <a:pt x="97" y="217"/>
                  <a:pt x="98" y="217"/>
                  <a:pt x="98" y="217"/>
                </a:cubicBezTo>
                <a:cubicBezTo>
                  <a:pt x="98" y="217"/>
                  <a:pt x="98" y="216"/>
                  <a:pt x="99" y="216"/>
                </a:cubicBezTo>
                <a:cubicBezTo>
                  <a:pt x="99" y="216"/>
                  <a:pt x="100" y="216"/>
                  <a:pt x="101" y="216"/>
                </a:cubicBezTo>
                <a:cubicBezTo>
                  <a:pt x="101" y="215"/>
                  <a:pt x="102" y="214"/>
                  <a:pt x="103" y="213"/>
                </a:cubicBezTo>
                <a:cubicBezTo>
                  <a:pt x="103" y="213"/>
                  <a:pt x="103" y="213"/>
                  <a:pt x="103" y="213"/>
                </a:cubicBezTo>
                <a:cubicBezTo>
                  <a:pt x="104" y="213"/>
                  <a:pt x="104" y="213"/>
                  <a:pt x="104" y="212"/>
                </a:cubicBezTo>
                <a:cubicBezTo>
                  <a:pt x="104" y="212"/>
                  <a:pt x="105" y="212"/>
                  <a:pt x="105" y="212"/>
                </a:cubicBezTo>
                <a:cubicBezTo>
                  <a:pt x="105" y="213"/>
                  <a:pt x="106" y="213"/>
                  <a:pt x="106" y="213"/>
                </a:cubicBezTo>
                <a:cubicBezTo>
                  <a:pt x="106" y="213"/>
                  <a:pt x="106" y="214"/>
                  <a:pt x="106" y="214"/>
                </a:cubicBezTo>
                <a:cubicBezTo>
                  <a:pt x="107" y="215"/>
                  <a:pt x="107" y="215"/>
                  <a:pt x="108" y="216"/>
                </a:cubicBezTo>
                <a:cubicBezTo>
                  <a:pt x="108" y="216"/>
                  <a:pt x="109" y="216"/>
                  <a:pt x="109" y="215"/>
                </a:cubicBezTo>
                <a:cubicBezTo>
                  <a:pt x="110" y="215"/>
                  <a:pt x="110" y="215"/>
                  <a:pt x="110" y="216"/>
                </a:cubicBezTo>
                <a:cubicBezTo>
                  <a:pt x="110" y="216"/>
                  <a:pt x="110" y="216"/>
                  <a:pt x="110" y="217"/>
                </a:cubicBezTo>
                <a:cubicBezTo>
                  <a:pt x="111" y="218"/>
                  <a:pt x="111" y="217"/>
                  <a:pt x="112" y="217"/>
                </a:cubicBezTo>
                <a:cubicBezTo>
                  <a:pt x="112" y="217"/>
                  <a:pt x="112" y="218"/>
                  <a:pt x="112" y="218"/>
                </a:cubicBezTo>
                <a:cubicBezTo>
                  <a:pt x="113" y="218"/>
                  <a:pt x="113" y="218"/>
                  <a:pt x="114" y="218"/>
                </a:cubicBezTo>
                <a:cubicBezTo>
                  <a:pt x="114" y="218"/>
                  <a:pt x="114" y="218"/>
                  <a:pt x="114" y="219"/>
                </a:cubicBezTo>
                <a:cubicBezTo>
                  <a:pt x="115" y="218"/>
                  <a:pt x="116" y="218"/>
                  <a:pt x="116" y="218"/>
                </a:cubicBezTo>
                <a:cubicBezTo>
                  <a:pt x="117" y="219"/>
                  <a:pt x="118" y="220"/>
                  <a:pt x="119" y="220"/>
                </a:cubicBezTo>
                <a:cubicBezTo>
                  <a:pt x="120" y="220"/>
                  <a:pt x="121" y="220"/>
                  <a:pt x="122" y="220"/>
                </a:cubicBezTo>
                <a:cubicBezTo>
                  <a:pt x="122" y="220"/>
                  <a:pt x="123" y="221"/>
                  <a:pt x="123" y="221"/>
                </a:cubicBezTo>
                <a:cubicBezTo>
                  <a:pt x="124" y="221"/>
                  <a:pt x="124" y="221"/>
                  <a:pt x="124" y="221"/>
                </a:cubicBezTo>
                <a:cubicBezTo>
                  <a:pt x="125" y="221"/>
                  <a:pt x="126" y="221"/>
                  <a:pt x="127" y="221"/>
                </a:cubicBezTo>
                <a:cubicBezTo>
                  <a:pt x="127" y="221"/>
                  <a:pt x="127" y="221"/>
                  <a:pt x="127" y="221"/>
                </a:cubicBezTo>
                <a:cubicBezTo>
                  <a:pt x="127" y="221"/>
                  <a:pt x="127" y="221"/>
                  <a:pt x="127" y="221"/>
                </a:cubicBezTo>
                <a:cubicBezTo>
                  <a:pt x="129" y="221"/>
                  <a:pt x="128" y="221"/>
                  <a:pt x="129" y="220"/>
                </a:cubicBezTo>
                <a:cubicBezTo>
                  <a:pt x="130" y="220"/>
                  <a:pt x="130" y="220"/>
                  <a:pt x="130" y="220"/>
                </a:cubicBezTo>
                <a:cubicBezTo>
                  <a:pt x="130" y="220"/>
                  <a:pt x="130" y="220"/>
                  <a:pt x="131" y="220"/>
                </a:cubicBezTo>
                <a:cubicBezTo>
                  <a:pt x="131" y="220"/>
                  <a:pt x="131" y="220"/>
                  <a:pt x="132" y="220"/>
                </a:cubicBezTo>
                <a:cubicBezTo>
                  <a:pt x="133" y="219"/>
                  <a:pt x="132" y="219"/>
                  <a:pt x="134" y="219"/>
                </a:cubicBezTo>
                <a:cubicBezTo>
                  <a:pt x="134" y="218"/>
                  <a:pt x="134" y="218"/>
                  <a:pt x="134" y="218"/>
                </a:cubicBezTo>
                <a:cubicBezTo>
                  <a:pt x="134" y="217"/>
                  <a:pt x="134" y="218"/>
                  <a:pt x="134" y="218"/>
                </a:cubicBezTo>
                <a:cubicBezTo>
                  <a:pt x="135" y="218"/>
                  <a:pt x="135" y="217"/>
                  <a:pt x="135" y="217"/>
                </a:cubicBezTo>
                <a:cubicBezTo>
                  <a:pt x="135" y="217"/>
                  <a:pt x="136" y="217"/>
                  <a:pt x="137" y="216"/>
                </a:cubicBezTo>
                <a:cubicBezTo>
                  <a:pt x="137" y="216"/>
                  <a:pt x="137" y="215"/>
                  <a:pt x="137" y="215"/>
                </a:cubicBezTo>
                <a:cubicBezTo>
                  <a:pt x="139" y="214"/>
                  <a:pt x="142" y="214"/>
                  <a:pt x="145" y="214"/>
                </a:cubicBezTo>
                <a:cubicBezTo>
                  <a:pt x="145" y="215"/>
                  <a:pt x="145" y="215"/>
                  <a:pt x="145" y="215"/>
                </a:cubicBezTo>
                <a:cubicBezTo>
                  <a:pt x="145" y="214"/>
                  <a:pt x="147" y="214"/>
                  <a:pt x="148" y="214"/>
                </a:cubicBezTo>
                <a:cubicBezTo>
                  <a:pt x="148" y="214"/>
                  <a:pt x="148" y="214"/>
                  <a:pt x="148" y="214"/>
                </a:cubicBezTo>
                <a:cubicBezTo>
                  <a:pt x="147" y="213"/>
                  <a:pt x="146" y="213"/>
                  <a:pt x="146" y="213"/>
                </a:cubicBezTo>
                <a:cubicBezTo>
                  <a:pt x="145" y="213"/>
                  <a:pt x="145" y="213"/>
                  <a:pt x="145" y="213"/>
                </a:cubicBezTo>
                <a:cubicBezTo>
                  <a:pt x="146" y="212"/>
                  <a:pt x="146" y="212"/>
                  <a:pt x="146" y="212"/>
                </a:cubicBezTo>
                <a:cubicBezTo>
                  <a:pt x="147" y="212"/>
                  <a:pt x="147" y="212"/>
                  <a:pt x="148" y="212"/>
                </a:cubicBezTo>
                <a:cubicBezTo>
                  <a:pt x="148" y="212"/>
                  <a:pt x="149" y="211"/>
                  <a:pt x="149" y="211"/>
                </a:cubicBezTo>
                <a:cubicBezTo>
                  <a:pt x="150" y="211"/>
                  <a:pt x="150" y="211"/>
                  <a:pt x="150" y="211"/>
                </a:cubicBezTo>
                <a:cubicBezTo>
                  <a:pt x="150" y="211"/>
                  <a:pt x="149" y="211"/>
                  <a:pt x="149" y="212"/>
                </a:cubicBezTo>
                <a:cubicBezTo>
                  <a:pt x="149" y="212"/>
                  <a:pt x="149" y="212"/>
                  <a:pt x="149" y="212"/>
                </a:cubicBezTo>
                <a:cubicBezTo>
                  <a:pt x="150" y="212"/>
                  <a:pt x="150" y="213"/>
                  <a:pt x="151" y="213"/>
                </a:cubicBezTo>
                <a:cubicBezTo>
                  <a:pt x="155" y="212"/>
                  <a:pt x="156" y="211"/>
                  <a:pt x="158" y="209"/>
                </a:cubicBezTo>
                <a:cubicBezTo>
                  <a:pt x="160" y="209"/>
                  <a:pt x="161" y="208"/>
                  <a:pt x="161" y="207"/>
                </a:cubicBezTo>
                <a:cubicBezTo>
                  <a:pt x="162" y="207"/>
                  <a:pt x="162" y="207"/>
                  <a:pt x="162" y="207"/>
                </a:cubicBezTo>
                <a:cubicBezTo>
                  <a:pt x="162" y="206"/>
                  <a:pt x="162" y="206"/>
                  <a:pt x="162" y="206"/>
                </a:cubicBezTo>
                <a:cubicBezTo>
                  <a:pt x="163" y="206"/>
                  <a:pt x="163" y="206"/>
                  <a:pt x="163" y="206"/>
                </a:cubicBezTo>
                <a:cubicBezTo>
                  <a:pt x="164" y="205"/>
                  <a:pt x="164" y="205"/>
                  <a:pt x="164" y="204"/>
                </a:cubicBezTo>
                <a:cubicBezTo>
                  <a:pt x="165" y="204"/>
                  <a:pt x="165" y="204"/>
                  <a:pt x="165" y="204"/>
                </a:cubicBezTo>
                <a:cubicBezTo>
                  <a:pt x="165" y="204"/>
                  <a:pt x="165" y="204"/>
                  <a:pt x="165" y="203"/>
                </a:cubicBezTo>
                <a:cubicBezTo>
                  <a:pt x="166" y="203"/>
                  <a:pt x="167" y="202"/>
                  <a:pt x="168" y="202"/>
                </a:cubicBezTo>
                <a:cubicBezTo>
                  <a:pt x="168" y="202"/>
                  <a:pt x="168" y="201"/>
                  <a:pt x="169" y="201"/>
                </a:cubicBezTo>
                <a:cubicBezTo>
                  <a:pt x="169" y="201"/>
                  <a:pt x="170" y="200"/>
                  <a:pt x="170" y="200"/>
                </a:cubicBezTo>
                <a:cubicBezTo>
                  <a:pt x="171" y="200"/>
                  <a:pt x="171" y="199"/>
                  <a:pt x="171" y="199"/>
                </a:cubicBezTo>
                <a:cubicBezTo>
                  <a:pt x="172" y="199"/>
                  <a:pt x="172" y="199"/>
                  <a:pt x="173" y="199"/>
                </a:cubicBezTo>
                <a:cubicBezTo>
                  <a:pt x="173" y="198"/>
                  <a:pt x="174" y="197"/>
                  <a:pt x="175" y="197"/>
                </a:cubicBezTo>
                <a:cubicBezTo>
                  <a:pt x="175" y="197"/>
                  <a:pt x="176" y="197"/>
                  <a:pt x="176" y="197"/>
                </a:cubicBezTo>
                <a:cubicBezTo>
                  <a:pt x="177" y="196"/>
                  <a:pt x="180" y="195"/>
                  <a:pt x="181" y="194"/>
                </a:cubicBezTo>
                <a:cubicBezTo>
                  <a:pt x="182" y="194"/>
                  <a:pt x="182" y="194"/>
                  <a:pt x="182" y="194"/>
                </a:cubicBezTo>
                <a:cubicBezTo>
                  <a:pt x="182" y="195"/>
                  <a:pt x="182" y="198"/>
                  <a:pt x="182" y="199"/>
                </a:cubicBezTo>
                <a:cubicBezTo>
                  <a:pt x="182" y="199"/>
                  <a:pt x="182" y="200"/>
                  <a:pt x="182" y="201"/>
                </a:cubicBezTo>
                <a:cubicBezTo>
                  <a:pt x="182" y="201"/>
                  <a:pt x="181" y="201"/>
                  <a:pt x="181" y="201"/>
                </a:cubicBezTo>
                <a:cubicBezTo>
                  <a:pt x="181" y="203"/>
                  <a:pt x="181" y="204"/>
                  <a:pt x="180" y="205"/>
                </a:cubicBezTo>
                <a:cubicBezTo>
                  <a:pt x="179" y="207"/>
                  <a:pt x="177" y="209"/>
                  <a:pt x="177" y="212"/>
                </a:cubicBezTo>
                <a:cubicBezTo>
                  <a:pt x="175" y="213"/>
                  <a:pt x="175" y="215"/>
                  <a:pt x="173" y="217"/>
                </a:cubicBezTo>
                <a:cubicBezTo>
                  <a:pt x="173" y="217"/>
                  <a:pt x="173" y="217"/>
                  <a:pt x="173" y="217"/>
                </a:cubicBezTo>
                <a:cubicBezTo>
                  <a:pt x="172" y="217"/>
                  <a:pt x="172" y="218"/>
                  <a:pt x="172" y="218"/>
                </a:cubicBezTo>
                <a:cubicBezTo>
                  <a:pt x="172" y="218"/>
                  <a:pt x="171" y="218"/>
                  <a:pt x="171" y="219"/>
                </a:cubicBezTo>
                <a:cubicBezTo>
                  <a:pt x="171" y="219"/>
                  <a:pt x="171" y="219"/>
                  <a:pt x="171" y="220"/>
                </a:cubicBezTo>
                <a:cubicBezTo>
                  <a:pt x="171" y="220"/>
                  <a:pt x="171" y="220"/>
                  <a:pt x="170" y="220"/>
                </a:cubicBezTo>
                <a:cubicBezTo>
                  <a:pt x="170" y="220"/>
                  <a:pt x="170" y="221"/>
                  <a:pt x="170" y="222"/>
                </a:cubicBezTo>
                <a:cubicBezTo>
                  <a:pt x="170" y="222"/>
                  <a:pt x="168" y="223"/>
                  <a:pt x="168" y="223"/>
                </a:cubicBezTo>
                <a:cubicBezTo>
                  <a:pt x="168" y="223"/>
                  <a:pt x="168" y="224"/>
                  <a:pt x="168" y="224"/>
                </a:cubicBezTo>
                <a:cubicBezTo>
                  <a:pt x="168" y="224"/>
                  <a:pt x="167" y="224"/>
                  <a:pt x="167" y="224"/>
                </a:cubicBezTo>
                <a:cubicBezTo>
                  <a:pt x="166" y="225"/>
                  <a:pt x="166" y="226"/>
                  <a:pt x="166" y="226"/>
                </a:cubicBezTo>
                <a:cubicBezTo>
                  <a:pt x="166" y="226"/>
                  <a:pt x="165" y="226"/>
                  <a:pt x="165" y="226"/>
                </a:cubicBezTo>
                <a:cubicBezTo>
                  <a:pt x="165" y="227"/>
                  <a:pt x="165" y="228"/>
                  <a:pt x="164" y="228"/>
                </a:cubicBezTo>
                <a:cubicBezTo>
                  <a:pt x="164" y="228"/>
                  <a:pt x="164" y="228"/>
                  <a:pt x="164" y="228"/>
                </a:cubicBezTo>
                <a:cubicBezTo>
                  <a:pt x="164" y="229"/>
                  <a:pt x="164" y="229"/>
                  <a:pt x="164" y="229"/>
                </a:cubicBezTo>
                <a:cubicBezTo>
                  <a:pt x="163" y="229"/>
                  <a:pt x="163" y="229"/>
                  <a:pt x="163" y="229"/>
                </a:cubicBezTo>
                <a:cubicBezTo>
                  <a:pt x="163" y="230"/>
                  <a:pt x="163" y="230"/>
                  <a:pt x="163" y="230"/>
                </a:cubicBezTo>
                <a:cubicBezTo>
                  <a:pt x="162" y="231"/>
                  <a:pt x="162" y="231"/>
                  <a:pt x="162" y="231"/>
                </a:cubicBezTo>
                <a:cubicBezTo>
                  <a:pt x="162" y="231"/>
                  <a:pt x="162" y="232"/>
                  <a:pt x="161" y="232"/>
                </a:cubicBezTo>
                <a:cubicBezTo>
                  <a:pt x="161" y="232"/>
                  <a:pt x="161" y="232"/>
                  <a:pt x="161" y="233"/>
                </a:cubicBezTo>
                <a:cubicBezTo>
                  <a:pt x="160" y="233"/>
                  <a:pt x="160" y="234"/>
                  <a:pt x="160" y="234"/>
                </a:cubicBezTo>
                <a:cubicBezTo>
                  <a:pt x="160" y="234"/>
                  <a:pt x="160" y="234"/>
                  <a:pt x="159" y="234"/>
                </a:cubicBezTo>
                <a:cubicBezTo>
                  <a:pt x="159" y="235"/>
                  <a:pt x="158" y="236"/>
                  <a:pt x="157" y="237"/>
                </a:cubicBezTo>
                <a:cubicBezTo>
                  <a:pt x="157" y="237"/>
                  <a:pt x="157" y="237"/>
                  <a:pt x="157" y="237"/>
                </a:cubicBezTo>
                <a:cubicBezTo>
                  <a:pt x="157" y="238"/>
                  <a:pt x="156" y="239"/>
                  <a:pt x="156" y="239"/>
                </a:cubicBezTo>
                <a:cubicBezTo>
                  <a:pt x="156" y="240"/>
                  <a:pt x="155" y="240"/>
                  <a:pt x="155" y="241"/>
                </a:cubicBezTo>
                <a:cubicBezTo>
                  <a:pt x="155" y="241"/>
                  <a:pt x="155" y="241"/>
                  <a:pt x="155" y="241"/>
                </a:cubicBezTo>
                <a:cubicBezTo>
                  <a:pt x="154" y="242"/>
                  <a:pt x="154" y="242"/>
                  <a:pt x="154" y="242"/>
                </a:cubicBezTo>
                <a:cubicBezTo>
                  <a:pt x="153" y="243"/>
                  <a:pt x="153" y="244"/>
                  <a:pt x="152" y="245"/>
                </a:cubicBezTo>
                <a:cubicBezTo>
                  <a:pt x="152" y="246"/>
                  <a:pt x="152" y="246"/>
                  <a:pt x="152" y="246"/>
                </a:cubicBezTo>
                <a:cubicBezTo>
                  <a:pt x="152" y="246"/>
                  <a:pt x="152" y="247"/>
                  <a:pt x="152" y="247"/>
                </a:cubicBezTo>
                <a:cubicBezTo>
                  <a:pt x="151" y="248"/>
                  <a:pt x="151" y="248"/>
                  <a:pt x="151" y="249"/>
                </a:cubicBezTo>
                <a:cubicBezTo>
                  <a:pt x="151" y="250"/>
                  <a:pt x="150" y="250"/>
                  <a:pt x="150" y="251"/>
                </a:cubicBezTo>
                <a:cubicBezTo>
                  <a:pt x="150" y="252"/>
                  <a:pt x="150" y="252"/>
                  <a:pt x="150" y="253"/>
                </a:cubicBezTo>
                <a:cubicBezTo>
                  <a:pt x="149" y="254"/>
                  <a:pt x="149" y="254"/>
                  <a:pt x="149" y="255"/>
                </a:cubicBezTo>
                <a:cubicBezTo>
                  <a:pt x="149" y="256"/>
                  <a:pt x="149" y="256"/>
                  <a:pt x="149" y="256"/>
                </a:cubicBezTo>
                <a:cubicBezTo>
                  <a:pt x="149" y="256"/>
                  <a:pt x="148" y="257"/>
                  <a:pt x="148" y="258"/>
                </a:cubicBezTo>
                <a:cubicBezTo>
                  <a:pt x="148" y="258"/>
                  <a:pt x="149" y="259"/>
                  <a:pt x="149" y="259"/>
                </a:cubicBezTo>
                <a:cubicBezTo>
                  <a:pt x="149" y="260"/>
                  <a:pt x="148" y="263"/>
                  <a:pt x="149" y="264"/>
                </a:cubicBezTo>
                <a:cubicBezTo>
                  <a:pt x="149" y="264"/>
                  <a:pt x="149" y="264"/>
                  <a:pt x="150" y="264"/>
                </a:cubicBezTo>
                <a:cubicBezTo>
                  <a:pt x="150" y="265"/>
                  <a:pt x="149" y="265"/>
                  <a:pt x="150" y="266"/>
                </a:cubicBezTo>
                <a:cubicBezTo>
                  <a:pt x="150" y="268"/>
                  <a:pt x="151" y="270"/>
                  <a:pt x="153" y="270"/>
                </a:cubicBezTo>
                <a:cubicBezTo>
                  <a:pt x="153" y="271"/>
                  <a:pt x="153" y="271"/>
                  <a:pt x="154" y="272"/>
                </a:cubicBezTo>
                <a:cubicBezTo>
                  <a:pt x="155" y="272"/>
                  <a:pt x="155" y="272"/>
                  <a:pt x="156" y="271"/>
                </a:cubicBezTo>
                <a:cubicBezTo>
                  <a:pt x="156" y="271"/>
                  <a:pt x="156" y="271"/>
                  <a:pt x="156" y="271"/>
                </a:cubicBezTo>
                <a:cubicBezTo>
                  <a:pt x="156" y="271"/>
                  <a:pt x="156" y="271"/>
                  <a:pt x="157" y="271"/>
                </a:cubicBezTo>
                <a:cubicBezTo>
                  <a:pt x="158" y="271"/>
                  <a:pt x="158" y="270"/>
                  <a:pt x="159" y="269"/>
                </a:cubicBezTo>
                <a:cubicBezTo>
                  <a:pt x="159" y="269"/>
                  <a:pt x="159" y="269"/>
                  <a:pt x="159" y="269"/>
                </a:cubicBezTo>
                <a:cubicBezTo>
                  <a:pt x="159" y="269"/>
                  <a:pt x="159" y="269"/>
                  <a:pt x="159" y="269"/>
                </a:cubicBezTo>
                <a:cubicBezTo>
                  <a:pt x="159" y="269"/>
                  <a:pt x="159" y="269"/>
                  <a:pt x="159" y="269"/>
                </a:cubicBezTo>
                <a:cubicBezTo>
                  <a:pt x="159" y="270"/>
                  <a:pt x="159" y="270"/>
                  <a:pt x="159" y="270"/>
                </a:cubicBezTo>
                <a:cubicBezTo>
                  <a:pt x="159" y="270"/>
                  <a:pt x="159" y="270"/>
                  <a:pt x="159" y="270"/>
                </a:cubicBezTo>
                <a:cubicBezTo>
                  <a:pt x="159" y="271"/>
                  <a:pt x="159" y="270"/>
                  <a:pt x="159" y="271"/>
                </a:cubicBezTo>
                <a:cubicBezTo>
                  <a:pt x="160" y="270"/>
                  <a:pt x="160" y="270"/>
                  <a:pt x="160" y="269"/>
                </a:cubicBezTo>
                <a:cubicBezTo>
                  <a:pt x="161" y="268"/>
                  <a:pt x="160" y="267"/>
                  <a:pt x="160" y="267"/>
                </a:cubicBezTo>
                <a:cubicBezTo>
                  <a:pt x="160" y="266"/>
                  <a:pt x="160" y="267"/>
                  <a:pt x="160" y="265"/>
                </a:cubicBezTo>
                <a:cubicBezTo>
                  <a:pt x="160" y="265"/>
                  <a:pt x="160" y="265"/>
                  <a:pt x="160" y="265"/>
                </a:cubicBezTo>
                <a:cubicBezTo>
                  <a:pt x="160" y="265"/>
                  <a:pt x="160" y="265"/>
                  <a:pt x="160" y="265"/>
                </a:cubicBezTo>
                <a:cubicBezTo>
                  <a:pt x="160" y="265"/>
                  <a:pt x="160" y="265"/>
                  <a:pt x="160" y="265"/>
                </a:cubicBezTo>
                <a:cubicBezTo>
                  <a:pt x="161" y="266"/>
                  <a:pt x="161" y="268"/>
                  <a:pt x="161" y="269"/>
                </a:cubicBezTo>
                <a:cubicBezTo>
                  <a:pt x="162" y="269"/>
                  <a:pt x="161" y="268"/>
                  <a:pt x="162" y="267"/>
                </a:cubicBezTo>
                <a:cubicBezTo>
                  <a:pt x="162" y="266"/>
                  <a:pt x="162" y="266"/>
                  <a:pt x="162" y="266"/>
                </a:cubicBezTo>
                <a:cubicBezTo>
                  <a:pt x="162" y="267"/>
                  <a:pt x="162" y="267"/>
                  <a:pt x="162" y="268"/>
                </a:cubicBezTo>
                <a:cubicBezTo>
                  <a:pt x="162" y="268"/>
                  <a:pt x="162" y="268"/>
                  <a:pt x="162" y="268"/>
                </a:cubicBezTo>
                <a:cubicBezTo>
                  <a:pt x="163" y="267"/>
                  <a:pt x="163" y="267"/>
                  <a:pt x="163" y="266"/>
                </a:cubicBezTo>
                <a:cubicBezTo>
                  <a:pt x="163" y="266"/>
                  <a:pt x="163" y="266"/>
                  <a:pt x="164" y="266"/>
                </a:cubicBezTo>
                <a:cubicBezTo>
                  <a:pt x="164" y="266"/>
                  <a:pt x="164" y="267"/>
                  <a:pt x="164" y="267"/>
                </a:cubicBezTo>
                <a:cubicBezTo>
                  <a:pt x="164" y="267"/>
                  <a:pt x="164" y="267"/>
                  <a:pt x="164" y="267"/>
                </a:cubicBezTo>
                <a:cubicBezTo>
                  <a:pt x="164" y="267"/>
                  <a:pt x="164" y="266"/>
                  <a:pt x="165" y="266"/>
                </a:cubicBezTo>
                <a:cubicBezTo>
                  <a:pt x="165" y="265"/>
                  <a:pt x="165" y="265"/>
                  <a:pt x="165" y="265"/>
                </a:cubicBezTo>
                <a:cubicBezTo>
                  <a:pt x="164" y="265"/>
                  <a:pt x="164" y="265"/>
                  <a:pt x="164" y="265"/>
                </a:cubicBezTo>
                <a:cubicBezTo>
                  <a:pt x="164" y="265"/>
                  <a:pt x="164" y="265"/>
                  <a:pt x="164" y="265"/>
                </a:cubicBezTo>
                <a:cubicBezTo>
                  <a:pt x="163" y="265"/>
                  <a:pt x="164" y="265"/>
                  <a:pt x="163" y="265"/>
                </a:cubicBezTo>
                <a:cubicBezTo>
                  <a:pt x="164" y="264"/>
                  <a:pt x="164" y="264"/>
                  <a:pt x="164" y="264"/>
                </a:cubicBezTo>
                <a:cubicBezTo>
                  <a:pt x="165" y="264"/>
                  <a:pt x="163" y="262"/>
                  <a:pt x="164" y="261"/>
                </a:cubicBezTo>
                <a:cubicBezTo>
                  <a:pt x="164" y="260"/>
                  <a:pt x="164" y="255"/>
                  <a:pt x="164" y="254"/>
                </a:cubicBezTo>
                <a:cubicBezTo>
                  <a:pt x="164" y="253"/>
                  <a:pt x="164" y="253"/>
                  <a:pt x="164" y="253"/>
                </a:cubicBezTo>
                <a:cubicBezTo>
                  <a:pt x="164" y="253"/>
                  <a:pt x="164" y="253"/>
                  <a:pt x="164" y="253"/>
                </a:cubicBezTo>
                <a:cubicBezTo>
                  <a:pt x="163" y="254"/>
                  <a:pt x="163" y="260"/>
                  <a:pt x="163" y="260"/>
                </a:cubicBezTo>
                <a:cubicBezTo>
                  <a:pt x="163" y="261"/>
                  <a:pt x="163" y="261"/>
                  <a:pt x="163" y="261"/>
                </a:cubicBezTo>
                <a:cubicBezTo>
                  <a:pt x="163" y="261"/>
                  <a:pt x="163" y="261"/>
                  <a:pt x="163" y="261"/>
                </a:cubicBezTo>
                <a:cubicBezTo>
                  <a:pt x="163" y="261"/>
                  <a:pt x="163" y="260"/>
                  <a:pt x="162" y="260"/>
                </a:cubicBezTo>
                <a:cubicBezTo>
                  <a:pt x="162" y="259"/>
                  <a:pt x="162" y="259"/>
                  <a:pt x="163" y="259"/>
                </a:cubicBezTo>
                <a:cubicBezTo>
                  <a:pt x="163" y="258"/>
                  <a:pt x="162" y="256"/>
                  <a:pt x="163" y="255"/>
                </a:cubicBezTo>
                <a:cubicBezTo>
                  <a:pt x="163" y="255"/>
                  <a:pt x="163" y="255"/>
                  <a:pt x="162" y="254"/>
                </a:cubicBezTo>
                <a:cubicBezTo>
                  <a:pt x="162" y="254"/>
                  <a:pt x="162" y="254"/>
                  <a:pt x="162" y="254"/>
                </a:cubicBezTo>
                <a:cubicBezTo>
                  <a:pt x="163" y="254"/>
                  <a:pt x="163" y="254"/>
                  <a:pt x="163" y="254"/>
                </a:cubicBezTo>
                <a:cubicBezTo>
                  <a:pt x="163" y="253"/>
                  <a:pt x="162" y="252"/>
                  <a:pt x="162" y="252"/>
                </a:cubicBezTo>
                <a:cubicBezTo>
                  <a:pt x="162" y="252"/>
                  <a:pt x="163" y="252"/>
                  <a:pt x="163" y="251"/>
                </a:cubicBezTo>
                <a:cubicBezTo>
                  <a:pt x="162" y="251"/>
                  <a:pt x="162" y="251"/>
                  <a:pt x="162" y="251"/>
                </a:cubicBezTo>
                <a:cubicBezTo>
                  <a:pt x="162" y="251"/>
                  <a:pt x="162" y="251"/>
                  <a:pt x="162" y="251"/>
                </a:cubicBezTo>
                <a:cubicBezTo>
                  <a:pt x="162" y="251"/>
                  <a:pt x="162" y="251"/>
                  <a:pt x="163" y="251"/>
                </a:cubicBezTo>
                <a:cubicBezTo>
                  <a:pt x="163" y="249"/>
                  <a:pt x="163" y="247"/>
                  <a:pt x="164" y="247"/>
                </a:cubicBezTo>
                <a:cubicBezTo>
                  <a:pt x="164" y="246"/>
                  <a:pt x="164" y="246"/>
                  <a:pt x="163" y="246"/>
                </a:cubicBezTo>
                <a:cubicBezTo>
                  <a:pt x="163" y="246"/>
                  <a:pt x="163" y="246"/>
                  <a:pt x="163" y="246"/>
                </a:cubicBezTo>
                <a:cubicBezTo>
                  <a:pt x="163" y="245"/>
                  <a:pt x="163" y="245"/>
                  <a:pt x="163" y="245"/>
                </a:cubicBezTo>
                <a:cubicBezTo>
                  <a:pt x="164" y="245"/>
                  <a:pt x="164" y="245"/>
                  <a:pt x="164" y="245"/>
                </a:cubicBezTo>
                <a:cubicBezTo>
                  <a:pt x="164" y="245"/>
                  <a:pt x="164" y="245"/>
                  <a:pt x="164" y="244"/>
                </a:cubicBezTo>
                <a:cubicBezTo>
                  <a:pt x="164" y="244"/>
                  <a:pt x="163" y="245"/>
                  <a:pt x="163" y="245"/>
                </a:cubicBezTo>
                <a:cubicBezTo>
                  <a:pt x="163" y="245"/>
                  <a:pt x="163" y="245"/>
                  <a:pt x="162" y="245"/>
                </a:cubicBezTo>
                <a:cubicBezTo>
                  <a:pt x="162" y="244"/>
                  <a:pt x="162" y="243"/>
                  <a:pt x="163" y="243"/>
                </a:cubicBezTo>
                <a:cubicBezTo>
                  <a:pt x="163" y="243"/>
                  <a:pt x="163" y="242"/>
                  <a:pt x="163" y="242"/>
                </a:cubicBezTo>
                <a:cubicBezTo>
                  <a:pt x="163" y="242"/>
                  <a:pt x="163" y="242"/>
                  <a:pt x="163" y="242"/>
                </a:cubicBezTo>
                <a:cubicBezTo>
                  <a:pt x="162" y="243"/>
                  <a:pt x="161" y="245"/>
                  <a:pt x="160" y="246"/>
                </a:cubicBezTo>
                <a:cubicBezTo>
                  <a:pt x="160" y="247"/>
                  <a:pt x="161" y="248"/>
                  <a:pt x="160" y="248"/>
                </a:cubicBezTo>
                <a:cubicBezTo>
                  <a:pt x="160" y="250"/>
                  <a:pt x="159" y="252"/>
                  <a:pt x="158" y="253"/>
                </a:cubicBezTo>
                <a:cubicBezTo>
                  <a:pt x="158" y="253"/>
                  <a:pt x="158" y="253"/>
                  <a:pt x="158" y="253"/>
                </a:cubicBezTo>
                <a:cubicBezTo>
                  <a:pt x="158" y="252"/>
                  <a:pt x="158" y="251"/>
                  <a:pt x="159" y="251"/>
                </a:cubicBezTo>
                <a:cubicBezTo>
                  <a:pt x="159" y="251"/>
                  <a:pt x="159" y="251"/>
                  <a:pt x="158" y="250"/>
                </a:cubicBezTo>
                <a:cubicBezTo>
                  <a:pt x="158" y="250"/>
                  <a:pt x="158" y="250"/>
                  <a:pt x="158" y="250"/>
                </a:cubicBezTo>
                <a:cubicBezTo>
                  <a:pt x="158" y="249"/>
                  <a:pt x="159" y="250"/>
                  <a:pt x="159" y="249"/>
                </a:cubicBezTo>
                <a:cubicBezTo>
                  <a:pt x="159" y="248"/>
                  <a:pt x="159" y="247"/>
                  <a:pt x="159" y="247"/>
                </a:cubicBezTo>
                <a:cubicBezTo>
                  <a:pt x="159" y="247"/>
                  <a:pt x="160" y="246"/>
                  <a:pt x="160" y="246"/>
                </a:cubicBezTo>
                <a:cubicBezTo>
                  <a:pt x="160" y="246"/>
                  <a:pt x="159" y="245"/>
                  <a:pt x="159" y="245"/>
                </a:cubicBezTo>
                <a:cubicBezTo>
                  <a:pt x="160" y="244"/>
                  <a:pt x="160" y="244"/>
                  <a:pt x="160" y="244"/>
                </a:cubicBezTo>
                <a:cubicBezTo>
                  <a:pt x="160" y="243"/>
                  <a:pt x="160" y="243"/>
                  <a:pt x="160" y="243"/>
                </a:cubicBezTo>
                <a:cubicBezTo>
                  <a:pt x="160" y="243"/>
                  <a:pt x="160" y="243"/>
                  <a:pt x="160" y="243"/>
                </a:cubicBezTo>
                <a:cubicBezTo>
                  <a:pt x="160" y="243"/>
                  <a:pt x="161" y="242"/>
                  <a:pt x="161" y="242"/>
                </a:cubicBezTo>
                <a:cubicBezTo>
                  <a:pt x="161" y="242"/>
                  <a:pt x="161" y="241"/>
                  <a:pt x="162" y="241"/>
                </a:cubicBezTo>
                <a:cubicBezTo>
                  <a:pt x="162" y="240"/>
                  <a:pt x="162" y="240"/>
                  <a:pt x="162" y="240"/>
                </a:cubicBezTo>
                <a:cubicBezTo>
                  <a:pt x="162" y="239"/>
                  <a:pt x="164" y="238"/>
                  <a:pt x="165" y="237"/>
                </a:cubicBezTo>
                <a:cubicBezTo>
                  <a:pt x="165" y="236"/>
                  <a:pt x="166" y="235"/>
                  <a:pt x="166" y="234"/>
                </a:cubicBezTo>
                <a:cubicBezTo>
                  <a:pt x="166" y="233"/>
                  <a:pt x="166" y="233"/>
                  <a:pt x="166" y="233"/>
                </a:cubicBezTo>
                <a:cubicBezTo>
                  <a:pt x="166" y="233"/>
                  <a:pt x="167" y="233"/>
                  <a:pt x="168" y="232"/>
                </a:cubicBezTo>
                <a:cubicBezTo>
                  <a:pt x="169" y="230"/>
                  <a:pt x="169" y="228"/>
                  <a:pt x="171" y="227"/>
                </a:cubicBezTo>
                <a:cubicBezTo>
                  <a:pt x="171" y="226"/>
                  <a:pt x="171" y="226"/>
                  <a:pt x="171" y="226"/>
                </a:cubicBezTo>
                <a:cubicBezTo>
                  <a:pt x="172" y="226"/>
                  <a:pt x="172" y="226"/>
                  <a:pt x="172" y="226"/>
                </a:cubicBezTo>
                <a:cubicBezTo>
                  <a:pt x="172" y="225"/>
                  <a:pt x="172" y="225"/>
                  <a:pt x="172" y="225"/>
                </a:cubicBezTo>
                <a:cubicBezTo>
                  <a:pt x="175" y="224"/>
                  <a:pt x="177" y="220"/>
                  <a:pt x="179" y="220"/>
                </a:cubicBezTo>
                <a:cubicBezTo>
                  <a:pt x="179" y="219"/>
                  <a:pt x="180" y="218"/>
                  <a:pt x="181" y="217"/>
                </a:cubicBezTo>
                <a:cubicBezTo>
                  <a:pt x="181" y="217"/>
                  <a:pt x="181" y="217"/>
                  <a:pt x="181" y="217"/>
                </a:cubicBezTo>
                <a:cubicBezTo>
                  <a:pt x="181" y="218"/>
                  <a:pt x="181" y="219"/>
                  <a:pt x="180" y="219"/>
                </a:cubicBezTo>
                <a:cubicBezTo>
                  <a:pt x="181" y="219"/>
                  <a:pt x="181" y="219"/>
                  <a:pt x="181" y="220"/>
                </a:cubicBezTo>
                <a:cubicBezTo>
                  <a:pt x="181" y="220"/>
                  <a:pt x="181" y="220"/>
                  <a:pt x="181" y="220"/>
                </a:cubicBezTo>
                <a:cubicBezTo>
                  <a:pt x="181" y="219"/>
                  <a:pt x="182" y="219"/>
                  <a:pt x="182" y="218"/>
                </a:cubicBezTo>
                <a:cubicBezTo>
                  <a:pt x="182" y="218"/>
                  <a:pt x="183" y="218"/>
                  <a:pt x="183" y="217"/>
                </a:cubicBezTo>
                <a:cubicBezTo>
                  <a:pt x="183" y="217"/>
                  <a:pt x="183" y="217"/>
                  <a:pt x="183" y="216"/>
                </a:cubicBezTo>
                <a:cubicBezTo>
                  <a:pt x="184" y="216"/>
                  <a:pt x="184" y="216"/>
                  <a:pt x="184" y="216"/>
                </a:cubicBezTo>
                <a:cubicBezTo>
                  <a:pt x="184" y="217"/>
                  <a:pt x="184" y="217"/>
                  <a:pt x="184" y="217"/>
                </a:cubicBezTo>
                <a:cubicBezTo>
                  <a:pt x="183" y="217"/>
                  <a:pt x="183" y="217"/>
                  <a:pt x="183" y="217"/>
                </a:cubicBezTo>
                <a:cubicBezTo>
                  <a:pt x="183" y="218"/>
                  <a:pt x="183" y="219"/>
                  <a:pt x="182" y="220"/>
                </a:cubicBezTo>
                <a:cubicBezTo>
                  <a:pt x="182" y="220"/>
                  <a:pt x="182" y="220"/>
                  <a:pt x="182" y="220"/>
                </a:cubicBezTo>
                <a:cubicBezTo>
                  <a:pt x="183" y="220"/>
                  <a:pt x="184" y="219"/>
                  <a:pt x="185" y="218"/>
                </a:cubicBezTo>
                <a:cubicBezTo>
                  <a:pt x="185" y="218"/>
                  <a:pt x="186" y="218"/>
                  <a:pt x="186" y="217"/>
                </a:cubicBezTo>
                <a:cubicBezTo>
                  <a:pt x="186" y="217"/>
                  <a:pt x="186" y="217"/>
                  <a:pt x="186" y="216"/>
                </a:cubicBezTo>
                <a:cubicBezTo>
                  <a:pt x="186" y="216"/>
                  <a:pt x="186" y="216"/>
                  <a:pt x="186" y="215"/>
                </a:cubicBezTo>
                <a:cubicBezTo>
                  <a:pt x="187" y="215"/>
                  <a:pt x="187" y="215"/>
                  <a:pt x="187" y="215"/>
                </a:cubicBezTo>
                <a:cubicBezTo>
                  <a:pt x="187" y="215"/>
                  <a:pt x="187" y="216"/>
                  <a:pt x="187" y="216"/>
                </a:cubicBezTo>
                <a:cubicBezTo>
                  <a:pt x="187" y="216"/>
                  <a:pt x="188" y="215"/>
                  <a:pt x="188" y="215"/>
                </a:cubicBezTo>
                <a:cubicBezTo>
                  <a:pt x="189" y="214"/>
                  <a:pt x="189" y="215"/>
                  <a:pt x="190" y="215"/>
                </a:cubicBezTo>
                <a:cubicBezTo>
                  <a:pt x="190" y="214"/>
                  <a:pt x="189" y="214"/>
                  <a:pt x="189" y="213"/>
                </a:cubicBezTo>
                <a:cubicBezTo>
                  <a:pt x="190" y="213"/>
                  <a:pt x="190" y="213"/>
                  <a:pt x="190" y="213"/>
                </a:cubicBezTo>
                <a:cubicBezTo>
                  <a:pt x="190" y="213"/>
                  <a:pt x="191" y="213"/>
                  <a:pt x="191" y="213"/>
                </a:cubicBezTo>
                <a:cubicBezTo>
                  <a:pt x="191" y="213"/>
                  <a:pt x="191" y="212"/>
                  <a:pt x="191" y="212"/>
                </a:cubicBezTo>
                <a:cubicBezTo>
                  <a:pt x="191" y="212"/>
                  <a:pt x="191" y="212"/>
                  <a:pt x="191" y="212"/>
                </a:cubicBezTo>
                <a:cubicBezTo>
                  <a:pt x="192" y="212"/>
                  <a:pt x="192" y="212"/>
                  <a:pt x="193" y="212"/>
                </a:cubicBezTo>
                <a:cubicBezTo>
                  <a:pt x="193" y="211"/>
                  <a:pt x="193" y="211"/>
                  <a:pt x="193" y="211"/>
                </a:cubicBezTo>
                <a:cubicBezTo>
                  <a:pt x="193" y="211"/>
                  <a:pt x="193" y="210"/>
                  <a:pt x="194" y="210"/>
                </a:cubicBezTo>
                <a:cubicBezTo>
                  <a:pt x="194" y="209"/>
                  <a:pt x="195" y="210"/>
                  <a:pt x="196" y="208"/>
                </a:cubicBezTo>
                <a:cubicBezTo>
                  <a:pt x="196" y="208"/>
                  <a:pt x="197" y="208"/>
                  <a:pt x="197" y="208"/>
                </a:cubicBezTo>
                <a:cubicBezTo>
                  <a:pt x="198" y="208"/>
                  <a:pt x="198" y="207"/>
                  <a:pt x="199" y="206"/>
                </a:cubicBezTo>
                <a:cubicBezTo>
                  <a:pt x="199" y="206"/>
                  <a:pt x="199" y="206"/>
                  <a:pt x="199" y="206"/>
                </a:cubicBezTo>
                <a:cubicBezTo>
                  <a:pt x="199" y="206"/>
                  <a:pt x="199" y="206"/>
                  <a:pt x="199" y="206"/>
                </a:cubicBezTo>
                <a:cubicBezTo>
                  <a:pt x="199" y="206"/>
                  <a:pt x="199" y="205"/>
                  <a:pt x="199" y="205"/>
                </a:cubicBezTo>
                <a:cubicBezTo>
                  <a:pt x="199" y="204"/>
                  <a:pt x="199" y="204"/>
                  <a:pt x="199" y="204"/>
                </a:cubicBezTo>
                <a:cubicBezTo>
                  <a:pt x="200" y="204"/>
                  <a:pt x="200" y="204"/>
                  <a:pt x="201" y="204"/>
                </a:cubicBezTo>
                <a:cubicBezTo>
                  <a:pt x="201" y="205"/>
                  <a:pt x="200" y="206"/>
                  <a:pt x="200" y="206"/>
                </a:cubicBezTo>
                <a:cubicBezTo>
                  <a:pt x="200" y="207"/>
                  <a:pt x="200" y="207"/>
                  <a:pt x="200" y="207"/>
                </a:cubicBezTo>
                <a:cubicBezTo>
                  <a:pt x="201" y="206"/>
                  <a:pt x="201" y="206"/>
                  <a:pt x="201" y="205"/>
                </a:cubicBezTo>
                <a:cubicBezTo>
                  <a:pt x="202" y="205"/>
                  <a:pt x="202" y="205"/>
                  <a:pt x="202" y="205"/>
                </a:cubicBezTo>
                <a:cubicBezTo>
                  <a:pt x="202" y="205"/>
                  <a:pt x="203" y="204"/>
                  <a:pt x="203" y="204"/>
                </a:cubicBezTo>
                <a:cubicBezTo>
                  <a:pt x="203" y="204"/>
                  <a:pt x="204" y="204"/>
                  <a:pt x="205" y="203"/>
                </a:cubicBezTo>
                <a:cubicBezTo>
                  <a:pt x="205" y="203"/>
                  <a:pt x="205" y="203"/>
                  <a:pt x="205" y="202"/>
                </a:cubicBezTo>
                <a:cubicBezTo>
                  <a:pt x="205" y="202"/>
                  <a:pt x="205" y="202"/>
                  <a:pt x="205" y="202"/>
                </a:cubicBezTo>
                <a:cubicBezTo>
                  <a:pt x="205" y="202"/>
                  <a:pt x="205" y="202"/>
                  <a:pt x="206" y="203"/>
                </a:cubicBezTo>
                <a:cubicBezTo>
                  <a:pt x="206" y="203"/>
                  <a:pt x="206" y="203"/>
                  <a:pt x="206" y="203"/>
                </a:cubicBezTo>
                <a:cubicBezTo>
                  <a:pt x="206" y="202"/>
                  <a:pt x="206" y="202"/>
                  <a:pt x="206" y="202"/>
                </a:cubicBezTo>
                <a:cubicBezTo>
                  <a:pt x="206" y="202"/>
                  <a:pt x="206" y="202"/>
                  <a:pt x="206" y="202"/>
                </a:cubicBezTo>
                <a:cubicBezTo>
                  <a:pt x="207" y="202"/>
                  <a:pt x="207" y="201"/>
                  <a:pt x="208" y="201"/>
                </a:cubicBezTo>
                <a:cubicBezTo>
                  <a:pt x="208" y="200"/>
                  <a:pt x="208" y="200"/>
                  <a:pt x="207" y="200"/>
                </a:cubicBezTo>
                <a:cubicBezTo>
                  <a:pt x="207" y="200"/>
                  <a:pt x="207" y="200"/>
                  <a:pt x="207" y="200"/>
                </a:cubicBezTo>
                <a:cubicBezTo>
                  <a:pt x="207" y="200"/>
                  <a:pt x="207" y="200"/>
                  <a:pt x="207" y="200"/>
                </a:cubicBezTo>
                <a:cubicBezTo>
                  <a:pt x="208" y="199"/>
                  <a:pt x="208" y="200"/>
                  <a:pt x="208" y="200"/>
                </a:cubicBezTo>
                <a:cubicBezTo>
                  <a:pt x="209" y="200"/>
                  <a:pt x="209" y="200"/>
                  <a:pt x="209" y="200"/>
                </a:cubicBezTo>
                <a:cubicBezTo>
                  <a:pt x="210" y="200"/>
                  <a:pt x="210" y="200"/>
                  <a:pt x="210" y="200"/>
                </a:cubicBezTo>
                <a:cubicBezTo>
                  <a:pt x="210" y="200"/>
                  <a:pt x="210" y="200"/>
                  <a:pt x="210" y="200"/>
                </a:cubicBezTo>
                <a:cubicBezTo>
                  <a:pt x="210" y="200"/>
                  <a:pt x="210" y="200"/>
                  <a:pt x="211" y="200"/>
                </a:cubicBezTo>
                <a:cubicBezTo>
                  <a:pt x="211" y="200"/>
                  <a:pt x="211" y="200"/>
                  <a:pt x="211" y="200"/>
                </a:cubicBezTo>
                <a:cubicBezTo>
                  <a:pt x="211" y="200"/>
                  <a:pt x="211" y="200"/>
                  <a:pt x="210" y="201"/>
                </a:cubicBezTo>
                <a:cubicBezTo>
                  <a:pt x="212" y="201"/>
                  <a:pt x="212" y="202"/>
                  <a:pt x="214" y="201"/>
                </a:cubicBezTo>
                <a:cubicBezTo>
                  <a:pt x="214" y="201"/>
                  <a:pt x="214" y="201"/>
                  <a:pt x="214" y="201"/>
                </a:cubicBezTo>
                <a:cubicBezTo>
                  <a:pt x="214" y="201"/>
                  <a:pt x="214" y="202"/>
                  <a:pt x="214" y="202"/>
                </a:cubicBezTo>
                <a:cubicBezTo>
                  <a:pt x="214" y="202"/>
                  <a:pt x="214" y="202"/>
                  <a:pt x="214" y="202"/>
                </a:cubicBezTo>
                <a:cubicBezTo>
                  <a:pt x="215" y="202"/>
                  <a:pt x="214" y="202"/>
                  <a:pt x="215" y="202"/>
                </a:cubicBezTo>
                <a:cubicBezTo>
                  <a:pt x="216" y="202"/>
                  <a:pt x="218" y="203"/>
                  <a:pt x="219" y="202"/>
                </a:cubicBezTo>
                <a:cubicBezTo>
                  <a:pt x="222" y="203"/>
                  <a:pt x="224" y="203"/>
                  <a:pt x="227" y="202"/>
                </a:cubicBezTo>
                <a:cubicBezTo>
                  <a:pt x="228" y="202"/>
                  <a:pt x="229" y="203"/>
                  <a:pt x="230" y="202"/>
                </a:cubicBezTo>
                <a:cubicBezTo>
                  <a:pt x="230" y="202"/>
                  <a:pt x="230" y="202"/>
                  <a:pt x="231" y="203"/>
                </a:cubicBezTo>
                <a:cubicBezTo>
                  <a:pt x="231" y="203"/>
                  <a:pt x="231" y="203"/>
                  <a:pt x="231" y="203"/>
                </a:cubicBezTo>
                <a:cubicBezTo>
                  <a:pt x="231" y="203"/>
                  <a:pt x="231" y="202"/>
                  <a:pt x="232" y="202"/>
                </a:cubicBezTo>
                <a:cubicBezTo>
                  <a:pt x="232" y="202"/>
                  <a:pt x="232" y="202"/>
                  <a:pt x="233" y="202"/>
                </a:cubicBezTo>
                <a:cubicBezTo>
                  <a:pt x="233" y="202"/>
                  <a:pt x="233" y="202"/>
                  <a:pt x="233" y="201"/>
                </a:cubicBezTo>
                <a:cubicBezTo>
                  <a:pt x="233" y="201"/>
                  <a:pt x="233" y="201"/>
                  <a:pt x="233" y="201"/>
                </a:cubicBezTo>
                <a:cubicBezTo>
                  <a:pt x="233" y="201"/>
                  <a:pt x="233" y="201"/>
                  <a:pt x="233" y="201"/>
                </a:cubicBezTo>
                <a:cubicBezTo>
                  <a:pt x="234" y="201"/>
                  <a:pt x="234" y="201"/>
                  <a:pt x="234" y="201"/>
                </a:cubicBezTo>
                <a:cubicBezTo>
                  <a:pt x="235" y="201"/>
                  <a:pt x="235" y="201"/>
                  <a:pt x="235" y="201"/>
                </a:cubicBezTo>
                <a:cubicBezTo>
                  <a:pt x="235" y="202"/>
                  <a:pt x="235" y="202"/>
                  <a:pt x="234" y="202"/>
                </a:cubicBezTo>
                <a:cubicBezTo>
                  <a:pt x="234" y="203"/>
                  <a:pt x="234" y="202"/>
                  <a:pt x="234" y="203"/>
                </a:cubicBezTo>
                <a:cubicBezTo>
                  <a:pt x="234" y="203"/>
                  <a:pt x="236" y="202"/>
                  <a:pt x="236" y="202"/>
                </a:cubicBezTo>
                <a:cubicBezTo>
                  <a:pt x="236" y="201"/>
                  <a:pt x="236" y="200"/>
                  <a:pt x="236" y="199"/>
                </a:cubicBezTo>
                <a:cubicBezTo>
                  <a:pt x="236" y="199"/>
                  <a:pt x="236" y="199"/>
                  <a:pt x="236" y="199"/>
                </a:cubicBezTo>
                <a:cubicBezTo>
                  <a:pt x="237" y="199"/>
                  <a:pt x="237" y="200"/>
                  <a:pt x="237" y="201"/>
                </a:cubicBezTo>
                <a:cubicBezTo>
                  <a:pt x="237" y="203"/>
                  <a:pt x="238" y="203"/>
                  <a:pt x="238" y="203"/>
                </a:cubicBezTo>
                <a:cubicBezTo>
                  <a:pt x="239" y="203"/>
                  <a:pt x="239" y="203"/>
                  <a:pt x="240" y="203"/>
                </a:cubicBezTo>
                <a:cubicBezTo>
                  <a:pt x="240" y="203"/>
                  <a:pt x="240" y="204"/>
                  <a:pt x="240" y="205"/>
                </a:cubicBezTo>
                <a:cubicBezTo>
                  <a:pt x="240" y="205"/>
                  <a:pt x="241" y="205"/>
                  <a:pt x="241" y="205"/>
                </a:cubicBezTo>
                <a:cubicBezTo>
                  <a:pt x="242" y="205"/>
                  <a:pt x="242" y="206"/>
                  <a:pt x="242" y="206"/>
                </a:cubicBezTo>
                <a:cubicBezTo>
                  <a:pt x="242" y="206"/>
                  <a:pt x="242" y="206"/>
                  <a:pt x="242" y="206"/>
                </a:cubicBezTo>
                <a:cubicBezTo>
                  <a:pt x="242" y="207"/>
                  <a:pt x="246" y="205"/>
                  <a:pt x="247" y="205"/>
                </a:cubicBezTo>
                <a:cubicBezTo>
                  <a:pt x="247" y="205"/>
                  <a:pt x="248" y="205"/>
                  <a:pt x="249" y="205"/>
                </a:cubicBezTo>
                <a:cubicBezTo>
                  <a:pt x="250" y="204"/>
                  <a:pt x="250" y="203"/>
                  <a:pt x="251" y="202"/>
                </a:cubicBezTo>
                <a:cubicBezTo>
                  <a:pt x="251" y="201"/>
                  <a:pt x="253" y="201"/>
                  <a:pt x="254" y="200"/>
                </a:cubicBezTo>
                <a:cubicBezTo>
                  <a:pt x="255" y="199"/>
                  <a:pt x="255" y="199"/>
                  <a:pt x="257" y="198"/>
                </a:cubicBezTo>
                <a:cubicBezTo>
                  <a:pt x="257" y="197"/>
                  <a:pt x="256" y="197"/>
                  <a:pt x="256" y="198"/>
                </a:cubicBezTo>
                <a:cubicBezTo>
                  <a:pt x="256" y="197"/>
                  <a:pt x="256" y="197"/>
                  <a:pt x="256" y="197"/>
                </a:cubicBezTo>
                <a:cubicBezTo>
                  <a:pt x="256" y="197"/>
                  <a:pt x="257" y="197"/>
                  <a:pt x="257" y="197"/>
                </a:cubicBezTo>
                <a:cubicBezTo>
                  <a:pt x="258" y="197"/>
                  <a:pt x="258" y="197"/>
                  <a:pt x="258" y="197"/>
                </a:cubicBezTo>
                <a:cubicBezTo>
                  <a:pt x="259" y="197"/>
                  <a:pt x="260" y="197"/>
                  <a:pt x="261" y="196"/>
                </a:cubicBezTo>
                <a:cubicBezTo>
                  <a:pt x="262" y="197"/>
                  <a:pt x="262" y="197"/>
                  <a:pt x="262" y="197"/>
                </a:cubicBezTo>
                <a:cubicBezTo>
                  <a:pt x="262" y="197"/>
                  <a:pt x="262" y="197"/>
                  <a:pt x="262" y="197"/>
                </a:cubicBezTo>
                <a:cubicBezTo>
                  <a:pt x="263" y="197"/>
                  <a:pt x="262" y="196"/>
                  <a:pt x="263" y="196"/>
                </a:cubicBezTo>
                <a:cubicBezTo>
                  <a:pt x="263" y="195"/>
                  <a:pt x="265" y="195"/>
                  <a:pt x="266" y="195"/>
                </a:cubicBezTo>
                <a:cubicBezTo>
                  <a:pt x="266" y="194"/>
                  <a:pt x="266" y="194"/>
                  <a:pt x="266" y="194"/>
                </a:cubicBezTo>
                <a:cubicBezTo>
                  <a:pt x="266" y="194"/>
                  <a:pt x="266" y="194"/>
                  <a:pt x="266" y="194"/>
                </a:cubicBezTo>
                <a:cubicBezTo>
                  <a:pt x="266" y="194"/>
                  <a:pt x="265" y="194"/>
                  <a:pt x="264" y="195"/>
                </a:cubicBezTo>
                <a:cubicBezTo>
                  <a:pt x="264" y="195"/>
                  <a:pt x="264" y="195"/>
                  <a:pt x="264" y="195"/>
                </a:cubicBezTo>
                <a:cubicBezTo>
                  <a:pt x="264" y="195"/>
                  <a:pt x="264" y="194"/>
                  <a:pt x="264" y="194"/>
                </a:cubicBezTo>
                <a:cubicBezTo>
                  <a:pt x="264" y="194"/>
                  <a:pt x="265" y="194"/>
                  <a:pt x="266" y="194"/>
                </a:cubicBezTo>
                <a:cubicBezTo>
                  <a:pt x="266" y="194"/>
                  <a:pt x="266" y="193"/>
                  <a:pt x="266" y="193"/>
                </a:cubicBezTo>
                <a:cubicBezTo>
                  <a:pt x="267" y="193"/>
                  <a:pt x="267" y="193"/>
                  <a:pt x="268" y="193"/>
                </a:cubicBezTo>
                <a:cubicBezTo>
                  <a:pt x="268" y="193"/>
                  <a:pt x="268" y="193"/>
                  <a:pt x="268" y="193"/>
                </a:cubicBezTo>
                <a:cubicBezTo>
                  <a:pt x="268" y="193"/>
                  <a:pt x="267" y="194"/>
                  <a:pt x="267" y="194"/>
                </a:cubicBezTo>
                <a:cubicBezTo>
                  <a:pt x="267" y="194"/>
                  <a:pt x="267" y="194"/>
                  <a:pt x="267" y="194"/>
                </a:cubicBezTo>
                <a:cubicBezTo>
                  <a:pt x="268" y="194"/>
                  <a:pt x="269" y="193"/>
                  <a:pt x="270" y="193"/>
                </a:cubicBezTo>
                <a:cubicBezTo>
                  <a:pt x="270" y="193"/>
                  <a:pt x="270" y="193"/>
                  <a:pt x="270" y="193"/>
                </a:cubicBezTo>
                <a:cubicBezTo>
                  <a:pt x="270" y="193"/>
                  <a:pt x="270" y="193"/>
                  <a:pt x="270" y="193"/>
                </a:cubicBezTo>
                <a:cubicBezTo>
                  <a:pt x="269" y="193"/>
                  <a:pt x="269" y="193"/>
                  <a:pt x="269" y="193"/>
                </a:cubicBezTo>
                <a:cubicBezTo>
                  <a:pt x="269" y="193"/>
                  <a:pt x="269" y="193"/>
                  <a:pt x="269" y="193"/>
                </a:cubicBezTo>
                <a:cubicBezTo>
                  <a:pt x="269" y="192"/>
                  <a:pt x="269" y="193"/>
                  <a:pt x="269" y="192"/>
                </a:cubicBezTo>
                <a:cubicBezTo>
                  <a:pt x="269" y="192"/>
                  <a:pt x="269" y="192"/>
                  <a:pt x="269" y="192"/>
                </a:cubicBezTo>
                <a:cubicBezTo>
                  <a:pt x="269" y="191"/>
                  <a:pt x="270" y="190"/>
                  <a:pt x="271" y="190"/>
                </a:cubicBezTo>
                <a:cubicBezTo>
                  <a:pt x="271" y="191"/>
                  <a:pt x="271" y="191"/>
                  <a:pt x="271" y="191"/>
                </a:cubicBezTo>
                <a:cubicBezTo>
                  <a:pt x="272" y="191"/>
                  <a:pt x="274" y="190"/>
                  <a:pt x="274" y="189"/>
                </a:cubicBezTo>
                <a:cubicBezTo>
                  <a:pt x="276" y="189"/>
                  <a:pt x="276" y="189"/>
                  <a:pt x="277" y="190"/>
                </a:cubicBezTo>
                <a:cubicBezTo>
                  <a:pt x="277" y="189"/>
                  <a:pt x="277" y="189"/>
                  <a:pt x="277" y="189"/>
                </a:cubicBezTo>
                <a:cubicBezTo>
                  <a:pt x="277" y="188"/>
                  <a:pt x="278" y="188"/>
                  <a:pt x="278" y="188"/>
                </a:cubicBezTo>
                <a:cubicBezTo>
                  <a:pt x="279" y="188"/>
                  <a:pt x="279" y="188"/>
                  <a:pt x="280" y="188"/>
                </a:cubicBezTo>
                <a:cubicBezTo>
                  <a:pt x="280" y="188"/>
                  <a:pt x="281" y="188"/>
                  <a:pt x="281" y="187"/>
                </a:cubicBezTo>
                <a:cubicBezTo>
                  <a:pt x="282" y="187"/>
                  <a:pt x="282" y="187"/>
                  <a:pt x="282" y="188"/>
                </a:cubicBezTo>
                <a:cubicBezTo>
                  <a:pt x="283" y="188"/>
                  <a:pt x="283" y="187"/>
                  <a:pt x="283" y="186"/>
                </a:cubicBezTo>
                <a:cubicBezTo>
                  <a:pt x="283" y="186"/>
                  <a:pt x="283" y="186"/>
                  <a:pt x="284" y="186"/>
                </a:cubicBezTo>
                <a:cubicBezTo>
                  <a:pt x="283" y="187"/>
                  <a:pt x="283" y="187"/>
                  <a:pt x="284" y="188"/>
                </a:cubicBezTo>
                <a:cubicBezTo>
                  <a:pt x="283" y="188"/>
                  <a:pt x="283" y="189"/>
                  <a:pt x="283" y="189"/>
                </a:cubicBezTo>
                <a:cubicBezTo>
                  <a:pt x="283" y="190"/>
                  <a:pt x="283" y="190"/>
                  <a:pt x="283" y="190"/>
                </a:cubicBezTo>
                <a:cubicBezTo>
                  <a:pt x="282" y="190"/>
                  <a:pt x="282" y="190"/>
                  <a:pt x="282" y="190"/>
                </a:cubicBezTo>
                <a:cubicBezTo>
                  <a:pt x="281" y="190"/>
                  <a:pt x="281" y="190"/>
                  <a:pt x="281" y="190"/>
                </a:cubicBezTo>
                <a:cubicBezTo>
                  <a:pt x="280" y="191"/>
                  <a:pt x="280" y="192"/>
                  <a:pt x="280" y="193"/>
                </a:cubicBezTo>
                <a:cubicBezTo>
                  <a:pt x="280" y="193"/>
                  <a:pt x="280" y="193"/>
                  <a:pt x="280" y="194"/>
                </a:cubicBezTo>
                <a:cubicBezTo>
                  <a:pt x="282" y="194"/>
                  <a:pt x="282" y="195"/>
                  <a:pt x="283" y="195"/>
                </a:cubicBezTo>
                <a:cubicBezTo>
                  <a:pt x="283" y="195"/>
                  <a:pt x="283" y="194"/>
                  <a:pt x="283" y="194"/>
                </a:cubicBezTo>
                <a:cubicBezTo>
                  <a:pt x="284" y="194"/>
                  <a:pt x="284" y="194"/>
                  <a:pt x="284" y="194"/>
                </a:cubicBezTo>
                <a:cubicBezTo>
                  <a:pt x="284" y="193"/>
                  <a:pt x="285" y="193"/>
                  <a:pt x="285" y="192"/>
                </a:cubicBezTo>
                <a:cubicBezTo>
                  <a:pt x="285" y="191"/>
                  <a:pt x="285" y="191"/>
                  <a:pt x="285" y="191"/>
                </a:cubicBezTo>
                <a:cubicBezTo>
                  <a:pt x="285" y="191"/>
                  <a:pt x="286" y="190"/>
                  <a:pt x="286" y="190"/>
                </a:cubicBezTo>
                <a:cubicBezTo>
                  <a:pt x="286" y="190"/>
                  <a:pt x="286" y="190"/>
                  <a:pt x="286" y="189"/>
                </a:cubicBezTo>
                <a:cubicBezTo>
                  <a:pt x="286" y="189"/>
                  <a:pt x="287" y="189"/>
                  <a:pt x="287" y="187"/>
                </a:cubicBezTo>
                <a:cubicBezTo>
                  <a:pt x="288" y="188"/>
                  <a:pt x="288" y="187"/>
                  <a:pt x="289" y="187"/>
                </a:cubicBezTo>
                <a:cubicBezTo>
                  <a:pt x="289" y="187"/>
                  <a:pt x="289" y="187"/>
                  <a:pt x="290" y="187"/>
                </a:cubicBezTo>
                <a:cubicBezTo>
                  <a:pt x="290" y="187"/>
                  <a:pt x="290" y="186"/>
                  <a:pt x="290" y="186"/>
                </a:cubicBezTo>
                <a:cubicBezTo>
                  <a:pt x="290" y="186"/>
                  <a:pt x="290" y="186"/>
                  <a:pt x="290" y="186"/>
                </a:cubicBezTo>
                <a:cubicBezTo>
                  <a:pt x="291" y="186"/>
                  <a:pt x="291" y="186"/>
                  <a:pt x="291" y="186"/>
                </a:cubicBezTo>
                <a:cubicBezTo>
                  <a:pt x="291" y="186"/>
                  <a:pt x="291" y="186"/>
                  <a:pt x="291" y="186"/>
                </a:cubicBezTo>
                <a:cubicBezTo>
                  <a:pt x="292" y="186"/>
                  <a:pt x="292" y="186"/>
                  <a:pt x="293" y="186"/>
                </a:cubicBezTo>
                <a:cubicBezTo>
                  <a:pt x="293" y="186"/>
                  <a:pt x="293" y="186"/>
                  <a:pt x="294" y="186"/>
                </a:cubicBezTo>
                <a:cubicBezTo>
                  <a:pt x="294" y="186"/>
                  <a:pt x="295" y="186"/>
                  <a:pt x="296" y="186"/>
                </a:cubicBezTo>
                <a:cubicBezTo>
                  <a:pt x="296" y="186"/>
                  <a:pt x="296" y="186"/>
                  <a:pt x="297" y="186"/>
                </a:cubicBezTo>
                <a:cubicBezTo>
                  <a:pt x="298" y="187"/>
                  <a:pt x="298" y="185"/>
                  <a:pt x="300" y="186"/>
                </a:cubicBezTo>
                <a:cubicBezTo>
                  <a:pt x="300" y="186"/>
                  <a:pt x="300" y="187"/>
                  <a:pt x="300" y="187"/>
                </a:cubicBezTo>
                <a:cubicBezTo>
                  <a:pt x="300" y="188"/>
                  <a:pt x="299" y="188"/>
                  <a:pt x="299" y="189"/>
                </a:cubicBezTo>
                <a:cubicBezTo>
                  <a:pt x="299" y="190"/>
                  <a:pt x="299" y="190"/>
                  <a:pt x="299" y="191"/>
                </a:cubicBezTo>
                <a:cubicBezTo>
                  <a:pt x="298" y="191"/>
                  <a:pt x="298" y="191"/>
                  <a:pt x="298" y="191"/>
                </a:cubicBezTo>
                <a:cubicBezTo>
                  <a:pt x="297" y="191"/>
                  <a:pt x="296" y="193"/>
                  <a:pt x="296" y="194"/>
                </a:cubicBezTo>
                <a:cubicBezTo>
                  <a:pt x="295" y="194"/>
                  <a:pt x="295" y="194"/>
                  <a:pt x="295" y="194"/>
                </a:cubicBezTo>
                <a:cubicBezTo>
                  <a:pt x="296" y="194"/>
                  <a:pt x="295" y="194"/>
                  <a:pt x="296" y="194"/>
                </a:cubicBezTo>
                <a:cubicBezTo>
                  <a:pt x="296" y="194"/>
                  <a:pt x="296" y="194"/>
                  <a:pt x="295" y="194"/>
                </a:cubicBezTo>
                <a:cubicBezTo>
                  <a:pt x="295" y="195"/>
                  <a:pt x="296" y="195"/>
                  <a:pt x="295" y="196"/>
                </a:cubicBezTo>
                <a:cubicBezTo>
                  <a:pt x="295" y="196"/>
                  <a:pt x="295" y="196"/>
                  <a:pt x="295" y="196"/>
                </a:cubicBezTo>
                <a:cubicBezTo>
                  <a:pt x="296" y="196"/>
                  <a:pt x="296" y="196"/>
                  <a:pt x="296" y="196"/>
                </a:cubicBezTo>
                <a:cubicBezTo>
                  <a:pt x="297" y="196"/>
                  <a:pt x="297" y="197"/>
                  <a:pt x="297" y="197"/>
                </a:cubicBezTo>
                <a:cubicBezTo>
                  <a:pt x="298" y="197"/>
                  <a:pt x="299" y="195"/>
                  <a:pt x="300" y="195"/>
                </a:cubicBezTo>
                <a:cubicBezTo>
                  <a:pt x="300" y="194"/>
                  <a:pt x="300" y="194"/>
                  <a:pt x="300" y="194"/>
                </a:cubicBezTo>
                <a:cubicBezTo>
                  <a:pt x="300" y="194"/>
                  <a:pt x="300" y="194"/>
                  <a:pt x="300" y="194"/>
                </a:cubicBezTo>
                <a:cubicBezTo>
                  <a:pt x="301" y="194"/>
                  <a:pt x="301" y="193"/>
                  <a:pt x="301" y="193"/>
                </a:cubicBezTo>
                <a:cubicBezTo>
                  <a:pt x="301" y="193"/>
                  <a:pt x="301" y="192"/>
                  <a:pt x="301" y="192"/>
                </a:cubicBezTo>
                <a:cubicBezTo>
                  <a:pt x="302" y="192"/>
                  <a:pt x="301" y="192"/>
                  <a:pt x="302" y="192"/>
                </a:cubicBezTo>
                <a:cubicBezTo>
                  <a:pt x="302" y="192"/>
                  <a:pt x="302" y="192"/>
                  <a:pt x="303" y="192"/>
                </a:cubicBezTo>
                <a:cubicBezTo>
                  <a:pt x="303" y="191"/>
                  <a:pt x="303" y="190"/>
                  <a:pt x="302" y="190"/>
                </a:cubicBezTo>
                <a:cubicBezTo>
                  <a:pt x="302" y="189"/>
                  <a:pt x="303" y="189"/>
                  <a:pt x="303" y="188"/>
                </a:cubicBezTo>
                <a:cubicBezTo>
                  <a:pt x="303" y="188"/>
                  <a:pt x="303" y="188"/>
                  <a:pt x="303" y="187"/>
                </a:cubicBezTo>
                <a:cubicBezTo>
                  <a:pt x="303" y="187"/>
                  <a:pt x="303" y="187"/>
                  <a:pt x="303" y="186"/>
                </a:cubicBezTo>
                <a:cubicBezTo>
                  <a:pt x="306" y="186"/>
                  <a:pt x="309" y="187"/>
                  <a:pt x="311" y="188"/>
                </a:cubicBezTo>
                <a:cubicBezTo>
                  <a:pt x="311" y="188"/>
                  <a:pt x="311" y="188"/>
                  <a:pt x="311" y="188"/>
                </a:cubicBezTo>
                <a:cubicBezTo>
                  <a:pt x="312" y="188"/>
                  <a:pt x="312" y="188"/>
                  <a:pt x="312" y="188"/>
                </a:cubicBezTo>
                <a:cubicBezTo>
                  <a:pt x="312" y="188"/>
                  <a:pt x="312" y="189"/>
                  <a:pt x="311" y="189"/>
                </a:cubicBezTo>
                <a:cubicBezTo>
                  <a:pt x="311" y="189"/>
                  <a:pt x="311" y="190"/>
                  <a:pt x="310" y="190"/>
                </a:cubicBezTo>
                <a:cubicBezTo>
                  <a:pt x="310" y="190"/>
                  <a:pt x="309" y="191"/>
                  <a:pt x="309" y="192"/>
                </a:cubicBezTo>
                <a:cubicBezTo>
                  <a:pt x="309" y="193"/>
                  <a:pt x="310" y="194"/>
                  <a:pt x="310" y="195"/>
                </a:cubicBezTo>
                <a:cubicBezTo>
                  <a:pt x="310" y="195"/>
                  <a:pt x="311" y="195"/>
                  <a:pt x="311" y="195"/>
                </a:cubicBezTo>
                <a:cubicBezTo>
                  <a:pt x="313" y="195"/>
                  <a:pt x="314" y="194"/>
                  <a:pt x="314" y="192"/>
                </a:cubicBezTo>
                <a:cubicBezTo>
                  <a:pt x="315" y="193"/>
                  <a:pt x="315" y="193"/>
                  <a:pt x="315" y="193"/>
                </a:cubicBezTo>
                <a:cubicBezTo>
                  <a:pt x="316" y="193"/>
                  <a:pt x="316" y="193"/>
                  <a:pt x="316" y="192"/>
                </a:cubicBezTo>
                <a:cubicBezTo>
                  <a:pt x="316" y="192"/>
                  <a:pt x="316" y="190"/>
                  <a:pt x="316" y="190"/>
                </a:cubicBezTo>
                <a:cubicBezTo>
                  <a:pt x="317" y="190"/>
                  <a:pt x="317" y="190"/>
                  <a:pt x="317" y="190"/>
                </a:cubicBezTo>
                <a:cubicBezTo>
                  <a:pt x="317" y="190"/>
                  <a:pt x="317" y="191"/>
                  <a:pt x="317" y="191"/>
                </a:cubicBezTo>
                <a:cubicBezTo>
                  <a:pt x="318" y="191"/>
                  <a:pt x="318" y="191"/>
                  <a:pt x="318" y="191"/>
                </a:cubicBezTo>
                <a:cubicBezTo>
                  <a:pt x="318" y="190"/>
                  <a:pt x="318" y="190"/>
                  <a:pt x="317" y="189"/>
                </a:cubicBezTo>
                <a:cubicBezTo>
                  <a:pt x="317" y="189"/>
                  <a:pt x="317" y="189"/>
                  <a:pt x="317" y="189"/>
                </a:cubicBezTo>
                <a:cubicBezTo>
                  <a:pt x="318" y="189"/>
                  <a:pt x="319" y="190"/>
                  <a:pt x="319" y="190"/>
                </a:cubicBezTo>
                <a:cubicBezTo>
                  <a:pt x="320" y="190"/>
                  <a:pt x="320" y="190"/>
                  <a:pt x="320" y="190"/>
                </a:cubicBezTo>
                <a:cubicBezTo>
                  <a:pt x="320" y="189"/>
                  <a:pt x="319" y="189"/>
                  <a:pt x="319" y="188"/>
                </a:cubicBezTo>
                <a:cubicBezTo>
                  <a:pt x="320" y="188"/>
                  <a:pt x="320" y="188"/>
                  <a:pt x="321" y="188"/>
                </a:cubicBezTo>
                <a:cubicBezTo>
                  <a:pt x="323" y="190"/>
                  <a:pt x="326" y="190"/>
                  <a:pt x="329" y="191"/>
                </a:cubicBezTo>
                <a:cubicBezTo>
                  <a:pt x="329" y="192"/>
                  <a:pt x="329" y="192"/>
                  <a:pt x="329" y="192"/>
                </a:cubicBezTo>
                <a:cubicBezTo>
                  <a:pt x="328" y="192"/>
                  <a:pt x="328" y="192"/>
                  <a:pt x="328" y="192"/>
                </a:cubicBezTo>
                <a:cubicBezTo>
                  <a:pt x="328" y="192"/>
                  <a:pt x="327" y="192"/>
                  <a:pt x="327" y="192"/>
                </a:cubicBezTo>
                <a:cubicBezTo>
                  <a:pt x="327" y="192"/>
                  <a:pt x="327" y="191"/>
                  <a:pt x="326" y="191"/>
                </a:cubicBezTo>
                <a:cubicBezTo>
                  <a:pt x="326" y="191"/>
                  <a:pt x="325" y="191"/>
                  <a:pt x="324" y="191"/>
                </a:cubicBezTo>
                <a:cubicBezTo>
                  <a:pt x="323" y="190"/>
                  <a:pt x="322" y="189"/>
                  <a:pt x="321" y="189"/>
                </a:cubicBezTo>
                <a:cubicBezTo>
                  <a:pt x="321" y="189"/>
                  <a:pt x="321" y="189"/>
                  <a:pt x="320" y="190"/>
                </a:cubicBezTo>
                <a:cubicBezTo>
                  <a:pt x="322" y="191"/>
                  <a:pt x="323" y="192"/>
                  <a:pt x="325" y="193"/>
                </a:cubicBezTo>
                <a:cubicBezTo>
                  <a:pt x="325" y="193"/>
                  <a:pt x="325" y="193"/>
                  <a:pt x="325" y="193"/>
                </a:cubicBezTo>
                <a:cubicBezTo>
                  <a:pt x="325" y="193"/>
                  <a:pt x="324" y="193"/>
                  <a:pt x="324" y="193"/>
                </a:cubicBezTo>
                <a:cubicBezTo>
                  <a:pt x="324" y="193"/>
                  <a:pt x="324" y="193"/>
                  <a:pt x="324" y="193"/>
                </a:cubicBezTo>
                <a:cubicBezTo>
                  <a:pt x="324" y="193"/>
                  <a:pt x="324" y="193"/>
                  <a:pt x="324" y="193"/>
                </a:cubicBezTo>
                <a:cubicBezTo>
                  <a:pt x="324" y="194"/>
                  <a:pt x="325" y="194"/>
                  <a:pt x="326" y="194"/>
                </a:cubicBezTo>
                <a:cubicBezTo>
                  <a:pt x="326" y="195"/>
                  <a:pt x="326" y="196"/>
                  <a:pt x="325" y="196"/>
                </a:cubicBezTo>
                <a:cubicBezTo>
                  <a:pt x="325" y="197"/>
                  <a:pt x="326" y="197"/>
                  <a:pt x="326" y="198"/>
                </a:cubicBezTo>
                <a:cubicBezTo>
                  <a:pt x="327" y="198"/>
                  <a:pt x="329" y="198"/>
                  <a:pt x="329" y="198"/>
                </a:cubicBezTo>
                <a:cubicBezTo>
                  <a:pt x="330" y="198"/>
                  <a:pt x="332" y="196"/>
                  <a:pt x="332" y="196"/>
                </a:cubicBezTo>
                <a:cubicBezTo>
                  <a:pt x="332" y="196"/>
                  <a:pt x="332" y="196"/>
                  <a:pt x="332" y="195"/>
                </a:cubicBezTo>
                <a:cubicBezTo>
                  <a:pt x="332" y="195"/>
                  <a:pt x="333" y="195"/>
                  <a:pt x="333" y="194"/>
                </a:cubicBezTo>
                <a:cubicBezTo>
                  <a:pt x="334" y="194"/>
                  <a:pt x="334" y="194"/>
                  <a:pt x="335" y="194"/>
                </a:cubicBezTo>
                <a:cubicBezTo>
                  <a:pt x="335" y="194"/>
                  <a:pt x="336" y="194"/>
                  <a:pt x="336" y="195"/>
                </a:cubicBezTo>
                <a:cubicBezTo>
                  <a:pt x="336" y="194"/>
                  <a:pt x="337" y="194"/>
                  <a:pt x="337" y="194"/>
                </a:cubicBezTo>
                <a:cubicBezTo>
                  <a:pt x="337" y="195"/>
                  <a:pt x="337" y="195"/>
                  <a:pt x="337" y="195"/>
                </a:cubicBezTo>
                <a:cubicBezTo>
                  <a:pt x="337" y="195"/>
                  <a:pt x="338" y="195"/>
                  <a:pt x="338" y="196"/>
                </a:cubicBezTo>
                <a:cubicBezTo>
                  <a:pt x="339" y="196"/>
                  <a:pt x="339" y="196"/>
                  <a:pt x="340" y="196"/>
                </a:cubicBezTo>
                <a:cubicBezTo>
                  <a:pt x="340" y="196"/>
                  <a:pt x="340" y="196"/>
                  <a:pt x="340" y="196"/>
                </a:cubicBezTo>
                <a:cubicBezTo>
                  <a:pt x="341" y="197"/>
                  <a:pt x="341" y="197"/>
                  <a:pt x="342" y="198"/>
                </a:cubicBezTo>
                <a:cubicBezTo>
                  <a:pt x="342" y="198"/>
                  <a:pt x="342" y="198"/>
                  <a:pt x="342" y="199"/>
                </a:cubicBezTo>
                <a:cubicBezTo>
                  <a:pt x="343" y="199"/>
                  <a:pt x="344" y="199"/>
                  <a:pt x="344" y="200"/>
                </a:cubicBezTo>
                <a:cubicBezTo>
                  <a:pt x="345" y="200"/>
                  <a:pt x="345" y="201"/>
                  <a:pt x="345" y="201"/>
                </a:cubicBezTo>
                <a:cubicBezTo>
                  <a:pt x="346" y="202"/>
                  <a:pt x="347" y="202"/>
                  <a:pt x="347" y="202"/>
                </a:cubicBezTo>
                <a:cubicBezTo>
                  <a:pt x="347" y="203"/>
                  <a:pt x="347" y="203"/>
                  <a:pt x="347" y="203"/>
                </a:cubicBezTo>
                <a:cubicBezTo>
                  <a:pt x="347" y="203"/>
                  <a:pt x="348" y="204"/>
                  <a:pt x="348" y="204"/>
                </a:cubicBezTo>
                <a:cubicBezTo>
                  <a:pt x="347" y="205"/>
                  <a:pt x="347" y="204"/>
                  <a:pt x="346" y="205"/>
                </a:cubicBezTo>
                <a:cubicBezTo>
                  <a:pt x="345" y="205"/>
                  <a:pt x="346" y="204"/>
                  <a:pt x="345" y="203"/>
                </a:cubicBezTo>
                <a:cubicBezTo>
                  <a:pt x="344" y="203"/>
                  <a:pt x="344" y="203"/>
                  <a:pt x="344" y="203"/>
                </a:cubicBezTo>
                <a:cubicBezTo>
                  <a:pt x="344" y="203"/>
                  <a:pt x="344" y="203"/>
                  <a:pt x="344" y="202"/>
                </a:cubicBezTo>
                <a:cubicBezTo>
                  <a:pt x="344" y="202"/>
                  <a:pt x="343" y="202"/>
                  <a:pt x="343" y="202"/>
                </a:cubicBezTo>
                <a:cubicBezTo>
                  <a:pt x="342" y="202"/>
                  <a:pt x="342" y="202"/>
                  <a:pt x="342" y="202"/>
                </a:cubicBezTo>
                <a:cubicBezTo>
                  <a:pt x="343" y="203"/>
                  <a:pt x="344" y="204"/>
                  <a:pt x="345" y="205"/>
                </a:cubicBezTo>
                <a:cubicBezTo>
                  <a:pt x="345" y="206"/>
                  <a:pt x="345" y="206"/>
                  <a:pt x="344" y="207"/>
                </a:cubicBezTo>
                <a:cubicBezTo>
                  <a:pt x="344" y="207"/>
                  <a:pt x="344" y="207"/>
                  <a:pt x="344" y="208"/>
                </a:cubicBezTo>
                <a:cubicBezTo>
                  <a:pt x="344" y="208"/>
                  <a:pt x="344" y="208"/>
                  <a:pt x="344" y="209"/>
                </a:cubicBezTo>
                <a:cubicBezTo>
                  <a:pt x="344" y="209"/>
                  <a:pt x="345" y="209"/>
                  <a:pt x="345" y="210"/>
                </a:cubicBezTo>
                <a:cubicBezTo>
                  <a:pt x="346" y="210"/>
                  <a:pt x="347" y="210"/>
                  <a:pt x="347" y="210"/>
                </a:cubicBezTo>
                <a:cubicBezTo>
                  <a:pt x="348" y="210"/>
                  <a:pt x="348" y="211"/>
                  <a:pt x="349" y="210"/>
                </a:cubicBezTo>
                <a:cubicBezTo>
                  <a:pt x="350" y="210"/>
                  <a:pt x="350" y="211"/>
                  <a:pt x="351" y="211"/>
                </a:cubicBezTo>
                <a:cubicBezTo>
                  <a:pt x="351" y="211"/>
                  <a:pt x="351" y="211"/>
                  <a:pt x="351" y="211"/>
                </a:cubicBezTo>
                <a:cubicBezTo>
                  <a:pt x="351" y="210"/>
                  <a:pt x="352" y="210"/>
                  <a:pt x="352" y="209"/>
                </a:cubicBezTo>
                <a:cubicBezTo>
                  <a:pt x="352" y="209"/>
                  <a:pt x="352" y="209"/>
                  <a:pt x="352" y="209"/>
                </a:cubicBezTo>
                <a:cubicBezTo>
                  <a:pt x="354" y="209"/>
                  <a:pt x="353" y="210"/>
                  <a:pt x="354" y="211"/>
                </a:cubicBezTo>
                <a:cubicBezTo>
                  <a:pt x="354" y="211"/>
                  <a:pt x="354" y="211"/>
                  <a:pt x="355" y="211"/>
                </a:cubicBezTo>
                <a:cubicBezTo>
                  <a:pt x="355" y="212"/>
                  <a:pt x="355" y="212"/>
                  <a:pt x="355" y="213"/>
                </a:cubicBezTo>
                <a:cubicBezTo>
                  <a:pt x="355" y="214"/>
                  <a:pt x="356" y="216"/>
                  <a:pt x="357" y="218"/>
                </a:cubicBezTo>
                <a:cubicBezTo>
                  <a:pt x="358" y="218"/>
                  <a:pt x="358" y="218"/>
                  <a:pt x="358" y="218"/>
                </a:cubicBezTo>
                <a:cubicBezTo>
                  <a:pt x="358" y="217"/>
                  <a:pt x="358" y="217"/>
                  <a:pt x="358" y="217"/>
                </a:cubicBezTo>
                <a:cubicBezTo>
                  <a:pt x="358" y="217"/>
                  <a:pt x="358" y="217"/>
                  <a:pt x="358" y="217"/>
                </a:cubicBezTo>
                <a:cubicBezTo>
                  <a:pt x="358" y="217"/>
                  <a:pt x="358" y="217"/>
                  <a:pt x="358" y="217"/>
                </a:cubicBezTo>
                <a:cubicBezTo>
                  <a:pt x="358" y="217"/>
                  <a:pt x="358" y="218"/>
                  <a:pt x="359" y="218"/>
                </a:cubicBezTo>
                <a:cubicBezTo>
                  <a:pt x="359" y="218"/>
                  <a:pt x="360" y="218"/>
                  <a:pt x="360" y="219"/>
                </a:cubicBezTo>
                <a:cubicBezTo>
                  <a:pt x="360" y="219"/>
                  <a:pt x="360" y="219"/>
                  <a:pt x="361" y="220"/>
                </a:cubicBezTo>
                <a:cubicBezTo>
                  <a:pt x="360" y="220"/>
                  <a:pt x="360" y="220"/>
                  <a:pt x="360" y="220"/>
                </a:cubicBezTo>
                <a:cubicBezTo>
                  <a:pt x="360" y="221"/>
                  <a:pt x="360" y="220"/>
                  <a:pt x="360" y="220"/>
                </a:cubicBezTo>
                <a:cubicBezTo>
                  <a:pt x="359" y="220"/>
                  <a:pt x="359" y="220"/>
                  <a:pt x="358" y="220"/>
                </a:cubicBezTo>
                <a:cubicBezTo>
                  <a:pt x="358" y="220"/>
                  <a:pt x="359" y="222"/>
                  <a:pt x="359" y="222"/>
                </a:cubicBezTo>
                <a:cubicBezTo>
                  <a:pt x="359" y="223"/>
                  <a:pt x="360" y="223"/>
                  <a:pt x="360" y="223"/>
                </a:cubicBezTo>
                <a:cubicBezTo>
                  <a:pt x="361" y="223"/>
                  <a:pt x="361" y="223"/>
                  <a:pt x="361" y="223"/>
                </a:cubicBezTo>
                <a:cubicBezTo>
                  <a:pt x="361" y="223"/>
                  <a:pt x="361" y="223"/>
                  <a:pt x="360" y="222"/>
                </a:cubicBezTo>
                <a:cubicBezTo>
                  <a:pt x="360" y="222"/>
                  <a:pt x="360" y="222"/>
                  <a:pt x="361" y="221"/>
                </a:cubicBezTo>
                <a:cubicBezTo>
                  <a:pt x="361" y="222"/>
                  <a:pt x="361" y="223"/>
                  <a:pt x="361" y="223"/>
                </a:cubicBezTo>
                <a:cubicBezTo>
                  <a:pt x="361" y="223"/>
                  <a:pt x="361" y="224"/>
                  <a:pt x="362" y="224"/>
                </a:cubicBezTo>
                <a:cubicBezTo>
                  <a:pt x="362" y="224"/>
                  <a:pt x="362" y="226"/>
                  <a:pt x="362" y="226"/>
                </a:cubicBezTo>
                <a:cubicBezTo>
                  <a:pt x="362" y="226"/>
                  <a:pt x="362" y="226"/>
                  <a:pt x="362" y="227"/>
                </a:cubicBezTo>
                <a:cubicBezTo>
                  <a:pt x="362" y="227"/>
                  <a:pt x="363" y="228"/>
                  <a:pt x="363" y="228"/>
                </a:cubicBezTo>
                <a:cubicBezTo>
                  <a:pt x="364" y="229"/>
                  <a:pt x="364" y="231"/>
                  <a:pt x="364" y="231"/>
                </a:cubicBezTo>
                <a:cubicBezTo>
                  <a:pt x="364" y="233"/>
                  <a:pt x="364" y="235"/>
                  <a:pt x="364" y="237"/>
                </a:cubicBezTo>
                <a:cubicBezTo>
                  <a:pt x="364" y="237"/>
                  <a:pt x="364" y="237"/>
                  <a:pt x="364" y="237"/>
                </a:cubicBezTo>
                <a:cubicBezTo>
                  <a:pt x="364" y="237"/>
                  <a:pt x="364" y="237"/>
                  <a:pt x="364" y="237"/>
                </a:cubicBezTo>
                <a:cubicBezTo>
                  <a:pt x="364" y="238"/>
                  <a:pt x="364" y="238"/>
                  <a:pt x="364" y="238"/>
                </a:cubicBezTo>
                <a:cubicBezTo>
                  <a:pt x="364" y="238"/>
                  <a:pt x="363" y="239"/>
                  <a:pt x="363" y="239"/>
                </a:cubicBezTo>
                <a:cubicBezTo>
                  <a:pt x="363" y="240"/>
                  <a:pt x="364" y="241"/>
                  <a:pt x="363" y="241"/>
                </a:cubicBezTo>
                <a:cubicBezTo>
                  <a:pt x="363" y="242"/>
                  <a:pt x="363" y="242"/>
                  <a:pt x="362" y="243"/>
                </a:cubicBezTo>
                <a:cubicBezTo>
                  <a:pt x="362" y="243"/>
                  <a:pt x="363" y="243"/>
                  <a:pt x="363" y="243"/>
                </a:cubicBezTo>
                <a:cubicBezTo>
                  <a:pt x="363" y="243"/>
                  <a:pt x="363" y="243"/>
                  <a:pt x="363" y="243"/>
                </a:cubicBezTo>
                <a:cubicBezTo>
                  <a:pt x="365" y="243"/>
                  <a:pt x="364" y="242"/>
                  <a:pt x="365" y="242"/>
                </a:cubicBezTo>
                <a:cubicBezTo>
                  <a:pt x="365" y="242"/>
                  <a:pt x="365" y="242"/>
                  <a:pt x="365" y="242"/>
                </a:cubicBezTo>
                <a:cubicBezTo>
                  <a:pt x="367" y="242"/>
                  <a:pt x="366" y="244"/>
                  <a:pt x="366" y="244"/>
                </a:cubicBezTo>
                <a:cubicBezTo>
                  <a:pt x="366" y="245"/>
                  <a:pt x="366" y="244"/>
                  <a:pt x="366" y="245"/>
                </a:cubicBezTo>
                <a:cubicBezTo>
                  <a:pt x="366" y="245"/>
                  <a:pt x="366" y="245"/>
                  <a:pt x="366" y="245"/>
                </a:cubicBezTo>
                <a:cubicBezTo>
                  <a:pt x="365" y="246"/>
                  <a:pt x="365" y="247"/>
                  <a:pt x="364" y="247"/>
                </a:cubicBezTo>
                <a:cubicBezTo>
                  <a:pt x="364" y="248"/>
                  <a:pt x="365" y="248"/>
                  <a:pt x="365" y="248"/>
                </a:cubicBezTo>
                <a:cubicBezTo>
                  <a:pt x="366" y="249"/>
                  <a:pt x="365" y="250"/>
                  <a:pt x="366" y="250"/>
                </a:cubicBezTo>
                <a:cubicBezTo>
                  <a:pt x="366" y="251"/>
                  <a:pt x="366" y="252"/>
                  <a:pt x="365" y="252"/>
                </a:cubicBezTo>
                <a:cubicBezTo>
                  <a:pt x="365" y="252"/>
                  <a:pt x="365" y="252"/>
                  <a:pt x="364" y="252"/>
                </a:cubicBezTo>
                <a:cubicBezTo>
                  <a:pt x="364" y="251"/>
                  <a:pt x="365" y="250"/>
                  <a:pt x="364" y="249"/>
                </a:cubicBezTo>
                <a:cubicBezTo>
                  <a:pt x="364" y="247"/>
                  <a:pt x="363" y="248"/>
                  <a:pt x="363" y="245"/>
                </a:cubicBezTo>
                <a:cubicBezTo>
                  <a:pt x="362" y="245"/>
                  <a:pt x="362" y="247"/>
                  <a:pt x="362" y="248"/>
                </a:cubicBezTo>
                <a:cubicBezTo>
                  <a:pt x="362" y="249"/>
                  <a:pt x="361" y="250"/>
                  <a:pt x="360" y="252"/>
                </a:cubicBezTo>
                <a:cubicBezTo>
                  <a:pt x="360" y="253"/>
                  <a:pt x="361" y="254"/>
                  <a:pt x="361" y="254"/>
                </a:cubicBezTo>
                <a:cubicBezTo>
                  <a:pt x="360" y="254"/>
                  <a:pt x="360" y="254"/>
                  <a:pt x="360" y="254"/>
                </a:cubicBezTo>
                <a:cubicBezTo>
                  <a:pt x="360" y="254"/>
                  <a:pt x="360" y="254"/>
                  <a:pt x="359" y="254"/>
                </a:cubicBezTo>
                <a:cubicBezTo>
                  <a:pt x="359" y="255"/>
                  <a:pt x="359" y="256"/>
                  <a:pt x="359" y="256"/>
                </a:cubicBezTo>
                <a:cubicBezTo>
                  <a:pt x="359" y="257"/>
                  <a:pt x="359" y="257"/>
                  <a:pt x="358" y="258"/>
                </a:cubicBezTo>
                <a:cubicBezTo>
                  <a:pt x="358" y="258"/>
                  <a:pt x="358" y="259"/>
                  <a:pt x="358" y="259"/>
                </a:cubicBezTo>
                <a:cubicBezTo>
                  <a:pt x="358" y="259"/>
                  <a:pt x="358" y="259"/>
                  <a:pt x="358" y="259"/>
                </a:cubicBezTo>
                <a:cubicBezTo>
                  <a:pt x="358" y="260"/>
                  <a:pt x="357" y="263"/>
                  <a:pt x="356" y="264"/>
                </a:cubicBezTo>
                <a:cubicBezTo>
                  <a:pt x="356" y="265"/>
                  <a:pt x="356" y="265"/>
                  <a:pt x="356" y="265"/>
                </a:cubicBezTo>
                <a:cubicBezTo>
                  <a:pt x="357" y="265"/>
                  <a:pt x="357" y="265"/>
                  <a:pt x="357" y="265"/>
                </a:cubicBezTo>
                <a:cubicBezTo>
                  <a:pt x="357" y="264"/>
                  <a:pt x="358" y="263"/>
                  <a:pt x="359" y="262"/>
                </a:cubicBezTo>
                <a:cubicBezTo>
                  <a:pt x="359" y="261"/>
                  <a:pt x="359" y="261"/>
                  <a:pt x="358" y="261"/>
                </a:cubicBezTo>
                <a:cubicBezTo>
                  <a:pt x="358" y="261"/>
                  <a:pt x="359" y="260"/>
                  <a:pt x="359" y="260"/>
                </a:cubicBezTo>
                <a:cubicBezTo>
                  <a:pt x="359" y="259"/>
                  <a:pt x="359" y="259"/>
                  <a:pt x="360" y="258"/>
                </a:cubicBezTo>
                <a:cubicBezTo>
                  <a:pt x="360" y="258"/>
                  <a:pt x="360" y="258"/>
                  <a:pt x="361" y="257"/>
                </a:cubicBezTo>
                <a:cubicBezTo>
                  <a:pt x="362" y="257"/>
                  <a:pt x="361" y="258"/>
                  <a:pt x="362" y="259"/>
                </a:cubicBezTo>
                <a:cubicBezTo>
                  <a:pt x="362" y="260"/>
                  <a:pt x="361" y="260"/>
                  <a:pt x="361" y="261"/>
                </a:cubicBezTo>
                <a:cubicBezTo>
                  <a:pt x="361" y="262"/>
                  <a:pt x="361" y="262"/>
                  <a:pt x="361" y="263"/>
                </a:cubicBezTo>
                <a:cubicBezTo>
                  <a:pt x="361" y="263"/>
                  <a:pt x="360" y="263"/>
                  <a:pt x="360" y="263"/>
                </a:cubicBezTo>
                <a:cubicBezTo>
                  <a:pt x="360" y="264"/>
                  <a:pt x="361" y="265"/>
                  <a:pt x="360" y="267"/>
                </a:cubicBezTo>
                <a:cubicBezTo>
                  <a:pt x="360" y="267"/>
                  <a:pt x="360" y="267"/>
                  <a:pt x="359" y="268"/>
                </a:cubicBezTo>
                <a:cubicBezTo>
                  <a:pt x="359" y="268"/>
                  <a:pt x="359" y="270"/>
                  <a:pt x="359" y="271"/>
                </a:cubicBezTo>
                <a:cubicBezTo>
                  <a:pt x="360" y="270"/>
                  <a:pt x="360" y="270"/>
                  <a:pt x="360" y="270"/>
                </a:cubicBezTo>
                <a:cubicBezTo>
                  <a:pt x="360" y="270"/>
                  <a:pt x="361" y="270"/>
                  <a:pt x="361" y="270"/>
                </a:cubicBezTo>
                <a:cubicBezTo>
                  <a:pt x="361" y="271"/>
                  <a:pt x="361" y="271"/>
                  <a:pt x="361" y="271"/>
                </a:cubicBezTo>
                <a:cubicBezTo>
                  <a:pt x="361" y="271"/>
                  <a:pt x="360" y="271"/>
                  <a:pt x="360" y="271"/>
                </a:cubicBezTo>
                <a:cubicBezTo>
                  <a:pt x="360" y="272"/>
                  <a:pt x="360" y="272"/>
                  <a:pt x="360" y="272"/>
                </a:cubicBezTo>
                <a:cubicBezTo>
                  <a:pt x="360" y="272"/>
                  <a:pt x="360" y="273"/>
                  <a:pt x="360" y="273"/>
                </a:cubicBezTo>
                <a:cubicBezTo>
                  <a:pt x="359" y="272"/>
                  <a:pt x="360" y="272"/>
                  <a:pt x="359" y="271"/>
                </a:cubicBezTo>
                <a:cubicBezTo>
                  <a:pt x="359" y="271"/>
                  <a:pt x="359" y="271"/>
                  <a:pt x="359" y="271"/>
                </a:cubicBezTo>
                <a:cubicBezTo>
                  <a:pt x="359" y="271"/>
                  <a:pt x="359" y="271"/>
                  <a:pt x="359" y="271"/>
                </a:cubicBezTo>
                <a:cubicBezTo>
                  <a:pt x="359" y="271"/>
                  <a:pt x="359" y="271"/>
                  <a:pt x="359" y="271"/>
                </a:cubicBezTo>
                <a:cubicBezTo>
                  <a:pt x="359" y="272"/>
                  <a:pt x="359" y="272"/>
                  <a:pt x="359" y="272"/>
                </a:cubicBezTo>
                <a:cubicBezTo>
                  <a:pt x="358" y="272"/>
                  <a:pt x="358" y="272"/>
                  <a:pt x="358" y="272"/>
                </a:cubicBezTo>
                <a:cubicBezTo>
                  <a:pt x="358" y="273"/>
                  <a:pt x="357" y="275"/>
                  <a:pt x="357" y="276"/>
                </a:cubicBezTo>
                <a:cubicBezTo>
                  <a:pt x="357" y="276"/>
                  <a:pt x="357" y="276"/>
                  <a:pt x="357" y="277"/>
                </a:cubicBezTo>
                <a:cubicBezTo>
                  <a:pt x="357" y="277"/>
                  <a:pt x="357" y="277"/>
                  <a:pt x="357" y="277"/>
                </a:cubicBezTo>
                <a:cubicBezTo>
                  <a:pt x="358" y="277"/>
                  <a:pt x="358" y="277"/>
                  <a:pt x="358" y="277"/>
                </a:cubicBezTo>
                <a:cubicBezTo>
                  <a:pt x="358" y="277"/>
                  <a:pt x="357" y="277"/>
                  <a:pt x="358" y="276"/>
                </a:cubicBezTo>
                <a:cubicBezTo>
                  <a:pt x="357" y="276"/>
                  <a:pt x="358" y="276"/>
                  <a:pt x="357" y="276"/>
                </a:cubicBezTo>
                <a:cubicBezTo>
                  <a:pt x="357" y="276"/>
                  <a:pt x="357" y="276"/>
                  <a:pt x="357" y="276"/>
                </a:cubicBezTo>
                <a:cubicBezTo>
                  <a:pt x="358" y="276"/>
                  <a:pt x="358" y="276"/>
                  <a:pt x="358" y="275"/>
                </a:cubicBezTo>
                <a:cubicBezTo>
                  <a:pt x="359" y="275"/>
                  <a:pt x="359" y="275"/>
                  <a:pt x="359" y="275"/>
                </a:cubicBezTo>
                <a:cubicBezTo>
                  <a:pt x="358" y="276"/>
                  <a:pt x="358" y="276"/>
                  <a:pt x="358" y="276"/>
                </a:cubicBezTo>
                <a:cubicBezTo>
                  <a:pt x="358" y="277"/>
                  <a:pt x="358" y="277"/>
                  <a:pt x="359" y="277"/>
                </a:cubicBezTo>
                <a:cubicBezTo>
                  <a:pt x="359" y="277"/>
                  <a:pt x="358" y="278"/>
                  <a:pt x="358" y="278"/>
                </a:cubicBezTo>
                <a:cubicBezTo>
                  <a:pt x="358" y="278"/>
                  <a:pt x="357" y="277"/>
                  <a:pt x="357" y="278"/>
                </a:cubicBezTo>
                <a:cubicBezTo>
                  <a:pt x="356" y="278"/>
                  <a:pt x="356" y="278"/>
                  <a:pt x="356" y="278"/>
                </a:cubicBezTo>
                <a:cubicBezTo>
                  <a:pt x="356" y="278"/>
                  <a:pt x="356" y="278"/>
                  <a:pt x="356" y="278"/>
                </a:cubicBezTo>
                <a:cubicBezTo>
                  <a:pt x="356" y="278"/>
                  <a:pt x="356" y="278"/>
                  <a:pt x="356" y="278"/>
                </a:cubicBezTo>
                <a:cubicBezTo>
                  <a:pt x="355" y="278"/>
                  <a:pt x="355" y="279"/>
                  <a:pt x="355" y="279"/>
                </a:cubicBezTo>
                <a:cubicBezTo>
                  <a:pt x="355" y="279"/>
                  <a:pt x="355" y="279"/>
                  <a:pt x="356" y="279"/>
                </a:cubicBezTo>
                <a:cubicBezTo>
                  <a:pt x="356" y="280"/>
                  <a:pt x="355" y="280"/>
                  <a:pt x="354" y="280"/>
                </a:cubicBezTo>
                <a:cubicBezTo>
                  <a:pt x="354" y="281"/>
                  <a:pt x="354" y="282"/>
                  <a:pt x="353" y="282"/>
                </a:cubicBezTo>
                <a:cubicBezTo>
                  <a:pt x="353" y="283"/>
                  <a:pt x="353" y="283"/>
                  <a:pt x="353" y="283"/>
                </a:cubicBezTo>
                <a:cubicBezTo>
                  <a:pt x="353" y="283"/>
                  <a:pt x="353" y="283"/>
                  <a:pt x="353" y="283"/>
                </a:cubicBezTo>
                <a:cubicBezTo>
                  <a:pt x="353" y="284"/>
                  <a:pt x="353" y="284"/>
                  <a:pt x="352" y="284"/>
                </a:cubicBezTo>
                <a:cubicBezTo>
                  <a:pt x="352" y="285"/>
                  <a:pt x="352" y="285"/>
                  <a:pt x="352" y="285"/>
                </a:cubicBezTo>
                <a:cubicBezTo>
                  <a:pt x="352" y="285"/>
                  <a:pt x="352" y="285"/>
                  <a:pt x="352" y="285"/>
                </a:cubicBezTo>
                <a:cubicBezTo>
                  <a:pt x="351" y="285"/>
                  <a:pt x="351" y="286"/>
                  <a:pt x="351" y="286"/>
                </a:cubicBezTo>
                <a:cubicBezTo>
                  <a:pt x="351" y="287"/>
                  <a:pt x="351" y="287"/>
                  <a:pt x="352" y="287"/>
                </a:cubicBezTo>
                <a:cubicBezTo>
                  <a:pt x="352" y="287"/>
                  <a:pt x="351" y="287"/>
                  <a:pt x="351" y="287"/>
                </a:cubicBezTo>
                <a:cubicBezTo>
                  <a:pt x="350" y="287"/>
                  <a:pt x="350" y="287"/>
                  <a:pt x="350" y="287"/>
                </a:cubicBezTo>
                <a:cubicBezTo>
                  <a:pt x="350" y="288"/>
                  <a:pt x="350" y="288"/>
                  <a:pt x="350" y="288"/>
                </a:cubicBezTo>
                <a:cubicBezTo>
                  <a:pt x="350" y="288"/>
                  <a:pt x="350" y="288"/>
                  <a:pt x="350" y="288"/>
                </a:cubicBezTo>
                <a:cubicBezTo>
                  <a:pt x="350" y="288"/>
                  <a:pt x="350" y="288"/>
                  <a:pt x="350" y="289"/>
                </a:cubicBezTo>
                <a:cubicBezTo>
                  <a:pt x="349" y="289"/>
                  <a:pt x="349" y="289"/>
                  <a:pt x="349" y="289"/>
                </a:cubicBezTo>
                <a:cubicBezTo>
                  <a:pt x="348" y="290"/>
                  <a:pt x="348" y="291"/>
                  <a:pt x="347" y="292"/>
                </a:cubicBezTo>
                <a:cubicBezTo>
                  <a:pt x="347" y="293"/>
                  <a:pt x="347" y="293"/>
                  <a:pt x="347" y="293"/>
                </a:cubicBezTo>
                <a:cubicBezTo>
                  <a:pt x="347" y="294"/>
                  <a:pt x="347" y="294"/>
                  <a:pt x="347" y="294"/>
                </a:cubicBezTo>
                <a:cubicBezTo>
                  <a:pt x="347" y="294"/>
                  <a:pt x="347" y="294"/>
                  <a:pt x="347" y="294"/>
                </a:cubicBezTo>
                <a:cubicBezTo>
                  <a:pt x="347" y="294"/>
                  <a:pt x="347" y="294"/>
                  <a:pt x="347" y="294"/>
                </a:cubicBezTo>
                <a:cubicBezTo>
                  <a:pt x="346" y="294"/>
                  <a:pt x="346" y="294"/>
                  <a:pt x="346" y="294"/>
                </a:cubicBezTo>
                <a:cubicBezTo>
                  <a:pt x="346" y="294"/>
                  <a:pt x="346" y="294"/>
                  <a:pt x="346" y="294"/>
                </a:cubicBezTo>
                <a:cubicBezTo>
                  <a:pt x="346" y="294"/>
                  <a:pt x="346" y="294"/>
                  <a:pt x="346" y="294"/>
                </a:cubicBezTo>
                <a:cubicBezTo>
                  <a:pt x="346" y="295"/>
                  <a:pt x="346" y="295"/>
                  <a:pt x="346" y="295"/>
                </a:cubicBezTo>
                <a:cubicBezTo>
                  <a:pt x="345" y="295"/>
                  <a:pt x="345" y="295"/>
                  <a:pt x="345" y="295"/>
                </a:cubicBezTo>
                <a:cubicBezTo>
                  <a:pt x="345" y="295"/>
                  <a:pt x="345" y="295"/>
                  <a:pt x="345" y="295"/>
                </a:cubicBezTo>
                <a:cubicBezTo>
                  <a:pt x="344" y="296"/>
                  <a:pt x="344" y="296"/>
                  <a:pt x="344" y="296"/>
                </a:cubicBezTo>
                <a:cubicBezTo>
                  <a:pt x="344" y="296"/>
                  <a:pt x="344" y="296"/>
                  <a:pt x="344" y="297"/>
                </a:cubicBezTo>
                <a:cubicBezTo>
                  <a:pt x="344" y="297"/>
                  <a:pt x="344" y="297"/>
                  <a:pt x="343" y="297"/>
                </a:cubicBezTo>
                <a:cubicBezTo>
                  <a:pt x="343" y="297"/>
                  <a:pt x="343" y="297"/>
                  <a:pt x="343" y="298"/>
                </a:cubicBezTo>
                <a:cubicBezTo>
                  <a:pt x="342" y="298"/>
                  <a:pt x="342" y="298"/>
                  <a:pt x="341" y="298"/>
                </a:cubicBezTo>
                <a:cubicBezTo>
                  <a:pt x="341" y="299"/>
                  <a:pt x="340" y="301"/>
                  <a:pt x="340" y="301"/>
                </a:cubicBezTo>
                <a:cubicBezTo>
                  <a:pt x="339" y="301"/>
                  <a:pt x="339" y="301"/>
                  <a:pt x="339" y="301"/>
                </a:cubicBezTo>
                <a:cubicBezTo>
                  <a:pt x="338" y="302"/>
                  <a:pt x="338" y="303"/>
                  <a:pt x="338" y="303"/>
                </a:cubicBezTo>
                <a:cubicBezTo>
                  <a:pt x="338" y="303"/>
                  <a:pt x="338" y="303"/>
                  <a:pt x="338" y="303"/>
                </a:cubicBezTo>
                <a:cubicBezTo>
                  <a:pt x="338" y="303"/>
                  <a:pt x="339" y="304"/>
                  <a:pt x="339" y="304"/>
                </a:cubicBezTo>
                <a:cubicBezTo>
                  <a:pt x="339" y="304"/>
                  <a:pt x="339" y="304"/>
                  <a:pt x="339" y="304"/>
                </a:cubicBezTo>
                <a:cubicBezTo>
                  <a:pt x="339" y="304"/>
                  <a:pt x="339" y="304"/>
                  <a:pt x="339" y="305"/>
                </a:cubicBezTo>
                <a:cubicBezTo>
                  <a:pt x="339" y="305"/>
                  <a:pt x="339" y="305"/>
                  <a:pt x="339" y="305"/>
                </a:cubicBezTo>
                <a:cubicBezTo>
                  <a:pt x="339" y="304"/>
                  <a:pt x="339" y="304"/>
                  <a:pt x="339" y="304"/>
                </a:cubicBezTo>
                <a:cubicBezTo>
                  <a:pt x="338" y="304"/>
                  <a:pt x="339" y="304"/>
                  <a:pt x="339" y="304"/>
                </a:cubicBezTo>
                <a:cubicBezTo>
                  <a:pt x="338" y="304"/>
                  <a:pt x="338" y="304"/>
                  <a:pt x="337" y="303"/>
                </a:cubicBezTo>
                <a:cubicBezTo>
                  <a:pt x="337" y="305"/>
                  <a:pt x="336" y="305"/>
                  <a:pt x="335" y="306"/>
                </a:cubicBezTo>
                <a:cubicBezTo>
                  <a:pt x="335" y="306"/>
                  <a:pt x="335" y="306"/>
                  <a:pt x="335" y="306"/>
                </a:cubicBezTo>
                <a:cubicBezTo>
                  <a:pt x="335" y="307"/>
                  <a:pt x="335" y="307"/>
                  <a:pt x="335" y="307"/>
                </a:cubicBezTo>
                <a:cubicBezTo>
                  <a:pt x="334" y="307"/>
                  <a:pt x="334" y="307"/>
                  <a:pt x="334" y="306"/>
                </a:cubicBezTo>
                <a:cubicBezTo>
                  <a:pt x="332" y="306"/>
                  <a:pt x="332" y="307"/>
                  <a:pt x="332" y="308"/>
                </a:cubicBezTo>
                <a:cubicBezTo>
                  <a:pt x="331" y="308"/>
                  <a:pt x="331" y="308"/>
                  <a:pt x="331" y="308"/>
                </a:cubicBezTo>
                <a:cubicBezTo>
                  <a:pt x="331" y="308"/>
                  <a:pt x="331" y="308"/>
                  <a:pt x="331" y="309"/>
                </a:cubicBezTo>
                <a:cubicBezTo>
                  <a:pt x="329" y="310"/>
                  <a:pt x="329" y="310"/>
                  <a:pt x="329" y="310"/>
                </a:cubicBezTo>
                <a:cubicBezTo>
                  <a:pt x="329" y="310"/>
                  <a:pt x="329" y="310"/>
                  <a:pt x="330" y="310"/>
                </a:cubicBezTo>
                <a:cubicBezTo>
                  <a:pt x="330" y="311"/>
                  <a:pt x="330" y="311"/>
                  <a:pt x="330" y="311"/>
                </a:cubicBezTo>
                <a:cubicBezTo>
                  <a:pt x="329" y="311"/>
                  <a:pt x="329" y="311"/>
                  <a:pt x="329" y="311"/>
                </a:cubicBezTo>
                <a:cubicBezTo>
                  <a:pt x="329" y="311"/>
                  <a:pt x="329" y="311"/>
                  <a:pt x="329" y="311"/>
                </a:cubicBezTo>
                <a:cubicBezTo>
                  <a:pt x="329" y="311"/>
                  <a:pt x="329" y="312"/>
                  <a:pt x="329" y="311"/>
                </a:cubicBezTo>
                <a:cubicBezTo>
                  <a:pt x="328" y="311"/>
                  <a:pt x="328" y="312"/>
                  <a:pt x="328" y="312"/>
                </a:cubicBezTo>
                <a:cubicBezTo>
                  <a:pt x="327" y="312"/>
                  <a:pt x="327" y="312"/>
                  <a:pt x="326" y="312"/>
                </a:cubicBezTo>
                <a:cubicBezTo>
                  <a:pt x="326" y="312"/>
                  <a:pt x="325" y="314"/>
                  <a:pt x="324" y="314"/>
                </a:cubicBezTo>
                <a:cubicBezTo>
                  <a:pt x="324" y="315"/>
                  <a:pt x="324" y="315"/>
                  <a:pt x="324" y="315"/>
                </a:cubicBezTo>
                <a:cubicBezTo>
                  <a:pt x="323" y="315"/>
                  <a:pt x="323" y="315"/>
                  <a:pt x="323" y="315"/>
                </a:cubicBezTo>
                <a:cubicBezTo>
                  <a:pt x="323" y="314"/>
                  <a:pt x="323" y="313"/>
                  <a:pt x="323" y="313"/>
                </a:cubicBezTo>
                <a:cubicBezTo>
                  <a:pt x="323" y="312"/>
                  <a:pt x="323" y="312"/>
                  <a:pt x="323" y="312"/>
                </a:cubicBezTo>
                <a:cubicBezTo>
                  <a:pt x="322" y="313"/>
                  <a:pt x="322" y="313"/>
                  <a:pt x="322" y="313"/>
                </a:cubicBezTo>
                <a:cubicBezTo>
                  <a:pt x="322" y="313"/>
                  <a:pt x="322" y="313"/>
                  <a:pt x="322" y="313"/>
                </a:cubicBezTo>
                <a:cubicBezTo>
                  <a:pt x="322" y="314"/>
                  <a:pt x="322" y="314"/>
                  <a:pt x="322" y="314"/>
                </a:cubicBezTo>
                <a:cubicBezTo>
                  <a:pt x="322" y="314"/>
                  <a:pt x="322" y="314"/>
                  <a:pt x="321" y="313"/>
                </a:cubicBezTo>
                <a:cubicBezTo>
                  <a:pt x="321" y="313"/>
                  <a:pt x="321" y="313"/>
                  <a:pt x="321" y="313"/>
                </a:cubicBezTo>
                <a:cubicBezTo>
                  <a:pt x="321" y="314"/>
                  <a:pt x="321" y="314"/>
                  <a:pt x="321" y="314"/>
                </a:cubicBezTo>
                <a:cubicBezTo>
                  <a:pt x="321" y="314"/>
                  <a:pt x="321" y="314"/>
                  <a:pt x="321" y="314"/>
                </a:cubicBezTo>
                <a:cubicBezTo>
                  <a:pt x="321" y="314"/>
                  <a:pt x="321" y="314"/>
                  <a:pt x="321" y="314"/>
                </a:cubicBezTo>
                <a:cubicBezTo>
                  <a:pt x="320" y="314"/>
                  <a:pt x="320" y="314"/>
                  <a:pt x="319" y="315"/>
                </a:cubicBezTo>
                <a:cubicBezTo>
                  <a:pt x="319" y="316"/>
                  <a:pt x="320" y="317"/>
                  <a:pt x="321" y="317"/>
                </a:cubicBezTo>
                <a:cubicBezTo>
                  <a:pt x="321" y="317"/>
                  <a:pt x="321" y="317"/>
                  <a:pt x="321" y="317"/>
                </a:cubicBezTo>
                <a:cubicBezTo>
                  <a:pt x="320" y="317"/>
                  <a:pt x="319" y="317"/>
                  <a:pt x="319" y="317"/>
                </a:cubicBezTo>
                <a:cubicBezTo>
                  <a:pt x="319" y="317"/>
                  <a:pt x="319" y="317"/>
                  <a:pt x="318" y="317"/>
                </a:cubicBezTo>
                <a:cubicBezTo>
                  <a:pt x="318" y="318"/>
                  <a:pt x="318" y="319"/>
                  <a:pt x="319" y="319"/>
                </a:cubicBezTo>
                <a:cubicBezTo>
                  <a:pt x="319" y="320"/>
                  <a:pt x="319" y="320"/>
                  <a:pt x="319" y="320"/>
                </a:cubicBezTo>
                <a:cubicBezTo>
                  <a:pt x="319" y="319"/>
                  <a:pt x="319" y="320"/>
                  <a:pt x="319" y="319"/>
                </a:cubicBezTo>
                <a:cubicBezTo>
                  <a:pt x="318" y="319"/>
                  <a:pt x="318" y="319"/>
                  <a:pt x="318" y="319"/>
                </a:cubicBezTo>
                <a:cubicBezTo>
                  <a:pt x="318" y="319"/>
                  <a:pt x="318" y="319"/>
                  <a:pt x="318" y="319"/>
                </a:cubicBezTo>
                <a:cubicBezTo>
                  <a:pt x="318" y="319"/>
                  <a:pt x="318" y="319"/>
                  <a:pt x="318" y="318"/>
                </a:cubicBezTo>
                <a:cubicBezTo>
                  <a:pt x="317" y="318"/>
                  <a:pt x="317" y="318"/>
                  <a:pt x="317" y="318"/>
                </a:cubicBezTo>
                <a:cubicBezTo>
                  <a:pt x="317" y="319"/>
                  <a:pt x="317" y="319"/>
                  <a:pt x="317" y="319"/>
                </a:cubicBezTo>
                <a:cubicBezTo>
                  <a:pt x="317" y="319"/>
                  <a:pt x="317" y="319"/>
                  <a:pt x="317" y="319"/>
                </a:cubicBezTo>
                <a:cubicBezTo>
                  <a:pt x="316" y="319"/>
                  <a:pt x="316" y="319"/>
                  <a:pt x="315" y="320"/>
                </a:cubicBezTo>
                <a:cubicBezTo>
                  <a:pt x="315" y="320"/>
                  <a:pt x="315" y="320"/>
                  <a:pt x="315" y="320"/>
                </a:cubicBezTo>
                <a:cubicBezTo>
                  <a:pt x="315" y="320"/>
                  <a:pt x="313" y="321"/>
                  <a:pt x="312" y="321"/>
                </a:cubicBezTo>
                <a:cubicBezTo>
                  <a:pt x="312" y="322"/>
                  <a:pt x="312" y="322"/>
                  <a:pt x="312" y="322"/>
                </a:cubicBezTo>
                <a:cubicBezTo>
                  <a:pt x="312" y="322"/>
                  <a:pt x="311" y="323"/>
                  <a:pt x="310" y="323"/>
                </a:cubicBezTo>
                <a:cubicBezTo>
                  <a:pt x="311" y="323"/>
                  <a:pt x="311" y="323"/>
                  <a:pt x="311" y="323"/>
                </a:cubicBezTo>
                <a:cubicBezTo>
                  <a:pt x="310" y="323"/>
                  <a:pt x="310" y="323"/>
                  <a:pt x="310" y="323"/>
                </a:cubicBezTo>
                <a:cubicBezTo>
                  <a:pt x="308" y="323"/>
                  <a:pt x="307" y="325"/>
                  <a:pt x="305" y="326"/>
                </a:cubicBezTo>
                <a:cubicBezTo>
                  <a:pt x="304" y="326"/>
                  <a:pt x="303" y="326"/>
                  <a:pt x="303" y="327"/>
                </a:cubicBezTo>
                <a:cubicBezTo>
                  <a:pt x="302" y="327"/>
                  <a:pt x="302" y="327"/>
                  <a:pt x="302" y="327"/>
                </a:cubicBezTo>
                <a:cubicBezTo>
                  <a:pt x="301" y="327"/>
                  <a:pt x="301" y="328"/>
                  <a:pt x="301" y="328"/>
                </a:cubicBezTo>
                <a:cubicBezTo>
                  <a:pt x="300" y="328"/>
                  <a:pt x="299" y="328"/>
                  <a:pt x="299" y="328"/>
                </a:cubicBezTo>
                <a:cubicBezTo>
                  <a:pt x="299" y="328"/>
                  <a:pt x="299" y="328"/>
                  <a:pt x="299" y="329"/>
                </a:cubicBezTo>
                <a:cubicBezTo>
                  <a:pt x="298" y="329"/>
                  <a:pt x="297" y="329"/>
                  <a:pt x="296" y="330"/>
                </a:cubicBezTo>
                <a:cubicBezTo>
                  <a:pt x="296" y="330"/>
                  <a:pt x="296" y="330"/>
                  <a:pt x="296" y="330"/>
                </a:cubicBezTo>
                <a:cubicBezTo>
                  <a:pt x="296" y="330"/>
                  <a:pt x="296" y="330"/>
                  <a:pt x="296" y="330"/>
                </a:cubicBezTo>
                <a:cubicBezTo>
                  <a:pt x="296" y="330"/>
                  <a:pt x="296" y="330"/>
                  <a:pt x="296" y="330"/>
                </a:cubicBezTo>
                <a:cubicBezTo>
                  <a:pt x="296" y="330"/>
                  <a:pt x="298" y="330"/>
                  <a:pt x="298" y="331"/>
                </a:cubicBezTo>
                <a:cubicBezTo>
                  <a:pt x="299" y="331"/>
                  <a:pt x="300" y="330"/>
                  <a:pt x="300" y="329"/>
                </a:cubicBezTo>
                <a:cubicBezTo>
                  <a:pt x="301" y="329"/>
                  <a:pt x="301" y="329"/>
                  <a:pt x="301" y="329"/>
                </a:cubicBezTo>
                <a:cubicBezTo>
                  <a:pt x="301" y="330"/>
                  <a:pt x="301" y="329"/>
                  <a:pt x="301" y="330"/>
                </a:cubicBezTo>
                <a:cubicBezTo>
                  <a:pt x="302" y="330"/>
                  <a:pt x="302" y="330"/>
                  <a:pt x="302" y="330"/>
                </a:cubicBezTo>
                <a:cubicBezTo>
                  <a:pt x="302" y="330"/>
                  <a:pt x="302" y="330"/>
                  <a:pt x="302" y="330"/>
                </a:cubicBezTo>
                <a:cubicBezTo>
                  <a:pt x="302" y="330"/>
                  <a:pt x="302" y="332"/>
                  <a:pt x="302" y="332"/>
                </a:cubicBezTo>
                <a:cubicBezTo>
                  <a:pt x="302" y="332"/>
                  <a:pt x="302" y="332"/>
                  <a:pt x="302" y="332"/>
                </a:cubicBezTo>
                <a:cubicBezTo>
                  <a:pt x="302" y="332"/>
                  <a:pt x="301" y="333"/>
                  <a:pt x="301" y="333"/>
                </a:cubicBezTo>
                <a:cubicBezTo>
                  <a:pt x="301" y="333"/>
                  <a:pt x="301" y="332"/>
                  <a:pt x="300" y="332"/>
                </a:cubicBezTo>
                <a:cubicBezTo>
                  <a:pt x="300" y="332"/>
                  <a:pt x="300" y="332"/>
                  <a:pt x="299" y="332"/>
                </a:cubicBezTo>
                <a:cubicBezTo>
                  <a:pt x="299" y="333"/>
                  <a:pt x="299" y="333"/>
                  <a:pt x="299" y="334"/>
                </a:cubicBezTo>
                <a:cubicBezTo>
                  <a:pt x="299" y="334"/>
                  <a:pt x="300" y="335"/>
                  <a:pt x="300" y="335"/>
                </a:cubicBezTo>
                <a:cubicBezTo>
                  <a:pt x="300" y="335"/>
                  <a:pt x="300" y="335"/>
                  <a:pt x="300" y="335"/>
                </a:cubicBezTo>
                <a:cubicBezTo>
                  <a:pt x="299" y="335"/>
                  <a:pt x="298" y="335"/>
                  <a:pt x="298" y="334"/>
                </a:cubicBezTo>
                <a:cubicBezTo>
                  <a:pt x="297" y="334"/>
                  <a:pt x="297" y="334"/>
                  <a:pt x="297" y="335"/>
                </a:cubicBezTo>
                <a:cubicBezTo>
                  <a:pt x="297" y="335"/>
                  <a:pt x="297" y="335"/>
                  <a:pt x="297" y="335"/>
                </a:cubicBezTo>
                <a:cubicBezTo>
                  <a:pt x="297" y="335"/>
                  <a:pt x="297" y="335"/>
                  <a:pt x="297" y="335"/>
                </a:cubicBezTo>
                <a:cubicBezTo>
                  <a:pt x="297" y="334"/>
                  <a:pt x="297" y="334"/>
                  <a:pt x="297" y="334"/>
                </a:cubicBezTo>
                <a:cubicBezTo>
                  <a:pt x="297" y="333"/>
                  <a:pt x="297" y="333"/>
                  <a:pt x="297" y="332"/>
                </a:cubicBezTo>
                <a:cubicBezTo>
                  <a:pt x="297" y="332"/>
                  <a:pt x="298" y="332"/>
                  <a:pt x="298" y="331"/>
                </a:cubicBezTo>
                <a:cubicBezTo>
                  <a:pt x="298" y="331"/>
                  <a:pt x="298" y="331"/>
                  <a:pt x="298" y="331"/>
                </a:cubicBezTo>
                <a:cubicBezTo>
                  <a:pt x="297" y="331"/>
                  <a:pt x="298" y="331"/>
                  <a:pt x="297" y="331"/>
                </a:cubicBezTo>
                <a:cubicBezTo>
                  <a:pt x="297" y="331"/>
                  <a:pt x="297" y="332"/>
                  <a:pt x="296" y="332"/>
                </a:cubicBezTo>
                <a:cubicBezTo>
                  <a:pt x="296" y="333"/>
                  <a:pt x="296" y="333"/>
                  <a:pt x="296" y="333"/>
                </a:cubicBezTo>
                <a:cubicBezTo>
                  <a:pt x="296" y="333"/>
                  <a:pt x="296" y="333"/>
                  <a:pt x="296" y="333"/>
                </a:cubicBezTo>
                <a:cubicBezTo>
                  <a:pt x="296" y="332"/>
                  <a:pt x="296" y="331"/>
                  <a:pt x="296" y="331"/>
                </a:cubicBezTo>
                <a:cubicBezTo>
                  <a:pt x="296" y="331"/>
                  <a:pt x="295" y="330"/>
                  <a:pt x="295" y="330"/>
                </a:cubicBezTo>
                <a:cubicBezTo>
                  <a:pt x="295" y="330"/>
                  <a:pt x="295" y="330"/>
                  <a:pt x="295" y="330"/>
                </a:cubicBezTo>
                <a:cubicBezTo>
                  <a:pt x="295" y="330"/>
                  <a:pt x="295" y="330"/>
                  <a:pt x="295" y="331"/>
                </a:cubicBezTo>
                <a:cubicBezTo>
                  <a:pt x="295" y="331"/>
                  <a:pt x="294" y="331"/>
                  <a:pt x="294" y="332"/>
                </a:cubicBezTo>
                <a:cubicBezTo>
                  <a:pt x="294" y="331"/>
                  <a:pt x="294" y="331"/>
                  <a:pt x="293" y="331"/>
                </a:cubicBezTo>
                <a:cubicBezTo>
                  <a:pt x="293" y="332"/>
                  <a:pt x="293" y="332"/>
                  <a:pt x="293" y="332"/>
                </a:cubicBezTo>
                <a:cubicBezTo>
                  <a:pt x="293" y="332"/>
                  <a:pt x="293" y="332"/>
                  <a:pt x="293" y="331"/>
                </a:cubicBezTo>
                <a:cubicBezTo>
                  <a:pt x="292" y="331"/>
                  <a:pt x="292" y="331"/>
                  <a:pt x="292" y="331"/>
                </a:cubicBezTo>
                <a:cubicBezTo>
                  <a:pt x="292" y="332"/>
                  <a:pt x="292" y="332"/>
                  <a:pt x="292" y="332"/>
                </a:cubicBezTo>
                <a:cubicBezTo>
                  <a:pt x="292" y="332"/>
                  <a:pt x="292" y="332"/>
                  <a:pt x="292" y="333"/>
                </a:cubicBezTo>
                <a:cubicBezTo>
                  <a:pt x="292" y="333"/>
                  <a:pt x="291" y="333"/>
                  <a:pt x="291" y="332"/>
                </a:cubicBezTo>
                <a:cubicBezTo>
                  <a:pt x="291" y="333"/>
                  <a:pt x="291" y="333"/>
                  <a:pt x="291" y="333"/>
                </a:cubicBezTo>
                <a:cubicBezTo>
                  <a:pt x="291" y="333"/>
                  <a:pt x="291" y="333"/>
                  <a:pt x="291" y="333"/>
                </a:cubicBezTo>
                <a:cubicBezTo>
                  <a:pt x="291" y="333"/>
                  <a:pt x="291" y="333"/>
                  <a:pt x="290" y="332"/>
                </a:cubicBezTo>
                <a:cubicBezTo>
                  <a:pt x="290" y="332"/>
                  <a:pt x="290" y="332"/>
                  <a:pt x="290" y="332"/>
                </a:cubicBezTo>
                <a:cubicBezTo>
                  <a:pt x="290" y="333"/>
                  <a:pt x="290" y="333"/>
                  <a:pt x="290" y="333"/>
                </a:cubicBezTo>
                <a:cubicBezTo>
                  <a:pt x="290" y="333"/>
                  <a:pt x="290" y="333"/>
                  <a:pt x="289" y="333"/>
                </a:cubicBezTo>
                <a:cubicBezTo>
                  <a:pt x="288" y="333"/>
                  <a:pt x="289" y="333"/>
                  <a:pt x="288" y="333"/>
                </a:cubicBezTo>
                <a:cubicBezTo>
                  <a:pt x="288" y="334"/>
                  <a:pt x="288" y="334"/>
                  <a:pt x="288" y="334"/>
                </a:cubicBezTo>
                <a:cubicBezTo>
                  <a:pt x="288" y="334"/>
                  <a:pt x="288" y="334"/>
                  <a:pt x="288" y="334"/>
                </a:cubicBezTo>
                <a:cubicBezTo>
                  <a:pt x="288" y="334"/>
                  <a:pt x="288" y="334"/>
                  <a:pt x="288" y="334"/>
                </a:cubicBezTo>
                <a:cubicBezTo>
                  <a:pt x="287" y="334"/>
                  <a:pt x="287" y="334"/>
                  <a:pt x="287" y="334"/>
                </a:cubicBezTo>
                <a:cubicBezTo>
                  <a:pt x="287" y="334"/>
                  <a:pt x="287" y="334"/>
                  <a:pt x="287" y="334"/>
                </a:cubicBezTo>
                <a:cubicBezTo>
                  <a:pt x="287" y="335"/>
                  <a:pt x="287" y="335"/>
                  <a:pt x="287" y="335"/>
                </a:cubicBezTo>
                <a:cubicBezTo>
                  <a:pt x="286" y="335"/>
                  <a:pt x="286" y="335"/>
                  <a:pt x="286" y="335"/>
                </a:cubicBezTo>
                <a:cubicBezTo>
                  <a:pt x="286" y="334"/>
                  <a:pt x="286" y="334"/>
                  <a:pt x="286" y="334"/>
                </a:cubicBezTo>
                <a:cubicBezTo>
                  <a:pt x="286" y="334"/>
                  <a:pt x="286" y="334"/>
                  <a:pt x="286" y="334"/>
                </a:cubicBezTo>
                <a:cubicBezTo>
                  <a:pt x="286" y="334"/>
                  <a:pt x="286" y="334"/>
                  <a:pt x="286" y="334"/>
                </a:cubicBezTo>
                <a:cubicBezTo>
                  <a:pt x="286" y="334"/>
                  <a:pt x="286" y="334"/>
                  <a:pt x="286" y="333"/>
                </a:cubicBezTo>
                <a:cubicBezTo>
                  <a:pt x="285" y="334"/>
                  <a:pt x="285" y="334"/>
                  <a:pt x="285" y="334"/>
                </a:cubicBezTo>
                <a:cubicBezTo>
                  <a:pt x="285" y="334"/>
                  <a:pt x="285" y="334"/>
                  <a:pt x="285" y="334"/>
                </a:cubicBezTo>
                <a:cubicBezTo>
                  <a:pt x="285" y="334"/>
                  <a:pt x="285" y="334"/>
                  <a:pt x="285" y="334"/>
                </a:cubicBezTo>
                <a:cubicBezTo>
                  <a:pt x="284" y="334"/>
                  <a:pt x="283" y="334"/>
                  <a:pt x="283" y="334"/>
                </a:cubicBezTo>
                <a:cubicBezTo>
                  <a:pt x="283" y="335"/>
                  <a:pt x="283" y="335"/>
                  <a:pt x="283" y="335"/>
                </a:cubicBezTo>
                <a:cubicBezTo>
                  <a:pt x="283" y="335"/>
                  <a:pt x="283" y="336"/>
                  <a:pt x="282" y="336"/>
                </a:cubicBezTo>
                <a:cubicBezTo>
                  <a:pt x="282" y="336"/>
                  <a:pt x="282" y="336"/>
                  <a:pt x="282" y="336"/>
                </a:cubicBezTo>
                <a:cubicBezTo>
                  <a:pt x="282" y="336"/>
                  <a:pt x="282" y="336"/>
                  <a:pt x="282" y="336"/>
                </a:cubicBezTo>
                <a:cubicBezTo>
                  <a:pt x="282" y="336"/>
                  <a:pt x="282" y="335"/>
                  <a:pt x="282" y="335"/>
                </a:cubicBezTo>
                <a:cubicBezTo>
                  <a:pt x="280" y="335"/>
                  <a:pt x="280" y="335"/>
                  <a:pt x="280" y="334"/>
                </a:cubicBezTo>
                <a:cubicBezTo>
                  <a:pt x="279" y="334"/>
                  <a:pt x="279" y="334"/>
                  <a:pt x="278" y="335"/>
                </a:cubicBezTo>
                <a:cubicBezTo>
                  <a:pt x="278" y="335"/>
                  <a:pt x="278" y="335"/>
                  <a:pt x="278" y="336"/>
                </a:cubicBezTo>
                <a:cubicBezTo>
                  <a:pt x="279" y="336"/>
                  <a:pt x="279" y="336"/>
                  <a:pt x="279" y="336"/>
                </a:cubicBezTo>
                <a:cubicBezTo>
                  <a:pt x="279" y="337"/>
                  <a:pt x="279" y="337"/>
                  <a:pt x="279" y="337"/>
                </a:cubicBezTo>
                <a:cubicBezTo>
                  <a:pt x="278" y="337"/>
                  <a:pt x="278" y="337"/>
                  <a:pt x="277" y="337"/>
                </a:cubicBezTo>
                <a:cubicBezTo>
                  <a:pt x="277" y="338"/>
                  <a:pt x="277" y="338"/>
                  <a:pt x="277" y="339"/>
                </a:cubicBezTo>
                <a:cubicBezTo>
                  <a:pt x="276" y="338"/>
                  <a:pt x="276" y="338"/>
                  <a:pt x="276" y="338"/>
                </a:cubicBezTo>
                <a:cubicBezTo>
                  <a:pt x="276" y="338"/>
                  <a:pt x="276" y="338"/>
                  <a:pt x="276" y="338"/>
                </a:cubicBezTo>
                <a:cubicBezTo>
                  <a:pt x="276" y="339"/>
                  <a:pt x="276" y="339"/>
                  <a:pt x="276" y="339"/>
                </a:cubicBezTo>
                <a:cubicBezTo>
                  <a:pt x="276" y="339"/>
                  <a:pt x="276" y="339"/>
                  <a:pt x="276" y="339"/>
                </a:cubicBezTo>
                <a:cubicBezTo>
                  <a:pt x="276" y="339"/>
                  <a:pt x="276" y="339"/>
                  <a:pt x="275" y="339"/>
                </a:cubicBezTo>
                <a:cubicBezTo>
                  <a:pt x="276" y="338"/>
                  <a:pt x="276" y="338"/>
                  <a:pt x="276" y="338"/>
                </a:cubicBezTo>
                <a:cubicBezTo>
                  <a:pt x="276" y="338"/>
                  <a:pt x="276" y="338"/>
                  <a:pt x="276" y="338"/>
                </a:cubicBezTo>
                <a:cubicBezTo>
                  <a:pt x="275" y="338"/>
                  <a:pt x="275" y="337"/>
                  <a:pt x="274" y="338"/>
                </a:cubicBezTo>
                <a:cubicBezTo>
                  <a:pt x="274" y="338"/>
                  <a:pt x="274" y="338"/>
                  <a:pt x="274" y="338"/>
                </a:cubicBezTo>
                <a:cubicBezTo>
                  <a:pt x="274" y="337"/>
                  <a:pt x="274" y="337"/>
                  <a:pt x="274" y="336"/>
                </a:cubicBezTo>
                <a:cubicBezTo>
                  <a:pt x="273" y="336"/>
                  <a:pt x="273" y="336"/>
                  <a:pt x="272" y="336"/>
                </a:cubicBezTo>
                <a:cubicBezTo>
                  <a:pt x="272" y="335"/>
                  <a:pt x="272" y="335"/>
                  <a:pt x="272" y="335"/>
                </a:cubicBezTo>
                <a:cubicBezTo>
                  <a:pt x="272" y="335"/>
                  <a:pt x="272" y="335"/>
                  <a:pt x="272" y="335"/>
                </a:cubicBezTo>
                <a:cubicBezTo>
                  <a:pt x="274" y="335"/>
                  <a:pt x="274" y="335"/>
                  <a:pt x="275" y="334"/>
                </a:cubicBezTo>
                <a:cubicBezTo>
                  <a:pt x="275" y="334"/>
                  <a:pt x="275" y="334"/>
                  <a:pt x="276" y="334"/>
                </a:cubicBezTo>
                <a:cubicBezTo>
                  <a:pt x="277" y="334"/>
                  <a:pt x="277" y="333"/>
                  <a:pt x="279" y="333"/>
                </a:cubicBezTo>
                <a:cubicBezTo>
                  <a:pt x="279" y="332"/>
                  <a:pt x="279" y="332"/>
                  <a:pt x="280" y="332"/>
                </a:cubicBezTo>
                <a:cubicBezTo>
                  <a:pt x="279" y="331"/>
                  <a:pt x="279" y="331"/>
                  <a:pt x="279" y="331"/>
                </a:cubicBezTo>
                <a:cubicBezTo>
                  <a:pt x="279" y="331"/>
                  <a:pt x="279" y="332"/>
                  <a:pt x="279" y="332"/>
                </a:cubicBezTo>
                <a:cubicBezTo>
                  <a:pt x="278" y="332"/>
                  <a:pt x="278" y="332"/>
                  <a:pt x="277" y="331"/>
                </a:cubicBezTo>
                <a:cubicBezTo>
                  <a:pt x="277" y="332"/>
                  <a:pt x="277" y="332"/>
                  <a:pt x="277" y="332"/>
                </a:cubicBezTo>
                <a:cubicBezTo>
                  <a:pt x="276" y="332"/>
                  <a:pt x="276" y="332"/>
                  <a:pt x="275" y="332"/>
                </a:cubicBezTo>
                <a:cubicBezTo>
                  <a:pt x="275" y="332"/>
                  <a:pt x="275" y="333"/>
                  <a:pt x="275" y="333"/>
                </a:cubicBezTo>
                <a:cubicBezTo>
                  <a:pt x="275" y="333"/>
                  <a:pt x="274" y="332"/>
                  <a:pt x="274" y="332"/>
                </a:cubicBezTo>
                <a:cubicBezTo>
                  <a:pt x="274" y="332"/>
                  <a:pt x="274" y="333"/>
                  <a:pt x="274" y="333"/>
                </a:cubicBezTo>
                <a:cubicBezTo>
                  <a:pt x="273" y="333"/>
                  <a:pt x="273" y="333"/>
                  <a:pt x="273" y="333"/>
                </a:cubicBezTo>
                <a:cubicBezTo>
                  <a:pt x="272" y="334"/>
                  <a:pt x="266" y="336"/>
                  <a:pt x="265" y="335"/>
                </a:cubicBezTo>
                <a:cubicBezTo>
                  <a:pt x="265" y="336"/>
                  <a:pt x="265" y="336"/>
                  <a:pt x="265" y="336"/>
                </a:cubicBezTo>
                <a:cubicBezTo>
                  <a:pt x="265" y="336"/>
                  <a:pt x="265" y="337"/>
                  <a:pt x="266" y="337"/>
                </a:cubicBezTo>
                <a:cubicBezTo>
                  <a:pt x="266" y="337"/>
                  <a:pt x="266" y="337"/>
                  <a:pt x="267" y="337"/>
                </a:cubicBezTo>
                <a:cubicBezTo>
                  <a:pt x="267" y="336"/>
                  <a:pt x="267" y="337"/>
                  <a:pt x="266" y="336"/>
                </a:cubicBezTo>
                <a:cubicBezTo>
                  <a:pt x="267" y="336"/>
                  <a:pt x="267" y="336"/>
                  <a:pt x="267" y="336"/>
                </a:cubicBezTo>
                <a:cubicBezTo>
                  <a:pt x="268" y="336"/>
                  <a:pt x="269" y="336"/>
                  <a:pt x="270" y="335"/>
                </a:cubicBezTo>
                <a:cubicBezTo>
                  <a:pt x="270" y="335"/>
                  <a:pt x="270" y="336"/>
                  <a:pt x="270" y="336"/>
                </a:cubicBezTo>
                <a:cubicBezTo>
                  <a:pt x="271" y="336"/>
                  <a:pt x="271" y="336"/>
                  <a:pt x="271" y="336"/>
                </a:cubicBezTo>
                <a:cubicBezTo>
                  <a:pt x="271" y="336"/>
                  <a:pt x="272" y="337"/>
                  <a:pt x="272" y="337"/>
                </a:cubicBezTo>
                <a:cubicBezTo>
                  <a:pt x="272" y="337"/>
                  <a:pt x="272" y="337"/>
                  <a:pt x="272" y="337"/>
                </a:cubicBezTo>
                <a:cubicBezTo>
                  <a:pt x="271" y="337"/>
                  <a:pt x="271" y="337"/>
                  <a:pt x="271" y="337"/>
                </a:cubicBezTo>
                <a:cubicBezTo>
                  <a:pt x="270" y="337"/>
                  <a:pt x="268" y="339"/>
                  <a:pt x="267" y="338"/>
                </a:cubicBezTo>
                <a:cubicBezTo>
                  <a:pt x="267" y="338"/>
                  <a:pt x="267" y="338"/>
                  <a:pt x="267" y="338"/>
                </a:cubicBezTo>
                <a:cubicBezTo>
                  <a:pt x="267" y="338"/>
                  <a:pt x="267" y="338"/>
                  <a:pt x="266" y="338"/>
                </a:cubicBezTo>
                <a:cubicBezTo>
                  <a:pt x="266" y="338"/>
                  <a:pt x="266" y="339"/>
                  <a:pt x="267" y="339"/>
                </a:cubicBezTo>
                <a:cubicBezTo>
                  <a:pt x="267" y="339"/>
                  <a:pt x="268" y="339"/>
                  <a:pt x="268" y="339"/>
                </a:cubicBezTo>
                <a:cubicBezTo>
                  <a:pt x="268" y="340"/>
                  <a:pt x="268" y="340"/>
                  <a:pt x="268" y="340"/>
                </a:cubicBezTo>
                <a:cubicBezTo>
                  <a:pt x="269" y="340"/>
                  <a:pt x="269" y="340"/>
                  <a:pt x="269" y="340"/>
                </a:cubicBezTo>
                <a:cubicBezTo>
                  <a:pt x="269" y="341"/>
                  <a:pt x="268" y="341"/>
                  <a:pt x="269" y="342"/>
                </a:cubicBezTo>
                <a:cubicBezTo>
                  <a:pt x="269" y="343"/>
                  <a:pt x="268" y="343"/>
                  <a:pt x="268" y="343"/>
                </a:cubicBezTo>
                <a:cubicBezTo>
                  <a:pt x="268" y="344"/>
                  <a:pt x="268" y="344"/>
                  <a:pt x="268" y="344"/>
                </a:cubicBezTo>
                <a:cubicBezTo>
                  <a:pt x="267" y="344"/>
                  <a:pt x="267" y="344"/>
                  <a:pt x="267" y="344"/>
                </a:cubicBezTo>
                <a:cubicBezTo>
                  <a:pt x="267" y="345"/>
                  <a:pt x="267" y="345"/>
                  <a:pt x="267" y="345"/>
                </a:cubicBezTo>
                <a:cubicBezTo>
                  <a:pt x="270" y="345"/>
                  <a:pt x="270" y="343"/>
                  <a:pt x="270" y="342"/>
                </a:cubicBezTo>
                <a:cubicBezTo>
                  <a:pt x="271" y="342"/>
                  <a:pt x="270" y="342"/>
                  <a:pt x="271" y="342"/>
                </a:cubicBezTo>
                <a:cubicBezTo>
                  <a:pt x="271" y="342"/>
                  <a:pt x="271" y="342"/>
                  <a:pt x="271" y="343"/>
                </a:cubicBezTo>
                <a:cubicBezTo>
                  <a:pt x="271" y="343"/>
                  <a:pt x="271" y="343"/>
                  <a:pt x="271" y="343"/>
                </a:cubicBezTo>
                <a:cubicBezTo>
                  <a:pt x="271" y="343"/>
                  <a:pt x="271" y="343"/>
                  <a:pt x="271" y="343"/>
                </a:cubicBezTo>
                <a:cubicBezTo>
                  <a:pt x="271" y="342"/>
                  <a:pt x="271" y="342"/>
                  <a:pt x="272" y="341"/>
                </a:cubicBezTo>
                <a:cubicBezTo>
                  <a:pt x="271" y="341"/>
                  <a:pt x="271" y="341"/>
                  <a:pt x="271" y="340"/>
                </a:cubicBezTo>
                <a:cubicBezTo>
                  <a:pt x="271" y="340"/>
                  <a:pt x="271" y="340"/>
                  <a:pt x="271" y="340"/>
                </a:cubicBezTo>
                <a:cubicBezTo>
                  <a:pt x="271" y="340"/>
                  <a:pt x="271" y="340"/>
                  <a:pt x="271" y="340"/>
                </a:cubicBezTo>
                <a:cubicBezTo>
                  <a:pt x="271" y="340"/>
                  <a:pt x="271" y="341"/>
                  <a:pt x="271" y="340"/>
                </a:cubicBezTo>
                <a:cubicBezTo>
                  <a:pt x="273" y="341"/>
                  <a:pt x="272" y="342"/>
                  <a:pt x="272" y="343"/>
                </a:cubicBezTo>
                <a:cubicBezTo>
                  <a:pt x="272" y="343"/>
                  <a:pt x="272" y="344"/>
                  <a:pt x="272" y="344"/>
                </a:cubicBezTo>
                <a:cubicBezTo>
                  <a:pt x="272" y="345"/>
                  <a:pt x="272" y="345"/>
                  <a:pt x="272" y="345"/>
                </a:cubicBezTo>
                <a:cubicBezTo>
                  <a:pt x="271" y="345"/>
                  <a:pt x="271" y="345"/>
                  <a:pt x="270" y="345"/>
                </a:cubicBezTo>
                <a:cubicBezTo>
                  <a:pt x="270" y="347"/>
                  <a:pt x="271" y="346"/>
                  <a:pt x="272" y="347"/>
                </a:cubicBezTo>
                <a:cubicBezTo>
                  <a:pt x="272" y="347"/>
                  <a:pt x="272" y="347"/>
                  <a:pt x="272" y="348"/>
                </a:cubicBezTo>
                <a:cubicBezTo>
                  <a:pt x="271" y="348"/>
                  <a:pt x="272" y="348"/>
                  <a:pt x="271" y="348"/>
                </a:cubicBezTo>
                <a:cubicBezTo>
                  <a:pt x="271" y="348"/>
                  <a:pt x="270" y="348"/>
                  <a:pt x="270" y="348"/>
                </a:cubicBezTo>
                <a:cubicBezTo>
                  <a:pt x="270" y="349"/>
                  <a:pt x="270" y="349"/>
                  <a:pt x="270" y="349"/>
                </a:cubicBezTo>
                <a:cubicBezTo>
                  <a:pt x="269" y="349"/>
                  <a:pt x="269" y="349"/>
                  <a:pt x="269" y="349"/>
                </a:cubicBezTo>
                <a:cubicBezTo>
                  <a:pt x="269" y="349"/>
                  <a:pt x="269" y="349"/>
                  <a:pt x="269" y="348"/>
                </a:cubicBezTo>
                <a:cubicBezTo>
                  <a:pt x="269" y="348"/>
                  <a:pt x="268" y="348"/>
                  <a:pt x="268" y="348"/>
                </a:cubicBezTo>
                <a:cubicBezTo>
                  <a:pt x="268" y="348"/>
                  <a:pt x="268" y="348"/>
                  <a:pt x="268" y="348"/>
                </a:cubicBezTo>
                <a:cubicBezTo>
                  <a:pt x="268" y="348"/>
                  <a:pt x="268" y="348"/>
                  <a:pt x="269" y="348"/>
                </a:cubicBezTo>
                <a:cubicBezTo>
                  <a:pt x="269" y="347"/>
                  <a:pt x="268" y="347"/>
                  <a:pt x="269" y="346"/>
                </a:cubicBezTo>
                <a:cubicBezTo>
                  <a:pt x="269" y="345"/>
                  <a:pt x="269" y="345"/>
                  <a:pt x="269" y="345"/>
                </a:cubicBezTo>
                <a:cubicBezTo>
                  <a:pt x="268" y="345"/>
                  <a:pt x="268" y="345"/>
                  <a:pt x="267" y="346"/>
                </a:cubicBezTo>
                <a:cubicBezTo>
                  <a:pt x="267" y="346"/>
                  <a:pt x="267" y="346"/>
                  <a:pt x="267" y="346"/>
                </a:cubicBezTo>
                <a:cubicBezTo>
                  <a:pt x="267" y="345"/>
                  <a:pt x="267" y="344"/>
                  <a:pt x="267" y="343"/>
                </a:cubicBezTo>
                <a:cubicBezTo>
                  <a:pt x="267" y="343"/>
                  <a:pt x="267" y="343"/>
                  <a:pt x="266" y="343"/>
                </a:cubicBezTo>
                <a:cubicBezTo>
                  <a:pt x="266" y="342"/>
                  <a:pt x="266" y="342"/>
                  <a:pt x="266" y="342"/>
                </a:cubicBezTo>
                <a:cubicBezTo>
                  <a:pt x="266" y="342"/>
                  <a:pt x="266" y="342"/>
                  <a:pt x="266" y="342"/>
                </a:cubicBezTo>
                <a:cubicBezTo>
                  <a:pt x="266" y="342"/>
                  <a:pt x="266" y="343"/>
                  <a:pt x="265" y="343"/>
                </a:cubicBezTo>
                <a:cubicBezTo>
                  <a:pt x="265" y="343"/>
                  <a:pt x="265" y="343"/>
                  <a:pt x="265" y="343"/>
                </a:cubicBezTo>
                <a:cubicBezTo>
                  <a:pt x="264" y="343"/>
                  <a:pt x="264" y="343"/>
                  <a:pt x="264" y="343"/>
                </a:cubicBezTo>
                <a:cubicBezTo>
                  <a:pt x="265" y="343"/>
                  <a:pt x="265" y="344"/>
                  <a:pt x="265" y="344"/>
                </a:cubicBezTo>
                <a:cubicBezTo>
                  <a:pt x="265" y="345"/>
                  <a:pt x="265" y="345"/>
                  <a:pt x="265" y="345"/>
                </a:cubicBezTo>
                <a:cubicBezTo>
                  <a:pt x="265" y="344"/>
                  <a:pt x="265" y="344"/>
                  <a:pt x="265" y="344"/>
                </a:cubicBezTo>
                <a:cubicBezTo>
                  <a:pt x="265" y="345"/>
                  <a:pt x="265" y="344"/>
                  <a:pt x="266" y="345"/>
                </a:cubicBezTo>
                <a:cubicBezTo>
                  <a:pt x="266" y="346"/>
                  <a:pt x="266" y="347"/>
                  <a:pt x="265" y="348"/>
                </a:cubicBezTo>
                <a:cubicBezTo>
                  <a:pt x="265" y="348"/>
                  <a:pt x="266" y="348"/>
                  <a:pt x="266" y="349"/>
                </a:cubicBezTo>
                <a:cubicBezTo>
                  <a:pt x="266" y="349"/>
                  <a:pt x="266" y="349"/>
                  <a:pt x="266" y="349"/>
                </a:cubicBezTo>
                <a:cubicBezTo>
                  <a:pt x="265" y="349"/>
                  <a:pt x="264" y="349"/>
                  <a:pt x="264" y="348"/>
                </a:cubicBezTo>
                <a:cubicBezTo>
                  <a:pt x="264" y="349"/>
                  <a:pt x="264" y="349"/>
                  <a:pt x="263" y="349"/>
                </a:cubicBezTo>
                <a:cubicBezTo>
                  <a:pt x="263" y="349"/>
                  <a:pt x="263" y="349"/>
                  <a:pt x="264" y="350"/>
                </a:cubicBezTo>
                <a:cubicBezTo>
                  <a:pt x="264" y="350"/>
                  <a:pt x="264" y="350"/>
                  <a:pt x="264" y="350"/>
                </a:cubicBezTo>
                <a:cubicBezTo>
                  <a:pt x="264" y="350"/>
                  <a:pt x="264" y="350"/>
                  <a:pt x="264" y="350"/>
                </a:cubicBezTo>
                <a:cubicBezTo>
                  <a:pt x="264" y="350"/>
                  <a:pt x="264" y="350"/>
                  <a:pt x="264" y="350"/>
                </a:cubicBezTo>
                <a:cubicBezTo>
                  <a:pt x="264" y="350"/>
                  <a:pt x="264" y="350"/>
                  <a:pt x="264" y="350"/>
                </a:cubicBezTo>
                <a:cubicBezTo>
                  <a:pt x="264" y="350"/>
                  <a:pt x="264" y="350"/>
                  <a:pt x="264" y="351"/>
                </a:cubicBezTo>
                <a:cubicBezTo>
                  <a:pt x="264" y="351"/>
                  <a:pt x="264" y="351"/>
                  <a:pt x="263" y="351"/>
                </a:cubicBezTo>
                <a:cubicBezTo>
                  <a:pt x="263" y="350"/>
                  <a:pt x="263" y="350"/>
                  <a:pt x="263" y="349"/>
                </a:cubicBezTo>
                <a:cubicBezTo>
                  <a:pt x="263" y="349"/>
                  <a:pt x="263" y="349"/>
                  <a:pt x="263" y="349"/>
                </a:cubicBezTo>
                <a:cubicBezTo>
                  <a:pt x="262" y="349"/>
                  <a:pt x="262" y="349"/>
                  <a:pt x="262" y="349"/>
                </a:cubicBezTo>
                <a:cubicBezTo>
                  <a:pt x="262" y="349"/>
                  <a:pt x="262" y="350"/>
                  <a:pt x="262" y="350"/>
                </a:cubicBezTo>
                <a:cubicBezTo>
                  <a:pt x="262" y="350"/>
                  <a:pt x="262" y="350"/>
                  <a:pt x="262" y="350"/>
                </a:cubicBezTo>
                <a:cubicBezTo>
                  <a:pt x="262" y="350"/>
                  <a:pt x="262" y="350"/>
                  <a:pt x="262" y="349"/>
                </a:cubicBezTo>
                <a:cubicBezTo>
                  <a:pt x="262" y="349"/>
                  <a:pt x="262" y="349"/>
                  <a:pt x="262" y="349"/>
                </a:cubicBezTo>
                <a:cubicBezTo>
                  <a:pt x="262" y="350"/>
                  <a:pt x="262" y="350"/>
                  <a:pt x="262" y="351"/>
                </a:cubicBezTo>
                <a:cubicBezTo>
                  <a:pt x="262" y="351"/>
                  <a:pt x="262" y="351"/>
                  <a:pt x="262" y="351"/>
                </a:cubicBezTo>
                <a:cubicBezTo>
                  <a:pt x="262" y="351"/>
                  <a:pt x="262" y="350"/>
                  <a:pt x="262" y="350"/>
                </a:cubicBezTo>
                <a:cubicBezTo>
                  <a:pt x="262" y="350"/>
                  <a:pt x="262" y="350"/>
                  <a:pt x="262" y="350"/>
                </a:cubicBezTo>
                <a:cubicBezTo>
                  <a:pt x="262" y="351"/>
                  <a:pt x="262" y="351"/>
                  <a:pt x="262" y="351"/>
                </a:cubicBezTo>
                <a:cubicBezTo>
                  <a:pt x="262" y="351"/>
                  <a:pt x="262" y="352"/>
                  <a:pt x="262" y="352"/>
                </a:cubicBezTo>
                <a:cubicBezTo>
                  <a:pt x="261" y="352"/>
                  <a:pt x="261" y="351"/>
                  <a:pt x="261" y="351"/>
                </a:cubicBezTo>
                <a:cubicBezTo>
                  <a:pt x="261" y="350"/>
                  <a:pt x="260" y="350"/>
                  <a:pt x="259" y="350"/>
                </a:cubicBezTo>
                <a:cubicBezTo>
                  <a:pt x="259" y="350"/>
                  <a:pt x="259" y="350"/>
                  <a:pt x="259" y="351"/>
                </a:cubicBezTo>
                <a:cubicBezTo>
                  <a:pt x="259" y="351"/>
                  <a:pt x="259" y="351"/>
                  <a:pt x="259" y="351"/>
                </a:cubicBezTo>
                <a:cubicBezTo>
                  <a:pt x="260" y="351"/>
                  <a:pt x="260" y="351"/>
                  <a:pt x="260" y="351"/>
                </a:cubicBezTo>
                <a:cubicBezTo>
                  <a:pt x="260" y="352"/>
                  <a:pt x="260" y="352"/>
                  <a:pt x="259" y="353"/>
                </a:cubicBezTo>
                <a:cubicBezTo>
                  <a:pt x="259" y="353"/>
                  <a:pt x="258" y="353"/>
                  <a:pt x="257" y="353"/>
                </a:cubicBezTo>
                <a:cubicBezTo>
                  <a:pt x="257" y="353"/>
                  <a:pt x="257" y="353"/>
                  <a:pt x="257" y="353"/>
                </a:cubicBezTo>
                <a:cubicBezTo>
                  <a:pt x="257" y="354"/>
                  <a:pt x="258" y="354"/>
                  <a:pt x="258" y="354"/>
                </a:cubicBezTo>
                <a:cubicBezTo>
                  <a:pt x="258" y="354"/>
                  <a:pt x="258" y="354"/>
                  <a:pt x="258" y="354"/>
                </a:cubicBezTo>
                <a:cubicBezTo>
                  <a:pt x="258" y="354"/>
                  <a:pt x="258" y="354"/>
                  <a:pt x="258" y="355"/>
                </a:cubicBezTo>
                <a:cubicBezTo>
                  <a:pt x="258" y="355"/>
                  <a:pt x="258" y="355"/>
                  <a:pt x="258" y="356"/>
                </a:cubicBezTo>
                <a:cubicBezTo>
                  <a:pt x="258" y="356"/>
                  <a:pt x="258" y="356"/>
                  <a:pt x="258" y="356"/>
                </a:cubicBezTo>
                <a:cubicBezTo>
                  <a:pt x="258" y="356"/>
                  <a:pt x="258" y="356"/>
                  <a:pt x="258" y="356"/>
                </a:cubicBezTo>
                <a:cubicBezTo>
                  <a:pt x="256" y="356"/>
                  <a:pt x="257" y="356"/>
                  <a:pt x="257" y="355"/>
                </a:cubicBezTo>
                <a:cubicBezTo>
                  <a:pt x="256" y="355"/>
                  <a:pt x="255" y="356"/>
                  <a:pt x="255" y="356"/>
                </a:cubicBezTo>
                <a:cubicBezTo>
                  <a:pt x="255" y="355"/>
                  <a:pt x="255" y="355"/>
                  <a:pt x="255" y="355"/>
                </a:cubicBezTo>
                <a:cubicBezTo>
                  <a:pt x="254" y="355"/>
                  <a:pt x="254" y="355"/>
                  <a:pt x="254" y="355"/>
                </a:cubicBezTo>
                <a:cubicBezTo>
                  <a:pt x="253" y="355"/>
                  <a:pt x="253" y="354"/>
                  <a:pt x="252" y="354"/>
                </a:cubicBezTo>
                <a:cubicBezTo>
                  <a:pt x="252" y="354"/>
                  <a:pt x="252" y="354"/>
                  <a:pt x="252" y="354"/>
                </a:cubicBezTo>
                <a:cubicBezTo>
                  <a:pt x="252" y="353"/>
                  <a:pt x="252" y="353"/>
                  <a:pt x="252" y="353"/>
                </a:cubicBezTo>
                <a:cubicBezTo>
                  <a:pt x="252" y="353"/>
                  <a:pt x="252" y="353"/>
                  <a:pt x="253" y="354"/>
                </a:cubicBezTo>
                <a:cubicBezTo>
                  <a:pt x="253" y="354"/>
                  <a:pt x="254" y="353"/>
                  <a:pt x="254" y="353"/>
                </a:cubicBezTo>
                <a:cubicBezTo>
                  <a:pt x="254" y="353"/>
                  <a:pt x="254" y="353"/>
                  <a:pt x="254" y="353"/>
                </a:cubicBezTo>
                <a:cubicBezTo>
                  <a:pt x="254" y="352"/>
                  <a:pt x="254" y="353"/>
                  <a:pt x="254" y="353"/>
                </a:cubicBezTo>
                <a:cubicBezTo>
                  <a:pt x="253" y="352"/>
                  <a:pt x="253" y="353"/>
                  <a:pt x="252" y="353"/>
                </a:cubicBezTo>
                <a:cubicBezTo>
                  <a:pt x="252" y="353"/>
                  <a:pt x="251" y="354"/>
                  <a:pt x="251" y="354"/>
                </a:cubicBezTo>
                <a:cubicBezTo>
                  <a:pt x="251" y="355"/>
                  <a:pt x="251" y="355"/>
                  <a:pt x="252" y="355"/>
                </a:cubicBezTo>
                <a:cubicBezTo>
                  <a:pt x="252" y="355"/>
                  <a:pt x="252" y="355"/>
                  <a:pt x="252" y="356"/>
                </a:cubicBezTo>
                <a:cubicBezTo>
                  <a:pt x="251" y="356"/>
                  <a:pt x="251" y="356"/>
                  <a:pt x="251" y="356"/>
                </a:cubicBezTo>
                <a:cubicBezTo>
                  <a:pt x="251" y="357"/>
                  <a:pt x="251" y="357"/>
                  <a:pt x="251" y="357"/>
                </a:cubicBezTo>
                <a:cubicBezTo>
                  <a:pt x="251" y="357"/>
                  <a:pt x="251" y="357"/>
                  <a:pt x="251" y="357"/>
                </a:cubicBezTo>
                <a:cubicBezTo>
                  <a:pt x="251" y="357"/>
                  <a:pt x="251" y="357"/>
                  <a:pt x="250" y="357"/>
                </a:cubicBezTo>
                <a:cubicBezTo>
                  <a:pt x="250" y="357"/>
                  <a:pt x="250" y="357"/>
                  <a:pt x="250" y="357"/>
                </a:cubicBezTo>
                <a:cubicBezTo>
                  <a:pt x="249" y="357"/>
                  <a:pt x="249" y="357"/>
                  <a:pt x="250" y="357"/>
                </a:cubicBezTo>
                <a:cubicBezTo>
                  <a:pt x="249" y="358"/>
                  <a:pt x="249" y="358"/>
                  <a:pt x="249" y="358"/>
                </a:cubicBezTo>
                <a:cubicBezTo>
                  <a:pt x="249" y="358"/>
                  <a:pt x="249" y="358"/>
                  <a:pt x="249" y="358"/>
                </a:cubicBezTo>
                <a:cubicBezTo>
                  <a:pt x="248" y="358"/>
                  <a:pt x="248" y="358"/>
                  <a:pt x="248" y="358"/>
                </a:cubicBezTo>
                <a:cubicBezTo>
                  <a:pt x="248" y="358"/>
                  <a:pt x="247" y="356"/>
                  <a:pt x="248" y="356"/>
                </a:cubicBezTo>
                <a:cubicBezTo>
                  <a:pt x="248" y="355"/>
                  <a:pt x="248" y="355"/>
                  <a:pt x="248" y="355"/>
                </a:cubicBezTo>
                <a:cubicBezTo>
                  <a:pt x="247" y="355"/>
                  <a:pt x="246" y="357"/>
                  <a:pt x="246" y="358"/>
                </a:cubicBezTo>
                <a:cubicBezTo>
                  <a:pt x="245" y="358"/>
                  <a:pt x="245" y="358"/>
                  <a:pt x="245" y="358"/>
                </a:cubicBezTo>
                <a:cubicBezTo>
                  <a:pt x="245" y="357"/>
                  <a:pt x="245" y="357"/>
                  <a:pt x="245" y="357"/>
                </a:cubicBezTo>
                <a:cubicBezTo>
                  <a:pt x="245" y="357"/>
                  <a:pt x="245" y="357"/>
                  <a:pt x="245" y="357"/>
                </a:cubicBezTo>
                <a:cubicBezTo>
                  <a:pt x="246" y="357"/>
                  <a:pt x="246" y="357"/>
                  <a:pt x="246" y="357"/>
                </a:cubicBezTo>
                <a:cubicBezTo>
                  <a:pt x="246" y="356"/>
                  <a:pt x="246" y="356"/>
                  <a:pt x="246" y="356"/>
                </a:cubicBezTo>
                <a:cubicBezTo>
                  <a:pt x="246" y="356"/>
                  <a:pt x="246" y="356"/>
                  <a:pt x="246" y="356"/>
                </a:cubicBezTo>
                <a:cubicBezTo>
                  <a:pt x="245" y="356"/>
                  <a:pt x="245" y="356"/>
                  <a:pt x="245" y="356"/>
                </a:cubicBezTo>
                <a:cubicBezTo>
                  <a:pt x="244" y="356"/>
                  <a:pt x="244" y="356"/>
                  <a:pt x="244" y="356"/>
                </a:cubicBezTo>
                <a:cubicBezTo>
                  <a:pt x="244" y="357"/>
                  <a:pt x="244" y="357"/>
                  <a:pt x="244" y="357"/>
                </a:cubicBezTo>
                <a:cubicBezTo>
                  <a:pt x="244" y="357"/>
                  <a:pt x="244" y="357"/>
                  <a:pt x="244" y="357"/>
                </a:cubicBezTo>
                <a:cubicBezTo>
                  <a:pt x="243" y="357"/>
                  <a:pt x="243" y="357"/>
                  <a:pt x="243" y="357"/>
                </a:cubicBezTo>
                <a:cubicBezTo>
                  <a:pt x="242" y="357"/>
                  <a:pt x="242" y="357"/>
                  <a:pt x="242" y="356"/>
                </a:cubicBezTo>
                <a:cubicBezTo>
                  <a:pt x="242" y="356"/>
                  <a:pt x="241" y="356"/>
                  <a:pt x="241" y="357"/>
                </a:cubicBezTo>
                <a:cubicBezTo>
                  <a:pt x="241" y="357"/>
                  <a:pt x="241" y="357"/>
                  <a:pt x="241" y="356"/>
                </a:cubicBezTo>
                <a:cubicBezTo>
                  <a:pt x="241" y="356"/>
                  <a:pt x="242" y="354"/>
                  <a:pt x="241" y="354"/>
                </a:cubicBezTo>
                <a:cubicBezTo>
                  <a:pt x="241" y="353"/>
                  <a:pt x="241" y="354"/>
                  <a:pt x="241" y="354"/>
                </a:cubicBezTo>
                <a:cubicBezTo>
                  <a:pt x="241" y="354"/>
                  <a:pt x="241" y="354"/>
                  <a:pt x="240" y="353"/>
                </a:cubicBezTo>
                <a:cubicBezTo>
                  <a:pt x="240" y="353"/>
                  <a:pt x="240" y="354"/>
                  <a:pt x="240" y="354"/>
                </a:cubicBezTo>
                <a:cubicBezTo>
                  <a:pt x="240" y="354"/>
                  <a:pt x="240" y="354"/>
                  <a:pt x="239" y="354"/>
                </a:cubicBezTo>
                <a:cubicBezTo>
                  <a:pt x="239" y="354"/>
                  <a:pt x="239" y="354"/>
                  <a:pt x="239" y="354"/>
                </a:cubicBezTo>
                <a:cubicBezTo>
                  <a:pt x="240" y="354"/>
                  <a:pt x="239" y="355"/>
                  <a:pt x="239" y="356"/>
                </a:cubicBezTo>
                <a:cubicBezTo>
                  <a:pt x="239" y="356"/>
                  <a:pt x="239" y="356"/>
                  <a:pt x="239" y="356"/>
                </a:cubicBezTo>
                <a:cubicBezTo>
                  <a:pt x="239" y="356"/>
                  <a:pt x="239" y="356"/>
                  <a:pt x="240" y="355"/>
                </a:cubicBezTo>
                <a:cubicBezTo>
                  <a:pt x="240" y="355"/>
                  <a:pt x="240" y="356"/>
                  <a:pt x="240" y="356"/>
                </a:cubicBezTo>
                <a:cubicBezTo>
                  <a:pt x="240" y="356"/>
                  <a:pt x="240" y="357"/>
                  <a:pt x="241" y="357"/>
                </a:cubicBezTo>
                <a:cubicBezTo>
                  <a:pt x="241" y="358"/>
                  <a:pt x="241" y="358"/>
                  <a:pt x="241" y="358"/>
                </a:cubicBezTo>
                <a:cubicBezTo>
                  <a:pt x="240" y="357"/>
                  <a:pt x="240" y="358"/>
                  <a:pt x="239" y="358"/>
                </a:cubicBezTo>
                <a:cubicBezTo>
                  <a:pt x="239" y="358"/>
                  <a:pt x="239" y="358"/>
                  <a:pt x="239" y="358"/>
                </a:cubicBezTo>
                <a:cubicBezTo>
                  <a:pt x="239" y="358"/>
                  <a:pt x="239" y="358"/>
                  <a:pt x="239" y="358"/>
                </a:cubicBezTo>
                <a:cubicBezTo>
                  <a:pt x="239" y="358"/>
                  <a:pt x="239" y="358"/>
                  <a:pt x="240" y="358"/>
                </a:cubicBezTo>
                <a:cubicBezTo>
                  <a:pt x="240" y="358"/>
                  <a:pt x="240" y="358"/>
                  <a:pt x="240" y="358"/>
                </a:cubicBezTo>
                <a:cubicBezTo>
                  <a:pt x="240" y="359"/>
                  <a:pt x="239" y="359"/>
                  <a:pt x="239" y="359"/>
                </a:cubicBezTo>
                <a:cubicBezTo>
                  <a:pt x="239" y="359"/>
                  <a:pt x="239" y="359"/>
                  <a:pt x="239" y="359"/>
                </a:cubicBezTo>
                <a:cubicBezTo>
                  <a:pt x="239" y="359"/>
                  <a:pt x="239" y="359"/>
                  <a:pt x="239" y="359"/>
                </a:cubicBezTo>
                <a:cubicBezTo>
                  <a:pt x="239" y="358"/>
                  <a:pt x="238" y="358"/>
                  <a:pt x="238" y="357"/>
                </a:cubicBezTo>
                <a:cubicBezTo>
                  <a:pt x="237" y="358"/>
                  <a:pt x="237" y="359"/>
                  <a:pt x="237" y="360"/>
                </a:cubicBezTo>
                <a:cubicBezTo>
                  <a:pt x="237" y="360"/>
                  <a:pt x="237" y="360"/>
                  <a:pt x="237" y="360"/>
                </a:cubicBezTo>
                <a:cubicBezTo>
                  <a:pt x="237" y="360"/>
                  <a:pt x="237" y="360"/>
                  <a:pt x="237" y="360"/>
                </a:cubicBezTo>
                <a:cubicBezTo>
                  <a:pt x="237" y="361"/>
                  <a:pt x="236" y="361"/>
                  <a:pt x="236" y="361"/>
                </a:cubicBezTo>
                <a:cubicBezTo>
                  <a:pt x="236" y="361"/>
                  <a:pt x="236" y="361"/>
                  <a:pt x="236" y="362"/>
                </a:cubicBezTo>
                <a:cubicBezTo>
                  <a:pt x="236" y="362"/>
                  <a:pt x="236" y="362"/>
                  <a:pt x="236" y="361"/>
                </a:cubicBezTo>
                <a:cubicBezTo>
                  <a:pt x="236" y="362"/>
                  <a:pt x="236" y="362"/>
                  <a:pt x="236" y="362"/>
                </a:cubicBezTo>
                <a:cubicBezTo>
                  <a:pt x="235" y="362"/>
                  <a:pt x="235" y="362"/>
                  <a:pt x="235" y="362"/>
                </a:cubicBezTo>
                <a:cubicBezTo>
                  <a:pt x="235" y="362"/>
                  <a:pt x="235" y="362"/>
                  <a:pt x="235" y="361"/>
                </a:cubicBezTo>
                <a:cubicBezTo>
                  <a:pt x="235" y="361"/>
                  <a:pt x="234" y="361"/>
                  <a:pt x="234" y="361"/>
                </a:cubicBezTo>
                <a:cubicBezTo>
                  <a:pt x="234" y="361"/>
                  <a:pt x="234" y="359"/>
                  <a:pt x="234" y="358"/>
                </a:cubicBezTo>
                <a:cubicBezTo>
                  <a:pt x="233" y="358"/>
                  <a:pt x="232" y="359"/>
                  <a:pt x="232" y="359"/>
                </a:cubicBezTo>
                <a:cubicBezTo>
                  <a:pt x="232" y="359"/>
                  <a:pt x="232" y="359"/>
                  <a:pt x="232" y="359"/>
                </a:cubicBezTo>
                <a:cubicBezTo>
                  <a:pt x="231" y="359"/>
                  <a:pt x="231" y="358"/>
                  <a:pt x="231" y="358"/>
                </a:cubicBezTo>
                <a:cubicBezTo>
                  <a:pt x="230" y="358"/>
                  <a:pt x="230" y="358"/>
                  <a:pt x="230" y="358"/>
                </a:cubicBezTo>
                <a:cubicBezTo>
                  <a:pt x="229" y="358"/>
                  <a:pt x="229" y="358"/>
                  <a:pt x="229" y="357"/>
                </a:cubicBezTo>
                <a:cubicBezTo>
                  <a:pt x="229" y="357"/>
                  <a:pt x="229" y="357"/>
                  <a:pt x="229" y="357"/>
                </a:cubicBezTo>
                <a:cubicBezTo>
                  <a:pt x="229" y="357"/>
                  <a:pt x="229" y="357"/>
                  <a:pt x="229" y="357"/>
                </a:cubicBezTo>
                <a:cubicBezTo>
                  <a:pt x="229" y="357"/>
                  <a:pt x="229" y="357"/>
                  <a:pt x="229" y="357"/>
                </a:cubicBezTo>
                <a:cubicBezTo>
                  <a:pt x="229" y="358"/>
                  <a:pt x="229" y="358"/>
                  <a:pt x="229" y="359"/>
                </a:cubicBezTo>
                <a:cubicBezTo>
                  <a:pt x="229" y="359"/>
                  <a:pt x="229" y="359"/>
                  <a:pt x="230" y="359"/>
                </a:cubicBezTo>
                <a:cubicBezTo>
                  <a:pt x="230" y="359"/>
                  <a:pt x="230" y="359"/>
                  <a:pt x="230" y="359"/>
                </a:cubicBezTo>
                <a:cubicBezTo>
                  <a:pt x="230" y="360"/>
                  <a:pt x="229" y="361"/>
                  <a:pt x="229" y="361"/>
                </a:cubicBezTo>
                <a:cubicBezTo>
                  <a:pt x="229" y="362"/>
                  <a:pt x="229" y="362"/>
                  <a:pt x="229" y="362"/>
                </a:cubicBezTo>
                <a:cubicBezTo>
                  <a:pt x="229" y="362"/>
                  <a:pt x="229" y="362"/>
                  <a:pt x="229" y="362"/>
                </a:cubicBezTo>
                <a:cubicBezTo>
                  <a:pt x="230" y="362"/>
                  <a:pt x="230" y="361"/>
                  <a:pt x="231" y="360"/>
                </a:cubicBezTo>
                <a:cubicBezTo>
                  <a:pt x="231" y="361"/>
                  <a:pt x="231" y="361"/>
                  <a:pt x="232" y="361"/>
                </a:cubicBezTo>
                <a:cubicBezTo>
                  <a:pt x="232" y="361"/>
                  <a:pt x="232" y="361"/>
                  <a:pt x="232" y="361"/>
                </a:cubicBezTo>
                <a:cubicBezTo>
                  <a:pt x="231" y="361"/>
                  <a:pt x="231" y="361"/>
                  <a:pt x="231" y="361"/>
                </a:cubicBezTo>
                <a:cubicBezTo>
                  <a:pt x="231" y="362"/>
                  <a:pt x="231" y="362"/>
                  <a:pt x="231" y="362"/>
                </a:cubicBezTo>
                <a:cubicBezTo>
                  <a:pt x="231" y="363"/>
                  <a:pt x="231" y="363"/>
                  <a:pt x="232" y="363"/>
                </a:cubicBezTo>
                <a:cubicBezTo>
                  <a:pt x="232" y="363"/>
                  <a:pt x="231" y="363"/>
                  <a:pt x="232" y="363"/>
                </a:cubicBezTo>
                <a:cubicBezTo>
                  <a:pt x="232" y="364"/>
                  <a:pt x="230" y="364"/>
                  <a:pt x="230" y="364"/>
                </a:cubicBezTo>
                <a:cubicBezTo>
                  <a:pt x="228" y="364"/>
                  <a:pt x="228" y="364"/>
                  <a:pt x="228" y="364"/>
                </a:cubicBezTo>
                <a:cubicBezTo>
                  <a:pt x="228" y="365"/>
                  <a:pt x="228" y="365"/>
                  <a:pt x="227" y="365"/>
                </a:cubicBezTo>
                <a:cubicBezTo>
                  <a:pt x="227" y="367"/>
                  <a:pt x="227" y="367"/>
                  <a:pt x="228" y="368"/>
                </a:cubicBezTo>
                <a:cubicBezTo>
                  <a:pt x="228" y="368"/>
                  <a:pt x="227" y="368"/>
                  <a:pt x="227" y="369"/>
                </a:cubicBezTo>
                <a:cubicBezTo>
                  <a:pt x="227" y="369"/>
                  <a:pt x="227" y="369"/>
                  <a:pt x="227" y="369"/>
                </a:cubicBezTo>
                <a:cubicBezTo>
                  <a:pt x="226" y="368"/>
                  <a:pt x="225" y="366"/>
                  <a:pt x="225" y="366"/>
                </a:cubicBezTo>
                <a:cubicBezTo>
                  <a:pt x="225" y="366"/>
                  <a:pt x="225" y="366"/>
                  <a:pt x="225" y="365"/>
                </a:cubicBezTo>
                <a:cubicBezTo>
                  <a:pt x="224" y="365"/>
                  <a:pt x="225" y="365"/>
                  <a:pt x="225" y="364"/>
                </a:cubicBezTo>
                <a:cubicBezTo>
                  <a:pt x="224" y="364"/>
                  <a:pt x="224" y="364"/>
                  <a:pt x="224" y="364"/>
                </a:cubicBezTo>
                <a:cubicBezTo>
                  <a:pt x="224" y="364"/>
                  <a:pt x="223" y="364"/>
                  <a:pt x="223" y="365"/>
                </a:cubicBezTo>
                <a:cubicBezTo>
                  <a:pt x="223" y="366"/>
                  <a:pt x="223" y="365"/>
                  <a:pt x="224" y="365"/>
                </a:cubicBezTo>
                <a:cubicBezTo>
                  <a:pt x="224" y="366"/>
                  <a:pt x="224" y="366"/>
                  <a:pt x="224" y="366"/>
                </a:cubicBezTo>
                <a:cubicBezTo>
                  <a:pt x="224" y="367"/>
                  <a:pt x="223" y="367"/>
                  <a:pt x="223" y="367"/>
                </a:cubicBezTo>
                <a:cubicBezTo>
                  <a:pt x="223" y="366"/>
                  <a:pt x="223" y="366"/>
                  <a:pt x="223" y="365"/>
                </a:cubicBezTo>
                <a:cubicBezTo>
                  <a:pt x="222" y="365"/>
                  <a:pt x="222" y="365"/>
                  <a:pt x="222" y="365"/>
                </a:cubicBezTo>
                <a:cubicBezTo>
                  <a:pt x="221" y="365"/>
                  <a:pt x="219" y="367"/>
                  <a:pt x="219" y="368"/>
                </a:cubicBezTo>
                <a:cubicBezTo>
                  <a:pt x="219" y="368"/>
                  <a:pt x="219" y="368"/>
                  <a:pt x="218" y="367"/>
                </a:cubicBezTo>
                <a:cubicBezTo>
                  <a:pt x="218" y="367"/>
                  <a:pt x="218" y="367"/>
                  <a:pt x="219" y="366"/>
                </a:cubicBezTo>
                <a:cubicBezTo>
                  <a:pt x="219" y="366"/>
                  <a:pt x="219" y="366"/>
                  <a:pt x="218" y="366"/>
                </a:cubicBezTo>
                <a:cubicBezTo>
                  <a:pt x="218" y="366"/>
                  <a:pt x="217" y="366"/>
                  <a:pt x="216" y="366"/>
                </a:cubicBezTo>
                <a:cubicBezTo>
                  <a:pt x="216" y="366"/>
                  <a:pt x="216" y="365"/>
                  <a:pt x="216" y="365"/>
                </a:cubicBezTo>
                <a:cubicBezTo>
                  <a:pt x="216" y="365"/>
                  <a:pt x="216" y="365"/>
                  <a:pt x="215" y="365"/>
                </a:cubicBezTo>
                <a:cubicBezTo>
                  <a:pt x="215" y="365"/>
                  <a:pt x="215" y="366"/>
                  <a:pt x="215" y="366"/>
                </a:cubicBezTo>
                <a:cubicBezTo>
                  <a:pt x="215" y="367"/>
                  <a:pt x="215" y="366"/>
                  <a:pt x="215" y="366"/>
                </a:cubicBezTo>
                <a:cubicBezTo>
                  <a:pt x="215" y="367"/>
                  <a:pt x="216" y="368"/>
                  <a:pt x="216" y="369"/>
                </a:cubicBezTo>
                <a:cubicBezTo>
                  <a:pt x="216" y="369"/>
                  <a:pt x="216" y="369"/>
                  <a:pt x="216" y="370"/>
                </a:cubicBezTo>
                <a:cubicBezTo>
                  <a:pt x="215" y="370"/>
                  <a:pt x="215" y="370"/>
                  <a:pt x="215" y="370"/>
                </a:cubicBezTo>
                <a:cubicBezTo>
                  <a:pt x="215" y="370"/>
                  <a:pt x="215" y="370"/>
                  <a:pt x="215" y="369"/>
                </a:cubicBezTo>
                <a:cubicBezTo>
                  <a:pt x="214" y="370"/>
                  <a:pt x="215" y="369"/>
                  <a:pt x="214" y="370"/>
                </a:cubicBezTo>
                <a:cubicBezTo>
                  <a:pt x="214" y="369"/>
                  <a:pt x="214" y="369"/>
                  <a:pt x="213" y="369"/>
                </a:cubicBezTo>
                <a:cubicBezTo>
                  <a:pt x="213" y="368"/>
                  <a:pt x="213" y="368"/>
                  <a:pt x="214" y="368"/>
                </a:cubicBezTo>
                <a:cubicBezTo>
                  <a:pt x="214" y="368"/>
                  <a:pt x="214" y="368"/>
                  <a:pt x="214" y="368"/>
                </a:cubicBezTo>
                <a:cubicBezTo>
                  <a:pt x="214" y="368"/>
                  <a:pt x="214" y="368"/>
                  <a:pt x="214" y="368"/>
                </a:cubicBezTo>
                <a:cubicBezTo>
                  <a:pt x="213" y="368"/>
                  <a:pt x="213" y="367"/>
                  <a:pt x="213" y="367"/>
                </a:cubicBezTo>
                <a:cubicBezTo>
                  <a:pt x="212" y="368"/>
                  <a:pt x="213" y="368"/>
                  <a:pt x="212" y="368"/>
                </a:cubicBezTo>
                <a:cubicBezTo>
                  <a:pt x="212" y="368"/>
                  <a:pt x="212" y="368"/>
                  <a:pt x="212" y="367"/>
                </a:cubicBezTo>
                <a:cubicBezTo>
                  <a:pt x="211" y="367"/>
                  <a:pt x="211" y="367"/>
                  <a:pt x="211" y="367"/>
                </a:cubicBezTo>
                <a:cubicBezTo>
                  <a:pt x="211" y="368"/>
                  <a:pt x="211" y="368"/>
                  <a:pt x="211" y="368"/>
                </a:cubicBezTo>
                <a:cubicBezTo>
                  <a:pt x="211" y="368"/>
                  <a:pt x="211" y="368"/>
                  <a:pt x="212" y="368"/>
                </a:cubicBezTo>
                <a:cubicBezTo>
                  <a:pt x="212" y="368"/>
                  <a:pt x="212" y="368"/>
                  <a:pt x="212" y="368"/>
                </a:cubicBezTo>
                <a:cubicBezTo>
                  <a:pt x="212" y="369"/>
                  <a:pt x="212" y="369"/>
                  <a:pt x="212" y="369"/>
                </a:cubicBezTo>
                <a:cubicBezTo>
                  <a:pt x="211" y="369"/>
                  <a:pt x="211" y="369"/>
                  <a:pt x="211" y="368"/>
                </a:cubicBezTo>
                <a:cubicBezTo>
                  <a:pt x="210" y="368"/>
                  <a:pt x="210" y="368"/>
                  <a:pt x="210" y="368"/>
                </a:cubicBezTo>
                <a:cubicBezTo>
                  <a:pt x="210" y="368"/>
                  <a:pt x="210" y="369"/>
                  <a:pt x="210" y="369"/>
                </a:cubicBezTo>
                <a:cubicBezTo>
                  <a:pt x="210" y="369"/>
                  <a:pt x="210" y="369"/>
                  <a:pt x="210" y="369"/>
                </a:cubicBezTo>
                <a:cubicBezTo>
                  <a:pt x="210" y="369"/>
                  <a:pt x="210" y="369"/>
                  <a:pt x="209" y="369"/>
                </a:cubicBezTo>
                <a:cubicBezTo>
                  <a:pt x="209" y="369"/>
                  <a:pt x="209" y="369"/>
                  <a:pt x="208" y="368"/>
                </a:cubicBezTo>
                <a:cubicBezTo>
                  <a:pt x="208" y="367"/>
                  <a:pt x="208" y="367"/>
                  <a:pt x="208" y="367"/>
                </a:cubicBezTo>
                <a:cubicBezTo>
                  <a:pt x="208" y="367"/>
                  <a:pt x="208" y="367"/>
                  <a:pt x="208" y="367"/>
                </a:cubicBezTo>
                <a:cubicBezTo>
                  <a:pt x="208" y="367"/>
                  <a:pt x="208" y="367"/>
                  <a:pt x="207" y="367"/>
                </a:cubicBezTo>
                <a:cubicBezTo>
                  <a:pt x="207" y="367"/>
                  <a:pt x="207" y="367"/>
                  <a:pt x="207" y="367"/>
                </a:cubicBezTo>
                <a:cubicBezTo>
                  <a:pt x="207" y="368"/>
                  <a:pt x="207" y="369"/>
                  <a:pt x="207" y="370"/>
                </a:cubicBezTo>
                <a:cubicBezTo>
                  <a:pt x="207" y="370"/>
                  <a:pt x="207" y="370"/>
                  <a:pt x="207" y="371"/>
                </a:cubicBezTo>
                <a:cubicBezTo>
                  <a:pt x="207" y="371"/>
                  <a:pt x="207" y="371"/>
                  <a:pt x="207" y="371"/>
                </a:cubicBezTo>
                <a:cubicBezTo>
                  <a:pt x="207" y="371"/>
                  <a:pt x="207" y="371"/>
                  <a:pt x="207" y="371"/>
                </a:cubicBezTo>
                <a:cubicBezTo>
                  <a:pt x="207" y="371"/>
                  <a:pt x="207" y="371"/>
                  <a:pt x="207" y="371"/>
                </a:cubicBezTo>
                <a:cubicBezTo>
                  <a:pt x="207" y="371"/>
                  <a:pt x="207" y="371"/>
                  <a:pt x="206" y="370"/>
                </a:cubicBezTo>
                <a:cubicBezTo>
                  <a:pt x="206" y="370"/>
                  <a:pt x="207" y="370"/>
                  <a:pt x="207" y="369"/>
                </a:cubicBezTo>
                <a:cubicBezTo>
                  <a:pt x="207" y="369"/>
                  <a:pt x="207" y="369"/>
                  <a:pt x="207" y="369"/>
                </a:cubicBezTo>
                <a:cubicBezTo>
                  <a:pt x="207" y="369"/>
                  <a:pt x="207" y="369"/>
                  <a:pt x="207" y="369"/>
                </a:cubicBezTo>
                <a:cubicBezTo>
                  <a:pt x="206" y="369"/>
                  <a:pt x="206" y="369"/>
                  <a:pt x="206" y="370"/>
                </a:cubicBezTo>
                <a:cubicBezTo>
                  <a:pt x="206" y="370"/>
                  <a:pt x="205" y="370"/>
                  <a:pt x="205" y="371"/>
                </a:cubicBezTo>
                <a:cubicBezTo>
                  <a:pt x="205" y="371"/>
                  <a:pt x="205" y="371"/>
                  <a:pt x="204" y="370"/>
                </a:cubicBezTo>
                <a:cubicBezTo>
                  <a:pt x="204" y="370"/>
                  <a:pt x="204" y="370"/>
                  <a:pt x="204" y="371"/>
                </a:cubicBezTo>
                <a:cubicBezTo>
                  <a:pt x="204" y="371"/>
                  <a:pt x="204" y="371"/>
                  <a:pt x="204" y="371"/>
                </a:cubicBezTo>
                <a:cubicBezTo>
                  <a:pt x="203" y="371"/>
                  <a:pt x="203" y="371"/>
                  <a:pt x="203" y="371"/>
                </a:cubicBezTo>
                <a:cubicBezTo>
                  <a:pt x="203" y="372"/>
                  <a:pt x="203" y="372"/>
                  <a:pt x="204" y="372"/>
                </a:cubicBezTo>
                <a:cubicBezTo>
                  <a:pt x="203" y="373"/>
                  <a:pt x="203" y="374"/>
                  <a:pt x="203" y="375"/>
                </a:cubicBezTo>
                <a:cubicBezTo>
                  <a:pt x="202" y="375"/>
                  <a:pt x="202" y="375"/>
                  <a:pt x="202" y="375"/>
                </a:cubicBezTo>
                <a:cubicBezTo>
                  <a:pt x="201" y="375"/>
                  <a:pt x="201" y="374"/>
                  <a:pt x="200" y="374"/>
                </a:cubicBezTo>
                <a:cubicBezTo>
                  <a:pt x="200" y="373"/>
                  <a:pt x="200" y="373"/>
                  <a:pt x="201" y="373"/>
                </a:cubicBezTo>
                <a:cubicBezTo>
                  <a:pt x="201" y="372"/>
                  <a:pt x="201" y="372"/>
                  <a:pt x="201" y="372"/>
                </a:cubicBezTo>
                <a:cubicBezTo>
                  <a:pt x="200" y="372"/>
                  <a:pt x="199" y="373"/>
                  <a:pt x="198" y="373"/>
                </a:cubicBezTo>
                <a:cubicBezTo>
                  <a:pt x="198" y="373"/>
                  <a:pt x="198" y="373"/>
                  <a:pt x="198" y="373"/>
                </a:cubicBezTo>
                <a:cubicBezTo>
                  <a:pt x="198" y="373"/>
                  <a:pt x="198" y="373"/>
                  <a:pt x="198" y="374"/>
                </a:cubicBezTo>
                <a:cubicBezTo>
                  <a:pt x="198" y="374"/>
                  <a:pt x="199" y="373"/>
                  <a:pt x="200" y="373"/>
                </a:cubicBezTo>
                <a:cubicBezTo>
                  <a:pt x="200" y="374"/>
                  <a:pt x="199" y="374"/>
                  <a:pt x="199" y="375"/>
                </a:cubicBezTo>
                <a:cubicBezTo>
                  <a:pt x="199" y="375"/>
                  <a:pt x="199" y="375"/>
                  <a:pt x="198" y="376"/>
                </a:cubicBezTo>
                <a:cubicBezTo>
                  <a:pt x="198" y="375"/>
                  <a:pt x="198" y="375"/>
                  <a:pt x="197" y="375"/>
                </a:cubicBezTo>
                <a:cubicBezTo>
                  <a:pt x="197" y="375"/>
                  <a:pt x="197" y="374"/>
                  <a:pt x="197" y="374"/>
                </a:cubicBezTo>
                <a:cubicBezTo>
                  <a:pt x="196" y="374"/>
                  <a:pt x="196" y="374"/>
                  <a:pt x="196" y="374"/>
                </a:cubicBezTo>
                <a:cubicBezTo>
                  <a:pt x="195" y="374"/>
                  <a:pt x="196" y="374"/>
                  <a:pt x="195" y="374"/>
                </a:cubicBezTo>
                <a:cubicBezTo>
                  <a:pt x="194" y="374"/>
                  <a:pt x="193" y="375"/>
                  <a:pt x="192" y="375"/>
                </a:cubicBezTo>
                <a:cubicBezTo>
                  <a:pt x="193" y="375"/>
                  <a:pt x="192" y="375"/>
                  <a:pt x="193" y="375"/>
                </a:cubicBezTo>
                <a:cubicBezTo>
                  <a:pt x="193" y="376"/>
                  <a:pt x="193" y="376"/>
                  <a:pt x="192" y="376"/>
                </a:cubicBezTo>
                <a:cubicBezTo>
                  <a:pt x="192" y="376"/>
                  <a:pt x="192" y="376"/>
                  <a:pt x="192" y="376"/>
                </a:cubicBezTo>
                <a:cubicBezTo>
                  <a:pt x="192" y="376"/>
                  <a:pt x="192" y="376"/>
                  <a:pt x="192" y="376"/>
                </a:cubicBezTo>
                <a:cubicBezTo>
                  <a:pt x="191" y="375"/>
                  <a:pt x="191" y="376"/>
                  <a:pt x="190" y="376"/>
                </a:cubicBezTo>
                <a:cubicBezTo>
                  <a:pt x="190" y="377"/>
                  <a:pt x="190" y="377"/>
                  <a:pt x="190" y="378"/>
                </a:cubicBezTo>
                <a:cubicBezTo>
                  <a:pt x="190" y="378"/>
                  <a:pt x="189" y="378"/>
                  <a:pt x="189" y="377"/>
                </a:cubicBezTo>
                <a:cubicBezTo>
                  <a:pt x="188" y="377"/>
                  <a:pt x="188" y="378"/>
                  <a:pt x="188" y="378"/>
                </a:cubicBezTo>
                <a:cubicBezTo>
                  <a:pt x="187" y="378"/>
                  <a:pt x="187" y="378"/>
                  <a:pt x="187" y="378"/>
                </a:cubicBezTo>
                <a:cubicBezTo>
                  <a:pt x="187" y="378"/>
                  <a:pt x="187" y="378"/>
                  <a:pt x="187" y="378"/>
                </a:cubicBezTo>
                <a:cubicBezTo>
                  <a:pt x="187" y="378"/>
                  <a:pt x="187" y="378"/>
                  <a:pt x="187" y="378"/>
                </a:cubicBezTo>
                <a:cubicBezTo>
                  <a:pt x="186" y="378"/>
                  <a:pt x="185" y="378"/>
                  <a:pt x="185" y="379"/>
                </a:cubicBezTo>
                <a:cubicBezTo>
                  <a:pt x="185" y="379"/>
                  <a:pt x="185" y="379"/>
                  <a:pt x="185" y="379"/>
                </a:cubicBezTo>
                <a:cubicBezTo>
                  <a:pt x="184" y="378"/>
                  <a:pt x="184" y="378"/>
                  <a:pt x="184" y="377"/>
                </a:cubicBezTo>
                <a:cubicBezTo>
                  <a:pt x="184" y="378"/>
                  <a:pt x="184" y="378"/>
                  <a:pt x="184" y="378"/>
                </a:cubicBezTo>
                <a:cubicBezTo>
                  <a:pt x="183" y="378"/>
                  <a:pt x="183" y="378"/>
                  <a:pt x="183" y="378"/>
                </a:cubicBezTo>
                <a:cubicBezTo>
                  <a:pt x="183" y="378"/>
                  <a:pt x="183" y="378"/>
                  <a:pt x="183" y="379"/>
                </a:cubicBezTo>
                <a:cubicBezTo>
                  <a:pt x="183" y="379"/>
                  <a:pt x="183" y="379"/>
                  <a:pt x="183" y="379"/>
                </a:cubicBezTo>
                <a:cubicBezTo>
                  <a:pt x="183" y="379"/>
                  <a:pt x="183" y="379"/>
                  <a:pt x="183" y="379"/>
                </a:cubicBezTo>
                <a:cubicBezTo>
                  <a:pt x="183" y="379"/>
                  <a:pt x="183" y="379"/>
                  <a:pt x="182" y="379"/>
                </a:cubicBezTo>
                <a:cubicBezTo>
                  <a:pt x="182" y="379"/>
                  <a:pt x="182" y="379"/>
                  <a:pt x="182" y="378"/>
                </a:cubicBezTo>
                <a:cubicBezTo>
                  <a:pt x="182" y="378"/>
                  <a:pt x="182" y="378"/>
                  <a:pt x="182" y="378"/>
                </a:cubicBezTo>
                <a:cubicBezTo>
                  <a:pt x="182" y="378"/>
                  <a:pt x="181" y="378"/>
                  <a:pt x="181" y="378"/>
                </a:cubicBezTo>
                <a:cubicBezTo>
                  <a:pt x="181" y="379"/>
                  <a:pt x="181" y="379"/>
                  <a:pt x="180" y="380"/>
                </a:cubicBezTo>
                <a:cubicBezTo>
                  <a:pt x="180" y="380"/>
                  <a:pt x="180" y="380"/>
                  <a:pt x="180" y="380"/>
                </a:cubicBezTo>
                <a:cubicBezTo>
                  <a:pt x="180" y="380"/>
                  <a:pt x="179" y="381"/>
                  <a:pt x="179" y="381"/>
                </a:cubicBezTo>
                <a:cubicBezTo>
                  <a:pt x="179" y="381"/>
                  <a:pt x="179" y="381"/>
                  <a:pt x="179" y="380"/>
                </a:cubicBezTo>
                <a:cubicBezTo>
                  <a:pt x="179" y="380"/>
                  <a:pt x="179" y="380"/>
                  <a:pt x="179" y="380"/>
                </a:cubicBezTo>
                <a:cubicBezTo>
                  <a:pt x="178" y="380"/>
                  <a:pt x="177" y="382"/>
                  <a:pt x="178" y="383"/>
                </a:cubicBezTo>
                <a:cubicBezTo>
                  <a:pt x="178" y="383"/>
                  <a:pt x="178" y="383"/>
                  <a:pt x="178" y="383"/>
                </a:cubicBezTo>
                <a:cubicBezTo>
                  <a:pt x="177" y="384"/>
                  <a:pt x="177" y="383"/>
                  <a:pt x="177" y="383"/>
                </a:cubicBezTo>
                <a:cubicBezTo>
                  <a:pt x="176" y="383"/>
                  <a:pt x="175" y="384"/>
                  <a:pt x="175" y="385"/>
                </a:cubicBezTo>
                <a:cubicBezTo>
                  <a:pt x="175" y="385"/>
                  <a:pt x="175" y="384"/>
                  <a:pt x="174" y="384"/>
                </a:cubicBezTo>
                <a:cubicBezTo>
                  <a:pt x="173" y="384"/>
                  <a:pt x="172" y="385"/>
                  <a:pt x="172" y="386"/>
                </a:cubicBezTo>
                <a:cubicBezTo>
                  <a:pt x="171" y="386"/>
                  <a:pt x="171" y="386"/>
                  <a:pt x="171" y="386"/>
                </a:cubicBezTo>
                <a:cubicBezTo>
                  <a:pt x="172" y="385"/>
                  <a:pt x="171" y="383"/>
                  <a:pt x="173" y="382"/>
                </a:cubicBezTo>
                <a:cubicBezTo>
                  <a:pt x="172" y="382"/>
                  <a:pt x="172" y="382"/>
                  <a:pt x="172" y="382"/>
                </a:cubicBezTo>
                <a:cubicBezTo>
                  <a:pt x="171" y="382"/>
                  <a:pt x="172" y="383"/>
                  <a:pt x="171" y="383"/>
                </a:cubicBezTo>
                <a:cubicBezTo>
                  <a:pt x="171" y="383"/>
                  <a:pt x="171" y="383"/>
                  <a:pt x="171" y="383"/>
                </a:cubicBezTo>
                <a:cubicBezTo>
                  <a:pt x="171" y="383"/>
                  <a:pt x="170" y="383"/>
                  <a:pt x="170" y="382"/>
                </a:cubicBezTo>
                <a:cubicBezTo>
                  <a:pt x="170" y="382"/>
                  <a:pt x="170" y="382"/>
                  <a:pt x="170" y="382"/>
                </a:cubicBezTo>
                <a:cubicBezTo>
                  <a:pt x="170" y="383"/>
                  <a:pt x="170" y="384"/>
                  <a:pt x="170" y="384"/>
                </a:cubicBezTo>
                <a:cubicBezTo>
                  <a:pt x="170" y="385"/>
                  <a:pt x="170" y="385"/>
                  <a:pt x="170" y="385"/>
                </a:cubicBezTo>
                <a:cubicBezTo>
                  <a:pt x="170" y="385"/>
                  <a:pt x="170" y="385"/>
                  <a:pt x="169" y="384"/>
                </a:cubicBezTo>
                <a:cubicBezTo>
                  <a:pt x="169" y="384"/>
                  <a:pt x="169" y="384"/>
                  <a:pt x="169" y="384"/>
                </a:cubicBezTo>
                <a:cubicBezTo>
                  <a:pt x="169" y="385"/>
                  <a:pt x="169" y="385"/>
                  <a:pt x="168" y="385"/>
                </a:cubicBezTo>
                <a:cubicBezTo>
                  <a:pt x="168" y="385"/>
                  <a:pt x="168" y="384"/>
                  <a:pt x="168" y="384"/>
                </a:cubicBezTo>
                <a:cubicBezTo>
                  <a:pt x="168" y="384"/>
                  <a:pt x="168" y="384"/>
                  <a:pt x="168" y="383"/>
                </a:cubicBezTo>
                <a:cubicBezTo>
                  <a:pt x="168" y="383"/>
                  <a:pt x="168" y="384"/>
                  <a:pt x="167" y="384"/>
                </a:cubicBezTo>
                <a:cubicBezTo>
                  <a:pt x="167" y="384"/>
                  <a:pt x="167" y="384"/>
                  <a:pt x="167" y="384"/>
                </a:cubicBezTo>
                <a:cubicBezTo>
                  <a:pt x="166" y="384"/>
                  <a:pt x="165" y="385"/>
                  <a:pt x="165" y="385"/>
                </a:cubicBezTo>
                <a:cubicBezTo>
                  <a:pt x="165" y="386"/>
                  <a:pt x="165" y="386"/>
                  <a:pt x="164" y="386"/>
                </a:cubicBezTo>
                <a:cubicBezTo>
                  <a:pt x="164" y="385"/>
                  <a:pt x="164" y="385"/>
                  <a:pt x="164" y="385"/>
                </a:cubicBezTo>
                <a:cubicBezTo>
                  <a:pt x="164" y="385"/>
                  <a:pt x="164" y="385"/>
                  <a:pt x="164" y="385"/>
                </a:cubicBezTo>
                <a:cubicBezTo>
                  <a:pt x="164" y="384"/>
                  <a:pt x="164" y="384"/>
                  <a:pt x="164" y="384"/>
                </a:cubicBezTo>
                <a:cubicBezTo>
                  <a:pt x="165" y="384"/>
                  <a:pt x="164" y="384"/>
                  <a:pt x="165" y="383"/>
                </a:cubicBezTo>
                <a:cubicBezTo>
                  <a:pt x="164" y="383"/>
                  <a:pt x="164" y="383"/>
                  <a:pt x="164" y="383"/>
                </a:cubicBezTo>
                <a:cubicBezTo>
                  <a:pt x="164" y="383"/>
                  <a:pt x="164" y="383"/>
                  <a:pt x="164" y="382"/>
                </a:cubicBezTo>
                <a:cubicBezTo>
                  <a:pt x="164" y="382"/>
                  <a:pt x="164" y="382"/>
                  <a:pt x="164" y="382"/>
                </a:cubicBezTo>
                <a:cubicBezTo>
                  <a:pt x="164" y="382"/>
                  <a:pt x="164" y="382"/>
                  <a:pt x="164" y="382"/>
                </a:cubicBezTo>
                <a:cubicBezTo>
                  <a:pt x="163" y="383"/>
                  <a:pt x="163" y="383"/>
                  <a:pt x="163" y="383"/>
                </a:cubicBezTo>
                <a:cubicBezTo>
                  <a:pt x="163" y="383"/>
                  <a:pt x="163" y="383"/>
                  <a:pt x="163" y="383"/>
                </a:cubicBezTo>
                <a:cubicBezTo>
                  <a:pt x="162" y="382"/>
                  <a:pt x="163" y="382"/>
                  <a:pt x="162" y="382"/>
                </a:cubicBezTo>
                <a:cubicBezTo>
                  <a:pt x="162" y="382"/>
                  <a:pt x="162" y="382"/>
                  <a:pt x="162" y="382"/>
                </a:cubicBezTo>
                <a:cubicBezTo>
                  <a:pt x="161" y="383"/>
                  <a:pt x="161" y="384"/>
                  <a:pt x="159" y="384"/>
                </a:cubicBezTo>
                <a:cubicBezTo>
                  <a:pt x="159" y="385"/>
                  <a:pt x="159" y="385"/>
                  <a:pt x="159" y="385"/>
                </a:cubicBezTo>
                <a:cubicBezTo>
                  <a:pt x="160" y="385"/>
                  <a:pt x="160" y="385"/>
                  <a:pt x="161" y="385"/>
                </a:cubicBezTo>
                <a:cubicBezTo>
                  <a:pt x="162" y="385"/>
                  <a:pt x="162" y="384"/>
                  <a:pt x="162" y="384"/>
                </a:cubicBezTo>
                <a:cubicBezTo>
                  <a:pt x="163" y="384"/>
                  <a:pt x="163" y="384"/>
                  <a:pt x="163" y="384"/>
                </a:cubicBezTo>
                <a:cubicBezTo>
                  <a:pt x="163" y="384"/>
                  <a:pt x="163" y="385"/>
                  <a:pt x="164" y="386"/>
                </a:cubicBezTo>
                <a:cubicBezTo>
                  <a:pt x="164" y="387"/>
                  <a:pt x="164" y="387"/>
                  <a:pt x="163" y="387"/>
                </a:cubicBezTo>
                <a:cubicBezTo>
                  <a:pt x="163" y="387"/>
                  <a:pt x="164" y="388"/>
                  <a:pt x="165" y="388"/>
                </a:cubicBezTo>
                <a:cubicBezTo>
                  <a:pt x="165" y="389"/>
                  <a:pt x="165" y="388"/>
                  <a:pt x="164" y="389"/>
                </a:cubicBezTo>
                <a:cubicBezTo>
                  <a:pt x="163" y="389"/>
                  <a:pt x="163" y="388"/>
                  <a:pt x="163" y="388"/>
                </a:cubicBezTo>
                <a:cubicBezTo>
                  <a:pt x="163" y="389"/>
                  <a:pt x="163" y="388"/>
                  <a:pt x="163" y="389"/>
                </a:cubicBezTo>
                <a:cubicBezTo>
                  <a:pt x="162" y="389"/>
                  <a:pt x="162" y="389"/>
                  <a:pt x="162" y="389"/>
                </a:cubicBezTo>
                <a:cubicBezTo>
                  <a:pt x="161" y="389"/>
                  <a:pt x="161" y="389"/>
                  <a:pt x="161" y="389"/>
                </a:cubicBezTo>
                <a:cubicBezTo>
                  <a:pt x="161" y="391"/>
                  <a:pt x="161" y="391"/>
                  <a:pt x="161" y="391"/>
                </a:cubicBezTo>
                <a:cubicBezTo>
                  <a:pt x="160" y="391"/>
                  <a:pt x="159" y="391"/>
                  <a:pt x="158" y="392"/>
                </a:cubicBezTo>
                <a:cubicBezTo>
                  <a:pt x="158" y="392"/>
                  <a:pt x="158" y="392"/>
                  <a:pt x="158" y="391"/>
                </a:cubicBezTo>
                <a:cubicBezTo>
                  <a:pt x="157" y="392"/>
                  <a:pt x="158" y="392"/>
                  <a:pt x="157" y="392"/>
                </a:cubicBezTo>
                <a:cubicBezTo>
                  <a:pt x="157" y="392"/>
                  <a:pt x="157" y="392"/>
                  <a:pt x="157" y="391"/>
                </a:cubicBezTo>
                <a:cubicBezTo>
                  <a:pt x="157" y="391"/>
                  <a:pt x="157" y="391"/>
                  <a:pt x="158" y="391"/>
                </a:cubicBezTo>
                <a:cubicBezTo>
                  <a:pt x="158" y="390"/>
                  <a:pt x="158" y="390"/>
                  <a:pt x="158" y="390"/>
                </a:cubicBezTo>
                <a:cubicBezTo>
                  <a:pt x="158" y="389"/>
                  <a:pt x="158" y="389"/>
                  <a:pt x="158" y="389"/>
                </a:cubicBezTo>
                <a:cubicBezTo>
                  <a:pt x="157" y="390"/>
                  <a:pt x="156" y="391"/>
                  <a:pt x="155" y="392"/>
                </a:cubicBezTo>
                <a:cubicBezTo>
                  <a:pt x="155" y="392"/>
                  <a:pt x="155" y="392"/>
                  <a:pt x="155" y="392"/>
                </a:cubicBezTo>
                <a:cubicBezTo>
                  <a:pt x="155" y="392"/>
                  <a:pt x="155" y="391"/>
                  <a:pt x="155" y="391"/>
                </a:cubicBezTo>
                <a:cubicBezTo>
                  <a:pt x="155" y="391"/>
                  <a:pt x="155" y="391"/>
                  <a:pt x="156" y="390"/>
                </a:cubicBezTo>
                <a:cubicBezTo>
                  <a:pt x="156" y="390"/>
                  <a:pt x="156" y="390"/>
                  <a:pt x="156" y="389"/>
                </a:cubicBezTo>
                <a:cubicBezTo>
                  <a:pt x="156" y="388"/>
                  <a:pt x="157" y="388"/>
                  <a:pt x="157" y="388"/>
                </a:cubicBezTo>
                <a:cubicBezTo>
                  <a:pt x="157" y="387"/>
                  <a:pt x="157" y="387"/>
                  <a:pt x="157" y="387"/>
                </a:cubicBezTo>
                <a:cubicBezTo>
                  <a:pt x="157" y="387"/>
                  <a:pt x="157" y="387"/>
                  <a:pt x="156" y="387"/>
                </a:cubicBezTo>
                <a:cubicBezTo>
                  <a:pt x="156" y="386"/>
                  <a:pt x="156" y="386"/>
                  <a:pt x="156" y="386"/>
                </a:cubicBezTo>
                <a:cubicBezTo>
                  <a:pt x="157" y="386"/>
                  <a:pt x="157" y="386"/>
                  <a:pt x="157" y="386"/>
                </a:cubicBezTo>
                <a:cubicBezTo>
                  <a:pt x="157" y="386"/>
                  <a:pt x="157" y="386"/>
                  <a:pt x="157" y="386"/>
                </a:cubicBezTo>
                <a:cubicBezTo>
                  <a:pt x="157" y="386"/>
                  <a:pt x="157" y="386"/>
                  <a:pt x="157" y="386"/>
                </a:cubicBezTo>
                <a:cubicBezTo>
                  <a:pt x="154" y="386"/>
                  <a:pt x="155" y="388"/>
                  <a:pt x="154" y="389"/>
                </a:cubicBezTo>
                <a:cubicBezTo>
                  <a:pt x="154" y="389"/>
                  <a:pt x="154" y="389"/>
                  <a:pt x="154" y="389"/>
                </a:cubicBezTo>
                <a:cubicBezTo>
                  <a:pt x="154" y="389"/>
                  <a:pt x="154" y="389"/>
                  <a:pt x="154" y="389"/>
                </a:cubicBezTo>
                <a:cubicBezTo>
                  <a:pt x="154" y="389"/>
                  <a:pt x="154" y="389"/>
                  <a:pt x="154" y="389"/>
                </a:cubicBezTo>
                <a:cubicBezTo>
                  <a:pt x="154" y="389"/>
                  <a:pt x="154" y="389"/>
                  <a:pt x="154" y="389"/>
                </a:cubicBezTo>
                <a:cubicBezTo>
                  <a:pt x="154" y="389"/>
                  <a:pt x="154" y="389"/>
                  <a:pt x="154" y="388"/>
                </a:cubicBezTo>
                <a:cubicBezTo>
                  <a:pt x="152" y="389"/>
                  <a:pt x="151" y="390"/>
                  <a:pt x="150" y="391"/>
                </a:cubicBezTo>
                <a:cubicBezTo>
                  <a:pt x="150" y="391"/>
                  <a:pt x="150" y="391"/>
                  <a:pt x="150" y="391"/>
                </a:cubicBezTo>
                <a:cubicBezTo>
                  <a:pt x="149" y="391"/>
                  <a:pt x="149" y="392"/>
                  <a:pt x="149" y="392"/>
                </a:cubicBezTo>
                <a:cubicBezTo>
                  <a:pt x="149" y="392"/>
                  <a:pt x="149" y="392"/>
                  <a:pt x="149" y="392"/>
                </a:cubicBezTo>
                <a:cubicBezTo>
                  <a:pt x="149" y="392"/>
                  <a:pt x="149" y="392"/>
                  <a:pt x="149" y="392"/>
                </a:cubicBezTo>
                <a:cubicBezTo>
                  <a:pt x="149" y="393"/>
                  <a:pt x="149" y="393"/>
                  <a:pt x="149" y="393"/>
                </a:cubicBezTo>
                <a:cubicBezTo>
                  <a:pt x="149" y="394"/>
                  <a:pt x="149" y="394"/>
                  <a:pt x="149" y="394"/>
                </a:cubicBezTo>
                <a:cubicBezTo>
                  <a:pt x="149" y="394"/>
                  <a:pt x="149" y="394"/>
                  <a:pt x="148" y="394"/>
                </a:cubicBezTo>
                <a:cubicBezTo>
                  <a:pt x="148" y="394"/>
                  <a:pt x="148" y="394"/>
                  <a:pt x="148" y="394"/>
                </a:cubicBezTo>
                <a:cubicBezTo>
                  <a:pt x="148" y="394"/>
                  <a:pt x="148" y="394"/>
                  <a:pt x="148" y="395"/>
                </a:cubicBezTo>
                <a:cubicBezTo>
                  <a:pt x="149" y="395"/>
                  <a:pt x="149" y="395"/>
                  <a:pt x="149" y="395"/>
                </a:cubicBezTo>
                <a:cubicBezTo>
                  <a:pt x="149" y="395"/>
                  <a:pt x="149" y="395"/>
                  <a:pt x="149" y="395"/>
                </a:cubicBezTo>
                <a:cubicBezTo>
                  <a:pt x="149" y="396"/>
                  <a:pt x="149" y="396"/>
                  <a:pt x="148" y="396"/>
                </a:cubicBezTo>
                <a:cubicBezTo>
                  <a:pt x="148" y="396"/>
                  <a:pt x="148" y="396"/>
                  <a:pt x="148" y="396"/>
                </a:cubicBezTo>
                <a:cubicBezTo>
                  <a:pt x="148" y="397"/>
                  <a:pt x="148" y="397"/>
                  <a:pt x="148" y="397"/>
                </a:cubicBezTo>
                <a:cubicBezTo>
                  <a:pt x="148" y="398"/>
                  <a:pt x="148" y="398"/>
                  <a:pt x="147" y="398"/>
                </a:cubicBezTo>
                <a:cubicBezTo>
                  <a:pt x="147" y="398"/>
                  <a:pt x="147" y="398"/>
                  <a:pt x="147" y="398"/>
                </a:cubicBezTo>
                <a:cubicBezTo>
                  <a:pt x="147" y="398"/>
                  <a:pt x="147" y="398"/>
                  <a:pt x="147" y="398"/>
                </a:cubicBezTo>
                <a:cubicBezTo>
                  <a:pt x="147" y="397"/>
                  <a:pt x="147" y="397"/>
                  <a:pt x="147" y="397"/>
                </a:cubicBezTo>
                <a:cubicBezTo>
                  <a:pt x="147" y="398"/>
                  <a:pt x="147" y="398"/>
                  <a:pt x="147" y="398"/>
                </a:cubicBezTo>
                <a:cubicBezTo>
                  <a:pt x="146" y="398"/>
                  <a:pt x="146" y="398"/>
                  <a:pt x="146" y="398"/>
                </a:cubicBezTo>
                <a:cubicBezTo>
                  <a:pt x="146" y="398"/>
                  <a:pt x="146" y="398"/>
                  <a:pt x="146" y="398"/>
                </a:cubicBezTo>
                <a:cubicBezTo>
                  <a:pt x="146" y="398"/>
                  <a:pt x="146" y="399"/>
                  <a:pt x="147" y="399"/>
                </a:cubicBezTo>
                <a:cubicBezTo>
                  <a:pt x="147" y="399"/>
                  <a:pt x="147" y="399"/>
                  <a:pt x="147" y="399"/>
                </a:cubicBezTo>
                <a:cubicBezTo>
                  <a:pt x="147" y="400"/>
                  <a:pt x="147" y="400"/>
                  <a:pt x="147" y="400"/>
                </a:cubicBezTo>
                <a:cubicBezTo>
                  <a:pt x="147" y="400"/>
                  <a:pt x="147" y="400"/>
                  <a:pt x="147" y="400"/>
                </a:cubicBezTo>
                <a:cubicBezTo>
                  <a:pt x="146" y="400"/>
                  <a:pt x="146" y="400"/>
                  <a:pt x="145" y="400"/>
                </a:cubicBezTo>
                <a:cubicBezTo>
                  <a:pt x="145" y="400"/>
                  <a:pt x="145" y="400"/>
                  <a:pt x="145" y="400"/>
                </a:cubicBezTo>
                <a:cubicBezTo>
                  <a:pt x="144" y="400"/>
                  <a:pt x="144" y="400"/>
                  <a:pt x="144" y="400"/>
                </a:cubicBezTo>
                <a:cubicBezTo>
                  <a:pt x="144" y="401"/>
                  <a:pt x="144" y="401"/>
                  <a:pt x="144" y="402"/>
                </a:cubicBezTo>
                <a:cubicBezTo>
                  <a:pt x="144" y="402"/>
                  <a:pt x="144" y="402"/>
                  <a:pt x="144" y="402"/>
                </a:cubicBezTo>
                <a:cubicBezTo>
                  <a:pt x="144" y="402"/>
                  <a:pt x="144" y="402"/>
                  <a:pt x="144" y="402"/>
                </a:cubicBezTo>
                <a:cubicBezTo>
                  <a:pt x="144" y="402"/>
                  <a:pt x="144" y="402"/>
                  <a:pt x="144" y="401"/>
                </a:cubicBezTo>
                <a:cubicBezTo>
                  <a:pt x="143" y="401"/>
                  <a:pt x="143" y="402"/>
                  <a:pt x="142" y="402"/>
                </a:cubicBezTo>
                <a:cubicBezTo>
                  <a:pt x="142" y="402"/>
                  <a:pt x="142" y="402"/>
                  <a:pt x="142" y="402"/>
                </a:cubicBezTo>
                <a:cubicBezTo>
                  <a:pt x="142" y="401"/>
                  <a:pt x="142" y="401"/>
                  <a:pt x="142" y="400"/>
                </a:cubicBezTo>
                <a:cubicBezTo>
                  <a:pt x="142" y="400"/>
                  <a:pt x="142" y="400"/>
                  <a:pt x="142" y="401"/>
                </a:cubicBezTo>
                <a:cubicBezTo>
                  <a:pt x="141" y="401"/>
                  <a:pt x="142" y="401"/>
                  <a:pt x="141" y="401"/>
                </a:cubicBezTo>
                <a:cubicBezTo>
                  <a:pt x="141" y="401"/>
                  <a:pt x="141" y="401"/>
                  <a:pt x="141" y="402"/>
                </a:cubicBezTo>
                <a:cubicBezTo>
                  <a:pt x="141" y="402"/>
                  <a:pt x="141" y="402"/>
                  <a:pt x="141" y="402"/>
                </a:cubicBezTo>
                <a:cubicBezTo>
                  <a:pt x="141" y="402"/>
                  <a:pt x="141" y="402"/>
                  <a:pt x="141" y="402"/>
                </a:cubicBezTo>
                <a:cubicBezTo>
                  <a:pt x="140" y="402"/>
                  <a:pt x="140" y="401"/>
                  <a:pt x="139" y="401"/>
                </a:cubicBezTo>
                <a:cubicBezTo>
                  <a:pt x="139" y="402"/>
                  <a:pt x="139" y="402"/>
                  <a:pt x="139" y="403"/>
                </a:cubicBezTo>
                <a:cubicBezTo>
                  <a:pt x="139" y="403"/>
                  <a:pt x="139" y="402"/>
                  <a:pt x="138" y="402"/>
                </a:cubicBezTo>
                <a:cubicBezTo>
                  <a:pt x="139" y="402"/>
                  <a:pt x="139" y="400"/>
                  <a:pt x="139" y="400"/>
                </a:cubicBezTo>
                <a:cubicBezTo>
                  <a:pt x="139" y="399"/>
                  <a:pt x="139" y="399"/>
                  <a:pt x="139" y="399"/>
                </a:cubicBezTo>
                <a:cubicBezTo>
                  <a:pt x="139" y="399"/>
                  <a:pt x="139" y="399"/>
                  <a:pt x="138" y="399"/>
                </a:cubicBezTo>
                <a:cubicBezTo>
                  <a:pt x="138" y="400"/>
                  <a:pt x="138" y="400"/>
                  <a:pt x="139" y="400"/>
                </a:cubicBezTo>
                <a:cubicBezTo>
                  <a:pt x="139" y="400"/>
                  <a:pt x="139" y="400"/>
                  <a:pt x="139" y="400"/>
                </a:cubicBezTo>
                <a:cubicBezTo>
                  <a:pt x="138" y="400"/>
                  <a:pt x="138" y="400"/>
                  <a:pt x="138" y="400"/>
                </a:cubicBezTo>
                <a:cubicBezTo>
                  <a:pt x="137" y="400"/>
                  <a:pt x="137" y="400"/>
                  <a:pt x="137" y="400"/>
                </a:cubicBezTo>
                <a:cubicBezTo>
                  <a:pt x="137" y="400"/>
                  <a:pt x="137" y="400"/>
                  <a:pt x="137" y="400"/>
                </a:cubicBezTo>
                <a:cubicBezTo>
                  <a:pt x="137" y="401"/>
                  <a:pt x="137" y="401"/>
                  <a:pt x="137" y="401"/>
                </a:cubicBezTo>
                <a:cubicBezTo>
                  <a:pt x="137" y="401"/>
                  <a:pt x="137" y="401"/>
                  <a:pt x="137" y="401"/>
                </a:cubicBezTo>
                <a:cubicBezTo>
                  <a:pt x="138" y="401"/>
                  <a:pt x="138" y="401"/>
                  <a:pt x="138" y="401"/>
                </a:cubicBezTo>
                <a:cubicBezTo>
                  <a:pt x="138" y="402"/>
                  <a:pt x="138" y="402"/>
                  <a:pt x="138" y="402"/>
                </a:cubicBezTo>
                <a:cubicBezTo>
                  <a:pt x="138" y="403"/>
                  <a:pt x="139" y="403"/>
                  <a:pt x="139" y="403"/>
                </a:cubicBezTo>
                <a:cubicBezTo>
                  <a:pt x="139" y="404"/>
                  <a:pt x="139" y="404"/>
                  <a:pt x="139" y="404"/>
                </a:cubicBezTo>
                <a:cubicBezTo>
                  <a:pt x="138" y="404"/>
                  <a:pt x="138" y="405"/>
                  <a:pt x="138" y="405"/>
                </a:cubicBezTo>
                <a:cubicBezTo>
                  <a:pt x="137" y="405"/>
                  <a:pt x="136" y="404"/>
                  <a:pt x="136" y="405"/>
                </a:cubicBezTo>
                <a:cubicBezTo>
                  <a:pt x="135" y="405"/>
                  <a:pt x="135" y="405"/>
                  <a:pt x="135" y="405"/>
                </a:cubicBezTo>
                <a:cubicBezTo>
                  <a:pt x="135" y="405"/>
                  <a:pt x="135" y="405"/>
                  <a:pt x="135" y="405"/>
                </a:cubicBezTo>
                <a:cubicBezTo>
                  <a:pt x="136" y="405"/>
                  <a:pt x="136" y="405"/>
                  <a:pt x="136" y="405"/>
                </a:cubicBezTo>
                <a:cubicBezTo>
                  <a:pt x="136" y="405"/>
                  <a:pt x="136" y="406"/>
                  <a:pt x="136" y="406"/>
                </a:cubicBezTo>
                <a:cubicBezTo>
                  <a:pt x="136" y="406"/>
                  <a:pt x="136" y="406"/>
                  <a:pt x="136" y="407"/>
                </a:cubicBezTo>
                <a:cubicBezTo>
                  <a:pt x="135" y="406"/>
                  <a:pt x="135" y="406"/>
                  <a:pt x="135" y="405"/>
                </a:cubicBezTo>
                <a:cubicBezTo>
                  <a:pt x="135" y="405"/>
                  <a:pt x="135" y="405"/>
                  <a:pt x="135" y="405"/>
                </a:cubicBezTo>
                <a:cubicBezTo>
                  <a:pt x="135" y="405"/>
                  <a:pt x="135" y="406"/>
                  <a:pt x="135" y="406"/>
                </a:cubicBezTo>
                <a:cubicBezTo>
                  <a:pt x="134" y="406"/>
                  <a:pt x="134" y="406"/>
                  <a:pt x="134" y="406"/>
                </a:cubicBezTo>
                <a:cubicBezTo>
                  <a:pt x="134" y="407"/>
                  <a:pt x="134" y="407"/>
                  <a:pt x="134" y="407"/>
                </a:cubicBezTo>
                <a:cubicBezTo>
                  <a:pt x="134" y="407"/>
                  <a:pt x="134" y="407"/>
                  <a:pt x="133" y="407"/>
                </a:cubicBezTo>
                <a:cubicBezTo>
                  <a:pt x="133" y="406"/>
                  <a:pt x="133" y="405"/>
                  <a:pt x="133" y="405"/>
                </a:cubicBezTo>
                <a:cubicBezTo>
                  <a:pt x="133" y="404"/>
                  <a:pt x="133" y="404"/>
                  <a:pt x="133" y="404"/>
                </a:cubicBezTo>
                <a:cubicBezTo>
                  <a:pt x="133" y="405"/>
                  <a:pt x="133" y="405"/>
                  <a:pt x="133" y="405"/>
                </a:cubicBezTo>
                <a:cubicBezTo>
                  <a:pt x="134" y="405"/>
                  <a:pt x="134" y="405"/>
                  <a:pt x="134" y="405"/>
                </a:cubicBezTo>
                <a:cubicBezTo>
                  <a:pt x="134" y="405"/>
                  <a:pt x="134" y="404"/>
                  <a:pt x="134" y="403"/>
                </a:cubicBezTo>
                <a:cubicBezTo>
                  <a:pt x="134" y="403"/>
                  <a:pt x="134" y="403"/>
                  <a:pt x="134" y="403"/>
                </a:cubicBezTo>
                <a:cubicBezTo>
                  <a:pt x="134" y="403"/>
                  <a:pt x="134" y="403"/>
                  <a:pt x="134" y="403"/>
                </a:cubicBezTo>
                <a:cubicBezTo>
                  <a:pt x="134" y="403"/>
                  <a:pt x="134" y="403"/>
                  <a:pt x="134" y="404"/>
                </a:cubicBezTo>
                <a:cubicBezTo>
                  <a:pt x="132" y="404"/>
                  <a:pt x="132" y="405"/>
                  <a:pt x="130" y="405"/>
                </a:cubicBezTo>
                <a:cubicBezTo>
                  <a:pt x="131" y="405"/>
                  <a:pt x="130" y="405"/>
                  <a:pt x="131" y="405"/>
                </a:cubicBezTo>
                <a:cubicBezTo>
                  <a:pt x="131" y="406"/>
                  <a:pt x="130" y="406"/>
                  <a:pt x="129" y="407"/>
                </a:cubicBezTo>
                <a:cubicBezTo>
                  <a:pt x="129" y="407"/>
                  <a:pt x="129" y="407"/>
                  <a:pt x="129" y="407"/>
                </a:cubicBezTo>
                <a:cubicBezTo>
                  <a:pt x="130" y="407"/>
                  <a:pt x="130" y="407"/>
                  <a:pt x="130" y="407"/>
                </a:cubicBezTo>
                <a:cubicBezTo>
                  <a:pt x="130" y="407"/>
                  <a:pt x="130" y="407"/>
                  <a:pt x="130" y="407"/>
                </a:cubicBezTo>
                <a:cubicBezTo>
                  <a:pt x="130" y="407"/>
                  <a:pt x="130" y="407"/>
                  <a:pt x="130" y="407"/>
                </a:cubicBezTo>
                <a:cubicBezTo>
                  <a:pt x="131" y="407"/>
                  <a:pt x="131" y="407"/>
                  <a:pt x="131" y="407"/>
                </a:cubicBezTo>
                <a:cubicBezTo>
                  <a:pt x="131" y="406"/>
                  <a:pt x="131" y="406"/>
                  <a:pt x="131" y="406"/>
                </a:cubicBezTo>
                <a:cubicBezTo>
                  <a:pt x="132" y="407"/>
                  <a:pt x="132" y="407"/>
                  <a:pt x="133" y="407"/>
                </a:cubicBezTo>
                <a:cubicBezTo>
                  <a:pt x="133" y="407"/>
                  <a:pt x="133" y="408"/>
                  <a:pt x="133" y="409"/>
                </a:cubicBezTo>
                <a:cubicBezTo>
                  <a:pt x="132" y="409"/>
                  <a:pt x="132" y="408"/>
                  <a:pt x="131" y="408"/>
                </a:cubicBezTo>
                <a:cubicBezTo>
                  <a:pt x="131" y="408"/>
                  <a:pt x="131" y="408"/>
                  <a:pt x="131" y="408"/>
                </a:cubicBezTo>
                <a:cubicBezTo>
                  <a:pt x="131" y="408"/>
                  <a:pt x="131" y="409"/>
                  <a:pt x="131" y="409"/>
                </a:cubicBezTo>
                <a:cubicBezTo>
                  <a:pt x="131" y="409"/>
                  <a:pt x="130" y="410"/>
                  <a:pt x="130" y="410"/>
                </a:cubicBezTo>
                <a:cubicBezTo>
                  <a:pt x="130" y="410"/>
                  <a:pt x="128" y="411"/>
                  <a:pt x="128" y="410"/>
                </a:cubicBezTo>
                <a:cubicBezTo>
                  <a:pt x="127" y="410"/>
                  <a:pt x="127" y="410"/>
                  <a:pt x="127" y="411"/>
                </a:cubicBezTo>
                <a:cubicBezTo>
                  <a:pt x="127" y="411"/>
                  <a:pt x="127" y="411"/>
                  <a:pt x="127" y="411"/>
                </a:cubicBezTo>
                <a:cubicBezTo>
                  <a:pt x="127" y="411"/>
                  <a:pt x="127" y="411"/>
                  <a:pt x="127" y="410"/>
                </a:cubicBezTo>
                <a:cubicBezTo>
                  <a:pt x="127" y="410"/>
                  <a:pt x="127" y="410"/>
                  <a:pt x="127" y="409"/>
                </a:cubicBezTo>
                <a:cubicBezTo>
                  <a:pt x="127" y="409"/>
                  <a:pt x="127" y="409"/>
                  <a:pt x="127" y="409"/>
                </a:cubicBezTo>
                <a:cubicBezTo>
                  <a:pt x="127" y="409"/>
                  <a:pt x="126" y="409"/>
                  <a:pt x="126" y="409"/>
                </a:cubicBezTo>
                <a:cubicBezTo>
                  <a:pt x="126" y="409"/>
                  <a:pt x="125" y="409"/>
                  <a:pt x="125" y="410"/>
                </a:cubicBezTo>
                <a:cubicBezTo>
                  <a:pt x="125" y="410"/>
                  <a:pt x="125" y="410"/>
                  <a:pt x="125" y="411"/>
                </a:cubicBezTo>
                <a:cubicBezTo>
                  <a:pt x="126" y="411"/>
                  <a:pt x="126" y="411"/>
                  <a:pt x="126" y="410"/>
                </a:cubicBezTo>
                <a:cubicBezTo>
                  <a:pt x="126" y="411"/>
                  <a:pt x="126" y="411"/>
                  <a:pt x="126" y="411"/>
                </a:cubicBezTo>
                <a:cubicBezTo>
                  <a:pt x="126" y="411"/>
                  <a:pt x="126" y="411"/>
                  <a:pt x="126" y="411"/>
                </a:cubicBezTo>
                <a:cubicBezTo>
                  <a:pt x="126" y="411"/>
                  <a:pt x="126" y="411"/>
                  <a:pt x="126" y="411"/>
                </a:cubicBezTo>
                <a:cubicBezTo>
                  <a:pt x="125" y="411"/>
                  <a:pt x="125" y="411"/>
                  <a:pt x="125" y="410"/>
                </a:cubicBezTo>
                <a:cubicBezTo>
                  <a:pt x="123" y="410"/>
                  <a:pt x="123" y="412"/>
                  <a:pt x="123" y="413"/>
                </a:cubicBezTo>
                <a:cubicBezTo>
                  <a:pt x="122" y="413"/>
                  <a:pt x="122" y="413"/>
                  <a:pt x="122" y="413"/>
                </a:cubicBezTo>
                <a:cubicBezTo>
                  <a:pt x="121" y="413"/>
                  <a:pt x="121" y="413"/>
                  <a:pt x="121" y="414"/>
                </a:cubicBezTo>
                <a:cubicBezTo>
                  <a:pt x="121" y="414"/>
                  <a:pt x="121" y="413"/>
                  <a:pt x="121" y="413"/>
                </a:cubicBezTo>
                <a:cubicBezTo>
                  <a:pt x="120" y="413"/>
                  <a:pt x="120" y="414"/>
                  <a:pt x="120" y="415"/>
                </a:cubicBezTo>
                <a:cubicBezTo>
                  <a:pt x="119" y="416"/>
                  <a:pt x="119" y="415"/>
                  <a:pt x="119" y="415"/>
                </a:cubicBezTo>
                <a:cubicBezTo>
                  <a:pt x="118" y="415"/>
                  <a:pt x="118" y="416"/>
                  <a:pt x="118" y="416"/>
                </a:cubicBezTo>
                <a:cubicBezTo>
                  <a:pt x="118" y="416"/>
                  <a:pt x="118" y="416"/>
                  <a:pt x="118" y="416"/>
                </a:cubicBezTo>
                <a:cubicBezTo>
                  <a:pt x="117" y="417"/>
                  <a:pt x="117" y="417"/>
                  <a:pt x="117" y="418"/>
                </a:cubicBezTo>
                <a:cubicBezTo>
                  <a:pt x="116" y="418"/>
                  <a:pt x="116" y="419"/>
                  <a:pt x="116" y="419"/>
                </a:cubicBezTo>
                <a:cubicBezTo>
                  <a:pt x="116" y="419"/>
                  <a:pt x="116" y="419"/>
                  <a:pt x="115" y="419"/>
                </a:cubicBezTo>
                <a:cubicBezTo>
                  <a:pt x="115" y="420"/>
                  <a:pt x="114" y="421"/>
                  <a:pt x="113" y="421"/>
                </a:cubicBezTo>
                <a:cubicBezTo>
                  <a:pt x="113" y="422"/>
                  <a:pt x="113" y="422"/>
                  <a:pt x="113" y="422"/>
                </a:cubicBezTo>
                <a:cubicBezTo>
                  <a:pt x="114" y="422"/>
                  <a:pt x="114" y="422"/>
                  <a:pt x="114" y="422"/>
                </a:cubicBezTo>
                <a:cubicBezTo>
                  <a:pt x="114" y="421"/>
                  <a:pt x="114" y="421"/>
                  <a:pt x="114" y="421"/>
                </a:cubicBezTo>
                <a:cubicBezTo>
                  <a:pt x="115" y="421"/>
                  <a:pt x="115" y="421"/>
                  <a:pt x="115" y="422"/>
                </a:cubicBezTo>
                <a:cubicBezTo>
                  <a:pt x="115" y="422"/>
                  <a:pt x="115" y="422"/>
                  <a:pt x="115" y="423"/>
                </a:cubicBezTo>
                <a:cubicBezTo>
                  <a:pt x="115" y="423"/>
                  <a:pt x="115" y="423"/>
                  <a:pt x="115" y="423"/>
                </a:cubicBezTo>
                <a:cubicBezTo>
                  <a:pt x="114" y="423"/>
                  <a:pt x="114" y="423"/>
                  <a:pt x="114" y="422"/>
                </a:cubicBezTo>
                <a:cubicBezTo>
                  <a:pt x="113" y="423"/>
                  <a:pt x="113" y="423"/>
                  <a:pt x="112" y="423"/>
                </a:cubicBezTo>
                <a:cubicBezTo>
                  <a:pt x="112" y="423"/>
                  <a:pt x="112" y="422"/>
                  <a:pt x="112" y="423"/>
                </a:cubicBezTo>
                <a:cubicBezTo>
                  <a:pt x="112" y="423"/>
                  <a:pt x="112" y="423"/>
                  <a:pt x="112" y="423"/>
                </a:cubicBezTo>
                <a:cubicBezTo>
                  <a:pt x="113" y="423"/>
                  <a:pt x="113" y="423"/>
                  <a:pt x="113" y="422"/>
                </a:cubicBezTo>
                <a:cubicBezTo>
                  <a:pt x="112" y="422"/>
                  <a:pt x="112" y="422"/>
                  <a:pt x="111" y="423"/>
                </a:cubicBezTo>
                <a:cubicBezTo>
                  <a:pt x="111" y="423"/>
                  <a:pt x="111" y="423"/>
                  <a:pt x="111" y="424"/>
                </a:cubicBezTo>
                <a:cubicBezTo>
                  <a:pt x="110" y="424"/>
                  <a:pt x="110" y="424"/>
                  <a:pt x="110" y="424"/>
                </a:cubicBezTo>
                <a:cubicBezTo>
                  <a:pt x="110" y="424"/>
                  <a:pt x="110" y="424"/>
                  <a:pt x="110" y="424"/>
                </a:cubicBezTo>
                <a:cubicBezTo>
                  <a:pt x="110" y="425"/>
                  <a:pt x="110" y="425"/>
                  <a:pt x="110" y="425"/>
                </a:cubicBezTo>
                <a:cubicBezTo>
                  <a:pt x="108" y="425"/>
                  <a:pt x="108" y="426"/>
                  <a:pt x="107" y="427"/>
                </a:cubicBezTo>
                <a:cubicBezTo>
                  <a:pt x="107" y="428"/>
                  <a:pt x="107" y="428"/>
                  <a:pt x="108" y="428"/>
                </a:cubicBezTo>
                <a:cubicBezTo>
                  <a:pt x="107" y="428"/>
                  <a:pt x="107" y="428"/>
                  <a:pt x="107" y="429"/>
                </a:cubicBezTo>
                <a:cubicBezTo>
                  <a:pt x="107" y="429"/>
                  <a:pt x="107" y="429"/>
                  <a:pt x="107" y="428"/>
                </a:cubicBezTo>
                <a:cubicBezTo>
                  <a:pt x="106" y="428"/>
                  <a:pt x="106" y="428"/>
                  <a:pt x="106" y="429"/>
                </a:cubicBezTo>
                <a:cubicBezTo>
                  <a:pt x="106" y="429"/>
                  <a:pt x="106" y="430"/>
                  <a:pt x="106" y="430"/>
                </a:cubicBezTo>
                <a:cubicBezTo>
                  <a:pt x="106" y="430"/>
                  <a:pt x="106" y="430"/>
                  <a:pt x="106" y="430"/>
                </a:cubicBezTo>
                <a:cubicBezTo>
                  <a:pt x="105" y="430"/>
                  <a:pt x="105" y="430"/>
                  <a:pt x="105" y="430"/>
                </a:cubicBezTo>
                <a:cubicBezTo>
                  <a:pt x="104" y="429"/>
                  <a:pt x="104" y="428"/>
                  <a:pt x="104" y="428"/>
                </a:cubicBezTo>
                <a:cubicBezTo>
                  <a:pt x="103" y="428"/>
                  <a:pt x="103" y="428"/>
                  <a:pt x="103" y="428"/>
                </a:cubicBezTo>
                <a:cubicBezTo>
                  <a:pt x="103" y="428"/>
                  <a:pt x="103" y="429"/>
                  <a:pt x="103" y="429"/>
                </a:cubicBezTo>
                <a:cubicBezTo>
                  <a:pt x="103" y="429"/>
                  <a:pt x="102" y="429"/>
                  <a:pt x="102" y="429"/>
                </a:cubicBezTo>
                <a:cubicBezTo>
                  <a:pt x="102" y="430"/>
                  <a:pt x="102" y="430"/>
                  <a:pt x="102" y="430"/>
                </a:cubicBezTo>
                <a:cubicBezTo>
                  <a:pt x="102" y="431"/>
                  <a:pt x="101" y="431"/>
                  <a:pt x="102" y="432"/>
                </a:cubicBezTo>
                <a:cubicBezTo>
                  <a:pt x="102" y="432"/>
                  <a:pt x="103" y="432"/>
                  <a:pt x="103" y="432"/>
                </a:cubicBezTo>
                <a:cubicBezTo>
                  <a:pt x="104" y="432"/>
                  <a:pt x="104" y="432"/>
                  <a:pt x="104" y="432"/>
                </a:cubicBezTo>
                <a:cubicBezTo>
                  <a:pt x="104" y="432"/>
                  <a:pt x="104" y="433"/>
                  <a:pt x="104" y="433"/>
                </a:cubicBezTo>
                <a:cubicBezTo>
                  <a:pt x="104" y="433"/>
                  <a:pt x="104" y="433"/>
                  <a:pt x="103" y="433"/>
                </a:cubicBezTo>
                <a:cubicBezTo>
                  <a:pt x="103" y="433"/>
                  <a:pt x="103" y="433"/>
                  <a:pt x="102" y="432"/>
                </a:cubicBezTo>
                <a:cubicBezTo>
                  <a:pt x="102" y="433"/>
                  <a:pt x="101" y="433"/>
                  <a:pt x="101" y="434"/>
                </a:cubicBezTo>
                <a:cubicBezTo>
                  <a:pt x="100" y="434"/>
                  <a:pt x="100" y="435"/>
                  <a:pt x="101" y="435"/>
                </a:cubicBezTo>
                <a:cubicBezTo>
                  <a:pt x="100" y="435"/>
                  <a:pt x="100" y="435"/>
                  <a:pt x="99" y="436"/>
                </a:cubicBezTo>
                <a:cubicBezTo>
                  <a:pt x="99" y="436"/>
                  <a:pt x="99" y="437"/>
                  <a:pt x="99" y="437"/>
                </a:cubicBezTo>
                <a:cubicBezTo>
                  <a:pt x="99" y="437"/>
                  <a:pt x="98" y="437"/>
                  <a:pt x="98" y="438"/>
                </a:cubicBezTo>
                <a:cubicBezTo>
                  <a:pt x="97" y="438"/>
                  <a:pt x="98" y="438"/>
                  <a:pt x="98" y="439"/>
                </a:cubicBezTo>
                <a:cubicBezTo>
                  <a:pt x="97" y="439"/>
                  <a:pt x="97" y="439"/>
                  <a:pt x="97" y="440"/>
                </a:cubicBezTo>
                <a:cubicBezTo>
                  <a:pt x="96" y="440"/>
                  <a:pt x="96" y="440"/>
                  <a:pt x="96" y="440"/>
                </a:cubicBezTo>
                <a:cubicBezTo>
                  <a:pt x="96" y="440"/>
                  <a:pt x="96" y="440"/>
                  <a:pt x="96" y="440"/>
                </a:cubicBezTo>
                <a:cubicBezTo>
                  <a:pt x="96" y="440"/>
                  <a:pt x="95" y="440"/>
                  <a:pt x="95" y="440"/>
                </a:cubicBezTo>
                <a:cubicBezTo>
                  <a:pt x="95" y="441"/>
                  <a:pt x="95" y="441"/>
                  <a:pt x="96" y="441"/>
                </a:cubicBezTo>
                <a:cubicBezTo>
                  <a:pt x="96" y="441"/>
                  <a:pt x="96" y="441"/>
                  <a:pt x="96" y="441"/>
                </a:cubicBezTo>
                <a:cubicBezTo>
                  <a:pt x="96" y="442"/>
                  <a:pt x="96" y="442"/>
                  <a:pt x="96" y="442"/>
                </a:cubicBezTo>
                <a:cubicBezTo>
                  <a:pt x="96" y="442"/>
                  <a:pt x="96" y="442"/>
                  <a:pt x="96" y="442"/>
                </a:cubicBezTo>
                <a:cubicBezTo>
                  <a:pt x="95" y="442"/>
                  <a:pt x="95" y="441"/>
                  <a:pt x="95" y="441"/>
                </a:cubicBezTo>
                <a:cubicBezTo>
                  <a:pt x="95" y="441"/>
                  <a:pt x="95" y="441"/>
                  <a:pt x="95" y="441"/>
                </a:cubicBezTo>
                <a:cubicBezTo>
                  <a:pt x="94" y="441"/>
                  <a:pt x="94" y="441"/>
                  <a:pt x="94" y="441"/>
                </a:cubicBezTo>
                <a:cubicBezTo>
                  <a:pt x="94" y="442"/>
                  <a:pt x="94" y="442"/>
                  <a:pt x="95" y="442"/>
                </a:cubicBezTo>
                <a:cubicBezTo>
                  <a:pt x="95" y="442"/>
                  <a:pt x="95" y="442"/>
                  <a:pt x="95" y="443"/>
                </a:cubicBezTo>
                <a:cubicBezTo>
                  <a:pt x="95" y="443"/>
                  <a:pt x="95" y="443"/>
                  <a:pt x="95" y="443"/>
                </a:cubicBezTo>
                <a:cubicBezTo>
                  <a:pt x="94" y="443"/>
                  <a:pt x="94" y="443"/>
                  <a:pt x="94" y="443"/>
                </a:cubicBezTo>
                <a:cubicBezTo>
                  <a:pt x="94" y="443"/>
                  <a:pt x="94" y="442"/>
                  <a:pt x="94" y="442"/>
                </a:cubicBezTo>
                <a:cubicBezTo>
                  <a:pt x="94" y="442"/>
                  <a:pt x="93" y="443"/>
                  <a:pt x="93" y="443"/>
                </a:cubicBezTo>
                <a:cubicBezTo>
                  <a:pt x="92" y="443"/>
                  <a:pt x="92" y="443"/>
                  <a:pt x="92" y="443"/>
                </a:cubicBezTo>
                <a:cubicBezTo>
                  <a:pt x="92" y="444"/>
                  <a:pt x="92" y="445"/>
                  <a:pt x="91" y="444"/>
                </a:cubicBezTo>
                <a:cubicBezTo>
                  <a:pt x="91" y="445"/>
                  <a:pt x="91" y="445"/>
                  <a:pt x="91" y="445"/>
                </a:cubicBezTo>
                <a:cubicBezTo>
                  <a:pt x="91" y="445"/>
                  <a:pt x="91" y="445"/>
                  <a:pt x="91" y="445"/>
                </a:cubicBezTo>
                <a:cubicBezTo>
                  <a:pt x="91" y="445"/>
                  <a:pt x="91" y="445"/>
                  <a:pt x="91" y="445"/>
                </a:cubicBezTo>
                <a:cubicBezTo>
                  <a:pt x="90" y="446"/>
                  <a:pt x="91" y="446"/>
                  <a:pt x="90" y="447"/>
                </a:cubicBezTo>
                <a:cubicBezTo>
                  <a:pt x="90" y="447"/>
                  <a:pt x="89" y="447"/>
                  <a:pt x="89" y="447"/>
                </a:cubicBezTo>
                <a:cubicBezTo>
                  <a:pt x="89" y="448"/>
                  <a:pt x="89" y="448"/>
                  <a:pt x="89" y="448"/>
                </a:cubicBezTo>
                <a:cubicBezTo>
                  <a:pt x="89" y="450"/>
                  <a:pt x="90" y="449"/>
                  <a:pt x="91" y="450"/>
                </a:cubicBezTo>
                <a:cubicBezTo>
                  <a:pt x="91" y="451"/>
                  <a:pt x="91" y="450"/>
                  <a:pt x="91" y="451"/>
                </a:cubicBezTo>
                <a:cubicBezTo>
                  <a:pt x="91" y="451"/>
                  <a:pt x="91" y="451"/>
                  <a:pt x="91" y="451"/>
                </a:cubicBezTo>
                <a:cubicBezTo>
                  <a:pt x="90" y="451"/>
                  <a:pt x="89" y="450"/>
                  <a:pt x="89" y="450"/>
                </a:cubicBezTo>
                <a:cubicBezTo>
                  <a:pt x="88" y="451"/>
                  <a:pt x="89" y="451"/>
                  <a:pt x="88" y="452"/>
                </a:cubicBezTo>
                <a:cubicBezTo>
                  <a:pt x="88" y="452"/>
                  <a:pt x="87" y="452"/>
                  <a:pt x="87" y="453"/>
                </a:cubicBezTo>
                <a:cubicBezTo>
                  <a:pt x="87" y="453"/>
                  <a:pt x="86" y="453"/>
                  <a:pt x="86" y="453"/>
                </a:cubicBezTo>
                <a:cubicBezTo>
                  <a:pt x="85" y="453"/>
                  <a:pt x="85" y="453"/>
                  <a:pt x="85" y="453"/>
                </a:cubicBezTo>
                <a:cubicBezTo>
                  <a:pt x="85" y="453"/>
                  <a:pt x="86" y="453"/>
                  <a:pt x="86" y="453"/>
                </a:cubicBezTo>
                <a:cubicBezTo>
                  <a:pt x="86" y="453"/>
                  <a:pt x="86" y="453"/>
                  <a:pt x="85" y="452"/>
                </a:cubicBezTo>
                <a:cubicBezTo>
                  <a:pt x="85" y="452"/>
                  <a:pt x="85" y="452"/>
                  <a:pt x="85" y="452"/>
                </a:cubicBezTo>
                <a:cubicBezTo>
                  <a:pt x="85" y="452"/>
                  <a:pt x="85" y="453"/>
                  <a:pt x="85" y="453"/>
                </a:cubicBezTo>
                <a:cubicBezTo>
                  <a:pt x="84" y="453"/>
                  <a:pt x="84" y="453"/>
                  <a:pt x="84" y="453"/>
                </a:cubicBezTo>
                <a:cubicBezTo>
                  <a:pt x="84" y="453"/>
                  <a:pt x="84" y="453"/>
                  <a:pt x="84" y="454"/>
                </a:cubicBezTo>
                <a:cubicBezTo>
                  <a:pt x="84" y="454"/>
                  <a:pt x="84" y="454"/>
                  <a:pt x="84" y="454"/>
                </a:cubicBezTo>
                <a:cubicBezTo>
                  <a:pt x="84" y="454"/>
                  <a:pt x="85" y="454"/>
                  <a:pt x="86" y="455"/>
                </a:cubicBezTo>
                <a:cubicBezTo>
                  <a:pt x="86" y="454"/>
                  <a:pt x="86" y="454"/>
                  <a:pt x="86" y="454"/>
                </a:cubicBezTo>
                <a:cubicBezTo>
                  <a:pt x="86" y="454"/>
                  <a:pt x="86" y="454"/>
                  <a:pt x="87" y="454"/>
                </a:cubicBezTo>
                <a:cubicBezTo>
                  <a:pt x="87" y="454"/>
                  <a:pt x="87" y="454"/>
                  <a:pt x="87" y="454"/>
                </a:cubicBezTo>
                <a:cubicBezTo>
                  <a:pt x="86" y="454"/>
                  <a:pt x="86" y="454"/>
                  <a:pt x="86" y="454"/>
                </a:cubicBezTo>
                <a:cubicBezTo>
                  <a:pt x="86" y="455"/>
                  <a:pt x="85" y="455"/>
                  <a:pt x="85" y="455"/>
                </a:cubicBezTo>
                <a:cubicBezTo>
                  <a:pt x="85" y="456"/>
                  <a:pt x="85" y="456"/>
                  <a:pt x="85" y="456"/>
                </a:cubicBezTo>
                <a:cubicBezTo>
                  <a:pt x="85" y="456"/>
                  <a:pt x="85" y="456"/>
                  <a:pt x="85" y="457"/>
                </a:cubicBezTo>
                <a:cubicBezTo>
                  <a:pt x="85" y="457"/>
                  <a:pt x="85" y="456"/>
                  <a:pt x="85" y="456"/>
                </a:cubicBezTo>
                <a:cubicBezTo>
                  <a:pt x="84" y="456"/>
                  <a:pt x="84" y="456"/>
                  <a:pt x="84" y="456"/>
                </a:cubicBezTo>
                <a:cubicBezTo>
                  <a:pt x="84" y="457"/>
                  <a:pt x="84" y="456"/>
                  <a:pt x="84" y="457"/>
                </a:cubicBezTo>
                <a:cubicBezTo>
                  <a:pt x="84" y="457"/>
                  <a:pt x="84" y="457"/>
                  <a:pt x="84" y="457"/>
                </a:cubicBezTo>
                <a:cubicBezTo>
                  <a:pt x="84" y="457"/>
                  <a:pt x="84" y="457"/>
                  <a:pt x="83" y="457"/>
                </a:cubicBezTo>
                <a:cubicBezTo>
                  <a:pt x="83" y="457"/>
                  <a:pt x="83" y="456"/>
                  <a:pt x="83" y="456"/>
                </a:cubicBezTo>
                <a:cubicBezTo>
                  <a:pt x="83" y="456"/>
                  <a:pt x="83" y="456"/>
                  <a:pt x="83" y="456"/>
                </a:cubicBezTo>
                <a:cubicBezTo>
                  <a:pt x="83" y="456"/>
                  <a:pt x="83" y="456"/>
                  <a:pt x="83" y="456"/>
                </a:cubicBezTo>
                <a:cubicBezTo>
                  <a:pt x="83" y="456"/>
                  <a:pt x="83" y="456"/>
                  <a:pt x="83" y="457"/>
                </a:cubicBezTo>
                <a:cubicBezTo>
                  <a:pt x="83" y="457"/>
                  <a:pt x="83" y="457"/>
                  <a:pt x="83" y="457"/>
                </a:cubicBezTo>
                <a:cubicBezTo>
                  <a:pt x="83" y="457"/>
                  <a:pt x="82" y="457"/>
                  <a:pt x="82" y="457"/>
                </a:cubicBezTo>
                <a:cubicBezTo>
                  <a:pt x="82" y="458"/>
                  <a:pt x="82" y="458"/>
                  <a:pt x="82" y="458"/>
                </a:cubicBezTo>
                <a:cubicBezTo>
                  <a:pt x="82" y="457"/>
                  <a:pt x="81" y="457"/>
                  <a:pt x="81" y="457"/>
                </a:cubicBezTo>
                <a:cubicBezTo>
                  <a:pt x="81" y="458"/>
                  <a:pt x="81" y="458"/>
                  <a:pt x="81" y="458"/>
                </a:cubicBezTo>
                <a:cubicBezTo>
                  <a:pt x="80" y="458"/>
                  <a:pt x="80" y="458"/>
                  <a:pt x="80" y="458"/>
                </a:cubicBezTo>
                <a:cubicBezTo>
                  <a:pt x="79" y="458"/>
                  <a:pt x="79" y="458"/>
                  <a:pt x="79" y="459"/>
                </a:cubicBezTo>
                <a:cubicBezTo>
                  <a:pt x="79" y="458"/>
                  <a:pt x="79" y="458"/>
                  <a:pt x="79" y="458"/>
                </a:cubicBezTo>
                <a:cubicBezTo>
                  <a:pt x="79" y="459"/>
                  <a:pt x="79" y="459"/>
                  <a:pt x="79" y="459"/>
                </a:cubicBezTo>
                <a:cubicBezTo>
                  <a:pt x="79" y="459"/>
                  <a:pt x="79" y="459"/>
                  <a:pt x="79" y="459"/>
                </a:cubicBezTo>
                <a:cubicBezTo>
                  <a:pt x="79" y="459"/>
                  <a:pt x="79" y="460"/>
                  <a:pt x="80" y="460"/>
                </a:cubicBezTo>
                <a:cubicBezTo>
                  <a:pt x="80" y="460"/>
                  <a:pt x="79" y="460"/>
                  <a:pt x="79" y="460"/>
                </a:cubicBezTo>
                <a:cubicBezTo>
                  <a:pt x="79" y="460"/>
                  <a:pt x="79" y="461"/>
                  <a:pt x="78" y="461"/>
                </a:cubicBezTo>
                <a:cubicBezTo>
                  <a:pt x="78" y="462"/>
                  <a:pt x="77" y="462"/>
                  <a:pt x="77" y="462"/>
                </a:cubicBezTo>
                <a:cubicBezTo>
                  <a:pt x="77" y="463"/>
                  <a:pt x="77" y="463"/>
                  <a:pt x="76" y="464"/>
                </a:cubicBezTo>
                <a:cubicBezTo>
                  <a:pt x="76" y="464"/>
                  <a:pt x="76" y="464"/>
                  <a:pt x="76" y="465"/>
                </a:cubicBezTo>
                <a:cubicBezTo>
                  <a:pt x="75" y="465"/>
                  <a:pt x="75" y="465"/>
                  <a:pt x="75" y="465"/>
                </a:cubicBezTo>
                <a:cubicBezTo>
                  <a:pt x="74" y="465"/>
                  <a:pt x="74" y="465"/>
                  <a:pt x="74" y="465"/>
                </a:cubicBezTo>
                <a:cubicBezTo>
                  <a:pt x="74" y="465"/>
                  <a:pt x="74" y="465"/>
                  <a:pt x="74" y="466"/>
                </a:cubicBezTo>
                <a:cubicBezTo>
                  <a:pt x="74" y="466"/>
                  <a:pt x="73" y="466"/>
                  <a:pt x="73" y="465"/>
                </a:cubicBezTo>
                <a:cubicBezTo>
                  <a:pt x="73" y="466"/>
                  <a:pt x="72" y="467"/>
                  <a:pt x="71" y="467"/>
                </a:cubicBezTo>
                <a:cubicBezTo>
                  <a:pt x="71" y="468"/>
                  <a:pt x="71" y="468"/>
                  <a:pt x="71" y="468"/>
                </a:cubicBezTo>
                <a:cubicBezTo>
                  <a:pt x="72" y="468"/>
                  <a:pt x="73" y="467"/>
                  <a:pt x="73" y="467"/>
                </a:cubicBezTo>
                <a:cubicBezTo>
                  <a:pt x="73" y="467"/>
                  <a:pt x="73" y="467"/>
                  <a:pt x="74" y="468"/>
                </a:cubicBezTo>
                <a:cubicBezTo>
                  <a:pt x="74" y="468"/>
                  <a:pt x="74" y="469"/>
                  <a:pt x="73" y="469"/>
                </a:cubicBezTo>
                <a:cubicBezTo>
                  <a:pt x="73" y="469"/>
                  <a:pt x="73" y="469"/>
                  <a:pt x="73" y="470"/>
                </a:cubicBezTo>
                <a:cubicBezTo>
                  <a:pt x="73" y="471"/>
                  <a:pt x="72" y="471"/>
                  <a:pt x="71" y="472"/>
                </a:cubicBezTo>
                <a:cubicBezTo>
                  <a:pt x="71" y="472"/>
                  <a:pt x="71" y="472"/>
                  <a:pt x="71" y="471"/>
                </a:cubicBezTo>
                <a:cubicBezTo>
                  <a:pt x="71" y="471"/>
                  <a:pt x="71" y="471"/>
                  <a:pt x="71" y="471"/>
                </a:cubicBezTo>
                <a:cubicBezTo>
                  <a:pt x="71" y="472"/>
                  <a:pt x="71" y="472"/>
                  <a:pt x="71" y="472"/>
                </a:cubicBezTo>
                <a:cubicBezTo>
                  <a:pt x="70" y="472"/>
                  <a:pt x="70" y="472"/>
                  <a:pt x="70" y="472"/>
                </a:cubicBezTo>
                <a:cubicBezTo>
                  <a:pt x="70" y="472"/>
                  <a:pt x="70" y="472"/>
                  <a:pt x="71" y="472"/>
                </a:cubicBezTo>
                <a:cubicBezTo>
                  <a:pt x="71" y="472"/>
                  <a:pt x="71" y="472"/>
                  <a:pt x="72" y="472"/>
                </a:cubicBezTo>
                <a:cubicBezTo>
                  <a:pt x="72" y="472"/>
                  <a:pt x="72" y="472"/>
                  <a:pt x="72" y="472"/>
                </a:cubicBezTo>
                <a:cubicBezTo>
                  <a:pt x="72" y="474"/>
                  <a:pt x="71" y="474"/>
                  <a:pt x="70" y="475"/>
                </a:cubicBezTo>
                <a:cubicBezTo>
                  <a:pt x="70" y="475"/>
                  <a:pt x="70" y="475"/>
                  <a:pt x="70" y="475"/>
                </a:cubicBezTo>
                <a:cubicBezTo>
                  <a:pt x="70" y="474"/>
                  <a:pt x="70" y="474"/>
                  <a:pt x="71" y="474"/>
                </a:cubicBezTo>
                <a:cubicBezTo>
                  <a:pt x="71" y="473"/>
                  <a:pt x="71" y="473"/>
                  <a:pt x="71" y="473"/>
                </a:cubicBezTo>
                <a:cubicBezTo>
                  <a:pt x="70" y="473"/>
                  <a:pt x="70" y="473"/>
                  <a:pt x="70" y="473"/>
                </a:cubicBezTo>
                <a:cubicBezTo>
                  <a:pt x="70" y="474"/>
                  <a:pt x="70" y="474"/>
                  <a:pt x="69" y="474"/>
                </a:cubicBezTo>
                <a:cubicBezTo>
                  <a:pt x="69" y="475"/>
                  <a:pt x="69" y="475"/>
                  <a:pt x="70" y="475"/>
                </a:cubicBezTo>
                <a:cubicBezTo>
                  <a:pt x="70" y="475"/>
                  <a:pt x="70" y="475"/>
                  <a:pt x="70" y="475"/>
                </a:cubicBezTo>
                <a:cubicBezTo>
                  <a:pt x="70" y="476"/>
                  <a:pt x="70" y="477"/>
                  <a:pt x="70" y="478"/>
                </a:cubicBezTo>
                <a:cubicBezTo>
                  <a:pt x="69" y="478"/>
                  <a:pt x="69" y="478"/>
                  <a:pt x="69" y="477"/>
                </a:cubicBezTo>
                <a:cubicBezTo>
                  <a:pt x="69" y="478"/>
                  <a:pt x="69" y="478"/>
                  <a:pt x="69" y="479"/>
                </a:cubicBezTo>
                <a:cubicBezTo>
                  <a:pt x="68" y="479"/>
                  <a:pt x="68" y="479"/>
                  <a:pt x="68" y="479"/>
                </a:cubicBezTo>
                <a:cubicBezTo>
                  <a:pt x="68" y="478"/>
                  <a:pt x="68" y="478"/>
                  <a:pt x="67" y="478"/>
                </a:cubicBezTo>
                <a:cubicBezTo>
                  <a:pt x="67" y="477"/>
                  <a:pt x="68" y="477"/>
                  <a:pt x="68" y="476"/>
                </a:cubicBezTo>
                <a:cubicBezTo>
                  <a:pt x="68" y="476"/>
                  <a:pt x="68" y="476"/>
                  <a:pt x="68" y="476"/>
                </a:cubicBezTo>
                <a:cubicBezTo>
                  <a:pt x="68" y="476"/>
                  <a:pt x="68" y="476"/>
                  <a:pt x="68" y="476"/>
                </a:cubicBezTo>
                <a:cubicBezTo>
                  <a:pt x="67" y="476"/>
                  <a:pt x="67" y="477"/>
                  <a:pt x="67" y="478"/>
                </a:cubicBezTo>
                <a:cubicBezTo>
                  <a:pt x="67" y="478"/>
                  <a:pt x="67" y="478"/>
                  <a:pt x="67" y="478"/>
                </a:cubicBezTo>
                <a:cubicBezTo>
                  <a:pt x="67" y="479"/>
                  <a:pt x="67" y="479"/>
                  <a:pt x="66" y="479"/>
                </a:cubicBezTo>
                <a:cubicBezTo>
                  <a:pt x="66" y="480"/>
                  <a:pt x="65" y="480"/>
                  <a:pt x="65" y="481"/>
                </a:cubicBezTo>
                <a:cubicBezTo>
                  <a:pt x="65" y="481"/>
                  <a:pt x="66" y="481"/>
                  <a:pt x="66" y="481"/>
                </a:cubicBezTo>
                <a:cubicBezTo>
                  <a:pt x="66" y="481"/>
                  <a:pt x="66" y="481"/>
                  <a:pt x="66" y="481"/>
                </a:cubicBezTo>
                <a:cubicBezTo>
                  <a:pt x="66" y="481"/>
                  <a:pt x="65" y="482"/>
                  <a:pt x="65" y="482"/>
                </a:cubicBezTo>
                <a:cubicBezTo>
                  <a:pt x="65" y="483"/>
                  <a:pt x="65" y="483"/>
                  <a:pt x="65" y="483"/>
                </a:cubicBezTo>
                <a:cubicBezTo>
                  <a:pt x="65" y="483"/>
                  <a:pt x="66" y="483"/>
                  <a:pt x="66" y="482"/>
                </a:cubicBezTo>
                <a:cubicBezTo>
                  <a:pt x="66" y="482"/>
                  <a:pt x="66" y="482"/>
                  <a:pt x="66" y="482"/>
                </a:cubicBezTo>
                <a:cubicBezTo>
                  <a:pt x="66" y="483"/>
                  <a:pt x="66" y="485"/>
                  <a:pt x="65" y="485"/>
                </a:cubicBezTo>
                <a:cubicBezTo>
                  <a:pt x="65" y="485"/>
                  <a:pt x="65" y="485"/>
                  <a:pt x="65" y="486"/>
                </a:cubicBezTo>
                <a:cubicBezTo>
                  <a:pt x="65" y="486"/>
                  <a:pt x="65" y="486"/>
                  <a:pt x="65" y="486"/>
                </a:cubicBezTo>
                <a:cubicBezTo>
                  <a:pt x="66" y="486"/>
                  <a:pt x="66" y="486"/>
                  <a:pt x="66" y="486"/>
                </a:cubicBezTo>
                <a:cubicBezTo>
                  <a:pt x="66" y="485"/>
                  <a:pt x="66" y="485"/>
                  <a:pt x="66" y="485"/>
                </a:cubicBezTo>
                <a:cubicBezTo>
                  <a:pt x="66" y="485"/>
                  <a:pt x="66" y="485"/>
                  <a:pt x="66" y="485"/>
                </a:cubicBezTo>
                <a:cubicBezTo>
                  <a:pt x="67" y="485"/>
                  <a:pt x="66" y="486"/>
                  <a:pt x="66" y="486"/>
                </a:cubicBezTo>
                <a:cubicBezTo>
                  <a:pt x="66" y="486"/>
                  <a:pt x="66" y="486"/>
                  <a:pt x="67" y="487"/>
                </a:cubicBezTo>
                <a:cubicBezTo>
                  <a:pt x="67" y="487"/>
                  <a:pt x="67" y="487"/>
                  <a:pt x="67" y="487"/>
                </a:cubicBezTo>
                <a:cubicBezTo>
                  <a:pt x="66" y="487"/>
                  <a:pt x="66" y="488"/>
                  <a:pt x="66" y="488"/>
                </a:cubicBezTo>
                <a:cubicBezTo>
                  <a:pt x="66" y="488"/>
                  <a:pt x="66" y="488"/>
                  <a:pt x="66" y="488"/>
                </a:cubicBezTo>
                <a:cubicBezTo>
                  <a:pt x="66" y="488"/>
                  <a:pt x="66" y="488"/>
                  <a:pt x="66" y="488"/>
                </a:cubicBezTo>
                <a:cubicBezTo>
                  <a:pt x="66" y="487"/>
                  <a:pt x="66" y="487"/>
                  <a:pt x="66" y="487"/>
                </a:cubicBezTo>
                <a:cubicBezTo>
                  <a:pt x="66" y="487"/>
                  <a:pt x="66" y="487"/>
                  <a:pt x="66" y="487"/>
                </a:cubicBezTo>
                <a:cubicBezTo>
                  <a:pt x="66" y="487"/>
                  <a:pt x="66" y="487"/>
                  <a:pt x="66" y="487"/>
                </a:cubicBezTo>
                <a:cubicBezTo>
                  <a:pt x="64" y="487"/>
                  <a:pt x="64" y="488"/>
                  <a:pt x="64" y="489"/>
                </a:cubicBezTo>
                <a:cubicBezTo>
                  <a:pt x="63" y="489"/>
                  <a:pt x="63" y="489"/>
                  <a:pt x="63" y="489"/>
                </a:cubicBezTo>
                <a:cubicBezTo>
                  <a:pt x="63" y="489"/>
                  <a:pt x="63" y="489"/>
                  <a:pt x="62" y="488"/>
                </a:cubicBezTo>
                <a:cubicBezTo>
                  <a:pt x="62" y="488"/>
                  <a:pt x="62" y="488"/>
                  <a:pt x="62" y="488"/>
                </a:cubicBezTo>
                <a:cubicBezTo>
                  <a:pt x="61" y="489"/>
                  <a:pt x="61" y="490"/>
                  <a:pt x="60" y="491"/>
                </a:cubicBezTo>
                <a:cubicBezTo>
                  <a:pt x="60" y="491"/>
                  <a:pt x="60" y="492"/>
                  <a:pt x="60" y="492"/>
                </a:cubicBezTo>
                <a:cubicBezTo>
                  <a:pt x="60" y="492"/>
                  <a:pt x="60" y="492"/>
                  <a:pt x="60" y="492"/>
                </a:cubicBezTo>
                <a:cubicBezTo>
                  <a:pt x="61" y="492"/>
                  <a:pt x="61" y="491"/>
                  <a:pt x="61" y="491"/>
                </a:cubicBezTo>
                <a:cubicBezTo>
                  <a:pt x="62" y="491"/>
                  <a:pt x="62" y="491"/>
                  <a:pt x="62" y="491"/>
                </a:cubicBezTo>
                <a:cubicBezTo>
                  <a:pt x="62" y="492"/>
                  <a:pt x="62" y="492"/>
                  <a:pt x="62" y="493"/>
                </a:cubicBezTo>
                <a:cubicBezTo>
                  <a:pt x="62" y="493"/>
                  <a:pt x="62" y="493"/>
                  <a:pt x="62" y="494"/>
                </a:cubicBezTo>
                <a:cubicBezTo>
                  <a:pt x="62" y="494"/>
                  <a:pt x="61" y="494"/>
                  <a:pt x="61" y="495"/>
                </a:cubicBezTo>
                <a:cubicBezTo>
                  <a:pt x="61" y="495"/>
                  <a:pt x="61" y="496"/>
                  <a:pt x="61" y="496"/>
                </a:cubicBezTo>
                <a:cubicBezTo>
                  <a:pt x="61" y="496"/>
                  <a:pt x="61" y="496"/>
                  <a:pt x="60" y="496"/>
                </a:cubicBezTo>
                <a:cubicBezTo>
                  <a:pt x="60" y="496"/>
                  <a:pt x="60" y="496"/>
                  <a:pt x="60" y="496"/>
                </a:cubicBezTo>
                <a:cubicBezTo>
                  <a:pt x="60" y="496"/>
                  <a:pt x="60" y="497"/>
                  <a:pt x="61" y="497"/>
                </a:cubicBezTo>
                <a:cubicBezTo>
                  <a:pt x="60" y="498"/>
                  <a:pt x="59" y="498"/>
                  <a:pt x="59" y="499"/>
                </a:cubicBezTo>
                <a:cubicBezTo>
                  <a:pt x="59" y="499"/>
                  <a:pt x="58" y="499"/>
                  <a:pt x="58" y="498"/>
                </a:cubicBezTo>
                <a:cubicBezTo>
                  <a:pt x="58" y="499"/>
                  <a:pt x="58" y="499"/>
                  <a:pt x="57" y="499"/>
                </a:cubicBezTo>
                <a:cubicBezTo>
                  <a:pt x="57" y="499"/>
                  <a:pt x="57" y="499"/>
                  <a:pt x="57" y="499"/>
                </a:cubicBezTo>
                <a:cubicBezTo>
                  <a:pt x="58" y="499"/>
                  <a:pt x="57" y="499"/>
                  <a:pt x="58" y="499"/>
                </a:cubicBezTo>
                <a:cubicBezTo>
                  <a:pt x="58" y="500"/>
                  <a:pt x="58" y="500"/>
                  <a:pt x="59" y="500"/>
                </a:cubicBezTo>
                <a:cubicBezTo>
                  <a:pt x="58" y="500"/>
                  <a:pt x="59" y="500"/>
                  <a:pt x="58" y="500"/>
                </a:cubicBezTo>
                <a:cubicBezTo>
                  <a:pt x="58" y="500"/>
                  <a:pt x="58" y="500"/>
                  <a:pt x="58" y="500"/>
                </a:cubicBezTo>
                <a:cubicBezTo>
                  <a:pt x="58" y="500"/>
                  <a:pt x="58" y="500"/>
                  <a:pt x="57" y="501"/>
                </a:cubicBezTo>
                <a:cubicBezTo>
                  <a:pt x="57" y="501"/>
                  <a:pt x="57" y="501"/>
                  <a:pt x="57" y="501"/>
                </a:cubicBezTo>
                <a:cubicBezTo>
                  <a:pt x="57" y="501"/>
                  <a:pt x="57" y="500"/>
                  <a:pt x="57" y="500"/>
                </a:cubicBezTo>
                <a:cubicBezTo>
                  <a:pt x="57" y="500"/>
                  <a:pt x="57" y="500"/>
                  <a:pt x="57" y="500"/>
                </a:cubicBezTo>
                <a:cubicBezTo>
                  <a:pt x="57" y="500"/>
                  <a:pt x="57" y="500"/>
                  <a:pt x="57" y="500"/>
                </a:cubicBezTo>
                <a:cubicBezTo>
                  <a:pt x="56" y="500"/>
                  <a:pt x="56" y="501"/>
                  <a:pt x="56" y="502"/>
                </a:cubicBezTo>
                <a:cubicBezTo>
                  <a:pt x="56" y="503"/>
                  <a:pt x="56" y="503"/>
                  <a:pt x="56" y="504"/>
                </a:cubicBezTo>
                <a:cubicBezTo>
                  <a:pt x="56" y="504"/>
                  <a:pt x="56" y="504"/>
                  <a:pt x="56" y="504"/>
                </a:cubicBezTo>
                <a:cubicBezTo>
                  <a:pt x="56" y="503"/>
                  <a:pt x="56" y="503"/>
                  <a:pt x="56" y="503"/>
                </a:cubicBezTo>
                <a:cubicBezTo>
                  <a:pt x="56" y="502"/>
                  <a:pt x="56" y="502"/>
                  <a:pt x="57" y="502"/>
                </a:cubicBezTo>
                <a:cubicBezTo>
                  <a:pt x="57" y="502"/>
                  <a:pt x="57" y="502"/>
                  <a:pt x="57" y="502"/>
                </a:cubicBezTo>
                <a:cubicBezTo>
                  <a:pt x="57" y="502"/>
                  <a:pt x="57" y="502"/>
                  <a:pt x="58" y="501"/>
                </a:cubicBezTo>
                <a:cubicBezTo>
                  <a:pt x="58" y="501"/>
                  <a:pt x="58" y="501"/>
                  <a:pt x="58" y="501"/>
                </a:cubicBezTo>
                <a:cubicBezTo>
                  <a:pt x="58" y="501"/>
                  <a:pt x="58" y="501"/>
                  <a:pt x="58" y="501"/>
                </a:cubicBezTo>
                <a:cubicBezTo>
                  <a:pt x="58" y="502"/>
                  <a:pt x="57" y="503"/>
                  <a:pt x="57" y="503"/>
                </a:cubicBezTo>
                <a:cubicBezTo>
                  <a:pt x="57" y="504"/>
                  <a:pt x="57" y="505"/>
                  <a:pt x="56" y="504"/>
                </a:cubicBezTo>
                <a:cubicBezTo>
                  <a:pt x="56" y="505"/>
                  <a:pt x="57" y="505"/>
                  <a:pt x="57" y="506"/>
                </a:cubicBezTo>
                <a:cubicBezTo>
                  <a:pt x="58" y="506"/>
                  <a:pt x="57" y="507"/>
                  <a:pt x="57" y="508"/>
                </a:cubicBezTo>
                <a:cubicBezTo>
                  <a:pt x="57" y="509"/>
                  <a:pt x="57" y="508"/>
                  <a:pt x="56" y="509"/>
                </a:cubicBezTo>
                <a:cubicBezTo>
                  <a:pt x="56" y="510"/>
                  <a:pt x="56" y="511"/>
                  <a:pt x="56" y="512"/>
                </a:cubicBezTo>
                <a:cubicBezTo>
                  <a:pt x="55" y="512"/>
                  <a:pt x="56" y="512"/>
                  <a:pt x="55" y="512"/>
                </a:cubicBezTo>
                <a:cubicBezTo>
                  <a:pt x="54" y="512"/>
                  <a:pt x="54" y="512"/>
                  <a:pt x="54" y="511"/>
                </a:cubicBezTo>
                <a:cubicBezTo>
                  <a:pt x="54" y="511"/>
                  <a:pt x="54" y="511"/>
                  <a:pt x="54" y="511"/>
                </a:cubicBezTo>
                <a:cubicBezTo>
                  <a:pt x="54" y="511"/>
                  <a:pt x="54" y="511"/>
                  <a:pt x="54" y="512"/>
                </a:cubicBezTo>
                <a:cubicBezTo>
                  <a:pt x="53" y="512"/>
                  <a:pt x="53" y="512"/>
                  <a:pt x="53" y="512"/>
                </a:cubicBezTo>
                <a:cubicBezTo>
                  <a:pt x="53" y="513"/>
                  <a:pt x="54" y="513"/>
                  <a:pt x="54" y="513"/>
                </a:cubicBezTo>
                <a:cubicBezTo>
                  <a:pt x="55" y="513"/>
                  <a:pt x="55" y="514"/>
                  <a:pt x="54" y="514"/>
                </a:cubicBezTo>
                <a:cubicBezTo>
                  <a:pt x="54" y="514"/>
                  <a:pt x="54" y="514"/>
                  <a:pt x="54" y="514"/>
                </a:cubicBezTo>
                <a:cubicBezTo>
                  <a:pt x="54" y="514"/>
                  <a:pt x="54" y="514"/>
                  <a:pt x="53" y="514"/>
                </a:cubicBezTo>
                <a:cubicBezTo>
                  <a:pt x="53" y="514"/>
                  <a:pt x="53" y="514"/>
                  <a:pt x="53" y="515"/>
                </a:cubicBezTo>
                <a:cubicBezTo>
                  <a:pt x="53" y="515"/>
                  <a:pt x="53" y="515"/>
                  <a:pt x="53" y="516"/>
                </a:cubicBezTo>
                <a:cubicBezTo>
                  <a:pt x="53" y="516"/>
                  <a:pt x="53" y="516"/>
                  <a:pt x="53" y="516"/>
                </a:cubicBezTo>
                <a:cubicBezTo>
                  <a:pt x="53" y="516"/>
                  <a:pt x="53" y="517"/>
                  <a:pt x="54" y="517"/>
                </a:cubicBezTo>
                <a:cubicBezTo>
                  <a:pt x="54" y="518"/>
                  <a:pt x="53" y="518"/>
                  <a:pt x="53" y="519"/>
                </a:cubicBezTo>
                <a:cubicBezTo>
                  <a:pt x="53" y="519"/>
                  <a:pt x="52" y="519"/>
                  <a:pt x="52" y="519"/>
                </a:cubicBezTo>
                <a:cubicBezTo>
                  <a:pt x="52" y="520"/>
                  <a:pt x="53" y="520"/>
                  <a:pt x="53" y="521"/>
                </a:cubicBezTo>
                <a:cubicBezTo>
                  <a:pt x="53" y="522"/>
                  <a:pt x="52" y="523"/>
                  <a:pt x="52" y="524"/>
                </a:cubicBezTo>
                <a:cubicBezTo>
                  <a:pt x="52" y="524"/>
                  <a:pt x="52" y="524"/>
                  <a:pt x="51" y="524"/>
                </a:cubicBezTo>
                <a:cubicBezTo>
                  <a:pt x="51" y="524"/>
                  <a:pt x="51" y="524"/>
                  <a:pt x="51" y="523"/>
                </a:cubicBezTo>
                <a:cubicBezTo>
                  <a:pt x="51" y="523"/>
                  <a:pt x="51" y="523"/>
                  <a:pt x="51" y="523"/>
                </a:cubicBezTo>
                <a:cubicBezTo>
                  <a:pt x="51" y="523"/>
                  <a:pt x="51" y="523"/>
                  <a:pt x="51" y="523"/>
                </a:cubicBezTo>
                <a:cubicBezTo>
                  <a:pt x="51" y="524"/>
                  <a:pt x="51" y="524"/>
                  <a:pt x="51" y="524"/>
                </a:cubicBezTo>
                <a:cubicBezTo>
                  <a:pt x="51" y="525"/>
                  <a:pt x="50" y="525"/>
                  <a:pt x="50" y="526"/>
                </a:cubicBezTo>
                <a:cubicBezTo>
                  <a:pt x="50" y="526"/>
                  <a:pt x="49" y="526"/>
                  <a:pt x="49" y="526"/>
                </a:cubicBezTo>
                <a:cubicBezTo>
                  <a:pt x="49" y="527"/>
                  <a:pt x="49" y="528"/>
                  <a:pt x="49" y="529"/>
                </a:cubicBezTo>
                <a:cubicBezTo>
                  <a:pt x="49" y="529"/>
                  <a:pt x="49" y="530"/>
                  <a:pt x="49" y="530"/>
                </a:cubicBezTo>
                <a:cubicBezTo>
                  <a:pt x="48" y="531"/>
                  <a:pt x="49" y="532"/>
                  <a:pt x="49" y="533"/>
                </a:cubicBezTo>
                <a:cubicBezTo>
                  <a:pt x="49" y="534"/>
                  <a:pt x="49" y="534"/>
                  <a:pt x="49" y="534"/>
                </a:cubicBezTo>
                <a:cubicBezTo>
                  <a:pt x="48" y="534"/>
                  <a:pt x="48" y="534"/>
                  <a:pt x="47" y="534"/>
                </a:cubicBezTo>
                <a:cubicBezTo>
                  <a:pt x="47" y="534"/>
                  <a:pt x="47" y="534"/>
                  <a:pt x="47" y="534"/>
                </a:cubicBezTo>
                <a:cubicBezTo>
                  <a:pt x="47" y="534"/>
                  <a:pt x="47" y="534"/>
                  <a:pt x="47" y="534"/>
                </a:cubicBezTo>
                <a:cubicBezTo>
                  <a:pt x="47" y="534"/>
                  <a:pt x="47" y="534"/>
                  <a:pt x="47" y="534"/>
                </a:cubicBezTo>
                <a:cubicBezTo>
                  <a:pt x="48" y="535"/>
                  <a:pt x="48" y="534"/>
                  <a:pt x="48" y="534"/>
                </a:cubicBezTo>
                <a:cubicBezTo>
                  <a:pt x="48" y="535"/>
                  <a:pt x="48" y="535"/>
                  <a:pt x="49" y="535"/>
                </a:cubicBezTo>
                <a:cubicBezTo>
                  <a:pt x="49" y="536"/>
                  <a:pt x="48" y="536"/>
                  <a:pt x="48" y="536"/>
                </a:cubicBezTo>
                <a:cubicBezTo>
                  <a:pt x="48" y="536"/>
                  <a:pt x="48" y="537"/>
                  <a:pt x="48" y="537"/>
                </a:cubicBezTo>
                <a:cubicBezTo>
                  <a:pt x="48" y="538"/>
                  <a:pt x="48" y="538"/>
                  <a:pt x="47" y="538"/>
                </a:cubicBezTo>
                <a:cubicBezTo>
                  <a:pt x="47" y="539"/>
                  <a:pt x="48" y="540"/>
                  <a:pt x="48" y="540"/>
                </a:cubicBezTo>
                <a:cubicBezTo>
                  <a:pt x="49" y="541"/>
                  <a:pt x="48" y="542"/>
                  <a:pt x="49" y="543"/>
                </a:cubicBezTo>
                <a:cubicBezTo>
                  <a:pt x="48" y="543"/>
                  <a:pt x="48" y="543"/>
                  <a:pt x="48" y="543"/>
                </a:cubicBezTo>
                <a:cubicBezTo>
                  <a:pt x="48" y="543"/>
                  <a:pt x="48" y="543"/>
                  <a:pt x="48" y="543"/>
                </a:cubicBezTo>
                <a:cubicBezTo>
                  <a:pt x="47" y="543"/>
                  <a:pt x="47" y="543"/>
                  <a:pt x="47" y="543"/>
                </a:cubicBezTo>
                <a:cubicBezTo>
                  <a:pt x="47" y="543"/>
                  <a:pt x="47" y="543"/>
                  <a:pt x="47" y="543"/>
                </a:cubicBezTo>
                <a:cubicBezTo>
                  <a:pt x="47" y="544"/>
                  <a:pt x="48" y="544"/>
                  <a:pt x="48" y="545"/>
                </a:cubicBezTo>
                <a:cubicBezTo>
                  <a:pt x="47" y="545"/>
                  <a:pt x="47" y="545"/>
                  <a:pt x="46" y="545"/>
                </a:cubicBezTo>
                <a:cubicBezTo>
                  <a:pt x="47" y="546"/>
                  <a:pt x="47" y="546"/>
                  <a:pt x="47" y="546"/>
                </a:cubicBezTo>
                <a:cubicBezTo>
                  <a:pt x="47" y="547"/>
                  <a:pt x="47" y="548"/>
                  <a:pt x="46" y="548"/>
                </a:cubicBezTo>
                <a:cubicBezTo>
                  <a:pt x="46" y="548"/>
                  <a:pt x="46" y="548"/>
                  <a:pt x="46" y="549"/>
                </a:cubicBezTo>
                <a:cubicBezTo>
                  <a:pt x="46" y="549"/>
                  <a:pt x="46" y="549"/>
                  <a:pt x="46" y="549"/>
                </a:cubicBezTo>
                <a:cubicBezTo>
                  <a:pt x="46" y="549"/>
                  <a:pt x="47" y="548"/>
                  <a:pt x="47" y="548"/>
                </a:cubicBezTo>
                <a:cubicBezTo>
                  <a:pt x="47" y="548"/>
                  <a:pt x="47" y="548"/>
                  <a:pt x="47" y="548"/>
                </a:cubicBezTo>
                <a:cubicBezTo>
                  <a:pt x="47" y="549"/>
                  <a:pt x="47" y="549"/>
                  <a:pt x="47" y="549"/>
                </a:cubicBezTo>
                <a:cubicBezTo>
                  <a:pt x="47" y="550"/>
                  <a:pt x="47" y="551"/>
                  <a:pt x="48" y="551"/>
                </a:cubicBezTo>
                <a:cubicBezTo>
                  <a:pt x="48" y="552"/>
                  <a:pt x="47" y="552"/>
                  <a:pt x="47" y="553"/>
                </a:cubicBezTo>
                <a:cubicBezTo>
                  <a:pt x="47" y="555"/>
                  <a:pt x="48" y="555"/>
                  <a:pt x="47" y="556"/>
                </a:cubicBezTo>
                <a:cubicBezTo>
                  <a:pt x="47" y="557"/>
                  <a:pt x="47" y="557"/>
                  <a:pt x="47" y="557"/>
                </a:cubicBezTo>
                <a:cubicBezTo>
                  <a:pt x="47" y="558"/>
                  <a:pt x="47" y="558"/>
                  <a:pt x="47" y="558"/>
                </a:cubicBezTo>
                <a:cubicBezTo>
                  <a:pt x="47" y="559"/>
                  <a:pt x="46" y="560"/>
                  <a:pt x="46" y="560"/>
                </a:cubicBezTo>
                <a:cubicBezTo>
                  <a:pt x="46" y="561"/>
                  <a:pt x="46" y="562"/>
                  <a:pt x="46" y="563"/>
                </a:cubicBezTo>
                <a:cubicBezTo>
                  <a:pt x="46" y="563"/>
                  <a:pt x="46" y="563"/>
                  <a:pt x="46" y="563"/>
                </a:cubicBezTo>
                <a:cubicBezTo>
                  <a:pt x="46" y="564"/>
                  <a:pt x="46" y="564"/>
                  <a:pt x="46" y="564"/>
                </a:cubicBezTo>
                <a:cubicBezTo>
                  <a:pt x="46" y="564"/>
                  <a:pt x="46" y="564"/>
                  <a:pt x="46" y="564"/>
                </a:cubicBezTo>
                <a:cubicBezTo>
                  <a:pt x="45" y="565"/>
                  <a:pt x="46" y="566"/>
                  <a:pt x="45" y="566"/>
                </a:cubicBezTo>
                <a:cubicBezTo>
                  <a:pt x="45" y="567"/>
                  <a:pt x="45" y="567"/>
                  <a:pt x="46" y="568"/>
                </a:cubicBezTo>
                <a:cubicBezTo>
                  <a:pt x="46" y="568"/>
                  <a:pt x="46" y="568"/>
                  <a:pt x="46" y="568"/>
                </a:cubicBezTo>
                <a:cubicBezTo>
                  <a:pt x="46" y="568"/>
                  <a:pt x="46" y="568"/>
                  <a:pt x="46" y="568"/>
                </a:cubicBezTo>
                <a:cubicBezTo>
                  <a:pt x="46" y="568"/>
                  <a:pt x="46" y="568"/>
                  <a:pt x="46" y="567"/>
                </a:cubicBezTo>
                <a:cubicBezTo>
                  <a:pt x="47" y="567"/>
                  <a:pt x="47" y="567"/>
                  <a:pt x="47" y="567"/>
                </a:cubicBezTo>
                <a:cubicBezTo>
                  <a:pt x="47" y="567"/>
                  <a:pt x="47" y="567"/>
                  <a:pt x="47" y="566"/>
                </a:cubicBezTo>
                <a:cubicBezTo>
                  <a:pt x="47" y="566"/>
                  <a:pt x="47" y="566"/>
                  <a:pt x="47" y="566"/>
                </a:cubicBezTo>
                <a:cubicBezTo>
                  <a:pt x="47" y="567"/>
                  <a:pt x="48" y="567"/>
                  <a:pt x="48" y="568"/>
                </a:cubicBezTo>
                <a:cubicBezTo>
                  <a:pt x="48" y="569"/>
                  <a:pt x="48" y="569"/>
                  <a:pt x="48" y="570"/>
                </a:cubicBezTo>
                <a:cubicBezTo>
                  <a:pt x="47" y="571"/>
                  <a:pt x="48" y="572"/>
                  <a:pt x="48" y="572"/>
                </a:cubicBezTo>
                <a:cubicBezTo>
                  <a:pt x="48" y="573"/>
                  <a:pt x="48" y="573"/>
                  <a:pt x="48" y="574"/>
                </a:cubicBezTo>
                <a:cubicBezTo>
                  <a:pt x="48" y="574"/>
                  <a:pt x="48" y="574"/>
                  <a:pt x="48" y="574"/>
                </a:cubicBezTo>
                <a:cubicBezTo>
                  <a:pt x="48" y="575"/>
                  <a:pt x="48" y="575"/>
                  <a:pt x="48" y="575"/>
                </a:cubicBezTo>
                <a:cubicBezTo>
                  <a:pt x="48" y="576"/>
                  <a:pt x="48" y="576"/>
                  <a:pt x="48" y="577"/>
                </a:cubicBezTo>
                <a:cubicBezTo>
                  <a:pt x="49" y="577"/>
                  <a:pt x="49" y="577"/>
                  <a:pt x="49" y="577"/>
                </a:cubicBezTo>
                <a:cubicBezTo>
                  <a:pt x="49" y="578"/>
                  <a:pt x="49" y="579"/>
                  <a:pt x="48" y="580"/>
                </a:cubicBezTo>
                <a:cubicBezTo>
                  <a:pt x="47" y="580"/>
                  <a:pt x="47" y="580"/>
                  <a:pt x="47" y="579"/>
                </a:cubicBezTo>
                <a:cubicBezTo>
                  <a:pt x="46" y="579"/>
                  <a:pt x="46" y="579"/>
                  <a:pt x="46" y="580"/>
                </a:cubicBezTo>
                <a:cubicBezTo>
                  <a:pt x="45" y="580"/>
                  <a:pt x="46" y="582"/>
                  <a:pt x="46" y="582"/>
                </a:cubicBezTo>
                <a:cubicBezTo>
                  <a:pt x="47" y="582"/>
                  <a:pt x="46" y="582"/>
                  <a:pt x="47" y="582"/>
                </a:cubicBezTo>
                <a:cubicBezTo>
                  <a:pt x="47" y="582"/>
                  <a:pt x="47" y="582"/>
                  <a:pt x="47" y="583"/>
                </a:cubicBezTo>
                <a:cubicBezTo>
                  <a:pt x="47" y="582"/>
                  <a:pt x="47" y="582"/>
                  <a:pt x="48" y="582"/>
                </a:cubicBezTo>
                <a:cubicBezTo>
                  <a:pt x="47" y="581"/>
                  <a:pt x="47" y="581"/>
                  <a:pt x="46" y="581"/>
                </a:cubicBezTo>
                <a:cubicBezTo>
                  <a:pt x="46" y="581"/>
                  <a:pt x="46" y="581"/>
                  <a:pt x="46" y="580"/>
                </a:cubicBezTo>
                <a:cubicBezTo>
                  <a:pt x="46" y="580"/>
                  <a:pt x="46" y="580"/>
                  <a:pt x="46" y="580"/>
                </a:cubicBezTo>
                <a:cubicBezTo>
                  <a:pt x="47" y="580"/>
                  <a:pt x="47" y="580"/>
                  <a:pt x="47" y="580"/>
                </a:cubicBezTo>
                <a:cubicBezTo>
                  <a:pt x="47" y="580"/>
                  <a:pt x="47" y="580"/>
                  <a:pt x="47" y="580"/>
                </a:cubicBezTo>
                <a:cubicBezTo>
                  <a:pt x="47" y="580"/>
                  <a:pt x="47" y="581"/>
                  <a:pt x="47" y="580"/>
                </a:cubicBezTo>
                <a:cubicBezTo>
                  <a:pt x="48" y="580"/>
                  <a:pt x="48" y="581"/>
                  <a:pt x="49" y="581"/>
                </a:cubicBezTo>
                <a:cubicBezTo>
                  <a:pt x="48" y="581"/>
                  <a:pt x="49" y="581"/>
                  <a:pt x="48" y="581"/>
                </a:cubicBezTo>
                <a:cubicBezTo>
                  <a:pt x="48" y="582"/>
                  <a:pt x="51" y="583"/>
                  <a:pt x="50" y="584"/>
                </a:cubicBezTo>
                <a:cubicBezTo>
                  <a:pt x="50" y="586"/>
                  <a:pt x="51" y="584"/>
                  <a:pt x="51" y="586"/>
                </a:cubicBezTo>
                <a:cubicBezTo>
                  <a:pt x="50" y="586"/>
                  <a:pt x="50" y="586"/>
                  <a:pt x="50" y="586"/>
                </a:cubicBezTo>
                <a:cubicBezTo>
                  <a:pt x="50" y="586"/>
                  <a:pt x="50" y="586"/>
                  <a:pt x="50" y="586"/>
                </a:cubicBezTo>
                <a:cubicBezTo>
                  <a:pt x="50" y="587"/>
                  <a:pt x="50" y="587"/>
                  <a:pt x="51" y="587"/>
                </a:cubicBezTo>
                <a:cubicBezTo>
                  <a:pt x="51" y="587"/>
                  <a:pt x="51" y="587"/>
                  <a:pt x="51" y="587"/>
                </a:cubicBezTo>
                <a:cubicBezTo>
                  <a:pt x="50" y="587"/>
                  <a:pt x="50" y="587"/>
                  <a:pt x="50" y="588"/>
                </a:cubicBezTo>
                <a:cubicBezTo>
                  <a:pt x="50" y="588"/>
                  <a:pt x="50" y="589"/>
                  <a:pt x="50" y="590"/>
                </a:cubicBezTo>
                <a:cubicBezTo>
                  <a:pt x="50" y="590"/>
                  <a:pt x="50" y="590"/>
                  <a:pt x="50" y="590"/>
                </a:cubicBezTo>
                <a:cubicBezTo>
                  <a:pt x="50" y="590"/>
                  <a:pt x="49" y="593"/>
                  <a:pt x="49" y="593"/>
                </a:cubicBezTo>
                <a:cubicBezTo>
                  <a:pt x="49" y="594"/>
                  <a:pt x="50" y="593"/>
                  <a:pt x="50" y="593"/>
                </a:cubicBezTo>
                <a:cubicBezTo>
                  <a:pt x="50" y="593"/>
                  <a:pt x="50" y="593"/>
                  <a:pt x="50" y="593"/>
                </a:cubicBezTo>
                <a:cubicBezTo>
                  <a:pt x="50" y="594"/>
                  <a:pt x="50" y="595"/>
                  <a:pt x="49" y="595"/>
                </a:cubicBezTo>
                <a:cubicBezTo>
                  <a:pt x="49" y="595"/>
                  <a:pt x="49" y="595"/>
                  <a:pt x="49" y="595"/>
                </a:cubicBezTo>
                <a:cubicBezTo>
                  <a:pt x="49" y="595"/>
                  <a:pt x="48" y="596"/>
                  <a:pt x="47" y="595"/>
                </a:cubicBezTo>
                <a:cubicBezTo>
                  <a:pt x="47" y="595"/>
                  <a:pt x="47" y="595"/>
                  <a:pt x="47" y="595"/>
                </a:cubicBezTo>
                <a:cubicBezTo>
                  <a:pt x="47" y="596"/>
                  <a:pt x="47" y="597"/>
                  <a:pt x="47" y="597"/>
                </a:cubicBezTo>
                <a:cubicBezTo>
                  <a:pt x="47" y="597"/>
                  <a:pt x="48" y="597"/>
                  <a:pt x="48" y="597"/>
                </a:cubicBezTo>
                <a:cubicBezTo>
                  <a:pt x="48" y="597"/>
                  <a:pt x="48" y="597"/>
                  <a:pt x="48" y="597"/>
                </a:cubicBezTo>
                <a:cubicBezTo>
                  <a:pt x="48" y="598"/>
                  <a:pt x="48" y="598"/>
                  <a:pt x="48" y="598"/>
                </a:cubicBezTo>
                <a:cubicBezTo>
                  <a:pt x="48" y="599"/>
                  <a:pt x="47" y="598"/>
                  <a:pt x="48" y="599"/>
                </a:cubicBezTo>
                <a:cubicBezTo>
                  <a:pt x="48" y="599"/>
                  <a:pt x="48" y="599"/>
                  <a:pt x="48" y="599"/>
                </a:cubicBezTo>
                <a:cubicBezTo>
                  <a:pt x="49" y="600"/>
                  <a:pt x="48" y="600"/>
                  <a:pt x="49" y="601"/>
                </a:cubicBezTo>
                <a:cubicBezTo>
                  <a:pt x="49" y="601"/>
                  <a:pt x="49" y="601"/>
                  <a:pt x="49" y="601"/>
                </a:cubicBezTo>
                <a:cubicBezTo>
                  <a:pt x="49" y="601"/>
                  <a:pt x="49" y="601"/>
                  <a:pt x="49" y="601"/>
                </a:cubicBezTo>
                <a:cubicBezTo>
                  <a:pt x="49" y="600"/>
                  <a:pt x="48" y="599"/>
                  <a:pt x="49" y="598"/>
                </a:cubicBezTo>
                <a:cubicBezTo>
                  <a:pt x="49" y="597"/>
                  <a:pt x="49" y="597"/>
                  <a:pt x="48" y="597"/>
                </a:cubicBezTo>
                <a:cubicBezTo>
                  <a:pt x="48" y="597"/>
                  <a:pt x="48" y="596"/>
                  <a:pt x="49" y="596"/>
                </a:cubicBezTo>
                <a:cubicBezTo>
                  <a:pt x="49" y="596"/>
                  <a:pt x="50" y="596"/>
                  <a:pt x="50" y="595"/>
                </a:cubicBezTo>
                <a:cubicBezTo>
                  <a:pt x="50" y="595"/>
                  <a:pt x="50" y="595"/>
                  <a:pt x="50" y="594"/>
                </a:cubicBezTo>
                <a:cubicBezTo>
                  <a:pt x="52" y="595"/>
                  <a:pt x="51" y="596"/>
                  <a:pt x="51" y="597"/>
                </a:cubicBezTo>
                <a:cubicBezTo>
                  <a:pt x="51" y="597"/>
                  <a:pt x="51" y="597"/>
                  <a:pt x="51" y="597"/>
                </a:cubicBezTo>
                <a:cubicBezTo>
                  <a:pt x="51" y="598"/>
                  <a:pt x="51" y="598"/>
                  <a:pt x="51" y="598"/>
                </a:cubicBezTo>
                <a:cubicBezTo>
                  <a:pt x="51" y="600"/>
                  <a:pt x="51" y="600"/>
                  <a:pt x="51" y="602"/>
                </a:cubicBezTo>
                <a:cubicBezTo>
                  <a:pt x="51" y="602"/>
                  <a:pt x="51" y="602"/>
                  <a:pt x="51" y="602"/>
                </a:cubicBezTo>
                <a:cubicBezTo>
                  <a:pt x="51" y="603"/>
                  <a:pt x="51" y="603"/>
                  <a:pt x="51" y="603"/>
                </a:cubicBezTo>
                <a:cubicBezTo>
                  <a:pt x="51" y="604"/>
                  <a:pt x="51" y="604"/>
                  <a:pt x="51" y="604"/>
                </a:cubicBezTo>
                <a:cubicBezTo>
                  <a:pt x="52" y="604"/>
                  <a:pt x="52" y="603"/>
                  <a:pt x="52" y="603"/>
                </a:cubicBezTo>
                <a:cubicBezTo>
                  <a:pt x="52" y="603"/>
                  <a:pt x="52" y="604"/>
                  <a:pt x="53" y="604"/>
                </a:cubicBezTo>
                <a:cubicBezTo>
                  <a:pt x="53" y="605"/>
                  <a:pt x="52" y="605"/>
                  <a:pt x="53" y="606"/>
                </a:cubicBezTo>
                <a:cubicBezTo>
                  <a:pt x="53" y="606"/>
                  <a:pt x="53" y="606"/>
                  <a:pt x="52" y="606"/>
                </a:cubicBezTo>
                <a:cubicBezTo>
                  <a:pt x="52" y="606"/>
                  <a:pt x="52" y="607"/>
                  <a:pt x="52" y="607"/>
                </a:cubicBezTo>
                <a:cubicBezTo>
                  <a:pt x="53" y="607"/>
                  <a:pt x="52" y="607"/>
                  <a:pt x="53" y="607"/>
                </a:cubicBezTo>
                <a:cubicBezTo>
                  <a:pt x="53" y="608"/>
                  <a:pt x="53" y="608"/>
                  <a:pt x="53" y="608"/>
                </a:cubicBezTo>
                <a:cubicBezTo>
                  <a:pt x="53" y="608"/>
                  <a:pt x="53" y="608"/>
                  <a:pt x="53" y="609"/>
                </a:cubicBezTo>
                <a:cubicBezTo>
                  <a:pt x="53" y="609"/>
                  <a:pt x="53" y="610"/>
                  <a:pt x="53" y="611"/>
                </a:cubicBezTo>
                <a:cubicBezTo>
                  <a:pt x="54" y="612"/>
                  <a:pt x="54" y="612"/>
                  <a:pt x="54" y="614"/>
                </a:cubicBezTo>
                <a:cubicBezTo>
                  <a:pt x="54" y="614"/>
                  <a:pt x="54" y="614"/>
                  <a:pt x="55" y="614"/>
                </a:cubicBezTo>
                <a:cubicBezTo>
                  <a:pt x="55" y="615"/>
                  <a:pt x="56" y="615"/>
                  <a:pt x="56" y="616"/>
                </a:cubicBezTo>
                <a:cubicBezTo>
                  <a:pt x="56" y="617"/>
                  <a:pt x="56" y="618"/>
                  <a:pt x="55" y="618"/>
                </a:cubicBezTo>
                <a:cubicBezTo>
                  <a:pt x="55" y="619"/>
                  <a:pt x="56" y="620"/>
                  <a:pt x="56" y="620"/>
                </a:cubicBezTo>
                <a:cubicBezTo>
                  <a:pt x="57" y="621"/>
                  <a:pt x="57" y="621"/>
                  <a:pt x="58" y="621"/>
                </a:cubicBezTo>
                <a:cubicBezTo>
                  <a:pt x="58" y="620"/>
                  <a:pt x="58" y="620"/>
                  <a:pt x="58" y="620"/>
                </a:cubicBezTo>
                <a:cubicBezTo>
                  <a:pt x="58" y="620"/>
                  <a:pt x="59" y="620"/>
                  <a:pt x="59" y="619"/>
                </a:cubicBezTo>
                <a:cubicBezTo>
                  <a:pt x="59" y="620"/>
                  <a:pt x="59" y="620"/>
                  <a:pt x="59" y="620"/>
                </a:cubicBezTo>
                <a:cubicBezTo>
                  <a:pt x="59" y="620"/>
                  <a:pt x="59" y="620"/>
                  <a:pt x="59" y="620"/>
                </a:cubicBezTo>
                <a:cubicBezTo>
                  <a:pt x="59" y="621"/>
                  <a:pt x="58" y="620"/>
                  <a:pt x="58" y="622"/>
                </a:cubicBezTo>
                <a:cubicBezTo>
                  <a:pt x="57" y="622"/>
                  <a:pt x="57" y="622"/>
                  <a:pt x="56" y="621"/>
                </a:cubicBezTo>
                <a:cubicBezTo>
                  <a:pt x="56" y="621"/>
                  <a:pt x="56" y="621"/>
                  <a:pt x="56" y="621"/>
                </a:cubicBezTo>
                <a:cubicBezTo>
                  <a:pt x="56" y="621"/>
                  <a:pt x="56" y="621"/>
                  <a:pt x="56" y="622"/>
                </a:cubicBezTo>
                <a:cubicBezTo>
                  <a:pt x="57" y="622"/>
                  <a:pt x="57" y="622"/>
                  <a:pt x="58" y="622"/>
                </a:cubicBezTo>
                <a:cubicBezTo>
                  <a:pt x="58" y="622"/>
                  <a:pt x="59" y="621"/>
                  <a:pt x="59" y="621"/>
                </a:cubicBezTo>
                <a:cubicBezTo>
                  <a:pt x="59" y="621"/>
                  <a:pt x="59" y="621"/>
                  <a:pt x="59" y="621"/>
                </a:cubicBezTo>
                <a:cubicBezTo>
                  <a:pt x="59" y="621"/>
                  <a:pt x="59" y="621"/>
                  <a:pt x="59" y="621"/>
                </a:cubicBezTo>
                <a:cubicBezTo>
                  <a:pt x="59" y="622"/>
                  <a:pt x="59" y="622"/>
                  <a:pt x="59" y="622"/>
                </a:cubicBezTo>
                <a:cubicBezTo>
                  <a:pt x="59" y="622"/>
                  <a:pt x="59" y="622"/>
                  <a:pt x="59" y="622"/>
                </a:cubicBezTo>
                <a:cubicBezTo>
                  <a:pt x="59" y="623"/>
                  <a:pt x="59" y="623"/>
                  <a:pt x="59" y="623"/>
                </a:cubicBezTo>
                <a:cubicBezTo>
                  <a:pt x="59" y="622"/>
                  <a:pt x="58" y="625"/>
                  <a:pt x="58" y="625"/>
                </a:cubicBezTo>
                <a:cubicBezTo>
                  <a:pt x="58" y="626"/>
                  <a:pt x="59" y="626"/>
                  <a:pt x="59" y="626"/>
                </a:cubicBezTo>
                <a:cubicBezTo>
                  <a:pt x="59" y="627"/>
                  <a:pt x="59" y="627"/>
                  <a:pt x="58" y="627"/>
                </a:cubicBezTo>
                <a:cubicBezTo>
                  <a:pt x="58" y="628"/>
                  <a:pt x="58" y="628"/>
                  <a:pt x="58" y="628"/>
                </a:cubicBezTo>
                <a:cubicBezTo>
                  <a:pt x="59" y="628"/>
                  <a:pt x="60" y="629"/>
                  <a:pt x="61" y="629"/>
                </a:cubicBezTo>
                <a:cubicBezTo>
                  <a:pt x="61" y="628"/>
                  <a:pt x="61" y="628"/>
                  <a:pt x="61" y="627"/>
                </a:cubicBezTo>
                <a:cubicBezTo>
                  <a:pt x="61" y="627"/>
                  <a:pt x="61" y="627"/>
                  <a:pt x="61" y="627"/>
                </a:cubicBezTo>
                <a:cubicBezTo>
                  <a:pt x="62" y="627"/>
                  <a:pt x="62" y="627"/>
                  <a:pt x="62" y="627"/>
                </a:cubicBezTo>
                <a:cubicBezTo>
                  <a:pt x="62" y="628"/>
                  <a:pt x="62" y="627"/>
                  <a:pt x="62" y="628"/>
                </a:cubicBezTo>
                <a:cubicBezTo>
                  <a:pt x="62" y="628"/>
                  <a:pt x="62" y="629"/>
                  <a:pt x="62" y="629"/>
                </a:cubicBezTo>
                <a:cubicBezTo>
                  <a:pt x="62" y="630"/>
                  <a:pt x="62" y="629"/>
                  <a:pt x="61" y="629"/>
                </a:cubicBezTo>
                <a:cubicBezTo>
                  <a:pt x="61" y="629"/>
                  <a:pt x="61" y="629"/>
                  <a:pt x="61" y="629"/>
                </a:cubicBezTo>
                <a:cubicBezTo>
                  <a:pt x="61" y="629"/>
                  <a:pt x="61" y="629"/>
                  <a:pt x="61" y="629"/>
                </a:cubicBezTo>
                <a:cubicBezTo>
                  <a:pt x="61" y="629"/>
                  <a:pt x="61" y="629"/>
                  <a:pt x="61" y="629"/>
                </a:cubicBezTo>
                <a:cubicBezTo>
                  <a:pt x="62" y="630"/>
                  <a:pt x="62" y="630"/>
                  <a:pt x="62" y="630"/>
                </a:cubicBezTo>
                <a:cubicBezTo>
                  <a:pt x="62" y="629"/>
                  <a:pt x="62" y="629"/>
                  <a:pt x="62" y="629"/>
                </a:cubicBezTo>
                <a:cubicBezTo>
                  <a:pt x="63" y="629"/>
                  <a:pt x="63" y="629"/>
                  <a:pt x="63" y="629"/>
                </a:cubicBezTo>
                <a:cubicBezTo>
                  <a:pt x="63" y="630"/>
                  <a:pt x="63" y="630"/>
                  <a:pt x="63" y="630"/>
                </a:cubicBezTo>
                <a:cubicBezTo>
                  <a:pt x="63" y="631"/>
                  <a:pt x="63" y="631"/>
                  <a:pt x="63" y="631"/>
                </a:cubicBezTo>
                <a:cubicBezTo>
                  <a:pt x="63" y="631"/>
                  <a:pt x="63" y="631"/>
                  <a:pt x="63" y="631"/>
                </a:cubicBezTo>
                <a:cubicBezTo>
                  <a:pt x="62" y="631"/>
                  <a:pt x="62" y="631"/>
                  <a:pt x="61" y="631"/>
                </a:cubicBezTo>
                <a:cubicBezTo>
                  <a:pt x="61" y="632"/>
                  <a:pt x="61" y="632"/>
                  <a:pt x="61" y="632"/>
                </a:cubicBezTo>
                <a:cubicBezTo>
                  <a:pt x="62" y="632"/>
                  <a:pt x="62" y="632"/>
                  <a:pt x="62" y="632"/>
                </a:cubicBezTo>
                <a:cubicBezTo>
                  <a:pt x="62" y="632"/>
                  <a:pt x="62" y="632"/>
                  <a:pt x="63" y="632"/>
                </a:cubicBezTo>
                <a:cubicBezTo>
                  <a:pt x="63" y="632"/>
                  <a:pt x="63" y="632"/>
                  <a:pt x="63" y="632"/>
                </a:cubicBezTo>
                <a:cubicBezTo>
                  <a:pt x="63" y="633"/>
                  <a:pt x="63" y="633"/>
                  <a:pt x="62" y="633"/>
                </a:cubicBezTo>
                <a:cubicBezTo>
                  <a:pt x="62" y="634"/>
                  <a:pt x="63" y="634"/>
                  <a:pt x="63" y="635"/>
                </a:cubicBezTo>
                <a:cubicBezTo>
                  <a:pt x="63" y="635"/>
                  <a:pt x="63" y="636"/>
                  <a:pt x="63" y="636"/>
                </a:cubicBezTo>
                <a:cubicBezTo>
                  <a:pt x="63" y="636"/>
                  <a:pt x="63" y="637"/>
                  <a:pt x="64" y="637"/>
                </a:cubicBezTo>
                <a:cubicBezTo>
                  <a:pt x="64" y="637"/>
                  <a:pt x="64" y="637"/>
                  <a:pt x="65" y="637"/>
                </a:cubicBezTo>
                <a:cubicBezTo>
                  <a:pt x="65" y="637"/>
                  <a:pt x="65" y="637"/>
                  <a:pt x="65" y="637"/>
                </a:cubicBezTo>
                <a:cubicBezTo>
                  <a:pt x="65" y="637"/>
                  <a:pt x="65" y="637"/>
                  <a:pt x="65" y="637"/>
                </a:cubicBezTo>
                <a:cubicBezTo>
                  <a:pt x="65" y="638"/>
                  <a:pt x="65" y="637"/>
                  <a:pt x="64" y="638"/>
                </a:cubicBezTo>
                <a:cubicBezTo>
                  <a:pt x="65" y="638"/>
                  <a:pt x="65" y="639"/>
                  <a:pt x="65" y="640"/>
                </a:cubicBezTo>
                <a:cubicBezTo>
                  <a:pt x="65" y="640"/>
                  <a:pt x="65" y="640"/>
                  <a:pt x="65" y="640"/>
                </a:cubicBezTo>
                <a:cubicBezTo>
                  <a:pt x="66" y="640"/>
                  <a:pt x="66" y="640"/>
                  <a:pt x="66" y="640"/>
                </a:cubicBezTo>
                <a:cubicBezTo>
                  <a:pt x="66" y="639"/>
                  <a:pt x="66" y="639"/>
                  <a:pt x="67" y="639"/>
                </a:cubicBezTo>
                <a:cubicBezTo>
                  <a:pt x="67" y="638"/>
                  <a:pt x="67" y="639"/>
                  <a:pt x="67" y="639"/>
                </a:cubicBezTo>
                <a:cubicBezTo>
                  <a:pt x="70" y="640"/>
                  <a:pt x="69" y="640"/>
                  <a:pt x="70" y="642"/>
                </a:cubicBezTo>
                <a:cubicBezTo>
                  <a:pt x="70" y="642"/>
                  <a:pt x="70" y="642"/>
                  <a:pt x="70" y="642"/>
                </a:cubicBezTo>
                <a:cubicBezTo>
                  <a:pt x="70" y="642"/>
                  <a:pt x="70" y="642"/>
                  <a:pt x="70" y="642"/>
                </a:cubicBezTo>
                <a:cubicBezTo>
                  <a:pt x="70" y="642"/>
                  <a:pt x="70" y="642"/>
                  <a:pt x="69" y="641"/>
                </a:cubicBezTo>
                <a:cubicBezTo>
                  <a:pt x="69" y="642"/>
                  <a:pt x="70" y="643"/>
                  <a:pt x="69" y="643"/>
                </a:cubicBezTo>
                <a:cubicBezTo>
                  <a:pt x="69" y="644"/>
                  <a:pt x="69" y="643"/>
                  <a:pt x="69" y="644"/>
                </a:cubicBezTo>
                <a:cubicBezTo>
                  <a:pt x="69" y="644"/>
                  <a:pt x="70" y="645"/>
                  <a:pt x="70" y="645"/>
                </a:cubicBezTo>
                <a:cubicBezTo>
                  <a:pt x="70" y="646"/>
                  <a:pt x="70" y="646"/>
                  <a:pt x="70" y="646"/>
                </a:cubicBezTo>
                <a:cubicBezTo>
                  <a:pt x="70" y="646"/>
                  <a:pt x="71" y="646"/>
                  <a:pt x="71" y="647"/>
                </a:cubicBezTo>
                <a:cubicBezTo>
                  <a:pt x="72" y="647"/>
                  <a:pt x="72" y="647"/>
                  <a:pt x="72" y="647"/>
                </a:cubicBezTo>
                <a:cubicBezTo>
                  <a:pt x="71" y="647"/>
                  <a:pt x="71" y="647"/>
                  <a:pt x="71" y="646"/>
                </a:cubicBezTo>
                <a:cubicBezTo>
                  <a:pt x="71" y="646"/>
                  <a:pt x="71" y="646"/>
                  <a:pt x="72" y="646"/>
                </a:cubicBezTo>
                <a:cubicBezTo>
                  <a:pt x="72" y="646"/>
                  <a:pt x="72" y="646"/>
                  <a:pt x="72" y="645"/>
                </a:cubicBezTo>
                <a:cubicBezTo>
                  <a:pt x="72" y="646"/>
                  <a:pt x="72" y="646"/>
                  <a:pt x="73" y="646"/>
                </a:cubicBezTo>
                <a:cubicBezTo>
                  <a:pt x="73" y="646"/>
                  <a:pt x="73" y="646"/>
                  <a:pt x="73" y="645"/>
                </a:cubicBezTo>
                <a:cubicBezTo>
                  <a:pt x="73" y="645"/>
                  <a:pt x="73" y="645"/>
                  <a:pt x="72" y="645"/>
                </a:cubicBezTo>
                <a:cubicBezTo>
                  <a:pt x="72" y="644"/>
                  <a:pt x="72" y="644"/>
                  <a:pt x="71" y="643"/>
                </a:cubicBezTo>
                <a:cubicBezTo>
                  <a:pt x="71" y="642"/>
                  <a:pt x="72" y="642"/>
                  <a:pt x="72" y="641"/>
                </a:cubicBezTo>
                <a:cubicBezTo>
                  <a:pt x="72" y="640"/>
                  <a:pt x="72" y="641"/>
                  <a:pt x="72" y="640"/>
                </a:cubicBezTo>
                <a:cubicBezTo>
                  <a:pt x="73" y="641"/>
                  <a:pt x="73" y="641"/>
                  <a:pt x="73" y="642"/>
                </a:cubicBezTo>
                <a:cubicBezTo>
                  <a:pt x="74" y="642"/>
                  <a:pt x="74" y="642"/>
                  <a:pt x="74" y="642"/>
                </a:cubicBezTo>
                <a:cubicBezTo>
                  <a:pt x="74" y="642"/>
                  <a:pt x="75" y="643"/>
                  <a:pt x="75" y="644"/>
                </a:cubicBezTo>
                <a:cubicBezTo>
                  <a:pt x="75" y="644"/>
                  <a:pt x="75" y="644"/>
                  <a:pt x="75" y="644"/>
                </a:cubicBezTo>
                <a:cubicBezTo>
                  <a:pt x="75" y="645"/>
                  <a:pt x="75" y="646"/>
                  <a:pt x="76" y="647"/>
                </a:cubicBezTo>
                <a:cubicBezTo>
                  <a:pt x="75" y="647"/>
                  <a:pt x="75" y="647"/>
                  <a:pt x="75" y="647"/>
                </a:cubicBezTo>
                <a:cubicBezTo>
                  <a:pt x="75" y="648"/>
                  <a:pt x="75" y="648"/>
                  <a:pt x="75" y="648"/>
                </a:cubicBezTo>
                <a:cubicBezTo>
                  <a:pt x="75" y="647"/>
                  <a:pt x="75" y="647"/>
                  <a:pt x="75" y="646"/>
                </a:cubicBezTo>
                <a:cubicBezTo>
                  <a:pt x="75" y="646"/>
                  <a:pt x="74" y="645"/>
                  <a:pt x="74" y="645"/>
                </a:cubicBezTo>
                <a:cubicBezTo>
                  <a:pt x="74" y="645"/>
                  <a:pt x="74" y="645"/>
                  <a:pt x="74" y="645"/>
                </a:cubicBezTo>
                <a:cubicBezTo>
                  <a:pt x="74" y="645"/>
                  <a:pt x="74" y="645"/>
                  <a:pt x="74" y="645"/>
                </a:cubicBezTo>
                <a:cubicBezTo>
                  <a:pt x="74" y="646"/>
                  <a:pt x="73" y="647"/>
                  <a:pt x="74" y="648"/>
                </a:cubicBezTo>
                <a:cubicBezTo>
                  <a:pt x="74" y="648"/>
                  <a:pt x="75" y="648"/>
                  <a:pt x="76" y="648"/>
                </a:cubicBezTo>
                <a:cubicBezTo>
                  <a:pt x="75" y="649"/>
                  <a:pt x="75" y="650"/>
                  <a:pt x="75" y="651"/>
                </a:cubicBezTo>
                <a:cubicBezTo>
                  <a:pt x="75" y="651"/>
                  <a:pt x="75" y="651"/>
                  <a:pt x="75" y="651"/>
                </a:cubicBezTo>
                <a:cubicBezTo>
                  <a:pt x="75" y="651"/>
                  <a:pt x="75" y="651"/>
                  <a:pt x="75" y="651"/>
                </a:cubicBezTo>
                <a:cubicBezTo>
                  <a:pt x="75" y="651"/>
                  <a:pt x="75" y="651"/>
                  <a:pt x="76" y="651"/>
                </a:cubicBezTo>
                <a:cubicBezTo>
                  <a:pt x="76" y="652"/>
                  <a:pt x="76" y="653"/>
                  <a:pt x="76" y="654"/>
                </a:cubicBezTo>
                <a:cubicBezTo>
                  <a:pt x="77" y="654"/>
                  <a:pt x="77" y="654"/>
                  <a:pt x="77" y="654"/>
                </a:cubicBezTo>
                <a:cubicBezTo>
                  <a:pt x="77" y="654"/>
                  <a:pt x="77" y="652"/>
                  <a:pt x="77" y="652"/>
                </a:cubicBezTo>
                <a:cubicBezTo>
                  <a:pt x="77" y="652"/>
                  <a:pt x="78" y="651"/>
                  <a:pt x="78" y="651"/>
                </a:cubicBezTo>
                <a:cubicBezTo>
                  <a:pt x="78" y="651"/>
                  <a:pt x="79" y="651"/>
                  <a:pt x="80" y="651"/>
                </a:cubicBezTo>
                <a:cubicBezTo>
                  <a:pt x="80" y="652"/>
                  <a:pt x="81" y="653"/>
                  <a:pt x="82" y="653"/>
                </a:cubicBezTo>
                <a:cubicBezTo>
                  <a:pt x="82" y="654"/>
                  <a:pt x="81" y="654"/>
                  <a:pt x="81" y="655"/>
                </a:cubicBezTo>
                <a:cubicBezTo>
                  <a:pt x="81" y="655"/>
                  <a:pt x="80" y="655"/>
                  <a:pt x="80" y="655"/>
                </a:cubicBezTo>
                <a:cubicBezTo>
                  <a:pt x="80" y="655"/>
                  <a:pt x="80" y="655"/>
                  <a:pt x="80" y="655"/>
                </a:cubicBezTo>
                <a:cubicBezTo>
                  <a:pt x="79" y="655"/>
                  <a:pt x="79" y="654"/>
                  <a:pt x="79" y="653"/>
                </a:cubicBezTo>
                <a:cubicBezTo>
                  <a:pt x="79" y="654"/>
                  <a:pt x="79" y="654"/>
                  <a:pt x="78" y="654"/>
                </a:cubicBezTo>
                <a:cubicBezTo>
                  <a:pt x="79" y="655"/>
                  <a:pt x="79" y="657"/>
                  <a:pt x="80" y="657"/>
                </a:cubicBezTo>
                <a:cubicBezTo>
                  <a:pt x="80" y="657"/>
                  <a:pt x="79" y="657"/>
                  <a:pt x="79" y="658"/>
                </a:cubicBezTo>
                <a:cubicBezTo>
                  <a:pt x="79" y="658"/>
                  <a:pt x="79" y="658"/>
                  <a:pt x="79" y="659"/>
                </a:cubicBezTo>
                <a:cubicBezTo>
                  <a:pt x="79" y="659"/>
                  <a:pt x="80" y="659"/>
                  <a:pt x="80" y="659"/>
                </a:cubicBezTo>
                <a:cubicBezTo>
                  <a:pt x="80" y="659"/>
                  <a:pt x="80" y="659"/>
                  <a:pt x="80" y="659"/>
                </a:cubicBezTo>
                <a:cubicBezTo>
                  <a:pt x="81" y="659"/>
                  <a:pt x="81" y="659"/>
                  <a:pt x="81" y="659"/>
                </a:cubicBezTo>
                <a:cubicBezTo>
                  <a:pt x="83" y="659"/>
                  <a:pt x="83" y="660"/>
                  <a:pt x="84" y="660"/>
                </a:cubicBezTo>
                <a:cubicBezTo>
                  <a:pt x="84" y="662"/>
                  <a:pt x="84" y="663"/>
                  <a:pt x="84" y="664"/>
                </a:cubicBezTo>
                <a:cubicBezTo>
                  <a:pt x="84" y="665"/>
                  <a:pt x="84" y="664"/>
                  <a:pt x="84" y="665"/>
                </a:cubicBezTo>
                <a:cubicBezTo>
                  <a:pt x="85" y="665"/>
                  <a:pt x="85" y="664"/>
                  <a:pt x="85" y="664"/>
                </a:cubicBezTo>
                <a:cubicBezTo>
                  <a:pt x="85" y="664"/>
                  <a:pt x="86" y="664"/>
                  <a:pt x="86" y="664"/>
                </a:cubicBezTo>
                <a:cubicBezTo>
                  <a:pt x="86" y="663"/>
                  <a:pt x="86" y="663"/>
                  <a:pt x="86" y="663"/>
                </a:cubicBezTo>
                <a:cubicBezTo>
                  <a:pt x="87" y="663"/>
                  <a:pt x="87" y="663"/>
                  <a:pt x="88" y="664"/>
                </a:cubicBezTo>
                <a:cubicBezTo>
                  <a:pt x="88" y="664"/>
                  <a:pt x="88" y="664"/>
                  <a:pt x="87" y="665"/>
                </a:cubicBezTo>
                <a:cubicBezTo>
                  <a:pt x="87" y="665"/>
                  <a:pt x="89" y="667"/>
                  <a:pt x="89" y="667"/>
                </a:cubicBezTo>
                <a:cubicBezTo>
                  <a:pt x="90" y="667"/>
                  <a:pt x="89" y="667"/>
                  <a:pt x="90" y="668"/>
                </a:cubicBezTo>
                <a:cubicBezTo>
                  <a:pt x="90" y="668"/>
                  <a:pt x="90" y="668"/>
                  <a:pt x="89" y="669"/>
                </a:cubicBezTo>
                <a:cubicBezTo>
                  <a:pt x="90" y="669"/>
                  <a:pt x="90" y="669"/>
                  <a:pt x="90" y="669"/>
                </a:cubicBezTo>
                <a:cubicBezTo>
                  <a:pt x="90" y="669"/>
                  <a:pt x="90" y="669"/>
                  <a:pt x="90" y="669"/>
                </a:cubicBezTo>
                <a:cubicBezTo>
                  <a:pt x="90" y="669"/>
                  <a:pt x="90" y="669"/>
                  <a:pt x="90" y="669"/>
                </a:cubicBezTo>
                <a:cubicBezTo>
                  <a:pt x="90" y="669"/>
                  <a:pt x="90" y="669"/>
                  <a:pt x="91" y="668"/>
                </a:cubicBezTo>
                <a:cubicBezTo>
                  <a:pt x="91" y="668"/>
                  <a:pt x="91" y="668"/>
                  <a:pt x="91" y="668"/>
                </a:cubicBezTo>
                <a:cubicBezTo>
                  <a:pt x="92" y="668"/>
                  <a:pt x="92" y="668"/>
                  <a:pt x="92" y="669"/>
                </a:cubicBezTo>
                <a:cubicBezTo>
                  <a:pt x="92" y="669"/>
                  <a:pt x="92" y="669"/>
                  <a:pt x="92" y="669"/>
                </a:cubicBezTo>
                <a:cubicBezTo>
                  <a:pt x="93" y="669"/>
                  <a:pt x="93" y="669"/>
                  <a:pt x="93" y="670"/>
                </a:cubicBezTo>
                <a:cubicBezTo>
                  <a:pt x="93" y="670"/>
                  <a:pt x="93" y="670"/>
                  <a:pt x="94" y="670"/>
                </a:cubicBezTo>
                <a:cubicBezTo>
                  <a:pt x="94" y="671"/>
                  <a:pt x="94" y="672"/>
                  <a:pt x="94" y="673"/>
                </a:cubicBezTo>
                <a:cubicBezTo>
                  <a:pt x="94" y="673"/>
                  <a:pt x="94" y="673"/>
                  <a:pt x="94" y="673"/>
                </a:cubicBezTo>
                <a:cubicBezTo>
                  <a:pt x="95" y="672"/>
                  <a:pt x="94" y="672"/>
                  <a:pt x="94" y="672"/>
                </a:cubicBezTo>
                <a:cubicBezTo>
                  <a:pt x="95" y="672"/>
                  <a:pt x="95" y="672"/>
                  <a:pt x="95" y="673"/>
                </a:cubicBezTo>
                <a:cubicBezTo>
                  <a:pt x="95" y="673"/>
                  <a:pt x="95" y="673"/>
                  <a:pt x="95" y="673"/>
                </a:cubicBezTo>
                <a:cubicBezTo>
                  <a:pt x="95" y="673"/>
                  <a:pt x="95" y="673"/>
                  <a:pt x="96" y="673"/>
                </a:cubicBezTo>
                <a:cubicBezTo>
                  <a:pt x="96" y="673"/>
                  <a:pt x="96" y="673"/>
                  <a:pt x="96" y="674"/>
                </a:cubicBezTo>
                <a:cubicBezTo>
                  <a:pt x="96" y="674"/>
                  <a:pt x="96" y="674"/>
                  <a:pt x="97" y="674"/>
                </a:cubicBezTo>
                <a:cubicBezTo>
                  <a:pt x="97" y="674"/>
                  <a:pt x="97" y="674"/>
                  <a:pt x="97" y="674"/>
                </a:cubicBezTo>
                <a:cubicBezTo>
                  <a:pt x="97" y="673"/>
                  <a:pt x="97" y="673"/>
                  <a:pt x="97" y="673"/>
                </a:cubicBezTo>
                <a:cubicBezTo>
                  <a:pt x="98" y="673"/>
                  <a:pt x="98" y="673"/>
                  <a:pt x="99" y="674"/>
                </a:cubicBezTo>
                <a:cubicBezTo>
                  <a:pt x="100" y="674"/>
                  <a:pt x="99" y="673"/>
                  <a:pt x="100" y="673"/>
                </a:cubicBezTo>
                <a:cubicBezTo>
                  <a:pt x="100" y="673"/>
                  <a:pt x="100" y="673"/>
                  <a:pt x="100" y="673"/>
                </a:cubicBezTo>
                <a:cubicBezTo>
                  <a:pt x="100" y="673"/>
                  <a:pt x="100" y="673"/>
                  <a:pt x="100" y="673"/>
                </a:cubicBezTo>
                <a:cubicBezTo>
                  <a:pt x="100" y="674"/>
                  <a:pt x="100" y="674"/>
                  <a:pt x="100" y="675"/>
                </a:cubicBezTo>
                <a:cubicBezTo>
                  <a:pt x="100" y="675"/>
                  <a:pt x="101" y="675"/>
                  <a:pt x="101" y="674"/>
                </a:cubicBezTo>
                <a:cubicBezTo>
                  <a:pt x="102" y="675"/>
                  <a:pt x="102" y="676"/>
                  <a:pt x="102" y="677"/>
                </a:cubicBezTo>
                <a:cubicBezTo>
                  <a:pt x="103" y="677"/>
                  <a:pt x="103" y="676"/>
                  <a:pt x="103" y="676"/>
                </a:cubicBezTo>
                <a:cubicBezTo>
                  <a:pt x="103" y="677"/>
                  <a:pt x="103" y="677"/>
                  <a:pt x="103" y="678"/>
                </a:cubicBezTo>
                <a:cubicBezTo>
                  <a:pt x="103" y="678"/>
                  <a:pt x="103" y="679"/>
                  <a:pt x="103" y="680"/>
                </a:cubicBezTo>
                <a:cubicBezTo>
                  <a:pt x="103" y="680"/>
                  <a:pt x="103" y="680"/>
                  <a:pt x="103" y="680"/>
                </a:cubicBezTo>
                <a:cubicBezTo>
                  <a:pt x="104" y="680"/>
                  <a:pt x="104" y="680"/>
                  <a:pt x="103" y="681"/>
                </a:cubicBezTo>
                <a:cubicBezTo>
                  <a:pt x="103" y="681"/>
                  <a:pt x="103" y="681"/>
                  <a:pt x="103" y="681"/>
                </a:cubicBezTo>
                <a:cubicBezTo>
                  <a:pt x="103" y="681"/>
                  <a:pt x="103" y="681"/>
                  <a:pt x="103" y="681"/>
                </a:cubicBezTo>
                <a:cubicBezTo>
                  <a:pt x="105" y="681"/>
                  <a:pt x="103" y="679"/>
                  <a:pt x="104" y="678"/>
                </a:cubicBezTo>
                <a:cubicBezTo>
                  <a:pt x="104" y="678"/>
                  <a:pt x="104" y="678"/>
                  <a:pt x="104" y="678"/>
                </a:cubicBezTo>
                <a:cubicBezTo>
                  <a:pt x="104" y="678"/>
                  <a:pt x="104" y="678"/>
                  <a:pt x="104" y="678"/>
                </a:cubicBezTo>
                <a:cubicBezTo>
                  <a:pt x="105" y="678"/>
                  <a:pt x="105" y="678"/>
                  <a:pt x="106" y="678"/>
                </a:cubicBezTo>
                <a:cubicBezTo>
                  <a:pt x="106" y="678"/>
                  <a:pt x="106" y="678"/>
                  <a:pt x="106" y="679"/>
                </a:cubicBezTo>
                <a:cubicBezTo>
                  <a:pt x="107" y="679"/>
                  <a:pt x="106" y="679"/>
                  <a:pt x="107" y="678"/>
                </a:cubicBezTo>
                <a:cubicBezTo>
                  <a:pt x="107" y="678"/>
                  <a:pt x="107" y="678"/>
                  <a:pt x="107" y="678"/>
                </a:cubicBezTo>
                <a:cubicBezTo>
                  <a:pt x="107" y="678"/>
                  <a:pt x="109" y="679"/>
                  <a:pt x="109" y="680"/>
                </a:cubicBezTo>
                <a:cubicBezTo>
                  <a:pt x="109" y="680"/>
                  <a:pt x="109" y="680"/>
                  <a:pt x="109" y="680"/>
                </a:cubicBezTo>
                <a:cubicBezTo>
                  <a:pt x="109" y="680"/>
                  <a:pt x="109" y="680"/>
                  <a:pt x="109" y="680"/>
                </a:cubicBezTo>
                <a:cubicBezTo>
                  <a:pt x="109" y="681"/>
                  <a:pt x="109" y="681"/>
                  <a:pt x="109" y="681"/>
                </a:cubicBezTo>
                <a:cubicBezTo>
                  <a:pt x="109" y="680"/>
                  <a:pt x="109" y="680"/>
                  <a:pt x="108" y="680"/>
                </a:cubicBezTo>
                <a:cubicBezTo>
                  <a:pt x="108" y="680"/>
                  <a:pt x="108" y="680"/>
                  <a:pt x="108" y="680"/>
                </a:cubicBezTo>
                <a:cubicBezTo>
                  <a:pt x="108" y="680"/>
                  <a:pt x="108" y="680"/>
                  <a:pt x="108" y="680"/>
                </a:cubicBezTo>
                <a:cubicBezTo>
                  <a:pt x="108" y="681"/>
                  <a:pt x="109" y="681"/>
                  <a:pt x="109" y="682"/>
                </a:cubicBezTo>
                <a:cubicBezTo>
                  <a:pt x="109" y="682"/>
                  <a:pt x="109" y="682"/>
                  <a:pt x="109" y="682"/>
                </a:cubicBezTo>
                <a:cubicBezTo>
                  <a:pt x="109" y="682"/>
                  <a:pt x="109" y="682"/>
                  <a:pt x="109" y="682"/>
                </a:cubicBezTo>
                <a:cubicBezTo>
                  <a:pt x="109" y="682"/>
                  <a:pt x="109" y="682"/>
                  <a:pt x="109" y="682"/>
                </a:cubicBezTo>
                <a:cubicBezTo>
                  <a:pt x="109" y="682"/>
                  <a:pt x="109" y="682"/>
                  <a:pt x="109" y="682"/>
                </a:cubicBezTo>
                <a:cubicBezTo>
                  <a:pt x="109" y="681"/>
                  <a:pt x="109" y="681"/>
                  <a:pt x="110" y="680"/>
                </a:cubicBezTo>
                <a:cubicBezTo>
                  <a:pt x="111" y="680"/>
                  <a:pt x="111" y="680"/>
                  <a:pt x="111" y="681"/>
                </a:cubicBezTo>
                <a:cubicBezTo>
                  <a:pt x="111" y="681"/>
                  <a:pt x="111" y="681"/>
                  <a:pt x="111" y="681"/>
                </a:cubicBezTo>
                <a:cubicBezTo>
                  <a:pt x="111" y="681"/>
                  <a:pt x="111" y="681"/>
                  <a:pt x="111" y="681"/>
                </a:cubicBezTo>
                <a:cubicBezTo>
                  <a:pt x="112" y="681"/>
                  <a:pt x="112" y="681"/>
                  <a:pt x="112" y="681"/>
                </a:cubicBezTo>
                <a:cubicBezTo>
                  <a:pt x="112" y="681"/>
                  <a:pt x="112" y="682"/>
                  <a:pt x="112" y="683"/>
                </a:cubicBezTo>
                <a:cubicBezTo>
                  <a:pt x="112" y="683"/>
                  <a:pt x="111" y="683"/>
                  <a:pt x="111" y="682"/>
                </a:cubicBezTo>
                <a:cubicBezTo>
                  <a:pt x="111" y="682"/>
                  <a:pt x="111" y="682"/>
                  <a:pt x="111" y="682"/>
                </a:cubicBezTo>
                <a:cubicBezTo>
                  <a:pt x="111" y="683"/>
                  <a:pt x="111" y="684"/>
                  <a:pt x="112" y="684"/>
                </a:cubicBezTo>
                <a:cubicBezTo>
                  <a:pt x="112" y="684"/>
                  <a:pt x="112" y="684"/>
                  <a:pt x="112" y="684"/>
                </a:cubicBezTo>
                <a:cubicBezTo>
                  <a:pt x="112" y="684"/>
                  <a:pt x="113" y="682"/>
                  <a:pt x="113" y="682"/>
                </a:cubicBezTo>
                <a:cubicBezTo>
                  <a:pt x="114" y="681"/>
                  <a:pt x="114" y="682"/>
                  <a:pt x="115" y="681"/>
                </a:cubicBezTo>
                <a:cubicBezTo>
                  <a:pt x="115" y="681"/>
                  <a:pt x="115" y="681"/>
                  <a:pt x="115" y="682"/>
                </a:cubicBezTo>
                <a:cubicBezTo>
                  <a:pt x="115" y="683"/>
                  <a:pt x="114" y="683"/>
                  <a:pt x="114" y="683"/>
                </a:cubicBezTo>
                <a:cubicBezTo>
                  <a:pt x="114" y="684"/>
                  <a:pt x="114" y="685"/>
                  <a:pt x="114" y="686"/>
                </a:cubicBezTo>
                <a:cubicBezTo>
                  <a:pt x="115" y="686"/>
                  <a:pt x="115" y="686"/>
                  <a:pt x="115" y="685"/>
                </a:cubicBezTo>
                <a:cubicBezTo>
                  <a:pt x="115" y="685"/>
                  <a:pt x="115" y="685"/>
                  <a:pt x="115" y="685"/>
                </a:cubicBezTo>
                <a:cubicBezTo>
                  <a:pt x="116" y="685"/>
                  <a:pt x="116" y="685"/>
                  <a:pt x="116" y="685"/>
                </a:cubicBezTo>
                <a:cubicBezTo>
                  <a:pt x="116" y="685"/>
                  <a:pt x="116" y="685"/>
                  <a:pt x="116" y="686"/>
                </a:cubicBezTo>
                <a:cubicBezTo>
                  <a:pt x="117" y="686"/>
                  <a:pt x="117" y="685"/>
                  <a:pt x="118" y="685"/>
                </a:cubicBezTo>
                <a:cubicBezTo>
                  <a:pt x="118" y="685"/>
                  <a:pt x="118" y="685"/>
                  <a:pt x="119" y="686"/>
                </a:cubicBezTo>
                <a:cubicBezTo>
                  <a:pt x="119" y="685"/>
                  <a:pt x="119" y="685"/>
                  <a:pt x="119" y="685"/>
                </a:cubicBezTo>
                <a:cubicBezTo>
                  <a:pt x="119" y="685"/>
                  <a:pt x="119" y="685"/>
                  <a:pt x="119" y="685"/>
                </a:cubicBezTo>
                <a:cubicBezTo>
                  <a:pt x="119" y="685"/>
                  <a:pt x="119" y="685"/>
                  <a:pt x="119" y="685"/>
                </a:cubicBezTo>
                <a:cubicBezTo>
                  <a:pt x="119" y="683"/>
                  <a:pt x="119" y="683"/>
                  <a:pt x="119" y="683"/>
                </a:cubicBezTo>
                <a:cubicBezTo>
                  <a:pt x="119" y="683"/>
                  <a:pt x="119" y="683"/>
                  <a:pt x="119" y="684"/>
                </a:cubicBezTo>
                <a:cubicBezTo>
                  <a:pt x="119" y="684"/>
                  <a:pt x="120" y="684"/>
                  <a:pt x="120" y="684"/>
                </a:cubicBezTo>
                <a:cubicBezTo>
                  <a:pt x="120" y="685"/>
                  <a:pt x="119" y="685"/>
                  <a:pt x="119" y="685"/>
                </a:cubicBezTo>
                <a:cubicBezTo>
                  <a:pt x="119" y="685"/>
                  <a:pt x="119" y="685"/>
                  <a:pt x="119" y="685"/>
                </a:cubicBezTo>
                <a:cubicBezTo>
                  <a:pt x="121" y="686"/>
                  <a:pt x="123" y="685"/>
                  <a:pt x="124" y="685"/>
                </a:cubicBezTo>
                <a:cubicBezTo>
                  <a:pt x="125" y="688"/>
                  <a:pt x="127" y="686"/>
                  <a:pt x="129" y="688"/>
                </a:cubicBezTo>
                <a:cubicBezTo>
                  <a:pt x="129" y="688"/>
                  <a:pt x="129" y="688"/>
                  <a:pt x="129" y="688"/>
                </a:cubicBezTo>
                <a:cubicBezTo>
                  <a:pt x="129" y="688"/>
                  <a:pt x="129" y="688"/>
                  <a:pt x="128" y="688"/>
                </a:cubicBezTo>
                <a:cubicBezTo>
                  <a:pt x="128" y="689"/>
                  <a:pt x="128" y="689"/>
                  <a:pt x="128" y="689"/>
                </a:cubicBezTo>
                <a:cubicBezTo>
                  <a:pt x="128" y="689"/>
                  <a:pt x="127" y="689"/>
                  <a:pt x="127" y="689"/>
                </a:cubicBezTo>
                <a:cubicBezTo>
                  <a:pt x="127" y="689"/>
                  <a:pt x="127" y="689"/>
                  <a:pt x="127" y="689"/>
                </a:cubicBezTo>
                <a:cubicBezTo>
                  <a:pt x="127" y="690"/>
                  <a:pt x="127" y="690"/>
                  <a:pt x="128" y="690"/>
                </a:cubicBezTo>
                <a:cubicBezTo>
                  <a:pt x="128" y="690"/>
                  <a:pt x="128" y="690"/>
                  <a:pt x="128" y="691"/>
                </a:cubicBezTo>
                <a:cubicBezTo>
                  <a:pt x="128" y="690"/>
                  <a:pt x="128" y="689"/>
                  <a:pt x="129" y="689"/>
                </a:cubicBezTo>
                <a:cubicBezTo>
                  <a:pt x="129" y="689"/>
                  <a:pt x="129" y="689"/>
                  <a:pt x="129" y="689"/>
                </a:cubicBezTo>
                <a:cubicBezTo>
                  <a:pt x="129" y="690"/>
                  <a:pt x="129" y="690"/>
                  <a:pt x="129" y="690"/>
                </a:cubicBezTo>
                <a:cubicBezTo>
                  <a:pt x="129" y="691"/>
                  <a:pt x="129" y="691"/>
                  <a:pt x="129" y="691"/>
                </a:cubicBezTo>
                <a:cubicBezTo>
                  <a:pt x="130" y="690"/>
                  <a:pt x="130" y="690"/>
                  <a:pt x="131" y="689"/>
                </a:cubicBezTo>
                <a:cubicBezTo>
                  <a:pt x="130" y="689"/>
                  <a:pt x="130" y="689"/>
                  <a:pt x="130" y="688"/>
                </a:cubicBezTo>
                <a:cubicBezTo>
                  <a:pt x="130" y="688"/>
                  <a:pt x="130" y="688"/>
                  <a:pt x="130" y="688"/>
                </a:cubicBezTo>
                <a:cubicBezTo>
                  <a:pt x="130" y="688"/>
                  <a:pt x="130" y="687"/>
                  <a:pt x="130" y="687"/>
                </a:cubicBezTo>
                <a:cubicBezTo>
                  <a:pt x="131" y="687"/>
                  <a:pt x="133" y="688"/>
                  <a:pt x="134" y="687"/>
                </a:cubicBezTo>
                <a:cubicBezTo>
                  <a:pt x="135" y="687"/>
                  <a:pt x="134" y="687"/>
                  <a:pt x="134" y="687"/>
                </a:cubicBezTo>
                <a:cubicBezTo>
                  <a:pt x="135" y="688"/>
                  <a:pt x="135" y="688"/>
                  <a:pt x="136" y="688"/>
                </a:cubicBezTo>
                <a:cubicBezTo>
                  <a:pt x="136" y="688"/>
                  <a:pt x="136" y="689"/>
                  <a:pt x="136" y="689"/>
                </a:cubicBezTo>
                <a:cubicBezTo>
                  <a:pt x="136" y="689"/>
                  <a:pt x="136" y="689"/>
                  <a:pt x="136" y="689"/>
                </a:cubicBezTo>
                <a:cubicBezTo>
                  <a:pt x="136" y="689"/>
                  <a:pt x="136" y="689"/>
                  <a:pt x="136" y="689"/>
                </a:cubicBezTo>
                <a:cubicBezTo>
                  <a:pt x="137" y="689"/>
                  <a:pt x="137" y="689"/>
                  <a:pt x="138" y="688"/>
                </a:cubicBezTo>
                <a:cubicBezTo>
                  <a:pt x="138" y="688"/>
                  <a:pt x="139" y="689"/>
                  <a:pt x="139" y="689"/>
                </a:cubicBezTo>
                <a:cubicBezTo>
                  <a:pt x="139" y="689"/>
                  <a:pt x="139" y="689"/>
                  <a:pt x="139" y="689"/>
                </a:cubicBezTo>
                <a:cubicBezTo>
                  <a:pt x="140" y="689"/>
                  <a:pt x="141" y="689"/>
                  <a:pt x="142" y="689"/>
                </a:cubicBezTo>
                <a:cubicBezTo>
                  <a:pt x="142" y="689"/>
                  <a:pt x="142" y="689"/>
                  <a:pt x="142" y="690"/>
                </a:cubicBezTo>
                <a:cubicBezTo>
                  <a:pt x="142" y="690"/>
                  <a:pt x="142" y="691"/>
                  <a:pt x="141" y="691"/>
                </a:cubicBezTo>
                <a:cubicBezTo>
                  <a:pt x="141" y="691"/>
                  <a:pt x="141" y="691"/>
                  <a:pt x="141" y="691"/>
                </a:cubicBezTo>
                <a:cubicBezTo>
                  <a:pt x="141" y="691"/>
                  <a:pt x="141" y="691"/>
                  <a:pt x="141" y="691"/>
                </a:cubicBezTo>
                <a:cubicBezTo>
                  <a:pt x="141" y="691"/>
                  <a:pt x="141" y="691"/>
                  <a:pt x="141" y="691"/>
                </a:cubicBezTo>
                <a:cubicBezTo>
                  <a:pt x="140" y="691"/>
                  <a:pt x="140" y="691"/>
                  <a:pt x="140" y="690"/>
                </a:cubicBezTo>
                <a:cubicBezTo>
                  <a:pt x="140" y="690"/>
                  <a:pt x="140" y="690"/>
                  <a:pt x="139" y="691"/>
                </a:cubicBezTo>
                <a:cubicBezTo>
                  <a:pt x="139" y="690"/>
                  <a:pt x="139" y="690"/>
                  <a:pt x="139" y="689"/>
                </a:cubicBezTo>
                <a:cubicBezTo>
                  <a:pt x="138" y="689"/>
                  <a:pt x="138" y="689"/>
                  <a:pt x="138" y="690"/>
                </a:cubicBezTo>
                <a:cubicBezTo>
                  <a:pt x="138" y="691"/>
                  <a:pt x="139" y="691"/>
                  <a:pt x="138" y="692"/>
                </a:cubicBezTo>
                <a:cubicBezTo>
                  <a:pt x="139" y="692"/>
                  <a:pt x="139" y="692"/>
                  <a:pt x="140" y="692"/>
                </a:cubicBezTo>
                <a:cubicBezTo>
                  <a:pt x="140" y="692"/>
                  <a:pt x="140" y="692"/>
                  <a:pt x="140" y="692"/>
                </a:cubicBezTo>
                <a:cubicBezTo>
                  <a:pt x="141" y="692"/>
                  <a:pt x="141" y="692"/>
                  <a:pt x="141" y="693"/>
                </a:cubicBezTo>
                <a:cubicBezTo>
                  <a:pt x="141" y="693"/>
                  <a:pt x="142" y="692"/>
                  <a:pt x="142" y="691"/>
                </a:cubicBezTo>
                <a:cubicBezTo>
                  <a:pt x="143" y="691"/>
                  <a:pt x="144" y="691"/>
                  <a:pt x="145" y="691"/>
                </a:cubicBezTo>
                <a:cubicBezTo>
                  <a:pt x="145" y="691"/>
                  <a:pt x="145" y="691"/>
                  <a:pt x="145" y="691"/>
                </a:cubicBezTo>
                <a:cubicBezTo>
                  <a:pt x="146" y="691"/>
                  <a:pt x="146" y="692"/>
                  <a:pt x="147" y="692"/>
                </a:cubicBezTo>
                <a:cubicBezTo>
                  <a:pt x="147" y="692"/>
                  <a:pt x="147" y="692"/>
                  <a:pt x="147" y="692"/>
                </a:cubicBezTo>
                <a:cubicBezTo>
                  <a:pt x="147" y="692"/>
                  <a:pt x="147" y="692"/>
                  <a:pt x="148" y="692"/>
                </a:cubicBezTo>
                <a:cubicBezTo>
                  <a:pt x="147" y="691"/>
                  <a:pt x="147" y="691"/>
                  <a:pt x="147" y="691"/>
                </a:cubicBezTo>
                <a:cubicBezTo>
                  <a:pt x="148" y="690"/>
                  <a:pt x="148" y="690"/>
                  <a:pt x="148" y="689"/>
                </a:cubicBezTo>
                <a:cubicBezTo>
                  <a:pt x="149" y="689"/>
                  <a:pt x="148" y="689"/>
                  <a:pt x="148" y="689"/>
                </a:cubicBezTo>
                <a:cubicBezTo>
                  <a:pt x="148" y="688"/>
                  <a:pt x="148" y="688"/>
                  <a:pt x="148" y="688"/>
                </a:cubicBezTo>
                <a:cubicBezTo>
                  <a:pt x="147" y="688"/>
                  <a:pt x="148" y="688"/>
                  <a:pt x="147" y="687"/>
                </a:cubicBezTo>
                <a:cubicBezTo>
                  <a:pt x="147" y="687"/>
                  <a:pt x="147" y="687"/>
                  <a:pt x="147" y="687"/>
                </a:cubicBezTo>
                <a:cubicBezTo>
                  <a:pt x="148" y="687"/>
                  <a:pt x="148" y="687"/>
                  <a:pt x="148" y="687"/>
                </a:cubicBezTo>
                <a:cubicBezTo>
                  <a:pt x="148" y="687"/>
                  <a:pt x="148" y="688"/>
                  <a:pt x="148" y="688"/>
                </a:cubicBezTo>
                <a:cubicBezTo>
                  <a:pt x="149" y="688"/>
                  <a:pt x="149" y="688"/>
                  <a:pt x="150" y="688"/>
                </a:cubicBezTo>
                <a:cubicBezTo>
                  <a:pt x="150" y="689"/>
                  <a:pt x="150" y="689"/>
                  <a:pt x="150" y="690"/>
                </a:cubicBezTo>
                <a:cubicBezTo>
                  <a:pt x="150" y="690"/>
                  <a:pt x="150" y="690"/>
                  <a:pt x="150" y="690"/>
                </a:cubicBezTo>
                <a:cubicBezTo>
                  <a:pt x="150" y="690"/>
                  <a:pt x="150" y="689"/>
                  <a:pt x="150" y="689"/>
                </a:cubicBezTo>
                <a:cubicBezTo>
                  <a:pt x="150" y="689"/>
                  <a:pt x="150" y="689"/>
                  <a:pt x="150" y="689"/>
                </a:cubicBezTo>
                <a:cubicBezTo>
                  <a:pt x="149" y="689"/>
                  <a:pt x="149" y="689"/>
                  <a:pt x="149" y="690"/>
                </a:cubicBezTo>
                <a:cubicBezTo>
                  <a:pt x="149" y="691"/>
                  <a:pt x="149" y="692"/>
                  <a:pt x="150" y="694"/>
                </a:cubicBezTo>
                <a:cubicBezTo>
                  <a:pt x="150" y="694"/>
                  <a:pt x="150" y="694"/>
                  <a:pt x="150" y="694"/>
                </a:cubicBezTo>
                <a:cubicBezTo>
                  <a:pt x="151" y="694"/>
                  <a:pt x="151" y="694"/>
                  <a:pt x="152" y="693"/>
                </a:cubicBezTo>
                <a:cubicBezTo>
                  <a:pt x="151" y="693"/>
                  <a:pt x="151" y="692"/>
                  <a:pt x="151" y="692"/>
                </a:cubicBezTo>
                <a:cubicBezTo>
                  <a:pt x="151" y="691"/>
                  <a:pt x="152" y="691"/>
                  <a:pt x="152" y="690"/>
                </a:cubicBezTo>
                <a:cubicBezTo>
                  <a:pt x="152" y="690"/>
                  <a:pt x="152" y="690"/>
                  <a:pt x="152" y="689"/>
                </a:cubicBezTo>
                <a:cubicBezTo>
                  <a:pt x="152" y="689"/>
                  <a:pt x="152" y="689"/>
                  <a:pt x="152" y="689"/>
                </a:cubicBezTo>
                <a:cubicBezTo>
                  <a:pt x="154" y="688"/>
                  <a:pt x="155" y="690"/>
                  <a:pt x="156" y="689"/>
                </a:cubicBezTo>
                <a:cubicBezTo>
                  <a:pt x="156" y="689"/>
                  <a:pt x="156" y="689"/>
                  <a:pt x="156" y="689"/>
                </a:cubicBezTo>
                <a:cubicBezTo>
                  <a:pt x="156" y="689"/>
                  <a:pt x="156" y="689"/>
                  <a:pt x="156" y="689"/>
                </a:cubicBezTo>
                <a:cubicBezTo>
                  <a:pt x="156" y="690"/>
                  <a:pt x="155" y="690"/>
                  <a:pt x="155" y="691"/>
                </a:cubicBezTo>
                <a:cubicBezTo>
                  <a:pt x="155" y="691"/>
                  <a:pt x="155" y="691"/>
                  <a:pt x="155" y="691"/>
                </a:cubicBezTo>
                <a:cubicBezTo>
                  <a:pt x="156" y="692"/>
                  <a:pt x="156" y="692"/>
                  <a:pt x="156" y="692"/>
                </a:cubicBezTo>
                <a:cubicBezTo>
                  <a:pt x="156" y="692"/>
                  <a:pt x="156" y="692"/>
                  <a:pt x="156" y="693"/>
                </a:cubicBezTo>
                <a:cubicBezTo>
                  <a:pt x="155" y="693"/>
                  <a:pt x="154" y="692"/>
                  <a:pt x="154" y="692"/>
                </a:cubicBezTo>
                <a:cubicBezTo>
                  <a:pt x="154" y="692"/>
                  <a:pt x="154" y="692"/>
                  <a:pt x="154" y="692"/>
                </a:cubicBezTo>
                <a:cubicBezTo>
                  <a:pt x="154" y="692"/>
                  <a:pt x="154" y="692"/>
                  <a:pt x="154" y="692"/>
                </a:cubicBezTo>
                <a:cubicBezTo>
                  <a:pt x="154" y="693"/>
                  <a:pt x="154" y="693"/>
                  <a:pt x="154" y="693"/>
                </a:cubicBezTo>
                <a:cubicBezTo>
                  <a:pt x="155" y="694"/>
                  <a:pt x="156" y="693"/>
                  <a:pt x="156" y="693"/>
                </a:cubicBezTo>
                <a:cubicBezTo>
                  <a:pt x="157" y="694"/>
                  <a:pt x="157" y="694"/>
                  <a:pt x="157" y="694"/>
                </a:cubicBezTo>
                <a:cubicBezTo>
                  <a:pt x="157" y="694"/>
                  <a:pt x="157" y="695"/>
                  <a:pt x="156" y="695"/>
                </a:cubicBezTo>
                <a:cubicBezTo>
                  <a:pt x="157" y="695"/>
                  <a:pt x="157" y="695"/>
                  <a:pt x="157" y="695"/>
                </a:cubicBezTo>
                <a:cubicBezTo>
                  <a:pt x="157" y="696"/>
                  <a:pt x="157" y="696"/>
                  <a:pt x="156" y="696"/>
                </a:cubicBezTo>
                <a:cubicBezTo>
                  <a:pt x="156" y="696"/>
                  <a:pt x="156" y="696"/>
                  <a:pt x="156" y="696"/>
                </a:cubicBezTo>
                <a:cubicBezTo>
                  <a:pt x="156" y="697"/>
                  <a:pt x="156" y="697"/>
                  <a:pt x="156" y="697"/>
                </a:cubicBezTo>
                <a:cubicBezTo>
                  <a:pt x="156" y="700"/>
                  <a:pt x="156" y="700"/>
                  <a:pt x="156" y="700"/>
                </a:cubicBezTo>
                <a:cubicBezTo>
                  <a:pt x="155" y="700"/>
                  <a:pt x="155" y="699"/>
                  <a:pt x="154" y="700"/>
                </a:cubicBezTo>
                <a:cubicBezTo>
                  <a:pt x="154" y="700"/>
                  <a:pt x="154" y="700"/>
                  <a:pt x="154" y="700"/>
                </a:cubicBezTo>
                <a:cubicBezTo>
                  <a:pt x="154" y="700"/>
                  <a:pt x="154" y="700"/>
                  <a:pt x="154" y="700"/>
                </a:cubicBezTo>
                <a:cubicBezTo>
                  <a:pt x="158" y="700"/>
                  <a:pt x="158" y="702"/>
                  <a:pt x="160" y="704"/>
                </a:cubicBezTo>
                <a:cubicBezTo>
                  <a:pt x="161" y="704"/>
                  <a:pt x="161" y="704"/>
                  <a:pt x="162" y="705"/>
                </a:cubicBezTo>
                <a:cubicBezTo>
                  <a:pt x="162" y="706"/>
                  <a:pt x="162" y="707"/>
                  <a:pt x="163" y="708"/>
                </a:cubicBezTo>
                <a:cubicBezTo>
                  <a:pt x="163" y="708"/>
                  <a:pt x="163" y="708"/>
                  <a:pt x="164" y="708"/>
                </a:cubicBezTo>
                <a:cubicBezTo>
                  <a:pt x="164" y="708"/>
                  <a:pt x="164" y="709"/>
                  <a:pt x="164" y="709"/>
                </a:cubicBezTo>
                <a:cubicBezTo>
                  <a:pt x="164" y="709"/>
                  <a:pt x="165" y="709"/>
                  <a:pt x="165" y="709"/>
                </a:cubicBezTo>
                <a:cubicBezTo>
                  <a:pt x="165" y="710"/>
                  <a:pt x="165" y="710"/>
                  <a:pt x="165" y="711"/>
                </a:cubicBezTo>
                <a:cubicBezTo>
                  <a:pt x="166" y="711"/>
                  <a:pt x="166" y="712"/>
                  <a:pt x="167" y="713"/>
                </a:cubicBezTo>
                <a:cubicBezTo>
                  <a:pt x="167" y="713"/>
                  <a:pt x="167" y="713"/>
                  <a:pt x="167" y="714"/>
                </a:cubicBezTo>
                <a:cubicBezTo>
                  <a:pt x="167" y="714"/>
                  <a:pt x="168" y="715"/>
                  <a:pt x="168" y="715"/>
                </a:cubicBezTo>
                <a:cubicBezTo>
                  <a:pt x="168" y="716"/>
                  <a:pt x="168" y="716"/>
                  <a:pt x="168" y="717"/>
                </a:cubicBezTo>
                <a:cubicBezTo>
                  <a:pt x="169" y="717"/>
                  <a:pt x="170" y="717"/>
                  <a:pt x="170" y="718"/>
                </a:cubicBezTo>
                <a:cubicBezTo>
                  <a:pt x="170" y="718"/>
                  <a:pt x="170" y="720"/>
                  <a:pt x="170" y="722"/>
                </a:cubicBezTo>
                <a:cubicBezTo>
                  <a:pt x="171" y="722"/>
                  <a:pt x="171" y="722"/>
                  <a:pt x="171" y="722"/>
                </a:cubicBezTo>
                <a:cubicBezTo>
                  <a:pt x="171" y="722"/>
                  <a:pt x="172" y="723"/>
                  <a:pt x="172" y="724"/>
                </a:cubicBezTo>
                <a:cubicBezTo>
                  <a:pt x="172" y="725"/>
                  <a:pt x="172" y="725"/>
                  <a:pt x="173" y="725"/>
                </a:cubicBezTo>
                <a:cubicBezTo>
                  <a:pt x="173" y="726"/>
                  <a:pt x="172" y="726"/>
                  <a:pt x="172" y="727"/>
                </a:cubicBezTo>
                <a:cubicBezTo>
                  <a:pt x="172" y="728"/>
                  <a:pt x="170" y="728"/>
                  <a:pt x="169" y="728"/>
                </a:cubicBezTo>
                <a:cubicBezTo>
                  <a:pt x="169" y="728"/>
                  <a:pt x="168" y="729"/>
                  <a:pt x="168" y="729"/>
                </a:cubicBezTo>
                <a:cubicBezTo>
                  <a:pt x="168" y="729"/>
                  <a:pt x="167" y="729"/>
                  <a:pt x="167" y="730"/>
                </a:cubicBezTo>
                <a:cubicBezTo>
                  <a:pt x="167" y="730"/>
                  <a:pt x="167" y="729"/>
                  <a:pt x="167" y="729"/>
                </a:cubicBezTo>
                <a:cubicBezTo>
                  <a:pt x="166" y="730"/>
                  <a:pt x="165" y="731"/>
                  <a:pt x="164" y="731"/>
                </a:cubicBezTo>
                <a:cubicBezTo>
                  <a:pt x="163" y="731"/>
                  <a:pt x="163" y="730"/>
                  <a:pt x="163" y="730"/>
                </a:cubicBezTo>
                <a:cubicBezTo>
                  <a:pt x="163" y="731"/>
                  <a:pt x="163" y="731"/>
                  <a:pt x="163" y="731"/>
                </a:cubicBezTo>
                <a:cubicBezTo>
                  <a:pt x="162" y="731"/>
                  <a:pt x="161" y="731"/>
                  <a:pt x="160" y="732"/>
                </a:cubicBezTo>
                <a:cubicBezTo>
                  <a:pt x="160" y="731"/>
                  <a:pt x="160" y="732"/>
                  <a:pt x="160" y="731"/>
                </a:cubicBezTo>
                <a:cubicBezTo>
                  <a:pt x="159" y="731"/>
                  <a:pt x="159" y="731"/>
                  <a:pt x="159" y="731"/>
                </a:cubicBezTo>
                <a:cubicBezTo>
                  <a:pt x="160" y="731"/>
                  <a:pt x="160" y="732"/>
                  <a:pt x="160" y="732"/>
                </a:cubicBezTo>
                <a:cubicBezTo>
                  <a:pt x="159" y="732"/>
                  <a:pt x="159" y="733"/>
                  <a:pt x="158" y="732"/>
                </a:cubicBezTo>
                <a:cubicBezTo>
                  <a:pt x="158" y="733"/>
                  <a:pt x="158" y="732"/>
                  <a:pt x="157" y="733"/>
                </a:cubicBezTo>
                <a:cubicBezTo>
                  <a:pt x="157" y="733"/>
                  <a:pt x="157" y="734"/>
                  <a:pt x="156" y="734"/>
                </a:cubicBezTo>
                <a:cubicBezTo>
                  <a:pt x="156" y="733"/>
                  <a:pt x="156" y="733"/>
                  <a:pt x="155" y="733"/>
                </a:cubicBezTo>
                <a:cubicBezTo>
                  <a:pt x="155" y="734"/>
                  <a:pt x="155" y="734"/>
                  <a:pt x="154" y="734"/>
                </a:cubicBezTo>
                <a:cubicBezTo>
                  <a:pt x="155" y="735"/>
                  <a:pt x="155" y="734"/>
                  <a:pt x="155" y="735"/>
                </a:cubicBezTo>
                <a:cubicBezTo>
                  <a:pt x="155" y="735"/>
                  <a:pt x="155" y="735"/>
                  <a:pt x="155" y="735"/>
                </a:cubicBezTo>
                <a:cubicBezTo>
                  <a:pt x="155" y="735"/>
                  <a:pt x="155" y="735"/>
                  <a:pt x="155" y="735"/>
                </a:cubicBezTo>
                <a:cubicBezTo>
                  <a:pt x="155" y="736"/>
                  <a:pt x="155" y="736"/>
                  <a:pt x="154" y="736"/>
                </a:cubicBezTo>
                <a:cubicBezTo>
                  <a:pt x="153" y="736"/>
                  <a:pt x="153" y="736"/>
                  <a:pt x="153" y="736"/>
                </a:cubicBezTo>
                <a:cubicBezTo>
                  <a:pt x="153" y="736"/>
                  <a:pt x="153" y="736"/>
                  <a:pt x="153" y="736"/>
                </a:cubicBezTo>
                <a:cubicBezTo>
                  <a:pt x="152" y="736"/>
                  <a:pt x="150" y="736"/>
                  <a:pt x="150" y="736"/>
                </a:cubicBezTo>
                <a:cubicBezTo>
                  <a:pt x="149" y="736"/>
                  <a:pt x="148" y="736"/>
                  <a:pt x="147" y="736"/>
                </a:cubicBezTo>
                <a:cubicBezTo>
                  <a:pt x="147" y="736"/>
                  <a:pt x="147" y="736"/>
                  <a:pt x="146" y="736"/>
                </a:cubicBezTo>
                <a:cubicBezTo>
                  <a:pt x="146" y="735"/>
                  <a:pt x="144" y="736"/>
                  <a:pt x="144" y="736"/>
                </a:cubicBezTo>
                <a:cubicBezTo>
                  <a:pt x="144" y="736"/>
                  <a:pt x="143" y="736"/>
                  <a:pt x="143" y="736"/>
                </a:cubicBezTo>
                <a:cubicBezTo>
                  <a:pt x="143" y="735"/>
                  <a:pt x="143" y="736"/>
                  <a:pt x="142" y="736"/>
                </a:cubicBezTo>
                <a:cubicBezTo>
                  <a:pt x="142" y="736"/>
                  <a:pt x="141" y="736"/>
                  <a:pt x="140" y="736"/>
                </a:cubicBezTo>
                <a:cubicBezTo>
                  <a:pt x="139" y="735"/>
                  <a:pt x="138" y="736"/>
                  <a:pt x="137" y="736"/>
                </a:cubicBezTo>
                <a:cubicBezTo>
                  <a:pt x="137" y="736"/>
                  <a:pt x="136" y="735"/>
                  <a:pt x="135" y="735"/>
                </a:cubicBezTo>
                <a:cubicBezTo>
                  <a:pt x="135" y="735"/>
                  <a:pt x="135" y="735"/>
                  <a:pt x="134" y="735"/>
                </a:cubicBezTo>
                <a:cubicBezTo>
                  <a:pt x="134" y="735"/>
                  <a:pt x="134" y="735"/>
                  <a:pt x="133" y="734"/>
                </a:cubicBezTo>
                <a:cubicBezTo>
                  <a:pt x="132" y="734"/>
                  <a:pt x="132" y="734"/>
                  <a:pt x="132" y="734"/>
                </a:cubicBezTo>
                <a:cubicBezTo>
                  <a:pt x="132" y="734"/>
                  <a:pt x="131" y="734"/>
                  <a:pt x="131" y="734"/>
                </a:cubicBezTo>
                <a:cubicBezTo>
                  <a:pt x="131" y="733"/>
                  <a:pt x="130" y="734"/>
                  <a:pt x="129" y="734"/>
                </a:cubicBezTo>
                <a:cubicBezTo>
                  <a:pt x="129" y="734"/>
                  <a:pt x="129" y="733"/>
                  <a:pt x="128" y="733"/>
                </a:cubicBezTo>
                <a:cubicBezTo>
                  <a:pt x="128" y="733"/>
                  <a:pt x="127" y="733"/>
                  <a:pt x="127" y="732"/>
                </a:cubicBezTo>
                <a:cubicBezTo>
                  <a:pt x="127" y="732"/>
                  <a:pt x="127" y="732"/>
                  <a:pt x="127" y="732"/>
                </a:cubicBezTo>
                <a:cubicBezTo>
                  <a:pt x="126" y="732"/>
                  <a:pt x="126" y="732"/>
                  <a:pt x="125" y="732"/>
                </a:cubicBezTo>
                <a:cubicBezTo>
                  <a:pt x="125" y="731"/>
                  <a:pt x="125" y="731"/>
                  <a:pt x="124" y="731"/>
                </a:cubicBezTo>
                <a:cubicBezTo>
                  <a:pt x="124" y="730"/>
                  <a:pt x="123" y="731"/>
                  <a:pt x="123" y="731"/>
                </a:cubicBezTo>
                <a:cubicBezTo>
                  <a:pt x="123" y="731"/>
                  <a:pt x="123" y="730"/>
                  <a:pt x="122" y="730"/>
                </a:cubicBezTo>
                <a:cubicBezTo>
                  <a:pt x="122" y="729"/>
                  <a:pt x="120" y="729"/>
                  <a:pt x="119" y="728"/>
                </a:cubicBezTo>
                <a:cubicBezTo>
                  <a:pt x="117" y="726"/>
                  <a:pt x="113" y="723"/>
                  <a:pt x="110" y="722"/>
                </a:cubicBezTo>
                <a:cubicBezTo>
                  <a:pt x="110" y="722"/>
                  <a:pt x="110" y="722"/>
                  <a:pt x="110" y="722"/>
                </a:cubicBezTo>
                <a:cubicBezTo>
                  <a:pt x="109" y="722"/>
                  <a:pt x="110" y="722"/>
                  <a:pt x="109" y="722"/>
                </a:cubicBezTo>
                <a:cubicBezTo>
                  <a:pt x="109" y="722"/>
                  <a:pt x="109" y="722"/>
                  <a:pt x="109" y="721"/>
                </a:cubicBezTo>
                <a:cubicBezTo>
                  <a:pt x="108" y="721"/>
                  <a:pt x="108" y="721"/>
                  <a:pt x="108" y="722"/>
                </a:cubicBezTo>
                <a:cubicBezTo>
                  <a:pt x="108" y="722"/>
                  <a:pt x="108" y="722"/>
                  <a:pt x="108" y="722"/>
                </a:cubicBezTo>
                <a:cubicBezTo>
                  <a:pt x="108" y="721"/>
                  <a:pt x="108" y="721"/>
                  <a:pt x="108" y="720"/>
                </a:cubicBezTo>
                <a:cubicBezTo>
                  <a:pt x="107" y="720"/>
                  <a:pt x="107" y="721"/>
                  <a:pt x="107" y="721"/>
                </a:cubicBezTo>
                <a:cubicBezTo>
                  <a:pt x="106" y="721"/>
                  <a:pt x="106" y="721"/>
                  <a:pt x="105" y="721"/>
                </a:cubicBezTo>
                <a:cubicBezTo>
                  <a:pt x="104" y="721"/>
                  <a:pt x="103" y="721"/>
                  <a:pt x="102" y="721"/>
                </a:cubicBezTo>
                <a:cubicBezTo>
                  <a:pt x="101" y="722"/>
                  <a:pt x="100" y="722"/>
                  <a:pt x="100" y="721"/>
                </a:cubicBezTo>
                <a:cubicBezTo>
                  <a:pt x="99" y="721"/>
                  <a:pt x="98" y="723"/>
                  <a:pt x="98" y="723"/>
                </a:cubicBezTo>
                <a:cubicBezTo>
                  <a:pt x="97" y="724"/>
                  <a:pt x="98" y="724"/>
                  <a:pt x="98" y="725"/>
                </a:cubicBezTo>
                <a:cubicBezTo>
                  <a:pt x="97" y="726"/>
                  <a:pt x="96" y="728"/>
                  <a:pt x="97" y="729"/>
                </a:cubicBezTo>
                <a:cubicBezTo>
                  <a:pt x="98" y="730"/>
                  <a:pt x="98" y="729"/>
                  <a:pt x="99" y="729"/>
                </a:cubicBezTo>
                <a:cubicBezTo>
                  <a:pt x="99" y="730"/>
                  <a:pt x="99" y="730"/>
                  <a:pt x="100" y="731"/>
                </a:cubicBezTo>
                <a:cubicBezTo>
                  <a:pt x="100" y="731"/>
                  <a:pt x="100" y="731"/>
                  <a:pt x="100" y="731"/>
                </a:cubicBezTo>
                <a:cubicBezTo>
                  <a:pt x="101" y="729"/>
                  <a:pt x="102" y="729"/>
                  <a:pt x="102" y="727"/>
                </a:cubicBezTo>
                <a:cubicBezTo>
                  <a:pt x="104" y="727"/>
                  <a:pt x="105" y="725"/>
                  <a:pt x="107" y="726"/>
                </a:cubicBezTo>
                <a:cubicBezTo>
                  <a:pt x="107" y="726"/>
                  <a:pt x="107" y="727"/>
                  <a:pt x="107" y="727"/>
                </a:cubicBezTo>
                <a:cubicBezTo>
                  <a:pt x="108" y="727"/>
                  <a:pt x="108" y="726"/>
                  <a:pt x="109" y="727"/>
                </a:cubicBezTo>
                <a:cubicBezTo>
                  <a:pt x="109" y="727"/>
                  <a:pt x="110" y="728"/>
                  <a:pt x="110" y="728"/>
                </a:cubicBezTo>
                <a:cubicBezTo>
                  <a:pt x="111" y="728"/>
                  <a:pt x="111" y="728"/>
                  <a:pt x="111" y="728"/>
                </a:cubicBezTo>
                <a:cubicBezTo>
                  <a:pt x="112" y="728"/>
                  <a:pt x="112" y="728"/>
                  <a:pt x="112" y="728"/>
                </a:cubicBezTo>
                <a:cubicBezTo>
                  <a:pt x="113" y="729"/>
                  <a:pt x="113" y="729"/>
                  <a:pt x="114" y="730"/>
                </a:cubicBezTo>
                <a:cubicBezTo>
                  <a:pt x="114" y="730"/>
                  <a:pt x="115" y="730"/>
                  <a:pt x="115" y="731"/>
                </a:cubicBezTo>
                <a:cubicBezTo>
                  <a:pt x="115" y="731"/>
                  <a:pt x="116" y="731"/>
                  <a:pt x="116" y="731"/>
                </a:cubicBezTo>
                <a:cubicBezTo>
                  <a:pt x="116" y="731"/>
                  <a:pt x="117" y="732"/>
                  <a:pt x="117" y="732"/>
                </a:cubicBezTo>
                <a:cubicBezTo>
                  <a:pt x="118" y="732"/>
                  <a:pt x="118" y="732"/>
                  <a:pt x="118" y="732"/>
                </a:cubicBezTo>
                <a:cubicBezTo>
                  <a:pt x="120" y="734"/>
                  <a:pt x="120" y="734"/>
                  <a:pt x="120" y="734"/>
                </a:cubicBezTo>
                <a:cubicBezTo>
                  <a:pt x="120" y="733"/>
                  <a:pt x="121" y="734"/>
                  <a:pt x="122" y="734"/>
                </a:cubicBezTo>
                <a:cubicBezTo>
                  <a:pt x="123" y="735"/>
                  <a:pt x="123" y="735"/>
                  <a:pt x="124" y="736"/>
                </a:cubicBezTo>
                <a:cubicBezTo>
                  <a:pt x="126" y="736"/>
                  <a:pt x="127" y="737"/>
                  <a:pt x="128" y="738"/>
                </a:cubicBezTo>
                <a:cubicBezTo>
                  <a:pt x="128" y="738"/>
                  <a:pt x="128" y="738"/>
                  <a:pt x="128" y="738"/>
                </a:cubicBezTo>
                <a:cubicBezTo>
                  <a:pt x="128" y="738"/>
                  <a:pt x="128" y="738"/>
                  <a:pt x="128" y="738"/>
                </a:cubicBezTo>
                <a:cubicBezTo>
                  <a:pt x="126" y="738"/>
                  <a:pt x="122" y="735"/>
                  <a:pt x="121" y="737"/>
                </a:cubicBezTo>
                <a:cubicBezTo>
                  <a:pt x="120" y="737"/>
                  <a:pt x="121" y="737"/>
                  <a:pt x="120" y="736"/>
                </a:cubicBezTo>
                <a:cubicBezTo>
                  <a:pt x="119" y="736"/>
                  <a:pt x="118" y="736"/>
                  <a:pt x="116" y="736"/>
                </a:cubicBezTo>
                <a:cubicBezTo>
                  <a:pt x="112" y="735"/>
                  <a:pt x="106" y="735"/>
                  <a:pt x="103" y="737"/>
                </a:cubicBezTo>
                <a:cubicBezTo>
                  <a:pt x="101" y="738"/>
                  <a:pt x="101" y="740"/>
                  <a:pt x="100" y="741"/>
                </a:cubicBezTo>
                <a:cubicBezTo>
                  <a:pt x="100" y="741"/>
                  <a:pt x="100" y="741"/>
                  <a:pt x="99" y="741"/>
                </a:cubicBezTo>
                <a:cubicBezTo>
                  <a:pt x="99" y="742"/>
                  <a:pt x="99" y="742"/>
                  <a:pt x="99" y="743"/>
                </a:cubicBezTo>
                <a:cubicBezTo>
                  <a:pt x="99" y="743"/>
                  <a:pt x="99" y="743"/>
                  <a:pt x="99" y="743"/>
                </a:cubicBezTo>
                <a:cubicBezTo>
                  <a:pt x="99" y="743"/>
                  <a:pt x="99" y="743"/>
                  <a:pt x="99" y="743"/>
                </a:cubicBezTo>
                <a:cubicBezTo>
                  <a:pt x="100" y="743"/>
                  <a:pt x="100" y="744"/>
                  <a:pt x="101" y="744"/>
                </a:cubicBezTo>
                <a:cubicBezTo>
                  <a:pt x="102" y="744"/>
                  <a:pt x="102" y="744"/>
                  <a:pt x="102" y="744"/>
                </a:cubicBezTo>
                <a:cubicBezTo>
                  <a:pt x="104" y="745"/>
                  <a:pt x="104" y="744"/>
                  <a:pt x="106" y="743"/>
                </a:cubicBezTo>
                <a:cubicBezTo>
                  <a:pt x="107" y="743"/>
                  <a:pt x="108" y="743"/>
                  <a:pt x="109" y="742"/>
                </a:cubicBezTo>
                <a:cubicBezTo>
                  <a:pt x="109" y="742"/>
                  <a:pt x="109" y="741"/>
                  <a:pt x="110" y="741"/>
                </a:cubicBezTo>
                <a:cubicBezTo>
                  <a:pt x="110" y="741"/>
                  <a:pt x="110" y="741"/>
                  <a:pt x="110" y="741"/>
                </a:cubicBezTo>
                <a:cubicBezTo>
                  <a:pt x="111" y="741"/>
                  <a:pt x="112" y="741"/>
                  <a:pt x="112" y="741"/>
                </a:cubicBezTo>
                <a:cubicBezTo>
                  <a:pt x="112" y="740"/>
                  <a:pt x="112" y="740"/>
                  <a:pt x="112" y="740"/>
                </a:cubicBezTo>
                <a:cubicBezTo>
                  <a:pt x="112" y="740"/>
                  <a:pt x="112" y="740"/>
                  <a:pt x="112" y="740"/>
                </a:cubicBezTo>
                <a:cubicBezTo>
                  <a:pt x="114" y="741"/>
                  <a:pt x="116" y="741"/>
                  <a:pt x="118" y="741"/>
                </a:cubicBezTo>
                <a:cubicBezTo>
                  <a:pt x="119" y="741"/>
                  <a:pt x="120" y="741"/>
                  <a:pt x="120" y="741"/>
                </a:cubicBezTo>
                <a:cubicBezTo>
                  <a:pt x="122" y="742"/>
                  <a:pt x="124" y="742"/>
                  <a:pt x="125" y="742"/>
                </a:cubicBezTo>
                <a:cubicBezTo>
                  <a:pt x="125" y="742"/>
                  <a:pt x="125" y="743"/>
                  <a:pt x="126" y="743"/>
                </a:cubicBezTo>
                <a:cubicBezTo>
                  <a:pt x="126" y="743"/>
                  <a:pt x="127" y="743"/>
                  <a:pt x="128" y="743"/>
                </a:cubicBezTo>
                <a:cubicBezTo>
                  <a:pt x="128" y="743"/>
                  <a:pt x="128" y="743"/>
                  <a:pt x="128" y="743"/>
                </a:cubicBezTo>
                <a:cubicBezTo>
                  <a:pt x="129" y="744"/>
                  <a:pt x="131" y="743"/>
                  <a:pt x="132" y="743"/>
                </a:cubicBezTo>
                <a:cubicBezTo>
                  <a:pt x="133" y="744"/>
                  <a:pt x="135" y="744"/>
                  <a:pt x="136" y="744"/>
                </a:cubicBezTo>
                <a:cubicBezTo>
                  <a:pt x="136" y="744"/>
                  <a:pt x="136" y="744"/>
                  <a:pt x="136" y="744"/>
                </a:cubicBezTo>
                <a:cubicBezTo>
                  <a:pt x="137" y="744"/>
                  <a:pt x="138" y="745"/>
                  <a:pt x="138" y="745"/>
                </a:cubicBezTo>
                <a:cubicBezTo>
                  <a:pt x="140" y="745"/>
                  <a:pt x="140" y="745"/>
                  <a:pt x="140" y="745"/>
                </a:cubicBezTo>
                <a:cubicBezTo>
                  <a:pt x="142" y="745"/>
                  <a:pt x="143" y="745"/>
                  <a:pt x="145" y="745"/>
                </a:cubicBezTo>
                <a:cubicBezTo>
                  <a:pt x="146" y="745"/>
                  <a:pt x="147" y="745"/>
                  <a:pt x="148" y="745"/>
                </a:cubicBezTo>
                <a:cubicBezTo>
                  <a:pt x="149" y="745"/>
                  <a:pt x="152" y="744"/>
                  <a:pt x="154" y="744"/>
                </a:cubicBezTo>
                <a:cubicBezTo>
                  <a:pt x="155" y="744"/>
                  <a:pt x="156" y="744"/>
                  <a:pt x="157" y="744"/>
                </a:cubicBezTo>
                <a:cubicBezTo>
                  <a:pt x="158" y="744"/>
                  <a:pt x="158" y="743"/>
                  <a:pt x="158" y="743"/>
                </a:cubicBezTo>
                <a:cubicBezTo>
                  <a:pt x="158" y="743"/>
                  <a:pt x="162" y="742"/>
                  <a:pt x="162" y="741"/>
                </a:cubicBezTo>
                <a:cubicBezTo>
                  <a:pt x="163" y="741"/>
                  <a:pt x="163" y="741"/>
                  <a:pt x="163" y="742"/>
                </a:cubicBezTo>
                <a:cubicBezTo>
                  <a:pt x="164" y="742"/>
                  <a:pt x="165" y="741"/>
                  <a:pt x="165" y="741"/>
                </a:cubicBezTo>
                <a:cubicBezTo>
                  <a:pt x="165" y="741"/>
                  <a:pt x="165" y="741"/>
                  <a:pt x="166" y="742"/>
                </a:cubicBezTo>
                <a:cubicBezTo>
                  <a:pt x="166" y="742"/>
                  <a:pt x="166" y="742"/>
                  <a:pt x="167" y="742"/>
                </a:cubicBezTo>
                <a:cubicBezTo>
                  <a:pt x="167" y="742"/>
                  <a:pt x="167" y="742"/>
                  <a:pt x="168" y="742"/>
                </a:cubicBezTo>
                <a:cubicBezTo>
                  <a:pt x="168" y="742"/>
                  <a:pt x="168" y="741"/>
                  <a:pt x="168" y="741"/>
                </a:cubicBezTo>
                <a:cubicBezTo>
                  <a:pt x="169" y="741"/>
                  <a:pt x="171" y="742"/>
                  <a:pt x="172" y="742"/>
                </a:cubicBezTo>
                <a:cubicBezTo>
                  <a:pt x="173" y="743"/>
                  <a:pt x="173" y="744"/>
                  <a:pt x="175" y="744"/>
                </a:cubicBezTo>
                <a:cubicBezTo>
                  <a:pt x="175" y="744"/>
                  <a:pt x="176" y="745"/>
                  <a:pt x="176" y="745"/>
                </a:cubicBezTo>
                <a:cubicBezTo>
                  <a:pt x="176" y="746"/>
                  <a:pt x="176" y="748"/>
                  <a:pt x="176" y="748"/>
                </a:cubicBezTo>
                <a:cubicBezTo>
                  <a:pt x="176" y="749"/>
                  <a:pt x="176" y="749"/>
                  <a:pt x="176" y="749"/>
                </a:cubicBezTo>
                <a:cubicBezTo>
                  <a:pt x="176" y="750"/>
                  <a:pt x="176" y="750"/>
                  <a:pt x="176" y="751"/>
                </a:cubicBezTo>
                <a:cubicBezTo>
                  <a:pt x="176" y="751"/>
                  <a:pt x="175" y="751"/>
                  <a:pt x="175" y="751"/>
                </a:cubicBezTo>
                <a:cubicBezTo>
                  <a:pt x="175" y="752"/>
                  <a:pt x="175" y="752"/>
                  <a:pt x="175" y="752"/>
                </a:cubicBezTo>
                <a:cubicBezTo>
                  <a:pt x="175" y="752"/>
                  <a:pt x="175" y="752"/>
                  <a:pt x="176" y="752"/>
                </a:cubicBezTo>
                <a:cubicBezTo>
                  <a:pt x="176" y="753"/>
                  <a:pt x="175" y="753"/>
                  <a:pt x="175" y="754"/>
                </a:cubicBezTo>
                <a:cubicBezTo>
                  <a:pt x="175" y="754"/>
                  <a:pt x="175" y="754"/>
                  <a:pt x="175" y="754"/>
                </a:cubicBezTo>
                <a:cubicBezTo>
                  <a:pt x="175" y="754"/>
                  <a:pt x="176" y="753"/>
                  <a:pt x="176" y="753"/>
                </a:cubicBezTo>
                <a:cubicBezTo>
                  <a:pt x="177" y="754"/>
                  <a:pt x="178" y="756"/>
                  <a:pt x="179" y="757"/>
                </a:cubicBezTo>
                <a:cubicBezTo>
                  <a:pt x="179" y="757"/>
                  <a:pt x="180" y="756"/>
                  <a:pt x="180" y="756"/>
                </a:cubicBezTo>
                <a:cubicBezTo>
                  <a:pt x="180" y="755"/>
                  <a:pt x="180" y="755"/>
                  <a:pt x="180" y="755"/>
                </a:cubicBezTo>
                <a:cubicBezTo>
                  <a:pt x="180" y="755"/>
                  <a:pt x="180" y="755"/>
                  <a:pt x="180" y="755"/>
                </a:cubicBezTo>
                <a:cubicBezTo>
                  <a:pt x="181" y="755"/>
                  <a:pt x="181" y="754"/>
                  <a:pt x="181" y="753"/>
                </a:cubicBezTo>
                <a:cubicBezTo>
                  <a:pt x="182" y="753"/>
                  <a:pt x="182" y="752"/>
                  <a:pt x="183" y="751"/>
                </a:cubicBezTo>
                <a:cubicBezTo>
                  <a:pt x="183" y="750"/>
                  <a:pt x="182" y="745"/>
                  <a:pt x="182" y="745"/>
                </a:cubicBezTo>
                <a:cubicBezTo>
                  <a:pt x="182" y="744"/>
                  <a:pt x="180" y="743"/>
                  <a:pt x="180" y="743"/>
                </a:cubicBezTo>
                <a:cubicBezTo>
                  <a:pt x="180" y="742"/>
                  <a:pt x="180" y="742"/>
                  <a:pt x="180" y="742"/>
                </a:cubicBezTo>
                <a:cubicBezTo>
                  <a:pt x="178" y="742"/>
                  <a:pt x="178" y="742"/>
                  <a:pt x="178" y="742"/>
                </a:cubicBezTo>
                <a:cubicBezTo>
                  <a:pt x="178" y="742"/>
                  <a:pt x="179" y="742"/>
                  <a:pt x="178" y="742"/>
                </a:cubicBezTo>
                <a:cubicBezTo>
                  <a:pt x="178" y="742"/>
                  <a:pt x="178" y="742"/>
                  <a:pt x="178" y="742"/>
                </a:cubicBezTo>
                <a:cubicBezTo>
                  <a:pt x="178" y="741"/>
                  <a:pt x="177" y="741"/>
                  <a:pt x="177" y="741"/>
                </a:cubicBezTo>
                <a:cubicBezTo>
                  <a:pt x="176" y="740"/>
                  <a:pt x="175" y="740"/>
                  <a:pt x="174" y="740"/>
                </a:cubicBezTo>
                <a:cubicBezTo>
                  <a:pt x="174" y="739"/>
                  <a:pt x="173" y="739"/>
                  <a:pt x="174" y="739"/>
                </a:cubicBezTo>
                <a:cubicBezTo>
                  <a:pt x="174" y="739"/>
                  <a:pt x="174" y="739"/>
                  <a:pt x="173" y="739"/>
                </a:cubicBezTo>
                <a:cubicBezTo>
                  <a:pt x="173" y="738"/>
                  <a:pt x="173" y="738"/>
                  <a:pt x="173" y="737"/>
                </a:cubicBezTo>
                <a:cubicBezTo>
                  <a:pt x="174" y="737"/>
                  <a:pt x="174" y="737"/>
                  <a:pt x="174" y="737"/>
                </a:cubicBezTo>
                <a:cubicBezTo>
                  <a:pt x="174" y="738"/>
                  <a:pt x="174" y="738"/>
                  <a:pt x="174" y="738"/>
                </a:cubicBezTo>
                <a:cubicBezTo>
                  <a:pt x="174" y="739"/>
                  <a:pt x="174" y="738"/>
                  <a:pt x="174" y="739"/>
                </a:cubicBezTo>
                <a:cubicBezTo>
                  <a:pt x="174" y="738"/>
                  <a:pt x="175" y="738"/>
                  <a:pt x="175" y="738"/>
                </a:cubicBezTo>
                <a:cubicBezTo>
                  <a:pt x="175" y="738"/>
                  <a:pt x="175" y="739"/>
                  <a:pt x="176" y="738"/>
                </a:cubicBezTo>
                <a:cubicBezTo>
                  <a:pt x="177" y="738"/>
                  <a:pt x="177" y="737"/>
                  <a:pt x="177" y="738"/>
                </a:cubicBezTo>
                <a:cubicBezTo>
                  <a:pt x="178" y="738"/>
                  <a:pt x="178" y="738"/>
                  <a:pt x="178" y="738"/>
                </a:cubicBezTo>
                <a:cubicBezTo>
                  <a:pt x="178" y="737"/>
                  <a:pt x="178" y="735"/>
                  <a:pt x="179" y="734"/>
                </a:cubicBezTo>
                <a:cubicBezTo>
                  <a:pt x="180" y="734"/>
                  <a:pt x="180" y="734"/>
                  <a:pt x="180" y="734"/>
                </a:cubicBezTo>
                <a:cubicBezTo>
                  <a:pt x="180" y="734"/>
                  <a:pt x="180" y="734"/>
                  <a:pt x="180" y="734"/>
                </a:cubicBezTo>
                <a:cubicBezTo>
                  <a:pt x="181" y="734"/>
                  <a:pt x="181" y="734"/>
                  <a:pt x="181" y="734"/>
                </a:cubicBezTo>
                <a:cubicBezTo>
                  <a:pt x="182" y="733"/>
                  <a:pt x="182" y="733"/>
                  <a:pt x="182" y="733"/>
                </a:cubicBezTo>
                <a:cubicBezTo>
                  <a:pt x="182" y="733"/>
                  <a:pt x="182" y="733"/>
                  <a:pt x="182" y="733"/>
                </a:cubicBezTo>
                <a:cubicBezTo>
                  <a:pt x="183" y="733"/>
                  <a:pt x="183" y="732"/>
                  <a:pt x="184" y="732"/>
                </a:cubicBezTo>
                <a:cubicBezTo>
                  <a:pt x="184" y="732"/>
                  <a:pt x="184" y="732"/>
                  <a:pt x="184" y="732"/>
                </a:cubicBezTo>
                <a:cubicBezTo>
                  <a:pt x="184" y="732"/>
                  <a:pt x="184" y="732"/>
                  <a:pt x="184" y="732"/>
                </a:cubicBezTo>
                <a:cubicBezTo>
                  <a:pt x="184" y="731"/>
                  <a:pt x="184" y="731"/>
                  <a:pt x="185" y="731"/>
                </a:cubicBezTo>
                <a:cubicBezTo>
                  <a:pt x="185" y="731"/>
                  <a:pt x="185" y="731"/>
                  <a:pt x="185" y="731"/>
                </a:cubicBezTo>
                <a:cubicBezTo>
                  <a:pt x="185" y="731"/>
                  <a:pt x="185" y="731"/>
                  <a:pt x="185" y="731"/>
                </a:cubicBezTo>
                <a:cubicBezTo>
                  <a:pt x="185" y="731"/>
                  <a:pt x="185" y="731"/>
                  <a:pt x="185" y="731"/>
                </a:cubicBezTo>
                <a:cubicBezTo>
                  <a:pt x="185" y="732"/>
                  <a:pt x="185" y="732"/>
                  <a:pt x="185" y="732"/>
                </a:cubicBezTo>
                <a:cubicBezTo>
                  <a:pt x="186" y="732"/>
                  <a:pt x="186" y="732"/>
                  <a:pt x="186" y="731"/>
                </a:cubicBezTo>
                <a:cubicBezTo>
                  <a:pt x="186" y="731"/>
                  <a:pt x="186" y="731"/>
                  <a:pt x="186" y="731"/>
                </a:cubicBezTo>
                <a:cubicBezTo>
                  <a:pt x="186" y="731"/>
                  <a:pt x="186" y="731"/>
                  <a:pt x="186" y="731"/>
                </a:cubicBezTo>
                <a:cubicBezTo>
                  <a:pt x="186" y="731"/>
                  <a:pt x="186" y="731"/>
                  <a:pt x="186" y="731"/>
                </a:cubicBezTo>
                <a:cubicBezTo>
                  <a:pt x="186" y="730"/>
                  <a:pt x="186" y="730"/>
                  <a:pt x="186" y="729"/>
                </a:cubicBezTo>
                <a:cubicBezTo>
                  <a:pt x="186" y="729"/>
                  <a:pt x="186" y="729"/>
                  <a:pt x="186" y="729"/>
                </a:cubicBezTo>
                <a:cubicBezTo>
                  <a:pt x="185" y="729"/>
                  <a:pt x="186" y="728"/>
                  <a:pt x="186" y="728"/>
                </a:cubicBezTo>
                <a:cubicBezTo>
                  <a:pt x="186" y="726"/>
                  <a:pt x="184" y="724"/>
                  <a:pt x="184" y="722"/>
                </a:cubicBezTo>
                <a:cubicBezTo>
                  <a:pt x="184" y="722"/>
                  <a:pt x="184" y="722"/>
                  <a:pt x="184" y="722"/>
                </a:cubicBezTo>
                <a:cubicBezTo>
                  <a:pt x="184" y="722"/>
                  <a:pt x="184" y="722"/>
                  <a:pt x="184" y="721"/>
                </a:cubicBezTo>
                <a:cubicBezTo>
                  <a:pt x="184" y="721"/>
                  <a:pt x="184" y="721"/>
                  <a:pt x="183" y="721"/>
                </a:cubicBezTo>
                <a:cubicBezTo>
                  <a:pt x="183" y="720"/>
                  <a:pt x="183" y="720"/>
                  <a:pt x="184" y="720"/>
                </a:cubicBezTo>
                <a:cubicBezTo>
                  <a:pt x="184" y="719"/>
                  <a:pt x="184" y="719"/>
                  <a:pt x="184" y="719"/>
                </a:cubicBezTo>
                <a:cubicBezTo>
                  <a:pt x="184" y="719"/>
                  <a:pt x="184" y="719"/>
                  <a:pt x="183" y="719"/>
                </a:cubicBezTo>
                <a:cubicBezTo>
                  <a:pt x="183" y="719"/>
                  <a:pt x="183" y="719"/>
                  <a:pt x="183" y="720"/>
                </a:cubicBezTo>
                <a:cubicBezTo>
                  <a:pt x="183" y="719"/>
                  <a:pt x="183" y="719"/>
                  <a:pt x="183" y="719"/>
                </a:cubicBezTo>
                <a:cubicBezTo>
                  <a:pt x="182" y="719"/>
                  <a:pt x="182" y="719"/>
                  <a:pt x="182" y="719"/>
                </a:cubicBezTo>
                <a:cubicBezTo>
                  <a:pt x="182" y="719"/>
                  <a:pt x="182" y="719"/>
                  <a:pt x="182" y="719"/>
                </a:cubicBezTo>
                <a:cubicBezTo>
                  <a:pt x="182" y="719"/>
                  <a:pt x="182" y="718"/>
                  <a:pt x="182" y="718"/>
                </a:cubicBezTo>
                <a:cubicBezTo>
                  <a:pt x="182" y="717"/>
                  <a:pt x="182" y="717"/>
                  <a:pt x="183" y="716"/>
                </a:cubicBezTo>
                <a:cubicBezTo>
                  <a:pt x="183" y="716"/>
                  <a:pt x="183" y="716"/>
                  <a:pt x="183" y="716"/>
                </a:cubicBezTo>
                <a:cubicBezTo>
                  <a:pt x="183" y="716"/>
                  <a:pt x="183" y="716"/>
                  <a:pt x="184" y="717"/>
                </a:cubicBezTo>
                <a:cubicBezTo>
                  <a:pt x="183" y="717"/>
                  <a:pt x="184" y="717"/>
                  <a:pt x="184" y="718"/>
                </a:cubicBezTo>
                <a:cubicBezTo>
                  <a:pt x="184" y="718"/>
                  <a:pt x="184" y="718"/>
                  <a:pt x="184" y="718"/>
                </a:cubicBezTo>
                <a:cubicBezTo>
                  <a:pt x="184" y="718"/>
                  <a:pt x="184" y="718"/>
                  <a:pt x="184" y="718"/>
                </a:cubicBezTo>
                <a:cubicBezTo>
                  <a:pt x="184" y="718"/>
                  <a:pt x="184" y="718"/>
                  <a:pt x="184" y="718"/>
                </a:cubicBezTo>
                <a:cubicBezTo>
                  <a:pt x="185" y="717"/>
                  <a:pt x="184" y="717"/>
                  <a:pt x="184" y="715"/>
                </a:cubicBezTo>
                <a:cubicBezTo>
                  <a:pt x="184" y="716"/>
                  <a:pt x="184" y="716"/>
                  <a:pt x="184" y="716"/>
                </a:cubicBezTo>
                <a:cubicBezTo>
                  <a:pt x="183" y="716"/>
                  <a:pt x="184" y="715"/>
                  <a:pt x="183" y="715"/>
                </a:cubicBezTo>
                <a:cubicBezTo>
                  <a:pt x="183" y="714"/>
                  <a:pt x="183" y="714"/>
                  <a:pt x="183" y="714"/>
                </a:cubicBezTo>
                <a:cubicBezTo>
                  <a:pt x="183" y="714"/>
                  <a:pt x="183" y="714"/>
                  <a:pt x="183" y="715"/>
                </a:cubicBezTo>
                <a:cubicBezTo>
                  <a:pt x="184" y="715"/>
                  <a:pt x="184" y="715"/>
                  <a:pt x="184" y="715"/>
                </a:cubicBezTo>
                <a:cubicBezTo>
                  <a:pt x="183" y="713"/>
                  <a:pt x="183" y="712"/>
                  <a:pt x="182" y="712"/>
                </a:cubicBezTo>
                <a:cubicBezTo>
                  <a:pt x="182" y="711"/>
                  <a:pt x="182" y="711"/>
                  <a:pt x="182" y="711"/>
                </a:cubicBezTo>
                <a:cubicBezTo>
                  <a:pt x="182" y="711"/>
                  <a:pt x="182" y="712"/>
                  <a:pt x="181" y="712"/>
                </a:cubicBezTo>
                <a:cubicBezTo>
                  <a:pt x="181" y="712"/>
                  <a:pt x="181" y="712"/>
                  <a:pt x="181" y="712"/>
                </a:cubicBezTo>
                <a:cubicBezTo>
                  <a:pt x="181" y="711"/>
                  <a:pt x="183" y="710"/>
                  <a:pt x="183" y="709"/>
                </a:cubicBezTo>
                <a:cubicBezTo>
                  <a:pt x="183" y="708"/>
                  <a:pt x="182" y="708"/>
                  <a:pt x="182" y="707"/>
                </a:cubicBezTo>
                <a:cubicBezTo>
                  <a:pt x="182" y="706"/>
                  <a:pt x="182" y="706"/>
                  <a:pt x="181" y="705"/>
                </a:cubicBezTo>
                <a:cubicBezTo>
                  <a:pt x="181" y="705"/>
                  <a:pt x="181" y="704"/>
                  <a:pt x="181" y="704"/>
                </a:cubicBezTo>
                <a:cubicBezTo>
                  <a:pt x="181" y="704"/>
                  <a:pt x="181" y="704"/>
                  <a:pt x="180" y="704"/>
                </a:cubicBezTo>
                <a:cubicBezTo>
                  <a:pt x="180" y="703"/>
                  <a:pt x="181" y="703"/>
                  <a:pt x="179" y="702"/>
                </a:cubicBezTo>
                <a:cubicBezTo>
                  <a:pt x="179" y="701"/>
                  <a:pt x="179" y="701"/>
                  <a:pt x="180" y="700"/>
                </a:cubicBezTo>
                <a:cubicBezTo>
                  <a:pt x="179" y="700"/>
                  <a:pt x="179" y="699"/>
                  <a:pt x="179" y="699"/>
                </a:cubicBezTo>
                <a:cubicBezTo>
                  <a:pt x="178" y="699"/>
                  <a:pt x="178" y="699"/>
                  <a:pt x="177" y="699"/>
                </a:cubicBezTo>
                <a:cubicBezTo>
                  <a:pt x="177" y="698"/>
                  <a:pt x="177" y="698"/>
                  <a:pt x="177" y="697"/>
                </a:cubicBezTo>
                <a:cubicBezTo>
                  <a:pt x="177" y="697"/>
                  <a:pt x="176" y="698"/>
                  <a:pt x="176" y="698"/>
                </a:cubicBezTo>
                <a:cubicBezTo>
                  <a:pt x="176" y="698"/>
                  <a:pt x="176" y="697"/>
                  <a:pt x="175" y="697"/>
                </a:cubicBezTo>
                <a:cubicBezTo>
                  <a:pt x="175" y="697"/>
                  <a:pt x="174" y="697"/>
                  <a:pt x="174" y="697"/>
                </a:cubicBezTo>
                <a:cubicBezTo>
                  <a:pt x="174" y="697"/>
                  <a:pt x="174" y="696"/>
                  <a:pt x="174" y="696"/>
                </a:cubicBezTo>
                <a:cubicBezTo>
                  <a:pt x="174" y="695"/>
                  <a:pt x="174" y="695"/>
                  <a:pt x="174" y="695"/>
                </a:cubicBezTo>
                <a:cubicBezTo>
                  <a:pt x="173" y="696"/>
                  <a:pt x="173" y="696"/>
                  <a:pt x="173" y="696"/>
                </a:cubicBezTo>
                <a:cubicBezTo>
                  <a:pt x="173" y="697"/>
                  <a:pt x="173" y="695"/>
                  <a:pt x="172" y="696"/>
                </a:cubicBezTo>
                <a:cubicBezTo>
                  <a:pt x="172" y="696"/>
                  <a:pt x="172" y="696"/>
                  <a:pt x="172" y="696"/>
                </a:cubicBezTo>
                <a:cubicBezTo>
                  <a:pt x="171" y="696"/>
                  <a:pt x="170" y="697"/>
                  <a:pt x="169" y="696"/>
                </a:cubicBezTo>
                <a:cubicBezTo>
                  <a:pt x="169" y="696"/>
                  <a:pt x="169" y="696"/>
                  <a:pt x="168" y="696"/>
                </a:cubicBezTo>
                <a:cubicBezTo>
                  <a:pt x="168" y="696"/>
                  <a:pt x="168" y="696"/>
                  <a:pt x="167" y="696"/>
                </a:cubicBezTo>
                <a:cubicBezTo>
                  <a:pt x="167" y="696"/>
                  <a:pt x="167" y="696"/>
                  <a:pt x="167" y="696"/>
                </a:cubicBezTo>
                <a:cubicBezTo>
                  <a:pt x="166" y="696"/>
                  <a:pt x="165" y="696"/>
                  <a:pt x="165" y="696"/>
                </a:cubicBezTo>
                <a:cubicBezTo>
                  <a:pt x="164" y="696"/>
                  <a:pt x="164" y="695"/>
                  <a:pt x="164" y="695"/>
                </a:cubicBezTo>
                <a:cubicBezTo>
                  <a:pt x="164" y="695"/>
                  <a:pt x="163" y="695"/>
                  <a:pt x="162" y="695"/>
                </a:cubicBezTo>
                <a:cubicBezTo>
                  <a:pt x="162" y="694"/>
                  <a:pt x="162" y="694"/>
                  <a:pt x="162" y="692"/>
                </a:cubicBezTo>
                <a:cubicBezTo>
                  <a:pt x="163" y="692"/>
                  <a:pt x="163" y="692"/>
                  <a:pt x="163" y="693"/>
                </a:cubicBezTo>
                <a:cubicBezTo>
                  <a:pt x="163" y="692"/>
                  <a:pt x="163" y="692"/>
                  <a:pt x="163" y="692"/>
                </a:cubicBezTo>
                <a:cubicBezTo>
                  <a:pt x="163" y="692"/>
                  <a:pt x="163" y="692"/>
                  <a:pt x="163" y="692"/>
                </a:cubicBezTo>
                <a:cubicBezTo>
                  <a:pt x="163" y="692"/>
                  <a:pt x="163" y="691"/>
                  <a:pt x="163" y="691"/>
                </a:cubicBezTo>
                <a:cubicBezTo>
                  <a:pt x="162" y="691"/>
                  <a:pt x="163" y="691"/>
                  <a:pt x="162" y="691"/>
                </a:cubicBezTo>
                <a:cubicBezTo>
                  <a:pt x="162" y="690"/>
                  <a:pt x="163" y="690"/>
                  <a:pt x="162" y="689"/>
                </a:cubicBezTo>
                <a:cubicBezTo>
                  <a:pt x="162" y="689"/>
                  <a:pt x="162" y="689"/>
                  <a:pt x="162" y="689"/>
                </a:cubicBezTo>
                <a:cubicBezTo>
                  <a:pt x="162" y="689"/>
                  <a:pt x="162" y="689"/>
                  <a:pt x="162" y="689"/>
                </a:cubicBezTo>
                <a:cubicBezTo>
                  <a:pt x="162" y="689"/>
                  <a:pt x="162" y="689"/>
                  <a:pt x="162" y="689"/>
                </a:cubicBezTo>
                <a:cubicBezTo>
                  <a:pt x="162" y="688"/>
                  <a:pt x="162" y="688"/>
                  <a:pt x="162" y="688"/>
                </a:cubicBezTo>
                <a:cubicBezTo>
                  <a:pt x="161" y="688"/>
                  <a:pt x="160" y="687"/>
                  <a:pt x="160" y="687"/>
                </a:cubicBezTo>
                <a:cubicBezTo>
                  <a:pt x="160" y="685"/>
                  <a:pt x="162" y="686"/>
                  <a:pt x="162" y="684"/>
                </a:cubicBezTo>
                <a:cubicBezTo>
                  <a:pt x="162" y="684"/>
                  <a:pt x="162" y="684"/>
                  <a:pt x="163" y="684"/>
                </a:cubicBezTo>
                <a:cubicBezTo>
                  <a:pt x="163" y="684"/>
                  <a:pt x="163" y="683"/>
                  <a:pt x="163" y="683"/>
                </a:cubicBezTo>
                <a:cubicBezTo>
                  <a:pt x="163" y="683"/>
                  <a:pt x="162" y="683"/>
                  <a:pt x="162" y="683"/>
                </a:cubicBezTo>
                <a:cubicBezTo>
                  <a:pt x="162" y="684"/>
                  <a:pt x="162" y="684"/>
                  <a:pt x="162" y="684"/>
                </a:cubicBezTo>
                <a:cubicBezTo>
                  <a:pt x="161" y="684"/>
                  <a:pt x="160" y="684"/>
                  <a:pt x="160" y="685"/>
                </a:cubicBezTo>
                <a:cubicBezTo>
                  <a:pt x="159" y="685"/>
                  <a:pt x="159" y="685"/>
                  <a:pt x="159" y="685"/>
                </a:cubicBezTo>
                <a:cubicBezTo>
                  <a:pt x="159" y="685"/>
                  <a:pt x="158" y="685"/>
                  <a:pt x="158" y="685"/>
                </a:cubicBezTo>
                <a:cubicBezTo>
                  <a:pt x="158" y="684"/>
                  <a:pt x="158" y="685"/>
                  <a:pt x="158" y="684"/>
                </a:cubicBezTo>
                <a:cubicBezTo>
                  <a:pt x="159" y="683"/>
                  <a:pt x="159" y="682"/>
                  <a:pt x="160" y="681"/>
                </a:cubicBezTo>
                <a:cubicBezTo>
                  <a:pt x="160" y="681"/>
                  <a:pt x="160" y="681"/>
                  <a:pt x="160" y="681"/>
                </a:cubicBezTo>
                <a:cubicBezTo>
                  <a:pt x="160" y="680"/>
                  <a:pt x="160" y="680"/>
                  <a:pt x="160" y="680"/>
                </a:cubicBezTo>
                <a:cubicBezTo>
                  <a:pt x="159" y="680"/>
                  <a:pt x="160" y="681"/>
                  <a:pt x="159" y="682"/>
                </a:cubicBezTo>
                <a:cubicBezTo>
                  <a:pt x="159" y="683"/>
                  <a:pt x="158" y="682"/>
                  <a:pt x="158" y="683"/>
                </a:cubicBezTo>
                <a:cubicBezTo>
                  <a:pt x="158" y="683"/>
                  <a:pt x="158" y="683"/>
                  <a:pt x="157" y="683"/>
                </a:cubicBezTo>
                <a:cubicBezTo>
                  <a:pt x="157" y="682"/>
                  <a:pt x="158" y="681"/>
                  <a:pt x="157" y="681"/>
                </a:cubicBezTo>
                <a:cubicBezTo>
                  <a:pt x="157" y="680"/>
                  <a:pt x="157" y="680"/>
                  <a:pt x="157" y="680"/>
                </a:cubicBezTo>
                <a:cubicBezTo>
                  <a:pt x="157" y="680"/>
                  <a:pt x="156" y="680"/>
                  <a:pt x="156" y="680"/>
                </a:cubicBezTo>
                <a:cubicBezTo>
                  <a:pt x="156" y="680"/>
                  <a:pt x="156" y="681"/>
                  <a:pt x="155" y="681"/>
                </a:cubicBezTo>
                <a:cubicBezTo>
                  <a:pt x="155" y="681"/>
                  <a:pt x="154" y="681"/>
                  <a:pt x="154" y="681"/>
                </a:cubicBezTo>
                <a:cubicBezTo>
                  <a:pt x="153" y="681"/>
                  <a:pt x="153" y="681"/>
                  <a:pt x="153" y="680"/>
                </a:cubicBezTo>
                <a:cubicBezTo>
                  <a:pt x="152" y="681"/>
                  <a:pt x="153" y="681"/>
                  <a:pt x="152" y="681"/>
                </a:cubicBezTo>
                <a:cubicBezTo>
                  <a:pt x="152" y="681"/>
                  <a:pt x="152" y="681"/>
                  <a:pt x="151" y="681"/>
                </a:cubicBezTo>
                <a:cubicBezTo>
                  <a:pt x="151" y="679"/>
                  <a:pt x="153" y="679"/>
                  <a:pt x="154" y="678"/>
                </a:cubicBezTo>
                <a:cubicBezTo>
                  <a:pt x="154" y="678"/>
                  <a:pt x="154" y="678"/>
                  <a:pt x="154" y="678"/>
                </a:cubicBezTo>
                <a:cubicBezTo>
                  <a:pt x="155" y="678"/>
                  <a:pt x="155" y="678"/>
                  <a:pt x="155" y="678"/>
                </a:cubicBezTo>
                <a:cubicBezTo>
                  <a:pt x="155" y="677"/>
                  <a:pt x="155" y="677"/>
                  <a:pt x="155" y="677"/>
                </a:cubicBezTo>
                <a:cubicBezTo>
                  <a:pt x="155" y="677"/>
                  <a:pt x="155" y="677"/>
                  <a:pt x="155" y="677"/>
                </a:cubicBezTo>
                <a:cubicBezTo>
                  <a:pt x="156" y="677"/>
                  <a:pt x="156" y="678"/>
                  <a:pt x="156" y="678"/>
                </a:cubicBezTo>
                <a:cubicBezTo>
                  <a:pt x="157" y="678"/>
                  <a:pt x="157" y="676"/>
                  <a:pt x="158" y="675"/>
                </a:cubicBezTo>
                <a:cubicBezTo>
                  <a:pt x="158" y="674"/>
                  <a:pt x="159" y="674"/>
                  <a:pt x="159" y="674"/>
                </a:cubicBezTo>
                <a:cubicBezTo>
                  <a:pt x="160" y="674"/>
                  <a:pt x="160" y="674"/>
                  <a:pt x="161" y="674"/>
                </a:cubicBezTo>
                <a:cubicBezTo>
                  <a:pt x="161" y="674"/>
                  <a:pt x="161" y="674"/>
                  <a:pt x="161" y="674"/>
                </a:cubicBezTo>
                <a:cubicBezTo>
                  <a:pt x="161" y="674"/>
                  <a:pt x="163" y="675"/>
                  <a:pt x="164" y="674"/>
                </a:cubicBezTo>
                <a:cubicBezTo>
                  <a:pt x="165" y="674"/>
                  <a:pt x="165" y="674"/>
                  <a:pt x="165" y="673"/>
                </a:cubicBezTo>
                <a:cubicBezTo>
                  <a:pt x="165" y="674"/>
                  <a:pt x="166" y="674"/>
                  <a:pt x="167" y="674"/>
                </a:cubicBezTo>
                <a:cubicBezTo>
                  <a:pt x="167" y="675"/>
                  <a:pt x="168" y="674"/>
                  <a:pt x="168" y="674"/>
                </a:cubicBezTo>
                <a:cubicBezTo>
                  <a:pt x="169" y="673"/>
                  <a:pt x="168" y="674"/>
                  <a:pt x="169" y="674"/>
                </a:cubicBezTo>
                <a:cubicBezTo>
                  <a:pt x="169" y="674"/>
                  <a:pt x="169" y="674"/>
                  <a:pt x="169" y="673"/>
                </a:cubicBezTo>
                <a:cubicBezTo>
                  <a:pt x="170" y="674"/>
                  <a:pt x="170" y="674"/>
                  <a:pt x="171" y="673"/>
                </a:cubicBezTo>
                <a:cubicBezTo>
                  <a:pt x="171" y="673"/>
                  <a:pt x="172" y="673"/>
                  <a:pt x="172" y="673"/>
                </a:cubicBezTo>
                <a:cubicBezTo>
                  <a:pt x="172" y="672"/>
                  <a:pt x="172" y="672"/>
                  <a:pt x="172" y="672"/>
                </a:cubicBezTo>
                <a:cubicBezTo>
                  <a:pt x="173" y="673"/>
                  <a:pt x="173" y="673"/>
                  <a:pt x="174" y="673"/>
                </a:cubicBezTo>
                <a:cubicBezTo>
                  <a:pt x="174" y="673"/>
                  <a:pt x="174" y="673"/>
                  <a:pt x="174" y="672"/>
                </a:cubicBezTo>
                <a:cubicBezTo>
                  <a:pt x="175" y="672"/>
                  <a:pt x="176" y="673"/>
                  <a:pt x="176" y="674"/>
                </a:cubicBezTo>
                <a:cubicBezTo>
                  <a:pt x="177" y="674"/>
                  <a:pt x="178" y="672"/>
                  <a:pt x="179" y="671"/>
                </a:cubicBezTo>
                <a:cubicBezTo>
                  <a:pt x="180" y="672"/>
                  <a:pt x="180" y="672"/>
                  <a:pt x="181" y="671"/>
                </a:cubicBezTo>
                <a:cubicBezTo>
                  <a:pt x="182" y="671"/>
                  <a:pt x="182" y="671"/>
                  <a:pt x="182" y="672"/>
                </a:cubicBezTo>
                <a:cubicBezTo>
                  <a:pt x="182" y="672"/>
                  <a:pt x="182" y="673"/>
                  <a:pt x="182" y="673"/>
                </a:cubicBezTo>
                <a:cubicBezTo>
                  <a:pt x="181" y="673"/>
                  <a:pt x="181" y="674"/>
                  <a:pt x="181" y="674"/>
                </a:cubicBezTo>
                <a:cubicBezTo>
                  <a:pt x="181" y="674"/>
                  <a:pt x="181" y="674"/>
                  <a:pt x="181" y="674"/>
                </a:cubicBezTo>
                <a:cubicBezTo>
                  <a:pt x="180" y="674"/>
                  <a:pt x="179" y="674"/>
                  <a:pt x="179" y="674"/>
                </a:cubicBezTo>
                <a:cubicBezTo>
                  <a:pt x="178" y="674"/>
                  <a:pt x="178" y="675"/>
                  <a:pt x="178" y="675"/>
                </a:cubicBezTo>
                <a:cubicBezTo>
                  <a:pt x="177" y="675"/>
                  <a:pt x="177" y="675"/>
                  <a:pt x="177" y="675"/>
                </a:cubicBezTo>
                <a:cubicBezTo>
                  <a:pt x="176" y="675"/>
                  <a:pt x="176" y="675"/>
                  <a:pt x="177" y="676"/>
                </a:cubicBezTo>
                <a:cubicBezTo>
                  <a:pt x="176" y="676"/>
                  <a:pt x="176" y="676"/>
                  <a:pt x="176" y="676"/>
                </a:cubicBezTo>
                <a:cubicBezTo>
                  <a:pt x="176" y="676"/>
                  <a:pt x="176" y="676"/>
                  <a:pt x="176" y="676"/>
                </a:cubicBezTo>
                <a:cubicBezTo>
                  <a:pt x="176" y="676"/>
                  <a:pt x="176" y="676"/>
                  <a:pt x="176" y="676"/>
                </a:cubicBezTo>
                <a:cubicBezTo>
                  <a:pt x="176" y="675"/>
                  <a:pt x="176" y="675"/>
                  <a:pt x="176" y="675"/>
                </a:cubicBezTo>
                <a:cubicBezTo>
                  <a:pt x="175" y="675"/>
                  <a:pt x="175" y="675"/>
                  <a:pt x="174" y="675"/>
                </a:cubicBezTo>
                <a:cubicBezTo>
                  <a:pt x="174" y="676"/>
                  <a:pt x="174" y="676"/>
                  <a:pt x="174" y="676"/>
                </a:cubicBezTo>
                <a:cubicBezTo>
                  <a:pt x="173" y="676"/>
                  <a:pt x="173" y="676"/>
                  <a:pt x="173" y="676"/>
                </a:cubicBezTo>
                <a:cubicBezTo>
                  <a:pt x="173" y="675"/>
                  <a:pt x="173" y="675"/>
                  <a:pt x="173" y="675"/>
                </a:cubicBezTo>
                <a:cubicBezTo>
                  <a:pt x="173" y="675"/>
                  <a:pt x="173" y="675"/>
                  <a:pt x="173" y="675"/>
                </a:cubicBezTo>
                <a:cubicBezTo>
                  <a:pt x="172" y="675"/>
                  <a:pt x="172" y="675"/>
                  <a:pt x="172" y="675"/>
                </a:cubicBezTo>
                <a:cubicBezTo>
                  <a:pt x="172" y="675"/>
                  <a:pt x="172" y="675"/>
                  <a:pt x="172" y="675"/>
                </a:cubicBezTo>
                <a:cubicBezTo>
                  <a:pt x="172" y="676"/>
                  <a:pt x="172" y="676"/>
                  <a:pt x="172" y="676"/>
                </a:cubicBezTo>
                <a:cubicBezTo>
                  <a:pt x="171" y="676"/>
                  <a:pt x="170" y="676"/>
                  <a:pt x="169" y="675"/>
                </a:cubicBezTo>
                <a:cubicBezTo>
                  <a:pt x="168" y="675"/>
                  <a:pt x="169" y="676"/>
                  <a:pt x="168" y="676"/>
                </a:cubicBezTo>
                <a:cubicBezTo>
                  <a:pt x="168" y="676"/>
                  <a:pt x="168" y="676"/>
                  <a:pt x="167" y="676"/>
                </a:cubicBezTo>
                <a:cubicBezTo>
                  <a:pt x="167" y="676"/>
                  <a:pt x="167" y="676"/>
                  <a:pt x="167" y="677"/>
                </a:cubicBezTo>
                <a:cubicBezTo>
                  <a:pt x="167" y="677"/>
                  <a:pt x="167" y="677"/>
                  <a:pt x="167" y="678"/>
                </a:cubicBezTo>
                <a:cubicBezTo>
                  <a:pt x="166" y="678"/>
                  <a:pt x="166" y="678"/>
                  <a:pt x="165" y="678"/>
                </a:cubicBezTo>
                <a:cubicBezTo>
                  <a:pt x="165" y="679"/>
                  <a:pt x="165" y="679"/>
                  <a:pt x="166" y="679"/>
                </a:cubicBezTo>
                <a:cubicBezTo>
                  <a:pt x="166" y="680"/>
                  <a:pt x="166" y="680"/>
                  <a:pt x="166" y="680"/>
                </a:cubicBezTo>
                <a:cubicBezTo>
                  <a:pt x="165" y="680"/>
                  <a:pt x="165" y="680"/>
                  <a:pt x="165" y="681"/>
                </a:cubicBezTo>
                <a:cubicBezTo>
                  <a:pt x="164" y="681"/>
                  <a:pt x="164" y="681"/>
                  <a:pt x="164" y="681"/>
                </a:cubicBezTo>
                <a:cubicBezTo>
                  <a:pt x="165" y="680"/>
                  <a:pt x="165" y="680"/>
                  <a:pt x="165" y="680"/>
                </a:cubicBezTo>
                <a:cubicBezTo>
                  <a:pt x="165" y="679"/>
                  <a:pt x="165" y="679"/>
                  <a:pt x="165" y="679"/>
                </a:cubicBezTo>
                <a:cubicBezTo>
                  <a:pt x="164" y="679"/>
                  <a:pt x="164" y="680"/>
                  <a:pt x="164" y="680"/>
                </a:cubicBezTo>
                <a:cubicBezTo>
                  <a:pt x="163" y="680"/>
                  <a:pt x="162" y="680"/>
                  <a:pt x="161" y="680"/>
                </a:cubicBezTo>
                <a:cubicBezTo>
                  <a:pt x="161" y="680"/>
                  <a:pt x="161" y="680"/>
                  <a:pt x="161" y="680"/>
                </a:cubicBezTo>
                <a:cubicBezTo>
                  <a:pt x="161" y="679"/>
                  <a:pt x="161" y="679"/>
                  <a:pt x="161" y="679"/>
                </a:cubicBezTo>
                <a:cubicBezTo>
                  <a:pt x="161" y="679"/>
                  <a:pt x="160" y="679"/>
                  <a:pt x="160" y="679"/>
                </a:cubicBezTo>
                <a:cubicBezTo>
                  <a:pt x="160" y="680"/>
                  <a:pt x="160" y="680"/>
                  <a:pt x="161" y="680"/>
                </a:cubicBezTo>
                <a:cubicBezTo>
                  <a:pt x="161" y="680"/>
                  <a:pt x="161" y="682"/>
                  <a:pt x="161" y="683"/>
                </a:cubicBezTo>
                <a:cubicBezTo>
                  <a:pt x="161" y="683"/>
                  <a:pt x="161" y="683"/>
                  <a:pt x="161" y="683"/>
                </a:cubicBezTo>
                <a:cubicBezTo>
                  <a:pt x="162" y="682"/>
                  <a:pt x="162" y="682"/>
                  <a:pt x="162" y="681"/>
                </a:cubicBezTo>
                <a:cubicBezTo>
                  <a:pt x="163" y="682"/>
                  <a:pt x="163" y="683"/>
                  <a:pt x="164" y="682"/>
                </a:cubicBezTo>
                <a:cubicBezTo>
                  <a:pt x="165" y="682"/>
                  <a:pt x="164" y="682"/>
                  <a:pt x="164" y="683"/>
                </a:cubicBezTo>
                <a:cubicBezTo>
                  <a:pt x="165" y="683"/>
                  <a:pt x="165" y="682"/>
                  <a:pt x="166" y="682"/>
                </a:cubicBezTo>
                <a:cubicBezTo>
                  <a:pt x="166" y="682"/>
                  <a:pt x="166" y="682"/>
                  <a:pt x="167" y="682"/>
                </a:cubicBezTo>
                <a:cubicBezTo>
                  <a:pt x="167" y="682"/>
                  <a:pt x="167" y="682"/>
                  <a:pt x="167" y="682"/>
                </a:cubicBezTo>
                <a:cubicBezTo>
                  <a:pt x="167" y="682"/>
                  <a:pt x="167" y="682"/>
                  <a:pt x="167" y="681"/>
                </a:cubicBezTo>
                <a:cubicBezTo>
                  <a:pt x="167" y="681"/>
                  <a:pt x="167" y="681"/>
                  <a:pt x="167" y="681"/>
                </a:cubicBezTo>
                <a:cubicBezTo>
                  <a:pt x="167" y="680"/>
                  <a:pt x="167" y="681"/>
                  <a:pt x="166" y="680"/>
                </a:cubicBezTo>
                <a:cubicBezTo>
                  <a:pt x="166" y="680"/>
                  <a:pt x="166" y="680"/>
                  <a:pt x="166" y="680"/>
                </a:cubicBezTo>
                <a:cubicBezTo>
                  <a:pt x="166" y="680"/>
                  <a:pt x="166" y="680"/>
                  <a:pt x="166" y="680"/>
                </a:cubicBezTo>
                <a:cubicBezTo>
                  <a:pt x="166" y="679"/>
                  <a:pt x="166" y="679"/>
                  <a:pt x="167" y="679"/>
                </a:cubicBezTo>
                <a:cubicBezTo>
                  <a:pt x="167" y="679"/>
                  <a:pt x="167" y="679"/>
                  <a:pt x="168" y="679"/>
                </a:cubicBezTo>
                <a:cubicBezTo>
                  <a:pt x="168" y="679"/>
                  <a:pt x="168" y="679"/>
                  <a:pt x="168" y="678"/>
                </a:cubicBezTo>
                <a:cubicBezTo>
                  <a:pt x="169" y="678"/>
                  <a:pt x="169" y="678"/>
                  <a:pt x="169" y="678"/>
                </a:cubicBezTo>
                <a:cubicBezTo>
                  <a:pt x="169" y="680"/>
                  <a:pt x="168" y="680"/>
                  <a:pt x="168" y="680"/>
                </a:cubicBezTo>
                <a:cubicBezTo>
                  <a:pt x="168" y="681"/>
                  <a:pt x="168" y="681"/>
                  <a:pt x="168" y="681"/>
                </a:cubicBezTo>
                <a:cubicBezTo>
                  <a:pt x="168" y="681"/>
                  <a:pt x="168" y="681"/>
                  <a:pt x="168" y="682"/>
                </a:cubicBezTo>
                <a:cubicBezTo>
                  <a:pt x="167" y="682"/>
                  <a:pt x="168" y="683"/>
                  <a:pt x="167" y="683"/>
                </a:cubicBezTo>
                <a:cubicBezTo>
                  <a:pt x="166" y="684"/>
                  <a:pt x="166" y="683"/>
                  <a:pt x="165" y="683"/>
                </a:cubicBezTo>
                <a:cubicBezTo>
                  <a:pt x="165" y="683"/>
                  <a:pt x="165" y="683"/>
                  <a:pt x="165" y="683"/>
                </a:cubicBezTo>
                <a:cubicBezTo>
                  <a:pt x="165" y="683"/>
                  <a:pt x="165" y="683"/>
                  <a:pt x="165" y="683"/>
                </a:cubicBezTo>
                <a:cubicBezTo>
                  <a:pt x="165" y="683"/>
                  <a:pt x="165" y="683"/>
                  <a:pt x="165" y="683"/>
                </a:cubicBezTo>
                <a:cubicBezTo>
                  <a:pt x="165" y="684"/>
                  <a:pt x="165" y="684"/>
                  <a:pt x="165" y="684"/>
                </a:cubicBezTo>
                <a:cubicBezTo>
                  <a:pt x="165" y="685"/>
                  <a:pt x="165" y="685"/>
                  <a:pt x="165" y="685"/>
                </a:cubicBezTo>
                <a:cubicBezTo>
                  <a:pt x="166" y="685"/>
                  <a:pt x="167" y="685"/>
                  <a:pt x="168" y="686"/>
                </a:cubicBezTo>
                <a:cubicBezTo>
                  <a:pt x="169" y="686"/>
                  <a:pt x="169" y="685"/>
                  <a:pt x="170" y="685"/>
                </a:cubicBezTo>
                <a:cubicBezTo>
                  <a:pt x="170" y="685"/>
                  <a:pt x="170" y="685"/>
                  <a:pt x="170" y="685"/>
                </a:cubicBezTo>
                <a:cubicBezTo>
                  <a:pt x="170" y="685"/>
                  <a:pt x="170" y="685"/>
                  <a:pt x="170" y="685"/>
                </a:cubicBezTo>
                <a:cubicBezTo>
                  <a:pt x="170" y="685"/>
                  <a:pt x="171" y="686"/>
                  <a:pt x="171" y="686"/>
                </a:cubicBezTo>
                <a:cubicBezTo>
                  <a:pt x="171" y="685"/>
                  <a:pt x="171" y="685"/>
                  <a:pt x="171" y="685"/>
                </a:cubicBezTo>
                <a:cubicBezTo>
                  <a:pt x="172" y="685"/>
                  <a:pt x="172" y="685"/>
                  <a:pt x="173" y="685"/>
                </a:cubicBezTo>
                <a:cubicBezTo>
                  <a:pt x="174" y="685"/>
                  <a:pt x="174" y="685"/>
                  <a:pt x="174" y="685"/>
                </a:cubicBezTo>
                <a:cubicBezTo>
                  <a:pt x="174" y="686"/>
                  <a:pt x="174" y="686"/>
                  <a:pt x="173" y="687"/>
                </a:cubicBezTo>
                <a:cubicBezTo>
                  <a:pt x="173" y="687"/>
                  <a:pt x="173" y="687"/>
                  <a:pt x="173" y="688"/>
                </a:cubicBezTo>
                <a:cubicBezTo>
                  <a:pt x="173" y="688"/>
                  <a:pt x="173" y="688"/>
                  <a:pt x="172" y="688"/>
                </a:cubicBezTo>
                <a:cubicBezTo>
                  <a:pt x="172" y="688"/>
                  <a:pt x="172" y="688"/>
                  <a:pt x="172" y="688"/>
                </a:cubicBezTo>
                <a:cubicBezTo>
                  <a:pt x="172" y="688"/>
                  <a:pt x="172" y="688"/>
                  <a:pt x="172" y="688"/>
                </a:cubicBezTo>
                <a:cubicBezTo>
                  <a:pt x="172" y="687"/>
                  <a:pt x="172" y="687"/>
                  <a:pt x="172" y="687"/>
                </a:cubicBezTo>
                <a:cubicBezTo>
                  <a:pt x="172" y="688"/>
                  <a:pt x="171" y="688"/>
                  <a:pt x="171" y="689"/>
                </a:cubicBezTo>
                <a:cubicBezTo>
                  <a:pt x="171" y="690"/>
                  <a:pt x="171" y="690"/>
                  <a:pt x="171" y="692"/>
                </a:cubicBezTo>
                <a:cubicBezTo>
                  <a:pt x="171" y="693"/>
                  <a:pt x="171" y="692"/>
                  <a:pt x="172" y="693"/>
                </a:cubicBezTo>
                <a:cubicBezTo>
                  <a:pt x="172" y="693"/>
                  <a:pt x="172" y="693"/>
                  <a:pt x="171" y="693"/>
                </a:cubicBezTo>
                <a:cubicBezTo>
                  <a:pt x="172" y="693"/>
                  <a:pt x="172" y="694"/>
                  <a:pt x="172" y="694"/>
                </a:cubicBezTo>
                <a:cubicBezTo>
                  <a:pt x="172" y="694"/>
                  <a:pt x="172" y="694"/>
                  <a:pt x="173" y="694"/>
                </a:cubicBezTo>
                <a:cubicBezTo>
                  <a:pt x="173" y="694"/>
                  <a:pt x="173" y="694"/>
                  <a:pt x="173" y="694"/>
                </a:cubicBezTo>
                <a:cubicBezTo>
                  <a:pt x="173" y="694"/>
                  <a:pt x="173" y="694"/>
                  <a:pt x="173" y="694"/>
                </a:cubicBezTo>
                <a:cubicBezTo>
                  <a:pt x="173" y="694"/>
                  <a:pt x="173" y="694"/>
                  <a:pt x="173" y="694"/>
                </a:cubicBezTo>
                <a:cubicBezTo>
                  <a:pt x="173" y="694"/>
                  <a:pt x="173" y="694"/>
                  <a:pt x="173" y="694"/>
                </a:cubicBezTo>
                <a:cubicBezTo>
                  <a:pt x="174" y="694"/>
                  <a:pt x="174" y="694"/>
                  <a:pt x="174" y="693"/>
                </a:cubicBezTo>
                <a:cubicBezTo>
                  <a:pt x="174" y="693"/>
                  <a:pt x="174" y="693"/>
                  <a:pt x="174" y="694"/>
                </a:cubicBezTo>
                <a:cubicBezTo>
                  <a:pt x="175" y="694"/>
                  <a:pt x="175" y="694"/>
                  <a:pt x="175" y="694"/>
                </a:cubicBezTo>
                <a:cubicBezTo>
                  <a:pt x="175" y="694"/>
                  <a:pt x="175" y="694"/>
                  <a:pt x="175" y="694"/>
                </a:cubicBezTo>
                <a:cubicBezTo>
                  <a:pt x="175" y="694"/>
                  <a:pt x="175" y="694"/>
                  <a:pt x="175" y="694"/>
                </a:cubicBezTo>
                <a:cubicBezTo>
                  <a:pt x="175" y="694"/>
                  <a:pt x="175" y="694"/>
                  <a:pt x="175" y="694"/>
                </a:cubicBezTo>
                <a:cubicBezTo>
                  <a:pt x="176" y="694"/>
                  <a:pt x="176" y="694"/>
                  <a:pt x="176" y="694"/>
                </a:cubicBezTo>
                <a:cubicBezTo>
                  <a:pt x="176" y="694"/>
                  <a:pt x="176" y="693"/>
                  <a:pt x="176" y="693"/>
                </a:cubicBezTo>
                <a:cubicBezTo>
                  <a:pt x="175" y="692"/>
                  <a:pt x="175" y="692"/>
                  <a:pt x="175" y="692"/>
                </a:cubicBezTo>
                <a:cubicBezTo>
                  <a:pt x="175" y="692"/>
                  <a:pt x="175" y="692"/>
                  <a:pt x="175" y="692"/>
                </a:cubicBezTo>
                <a:cubicBezTo>
                  <a:pt x="176" y="691"/>
                  <a:pt x="176" y="692"/>
                  <a:pt x="176" y="692"/>
                </a:cubicBezTo>
                <a:cubicBezTo>
                  <a:pt x="177" y="692"/>
                  <a:pt x="177" y="692"/>
                  <a:pt x="177" y="692"/>
                </a:cubicBezTo>
                <a:cubicBezTo>
                  <a:pt x="177" y="692"/>
                  <a:pt x="177" y="692"/>
                  <a:pt x="177" y="692"/>
                </a:cubicBezTo>
                <a:cubicBezTo>
                  <a:pt x="177" y="692"/>
                  <a:pt x="177" y="692"/>
                  <a:pt x="177" y="692"/>
                </a:cubicBezTo>
                <a:cubicBezTo>
                  <a:pt x="178" y="692"/>
                  <a:pt x="178" y="691"/>
                  <a:pt x="178" y="690"/>
                </a:cubicBezTo>
                <a:cubicBezTo>
                  <a:pt x="178" y="688"/>
                  <a:pt x="179" y="690"/>
                  <a:pt x="180" y="688"/>
                </a:cubicBezTo>
                <a:cubicBezTo>
                  <a:pt x="180" y="687"/>
                  <a:pt x="180" y="687"/>
                  <a:pt x="179" y="687"/>
                </a:cubicBezTo>
                <a:cubicBezTo>
                  <a:pt x="180" y="687"/>
                  <a:pt x="180" y="687"/>
                  <a:pt x="180" y="687"/>
                </a:cubicBezTo>
                <a:cubicBezTo>
                  <a:pt x="181" y="687"/>
                  <a:pt x="181" y="687"/>
                  <a:pt x="181" y="687"/>
                </a:cubicBezTo>
                <a:cubicBezTo>
                  <a:pt x="181" y="687"/>
                  <a:pt x="181" y="687"/>
                  <a:pt x="181" y="687"/>
                </a:cubicBezTo>
                <a:cubicBezTo>
                  <a:pt x="181" y="687"/>
                  <a:pt x="181" y="687"/>
                  <a:pt x="181" y="687"/>
                </a:cubicBezTo>
                <a:cubicBezTo>
                  <a:pt x="181" y="687"/>
                  <a:pt x="181" y="687"/>
                  <a:pt x="181" y="687"/>
                </a:cubicBezTo>
                <a:cubicBezTo>
                  <a:pt x="181" y="688"/>
                  <a:pt x="182" y="688"/>
                  <a:pt x="181" y="689"/>
                </a:cubicBezTo>
                <a:cubicBezTo>
                  <a:pt x="181" y="689"/>
                  <a:pt x="181" y="689"/>
                  <a:pt x="181" y="689"/>
                </a:cubicBezTo>
                <a:cubicBezTo>
                  <a:pt x="181" y="690"/>
                  <a:pt x="181" y="690"/>
                  <a:pt x="180" y="691"/>
                </a:cubicBezTo>
                <a:cubicBezTo>
                  <a:pt x="180" y="691"/>
                  <a:pt x="180" y="691"/>
                  <a:pt x="180" y="691"/>
                </a:cubicBezTo>
                <a:cubicBezTo>
                  <a:pt x="180" y="691"/>
                  <a:pt x="181" y="691"/>
                  <a:pt x="180" y="692"/>
                </a:cubicBezTo>
                <a:cubicBezTo>
                  <a:pt x="180" y="692"/>
                  <a:pt x="180" y="692"/>
                  <a:pt x="179" y="692"/>
                </a:cubicBezTo>
                <a:cubicBezTo>
                  <a:pt x="179" y="693"/>
                  <a:pt x="179" y="693"/>
                  <a:pt x="179" y="693"/>
                </a:cubicBezTo>
                <a:cubicBezTo>
                  <a:pt x="180" y="693"/>
                  <a:pt x="181" y="692"/>
                  <a:pt x="181" y="692"/>
                </a:cubicBezTo>
                <a:cubicBezTo>
                  <a:pt x="182" y="692"/>
                  <a:pt x="182" y="693"/>
                  <a:pt x="182" y="693"/>
                </a:cubicBezTo>
                <a:cubicBezTo>
                  <a:pt x="182" y="693"/>
                  <a:pt x="184" y="693"/>
                  <a:pt x="184" y="693"/>
                </a:cubicBezTo>
                <a:cubicBezTo>
                  <a:pt x="184" y="693"/>
                  <a:pt x="184" y="692"/>
                  <a:pt x="185" y="692"/>
                </a:cubicBezTo>
                <a:cubicBezTo>
                  <a:pt x="185" y="692"/>
                  <a:pt x="185" y="692"/>
                  <a:pt x="185" y="692"/>
                </a:cubicBezTo>
                <a:cubicBezTo>
                  <a:pt x="183" y="692"/>
                  <a:pt x="183" y="692"/>
                  <a:pt x="181" y="692"/>
                </a:cubicBezTo>
                <a:cubicBezTo>
                  <a:pt x="181" y="691"/>
                  <a:pt x="182" y="691"/>
                  <a:pt x="182" y="691"/>
                </a:cubicBezTo>
                <a:cubicBezTo>
                  <a:pt x="183" y="690"/>
                  <a:pt x="182" y="690"/>
                  <a:pt x="182" y="689"/>
                </a:cubicBezTo>
                <a:cubicBezTo>
                  <a:pt x="183" y="689"/>
                  <a:pt x="183" y="689"/>
                  <a:pt x="183" y="689"/>
                </a:cubicBezTo>
                <a:cubicBezTo>
                  <a:pt x="184" y="689"/>
                  <a:pt x="184" y="689"/>
                  <a:pt x="184" y="690"/>
                </a:cubicBezTo>
                <a:cubicBezTo>
                  <a:pt x="184" y="690"/>
                  <a:pt x="184" y="690"/>
                  <a:pt x="184" y="690"/>
                </a:cubicBezTo>
                <a:cubicBezTo>
                  <a:pt x="184" y="690"/>
                  <a:pt x="184" y="690"/>
                  <a:pt x="184" y="691"/>
                </a:cubicBezTo>
                <a:cubicBezTo>
                  <a:pt x="185" y="690"/>
                  <a:pt x="185" y="690"/>
                  <a:pt x="185" y="690"/>
                </a:cubicBezTo>
                <a:cubicBezTo>
                  <a:pt x="186" y="688"/>
                  <a:pt x="185" y="688"/>
                  <a:pt x="184" y="688"/>
                </a:cubicBezTo>
                <a:cubicBezTo>
                  <a:pt x="184" y="688"/>
                  <a:pt x="184" y="688"/>
                  <a:pt x="184" y="688"/>
                </a:cubicBezTo>
                <a:cubicBezTo>
                  <a:pt x="185" y="688"/>
                  <a:pt x="186" y="688"/>
                  <a:pt x="186" y="687"/>
                </a:cubicBezTo>
                <a:cubicBezTo>
                  <a:pt x="187" y="687"/>
                  <a:pt x="187" y="687"/>
                  <a:pt x="187" y="688"/>
                </a:cubicBezTo>
                <a:cubicBezTo>
                  <a:pt x="187" y="687"/>
                  <a:pt x="188" y="687"/>
                  <a:pt x="188" y="687"/>
                </a:cubicBezTo>
                <a:cubicBezTo>
                  <a:pt x="188" y="687"/>
                  <a:pt x="188" y="687"/>
                  <a:pt x="188" y="686"/>
                </a:cubicBezTo>
                <a:cubicBezTo>
                  <a:pt x="188" y="686"/>
                  <a:pt x="188" y="686"/>
                  <a:pt x="188" y="686"/>
                </a:cubicBezTo>
                <a:cubicBezTo>
                  <a:pt x="188" y="686"/>
                  <a:pt x="188" y="687"/>
                  <a:pt x="189" y="687"/>
                </a:cubicBezTo>
                <a:cubicBezTo>
                  <a:pt x="188" y="687"/>
                  <a:pt x="188" y="687"/>
                  <a:pt x="187" y="688"/>
                </a:cubicBezTo>
                <a:cubicBezTo>
                  <a:pt x="187" y="689"/>
                  <a:pt x="188" y="689"/>
                  <a:pt x="187" y="689"/>
                </a:cubicBezTo>
                <a:cubicBezTo>
                  <a:pt x="187" y="690"/>
                  <a:pt x="187" y="690"/>
                  <a:pt x="188" y="691"/>
                </a:cubicBezTo>
                <a:cubicBezTo>
                  <a:pt x="188" y="692"/>
                  <a:pt x="188" y="692"/>
                  <a:pt x="188" y="692"/>
                </a:cubicBezTo>
                <a:cubicBezTo>
                  <a:pt x="188" y="692"/>
                  <a:pt x="188" y="692"/>
                  <a:pt x="188" y="692"/>
                </a:cubicBezTo>
                <a:cubicBezTo>
                  <a:pt x="188" y="691"/>
                  <a:pt x="188" y="690"/>
                  <a:pt x="189" y="690"/>
                </a:cubicBezTo>
                <a:cubicBezTo>
                  <a:pt x="189" y="689"/>
                  <a:pt x="189" y="689"/>
                  <a:pt x="190" y="689"/>
                </a:cubicBezTo>
                <a:cubicBezTo>
                  <a:pt x="190" y="689"/>
                  <a:pt x="190" y="689"/>
                  <a:pt x="190" y="689"/>
                </a:cubicBezTo>
                <a:cubicBezTo>
                  <a:pt x="190" y="688"/>
                  <a:pt x="191" y="689"/>
                  <a:pt x="191" y="689"/>
                </a:cubicBezTo>
                <a:cubicBezTo>
                  <a:pt x="192" y="689"/>
                  <a:pt x="192" y="689"/>
                  <a:pt x="192" y="689"/>
                </a:cubicBezTo>
                <a:cubicBezTo>
                  <a:pt x="193" y="688"/>
                  <a:pt x="193" y="687"/>
                  <a:pt x="193" y="687"/>
                </a:cubicBezTo>
                <a:cubicBezTo>
                  <a:pt x="193" y="686"/>
                  <a:pt x="193" y="686"/>
                  <a:pt x="193" y="685"/>
                </a:cubicBezTo>
                <a:cubicBezTo>
                  <a:pt x="192" y="686"/>
                  <a:pt x="192" y="686"/>
                  <a:pt x="192" y="686"/>
                </a:cubicBezTo>
                <a:cubicBezTo>
                  <a:pt x="192" y="686"/>
                  <a:pt x="192" y="686"/>
                  <a:pt x="192" y="686"/>
                </a:cubicBezTo>
                <a:cubicBezTo>
                  <a:pt x="192" y="685"/>
                  <a:pt x="194" y="685"/>
                  <a:pt x="194" y="684"/>
                </a:cubicBezTo>
                <a:cubicBezTo>
                  <a:pt x="196" y="684"/>
                  <a:pt x="195" y="686"/>
                  <a:pt x="194" y="687"/>
                </a:cubicBezTo>
                <a:cubicBezTo>
                  <a:pt x="194" y="687"/>
                  <a:pt x="194" y="687"/>
                  <a:pt x="195" y="687"/>
                </a:cubicBezTo>
                <a:cubicBezTo>
                  <a:pt x="195" y="688"/>
                  <a:pt x="195" y="688"/>
                  <a:pt x="195" y="688"/>
                </a:cubicBezTo>
                <a:cubicBezTo>
                  <a:pt x="195" y="687"/>
                  <a:pt x="195" y="687"/>
                  <a:pt x="196" y="687"/>
                </a:cubicBezTo>
                <a:cubicBezTo>
                  <a:pt x="196" y="687"/>
                  <a:pt x="196" y="687"/>
                  <a:pt x="197" y="687"/>
                </a:cubicBezTo>
                <a:cubicBezTo>
                  <a:pt x="197" y="687"/>
                  <a:pt x="197" y="687"/>
                  <a:pt x="197" y="688"/>
                </a:cubicBezTo>
                <a:cubicBezTo>
                  <a:pt x="198" y="688"/>
                  <a:pt x="198" y="688"/>
                  <a:pt x="198" y="687"/>
                </a:cubicBezTo>
                <a:cubicBezTo>
                  <a:pt x="199" y="687"/>
                  <a:pt x="198" y="687"/>
                  <a:pt x="199" y="686"/>
                </a:cubicBezTo>
                <a:cubicBezTo>
                  <a:pt x="199" y="686"/>
                  <a:pt x="200" y="686"/>
                  <a:pt x="200" y="686"/>
                </a:cubicBezTo>
                <a:cubicBezTo>
                  <a:pt x="201" y="686"/>
                  <a:pt x="201" y="686"/>
                  <a:pt x="201" y="686"/>
                </a:cubicBezTo>
                <a:cubicBezTo>
                  <a:pt x="201" y="686"/>
                  <a:pt x="202" y="685"/>
                  <a:pt x="202" y="685"/>
                </a:cubicBezTo>
                <a:cubicBezTo>
                  <a:pt x="202" y="685"/>
                  <a:pt x="202" y="685"/>
                  <a:pt x="203" y="685"/>
                </a:cubicBezTo>
                <a:cubicBezTo>
                  <a:pt x="204" y="684"/>
                  <a:pt x="204" y="683"/>
                  <a:pt x="205" y="682"/>
                </a:cubicBezTo>
                <a:cubicBezTo>
                  <a:pt x="205" y="681"/>
                  <a:pt x="205" y="682"/>
                  <a:pt x="205" y="681"/>
                </a:cubicBezTo>
                <a:cubicBezTo>
                  <a:pt x="204" y="681"/>
                  <a:pt x="204" y="681"/>
                  <a:pt x="204" y="681"/>
                </a:cubicBezTo>
                <a:cubicBezTo>
                  <a:pt x="204" y="681"/>
                  <a:pt x="204" y="682"/>
                  <a:pt x="204" y="683"/>
                </a:cubicBezTo>
                <a:cubicBezTo>
                  <a:pt x="203" y="683"/>
                  <a:pt x="203" y="683"/>
                  <a:pt x="202" y="683"/>
                </a:cubicBezTo>
                <a:cubicBezTo>
                  <a:pt x="202" y="682"/>
                  <a:pt x="202" y="682"/>
                  <a:pt x="202" y="682"/>
                </a:cubicBezTo>
                <a:cubicBezTo>
                  <a:pt x="203" y="682"/>
                  <a:pt x="203" y="681"/>
                  <a:pt x="203" y="681"/>
                </a:cubicBezTo>
                <a:cubicBezTo>
                  <a:pt x="204" y="680"/>
                  <a:pt x="205" y="680"/>
                  <a:pt x="206" y="680"/>
                </a:cubicBezTo>
                <a:cubicBezTo>
                  <a:pt x="206" y="680"/>
                  <a:pt x="206" y="680"/>
                  <a:pt x="206" y="680"/>
                </a:cubicBezTo>
                <a:cubicBezTo>
                  <a:pt x="206" y="679"/>
                  <a:pt x="206" y="680"/>
                  <a:pt x="206" y="679"/>
                </a:cubicBezTo>
                <a:cubicBezTo>
                  <a:pt x="206" y="678"/>
                  <a:pt x="209" y="679"/>
                  <a:pt x="210" y="678"/>
                </a:cubicBezTo>
                <a:cubicBezTo>
                  <a:pt x="210" y="677"/>
                  <a:pt x="210" y="678"/>
                  <a:pt x="210" y="677"/>
                </a:cubicBezTo>
                <a:cubicBezTo>
                  <a:pt x="210" y="677"/>
                  <a:pt x="210" y="676"/>
                  <a:pt x="210" y="675"/>
                </a:cubicBezTo>
                <a:cubicBezTo>
                  <a:pt x="211" y="675"/>
                  <a:pt x="211" y="675"/>
                  <a:pt x="211" y="674"/>
                </a:cubicBezTo>
                <a:cubicBezTo>
                  <a:pt x="211" y="674"/>
                  <a:pt x="212" y="675"/>
                  <a:pt x="212" y="675"/>
                </a:cubicBezTo>
                <a:cubicBezTo>
                  <a:pt x="213" y="675"/>
                  <a:pt x="213" y="675"/>
                  <a:pt x="213" y="674"/>
                </a:cubicBezTo>
                <a:cubicBezTo>
                  <a:pt x="213" y="674"/>
                  <a:pt x="213" y="674"/>
                  <a:pt x="213" y="674"/>
                </a:cubicBezTo>
                <a:cubicBezTo>
                  <a:pt x="213" y="674"/>
                  <a:pt x="213" y="675"/>
                  <a:pt x="213" y="675"/>
                </a:cubicBezTo>
                <a:cubicBezTo>
                  <a:pt x="213" y="675"/>
                  <a:pt x="213" y="675"/>
                  <a:pt x="213" y="675"/>
                </a:cubicBezTo>
                <a:cubicBezTo>
                  <a:pt x="214" y="675"/>
                  <a:pt x="214" y="674"/>
                  <a:pt x="214" y="674"/>
                </a:cubicBezTo>
                <a:cubicBezTo>
                  <a:pt x="214" y="674"/>
                  <a:pt x="214" y="674"/>
                  <a:pt x="214" y="674"/>
                </a:cubicBezTo>
                <a:cubicBezTo>
                  <a:pt x="214" y="674"/>
                  <a:pt x="214" y="674"/>
                  <a:pt x="214" y="674"/>
                </a:cubicBezTo>
                <a:cubicBezTo>
                  <a:pt x="214" y="674"/>
                  <a:pt x="214" y="674"/>
                  <a:pt x="214" y="675"/>
                </a:cubicBezTo>
                <a:cubicBezTo>
                  <a:pt x="214" y="675"/>
                  <a:pt x="214" y="675"/>
                  <a:pt x="214" y="675"/>
                </a:cubicBezTo>
                <a:cubicBezTo>
                  <a:pt x="214" y="675"/>
                  <a:pt x="215" y="674"/>
                  <a:pt x="215" y="673"/>
                </a:cubicBezTo>
                <a:cubicBezTo>
                  <a:pt x="216" y="673"/>
                  <a:pt x="216" y="673"/>
                  <a:pt x="216" y="673"/>
                </a:cubicBezTo>
                <a:cubicBezTo>
                  <a:pt x="215" y="674"/>
                  <a:pt x="215" y="675"/>
                  <a:pt x="215" y="676"/>
                </a:cubicBezTo>
                <a:cubicBezTo>
                  <a:pt x="215" y="677"/>
                  <a:pt x="214" y="677"/>
                  <a:pt x="213" y="677"/>
                </a:cubicBezTo>
                <a:cubicBezTo>
                  <a:pt x="213" y="677"/>
                  <a:pt x="213" y="677"/>
                  <a:pt x="213" y="677"/>
                </a:cubicBezTo>
                <a:cubicBezTo>
                  <a:pt x="213" y="678"/>
                  <a:pt x="213" y="678"/>
                  <a:pt x="214" y="678"/>
                </a:cubicBezTo>
                <a:cubicBezTo>
                  <a:pt x="214" y="678"/>
                  <a:pt x="214" y="678"/>
                  <a:pt x="214" y="678"/>
                </a:cubicBezTo>
                <a:cubicBezTo>
                  <a:pt x="214" y="678"/>
                  <a:pt x="214" y="678"/>
                  <a:pt x="214" y="677"/>
                </a:cubicBezTo>
                <a:cubicBezTo>
                  <a:pt x="215" y="677"/>
                  <a:pt x="216" y="677"/>
                  <a:pt x="216" y="677"/>
                </a:cubicBezTo>
                <a:cubicBezTo>
                  <a:pt x="216" y="677"/>
                  <a:pt x="216" y="677"/>
                  <a:pt x="216" y="677"/>
                </a:cubicBezTo>
                <a:cubicBezTo>
                  <a:pt x="216" y="676"/>
                  <a:pt x="217" y="676"/>
                  <a:pt x="217" y="674"/>
                </a:cubicBezTo>
                <a:cubicBezTo>
                  <a:pt x="217" y="674"/>
                  <a:pt x="216" y="674"/>
                  <a:pt x="216" y="674"/>
                </a:cubicBezTo>
                <a:cubicBezTo>
                  <a:pt x="216" y="674"/>
                  <a:pt x="216" y="674"/>
                  <a:pt x="216" y="674"/>
                </a:cubicBezTo>
                <a:cubicBezTo>
                  <a:pt x="216" y="674"/>
                  <a:pt x="216" y="673"/>
                  <a:pt x="217" y="673"/>
                </a:cubicBezTo>
                <a:cubicBezTo>
                  <a:pt x="217" y="673"/>
                  <a:pt x="217" y="673"/>
                  <a:pt x="217" y="673"/>
                </a:cubicBezTo>
                <a:cubicBezTo>
                  <a:pt x="217" y="672"/>
                  <a:pt x="217" y="672"/>
                  <a:pt x="218" y="672"/>
                </a:cubicBezTo>
                <a:cubicBezTo>
                  <a:pt x="218" y="672"/>
                  <a:pt x="218" y="672"/>
                  <a:pt x="218" y="672"/>
                </a:cubicBezTo>
                <a:cubicBezTo>
                  <a:pt x="219" y="672"/>
                  <a:pt x="219" y="671"/>
                  <a:pt x="219" y="671"/>
                </a:cubicBezTo>
                <a:cubicBezTo>
                  <a:pt x="219" y="670"/>
                  <a:pt x="219" y="670"/>
                  <a:pt x="219" y="670"/>
                </a:cubicBezTo>
                <a:cubicBezTo>
                  <a:pt x="219" y="670"/>
                  <a:pt x="219" y="670"/>
                  <a:pt x="219" y="670"/>
                </a:cubicBezTo>
                <a:cubicBezTo>
                  <a:pt x="219" y="670"/>
                  <a:pt x="219" y="670"/>
                  <a:pt x="219" y="670"/>
                </a:cubicBezTo>
                <a:cubicBezTo>
                  <a:pt x="219" y="671"/>
                  <a:pt x="219" y="671"/>
                  <a:pt x="220" y="671"/>
                </a:cubicBezTo>
                <a:cubicBezTo>
                  <a:pt x="220" y="671"/>
                  <a:pt x="220" y="671"/>
                  <a:pt x="220" y="670"/>
                </a:cubicBezTo>
                <a:cubicBezTo>
                  <a:pt x="221" y="670"/>
                  <a:pt x="221" y="671"/>
                  <a:pt x="222" y="671"/>
                </a:cubicBezTo>
                <a:cubicBezTo>
                  <a:pt x="222" y="671"/>
                  <a:pt x="221" y="672"/>
                  <a:pt x="221" y="673"/>
                </a:cubicBezTo>
                <a:cubicBezTo>
                  <a:pt x="221" y="673"/>
                  <a:pt x="221" y="673"/>
                  <a:pt x="221" y="673"/>
                </a:cubicBezTo>
                <a:cubicBezTo>
                  <a:pt x="222" y="673"/>
                  <a:pt x="221" y="672"/>
                  <a:pt x="222" y="672"/>
                </a:cubicBezTo>
                <a:cubicBezTo>
                  <a:pt x="222" y="673"/>
                  <a:pt x="222" y="673"/>
                  <a:pt x="222" y="673"/>
                </a:cubicBezTo>
                <a:cubicBezTo>
                  <a:pt x="223" y="673"/>
                  <a:pt x="223" y="673"/>
                  <a:pt x="223" y="672"/>
                </a:cubicBezTo>
                <a:cubicBezTo>
                  <a:pt x="223" y="672"/>
                  <a:pt x="223" y="672"/>
                  <a:pt x="223" y="672"/>
                </a:cubicBezTo>
                <a:cubicBezTo>
                  <a:pt x="223" y="672"/>
                  <a:pt x="223" y="671"/>
                  <a:pt x="223" y="671"/>
                </a:cubicBezTo>
                <a:cubicBezTo>
                  <a:pt x="223" y="671"/>
                  <a:pt x="223" y="670"/>
                  <a:pt x="223" y="670"/>
                </a:cubicBezTo>
                <a:cubicBezTo>
                  <a:pt x="224" y="670"/>
                  <a:pt x="224" y="670"/>
                  <a:pt x="224" y="670"/>
                </a:cubicBezTo>
                <a:cubicBezTo>
                  <a:pt x="224" y="670"/>
                  <a:pt x="224" y="669"/>
                  <a:pt x="224" y="668"/>
                </a:cubicBezTo>
                <a:cubicBezTo>
                  <a:pt x="225" y="668"/>
                  <a:pt x="225" y="668"/>
                  <a:pt x="225" y="668"/>
                </a:cubicBezTo>
                <a:cubicBezTo>
                  <a:pt x="225" y="668"/>
                  <a:pt x="225" y="668"/>
                  <a:pt x="226" y="668"/>
                </a:cubicBezTo>
                <a:cubicBezTo>
                  <a:pt x="226" y="668"/>
                  <a:pt x="225" y="670"/>
                  <a:pt x="225" y="670"/>
                </a:cubicBezTo>
                <a:cubicBezTo>
                  <a:pt x="226" y="670"/>
                  <a:pt x="226" y="670"/>
                  <a:pt x="226" y="670"/>
                </a:cubicBezTo>
                <a:cubicBezTo>
                  <a:pt x="226" y="670"/>
                  <a:pt x="226" y="670"/>
                  <a:pt x="226" y="669"/>
                </a:cubicBezTo>
                <a:cubicBezTo>
                  <a:pt x="226" y="669"/>
                  <a:pt x="226" y="669"/>
                  <a:pt x="226" y="669"/>
                </a:cubicBezTo>
                <a:cubicBezTo>
                  <a:pt x="227" y="669"/>
                  <a:pt x="227" y="669"/>
                  <a:pt x="228" y="669"/>
                </a:cubicBezTo>
                <a:cubicBezTo>
                  <a:pt x="228" y="669"/>
                  <a:pt x="228" y="669"/>
                  <a:pt x="229" y="669"/>
                </a:cubicBezTo>
                <a:cubicBezTo>
                  <a:pt x="229" y="669"/>
                  <a:pt x="229" y="669"/>
                  <a:pt x="229" y="668"/>
                </a:cubicBezTo>
                <a:cubicBezTo>
                  <a:pt x="229" y="667"/>
                  <a:pt x="229" y="668"/>
                  <a:pt x="229" y="667"/>
                </a:cubicBezTo>
                <a:cubicBezTo>
                  <a:pt x="229" y="666"/>
                  <a:pt x="230" y="666"/>
                  <a:pt x="230" y="666"/>
                </a:cubicBezTo>
                <a:cubicBezTo>
                  <a:pt x="230" y="665"/>
                  <a:pt x="230" y="665"/>
                  <a:pt x="230" y="665"/>
                </a:cubicBezTo>
                <a:cubicBezTo>
                  <a:pt x="230" y="665"/>
                  <a:pt x="230" y="665"/>
                  <a:pt x="230" y="665"/>
                </a:cubicBezTo>
                <a:cubicBezTo>
                  <a:pt x="230" y="665"/>
                  <a:pt x="231" y="665"/>
                  <a:pt x="231" y="665"/>
                </a:cubicBezTo>
                <a:cubicBezTo>
                  <a:pt x="232" y="665"/>
                  <a:pt x="232" y="666"/>
                  <a:pt x="232" y="666"/>
                </a:cubicBezTo>
                <a:cubicBezTo>
                  <a:pt x="233" y="666"/>
                  <a:pt x="233" y="666"/>
                  <a:pt x="233" y="667"/>
                </a:cubicBezTo>
                <a:cubicBezTo>
                  <a:pt x="233" y="666"/>
                  <a:pt x="233" y="666"/>
                  <a:pt x="234" y="666"/>
                </a:cubicBezTo>
                <a:cubicBezTo>
                  <a:pt x="234" y="664"/>
                  <a:pt x="234" y="664"/>
                  <a:pt x="234" y="662"/>
                </a:cubicBezTo>
                <a:cubicBezTo>
                  <a:pt x="235" y="662"/>
                  <a:pt x="235" y="662"/>
                  <a:pt x="235" y="662"/>
                </a:cubicBezTo>
                <a:cubicBezTo>
                  <a:pt x="236" y="662"/>
                  <a:pt x="236" y="661"/>
                  <a:pt x="236" y="661"/>
                </a:cubicBezTo>
                <a:cubicBezTo>
                  <a:pt x="236" y="661"/>
                  <a:pt x="236" y="660"/>
                  <a:pt x="236" y="661"/>
                </a:cubicBezTo>
                <a:cubicBezTo>
                  <a:pt x="236" y="661"/>
                  <a:pt x="236" y="661"/>
                  <a:pt x="236" y="661"/>
                </a:cubicBezTo>
                <a:cubicBezTo>
                  <a:pt x="237" y="660"/>
                  <a:pt x="237" y="659"/>
                  <a:pt x="237" y="659"/>
                </a:cubicBezTo>
                <a:cubicBezTo>
                  <a:pt x="238" y="658"/>
                  <a:pt x="238" y="659"/>
                  <a:pt x="239" y="658"/>
                </a:cubicBezTo>
                <a:cubicBezTo>
                  <a:pt x="239" y="658"/>
                  <a:pt x="239" y="658"/>
                  <a:pt x="239" y="658"/>
                </a:cubicBezTo>
                <a:cubicBezTo>
                  <a:pt x="239" y="658"/>
                  <a:pt x="240" y="659"/>
                  <a:pt x="240" y="659"/>
                </a:cubicBezTo>
                <a:cubicBezTo>
                  <a:pt x="240" y="659"/>
                  <a:pt x="240" y="659"/>
                  <a:pt x="240" y="659"/>
                </a:cubicBezTo>
                <a:cubicBezTo>
                  <a:pt x="240" y="659"/>
                  <a:pt x="240" y="659"/>
                  <a:pt x="240" y="659"/>
                </a:cubicBezTo>
                <a:cubicBezTo>
                  <a:pt x="240" y="658"/>
                  <a:pt x="240" y="658"/>
                  <a:pt x="239" y="657"/>
                </a:cubicBezTo>
                <a:cubicBezTo>
                  <a:pt x="239" y="657"/>
                  <a:pt x="240" y="656"/>
                  <a:pt x="239" y="656"/>
                </a:cubicBezTo>
                <a:cubicBezTo>
                  <a:pt x="239" y="655"/>
                  <a:pt x="239" y="655"/>
                  <a:pt x="239" y="655"/>
                </a:cubicBezTo>
                <a:cubicBezTo>
                  <a:pt x="240" y="655"/>
                  <a:pt x="240" y="655"/>
                  <a:pt x="240" y="655"/>
                </a:cubicBezTo>
                <a:cubicBezTo>
                  <a:pt x="240" y="655"/>
                  <a:pt x="240" y="655"/>
                  <a:pt x="240" y="655"/>
                </a:cubicBezTo>
                <a:cubicBezTo>
                  <a:pt x="240" y="655"/>
                  <a:pt x="240" y="655"/>
                  <a:pt x="240" y="655"/>
                </a:cubicBezTo>
                <a:cubicBezTo>
                  <a:pt x="240" y="654"/>
                  <a:pt x="240" y="654"/>
                  <a:pt x="240" y="654"/>
                </a:cubicBezTo>
                <a:cubicBezTo>
                  <a:pt x="241" y="654"/>
                  <a:pt x="241" y="654"/>
                  <a:pt x="241" y="654"/>
                </a:cubicBezTo>
                <a:cubicBezTo>
                  <a:pt x="241" y="654"/>
                  <a:pt x="241" y="654"/>
                  <a:pt x="241" y="654"/>
                </a:cubicBezTo>
                <a:cubicBezTo>
                  <a:pt x="241" y="655"/>
                  <a:pt x="240" y="656"/>
                  <a:pt x="241" y="657"/>
                </a:cubicBezTo>
                <a:cubicBezTo>
                  <a:pt x="241" y="657"/>
                  <a:pt x="241" y="657"/>
                  <a:pt x="241" y="657"/>
                </a:cubicBezTo>
                <a:cubicBezTo>
                  <a:pt x="241" y="658"/>
                  <a:pt x="241" y="657"/>
                  <a:pt x="241" y="658"/>
                </a:cubicBezTo>
                <a:cubicBezTo>
                  <a:pt x="242" y="657"/>
                  <a:pt x="242" y="656"/>
                  <a:pt x="243" y="656"/>
                </a:cubicBezTo>
                <a:cubicBezTo>
                  <a:pt x="243" y="656"/>
                  <a:pt x="243" y="656"/>
                  <a:pt x="244" y="656"/>
                </a:cubicBezTo>
                <a:cubicBezTo>
                  <a:pt x="244" y="656"/>
                  <a:pt x="244" y="656"/>
                  <a:pt x="244" y="656"/>
                </a:cubicBezTo>
                <a:cubicBezTo>
                  <a:pt x="244" y="656"/>
                  <a:pt x="244" y="656"/>
                  <a:pt x="244" y="656"/>
                </a:cubicBezTo>
                <a:cubicBezTo>
                  <a:pt x="244" y="657"/>
                  <a:pt x="244" y="657"/>
                  <a:pt x="243" y="657"/>
                </a:cubicBezTo>
                <a:cubicBezTo>
                  <a:pt x="243" y="658"/>
                  <a:pt x="243" y="658"/>
                  <a:pt x="243" y="658"/>
                </a:cubicBezTo>
                <a:cubicBezTo>
                  <a:pt x="243" y="658"/>
                  <a:pt x="243" y="658"/>
                  <a:pt x="243" y="658"/>
                </a:cubicBezTo>
                <a:cubicBezTo>
                  <a:pt x="244" y="658"/>
                  <a:pt x="244" y="658"/>
                  <a:pt x="244" y="658"/>
                </a:cubicBezTo>
                <a:cubicBezTo>
                  <a:pt x="244" y="658"/>
                  <a:pt x="244" y="657"/>
                  <a:pt x="245" y="657"/>
                </a:cubicBezTo>
                <a:cubicBezTo>
                  <a:pt x="245" y="656"/>
                  <a:pt x="244" y="654"/>
                  <a:pt x="245" y="654"/>
                </a:cubicBezTo>
                <a:cubicBezTo>
                  <a:pt x="246" y="654"/>
                  <a:pt x="246" y="654"/>
                  <a:pt x="246" y="654"/>
                </a:cubicBezTo>
                <a:cubicBezTo>
                  <a:pt x="246" y="653"/>
                  <a:pt x="246" y="653"/>
                  <a:pt x="246" y="652"/>
                </a:cubicBezTo>
                <a:cubicBezTo>
                  <a:pt x="246" y="652"/>
                  <a:pt x="246" y="652"/>
                  <a:pt x="246" y="652"/>
                </a:cubicBezTo>
                <a:cubicBezTo>
                  <a:pt x="246" y="652"/>
                  <a:pt x="246" y="652"/>
                  <a:pt x="246" y="652"/>
                </a:cubicBezTo>
                <a:cubicBezTo>
                  <a:pt x="247" y="652"/>
                  <a:pt x="247" y="652"/>
                  <a:pt x="247" y="652"/>
                </a:cubicBezTo>
                <a:cubicBezTo>
                  <a:pt x="247" y="653"/>
                  <a:pt x="247" y="653"/>
                  <a:pt x="247" y="653"/>
                </a:cubicBezTo>
                <a:cubicBezTo>
                  <a:pt x="247" y="653"/>
                  <a:pt x="247" y="653"/>
                  <a:pt x="247" y="653"/>
                </a:cubicBezTo>
                <a:cubicBezTo>
                  <a:pt x="248" y="654"/>
                  <a:pt x="247" y="654"/>
                  <a:pt x="247" y="655"/>
                </a:cubicBezTo>
                <a:cubicBezTo>
                  <a:pt x="247" y="655"/>
                  <a:pt x="247" y="655"/>
                  <a:pt x="247" y="655"/>
                </a:cubicBezTo>
                <a:cubicBezTo>
                  <a:pt x="248" y="655"/>
                  <a:pt x="248" y="655"/>
                  <a:pt x="248" y="655"/>
                </a:cubicBezTo>
                <a:cubicBezTo>
                  <a:pt x="248" y="653"/>
                  <a:pt x="247" y="653"/>
                  <a:pt x="249" y="652"/>
                </a:cubicBezTo>
                <a:cubicBezTo>
                  <a:pt x="249" y="652"/>
                  <a:pt x="249" y="653"/>
                  <a:pt x="249" y="653"/>
                </a:cubicBezTo>
                <a:cubicBezTo>
                  <a:pt x="249" y="653"/>
                  <a:pt x="249" y="654"/>
                  <a:pt x="249" y="654"/>
                </a:cubicBezTo>
                <a:cubicBezTo>
                  <a:pt x="250" y="653"/>
                  <a:pt x="250" y="653"/>
                  <a:pt x="250" y="653"/>
                </a:cubicBezTo>
                <a:cubicBezTo>
                  <a:pt x="250" y="652"/>
                  <a:pt x="250" y="652"/>
                  <a:pt x="249" y="651"/>
                </a:cubicBezTo>
                <a:cubicBezTo>
                  <a:pt x="250" y="651"/>
                  <a:pt x="250" y="651"/>
                  <a:pt x="250" y="651"/>
                </a:cubicBezTo>
                <a:cubicBezTo>
                  <a:pt x="251" y="651"/>
                  <a:pt x="251" y="651"/>
                  <a:pt x="251" y="651"/>
                </a:cubicBezTo>
                <a:cubicBezTo>
                  <a:pt x="252" y="651"/>
                  <a:pt x="252" y="650"/>
                  <a:pt x="252" y="649"/>
                </a:cubicBezTo>
                <a:cubicBezTo>
                  <a:pt x="252" y="649"/>
                  <a:pt x="253" y="649"/>
                  <a:pt x="253" y="649"/>
                </a:cubicBezTo>
                <a:cubicBezTo>
                  <a:pt x="254" y="648"/>
                  <a:pt x="252" y="648"/>
                  <a:pt x="254" y="647"/>
                </a:cubicBezTo>
                <a:cubicBezTo>
                  <a:pt x="254" y="647"/>
                  <a:pt x="253" y="646"/>
                  <a:pt x="253" y="646"/>
                </a:cubicBezTo>
                <a:cubicBezTo>
                  <a:pt x="253" y="646"/>
                  <a:pt x="254" y="646"/>
                  <a:pt x="254" y="645"/>
                </a:cubicBezTo>
                <a:cubicBezTo>
                  <a:pt x="254" y="645"/>
                  <a:pt x="254" y="645"/>
                  <a:pt x="254" y="645"/>
                </a:cubicBezTo>
                <a:cubicBezTo>
                  <a:pt x="255" y="645"/>
                  <a:pt x="255" y="646"/>
                  <a:pt x="255" y="646"/>
                </a:cubicBezTo>
                <a:cubicBezTo>
                  <a:pt x="255" y="646"/>
                  <a:pt x="255" y="644"/>
                  <a:pt x="256" y="643"/>
                </a:cubicBezTo>
                <a:cubicBezTo>
                  <a:pt x="256" y="643"/>
                  <a:pt x="256" y="643"/>
                  <a:pt x="256" y="643"/>
                </a:cubicBezTo>
                <a:cubicBezTo>
                  <a:pt x="257" y="643"/>
                  <a:pt x="257" y="642"/>
                  <a:pt x="257" y="642"/>
                </a:cubicBezTo>
                <a:cubicBezTo>
                  <a:pt x="257" y="642"/>
                  <a:pt x="257" y="642"/>
                  <a:pt x="257" y="642"/>
                </a:cubicBezTo>
                <a:cubicBezTo>
                  <a:pt x="258" y="642"/>
                  <a:pt x="257" y="642"/>
                  <a:pt x="258" y="642"/>
                </a:cubicBezTo>
                <a:cubicBezTo>
                  <a:pt x="258" y="643"/>
                  <a:pt x="258" y="643"/>
                  <a:pt x="258" y="643"/>
                </a:cubicBezTo>
                <a:cubicBezTo>
                  <a:pt x="258" y="644"/>
                  <a:pt x="258" y="644"/>
                  <a:pt x="258" y="645"/>
                </a:cubicBezTo>
                <a:cubicBezTo>
                  <a:pt x="259" y="644"/>
                  <a:pt x="259" y="644"/>
                  <a:pt x="259" y="644"/>
                </a:cubicBezTo>
                <a:cubicBezTo>
                  <a:pt x="259" y="643"/>
                  <a:pt x="259" y="644"/>
                  <a:pt x="259" y="643"/>
                </a:cubicBezTo>
                <a:cubicBezTo>
                  <a:pt x="259" y="643"/>
                  <a:pt x="258" y="644"/>
                  <a:pt x="258" y="643"/>
                </a:cubicBezTo>
                <a:cubicBezTo>
                  <a:pt x="258" y="642"/>
                  <a:pt x="258" y="641"/>
                  <a:pt x="258" y="641"/>
                </a:cubicBezTo>
                <a:cubicBezTo>
                  <a:pt x="258" y="640"/>
                  <a:pt x="258" y="640"/>
                  <a:pt x="259" y="639"/>
                </a:cubicBezTo>
                <a:cubicBezTo>
                  <a:pt x="259" y="640"/>
                  <a:pt x="259" y="640"/>
                  <a:pt x="259" y="640"/>
                </a:cubicBezTo>
                <a:cubicBezTo>
                  <a:pt x="260" y="640"/>
                  <a:pt x="260" y="640"/>
                  <a:pt x="260" y="640"/>
                </a:cubicBezTo>
                <a:cubicBezTo>
                  <a:pt x="260" y="640"/>
                  <a:pt x="260" y="639"/>
                  <a:pt x="259" y="638"/>
                </a:cubicBezTo>
                <a:cubicBezTo>
                  <a:pt x="259" y="638"/>
                  <a:pt x="259" y="638"/>
                  <a:pt x="259" y="638"/>
                </a:cubicBezTo>
                <a:cubicBezTo>
                  <a:pt x="260" y="638"/>
                  <a:pt x="260" y="638"/>
                  <a:pt x="260" y="639"/>
                </a:cubicBezTo>
                <a:cubicBezTo>
                  <a:pt x="261" y="638"/>
                  <a:pt x="261" y="638"/>
                  <a:pt x="261" y="637"/>
                </a:cubicBezTo>
                <a:cubicBezTo>
                  <a:pt x="262" y="637"/>
                  <a:pt x="262" y="637"/>
                  <a:pt x="262" y="637"/>
                </a:cubicBezTo>
                <a:cubicBezTo>
                  <a:pt x="263" y="637"/>
                  <a:pt x="262" y="638"/>
                  <a:pt x="263" y="638"/>
                </a:cubicBezTo>
                <a:cubicBezTo>
                  <a:pt x="263" y="638"/>
                  <a:pt x="263" y="638"/>
                  <a:pt x="263" y="638"/>
                </a:cubicBezTo>
                <a:cubicBezTo>
                  <a:pt x="263" y="638"/>
                  <a:pt x="263" y="638"/>
                  <a:pt x="263" y="638"/>
                </a:cubicBezTo>
                <a:cubicBezTo>
                  <a:pt x="263" y="638"/>
                  <a:pt x="263" y="638"/>
                  <a:pt x="263" y="638"/>
                </a:cubicBezTo>
                <a:cubicBezTo>
                  <a:pt x="263" y="639"/>
                  <a:pt x="263" y="639"/>
                  <a:pt x="263" y="640"/>
                </a:cubicBezTo>
                <a:cubicBezTo>
                  <a:pt x="263" y="640"/>
                  <a:pt x="262" y="640"/>
                  <a:pt x="262" y="640"/>
                </a:cubicBezTo>
                <a:cubicBezTo>
                  <a:pt x="262" y="640"/>
                  <a:pt x="262" y="640"/>
                  <a:pt x="262" y="640"/>
                </a:cubicBezTo>
                <a:cubicBezTo>
                  <a:pt x="262" y="640"/>
                  <a:pt x="262" y="641"/>
                  <a:pt x="262" y="641"/>
                </a:cubicBezTo>
                <a:cubicBezTo>
                  <a:pt x="262" y="641"/>
                  <a:pt x="261" y="641"/>
                  <a:pt x="261" y="641"/>
                </a:cubicBezTo>
                <a:cubicBezTo>
                  <a:pt x="261" y="641"/>
                  <a:pt x="261" y="641"/>
                  <a:pt x="261" y="641"/>
                </a:cubicBezTo>
                <a:cubicBezTo>
                  <a:pt x="261" y="641"/>
                  <a:pt x="261" y="641"/>
                  <a:pt x="261" y="641"/>
                </a:cubicBezTo>
                <a:cubicBezTo>
                  <a:pt x="261" y="642"/>
                  <a:pt x="261" y="641"/>
                  <a:pt x="260" y="642"/>
                </a:cubicBezTo>
                <a:cubicBezTo>
                  <a:pt x="260" y="642"/>
                  <a:pt x="260" y="642"/>
                  <a:pt x="260" y="642"/>
                </a:cubicBezTo>
                <a:cubicBezTo>
                  <a:pt x="262" y="642"/>
                  <a:pt x="261" y="642"/>
                  <a:pt x="262" y="642"/>
                </a:cubicBezTo>
                <a:cubicBezTo>
                  <a:pt x="262" y="642"/>
                  <a:pt x="262" y="640"/>
                  <a:pt x="263" y="640"/>
                </a:cubicBezTo>
                <a:cubicBezTo>
                  <a:pt x="263" y="640"/>
                  <a:pt x="264" y="640"/>
                  <a:pt x="264" y="640"/>
                </a:cubicBezTo>
                <a:cubicBezTo>
                  <a:pt x="264" y="639"/>
                  <a:pt x="264" y="638"/>
                  <a:pt x="264" y="638"/>
                </a:cubicBezTo>
                <a:cubicBezTo>
                  <a:pt x="264" y="638"/>
                  <a:pt x="264" y="638"/>
                  <a:pt x="264" y="638"/>
                </a:cubicBezTo>
                <a:cubicBezTo>
                  <a:pt x="264" y="638"/>
                  <a:pt x="264" y="638"/>
                  <a:pt x="264" y="638"/>
                </a:cubicBezTo>
                <a:cubicBezTo>
                  <a:pt x="263" y="638"/>
                  <a:pt x="263" y="638"/>
                  <a:pt x="263" y="637"/>
                </a:cubicBezTo>
                <a:cubicBezTo>
                  <a:pt x="263" y="637"/>
                  <a:pt x="263" y="637"/>
                  <a:pt x="263" y="637"/>
                </a:cubicBezTo>
                <a:cubicBezTo>
                  <a:pt x="263" y="637"/>
                  <a:pt x="263" y="637"/>
                  <a:pt x="263" y="637"/>
                </a:cubicBezTo>
                <a:cubicBezTo>
                  <a:pt x="264" y="637"/>
                  <a:pt x="264" y="637"/>
                  <a:pt x="264" y="637"/>
                </a:cubicBezTo>
                <a:cubicBezTo>
                  <a:pt x="264" y="637"/>
                  <a:pt x="264" y="637"/>
                  <a:pt x="264" y="637"/>
                </a:cubicBezTo>
                <a:cubicBezTo>
                  <a:pt x="264" y="636"/>
                  <a:pt x="264" y="636"/>
                  <a:pt x="263" y="636"/>
                </a:cubicBezTo>
                <a:cubicBezTo>
                  <a:pt x="263" y="635"/>
                  <a:pt x="263" y="636"/>
                  <a:pt x="264" y="635"/>
                </a:cubicBezTo>
                <a:cubicBezTo>
                  <a:pt x="264" y="635"/>
                  <a:pt x="264" y="635"/>
                  <a:pt x="264" y="635"/>
                </a:cubicBezTo>
                <a:cubicBezTo>
                  <a:pt x="264" y="635"/>
                  <a:pt x="264" y="635"/>
                  <a:pt x="264" y="635"/>
                </a:cubicBezTo>
                <a:cubicBezTo>
                  <a:pt x="265" y="635"/>
                  <a:pt x="265" y="635"/>
                  <a:pt x="265" y="635"/>
                </a:cubicBezTo>
                <a:cubicBezTo>
                  <a:pt x="265" y="636"/>
                  <a:pt x="265" y="636"/>
                  <a:pt x="265" y="637"/>
                </a:cubicBezTo>
                <a:cubicBezTo>
                  <a:pt x="265" y="637"/>
                  <a:pt x="265" y="637"/>
                  <a:pt x="265" y="637"/>
                </a:cubicBezTo>
                <a:cubicBezTo>
                  <a:pt x="265" y="636"/>
                  <a:pt x="265" y="635"/>
                  <a:pt x="265" y="635"/>
                </a:cubicBezTo>
                <a:cubicBezTo>
                  <a:pt x="266" y="635"/>
                  <a:pt x="266" y="635"/>
                  <a:pt x="266" y="635"/>
                </a:cubicBezTo>
                <a:cubicBezTo>
                  <a:pt x="266" y="634"/>
                  <a:pt x="266" y="634"/>
                  <a:pt x="266" y="633"/>
                </a:cubicBezTo>
                <a:cubicBezTo>
                  <a:pt x="267" y="633"/>
                  <a:pt x="267" y="633"/>
                  <a:pt x="268" y="633"/>
                </a:cubicBezTo>
                <a:cubicBezTo>
                  <a:pt x="268" y="632"/>
                  <a:pt x="268" y="631"/>
                  <a:pt x="268" y="631"/>
                </a:cubicBezTo>
                <a:cubicBezTo>
                  <a:pt x="268" y="630"/>
                  <a:pt x="268" y="631"/>
                  <a:pt x="268" y="630"/>
                </a:cubicBezTo>
                <a:cubicBezTo>
                  <a:pt x="268" y="631"/>
                  <a:pt x="268" y="631"/>
                  <a:pt x="269" y="631"/>
                </a:cubicBezTo>
                <a:cubicBezTo>
                  <a:pt x="269" y="631"/>
                  <a:pt x="270" y="631"/>
                  <a:pt x="270" y="630"/>
                </a:cubicBezTo>
                <a:cubicBezTo>
                  <a:pt x="270" y="630"/>
                  <a:pt x="270" y="630"/>
                  <a:pt x="270" y="629"/>
                </a:cubicBezTo>
                <a:cubicBezTo>
                  <a:pt x="271" y="629"/>
                  <a:pt x="271" y="629"/>
                  <a:pt x="271" y="629"/>
                </a:cubicBezTo>
                <a:cubicBezTo>
                  <a:pt x="271" y="629"/>
                  <a:pt x="271" y="629"/>
                  <a:pt x="271" y="629"/>
                </a:cubicBezTo>
                <a:cubicBezTo>
                  <a:pt x="271" y="629"/>
                  <a:pt x="271" y="629"/>
                  <a:pt x="271" y="629"/>
                </a:cubicBezTo>
                <a:cubicBezTo>
                  <a:pt x="271" y="629"/>
                  <a:pt x="271" y="629"/>
                  <a:pt x="271" y="629"/>
                </a:cubicBezTo>
                <a:cubicBezTo>
                  <a:pt x="272" y="629"/>
                  <a:pt x="272" y="629"/>
                  <a:pt x="272" y="629"/>
                </a:cubicBezTo>
                <a:cubicBezTo>
                  <a:pt x="272" y="629"/>
                  <a:pt x="272" y="629"/>
                  <a:pt x="272" y="629"/>
                </a:cubicBezTo>
                <a:cubicBezTo>
                  <a:pt x="271" y="629"/>
                  <a:pt x="271" y="629"/>
                  <a:pt x="271" y="629"/>
                </a:cubicBezTo>
                <a:cubicBezTo>
                  <a:pt x="271" y="629"/>
                  <a:pt x="271" y="628"/>
                  <a:pt x="271" y="628"/>
                </a:cubicBezTo>
                <a:cubicBezTo>
                  <a:pt x="272" y="628"/>
                  <a:pt x="272" y="628"/>
                  <a:pt x="272" y="628"/>
                </a:cubicBezTo>
                <a:cubicBezTo>
                  <a:pt x="272" y="628"/>
                  <a:pt x="272" y="627"/>
                  <a:pt x="273" y="626"/>
                </a:cubicBezTo>
                <a:cubicBezTo>
                  <a:pt x="273" y="626"/>
                  <a:pt x="273" y="626"/>
                  <a:pt x="273" y="627"/>
                </a:cubicBezTo>
                <a:cubicBezTo>
                  <a:pt x="274" y="626"/>
                  <a:pt x="274" y="626"/>
                  <a:pt x="274" y="626"/>
                </a:cubicBezTo>
                <a:cubicBezTo>
                  <a:pt x="275" y="626"/>
                  <a:pt x="275" y="626"/>
                  <a:pt x="275" y="627"/>
                </a:cubicBezTo>
                <a:cubicBezTo>
                  <a:pt x="275" y="627"/>
                  <a:pt x="275" y="627"/>
                  <a:pt x="275" y="627"/>
                </a:cubicBezTo>
                <a:cubicBezTo>
                  <a:pt x="275" y="627"/>
                  <a:pt x="275" y="627"/>
                  <a:pt x="275" y="627"/>
                </a:cubicBezTo>
                <a:cubicBezTo>
                  <a:pt x="275" y="626"/>
                  <a:pt x="275" y="625"/>
                  <a:pt x="274" y="625"/>
                </a:cubicBezTo>
                <a:cubicBezTo>
                  <a:pt x="275" y="624"/>
                  <a:pt x="275" y="625"/>
                  <a:pt x="275" y="624"/>
                </a:cubicBezTo>
                <a:cubicBezTo>
                  <a:pt x="276" y="624"/>
                  <a:pt x="276" y="624"/>
                  <a:pt x="276" y="624"/>
                </a:cubicBezTo>
                <a:cubicBezTo>
                  <a:pt x="276" y="623"/>
                  <a:pt x="276" y="623"/>
                  <a:pt x="276" y="623"/>
                </a:cubicBezTo>
                <a:cubicBezTo>
                  <a:pt x="276" y="623"/>
                  <a:pt x="276" y="623"/>
                  <a:pt x="276" y="623"/>
                </a:cubicBezTo>
                <a:cubicBezTo>
                  <a:pt x="277" y="623"/>
                  <a:pt x="277" y="622"/>
                  <a:pt x="277" y="622"/>
                </a:cubicBezTo>
                <a:cubicBezTo>
                  <a:pt x="278" y="622"/>
                  <a:pt x="278" y="622"/>
                  <a:pt x="278" y="622"/>
                </a:cubicBezTo>
                <a:cubicBezTo>
                  <a:pt x="278" y="621"/>
                  <a:pt x="278" y="620"/>
                  <a:pt x="278" y="620"/>
                </a:cubicBezTo>
                <a:cubicBezTo>
                  <a:pt x="279" y="620"/>
                  <a:pt x="279" y="620"/>
                  <a:pt x="279" y="620"/>
                </a:cubicBezTo>
                <a:cubicBezTo>
                  <a:pt x="279" y="619"/>
                  <a:pt x="279" y="619"/>
                  <a:pt x="279" y="619"/>
                </a:cubicBezTo>
                <a:cubicBezTo>
                  <a:pt x="279" y="619"/>
                  <a:pt x="279" y="619"/>
                  <a:pt x="279" y="619"/>
                </a:cubicBezTo>
                <a:cubicBezTo>
                  <a:pt x="280" y="619"/>
                  <a:pt x="280" y="620"/>
                  <a:pt x="282" y="620"/>
                </a:cubicBezTo>
                <a:cubicBezTo>
                  <a:pt x="282" y="619"/>
                  <a:pt x="282" y="619"/>
                  <a:pt x="282" y="619"/>
                </a:cubicBezTo>
                <a:cubicBezTo>
                  <a:pt x="282" y="619"/>
                  <a:pt x="282" y="619"/>
                  <a:pt x="282" y="619"/>
                </a:cubicBezTo>
                <a:cubicBezTo>
                  <a:pt x="283" y="619"/>
                  <a:pt x="283" y="619"/>
                  <a:pt x="283" y="618"/>
                </a:cubicBezTo>
                <a:cubicBezTo>
                  <a:pt x="284" y="619"/>
                  <a:pt x="282" y="621"/>
                  <a:pt x="283" y="622"/>
                </a:cubicBezTo>
                <a:cubicBezTo>
                  <a:pt x="283" y="622"/>
                  <a:pt x="283" y="622"/>
                  <a:pt x="284" y="622"/>
                </a:cubicBezTo>
                <a:cubicBezTo>
                  <a:pt x="284" y="621"/>
                  <a:pt x="285" y="619"/>
                  <a:pt x="285" y="619"/>
                </a:cubicBezTo>
                <a:cubicBezTo>
                  <a:pt x="287" y="619"/>
                  <a:pt x="287" y="616"/>
                  <a:pt x="288" y="615"/>
                </a:cubicBezTo>
                <a:cubicBezTo>
                  <a:pt x="288" y="615"/>
                  <a:pt x="288" y="615"/>
                  <a:pt x="288" y="615"/>
                </a:cubicBezTo>
                <a:cubicBezTo>
                  <a:pt x="289" y="615"/>
                  <a:pt x="289" y="616"/>
                  <a:pt x="289" y="616"/>
                </a:cubicBezTo>
                <a:cubicBezTo>
                  <a:pt x="289" y="616"/>
                  <a:pt x="289" y="616"/>
                  <a:pt x="289" y="616"/>
                </a:cubicBezTo>
                <a:cubicBezTo>
                  <a:pt x="289" y="616"/>
                  <a:pt x="289" y="616"/>
                  <a:pt x="290" y="616"/>
                </a:cubicBezTo>
                <a:cubicBezTo>
                  <a:pt x="290" y="615"/>
                  <a:pt x="290" y="612"/>
                  <a:pt x="289" y="612"/>
                </a:cubicBezTo>
                <a:cubicBezTo>
                  <a:pt x="289" y="611"/>
                  <a:pt x="290" y="611"/>
                  <a:pt x="290" y="610"/>
                </a:cubicBezTo>
                <a:cubicBezTo>
                  <a:pt x="290" y="610"/>
                  <a:pt x="290" y="610"/>
                  <a:pt x="290" y="611"/>
                </a:cubicBezTo>
                <a:cubicBezTo>
                  <a:pt x="290" y="611"/>
                  <a:pt x="290" y="611"/>
                  <a:pt x="290" y="611"/>
                </a:cubicBezTo>
                <a:cubicBezTo>
                  <a:pt x="290" y="610"/>
                  <a:pt x="290" y="610"/>
                  <a:pt x="290" y="609"/>
                </a:cubicBezTo>
                <a:cubicBezTo>
                  <a:pt x="290" y="609"/>
                  <a:pt x="290" y="609"/>
                  <a:pt x="290" y="609"/>
                </a:cubicBezTo>
                <a:cubicBezTo>
                  <a:pt x="290" y="609"/>
                  <a:pt x="291" y="609"/>
                  <a:pt x="291" y="610"/>
                </a:cubicBezTo>
                <a:cubicBezTo>
                  <a:pt x="291" y="610"/>
                  <a:pt x="291" y="612"/>
                  <a:pt x="290" y="612"/>
                </a:cubicBezTo>
                <a:cubicBezTo>
                  <a:pt x="290" y="613"/>
                  <a:pt x="290" y="613"/>
                  <a:pt x="290" y="613"/>
                </a:cubicBezTo>
                <a:cubicBezTo>
                  <a:pt x="290" y="613"/>
                  <a:pt x="290" y="613"/>
                  <a:pt x="291" y="613"/>
                </a:cubicBezTo>
                <a:cubicBezTo>
                  <a:pt x="291" y="612"/>
                  <a:pt x="292" y="611"/>
                  <a:pt x="292" y="610"/>
                </a:cubicBezTo>
                <a:cubicBezTo>
                  <a:pt x="292" y="609"/>
                  <a:pt x="294" y="609"/>
                  <a:pt x="294" y="609"/>
                </a:cubicBezTo>
                <a:cubicBezTo>
                  <a:pt x="294" y="608"/>
                  <a:pt x="294" y="607"/>
                  <a:pt x="294" y="607"/>
                </a:cubicBezTo>
                <a:cubicBezTo>
                  <a:pt x="294" y="606"/>
                  <a:pt x="294" y="606"/>
                  <a:pt x="295" y="605"/>
                </a:cubicBezTo>
                <a:cubicBezTo>
                  <a:pt x="295" y="606"/>
                  <a:pt x="295" y="606"/>
                  <a:pt x="295" y="607"/>
                </a:cubicBezTo>
                <a:cubicBezTo>
                  <a:pt x="295" y="607"/>
                  <a:pt x="295" y="607"/>
                  <a:pt x="295" y="607"/>
                </a:cubicBezTo>
                <a:cubicBezTo>
                  <a:pt x="295" y="607"/>
                  <a:pt x="295" y="607"/>
                  <a:pt x="295" y="607"/>
                </a:cubicBezTo>
                <a:cubicBezTo>
                  <a:pt x="295" y="607"/>
                  <a:pt x="296" y="606"/>
                  <a:pt x="296" y="606"/>
                </a:cubicBezTo>
                <a:cubicBezTo>
                  <a:pt x="296" y="606"/>
                  <a:pt x="296" y="606"/>
                  <a:pt x="296" y="606"/>
                </a:cubicBezTo>
                <a:cubicBezTo>
                  <a:pt x="296" y="606"/>
                  <a:pt x="296" y="606"/>
                  <a:pt x="296" y="606"/>
                </a:cubicBezTo>
                <a:cubicBezTo>
                  <a:pt x="297" y="606"/>
                  <a:pt x="296" y="605"/>
                  <a:pt x="297" y="604"/>
                </a:cubicBezTo>
                <a:cubicBezTo>
                  <a:pt x="297" y="604"/>
                  <a:pt x="297" y="604"/>
                  <a:pt x="297" y="604"/>
                </a:cubicBezTo>
                <a:cubicBezTo>
                  <a:pt x="298" y="604"/>
                  <a:pt x="297" y="603"/>
                  <a:pt x="297" y="602"/>
                </a:cubicBezTo>
                <a:cubicBezTo>
                  <a:pt x="298" y="601"/>
                  <a:pt x="298" y="602"/>
                  <a:pt x="299" y="600"/>
                </a:cubicBezTo>
                <a:cubicBezTo>
                  <a:pt x="299" y="601"/>
                  <a:pt x="299" y="601"/>
                  <a:pt x="300" y="601"/>
                </a:cubicBezTo>
                <a:cubicBezTo>
                  <a:pt x="300" y="600"/>
                  <a:pt x="300" y="600"/>
                  <a:pt x="300" y="600"/>
                </a:cubicBezTo>
                <a:cubicBezTo>
                  <a:pt x="300" y="600"/>
                  <a:pt x="300" y="600"/>
                  <a:pt x="300" y="600"/>
                </a:cubicBezTo>
                <a:cubicBezTo>
                  <a:pt x="300" y="600"/>
                  <a:pt x="300" y="600"/>
                  <a:pt x="300" y="600"/>
                </a:cubicBezTo>
                <a:cubicBezTo>
                  <a:pt x="300" y="601"/>
                  <a:pt x="300" y="601"/>
                  <a:pt x="300" y="601"/>
                </a:cubicBezTo>
                <a:cubicBezTo>
                  <a:pt x="300" y="602"/>
                  <a:pt x="300" y="602"/>
                  <a:pt x="300" y="602"/>
                </a:cubicBezTo>
                <a:cubicBezTo>
                  <a:pt x="300" y="601"/>
                  <a:pt x="300" y="601"/>
                  <a:pt x="301" y="601"/>
                </a:cubicBezTo>
                <a:cubicBezTo>
                  <a:pt x="301" y="601"/>
                  <a:pt x="301" y="600"/>
                  <a:pt x="301" y="600"/>
                </a:cubicBezTo>
                <a:cubicBezTo>
                  <a:pt x="301" y="600"/>
                  <a:pt x="301" y="600"/>
                  <a:pt x="301" y="599"/>
                </a:cubicBezTo>
                <a:cubicBezTo>
                  <a:pt x="301" y="599"/>
                  <a:pt x="301" y="599"/>
                  <a:pt x="301" y="599"/>
                </a:cubicBezTo>
                <a:cubicBezTo>
                  <a:pt x="302" y="599"/>
                  <a:pt x="302" y="600"/>
                  <a:pt x="302" y="600"/>
                </a:cubicBezTo>
                <a:cubicBezTo>
                  <a:pt x="302" y="600"/>
                  <a:pt x="302" y="600"/>
                  <a:pt x="302" y="600"/>
                </a:cubicBezTo>
                <a:cubicBezTo>
                  <a:pt x="304" y="600"/>
                  <a:pt x="306" y="599"/>
                  <a:pt x="306" y="597"/>
                </a:cubicBezTo>
                <a:cubicBezTo>
                  <a:pt x="306" y="597"/>
                  <a:pt x="306" y="596"/>
                  <a:pt x="306" y="596"/>
                </a:cubicBezTo>
                <a:cubicBezTo>
                  <a:pt x="307" y="595"/>
                  <a:pt x="308" y="595"/>
                  <a:pt x="309" y="595"/>
                </a:cubicBezTo>
                <a:cubicBezTo>
                  <a:pt x="308" y="595"/>
                  <a:pt x="308" y="595"/>
                  <a:pt x="308" y="594"/>
                </a:cubicBezTo>
                <a:cubicBezTo>
                  <a:pt x="308" y="594"/>
                  <a:pt x="308" y="594"/>
                  <a:pt x="308" y="594"/>
                </a:cubicBezTo>
                <a:cubicBezTo>
                  <a:pt x="308" y="594"/>
                  <a:pt x="308" y="594"/>
                  <a:pt x="308" y="594"/>
                </a:cubicBezTo>
                <a:cubicBezTo>
                  <a:pt x="308" y="594"/>
                  <a:pt x="308" y="594"/>
                  <a:pt x="308" y="594"/>
                </a:cubicBezTo>
                <a:cubicBezTo>
                  <a:pt x="308" y="594"/>
                  <a:pt x="308" y="593"/>
                  <a:pt x="309" y="593"/>
                </a:cubicBezTo>
                <a:cubicBezTo>
                  <a:pt x="309" y="592"/>
                  <a:pt x="309" y="593"/>
                  <a:pt x="309" y="592"/>
                </a:cubicBezTo>
                <a:cubicBezTo>
                  <a:pt x="309" y="592"/>
                  <a:pt x="309" y="592"/>
                  <a:pt x="310" y="592"/>
                </a:cubicBezTo>
                <a:cubicBezTo>
                  <a:pt x="310" y="592"/>
                  <a:pt x="310" y="592"/>
                  <a:pt x="310" y="592"/>
                </a:cubicBezTo>
                <a:cubicBezTo>
                  <a:pt x="310" y="592"/>
                  <a:pt x="310" y="592"/>
                  <a:pt x="310" y="592"/>
                </a:cubicBezTo>
                <a:cubicBezTo>
                  <a:pt x="310" y="593"/>
                  <a:pt x="311" y="594"/>
                  <a:pt x="310" y="594"/>
                </a:cubicBezTo>
                <a:cubicBezTo>
                  <a:pt x="310" y="595"/>
                  <a:pt x="310" y="595"/>
                  <a:pt x="310" y="595"/>
                </a:cubicBezTo>
                <a:cubicBezTo>
                  <a:pt x="311" y="595"/>
                  <a:pt x="311" y="595"/>
                  <a:pt x="311" y="595"/>
                </a:cubicBezTo>
                <a:cubicBezTo>
                  <a:pt x="312" y="593"/>
                  <a:pt x="311" y="593"/>
                  <a:pt x="311" y="591"/>
                </a:cubicBezTo>
                <a:cubicBezTo>
                  <a:pt x="311" y="591"/>
                  <a:pt x="311" y="590"/>
                  <a:pt x="311" y="590"/>
                </a:cubicBezTo>
                <a:cubicBezTo>
                  <a:pt x="311" y="590"/>
                  <a:pt x="311" y="590"/>
                  <a:pt x="310" y="589"/>
                </a:cubicBezTo>
                <a:cubicBezTo>
                  <a:pt x="311" y="589"/>
                  <a:pt x="312" y="590"/>
                  <a:pt x="312" y="590"/>
                </a:cubicBezTo>
                <a:cubicBezTo>
                  <a:pt x="313" y="590"/>
                  <a:pt x="313" y="590"/>
                  <a:pt x="313" y="590"/>
                </a:cubicBezTo>
                <a:cubicBezTo>
                  <a:pt x="313" y="589"/>
                  <a:pt x="313" y="589"/>
                  <a:pt x="313" y="589"/>
                </a:cubicBezTo>
                <a:cubicBezTo>
                  <a:pt x="312" y="589"/>
                  <a:pt x="312" y="589"/>
                  <a:pt x="312" y="590"/>
                </a:cubicBezTo>
                <a:cubicBezTo>
                  <a:pt x="312" y="589"/>
                  <a:pt x="312" y="589"/>
                  <a:pt x="312" y="589"/>
                </a:cubicBezTo>
                <a:cubicBezTo>
                  <a:pt x="312" y="588"/>
                  <a:pt x="312" y="588"/>
                  <a:pt x="312" y="588"/>
                </a:cubicBezTo>
                <a:cubicBezTo>
                  <a:pt x="312" y="588"/>
                  <a:pt x="312" y="588"/>
                  <a:pt x="313" y="588"/>
                </a:cubicBezTo>
                <a:cubicBezTo>
                  <a:pt x="313" y="588"/>
                  <a:pt x="313" y="589"/>
                  <a:pt x="313" y="589"/>
                </a:cubicBezTo>
                <a:cubicBezTo>
                  <a:pt x="313" y="590"/>
                  <a:pt x="313" y="590"/>
                  <a:pt x="313" y="590"/>
                </a:cubicBezTo>
                <a:cubicBezTo>
                  <a:pt x="314" y="590"/>
                  <a:pt x="314" y="590"/>
                  <a:pt x="314" y="590"/>
                </a:cubicBezTo>
                <a:cubicBezTo>
                  <a:pt x="314" y="589"/>
                  <a:pt x="314" y="588"/>
                  <a:pt x="313" y="587"/>
                </a:cubicBezTo>
                <a:cubicBezTo>
                  <a:pt x="314" y="586"/>
                  <a:pt x="314" y="586"/>
                  <a:pt x="315" y="586"/>
                </a:cubicBezTo>
                <a:cubicBezTo>
                  <a:pt x="316" y="586"/>
                  <a:pt x="316" y="583"/>
                  <a:pt x="318" y="585"/>
                </a:cubicBezTo>
                <a:cubicBezTo>
                  <a:pt x="318" y="585"/>
                  <a:pt x="318" y="585"/>
                  <a:pt x="318" y="584"/>
                </a:cubicBezTo>
                <a:cubicBezTo>
                  <a:pt x="318" y="584"/>
                  <a:pt x="318" y="584"/>
                  <a:pt x="318" y="584"/>
                </a:cubicBezTo>
                <a:cubicBezTo>
                  <a:pt x="318" y="584"/>
                  <a:pt x="318" y="584"/>
                  <a:pt x="318" y="583"/>
                </a:cubicBezTo>
                <a:cubicBezTo>
                  <a:pt x="318" y="583"/>
                  <a:pt x="318" y="583"/>
                  <a:pt x="318" y="583"/>
                </a:cubicBezTo>
                <a:cubicBezTo>
                  <a:pt x="318" y="583"/>
                  <a:pt x="318" y="583"/>
                  <a:pt x="318" y="583"/>
                </a:cubicBezTo>
                <a:cubicBezTo>
                  <a:pt x="318" y="583"/>
                  <a:pt x="319" y="583"/>
                  <a:pt x="319" y="584"/>
                </a:cubicBezTo>
                <a:cubicBezTo>
                  <a:pt x="319" y="584"/>
                  <a:pt x="319" y="584"/>
                  <a:pt x="319" y="584"/>
                </a:cubicBezTo>
                <a:cubicBezTo>
                  <a:pt x="319" y="585"/>
                  <a:pt x="319" y="585"/>
                  <a:pt x="319" y="585"/>
                </a:cubicBezTo>
                <a:cubicBezTo>
                  <a:pt x="319" y="585"/>
                  <a:pt x="319" y="585"/>
                  <a:pt x="320" y="585"/>
                </a:cubicBezTo>
                <a:cubicBezTo>
                  <a:pt x="320" y="585"/>
                  <a:pt x="320" y="586"/>
                  <a:pt x="320" y="586"/>
                </a:cubicBezTo>
                <a:cubicBezTo>
                  <a:pt x="320" y="586"/>
                  <a:pt x="320" y="586"/>
                  <a:pt x="320" y="586"/>
                </a:cubicBezTo>
                <a:cubicBezTo>
                  <a:pt x="321" y="585"/>
                  <a:pt x="321" y="584"/>
                  <a:pt x="322" y="584"/>
                </a:cubicBezTo>
                <a:cubicBezTo>
                  <a:pt x="322" y="583"/>
                  <a:pt x="322" y="584"/>
                  <a:pt x="323" y="584"/>
                </a:cubicBezTo>
                <a:cubicBezTo>
                  <a:pt x="323" y="583"/>
                  <a:pt x="323" y="582"/>
                  <a:pt x="323" y="581"/>
                </a:cubicBezTo>
                <a:cubicBezTo>
                  <a:pt x="324" y="581"/>
                  <a:pt x="324" y="581"/>
                  <a:pt x="324" y="580"/>
                </a:cubicBezTo>
                <a:cubicBezTo>
                  <a:pt x="325" y="581"/>
                  <a:pt x="325" y="581"/>
                  <a:pt x="325" y="581"/>
                </a:cubicBezTo>
                <a:cubicBezTo>
                  <a:pt x="325" y="581"/>
                  <a:pt x="325" y="581"/>
                  <a:pt x="326" y="580"/>
                </a:cubicBezTo>
                <a:cubicBezTo>
                  <a:pt x="326" y="580"/>
                  <a:pt x="326" y="580"/>
                  <a:pt x="326" y="580"/>
                </a:cubicBezTo>
                <a:cubicBezTo>
                  <a:pt x="325" y="580"/>
                  <a:pt x="325" y="580"/>
                  <a:pt x="325" y="580"/>
                </a:cubicBezTo>
                <a:cubicBezTo>
                  <a:pt x="325" y="579"/>
                  <a:pt x="326" y="579"/>
                  <a:pt x="326" y="578"/>
                </a:cubicBezTo>
                <a:cubicBezTo>
                  <a:pt x="326" y="577"/>
                  <a:pt x="326" y="577"/>
                  <a:pt x="326" y="577"/>
                </a:cubicBezTo>
                <a:cubicBezTo>
                  <a:pt x="327" y="576"/>
                  <a:pt x="327" y="577"/>
                  <a:pt x="327" y="576"/>
                </a:cubicBezTo>
                <a:cubicBezTo>
                  <a:pt x="328" y="576"/>
                  <a:pt x="328" y="576"/>
                  <a:pt x="329" y="576"/>
                </a:cubicBezTo>
                <a:cubicBezTo>
                  <a:pt x="328" y="576"/>
                  <a:pt x="328" y="576"/>
                  <a:pt x="328" y="577"/>
                </a:cubicBezTo>
                <a:cubicBezTo>
                  <a:pt x="329" y="577"/>
                  <a:pt x="329" y="577"/>
                  <a:pt x="329" y="577"/>
                </a:cubicBezTo>
                <a:cubicBezTo>
                  <a:pt x="329" y="577"/>
                  <a:pt x="329" y="577"/>
                  <a:pt x="329" y="577"/>
                </a:cubicBezTo>
                <a:cubicBezTo>
                  <a:pt x="329" y="576"/>
                  <a:pt x="329" y="576"/>
                  <a:pt x="329" y="576"/>
                </a:cubicBezTo>
                <a:cubicBezTo>
                  <a:pt x="329" y="576"/>
                  <a:pt x="330" y="575"/>
                  <a:pt x="330" y="575"/>
                </a:cubicBezTo>
                <a:cubicBezTo>
                  <a:pt x="330" y="575"/>
                  <a:pt x="329" y="575"/>
                  <a:pt x="329" y="575"/>
                </a:cubicBezTo>
                <a:cubicBezTo>
                  <a:pt x="329" y="574"/>
                  <a:pt x="329" y="574"/>
                  <a:pt x="329" y="574"/>
                </a:cubicBezTo>
                <a:cubicBezTo>
                  <a:pt x="330" y="574"/>
                  <a:pt x="330" y="574"/>
                  <a:pt x="330" y="573"/>
                </a:cubicBezTo>
                <a:cubicBezTo>
                  <a:pt x="330" y="573"/>
                  <a:pt x="330" y="573"/>
                  <a:pt x="330" y="572"/>
                </a:cubicBezTo>
                <a:cubicBezTo>
                  <a:pt x="331" y="572"/>
                  <a:pt x="331" y="571"/>
                  <a:pt x="332" y="571"/>
                </a:cubicBezTo>
                <a:cubicBezTo>
                  <a:pt x="332" y="570"/>
                  <a:pt x="332" y="570"/>
                  <a:pt x="333" y="569"/>
                </a:cubicBezTo>
                <a:cubicBezTo>
                  <a:pt x="333" y="569"/>
                  <a:pt x="334" y="569"/>
                  <a:pt x="334" y="568"/>
                </a:cubicBezTo>
                <a:cubicBezTo>
                  <a:pt x="334" y="568"/>
                  <a:pt x="334" y="567"/>
                  <a:pt x="334" y="567"/>
                </a:cubicBezTo>
                <a:cubicBezTo>
                  <a:pt x="334" y="567"/>
                  <a:pt x="334" y="567"/>
                  <a:pt x="334" y="567"/>
                </a:cubicBezTo>
                <a:cubicBezTo>
                  <a:pt x="334" y="566"/>
                  <a:pt x="334" y="566"/>
                  <a:pt x="334" y="566"/>
                </a:cubicBezTo>
                <a:cubicBezTo>
                  <a:pt x="334" y="566"/>
                  <a:pt x="335" y="567"/>
                  <a:pt x="336" y="567"/>
                </a:cubicBezTo>
                <a:cubicBezTo>
                  <a:pt x="336" y="567"/>
                  <a:pt x="336" y="566"/>
                  <a:pt x="336" y="565"/>
                </a:cubicBezTo>
                <a:cubicBezTo>
                  <a:pt x="336" y="565"/>
                  <a:pt x="337" y="566"/>
                  <a:pt x="337" y="565"/>
                </a:cubicBezTo>
                <a:cubicBezTo>
                  <a:pt x="338" y="564"/>
                  <a:pt x="337" y="563"/>
                  <a:pt x="338" y="562"/>
                </a:cubicBezTo>
                <a:cubicBezTo>
                  <a:pt x="338" y="562"/>
                  <a:pt x="338" y="562"/>
                  <a:pt x="338" y="562"/>
                </a:cubicBezTo>
                <a:cubicBezTo>
                  <a:pt x="339" y="561"/>
                  <a:pt x="339" y="561"/>
                  <a:pt x="339" y="560"/>
                </a:cubicBezTo>
                <a:cubicBezTo>
                  <a:pt x="339" y="560"/>
                  <a:pt x="339" y="560"/>
                  <a:pt x="339" y="560"/>
                </a:cubicBezTo>
                <a:cubicBezTo>
                  <a:pt x="340" y="560"/>
                  <a:pt x="340" y="561"/>
                  <a:pt x="340" y="561"/>
                </a:cubicBezTo>
                <a:cubicBezTo>
                  <a:pt x="340" y="561"/>
                  <a:pt x="340" y="561"/>
                  <a:pt x="340" y="561"/>
                </a:cubicBezTo>
                <a:cubicBezTo>
                  <a:pt x="341" y="560"/>
                  <a:pt x="341" y="560"/>
                  <a:pt x="341" y="560"/>
                </a:cubicBezTo>
                <a:cubicBezTo>
                  <a:pt x="341" y="560"/>
                  <a:pt x="341" y="560"/>
                  <a:pt x="341" y="560"/>
                </a:cubicBezTo>
                <a:cubicBezTo>
                  <a:pt x="341" y="560"/>
                  <a:pt x="341" y="560"/>
                  <a:pt x="341" y="560"/>
                </a:cubicBezTo>
                <a:cubicBezTo>
                  <a:pt x="341" y="559"/>
                  <a:pt x="342" y="558"/>
                  <a:pt x="342" y="557"/>
                </a:cubicBezTo>
                <a:cubicBezTo>
                  <a:pt x="343" y="557"/>
                  <a:pt x="343" y="557"/>
                  <a:pt x="343" y="558"/>
                </a:cubicBezTo>
                <a:cubicBezTo>
                  <a:pt x="344" y="557"/>
                  <a:pt x="343" y="557"/>
                  <a:pt x="343" y="556"/>
                </a:cubicBezTo>
                <a:cubicBezTo>
                  <a:pt x="344" y="556"/>
                  <a:pt x="344" y="556"/>
                  <a:pt x="344" y="556"/>
                </a:cubicBezTo>
                <a:cubicBezTo>
                  <a:pt x="344" y="556"/>
                  <a:pt x="344" y="555"/>
                  <a:pt x="344" y="555"/>
                </a:cubicBezTo>
                <a:cubicBezTo>
                  <a:pt x="344" y="555"/>
                  <a:pt x="344" y="555"/>
                  <a:pt x="344" y="555"/>
                </a:cubicBezTo>
                <a:cubicBezTo>
                  <a:pt x="344" y="555"/>
                  <a:pt x="344" y="555"/>
                  <a:pt x="343" y="556"/>
                </a:cubicBezTo>
                <a:cubicBezTo>
                  <a:pt x="343" y="555"/>
                  <a:pt x="343" y="555"/>
                  <a:pt x="343" y="555"/>
                </a:cubicBezTo>
                <a:cubicBezTo>
                  <a:pt x="343" y="555"/>
                  <a:pt x="343" y="555"/>
                  <a:pt x="343" y="554"/>
                </a:cubicBezTo>
                <a:cubicBezTo>
                  <a:pt x="343" y="554"/>
                  <a:pt x="344" y="554"/>
                  <a:pt x="344" y="554"/>
                </a:cubicBezTo>
                <a:cubicBezTo>
                  <a:pt x="344" y="554"/>
                  <a:pt x="345" y="554"/>
                  <a:pt x="345" y="554"/>
                </a:cubicBezTo>
                <a:cubicBezTo>
                  <a:pt x="345" y="554"/>
                  <a:pt x="344" y="554"/>
                  <a:pt x="344" y="555"/>
                </a:cubicBezTo>
                <a:cubicBezTo>
                  <a:pt x="344" y="555"/>
                  <a:pt x="344" y="555"/>
                  <a:pt x="344" y="555"/>
                </a:cubicBezTo>
                <a:cubicBezTo>
                  <a:pt x="344" y="555"/>
                  <a:pt x="344" y="555"/>
                  <a:pt x="344" y="555"/>
                </a:cubicBezTo>
                <a:cubicBezTo>
                  <a:pt x="345" y="555"/>
                  <a:pt x="345" y="555"/>
                  <a:pt x="346" y="555"/>
                </a:cubicBezTo>
                <a:cubicBezTo>
                  <a:pt x="346" y="554"/>
                  <a:pt x="346" y="554"/>
                  <a:pt x="346" y="554"/>
                </a:cubicBezTo>
                <a:cubicBezTo>
                  <a:pt x="347" y="554"/>
                  <a:pt x="347" y="552"/>
                  <a:pt x="348" y="552"/>
                </a:cubicBezTo>
                <a:cubicBezTo>
                  <a:pt x="348" y="551"/>
                  <a:pt x="349" y="550"/>
                  <a:pt x="349" y="550"/>
                </a:cubicBezTo>
                <a:cubicBezTo>
                  <a:pt x="349" y="550"/>
                  <a:pt x="349" y="550"/>
                  <a:pt x="349" y="550"/>
                </a:cubicBezTo>
                <a:cubicBezTo>
                  <a:pt x="349" y="550"/>
                  <a:pt x="349" y="549"/>
                  <a:pt x="349" y="549"/>
                </a:cubicBezTo>
                <a:cubicBezTo>
                  <a:pt x="350" y="549"/>
                  <a:pt x="349" y="547"/>
                  <a:pt x="348" y="546"/>
                </a:cubicBezTo>
                <a:cubicBezTo>
                  <a:pt x="347" y="546"/>
                  <a:pt x="347" y="546"/>
                  <a:pt x="347" y="546"/>
                </a:cubicBezTo>
                <a:cubicBezTo>
                  <a:pt x="347" y="547"/>
                  <a:pt x="347" y="547"/>
                  <a:pt x="348" y="547"/>
                </a:cubicBezTo>
                <a:cubicBezTo>
                  <a:pt x="347" y="547"/>
                  <a:pt x="348" y="547"/>
                  <a:pt x="347" y="547"/>
                </a:cubicBezTo>
                <a:cubicBezTo>
                  <a:pt x="347" y="547"/>
                  <a:pt x="347" y="547"/>
                  <a:pt x="347" y="547"/>
                </a:cubicBezTo>
                <a:cubicBezTo>
                  <a:pt x="347" y="547"/>
                  <a:pt x="347" y="547"/>
                  <a:pt x="347" y="547"/>
                </a:cubicBezTo>
                <a:cubicBezTo>
                  <a:pt x="347" y="546"/>
                  <a:pt x="347" y="546"/>
                  <a:pt x="347" y="546"/>
                </a:cubicBezTo>
                <a:cubicBezTo>
                  <a:pt x="347" y="546"/>
                  <a:pt x="348" y="546"/>
                  <a:pt x="348" y="546"/>
                </a:cubicBezTo>
                <a:cubicBezTo>
                  <a:pt x="349" y="545"/>
                  <a:pt x="350" y="544"/>
                  <a:pt x="350" y="543"/>
                </a:cubicBezTo>
                <a:cubicBezTo>
                  <a:pt x="350" y="543"/>
                  <a:pt x="350" y="542"/>
                  <a:pt x="349" y="542"/>
                </a:cubicBezTo>
                <a:cubicBezTo>
                  <a:pt x="349" y="541"/>
                  <a:pt x="350" y="541"/>
                  <a:pt x="350" y="540"/>
                </a:cubicBezTo>
                <a:cubicBezTo>
                  <a:pt x="350" y="540"/>
                  <a:pt x="351" y="540"/>
                  <a:pt x="351" y="540"/>
                </a:cubicBezTo>
                <a:cubicBezTo>
                  <a:pt x="351" y="541"/>
                  <a:pt x="351" y="541"/>
                  <a:pt x="352" y="541"/>
                </a:cubicBezTo>
                <a:cubicBezTo>
                  <a:pt x="351" y="541"/>
                  <a:pt x="351" y="541"/>
                  <a:pt x="351" y="542"/>
                </a:cubicBezTo>
                <a:cubicBezTo>
                  <a:pt x="352" y="542"/>
                  <a:pt x="352" y="542"/>
                  <a:pt x="352" y="541"/>
                </a:cubicBezTo>
                <a:cubicBezTo>
                  <a:pt x="353" y="542"/>
                  <a:pt x="352" y="542"/>
                  <a:pt x="353" y="542"/>
                </a:cubicBezTo>
                <a:cubicBezTo>
                  <a:pt x="353" y="543"/>
                  <a:pt x="352" y="544"/>
                  <a:pt x="353" y="544"/>
                </a:cubicBezTo>
                <a:cubicBezTo>
                  <a:pt x="353" y="545"/>
                  <a:pt x="353" y="545"/>
                  <a:pt x="353" y="545"/>
                </a:cubicBezTo>
                <a:cubicBezTo>
                  <a:pt x="353" y="545"/>
                  <a:pt x="352" y="544"/>
                  <a:pt x="352" y="544"/>
                </a:cubicBezTo>
                <a:cubicBezTo>
                  <a:pt x="352" y="544"/>
                  <a:pt x="352" y="543"/>
                  <a:pt x="352" y="542"/>
                </a:cubicBezTo>
                <a:cubicBezTo>
                  <a:pt x="351" y="543"/>
                  <a:pt x="351" y="543"/>
                  <a:pt x="351" y="543"/>
                </a:cubicBezTo>
                <a:cubicBezTo>
                  <a:pt x="351" y="543"/>
                  <a:pt x="351" y="543"/>
                  <a:pt x="350" y="543"/>
                </a:cubicBezTo>
                <a:cubicBezTo>
                  <a:pt x="351" y="544"/>
                  <a:pt x="351" y="544"/>
                  <a:pt x="351" y="544"/>
                </a:cubicBezTo>
                <a:cubicBezTo>
                  <a:pt x="351" y="544"/>
                  <a:pt x="351" y="544"/>
                  <a:pt x="351" y="544"/>
                </a:cubicBezTo>
                <a:cubicBezTo>
                  <a:pt x="351" y="544"/>
                  <a:pt x="350" y="544"/>
                  <a:pt x="350" y="544"/>
                </a:cubicBezTo>
                <a:cubicBezTo>
                  <a:pt x="350" y="544"/>
                  <a:pt x="350" y="545"/>
                  <a:pt x="350" y="545"/>
                </a:cubicBezTo>
                <a:cubicBezTo>
                  <a:pt x="350" y="545"/>
                  <a:pt x="350" y="545"/>
                  <a:pt x="350" y="545"/>
                </a:cubicBezTo>
                <a:cubicBezTo>
                  <a:pt x="350" y="545"/>
                  <a:pt x="350" y="545"/>
                  <a:pt x="351" y="545"/>
                </a:cubicBezTo>
                <a:cubicBezTo>
                  <a:pt x="351" y="545"/>
                  <a:pt x="351" y="545"/>
                  <a:pt x="351" y="545"/>
                </a:cubicBezTo>
                <a:cubicBezTo>
                  <a:pt x="351" y="546"/>
                  <a:pt x="351" y="546"/>
                  <a:pt x="351" y="547"/>
                </a:cubicBezTo>
                <a:cubicBezTo>
                  <a:pt x="351" y="547"/>
                  <a:pt x="351" y="547"/>
                  <a:pt x="351" y="546"/>
                </a:cubicBezTo>
                <a:cubicBezTo>
                  <a:pt x="352" y="546"/>
                  <a:pt x="352" y="546"/>
                  <a:pt x="352" y="547"/>
                </a:cubicBezTo>
                <a:cubicBezTo>
                  <a:pt x="353" y="546"/>
                  <a:pt x="353" y="545"/>
                  <a:pt x="353" y="545"/>
                </a:cubicBezTo>
                <a:cubicBezTo>
                  <a:pt x="353" y="545"/>
                  <a:pt x="353" y="545"/>
                  <a:pt x="354" y="545"/>
                </a:cubicBezTo>
                <a:cubicBezTo>
                  <a:pt x="355" y="544"/>
                  <a:pt x="356" y="543"/>
                  <a:pt x="357" y="541"/>
                </a:cubicBezTo>
                <a:cubicBezTo>
                  <a:pt x="358" y="541"/>
                  <a:pt x="357" y="541"/>
                  <a:pt x="359" y="540"/>
                </a:cubicBezTo>
                <a:cubicBezTo>
                  <a:pt x="359" y="540"/>
                  <a:pt x="359" y="540"/>
                  <a:pt x="359" y="540"/>
                </a:cubicBezTo>
                <a:cubicBezTo>
                  <a:pt x="359" y="539"/>
                  <a:pt x="360" y="538"/>
                  <a:pt x="361" y="538"/>
                </a:cubicBezTo>
                <a:cubicBezTo>
                  <a:pt x="361" y="537"/>
                  <a:pt x="361" y="537"/>
                  <a:pt x="361" y="537"/>
                </a:cubicBezTo>
                <a:cubicBezTo>
                  <a:pt x="362" y="537"/>
                  <a:pt x="362" y="537"/>
                  <a:pt x="362" y="536"/>
                </a:cubicBezTo>
                <a:cubicBezTo>
                  <a:pt x="362" y="536"/>
                  <a:pt x="363" y="536"/>
                  <a:pt x="363" y="536"/>
                </a:cubicBezTo>
                <a:cubicBezTo>
                  <a:pt x="363" y="536"/>
                  <a:pt x="363" y="536"/>
                  <a:pt x="363" y="536"/>
                </a:cubicBezTo>
                <a:cubicBezTo>
                  <a:pt x="363" y="536"/>
                  <a:pt x="363" y="536"/>
                  <a:pt x="363" y="536"/>
                </a:cubicBezTo>
                <a:cubicBezTo>
                  <a:pt x="364" y="535"/>
                  <a:pt x="365" y="535"/>
                  <a:pt x="365" y="534"/>
                </a:cubicBezTo>
                <a:cubicBezTo>
                  <a:pt x="365" y="534"/>
                  <a:pt x="365" y="534"/>
                  <a:pt x="365" y="534"/>
                </a:cubicBezTo>
                <a:cubicBezTo>
                  <a:pt x="365" y="534"/>
                  <a:pt x="366" y="534"/>
                  <a:pt x="366" y="534"/>
                </a:cubicBezTo>
                <a:cubicBezTo>
                  <a:pt x="366" y="533"/>
                  <a:pt x="366" y="533"/>
                  <a:pt x="367" y="533"/>
                </a:cubicBezTo>
                <a:cubicBezTo>
                  <a:pt x="367" y="533"/>
                  <a:pt x="367" y="533"/>
                  <a:pt x="367" y="532"/>
                </a:cubicBezTo>
                <a:cubicBezTo>
                  <a:pt x="367" y="532"/>
                  <a:pt x="367" y="532"/>
                  <a:pt x="367" y="533"/>
                </a:cubicBezTo>
                <a:cubicBezTo>
                  <a:pt x="368" y="532"/>
                  <a:pt x="368" y="530"/>
                  <a:pt x="369" y="530"/>
                </a:cubicBezTo>
                <a:cubicBezTo>
                  <a:pt x="369" y="529"/>
                  <a:pt x="370" y="529"/>
                  <a:pt x="371" y="528"/>
                </a:cubicBezTo>
                <a:cubicBezTo>
                  <a:pt x="371" y="528"/>
                  <a:pt x="371" y="528"/>
                  <a:pt x="371" y="528"/>
                </a:cubicBezTo>
                <a:cubicBezTo>
                  <a:pt x="371" y="528"/>
                  <a:pt x="371" y="528"/>
                  <a:pt x="371" y="528"/>
                </a:cubicBezTo>
                <a:cubicBezTo>
                  <a:pt x="372" y="527"/>
                  <a:pt x="373" y="526"/>
                  <a:pt x="373" y="525"/>
                </a:cubicBezTo>
                <a:cubicBezTo>
                  <a:pt x="374" y="525"/>
                  <a:pt x="373" y="525"/>
                  <a:pt x="374" y="525"/>
                </a:cubicBezTo>
                <a:cubicBezTo>
                  <a:pt x="374" y="525"/>
                  <a:pt x="374" y="525"/>
                  <a:pt x="374" y="525"/>
                </a:cubicBezTo>
                <a:cubicBezTo>
                  <a:pt x="374" y="525"/>
                  <a:pt x="374" y="524"/>
                  <a:pt x="374" y="523"/>
                </a:cubicBezTo>
                <a:cubicBezTo>
                  <a:pt x="374" y="522"/>
                  <a:pt x="374" y="522"/>
                  <a:pt x="374" y="522"/>
                </a:cubicBezTo>
                <a:cubicBezTo>
                  <a:pt x="375" y="523"/>
                  <a:pt x="376" y="521"/>
                  <a:pt x="377" y="522"/>
                </a:cubicBezTo>
                <a:cubicBezTo>
                  <a:pt x="377" y="522"/>
                  <a:pt x="377" y="522"/>
                  <a:pt x="377" y="522"/>
                </a:cubicBezTo>
                <a:cubicBezTo>
                  <a:pt x="378" y="522"/>
                  <a:pt x="379" y="521"/>
                  <a:pt x="379" y="520"/>
                </a:cubicBezTo>
                <a:cubicBezTo>
                  <a:pt x="379" y="520"/>
                  <a:pt x="379" y="520"/>
                  <a:pt x="379" y="520"/>
                </a:cubicBezTo>
                <a:cubicBezTo>
                  <a:pt x="380" y="519"/>
                  <a:pt x="380" y="519"/>
                  <a:pt x="380" y="518"/>
                </a:cubicBezTo>
                <a:cubicBezTo>
                  <a:pt x="379" y="517"/>
                  <a:pt x="379" y="514"/>
                  <a:pt x="378" y="514"/>
                </a:cubicBezTo>
                <a:cubicBezTo>
                  <a:pt x="378" y="513"/>
                  <a:pt x="379" y="514"/>
                  <a:pt x="379" y="513"/>
                </a:cubicBezTo>
                <a:cubicBezTo>
                  <a:pt x="380" y="513"/>
                  <a:pt x="380" y="512"/>
                  <a:pt x="380" y="512"/>
                </a:cubicBezTo>
                <a:cubicBezTo>
                  <a:pt x="380" y="512"/>
                  <a:pt x="380" y="512"/>
                  <a:pt x="380" y="512"/>
                </a:cubicBezTo>
                <a:cubicBezTo>
                  <a:pt x="381" y="512"/>
                  <a:pt x="381" y="512"/>
                  <a:pt x="381" y="512"/>
                </a:cubicBezTo>
                <a:cubicBezTo>
                  <a:pt x="381" y="512"/>
                  <a:pt x="381" y="512"/>
                  <a:pt x="382" y="512"/>
                </a:cubicBezTo>
                <a:cubicBezTo>
                  <a:pt x="381" y="513"/>
                  <a:pt x="381" y="513"/>
                  <a:pt x="381" y="513"/>
                </a:cubicBezTo>
                <a:cubicBezTo>
                  <a:pt x="381" y="514"/>
                  <a:pt x="381" y="514"/>
                  <a:pt x="381" y="514"/>
                </a:cubicBezTo>
                <a:cubicBezTo>
                  <a:pt x="381" y="514"/>
                  <a:pt x="381" y="514"/>
                  <a:pt x="381" y="514"/>
                </a:cubicBezTo>
                <a:cubicBezTo>
                  <a:pt x="382" y="514"/>
                  <a:pt x="382" y="514"/>
                  <a:pt x="382" y="513"/>
                </a:cubicBezTo>
                <a:cubicBezTo>
                  <a:pt x="382" y="513"/>
                  <a:pt x="382" y="513"/>
                  <a:pt x="382" y="513"/>
                </a:cubicBezTo>
                <a:cubicBezTo>
                  <a:pt x="383" y="514"/>
                  <a:pt x="383" y="515"/>
                  <a:pt x="383" y="515"/>
                </a:cubicBezTo>
                <a:cubicBezTo>
                  <a:pt x="383" y="516"/>
                  <a:pt x="383" y="516"/>
                  <a:pt x="383" y="516"/>
                </a:cubicBezTo>
                <a:cubicBezTo>
                  <a:pt x="383" y="515"/>
                  <a:pt x="383" y="515"/>
                  <a:pt x="382" y="515"/>
                </a:cubicBezTo>
                <a:cubicBezTo>
                  <a:pt x="382" y="515"/>
                  <a:pt x="382" y="515"/>
                  <a:pt x="382" y="515"/>
                </a:cubicBezTo>
                <a:cubicBezTo>
                  <a:pt x="382" y="515"/>
                  <a:pt x="382" y="515"/>
                  <a:pt x="382" y="515"/>
                </a:cubicBezTo>
                <a:cubicBezTo>
                  <a:pt x="382" y="516"/>
                  <a:pt x="382" y="516"/>
                  <a:pt x="383" y="516"/>
                </a:cubicBezTo>
                <a:cubicBezTo>
                  <a:pt x="383" y="516"/>
                  <a:pt x="383" y="515"/>
                  <a:pt x="384" y="515"/>
                </a:cubicBezTo>
                <a:cubicBezTo>
                  <a:pt x="384" y="515"/>
                  <a:pt x="384" y="515"/>
                  <a:pt x="384" y="515"/>
                </a:cubicBezTo>
                <a:cubicBezTo>
                  <a:pt x="384" y="514"/>
                  <a:pt x="385" y="513"/>
                  <a:pt x="385" y="513"/>
                </a:cubicBezTo>
                <a:cubicBezTo>
                  <a:pt x="385" y="513"/>
                  <a:pt x="385" y="512"/>
                  <a:pt x="385" y="512"/>
                </a:cubicBezTo>
                <a:cubicBezTo>
                  <a:pt x="385" y="512"/>
                  <a:pt x="385" y="512"/>
                  <a:pt x="385" y="512"/>
                </a:cubicBezTo>
                <a:cubicBezTo>
                  <a:pt x="384" y="512"/>
                  <a:pt x="384" y="513"/>
                  <a:pt x="384" y="514"/>
                </a:cubicBezTo>
                <a:cubicBezTo>
                  <a:pt x="384" y="514"/>
                  <a:pt x="384" y="514"/>
                  <a:pt x="384" y="514"/>
                </a:cubicBezTo>
                <a:cubicBezTo>
                  <a:pt x="383" y="514"/>
                  <a:pt x="383" y="514"/>
                  <a:pt x="383" y="514"/>
                </a:cubicBezTo>
                <a:cubicBezTo>
                  <a:pt x="383" y="513"/>
                  <a:pt x="383" y="513"/>
                  <a:pt x="383" y="513"/>
                </a:cubicBezTo>
                <a:cubicBezTo>
                  <a:pt x="383" y="513"/>
                  <a:pt x="383" y="513"/>
                  <a:pt x="383" y="513"/>
                </a:cubicBezTo>
                <a:cubicBezTo>
                  <a:pt x="383" y="513"/>
                  <a:pt x="383" y="513"/>
                  <a:pt x="383" y="512"/>
                </a:cubicBezTo>
                <a:cubicBezTo>
                  <a:pt x="384" y="512"/>
                  <a:pt x="383" y="512"/>
                  <a:pt x="382" y="511"/>
                </a:cubicBezTo>
                <a:cubicBezTo>
                  <a:pt x="383" y="511"/>
                  <a:pt x="384" y="512"/>
                  <a:pt x="384" y="510"/>
                </a:cubicBezTo>
                <a:cubicBezTo>
                  <a:pt x="384" y="510"/>
                  <a:pt x="384" y="510"/>
                  <a:pt x="385" y="510"/>
                </a:cubicBezTo>
                <a:cubicBezTo>
                  <a:pt x="385" y="510"/>
                  <a:pt x="385" y="510"/>
                  <a:pt x="385" y="511"/>
                </a:cubicBezTo>
                <a:cubicBezTo>
                  <a:pt x="385" y="511"/>
                  <a:pt x="385" y="511"/>
                  <a:pt x="385" y="511"/>
                </a:cubicBezTo>
                <a:cubicBezTo>
                  <a:pt x="385" y="511"/>
                  <a:pt x="385" y="511"/>
                  <a:pt x="385" y="511"/>
                </a:cubicBezTo>
                <a:cubicBezTo>
                  <a:pt x="385" y="510"/>
                  <a:pt x="385" y="509"/>
                  <a:pt x="385" y="508"/>
                </a:cubicBezTo>
                <a:cubicBezTo>
                  <a:pt x="385" y="508"/>
                  <a:pt x="385" y="508"/>
                  <a:pt x="385" y="508"/>
                </a:cubicBezTo>
                <a:cubicBezTo>
                  <a:pt x="385" y="508"/>
                  <a:pt x="384" y="508"/>
                  <a:pt x="384" y="508"/>
                </a:cubicBezTo>
                <a:cubicBezTo>
                  <a:pt x="384" y="508"/>
                  <a:pt x="384" y="508"/>
                  <a:pt x="384" y="508"/>
                </a:cubicBezTo>
                <a:cubicBezTo>
                  <a:pt x="384" y="508"/>
                  <a:pt x="384" y="508"/>
                  <a:pt x="384" y="508"/>
                </a:cubicBezTo>
                <a:cubicBezTo>
                  <a:pt x="384" y="507"/>
                  <a:pt x="384" y="508"/>
                  <a:pt x="385" y="507"/>
                </a:cubicBezTo>
                <a:cubicBezTo>
                  <a:pt x="385" y="508"/>
                  <a:pt x="385" y="508"/>
                  <a:pt x="385" y="509"/>
                </a:cubicBezTo>
                <a:cubicBezTo>
                  <a:pt x="386" y="508"/>
                  <a:pt x="386" y="508"/>
                  <a:pt x="387" y="508"/>
                </a:cubicBezTo>
                <a:cubicBezTo>
                  <a:pt x="387" y="508"/>
                  <a:pt x="387" y="507"/>
                  <a:pt x="387" y="507"/>
                </a:cubicBezTo>
                <a:cubicBezTo>
                  <a:pt x="387" y="507"/>
                  <a:pt x="387" y="507"/>
                  <a:pt x="387" y="507"/>
                </a:cubicBezTo>
                <a:cubicBezTo>
                  <a:pt x="387" y="507"/>
                  <a:pt x="386" y="507"/>
                  <a:pt x="386" y="507"/>
                </a:cubicBezTo>
                <a:cubicBezTo>
                  <a:pt x="385" y="507"/>
                  <a:pt x="385" y="507"/>
                  <a:pt x="385" y="506"/>
                </a:cubicBezTo>
                <a:cubicBezTo>
                  <a:pt x="385" y="506"/>
                  <a:pt x="385" y="506"/>
                  <a:pt x="385" y="505"/>
                </a:cubicBezTo>
                <a:cubicBezTo>
                  <a:pt x="385" y="505"/>
                  <a:pt x="385" y="505"/>
                  <a:pt x="385" y="505"/>
                </a:cubicBezTo>
                <a:cubicBezTo>
                  <a:pt x="385" y="505"/>
                  <a:pt x="385" y="505"/>
                  <a:pt x="385" y="505"/>
                </a:cubicBezTo>
                <a:cubicBezTo>
                  <a:pt x="386" y="506"/>
                  <a:pt x="386" y="506"/>
                  <a:pt x="386" y="506"/>
                </a:cubicBezTo>
                <a:cubicBezTo>
                  <a:pt x="386" y="506"/>
                  <a:pt x="386" y="506"/>
                  <a:pt x="386" y="506"/>
                </a:cubicBezTo>
                <a:cubicBezTo>
                  <a:pt x="386" y="505"/>
                  <a:pt x="386" y="505"/>
                  <a:pt x="386" y="505"/>
                </a:cubicBezTo>
                <a:cubicBezTo>
                  <a:pt x="386" y="505"/>
                  <a:pt x="386" y="505"/>
                  <a:pt x="385" y="505"/>
                </a:cubicBezTo>
                <a:cubicBezTo>
                  <a:pt x="385" y="504"/>
                  <a:pt x="385" y="504"/>
                  <a:pt x="386" y="504"/>
                </a:cubicBezTo>
                <a:cubicBezTo>
                  <a:pt x="386" y="504"/>
                  <a:pt x="386" y="504"/>
                  <a:pt x="386" y="503"/>
                </a:cubicBezTo>
                <a:cubicBezTo>
                  <a:pt x="386" y="503"/>
                  <a:pt x="386" y="503"/>
                  <a:pt x="386" y="503"/>
                </a:cubicBezTo>
                <a:cubicBezTo>
                  <a:pt x="386" y="503"/>
                  <a:pt x="386" y="504"/>
                  <a:pt x="386" y="504"/>
                </a:cubicBezTo>
                <a:cubicBezTo>
                  <a:pt x="387" y="503"/>
                  <a:pt x="387" y="503"/>
                  <a:pt x="387" y="502"/>
                </a:cubicBezTo>
                <a:cubicBezTo>
                  <a:pt x="387" y="502"/>
                  <a:pt x="387" y="502"/>
                  <a:pt x="387" y="503"/>
                </a:cubicBezTo>
                <a:cubicBezTo>
                  <a:pt x="387" y="504"/>
                  <a:pt x="387" y="505"/>
                  <a:pt x="386" y="505"/>
                </a:cubicBezTo>
                <a:cubicBezTo>
                  <a:pt x="386" y="505"/>
                  <a:pt x="387" y="505"/>
                  <a:pt x="387" y="505"/>
                </a:cubicBezTo>
                <a:cubicBezTo>
                  <a:pt x="387" y="505"/>
                  <a:pt x="387" y="506"/>
                  <a:pt x="387" y="506"/>
                </a:cubicBezTo>
                <a:cubicBezTo>
                  <a:pt x="387" y="506"/>
                  <a:pt x="387" y="506"/>
                  <a:pt x="387" y="506"/>
                </a:cubicBezTo>
                <a:cubicBezTo>
                  <a:pt x="387" y="506"/>
                  <a:pt x="388" y="506"/>
                  <a:pt x="388" y="506"/>
                </a:cubicBezTo>
                <a:cubicBezTo>
                  <a:pt x="389" y="506"/>
                  <a:pt x="389" y="506"/>
                  <a:pt x="389" y="506"/>
                </a:cubicBezTo>
                <a:cubicBezTo>
                  <a:pt x="389" y="507"/>
                  <a:pt x="388" y="507"/>
                  <a:pt x="388" y="507"/>
                </a:cubicBezTo>
                <a:cubicBezTo>
                  <a:pt x="388" y="508"/>
                  <a:pt x="388" y="508"/>
                  <a:pt x="388" y="509"/>
                </a:cubicBezTo>
                <a:cubicBezTo>
                  <a:pt x="388" y="509"/>
                  <a:pt x="389" y="509"/>
                  <a:pt x="388" y="509"/>
                </a:cubicBezTo>
                <a:cubicBezTo>
                  <a:pt x="388" y="509"/>
                  <a:pt x="388" y="510"/>
                  <a:pt x="388" y="510"/>
                </a:cubicBezTo>
                <a:cubicBezTo>
                  <a:pt x="388" y="510"/>
                  <a:pt x="387" y="510"/>
                  <a:pt x="387" y="510"/>
                </a:cubicBezTo>
                <a:cubicBezTo>
                  <a:pt x="387" y="511"/>
                  <a:pt x="387" y="511"/>
                  <a:pt x="387" y="512"/>
                </a:cubicBezTo>
                <a:cubicBezTo>
                  <a:pt x="387" y="512"/>
                  <a:pt x="387" y="512"/>
                  <a:pt x="387" y="512"/>
                </a:cubicBezTo>
                <a:cubicBezTo>
                  <a:pt x="387" y="512"/>
                  <a:pt x="387" y="512"/>
                  <a:pt x="388" y="512"/>
                </a:cubicBezTo>
                <a:cubicBezTo>
                  <a:pt x="388" y="512"/>
                  <a:pt x="388" y="512"/>
                  <a:pt x="388" y="512"/>
                </a:cubicBezTo>
                <a:cubicBezTo>
                  <a:pt x="388" y="512"/>
                  <a:pt x="388" y="511"/>
                  <a:pt x="388" y="511"/>
                </a:cubicBezTo>
                <a:cubicBezTo>
                  <a:pt x="389" y="511"/>
                  <a:pt x="390" y="511"/>
                  <a:pt x="390" y="510"/>
                </a:cubicBezTo>
                <a:cubicBezTo>
                  <a:pt x="390" y="510"/>
                  <a:pt x="390" y="510"/>
                  <a:pt x="390" y="510"/>
                </a:cubicBezTo>
                <a:cubicBezTo>
                  <a:pt x="390" y="509"/>
                  <a:pt x="390" y="509"/>
                  <a:pt x="390" y="509"/>
                </a:cubicBezTo>
                <a:cubicBezTo>
                  <a:pt x="390" y="509"/>
                  <a:pt x="390" y="509"/>
                  <a:pt x="390" y="510"/>
                </a:cubicBezTo>
                <a:cubicBezTo>
                  <a:pt x="391" y="509"/>
                  <a:pt x="391" y="509"/>
                  <a:pt x="391" y="508"/>
                </a:cubicBezTo>
                <a:cubicBezTo>
                  <a:pt x="392" y="507"/>
                  <a:pt x="392" y="507"/>
                  <a:pt x="393" y="507"/>
                </a:cubicBezTo>
                <a:cubicBezTo>
                  <a:pt x="393" y="507"/>
                  <a:pt x="393" y="507"/>
                  <a:pt x="393" y="507"/>
                </a:cubicBezTo>
                <a:cubicBezTo>
                  <a:pt x="393" y="508"/>
                  <a:pt x="393" y="508"/>
                  <a:pt x="392" y="508"/>
                </a:cubicBezTo>
                <a:cubicBezTo>
                  <a:pt x="392" y="509"/>
                  <a:pt x="392" y="509"/>
                  <a:pt x="392" y="509"/>
                </a:cubicBezTo>
                <a:cubicBezTo>
                  <a:pt x="392" y="509"/>
                  <a:pt x="392" y="509"/>
                  <a:pt x="392" y="509"/>
                </a:cubicBezTo>
                <a:cubicBezTo>
                  <a:pt x="392" y="509"/>
                  <a:pt x="392" y="509"/>
                  <a:pt x="392" y="508"/>
                </a:cubicBezTo>
                <a:cubicBezTo>
                  <a:pt x="393" y="508"/>
                  <a:pt x="393" y="508"/>
                  <a:pt x="394" y="508"/>
                </a:cubicBezTo>
                <a:cubicBezTo>
                  <a:pt x="394" y="507"/>
                  <a:pt x="394" y="507"/>
                  <a:pt x="393" y="506"/>
                </a:cubicBezTo>
                <a:cubicBezTo>
                  <a:pt x="394" y="504"/>
                  <a:pt x="395" y="505"/>
                  <a:pt x="396" y="504"/>
                </a:cubicBezTo>
                <a:cubicBezTo>
                  <a:pt x="396" y="504"/>
                  <a:pt x="396" y="504"/>
                  <a:pt x="396" y="503"/>
                </a:cubicBezTo>
                <a:cubicBezTo>
                  <a:pt x="396" y="503"/>
                  <a:pt x="396" y="503"/>
                  <a:pt x="396" y="503"/>
                </a:cubicBezTo>
                <a:cubicBezTo>
                  <a:pt x="397" y="503"/>
                  <a:pt x="397" y="503"/>
                  <a:pt x="397" y="503"/>
                </a:cubicBezTo>
                <a:cubicBezTo>
                  <a:pt x="397" y="503"/>
                  <a:pt x="397" y="503"/>
                  <a:pt x="397" y="503"/>
                </a:cubicBezTo>
                <a:cubicBezTo>
                  <a:pt x="397" y="503"/>
                  <a:pt x="397" y="503"/>
                  <a:pt x="397" y="503"/>
                </a:cubicBezTo>
                <a:cubicBezTo>
                  <a:pt x="398" y="503"/>
                  <a:pt x="399" y="502"/>
                  <a:pt x="400" y="502"/>
                </a:cubicBezTo>
                <a:cubicBezTo>
                  <a:pt x="400" y="501"/>
                  <a:pt x="400" y="500"/>
                  <a:pt x="400" y="500"/>
                </a:cubicBezTo>
                <a:cubicBezTo>
                  <a:pt x="401" y="500"/>
                  <a:pt x="401" y="500"/>
                  <a:pt x="401" y="500"/>
                </a:cubicBezTo>
                <a:cubicBezTo>
                  <a:pt x="401" y="500"/>
                  <a:pt x="401" y="500"/>
                  <a:pt x="402" y="500"/>
                </a:cubicBezTo>
                <a:cubicBezTo>
                  <a:pt x="402" y="500"/>
                  <a:pt x="402" y="499"/>
                  <a:pt x="402" y="499"/>
                </a:cubicBezTo>
                <a:cubicBezTo>
                  <a:pt x="402" y="498"/>
                  <a:pt x="402" y="499"/>
                  <a:pt x="402" y="498"/>
                </a:cubicBezTo>
                <a:cubicBezTo>
                  <a:pt x="402" y="498"/>
                  <a:pt x="402" y="498"/>
                  <a:pt x="402" y="497"/>
                </a:cubicBezTo>
                <a:cubicBezTo>
                  <a:pt x="403" y="497"/>
                  <a:pt x="403" y="497"/>
                  <a:pt x="403" y="497"/>
                </a:cubicBezTo>
                <a:cubicBezTo>
                  <a:pt x="403" y="498"/>
                  <a:pt x="403" y="498"/>
                  <a:pt x="402" y="499"/>
                </a:cubicBezTo>
                <a:cubicBezTo>
                  <a:pt x="404" y="498"/>
                  <a:pt x="404" y="497"/>
                  <a:pt x="405" y="497"/>
                </a:cubicBezTo>
                <a:cubicBezTo>
                  <a:pt x="405" y="496"/>
                  <a:pt x="405" y="496"/>
                  <a:pt x="405" y="496"/>
                </a:cubicBezTo>
                <a:cubicBezTo>
                  <a:pt x="405" y="496"/>
                  <a:pt x="405" y="495"/>
                  <a:pt x="405" y="495"/>
                </a:cubicBezTo>
                <a:cubicBezTo>
                  <a:pt x="406" y="495"/>
                  <a:pt x="405" y="495"/>
                  <a:pt x="405" y="496"/>
                </a:cubicBezTo>
                <a:cubicBezTo>
                  <a:pt x="405" y="496"/>
                  <a:pt x="405" y="496"/>
                  <a:pt x="405" y="496"/>
                </a:cubicBezTo>
                <a:cubicBezTo>
                  <a:pt x="407" y="496"/>
                  <a:pt x="406" y="495"/>
                  <a:pt x="407" y="494"/>
                </a:cubicBezTo>
                <a:cubicBezTo>
                  <a:pt x="407" y="494"/>
                  <a:pt x="407" y="494"/>
                  <a:pt x="407" y="494"/>
                </a:cubicBezTo>
                <a:cubicBezTo>
                  <a:pt x="407" y="494"/>
                  <a:pt x="407" y="494"/>
                  <a:pt x="408" y="494"/>
                </a:cubicBezTo>
                <a:cubicBezTo>
                  <a:pt x="408" y="494"/>
                  <a:pt x="409" y="492"/>
                  <a:pt x="410" y="491"/>
                </a:cubicBezTo>
                <a:cubicBezTo>
                  <a:pt x="410" y="491"/>
                  <a:pt x="411" y="491"/>
                  <a:pt x="411" y="491"/>
                </a:cubicBezTo>
                <a:cubicBezTo>
                  <a:pt x="411" y="490"/>
                  <a:pt x="411" y="489"/>
                  <a:pt x="412" y="489"/>
                </a:cubicBezTo>
                <a:cubicBezTo>
                  <a:pt x="412" y="488"/>
                  <a:pt x="412" y="489"/>
                  <a:pt x="413" y="489"/>
                </a:cubicBezTo>
                <a:cubicBezTo>
                  <a:pt x="413" y="488"/>
                  <a:pt x="414" y="487"/>
                  <a:pt x="415" y="486"/>
                </a:cubicBezTo>
                <a:cubicBezTo>
                  <a:pt x="416" y="486"/>
                  <a:pt x="417" y="486"/>
                  <a:pt x="417" y="485"/>
                </a:cubicBezTo>
                <a:cubicBezTo>
                  <a:pt x="417" y="485"/>
                  <a:pt x="418" y="484"/>
                  <a:pt x="418" y="484"/>
                </a:cubicBezTo>
                <a:cubicBezTo>
                  <a:pt x="417" y="484"/>
                  <a:pt x="417" y="484"/>
                  <a:pt x="417" y="484"/>
                </a:cubicBezTo>
                <a:cubicBezTo>
                  <a:pt x="417" y="483"/>
                  <a:pt x="418" y="483"/>
                  <a:pt x="418" y="482"/>
                </a:cubicBezTo>
                <a:cubicBezTo>
                  <a:pt x="418" y="482"/>
                  <a:pt x="418" y="482"/>
                  <a:pt x="419" y="483"/>
                </a:cubicBezTo>
                <a:cubicBezTo>
                  <a:pt x="419" y="483"/>
                  <a:pt x="419" y="483"/>
                  <a:pt x="419" y="483"/>
                </a:cubicBezTo>
                <a:cubicBezTo>
                  <a:pt x="419" y="482"/>
                  <a:pt x="420" y="481"/>
                  <a:pt x="420" y="481"/>
                </a:cubicBezTo>
                <a:cubicBezTo>
                  <a:pt x="420" y="481"/>
                  <a:pt x="421" y="481"/>
                  <a:pt x="421" y="481"/>
                </a:cubicBezTo>
                <a:cubicBezTo>
                  <a:pt x="421" y="481"/>
                  <a:pt x="421" y="481"/>
                  <a:pt x="421" y="480"/>
                </a:cubicBezTo>
                <a:cubicBezTo>
                  <a:pt x="421" y="480"/>
                  <a:pt x="421" y="480"/>
                  <a:pt x="421" y="480"/>
                </a:cubicBezTo>
                <a:cubicBezTo>
                  <a:pt x="422" y="481"/>
                  <a:pt x="422" y="480"/>
                  <a:pt x="422" y="480"/>
                </a:cubicBezTo>
                <a:cubicBezTo>
                  <a:pt x="423" y="480"/>
                  <a:pt x="424" y="477"/>
                  <a:pt x="424" y="476"/>
                </a:cubicBezTo>
                <a:cubicBezTo>
                  <a:pt x="425" y="476"/>
                  <a:pt x="425" y="476"/>
                  <a:pt x="426" y="475"/>
                </a:cubicBezTo>
                <a:cubicBezTo>
                  <a:pt x="426" y="475"/>
                  <a:pt x="426" y="474"/>
                  <a:pt x="426" y="473"/>
                </a:cubicBezTo>
                <a:cubicBezTo>
                  <a:pt x="428" y="472"/>
                  <a:pt x="427" y="471"/>
                  <a:pt x="430" y="471"/>
                </a:cubicBezTo>
                <a:cubicBezTo>
                  <a:pt x="430" y="471"/>
                  <a:pt x="430" y="472"/>
                  <a:pt x="430" y="472"/>
                </a:cubicBezTo>
                <a:cubicBezTo>
                  <a:pt x="431" y="472"/>
                  <a:pt x="431" y="472"/>
                  <a:pt x="432" y="472"/>
                </a:cubicBezTo>
                <a:cubicBezTo>
                  <a:pt x="432" y="473"/>
                  <a:pt x="432" y="473"/>
                  <a:pt x="432" y="473"/>
                </a:cubicBezTo>
                <a:cubicBezTo>
                  <a:pt x="432" y="473"/>
                  <a:pt x="432" y="473"/>
                  <a:pt x="432" y="473"/>
                </a:cubicBezTo>
                <a:cubicBezTo>
                  <a:pt x="432" y="472"/>
                  <a:pt x="433" y="471"/>
                  <a:pt x="433" y="470"/>
                </a:cubicBezTo>
                <a:cubicBezTo>
                  <a:pt x="434" y="470"/>
                  <a:pt x="434" y="470"/>
                  <a:pt x="434" y="470"/>
                </a:cubicBezTo>
                <a:cubicBezTo>
                  <a:pt x="434" y="470"/>
                  <a:pt x="434" y="470"/>
                  <a:pt x="434" y="470"/>
                </a:cubicBezTo>
                <a:cubicBezTo>
                  <a:pt x="435" y="469"/>
                  <a:pt x="436" y="470"/>
                  <a:pt x="436" y="469"/>
                </a:cubicBezTo>
                <a:cubicBezTo>
                  <a:pt x="436" y="469"/>
                  <a:pt x="436" y="469"/>
                  <a:pt x="436" y="469"/>
                </a:cubicBezTo>
                <a:cubicBezTo>
                  <a:pt x="437" y="468"/>
                  <a:pt x="438" y="468"/>
                  <a:pt x="438" y="467"/>
                </a:cubicBezTo>
                <a:cubicBezTo>
                  <a:pt x="438" y="468"/>
                  <a:pt x="439" y="468"/>
                  <a:pt x="439" y="468"/>
                </a:cubicBezTo>
                <a:cubicBezTo>
                  <a:pt x="439" y="468"/>
                  <a:pt x="439" y="468"/>
                  <a:pt x="439" y="468"/>
                </a:cubicBezTo>
                <a:cubicBezTo>
                  <a:pt x="439" y="469"/>
                  <a:pt x="439" y="468"/>
                  <a:pt x="439" y="469"/>
                </a:cubicBezTo>
                <a:cubicBezTo>
                  <a:pt x="438" y="469"/>
                  <a:pt x="438" y="469"/>
                  <a:pt x="437" y="469"/>
                </a:cubicBezTo>
                <a:cubicBezTo>
                  <a:pt x="437" y="470"/>
                  <a:pt x="437" y="469"/>
                  <a:pt x="437" y="470"/>
                </a:cubicBezTo>
                <a:cubicBezTo>
                  <a:pt x="437" y="470"/>
                  <a:pt x="437" y="470"/>
                  <a:pt x="437" y="470"/>
                </a:cubicBezTo>
                <a:cubicBezTo>
                  <a:pt x="436" y="471"/>
                  <a:pt x="436" y="471"/>
                  <a:pt x="435" y="471"/>
                </a:cubicBezTo>
                <a:cubicBezTo>
                  <a:pt x="435" y="472"/>
                  <a:pt x="435" y="472"/>
                  <a:pt x="436" y="472"/>
                </a:cubicBezTo>
                <a:cubicBezTo>
                  <a:pt x="436" y="472"/>
                  <a:pt x="436" y="472"/>
                  <a:pt x="435" y="473"/>
                </a:cubicBezTo>
                <a:cubicBezTo>
                  <a:pt x="435" y="473"/>
                  <a:pt x="434" y="473"/>
                  <a:pt x="433" y="474"/>
                </a:cubicBezTo>
                <a:cubicBezTo>
                  <a:pt x="433" y="474"/>
                  <a:pt x="434" y="475"/>
                  <a:pt x="435" y="475"/>
                </a:cubicBezTo>
                <a:cubicBezTo>
                  <a:pt x="435" y="476"/>
                  <a:pt x="435" y="476"/>
                  <a:pt x="435" y="476"/>
                </a:cubicBezTo>
                <a:cubicBezTo>
                  <a:pt x="437" y="475"/>
                  <a:pt x="436" y="474"/>
                  <a:pt x="437" y="473"/>
                </a:cubicBezTo>
                <a:cubicBezTo>
                  <a:pt x="437" y="473"/>
                  <a:pt x="437" y="473"/>
                  <a:pt x="438" y="473"/>
                </a:cubicBezTo>
                <a:cubicBezTo>
                  <a:pt x="438" y="472"/>
                  <a:pt x="438" y="472"/>
                  <a:pt x="438" y="472"/>
                </a:cubicBezTo>
                <a:cubicBezTo>
                  <a:pt x="438" y="471"/>
                  <a:pt x="438" y="471"/>
                  <a:pt x="438" y="470"/>
                </a:cubicBezTo>
                <a:cubicBezTo>
                  <a:pt x="439" y="470"/>
                  <a:pt x="439" y="471"/>
                  <a:pt x="439" y="472"/>
                </a:cubicBezTo>
                <a:cubicBezTo>
                  <a:pt x="440" y="471"/>
                  <a:pt x="440" y="470"/>
                  <a:pt x="441" y="470"/>
                </a:cubicBezTo>
                <a:cubicBezTo>
                  <a:pt x="441" y="470"/>
                  <a:pt x="441" y="470"/>
                  <a:pt x="441" y="470"/>
                </a:cubicBezTo>
                <a:cubicBezTo>
                  <a:pt x="441" y="470"/>
                  <a:pt x="441" y="470"/>
                  <a:pt x="441" y="470"/>
                </a:cubicBezTo>
                <a:cubicBezTo>
                  <a:pt x="440" y="470"/>
                  <a:pt x="440" y="470"/>
                  <a:pt x="439" y="470"/>
                </a:cubicBezTo>
                <a:cubicBezTo>
                  <a:pt x="439" y="469"/>
                  <a:pt x="439" y="469"/>
                  <a:pt x="439" y="469"/>
                </a:cubicBezTo>
                <a:cubicBezTo>
                  <a:pt x="440" y="469"/>
                  <a:pt x="441" y="468"/>
                  <a:pt x="441" y="468"/>
                </a:cubicBezTo>
                <a:cubicBezTo>
                  <a:pt x="442" y="468"/>
                  <a:pt x="442" y="468"/>
                  <a:pt x="442" y="467"/>
                </a:cubicBezTo>
                <a:cubicBezTo>
                  <a:pt x="441" y="467"/>
                  <a:pt x="441" y="467"/>
                  <a:pt x="441" y="467"/>
                </a:cubicBezTo>
                <a:cubicBezTo>
                  <a:pt x="441" y="466"/>
                  <a:pt x="441" y="466"/>
                  <a:pt x="442" y="466"/>
                </a:cubicBezTo>
                <a:cubicBezTo>
                  <a:pt x="442" y="466"/>
                  <a:pt x="442" y="467"/>
                  <a:pt x="442" y="467"/>
                </a:cubicBezTo>
                <a:cubicBezTo>
                  <a:pt x="442" y="467"/>
                  <a:pt x="442" y="467"/>
                  <a:pt x="442" y="467"/>
                </a:cubicBezTo>
                <a:cubicBezTo>
                  <a:pt x="443" y="467"/>
                  <a:pt x="443" y="467"/>
                  <a:pt x="443" y="467"/>
                </a:cubicBezTo>
                <a:cubicBezTo>
                  <a:pt x="444" y="467"/>
                  <a:pt x="444" y="467"/>
                  <a:pt x="444" y="467"/>
                </a:cubicBezTo>
                <a:cubicBezTo>
                  <a:pt x="444" y="468"/>
                  <a:pt x="443" y="468"/>
                  <a:pt x="443" y="469"/>
                </a:cubicBezTo>
                <a:cubicBezTo>
                  <a:pt x="443" y="470"/>
                  <a:pt x="443" y="470"/>
                  <a:pt x="444" y="470"/>
                </a:cubicBezTo>
                <a:cubicBezTo>
                  <a:pt x="444" y="470"/>
                  <a:pt x="444" y="470"/>
                  <a:pt x="444" y="470"/>
                </a:cubicBezTo>
                <a:cubicBezTo>
                  <a:pt x="445" y="469"/>
                  <a:pt x="446" y="468"/>
                  <a:pt x="447" y="468"/>
                </a:cubicBezTo>
                <a:cubicBezTo>
                  <a:pt x="447" y="467"/>
                  <a:pt x="448" y="467"/>
                  <a:pt x="449" y="466"/>
                </a:cubicBezTo>
                <a:cubicBezTo>
                  <a:pt x="449" y="466"/>
                  <a:pt x="449" y="466"/>
                  <a:pt x="449" y="466"/>
                </a:cubicBezTo>
                <a:cubicBezTo>
                  <a:pt x="450" y="466"/>
                  <a:pt x="450" y="465"/>
                  <a:pt x="451" y="465"/>
                </a:cubicBezTo>
                <a:cubicBezTo>
                  <a:pt x="451" y="464"/>
                  <a:pt x="452" y="464"/>
                  <a:pt x="452" y="464"/>
                </a:cubicBezTo>
                <a:cubicBezTo>
                  <a:pt x="453" y="464"/>
                  <a:pt x="452" y="464"/>
                  <a:pt x="453" y="464"/>
                </a:cubicBezTo>
                <a:cubicBezTo>
                  <a:pt x="452" y="464"/>
                  <a:pt x="452" y="464"/>
                  <a:pt x="451" y="463"/>
                </a:cubicBezTo>
                <a:cubicBezTo>
                  <a:pt x="452" y="463"/>
                  <a:pt x="452" y="463"/>
                  <a:pt x="452" y="462"/>
                </a:cubicBezTo>
                <a:cubicBezTo>
                  <a:pt x="452" y="462"/>
                  <a:pt x="453" y="462"/>
                  <a:pt x="453" y="462"/>
                </a:cubicBezTo>
                <a:cubicBezTo>
                  <a:pt x="453" y="461"/>
                  <a:pt x="453" y="461"/>
                  <a:pt x="454" y="460"/>
                </a:cubicBezTo>
                <a:cubicBezTo>
                  <a:pt x="454" y="460"/>
                  <a:pt x="455" y="461"/>
                  <a:pt x="456" y="460"/>
                </a:cubicBezTo>
                <a:cubicBezTo>
                  <a:pt x="456" y="460"/>
                  <a:pt x="456" y="460"/>
                  <a:pt x="456" y="460"/>
                </a:cubicBezTo>
                <a:cubicBezTo>
                  <a:pt x="456" y="461"/>
                  <a:pt x="456" y="461"/>
                  <a:pt x="456" y="462"/>
                </a:cubicBezTo>
                <a:cubicBezTo>
                  <a:pt x="456" y="462"/>
                  <a:pt x="456" y="462"/>
                  <a:pt x="456" y="462"/>
                </a:cubicBezTo>
                <a:cubicBezTo>
                  <a:pt x="456" y="461"/>
                  <a:pt x="457" y="461"/>
                  <a:pt x="457" y="460"/>
                </a:cubicBezTo>
                <a:cubicBezTo>
                  <a:pt x="457" y="461"/>
                  <a:pt x="457" y="461"/>
                  <a:pt x="457" y="462"/>
                </a:cubicBezTo>
                <a:cubicBezTo>
                  <a:pt x="457" y="462"/>
                  <a:pt x="457" y="462"/>
                  <a:pt x="457" y="462"/>
                </a:cubicBezTo>
                <a:cubicBezTo>
                  <a:pt x="458" y="462"/>
                  <a:pt x="458" y="462"/>
                  <a:pt x="458" y="462"/>
                </a:cubicBezTo>
                <a:cubicBezTo>
                  <a:pt x="457" y="462"/>
                  <a:pt x="458" y="462"/>
                  <a:pt x="457" y="461"/>
                </a:cubicBezTo>
                <a:cubicBezTo>
                  <a:pt x="458" y="461"/>
                  <a:pt x="458" y="461"/>
                  <a:pt x="458" y="461"/>
                </a:cubicBezTo>
                <a:cubicBezTo>
                  <a:pt x="459" y="461"/>
                  <a:pt x="458" y="460"/>
                  <a:pt x="458" y="460"/>
                </a:cubicBezTo>
                <a:cubicBezTo>
                  <a:pt x="458" y="459"/>
                  <a:pt x="458" y="459"/>
                  <a:pt x="458" y="459"/>
                </a:cubicBezTo>
                <a:cubicBezTo>
                  <a:pt x="458" y="459"/>
                  <a:pt x="458" y="459"/>
                  <a:pt x="458" y="459"/>
                </a:cubicBezTo>
                <a:cubicBezTo>
                  <a:pt x="457" y="458"/>
                  <a:pt x="457" y="458"/>
                  <a:pt x="458" y="458"/>
                </a:cubicBezTo>
                <a:cubicBezTo>
                  <a:pt x="458" y="458"/>
                  <a:pt x="458" y="458"/>
                  <a:pt x="458" y="458"/>
                </a:cubicBezTo>
                <a:cubicBezTo>
                  <a:pt x="458" y="458"/>
                  <a:pt x="458" y="458"/>
                  <a:pt x="458" y="459"/>
                </a:cubicBezTo>
                <a:cubicBezTo>
                  <a:pt x="458" y="459"/>
                  <a:pt x="458" y="459"/>
                  <a:pt x="458" y="459"/>
                </a:cubicBezTo>
                <a:cubicBezTo>
                  <a:pt x="459" y="459"/>
                  <a:pt x="459" y="459"/>
                  <a:pt x="459" y="458"/>
                </a:cubicBezTo>
                <a:cubicBezTo>
                  <a:pt x="459" y="458"/>
                  <a:pt x="459" y="458"/>
                  <a:pt x="459" y="458"/>
                </a:cubicBezTo>
                <a:cubicBezTo>
                  <a:pt x="459" y="459"/>
                  <a:pt x="459" y="459"/>
                  <a:pt x="458" y="459"/>
                </a:cubicBezTo>
                <a:cubicBezTo>
                  <a:pt x="458" y="459"/>
                  <a:pt x="458" y="459"/>
                  <a:pt x="459" y="460"/>
                </a:cubicBezTo>
                <a:cubicBezTo>
                  <a:pt x="459" y="460"/>
                  <a:pt x="459" y="460"/>
                  <a:pt x="459" y="460"/>
                </a:cubicBezTo>
                <a:cubicBezTo>
                  <a:pt x="459" y="460"/>
                  <a:pt x="459" y="460"/>
                  <a:pt x="459" y="460"/>
                </a:cubicBezTo>
                <a:cubicBezTo>
                  <a:pt x="459" y="460"/>
                  <a:pt x="459" y="460"/>
                  <a:pt x="459" y="460"/>
                </a:cubicBezTo>
                <a:cubicBezTo>
                  <a:pt x="459" y="460"/>
                  <a:pt x="459" y="460"/>
                  <a:pt x="459" y="460"/>
                </a:cubicBezTo>
                <a:cubicBezTo>
                  <a:pt x="459" y="460"/>
                  <a:pt x="459" y="460"/>
                  <a:pt x="459" y="460"/>
                </a:cubicBezTo>
                <a:cubicBezTo>
                  <a:pt x="460" y="460"/>
                  <a:pt x="460" y="459"/>
                  <a:pt x="460" y="459"/>
                </a:cubicBezTo>
                <a:cubicBezTo>
                  <a:pt x="461" y="457"/>
                  <a:pt x="461" y="457"/>
                  <a:pt x="461" y="456"/>
                </a:cubicBezTo>
                <a:cubicBezTo>
                  <a:pt x="461" y="456"/>
                  <a:pt x="462" y="456"/>
                  <a:pt x="463" y="456"/>
                </a:cubicBezTo>
                <a:cubicBezTo>
                  <a:pt x="463" y="455"/>
                  <a:pt x="463" y="455"/>
                  <a:pt x="463" y="455"/>
                </a:cubicBezTo>
                <a:cubicBezTo>
                  <a:pt x="463" y="454"/>
                  <a:pt x="463" y="454"/>
                  <a:pt x="464" y="454"/>
                </a:cubicBezTo>
                <a:cubicBezTo>
                  <a:pt x="464" y="454"/>
                  <a:pt x="464" y="454"/>
                  <a:pt x="464" y="454"/>
                </a:cubicBezTo>
                <a:cubicBezTo>
                  <a:pt x="464" y="455"/>
                  <a:pt x="464" y="455"/>
                  <a:pt x="463" y="455"/>
                </a:cubicBezTo>
                <a:cubicBezTo>
                  <a:pt x="464" y="456"/>
                  <a:pt x="464" y="456"/>
                  <a:pt x="464" y="456"/>
                </a:cubicBezTo>
                <a:cubicBezTo>
                  <a:pt x="464" y="456"/>
                  <a:pt x="464" y="457"/>
                  <a:pt x="464" y="457"/>
                </a:cubicBezTo>
                <a:cubicBezTo>
                  <a:pt x="465" y="458"/>
                  <a:pt x="467" y="458"/>
                  <a:pt x="469" y="457"/>
                </a:cubicBezTo>
                <a:cubicBezTo>
                  <a:pt x="469" y="457"/>
                  <a:pt x="469" y="457"/>
                  <a:pt x="469" y="458"/>
                </a:cubicBezTo>
                <a:cubicBezTo>
                  <a:pt x="470" y="458"/>
                  <a:pt x="472" y="457"/>
                  <a:pt x="472" y="457"/>
                </a:cubicBezTo>
                <a:cubicBezTo>
                  <a:pt x="473" y="457"/>
                  <a:pt x="475" y="457"/>
                  <a:pt x="476" y="457"/>
                </a:cubicBezTo>
                <a:cubicBezTo>
                  <a:pt x="476" y="457"/>
                  <a:pt x="476" y="457"/>
                  <a:pt x="477" y="457"/>
                </a:cubicBezTo>
                <a:cubicBezTo>
                  <a:pt x="478" y="457"/>
                  <a:pt x="479" y="457"/>
                  <a:pt x="480" y="457"/>
                </a:cubicBezTo>
                <a:cubicBezTo>
                  <a:pt x="481" y="457"/>
                  <a:pt x="482" y="457"/>
                  <a:pt x="482" y="458"/>
                </a:cubicBezTo>
                <a:cubicBezTo>
                  <a:pt x="483" y="458"/>
                  <a:pt x="483" y="457"/>
                  <a:pt x="483" y="457"/>
                </a:cubicBezTo>
                <a:cubicBezTo>
                  <a:pt x="483" y="457"/>
                  <a:pt x="484" y="458"/>
                  <a:pt x="484" y="458"/>
                </a:cubicBezTo>
                <a:cubicBezTo>
                  <a:pt x="486" y="458"/>
                  <a:pt x="486" y="458"/>
                  <a:pt x="486" y="458"/>
                </a:cubicBezTo>
                <a:cubicBezTo>
                  <a:pt x="486" y="458"/>
                  <a:pt x="486" y="458"/>
                  <a:pt x="486" y="458"/>
                </a:cubicBezTo>
                <a:cubicBezTo>
                  <a:pt x="487" y="459"/>
                  <a:pt x="487" y="459"/>
                  <a:pt x="487" y="459"/>
                </a:cubicBezTo>
                <a:cubicBezTo>
                  <a:pt x="487" y="459"/>
                  <a:pt x="488" y="459"/>
                  <a:pt x="489" y="459"/>
                </a:cubicBezTo>
                <a:cubicBezTo>
                  <a:pt x="489" y="460"/>
                  <a:pt x="490" y="459"/>
                  <a:pt x="490" y="459"/>
                </a:cubicBezTo>
                <a:cubicBezTo>
                  <a:pt x="491" y="459"/>
                  <a:pt x="491" y="460"/>
                  <a:pt x="492" y="460"/>
                </a:cubicBezTo>
                <a:cubicBezTo>
                  <a:pt x="492" y="460"/>
                  <a:pt x="493" y="460"/>
                  <a:pt x="493" y="460"/>
                </a:cubicBezTo>
                <a:cubicBezTo>
                  <a:pt x="494" y="460"/>
                  <a:pt x="494" y="461"/>
                  <a:pt x="494" y="461"/>
                </a:cubicBezTo>
                <a:cubicBezTo>
                  <a:pt x="495" y="461"/>
                  <a:pt x="496" y="461"/>
                  <a:pt x="496" y="461"/>
                </a:cubicBezTo>
                <a:cubicBezTo>
                  <a:pt x="496" y="461"/>
                  <a:pt x="497" y="461"/>
                  <a:pt x="497" y="461"/>
                </a:cubicBezTo>
                <a:cubicBezTo>
                  <a:pt x="497" y="461"/>
                  <a:pt x="497" y="461"/>
                  <a:pt x="498" y="461"/>
                </a:cubicBezTo>
                <a:cubicBezTo>
                  <a:pt x="498" y="461"/>
                  <a:pt x="498" y="462"/>
                  <a:pt x="498" y="462"/>
                </a:cubicBezTo>
                <a:cubicBezTo>
                  <a:pt x="499" y="462"/>
                  <a:pt x="499" y="462"/>
                  <a:pt x="499" y="462"/>
                </a:cubicBezTo>
                <a:cubicBezTo>
                  <a:pt x="500" y="462"/>
                  <a:pt x="501" y="463"/>
                  <a:pt x="502" y="463"/>
                </a:cubicBezTo>
                <a:cubicBezTo>
                  <a:pt x="503" y="463"/>
                  <a:pt x="503" y="463"/>
                  <a:pt x="504" y="463"/>
                </a:cubicBezTo>
                <a:cubicBezTo>
                  <a:pt x="504" y="463"/>
                  <a:pt x="504" y="464"/>
                  <a:pt x="505" y="464"/>
                </a:cubicBezTo>
                <a:cubicBezTo>
                  <a:pt x="506" y="465"/>
                  <a:pt x="505" y="466"/>
                  <a:pt x="505" y="468"/>
                </a:cubicBezTo>
                <a:cubicBezTo>
                  <a:pt x="505" y="468"/>
                  <a:pt x="505" y="468"/>
                  <a:pt x="505" y="467"/>
                </a:cubicBezTo>
                <a:cubicBezTo>
                  <a:pt x="505" y="468"/>
                  <a:pt x="504" y="468"/>
                  <a:pt x="504" y="468"/>
                </a:cubicBezTo>
                <a:cubicBezTo>
                  <a:pt x="504" y="468"/>
                  <a:pt x="505" y="468"/>
                  <a:pt x="505" y="469"/>
                </a:cubicBezTo>
                <a:cubicBezTo>
                  <a:pt x="504" y="470"/>
                  <a:pt x="503" y="470"/>
                  <a:pt x="504" y="471"/>
                </a:cubicBezTo>
                <a:cubicBezTo>
                  <a:pt x="504" y="472"/>
                  <a:pt x="503" y="471"/>
                  <a:pt x="503" y="472"/>
                </a:cubicBezTo>
                <a:cubicBezTo>
                  <a:pt x="502" y="472"/>
                  <a:pt x="502" y="472"/>
                  <a:pt x="501" y="473"/>
                </a:cubicBezTo>
                <a:cubicBezTo>
                  <a:pt x="501" y="474"/>
                  <a:pt x="501" y="474"/>
                  <a:pt x="502" y="475"/>
                </a:cubicBezTo>
                <a:cubicBezTo>
                  <a:pt x="502" y="475"/>
                  <a:pt x="502" y="475"/>
                  <a:pt x="501" y="476"/>
                </a:cubicBezTo>
                <a:cubicBezTo>
                  <a:pt x="501" y="476"/>
                  <a:pt x="501" y="476"/>
                  <a:pt x="500" y="475"/>
                </a:cubicBezTo>
                <a:cubicBezTo>
                  <a:pt x="500" y="475"/>
                  <a:pt x="500" y="475"/>
                  <a:pt x="500" y="475"/>
                </a:cubicBezTo>
                <a:cubicBezTo>
                  <a:pt x="500" y="476"/>
                  <a:pt x="500" y="476"/>
                  <a:pt x="500" y="476"/>
                </a:cubicBezTo>
                <a:cubicBezTo>
                  <a:pt x="500" y="476"/>
                  <a:pt x="500" y="476"/>
                  <a:pt x="500" y="477"/>
                </a:cubicBezTo>
                <a:cubicBezTo>
                  <a:pt x="500" y="477"/>
                  <a:pt x="500" y="477"/>
                  <a:pt x="500" y="477"/>
                </a:cubicBezTo>
                <a:cubicBezTo>
                  <a:pt x="499" y="478"/>
                  <a:pt x="499" y="478"/>
                  <a:pt x="498" y="478"/>
                </a:cubicBezTo>
                <a:cubicBezTo>
                  <a:pt x="498" y="478"/>
                  <a:pt x="498" y="479"/>
                  <a:pt x="498" y="479"/>
                </a:cubicBezTo>
                <a:cubicBezTo>
                  <a:pt x="497" y="479"/>
                  <a:pt x="497" y="479"/>
                  <a:pt x="496" y="480"/>
                </a:cubicBezTo>
                <a:cubicBezTo>
                  <a:pt x="496" y="480"/>
                  <a:pt x="497" y="480"/>
                  <a:pt x="496" y="481"/>
                </a:cubicBezTo>
                <a:cubicBezTo>
                  <a:pt x="496" y="481"/>
                  <a:pt x="496" y="481"/>
                  <a:pt x="496" y="482"/>
                </a:cubicBezTo>
                <a:cubicBezTo>
                  <a:pt x="496" y="482"/>
                  <a:pt x="496" y="482"/>
                  <a:pt x="496" y="482"/>
                </a:cubicBezTo>
                <a:cubicBezTo>
                  <a:pt x="496" y="483"/>
                  <a:pt x="496" y="483"/>
                  <a:pt x="496" y="483"/>
                </a:cubicBezTo>
                <a:cubicBezTo>
                  <a:pt x="495" y="483"/>
                  <a:pt x="496" y="482"/>
                  <a:pt x="495" y="482"/>
                </a:cubicBezTo>
                <a:cubicBezTo>
                  <a:pt x="494" y="482"/>
                  <a:pt x="493" y="484"/>
                  <a:pt x="493" y="485"/>
                </a:cubicBezTo>
                <a:cubicBezTo>
                  <a:pt x="492" y="485"/>
                  <a:pt x="492" y="485"/>
                  <a:pt x="492" y="485"/>
                </a:cubicBezTo>
                <a:cubicBezTo>
                  <a:pt x="492" y="486"/>
                  <a:pt x="491" y="486"/>
                  <a:pt x="491" y="487"/>
                </a:cubicBezTo>
                <a:cubicBezTo>
                  <a:pt x="490" y="487"/>
                  <a:pt x="491" y="487"/>
                  <a:pt x="491" y="487"/>
                </a:cubicBezTo>
                <a:cubicBezTo>
                  <a:pt x="490" y="487"/>
                  <a:pt x="490" y="487"/>
                  <a:pt x="490" y="487"/>
                </a:cubicBezTo>
                <a:cubicBezTo>
                  <a:pt x="490" y="487"/>
                  <a:pt x="490" y="487"/>
                  <a:pt x="490" y="487"/>
                </a:cubicBezTo>
                <a:cubicBezTo>
                  <a:pt x="490" y="487"/>
                  <a:pt x="490" y="487"/>
                  <a:pt x="490" y="487"/>
                </a:cubicBezTo>
                <a:cubicBezTo>
                  <a:pt x="489" y="488"/>
                  <a:pt x="489" y="488"/>
                  <a:pt x="489" y="489"/>
                </a:cubicBezTo>
                <a:cubicBezTo>
                  <a:pt x="488" y="488"/>
                  <a:pt x="488" y="488"/>
                  <a:pt x="487" y="489"/>
                </a:cubicBezTo>
                <a:cubicBezTo>
                  <a:pt x="487" y="489"/>
                  <a:pt x="487" y="489"/>
                  <a:pt x="487" y="489"/>
                </a:cubicBezTo>
                <a:cubicBezTo>
                  <a:pt x="485" y="489"/>
                  <a:pt x="484" y="490"/>
                  <a:pt x="482" y="489"/>
                </a:cubicBezTo>
                <a:cubicBezTo>
                  <a:pt x="480" y="489"/>
                  <a:pt x="481" y="490"/>
                  <a:pt x="479" y="490"/>
                </a:cubicBezTo>
                <a:cubicBezTo>
                  <a:pt x="479" y="491"/>
                  <a:pt x="478" y="490"/>
                  <a:pt x="478" y="490"/>
                </a:cubicBezTo>
                <a:cubicBezTo>
                  <a:pt x="478" y="491"/>
                  <a:pt x="478" y="491"/>
                  <a:pt x="477" y="491"/>
                </a:cubicBezTo>
                <a:cubicBezTo>
                  <a:pt x="477" y="491"/>
                  <a:pt x="478" y="492"/>
                  <a:pt x="477" y="492"/>
                </a:cubicBezTo>
                <a:cubicBezTo>
                  <a:pt x="478" y="492"/>
                  <a:pt x="478" y="493"/>
                  <a:pt x="479" y="493"/>
                </a:cubicBezTo>
                <a:cubicBezTo>
                  <a:pt x="478" y="493"/>
                  <a:pt x="478" y="493"/>
                  <a:pt x="478" y="494"/>
                </a:cubicBezTo>
                <a:cubicBezTo>
                  <a:pt x="478" y="494"/>
                  <a:pt x="478" y="494"/>
                  <a:pt x="478" y="494"/>
                </a:cubicBezTo>
                <a:cubicBezTo>
                  <a:pt x="478" y="494"/>
                  <a:pt x="478" y="493"/>
                  <a:pt x="478" y="493"/>
                </a:cubicBezTo>
                <a:cubicBezTo>
                  <a:pt x="477" y="493"/>
                  <a:pt x="476" y="493"/>
                  <a:pt x="476" y="493"/>
                </a:cubicBezTo>
                <a:cubicBezTo>
                  <a:pt x="476" y="493"/>
                  <a:pt x="476" y="492"/>
                  <a:pt x="475" y="492"/>
                </a:cubicBezTo>
                <a:cubicBezTo>
                  <a:pt x="475" y="492"/>
                  <a:pt x="475" y="493"/>
                  <a:pt x="475" y="493"/>
                </a:cubicBezTo>
                <a:cubicBezTo>
                  <a:pt x="474" y="493"/>
                  <a:pt x="474" y="492"/>
                  <a:pt x="473" y="491"/>
                </a:cubicBezTo>
                <a:cubicBezTo>
                  <a:pt x="472" y="491"/>
                  <a:pt x="472" y="492"/>
                  <a:pt x="471" y="492"/>
                </a:cubicBezTo>
                <a:cubicBezTo>
                  <a:pt x="471" y="492"/>
                  <a:pt x="471" y="492"/>
                  <a:pt x="470" y="492"/>
                </a:cubicBezTo>
                <a:cubicBezTo>
                  <a:pt x="470" y="492"/>
                  <a:pt x="469" y="492"/>
                  <a:pt x="468" y="493"/>
                </a:cubicBezTo>
                <a:cubicBezTo>
                  <a:pt x="467" y="493"/>
                  <a:pt x="466" y="492"/>
                  <a:pt x="465" y="493"/>
                </a:cubicBezTo>
                <a:cubicBezTo>
                  <a:pt x="464" y="493"/>
                  <a:pt x="464" y="493"/>
                  <a:pt x="464" y="494"/>
                </a:cubicBezTo>
                <a:cubicBezTo>
                  <a:pt x="464" y="494"/>
                  <a:pt x="464" y="494"/>
                  <a:pt x="464" y="494"/>
                </a:cubicBezTo>
                <a:cubicBezTo>
                  <a:pt x="464" y="494"/>
                  <a:pt x="464" y="493"/>
                  <a:pt x="464" y="493"/>
                </a:cubicBezTo>
                <a:cubicBezTo>
                  <a:pt x="463" y="493"/>
                  <a:pt x="463" y="493"/>
                  <a:pt x="462" y="492"/>
                </a:cubicBezTo>
                <a:cubicBezTo>
                  <a:pt x="462" y="492"/>
                  <a:pt x="462" y="493"/>
                  <a:pt x="462" y="493"/>
                </a:cubicBezTo>
                <a:cubicBezTo>
                  <a:pt x="461" y="493"/>
                  <a:pt x="459" y="493"/>
                  <a:pt x="458" y="493"/>
                </a:cubicBezTo>
                <a:cubicBezTo>
                  <a:pt x="457" y="493"/>
                  <a:pt x="457" y="493"/>
                  <a:pt x="457" y="493"/>
                </a:cubicBezTo>
                <a:cubicBezTo>
                  <a:pt x="457" y="493"/>
                  <a:pt x="456" y="493"/>
                  <a:pt x="456" y="493"/>
                </a:cubicBezTo>
                <a:cubicBezTo>
                  <a:pt x="455" y="494"/>
                  <a:pt x="455" y="493"/>
                  <a:pt x="454" y="493"/>
                </a:cubicBezTo>
                <a:cubicBezTo>
                  <a:pt x="453" y="494"/>
                  <a:pt x="452" y="494"/>
                  <a:pt x="451" y="494"/>
                </a:cubicBezTo>
                <a:cubicBezTo>
                  <a:pt x="450" y="495"/>
                  <a:pt x="446" y="495"/>
                  <a:pt x="446" y="496"/>
                </a:cubicBezTo>
                <a:cubicBezTo>
                  <a:pt x="446" y="496"/>
                  <a:pt x="446" y="496"/>
                  <a:pt x="445" y="496"/>
                </a:cubicBezTo>
                <a:cubicBezTo>
                  <a:pt x="445" y="496"/>
                  <a:pt x="445" y="496"/>
                  <a:pt x="445" y="496"/>
                </a:cubicBezTo>
                <a:cubicBezTo>
                  <a:pt x="445" y="497"/>
                  <a:pt x="445" y="497"/>
                  <a:pt x="445" y="497"/>
                </a:cubicBezTo>
                <a:cubicBezTo>
                  <a:pt x="444" y="497"/>
                  <a:pt x="444" y="497"/>
                  <a:pt x="444" y="497"/>
                </a:cubicBezTo>
                <a:cubicBezTo>
                  <a:pt x="444" y="497"/>
                  <a:pt x="444" y="497"/>
                  <a:pt x="444" y="497"/>
                </a:cubicBezTo>
                <a:cubicBezTo>
                  <a:pt x="444" y="498"/>
                  <a:pt x="444" y="497"/>
                  <a:pt x="443" y="497"/>
                </a:cubicBezTo>
                <a:cubicBezTo>
                  <a:pt x="443" y="498"/>
                  <a:pt x="443" y="499"/>
                  <a:pt x="442" y="499"/>
                </a:cubicBezTo>
                <a:cubicBezTo>
                  <a:pt x="442" y="499"/>
                  <a:pt x="442" y="499"/>
                  <a:pt x="441" y="500"/>
                </a:cubicBezTo>
                <a:cubicBezTo>
                  <a:pt x="441" y="500"/>
                  <a:pt x="441" y="500"/>
                  <a:pt x="441" y="500"/>
                </a:cubicBezTo>
                <a:cubicBezTo>
                  <a:pt x="441" y="500"/>
                  <a:pt x="441" y="500"/>
                  <a:pt x="440" y="500"/>
                </a:cubicBezTo>
                <a:cubicBezTo>
                  <a:pt x="440" y="501"/>
                  <a:pt x="440" y="501"/>
                  <a:pt x="440" y="501"/>
                </a:cubicBezTo>
                <a:cubicBezTo>
                  <a:pt x="440" y="501"/>
                  <a:pt x="440" y="501"/>
                  <a:pt x="440" y="501"/>
                </a:cubicBezTo>
                <a:cubicBezTo>
                  <a:pt x="439" y="503"/>
                  <a:pt x="437" y="505"/>
                  <a:pt x="437" y="508"/>
                </a:cubicBezTo>
                <a:cubicBezTo>
                  <a:pt x="436" y="509"/>
                  <a:pt x="437" y="512"/>
                  <a:pt x="437" y="512"/>
                </a:cubicBezTo>
                <a:cubicBezTo>
                  <a:pt x="436" y="513"/>
                  <a:pt x="436" y="513"/>
                  <a:pt x="436" y="514"/>
                </a:cubicBezTo>
                <a:cubicBezTo>
                  <a:pt x="436" y="515"/>
                  <a:pt x="437" y="515"/>
                  <a:pt x="436" y="516"/>
                </a:cubicBezTo>
                <a:cubicBezTo>
                  <a:pt x="436" y="516"/>
                  <a:pt x="436" y="516"/>
                  <a:pt x="436" y="516"/>
                </a:cubicBezTo>
                <a:cubicBezTo>
                  <a:pt x="436" y="517"/>
                  <a:pt x="436" y="517"/>
                  <a:pt x="437" y="517"/>
                </a:cubicBezTo>
                <a:cubicBezTo>
                  <a:pt x="437" y="516"/>
                  <a:pt x="437" y="516"/>
                  <a:pt x="437" y="516"/>
                </a:cubicBezTo>
                <a:cubicBezTo>
                  <a:pt x="437" y="517"/>
                  <a:pt x="437" y="518"/>
                  <a:pt x="437" y="518"/>
                </a:cubicBezTo>
                <a:cubicBezTo>
                  <a:pt x="437" y="520"/>
                  <a:pt x="439" y="520"/>
                  <a:pt x="439" y="521"/>
                </a:cubicBezTo>
                <a:cubicBezTo>
                  <a:pt x="441" y="521"/>
                  <a:pt x="442" y="520"/>
                  <a:pt x="443" y="519"/>
                </a:cubicBezTo>
                <a:cubicBezTo>
                  <a:pt x="443" y="518"/>
                  <a:pt x="442" y="516"/>
                  <a:pt x="442" y="516"/>
                </a:cubicBezTo>
                <a:cubicBezTo>
                  <a:pt x="442" y="515"/>
                  <a:pt x="443" y="515"/>
                  <a:pt x="443" y="515"/>
                </a:cubicBezTo>
                <a:cubicBezTo>
                  <a:pt x="443" y="515"/>
                  <a:pt x="442" y="515"/>
                  <a:pt x="442" y="515"/>
                </a:cubicBezTo>
                <a:cubicBezTo>
                  <a:pt x="442" y="515"/>
                  <a:pt x="442" y="515"/>
                  <a:pt x="442" y="515"/>
                </a:cubicBezTo>
                <a:cubicBezTo>
                  <a:pt x="439" y="513"/>
                  <a:pt x="443" y="508"/>
                  <a:pt x="444" y="506"/>
                </a:cubicBezTo>
                <a:cubicBezTo>
                  <a:pt x="447" y="501"/>
                  <a:pt x="454" y="499"/>
                  <a:pt x="460" y="498"/>
                </a:cubicBezTo>
                <a:cubicBezTo>
                  <a:pt x="460" y="498"/>
                  <a:pt x="461" y="499"/>
                  <a:pt x="461" y="499"/>
                </a:cubicBezTo>
                <a:cubicBezTo>
                  <a:pt x="463" y="498"/>
                  <a:pt x="464" y="498"/>
                  <a:pt x="465" y="498"/>
                </a:cubicBezTo>
                <a:cubicBezTo>
                  <a:pt x="466" y="498"/>
                  <a:pt x="467" y="498"/>
                  <a:pt x="468" y="498"/>
                </a:cubicBezTo>
                <a:cubicBezTo>
                  <a:pt x="469" y="498"/>
                  <a:pt x="470" y="497"/>
                  <a:pt x="471" y="497"/>
                </a:cubicBezTo>
                <a:cubicBezTo>
                  <a:pt x="471" y="497"/>
                  <a:pt x="471" y="497"/>
                  <a:pt x="471" y="497"/>
                </a:cubicBezTo>
                <a:cubicBezTo>
                  <a:pt x="471" y="497"/>
                  <a:pt x="471" y="497"/>
                  <a:pt x="471" y="497"/>
                </a:cubicBezTo>
                <a:cubicBezTo>
                  <a:pt x="473" y="497"/>
                  <a:pt x="473" y="497"/>
                  <a:pt x="474" y="496"/>
                </a:cubicBezTo>
                <a:cubicBezTo>
                  <a:pt x="474" y="496"/>
                  <a:pt x="474" y="495"/>
                  <a:pt x="473" y="495"/>
                </a:cubicBezTo>
                <a:cubicBezTo>
                  <a:pt x="474" y="495"/>
                  <a:pt x="474" y="495"/>
                  <a:pt x="474" y="494"/>
                </a:cubicBezTo>
                <a:cubicBezTo>
                  <a:pt x="474" y="495"/>
                  <a:pt x="474" y="495"/>
                  <a:pt x="475" y="495"/>
                </a:cubicBezTo>
                <a:cubicBezTo>
                  <a:pt x="475" y="495"/>
                  <a:pt x="474" y="496"/>
                  <a:pt x="474" y="496"/>
                </a:cubicBezTo>
                <a:cubicBezTo>
                  <a:pt x="475" y="496"/>
                  <a:pt x="476" y="496"/>
                  <a:pt x="476" y="495"/>
                </a:cubicBezTo>
                <a:cubicBezTo>
                  <a:pt x="477" y="496"/>
                  <a:pt x="476" y="496"/>
                  <a:pt x="477" y="496"/>
                </a:cubicBezTo>
                <a:cubicBezTo>
                  <a:pt x="477" y="497"/>
                  <a:pt x="477" y="496"/>
                  <a:pt x="476" y="497"/>
                </a:cubicBezTo>
                <a:cubicBezTo>
                  <a:pt x="476" y="497"/>
                  <a:pt x="476" y="497"/>
                  <a:pt x="476" y="497"/>
                </a:cubicBezTo>
                <a:cubicBezTo>
                  <a:pt x="476" y="497"/>
                  <a:pt x="476" y="497"/>
                  <a:pt x="476" y="497"/>
                </a:cubicBezTo>
                <a:cubicBezTo>
                  <a:pt x="476" y="498"/>
                  <a:pt x="476" y="498"/>
                  <a:pt x="476" y="498"/>
                </a:cubicBezTo>
                <a:cubicBezTo>
                  <a:pt x="476" y="498"/>
                  <a:pt x="475" y="498"/>
                  <a:pt x="474" y="497"/>
                </a:cubicBezTo>
                <a:cubicBezTo>
                  <a:pt x="474" y="498"/>
                  <a:pt x="474" y="498"/>
                  <a:pt x="474" y="498"/>
                </a:cubicBezTo>
                <a:cubicBezTo>
                  <a:pt x="474" y="498"/>
                  <a:pt x="474" y="498"/>
                  <a:pt x="474" y="498"/>
                </a:cubicBezTo>
                <a:cubicBezTo>
                  <a:pt x="474" y="499"/>
                  <a:pt x="473" y="498"/>
                  <a:pt x="473" y="498"/>
                </a:cubicBezTo>
                <a:cubicBezTo>
                  <a:pt x="472" y="498"/>
                  <a:pt x="472" y="499"/>
                  <a:pt x="472" y="499"/>
                </a:cubicBezTo>
                <a:cubicBezTo>
                  <a:pt x="472" y="499"/>
                  <a:pt x="472" y="499"/>
                  <a:pt x="471" y="499"/>
                </a:cubicBezTo>
                <a:cubicBezTo>
                  <a:pt x="472" y="500"/>
                  <a:pt x="472" y="500"/>
                  <a:pt x="472" y="500"/>
                </a:cubicBezTo>
                <a:cubicBezTo>
                  <a:pt x="472" y="501"/>
                  <a:pt x="472" y="500"/>
                  <a:pt x="471" y="500"/>
                </a:cubicBezTo>
                <a:cubicBezTo>
                  <a:pt x="471" y="500"/>
                  <a:pt x="471" y="500"/>
                  <a:pt x="471" y="501"/>
                </a:cubicBezTo>
                <a:cubicBezTo>
                  <a:pt x="471" y="501"/>
                  <a:pt x="471" y="501"/>
                  <a:pt x="471" y="501"/>
                </a:cubicBezTo>
                <a:cubicBezTo>
                  <a:pt x="471" y="500"/>
                  <a:pt x="471" y="500"/>
                  <a:pt x="471" y="500"/>
                </a:cubicBezTo>
                <a:cubicBezTo>
                  <a:pt x="470" y="500"/>
                  <a:pt x="470" y="500"/>
                  <a:pt x="470" y="500"/>
                </a:cubicBezTo>
                <a:cubicBezTo>
                  <a:pt x="469" y="499"/>
                  <a:pt x="466" y="501"/>
                  <a:pt x="466" y="502"/>
                </a:cubicBezTo>
                <a:cubicBezTo>
                  <a:pt x="465" y="501"/>
                  <a:pt x="465" y="501"/>
                  <a:pt x="465" y="501"/>
                </a:cubicBezTo>
                <a:cubicBezTo>
                  <a:pt x="463" y="501"/>
                  <a:pt x="463" y="502"/>
                  <a:pt x="460" y="502"/>
                </a:cubicBezTo>
                <a:cubicBezTo>
                  <a:pt x="460" y="502"/>
                  <a:pt x="460" y="502"/>
                  <a:pt x="460" y="503"/>
                </a:cubicBezTo>
                <a:cubicBezTo>
                  <a:pt x="461" y="503"/>
                  <a:pt x="461" y="503"/>
                  <a:pt x="461" y="503"/>
                </a:cubicBezTo>
                <a:cubicBezTo>
                  <a:pt x="462" y="504"/>
                  <a:pt x="461" y="504"/>
                  <a:pt x="462" y="504"/>
                </a:cubicBezTo>
                <a:cubicBezTo>
                  <a:pt x="462" y="505"/>
                  <a:pt x="462" y="504"/>
                  <a:pt x="463" y="505"/>
                </a:cubicBezTo>
                <a:cubicBezTo>
                  <a:pt x="463" y="505"/>
                  <a:pt x="463" y="505"/>
                  <a:pt x="463" y="505"/>
                </a:cubicBezTo>
                <a:cubicBezTo>
                  <a:pt x="463" y="505"/>
                  <a:pt x="463" y="505"/>
                  <a:pt x="462" y="506"/>
                </a:cubicBezTo>
                <a:cubicBezTo>
                  <a:pt x="461" y="505"/>
                  <a:pt x="461" y="504"/>
                  <a:pt x="460" y="504"/>
                </a:cubicBezTo>
                <a:cubicBezTo>
                  <a:pt x="460" y="503"/>
                  <a:pt x="460" y="503"/>
                  <a:pt x="459" y="503"/>
                </a:cubicBezTo>
                <a:cubicBezTo>
                  <a:pt x="459" y="502"/>
                  <a:pt x="458" y="504"/>
                  <a:pt x="458" y="504"/>
                </a:cubicBezTo>
                <a:cubicBezTo>
                  <a:pt x="457" y="503"/>
                  <a:pt x="458" y="504"/>
                  <a:pt x="457" y="504"/>
                </a:cubicBezTo>
                <a:cubicBezTo>
                  <a:pt x="456" y="504"/>
                  <a:pt x="456" y="504"/>
                  <a:pt x="456" y="504"/>
                </a:cubicBezTo>
                <a:cubicBezTo>
                  <a:pt x="455" y="504"/>
                  <a:pt x="452" y="505"/>
                  <a:pt x="451" y="506"/>
                </a:cubicBezTo>
                <a:cubicBezTo>
                  <a:pt x="451" y="506"/>
                  <a:pt x="451" y="506"/>
                  <a:pt x="451" y="505"/>
                </a:cubicBezTo>
                <a:cubicBezTo>
                  <a:pt x="451" y="505"/>
                  <a:pt x="451" y="505"/>
                  <a:pt x="451" y="506"/>
                </a:cubicBezTo>
                <a:cubicBezTo>
                  <a:pt x="449" y="507"/>
                  <a:pt x="449" y="510"/>
                  <a:pt x="448" y="512"/>
                </a:cubicBezTo>
                <a:cubicBezTo>
                  <a:pt x="448" y="512"/>
                  <a:pt x="448" y="512"/>
                  <a:pt x="448" y="512"/>
                </a:cubicBezTo>
                <a:cubicBezTo>
                  <a:pt x="448" y="512"/>
                  <a:pt x="449" y="514"/>
                  <a:pt x="448" y="515"/>
                </a:cubicBezTo>
                <a:cubicBezTo>
                  <a:pt x="448" y="515"/>
                  <a:pt x="448" y="515"/>
                  <a:pt x="448" y="515"/>
                </a:cubicBezTo>
                <a:cubicBezTo>
                  <a:pt x="448" y="516"/>
                  <a:pt x="449" y="517"/>
                  <a:pt x="448" y="517"/>
                </a:cubicBezTo>
                <a:cubicBezTo>
                  <a:pt x="448" y="518"/>
                  <a:pt x="448" y="518"/>
                  <a:pt x="448" y="518"/>
                </a:cubicBezTo>
                <a:cubicBezTo>
                  <a:pt x="448" y="518"/>
                  <a:pt x="448" y="522"/>
                  <a:pt x="448" y="522"/>
                </a:cubicBezTo>
                <a:cubicBezTo>
                  <a:pt x="448" y="522"/>
                  <a:pt x="448" y="522"/>
                  <a:pt x="448" y="522"/>
                </a:cubicBezTo>
                <a:cubicBezTo>
                  <a:pt x="448" y="522"/>
                  <a:pt x="449" y="523"/>
                  <a:pt x="449" y="524"/>
                </a:cubicBezTo>
                <a:cubicBezTo>
                  <a:pt x="449" y="524"/>
                  <a:pt x="448" y="524"/>
                  <a:pt x="448" y="524"/>
                </a:cubicBezTo>
                <a:cubicBezTo>
                  <a:pt x="449" y="524"/>
                  <a:pt x="449" y="524"/>
                  <a:pt x="449" y="525"/>
                </a:cubicBezTo>
                <a:cubicBezTo>
                  <a:pt x="450" y="525"/>
                  <a:pt x="452" y="525"/>
                  <a:pt x="452" y="525"/>
                </a:cubicBezTo>
                <a:cubicBezTo>
                  <a:pt x="453" y="525"/>
                  <a:pt x="453" y="523"/>
                  <a:pt x="454" y="522"/>
                </a:cubicBezTo>
                <a:cubicBezTo>
                  <a:pt x="454" y="521"/>
                  <a:pt x="453" y="521"/>
                  <a:pt x="453" y="520"/>
                </a:cubicBezTo>
                <a:cubicBezTo>
                  <a:pt x="453" y="519"/>
                  <a:pt x="453" y="519"/>
                  <a:pt x="453" y="519"/>
                </a:cubicBezTo>
                <a:cubicBezTo>
                  <a:pt x="453" y="518"/>
                  <a:pt x="452" y="518"/>
                  <a:pt x="452" y="518"/>
                </a:cubicBezTo>
                <a:cubicBezTo>
                  <a:pt x="452" y="517"/>
                  <a:pt x="452" y="517"/>
                  <a:pt x="452" y="516"/>
                </a:cubicBezTo>
                <a:cubicBezTo>
                  <a:pt x="452" y="516"/>
                  <a:pt x="452" y="515"/>
                  <a:pt x="453" y="515"/>
                </a:cubicBezTo>
                <a:cubicBezTo>
                  <a:pt x="453" y="514"/>
                  <a:pt x="453" y="514"/>
                  <a:pt x="453" y="513"/>
                </a:cubicBezTo>
                <a:cubicBezTo>
                  <a:pt x="454" y="513"/>
                  <a:pt x="454" y="513"/>
                  <a:pt x="455" y="513"/>
                </a:cubicBezTo>
                <a:cubicBezTo>
                  <a:pt x="455" y="512"/>
                  <a:pt x="455" y="512"/>
                  <a:pt x="455" y="512"/>
                </a:cubicBezTo>
                <a:cubicBezTo>
                  <a:pt x="455" y="511"/>
                  <a:pt x="457" y="511"/>
                  <a:pt x="457" y="511"/>
                </a:cubicBezTo>
                <a:cubicBezTo>
                  <a:pt x="458" y="511"/>
                  <a:pt x="458" y="509"/>
                  <a:pt x="458" y="509"/>
                </a:cubicBezTo>
                <a:cubicBezTo>
                  <a:pt x="458" y="509"/>
                  <a:pt x="458" y="509"/>
                  <a:pt x="458" y="509"/>
                </a:cubicBezTo>
                <a:cubicBezTo>
                  <a:pt x="459" y="509"/>
                  <a:pt x="459" y="509"/>
                  <a:pt x="459" y="510"/>
                </a:cubicBezTo>
                <a:cubicBezTo>
                  <a:pt x="461" y="509"/>
                  <a:pt x="463" y="508"/>
                  <a:pt x="466" y="507"/>
                </a:cubicBezTo>
                <a:cubicBezTo>
                  <a:pt x="467" y="507"/>
                  <a:pt x="467" y="507"/>
                  <a:pt x="467" y="507"/>
                </a:cubicBezTo>
                <a:cubicBezTo>
                  <a:pt x="467" y="507"/>
                  <a:pt x="467" y="507"/>
                  <a:pt x="467" y="507"/>
                </a:cubicBezTo>
                <a:cubicBezTo>
                  <a:pt x="468" y="506"/>
                  <a:pt x="469" y="506"/>
                  <a:pt x="469" y="506"/>
                </a:cubicBezTo>
                <a:cubicBezTo>
                  <a:pt x="470" y="506"/>
                  <a:pt x="470" y="505"/>
                  <a:pt x="470" y="505"/>
                </a:cubicBezTo>
                <a:cubicBezTo>
                  <a:pt x="471" y="505"/>
                  <a:pt x="471" y="505"/>
                  <a:pt x="471" y="505"/>
                </a:cubicBezTo>
                <a:cubicBezTo>
                  <a:pt x="472" y="505"/>
                  <a:pt x="473" y="504"/>
                  <a:pt x="474" y="504"/>
                </a:cubicBezTo>
                <a:cubicBezTo>
                  <a:pt x="474" y="504"/>
                  <a:pt x="474" y="503"/>
                  <a:pt x="474" y="503"/>
                </a:cubicBezTo>
                <a:cubicBezTo>
                  <a:pt x="475" y="503"/>
                  <a:pt x="475" y="503"/>
                  <a:pt x="475" y="503"/>
                </a:cubicBezTo>
                <a:cubicBezTo>
                  <a:pt x="475" y="503"/>
                  <a:pt x="475" y="503"/>
                  <a:pt x="476" y="503"/>
                </a:cubicBezTo>
                <a:cubicBezTo>
                  <a:pt x="476" y="503"/>
                  <a:pt x="476" y="503"/>
                  <a:pt x="476" y="503"/>
                </a:cubicBezTo>
                <a:cubicBezTo>
                  <a:pt x="477" y="502"/>
                  <a:pt x="477" y="502"/>
                  <a:pt x="477" y="502"/>
                </a:cubicBezTo>
                <a:cubicBezTo>
                  <a:pt x="478" y="502"/>
                  <a:pt x="478" y="502"/>
                  <a:pt x="478" y="502"/>
                </a:cubicBezTo>
                <a:cubicBezTo>
                  <a:pt x="478" y="501"/>
                  <a:pt x="478" y="501"/>
                  <a:pt x="478" y="501"/>
                </a:cubicBezTo>
                <a:cubicBezTo>
                  <a:pt x="479" y="501"/>
                  <a:pt x="479" y="501"/>
                  <a:pt x="479" y="501"/>
                </a:cubicBezTo>
                <a:cubicBezTo>
                  <a:pt x="479" y="501"/>
                  <a:pt x="479" y="501"/>
                  <a:pt x="479" y="501"/>
                </a:cubicBezTo>
                <a:cubicBezTo>
                  <a:pt x="480" y="501"/>
                  <a:pt x="480" y="501"/>
                  <a:pt x="480" y="501"/>
                </a:cubicBezTo>
                <a:cubicBezTo>
                  <a:pt x="481" y="501"/>
                  <a:pt x="482" y="500"/>
                  <a:pt x="482" y="500"/>
                </a:cubicBezTo>
                <a:cubicBezTo>
                  <a:pt x="483" y="500"/>
                  <a:pt x="484" y="499"/>
                  <a:pt x="484" y="499"/>
                </a:cubicBezTo>
                <a:cubicBezTo>
                  <a:pt x="485" y="499"/>
                  <a:pt x="485" y="499"/>
                  <a:pt x="485" y="499"/>
                </a:cubicBezTo>
                <a:cubicBezTo>
                  <a:pt x="487" y="498"/>
                  <a:pt x="487" y="497"/>
                  <a:pt x="490" y="497"/>
                </a:cubicBezTo>
                <a:cubicBezTo>
                  <a:pt x="490" y="496"/>
                  <a:pt x="491" y="496"/>
                  <a:pt x="492" y="495"/>
                </a:cubicBezTo>
                <a:cubicBezTo>
                  <a:pt x="493" y="495"/>
                  <a:pt x="493" y="495"/>
                  <a:pt x="493" y="494"/>
                </a:cubicBezTo>
                <a:cubicBezTo>
                  <a:pt x="494" y="494"/>
                  <a:pt x="494" y="494"/>
                  <a:pt x="494" y="494"/>
                </a:cubicBezTo>
                <a:cubicBezTo>
                  <a:pt x="495" y="494"/>
                  <a:pt x="495" y="494"/>
                  <a:pt x="495" y="494"/>
                </a:cubicBezTo>
                <a:cubicBezTo>
                  <a:pt x="495" y="494"/>
                  <a:pt x="495" y="494"/>
                  <a:pt x="495" y="493"/>
                </a:cubicBezTo>
                <a:cubicBezTo>
                  <a:pt x="495" y="494"/>
                  <a:pt x="495" y="494"/>
                  <a:pt x="496" y="494"/>
                </a:cubicBezTo>
                <a:cubicBezTo>
                  <a:pt x="496" y="493"/>
                  <a:pt x="496" y="493"/>
                  <a:pt x="497" y="492"/>
                </a:cubicBezTo>
                <a:cubicBezTo>
                  <a:pt x="497" y="492"/>
                  <a:pt x="498" y="493"/>
                  <a:pt x="499" y="493"/>
                </a:cubicBezTo>
                <a:cubicBezTo>
                  <a:pt x="499" y="493"/>
                  <a:pt x="500" y="492"/>
                  <a:pt x="500" y="492"/>
                </a:cubicBezTo>
                <a:cubicBezTo>
                  <a:pt x="500" y="492"/>
                  <a:pt x="501" y="492"/>
                  <a:pt x="502" y="492"/>
                </a:cubicBezTo>
                <a:cubicBezTo>
                  <a:pt x="502" y="492"/>
                  <a:pt x="502" y="491"/>
                  <a:pt x="502" y="491"/>
                </a:cubicBezTo>
                <a:cubicBezTo>
                  <a:pt x="503" y="490"/>
                  <a:pt x="505" y="490"/>
                  <a:pt x="506" y="489"/>
                </a:cubicBezTo>
                <a:cubicBezTo>
                  <a:pt x="506" y="489"/>
                  <a:pt x="507" y="488"/>
                  <a:pt x="507" y="488"/>
                </a:cubicBezTo>
                <a:cubicBezTo>
                  <a:pt x="508" y="488"/>
                  <a:pt x="508" y="488"/>
                  <a:pt x="508" y="488"/>
                </a:cubicBezTo>
                <a:cubicBezTo>
                  <a:pt x="509" y="487"/>
                  <a:pt x="509" y="486"/>
                  <a:pt x="511" y="486"/>
                </a:cubicBezTo>
                <a:cubicBezTo>
                  <a:pt x="511" y="486"/>
                  <a:pt x="511" y="485"/>
                  <a:pt x="511" y="485"/>
                </a:cubicBezTo>
                <a:cubicBezTo>
                  <a:pt x="511" y="485"/>
                  <a:pt x="511" y="485"/>
                  <a:pt x="511" y="485"/>
                </a:cubicBezTo>
                <a:cubicBezTo>
                  <a:pt x="511" y="483"/>
                  <a:pt x="513" y="482"/>
                  <a:pt x="515" y="481"/>
                </a:cubicBezTo>
                <a:cubicBezTo>
                  <a:pt x="515" y="481"/>
                  <a:pt x="515" y="481"/>
                  <a:pt x="515" y="481"/>
                </a:cubicBezTo>
                <a:cubicBezTo>
                  <a:pt x="515" y="481"/>
                  <a:pt x="518" y="479"/>
                  <a:pt x="518" y="478"/>
                </a:cubicBezTo>
                <a:cubicBezTo>
                  <a:pt x="518" y="478"/>
                  <a:pt x="518" y="478"/>
                  <a:pt x="518" y="477"/>
                </a:cubicBezTo>
                <a:cubicBezTo>
                  <a:pt x="519" y="477"/>
                  <a:pt x="519" y="477"/>
                  <a:pt x="519" y="477"/>
                </a:cubicBezTo>
                <a:cubicBezTo>
                  <a:pt x="520" y="477"/>
                  <a:pt x="519" y="476"/>
                  <a:pt x="520" y="476"/>
                </a:cubicBezTo>
                <a:cubicBezTo>
                  <a:pt x="520" y="475"/>
                  <a:pt x="520" y="476"/>
                  <a:pt x="521" y="475"/>
                </a:cubicBezTo>
                <a:cubicBezTo>
                  <a:pt x="522" y="475"/>
                  <a:pt x="522" y="474"/>
                  <a:pt x="523" y="473"/>
                </a:cubicBezTo>
                <a:cubicBezTo>
                  <a:pt x="525" y="472"/>
                  <a:pt x="528" y="471"/>
                  <a:pt x="530" y="472"/>
                </a:cubicBezTo>
                <a:cubicBezTo>
                  <a:pt x="530" y="472"/>
                  <a:pt x="530" y="471"/>
                  <a:pt x="531" y="471"/>
                </a:cubicBezTo>
                <a:cubicBezTo>
                  <a:pt x="531" y="471"/>
                  <a:pt x="533" y="472"/>
                  <a:pt x="534" y="472"/>
                </a:cubicBezTo>
                <a:cubicBezTo>
                  <a:pt x="534" y="472"/>
                  <a:pt x="534" y="472"/>
                  <a:pt x="534" y="471"/>
                </a:cubicBezTo>
                <a:cubicBezTo>
                  <a:pt x="534" y="471"/>
                  <a:pt x="534" y="471"/>
                  <a:pt x="534" y="470"/>
                </a:cubicBezTo>
                <a:cubicBezTo>
                  <a:pt x="535" y="470"/>
                  <a:pt x="535" y="470"/>
                  <a:pt x="536" y="470"/>
                </a:cubicBezTo>
                <a:cubicBezTo>
                  <a:pt x="536" y="470"/>
                  <a:pt x="536" y="469"/>
                  <a:pt x="537" y="468"/>
                </a:cubicBezTo>
                <a:cubicBezTo>
                  <a:pt x="537" y="468"/>
                  <a:pt x="538" y="468"/>
                  <a:pt x="538" y="468"/>
                </a:cubicBezTo>
                <a:cubicBezTo>
                  <a:pt x="538" y="468"/>
                  <a:pt x="538" y="468"/>
                  <a:pt x="539" y="467"/>
                </a:cubicBezTo>
                <a:cubicBezTo>
                  <a:pt x="538" y="466"/>
                  <a:pt x="538" y="466"/>
                  <a:pt x="538" y="465"/>
                </a:cubicBezTo>
                <a:cubicBezTo>
                  <a:pt x="538" y="465"/>
                  <a:pt x="537" y="465"/>
                  <a:pt x="537" y="464"/>
                </a:cubicBezTo>
                <a:cubicBezTo>
                  <a:pt x="537" y="465"/>
                  <a:pt x="536" y="465"/>
                  <a:pt x="536" y="465"/>
                </a:cubicBezTo>
                <a:cubicBezTo>
                  <a:pt x="536" y="464"/>
                  <a:pt x="536" y="464"/>
                  <a:pt x="536" y="464"/>
                </a:cubicBezTo>
                <a:cubicBezTo>
                  <a:pt x="535" y="464"/>
                  <a:pt x="535" y="465"/>
                  <a:pt x="535" y="464"/>
                </a:cubicBezTo>
                <a:cubicBezTo>
                  <a:pt x="535" y="464"/>
                  <a:pt x="534" y="464"/>
                  <a:pt x="534" y="464"/>
                </a:cubicBezTo>
                <a:cubicBezTo>
                  <a:pt x="534" y="464"/>
                  <a:pt x="533" y="464"/>
                  <a:pt x="533" y="464"/>
                </a:cubicBezTo>
                <a:cubicBezTo>
                  <a:pt x="533" y="464"/>
                  <a:pt x="532" y="464"/>
                  <a:pt x="532" y="464"/>
                </a:cubicBezTo>
                <a:cubicBezTo>
                  <a:pt x="532" y="464"/>
                  <a:pt x="532" y="464"/>
                  <a:pt x="532" y="464"/>
                </a:cubicBezTo>
                <a:cubicBezTo>
                  <a:pt x="531" y="464"/>
                  <a:pt x="530" y="464"/>
                  <a:pt x="530" y="464"/>
                </a:cubicBezTo>
                <a:cubicBezTo>
                  <a:pt x="529" y="464"/>
                  <a:pt x="529" y="464"/>
                  <a:pt x="529" y="465"/>
                </a:cubicBezTo>
                <a:cubicBezTo>
                  <a:pt x="528" y="464"/>
                  <a:pt x="527" y="464"/>
                  <a:pt x="526" y="465"/>
                </a:cubicBezTo>
                <a:cubicBezTo>
                  <a:pt x="526" y="465"/>
                  <a:pt x="524" y="467"/>
                  <a:pt x="524" y="467"/>
                </a:cubicBezTo>
                <a:cubicBezTo>
                  <a:pt x="523" y="467"/>
                  <a:pt x="523" y="467"/>
                  <a:pt x="523" y="467"/>
                </a:cubicBezTo>
                <a:cubicBezTo>
                  <a:pt x="523" y="467"/>
                  <a:pt x="523" y="467"/>
                  <a:pt x="523" y="467"/>
                </a:cubicBezTo>
                <a:cubicBezTo>
                  <a:pt x="522" y="468"/>
                  <a:pt x="521" y="469"/>
                  <a:pt x="520" y="469"/>
                </a:cubicBezTo>
                <a:cubicBezTo>
                  <a:pt x="520" y="470"/>
                  <a:pt x="520" y="470"/>
                  <a:pt x="520" y="470"/>
                </a:cubicBezTo>
                <a:cubicBezTo>
                  <a:pt x="520" y="471"/>
                  <a:pt x="519" y="471"/>
                  <a:pt x="519" y="471"/>
                </a:cubicBezTo>
                <a:cubicBezTo>
                  <a:pt x="519" y="472"/>
                  <a:pt x="519" y="472"/>
                  <a:pt x="518" y="473"/>
                </a:cubicBezTo>
                <a:cubicBezTo>
                  <a:pt x="518" y="473"/>
                  <a:pt x="517" y="472"/>
                  <a:pt x="517" y="474"/>
                </a:cubicBezTo>
                <a:cubicBezTo>
                  <a:pt x="517" y="474"/>
                  <a:pt x="517" y="474"/>
                  <a:pt x="517" y="474"/>
                </a:cubicBezTo>
                <a:cubicBezTo>
                  <a:pt x="516" y="474"/>
                  <a:pt x="516" y="474"/>
                  <a:pt x="516" y="474"/>
                </a:cubicBezTo>
                <a:cubicBezTo>
                  <a:pt x="516" y="475"/>
                  <a:pt x="516" y="475"/>
                  <a:pt x="516" y="475"/>
                </a:cubicBezTo>
                <a:cubicBezTo>
                  <a:pt x="516" y="475"/>
                  <a:pt x="516" y="475"/>
                  <a:pt x="515" y="474"/>
                </a:cubicBezTo>
                <a:cubicBezTo>
                  <a:pt x="515" y="475"/>
                  <a:pt x="514" y="476"/>
                  <a:pt x="514" y="477"/>
                </a:cubicBezTo>
                <a:cubicBezTo>
                  <a:pt x="514" y="477"/>
                  <a:pt x="514" y="477"/>
                  <a:pt x="514" y="476"/>
                </a:cubicBezTo>
                <a:cubicBezTo>
                  <a:pt x="513" y="477"/>
                  <a:pt x="513" y="477"/>
                  <a:pt x="513" y="478"/>
                </a:cubicBezTo>
                <a:cubicBezTo>
                  <a:pt x="513" y="478"/>
                  <a:pt x="512" y="478"/>
                  <a:pt x="512" y="478"/>
                </a:cubicBezTo>
                <a:cubicBezTo>
                  <a:pt x="512" y="479"/>
                  <a:pt x="512" y="479"/>
                  <a:pt x="512" y="479"/>
                </a:cubicBezTo>
                <a:cubicBezTo>
                  <a:pt x="511" y="479"/>
                  <a:pt x="511" y="479"/>
                  <a:pt x="511" y="479"/>
                </a:cubicBezTo>
                <a:cubicBezTo>
                  <a:pt x="510" y="480"/>
                  <a:pt x="510" y="480"/>
                  <a:pt x="509" y="481"/>
                </a:cubicBezTo>
                <a:cubicBezTo>
                  <a:pt x="509" y="481"/>
                  <a:pt x="509" y="481"/>
                  <a:pt x="509" y="481"/>
                </a:cubicBezTo>
                <a:cubicBezTo>
                  <a:pt x="508" y="482"/>
                  <a:pt x="508" y="481"/>
                  <a:pt x="508" y="482"/>
                </a:cubicBezTo>
                <a:cubicBezTo>
                  <a:pt x="507" y="482"/>
                  <a:pt x="507" y="482"/>
                  <a:pt x="507" y="482"/>
                </a:cubicBezTo>
                <a:cubicBezTo>
                  <a:pt x="507" y="481"/>
                  <a:pt x="508" y="480"/>
                  <a:pt x="508" y="479"/>
                </a:cubicBezTo>
                <a:cubicBezTo>
                  <a:pt x="508" y="479"/>
                  <a:pt x="508" y="479"/>
                  <a:pt x="509" y="479"/>
                </a:cubicBezTo>
                <a:cubicBezTo>
                  <a:pt x="509" y="478"/>
                  <a:pt x="509" y="478"/>
                  <a:pt x="509" y="477"/>
                </a:cubicBezTo>
                <a:cubicBezTo>
                  <a:pt x="509" y="477"/>
                  <a:pt x="509" y="477"/>
                  <a:pt x="509" y="477"/>
                </a:cubicBezTo>
                <a:cubicBezTo>
                  <a:pt x="510" y="477"/>
                  <a:pt x="510" y="477"/>
                  <a:pt x="510" y="477"/>
                </a:cubicBezTo>
                <a:cubicBezTo>
                  <a:pt x="511" y="477"/>
                  <a:pt x="511" y="476"/>
                  <a:pt x="511" y="476"/>
                </a:cubicBezTo>
                <a:cubicBezTo>
                  <a:pt x="511" y="476"/>
                  <a:pt x="511" y="475"/>
                  <a:pt x="511" y="475"/>
                </a:cubicBezTo>
                <a:cubicBezTo>
                  <a:pt x="511" y="474"/>
                  <a:pt x="511" y="474"/>
                  <a:pt x="511" y="474"/>
                </a:cubicBezTo>
                <a:cubicBezTo>
                  <a:pt x="511" y="474"/>
                  <a:pt x="511" y="475"/>
                  <a:pt x="511" y="475"/>
                </a:cubicBezTo>
                <a:cubicBezTo>
                  <a:pt x="513" y="474"/>
                  <a:pt x="512" y="473"/>
                  <a:pt x="514" y="471"/>
                </a:cubicBezTo>
                <a:cubicBezTo>
                  <a:pt x="514" y="471"/>
                  <a:pt x="514" y="471"/>
                  <a:pt x="513" y="470"/>
                </a:cubicBezTo>
                <a:cubicBezTo>
                  <a:pt x="513" y="470"/>
                  <a:pt x="513" y="470"/>
                  <a:pt x="513" y="470"/>
                </a:cubicBezTo>
                <a:cubicBezTo>
                  <a:pt x="513" y="470"/>
                  <a:pt x="513" y="470"/>
                  <a:pt x="513" y="470"/>
                </a:cubicBezTo>
                <a:cubicBezTo>
                  <a:pt x="513" y="470"/>
                  <a:pt x="513" y="470"/>
                  <a:pt x="513" y="470"/>
                </a:cubicBezTo>
                <a:cubicBezTo>
                  <a:pt x="513" y="469"/>
                  <a:pt x="513" y="469"/>
                  <a:pt x="513" y="469"/>
                </a:cubicBezTo>
                <a:cubicBezTo>
                  <a:pt x="513" y="470"/>
                  <a:pt x="513" y="470"/>
                  <a:pt x="514" y="470"/>
                </a:cubicBezTo>
                <a:cubicBezTo>
                  <a:pt x="515" y="470"/>
                  <a:pt x="514" y="468"/>
                  <a:pt x="515" y="468"/>
                </a:cubicBezTo>
                <a:cubicBezTo>
                  <a:pt x="515" y="468"/>
                  <a:pt x="515" y="468"/>
                  <a:pt x="515" y="468"/>
                </a:cubicBezTo>
                <a:cubicBezTo>
                  <a:pt x="516" y="467"/>
                  <a:pt x="516" y="466"/>
                  <a:pt x="516" y="465"/>
                </a:cubicBezTo>
                <a:cubicBezTo>
                  <a:pt x="516" y="465"/>
                  <a:pt x="517" y="465"/>
                  <a:pt x="517" y="464"/>
                </a:cubicBezTo>
                <a:cubicBezTo>
                  <a:pt x="517" y="463"/>
                  <a:pt x="517" y="463"/>
                  <a:pt x="517" y="463"/>
                </a:cubicBezTo>
                <a:cubicBezTo>
                  <a:pt x="517" y="462"/>
                  <a:pt x="517" y="462"/>
                  <a:pt x="517" y="462"/>
                </a:cubicBezTo>
                <a:cubicBezTo>
                  <a:pt x="517" y="462"/>
                  <a:pt x="517" y="462"/>
                  <a:pt x="517" y="462"/>
                </a:cubicBezTo>
                <a:cubicBezTo>
                  <a:pt x="517" y="462"/>
                  <a:pt x="517" y="462"/>
                  <a:pt x="517" y="462"/>
                </a:cubicBezTo>
                <a:cubicBezTo>
                  <a:pt x="517" y="462"/>
                  <a:pt x="517" y="462"/>
                  <a:pt x="517" y="462"/>
                </a:cubicBezTo>
                <a:cubicBezTo>
                  <a:pt x="516" y="462"/>
                  <a:pt x="516" y="461"/>
                  <a:pt x="516" y="461"/>
                </a:cubicBezTo>
                <a:cubicBezTo>
                  <a:pt x="515" y="461"/>
                  <a:pt x="515" y="461"/>
                  <a:pt x="515" y="461"/>
                </a:cubicBezTo>
                <a:cubicBezTo>
                  <a:pt x="515" y="460"/>
                  <a:pt x="515" y="459"/>
                  <a:pt x="515" y="458"/>
                </a:cubicBezTo>
                <a:cubicBezTo>
                  <a:pt x="514" y="458"/>
                  <a:pt x="514" y="458"/>
                  <a:pt x="514" y="458"/>
                </a:cubicBezTo>
                <a:cubicBezTo>
                  <a:pt x="514" y="457"/>
                  <a:pt x="514" y="457"/>
                  <a:pt x="514" y="457"/>
                </a:cubicBezTo>
                <a:cubicBezTo>
                  <a:pt x="513" y="456"/>
                  <a:pt x="513" y="456"/>
                  <a:pt x="512" y="455"/>
                </a:cubicBezTo>
                <a:cubicBezTo>
                  <a:pt x="512" y="455"/>
                  <a:pt x="512" y="454"/>
                  <a:pt x="511" y="453"/>
                </a:cubicBezTo>
                <a:cubicBezTo>
                  <a:pt x="511" y="453"/>
                  <a:pt x="511" y="453"/>
                  <a:pt x="510" y="453"/>
                </a:cubicBezTo>
                <a:cubicBezTo>
                  <a:pt x="510" y="453"/>
                  <a:pt x="510" y="453"/>
                  <a:pt x="510" y="453"/>
                </a:cubicBezTo>
                <a:cubicBezTo>
                  <a:pt x="510" y="453"/>
                  <a:pt x="510" y="453"/>
                  <a:pt x="510" y="453"/>
                </a:cubicBezTo>
                <a:cubicBezTo>
                  <a:pt x="509" y="452"/>
                  <a:pt x="509" y="452"/>
                  <a:pt x="509" y="452"/>
                </a:cubicBezTo>
                <a:cubicBezTo>
                  <a:pt x="509" y="452"/>
                  <a:pt x="508" y="452"/>
                  <a:pt x="508" y="452"/>
                </a:cubicBezTo>
                <a:cubicBezTo>
                  <a:pt x="507" y="451"/>
                  <a:pt x="508" y="451"/>
                  <a:pt x="506" y="451"/>
                </a:cubicBezTo>
                <a:cubicBezTo>
                  <a:pt x="506" y="450"/>
                  <a:pt x="506" y="450"/>
                  <a:pt x="506" y="450"/>
                </a:cubicBezTo>
                <a:cubicBezTo>
                  <a:pt x="505" y="450"/>
                  <a:pt x="504" y="450"/>
                  <a:pt x="504" y="449"/>
                </a:cubicBezTo>
                <a:cubicBezTo>
                  <a:pt x="504" y="449"/>
                  <a:pt x="503" y="449"/>
                  <a:pt x="503" y="449"/>
                </a:cubicBezTo>
                <a:cubicBezTo>
                  <a:pt x="502" y="449"/>
                  <a:pt x="502" y="449"/>
                  <a:pt x="502" y="448"/>
                </a:cubicBezTo>
                <a:cubicBezTo>
                  <a:pt x="501" y="448"/>
                  <a:pt x="501" y="448"/>
                  <a:pt x="500" y="448"/>
                </a:cubicBezTo>
                <a:cubicBezTo>
                  <a:pt x="500" y="447"/>
                  <a:pt x="500" y="447"/>
                  <a:pt x="500" y="447"/>
                </a:cubicBezTo>
                <a:cubicBezTo>
                  <a:pt x="499" y="447"/>
                  <a:pt x="499" y="447"/>
                  <a:pt x="499" y="447"/>
                </a:cubicBezTo>
                <a:cubicBezTo>
                  <a:pt x="499" y="447"/>
                  <a:pt x="499" y="447"/>
                  <a:pt x="499" y="447"/>
                </a:cubicBezTo>
                <a:cubicBezTo>
                  <a:pt x="498" y="447"/>
                  <a:pt x="498" y="447"/>
                  <a:pt x="498" y="447"/>
                </a:cubicBezTo>
                <a:cubicBezTo>
                  <a:pt x="497" y="447"/>
                  <a:pt x="497" y="447"/>
                  <a:pt x="497" y="446"/>
                </a:cubicBezTo>
                <a:cubicBezTo>
                  <a:pt x="495" y="446"/>
                  <a:pt x="495" y="445"/>
                  <a:pt x="494" y="445"/>
                </a:cubicBezTo>
                <a:cubicBezTo>
                  <a:pt x="493" y="444"/>
                  <a:pt x="492" y="444"/>
                  <a:pt x="492" y="444"/>
                </a:cubicBezTo>
                <a:cubicBezTo>
                  <a:pt x="490" y="444"/>
                  <a:pt x="489" y="442"/>
                  <a:pt x="487" y="443"/>
                </a:cubicBezTo>
                <a:cubicBezTo>
                  <a:pt x="486" y="442"/>
                  <a:pt x="486" y="442"/>
                  <a:pt x="486" y="442"/>
                </a:cubicBezTo>
                <a:cubicBezTo>
                  <a:pt x="486" y="441"/>
                  <a:pt x="486" y="441"/>
                  <a:pt x="486" y="441"/>
                </a:cubicBezTo>
                <a:cubicBezTo>
                  <a:pt x="485" y="441"/>
                  <a:pt x="485" y="441"/>
                  <a:pt x="485" y="441"/>
                </a:cubicBezTo>
                <a:cubicBezTo>
                  <a:pt x="484" y="441"/>
                  <a:pt x="484" y="441"/>
                  <a:pt x="484" y="441"/>
                </a:cubicBezTo>
                <a:cubicBezTo>
                  <a:pt x="484" y="441"/>
                  <a:pt x="484" y="442"/>
                  <a:pt x="484" y="442"/>
                </a:cubicBezTo>
                <a:cubicBezTo>
                  <a:pt x="484" y="442"/>
                  <a:pt x="484" y="442"/>
                  <a:pt x="484" y="442"/>
                </a:cubicBezTo>
                <a:cubicBezTo>
                  <a:pt x="483" y="442"/>
                  <a:pt x="483" y="442"/>
                  <a:pt x="483" y="442"/>
                </a:cubicBezTo>
                <a:cubicBezTo>
                  <a:pt x="482" y="442"/>
                  <a:pt x="482" y="442"/>
                  <a:pt x="481" y="442"/>
                </a:cubicBezTo>
                <a:cubicBezTo>
                  <a:pt x="481" y="441"/>
                  <a:pt x="481" y="441"/>
                  <a:pt x="482" y="441"/>
                </a:cubicBezTo>
                <a:cubicBezTo>
                  <a:pt x="482" y="441"/>
                  <a:pt x="482" y="441"/>
                  <a:pt x="482" y="441"/>
                </a:cubicBezTo>
                <a:cubicBezTo>
                  <a:pt x="482" y="441"/>
                  <a:pt x="483" y="441"/>
                  <a:pt x="483" y="441"/>
                </a:cubicBezTo>
                <a:cubicBezTo>
                  <a:pt x="484" y="441"/>
                  <a:pt x="484" y="441"/>
                  <a:pt x="484" y="441"/>
                </a:cubicBezTo>
                <a:cubicBezTo>
                  <a:pt x="484" y="441"/>
                  <a:pt x="484" y="441"/>
                  <a:pt x="484" y="441"/>
                </a:cubicBezTo>
                <a:cubicBezTo>
                  <a:pt x="484" y="440"/>
                  <a:pt x="484" y="440"/>
                  <a:pt x="483" y="439"/>
                </a:cubicBezTo>
                <a:cubicBezTo>
                  <a:pt x="483" y="438"/>
                  <a:pt x="483" y="438"/>
                  <a:pt x="483" y="438"/>
                </a:cubicBezTo>
                <a:cubicBezTo>
                  <a:pt x="484" y="438"/>
                  <a:pt x="484" y="438"/>
                  <a:pt x="484" y="438"/>
                </a:cubicBezTo>
                <a:cubicBezTo>
                  <a:pt x="484" y="439"/>
                  <a:pt x="484" y="439"/>
                  <a:pt x="484" y="439"/>
                </a:cubicBezTo>
                <a:cubicBezTo>
                  <a:pt x="485" y="439"/>
                  <a:pt x="485" y="438"/>
                  <a:pt x="485" y="438"/>
                </a:cubicBezTo>
                <a:cubicBezTo>
                  <a:pt x="486" y="437"/>
                  <a:pt x="486" y="438"/>
                  <a:pt x="487" y="437"/>
                </a:cubicBezTo>
                <a:cubicBezTo>
                  <a:pt x="487" y="437"/>
                  <a:pt x="487" y="437"/>
                  <a:pt x="487" y="437"/>
                </a:cubicBezTo>
                <a:cubicBezTo>
                  <a:pt x="488" y="437"/>
                  <a:pt x="487" y="436"/>
                  <a:pt x="488" y="436"/>
                </a:cubicBezTo>
                <a:cubicBezTo>
                  <a:pt x="488" y="436"/>
                  <a:pt x="489" y="436"/>
                  <a:pt x="490" y="435"/>
                </a:cubicBezTo>
                <a:cubicBezTo>
                  <a:pt x="490" y="435"/>
                  <a:pt x="490" y="435"/>
                  <a:pt x="491" y="434"/>
                </a:cubicBezTo>
                <a:cubicBezTo>
                  <a:pt x="491" y="435"/>
                  <a:pt x="491" y="435"/>
                  <a:pt x="491" y="435"/>
                </a:cubicBezTo>
                <a:cubicBezTo>
                  <a:pt x="491" y="435"/>
                  <a:pt x="492" y="434"/>
                  <a:pt x="492" y="434"/>
                </a:cubicBezTo>
                <a:cubicBezTo>
                  <a:pt x="493" y="434"/>
                  <a:pt x="493" y="434"/>
                  <a:pt x="493" y="434"/>
                </a:cubicBezTo>
                <a:cubicBezTo>
                  <a:pt x="493" y="433"/>
                  <a:pt x="493" y="433"/>
                  <a:pt x="493" y="433"/>
                </a:cubicBezTo>
                <a:cubicBezTo>
                  <a:pt x="494" y="432"/>
                  <a:pt x="495" y="432"/>
                  <a:pt x="495" y="431"/>
                </a:cubicBezTo>
                <a:cubicBezTo>
                  <a:pt x="496" y="431"/>
                  <a:pt x="496" y="431"/>
                  <a:pt x="496" y="431"/>
                </a:cubicBezTo>
                <a:cubicBezTo>
                  <a:pt x="497" y="430"/>
                  <a:pt x="497" y="430"/>
                  <a:pt x="497" y="429"/>
                </a:cubicBezTo>
                <a:cubicBezTo>
                  <a:pt x="497" y="429"/>
                  <a:pt x="497" y="429"/>
                  <a:pt x="497" y="429"/>
                </a:cubicBezTo>
                <a:cubicBezTo>
                  <a:pt x="498" y="429"/>
                  <a:pt x="498" y="429"/>
                  <a:pt x="498" y="428"/>
                </a:cubicBezTo>
                <a:cubicBezTo>
                  <a:pt x="499" y="429"/>
                  <a:pt x="499" y="428"/>
                  <a:pt x="500" y="428"/>
                </a:cubicBezTo>
                <a:cubicBezTo>
                  <a:pt x="500" y="427"/>
                  <a:pt x="501" y="427"/>
                  <a:pt x="501" y="426"/>
                </a:cubicBezTo>
                <a:cubicBezTo>
                  <a:pt x="502" y="426"/>
                  <a:pt x="503" y="426"/>
                  <a:pt x="503" y="425"/>
                </a:cubicBezTo>
                <a:cubicBezTo>
                  <a:pt x="504" y="425"/>
                  <a:pt x="503" y="425"/>
                  <a:pt x="504" y="425"/>
                </a:cubicBezTo>
                <a:cubicBezTo>
                  <a:pt x="503" y="425"/>
                  <a:pt x="503" y="425"/>
                  <a:pt x="503" y="425"/>
                </a:cubicBezTo>
                <a:cubicBezTo>
                  <a:pt x="502" y="425"/>
                  <a:pt x="502" y="426"/>
                  <a:pt x="501" y="426"/>
                </a:cubicBezTo>
                <a:cubicBezTo>
                  <a:pt x="500" y="426"/>
                  <a:pt x="500" y="426"/>
                  <a:pt x="499" y="426"/>
                </a:cubicBezTo>
                <a:cubicBezTo>
                  <a:pt x="499" y="427"/>
                  <a:pt x="499" y="427"/>
                  <a:pt x="498" y="427"/>
                </a:cubicBezTo>
                <a:cubicBezTo>
                  <a:pt x="497" y="428"/>
                  <a:pt x="495" y="428"/>
                  <a:pt x="494" y="429"/>
                </a:cubicBezTo>
                <a:cubicBezTo>
                  <a:pt x="493" y="429"/>
                  <a:pt x="493" y="429"/>
                  <a:pt x="493" y="429"/>
                </a:cubicBezTo>
                <a:cubicBezTo>
                  <a:pt x="493" y="429"/>
                  <a:pt x="494" y="429"/>
                  <a:pt x="494" y="429"/>
                </a:cubicBezTo>
                <a:cubicBezTo>
                  <a:pt x="494" y="429"/>
                  <a:pt x="494" y="429"/>
                  <a:pt x="494" y="428"/>
                </a:cubicBezTo>
                <a:cubicBezTo>
                  <a:pt x="493" y="428"/>
                  <a:pt x="493" y="429"/>
                  <a:pt x="493" y="429"/>
                </a:cubicBezTo>
                <a:cubicBezTo>
                  <a:pt x="493" y="429"/>
                  <a:pt x="493" y="430"/>
                  <a:pt x="493" y="430"/>
                </a:cubicBezTo>
                <a:cubicBezTo>
                  <a:pt x="492" y="430"/>
                  <a:pt x="492" y="430"/>
                  <a:pt x="492" y="431"/>
                </a:cubicBezTo>
                <a:cubicBezTo>
                  <a:pt x="491" y="431"/>
                  <a:pt x="490" y="432"/>
                  <a:pt x="490" y="433"/>
                </a:cubicBezTo>
                <a:cubicBezTo>
                  <a:pt x="489" y="433"/>
                  <a:pt x="489" y="433"/>
                  <a:pt x="489" y="433"/>
                </a:cubicBezTo>
                <a:cubicBezTo>
                  <a:pt x="488" y="434"/>
                  <a:pt x="488" y="433"/>
                  <a:pt x="487" y="434"/>
                </a:cubicBezTo>
                <a:cubicBezTo>
                  <a:pt x="487" y="434"/>
                  <a:pt x="487" y="435"/>
                  <a:pt x="486" y="435"/>
                </a:cubicBezTo>
                <a:cubicBezTo>
                  <a:pt x="486" y="435"/>
                  <a:pt x="486" y="435"/>
                  <a:pt x="485" y="434"/>
                </a:cubicBezTo>
                <a:cubicBezTo>
                  <a:pt x="485" y="434"/>
                  <a:pt x="485" y="434"/>
                  <a:pt x="485" y="434"/>
                </a:cubicBezTo>
                <a:cubicBezTo>
                  <a:pt x="485" y="433"/>
                  <a:pt x="485" y="433"/>
                  <a:pt x="485" y="433"/>
                </a:cubicBezTo>
                <a:cubicBezTo>
                  <a:pt x="485" y="434"/>
                  <a:pt x="485" y="434"/>
                  <a:pt x="484" y="434"/>
                </a:cubicBezTo>
                <a:cubicBezTo>
                  <a:pt x="484" y="435"/>
                  <a:pt x="485" y="435"/>
                  <a:pt x="485" y="435"/>
                </a:cubicBezTo>
                <a:cubicBezTo>
                  <a:pt x="484" y="436"/>
                  <a:pt x="483" y="437"/>
                  <a:pt x="482" y="437"/>
                </a:cubicBezTo>
                <a:cubicBezTo>
                  <a:pt x="482" y="438"/>
                  <a:pt x="482" y="438"/>
                  <a:pt x="482" y="438"/>
                </a:cubicBezTo>
                <a:cubicBezTo>
                  <a:pt x="481" y="438"/>
                  <a:pt x="481" y="438"/>
                  <a:pt x="481" y="438"/>
                </a:cubicBezTo>
                <a:cubicBezTo>
                  <a:pt x="481" y="438"/>
                  <a:pt x="481" y="438"/>
                  <a:pt x="481" y="438"/>
                </a:cubicBezTo>
                <a:cubicBezTo>
                  <a:pt x="481" y="438"/>
                  <a:pt x="481" y="438"/>
                  <a:pt x="481" y="438"/>
                </a:cubicBezTo>
                <a:cubicBezTo>
                  <a:pt x="480" y="438"/>
                  <a:pt x="480" y="438"/>
                  <a:pt x="481" y="437"/>
                </a:cubicBezTo>
                <a:cubicBezTo>
                  <a:pt x="480" y="437"/>
                  <a:pt x="480" y="437"/>
                  <a:pt x="480" y="437"/>
                </a:cubicBezTo>
                <a:cubicBezTo>
                  <a:pt x="480" y="437"/>
                  <a:pt x="480" y="437"/>
                  <a:pt x="480" y="437"/>
                </a:cubicBezTo>
                <a:cubicBezTo>
                  <a:pt x="480" y="438"/>
                  <a:pt x="480" y="438"/>
                  <a:pt x="480" y="439"/>
                </a:cubicBezTo>
                <a:cubicBezTo>
                  <a:pt x="480" y="439"/>
                  <a:pt x="478" y="440"/>
                  <a:pt x="478" y="440"/>
                </a:cubicBezTo>
                <a:cubicBezTo>
                  <a:pt x="477" y="440"/>
                  <a:pt x="477" y="440"/>
                  <a:pt x="477" y="440"/>
                </a:cubicBezTo>
                <a:cubicBezTo>
                  <a:pt x="477" y="440"/>
                  <a:pt x="476" y="441"/>
                  <a:pt x="476" y="441"/>
                </a:cubicBezTo>
                <a:cubicBezTo>
                  <a:pt x="476" y="442"/>
                  <a:pt x="476" y="442"/>
                  <a:pt x="476" y="442"/>
                </a:cubicBezTo>
                <a:cubicBezTo>
                  <a:pt x="476" y="442"/>
                  <a:pt x="476" y="441"/>
                  <a:pt x="476" y="441"/>
                </a:cubicBezTo>
                <a:cubicBezTo>
                  <a:pt x="475" y="441"/>
                  <a:pt x="475" y="442"/>
                  <a:pt x="475" y="442"/>
                </a:cubicBezTo>
                <a:cubicBezTo>
                  <a:pt x="475" y="442"/>
                  <a:pt x="475" y="442"/>
                  <a:pt x="475" y="442"/>
                </a:cubicBezTo>
                <a:cubicBezTo>
                  <a:pt x="475" y="443"/>
                  <a:pt x="475" y="443"/>
                  <a:pt x="475" y="443"/>
                </a:cubicBezTo>
                <a:cubicBezTo>
                  <a:pt x="474" y="443"/>
                  <a:pt x="474" y="443"/>
                  <a:pt x="473" y="443"/>
                </a:cubicBezTo>
                <a:cubicBezTo>
                  <a:pt x="473" y="444"/>
                  <a:pt x="473" y="444"/>
                  <a:pt x="473" y="444"/>
                </a:cubicBezTo>
                <a:cubicBezTo>
                  <a:pt x="473" y="444"/>
                  <a:pt x="473" y="444"/>
                  <a:pt x="472" y="444"/>
                </a:cubicBezTo>
                <a:cubicBezTo>
                  <a:pt x="471" y="445"/>
                  <a:pt x="471" y="445"/>
                  <a:pt x="470" y="446"/>
                </a:cubicBezTo>
                <a:cubicBezTo>
                  <a:pt x="470" y="446"/>
                  <a:pt x="470" y="446"/>
                  <a:pt x="470" y="445"/>
                </a:cubicBezTo>
                <a:cubicBezTo>
                  <a:pt x="469" y="446"/>
                  <a:pt x="469" y="446"/>
                  <a:pt x="469" y="447"/>
                </a:cubicBezTo>
                <a:cubicBezTo>
                  <a:pt x="468" y="447"/>
                  <a:pt x="469" y="447"/>
                  <a:pt x="468" y="447"/>
                </a:cubicBezTo>
                <a:cubicBezTo>
                  <a:pt x="468" y="447"/>
                  <a:pt x="468" y="447"/>
                  <a:pt x="468" y="447"/>
                </a:cubicBezTo>
                <a:cubicBezTo>
                  <a:pt x="468" y="447"/>
                  <a:pt x="468" y="447"/>
                  <a:pt x="468" y="447"/>
                </a:cubicBezTo>
                <a:cubicBezTo>
                  <a:pt x="467" y="448"/>
                  <a:pt x="464" y="450"/>
                  <a:pt x="464" y="450"/>
                </a:cubicBezTo>
                <a:cubicBezTo>
                  <a:pt x="464" y="450"/>
                  <a:pt x="464" y="450"/>
                  <a:pt x="464" y="450"/>
                </a:cubicBezTo>
                <a:cubicBezTo>
                  <a:pt x="463" y="450"/>
                  <a:pt x="462" y="451"/>
                  <a:pt x="462" y="452"/>
                </a:cubicBezTo>
                <a:cubicBezTo>
                  <a:pt x="462" y="452"/>
                  <a:pt x="462" y="452"/>
                  <a:pt x="462" y="452"/>
                </a:cubicBezTo>
                <a:cubicBezTo>
                  <a:pt x="462" y="451"/>
                  <a:pt x="462" y="451"/>
                  <a:pt x="462" y="451"/>
                </a:cubicBezTo>
                <a:cubicBezTo>
                  <a:pt x="462" y="450"/>
                  <a:pt x="463" y="450"/>
                  <a:pt x="464" y="449"/>
                </a:cubicBezTo>
                <a:cubicBezTo>
                  <a:pt x="464" y="449"/>
                  <a:pt x="464" y="448"/>
                  <a:pt x="465" y="448"/>
                </a:cubicBezTo>
                <a:cubicBezTo>
                  <a:pt x="465" y="447"/>
                  <a:pt x="465" y="447"/>
                  <a:pt x="465" y="446"/>
                </a:cubicBezTo>
                <a:cubicBezTo>
                  <a:pt x="465" y="446"/>
                  <a:pt x="465" y="446"/>
                  <a:pt x="466" y="446"/>
                </a:cubicBezTo>
                <a:cubicBezTo>
                  <a:pt x="466" y="445"/>
                  <a:pt x="466" y="445"/>
                  <a:pt x="466" y="445"/>
                </a:cubicBezTo>
                <a:cubicBezTo>
                  <a:pt x="466" y="445"/>
                  <a:pt x="466" y="445"/>
                  <a:pt x="466" y="445"/>
                </a:cubicBezTo>
                <a:cubicBezTo>
                  <a:pt x="466" y="445"/>
                  <a:pt x="466" y="445"/>
                  <a:pt x="466" y="445"/>
                </a:cubicBezTo>
                <a:cubicBezTo>
                  <a:pt x="467" y="444"/>
                  <a:pt x="467" y="444"/>
                  <a:pt x="467" y="443"/>
                </a:cubicBezTo>
                <a:cubicBezTo>
                  <a:pt x="468" y="443"/>
                  <a:pt x="468" y="443"/>
                  <a:pt x="468" y="443"/>
                </a:cubicBezTo>
                <a:cubicBezTo>
                  <a:pt x="468" y="444"/>
                  <a:pt x="468" y="444"/>
                  <a:pt x="468" y="444"/>
                </a:cubicBezTo>
                <a:cubicBezTo>
                  <a:pt x="468" y="444"/>
                  <a:pt x="469" y="444"/>
                  <a:pt x="469" y="443"/>
                </a:cubicBezTo>
                <a:cubicBezTo>
                  <a:pt x="469" y="444"/>
                  <a:pt x="469" y="444"/>
                  <a:pt x="469" y="444"/>
                </a:cubicBezTo>
                <a:cubicBezTo>
                  <a:pt x="469" y="444"/>
                  <a:pt x="470" y="445"/>
                  <a:pt x="470" y="445"/>
                </a:cubicBezTo>
                <a:cubicBezTo>
                  <a:pt x="470" y="444"/>
                  <a:pt x="470" y="444"/>
                  <a:pt x="471" y="444"/>
                </a:cubicBezTo>
                <a:cubicBezTo>
                  <a:pt x="471" y="443"/>
                  <a:pt x="471" y="443"/>
                  <a:pt x="470" y="442"/>
                </a:cubicBezTo>
                <a:cubicBezTo>
                  <a:pt x="470" y="442"/>
                  <a:pt x="470" y="442"/>
                  <a:pt x="471" y="442"/>
                </a:cubicBezTo>
                <a:cubicBezTo>
                  <a:pt x="471" y="441"/>
                  <a:pt x="471" y="440"/>
                  <a:pt x="471" y="439"/>
                </a:cubicBezTo>
                <a:cubicBezTo>
                  <a:pt x="471" y="438"/>
                  <a:pt x="471" y="438"/>
                  <a:pt x="471" y="438"/>
                </a:cubicBezTo>
                <a:cubicBezTo>
                  <a:pt x="472" y="438"/>
                  <a:pt x="472" y="438"/>
                  <a:pt x="472" y="438"/>
                </a:cubicBezTo>
                <a:cubicBezTo>
                  <a:pt x="472" y="438"/>
                  <a:pt x="473" y="438"/>
                  <a:pt x="472" y="438"/>
                </a:cubicBezTo>
                <a:cubicBezTo>
                  <a:pt x="472" y="437"/>
                  <a:pt x="472" y="437"/>
                  <a:pt x="472" y="437"/>
                </a:cubicBezTo>
                <a:cubicBezTo>
                  <a:pt x="473" y="438"/>
                  <a:pt x="473" y="438"/>
                  <a:pt x="473" y="438"/>
                </a:cubicBezTo>
                <a:cubicBezTo>
                  <a:pt x="474" y="438"/>
                  <a:pt x="474" y="440"/>
                  <a:pt x="473" y="441"/>
                </a:cubicBezTo>
                <a:cubicBezTo>
                  <a:pt x="473" y="441"/>
                  <a:pt x="473" y="441"/>
                  <a:pt x="473" y="441"/>
                </a:cubicBezTo>
                <a:cubicBezTo>
                  <a:pt x="474" y="441"/>
                  <a:pt x="473" y="441"/>
                  <a:pt x="474" y="441"/>
                </a:cubicBezTo>
                <a:cubicBezTo>
                  <a:pt x="474" y="441"/>
                  <a:pt x="474" y="441"/>
                  <a:pt x="474" y="441"/>
                </a:cubicBezTo>
                <a:cubicBezTo>
                  <a:pt x="474" y="441"/>
                  <a:pt x="474" y="441"/>
                  <a:pt x="474" y="440"/>
                </a:cubicBezTo>
                <a:cubicBezTo>
                  <a:pt x="474" y="439"/>
                  <a:pt x="474" y="439"/>
                  <a:pt x="474" y="439"/>
                </a:cubicBezTo>
                <a:cubicBezTo>
                  <a:pt x="475" y="439"/>
                  <a:pt x="475" y="439"/>
                  <a:pt x="475" y="440"/>
                </a:cubicBezTo>
                <a:cubicBezTo>
                  <a:pt x="476" y="440"/>
                  <a:pt x="476" y="439"/>
                  <a:pt x="476" y="439"/>
                </a:cubicBezTo>
                <a:cubicBezTo>
                  <a:pt x="476" y="439"/>
                  <a:pt x="476" y="439"/>
                  <a:pt x="476" y="438"/>
                </a:cubicBezTo>
                <a:cubicBezTo>
                  <a:pt x="476" y="438"/>
                  <a:pt x="478" y="438"/>
                  <a:pt x="479" y="437"/>
                </a:cubicBezTo>
                <a:cubicBezTo>
                  <a:pt x="479" y="437"/>
                  <a:pt x="479" y="437"/>
                  <a:pt x="479" y="437"/>
                </a:cubicBezTo>
                <a:cubicBezTo>
                  <a:pt x="479" y="437"/>
                  <a:pt x="479" y="437"/>
                  <a:pt x="479" y="436"/>
                </a:cubicBezTo>
                <a:cubicBezTo>
                  <a:pt x="478" y="437"/>
                  <a:pt x="477" y="437"/>
                  <a:pt x="477" y="438"/>
                </a:cubicBezTo>
                <a:cubicBezTo>
                  <a:pt x="477" y="438"/>
                  <a:pt x="477" y="438"/>
                  <a:pt x="477" y="438"/>
                </a:cubicBezTo>
                <a:cubicBezTo>
                  <a:pt x="477" y="438"/>
                  <a:pt x="476" y="437"/>
                  <a:pt x="476" y="437"/>
                </a:cubicBezTo>
                <a:cubicBezTo>
                  <a:pt x="476" y="437"/>
                  <a:pt x="477" y="436"/>
                  <a:pt x="477" y="435"/>
                </a:cubicBezTo>
                <a:cubicBezTo>
                  <a:pt x="478" y="435"/>
                  <a:pt x="478" y="436"/>
                  <a:pt x="479" y="436"/>
                </a:cubicBezTo>
                <a:cubicBezTo>
                  <a:pt x="479" y="436"/>
                  <a:pt x="479" y="436"/>
                  <a:pt x="479" y="436"/>
                </a:cubicBezTo>
                <a:cubicBezTo>
                  <a:pt x="480" y="436"/>
                  <a:pt x="480" y="436"/>
                  <a:pt x="481" y="436"/>
                </a:cubicBezTo>
                <a:cubicBezTo>
                  <a:pt x="481" y="436"/>
                  <a:pt x="481" y="436"/>
                  <a:pt x="481" y="436"/>
                </a:cubicBezTo>
                <a:cubicBezTo>
                  <a:pt x="481" y="436"/>
                  <a:pt x="481" y="436"/>
                  <a:pt x="480" y="437"/>
                </a:cubicBezTo>
                <a:cubicBezTo>
                  <a:pt x="481" y="437"/>
                  <a:pt x="481" y="436"/>
                  <a:pt x="481" y="436"/>
                </a:cubicBezTo>
                <a:cubicBezTo>
                  <a:pt x="482" y="436"/>
                  <a:pt x="482" y="436"/>
                  <a:pt x="482" y="436"/>
                </a:cubicBezTo>
                <a:cubicBezTo>
                  <a:pt x="482" y="436"/>
                  <a:pt x="482" y="436"/>
                  <a:pt x="483" y="436"/>
                </a:cubicBezTo>
                <a:cubicBezTo>
                  <a:pt x="483" y="435"/>
                  <a:pt x="483" y="435"/>
                  <a:pt x="482" y="434"/>
                </a:cubicBezTo>
                <a:cubicBezTo>
                  <a:pt x="482" y="434"/>
                  <a:pt x="482" y="434"/>
                  <a:pt x="482" y="434"/>
                </a:cubicBezTo>
                <a:cubicBezTo>
                  <a:pt x="482" y="435"/>
                  <a:pt x="482" y="435"/>
                  <a:pt x="482" y="435"/>
                </a:cubicBezTo>
                <a:cubicBezTo>
                  <a:pt x="482" y="435"/>
                  <a:pt x="482" y="435"/>
                  <a:pt x="482" y="435"/>
                </a:cubicBezTo>
                <a:cubicBezTo>
                  <a:pt x="482" y="435"/>
                  <a:pt x="482" y="435"/>
                  <a:pt x="482" y="435"/>
                </a:cubicBezTo>
                <a:cubicBezTo>
                  <a:pt x="482" y="435"/>
                  <a:pt x="482" y="435"/>
                  <a:pt x="482" y="434"/>
                </a:cubicBezTo>
                <a:cubicBezTo>
                  <a:pt x="481" y="434"/>
                  <a:pt x="481" y="434"/>
                  <a:pt x="481" y="434"/>
                </a:cubicBezTo>
                <a:cubicBezTo>
                  <a:pt x="481" y="434"/>
                  <a:pt x="481" y="434"/>
                  <a:pt x="481" y="434"/>
                </a:cubicBezTo>
                <a:cubicBezTo>
                  <a:pt x="482" y="434"/>
                  <a:pt x="482" y="433"/>
                  <a:pt x="482" y="434"/>
                </a:cubicBezTo>
                <a:cubicBezTo>
                  <a:pt x="483" y="434"/>
                  <a:pt x="483" y="434"/>
                  <a:pt x="483" y="434"/>
                </a:cubicBezTo>
                <a:cubicBezTo>
                  <a:pt x="484" y="434"/>
                  <a:pt x="483" y="434"/>
                  <a:pt x="484" y="434"/>
                </a:cubicBezTo>
                <a:cubicBezTo>
                  <a:pt x="484" y="434"/>
                  <a:pt x="484" y="434"/>
                  <a:pt x="484" y="434"/>
                </a:cubicBezTo>
                <a:cubicBezTo>
                  <a:pt x="484" y="433"/>
                  <a:pt x="484" y="433"/>
                  <a:pt x="485" y="432"/>
                </a:cubicBezTo>
                <a:cubicBezTo>
                  <a:pt x="485" y="432"/>
                  <a:pt x="485" y="432"/>
                  <a:pt x="484" y="432"/>
                </a:cubicBezTo>
                <a:cubicBezTo>
                  <a:pt x="485" y="431"/>
                  <a:pt x="485" y="431"/>
                  <a:pt x="485" y="430"/>
                </a:cubicBezTo>
                <a:cubicBezTo>
                  <a:pt x="486" y="430"/>
                  <a:pt x="486" y="430"/>
                  <a:pt x="486" y="431"/>
                </a:cubicBezTo>
                <a:cubicBezTo>
                  <a:pt x="487" y="430"/>
                  <a:pt x="489" y="428"/>
                  <a:pt x="489" y="428"/>
                </a:cubicBezTo>
                <a:cubicBezTo>
                  <a:pt x="490" y="428"/>
                  <a:pt x="490" y="428"/>
                  <a:pt x="491" y="428"/>
                </a:cubicBezTo>
                <a:cubicBezTo>
                  <a:pt x="491" y="427"/>
                  <a:pt x="492" y="426"/>
                  <a:pt x="492" y="426"/>
                </a:cubicBezTo>
                <a:cubicBezTo>
                  <a:pt x="492" y="425"/>
                  <a:pt x="493" y="426"/>
                  <a:pt x="493" y="426"/>
                </a:cubicBezTo>
                <a:cubicBezTo>
                  <a:pt x="493" y="426"/>
                  <a:pt x="494" y="425"/>
                  <a:pt x="495" y="425"/>
                </a:cubicBezTo>
                <a:cubicBezTo>
                  <a:pt x="495" y="424"/>
                  <a:pt x="495" y="424"/>
                  <a:pt x="495" y="424"/>
                </a:cubicBezTo>
                <a:cubicBezTo>
                  <a:pt x="495" y="424"/>
                  <a:pt x="495" y="424"/>
                  <a:pt x="495" y="424"/>
                </a:cubicBezTo>
                <a:cubicBezTo>
                  <a:pt x="495" y="424"/>
                  <a:pt x="495" y="424"/>
                  <a:pt x="495" y="424"/>
                </a:cubicBezTo>
                <a:cubicBezTo>
                  <a:pt x="497" y="424"/>
                  <a:pt x="498" y="422"/>
                  <a:pt x="500" y="422"/>
                </a:cubicBezTo>
                <a:cubicBezTo>
                  <a:pt x="500" y="422"/>
                  <a:pt x="500" y="421"/>
                  <a:pt x="500" y="421"/>
                </a:cubicBezTo>
                <a:cubicBezTo>
                  <a:pt x="501" y="421"/>
                  <a:pt x="501" y="421"/>
                  <a:pt x="501" y="421"/>
                </a:cubicBezTo>
                <a:cubicBezTo>
                  <a:pt x="501" y="421"/>
                  <a:pt x="502" y="420"/>
                  <a:pt x="502" y="419"/>
                </a:cubicBezTo>
                <a:cubicBezTo>
                  <a:pt x="502" y="419"/>
                  <a:pt x="502" y="419"/>
                  <a:pt x="502" y="419"/>
                </a:cubicBezTo>
                <a:cubicBezTo>
                  <a:pt x="503" y="419"/>
                  <a:pt x="502" y="419"/>
                  <a:pt x="502" y="420"/>
                </a:cubicBezTo>
                <a:cubicBezTo>
                  <a:pt x="503" y="419"/>
                  <a:pt x="503" y="419"/>
                  <a:pt x="504" y="418"/>
                </a:cubicBezTo>
                <a:cubicBezTo>
                  <a:pt x="504" y="418"/>
                  <a:pt x="504" y="418"/>
                  <a:pt x="504" y="418"/>
                </a:cubicBezTo>
                <a:cubicBezTo>
                  <a:pt x="504" y="419"/>
                  <a:pt x="505" y="419"/>
                  <a:pt x="505" y="419"/>
                </a:cubicBezTo>
                <a:cubicBezTo>
                  <a:pt x="505" y="419"/>
                  <a:pt x="505" y="419"/>
                  <a:pt x="506" y="419"/>
                </a:cubicBezTo>
                <a:cubicBezTo>
                  <a:pt x="506" y="417"/>
                  <a:pt x="506" y="417"/>
                  <a:pt x="505" y="416"/>
                </a:cubicBezTo>
                <a:cubicBezTo>
                  <a:pt x="506" y="416"/>
                  <a:pt x="507" y="417"/>
                  <a:pt x="507" y="416"/>
                </a:cubicBezTo>
                <a:cubicBezTo>
                  <a:pt x="508" y="416"/>
                  <a:pt x="507" y="416"/>
                  <a:pt x="508" y="416"/>
                </a:cubicBezTo>
                <a:cubicBezTo>
                  <a:pt x="508" y="415"/>
                  <a:pt x="508" y="415"/>
                  <a:pt x="508" y="415"/>
                </a:cubicBezTo>
                <a:cubicBezTo>
                  <a:pt x="508" y="415"/>
                  <a:pt x="508" y="415"/>
                  <a:pt x="508" y="415"/>
                </a:cubicBezTo>
                <a:cubicBezTo>
                  <a:pt x="509" y="415"/>
                  <a:pt x="509" y="415"/>
                  <a:pt x="509" y="415"/>
                </a:cubicBezTo>
                <a:cubicBezTo>
                  <a:pt x="509" y="416"/>
                  <a:pt x="509" y="416"/>
                  <a:pt x="509" y="416"/>
                </a:cubicBezTo>
                <a:cubicBezTo>
                  <a:pt x="509" y="416"/>
                  <a:pt x="509" y="416"/>
                  <a:pt x="509" y="416"/>
                </a:cubicBezTo>
                <a:cubicBezTo>
                  <a:pt x="510" y="416"/>
                  <a:pt x="510" y="415"/>
                  <a:pt x="511" y="415"/>
                </a:cubicBezTo>
                <a:cubicBezTo>
                  <a:pt x="511" y="414"/>
                  <a:pt x="511" y="414"/>
                  <a:pt x="511" y="414"/>
                </a:cubicBezTo>
                <a:cubicBezTo>
                  <a:pt x="511" y="415"/>
                  <a:pt x="513" y="413"/>
                  <a:pt x="513" y="413"/>
                </a:cubicBezTo>
                <a:cubicBezTo>
                  <a:pt x="513" y="413"/>
                  <a:pt x="513" y="413"/>
                  <a:pt x="513" y="413"/>
                </a:cubicBezTo>
                <a:cubicBezTo>
                  <a:pt x="513" y="413"/>
                  <a:pt x="513" y="413"/>
                  <a:pt x="513" y="413"/>
                </a:cubicBezTo>
                <a:cubicBezTo>
                  <a:pt x="513" y="413"/>
                  <a:pt x="513" y="414"/>
                  <a:pt x="514" y="414"/>
                </a:cubicBezTo>
                <a:cubicBezTo>
                  <a:pt x="514" y="414"/>
                  <a:pt x="514" y="414"/>
                  <a:pt x="514" y="414"/>
                </a:cubicBezTo>
                <a:cubicBezTo>
                  <a:pt x="514" y="414"/>
                  <a:pt x="514" y="412"/>
                  <a:pt x="515" y="412"/>
                </a:cubicBezTo>
                <a:cubicBezTo>
                  <a:pt x="515" y="411"/>
                  <a:pt x="516" y="411"/>
                  <a:pt x="517" y="410"/>
                </a:cubicBezTo>
                <a:cubicBezTo>
                  <a:pt x="517" y="410"/>
                  <a:pt x="517" y="411"/>
                  <a:pt x="517" y="411"/>
                </a:cubicBezTo>
                <a:cubicBezTo>
                  <a:pt x="518" y="411"/>
                  <a:pt x="518" y="411"/>
                  <a:pt x="518" y="411"/>
                </a:cubicBezTo>
                <a:cubicBezTo>
                  <a:pt x="518" y="410"/>
                  <a:pt x="518" y="410"/>
                  <a:pt x="518" y="410"/>
                </a:cubicBezTo>
                <a:cubicBezTo>
                  <a:pt x="519" y="411"/>
                  <a:pt x="519" y="410"/>
                  <a:pt x="519" y="411"/>
                </a:cubicBezTo>
                <a:cubicBezTo>
                  <a:pt x="519" y="411"/>
                  <a:pt x="519" y="411"/>
                  <a:pt x="519" y="411"/>
                </a:cubicBezTo>
                <a:cubicBezTo>
                  <a:pt x="519" y="411"/>
                  <a:pt x="519" y="411"/>
                  <a:pt x="519" y="411"/>
                </a:cubicBezTo>
                <a:cubicBezTo>
                  <a:pt x="520" y="411"/>
                  <a:pt x="520" y="410"/>
                  <a:pt x="521" y="410"/>
                </a:cubicBezTo>
                <a:cubicBezTo>
                  <a:pt x="521" y="411"/>
                  <a:pt x="521" y="411"/>
                  <a:pt x="521" y="411"/>
                </a:cubicBezTo>
                <a:cubicBezTo>
                  <a:pt x="521" y="411"/>
                  <a:pt x="521" y="410"/>
                  <a:pt x="521" y="410"/>
                </a:cubicBezTo>
                <a:cubicBezTo>
                  <a:pt x="522" y="410"/>
                  <a:pt x="522" y="410"/>
                  <a:pt x="522" y="410"/>
                </a:cubicBezTo>
                <a:cubicBezTo>
                  <a:pt x="522" y="410"/>
                  <a:pt x="522" y="409"/>
                  <a:pt x="522" y="409"/>
                </a:cubicBezTo>
                <a:cubicBezTo>
                  <a:pt x="523" y="408"/>
                  <a:pt x="523" y="409"/>
                  <a:pt x="523" y="408"/>
                </a:cubicBezTo>
                <a:cubicBezTo>
                  <a:pt x="524" y="408"/>
                  <a:pt x="524" y="408"/>
                  <a:pt x="524" y="408"/>
                </a:cubicBezTo>
                <a:cubicBezTo>
                  <a:pt x="525" y="408"/>
                  <a:pt x="525" y="407"/>
                  <a:pt x="525" y="407"/>
                </a:cubicBezTo>
                <a:cubicBezTo>
                  <a:pt x="526" y="407"/>
                  <a:pt x="526" y="408"/>
                  <a:pt x="527" y="406"/>
                </a:cubicBezTo>
                <a:cubicBezTo>
                  <a:pt x="527" y="407"/>
                  <a:pt x="527" y="407"/>
                  <a:pt x="527" y="407"/>
                </a:cubicBezTo>
                <a:cubicBezTo>
                  <a:pt x="527" y="407"/>
                  <a:pt x="527" y="407"/>
                  <a:pt x="527" y="407"/>
                </a:cubicBezTo>
                <a:cubicBezTo>
                  <a:pt x="527" y="406"/>
                  <a:pt x="529" y="405"/>
                  <a:pt x="529" y="405"/>
                </a:cubicBezTo>
                <a:cubicBezTo>
                  <a:pt x="530" y="404"/>
                  <a:pt x="530" y="405"/>
                  <a:pt x="531" y="405"/>
                </a:cubicBezTo>
                <a:cubicBezTo>
                  <a:pt x="531" y="405"/>
                  <a:pt x="531" y="405"/>
                  <a:pt x="531" y="404"/>
                </a:cubicBezTo>
                <a:cubicBezTo>
                  <a:pt x="532" y="405"/>
                  <a:pt x="532" y="405"/>
                  <a:pt x="533" y="405"/>
                </a:cubicBezTo>
                <a:cubicBezTo>
                  <a:pt x="533" y="405"/>
                  <a:pt x="533" y="405"/>
                  <a:pt x="534" y="405"/>
                </a:cubicBezTo>
                <a:cubicBezTo>
                  <a:pt x="533" y="406"/>
                  <a:pt x="533" y="406"/>
                  <a:pt x="533" y="407"/>
                </a:cubicBezTo>
                <a:cubicBezTo>
                  <a:pt x="533" y="407"/>
                  <a:pt x="533" y="407"/>
                  <a:pt x="533" y="407"/>
                </a:cubicBezTo>
                <a:cubicBezTo>
                  <a:pt x="533" y="407"/>
                  <a:pt x="533" y="407"/>
                  <a:pt x="534" y="408"/>
                </a:cubicBezTo>
                <a:cubicBezTo>
                  <a:pt x="534" y="407"/>
                  <a:pt x="534" y="407"/>
                  <a:pt x="535" y="407"/>
                </a:cubicBezTo>
                <a:cubicBezTo>
                  <a:pt x="536" y="407"/>
                  <a:pt x="536" y="407"/>
                  <a:pt x="536" y="407"/>
                </a:cubicBezTo>
                <a:cubicBezTo>
                  <a:pt x="536" y="407"/>
                  <a:pt x="537" y="407"/>
                  <a:pt x="537" y="407"/>
                </a:cubicBezTo>
                <a:cubicBezTo>
                  <a:pt x="537" y="407"/>
                  <a:pt x="537" y="407"/>
                  <a:pt x="537" y="408"/>
                </a:cubicBezTo>
                <a:cubicBezTo>
                  <a:pt x="538" y="408"/>
                  <a:pt x="537" y="407"/>
                  <a:pt x="538" y="407"/>
                </a:cubicBezTo>
                <a:cubicBezTo>
                  <a:pt x="538" y="407"/>
                  <a:pt x="539" y="407"/>
                  <a:pt x="539" y="407"/>
                </a:cubicBezTo>
                <a:cubicBezTo>
                  <a:pt x="539" y="408"/>
                  <a:pt x="539" y="408"/>
                  <a:pt x="539" y="408"/>
                </a:cubicBezTo>
                <a:cubicBezTo>
                  <a:pt x="539" y="408"/>
                  <a:pt x="538" y="409"/>
                  <a:pt x="538" y="408"/>
                </a:cubicBezTo>
                <a:cubicBezTo>
                  <a:pt x="537" y="408"/>
                  <a:pt x="537" y="408"/>
                  <a:pt x="537" y="408"/>
                </a:cubicBezTo>
                <a:cubicBezTo>
                  <a:pt x="536" y="408"/>
                  <a:pt x="536" y="409"/>
                  <a:pt x="536" y="409"/>
                </a:cubicBezTo>
                <a:cubicBezTo>
                  <a:pt x="536" y="409"/>
                  <a:pt x="536" y="409"/>
                  <a:pt x="536" y="409"/>
                </a:cubicBezTo>
                <a:cubicBezTo>
                  <a:pt x="535" y="409"/>
                  <a:pt x="535" y="409"/>
                  <a:pt x="535" y="409"/>
                </a:cubicBezTo>
                <a:cubicBezTo>
                  <a:pt x="535" y="410"/>
                  <a:pt x="535" y="410"/>
                  <a:pt x="535" y="410"/>
                </a:cubicBezTo>
                <a:cubicBezTo>
                  <a:pt x="535" y="410"/>
                  <a:pt x="535" y="410"/>
                  <a:pt x="535" y="410"/>
                </a:cubicBezTo>
                <a:cubicBezTo>
                  <a:pt x="536" y="410"/>
                  <a:pt x="536" y="410"/>
                  <a:pt x="536" y="409"/>
                </a:cubicBezTo>
                <a:cubicBezTo>
                  <a:pt x="537" y="409"/>
                  <a:pt x="537" y="409"/>
                  <a:pt x="538" y="409"/>
                </a:cubicBezTo>
                <a:cubicBezTo>
                  <a:pt x="538" y="409"/>
                  <a:pt x="538" y="409"/>
                  <a:pt x="538" y="409"/>
                </a:cubicBezTo>
                <a:cubicBezTo>
                  <a:pt x="538" y="409"/>
                  <a:pt x="538" y="409"/>
                  <a:pt x="538" y="409"/>
                </a:cubicBezTo>
                <a:cubicBezTo>
                  <a:pt x="539" y="409"/>
                  <a:pt x="539" y="410"/>
                  <a:pt x="541" y="409"/>
                </a:cubicBezTo>
                <a:cubicBezTo>
                  <a:pt x="541" y="408"/>
                  <a:pt x="541" y="407"/>
                  <a:pt x="541" y="406"/>
                </a:cubicBezTo>
                <a:cubicBezTo>
                  <a:pt x="541" y="406"/>
                  <a:pt x="542" y="407"/>
                  <a:pt x="542" y="407"/>
                </a:cubicBezTo>
                <a:cubicBezTo>
                  <a:pt x="542" y="407"/>
                  <a:pt x="542" y="407"/>
                  <a:pt x="542" y="407"/>
                </a:cubicBezTo>
                <a:cubicBezTo>
                  <a:pt x="544" y="405"/>
                  <a:pt x="544" y="407"/>
                  <a:pt x="546" y="406"/>
                </a:cubicBezTo>
                <a:cubicBezTo>
                  <a:pt x="547" y="406"/>
                  <a:pt x="546" y="405"/>
                  <a:pt x="546" y="405"/>
                </a:cubicBezTo>
                <a:cubicBezTo>
                  <a:pt x="547" y="404"/>
                  <a:pt x="547" y="404"/>
                  <a:pt x="547" y="404"/>
                </a:cubicBezTo>
                <a:cubicBezTo>
                  <a:pt x="548" y="404"/>
                  <a:pt x="548" y="404"/>
                  <a:pt x="548" y="403"/>
                </a:cubicBezTo>
                <a:cubicBezTo>
                  <a:pt x="548" y="403"/>
                  <a:pt x="548" y="403"/>
                  <a:pt x="548" y="403"/>
                </a:cubicBezTo>
                <a:cubicBezTo>
                  <a:pt x="549" y="403"/>
                  <a:pt x="551" y="403"/>
                  <a:pt x="551" y="403"/>
                </a:cubicBezTo>
                <a:cubicBezTo>
                  <a:pt x="552" y="403"/>
                  <a:pt x="553" y="403"/>
                  <a:pt x="553" y="402"/>
                </a:cubicBezTo>
                <a:cubicBezTo>
                  <a:pt x="554" y="402"/>
                  <a:pt x="554" y="402"/>
                  <a:pt x="554" y="403"/>
                </a:cubicBezTo>
                <a:cubicBezTo>
                  <a:pt x="555" y="403"/>
                  <a:pt x="555" y="403"/>
                  <a:pt x="555" y="402"/>
                </a:cubicBezTo>
                <a:cubicBezTo>
                  <a:pt x="555" y="403"/>
                  <a:pt x="555" y="402"/>
                  <a:pt x="555" y="403"/>
                </a:cubicBezTo>
                <a:cubicBezTo>
                  <a:pt x="555" y="403"/>
                  <a:pt x="555" y="405"/>
                  <a:pt x="556" y="405"/>
                </a:cubicBezTo>
                <a:cubicBezTo>
                  <a:pt x="556" y="406"/>
                  <a:pt x="556" y="406"/>
                  <a:pt x="556" y="406"/>
                </a:cubicBezTo>
                <a:cubicBezTo>
                  <a:pt x="555" y="405"/>
                  <a:pt x="554" y="403"/>
                  <a:pt x="553" y="404"/>
                </a:cubicBezTo>
                <a:cubicBezTo>
                  <a:pt x="552" y="404"/>
                  <a:pt x="552" y="404"/>
                  <a:pt x="551" y="404"/>
                </a:cubicBezTo>
                <a:cubicBezTo>
                  <a:pt x="552" y="405"/>
                  <a:pt x="552" y="405"/>
                  <a:pt x="553" y="405"/>
                </a:cubicBezTo>
                <a:cubicBezTo>
                  <a:pt x="553" y="405"/>
                  <a:pt x="553" y="405"/>
                  <a:pt x="553" y="405"/>
                </a:cubicBezTo>
                <a:cubicBezTo>
                  <a:pt x="552" y="406"/>
                  <a:pt x="552" y="406"/>
                  <a:pt x="552" y="408"/>
                </a:cubicBezTo>
                <a:cubicBezTo>
                  <a:pt x="553" y="408"/>
                  <a:pt x="553" y="408"/>
                  <a:pt x="554" y="408"/>
                </a:cubicBezTo>
                <a:cubicBezTo>
                  <a:pt x="554" y="407"/>
                  <a:pt x="554" y="408"/>
                  <a:pt x="554" y="408"/>
                </a:cubicBezTo>
                <a:cubicBezTo>
                  <a:pt x="554" y="406"/>
                  <a:pt x="554" y="406"/>
                  <a:pt x="554" y="406"/>
                </a:cubicBezTo>
                <a:cubicBezTo>
                  <a:pt x="555" y="406"/>
                  <a:pt x="556" y="406"/>
                  <a:pt x="556" y="406"/>
                </a:cubicBezTo>
                <a:cubicBezTo>
                  <a:pt x="557" y="406"/>
                  <a:pt x="557" y="406"/>
                  <a:pt x="557" y="406"/>
                </a:cubicBezTo>
                <a:cubicBezTo>
                  <a:pt x="557" y="407"/>
                  <a:pt x="556" y="407"/>
                  <a:pt x="556" y="407"/>
                </a:cubicBezTo>
                <a:cubicBezTo>
                  <a:pt x="556" y="408"/>
                  <a:pt x="556" y="408"/>
                  <a:pt x="556" y="408"/>
                </a:cubicBezTo>
                <a:cubicBezTo>
                  <a:pt x="556" y="408"/>
                  <a:pt x="556" y="408"/>
                  <a:pt x="557" y="408"/>
                </a:cubicBezTo>
                <a:cubicBezTo>
                  <a:pt x="557" y="408"/>
                  <a:pt x="557" y="408"/>
                  <a:pt x="557" y="408"/>
                </a:cubicBezTo>
                <a:cubicBezTo>
                  <a:pt x="557" y="409"/>
                  <a:pt x="559" y="409"/>
                  <a:pt x="560" y="409"/>
                </a:cubicBezTo>
                <a:cubicBezTo>
                  <a:pt x="560" y="410"/>
                  <a:pt x="560" y="410"/>
                  <a:pt x="560" y="410"/>
                </a:cubicBezTo>
                <a:cubicBezTo>
                  <a:pt x="560" y="410"/>
                  <a:pt x="559" y="410"/>
                  <a:pt x="559" y="410"/>
                </a:cubicBezTo>
                <a:cubicBezTo>
                  <a:pt x="559" y="410"/>
                  <a:pt x="559" y="410"/>
                  <a:pt x="559" y="410"/>
                </a:cubicBezTo>
                <a:cubicBezTo>
                  <a:pt x="559" y="411"/>
                  <a:pt x="560" y="411"/>
                  <a:pt x="560" y="412"/>
                </a:cubicBezTo>
                <a:cubicBezTo>
                  <a:pt x="560" y="412"/>
                  <a:pt x="560" y="412"/>
                  <a:pt x="559" y="413"/>
                </a:cubicBezTo>
                <a:cubicBezTo>
                  <a:pt x="558" y="413"/>
                  <a:pt x="558" y="412"/>
                  <a:pt x="557" y="412"/>
                </a:cubicBezTo>
                <a:cubicBezTo>
                  <a:pt x="557" y="411"/>
                  <a:pt x="557" y="412"/>
                  <a:pt x="556" y="412"/>
                </a:cubicBezTo>
                <a:cubicBezTo>
                  <a:pt x="556" y="411"/>
                  <a:pt x="556" y="412"/>
                  <a:pt x="556" y="411"/>
                </a:cubicBezTo>
                <a:cubicBezTo>
                  <a:pt x="557" y="411"/>
                  <a:pt x="557" y="411"/>
                  <a:pt x="558" y="411"/>
                </a:cubicBezTo>
                <a:cubicBezTo>
                  <a:pt x="558" y="411"/>
                  <a:pt x="557" y="411"/>
                  <a:pt x="558" y="411"/>
                </a:cubicBezTo>
                <a:cubicBezTo>
                  <a:pt x="558" y="410"/>
                  <a:pt x="558" y="410"/>
                  <a:pt x="558" y="410"/>
                </a:cubicBezTo>
                <a:cubicBezTo>
                  <a:pt x="557" y="410"/>
                  <a:pt x="557" y="410"/>
                  <a:pt x="556" y="410"/>
                </a:cubicBezTo>
                <a:cubicBezTo>
                  <a:pt x="556" y="410"/>
                  <a:pt x="556" y="411"/>
                  <a:pt x="555" y="411"/>
                </a:cubicBezTo>
                <a:cubicBezTo>
                  <a:pt x="555" y="411"/>
                  <a:pt x="555" y="411"/>
                  <a:pt x="555" y="411"/>
                </a:cubicBezTo>
                <a:cubicBezTo>
                  <a:pt x="555" y="411"/>
                  <a:pt x="555" y="410"/>
                  <a:pt x="554" y="410"/>
                </a:cubicBezTo>
                <a:cubicBezTo>
                  <a:pt x="554" y="411"/>
                  <a:pt x="554" y="411"/>
                  <a:pt x="554" y="412"/>
                </a:cubicBezTo>
                <a:cubicBezTo>
                  <a:pt x="554" y="412"/>
                  <a:pt x="553" y="412"/>
                  <a:pt x="552" y="411"/>
                </a:cubicBezTo>
                <a:cubicBezTo>
                  <a:pt x="552" y="412"/>
                  <a:pt x="552" y="412"/>
                  <a:pt x="552" y="412"/>
                </a:cubicBezTo>
                <a:cubicBezTo>
                  <a:pt x="552" y="413"/>
                  <a:pt x="553" y="414"/>
                  <a:pt x="554" y="414"/>
                </a:cubicBezTo>
                <a:cubicBezTo>
                  <a:pt x="556" y="415"/>
                  <a:pt x="559" y="415"/>
                  <a:pt x="561" y="417"/>
                </a:cubicBezTo>
                <a:cubicBezTo>
                  <a:pt x="561" y="417"/>
                  <a:pt x="561" y="417"/>
                  <a:pt x="561" y="416"/>
                </a:cubicBezTo>
                <a:cubicBezTo>
                  <a:pt x="561" y="415"/>
                  <a:pt x="561" y="414"/>
                  <a:pt x="562" y="414"/>
                </a:cubicBezTo>
                <a:cubicBezTo>
                  <a:pt x="561" y="413"/>
                  <a:pt x="561" y="413"/>
                  <a:pt x="561" y="413"/>
                </a:cubicBezTo>
                <a:cubicBezTo>
                  <a:pt x="561" y="412"/>
                  <a:pt x="561" y="412"/>
                  <a:pt x="561" y="412"/>
                </a:cubicBezTo>
                <a:cubicBezTo>
                  <a:pt x="562" y="411"/>
                  <a:pt x="563" y="413"/>
                  <a:pt x="563" y="414"/>
                </a:cubicBezTo>
                <a:cubicBezTo>
                  <a:pt x="563" y="414"/>
                  <a:pt x="563" y="414"/>
                  <a:pt x="563" y="414"/>
                </a:cubicBezTo>
                <a:cubicBezTo>
                  <a:pt x="564" y="414"/>
                  <a:pt x="564" y="414"/>
                  <a:pt x="564" y="414"/>
                </a:cubicBezTo>
                <a:cubicBezTo>
                  <a:pt x="565" y="414"/>
                  <a:pt x="565" y="414"/>
                  <a:pt x="565" y="415"/>
                </a:cubicBezTo>
                <a:cubicBezTo>
                  <a:pt x="566" y="415"/>
                  <a:pt x="566" y="415"/>
                  <a:pt x="566" y="415"/>
                </a:cubicBezTo>
                <a:cubicBezTo>
                  <a:pt x="566" y="415"/>
                  <a:pt x="566" y="415"/>
                  <a:pt x="566" y="415"/>
                </a:cubicBezTo>
                <a:cubicBezTo>
                  <a:pt x="566" y="416"/>
                  <a:pt x="566" y="416"/>
                  <a:pt x="566" y="416"/>
                </a:cubicBezTo>
                <a:cubicBezTo>
                  <a:pt x="566" y="416"/>
                  <a:pt x="566" y="416"/>
                  <a:pt x="566" y="416"/>
                </a:cubicBezTo>
                <a:cubicBezTo>
                  <a:pt x="566" y="416"/>
                  <a:pt x="566" y="416"/>
                  <a:pt x="566" y="416"/>
                </a:cubicBezTo>
                <a:cubicBezTo>
                  <a:pt x="566" y="416"/>
                  <a:pt x="566" y="416"/>
                  <a:pt x="566" y="416"/>
                </a:cubicBezTo>
                <a:cubicBezTo>
                  <a:pt x="565" y="416"/>
                  <a:pt x="565" y="416"/>
                  <a:pt x="565" y="416"/>
                </a:cubicBezTo>
                <a:cubicBezTo>
                  <a:pt x="565" y="417"/>
                  <a:pt x="566" y="417"/>
                  <a:pt x="565" y="418"/>
                </a:cubicBezTo>
                <a:cubicBezTo>
                  <a:pt x="565" y="419"/>
                  <a:pt x="567" y="420"/>
                  <a:pt x="568" y="421"/>
                </a:cubicBezTo>
                <a:cubicBezTo>
                  <a:pt x="568" y="421"/>
                  <a:pt x="568" y="422"/>
                  <a:pt x="569" y="422"/>
                </a:cubicBezTo>
                <a:cubicBezTo>
                  <a:pt x="570" y="422"/>
                  <a:pt x="570" y="422"/>
                  <a:pt x="570" y="422"/>
                </a:cubicBezTo>
                <a:cubicBezTo>
                  <a:pt x="570" y="423"/>
                  <a:pt x="570" y="423"/>
                  <a:pt x="570" y="423"/>
                </a:cubicBezTo>
                <a:cubicBezTo>
                  <a:pt x="570" y="423"/>
                  <a:pt x="570" y="423"/>
                  <a:pt x="570" y="423"/>
                </a:cubicBezTo>
                <a:cubicBezTo>
                  <a:pt x="570" y="423"/>
                  <a:pt x="570" y="423"/>
                  <a:pt x="570" y="422"/>
                </a:cubicBezTo>
                <a:cubicBezTo>
                  <a:pt x="571" y="422"/>
                  <a:pt x="571" y="422"/>
                  <a:pt x="571" y="422"/>
                </a:cubicBezTo>
                <a:cubicBezTo>
                  <a:pt x="571" y="423"/>
                  <a:pt x="571" y="423"/>
                  <a:pt x="571" y="423"/>
                </a:cubicBezTo>
                <a:cubicBezTo>
                  <a:pt x="571" y="423"/>
                  <a:pt x="571" y="423"/>
                  <a:pt x="571" y="423"/>
                </a:cubicBezTo>
                <a:cubicBezTo>
                  <a:pt x="571" y="423"/>
                  <a:pt x="571" y="424"/>
                  <a:pt x="571" y="424"/>
                </a:cubicBezTo>
                <a:cubicBezTo>
                  <a:pt x="571" y="424"/>
                  <a:pt x="571" y="424"/>
                  <a:pt x="571" y="424"/>
                </a:cubicBezTo>
                <a:cubicBezTo>
                  <a:pt x="571" y="424"/>
                  <a:pt x="572" y="424"/>
                  <a:pt x="572" y="423"/>
                </a:cubicBezTo>
                <a:cubicBezTo>
                  <a:pt x="572" y="423"/>
                  <a:pt x="573" y="424"/>
                  <a:pt x="573" y="424"/>
                </a:cubicBezTo>
                <a:cubicBezTo>
                  <a:pt x="574" y="424"/>
                  <a:pt x="574" y="425"/>
                  <a:pt x="574" y="426"/>
                </a:cubicBezTo>
                <a:cubicBezTo>
                  <a:pt x="575" y="426"/>
                  <a:pt x="576" y="426"/>
                  <a:pt x="575" y="425"/>
                </a:cubicBezTo>
                <a:cubicBezTo>
                  <a:pt x="576" y="425"/>
                  <a:pt x="576" y="425"/>
                  <a:pt x="577" y="425"/>
                </a:cubicBezTo>
                <a:cubicBezTo>
                  <a:pt x="577" y="426"/>
                  <a:pt x="577" y="427"/>
                  <a:pt x="577" y="427"/>
                </a:cubicBezTo>
                <a:cubicBezTo>
                  <a:pt x="577" y="427"/>
                  <a:pt x="577" y="428"/>
                  <a:pt x="576" y="428"/>
                </a:cubicBezTo>
                <a:cubicBezTo>
                  <a:pt x="576" y="429"/>
                  <a:pt x="577" y="431"/>
                  <a:pt x="577" y="432"/>
                </a:cubicBezTo>
                <a:cubicBezTo>
                  <a:pt x="577" y="432"/>
                  <a:pt x="577" y="431"/>
                  <a:pt x="578" y="431"/>
                </a:cubicBezTo>
                <a:cubicBezTo>
                  <a:pt x="578" y="432"/>
                  <a:pt x="578" y="432"/>
                  <a:pt x="579" y="432"/>
                </a:cubicBezTo>
                <a:cubicBezTo>
                  <a:pt x="579" y="433"/>
                  <a:pt x="579" y="433"/>
                  <a:pt x="579" y="434"/>
                </a:cubicBezTo>
                <a:cubicBezTo>
                  <a:pt x="579" y="434"/>
                  <a:pt x="580" y="435"/>
                  <a:pt x="580" y="436"/>
                </a:cubicBezTo>
                <a:cubicBezTo>
                  <a:pt x="580" y="436"/>
                  <a:pt x="580" y="437"/>
                  <a:pt x="580" y="437"/>
                </a:cubicBezTo>
                <a:cubicBezTo>
                  <a:pt x="580" y="437"/>
                  <a:pt x="580" y="437"/>
                  <a:pt x="580" y="437"/>
                </a:cubicBezTo>
                <a:cubicBezTo>
                  <a:pt x="580" y="437"/>
                  <a:pt x="580" y="437"/>
                  <a:pt x="581" y="437"/>
                </a:cubicBezTo>
                <a:cubicBezTo>
                  <a:pt x="581" y="436"/>
                  <a:pt x="581" y="436"/>
                  <a:pt x="580" y="435"/>
                </a:cubicBezTo>
                <a:cubicBezTo>
                  <a:pt x="580" y="435"/>
                  <a:pt x="580" y="435"/>
                  <a:pt x="580" y="435"/>
                </a:cubicBezTo>
                <a:cubicBezTo>
                  <a:pt x="581" y="435"/>
                  <a:pt x="581" y="435"/>
                  <a:pt x="582" y="435"/>
                </a:cubicBezTo>
                <a:cubicBezTo>
                  <a:pt x="581" y="437"/>
                  <a:pt x="581" y="438"/>
                  <a:pt x="581" y="440"/>
                </a:cubicBezTo>
                <a:cubicBezTo>
                  <a:pt x="580" y="440"/>
                  <a:pt x="580" y="440"/>
                  <a:pt x="580" y="440"/>
                </a:cubicBezTo>
                <a:cubicBezTo>
                  <a:pt x="580" y="440"/>
                  <a:pt x="580" y="440"/>
                  <a:pt x="580" y="440"/>
                </a:cubicBezTo>
                <a:cubicBezTo>
                  <a:pt x="580" y="441"/>
                  <a:pt x="580" y="440"/>
                  <a:pt x="581" y="441"/>
                </a:cubicBezTo>
                <a:cubicBezTo>
                  <a:pt x="581" y="441"/>
                  <a:pt x="580" y="442"/>
                  <a:pt x="580" y="442"/>
                </a:cubicBezTo>
                <a:cubicBezTo>
                  <a:pt x="582" y="444"/>
                  <a:pt x="581" y="446"/>
                  <a:pt x="581" y="449"/>
                </a:cubicBezTo>
                <a:cubicBezTo>
                  <a:pt x="581" y="449"/>
                  <a:pt x="581" y="449"/>
                  <a:pt x="581" y="449"/>
                </a:cubicBezTo>
                <a:cubicBezTo>
                  <a:pt x="582" y="451"/>
                  <a:pt x="582" y="454"/>
                  <a:pt x="581" y="455"/>
                </a:cubicBezTo>
                <a:cubicBezTo>
                  <a:pt x="581" y="456"/>
                  <a:pt x="581" y="455"/>
                  <a:pt x="581" y="456"/>
                </a:cubicBezTo>
                <a:cubicBezTo>
                  <a:pt x="582" y="457"/>
                  <a:pt x="581" y="457"/>
                  <a:pt x="582" y="457"/>
                </a:cubicBezTo>
                <a:cubicBezTo>
                  <a:pt x="582" y="457"/>
                  <a:pt x="582" y="457"/>
                  <a:pt x="582" y="457"/>
                </a:cubicBezTo>
                <a:cubicBezTo>
                  <a:pt x="582" y="457"/>
                  <a:pt x="582" y="457"/>
                  <a:pt x="582" y="457"/>
                </a:cubicBezTo>
                <a:cubicBezTo>
                  <a:pt x="582" y="457"/>
                  <a:pt x="582" y="457"/>
                  <a:pt x="582" y="457"/>
                </a:cubicBezTo>
                <a:cubicBezTo>
                  <a:pt x="582" y="456"/>
                  <a:pt x="581" y="455"/>
                  <a:pt x="582" y="454"/>
                </a:cubicBezTo>
                <a:cubicBezTo>
                  <a:pt x="582" y="454"/>
                  <a:pt x="583" y="454"/>
                  <a:pt x="583" y="454"/>
                </a:cubicBezTo>
                <a:cubicBezTo>
                  <a:pt x="583" y="455"/>
                  <a:pt x="583" y="455"/>
                  <a:pt x="582" y="456"/>
                </a:cubicBezTo>
                <a:cubicBezTo>
                  <a:pt x="583" y="456"/>
                  <a:pt x="583" y="456"/>
                  <a:pt x="583" y="456"/>
                </a:cubicBezTo>
                <a:cubicBezTo>
                  <a:pt x="583" y="456"/>
                  <a:pt x="583" y="456"/>
                  <a:pt x="583" y="456"/>
                </a:cubicBezTo>
                <a:cubicBezTo>
                  <a:pt x="583" y="456"/>
                  <a:pt x="584" y="458"/>
                  <a:pt x="583" y="458"/>
                </a:cubicBezTo>
                <a:cubicBezTo>
                  <a:pt x="583" y="459"/>
                  <a:pt x="582" y="459"/>
                  <a:pt x="581" y="460"/>
                </a:cubicBezTo>
                <a:cubicBezTo>
                  <a:pt x="581" y="460"/>
                  <a:pt x="582" y="460"/>
                  <a:pt x="582" y="461"/>
                </a:cubicBezTo>
                <a:cubicBezTo>
                  <a:pt x="581" y="462"/>
                  <a:pt x="580" y="465"/>
                  <a:pt x="581" y="467"/>
                </a:cubicBezTo>
                <a:cubicBezTo>
                  <a:pt x="581" y="467"/>
                  <a:pt x="581" y="467"/>
                  <a:pt x="581" y="467"/>
                </a:cubicBezTo>
                <a:cubicBezTo>
                  <a:pt x="580" y="467"/>
                  <a:pt x="580" y="467"/>
                  <a:pt x="580" y="467"/>
                </a:cubicBezTo>
                <a:cubicBezTo>
                  <a:pt x="580" y="467"/>
                  <a:pt x="580" y="467"/>
                  <a:pt x="580" y="466"/>
                </a:cubicBezTo>
                <a:cubicBezTo>
                  <a:pt x="580" y="466"/>
                  <a:pt x="580" y="466"/>
                  <a:pt x="579" y="466"/>
                </a:cubicBezTo>
                <a:cubicBezTo>
                  <a:pt x="579" y="466"/>
                  <a:pt x="579" y="466"/>
                  <a:pt x="579" y="466"/>
                </a:cubicBezTo>
                <a:cubicBezTo>
                  <a:pt x="579" y="467"/>
                  <a:pt x="579" y="467"/>
                  <a:pt x="579" y="468"/>
                </a:cubicBezTo>
                <a:cubicBezTo>
                  <a:pt x="580" y="468"/>
                  <a:pt x="580" y="468"/>
                  <a:pt x="581" y="468"/>
                </a:cubicBezTo>
                <a:cubicBezTo>
                  <a:pt x="581" y="468"/>
                  <a:pt x="581" y="468"/>
                  <a:pt x="581" y="468"/>
                </a:cubicBezTo>
                <a:cubicBezTo>
                  <a:pt x="581" y="469"/>
                  <a:pt x="580" y="469"/>
                  <a:pt x="580" y="469"/>
                </a:cubicBezTo>
                <a:cubicBezTo>
                  <a:pt x="580" y="470"/>
                  <a:pt x="580" y="470"/>
                  <a:pt x="580" y="471"/>
                </a:cubicBezTo>
                <a:cubicBezTo>
                  <a:pt x="580" y="471"/>
                  <a:pt x="580" y="471"/>
                  <a:pt x="580" y="471"/>
                </a:cubicBezTo>
                <a:cubicBezTo>
                  <a:pt x="580" y="471"/>
                  <a:pt x="579" y="471"/>
                  <a:pt x="579" y="470"/>
                </a:cubicBezTo>
                <a:cubicBezTo>
                  <a:pt x="579" y="470"/>
                  <a:pt x="579" y="470"/>
                  <a:pt x="579" y="469"/>
                </a:cubicBezTo>
                <a:cubicBezTo>
                  <a:pt x="579" y="469"/>
                  <a:pt x="579" y="469"/>
                  <a:pt x="579" y="469"/>
                </a:cubicBezTo>
                <a:cubicBezTo>
                  <a:pt x="578" y="470"/>
                  <a:pt x="578" y="470"/>
                  <a:pt x="578" y="471"/>
                </a:cubicBezTo>
                <a:cubicBezTo>
                  <a:pt x="578" y="471"/>
                  <a:pt x="578" y="471"/>
                  <a:pt x="578" y="471"/>
                </a:cubicBezTo>
                <a:cubicBezTo>
                  <a:pt x="578" y="471"/>
                  <a:pt x="578" y="470"/>
                  <a:pt x="578" y="470"/>
                </a:cubicBezTo>
                <a:cubicBezTo>
                  <a:pt x="578" y="470"/>
                  <a:pt x="578" y="470"/>
                  <a:pt x="578" y="470"/>
                </a:cubicBezTo>
                <a:cubicBezTo>
                  <a:pt x="578" y="471"/>
                  <a:pt x="578" y="472"/>
                  <a:pt x="577" y="473"/>
                </a:cubicBezTo>
                <a:cubicBezTo>
                  <a:pt x="577" y="473"/>
                  <a:pt x="577" y="473"/>
                  <a:pt x="577" y="473"/>
                </a:cubicBezTo>
                <a:cubicBezTo>
                  <a:pt x="577" y="474"/>
                  <a:pt x="577" y="474"/>
                  <a:pt x="577" y="474"/>
                </a:cubicBezTo>
                <a:cubicBezTo>
                  <a:pt x="577" y="474"/>
                  <a:pt x="577" y="474"/>
                  <a:pt x="577" y="474"/>
                </a:cubicBezTo>
                <a:cubicBezTo>
                  <a:pt x="577" y="474"/>
                  <a:pt x="577" y="474"/>
                  <a:pt x="577" y="474"/>
                </a:cubicBezTo>
                <a:cubicBezTo>
                  <a:pt x="578" y="474"/>
                  <a:pt x="578" y="473"/>
                  <a:pt x="579" y="473"/>
                </a:cubicBezTo>
                <a:cubicBezTo>
                  <a:pt x="579" y="473"/>
                  <a:pt x="579" y="473"/>
                  <a:pt x="579" y="473"/>
                </a:cubicBezTo>
                <a:cubicBezTo>
                  <a:pt x="579" y="474"/>
                  <a:pt x="578" y="474"/>
                  <a:pt x="578" y="474"/>
                </a:cubicBezTo>
                <a:cubicBezTo>
                  <a:pt x="578" y="475"/>
                  <a:pt x="578" y="475"/>
                  <a:pt x="578" y="475"/>
                </a:cubicBezTo>
                <a:cubicBezTo>
                  <a:pt x="578" y="475"/>
                  <a:pt x="577" y="476"/>
                  <a:pt x="577" y="476"/>
                </a:cubicBezTo>
                <a:cubicBezTo>
                  <a:pt x="577" y="476"/>
                  <a:pt x="577" y="476"/>
                  <a:pt x="577" y="476"/>
                </a:cubicBezTo>
                <a:cubicBezTo>
                  <a:pt x="578" y="476"/>
                  <a:pt x="578" y="476"/>
                  <a:pt x="578" y="475"/>
                </a:cubicBezTo>
                <a:cubicBezTo>
                  <a:pt x="578" y="475"/>
                  <a:pt x="578" y="475"/>
                  <a:pt x="578" y="475"/>
                </a:cubicBezTo>
                <a:cubicBezTo>
                  <a:pt x="578" y="476"/>
                  <a:pt x="578" y="475"/>
                  <a:pt x="578" y="476"/>
                </a:cubicBezTo>
                <a:cubicBezTo>
                  <a:pt x="578" y="477"/>
                  <a:pt x="578" y="479"/>
                  <a:pt x="577" y="481"/>
                </a:cubicBezTo>
                <a:cubicBezTo>
                  <a:pt x="577" y="481"/>
                  <a:pt x="577" y="481"/>
                  <a:pt x="576" y="481"/>
                </a:cubicBezTo>
                <a:cubicBezTo>
                  <a:pt x="576" y="481"/>
                  <a:pt x="576" y="481"/>
                  <a:pt x="575" y="481"/>
                </a:cubicBezTo>
                <a:cubicBezTo>
                  <a:pt x="576" y="481"/>
                  <a:pt x="576" y="481"/>
                  <a:pt x="576" y="482"/>
                </a:cubicBezTo>
                <a:cubicBezTo>
                  <a:pt x="576" y="482"/>
                  <a:pt x="576" y="482"/>
                  <a:pt x="576" y="482"/>
                </a:cubicBezTo>
                <a:cubicBezTo>
                  <a:pt x="576" y="482"/>
                  <a:pt x="575" y="483"/>
                  <a:pt x="575" y="484"/>
                </a:cubicBezTo>
                <a:cubicBezTo>
                  <a:pt x="575" y="485"/>
                  <a:pt x="575" y="485"/>
                  <a:pt x="575" y="485"/>
                </a:cubicBezTo>
                <a:cubicBezTo>
                  <a:pt x="575" y="485"/>
                  <a:pt x="574" y="485"/>
                  <a:pt x="574" y="486"/>
                </a:cubicBezTo>
                <a:cubicBezTo>
                  <a:pt x="573" y="486"/>
                  <a:pt x="574" y="486"/>
                  <a:pt x="573" y="487"/>
                </a:cubicBezTo>
                <a:cubicBezTo>
                  <a:pt x="573" y="487"/>
                  <a:pt x="573" y="487"/>
                  <a:pt x="573" y="486"/>
                </a:cubicBezTo>
                <a:cubicBezTo>
                  <a:pt x="573" y="487"/>
                  <a:pt x="572" y="487"/>
                  <a:pt x="572" y="487"/>
                </a:cubicBezTo>
                <a:cubicBezTo>
                  <a:pt x="572" y="487"/>
                  <a:pt x="572" y="488"/>
                  <a:pt x="572" y="488"/>
                </a:cubicBezTo>
                <a:cubicBezTo>
                  <a:pt x="572" y="488"/>
                  <a:pt x="571" y="488"/>
                  <a:pt x="571" y="489"/>
                </a:cubicBezTo>
                <a:cubicBezTo>
                  <a:pt x="571" y="489"/>
                  <a:pt x="571" y="489"/>
                  <a:pt x="571" y="489"/>
                </a:cubicBezTo>
                <a:cubicBezTo>
                  <a:pt x="570" y="489"/>
                  <a:pt x="570" y="489"/>
                  <a:pt x="570" y="488"/>
                </a:cubicBezTo>
                <a:cubicBezTo>
                  <a:pt x="570" y="488"/>
                  <a:pt x="571" y="487"/>
                  <a:pt x="571" y="486"/>
                </a:cubicBezTo>
                <a:cubicBezTo>
                  <a:pt x="570" y="486"/>
                  <a:pt x="570" y="486"/>
                  <a:pt x="570" y="486"/>
                </a:cubicBezTo>
                <a:cubicBezTo>
                  <a:pt x="570" y="487"/>
                  <a:pt x="570" y="487"/>
                  <a:pt x="570" y="487"/>
                </a:cubicBezTo>
                <a:cubicBezTo>
                  <a:pt x="570" y="487"/>
                  <a:pt x="570" y="487"/>
                  <a:pt x="570" y="487"/>
                </a:cubicBezTo>
                <a:cubicBezTo>
                  <a:pt x="569" y="487"/>
                  <a:pt x="569" y="487"/>
                  <a:pt x="569" y="487"/>
                </a:cubicBezTo>
                <a:cubicBezTo>
                  <a:pt x="569" y="487"/>
                  <a:pt x="567" y="489"/>
                  <a:pt x="568" y="490"/>
                </a:cubicBezTo>
                <a:cubicBezTo>
                  <a:pt x="568" y="490"/>
                  <a:pt x="567" y="490"/>
                  <a:pt x="567" y="490"/>
                </a:cubicBezTo>
                <a:cubicBezTo>
                  <a:pt x="567" y="491"/>
                  <a:pt x="567" y="491"/>
                  <a:pt x="567" y="491"/>
                </a:cubicBezTo>
                <a:cubicBezTo>
                  <a:pt x="567" y="492"/>
                  <a:pt x="567" y="492"/>
                  <a:pt x="567" y="492"/>
                </a:cubicBezTo>
                <a:cubicBezTo>
                  <a:pt x="567" y="492"/>
                  <a:pt x="567" y="492"/>
                  <a:pt x="566" y="492"/>
                </a:cubicBezTo>
                <a:cubicBezTo>
                  <a:pt x="566" y="492"/>
                  <a:pt x="566" y="492"/>
                  <a:pt x="566" y="492"/>
                </a:cubicBezTo>
                <a:cubicBezTo>
                  <a:pt x="566" y="493"/>
                  <a:pt x="566" y="492"/>
                  <a:pt x="565" y="492"/>
                </a:cubicBezTo>
                <a:cubicBezTo>
                  <a:pt x="565" y="493"/>
                  <a:pt x="565" y="493"/>
                  <a:pt x="565" y="493"/>
                </a:cubicBezTo>
                <a:cubicBezTo>
                  <a:pt x="565" y="494"/>
                  <a:pt x="564" y="495"/>
                  <a:pt x="564" y="495"/>
                </a:cubicBezTo>
                <a:cubicBezTo>
                  <a:pt x="564" y="495"/>
                  <a:pt x="564" y="495"/>
                  <a:pt x="564" y="495"/>
                </a:cubicBezTo>
                <a:cubicBezTo>
                  <a:pt x="563" y="495"/>
                  <a:pt x="563" y="495"/>
                  <a:pt x="563" y="495"/>
                </a:cubicBezTo>
                <a:cubicBezTo>
                  <a:pt x="563" y="496"/>
                  <a:pt x="564" y="496"/>
                  <a:pt x="564" y="497"/>
                </a:cubicBezTo>
                <a:cubicBezTo>
                  <a:pt x="563" y="497"/>
                  <a:pt x="563" y="497"/>
                  <a:pt x="563" y="498"/>
                </a:cubicBezTo>
                <a:cubicBezTo>
                  <a:pt x="563" y="498"/>
                  <a:pt x="563" y="499"/>
                  <a:pt x="562" y="500"/>
                </a:cubicBezTo>
                <a:cubicBezTo>
                  <a:pt x="562" y="500"/>
                  <a:pt x="562" y="500"/>
                  <a:pt x="561" y="500"/>
                </a:cubicBezTo>
                <a:cubicBezTo>
                  <a:pt x="561" y="499"/>
                  <a:pt x="561" y="499"/>
                  <a:pt x="561" y="498"/>
                </a:cubicBezTo>
                <a:cubicBezTo>
                  <a:pt x="559" y="499"/>
                  <a:pt x="559" y="499"/>
                  <a:pt x="558" y="500"/>
                </a:cubicBezTo>
                <a:cubicBezTo>
                  <a:pt x="558" y="500"/>
                  <a:pt x="558" y="500"/>
                  <a:pt x="558" y="501"/>
                </a:cubicBezTo>
                <a:cubicBezTo>
                  <a:pt x="559" y="501"/>
                  <a:pt x="560" y="500"/>
                  <a:pt x="560" y="500"/>
                </a:cubicBezTo>
                <a:cubicBezTo>
                  <a:pt x="560" y="500"/>
                  <a:pt x="560" y="500"/>
                  <a:pt x="560" y="499"/>
                </a:cubicBezTo>
                <a:cubicBezTo>
                  <a:pt x="560" y="499"/>
                  <a:pt x="560" y="499"/>
                  <a:pt x="560" y="499"/>
                </a:cubicBezTo>
                <a:cubicBezTo>
                  <a:pt x="561" y="500"/>
                  <a:pt x="561" y="500"/>
                  <a:pt x="561" y="501"/>
                </a:cubicBezTo>
                <a:cubicBezTo>
                  <a:pt x="559" y="501"/>
                  <a:pt x="559" y="502"/>
                  <a:pt x="558" y="502"/>
                </a:cubicBezTo>
                <a:cubicBezTo>
                  <a:pt x="558" y="501"/>
                  <a:pt x="558" y="501"/>
                  <a:pt x="558" y="501"/>
                </a:cubicBezTo>
                <a:cubicBezTo>
                  <a:pt x="556" y="501"/>
                  <a:pt x="554" y="504"/>
                  <a:pt x="553" y="504"/>
                </a:cubicBezTo>
                <a:cubicBezTo>
                  <a:pt x="553" y="505"/>
                  <a:pt x="553" y="504"/>
                  <a:pt x="553" y="505"/>
                </a:cubicBezTo>
                <a:cubicBezTo>
                  <a:pt x="553" y="505"/>
                  <a:pt x="554" y="504"/>
                  <a:pt x="554" y="504"/>
                </a:cubicBezTo>
                <a:cubicBezTo>
                  <a:pt x="555" y="504"/>
                  <a:pt x="555" y="504"/>
                  <a:pt x="555" y="504"/>
                </a:cubicBezTo>
                <a:cubicBezTo>
                  <a:pt x="555" y="505"/>
                  <a:pt x="554" y="505"/>
                  <a:pt x="554" y="506"/>
                </a:cubicBezTo>
                <a:cubicBezTo>
                  <a:pt x="554" y="506"/>
                  <a:pt x="554" y="505"/>
                  <a:pt x="553" y="505"/>
                </a:cubicBezTo>
                <a:cubicBezTo>
                  <a:pt x="553" y="506"/>
                  <a:pt x="553" y="506"/>
                  <a:pt x="553" y="506"/>
                </a:cubicBezTo>
                <a:cubicBezTo>
                  <a:pt x="553" y="506"/>
                  <a:pt x="553" y="506"/>
                  <a:pt x="553" y="506"/>
                </a:cubicBezTo>
                <a:cubicBezTo>
                  <a:pt x="553" y="506"/>
                  <a:pt x="553" y="506"/>
                  <a:pt x="553" y="506"/>
                </a:cubicBezTo>
                <a:cubicBezTo>
                  <a:pt x="553" y="507"/>
                  <a:pt x="553" y="507"/>
                  <a:pt x="553" y="507"/>
                </a:cubicBezTo>
                <a:cubicBezTo>
                  <a:pt x="553" y="508"/>
                  <a:pt x="552" y="508"/>
                  <a:pt x="552" y="509"/>
                </a:cubicBezTo>
                <a:cubicBezTo>
                  <a:pt x="551" y="509"/>
                  <a:pt x="551" y="509"/>
                  <a:pt x="550" y="508"/>
                </a:cubicBezTo>
                <a:cubicBezTo>
                  <a:pt x="550" y="509"/>
                  <a:pt x="550" y="509"/>
                  <a:pt x="550" y="509"/>
                </a:cubicBezTo>
                <a:cubicBezTo>
                  <a:pt x="549" y="509"/>
                  <a:pt x="549" y="509"/>
                  <a:pt x="549" y="509"/>
                </a:cubicBezTo>
                <a:cubicBezTo>
                  <a:pt x="549" y="510"/>
                  <a:pt x="549" y="510"/>
                  <a:pt x="549" y="510"/>
                </a:cubicBezTo>
                <a:cubicBezTo>
                  <a:pt x="548" y="510"/>
                  <a:pt x="548" y="510"/>
                  <a:pt x="547" y="511"/>
                </a:cubicBezTo>
                <a:cubicBezTo>
                  <a:pt x="547" y="511"/>
                  <a:pt x="547" y="510"/>
                  <a:pt x="546" y="510"/>
                </a:cubicBezTo>
                <a:cubicBezTo>
                  <a:pt x="546" y="511"/>
                  <a:pt x="546" y="511"/>
                  <a:pt x="546" y="512"/>
                </a:cubicBezTo>
                <a:cubicBezTo>
                  <a:pt x="546" y="511"/>
                  <a:pt x="546" y="512"/>
                  <a:pt x="546" y="511"/>
                </a:cubicBezTo>
                <a:cubicBezTo>
                  <a:pt x="545" y="511"/>
                  <a:pt x="543" y="512"/>
                  <a:pt x="543" y="513"/>
                </a:cubicBezTo>
                <a:cubicBezTo>
                  <a:pt x="543" y="513"/>
                  <a:pt x="543" y="513"/>
                  <a:pt x="543" y="513"/>
                </a:cubicBezTo>
                <a:cubicBezTo>
                  <a:pt x="543" y="514"/>
                  <a:pt x="543" y="514"/>
                  <a:pt x="543" y="514"/>
                </a:cubicBezTo>
                <a:cubicBezTo>
                  <a:pt x="543" y="516"/>
                  <a:pt x="542" y="515"/>
                  <a:pt x="542" y="515"/>
                </a:cubicBezTo>
                <a:cubicBezTo>
                  <a:pt x="542" y="516"/>
                  <a:pt x="542" y="516"/>
                  <a:pt x="542" y="516"/>
                </a:cubicBezTo>
                <a:cubicBezTo>
                  <a:pt x="542" y="516"/>
                  <a:pt x="541" y="516"/>
                  <a:pt x="541" y="516"/>
                </a:cubicBezTo>
                <a:cubicBezTo>
                  <a:pt x="541" y="517"/>
                  <a:pt x="541" y="517"/>
                  <a:pt x="540" y="518"/>
                </a:cubicBezTo>
                <a:cubicBezTo>
                  <a:pt x="540" y="518"/>
                  <a:pt x="540" y="518"/>
                  <a:pt x="540" y="518"/>
                </a:cubicBezTo>
                <a:cubicBezTo>
                  <a:pt x="540" y="518"/>
                  <a:pt x="539" y="518"/>
                  <a:pt x="539" y="518"/>
                </a:cubicBezTo>
                <a:cubicBezTo>
                  <a:pt x="539" y="518"/>
                  <a:pt x="539" y="519"/>
                  <a:pt x="539" y="519"/>
                </a:cubicBezTo>
                <a:cubicBezTo>
                  <a:pt x="539" y="519"/>
                  <a:pt x="539" y="519"/>
                  <a:pt x="539" y="519"/>
                </a:cubicBezTo>
                <a:cubicBezTo>
                  <a:pt x="538" y="519"/>
                  <a:pt x="538" y="519"/>
                  <a:pt x="538" y="518"/>
                </a:cubicBezTo>
                <a:cubicBezTo>
                  <a:pt x="538" y="518"/>
                  <a:pt x="538" y="518"/>
                  <a:pt x="538" y="518"/>
                </a:cubicBezTo>
                <a:cubicBezTo>
                  <a:pt x="538" y="519"/>
                  <a:pt x="538" y="519"/>
                  <a:pt x="538" y="519"/>
                </a:cubicBezTo>
                <a:cubicBezTo>
                  <a:pt x="537" y="519"/>
                  <a:pt x="537" y="520"/>
                  <a:pt x="537" y="520"/>
                </a:cubicBezTo>
                <a:cubicBezTo>
                  <a:pt x="536" y="520"/>
                  <a:pt x="536" y="520"/>
                  <a:pt x="536" y="520"/>
                </a:cubicBezTo>
                <a:cubicBezTo>
                  <a:pt x="535" y="520"/>
                  <a:pt x="535" y="520"/>
                  <a:pt x="535" y="520"/>
                </a:cubicBezTo>
                <a:cubicBezTo>
                  <a:pt x="534" y="520"/>
                  <a:pt x="534" y="520"/>
                  <a:pt x="534" y="520"/>
                </a:cubicBezTo>
                <a:cubicBezTo>
                  <a:pt x="534" y="520"/>
                  <a:pt x="534" y="520"/>
                  <a:pt x="534" y="520"/>
                </a:cubicBezTo>
                <a:cubicBezTo>
                  <a:pt x="534" y="520"/>
                  <a:pt x="534" y="521"/>
                  <a:pt x="534" y="521"/>
                </a:cubicBezTo>
                <a:cubicBezTo>
                  <a:pt x="534" y="522"/>
                  <a:pt x="533" y="522"/>
                  <a:pt x="532" y="522"/>
                </a:cubicBezTo>
                <a:cubicBezTo>
                  <a:pt x="532" y="523"/>
                  <a:pt x="532" y="523"/>
                  <a:pt x="532" y="523"/>
                </a:cubicBezTo>
                <a:cubicBezTo>
                  <a:pt x="531" y="523"/>
                  <a:pt x="531" y="524"/>
                  <a:pt x="530" y="524"/>
                </a:cubicBezTo>
                <a:cubicBezTo>
                  <a:pt x="530" y="524"/>
                  <a:pt x="529" y="524"/>
                  <a:pt x="529" y="524"/>
                </a:cubicBezTo>
                <a:cubicBezTo>
                  <a:pt x="528" y="524"/>
                  <a:pt x="528" y="525"/>
                  <a:pt x="528" y="525"/>
                </a:cubicBezTo>
                <a:cubicBezTo>
                  <a:pt x="527" y="526"/>
                  <a:pt x="527" y="526"/>
                  <a:pt x="526" y="526"/>
                </a:cubicBezTo>
                <a:cubicBezTo>
                  <a:pt x="526" y="526"/>
                  <a:pt x="526" y="527"/>
                  <a:pt x="525" y="527"/>
                </a:cubicBezTo>
                <a:cubicBezTo>
                  <a:pt x="525" y="527"/>
                  <a:pt x="525" y="527"/>
                  <a:pt x="525" y="527"/>
                </a:cubicBezTo>
                <a:cubicBezTo>
                  <a:pt x="524" y="527"/>
                  <a:pt x="524" y="528"/>
                  <a:pt x="524" y="528"/>
                </a:cubicBezTo>
                <a:cubicBezTo>
                  <a:pt x="524" y="528"/>
                  <a:pt x="522" y="528"/>
                  <a:pt x="522" y="528"/>
                </a:cubicBezTo>
                <a:cubicBezTo>
                  <a:pt x="521" y="528"/>
                  <a:pt x="521" y="529"/>
                  <a:pt x="521" y="529"/>
                </a:cubicBezTo>
                <a:cubicBezTo>
                  <a:pt x="521" y="529"/>
                  <a:pt x="520" y="529"/>
                  <a:pt x="520" y="529"/>
                </a:cubicBezTo>
                <a:cubicBezTo>
                  <a:pt x="520" y="529"/>
                  <a:pt x="519" y="530"/>
                  <a:pt x="519" y="530"/>
                </a:cubicBezTo>
                <a:cubicBezTo>
                  <a:pt x="519" y="530"/>
                  <a:pt x="519" y="530"/>
                  <a:pt x="519" y="530"/>
                </a:cubicBezTo>
                <a:cubicBezTo>
                  <a:pt x="519" y="531"/>
                  <a:pt x="519" y="531"/>
                  <a:pt x="519" y="531"/>
                </a:cubicBezTo>
                <a:cubicBezTo>
                  <a:pt x="518" y="531"/>
                  <a:pt x="518" y="531"/>
                  <a:pt x="518" y="532"/>
                </a:cubicBezTo>
                <a:cubicBezTo>
                  <a:pt x="518" y="532"/>
                  <a:pt x="518" y="532"/>
                  <a:pt x="518" y="532"/>
                </a:cubicBezTo>
                <a:cubicBezTo>
                  <a:pt x="517" y="532"/>
                  <a:pt x="517" y="532"/>
                  <a:pt x="517" y="532"/>
                </a:cubicBezTo>
                <a:cubicBezTo>
                  <a:pt x="516" y="532"/>
                  <a:pt x="516" y="533"/>
                  <a:pt x="515" y="533"/>
                </a:cubicBezTo>
                <a:cubicBezTo>
                  <a:pt x="515" y="533"/>
                  <a:pt x="514" y="533"/>
                  <a:pt x="514" y="532"/>
                </a:cubicBezTo>
                <a:cubicBezTo>
                  <a:pt x="513" y="532"/>
                  <a:pt x="513" y="534"/>
                  <a:pt x="513" y="534"/>
                </a:cubicBezTo>
                <a:cubicBezTo>
                  <a:pt x="512" y="534"/>
                  <a:pt x="512" y="534"/>
                  <a:pt x="512" y="534"/>
                </a:cubicBezTo>
                <a:cubicBezTo>
                  <a:pt x="512" y="534"/>
                  <a:pt x="512" y="534"/>
                  <a:pt x="511" y="534"/>
                </a:cubicBezTo>
                <a:cubicBezTo>
                  <a:pt x="511" y="534"/>
                  <a:pt x="511" y="534"/>
                  <a:pt x="511" y="534"/>
                </a:cubicBezTo>
                <a:cubicBezTo>
                  <a:pt x="512" y="534"/>
                  <a:pt x="512" y="534"/>
                  <a:pt x="512" y="533"/>
                </a:cubicBezTo>
                <a:cubicBezTo>
                  <a:pt x="512" y="533"/>
                  <a:pt x="512" y="533"/>
                  <a:pt x="512" y="533"/>
                </a:cubicBezTo>
                <a:cubicBezTo>
                  <a:pt x="512" y="533"/>
                  <a:pt x="512" y="533"/>
                  <a:pt x="512" y="533"/>
                </a:cubicBezTo>
                <a:cubicBezTo>
                  <a:pt x="512" y="533"/>
                  <a:pt x="512" y="533"/>
                  <a:pt x="511" y="533"/>
                </a:cubicBezTo>
                <a:cubicBezTo>
                  <a:pt x="511" y="533"/>
                  <a:pt x="511" y="533"/>
                  <a:pt x="510" y="534"/>
                </a:cubicBezTo>
                <a:cubicBezTo>
                  <a:pt x="509" y="534"/>
                  <a:pt x="509" y="534"/>
                  <a:pt x="509" y="535"/>
                </a:cubicBezTo>
                <a:cubicBezTo>
                  <a:pt x="508" y="535"/>
                  <a:pt x="509" y="535"/>
                  <a:pt x="508" y="534"/>
                </a:cubicBezTo>
                <a:cubicBezTo>
                  <a:pt x="508" y="534"/>
                  <a:pt x="507" y="535"/>
                  <a:pt x="507" y="535"/>
                </a:cubicBezTo>
                <a:cubicBezTo>
                  <a:pt x="505" y="534"/>
                  <a:pt x="503" y="537"/>
                  <a:pt x="501" y="538"/>
                </a:cubicBezTo>
                <a:cubicBezTo>
                  <a:pt x="501" y="538"/>
                  <a:pt x="501" y="538"/>
                  <a:pt x="501" y="538"/>
                </a:cubicBezTo>
                <a:cubicBezTo>
                  <a:pt x="501" y="538"/>
                  <a:pt x="501" y="537"/>
                  <a:pt x="501" y="537"/>
                </a:cubicBezTo>
                <a:cubicBezTo>
                  <a:pt x="500" y="537"/>
                  <a:pt x="499" y="538"/>
                  <a:pt x="499" y="538"/>
                </a:cubicBezTo>
                <a:cubicBezTo>
                  <a:pt x="498" y="538"/>
                  <a:pt x="498" y="539"/>
                  <a:pt x="497" y="539"/>
                </a:cubicBezTo>
                <a:cubicBezTo>
                  <a:pt x="497" y="539"/>
                  <a:pt x="497" y="539"/>
                  <a:pt x="496" y="539"/>
                </a:cubicBezTo>
                <a:cubicBezTo>
                  <a:pt x="494" y="540"/>
                  <a:pt x="495" y="541"/>
                  <a:pt x="493" y="540"/>
                </a:cubicBezTo>
                <a:cubicBezTo>
                  <a:pt x="493" y="540"/>
                  <a:pt x="493" y="540"/>
                  <a:pt x="492" y="540"/>
                </a:cubicBezTo>
                <a:cubicBezTo>
                  <a:pt x="493" y="541"/>
                  <a:pt x="493" y="541"/>
                  <a:pt x="493" y="541"/>
                </a:cubicBezTo>
                <a:cubicBezTo>
                  <a:pt x="493" y="541"/>
                  <a:pt x="493" y="541"/>
                  <a:pt x="493" y="541"/>
                </a:cubicBezTo>
                <a:cubicBezTo>
                  <a:pt x="493" y="541"/>
                  <a:pt x="493" y="541"/>
                  <a:pt x="492" y="541"/>
                </a:cubicBezTo>
                <a:cubicBezTo>
                  <a:pt x="492" y="541"/>
                  <a:pt x="492" y="541"/>
                  <a:pt x="492" y="540"/>
                </a:cubicBezTo>
                <a:cubicBezTo>
                  <a:pt x="491" y="541"/>
                  <a:pt x="490" y="541"/>
                  <a:pt x="490" y="542"/>
                </a:cubicBezTo>
                <a:cubicBezTo>
                  <a:pt x="489" y="542"/>
                  <a:pt x="490" y="541"/>
                  <a:pt x="489" y="541"/>
                </a:cubicBezTo>
                <a:cubicBezTo>
                  <a:pt x="489" y="542"/>
                  <a:pt x="489" y="542"/>
                  <a:pt x="488" y="542"/>
                </a:cubicBezTo>
                <a:cubicBezTo>
                  <a:pt x="488" y="543"/>
                  <a:pt x="487" y="543"/>
                  <a:pt x="486" y="543"/>
                </a:cubicBezTo>
                <a:cubicBezTo>
                  <a:pt x="486" y="544"/>
                  <a:pt x="486" y="544"/>
                  <a:pt x="486" y="544"/>
                </a:cubicBezTo>
                <a:cubicBezTo>
                  <a:pt x="486" y="544"/>
                  <a:pt x="485" y="544"/>
                  <a:pt x="485" y="544"/>
                </a:cubicBezTo>
                <a:cubicBezTo>
                  <a:pt x="485" y="544"/>
                  <a:pt x="485" y="544"/>
                  <a:pt x="484" y="544"/>
                </a:cubicBezTo>
                <a:cubicBezTo>
                  <a:pt x="484" y="544"/>
                  <a:pt x="484" y="544"/>
                  <a:pt x="484" y="544"/>
                </a:cubicBezTo>
                <a:cubicBezTo>
                  <a:pt x="483" y="545"/>
                  <a:pt x="483" y="544"/>
                  <a:pt x="483" y="545"/>
                </a:cubicBezTo>
                <a:cubicBezTo>
                  <a:pt x="482" y="545"/>
                  <a:pt x="482" y="545"/>
                  <a:pt x="482" y="545"/>
                </a:cubicBezTo>
                <a:cubicBezTo>
                  <a:pt x="481" y="546"/>
                  <a:pt x="481" y="546"/>
                  <a:pt x="481" y="546"/>
                </a:cubicBezTo>
                <a:cubicBezTo>
                  <a:pt x="481" y="546"/>
                  <a:pt x="481" y="546"/>
                  <a:pt x="480" y="546"/>
                </a:cubicBezTo>
                <a:cubicBezTo>
                  <a:pt x="480" y="546"/>
                  <a:pt x="478" y="547"/>
                  <a:pt x="478" y="547"/>
                </a:cubicBezTo>
                <a:cubicBezTo>
                  <a:pt x="478" y="547"/>
                  <a:pt x="478" y="546"/>
                  <a:pt x="477" y="546"/>
                </a:cubicBezTo>
                <a:cubicBezTo>
                  <a:pt x="477" y="547"/>
                  <a:pt x="476" y="548"/>
                  <a:pt x="475" y="548"/>
                </a:cubicBezTo>
                <a:cubicBezTo>
                  <a:pt x="474" y="548"/>
                  <a:pt x="473" y="548"/>
                  <a:pt x="472" y="549"/>
                </a:cubicBezTo>
                <a:cubicBezTo>
                  <a:pt x="471" y="549"/>
                  <a:pt x="470" y="551"/>
                  <a:pt x="469" y="552"/>
                </a:cubicBezTo>
                <a:cubicBezTo>
                  <a:pt x="469" y="552"/>
                  <a:pt x="469" y="552"/>
                  <a:pt x="468" y="551"/>
                </a:cubicBezTo>
                <a:cubicBezTo>
                  <a:pt x="467" y="551"/>
                  <a:pt x="466" y="552"/>
                  <a:pt x="465" y="552"/>
                </a:cubicBezTo>
                <a:cubicBezTo>
                  <a:pt x="465" y="552"/>
                  <a:pt x="465" y="553"/>
                  <a:pt x="464" y="553"/>
                </a:cubicBezTo>
                <a:cubicBezTo>
                  <a:pt x="464" y="553"/>
                  <a:pt x="463" y="553"/>
                  <a:pt x="463" y="553"/>
                </a:cubicBezTo>
                <a:cubicBezTo>
                  <a:pt x="463" y="553"/>
                  <a:pt x="463" y="553"/>
                  <a:pt x="463" y="553"/>
                </a:cubicBezTo>
                <a:cubicBezTo>
                  <a:pt x="463" y="553"/>
                  <a:pt x="462" y="553"/>
                  <a:pt x="462" y="553"/>
                </a:cubicBezTo>
                <a:cubicBezTo>
                  <a:pt x="462" y="554"/>
                  <a:pt x="462" y="554"/>
                  <a:pt x="462" y="554"/>
                </a:cubicBezTo>
                <a:cubicBezTo>
                  <a:pt x="462" y="554"/>
                  <a:pt x="462" y="554"/>
                  <a:pt x="462" y="554"/>
                </a:cubicBezTo>
                <a:cubicBezTo>
                  <a:pt x="461" y="554"/>
                  <a:pt x="461" y="554"/>
                  <a:pt x="461" y="554"/>
                </a:cubicBezTo>
                <a:cubicBezTo>
                  <a:pt x="460" y="553"/>
                  <a:pt x="460" y="553"/>
                  <a:pt x="460" y="553"/>
                </a:cubicBezTo>
                <a:cubicBezTo>
                  <a:pt x="459" y="553"/>
                  <a:pt x="459" y="553"/>
                  <a:pt x="459" y="554"/>
                </a:cubicBezTo>
                <a:cubicBezTo>
                  <a:pt x="458" y="554"/>
                  <a:pt x="459" y="554"/>
                  <a:pt x="458" y="554"/>
                </a:cubicBezTo>
                <a:cubicBezTo>
                  <a:pt x="456" y="554"/>
                  <a:pt x="457" y="554"/>
                  <a:pt x="456" y="555"/>
                </a:cubicBezTo>
                <a:cubicBezTo>
                  <a:pt x="454" y="557"/>
                  <a:pt x="454" y="557"/>
                  <a:pt x="454" y="557"/>
                </a:cubicBezTo>
                <a:cubicBezTo>
                  <a:pt x="453" y="558"/>
                  <a:pt x="452" y="557"/>
                  <a:pt x="451" y="558"/>
                </a:cubicBezTo>
                <a:cubicBezTo>
                  <a:pt x="451" y="558"/>
                  <a:pt x="451" y="558"/>
                  <a:pt x="451" y="558"/>
                </a:cubicBezTo>
                <a:cubicBezTo>
                  <a:pt x="450" y="558"/>
                  <a:pt x="450" y="558"/>
                  <a:pt x="449" y="558"/>
                </a:cubicBezTo>
                <a:cubicBezTo>
                  <a:pt x="449" y="559"/>
                  <a:pt x="449" y="559"/>
                  <a:pt x="449" y="559"/>
                </a:cubicBezTo>
                <a:cubicBezTo>
                  <a:pt x="449" y="560"/>
                  <a:pt x="449" y="560"/>
                  <a:pt x="449" y="560"/>
                </a:cubicBezTo>
                <a:cubicBezTo>
                  <a:pt x="449" y="560"/>
                  <a:pt x="449" y="560"/>
                  <a:pt x="449" y="560"/>
                </a:cubicBezTo>
                <a:cubicBezTo>
                  <a:pt x="449" y="559"/>
                  <a:pt x="449" y="559"/>
                  <a:pt x="449" y="559"/>
                </a:cubicBezTo>
                <a:cubicBezTo>
                  <a:pt x="447" y="559"/>
                  <a:pt x="446" y="560"/>
                  <a:pt x="444" y="561"/>
                </a:cubicBezTo>
                <a:cubicBezTo>
                  <a:pt x="444" y="561"/>
                  <a:pt x="443" y="561"/>
                  <a:pt x="443" y="561"/>
                </a:cubicBezTo>
                <a:cubicBezTo>
                  <a:pt x="443" y="561"/>
                  <a:pt x="443" y="561"/>
                  <a:pt x="443" y="561"/>
                </a:cubicBezTo>
                <a:cubicBezTo>
                  <a:pt x="443" y="561"/>
                  <a:pt x="442" y="561"/>
                  <a:pt x="442" y="561"/>
                </a:cubicBezTo>
                <a:cubicBezTo>
                  <a:pt x="439" y="563"/>
                  <a:pt x="437" y="564"/>
                  <a:pt x="434" y="565"/>
                </a:cubicBezTo>
                <a:cubicBezTo>
                  <a:pt x="434" y="565"/>
                  <a:pt x="434" y="565"/>
                  <a:pt x="434" y="566"/>
                </a:cubicBezTo>
                <a:cubicBezTo>
                  <a:pt x="434" y="566"/>
                  <a:pt x="433" y="565"/>
                  <a:pt x="433" y="565"/>
                </a:cubicBezTo>
                <a:cubicBezTo>
                  <a:pt x="433" y="565"/>
                  <a:pt x="432" y="566"/>
                  <a:pt x="432" y="566"/>
                </a:cubicBezTo>
                <a:cubicBezTo>
                  <a:pt x="431" y="566"/>
                  <a:pt x="431" y="566"/>
                  <a:pt x="430" y="567"/>
                </a:cubicBezTo>
                <a:cubicBezTo>
                  <a:pt x="430" y="567"/>
                  <a:pt x="430" y="567"/>
                  <a:pt x="430" y="567"/>
                </a:cubicBezTo>
                <a:cubicBezTo>
                  <a:pt x="429" y="567"/>
                  <a:pt x="428" y="567"/>
                  <a:pt x="428" y="567"/>
                </a:cubicBezTo>
                <a:cubicBezTo>
                  <a:pt x="428" y="567"/>
                  <a:pt x="428" y="567"/>
                  <a:pt x="428" y="567"/>
                </a:cubicBezTo>
                <a:cubicBezTo>
                  <a:pt x="427" y="567"/>
                  <a:pt x="427" y="567"/>
                  <a:pt x="427" y="567"/>
                </a:cubicBezTo>
                <a:cubicBezTo>
                  <a:pt x="426" y="567"/>
                  <a:pt x="427" y="567"/>
                  <a:pt x="427" y="567"/>
                </a:cubicBezTo>
                <a:cubicBezTo>
                  <a:pt x="427" y="567"/>
                  <a:pt x="426" y="567"/>
                  <a:pt x="426" y="566"/>
                </a:cubicBezTo>
                <a:cubicBezTo>
                  <a:pt x="426" y="566"/>
                  <a:pt x="426" y="566"/>
                  <a:pt x="426" y="566"/>
                </a:cubicBezTo>
                <a:cubicBezTo>
                  <a:pt x="426" y="567"/>
                  <a:pt x="425" y="567"/>
                  <a:pt x="425" y="568"/>
                </a:cubicBezTo>
                <a:cubicBezTo>
                  <a:pt x="425" y="568"/>
                  <a:pt x="425" y="568"/>
                  <a:pt x="425" y="568"/>
                </a:cubicBezTo>
                <a:cubicBezTo>
                  <a:pt x="424" y="569"/>
                  <a:pt x="423" y="569"/>
                  <a:pt x="422" y="569"/>
                </a:cubicBezTo>
                <a:cubicBezTo>
                  <a:pt x="421" y="569"/>
                  <a:pt x="421" y="570"/>
                  <a:pt x="420" y="570"/>
                </a:cubicBezTo>
                <a:cubicBezTo>
                  <a:pt x="420" y="570"/>
                  <a:pt x="419" y="570"/>
                  <a:pt x="419" y="570"/>
                </a:cubicBezTo>
                <a:cubicBezTo>
                  <a:pt x="418" y="570"/>
                  <a:pt x="418" y="572"/>
                  <a:pt x="417" y="572"/>
                </a:cubicBezTo>
                <a:cubicBezTo>
                  <a:pt x="417" y="573"/>
                  <a:pt x="416" y="573"/>
                  <a:pt x="416" y="573"/>
                </a:cubicBezTo>
                <a:cubicBezTo>
                  <a:pt x="415" y="573"/>
                  <a:pt x="415" y="574"/>
                  <a:pt x="414" y="574"/>
                </a:cubicBezTo>
                <a:cubicBezTo>
                  <a:pt x="414" y="574"/>
                  <a:pt x="414" y="574"/>
                  <a:pt x="414" y="574"/>
                </a:cubicBezTo>
                <a:cubicBezTo>
                  <a:pt x="414" y="575"/>
                  <a:pt x="414" y="575"/>
                  <a:pt x="414" y="575"/>
                </a:cubicBezTo>
                <a:cubicBezTo>
                  <a:pt x="414" y="575"/>
                  <a:pt x="413" y="574"/>
                  <a:pt x="413" y="574"/>
                </a:cubicBezTo>
                <a:cubicBezTo>
                  <a:pt x="413" y="575"/>
                  <a:pt x="413" y="575"/>
                  <a:pt x="413" y="575"/>
                </a:cubicBezTo>
                <a:cubicBezTo>
                  <a:pt x="413" y="575"/>
                  <a:pt x="412" y="574"/>
                  <a:pt x="412" y="574"/>
                </a:cubicBezTo>
                <a:cubicBezTo>
                  <a:pt x="412" y="575"/>
                  <a:pt x="409" y="576"/>
                  <a:pt x="409" y="575"/>
                </a:cubicBezTo>
                <a:cubicBezTo>
                  <a:pt x="409" y="576"/>
                  <a:pt x="409" y="575"/>
                  <a:pt x="409" y="576"/>
                </a:cubicBezTo>
                <a:cubicBezTo>
                  <a:pt x="409" y="576"/>
                  <a:pt x="409" y="576"/>
                  <a:pt x="409" y="576"/>
                </a:cubicBezTo>
                <a:cubicBezTo>
                  <a:pt x="409" y="577"/>
                  <a:pt x="409" y="577"/>
                  <a:pt x="408" y="577"/>
                </a:cubicBezTo>
                <a:cubicBezTo>
                  <a:pt x="408" y="577"/>
                  <a:pt x="407" y="577"/>
                  <a:pt x="406" y="577"/>
                </a:cubicBezTo>
                <a:cubicBezTo>
                  <a:pt x="406" y="577"/>
                  <a:pt x="406" y="577"/>
                  <a:pt x="406" y="577"/>
                </a:cubicBezTo>
                <a:cubicBezTo>
                  <a:pt x="406" y="577"/>
                  <a:pt x="406" y="577"/>
                  <a:pt x="406" y="577"/>
                </a:cubicBezTo>
                <a:cubicBezTo>
                  <a:pt x="405" y="577"/>
                  <a:pt x="405" y="577"/>
                  <a:pt x="405" y="577"/>
                </a:cubicBezTo>
                <a:cubicBezTo>
                  <a:pt x="405" y="578"/>
                  <a:pt x="404" y="578"/>
                  <a:pt x="405" y="579"/>
                </a:cubicBezTo>
                <a:cubicBezTo>
                  <a:pt x="405" y="579"/>
                  <a:pt x="405" y="579"/>
                  <a:pt x="404" y="579"/>
                </a:cubicBezTo>
                <a:cubicBezTo>
                  <a:pt x="404" y="579"/>
                  <a:pt x="404" y="578"/>
                  <a:pt x="403" y="580"/>
                </a:cubicBezTo>
                <a:cubicBezTo>
                  <a:pt x="402" y="579"/>
                  <a:pt x="402" y="579"/>
                  <a:pt x="401" y="579"/>
                </a:cubicBezTo>
                <a:cubicBezTo>
                  <a:pt x="400" y="580"/>
                  <a:pt x="400" y="579"/>
                  <a:pt x="399" y="580"/>
                </a:cubicBezTo>
                <a:cubicBezTo>
                  <a:pt x="399" y="580"/>
                  <a:pt x="399" y="580"/>
                  <a:pt x="399" y="581"/>
                </a:cubicBezTo>
                <a:cubicBezTo>
                  <a:pt x="398" y="581"/>
                  <a:pt x="398" y="581"/>
                  <a:pt x="398" y="581"/>
                </a:cubicBezTo>
                <a:cubicBezTo>
                  <a:pt x="398" y="581"/>
                  <a:pt x="398" y="581"/>
                  <a:pt x="397" y="581"/>
                </a:cubicBezTo>
                <a:cubicBezTo>
                  <a:pt x="397" y="582"/>
                  <a:pt x="396" y="582"/>
                  <a:pt x="396" y="582"/>
                </a:cubicBezTo>
                <a:cubicBezTo>
                  <a:pt x="396" y="582"/>
                  <a:pt x="396" y="582"/>
                  <a:pt x="396" y="583"/>
                </a:cubicBezTo>
                <a:cubicBezTo>
                  <a:pt x="395" y="583"/>
                  <a:pt x="395" y="583"/>
                  <a:pt x="395" y="583"/>
                </a:cubicBezTo>
                <a:cubicBezTo>
                  <a:pt x="394" y="583"/>
                  <a:pt x="395" y="583"/>
                  <a:pt x="395" y="584"/>
                </a:cubicBezTo>
                <a:cubicBezTo>
                  <a:pt x="395" y="584"/>
                  <a:pt x="394" y="584"/>
                  <a:pt x="394" y="585"/>
                </a:cubicBezTo>
                <a:cubicBezTo>
                  <a:pt x="394" y="585"/>
                  <a:pt x="394" y="585"/>
                  <a:pt x="393" y="584"/>
                </a:cubicBezTo>
                <a:cubicBezTo>
                  <a:pt x="393" y="585"/>
                  <a:pt x="392" y="585"/>
                  <a:pt x="392" y="586"/>
                </a:cubicBezTo>
                <a:cubicBezTo>
                  <a:pt x="391" y="586"/>
                  <a:pt x="391" y="586"/>
                  <a:pt x="391" y="586"/>
                </a:cubicBezTo>
                <a:cubicBezTo>
                  <a:pt x="391" y="585"/>
                  <a:pt x="391" y="585"/>
                  <a:pt x="391" y="585"/>
                </a:cubicBezTo>
                <a:cubicBezTo>
                  <a:pt x="391" y="584"/>
                  <a:pt x="391" y="584"/>
                  <a:pt x="391" y="584"/>
                </a:cubicBezTo>
                <a:cubicBezTo>
                  <a:pt x="391" y="584"/>
                  <a:pt x="390" y="585"/>
                  <a:pt x="390" y="586"/>
                </a:cubicBezTo>
                <a:cubicBezTo>
                  <a:pt x="388" y="586"/>
                  <a:pt x="388" y="586"/>
                  <a:pt x="388" y="586"/>
                </a:cubicBezTo>
                <a:cubicBezTo>
                  <a:pt x="388" y="586"/>
                  <a:pt x="388" y="586"/>
                  <a:pt x="388" y="586"/>
                </a:cubicBezTo>
                <a:cubicBezTo>
                  <a:pt x="388" y="587"/>
                  <a:pt x="387" y="587"/>
                  <a:pt x="386" y="587"/>
                </a:cubicBezTo>
                <a:cubicBezTo>
                  <a:pt x="386" y="588"/>
                  <a:pt x="386" y="588"/>
                  <a:pt x="387" y="589"/>
                </a:cubicBezTo>
                <a:cubicBezTo>
                  <a:pt x="386" y="589"/>
                  <a:pt x="385" y="589"/>
                  <a:pt x="385" y="588"/>
                </a:cubicBezTo>
                <a:cubicBezTo>
                  <a:pt x="384" y="588"/>
                  <a:pt x="383" y="588"/>
                  <a:pt x="383" y="589"/>
                </a:cubicBezTo>
                <a:cubicBezTo>
                  <a:pt x="383" y="589"/>
                  <a:pt x="383" y="589"/>
                  <a:pt x="383" y="590"/>
                </a:cubicBezTo>
                <a:cubicBezTo>
                  <a:pt x="383" y="589"/>
                  <a:pt x="383" y="590"/>
                  <a:pt x="383" y="589"/>
                </a:cubicBezTo>
                <a:cubicBezTo>
                  <a:pt x="382" y="590"/>
                  <a:pt x="381" y="590"/>
                  <a:pt x="381" y="591"/>
                </a:cubicBezTo>
                <a:cubicBezTo>
                  <a:pt x="380" y="591"/>
                  <a:pt x="380" y="591"/>
                  <a:pt x="380" y="591"/>
                </a:cubicBezTo>
                <a:cubicBezTo>
                  <a:pt x="380" y="592"/>
                  <a:pt x="380" y="592"/>
                  <a:pt x="380" y="592"/>
                </a:cubicBezTo>
                <a:cubicBezTo>
                  <a:pt x="379" y="592"/>
                  <a:pt x="379" y="591"/>
                  <a:pt x="378" y="591"/>
                </a:cubicBezTo>
                <a:cubicBezTo>
                  <a:pt x="378" y="591"/>
                  <a:pt x="378" y="591"/>
                  <a:pt x="378" y="592"/>
                </a:cubicBezTo>
                <a:cubicBezTo>
                  <a:pt x="377" y="592"/>
                  <a:pt x="377" y="592"/>
                  <a:pt x="377" y="592"/>
                </a:cubicBezTo>
                <a:cubicBezTo>
                  <a:pt x="376" y="592"/>
                  <a:pt x="377" y="593"/>
                  <a:pt x="376" y="593"/>
                </a:cubicBezTo>
                <a:cubicBezTo>
                  <a:pt x="376" y="593"/>
                  <a:pt x="376" y="593"/>
                  <a:pt x="376" y="593"/>
                </a:cubicBezTo>
                <a:cubicBezTo>
                  <a:pt x="377" y="593"/>
                  <a:pt x="377" y="593"/>
                  <a:pt x="377" y="593"/>
                </a:cubicBezTo>
                <a:cubicBezTo>
                  <a:pt x="377" y="594"/>
                  <a:pt x="377" y="594"/>
                  <a:pt x="378" y="594"/>
                </a:cubicBezTo>
                <a:cubicBezTo>
                  <a:pt x="377" y="594"/>
                  <a:pt x="377" y="594"/>
                  <a:pt x="377" y="594"/>
                </a:cubicBezTo>
                <a:cubicBezTo>
                  <a:pt x="377" y="596"/>
                  <a:pt x="377" y="597"/>
                  <a:pt x="377" y="598"/>
                </a:cubicBezTo>
                <a:cubicBezTo>
                  <a:pt x="376" y="598"/>
                  <a:pt x="376" y="598"/>
                  <a:pt x="376" y="599"/>
                </a:cubicBezTo>
                <a:cubicBezTo>
                  <a:pt x="376" y="599"/>
                  <a:pt x="376" y="599"/>
                  <a:pt x="376" y="598"/>
                </a:cubicBezTo>
                <a:cubicBezTo>
                  <a:pt x="376" y="598"/>
                  <a:pt x="376" y="597"/>
                  <a:pt x="376" y="597"/>
                </a:cubicBezTo>
                <a:cubicBezTo>
                  <a:pt x="376" y="596"/>
                  <a:pt x="376" y="596"/>
                  <a:pt x="376" y="595"/>
                </a:cubicBezTo>
                <a:cubicBezTo>
                  <a:pt x="374" y="595"/>
                  <a:pt x="373" y="596"/>
                  <a:pt x="373" y="597"/>
                </a:cubicBezTo>
                <a:cubicBezTo>
                  <a:pt x="372" y="597"/>
                  <a:pt x="372" y="597"/>
                  <a:pt x="372" y="598"/>
                </a:cubicBezTo>
                <a:cubicBezTo>
                  <a:pt x="372" y="598"/>
                  <a:pt x="372" y="598"/>
                  <a:pt x="372" y="598"/>
                </a:cubicBezTo>
                <a:cubicBezTo>
                  <a:pt x="371" y="598"/>
                  <a:pt x="372" y="598"/>
                  <a:pt x="371" y="598"/>
                </a:cubicBezTo>
                <a:cubicBezTo>
                  <a:pt x="372" y="598"/>
                  <a:pt x="372" y="598"/>
                  <a:pt x="372" y="598"/>
                </a:cubicBezTo>
                <a:cubicBezTo>
                  <a:pt x="372" y="599"/>
                  <a:pt x="372" y="598"/>
                  <a:pt x="372" y="599"/>
                </a:cubicBezTo>
                <a:cubicBezTo>
                  <a:pt x="372" y="599"/>
                  <a:pt x="371" y="599"/>
                  <a:pt x="371" y="599"/>
                </a:cubicBezTo>
                <a:cubicBezTo>
                  <a:pt x="371" y="599"/>
                  <a:pt x="370" y="598"/>
                  <a:pt x="370" y="598"/>
                </a:cubicBezTo>
                <a:cubicBezTo>
                  <a:pt x="370" y="598"/>
                  <a:pt x="370" y="598"/>
                  <a:pt x="370" y="598"/>
                </a:cubicBezTo>
                <a:cubicBezTo>
                  <a:pt x="369" y="598"/>
                  <a:pt x="369" y="598"/>
                  <a:pt x="368" y="598"/>
                </a:cubicBezTo>
                <a:cubicBezTo>
                  <a:pt x="367" y="598"/>
                  <a:pt x="366" y="600"/>
                  <a:pt x="365" y="600"/>
                </a:cubicBezTo>
                <a:cubicBezTo>
                  <a:pt x="365" y="601"/>
                  <a:pt x="365" y="600"/>
                  <a:pt x="364" y="600"/>
                </a:cubicBezTo>
                <a:cubicBezTo>
                  <a:pt x="364" y="601"/>
                  <a:pt x="363" y="602"/>
                  <a:pt x="362" y="603"/>
                </a:cubicBezTo>
                <a:cubicBezTo>
                  <a:pt x="362" y="603"/>
                  <a:pt x="361" y="603"/>
                  <a:pt x="361" y="603"/>
                </a:cubicBezTo>
                <a:cubicBezTo>
                  <a:pt x="361" y="604"/>
                  <a:pt x="361" y="604"/>
                  <a:pt x="361" y="604"/>
                </a:cubicBezTo>
                <a:cubicBezTo>
                  <a:pt x="361" y="604"/>
                  <a:pt x="360" y="605"/>
                  <a:pt x="360" y="605"/>
                </a:cubicBezTo>
                <a:cubicBezTo>
                  <a:pt x="360" y="605"/>
                  <a:pt x="360" y="605"/>
                  <a:pt x="359" y="605"/>
                </a:cubicBezTo>
                <a:cubicBezTo>
                  <a:pt x="359" y="605"/>
                  <a:pt x="359" y="605"/>
                  <a:pt x="359" y="606"/>
                </a:cubicBezTo>
                <a:cubicBezTo>
                  <a:pt x="359" y="606"/>
                  <a:pt x="358" y="606"/>
                  <a:pt x="358" y="606"/>
                </a:cubicBezTo>
                <a:cubicBezTo>
                  <a:pt x="358" y="606"/>
                  <a:pt x="358" y="607"/>
                  <a:pt x="358" y="607"/>
                </a:cubicBezTo>
                <a:cubicBezTo>
                  <a:pt x="357" y="608"/>
                  <a:pt x="356" y="607"/>
                  <a:pt x="356" y="609"/>
                </a:cubicBezTo>
                <a:cubicBezTo>
                  <a:pt x="354" y="608"/>
                  <a:pt x="355" y="609"/>
                  <a:pt x="355" y="610"/>
                </a:cubicBezTo>
                <a:cubicBezTo>
                  <a:pt x="354" y="610"/>
                  <a:pt x="354" y="610"/>
                  <a:pt x="354" y="610"/>
                </a:cubicBezTo>
                <a:cubicBezTo>
                  <a:pt x="354" y="610"/>
                  <a:pt x="353" y="610"/>
                  <a:pt x="353" y="611"/>
                </a:cubicBezTo>
                <a:cubicBezTo>
                  <a:pt x="352" y="611"/>
                  <a:pt x="352" y="611"/>
                  <a:pt x="352" y="611"/>
                </a:cubicBezTo>
                <a:cubicBezTo>
                  <a:pt x="352" y="611"/>
                  <a:pt x="352" y="611"/>
                  <a:pt x="352" y="611"/>
                </a:cubicBezTo>
                <a:cubicBezTo>
                  <a:pt x="351" y="612"/>
                  <a:pt x="351" y="612"/>
                  <a:pt x="351" y="613"/>
                </a:cubicBezTo>
                <a:cubicBezTo>
                  <a:pt x="350" y="613"/>
                  <a:pt x="349" y="613"/>
                  <a:pt x="349" y="615"/>
                </a:cubicBezTo>
                <a:cubicBezTo>
                  <a:pt x="348" y="615"/>
                  <a:pt x="348" y="614"/>
                  <a:pt x="347" y="614"/>
                </a:cubicBezTo>
                <a:cubicBezTo>
                  <a:pt x="347" y="615"/>
                  <a:pt x="347" y="615"/>
                  <a:pt x="347" y="615"/>
                </a:cubicBezTo>
                <a:cubicBezTo>
                  <a:pt x="346" y="616"/>
                  <a:pt x="347" y="616"/>
                  <a:pt x="346" y="617"/>
                </a:cubicBezTo>
                <a:cubicBezTo>
                  <a:pt x="346" y="617"/>
                  <a:pt x="346" y="617"/>
                  <a:pt x="345" y="617"/>
                </a:cubicBezTo>
                <a:cubicBezTo>
                  <a:pt x="344" y="617"/>
                  <a:pt x="343" y="620"/>
                  <a:pt x="342" y="621"/>
                </a:cubicBezTo>
                <a:cubicBezTo>
                  <a:pt x="342" y="621"/>
                  <a:pt x="342" y="621"/>
                  <a:pt x="341" y="621"/>
                </a:cubicBezTo>
                <a:cubicBezTo>
                  <a:pt x="342" y="622"/>
                  <a:pt x="341" y="622"/>
                  <a:pt x="342" y="622"/>
                </a:cubicBezTo>
                <a:cubicBezTo>
                  <a:pt x="342" y="622"/>
                  <a:pt x="341" y="622"/>
                  <a:pt x="340" y="622"/>
                </a:cubicBezTo>
                <a:cubicBezTo>
                  <a:pt x="340" y="624"/>
                  <a:pt x="338" y="625"/>
                  <a:pt x="337" y="625"/>
                </a:cubicBezTo>
                <a:cubicBezTo>
                  <a:pt x="337" y="625"/>
                  <a:pt x="337" y="626"/>
                  <a:pt x="337" y="626"/>
                </a:cubicBezTo>
                <a:cubicBezTo>
                  <a:pt x="337" y="625"/>
                  <a:pt x="337" y="625"/>
                  <a:pt x="337" y="625"/>
                </a:cubicBezTo>
                <a:cubicBezTo>
                  <a:pt x="337" y="626"/>
                  <a:pt x="337" y="626"/>
                  <a:pt x="336" y="626"/>
                </a:cubicBezTo>
                <a:cubicBezTo>
                  <a:pt x="336" y="627"/>
                  <a:pt x="336" y="627"/>
                  <a:pt x="337" y="627"/>
                </a:cubicBezTo>
                <a:cubicBezTo>
                  <a:pt x="337" y="627"/>
                  <a:pt x="337" y="627"/>
                  <a:pt x="336" y="627"/>
                </a:cubicBezTo>
                <a:cubicBezTo>
                  <a:pt x="336" y="627"/>
                  <a:pt x="336" y="627"/>
                  <a:pt x="336" y="627"/>
                </a:cubicBezTo>
                <a:cubicBezTo>
                  <a:pt x="334" y="628"/>
                  <a:pt x="334" y="631"/>
                  <a:pt x="332" y="631"/>
                </a:cubicBezTo>
                <a:cubicBezTo>
                  <a:pt x="332" y="632"/>
                  <a:pt x="332" y="632"/>
                  <a:pt x="332" y="632"/>
                </a:cubicBezTo>
                <a:cubicBezTo>
                  <a:pt x="330" y="632"/>
                  <a:pt x="329" y="634"/>
                  <a:pt x="329" y="635"/>
                </a:cubicBezTo>
                <a:cubicBezTo>
                  <a:pt x="329" y="635"/>
                  <a:pt x="329" y="635"/>
                  <a:pt x="328" y="635"/>
                </a:cubicBezTo>
                <a:cubicBezTo>
                  <a:pt x="327" y="636"/>
                  <a:pt x="326" y="637"/>
                  <a:pt x="325" y="638"/>
                </a:cubicBezTo>
                <a:cubicBezTo>
                  <a:pt x="325" y="639"/>
                  <a:pt x="325" y="639"/>
                  <a:pt x="325" y="639"/>
                </a:cubicBezTo>
                <a:cubicBezTo>
                  <a:pt x="325" y="639"/>
                  <a:pt x="325" y="639"/>
                  <a:pt x="325" y="639"/>
                </a:cubicBezTo>
                <a:cubicBezTo>
                  <a:pt x="326" y="639"/>
                  <a:pt x="326" y="639"/>
                  <a:pt x="326" y="639"/>
                </a:cubicBezTo>
                <a:cubicBezTo>
                  <a:pt x="326" y="639"/>
                  <a:pt x="327" y="639"/>
                  <a:pt x="327" y="639"/>
                </a:cubicBezTo>
                <a:cubicBezTo>
                  <a:pt x="327" y="639"/>
                  <a:pt x="327" y="639"/>
                  <a:pt x="327" y="639"/>
                </a:cubicBezTo>
                <a:cubicBezTo>
                  <a:pt x="326" y="640"/>
                  <a:pt x="325" y="641"/>
                  <a:pt x="324" y="642"/>
                </a:cubicBezTo>
                <a:cubicBezTo>
                  <a:pt x="324" y="642"/>
                  <a:pt x="324" y="642"/>
                  <a:pt x="324" y="642"/>
                </a:cubicBezTo>
                <a:cubicBezTo>
                  <a:pt x="324" y="643"/>
                  <a:pt x="324" y="643"/>
                  <a:pt x="324" y="643"/>
                </a:cubicBezTo>
                <a:cubicBezTo>
                  <a:pt x="324" y="642"/>
                  <a:pt x="324" y="642"/>
                  <a:pt x="324" y="642"/>
                </a:cubicBezTo>
                <a:cubicBezTo>
                  <a:pt x="323" y="642"/>
                  <a:pt x="322" y="642"/>
                  <a:pt x="322" y="642"/>
                </a:cubicBezTo>
                <a:cubicBezTo>
                  <a:pt x="321" y="642"/>
                  <a:pt x="321" y="643"/>
                  <a:pt x="320" y="643"/>
                </a:cubicBezTo>
                <a:cubicBezTo>
                  <a:pt x="320" y="644"/>
                  <a:pt x="320" y="645"/>
                  <a:pt x="320" y="645"/>
                </a:cubicBezTo>
                <a:cubicBezTo>
                  <a:pt x="320" y="645"/>
                  <a:pt x="319" y="645"/>
                  <a:pt x="319" y="646"/>
                </a:cubicBezTo>
                <a:cubicBezTo>
                  <a:pt x="318" y="646"/>
                  <a:pt x="318" y="647"/>
                  <a:pt x="317" y="647"/>
                </a:cubicBezTo>
                <a:cubicBezTo>
                  <a:pt x="317" y="647"/>
                  <a:pt x="317" y="647"/>
                  <a:pt x="317" y="647"/>
                </a:cubicBezTo>
                <a:cubicBezTo>
                  <a:pt x="316" y="648"/>
                  <a:pt x="316" y="648"/>
                  <a:pt x="316" y="648"/>
                </a:cubicBezTo>
                <a:cubicBezTo>
                  <a:pt x="316" y="649"/>
                  <a:pt x="316" y="649"/>
                  <a:pt x="316" y="649"/>
                </a:cubicBezTo>
                <a:cubicBezTo>
                  <a:pt x="316" y="650"/>
                  <a:pt x="317" y="650"/>
                  <a:pt x="317" y="650"/>
                </a:cubicBezTo>
                <a:cubicBezTo>
                  <a:pt x="317" y="649"/>
                  <a:pt x="318" y="649"/>
                  <a:pt x="318" y="649"/>
                </a:cubicBezTo>
                <a:cubicBezTo>
                  <a:pt x="318" y="649"/>
                  <a:pt x="318" y="649"/>
                  <a:pt x="318" y="649"/>
                </a:cubicBezTo>
                <a:cubicBezTo>
                  <a:pt x="319" y="649"/>
                  <a:pt x="319" y="649"/>
                  <a:pt x="319" y="649"/>
                </a:cubicBezTo>
                <a:cubicBezTo>
                  <a:pt x="319" y="649"/>
                  <a:pt x="319" y="648"/>
                  <a:pt x="318" y="648"/>
                </a:cubicBezTo>
                <a:cubicBezTo>
                  <a:pt x="318" y="648"/>
                  <a:pt x="318" y="648"/>
                  <a:pt x="318" y="648"/>
                </a:cubicBezTo>
                <a:cubicBezTo>
                  <a:pt x="319" y="648"/>
                  <a:pt x="319" y="648"/>
                  <a:pt x="319" y="648"/>
                </a:cubicBezTo>
                <a:cubicBezTo>
                  <a:pt x="319" y="648"/>
                  <a:pt x="319" y="648"/>
                  <a:pt x="319" y="648"/>
                </a:cubicBezTo>
                <a:cubicBezTo>
                  <a:pt x="319" y="648"/>
                  <a:pt x="319" y="648"/>
                  <a:pt x="319" y="648"/>
                </a:cubicBezTo>
                <a:cubicBezTo>
                  <a:pt x="319" y="648"/>
                  <a:pt x="319" y="648"/>
                  <a:pt x="319" y="647"/>
                </a:cubicBezTo>
                <a:cubicBezTo>
                  <a:pt x="318" y="647"/>
                  <a:pt x="319" y="647"/>
                  <a:pt x="319" y="646"/>
                </a:cubicBezTo>
                <a:cubicBezTo>
                  <a:pt x="320" y="646"/>
                  <a:pt x="320" y="646"/>
                  <a:pt x="320" y="646"/>
                </a:cubicBezTo>
                <a:cubicBezTo>
                  <a:pt x="320" y="646"/>
                  <a:pt x="320" y="646"/>
                  <a:pt x="320" y="646"/>
                </a:cubicBezTo>
                <a:cubicBezTo>
                  <a:pt x="321" y="646"/>
                  <a:pt x="320" y="646"/>
                  <a:pt x="321" y="646"/>
                </a:cubicBezTo>
                <a:cubicBezTo>
                  <a:pt x="321" y="646"/>
                  <a:pt x="321" y="646"/>
                  <a:pt x="321" y="646"/>
                </a:cubicBezTo>
                <a:cubicBezTo>
                  <a:pt x="321" y="647"/>
                  <a:pt x="321" y="647"/>
                  <a:pt x="321" y="647"/>
                </a:cubicBezTo>
                <a:cubicBezTo>
                  <a:pt x="321" y="648"/>
                  <a:pt x="321" y="648"/>
                  <a:pt x="321" y="648"/>
                </a:cubicBezTo>
                <a:cubicBezTo>
                  <a:pt x="321" y="648"/>
                  <a:pt x="321" y="648"/>
                  <a:pt x="321" y="648"/>
                </a:cubicBezTo>
                <a:cubicBezTo>
                  <a:pt x="321" y="649"/>
                  <a:pt x="321" y="649"/>
                  <a:pt x="320" y="649"/>
                </a:cubicBezTo>
                <a:cubicBezTo>
                  <a:pt x="320" y="648"/>
                  <a:pt x="320" y="648"/>
                  <a:pt x="320" y="648"/>
                </a:cubicBezTo>
                <a:cubicBezTo>
                  <a:pt x="320" y="648"/>
                  <a:pt x="320" y="648"/>
                  <a:pt x="320" y="648"/>
                </a:cubicBezTo>
                <a:cubicBezTo>
                  <a:pt x="320" y="648"/>
                  <a:pt x="320" y="648"/>
                  <a:pt x="320" y="648"/>
                </a:cubicBezTo>
                <a:cubicBezTo>
                  <a:pt x="320" y="648"/>
                  <a:pt x="320" y="648"/>
                  <a:pt x="320" y="648"/>
                </a:cubicBezTo>
                <a:cubicBezTo>
                  <a:pt x="320" y="648"/>
                  <a:pt x="320" y="648"/>
                  <a:pt x="320" y="648"/>
                </a:cubicBezTo>
                <a:cubicBezTo>
                  <a:pt x="320" y="649"/>
                  <a:pt x="319" y="649"/>
                  <a:pt x="320" y="649"/>
                </a:cubicBezTo>
                <a:cubicBezTo>
                  <a:pt x="320" y="650"/>
                  <a:pt x="319" y="650"/>
                  <a:pt x="319" y="650"/>
                </a:cubicBezTo>
                <a:cubicBezTo>
                  <a:pt x="318" y="650"/>
                  <a:pt x="318" y="650"/>
                  <a:pt x="318" y="650"/>
                </a:cubicBezTo>
                <a:cubicBezTo>
                  <a:pt x="318" y="651"/>
                  <a:pt x="318" y="651"/>
                  <a:pt x="317" y="651"/>
                </a:cubicBezTo>
                <a:cubicBezTo>
                  <a:pt x="317" y="652"/>
                  <a:pt x="317" y="652"/>
                  <a:pt x="317" y="652"/>
                </a:cubicBezTo>
                <a:cubicBezTo>
                  <a:pt x="318" y="652"/>
                  <a:pt x="318" y="652"/>
                  <a:pt x="319" y="652"/>
                </a:cubicBezTo>
                <a:cubicBezTo>
                  <a:pt x="319" y="652"/>
                  <a:pt x="319" y="651"/>
                  <a:pt x="320" y="651"/>
                </a:cubicBezTo>
                <a:cubicBezTo>
                  <a:pt x="320" y="651"/>
                  <a:pt x="320" y="651"/>
                  <a:pt x="320" y="651"/>
                </a:cubicBezTo>
                <a:cubicBezTo>
                  <a:pt x="320" y="651"/>
                  <a:pt x="320" y="651"/>
                  <a:pt x="320" y="651"/>
                </a:cubicBezTo>
                <a:cubicBezTo>
                  <a:pt x="320" y="651"/>
                  <a:pt x="320" y="652"/>
                  <a:pt x="319" y="652"/>
                </a:cubicBezTo>
                <a:cubicBezTo>
                  <a:pt x="319" y="652"/>
                  <a:pt x="319" y="652"/>
                  <a:pt x="318" y="653"/>
                </a:cubicBezTo>
                <a:cubicBezTo>
                  <a:pt x="317" y="652"/>
                  <a:pt x="316" y="652"/>
                  <a:pt x="315" y="651"/>
                </a:cubicBezTo>
                <a:cubicBezTo>
                  <a:pt x="315" y="651"/>
                  <a:pt x="315" y="651"/>
                  <a:pt x="315" y="651"/>
                </a:cubicBezTo>
                <a:cubicBezTo>
                  <a:pt x="315" y="652"/>
                  <a:pt x="315" y="652"/>
                  <a:pt x="315" y="653"/>
                </a:cubicBezTo>
                <a:cubicBezTo>
                  <a:pt x="315" y="653"/>
                  <a:pt x="315" y="653"/>
                  <a:pt x="315" y="653"/>
                </a:cubicBezTo>
                <a:cubicBezTo>
                  <a:pt x="315" y="653"/>
                  <a:pt x="315" y="653"/>
                  <a:pt x="315" y="653"/>
                </a:cubicBezTo>
                <a:cubicBezTo>
                  <a:pt x="315" y="653"/>
                  <a:pt x="315" y="653"/>
                  <a:pt x="315" y="653"/>
                </a:cubicBezTo>
                <a:cubicBezTo>
                  <a:pt x="314" y="653"/>
                  <a:pt x="314" y="653"/>
                  <a:pt x="314" y="653"/>
                </a:cubicBezTo>
                <a:cubicBezTo>
                  <a:pt x="315" y="653"/>
                  <a:pt x="314" y="653"/>
                  <a:pt x="315" y="653"/>
                </a:cubicBezTo>
                <a:cubicBezTo>
                  <a:pt x="315" y="652"/>
                  <a:pt x="315" y="652"/>
                  <a:pt x="315" y="652"/>
                </a:cubicBezTo>
                <a:cubicBezTo>
                  <a:pt x="314" y="652"/>
                  <a:pt x="314" y="652"/>
                  <a:pt x="314" y="652"/>
                </a:cubicBezTo>
                <a:cubicBezTo>
                  <a:pt x="314" y="653"/>
                  <a:pt x="314" y="653"/>
                  <a:pt x="314" y="653"/>
                </a:cubicBezTo>
                <a:cubicBezTo>
                  <a:pt x="313" y="653"/>
                  <a:pt x="313" y="653"/>
                  <a:pt x="313" y="653"/>
                </a:cubicBezTo>
                <a:cubicBezTo>
                  <a:pt x="313" y="655"/>
                  <a:pt x="312" y="656"/>
                  <a:pt x="312" y="657"/>
                </a:cubicBezTo>
                <a:cubicBezTo>
                  <a:pt x="312" y="657"/>
                  <a:pt x="312" y="657"/>
                  <a:pt x="312" y="657"/>
                </a:cubicBezTo>
                <a:cubicBezTo>
                  <a:pt x="312" y="657"/>
                  <a:pt x="311" y="657"/>
                  <a:pt x="311" y="657"/>
                </a:cubicBezTo>
                <a:cubicBezTo>
                  <a:pt x="312" y="656"/>
                  <a:pt x="311" y="656"/>
                  <a:pt x="311" y="654"/>
                </a:cubicBezTo>
                <a:cubicBezTo>
                  <a:pt x="310" y="655"/>
                  <a:pt x="311" y="655"/>
                  <a:pt x="310" y="656"/>
                </a:cubicBezTo>
                <a:cubicBezTo>
                  <a:pt x="310" y="656"/>
                  <a:pt x="310" y="656"/>
                  <a:pt x="310" y="656"/>
                </a:cubicBezTo>
                <a:cubicBezTo>
                  <a:pt x="309" y="657"/>
                  <a:pt x="310" y="657"/>
                  <a:pt x="309" y="658"/>
                </a:cubicBezTo>
                <a:cubicBezTo>
                  <a:pt x="309" y="659"/>
                  <a:pt x="310" y="659"/>
                  <a:pt x="310" y="660"/>
                </a:cubicBezTo>
                <a:cubicBezTo>
                  <a:pt x="310" y="660"/>
                  <a:pt x="310" y="660"/>
                  <a:pt x="310" y="660"/>
                </a:cubicBezTo>
                <a:cubicBezTo>
                  <a:pt x="310" y="660"/>
                  <a:pt x="310" y="660"/>
                  <a:pt x="310" y="660"/>
                </a:cubicBezTo>
                <a:cubicBezTo>
                  <a:pt x="310" y="661"/>
                  <a:pt x="310" y="660"/>
                  <a:pt x="310" y="661"/>
                </a:cubicBezTo>
                <a:cubicBezTo>
                  <a:pt x="310" y="661"/>
                  <a:pt x="310" y="662"/>
                  <a:pt x="309" y="663"/>
                </a:cubicBezTo>
                <a:cubicBezTo>
                  <a:pt x="309" y="663"/>
                  <a:pt x="309" y="663"/>
                  <a:pt x="310" y="663"/>
                </a:cubicBezTo>
                <a:cubicBezTo>
                  <a:pt x="310" y="663"/>
                  <a:pt x="310" y="663"/>
                  <a:pt x="310" y="663"/>
                </a:cubicBezTo>
                <a:cubicBezTo>
                  <a:pt x="310" y="665"/>
                  <a:pt x="308" y="667"/>
                  <a:pt x="308" y="668"/>
                </a:cubicBezTo>
                <a:cubicBezTo>
                  <a:pt x="308" y="669"/>
                  <a:pt x="308" y="669"/>
                  <a:pt x="308" y="669"/>
                </a:cubicBezTo>
                <a:cubicBezTo>
                  <a:pt x="307" y="669"/>
                  <a:pt x="307" y="669"/>
                  <a:pt x="307" y="669"/>
                </a:cubicBezTo>
                <a:cubicBezTo>
                  <a:pt x="307" y="670"/>
                  <a:pt x="307" y="669"/>
                  <a:pt x="307" y="670"/>
                </a:cubicBezTo>
                <a:cubicBezTo>
                  <a:pt x="307" y="670"/>
                  <a:pt x="307" y="670"/>
                  <a:pt x="307" y="670"/>
                </a:cubicBezTo>
                <a:cubicBezTo>
                  <a:pt x="306" y="670"/>
                  <a:pt x="306" y="670"/>
                  <a:pt x="306" y="670"/>
                </a:cubicBezTo>
                <a:cubicBezTo>
                  <a:pt x="306" y="670"/>
                  <a:pt x="306" y="670"/>
                  <a:pt x="306" y="670"/>
                </a:cubicBezTo>
                <a:cubicBezTo>
                  <a:pt x="306" y="669"/>
                  <a:pt x="306" y="670"/>
                  <a:pt x="305" y="669"/>
                </a:cubicBezTo>
                <a:cubicBezTo>
                  <a:pt x="305" y="669"/>
                  <a:pt x="305" y="669"/>
                  <a:pt x="306" y="669"/>
                </a:cubicBezTo>
                <a:cubicBezTo>
                  <a:pt x="306" y="667"/>
                  <a:pt x="306" y="667"/>
                  <a:pt x="306" y="667"/>
                </a:cubicBezTo>
                <a:cubicBezTo>
                  <a:pt x="305" y="668"/>
                  <a:pt x="305" y="668"/>
                  <a:pt x="305" y="668"/>
                </a:cubicBezTo>
                <a:cubicBezTo>
                  <a:pt x="304" y="668"/>
                  <a:pt x="304" y="668"/>
                  <a:pt x="304" y="668"/>
                </a:cubicBezTo>
                <a:cubicBezTo>
                  <a:pt x="304" y="668"/>
                  <a:pt x="304" y="668"/>
                  <a:pt x="304" y="668"/>
                </a:cubicBezTo>
                <a:cubicBezTo>
                  <a:pt x="304" y="668"/>
                  <a:pt x="304" y="668"/>
                  <a:pt x="304" y="668"/>
                </a:cubicBezTo>
                <a:cubicBezTo>
                  <a:pt x="304" y="668"/>
                  <a:pt x="304" y="668"/>
                  <a:pt x="304" y="668"/>
                </a:cubicBezTo>
                <a:cubicBezTo>
                  <a:pt x="304" y="669"/>
                  <a:pt x="304" y="669"/>
                  <a:pt x="304" y="669"/>
                </a:cubicBezTo>
                <a:cubicBezTo>
                  <a:pt x="303" y="669"/>
                  <a:pt x="303" y="669"/>
                  <a:pt x="303" y="669"/>
                </a:cubicBezTo>
                <a:cubicBezTo>
                  <a:pt x="303" y="669"/>
                  <a:pt x="303" y="669"/>
                  <a:pt x="303" y="669"/>
                </a:cubicBezTo>
                <a:cubicBezTo>
                  <a:pt x="303" y="670"/>
                  <a:pt x="303" y="670"/>
                  <a:pt x="303" y="670"/>
                </a:cubicBezTo>
                <a:cubicBezTo>
                  <a:pt x="303" y="670"/>
                  <a:pt x="303" y="670"/>
                  <a:pt x="303" y="670"/>
                </a:cubicBezTo>
                <a:cubicBezTo>
                  <a:pt x="304" y="670"/>
                  <a:pt x="303" y="670"/>
                  <a:pt x="304" y="670"/>
                </a:cubicBezTo>
                <a:cubicBezTo>
                  <a:pt x="304" y="670"/>
                  <a:pt x="303" y="673"/>
                  <a:pt x="303" y="673"/>
                </a:cubicBezTo>
                <a:cubicBezTo>
                  <a:pt x="303" y="674"/>
                  <a:pt x="303" y="674"/>
                  <a:pt x="303" y="674"/>
                </a:cubicBezTo>
                <a:cubicBezTo>
                  <a:pt x="303" y="675"/>
                  <a:pt x="303" y="676"/>
                  <a:pt x="302" y="677"/>
                </a:cubicBezTo>
                <a:cubicBezTo>
                  <a:pt x="303" y="677"/>
                  <a:pt x="303" y="677"/>
                  <a:pt x="304" y="677"/>
                </a:cubicBezTo>
                <a:cubicBezTo>
                  <a:pt x="303" y="678"/>
                  <a:pt x="303" y="678"/>
                  <a:pt x="303" y="678"/>
                </a:cubicBezTo>
                <a:cubicBezTo>
                  <a:pt x="303" y="679"/>
                  <a:pt x="303" y="680"/>
                  <a:pt x="303" y="680"/>
                </a:cubicBezTo>
                <a:cubicBezTo>
                  <a:pt x="303" y="680"/>
                  <a:pt x="303" y="680"/>
                  <a:pt x="302" y="680"/>
                </a:cubicBezTo>
                <a:cubicBezTo>
                  <a:pt x="302" y="682"/>
                  <a:pt x="302" y="683"/>
                  <a:pt x="302" y="684"/>
                </a:cubicBezTo>
                <a:cubicBezTo>
                  <a:pt x="302" y="686"/>
                  <a:pt x="302" y="686"/>
                  <a:pt x="301" y="687"/>
                </a:cubicBezTo>
                <a:cubicBezTo>
                  <a:pt x="301" y="687"/>
                  <a:pt x="301" y="687"/>
                  <a:pt x="301" y="688"/>
                </a:cubicBezTo>
                <a:cubicBezTo>
                  <a:pt x="301" y="688"/>
                  <a:pt x="301" y="688"/>
                  <a:pt x="301" y="687"/>
                </a:cubicBezTo>
                <a:cubicBezTo>
                  <a:pt x="302" y="688"/>
                  <a:pt x="302" y="692"/>
                  <a:pt x="302" y="693"/>
                </a:cubicBezTo>
                <a:cubicBezTo>
                  <a:pt x="301" y="694"/>
                  <a:pt x="302" y="696"/>
                  <a:pt x="302" y="697"/>
                </a:cubicBezTo>
                <a:cubicBezTo>
                  <a:pt x="302" y="698"/>
                  <a:pt x="302" y="698"/>
                  <a:pt x="303" y="698"/>
                </a:cubicBezTo>
                <a:cubicBezTo>
                  <a:pt x="303" y="699"/>
                  <a:pt x="303" y="699"/>
                  <a:pt x="303" y="699"/>
                </a:cubicBezTo>
                <a:cubicBezTo>
                  <a:pt x="303" y="699"/>
                  <a:pt x="303" y="699"/>
                  <a:pt x="303" y="699"/>
                </a:cubicBezTo>
                <a:cubicBezTo>
                  <a:pt x="302" y="699"/>
                  <a:pt x="302" y="699"/>
                  <a:pt x="302" y="699"/>
                </a:cubicBezTo>
                <a:cubicBezTo>
                  <a:pt x="302" y="702"/>
                  <a:pt x="303" y="704"/>
                  <a:pt x="303" y="706"/>
                </a:cubicBezTo>
                <a:cubicBezTo>
                  <a:pt x="303" y="707"/>
                  <a:pt x="302" y="707"/>
                  <a:pt x="302" y="707"/>
                </a:cubicBezTo>
                <a:cubicBezTo>
                  <a:pt x="302" y="708"/>
                  <a:pt x="303" y="709"/>
                  <a:pt x="303" y="709"/>
                </a:cubicBezTo>
                <a:cubicBezTo>
                  <a:pt x="303" y="710"/>
                  <a:pt x="303" y="710"/>
                  <a:pt x="303" y="711"/>
                </a:cubicBezTo>
                <a:cubicBezTo>
                  <a:pt x="303" y="711"/>
                  <a:pt x="303" y="711"/>
                  <a:pt x="303" y="712"/>
                </a:cubicBezTo>
                <a:cubicBezTo>
                  <a:pt x="303" y="712"/>
                  <a:pt x="304" y="714"/>
                  <a:pt x="304" y="715"/>
                </a:cubicBezTo>
                <a:cubicBezTo>
                  <a:pt x="304" y="715"/>
                  <a:pt x="304" y="715"/>
                  <a:pt x="304" y="715"/>
                </a:cubicBezTo>
                <a:cubicBezTo>
                  <a:pt x="304" y="718"/>
                  <a:pt x="304" y="718"/>
                  <a:pt x="304" y="718"/>
                </a:cubicBezTo>
                <a:cubicBezTo>
                  <a:pt x="304" y="719"/>
                  <a:pt x="304" y="719"/>
                  <a:pt x="304" y="720"/>
                </a:cubicBezTo>
                <a:cubicBezTo>
                  <a:pt x="304" y="720"/>
                  <a:pt x="303" y="721"/>
                  <a:pt x="303" y="721"/>
                </a:cubicBezTo>
                <a:cubicBezTo>
                  <a:pt x="303" y="722"/>
                  <a:pt x="304" y="723"/>
                  <a:pt x="304" y="724"/>
                </a:cubicBezTo>
                <a:cubicBezTo>
                  <a:pt x="304" y="725"/>
                  <a:pt x="304" y="725"/>
                  <a:pt x="303" y="725"/>
                </a:cubicBezTo>
                <a:cubicBezTo>
                  <a:pt x="303" y="725"/>
                  <a:pt x="303" y="725"/>
                  <a:pt x="303" y="725"/>
                </a:cubicBezTo>
                <a:cubicBezTo>
                  <a:pt x="303" y="725"/>
                  <a:pt x="303" y="725"/>
                  <a:pt x="303" y="725"/>
                </a:cubicBezTo>
                <a:cubicBezTo>
                  <a:pt x="303" y="726"/>
                  <a:pt x="303" y="726"/>
                  <a:pt x="303" y="726"/>
                </a:cubicBezTo>
                <a:cubicBezTo>
                  <a:pt x="303" y="726"/>
                  <a:pt x="303" y="726"/>
                  <a:pt x="303" y="726"/>
                </a:cubicBezTo>
                <a:cubicBezTo>
                  <a:pt x="303" y="726"/>
                  <a:pt x="303" y="726"/>
                  <a:pt x="304" y="726"/>
                </a:cubicBezTo>
                <a:cubicBezTo>
                  <a:pt x="303" y="727"/>
                  <a:pt x="303" y="727"/>
                  <a:pt x="303" y="728"/>
                </a:cubicBezTo>
                <a:cubicBezTo>
                  <a:pt x="303" y="728"/>
                  <a:pt x="303" y="728"/>
                  <a:pt x="304" y="729"/>
                </a:cubicBezTo>
                <a:cubicBezTo>
                  <a:pt x="304" y="729"/>
                  <a:pt x="304" y="729"/>
                  <a:pt x="304" y="729"/>
                </a:cubicBezTo>
                <a:cubicBezTo>
                  <a:pt x="304" y="729"/>
                  <a:pt x="304" y="728"/>
                  <a:pt x="305" y="728"/>
                </a:cubicBezTo>
                <a:cubicBezTo>
                  <a:pt x="305" y="728"/>
                  <a:pt x="305" y="728"/>
                  <a:pt x="305" y="728"/>
                </a:cubicBezTo>
                <a:cubicBezTo>
                  <a:pt x="305" y="729"/>
                  <a:pt x="306" y="730"/>
                  <a:pt x="306" y="731"/>
                </a:cubicBezTo>
                <a:cubicBezTo>
                  <a:pt x="306" y="731"/>
                  <a:pt x="307" y="731"/>
                  <a:pt x="307" y="730"/>
                </a:cubicBezTo>
                <a:cubicBezTo>
                  <a:pt x="307" y="730"/>
                  <a:pt x="307" y="730"/>
                  <a:pt x="307" y="730"/>
                </a:cubicBezTo>
                <a:cubicBezTo>
                  <a:pt x="307" y="731"/>
                  <a:pt x="307" y="731"/>
                  <a:pt x="307" y="731"/>
                </a:cubicBezTo>
                <a:cubicBezTo>
                  <a:pt x="306" y="731"/>
                  <a:pt x="307" y="732"/>
                  <a:pt x="306" y="733"/>
                </a:cubicBezTo>
                <a:cubicBezTo>
                  <a:pt x="306" y="734"/>
                  <a:pt x="306" y="734"/>
                  <a:pt x="306" y="734"/>
                </a:cubicBezTo>
                <a:cubicBezTo>
                  <a:pt x="306" y="735"/>
                  <a:pt x="306" y="734"/>
                  <a:pt x="306" y="734"/>
                </a:cubicBezTo>
                <a:cubicBezTo>
                  <a:pt x="307" y="734"/>
                  <a:pt x="307" y="734"/>
                  <a:pt x="307" y="734"/>
                </a:cubicBezTo>
                <a:cubicBezTo>
                  <a:pt x="307" y="734"/>
                  <a:pt x="307" y="735"/>
                  <a:pt x="307" y="735"/>
                </a:cubicBezTo>
                <a:cubicBezTo>
                  <a:pt x="306" y="735"/>
                  <a:pt x="307" y="735"/>
                  <a:pt x="306" y="735"/>
                </a:cubicBezTo>
                <a:cubicBezTo>
                  <a:pt x="306" y="736"/>
                  <a:pt x="307" y="737"/>
                  <a:pt x="307" y="739"/>
                </a:cubicBezTo>
                <a:cubicBezTo>
                  <a:pt x="307" y="739"/>
                  <a:pt x="307" y="739"/>
                  <a:pt x="308" y="739"/>
                </a:cubicBezTo>
                <a:cubicBezTo>
                  <a:pt x="308" y="740"/>
                  <a:pt x="308" y="741"/>
                  <a:pt x="308" y="742"/>
                </a:cubicBezTo>
                <a:cubicBezTo>
                  <a:pt x="308" y="742"/>
                  <a:pt x="308" y="742"/>
                  <a:pt x="309" y="743"/>
                </a:cubicBezTo>
                <a:cubicBezTo>
                  <a:pt x="309" y="743"/>
                  <a:pt x="309" y="743"/>
                  <a:pt x="309" y="743"/>
                </a:cubicBezTo>
                <a:cubicBezTo>
                  <a:pt x="309" y="743"/>
                  <a:pt x="309" y="743"/>
                  <a:pt x="309" y="743"/>
                </a:cubicBezTo>
                <a:cubicBezTo>
                  <a:pt x="309" y="743"/>
                  <a:pt x="309" y="743"/>
                  <a:pt x="309" y="743"/>
                </a:cubicBezTo>
                <a:cubicBezTo>
                  <a:pt x="309" y="743"/>
                  <a:pt x="308" y="743"/>
                  <a:pt x="308" y="743"/>
                </a:cubicBezTo>
                <a:cubicBezTo>
                  <a:pt x="308" y="743"/>
                  <a:pt x="308" y="744"/>
                  <a:pt x="308" y="744"/>
                </a:cubicBezTo>
                <a:cubicBezTo>
                  <a:pt x="308" y="744"/>
                  <a:pt x="308" y="744"/>
                  <a:pt x="308" y="744"/>
                </a:cubicBezTo>
                <a:cubicBezTo>
                  <a:pt x="308" y="743"/>
                  <a:pt x="307" y="743"/>
                  <a:pt x="307" y="742"/>
                </a:cubicBezTo>
                <a:cubicBezTo>
                  <a:pt x="307" y="742"/>
                  <a:pt x="307" y="742"/>
                  <a:pt x="307" y="742"/>
                </a:cubicBezTo>
                <a:cubicBezTo>
                  <a:pt x="307" y="742"/>
                  <a:pt x="307" y="742"/>
                  <a:pt x="307" y="742"/>
                </a:cubicBezTo>
                <a:cubicBezTo>
                  <a:pt x="307" y="742"/>
                  <a:pt x="307" y="742"/>
                  <a:pt x="307" y="742"/>
                </a:cubicBezTo>
                <a:cubicBezTo>
                  <a:pt x="307" y="744"/>
                  <a:pt x="308" y="745"/>
                  <a:pt x="308" y="747"/>
                </a:cubicBezTo>
                <a:cubicBezTo>
                  <a:pt x="309" y="747"/>
                  <a:pt x="309" y="747"/>
                  <a:pt x="309" y="747"/>
                </a:cubicBezTo>
                <a:cubicBezTo>
                  <a:pt x="309" y="746"/>
                  <a:pt x="309" y="746"/>
                  <a:pt x="308" y="745"/>
                </a:cubicBezTo>
                <a:cubicBezTo>
                  <a:pt x="309" y="744"/>
                  <a:pt x="309" y="744"/>
                  <a:pt x="309" y="744"/>
                </a:cubicBezTo>
                <a:cubicBezTo>
                  <a:pt x="309" y="744"/>
                  <a:pt x="309" y="744"/>
                  <a:pt x="309" y="744"/>
                </a:cubicBezTo>
                <a:cubicBezTo>
                  <a:pt x="310" y="744"/>
                  <a:pt x="310" y="744"/>
                  <a:pt x="310" y="744"/>
                </a:cubicBezTo>
                <a:cubicBezTo>
                  <a:pt x="310" y="746"/>
                  <a:pt x="311" y="747"/>
                  <a:pt x="310" y="749"/>
                </a:cubicBezTo>
                <a:cubicBezTo>
                  <a:pt x="311" y="749"/>
                  <a:pt x="312" y="750"/>
                  <a:pt x="311" y="751"/>
                </a:cubicBezTo>
                <a:cubicBezTo>
                  <a:pt x="311" y="751"/>
                  <a:pt x="311" y="752"/>
                  <a:pt x="311" y="752"/>
                </a:cubicBezTo>
                <a:cubicBezTo>
                  <a:pt x="311" y="752"/>
                  <a:pt x="312" y="752"/>
                  <a:pt x="312" y="752"/>
                </a:cubicBezTo>
                <a:cubicBezTo>
                  <a:pt x="312" y="752"/>
                  <a:pt x="312" y="752"/>
                  <a:pt x="313" y="753"/>
                </a:cubicBezTo>
                <a:cubicBezTo>
                  <a:pt x="313" y="753"/>
                  <a:pt x="313" y="753"/>
                  <a:pt x="313" y="754"/>
                </a:cubicBezTo>
                <a:cubicBezTo>
                  <a:pt x="313" y="754"/>
                  <a:pt x="313" y="754"/>
                  <a:pt x="314" y="754"/>
                </a:cubicBezTo>
                <a:cubicBezTo>
                  <a:pt x="314" y="755"/>
                  <a:pt x="313" y="755"/>
                  <a:pt x="313" y="755"/>
                </a:cubicBezTo>
                <a:cubicBezTo>
                  <a:pt x="314" y="756"/>
                  <a:pt x="314" y="756"/>
                  <a:pt x="314" y="756"/>
                </a:cubicBezTo>
                <a:cubicBezTo>
                  <a:pt x="315" y="756"/>
                  <a:pt x="314" y="757"/>
                  <a:pt x="315" y="758"/>
                </a:cubicBezTo>
                <a:cubicBezTo>
                  <a:pt x="315" y="758"/>
                  <a:pt x="316" y="758"/>
                  <a:pt x="316" y="758"/>
                </a:cubicBezTo>
                <a:cubicBezTo>
                  <a:pt x="316" y="759"/>
                  <a:pt x="316" y="759"/>
                  <a:pt x="317" y="760"/>
                </a:cubicBezTo>
                <a:cubicBezTo>
                  <a:pt x="316" y="761"/>
                  <a:pt x="316" y="760"/>
                  <a:pt x="316" y="761"/>
                </a:cubicBezTo>
                <a:cubicBezTo>
                  <a:pt x="316" y="761"/>
                  <a:pt x="318" y="762"/>
                  <a:pt x="318" y="762"/>
                </a:cubicBezTo>
                <a:cubicBezTo>
                  <a:pt x="318" y="763"/>
                  <a:pt x="318" y="763"/>
                  <a:pt x="317" y="764"/>
                </a:cubicBezTo>
                <a:cubicBezTo>
                  <a:pt x="317" y="764"/>
                  <a:pt x="317" y="764"/>
                  <a:pt x="317" y="764"/>
                </a:cubicBezTo>
                <a:cubicBezTo>
                  <a:pt x="318" y="764"/>
                  <a:pt x="318" y="764"/>
                  <a:pt x="319" y="764"/>
                </a:cubicBezTo>
                <a:cubicBezTo>
                  <a:pt x="319" y="764"/>
                  <a:pt x="319" y="764"/>
                  <a:pt x="320" y="765"/>
                </a:cubicBezTo>
                <a:cubicBezTo>
                  <a:pt x="320" y="766"/>
                  <a:pt x="320" y="766"/>
                  <a:pt x="319" y="767"/>
                </a:cubicBezTo>
                <a:cubicBezTo>
                  <a:pt x="320" y="767"/>
                  <a:pt x="320" y="768"/>
                  <a:pt x="321" y="768"/>
                </a:cubicBezTo>
                <a:cubicBezTo>
                  <a:pt x="321" y="768"/>
                  <a:pt x="321" y="768"/>
                  <a:pt x="321" y="768"/>
                </a:cubicBezTo>
                <a:cubicBezTo>
                  <a:pt x="321" y="768"/>
                  <a:pt x="321" y="768"/>
                  <a:pt x="321" y="768"/>
                </a:cubicBezTo>
                <a:cubicBezTo>
                  <a:pt x="320" y="768"/>
                  <a:pt x="320" y="768"/>
                  <a:pt x="320" y="768"/>
                </a:cubicBezTo>
                <a:cubicBezTo>
                  <a:pt x="319" y="768"/>
                  <a:pt x="319" y="767"/>
                  <a:pt x="318" y="767"/>
                </a:cubicBezTo>
                <a:cubicBezTo>
                  <a:pt x="318" y="767"/>
                  <a:pt x="318" y="767"/>
                  <a:pt x="317" y="768"/>
                </a:cubicBezTo>
                <a:cubicBezTo>
                  <a:pt x="318" y="768"/>
                  <a:pt x="319" y="769"/>
                  <a:pt x="319" y="770"/>
                </a:cubicBezTo>
                <a:cubicBezTo>
                  <a:pt x="319" y="770"/>
                  <a:pt x="319" y="770"/>
                  <a:pt x="319" y="770"/>
                </a:cubicBezTo>
                <a:cubicBezTo>
                  <a:pt x="319" y="770"/>
                  <a:pt x="319" y="770"/>
                  <a:pt x="319" y="770"/>
                </a:cubicBezTo>
                <a:cubicBezTo>
                  <a:pt x="320" y="770"/>
                  <a:pt x="320" y="770"/>
                  <a:pt x="320" y="770"/>
                </a:cubicBezTo>
                <a:cubicBezTo>
                  <a:pt x="320" y="769"/>
                  <a:pt x="320" y="769"/>
                  <a:pt x="320" y="769"/>
                </a:cubicBezTo>
                <a:cubicBezTo>
                  <a:pt x="320" y="769"/>
                  <a:pt x="321" y="769"/>
                  <a:pt x="321" y="770"/>
                </a:cubicBezTo>
                <a:cubicBezTo>
                  <a:pt x="321" y="770"/>
                  <a:pt x="321" y="771"/>
                  <a:pt x="322" y="771"/>
                </a:cubicBezTo>
                <a:cubicBezTo>
                  <a:pt x="322" y="772"/>
                  <a:pt x="322" y="772"/>
                  <a:pt x="322" y="772"/>
                </a:cubicBezTo>
                <a:cubicBezTo>
                  <a:pt x="321" y="772"/>
                  <a:pt x="321" y="771"/>
                  <a:pt x="321" y="771"/>
                </a:cubicBezTo>
                <a:cubicBezTo>
                  <a:pt x="320" y="771"/>
                  <a:pt x="320" y="771"/>
                  <a:pt x="320" y="771"/>
                </a:cubicBezTo>
                <a:cubicBezTo>
                  <a:pt x="320" y="771"/>
                  <a:pt x="321" y="771"/>
                  <a:pt x="321" y="772"/>
                </a:cubicBezTo>
                <a:cubicBezTo>
                  <a:pt x="321" y="773"/>
                  <a:pt x="321" y="773"/>
                  <a:pt x="321" y="773"/>
                </a:cubicBezTo>
                <a:cubicBezTo>
                  <a:pt x="322" y="773"/>
                  <a:pt x="322" y="773"/>
                  <a:pt x="322" y="774"/>
                </a:cubicBezTo>
                <a:cubicBezTo>
                  <a:pt x="323" y="774"/>
                  <a:pt x="323" y="774"/>
                  <a:pt x="323" y="774"/>
                </a:cubicBezTo>
                <a:cubicBezTo>
                  <a:pt x="323" y="773"/>
                  <a:pt x="323" y="773"/>
                  <a:pt x="323" y="772"/>
                </a:cubicBezTo>
                <a:cubicBezTo>
                  <a:pt x="326" y="773"/>
                  <a:pt x="326" y="775"/>
                  <a:pt x="327" y="777"/>
                </a:cubicBezTo>
                <a:cubicBezTo>
                  <a:pt x="328" y="778"/>
                  <a:pt x="329" y="779"/>
                  <a:pt x="329" y="780"/>
                </a:cubicBezTo>
                <a:cubicBezTo>
                  <a:pt x="330" y="780"/>
                  <a:pt x="330" y="780"/>
                  <a:pt x="330" y="780"/>
                </a:cubicBezTo>
                <a:cubicBezTo>
                  <a:pt x="330" y="780"/>
                  <a:pt x="330" y="780"/>
                  <a:pt x="330" y="781"/>
                </a:cubicBezTo>
                <a:cubicBezTo>
                  <a:pt x="330" y="781"/>
                  <a:pt x="330" y="781"/>
                  <a:pt x="330" y="781"/>
                </a:cubicBezTo>
                <a:cubicBezTo>
                  <a:pt x="331" y="781"/>
                  <a:pt x="330" y="781"/>
                  <a:pt x="330" y="781"/>
                </a:cubicBezTo>
                <a:cubicBezTo>
                  <a:pt x="331" y="781"/>
                  <a:pt x="332" y="782"/>
                  <a:pt x="332" y="782"/>
                </a:cubicBezTo>
                <a:cubicBezTo>
                  <a:pt x="332" y="783"/>
                  <a:pt x="332" y="783"/>
                  <a:pt x="332" y="785"/>
                </a:cubicBezTo>
                <a:cubicBezTo>
                  <a:pt x="332" y="785"/>
                  <a:pt x="332" y="785"/>
                  <a:pt x="332" y="785"/>
                </a:cubicBezTo>
                <a:cubicBezTo>
                  <a:pt x="332" y="784"/>
                  <a:pt x="332" y="784"/>
                  <a:pt x="332" y="784"/>
                </a:cubicBezTo>
                <a:cubicBezTo>
                  <a:pt x="333" y="784"/>
                  <a:pt x="333" y="784"/>
                  <a:pt x="333" y="785"/>
                </a:cubicBezTo>
                <a:cubicBezTo>
                  <a:pt x="334" y="785"/>
                  <a:pt x="333" y="785"/>
                  <a:pt x="334" y="784"/>
                </a:cubicBezTo>
                <a:cubicBezTo>
                  <a:pt x="334" y="784"/>
                  <a:pt x="334" y="785"/>
                  <a:pt x="334" y="785"/>
                </a:cubicBezTo>
                <a:cubicBezTo>
                  <a:pt x="334" y="785"/>
                  <a:pt x="335" y="785"/>
                  <a:pt x="335" y="785"/>
                </a:cubicBezTo>
                <a:cubicBezTo>
                  <a:pt x="335" y="785"/>
                  <a:pt x="335" y="785"/>
                  <a:pt x="335" y="785"/>
                </a:cubicBezTo>
                <a:cubicBezTo>
                  <a:pt x="334" y="785"/>
                  <a:pt x="334" y="785"/>
                  <a:pt x="334" y="785"/>
                </a:cubicBezTo>
                <a:cubicBezTo>
                  <a:pt x="334" y="786"/>
                  <a:pt x="335" y="787"/>
                  <a:pt x="336" y="787"/>
                </a:cubicBezTo>
                <a:cubicBezTo>
                  <a:pt x="335" y="788"/>
                  <a:pt x="335" y="788"/>
                  <a:pt x="335" y="788"/>
                </a:cubicBezTo>
                <a:cubicBezTo>
                  <a:pt x="335" y="788"/>
                  <a:pt x="335" y="788"/>
                  <a:pt x="335" y="788"/>
                </a:cubicBezTo>
                <a:cubicBezTo>
                  <a:pt x="335" y="788"/>
                  <a:pt x="335" y="788"/>
                  <a:pt x="335" y="788"/>
                </a:cubicBezTo>
                <a:cubicBezTo>
                  <a:pt x="335" y="789"/>
                  <a:pt x="337" y="789"/>
                  <a:pt x="337" y="789"/>
                </a:cubicBezTo>
                <a:cubicBezTo>
                  <a:pt x="338" y="790"/>
                  <a:pt x="338" y="791"/>
                  <a:pt x="339" y="791"/>
                </a:cubicBezTo>
                <a:cubicBezTo>
                  <a:pt x="339" y="791"/>
                  <a:pt x="339" y="791"/>
                  <a:pt x="339" y="791"/>
                </a:cubicBezTo>
                <a:cubicBezTo>
                  <a:pt x="339" y="790"/>
                  <a:pt x="339" y="790"/>
                  <a:pt x="339" y="790"/>
                </a:cubicBezTo>
                <a:cubicBezTo>
                  <a:pt x="339" y="790"/>
                  <a:pt x="339" y="790"/>
                  <a:pt x="339" y="790"/>
                </a:cubicBezTo>
                <a:cubicBezTo>
                  <a:pt x="339" y="789"/>
                  <a:pt x="339" y="789"/>
                  <a:pt x="339" y="788"/>
                </a:cubicBezTo>
                <a:cubicBezTo>
                  <a:pt x="339" y="788"/>
                  <a:pt x="339" y="788"/>
                  <a:pt x="339" y="788"/>
                </a:cubicBezTo>
                <a:cubicBezTo>
                  <a:pt x="340" y="788"/>
                  <a:pt x="340" y="789"/>
                  <a:pt x="342" y="790"/>
                </a:cubicBezTo>
                <a:cubicBezTo>
                  <a:pt x="342" y="791"/>
                  <a:pt x="342" y="791"/>
                  <a:pt x="342" y="792"/>
                </a:cubicBezTo>
                <a:cubicBezTo>
                  <a:pt x="341" y="792"/>
                  <a:pt x="341" y="791"/>
                  <a:pt x="340" y="791"/>
                </a:cubicBezTo>
                <a:cubicBezTo>
                  <a:pt x="340" y="791"/>
                  <a:pt x="340" y="791"/>
                  <a:pt x="340" y="791"/>
                </a:cubicBezTo>
                <a:cubicBezTo>
                  <a:pt x="340" y="791"/>
                  <a:pt x="340" y="791"/>
                  <a:pt x="340" y="791"/>
                </a:cubicBezTo>
                <a:cubicBezTo>
                  <a:pt x="340" y="792"/>
                  <a:pt x="340" y="793"/>
                  <a:pt x="340" y="793"/>
                </a:cubicBezTo>
                <a:cubicBezTo>
                  <a:pt x="340" y="793"/>
                  <a:pt x="341" y="793"/>
                  <a:pt x="341" y="793"/>
                </a:cubicBezTo>
                <a:cubicBezTo>
                  <a:pt x="341" y="793"/>
                  <a:pt x="342" y="794"/>
                  <a:pt x="342" y="794"/>
                </a:cubicBezTo>
                <a:cubicBezTo>
                  <a:pt x="342" y="794"/>
                  <a:pt x="343" y="794"/>
                  <a:pt x="343" y="794"/>
                </a:cubicBezTo>
                <a:cubicBezTo>
                  <a:pt x="343" y="795"/>
                  <a:pt x="343" y="795"/>
                  <a:pt x="342" y="797"/>
                </a:cubicBezTo>
                <a:cubicBezTo>
                  <a:pt x="342" y="797"/>
                  <a:pt x="342" y="797"/>
                  <a:pt x="342" y="797"/>
                </a:cubicBezTo>
                <a:cubicBezTo>
                  <a:pt x="342" y="796"/>
                  <a:pt x="342" y="796"/>
                  <a:pt x="342" y="796"/>
                </a:cubicBezTo>
                <a:cubicBezTo>
                  <a:pt x="342" y="796"/>
                  <a:pt x="342" y="796"/>
                  <a:pt x="342" y="796"/>
                </a:cubicBezTo>
                <a:cubicBezTo>
                  <a:pt x="341" y="796"/>
                  <a:pt x="341" y="796"/>
                  <a:pt x="341" y="796"/>
                </a:cubicBezTo>
                <a:cubicBezTo>
                  <a:pt x="342" y="797"/>
                  <a:pt x="342" y="797"/>
                  <a:pt x="343" y="798"/>
                </a:cubicBezTo>
                <a:cubicBezTo>
                  <a:pt x="344" y="798"/>
                  <a:pt x="344" y="797"/>
                  <a:pt x="344" y="797"/>
                </a:cubicBezTo>
                <a:cubicBezTo>
                  <a:pt x="345" y="797"/>
                  <a:pt x="344" y="796"/>
                  <a:pt x="345" y="796"/>
                </a:cubicBezTo>
                <a:cubicBezTo>
                  <a:pt x="345" y="796"/>
                  <a:pt x="345" y="796"/>
                  <a:pt x="345" y="796"/>
                </a:cubicBezTo>
                <a:cubicBezTo>
                  <a:pt x="345" y="796"/>
                  <a:pt x="345" y="796"/>
                  <a:pt x="346" y="797"/>
                </a:cubicBezTo>
                <a:cubicBezTo>
                  <a:pt x="345" y="797"/>
                  <a:pt x="345" y="797"/>
                  <a:pt x="345" y="797"/>
                </a:cubicBezTo>
                <a:cubicBezTo>
                  <a:pt x="344" y="798"/>
                  <a:pt x="345" y="798"/>
                  <a:pt x="344" y="798"/>
                </a:cubicBezTo>
                <a:cubicBezTo>
                  <a:pt x="345" y="799"/>
                  <a:pt x="345" y="799"/>
                  <a:pt x="345" y="800"/>
                </a:cubicBezTo>
                <a:cubicBezTo>
                  <a:pt x="346" y="800"/>
                  <a:pt x="346" y="800"/>
                  <a:pt x="346" y="800"/>
                </a:cubicBezTo>
                <a:cubicBezTo>
                  <a:pt x="346" y="800"/>
                  <a:pt x="346" y="800"/>
                  <a:pt x="347" y="800"/>
                </a:cubicBezTo>
                <a:cubicBezTo>
                  <a:pt x="346" y="799"/>
                  <a:pt x="346" y="799"/>
                  <a:pt x="346" y="799"/>
                </a:cubicBezTo>
                <a:cubicBezTo>
                  <a:pt x="346" y="799"/>
                  <a:pt x="346" y="799"/>
                  <a:pt x="346" y="799"/>
                </a:cubicBezTo>
                <a:cubicBezTo>
                  <a:pt x="347" y="799"/>
                  <a:pt x="348" y="799"/>
                  <a:pt x="348" y="799"/>
                </a:cubicBezTo>
                <a:cubicBezTo>
                  <a:pt x="348" y="800"/>
                  <a:pt x="349" y="801"/>
                  <a:pt x="348" y="802"/>
                </a:cubicBezTo>
                <a:cubicBezTo>
                  <a:pt x="348" y="802"/>
                  <a:pt x="348" y="803"/>
                  <a:pt x="348" y="803"/>
                </a:cubicBezTo>
                <a:cubicBezTo>
                  <a:pt x="349" y="803"/>
                  <a:pt x="349" y="802"/>
                  <a:pt x="350" y="801"/>
                </a:cubicBezTo>
                <a:cubicBezTo>
                  <a:pt x="350" y="801"/>
                  <a:pt x="350" y="801"/>
                  <a:pt x="350" y="801"/>
                </a:cubicBezTo>
                <a:cubicBezTo>
                  <a:pt x="350" y="802"/>
                  <a:pt x="350" y="802"/>
                  <a:pt x="350" y="802"/>
                </a:cubicBezTo>
                <a:cubicBezTo>
                  <a:pt x="351" y="802"/>
                  <a:pt x="352" y="802"/>
                  <a:pt x="352" y="802"/>
                </a:cubicBezTo>
                <a:cubicBezTo>
                  <a:pt x="352" y="803"/>
                  <a:pt x="353" y="803"/>
                  <a:pt x="353" y="803"/>
                </a:cubicBezTo>
                <a:cubicBezTo>
                  <a:pt x="353" y="804"/>
                  <a:pt x="353" y="804"/>
                  <a:pt x="353" y="804"/>
                </a:cubicBezTo>
                <a:cubicBezTo>
                  <a:pt x="353" y="804"/>
                  <a:pt x="354" y="804"/>
                  <a:pt x="354" y="804"/>
                </a:cubicBezTo>
                <a:cubicBezTo>
                  <a:pt x="355" y="805"/>
                  <a:pt x="356" y="806"/>
                  <a:pt x="357" y="806"/>
                </a:cubicBezTo>
                <a:cubicBezTo>
                  <a:pt x="358" y="806"/>
                  <a:pt x="358" y="806"/>
                  <a:pt x="358" y="806"/>
                </a:cubicBezTo>
                <a:cubicBezTo>
                  <a:pt x="358" y="807"/>
                  <a:pt x="358" y="807"/>
                  <a:pt x="358" y="807"/>
                </a:cubicBezTo>
                <a:cubicBezTo>
                  <a:pt x="359" y="808"/>
                  <a:pt x="360" y="808"/>
                  <a:pt x="360" y="809"/>
                </a:cubicBezTo>
                <a:cubicBezTo>
                  <a:pt x="361" y="809"/>
                  <a:pt x="361" y="809"/>
                  <a:pt x="361" y="809"/>
                </a:cubicBezTo>
                <a:cubicBezTo>
                  <a:pt x="361" y="809"/>
                  <a:pt x="361" y="810"/>
                  <a:pt x="362" y="810"/>
                </a:cubicBezTo>
                <a:cubicBezTo>
                  <a:pt x="362" y="810"/>
                  <a:pt x="362" y="810"/>
                  <a:pt x="363" y="810"/>
                </a:cubicBezTo>
                <a:cubicBezTo>
                  <a:pt x="363" y="810"/>
                  <a:pt x="363" y="810"/>
                  <a:pt x="363" y="810"/>
                </a:cubicBezTo>
                <a:cubicBezTo>
                  <a:pt x="363" y="811"/>
                  <a:pt x="363" y="811"/>
                  <a:pt x="363" y="811"/>
                </a:cubicBezTo>
                <a:cubicBezTo>
                  <a:pt x="364" y="811"/>
                  <a:pt x="364" y="812"/>
                  <a:pt x="364" y="812"/>
                </a:cubicBezTo>
                <a:cubicBezTo>
                  <a:pt x="364" y="812"/>
                  <a:pt x="365" y="812"/>
                  <a:pt x="365" y="813"/>
                </a:cubicBezTo>
                <a:cubicBezTo>
                  <a:pt x="365" y="813"/>
                  <a:pt x="366" y="813"/>
                  <a:pt x="366" y="813"/>
                </a:cubicBezTo>
                <a:cubicBezTo>
                  <a:pt x="366" y="812"/>
                  <a:pt x="366" y="812"/>
                  <a:pt x="366" y="812"/>
                </a:cubicBezTo>
                <a:cubicBezTo>
                  <a:pt x="366" y="812"/>
                  <a:pt x="366" y="812"/>
                  <a:pt x="366" y="813"/>
                </a:cubicBezTo>
                <a:cubicBezTo>
                  <a:pt x="367" y="813"/>
                  <a:pt x="367" y="813"/>
                  <a:pt x="367" y="812"/>
                </a:cubicBezTo>
                <a:cubicBezTo>
                  <a:pt x="367" y="812"/>
                  <a:pt x="367" y="812"/>
                  <a:pt x="367" y="812"/>
                </a:cubicBezTo>
                <a:cubicBezTo>
                  <a:pt x="367" y="812"/>
                  <a:pt x="367" y="812"/>
                  <a:pt x="366" y="812"/>
                </a:cubicBezTo>
                <a:cubicBezTo>
                  <a:pt x="366" y="811"/>
                  <a:pt x="366" y="811"/>
                  <a:pt x="366" y="810"/>
                </a:cubicBezTo>
                <a:close/>
                <a:moveTo>
                  <a:pt x="378" y="812"/>
                </a:moveTo>
                <a:cubicBezTo>
                  <a:pt x="378" y="812"/>
                  <a:pt x="378" y="812"/>
                  <a:pt x="378" y="812"/>
                </a:cubicBezTo>
                <a:cubicBezTo>
                  <a:pt x="378" y="812"/>
                  <a:pt x="378" y="812"/>
                  <a:pt x="378" y="812"/>
                </a:cubicBezTo>
                <a:cubicBezTo>
                  <a:pt x="378" y="812"/>
                  <a:pt x="378" y="812"/>
                  <a:pt x="378" y="812"/>
                </a:cubicBezTo>
                <a:close/>
                <a:moveTo>
                  <a:pt x="371" y="805"/>
                </a:moveTo>
                <a:cubicBezTo>
                  <a:pt x="371" y="804"/>
                  <a:pt x="371" y="804"/>
                  <a:pt x="371" y="804"/>
                </a:cubicBezTo>
                <a:cubicBezTo>
                  <a:pt x="372" y="804"/>
                  <a:pt x="372" y="804"/>
                  <a:pt x="372" y="805"/>
                </a:cubicBezTo>
                <a:cubicBezTo>
                  <a:pt x="372" y="805"/>
                  <a:pt x="372" y="805"/>
                  <a:pt x="373" y="804"/>
                </a:cubicBezTo>
                <a:cubicBezTo>
                  <a:pt x="373" y="805"/>
                  <a:pt x="373" y="805"/>
                  <a:pt x="373" y="805"/>
                </a:cubicBezTo>
                <a:cubicBezTo>
                  <a:pt x="373" y="805"/>
                  <a:pt x="373" y="805"/>
                  <a:pt x="373" y="805"/>
                </a:cubicBezTo>
                <a:cubicBezTo>
                  <a:pt x="373" y="806"/>
                  <a:pt x="373" y="806"/>
                  <a:pt x="372" y="807"/>
                </a:cubicBezTo>
                <a:cubicBezTo>
                  <a:pt x="372" y="807"/>
                  <a:pt x="372" y="807"/>
                  <a:pt x="372" y="807"/>
                </a:cubicBezTo>
                <a:cubicBezTo>
                  <a:pt x="372" y="807"/>
                  <a:pt x="372" y="807"/>
                  <a:pt x="371" y="806"/>
                </a:cubicBezTo>
                <a:cubicBezTo>
                  <a:pt x="371" y="806"/>
                  <a:pt x="371" y="806"/>
                  <a:pt x="372" y="806"/>
                </a:cubicBezTo>
                <a:cubicBezTo>
                  <a:pt x="372" y="806"/>
                  <a:pt x="372" y="806"/>
                  <a:pt x="372" y="806"/>
                </a:cubicBezTo>
                <a:cubicBezTo>
                  <a:pt x="371" y="806"/>
                  <a:pt x="371" y="806"/>
                  <a:pt x="371" y="805"/>
                </a:cubicBezTo>
                <a:close/>
                <a:moveTo>
                  <a:pt x="369" y="804"/>
                </a:moveTo>
                <a:cubicBezTo>
                  <a:pt x="368" y="804"/>
                  <a:pt x="369" y="804"/>
                  <a:pt x="368" y="804"/>
                </a:cubicBezTo>
                <a:lnTo>
                  <a:pt x="369" y="804"/>
                </a:lnTo>
                <a:close/>
                <a:moveTo>
                  <a:pt x="364" y="799"/>
                </a:moveTo>
                <a:cubicBezTo>
                  <a:pt x="364" y="799"/>
                  <a:pt x="364" y="799"/>
                  <a:pt x="364" y="799"/>
                </a:cubicBezTo>
                <a:cubicBezTo>
                  <a:pt x="364" y="799"/>
                  <a:pt x="364" y="799"/>
                  <a:pt x="364" y="799"/>
                </a:cubicBezTo>
                <a:close/>
                <a:moveTo>
                  <a:pt x="361" y="798"/>
                </a:moveTo>
                <a:cubicBezTo>
                  <a:pt x="361" y="797"/>
                  <a:pt x="361" y="797"/>
                  <a:pt x="361" y="797"/>
                </a:cubicBezTo>
                <a:cubicBezTo>
                  <a:pt x="362" y="797"/>
                  <a:pt x="362" y="797"/>
                  <a:pt x="362" y="797"/>
                </a:cubicBezTo>
                <a:cubicBezTo>
                  <a:pt x="362" y="798"/>
                  <a:pt x="362" y="798"/>
                  <a:pt x="362" y="798"/>
                </a:cubicBezTo>
                <a:cubicBezTo>
                  <a:pt x="362" y="798"/>
                  <a:pt x="362" y="798"/>
                  <a:pt x="362" y="798"/>
                </a:cubicBezTo>
                <a:cubicBezTo>
                  <a:pt x="361" y="798"/>
                  <a:pt x="361" y="798"/>
                  <a:pt x="361" y="798"/>
                </a:cubicBezTo>
                <a:cubicBezTo>
                  <a:pt x="361" y="798"/>
                  <a:pt x="361" y="798"/>
                  <a:pt x="361" y="797"/>
                </a:cubicBezTo>
                <a:cubicBezTo>
                  <a:pt x="361" y="797"/>
                  <a:pt x="361" y="797"/>
                  <a:pt x="361" y="798"/>
                </a:cubicBezTo>
                <a:close/>
                <a:moveTo>
                  <a:pt x="361" y="801"/>
                </a:moveTo>
                <a:cubicBezTo>
                  <a:pt x="360" y="801"/>
                  <a:pt x="360" y="801"/>
                  <a:pt x="360" y="801"/>
                </a:cubicBezTo>
                <a:cubicBezTo>
                  <a:pt x="360" y="800"/>
                  <a:pt x="360" y="800"/>
                  <a:pt x="360" y="800"/>
                </a:cubicBezTo>
                <a:cubicBezTo>
                  <a:pt x="361" y="800"/>
                  <a:pt x="361" y="800"/>
                  <a:pt x="361" y="800"/>
                </a:cubicBezTo>
                <a:lnTo>
                  <a:pt x="361" y="801"/>
                </a:lnTo>
                <a:close/>
                <a:moveTo>
                  <a:pt x="360" y="799"/>
                </a:moveTo>
                <a:cubicBezTo>
                  <a:pt x="360" y="800"/>
                  <a:pt x="360" y="800"/>
                  <a:pt x="360" y="800"/>
                </a:cubicBezTo>
                <a:cubicBezTo>
                  <a:pt x="360" y="800"/>
                  <a:pt x="360" y="800"/>
                  <a:pt x="360" y="799"/>
                </a:cubicBezTo>
                <a:close/>
                <a:moveTo>
                  <a:pt x="352" y="793"/>
                </a:moveTo>
                <a:cubicBezTo>
                  <a:pt x="352" y="793"/>
                  <a:pt x="352" y="793"/>
                  <a:pt x="352" y="792"/>
                </a:cubicBezTo>
                <a:cubicBezTo>
                  <a:pt x="352" y="792"/>
                  <a:pt x="352" y="792"/>
                  <a:pt x="352" y="792"/>
                </a:cubicBezTo>
                <a:cubicBezTo>
                  <a:pt x="352" y="793"/>
                  <a:pt x="352" y="793"/>
                  <a:pt x="352" y="793"/>
                </a:cubicBezTo>
                <a:cubicBezTo>
                  <a:pt x="352" y="793"/>
                  <a:pt x="352" y="793"/>
                  <a:pt x="352" y="793"/>
                </a:cubicBezTo>
                <a:close/>
                <a:moveTo>
                  <a:pt x="352" y="782"/>
                </a:moveTo>
                <a:cubicBezTo>
                  <a:pt x="352" y="782"/>
                  <a:pt x="352" y="782"/>
                  <a:pt x="352" y="782"/>
                </a:cubicBezTo>
                <a:cubicBezTo>
                  <a:pt x="352" y="783"/>
                  <a:pt x="352" y="783"/>
                  <a:pt x="352" y="783"/>
                </a:cubicBezTo>
                <a:cubicBezTo>
                  <a:pt x="352" y="783"/>
                  <a:pt x="352" y="783"/>
                  <a:pt x="352" y="783"/>
                </a:cubicBezTo>
                <a:lnTo>
                  <a:pt x="352" y="782"/>
                </a:lnTo>
                <a:close/>
                <a:moveTo>
                  <a:pt x="318" y="667"/>
                </a:moveTo>
                <a:cubicBezTo>
                  <a:pt x="318" y="667"/>
                  <a:pt x="318" y="667"/>
                  <a:pt x="318" y="667"/>
                </a:cubicBezTo>
                <a:cubicBezTo>
                  <a:pt x="318" y="666"/>
                  <a:pt x="318" y="666"/>
                  <a:pt x="318" y="666"/>
                </a:cubicBezTo>
                <a:cubicBezTo>
                  <a:pt x="318" y="666"/>
                  <a:pt x="318" y="666"/>
                  <a:pt x="318" y="666"/>
                </a:cubicBezTo>
                <a:lnTo>
                  <a:pt x="318" y="667"/>
                </a:lnTo>
                <a:close/>
                <a:moveTo>
                  <a:pt x="587" y="487"/>
                </a:moveTo>
                <a:cubicBezTo>
                  <a:pt x="587" y="487"/>
                  <a:pt x="587" y="487"/>
                  <a:pt x="588" y="487"/>
                </a:cubicBezTo>
                <a:cubicBezTo>
                  <a:pt x="588" y="487"/>
                  <a:pt x="588" y="487"/>
                  <a:pt x="588" y="487"/>
                </a:cubicBezTo>
                <a:cubicBezTo>
                  <a:pt x="588" y="488"/>
                  <a:pt x="588" y="488"/>
                  <a:pt x="588" y="488"/>
                </a:cubicBezTo>
                <a:cubicBezTo>
                  <a:pt x="587" y="488"/>
                  <a:pt x="588" y="488"/>
                  <a:pt x="587" y="488"/>
                </a:cubicBezTo>
                <a:cubicBezTo>
                  <a:pt x="587" y="488"/>
                  <a:pt x="587" y="488"/>
                  <a:pt x="587" y="488"/>
                </a:cubicBezTo>
                <a:cubicBezTo>
                  <a:pt x="587" y="487"/>
                  <a:pt x="587" y="487"/>
                  <a:pt x="587" y="487"/>
                </a:cubicBezTo>
                <a:close/>
                <a:moveTo>
                  <a:pt x="587" y="487"/>
                </a:moveTo>
                <a:cubicBezTo>
                  <a:pt x="587" y="487"/>
                  <a:pt x="587" y="487"/>
                  <a:pt x="587" y="487"/>
                </a:cubicBezTo>
                <a:cubicBezTo>
                  <a:pt x="587" y="487"/>
                  <a:pt x="587" y="487"/>
                  <a:pt x="587" y="487"/>
                </a:cubicBezTo>
                <a:cubicBezTo>
                  <a:pt x="586" y="487"/>
                  <a:pt x="586" y="487"/>
                  <a:pt x="586" y="487"/>
                </a:cubicBezTo>
                <a:lnTo>
                  <a:pt x="587" y="487"/>
                </a:lnTo>
                <a:close/>
                <a:moveTo>
                  <a:pt x="596" y="462"/>
                </a:moveTo>
                <a:cubicBezTo>
                  <a:pt x="596" y="462"/>
                  <a:pt x="596" y="462"/>
                  <a:pt x="596" y="462"/>
                </a:cubicBezTo>
                <a:cubicBezTo>
                  <a:pt x="596" y="463"/>
                  <a:pt x="596" y="463"/>
                  <a:pt x="596" y="464"/>
                </a:cubicBezTo>
                <a:cubicBezTo>
                  <a:pt x="596" y="464"/>
                  <a:pt x="596" y="464"/>
                  <a:pt x="596" y="464"/>
                </a:cubicBezTo>
                <a:cubicBezTo>
                  <a:pt x="596" y="463"/>
                  <a:pt x="596" y="463"/>
                  <a:pt x="596" y="462"/>
                </a:cubicBezTo>
                <a:close/>
                <a:moveTo>
                  <a:pt x="603" y="432"/>
                </a:moveTo>
                <a:cubicBezTo>
                  <a:pt x="603" y="432"/>
                  <a:pt x="603" y="432"/>
                  <a:pt x="603" y="432"/>
                </a:cubicBezTo>
                <a:cubicBezTo>
                  <a:pt x="603" y="432"/>
                  <a:pt x="603" y="432"/>
                  <a:pt x="603" y="432"/>
                </a:cubicBezTo>
                <a:cubicBezTo>
                  <a:pt x="603" y="433"/>
                  <a:pt x="603" y="433"/>
                  <a:pt x="603" y="433"/>
                </a:cubicBezTo>
                <a:cubicBezTo>
                  <a:pt x="603" y="433"/>
                  <a:pt x="603" y="433"/>
                  <a:pt x="603" y="433"/>
                </a:cubicBezTo>
                <a:cubicBezTo>
                  <a:pt x="603" y="432"/>
                  <a:pt x="603" y="432"/>
                  <a:pt x="603" y="432"/>
                </a:cubicBezTo>
                <a:close/>
                <a:moveTo>
                  <a:pt x="599" y="446"/>
                </a:moveTo>
                <a:cubicBezTo>
                  <a:pt x="599" y="445"/>
                  <a:pt x="599" y="445"/>
                  <a:pt x="599" y="445"/>
                </a:cubicBezTo>
                <a:cubicBezTo>
                  <a:pt x="599" y="445"/>
                  <a:pt x="599" y="445"/>
                  <a:pt x="599" y="445"/>
                </a:cubicBezTo>
                <a:cubicBezTo>
                  <a:pt x="599" y="446"/>
                  <a:pt x="599" y="446"/>
                  <a:pt x="599" y="446"/>
                </a:cubicBezTo>
                <a:close/>
                <a:moveTo>
                  <a:pt x="599" y="449"/>
                </a:moveTo>
                <a:cubicBezTo>
                  <a:pt x="599" y="448"/>
                  <a:pt x="599" y="448"/>
                  <a:pt x="599" y="447"/>
                </a:cubicBezTo>
                <a:cubicBezTo>
                  <a:pt x="599" y="447"/>
                  <a:pt x="599" y="447"/>
                  <a:pt x="599" y="446"/>
                </a:cubicBezTo>
                <a:cubicBezTo>
                  <a:pt x="600" y="446"/>
                  <a:pt x="599" y="446"/>
                  <a:pt x="600" y="446"/>
                </a:cubicBezTo>
                <a:cubicBezTo>
                  <a:pt x="600" y="447"/>
                  <a:pt x="600" y="447"/>
                  <a:pt x="600" y="447"/>
                </a:cubicBezTo>
                <a:cubicBezTo>
                  <a:pt x="600" y="448"/>
                  <a:pt x="600" y="448"/>
                  <a:pt x="599" y="449"/>
                </a:cubicBezTo>
                <a:close/>
                <a:moveTo>
                  <a:pt x="600" y="440"/>
                </a:moveTo>
                <a:cubicBezTo>
                  <a:pt x="601" y="440"/>
                  <a:pt x="601" y="443"/>
                  <a:pt x="601" y="444"/>
                </a:cubicBezTo>
                <a:cubicBezTo>
                  <a:pt x="600" y="444"/>
                  <a:pt x="600" y="444"/>
                  <a:pt x="600" y="443"/>
                </a:cubicBezTo>
                <a:cubicBezTo>
                  <a:pt x="600" y="443"/>
                  <a:pt x="600" y="440"/>
                  <a:pt x="600" y="439"/>
                </a:cubicBezTo>
                <a:cubicBezTo>
                  <a:pt x="600" y="440"/>
                  <a:pt x="600" y="439"/>
                  <a:pt x="600" y="440"/>
                </a:cubicBezTo>
                <a:close/>
                <a:moveTo>
                  <a:pt x="600" y="436"/>
                </a:moveTo>
                <a:cubicBezTo>
                  <a:pt x="600" y="436"/>
                  <a:pt x="600" y="436"/>
                  <a:pt x="600" y="436"/>
                </a:cubicBezTo>
                <a:cubicBezTo>
                  <a:pt x="600" y="436"/>
                  <a:pt x="600" y="436"/>
                  <a:pt x="600" y="436"/>
                </a:cubicBezTo>
                <a:close/>
                <a:moveTo>
                  <a:pt x="599" y="435"/>
                </a:moveTo>
                <a:cubicBezTo>
                  <a:pt x="600" y="435"/>
                  <a:pt x="600" y="435"/>
                  <a:pt x="600" y="435"/>
                </a:cubicBezTo>
                <a:cubicBezTo>
                  <a:pt x="600" y="436"/>
                  <a:pt x="600" y="435"/>
                  <a:pt x="600" y="435"/>
                </a:cubicBezTo>
                <a:cubicBezTo>
                  <a:pt x="600" y="436"/>
                  <a:pt x="600" y="436"/>
                  <a:pt x="600" y="436"/>
                </a:cubicBezTo>
                <a:cubicBezTo>
                  <a:pt x="600" y="436"/>
                  <a:pt x="600" y="436"/>
                  <a:pt x="599" y="436"/>
                </a:cubicBezTo>
                <a:cubicBezTo>
                  <a:pt x="599" y="436"/>
                  <a:pt x="599" y="436"/>
                  <a:pt x="599" y="436"/>
                </a:cubicBezTo>
                <a:lnTo>
                  <a:pt x="599" y="435"/>
                </a:lnTo>
                <a:close/>
                <a:moveTo>
                  <a:pt x="599" y="438"/>
                </a:moveTo>
                <a:cubicBezTo>
                  <a:pt x="599" y="438"/>
                  <a:pt x="599" y="438"/>
                  <a:pt x="599" y="438"/>
                </a:cubicBezTo>
                <a:cubicBezTo>
                  <a:pt x="599" y="438"/>
                  <a:pt x="599" y="438"/>
                  <a:pt x="599" y="438"/>
                </a:cubicBezTo>
                <a:cubicBezTo>
                  <a:pt x="599" y="439"/>
                  <a:pt x="599" y="439"/>
                  <a:pt x="599" y="439"/>
                </a:cubicBezTo>
                <a:cubicBezTo>
                  <a:pt x="599" y="439"/>
                  <a:pt x="599" y="439"/>
                  <a:pt x="599" y="439"/>
                </a:cubicBezTo>
                <a:cubicBezTo>
                  <a:pt x="599" y="438"/>
                  <a:pt x="599" y="438"/>
                  <a:pt x="599" y="438"/>
                </a:cubicBezTo>
                <a:close/>
                <a:moveTo>
                  <a:pt x="598" y="437"/>
                </a:moveTo>
                <a:cubicBezTo>
                  <a:pt x="599" y="437"/>
                  <a:pt x="599" y="437"/>
                  <a:pt x="599" y="437"/>
                </a:cubicBezTo>
                <a:cubicBezTo>
                  <a:pt x="599" y="437"/>
                  <a:pt x="599" y="437"/>
                  <a:pt x="599" y="437"/>
                </a:cubicBezTo>
                <a:cubicBezTo>
                  <a:pt x="598" y="437"/>
                  <a:pt x="598" y="437"/>
                  <a:pt x="598" y="437"/>
                </a:cubicBezTo>
                <a:close/>
                <a:moveTo>
                  <a:pt x="598" y="441"/>
                </a:moveTo>
                <a:cubicBezTo>
                  <a:pt x="598" y="441"/>
                  <a:pt x="598" y="441"/>
                  <a:pt x="598" y="441"/>
                </a:cubicBezTo>
                <a:cubicBezTo>
                  <a:pt x="598" y="442"/>
                  <a:pt x="598" y="442"/>
                  <a:pt x="598" y="442"/>
                </a:cubicBezTo>
                <a:cubicBezTo>
                  <a:pt x="598" y="442"/>
                  <a:pt x="598" y="442"/>
                  <a:pt x="598" y="442"/>
                </a:cubicBezTo>
                <a:lnTo>
                  <a:pt x="598" y="441"/>
                </a:lnTo>
                <a:close/>
                <a:moveTo>
                  <a:pt x="598" y="438"/>
                </a:moveTo>
                <a:cubicBezTo>
                  <a:pt x="598" y="438"/>
                  <a:pt x="598" y="438"/>
                  <a:pt x="598" y="438"/>
                </a:cubicBezTo>
                <a:cubicBezTo>
                  <a:pt x="598" y="439"/>
                  <a:pt x="598" y="440"/>
                  <a:pt x="598" y="441"/>
                </a:cubicBezTo>
                <a:cubicBezTo>
                  <a:pt x="598" y="441"/>
                  <a:pt x="598" y="441"/>
                  <a:pt x="598" y="441"/>
                </a:cubicBezTo>
                <a:cubicBezTo>
                  <a:pt x="598" y="441"/>
                  <a:pt x="598" y="441"/>
                  <a:pt x="598" y="441"/>
                </a:cubicBezTo>
                <a:cubicBezTo>
                  <a:pt x="598" y="440"/>
                  <a:pt x="598" y="439"/>
                  <a:pt x="598" y="438"/>
                </a:cubicBezTo>
                <a:close/>
                <a:moveTo>
                  <a:pt x="598" y="442"/>
                </a:moveTo>
                <a:cubicBezTo>
                  <a:pt x="599" y="442"/>
                  <a:pt x="599" y="442"/>
                  <a:pt x="599" y="442"/>
                </a:cubicBezTo>
                <a:cubicBezTo>
                  <a:pt x="599" y="442"/>
                  <a:pt x="599" y="442"/>
                  <a:pt x="599" y="442"/>
                </a:cubicBezTo>
                <a:cubicBezTo>
                  <a:pt x="599" y="442"/>
                  <a:pt x="599" y="442"/>
                  <a:pt x="599" y="442"/>
                </a:cubicBezTo>
                <a:cubicBezTo>
                  <a:pt x="599" y="443"/>
                  <a:pt x="599" y="443"/>
                  <a:pt x="599" y="444"/>
                </a:cubicBezTo>
                <a:cubicBezTo>
                  <a:pt x="599" y="444"/>
                  <a:pt x="599" y="444"/>
                  <a:pt x="599" y="445"/>
                </a:cubicBezTo>
                <a:cubicBezTo>
                  <a:pt x="598" y="445"/>
                  <a:pt x="598" y="444"/>
                  <a:pt x="598" y="445"/>
                </a:cubicBezTo>
                <a:cubicBezTo>
                  <a:pt x="598" y="445"/>
                  <a:pt x="598" y="445"/>
                  <a:pt x="597" y="444"/>
                </a:cubicBezTo>
                <a:cubicBezTo>
                  <a:pt x="598" y="444"/>
                  <a:pt x="598" y="443"/>
                  <a:pt x="598" y="442"/>
                </a:cubicBezTo>
                <a:close/>
                <a:moveTo>
                  <a:pt x="597" y="447"/>
                </a:moveTo>
                <a:cubicBezTo>
                  <a:pt x="597" y="447"/>
                  <a:pt x="597" y="447"/>
                  <a:pt x="598" y="447"/>
                </a:cubicBezTo>
                <a:cubicBezTo>
                  <a:pt x="598" y="448"/>
                  <a:pt x="598" y="449"/>
                  <a:pt x="597" y="449"/>
                </a:cubicBezTo>
                <a:cubicBezTo>
                  <a:pt x="597" y="449"/>
                  <a:pt x="597" y="449"/>
                  <a:pt x="597" y="449"/>
                </a:cubicBezTo>
                <a:cubicBezTo>
                  <a:pt x="596" y="449"/>
                  <a:pt x="596" y="449"/>
                  <a:pt x="596" y="449"/>
                </a:cubicBezTo>
                <a:cubicBezTo>
                  <a:pt x="596" y="448"/>
                  <a:pt x="597" y="448"/>
                  <a:pt x="597" y="447"/>
                </a:cubicBezTo>
                <a:close/>
                <a:moveTo>
                  <a:pt x="599" y="429"/>
                </a:moveTo>
                <a:cubicBezTo>
                  <a:pt x="598" y="429"/>
                  <a:pt x="598" y="429"/>
                  <a:pt x="598" y="429"/>
                </a:cubicBezTo>
                <a:cubicBezTo>
                  <a:pt x="598" y="429"/>
                  <a:pt x="598" y="429"/>
                  <a:pt x="598" y="429"/>
                </a:cubicBezTo>
                <a:cubicBezTo>
                  <a:pt x="599" y="429"/>
                  <a:pt x="599" y="429"/>
                  <a:pt x="599" y="429"/>
                </a:cubicBezTo>
                <a:close/>
                <a:moveTo>
                  <a:pt x="598" y="418"/>
                </a:moveTo>
                <a:cubicBezTo>
                  <a:pt x="598" y="418"/>
                  <a:pt x="599" y="419"/>
                  <a:pt x="599" y="419"/>
                </a:cubicBezTo>
                <a:cubicBezTo>
                  <a:pt x="599" y="420"/>
                  <a:pt x="599" y="419"/>
                  <a:pt x="599" y="420"/>
                </a:cubicBezTo>
                <a:cubicBezTo>
                  <a:pt x="598" y="419"/>
                  <a:pt x="598" y="419"/>
                  <a:pt x="598" y="419"/>
                </a:cubicBezTo>
                <a:cubicBezTo>
                  <a:pt x="598" y="419"/>
                  <a:pt x="598" y="418"/>
                  <a:pt x="598" y="418"/>
                </a:cubicBezTo>
                <a:close/>
                <a:moveTo>
                  <a:pt x="599" y="421"/>
                </a:moveTo>
                <a:cubicBezTo>
                  <a:pt x="599" y="421"/>
                  <a:pt x="599" y="421"/>
                  <a:pt x="600" y="421"/>
                </a:cubicBezTo>
                <a:cubicBezTo>
                  <a:pt x="600" y="421"/>
                  <a:pt x="600" y="421"/>
                  <a:pt x="600" y="421"/>
                </a:cubicBezTo>
                <a:cubicBezTo>
                  <a:pt x="600" y="422"/>
                  <a:pt x="599" y="422"/>
                  <a:pt x="598" y="423"/>
                </a:cubicBezTo>
                <a:cubicBezTo>
                  <a:pt x="598" y="423"/>
                  <a:pt x="599" y="423"/>
                  <a:pt x="599" y="423"/>
                </a:cubicBezTo>
                <a:cubicBezTo>
                  <a:pt x="599" y="423"/>
                  <a:pt x="599" y="423"/>
                  <a:pt x="600" y="423"/>
                </a:cubicBezTo>
                <a:cubicBezTo>
                  <a:pt x="600" y="423"/>
                  <a:pt x="600" y="424"/>
                  <a:pt x="600" y="424"/>
                </a:cubicBezTo>
                <a:cubicBezTo>
                  <a:pt x="600" y="425"/>
                  <a:pt x="600" y="425"/>
                  <a:pt x="600" y="426"/>
                </a:cubicBezTo>
                <a:cubicBezTo>
                  <a:pt x="600" y="426"/>
                  <a:pt x="600" y="426"/>
                  <a:pt x="600" y="426"/>
                </a:cubicBezTo>
                <a:cubicBezTo>
                  <a:pt x="600" y="425"/>
                  <a:pt x="600" y="425"/>
                  <a:pt x="599" y="425"/>
                </a:cubicBezTo>
                <a:cubicBezTo>
                  <a:pt x="599" y="425"/>
                  <a:pt x="599" y="425"/>
                  <a:pt x="599" y="425"/>
                </a:cubicBezTo>
                <a:cubicBezTo>
                  <a:pt x="599" y="425"/>
                  <a:pt x="599" y="425"/>
                  <a:pt x="599" y="425"/>
                </a:cubicBezTo>
                <a:cubicBezTo>
                  <a:pt x="598" y="425"/>
                  <a:pt x="598" y="424"/>
                  <a:pt x="596" y="424"/>
                </a:cubicBezTo>
                <a:cubicBezTo>
                  <a:pt x="596" y="424"/>
                  <a:pt x="596" y="424"/>
                  <a:pt x="596" y="424"/>
                </a:cubicBezTo>
                <a:cubicBezTo>
                  <a:pt x="596" y="423"/>
                  <a:pt x="598" y="422"/>
                  <a:pt x="599" y="421"/>
                </a:cubicBezTo>
                <a:close/>
                <a:moveTo>
                  <a:pt x="591" y="464"/>
                </a:moveTo>
                <a:cubicBezTo>
                  <a:pt x="591" y="464"/>
                  <a:pt x="591" y="464"/>
                  <a:pt x="591" y="464"/>
                </a:cubicBezTo>
                <a:cubicBezTo>
                  <a:pt x="591" y="464"/>
                  <a:pt x="591" y="464"/>
                  <a:pt x="591" y="464"/>
                </a:cubicBezTo>
                <a:cubicBezTo>
                  <a:pt x="591" y="464"/>
                  <a:pt x="591" y="464"/>
                  <a:pt x="591" y="464"/>
                </a:cubicBezTo>
                <a:close/>
                <a:moveTo>
                  <a:pt x="592" y="457"/>
                </a:moveTo>
                <a:cubicBezTo>
                  <a:pt x="592" y="457"/>
                  <a:pt x="592" y="457"/>
                  <a:pt x="592" y="457"/>
                </a:cubicBezTo>
                <a:cubicBezTo>
                  <a:pt x="592" y="457"/>
                  <a:pt x="592" y="457"/>
                  <a:pt x="592" y="457"/>
                </a:cubicBezTo>
                <a:close/>
                <a:moveTo>
                  <a:pt x="593" y="430"/>
                </a:moveTo>
                <a:cubicBezTo>
                  <a:pt x="592" y="430"/>
                  <a:pt x="592" y="430"/>
                  <a:pt x="592" y="430"/>
                </a:cubicBezTo>
                <a:cubicBezTo>
                  <a:pt x="592" y="430"/>
                  <a:pt x="592" y="429"/>
                  <a:pt x="592" y="428"/>
                </a:cubicBezTo>
                <a:cubicBezTo>
                  <a:pt x="592" y="428"/>
                  <a:pt x="592" y="428"/>
                  <a:pt x="592" y="428"/>
                </a:cubicBezTo>
                <a:cubicBezTo>
                  <a:pt x="592" y="429"/>
                  <a:pt x="593" y="429"/>
                  <a:pt x="593" y="430"/>
                </a:cubicBezTo>
                <a:close/>
                <a:moveTo>
                  <a:pt x="593" y="423"/>
                </a:moveTo>
                <a:cubicBezTo>
                  <a:pt x="593" y="423"/>
                  <a:pt x="592" y="422"/>
                  <a:pt x="592" y="422"/>
                </a:cubicBezTo>
                <a:cubicBezTo>
                  <a:pt x="593" y="422"/>
                  <a:pt x="593" y="422"/>
                  <a:pt x="593" y="422"/>
                </a:cubicBezTo>
                <a:lnTo>
                  <a:pt x="593" y="423"/>
                </a:lnTo>
                <a:close/>
                <a:moveTo>
                  <a:pt x="594" y="450"/>
                </a:moveTo>
                <a:cubicBezTo>
                  <a:pt x="594" y="450"/>
                  <a:pt x="594" y="450"/>
                  <a:pt x="594" y="450"/>
                </a:cubicBezTo>
                <a:cubicBezTo>
                  <a:pt x="594" y="450"/>
                  <a:pt x="594" y="450"/>
                  <a:pt x="594" y="450"/>
                </a:cubicBezTo>
                <a:cubicBezTo>
                  <a:pt x="593" y="449"/>
                  <a:pt x="593" y="449"/>
                  <a:pt x="594" y="449"/>
                </a:cubicBezTo>
                <a:cubicBezTo>
                  <a:pt x="594" y="449"/>
                  <a:pt x="594" y="449"/>
                  <a:pt x="594" y="449"/>
                </a:cubicBezTo>
                <a:cubicBezTo>
                  <a:pt x="594" y="449"/>
                  <a:pt x="594" y="449"/>
                  <a:pt x="594" y="449"/>
                </a:cubicBezTo>
                <a:lnTo>
                  <a:pt x="594" y="450"/>
                </a:lnTo>
                <a:close/>
                <a:moveTo>
                  <a:pt x="596" y="445"/>
                </a:moveTo>
                <a:cubicBezTo>
                  <a:pt x="595" y="445"/>
                  <a:pt x="595" y="445"/>
                  <a:pt x="595" y="445"/>
                </a:cubicBezTo>
                <a:cubicBezTo>
                  <a:pt x="595" y="445"/>
                  <a:pt x="595" y="445"/>
                  <a:pt x="595" y="445"/>
                </a:cubicBezTo>
                <a:cubicBezTo>
                  <a:pt x="594" y="445"/>
                  <a:pt x="595" y="445"/>
                  <a:pt x="595" y="444"/>
                </a:cubicBezTo>
                <a:cubicBezTo>
                  <a:pt x="596" y="444"/>
                  <a:pt x="596" y="444"/>
                  <a:pt x="596" y="444"/>
                </a:cubicBezTo>
                <a:lnTo>
                  <a:pt x="596" y="445"/>
                </a:lnTo>
                <a:close/>
                <a:moveTo>
                  <a:pt x="595" y="440"/>
                </a:moveTo>
                <a:cubicBezTo>
                  <a:pt x="595" y="440"/>
                  <a:pt x="595" y="440"/>
                  <a:pt x="595" y="440"/>
                </a:cubicBezTo>
                <a:cubicBezTo>
                  <a:pt x="595" y="441"/>
                  <a:pt x="595" y="441"/>
                  <a:pt x="595" y="441"/>
                </a:cubicBezTo>
                <a:cubicBezTo>
                  <a:pt x="595" y="441"/>
                  <a:pt x="595" y="441"/>
                  <a:pt x="595" y="441"/>
                </a:cubicBezTo>
                <a:cubicBezTo>
                  <a:pt x="595" y="440"/>
                  <a:pt x="595" y="440"/>
                  <a:pt x="595" y="440"/>
                </a:cubicBezTo>
                <a:close/>
                <a:moveTo>
                  <a:pt x="595" y="424"/>
                </a:moveTo>
                <a:cubicBezTo>
                  <a:pt x="595" y="424"/>
                  <a:pt x="595" y="424"/>
                  <a:pt x="595" y="424"/>
                </a:cubicBezTo>
                <a:cubicBezTo>
                  <a:pt x="595" y="424"/>
                  <a:pt x="595" y="424"/>
                  <a:pt x="596" y="424"/>
                </a:cubicBezTo>
                <a:cubicBezTo>
                  <a:pt x="595" y="424"/>
                  <a:pt x="595" y="424"/>
                  <a:pt x="595" y="425"/>
                </a:cubicBezTo>
                <a:cubicBezTo>
                  <a:pt x="595" y="425"/>
                  <a:pt x="595" y="425"/>
                  <a:pt x="595" y="424"/>
                </a:cubicBezTo>
                <a:cubicBezTo>
                  <a:pt x="595" y="424"/>
                  <a:pt x="595" y="424"/>
                  <a:pt x="595" y="424"/>
                </a:cubicBezTo>
                <a:close/>
                <a:moveTo>
                  <a:pt x="595" y="428"/>
                </a:moveTo>
                <a:cubicBezTo>
                  <a:pt x="596" y="428"/>
                  <a:pt x="596" y="428"/>
                  <a:pt x="596" y="428"/>
                </a:cubicBezTo>
                <a:cubicBezTo>
                  <a:pt x="596" y="428"/>
                  <a:pt x="596" y="428"/>
                  <a:pt x="596" y="428"/>
                </a:cubicBezTo>
                <a:cubicBezTo>
                  <a:pt x="596" y="429"/>
                  <a:pt x="595" y="429"/>
                  <a:pt x="595" y="430"/>
                </a:cubicBezTo>
                <a:cubicBezTo>
                  <a:pt x="595" y="429"/>
                  <a:pt x="595" y="430"/>
                  <a:pt x="595" y="429"/>
                </a:cubicBezTo>
                <a:cubicBezTo>
                  <a:pt x="595" y="429"/>
                  <a:pt x="595" y="429"/>
                  <a:pt x="595" y="429"/>
                </a:cubicBezTo>
                <a:cubicBezTo>
                  <a:pt x="595" y="429"/>
                  <a:pt x="595" y="429"/>
                  <a:pt x="595" y="428"/>
                </a:cubicBezTo>
                <a:close/>
                <a:moveTo>
                  <a:pt x="594" y="431"/>
                </a:moveTo>
                <a:cubicBezTo>
                  <a:pt x="594" y="431"/>
                  <a:pt x="594" y="431"/>
                  <a:pt x="594" y="431"/>
                </a:cubicBezTo>
                <a:cubicBezTo>
                  <a:pt x="595" y="431"/>
                  <a:pt x="595" y="431"/>
                  <a:pt x="595" y="431"/>
                </a:cubicBezTo>
                <a:cubicBezTo>
                  <a:pt x="595" y="432"/>
                  <a:pt x="595" y="432"/>
                  <a:pt x="595" y="432"/>
                </a:cubicBezTo>
                <a:cubicBezTo>
                  <a:pt x="595" y="432"/>
                  <a:pt x="594" y="432"/>
                  <a:pt x="594" y="432"/>
                </a:cubicBezTo>
                <a:cubicBezTo>
                  <a:pt x="594" y="432"/>
                  <a:pt x="594" y="432"/>
                  <a:pt x="594" y="432"/>
                </a:cubicBezTo>
                <a:lnTo>
                  <a:pt x="594" y="431"/>
                </a:lnTo>
                <a:close/>
                <a:moveTo>
                  <a:pt x="592" y="410"/>
                </a:moveTo>
                <a:cubicBezTo>
                  <a:pt x="592" y="410"/>
                  <a:pt x="592" y="410"/>
                  <a:pt x="592" y="410"/>
                </a:cubicBezTo>
                <a:cubicBezTo>
                  <a:pt x="592" y="410"/>
                  <a:pt x="592" y="410"/>
                  <a:pt x="592" y="410"/>
                </a:cubicBezTo>
                <a:cubicBezTo>
                  <a:pt x="592" y="410"/>
                  <a:pt x="592" y="410"/>
                  <a:pt x="593" y="410"/>
                </a:cubicBezTo>
                <a:cubicBezTo>
                  <a:pt x="593" y="410"/>
                  <a:pt x="593" y="410"/>
                  <a:pt x="593" y="409"/>
                </a:cubicBezTo>
                <a:cubicBezTo>
                  <a:pt x="593" y="409"/>
                  <a:pt x="593" y="409"/>
                  <a:pt x="593" y="409"/>
                </a:cubicBezTo>
                <a:cubicBezTo>
                  <a:pt x="594" y="410"/>
                  <a:pt x="593" y="411"/>
                  <a:pt x="594" y="411"/>
                </a:cubicBezTo>
                <a:cubicBezTo>
                  <a:pt x="593" y="412"/>
                  <a:pt x="593" y="412"/>
                  <a:pt x="593" y="412"/>
                </a:cubicBezTo>
                <a:cubicBezTo>
                  <a:pt x="593" y="412"/>
                  <a:pt x="593" y="412"/>
                  <a:pt x="593" y="412"/>
                </a:cubicBezTo>
                <a:cubicBezTo>
                  <a:pt x="593" y="412"/>
                  <a:pt x="593" y="412"/>
                  <a:pt x="593" y="412"/>
                </a:cubicBezTo>
                <a:cubicBezTo>
                  <a:pt x="593" y="412"/>
                  <a:pt x="593" y="412"/>
                  <a:pt x="592" y="413"/>
                </a:cubicBezTo>
                <a:cubicBezTo>
                  <a:pt x="592" y="413"/>
                  <a:pt x="592" y="413"/>
                  <a:pt x="592" y="413"/>
                </a:cubicBezTo>
                <a:cubicBezTo>
                  <a:pt x="592" y="412"/>
                  <a:pt x="592" y="412"/>
                  <a:pt x="592" y="412"/>
                </a:cubicBezTo>
                <a:cubicBezTo>
                  <a:pt x="592" y="411"/>
                  <a:pt x="592" y="411"/>
                  <a:pt x="592" y="410"/>
                </a:cubicBezTo>
                <a:close/>
                <a:moveTo>
                  <a:pt x="590" y="405"/>
                </a:moveTo>
                <a:cubicBezTo>
                  <a:pt x="591" y="405"/>
                  <a:pt x="591" y="406"/>
                  <a:pt x="591" y="406"/>
                </a:cubicBezTo>
                <a:cubicBezTo>
                  <a:pt x="591" y="406"/>
                  <a:pt x="591" y="407"/>
                  <a:pt x="591" y="407"/>
                </a:cubicBezTo>
                <a:cubicBezTo>
                  <a:pt x="590" y="407"/>
                  <a:pt x="591" y="407"/>
                  <a:pt x="590" y="407"/>
                </a:cubicBezTo>
                <a:cubicBezTo>
                  <a:pt x="590" y="406"/>
                  <a:pt x="590" y="406"/>
                  <a:pt x="590" y="405"/>
                </a:cubicBezTo>
                <a:close/>
                <a:moveTo>
                  <a:pt x="592" y="413"/>
                </a:moveTo>
                <a:cubicBezTo>
                  <a:pt x="592" y="413"/>
                  <a:pt x="592" y="413"/>
                  <a:pt x="592" y="413"/>
                </a:cubicBezTo>
                <a:cubicBezTo>
                  <a:pt x="592" y="414"/>
                  <a:pt x="592" y="415"/>
                  <a:pt x="592" y="415"/>
                </a:cubicBezTo>
                <a:cubicBezTo>
                  <a:pt x="592" y="416"/>
                  <a:pt x="592" y="417"/>
                  <a:pt x="593" y="417"/>
                </a:cubicBezTo>
                <a:cubicBezTo>
                  <a:pt x="593" y="417"/>
                  <a:pt x="593" y="417"/>
                  <a:pt x="593" y="417"/>
                </a:cubicBezTo>
                <a:cubicBezTo>
                  <a:pt x="592" y="417"/>
                  <a:pt x="592" y="417"/>
                  <a:pt x="592" y="416"/>
                </a:cubicBezTo>
                <a:cubicBezTo>
                  <a:pt x="592" y="416"/>
                  <a:pt x="592" y="416"/>
                  <a:pt x="592" y="416"/>
                </a:cubicBezTo>
                <a:cubicBezTo>
                  <a:pt x="592" y="417"/>
                  <a:pt x="592" y="417"/>
                  <a:pt x="591" y="417"/>
                </a:cubicBezTo>
                <a:cubicBezTo>
                  <a:pt x="592" y="418"/>
                  <a:pt x="592" y="419"/>
                  <a:pt x="593" y="419"/>
                </a:cubicBezTo>
                <a:cubicBezTo>
                  <a:pt x="593" y="419"/>
                  <a:pt x="593" y="420"/>
                  <a:pt x="594" y="420"/>
                </a:cubicBezTo>
                <a:cubicBezTo>
                  <a:pt x="594" y="420"/>
                  <a:pt x="594" y="420"/>
                  <a:pt x="593" y="420"/>
                </a:cubicBezTo>
                <a:cubicBezTo>
                  <a:pt x="593" y="420"/>
                  <a:pt x="593" y="420"/>
                  <a:pt x="593" y="420"/>
                </a:cubicBezTo>
                <a:cubicBezTo>
                  <a:pt x="592" y="420"/>
                  <a:pt x="592" y="421"/>
                  <a:pt x="592" y="421"/>
                </a:cubicBezTo>
                <a:cubicBezTo>
                  <a:pt x="592" y="421"/>
                  <a:pt x="592" y="421"/>
                  <a:pt x="592" y="421"/>
                </a:cubicBezTo>
                <a:cubicBezTo>
                  <a:pt x="592" y="421"/>
                  <a:pt x="592" y="421"/>
                  <a:pt x="592" y="421"/>
                </a:cubicBezTo>
                <a:cubicBezTo>
                  <a:pt x="592" y="421"/>
                  <a:pt x="592" y="419"/>
                  <a:pt x="592" y="419"/>
                </a:cubicBezTo>
                <a:cubicBezTo>
                  <a:pt x="591" y="419"/>
                  <a:pt x="591" y="419"/>
                  <a:pt x="591" y="419"/>
                </a:cubicBezTo>
                <a:cubicBezTo>
                  <a:pt x="591" y="418"/>
                  <a:pt x="591" y="418"/>
                  <a:pt x="591" y="418"/>
                </a:cubicBezTo>
                <a:cubicBezTo>
                  <a:pt x="591" y="418"/>
                  <a:pt x="591" y="418"/>
                  <a:pt x="591" y="418"/>
                </a:cubicBezTo>
                <a:cubicBezTo>
                  <a:pt x="590" y="417"/>
                  <a:pt x="591" y="416"/>
                  <a:pt x="590" y="416"/>
                </a:cubicBezTo>
                <a:cubicBezTo>
                  <a:pt x="591" y="415"/>
                  <a:pt x="591" y="414"/>
                  <a:pt x="592" y="413"/>
                </a:cubicBezTo>
                <a:close/>
                <a:moveTo>
                  <a:pt x="590" y="432"/>
                </a:moveTo>
                <a:cubicBezTo>
                  <a:pt x="590" y="432"/>
                  <a:pt x="590" y="432"/>
                  <a:pt x="590" y="432"/>
                </a:cubicBezTo>
                <a:cubicBezTo>
                  <a:pt x="590" y="433"/>
                  <a:pt x="590" y="433"/>
                  <a:pt x="590" y="433"/>
                </a:cubicBezTo>
                <a:cubicBezTo>
                  <a:pt x="590" y="433"/>
                  <a:pt x="590" y="433"/>
                  <a:pt x="590" y="433"/>
                </a:cubicBezTo>
                <a:cubicBezTo>
                  <a:pt x="590" y="432"/>
                  <a:pt x="590" y="432"/>
                  <a:pt x="590" y="432"/>
                </a:cubicBezTo>
                <a:cubicBezTo>
                  <a:pt x="589" y="432"/>
                  <a:pt x="590" y="432"/>
                  <a:pt x="590" y="432"/>
                </a:cubicBezTo>
                <a:close/>
                <a:moveTo>
                  <a:pt x="590" y="474"/>
                </a:moveTo>
                <a:cubicBezTo>
                  <a:pt x="590" y="475"/>
                  <a:pt x="590" y="474"/>
                  <a:pt x="590" y="475"/>
                </a:cubicBezTo>
                <a:cubicBezTo>
                  <a:pt x="590" y="474"/>
                  <a:pt x="590" y="475"/>
                  <a:pt x="590" y="474"/>
                </a:cubicBezTo>
                <a:close/>
                <a:moveTo>
                  <a:pt x="590" y="473"/>
                </a:moveTo>
                <a:cubicBezTo>
                  <a:pt x="591" y="473"/>
                  <a:pt x="590" y="473"/>
                  <a:pt x="591" y="473"/>
                </a:cubicBezTo>
                <a:cubicBezTo>
                  <a:pt x="590" y="473"/>
                  <a:pt x="590" y="473"/>
                  <a:pt x="590" y="474"/>
                </a:cubicBezTo>
                <a:cubicBezTo>
                  <a:pt x="590" y="474"/>
                  <a:pt x="590" y="474"/>
                  <a:pt x="590" y="474"/>
                </a:cubicBezTo>
                <a:cubicBezTo>
                  <a:pt x="590" y="474"/>
                  <a:pt x="590" y="473"/>
                  <a:pt x="590" y="473"/>
                </a:cubicBezTo>
                <a:cubicBezTo>
                  <a:pt x="590" y="473"/>
                  <a:pt x="590" y="473"/>
                  <a:pt x="590" y="473"/>
                </a:cubicBezTo>
                <a:close/>
                <a:moveTo>
                  <a:pt x="590" y="470"/>
                </a:moveTo>
                <a:cubicBezTo>
                  <a:pt x="590" y="470"/>
                  <a:pt x="590" y="470"/>
                  <a:pt x="590" y="470"/>
                </a:cubicBezTo>
                <a:cubicBezTo>
                  <a:pt x="589" y="470"/>
                  <a:pt x="589" y="470"/>
                  <a:pt x="590" y="470"/>
                </a:cubicBezTo>
                <a:cubicBezTo>
                  <a:pt x="590" y="470"/>
                  <a:pt x="590" y="470"/>
                  <a:pt x="590" y="470"/>
                </a:cubicBezTo>
                <a:cubicBezTo>
                  <a:pt x="590" y="470"/>
                  <a:pt x="590" y="470"/>
                  <a:pt x="590" y="470"/>
                </a:cubicBezTo>
                <a:close/>
                <a:moveTo>
                  <a:pt x="590" y="414"/>
                </a:moveTo>
                <a:cubicBezTo>
                  <a:pt x="590" y="415"/>
                  <a:pt x="590" y="415"/>
                  <a:pt x="590" y="415"/>
                </a:cubicBezTo>
                <a:cubicBezTo>
                  <a:pt x="589" y="415"/>
                  <a:pt x="589" y="415"/>
                  <a:pt x="589" y="414"/>
                </a:cubicBezTo>
                <a:lnTo>
                  <a:pt x="590" y="414"/>
                </a:lnTo>
                <a:close/>
                <a:moveTo>
                  <a:pt x="584" y="397"/>
                </a:moveTo>
                <a:cubicBezTo>
                  <a:pt x="584" y="397"/>
                  <a:pt x="584" y="397"/>
                  <a:pt x="584" y="397"/>
                </a:cubicBezTo>
                <a:cubicBezTo>
                  <a:pt x="584" y="398"/>
                  <a:pt x="584" y="398"/>
                  <a:pt x="584" y="398"/>
                </a:cubicBezTo>
                <a:cubicBezTo>
                  <a:pt x="584" y="398"/>
                  <a:pt x="584" y="398"/>
                  <a:pt x="584" y="398"/>
                </a:cubicBezTo>
                <a:cubicBezTo>
                  <a:pt x="584" y="397"/>
                  <a:pt x="584" y="397"/>
                  <a:pt x="584" y="397"/>
                </a:cubicBezTo>
                <a:cubicBezTo>
                  <a:pt x="584" y="397"/>
                  <a:pt x="584" y="397"/>
                  <a:pt x="584" y="397"/>
                </a:cubicBezTo>
                <a:close/>
                <a:moveTo>
                  <a:pt x="573" y="390"/>
                </a:moveTo>
                <a:cubicBezTo>
                  <a:pt x="573" y="390"/>
                  <a:pt x="573" y="390"/>
                  <a:pt x="573" y="390"/>
                </a:cubicBezTo>
                <a:cubicBezTo>
                  <a:pt x="573" y="390"/>
                  <a:pt x="573" y="390"/>
                  <a:pt x="573" y="390"/>
                </a:cubicBezTo>
                <a:cubicBezTo>
                  <a:pt x="573" y="390"/>
                  <a:pt x="573" y="390"/>
                  <a:pt x="573" y="390"/>
                </a:cubicBezTo>
                <a:cubicBezTo>
                  <a:pt x="573" y="390"/>
                  <a:pt x="573" y="390"/>
                  <a:pt x="573" y="390"/>
                </a:cubicBezTo>
                <a:cubicBezTo>
                  <a:pt x="573" y="390"/>
                  <a:pt x="573" y="390"/>
                  <a:pt x="573" y="390"/>
                </a:cubicBezTo>
                <a:close/>
                <a:moveTo>
                  <a:pt x="377" y="499"/>
                </a:moveTo>
                <a:cubicBezTo>
                  <a:pt x="377" y="499"/>
                  <a:pt x="377" y="499"/>
                  <a:pt x="377" y="499"/>
                </a:cubicBezTo>
                <a:cubicBezTo>
                  <a:pt x="377" y="499"/>
                  <a:pt x="377" y="499"/>
                  <a:pt x="377" y="499"/>
                </a:cubicBezTo>
                <a:cubicBezTo>
                  <a:pt x="376" y="499"/>
                  <a:pt x="376" y="499"/>
                  <a:pt x="376" y="499"/>
                </a:cubicBezTo>
                <a:cubicBezTo>
                  <a:pt x="376" y="498"/>
                  <a:pt x="376" y="498"/>
                  <a:pt x="376" y="498"/>
                </a:cubicBezTo>
                <a:cubicBezTo>
                  <a:pt x="377" y="498"/>
                  <a:pt x="377" y="498"/>
                  <a:pt x="377" y="498"/>
                </a:cubicBezTo>
                <a:cubicBezTo>
                  <a:pt x="377" y="499"/>
                  <a:pt x="377" y="499"/>
                  <a:pt x="377" y="499"/>
                </a:cubicBezTo>
                <a:close/>
                <a:moveTo>
                  <a:pt x="378" y="497"/>
                </a:moveTo>
                <a:cubicBezTo>
                  <a:pt x="378" y="497"/>
                  <a:pt x="378" y="497"/>
                  <a:pt x="378" y="497"/>
                </a:cubicBezTo>
                <a:cubicBezTo>
                  <a:pt x="377" y="497"/>
                  <a:pt x="377" y="497"/>
                  <a:pt x="377" y="497"/>
                </a:cubicBezTo>
                <a:cubicBezTo>
                  <a:pt x="377" y="497"/>
                  <a:pt x="377" y="497"/>
                  <a:pt x="377" y="497"/>
                </a:cubicBezTo>
                <a:cubicBezTo>
                  <a:pt x="378" y="497"/>
                  <a:pt x="378" y="497"/>
                  <a:pt x="378" y="497"/>
                </a:cubicBezTo>
                <a:close/>
                <a:moveTo>
                  <a:pt x="381" y="491"/>
                </a:moveTo>
                <a:cubicBezTo>
                  <a:pt x="381" y="491"/>
                  <a:pt x="381" y="491"/>
                  <a:pt x="381" y="491"/>
                </a:cubicBezTo>
                <a:cubicBezTo>
                  <a:pt x="381" y="491"/>
                  <a:pt x="381" y="491"/>
                  <a:pt x="381" y="491"/>
                </a:cubicBezTo>
                <a:cubicBezTo>
                  <a:pt x="380" y="491"/>
                  <a:pt x="380" y="491"/>
                  <a:pt x="380" y="491"/>
                </a:cubicBezTo>
                <a:lnTo>
                  <a:pt x="381" y="491"/>
                </a:lnTo>
                <a:close/>
                <a:moveTo>
                  <a:pt x="381" y="496"/>
                </a:moveTo>
                <a:cubicBezTo>
                  <a:pt x="380" y="496"/>
                  <a:pt x="380" y="496"/>
                  <a:pt x="380" y="496"/>
                </a:cubicBezTo>
                <a:cubicBezTo>
                  <a:pt x="380" y="497"/>
                  <a:pt x="380" y="497"/>
                  <a:pt x="380" y="497"/>
                </a:cubicBezTo>
                <a:cubicBezTo>
                  <a:pt x="380" y="496"/>
                  <a:pt x="380" y="496"/>
                  <a:pt x="380" y="496"/>
                </a:cubicBezTo>
                <a:cubicBezTo>
                  <a:pt x="380" y="496"/>
                  <a:pt x="380" y="496"/>
                  <a:pt x="380" y="496"/>
                </a:cubicBezTo>
                <a:cubicBezTo>
                  <a:pt x="380" y="496"/>
                  <a:pt x="380" y="496"/>
                  <a:pt x="381" y="496"/>
                </a:cubicBezTo>
                <a:close/>
                <a:moveTo>
                  <a:pt x="382" y="492"/>
                </a:moveTo>
                <a:cubicBezTo>
                  <a:pt x="382" y="492"/>
                  <a:pt x="382" y="492"/>
                  <a:pt x="382" y="492"/>
                </a:cubicBezTo>
                <a:cubicBezTo>
                  <a:pt x="381" y="493"/>
                  <a:pt x="382" y="493"/>
                  <a:pt x="381" y="493"/>
                </a:cubicBezTo>
                <a:cubicBezTo>
                  <a:pt x="381" y="492"/>
                  <a:pt x="381" y="492"/>
                  <a:pt x="381" y="492"/>
                </a:cubicBezTo>
                <a:cubicBezTo>
                  <a:pt x="380" y="492"/>
                  <a:pt x="380" y="492"/>
                  <a:pt x="380" y="492"/>
                </a:cubicBezTo>
                <a:cubicBezTo>
                  <a:pt x="381" y="492"/>
                  <a:pt x="381" y="492"/>
                  <a:pt x="381" y="492"/>
                </a:cubicBezTo>
                <a:cubicBezTo>
                  <a:pt x="382" y="492"/>
                  <a:pt x="382" y="492"/>
                  <a:pt x="382" y="492"/>
                </a:cubicBezTo>
                <a:cubicBezTo>
                  <a:pt x="382" y="492"/>
                  <a:pt x="382" y="492"/>
                  <a:pt x="382" y="492"/>
                </a:cubicBezTo>
                <a:close/>
                <a:moveTo>
                  <a:pt x="384" y="491"/>
                </a:moveTo>
                <a:cubicBezTo>
                  <a:pt x="383" y="491"/>
                  <a:pt x="383" y="491"/>
                  <a:pt x="383" y="490"/>
                </a:cubicBezTo>
                <a:cubicBezTo>
                  <a:pt x="383" y="491"/>
                  <a:pt x="383" y="491"/>
                  <a:pt x="383" y="491"/>
                </a:cubicBezTo>
                <a:cubicBezTo>
                  <a:pt x="382" y="491"/>
                  <a:pt x="382" y="491"/>
                  <a:pt x="382" y="491"/>
                </a:cubicBezTo>
                <a:cubicBezTo>
                  <a:pt x="382" y="490"/>
                  <a:pt x="382" y="490"/>
                  <a:pt x="382" y="490"/>
                </a:cubicBezTo>
                <a:cubicBezTo>
                  <a:pt x="383" y="490"/>
                  <a:pt x="383" y="490"/>
                  <a:pt x="383" y="490"/>
                </a:cubicBezTo>
                <a:cubicBezTo>
                  <a:pt x="383" y="490"/>
                  <a:pt x="383" y="490"/>
                  <a:pt x="383" y="490"/>
                </a:cubicBezTo>
                <a:cubicBezTo>
                  <a:pt x="383" y="490"/>
                  <a:pt x="383" y="490"/>
                  <a:pt x="384" y="490"/>
                </a:cubicBezTo>
                <a:lnTo>
                  <a:pt x="384" y="491"/>
                </a:lnTo>
                <a:close/>
                <a:moveTo>
                  <a:pt x="384" y="492"/>
                </a:moveTo>
                <a:cubicBezTo>
                  <a:pt x="384" y="492"/>
                  <a:pt x="384" y="492"/>
                  <a:pt x="384" y="491"/>
                </a:cubicBezTo>
                <a:cubicBezTo>
                  <a:pt x="384" y="491"/>
                  <a:pt x="384" y="491"/>
                  <a:pt x="384" y="491"/>
                </a:cubicBezTo>
                <a:lnTo>
                  <a:pt x="384" y="492"/>
                </a:lnTo>
                <a:close/>
                <a:moveTo>
                  <a:pt x="341" y="538"/>
                </a:moveTo>
                <a:cubicBezTo>
                  <a:pt x="341" y="538"/>
                  <a:pt x="341" y="538"/>
                  <a:pt x="341" y="538"/>
                </a:cubicBezTo>
                <a:cubicBezTo>
                  <a:pt x="341" y="538"/>
                  <a:pt x="341" y="538"/>
                  <a:pt x="341" y="538"/>
                </a:cubicBezTo>
                <a:cubicBezTo>
                  <a:pt x="341" y="538"/>
                  <a:pt x="341" y="538"/>
                  <a:pt x="341" y="538"/>
                </a:cubicBezTo>
                <a:close/>
                <a:moveTo>
                  <a:pt x="366" y="512"/>
                </a:moveTo>
                <a:cubicBezTo>
                  <a:pt x="366" y="512"/>
                  <a:pt x="366" y="512"/>
                  <a:pt x="366" y="512"/>
                </a:cubicBezTo>
                <a:cubicBezTo>
                  <a:pt x="366" y="512"/>
                  <a:pt x="366" y="512"/>
                  <a:pt x="366" y="512"/>
                </a:cubicBezTo>
                <a:cubicBezTo>
                  <a:pt x="366" y="512"/>
                  <a:pt x="365" y="512"/>
                  <a:pt x="365" y="512"/>
                </a:cubicBezTo>
                <a:cubicBezTo>
                  <a:pt x="365" y="512"/>
                  <a:pt x="365" y="512"/>
                  <a:pt x="365" y="512"/>
                </a:cubicBezTo>
                <a:cubicBezTo>
                  <a:pt x="365" y="512"/>
                  <a:pt x="365" y="512"/>
                  <a:pt x="365" y="512"/>
                </a:cubicBezTo>
                <a:cubicBezTo>
                  <a:pt x="366" y="512"/>
                  <a:pt x="366" y="512"/>
                  <a:pt x="366" y="512"/>
                </a:cubicBezTo>
                <a:close/>
                <a:moveTo>
                  <a:pt x="365" y="511"/>
                </a:moveTo>
                <a:cubicBezTo>
                  <a:pt x="365" y="511"/>
                  <a:pt x="365" y="511"/>
                  <a:pt x="365" y="511"/>
                </a:cubicBezTo>
                <a:cubicBezTo>
                  <a:pt x="365" y="511"/>
                  <a:pt x="365" y="511"/>
                  <a:pt x="365" y="511"/>
                </a:cubicBezTo>
                <a:cubicBezTo>
                  <a:pt x="365" y="511"/>
                  <a:pt x="365" y="511"/>
                  <a:pt x="365" y="511"/>
                </a:cubicBezTo>
                <a:close/>
                <a:moveTo>
                  <a:pt x="362" y="515"/>
                </a:moveTo>
                <a:cubicBezTo>
                  <a:pt x="362" y="515"/>
                  <a:pt x="362" y="515"/>
                  <a:pt x="362" y="515"/>
                </a:cubicBezTo>
                <a:cubicBezTo>
                  <a:pt x="362" y="516"/>
                  <a:pt x="362" y="516"/>
                  <a:pt x="362" y="516"/>
                </a:cubicBezTo>
                <a:cubicBezTo>
                  <a:pt x="362" y="516"/>
                  <a:pt x="362" y="516"/>
                  <a:pt x="362" y="516"/>
                </a:cubicBezTo>
                <a:cubicBezTo>
                  <a:pt x="362" y="515"/>
                  <a:pt x="362" y="515"/>
                  <a:pt x="362" y="515"/>
                </a:cubicBezTo>
                <a:close/>
                <a:moveTo>
                  <a:pt x="359" y="517"/>
                </a:moveTo>
                <a:cubicBezTo>
                  <a:pt x="359" y="517"/>
                  <a:pt x="359" y="517"/>
                  <a:pt x="359" y="517"/>
                </a:cubicBezTo>
                <a:cubicBezTo>
                  <a:pt x="359" y="517"/>
                  <a:pt x="359" y="518"/>
                  <a:pt x="359" y="518"/>
                </a:cubicBezTo>
                <a:cubicBezTo>
                  <a:pt x="359" y="517"/>
                  <a:pt x="359" y="517"/>
                  <a:pt x="360" y="516"/>
                </a:cubicBezTo>
                <a:cubicBezTo>
                  <a:pt x="360" y="516"/>
                  <a:pt x="359" y="516"/>
                  <a:pt x="359" y="515"/>
                </a:cubicBezTo>
                <a:cubicBezTo>
                  <a:pt x="360" y="515"/>
                  <a:pt x="360" y="515"/>
                  <a:pt x="360" y="515"/>
                </a:cubicBezTo>
                <a:cubicBezTo>
                  <a:pt x="360" y="515"/>
                  <a:pt x="360" y="515"/>
                  <a:pt x="360" y="515"/>
                </a:cubicBezTo>
                <a:cubicBezTo>
                  <a:pt x="360" y="516"/>
                  <a:pt x="360" y="517"/>
                  <a:pt x="360" y="517"/>
                </a:cubicBezTo>
                <a:cubicBezTo>
                  <a:pt x="359" y="518"/>
                  <a:pt x="359" y="518"/>
                  <a:pt x="359" y="518"/>
                </a:cubicBezTo>
                <a:cubicBezTo>
                  <a:pt x="359" y="518"/>
                  <a:pt x="359" y="518"/>
                  <a:pt x="359" y="518"/>
                </a:cubicBezTo>
                <a:cubicBezTo>
                  <a:pt x="358" y="518"/>
                  <a:pt x="358" y="518"/>
                  <a:pt x="358" y="518"/>
                </a:cubicBezTo>
                <a:cubicBezTo>
                  <a:pt x="358" y="517"/>
                  <a:pt x="358" y="518"/>
                  <a:pt x="359" y="517"/>
                </a:cubicBezTo>
                <a:close/>
                <a:moveTo>
                  <a:pt x="351" y="521"/>
                </a:moveTo>
                <a:cubicBezTo>
                  <a:pt x="352" y="522"/>
                  <a:pt x="352" y="521"/>
                  <a:pt x="352" y="522"/>
                </a:cubicBezTo>
                <a:cubicBezTo>
                  <a:pt x="352" y="522"/>
                  <a:pt x="352" y="522"/>
                  <a:pt x="352" y="522"/>
                </a:cubicBezTo>
                <a:cubicBezTo>
                  <a:pt x="351" y="522"/>
                  <a:pt x="352" y="522"/>
                  <a:pt x="351" y="522"/>
                </a:cubicBezTo>
                <a:lnTo>
                  <a:pt x="351" y="521"/>
                </a:lnTo>
                <a:close/>
                <a:moveTo>
                  <a:pt x="351" y="523"/>
                </a:moveTo>
                <a:cubicBezTo>
                  <a:pt x="352" y="523"/>
                  <a:pt x="352" y="523"/>
                  <a:pt x="352" y="523"/>
                </a:cubicBezTo>
                <a:cubicBezTo>
                  <a:pt x="352" y="523"/>
                  <a:pt x="352" y="524"/>
                  <a:pt x="352" y="524"/>
                </a:cubicBezTo>
                <a:cubicBezTo>
                  <a:pt x="351" y="524"/>
                  <a:pt x="352" y="524"/>
                  <a:pt x="351" y="524"/>
                </a:cubicBezTo>
                <a:cubicBezTo>
                  <a:pt x="351" y="524"/>
                  <a:pt x="351" y="524"/>
                  <a:pt x="351" y="524"/>
                </a:cubicBezTo>
                <a:cubicBezTo>
                  <a:pt x="351" y="523"/>
                  <a:pt x="351" y="523"/>
                  <a:pt x="351" y="523"/>
                </a:cubicBezTo>
                <a:close/>
                <a:moveTo>
                  <a:pt x="350" y="523"/>
                </a:moveTo>
                <a:cubicBezTo>
                  <a:pt x="350" y="523"/>
                  <a:pt x="350" y="522"/>
                  <a:pt x="350" y="522"/>
                </a:cubicBezTo>
                <a:cubicBezTo>
                  <a:pt x="351" y="522"/>
                  <a:pt x="351" y="522"/>
                  <a:pt x="351" y="522"/>
                </a:cubicBezTo>
                <a:cubicBezTo>
                  <a:pt x="351" y="523"/>
                  <a:pt x="351" y="523"/>
                  <a:pt x="351" y="523"/>
                </a:cubicBezTo>
                <a:cubicBezTo>
                  <a:pt x="351" y="523"/>
                  <a:pt x="350" y="523"/>
                  <a:pt x="350" y="523"/>
                </a:cubicBezTo>
                <a:cubicBezTo>
                  <a:pt x="350" y="523"/>
                  <a:pt x="350" y="523"/>
                  <a:pt x="350" y="523"/>
                </a:cubicBezTo>
                <a:cubicBezTo>
                  <a:pt x="350" y="523"/>
                  <a:pt x="350" y="523"/>
                  <a:pt x="350" y="523"/>
                </a:cubicBezTo>
                <a:close/>
                <a:moveTo>
                  <a:pt x="342" y="534"/>
                </a:moveTo>
                <a:cubicBezTo>
                  <a:pt x="342" y="534"/>
                  <a:pt x="342" y="534"/>
                  <a:pt x="342" y="534"/>
                </a:cubicBezTo>
                <a:cubicBezTo>
                  <a:pt x="342" y="534"/>
                  <a:pt x="342" y="534"/>
                  <a:pt x="342" y="535"/>
                </a:cubicBezTo>
                <a:cubicBezTo>
                  <a:pt x="342" y="535"/>
                  <a:pt x="342" y="535"/>
                  <a:pt x="342" y="535"/>
                </a:cubicBezTo>
                <a:cubicBezTo>
                  <a:pt x="342" y="535"/>
                  <a:pt x="342" y="534"/>
                  <a:pt x="342" y="534"/>
                </a:cubicBezTo>
                <a:cubicBezTo>
                  <a:pt x="342" y="534"/>
                  <a:pt x="342" y="534"/>
                  <a:pt x="342" y="534"/>
                </a:cubicBezTo>
                <a:close/>
                <a:moveTo>
                  <a:pt x="340" y="532"/>
                </a:moveTo>
                <a:cubicBezTo>
                  <a:pt x="341" y="532"/>
                  <a:pt x="341" y="533"/>
                  <a:pt x="341" y="533"/>
                </a:cubicBezTo>
                <a:cubicBezTo>
                  <a:pt x="341" y="533"/>
                  <a:pt x="341" y="533"/>
                  <a:pt x="341" y="533"/>
                </a:cubicBezTo>
                <a:cubicBezTo>
                  <a:pt x="341" y="533"/>
                  <a:pt x="341" y="533"/>
                  <a:pt x="341" y="534"/>
                </a:cubicBezTo>
                <a:cubicBezTo>
                  <a:pt x="341" y="534"/>
                  <a:pt x="341" y="534"/>
                  <a:pt x="341" y="534"/>
                </a:cubicBezTo>
                <a:cubicBezTo>
                  <a:pt x="340" y="534"/>
                  <a:pt x="340" y="534"/>
                  <a:pt x="340" y="534"/>
                </a:cubicBezTo>
                <a:cubicBezTo>
                  <a:pt x="341" y="533"/>
                  <a:pt x="340" y="533"/>
                  <a:pt x="341" y="533"/>
                </a:cubicBezTo>
                <a:cubicBezTo>
                  <a:pt x="341" y="533"/>
                  <a:pt x="341" y="533"/>
                  <a:pt x="340" y="532"/>
                </a:cubicBezTo>
                <a:close/>
                <a:moveTo>
                  <a:pt x="340" y="533"/>
                </a:moveTo>
                <a:cubicBezTo>
                  <a:pt x="340" y="533"/>
                  <a:pt x="340" y="533"/>
                  <a:pt x="340" y="533"/>
                </a:cubicBezTo>
                <a:cubicBezTo>
                  <a:pt x="340" y="534"/>
                  <a:pt x="340" y="533"/>
                  <a:pt x="340" y="534"/>
                </a:cubicBezTo>
                <a:cubicBezTo>
                  <a:pt x="340" y="534"/>
                  <a:pt x="340" y="534"/>
                  <a:pt x="340" y="534"/>
                </a:cubicBezTo>
                <a:cubicBezTo>
                  <a:pt x="340" y="534"/>
                  <a:pt x="340" y="534"/>
                  <a:pt x="340" y="534"/>
                </a:cubicBezTo>
                <a:cubicBezTo>
                  <a:pt x="340" y="534"/>
                  <a:pt x="340" y="533"/>
                  <a:pt x="340" y="533"/>
                </a:cubicBezTo>
                <a:close/>
                <a:moveTo>
                  <a:pt x="338" y="536"/>
                </a:moveTo>
                <a:cubicBezTo>
                  <a:pt x="338" y="536"/>
                  <a:pt x="338" y="536"/>
                  <a:pt x="337" y="536"/>
                </a:cubicBezTo>
                <a:cubicBezTo>
                  <a:pt x="338" y="536"/>
                  <a:pt x="338" y="536"/>
                  <a:pt x="338" y="536"/>
                </a:cubicBezTo>
                <a:close/>
                <a:moveTo>
                  <a:pt x="336" y="537"/>
                </a:moveTo>
                <a:cubicBezTo>
                  <a:pt x="336" y="537"/>
                  <a:pt x="336" y="537"/>
                  <a:pt x="336" y="538"/>
                </a:cubicBezTo>
                <a:cubicBezTo>
                  <a:pt x="336" y="538"/>
                  <a:pt x="336" y="538"/>
                  <a:pt x="336" y="538"/>
                </a:cubicBezTo>
                <a:cubicBezTo>
                  <a:pt x="336" y="538"/>
                  <a:pt x="336" y="538"/>
                  <a:pt x="336" y="538"/>
                </a:cubicBezTo>
                <a:cubicBezTo>
                  <a:pt x="336" y="538"/>
                  <a:pt x="336" y="538"/>
                  <a:pt x="336" y="538"/>
                </a:cubicBezTo>
                <a:cubicBezTo>
                  <a:pt x="336" y="537"/>
                  <a:pt x="336" y="537"/>
                  <a:pt x="336" y="537"/>
                </a:cubicBezTo>
                <a:close/>
                <a:moveTo>
                  <a:pt x="154" y="670"/>
                </a:moveTo>
                <a:cubicBezTo>
                  <a:pt x="154" y="670"/>
                  <a:pt x="154" y="670"/>
                  <a:pt x="154" y="670"/>
                </a:cubicBezTo>
                <a:cubicBezTo>
                  <a:pt x="154" y="670"/>
                  <a:pt x="154" y="670"/>
                  <a:pt x="154" y="670"/>
                </a:cubicBezTo>
                <a:close/>
                <a:moveTo>
                  <a:pt x="138" y="667"/>
                </a:moveTo>
                <a:cubicBezTo>
                  <a:pt x="138" y="667"/>
                  <a:pt x="138" y="667"/>
                  <a:pt x="138" y="667"/>
                </a:cubicBezTo>
                <a:cubicBezTo>
                  <a:pt x="138" y="667"/>
                  <a:pt x="138" y="667"/>
                  <a:pt x="138" y="667"/>
                </a:cubicBezTo>
                <a:cubicBezTo>
                  <a:pt x="138" y="667"/>
                  <a:pt x="138" y="667"/>
                  <a:pt x="138" y="667"/>
                </a:cubicBezTo>
                <a:close/>
                <a:moveTo>
                  <a:pt x="65" y="553"/>
                </a:moveTo>
                <a:cubicBezTo>
                  <a:pt x="65" y="553"/>
                  <a:pt x="65" y="553"/>
                  <a:pt x="65" y="554"/>
                </a:cubicBezTo>
                <a:cubicBezTo>
                  <a:pt x="65" y="554"/>
                  <a:pt x="65" y="554"/>
                  <a:pt x="65" y="554"/>
                </a:cubicBezTo>
                <a:cubicBezTo>
                  <a:pt x="65" y="554"/>
                  <a:pt x="65" y="554"/>
                  <a:pt x="65" y="554"/>
                </a:cubicBezTo>
                <a:cubicBezTo>
                  <a:pt x="65" y="553"/>
                  <a:pt x="64" y="553"/>
                  <a:pt x="64" y="553"/>
                </a:cubicBezTo>
                <a:lnTo>
                  <a:pt x="65" y="553"/>
                </a:lnTo>
                <a:close/>
                <a:moveTo>
                  <a:pt x="64" y="553"/>
                </a:moveTo>
                <a:cubicBezTo>
                  <a:pt x="64" y="553"/>
                  <a:pt x="64" y="553"/>
                  <a:pt x="64" y="553"/>
                </a:cubicBezTo>
                <a:cubicBezTo>
                  <a:pt x="64" y="553"/>
                  <a:pt x="64" y="553"/>
                  <a:pt x="64" y="553"/>
                </a:cubicBezTo>
                <a:cubicBezTo>
                  <a:pt x="64" y="553"/>
                  <a:pt x="64" y="553"/>
                  <a:pt x="64" y="553"/>
                </a:cubicBezTo>
                <a:close/>
                <a:moveTo>
                  <a:pt x="71" y="528"/>
                </a:moveTo>
                <a:cubicBezTo>
                  <a:pt x="72" y="528"/>
                  <a:pt x="72" y="528"/>
                  <a:pt x="72" y="528"/>
                </a:cubicBezTo>
                <a:cubicBezTo>
                  <a:pt x="72" y="529"/>
                  <a:pt x="72" y="529"/>
                  <a:pt x="72" y="529"/>
                </a:cubicBezTo>
                <a:cubicBezTo>
                  <a:pt x="71" y="529"/>
                  <a:pt x="71" y="529"/>
                  <a:pt x="71" y="529"/>
                </a:cubicBezTo>
                <a:cubicBezTo>
                  <a:pt x="71" y="529"/>
                  <a:pt x="71" y="529"/>
                  <a:pt x="71" y="529"/>
                </a:cubicBezTo>
                <a:cubicBezTo>
                  <a:pt x="71" y="529"/>
                  <a:pt x="71" y="529"/>
                  <a:pt x="71" y="528"/>
                </a:cubicBezTo>
                <a:close/>
                <a:moveTo>
                  <a:pt x="69" y="527"/>
                </a:moveTo>
                <a:cubicBezTo>
                  <a:pt x="69" y="527"/>
                  <a:pt x="69" y="527"/>
                  <a:pt x="70" y="527"/>
                </a:cubicBezTo>
                <a:cubicBezTo>
                  <a:pt x="70" y="528"/>
                  <a:pt x="69" y="528"/>
                  <a:pt x="70" y="529"/>
                </a:cubicBezTo>
                <a:cubicBezTo>
                  <a:pt x="70" y="529"/>
                  <a:pt x="70" y="529"/>
                  <a:pt x="70" y="529"/>
                </a:cubicBezTo>
                <a:cubicBezTo>
                  <a:pt x="69" y="529"/>
                  <a:pt x="69" y="529"/>
                  <a:pt x="69" y="529"/>
                </a:cubicBezTo>
                <a:cubicBezTo>
                  <a:pt x="69" y="528"/>
                  <a:pt x="69" y="527"/>
                  <a:pt x="69" y="527"/>
                </a:cubicBezTo>
                <a:close/>
                <a:moveTo>
                  <a:pt x="70" y="528"/>
                </a:moveTo>
                <a:cubicBezTo>
                  <a:pt x="70" y="528"/>
                  <a:pt x="70" y="528"/>
                  <a:pt x="70" y="528"/>
                </a:cubicBezTo>
                <a:cubicBezTo>
                  <a:pt x="70" y="528"/>
                  <a:pt x="70" y="528"/>
                  <a:pt x="70" y="528"/>
                </a:cubicBezTo>
                <a:close/>
                <a:moveTo>
                  <a:pt x="69" y="530"/>
                </a:moveTo>
                <a:cubicBezTo>
                  <a:pt x="69" y="530"/>
                  <a:pt x="69" y="530"/>
                  <a:pt x="70" y="530"/>
                </a:cubicBezTo>
                <a:cubicBezTo>
                  <a:pt x="69" y="530"/>
                  <a:pt x="69" y="530"/>
                  <a:pt x="69" y="530"/>
                </a:cubicBezTo>
                <a:cubicBezTo>
                  <a:pt x="69" y="530"/>
                  <a:pt x="69" y="530"/>
                  <a:pt x="69" y="530"/>
                </a:cubicBezTo>
                <a:cubicBezTo>
                  <a:pt x="69" y="530"/>
                  <a:pt x="69" y="530"/>
                  <a:pt x="69" y="530"/>
                </a:cubicBezTo>
                <a:cubicBezTo>
                  <a:pt x="69" y="530"/>
                  <a:pt x="69" y="530"/>
                  <a:pt x="69" y="530"/>
                </a:cubicBezTo>
                <a:close/>
                <a:moveTo>
                  <a:pt x="66" y="526"/>
                </a:moveTo>
                <a:cubicBezTo>
                  <a:pt x="66" y="526"/>
                  <a:pt x="66" y="526"/>
                  <a:pt x="66" y="526"/>
                </a:cubicBezTo>
                <a:cubicBezTo>
                  <a:pt x="66" y="526"/>
                  <a:pt x="66" y="526"/>
                  <a:pt x="66" y="527"/>
                </a:cubicBezTo>
                <a:cubicBezTo>
                  <a:pt x="65" y="527"/>
                  <a:pt x="65" y="527"/>
                  <a:pt x="65" y="527"/>
                </a:cubicBezTo>
                <a:cubicBezTo>
                  <a:pt x="66" y="526"/>
                  <a:pt x="66" y="526"/>
                  <a:pt x="66" y="526"/>
                </a:cubicBezTo>
                <a:close/>
                <a:moveTo>
                  <a:pt x="66" y="528"/>
                </a:moveTo>
                <a:cubicBezTo>
                  <a:pt x="67" y="528"/>
                  <a:pt x="66" y="528"/>
                  <a:pt x="66" y="528"/>
                </a:cubicBezTo>
                <a:cubicBezTo>
                  <a:pt x="66" y="528"/>
                  <a:pt x="66" y="528"/>
                  <a:pt x="66" y="528"/>
                </a:cubicBezTo>
                <a:cubicBezTo>
                  <a:pt x="66" y="528"/>
                  <a:pt x="66" y="528"/>
                  <a:pt x="66" y="528"/>
                </a:cubicBezTo>
                <a:cubicBezTo>
                  <a:pt x="66" y="528"/>
                  <a:pt x="65" y="528"/>
                  <a:pt x="65" y="527"/>
                </a:cubicBezTo>
                <a:cubicBezTo>
                  <a:pt x="66" y="527"/>
                  <a:pt x="66" y="527"/>
                  <a:pt x="66" y="528"/>
                </a:cubicBezTo>
                <a:close/>
                <a:moveTo>
                  <a:pt x="73" y="521"/>
                </a:moveTo>
                <a:cubicBezTo>
                  <a:pt x="74" y="521"/>
                  <a:pt x="74" y="521"/>
                  <a:pt x="74" y="521"/>
                </a:cubicBezTo>
                <a:cubicBezTo>
                  <a:pt x="74" y="522"/>
                  <a:pt x="74" y="522"/>
                  <a:pt x="74" y="522"/>
                </a:cubicBezTo>
                <a:cubicBezTo>
                  <a:pt x="73" y="522"/>
                  <a:pt x="73" y="522"/>
                  <a:pt x="73" y="522"/>
                </a:cubicBezTo>
                <a:lnTo>
                  <a:pt x="73" y="521"/>
                </a:lnTo>
                <a:close/>
                <a:moveTo>
                  <a:pt x="118" y="448"/>
                </a:moveTo>
                <a:cubicBezTo>
                  <a:pt x="119" y="448"/>
                  <a:pt x="119" y="448"/>
                  <a:pt x="119" y="448"/>
                </a:cubicBezTo>
                <a:cubicBezTo>
                  <a:pt x="119" y="449"/>
                  <a:pt x="119" y="449"/>
                  <a:pt x="119" y="449"/>
                </a:cubicBezTo>
                <a:cubicBezTo>
                  <a:pt x="118" y="449"/>
                  <a:pt x="118" y="449"/>
                  <a:pt x="118" y="449"/>
                </a:cubicBezTo>
                <a:lnTo>
                  <a:pt x="118" y="448"/>
                </a:lnTo>
                <a:close/>
                <a:moveTo>
                  <a:pt x="109" y="459"/>
                </a:moveTo>
                <a:cubicBezTo>
                  <a:pt x="109" y="459"/>
                  <a:pt x="109" y="459"/>
                  <a:pt x="109" y="459"/>
                </a:cubicBezTo>
                <a:cubicBezTo>
                  <a:pt x="109" y="459"/>
                  <a:pt x="109" y="459"/>
                  <a:pt x="109" y="459"/>
                </a:cubicBezTo>
                <a:close/>
                <a:moveTo>
                  <a:pt x="113" y="452"/>
                </a:moveTo>
                <a:cubicBezTo>
                  <a:pt x="112" y="452"/>
                  <a:pt x="112" y="452"/>
                  <a:pt x="112" y="452"/>
                </a:cubicBezTo>
                <a:cubicBezTo>
                  <a:pt x="112" y="452"/>
                  <a:pt x="113" y="451"/>
                  <a:pt x="113" y="451"/>
                </a:cubicBezTo>
                <a:cubicBezTo>
                  <a:pt x="113" y="451"/>
                  <a:pt x="113" y="451"/>
                  <a:pt x="113" y="451"/>
                </a:cubicBezTo>
                <a:cubicBezTo>
                  <a:pt x="113" y="451"/>
                  <a:pt x="113" y="452"/>
                  <a:pt x="113" y="452"/>
                </a:cubicBezTo>
                <a:close/>
                <a:moveTo>
                  <a:pt x="114" y="450"/>
                </a:moveTo>
                <a:cubicBezTo>
                  <a:pt x="114" y="450"/>
                  <a:pt x="114" y="450"/>
                  <a:pt x="114" y="450"/>
                </a:cubicBezTo>
                <a:cubicBezTo>
                  <a:pt x="114" y="450"/>
                  <a:pt x="114" y="450"/>
                  <a:pt x="114" y="450"/>
                </a:cubicBezTo>
                <a:cubicBezTo>
                  <a:pt x="114" y="450"/>
                  <a:pt x="114" y="450"/>
                  <a:pt x="114" y="450"/>
                </a:cubicBezTo>
                <a:close/>
                <a:moveTo>
                  <a:pt x="114" y="452"/>
                </a:moveTo>
                <a:cubicBezTo>
                  <a:pt x="114" y="452"/>
                  <a:pt x="114" y="452"/>
                  <a:pt x="114" y="452"/>
                </a:cubicBezTo>
                <a:cubicBezTo>
                  <a:pt x="114" y="451"/>
                  <a:pt x="114" y="451"/>
                  <a:pt x="114" y="451"/>
                </a:cubicBezTo>
                <a:cubicBezTo>
                  <a:pt x="114" y="451"/>
                  <a:pt x="114" y="451"/>
                  <a:pt x="114" y="451"/>
                </a:cubicBezTo>
                <a:lnTo>
                  <a:pt x="114" y="452"/>
                </a:lnTo>
                <a:close/>
                <a:moveTo>
                  <a:pt x="112" y="448"/>
                </a:moveTo>
                <a:cubicBezTo>
                  <a:pt x="112" y="448"/>
                  <a:pt x="112" y="448"/>
                  <a:pt x="112" y="448"/>
                </a:cubicBezTo>
                <a:cubicBezTo>
                  <a:pt x="113" y="448"/>
                  <a:pt x="113" y="448"/>
                  <a:pt x="113" y="448"/>
                </a:cubicBezTo>
                <a:cubicBezTo>
                  <a:pt x="113" y="448"/>
                  <a:pt x="113" y="448"/>
                  <a:pt x="113" y="448"/>
                </a:cubicBezTo>
                <a:cubicBezTo>
                  <a:pt x="113" y="448"/>
                  <a:pt x="113" y="448"/>
                  <a:pt x="113" y="448"/>
                </a:cubicBezTo>
                <a:cubicBezTo>
                  <a:pt x="114" y="448"/>
                  <a:pt x="114" y="448"/>
                  <a:pt x="114" y="448"/>
                </a:cubicBezTo>
                <a:cubicBezTo>
                  <a:pt x="114" y="448"/>
                  <a:pt x="115" y="448"/>
                  <a:pt x="115" y="448"/>
                </a:cubicBezTo>
                <a:cubicBezTo>
                  <a:pt x="114" y="448"/>
                  <a:pt x="113" y="448"/>
                  <a:pt x="113" y="449"/>
                </a:cubicBezTo>
                <a:cubicBezTo>
                  <a:pt x="113" y="449"/>
                  <a:pt x="113" y="450"/>
                  <a:pt x="114" y="450"/>
                </a:cubicBezTo>
                <a:cubicBezTo>
                  <a:pt x="114" y="450"/>
                  <a:pt x="114" y="450"/>
                  <a:pt x="114" y="450"/>
                </a:cubicBezTo>
                <a:cubicBezTo>
                  <a:pt x="113" y="450"/>
                  <a:pt x="113" y="450"/>
                  <a:pt x="113" y="450"/>
                </a:cubicBezTo>
                <a:cubicBezTo>
                  <a:pt x="113" y="450"/>
                  <a:pt x="112" y="450"/>
                  <a:pt x="112" y="450"/>
                </a:cubicBezTo>
                <a:cubicBezTo>
                  <a:pt x="112" y="450"/>
                  <a:pt x="112" y="449"/>
                  <a:pt x="112" y="449"/>
                </a:cubicBezTo>
                <a:cubicBezTo>
                  <a:pt x="112" y="449"/>
                  <a:pt x="112" y="448"/>
                  <a:pt x="112" y="448"/>
                </a:cubicBezTo>
                <a:close/>
                <a:moveTo>
                  <a:pt x="111" y="450"/>
                </a:moveTo>
                <a:cubicBezTo>
                  <a:pt x="111" y="450"/>
                  <a:pt x="111" y="450"/>
                  <a:pt x="111" y="450"/>
                </a:cubicBezTo>
                <a:cubicBezTo>
                  <a:pt x="112" y="450"/>
                  <a:pt x="112" y="450"/>
                  <a:pt x="112" y="450"/>
                </a:cubicBezTo>
                <a:cubicBezTo>
                  <a:pt x="112" y="451"/>
                  <a:pt x="112" y="451"/>
                  <a:pt x="112" y="451"/>
                </a:cubicBezTo>
                <a:cubicBezTo>
                  <a:pt x="112" y="451"/>
                  <a:pt x="112" y="451"/>
                  <a:pt x="112" y="451"/>
                </a:cubicBezTo>
                <a:cubicBezTo>
                  <a:pt x="111" y="451"/>
                  <a:pt x="111" y="451"/>
                  <a:pt x="111" y="451"/>
                </a:cubicBezTo>
                <a:cubicBezTo>
                  <a:pt x="111" y="451"/>
                  <a:pt x="111" y="451"/>
                  <a:pt x="111" y="450"/>
                </a:cubicBezTo>
                <a:close/>
                <a:moveTo>
                  <a:pt x="110" y="451"/>
                </a:moveTo>
                <a:cubicBezTo>
                  <a:pt x="110" y="451"/>
                  <a:pt x="110" y="451"/>
                  <a:pt x="110" y="451"/>
                </a:cubicBezTo>
                <a:cubicBezTo>
                  <a:pt x="110" y="451"/>
                  <a:pt x="110" y="451"/>
                  <a:pt x="110" y="451"/>
                </a:cubicBezTo>
                <a:cubicBezTo>
                  <a:pt x="110" y="451"/>
                  <a:pt x="110" y="451"/>
                  <a:pt x="110" y="451"/>
                </a:cubicBezTo>
                <a:close/>
                <a:moveTo>
                  <a:pt x="110" y="452"/>
                </a:moveTo>
                <a:cubicBezTo>
                  <a:pt x="110" y="452"/>
                  <a:pt x="110" y="452"/>
                  <a:pt x="110" y="452"/>
                </a:cubicBezTo>
                <a:cubicBezTo>
                  <a:pt x="110" y="452"/>
                  <a:pt x="110" y="452"/>
                  <a:pt x="110" y="452"/>
                </a:cubicBezTo>
                <a:close/>
                <a:moveTo>
                  <a:pt x="109" y="454"/>
                </a:moveTo>
                <a:cubicBezTo>
                  <a:pt x="109" y="454"/>
                  <a:pt x="109" y="454"/>
                  <a:pt x="109" y="454"/>
                </a:cubicBezTo>
                <a:cubicBezTo>
                  <a:pt x="110" y="454"/>
                  <a:pt x="111" y="453"/>
                  <a:pt x="111" y="453"/>
                </a:cubicBezTo>
                <a:cubicBezTo>
                  <a:pt x="111" y="453"/>
                  <a:pt x="111" y="453"/>
                  <a:pt x="111" y="453"/>
                </a:cubicBezTo>
                <a:cubicBezTo>
                  <a:pt x="111" y="454"/>
                  <a:pt x="111" y="454"/>
                  <a:pt x="110" y="455"/>
                </a:cubicBezTo>
                <a:cubicBezTo>
                  <a:pt x="110" y="455"/>
                  <a:pt x="110" y="455"/>
                  <a:pt x="110" y="455"/>
                </a:cubicBezTo>
                <a:cubicBezTo>
                  <a:pt x="109" y="455"/>
                  <a:pt x="109" y="455"/>
                  <a:pt x="109" y="455"/>
                </a:cubicBezTo>
                <a:cubicBezTo>
                  <a:pt x="110" y="455"/>
                  <a:pt x="110" y="455"/>
                  <a:pt x="110" y="456"/>
                </a:cubicBezTo>
                <a:cubicBezTo>
                  <a:pt x="110" y="456"/>
                  <a:pt x="110" y="456"/>
                  <a:pt x="110" y="456"/>
                </a:cubicBezTo>
                <a:cubicBezTo>
                  <a:pt x="109" y="456"/>
                  <a:pt x="109" y="456"/>
                  <a:pt x="109" y="455"/>
                </a:cubicBezTo>
                <a:lnTo>
                  <a:pt x="109" y="454"/>
                </a:lnTo>
                <a:close/>
                <a:moveTo>
                  <a:pt x="108" y="455"/>
                </a:moveTo>
                <a:cubicBezTo>
                  <a:pt x="108" y="455"/>
                  <a:pt x="108" y="455"/>
                  <a:pt x="108" y="455"/>
                </a:cubicBezTo>
                <a:cubicBezTo>
                  <a:pt x="108" y="456"/>
                  <a:pt x="108" y="456"/>
                  <a:pt x="108" y="456"/>
                </a:cubicBezTo>
                <a:cubicBezTo>
                  <a:pt x="108" y="456"/>
                  <a:pt x="108" y="456"/>
                  <a:pt x="108" y="456"/>
                </a:cubicBezTo>
                <a:cubicBezTo>
                  <a:pt x="108" y="456"/>
                  <a:pt x="108" y="456"/>
                  <a:pt x="108" y="456"/>
                </a:cubicBezTo>
                <a:cubicBezTo>
                  <a:pt x="108" y="456"/>
                  <a:pt x="108" y="456"/>
                  <a:pt x="108" y="456"/>
                </a:cubicBezTo>
                <a:cubicBezTo>
                  <a:pt x="108" y="456"/>
                  <a:pt x="108" y="457"/>
                  <a:pt x="108" y="457"/>
                </a:cubicBezTo>
                <a:cubicBezTo>
                  <a:pt x="108" y="458"/>
                  <a:pt x="108" y="458"/>
                  <a:pt x="108" y="458"/>
                </a:cubicBezTo>
                <a:cubicBezTo>
                  <a:pt x="107" y="458"/>
                  <a:pt x="107" y="458"/>
                  <a:pt x="107" y="458"/>
                </a:cubicBezTo>
                <a:cubicBezTo>
                  <a:pt x="107" y="457"/>
                  <a:pt x="107" y="457"/>
                  <a:pt x="107" y="457"/>
                </a:cubicBezTo>
                <a:cubicBezTo>
                  <a:pt x="107" y="457"/>
                  <a:pt x="108" y="456"/>
                  <a:pt x="108" y="455"/>
                </a:cubicBezTo>
                <a:close/>
                <a:moveTo>
                  <a:pt x="105" y="459"/>
                </a:moveTo>
                <a:cubicBezTo>
                  <a:pt x="105" y="459"/>
                  <a:pt x="105" y="459"/>
                  <a:pt x="105" y="459"/>
                </a:cubicBezTo>
                <a:cubicBezTo>
                  <a:pt x="105" y="459"/>
                  <a:pt x="105" y="459"/>
                  <a:pt x="105" y="459"/>
                </a:cubicBezTo>
                <a:cubicBezTo>
                  <a:pt x="105" y="459"/>
                  <a:pt x="105" y="459"/>
                  <a:pt x="105" y="459"/>
                </a:cubicBezTo>
                <a:close/>
                <a:moveTo>
                  <a:pt x="105" y="463"/>
                </a:moveTo>
                <a:cubicBezTo>
                  <a:pt x="105" y="463"/>
                  <a:pt x="105" y="463"/>
                  <a:pt x="104" y="463"/>
                </a:cubicBezTo>
                <a:cubicBezTo>
                  <a:pt x="105" y="463"/>
                  <a:pt x="105" y="463"/>
                  <a:pt x="105" y="463"/>
                </a:cubicBezTo>
                <a:close/>
                <a:moveTo>
                  <a:pt x="101" y="465"/>
                </a:moveTo>
                <a:cubicBezTo>
                  <a:pt x="101" y="465"/>
                  <a:pt x="101" y="465"/>
                  <a:pt x="101" y="464"/>
                </a:cubicBezTo>
                <a:cubicBezTo>
                  <a:pt x="101" y="465"/>
                  <a:pt x="101" y="465"/>
                  <a:pt x="101" y="465"/>
                </a:cubicBezTo>
                <a:close/>
                <a:moveTo>
                  <a:pt x="102" y="463"/>
                </a:moveTo>
                <a:cubicBezTo>
                  <a:pt x="101" y="463"/>
                  <a:pt x="101" y="463"/>
                  <a:pt x="101" y="463"/>
                </a:cubicBezTo>
                <a:cubicBezTo>
                  <a:pt x="101" y="463"/>
                  <a:pt x="101" y="463"/>
                  <a:pt x="101" y="463"/>
                </a:cubicBezTo>
                <a:cubicBezTo>
                  <a:pt x="101" y="463"/>
                  <a:pt x="102" y="463"/>
                  <a:pt x="102" y="462"/>
                </a:cubicBezTo>
                <a:cubicBezTo>
                  <a:pt x="102" y="462"/>
                  <a:pt x="102" y="462"/>
                  <a:pt x="102" y="462"/>
                </a:cubicBezTo>
                <a:cubicBezTo>
                  <a:pt x="102" y="463"/>
                  <a:pt x="102" y="463"/>
                  <a:pt x="102" y="463"/>
                </a:cubicBezTo>
                <a:close/>
                <a:moveTo>
                  <a:pt x="103" y="466"/>
                </a:moveTo>
                <a:cubicBezTo>
                  <a:pt x="102" y="466"/>
                  <a:pt x="102" y="466"/>
                  <a:pt x="102" y="466"/>
                </a:cubicBezTo>
                <a:cubicBezTo>
                  <a:pt x="103" y="466"/>
                  <a:pt x="103" y="466"/>
                  <a:pt x="103" y="466"/>
                </a:cubicBezTo>
                <a:cubicBezTo>
                  <a:pt x="103" y="466"/>
                  <a:pt x="103" y="466"/>
                  <a:pt x="103" y="466"/>
                </a:cubicBezTo>
                <a:close/>
                <a:moveTo>
                  <a:pt x="103" y="458"/>
                </a:moveTo>
                <a:cubicBezTo>
                  <a:pt x="103" y="458"/>
                  <a:pt x="103" y="458"/>
                  <a:pt x="103" y="459"/>
                </a:cubicBezTo>
                <a:cubicBezTo>
                  <a:pt x="103" y="459"/>
                  <a:pt x="103" y="459"/>
                  <a:pt x="103" y="459"/>
                </a:cubicBezTo>
                <a:lnTo>
                  <a:pt x="103" y="458"/>
                </a:lnTo>
                <a:close/>
                <a:moveTo>
                  <a:pt x="101" y="460"/>
                </a:moveTo>
                <a:cubicBezTo>
                  <a:pt x="101" y="460"/>
                  <a:pt x="101" y="460"/>
                  <a:pt x="101" y="460"/>
                </a:cubicBezTo>
                <a:cubicBezTo>
                  <a:pt x="101" y="461"/>
                  <a:pt x="101" y="461"/>
                  <a:pt x="101" y="461"/>
                </a:cubicBezTo>
                <a:cubicBezTo>
                  <a:pt x="102" y="461"/>
                  <a:pt x="102" y="461"/>
                  <a:pt x="102" y="461"/>
                </a:cubicBezTo>
                <a:cubicBezTo>
                  <a:pt x="102" y="461"/>
                  <a:pt x="102" y="461"/>
                  <a:pt x="102" y="461"/>
                </a:cubicBezTo>
                <a:cubicBezTo>
                  <a:pt x="102" y="460"/>
                  <a:pt x="101" y="460"/>
                  <a:pt x="101" y="460"/>
                </a:cubicBezTo>
                <a:cubicBezTo>
                  <a:pt x="102" y="460"/>
                  <a:pt x="102" y="460"/>
                  <a:pt x="102" y="459"/>
                </a:cubicBezTo>
                <a:cubicBezTo>
                  <a:pt x="102" y="459"/>
                  <a:pt x="102" y="460"/>
                  <a:pt x="102" y="460"/>
                </a:cubicBezTo>
                <a:cubicBezTo>
                  <a:pt x="103" y="460"/>
                  <a:pt x="102" y="461"/>
                  <a:pt x="102" y="460"/>
                </a:cubicBezTo>
                <a:cubicBezTo>
                  <a:pt x="103" y="460"/>
                  <a:pt x="103" y="459"/>
                  <a:pt x="104" y="459"/>
                </a:cubicBezTo>
                <a:cubicBezTo>
                  <a:pt x="104" y="458"/>
                  <a:pt x="104" y="458"/>
                  <a:pt x="104" y="458"/>
                </a:cubicBezTo>
                <a:cubicBezTo>
                  <a:pt x="104" y="459"/>
                  <a:pt x="104" y="459"/>
                  <a:pt x="103" y="460"/>
                </a:cubicBezTo>
                <a:cubicBezTo>
                  <a:pt x="104" y="460"/>
                  <a:pt x="104" y="460"/>
                  <a:pt x="104" y="460"/>
                </a:cubicBezTo>
                <a:cubicBezTo>
                  <a:pt x="104" y="461"/>
                  <a:pt x="104" y="461"/>
                  <a:pt x="104" y="461"/>
                </a:cubicBezTo>
                <a:cubicBezTo>
                  <a:pt x="104" y="461"/>
                  <a:pt x="104" y="461"/>
                  <a:pt x="104" y="461"/>
                </a:cubicBezTo>
                <a:cubicBezTo>
                  <a:pt x="103" y="461"/>
                  <a:pt x="103" y="461"/>
                  <a:pt x="103" y="461"/>
                </a:cubicBezTo>
                <a:cubicBezTo>
                  <a:pt x="103" y="461"/>
                  <a:pt x="103" y="461"/>
                  <a:pt x="103" y="461"/>
                </a:cubicBezTo>
                <a:cubicBezTo>
                  <a:pt x="103" y="461"/>
                  <a:pt x="103" y="461"/>
                  <a:pt x="103" y="461"/>
                </a:cubicBezTo>
                <a:cubicBezTo>
                  <a:pt x="103" y="461"/>
                  <a:pt x="102" y="461"/>
                  <a:pt x="102" y="462"/>
                </a:cubicBezTo>
                <a:cubicBezTo>
                  <a:pt x="101" y="462"/>
                  <a:pt x="101" y="461"/>
                  <a:pt x="101" y="461"/>
                </a:cubicBezTo>
                <a:cubicBezTo>
                  <a:pt x="101" y="461"/>
                  <a:pt x="101" y="460"/>
                  <a:pt x="101" y="460"/>
                </a:cubicBezTo>
                <a:close/>
                <a:moveTo>
                  <a:pt x="101" y="462"/>
                </a:moveTo>
                <a:cubicBezTo>
                  <a:pt x="101" y="462"/>
                  <a:pt x="101" y="462"/>
                  <a:pt x="101" y="462"/>
                </a:cubicBezTo>
                <a:cubicBezTo>
                  <a:pt x="101" y="462"/>
                  <a:pt x="101" y="462"/>
                  <a:pt x="101" y="463"/>
                </a:cubicBezTo>
                <a:cubicBezTo>
                  <a:pt x="100" y="463"/>
                  <a:pt x="100" y="463"/>
                  <a:pt x="100" y="463"/>
                </a:cubicBezTo>
                <a:cubicBezTo>
                  <a:pt x="100" y="463"/>
                  <a:pt x="100" y="463"/>
                  <a:pt x="100" y="463"/>
                </a:cubicBezTo>
                <a:cubicBezTo>
                  <a:pt x="100" y="463"/>
                  <a:pt x="100" y="463"/>
                  <a:pt x="100" y="463"/>
                </a:cubicBezTo>
                <a:cubicBezTo>
                  <a:pt x="100" y="462"/>
                  <a:pt x="100" y="462"/>
                  <a:pt x="101" y="462"/>
                </a:cubicBezTo>
                <a:close/>
                <a:moveTo>
                  <a:pt x="96" y="477"/>
                </a:moveTo>
                <a:cubicBezTo>
                  <a:pt x="96" y="477"/>
                  <a:pt x="96" y="477"/>
                  <a:pt x="96" y="477"/>
                </a:cubicBezTo>
                <a:cubicBezTo>
                  <a:pt x="96" y="477"/>
                  <a:pt x="96" y="477"/>
                  <a:pt x="96" y="477"/>
                </a:cubicBezTo>
                <a:close/>
                <a:moveTo>
                  <a:pt x="97" y="471"/>
                </a:moveTo>
                <a:cubicBezTo>
                  <a:pt x="97" y="471"/>
                  <a:pt x="97" y="471"/>
                  <a:pt x="97" y="471"/>
                </a:cubicBezTo>
                <a:cubicBezTo>
                  <a:pt x="97" y="470"/>
                  <a:pt x="97" y="470"/>
                  <a:pt x="97" y="470"/>
                </a:cubicBezTo>
                <a:cubicBezTo>
                  <a:pt x="97" y="470"/>
                  <a:pt x="97" y="470"/>
                  <a:pt x="97" y="470"/>
                </a:cubicBezTo>
                <a:lnTo>
                  <a:pt x="97" y="471"/>
                </a:lnTo>
                <a:close/>
                <a:moveTo>
                  <a:pt x="99" y="472"/>
                </a:moveTo>
                <a:cubicBezTo>
                  <a:pt x="99" y="472"/>
                  <a:pt x="99" y="472"/>
                  <a:pt x="99" y="472"/>
                </a:cubicBezTo>
                <a:cubicBezTo>
                  <a:pt x="98" y="472"/>
                  <a:pt x="98" y="472"/>
                  <a:pt x="98" y="472"/>
                </a:cubicBezTo>
                <a:cubicBezTo>
                  <a:pt x="98" y="472"/>
                  <a:pt x="98" y="471"/>
                  <a:pt x="98" y="471"/>
                </a:cubicBezTo>
                <a:cubicBezTo>
                  <a:pt x="98" y="471"/>
                  <a:pt x="98" y="471"/>
                  <a:pt x="98" y="471"/>
                </a:cubicBezTo>
                <a:cubicBezTo>
                  <a:pt x="98" y="470"/>
                  <a:pt x="98" y="470"/>
                  <a:pt x="98" y="470"/>
                </a:cubicBezTo>
                <a:cubicBezTo>
                  <a:pt x="99" y="470"/>
                  <a:pt x="99" y="470"/>
                  <a:pt x="99" y="470"/>
                </a:cubicBezTo>
                <a:cubicBezTo>
                  <a:pt x="99" y="470"/>
                  <a:pt x="99" y="470"/>
                  <a:pt x="99" y="470"/>
                </a:cubicBezTo>
                <a:cubicBezTo>
                  <a:pt x="99" y="470"/>
                  <a:pt x="99" y="470"/>
                  <a:pt x="99" y="470"/>
                </a:cubicBezTo>
                <a:cubicBezTo>
                  <a:pt x="99" y="470"/>
                  <a:pt x="99" y="470"/>
                  <a:pt x="99" y="470"/>
                </a:cubicBezTo>
                <a:cubicBezTo>
                  <a:pt x="99" y="471"/>
                  <a:pt x="99" y="472"/>
                  <a:pt x="99" y="472"/>
                </a:cubicBezTo>
                <a:close/>
                <a:moveTo>
                  <a:pt x="99" y="465"/>
                </a:moveTo>
                <a:cubicBezTo>
                  <a:pt x="99" y="465"/>
                  <a:pt x="99" y="465"/>
                  <a:pt x="99" y="465"/>
                </a:cubicBezTo>
                <a:cubicBezTo>
                  <a:pt x="99" y="465"/>
                  <a:pt x="99" y="465"/>
                  <a:pt x="99" y="465"/>
                </a:cubicBezTo>
                <a:cubicBezTo>
                  <a:pt x="99" y="465"/>
                  <a:pt x="99" y="465"/>
                  <a:pt x="100" y="465"/>
                </a:cubicBezTo>
                <a:cubicBezTo>
                  <a:pt x="100" y="465"/>
                  <a:pt x="99" y="465"/>
                  <a:pt x="99" y="465"/>
                </a:cubicBezTo>
                <a:close/>
                <a:moveTo>
                  <a:pt x="99" y="467"/>
                </a:moveTo>
                <a:cubicBezTo>
                  <a:pt x="99" y="467"/>
                  <a:pt x="99" y="467"/>
                  <a:pt x="99" y="467"/>
                </a:cubicBezTo>
                <a:cubicBezTo>
                  <a:pt x="99" y="466"/>
                  <a:pt x="99" y="466"/>
                  <a:pt x="99" y="466"/>
                </a:cubicBezTo>
                <a:cubicBezTo>
                  <a:pt x="99" y="466"/>
                  <a:pt x="99" y="466"/>
                  <a:pt x="99" y="466"/>
                </a:cubicBezTo>
                <a:cubicBezTo>
                  <a:pt x="99" y="466"/>
                  <a:pt x="99" y="466"/>
                  <a:pt x="99" y="466"/>
                </a:cubicBezTo>
                <a:cubicBezTo>
                  <a:pt x="99" y="465"/>
                  <a:pt x="99" y="465"/>
                  <a:pt x="99" y="465"/>
                </a:cubicBezTo>
                <a:cubicBezTo>
                  <a:pt x="99" y="466"/>
                  <a:pt x="99" y="466"/>
                  <a:pt x="100" y="466"/>
                </a:cubicBezTo>
                <a:cubicBezTo>
                  <a:pt x="99" y="467"/>
                  <a:pt x="99" y="467"/>
                  <a:pt x="99" y="468"/>
                </a:cubicBezTo>
                <a:cubicBezTo>
                  <a:pt x="98" y="468"/>
                  <a:pt x="98" y="468"/>
                  <a:pt x="98" y="468"/>
                </a:cubicBezTo>
                <a:cubicBezTo>
                  <a:pt x="98" y="467"/>
                  <a:pt x="98" y="467"/>
                  <a:pt x="99" y="467"/>
                </a:cubicBezTo>
                <a:close/>
                <a:moveTo>
                  <a:pt x="98" y="468"/>
                </a:moveTo>
                <a:cubicBezTo>
                  <a:pt x="98" y="468"/>
                  <a:pt x="98" y="468"/>
                  <a:pt x="98" y="468"/>
                </a:cubicBezTo>
                <a:cubicBezTo>
                  <a:pt x="98" y="468"/>
                  <a:pt x="98" y="468"/>
                  <a:pt x="98" y="468"/>
                </a:cubicBezTo>
                <a:cubicBezTo>
                  <a:pt x="98" y="468"/>
                  <a:pt x="98" y="468"/>
                  <a:pt x="98" y="468"/>
                </a:cubicBezTo>
                <a:close/>
                <a:moveTo>
                  <a:pt x="98" y="465"/>
                </a:moveTo>
                <a:cubicBezTo>
                  <a:pt x="98" y="465"/>
                  <a:pt x="98" y="465"/>
                  <a:pt x="98" y="465"/>
                </a:cubicBezTo>
                <a:cubicBezTo>
                  <a:pt x="98" y="466"/>
                  <a:pt x="98" y="466"/>
                  <a:pt x="98" y="466"/>
                </a:cubicBezTo>
                <a:cubicBezTo>
                  <a:pt x="98" y="466"/>
                  <a:pt x="98" y="466"/>
                  <a:pt x="98" y="466"/>
                </a:cubicBezTo>
                <a:lnTo>
                  <a:pt x="98" y="465"/>
                </a:lnTo>
                <a:close/>
                <a:moveTo>
                  <a:pt x="98" y="467"/>
                </a:moveTo>
                <a:cubicBezTo>
                  <a:pt x="98" y="467"/>
                  <a:pt x="98" y="467"/>
                  <a:pt x="98" y="467"/>
                </a:cubicBezTo>
                <a:cubicBezTo>
                  <a:pt x="98" y="467"/>
                  <a:pt x="98" y="467"/>
                  <a:pt x="98" y="467"/>
                </a:cubicBezTo>
                <a:cubicBezTo>
                  <a:pt x="98" y="468"/>
                  <a:pt x="98" y="468"/>
                  <a:pt x="98" y="468"/>
                </a:cubicBezTo>
                <a:cubicBezTo>
                  <a:pt x="97" y="468"/>
                  <a:pt x="97" y="468"/>
                  <a:pt x="97" y="468"/>
                </a:cubicBezTo>
                <a:cubicBezTo>
                  <a:pt x="97" y="468"/>
                  <a:pt x="97" y="468"/>
                  <a:pt x="97" y="468"/>
                </a:cubicBezTo>
                <a:cubicBezTo>
                  <a:pt x="97" y="468"/>
                  <a:pt x="97" y="468"/>
                  <a:pt x="98" y="467"/>
                </a:cubicBezTo>
                <a:close/>
                <a:moveTo>
                  <a:pt x="98" y="469"/>
                </a:moveTo>
                <a:cubicBezTo>
                  <a:pt x="98" y="469"/>
                  <a:pt x="98" y="469"/>
                  <a:pt x="98" y="469"/>
                </a:cubicBezTo>
                <a:cubicBezTo>
                  <a:pt x="97" y="470"/>
                  <a:pt x="97" y="470"/>
                  <a:pt x="96" y="470"/>
                </a:cubicBezTo>
                <a:cubicBezTo>
                  <a:pt x="96" y="470"/>
                  <a:pt x="96" y="470"/>
                  <a:pt x="96" y="470"/>
                </a:cubicBezTo>
                <a:cubicBezTo>
                  <a:pt x="96" y="470"/>
                  <a:pt x="96" y="469"/>
                  <a:pt x="97" y="468"/>
                </a:cubicBezTo>
                <a:cubicBezTo>
                  <a:pt x="97" y="469"/>
                  <a:pt x="97" y="469"/>
                  <a:pt x="98" y="469"/>
                </a:cubicBezTo>
                <a:close/>
                <a:moveTo>
                  <a:pt x="94" y="469"/>
                </a:moveTo>
                <a:cubicBezTo>
                  <a:pt x="95" y="469"/>
                  <a:pt x="95" y="469"/>
                  <a:pt x="95" y="469"/>
                </a:cubicBezTo>
                <a:cubicBezTo>
                  <a:pt x="94" y="469"/>
                  <a:pt x="95" y="469"/>
                  <a:pt x="94" y="469"/>
                </a:cubicBezTo>
                <a:close/>
                <a:moveTo>
                  <a:pt x="95" y="469"/>
                </a:moveTo>
                <a:cubicBezTo>
                  <a:pt x="95" y="469"/>
                  <a:pt x="95" y="469"/>
                  <a:pt x="95" y="469"/>
                </a:cubicBezTo>
                <a:cubicBezTo>
                  <a:pt x="95" y="469"/>
                  <a:pt x="95" y="469"/>
                  <a:pt x="95" y="469"/>
                </a:cubicBezTo>
                <a:close/>
                <a:moveTo>
                  <a:pt x="95" y="467"/>
                </a:moveTo>
                <a:cubicBezTo>
                  <a:pt x="95" y="467"/>
                  <a:pt x="95" y="467"/>
                  <a:pt x="96" y="467"/>
                </a:cubicBezTo>
                <a:cubicBezTo>
                  <a:pt x="96" y="467"/>
                  <a:pt x="96" y="467"/>
                  <a:pt x="96" y="468"/>
                </a:cubicBezTo>
                <a:cubicBezTo>
                  <a:pt x="96" y="468"/>
                  <a:pt x="96" y="468"/>
                  <a:pt x="96" y="468"/>
                </a:cubicBezTo>
                <a:cubicBezTo>
                  <a:pt x="96" y="468"/>
                  <a:pt x="96" y="468"/>
                  <a:pt x="96" y="468"/>
                </a:cubicBezTo>
                <a:cubicBezTo>
                  <a:pt x="95" y="468"/>
                  <a:pt x="95" y="467"/>
                  <a:pt x="95" y="467"/>
                </a:cubicBezTo>
                <a:close/>
                <a:moveTo>
                  <a:pt x="96" y="476"/>
                </a:moveTo>
                <a:cubicBezTo>
                  <a:pt x="96" y="476"/>
                  <a:pt x="96" y="476"/>
                  <a:pt x="96" y="477"/>
                </a:cubicBezTo>
                <a:cubicBezTo>
                  <a:pt x="96" y="477"/>
                  <a:pt x="96" y="477"/>
                  <a:pt x="96" y="477"/>
                </a:cubicBezTo>
                <a:cubicBezTo>
                  <a:pt x="96" y="476"/>
                  <a:pt x="96" y="476"/>
                  <a:pt x="96" y="476"/>
                </a:cubicBezTo>
                <a:close/>
                <a:moveTo>
                  <a:pt x="96" y="474"/>
                </a:moveTo>
                <a:cubicBezTo>
                  <a:pt x="96" y="475"/>
                  <a:pt x="96" y="475"/>
                  <a:pt x="96" y="475"/>
                </a:cubicBezTo>
                <a:cubicBezTo>
                  <a:pt x="96" y="475"/>
                  <a:pt x="96" y="475"/>
                  <a:pt x="96" y="475"/>
                </a:cubicBezTo>
                <a:cubicBezTo>
                  <a:pt x="95" y="474"/>
                  <a:pt x="95" y="474"/>
                  <a:pt x="95" y="474"/>
                </a:cubicBezTo>
                <a:cubicBezTo>
                  <a:pt x="95" y="474"/>
                  <a:pt x="96" y="474"/>
                  <a:pt x="96" y="474"/>
                </a:cubicBezTo>
                <a:close/>
                <a:moveTo>
                  <a:pt x="93" y="476"/>
                </a:moveTo>
                <a:cubicBezTo>
                  <a:pt x="94" y="476"/>
                  <a:pt x="94" y="475"/>
                  <a:pt x="94" y="475"/>
                </a:cubicBezTo>
                <a:cubicBezTo>
                  <a:pt x="95" y="475"/>
                  <a:pt x="95" y="475"/>
                  <a:pt x="95" y="476"/>
                </a:cubicBezTo>
                <a:cubicBezTo>
                  <a:pt x="95" y="476"/>
                  <a:pt x="95" y="476"/>
                  <a:pt x="95" y="476"/>
                </a:cubicBezTo>
                <a:cubicBezTo>
                  <a:pt x="95" y="476"/>
                  <a:pt x="95" y="476"/>
                  <a:pt x="95" y="477"/>
                </a:cubicBezTo>
                <a:cubicBezTo>
                  <a:pt x="94" y="477"/>
                  <a:pt x="94" y="477"/>
                  <a:pt x="94" y="478"/>
                </a:cubicBezTo>
                <a:cubicBezTo>
                  <a:pt x="94" y="478"/>
                  <a:pt x="94" y="478"/>
                  <a:pt x="94" y="477"/>
                </a:cubicBezTo>
                <a:cubicBezTo>
                  <a:pt x="94" y="477"/>
                  <a:pt x="94" y="476"/>
                  <a:pt x="94" y="476"/>
                </a:cubicBezTo>
                <a:cubicBezTo>
                  <a:pt x="94" y="476"/>
                  <a:pt x="94" y="476"/>
                  <a:pt x="93" y="476"/>
                </a:cubicBezTo>
                <a:close/>
                <a:moveTo>
                  <a:pt x="93" y="472"/>
                </a:moveTo>
                <a:cubicBezTo>
                  <a:pt x="93" y="473"/>
                  <a:pt x="93" y="472"/>
                  <a:pt x="93" y="473"/>
                </a:cubicBezTo>
                <a:cubicBezTo>
                  <a:pt x="93" y="473"/>
                  <a:pt x="93" y="473"/>
                  <a:pt x="93" y="473"/>
                </a:cubicBezTo>
                <a:cubicBezTo>
                  <a:pt x="93" y="473"/>
                  <a:pt x="93" y="473"/>
                  <a:pt x="93" y="473"/>
                </a:cubicBezTo>
                <a:cubicBezTo>
                  <a:pt x="93" y="473"/>
                  <a:pt x="93" y="473"/>
                  <a:pt x="93" y="473"/>
                </a:cubicBezTo>
                <a:lnTo>
                  <a:pt x="93" y="472"/>
                </a:lnTo>
                <a:close/>
                <a:moveTo>
                  <a:pt x="93" y="474"/>
                </a:moveTo>
                <a:cubicBezTo>
                  <a:pt x="92" y="474"/>
                  <a:pt x="93" y="474"/>
                  <a:pt x="93" y="473"/>
                </a:cubicBezTo>
                <a:cubicBezTo>
                  <a:pt x="93" y="474"/>
                  <a:pt x="93" y="474"/>
                  <a:pt x="93" y="474"/>
                </a:cubicBezTo>
                <a:close/>
                <a:moveTo>
                  <a:pt x="93" y="477"/>
                </a:moveTo>
                <a:cubicBezTo>
                  <a:pt x="93" y="478"/>
                  <a:pt x="93" y="478"/>
                  <a:pt x="94" y="478"/>
                </a:cubicBezTo>
                <a:cubicBezTo>
                  <a:pt x="93" y="478"/>
                  <a:pt x="94" y="478"/>
                  <a:pt x="93" y="478"/>
                </a:cubicBezTo>
                <a:cubicBezTo>
                  <a:pt x="93" y="478"/>
                  <a:pt x="93" y="478"/>
                  <a:pt x="93" y="478"/>
                </a:cubicBezTo>
                <a:cubicBezTo>
                  <a:pt x="93" y="478"/>
                  <a:pt x="93" y="478"/>
                  <a:pt x="93" y="478"/>
                </a:cubicBezTo>
                <a:lnTo>
                  <a:pt x="93" y="477"/>
                </a:lnTo>
                <a:close/>
                <a:moveTo>
                  <a:pt x="91" y="480"/>
                </a:moveTo>
                <a:cubicBezTo>
                  <a:pt x="91" y="481"/>
                  <a:pt x="91" y="481"/>
                  <a:pt x="91" y="481"/>
                </a:cubicBezTo>
                <a:cubicBezTo>
                  <a:pt x="90" y="480"/>
                  <a:pt x="90" y="480"/>
                  <a:pt x="90" y="480"/>
                </a:cubicBezTo>
                <a:cubicBezTo>
                  <a:pt x="91" y="480"/>
                  <a:pt x="91" y="480"/>
                  <a:pt x="91" y="480"/>
                </a:cubicBezTo>
                <a:cubicBezTo>
                  <a:pt x="91" y="480"/>
                  <a:pt x="91" y="480"/>
                  <a:pt x="91" y="480"/>
                </a:cubicBezTo>
                <a:cubicBezTo>
                  <a:pt x="91" y="480"/>
                  <a:pt x="91" y="480"/>
                  <a:pt x="91" y="480"/>
                </a:cubicBezTo>
                <a:close/>
                <a:moveTo>
                  <a:pt x="92" y="483"/>
                </a:moveTo>
                <a:cubicBezTo>
                  <a:pt x="92" y="483"/>
                  <a:pt x="92" y="483"/>
                  <a:pt x="92" y="483"/>
                </a:cubicBezTo>
                <a:cubicBezTo>
                  <a:pt x="92" y="483"/>
                  <a:pt x="92" y="483"/>
                  <a:pt x="92" y="483"/>
                </a:cubicBezTo>
                <a:cubicBezTo>
                  <a:pt x="92" y="482"/>
                  <a:pt x="92" y="483"/>
                  <a:pt x="91" y="482"/>
                </a:cubicBezTo>
                <a:cubicBezTo>
                  <a:pt x="92" y="482"/>
                  <a:pt x="92" y="482"/>
                  <a:pt x="92" y="483"/>
                </a:cubicBezTo>
                <a:cubicBezTo>
                  <a:pt x="92" y="483"/>
                  <a:pt x="92" y="483"/>
                  <a:pt x="92" y="483"/>
                </a:cubicBezTo>
                <a:close/>
                <a:moveTo>
                  <a:pt x="92" y="481"/>
                </a:moveTo>
                <a:cubicBezTo>
                  <a:pt x="92" y="481"/>
                  <a:pt x="92" y="481"/>
                  <a:pt x="92" y="481"/>
                </a:cubicBezTo>
                <a:cubicBezTo>
                  <a:pt x="92" y="481"/>
                  <a:pt x="92" y="481"/>
                  <a:pt x="92" y="481"/>
                </a:cubicBezTo>
                <a:cubicBezTo>
                  <a:pt x="92" y="481"/>
                  <a:pt x="92" y="481"/>
                  <a:pt x="92" y="481"/>
                </a:cubicBezTo>
                <a:close/>
                <a:moveTo>
                  <a:pt x="92" y="476"/>
                </a:moveTo>
                <a:cubicBezTo>
                  <a:pt x="92" y="476"/>
                  <a:pt x="92" y="476"/>
                  <a:pt x="92" y="476"/>
                </a:cubicBezTo>
                <a:cubicBezTo>
                  <a:pt x="92" y="476"/>
                  <a:pt x="92" y="476"/>
                  <a:pt x="92" y="476"/>
                </a:cubicBezTo>
                <a:cubicBezTo>
                  <a:pt x="92" y="476"/>
                  <a:pt x="92" y="476"/>
                  <a:pt x="92" y="476"/>
                </a:cubicBezTo>
                <a:cubicBezTo>
                  <a:pt x="92" y="476"/>
                  <a:pt x="92" y="476"/>
                  <a:pt x="92" y="476"/>
                </a:cubicBezTo>
                <a:cubicBezTo>
                  <a:pt x="92" y="476"/>
                  <a:pt x="92" y="476"/>
                  <a:pt x="92" y="476"/>
                </a:cubicBezTo>
                <a:close/>
                <a:moveTo>
                  <a:pt x="92" y="478"/>
                </a:moveTo>
                <a:cubicBezTo>
                  <a:pt x="92" y="478"/>
                  <a:pt x="92" y="478"/>
                  <a:pt x="92" y="478"/>
                </a:cubicBezTo>
                <a:cubicBezTo>
                  <a:pt x="91" y="478"/>
                  <a:pt x="91" y="478"/>
                  <a:pt x="91" y="478"/>
                </a:cubicBezTo>
                <a:cubicBezTo>
                  <a:pt x="91" y="478"/>
                  <a:pt x="91" y="478"/>
                  <a:pt x="91" y="478"/>
                </a:cubicBezTo>
                <a:cubicBezTo>
                  <a:pt x="91" y="478"/>
                  <a:pt x="92" y="478"/>
                  <a:pt x="92" y="478"/>
                </a:cubicBezTo>
                <a:close/>
                <a:moveTo>
                  <a:pt x="90" y="478"/>
                </a:moveTo>
                <a:cubicBezTo>
                  <a:pt x="90" y="478"/>
                  <a:pt x="91" y="478"/>
                  <a:pt x="91" y="479"/>
                </a:cubicBezTo>
                <a:cubicBezTo>
                  <a:pt x="91" y="478"/>
                  <a:pt x="90" y="478"/>
                  <a:pt x="90" y="479"/>
                </a:cubicBezTo>
                <a:cubicBezTo>
                  <a:pt x="90" y="479"/>
                  <a:pt x="90" y="479"/>
                  <a:pt x="90" y="479"/>
                </a:cubicBezTo>
                <a:cubicBezTo>
                  <a:pt x="90" y="478"/>
                  <a:pt x="90" y="478"/>
                  <a:pt x="90" y="478"/>
                </a:cubicBezTo>
                <a:close/>
                <a:moveTo>
                  <a:pt x="90" y="480"/>
                </a:moveTo>
                <a:cubicBezTo>
                  <a:pt x="90" y="481"/>
                  <a:pt x="90" y="481"/>
                  <a:pt x="90" y="481"/>
                </a:cubicBezTo>
                <a:cubicBezTo>
                  <a:pt x="89" y="481"/>
                  <a:pt x="89" y="481"/>
                  <a:pt x="89" y="481"/>
                </a:cubicBezTo>
                <a:cubicBezTo>
                  <a:pt x="89" y="481"/>
                  <a:pt x="89" y="481"/>
                  <a:pt x="89" y="481"/>
                </a:cubicBezTo>
                <a:cubicBezTo>
                  <a:pt x="89" y="481"/>
                  <a:pt x="89" y="481"/>
                  <a:pt x="89" y="481"/>
                </a:cubicBezTo>
                <a:cubicBezTo>
                  <a:pt x="89" y="481"/>
                  <a:pt x="89" y="481"/>
                  <a:pt x="89" y="480"/>
                </a:cubicBezTo>
                <a:lnTo>
                  <a:pt x="90" y="480"/>
                </a:lnTo>
                <a:close/>
                <a:moveTo>
                  <a:pt x="89" y="479"/>
                </a:moveTo>
                <a:cubicBezTo>
                  <a:pt x="89" y="479"/>
                  <a:pt x="89" y="479"/>
                  <a:pt x="89" y="479"/>
                </a:cubicBezTo>
                <a:close/>
                <a:moveTo>
                  <a:pt x="89" y="487"/>
                </a:moveTo>
                <a:cubicBezTo>
                  <a:pt x="90" y="487"/>
                  <a:pt x="90" y="487"/>
                  <a:pt x="90" y="487"/>
                </a:cubicBezTo>
                <a:cubicBezTo>
                  <a:pt x="90" y="488"/>
                  <a:pt x="90" y="488"/>
                  <a:pt x="90" y="488"/>
                </a:cubicBezTo>
                <a:cubicBezTo>
                  <a:pt x="89" y="488"/>
                  <a:pt x="89" y="488"/>
                  <a:pt x="89" y="488"/>
                </a:cubicBezTo>
                <a:cubicBezTo>
                  <a:pt x="89" y="488"/>
                  <a:pt x="89" y="488"/>
                  <a:pt x="89" y="487"/>
                </a:cubicBezTo>
                <a:close/>
                <a:moveTo>
                  <a:pt x="88" y="487"/>
                </a:moveTo>
                <a:cubicBezTo>
                  <a:pt x="88" y="487"/>
                  <a:pt x="88" y="487"/>
                  <a:pt x="89" y="487"/>
                </a:cubicBezTo>
                <a:cubicBezTo>
                  <a:pt x="89" y="487"/>
                  <a:pt x="89" y="487"/>
                  <a:pt x="89" y="487"/>
                </a:cubicBezTo>
                <a:cubicBezTo>
                  <a:pt x="89" y="488"/>
                  <a:pt x="89" y="488"/>
                  <a:pt x="89" y="488"/>
                </a:cubicBezTo>
                <a:cubicBezTo>
                  <a:pt x="88" y="488"/>
                  <a:pt x="88" y="488"/>
                  <a:pt x="88" y="488"/>
                </a:cubicBezTo>
                <a:cubicBezTo>
                  <a:pt x="88" y="488"/>
                  <a:pt x="88" y="488"/>
                  <a:pt x="88" y="488"/>
                </a:cubicBezTo>
                <a:cubicBezTo>
                  <a:pt x="88" y="488"/>
                  <a:pt x="88" y="488"/>
                  <a:pt x="88" y="488"/>
                </a:cubicBezTo>
                <a:cubicBezTo>
                  <a:pt x="88" y="487"/>
                  <a:pt x="88" y="487"/>
                  <a:pt x="88" y="487"/>
                </a:cubicBezTo>
                <a:close/>
                <a:moveTo>
                  <a:pt x="87" y="489"/>
                </a:moveTo>
                <a:cubicBezTo>
                  <a:pt x="88" y="489"/>
                  <a:pt x="88" y="489"/>
                  <a:pt x="88" y="490"/>
                </a:cubicBezTo>
                <a:cubicBezTo>
                  <a:pt x="88" y="490"/>
                  <a:pt x="88" y="490"/>
                  <a:pt x="88" y="490"/>
                </a:cubicBezTo>
                <a:cubicBezTo>
                  <a:pt x="88" y="490"/>
                  <a:pt x="88" y="490"/>
                  <a:pt x="88" y="490"/>
                </a:cubicBezTo>
                <a:cubicBezTo>
                  <a:pt x="88" y="490"/>
                  <a:pt x="87" y="490"/>
                  <a:pt x="87" y="490"/>
                </a:cubicBezTo>
                <a:cubicBezTo>
                  <a:pt x="87" y="490"/>
                  <a:pt x="87" y="490"/>
                  <a:pt x="87" y="490"/>
                </a:cubicBezTo>
                <a:cubicBezTo>
                  <a:pt x="87" y="490"/>
                  <a:pt x="87" y="489"/>
                  <a:pt x="87" y="489"/>
                </a:cubicBezTo>
                <a:close/>
                <a:moveTo>
                  <a:pt x="86" y="489"/>
                </a:moveTo>
                <a:cubicBezTo>
                  <a:pt x="86" y="489"/>
                  <a:pt x="86" y="489"/>
                  <a:pt x="86" y="489"/>
                </a:cubicBezTo>
                <a:cubicBezTo>
                  <a:pt x="86" y="489"/>
                  <a:pt x="86" y="489"/>
                  <a:pt x="86" y="489"/>
                </a:cubicBezTo>
                <a:cubicBezTo>
                  <a:pt x="86" y="489"/>
                  <a:pt x="86" y="489"/>
                  <a:pt x="86" y="489"/>
                </a:cubicBezTo>
                <a:close/>
                <a:moveTo>
                  <a:pt x="86" y="489"/>
                </a:moveTo>
                <a:cubicBezTo>
                  <a:pt x="87" y="490"/>
                  <a:pt x="87" y="490"/>
                  <a:pt x="87" y="490"/>
                </a:cubicBezTo>
                <a:cubicBezTo>
                  <a:pt x="87" y="490"/>
                  <a:pt x="87" y="490"/>
                  <a:pt x="87" y="491"/>
                </a:cubicBezTo>
                <a:cubicBezTo>
                  <a:pt x="86" y="491"/>
                  <a:pt x="86" y="491"/>
                  <a:pt x="86" y="490"/>
                </a:cubicBezTo>
                <a:cubicBezTo>
                  <a:pt x="86" y="490"/>
                  <a:pt x="86" y="490"/>
                  <a:pt x="86" y="489"/>
                </a:cubicBezTo>
                <a:close/>
                <a:moveTo>
                  <a:pt x="122" y="443"/>
                </a:moveTo>
                <a:cubicBezTo>
                  <a:pt x="122" y="443"/>
                  <a:pt x="122" y="443"/>
                  <a:pt x="122" y="443"/>
                </a:cubicBezTo>
                <a:cubicBezTo>
                  <a:pt x="122" y="443"/>
                  <a:pt x="122" y="443"/>
                  <a:pt x="122" y="443"/>
                </a:cubicBezTo>
                <a:cubicBezTo>
                  <a:pt x="122" y="443"/>
                  <a:pt x="122" y="443"/>
                  <a:pt x="122" y="442"/>
                </a:cubicBezTo>
                <a:cubicBezTo>
                  <a:pt x="122" y="442"/>
                  <a:pt x="122" y="442"/>
                  <a:pt x="122" y="442"/>
                </a:cubicBezTo>
                <a:cubicBezTo>
                  <a:pt x="122" y="443"/>
                  <a:pt x="122" y="443"/>
                  <a:pt x="122" y="443"/>
                </a:cubicBezTo>
                <a:close/>
                <a:moveTo>
                  <a:pt x="125" y="443"/>
                </a:moveTo>
                <a:cubicBezTo>
                  <a:pt x="124" y="443"/>
                  <a:pt x="124" y="443"/>
                  <a:pt x="124" y="443"/>
                </a:cubicBezTo>
                <a:cubicBezTo>
                  <a:pt x="124" y="443"/>
                  <a:pt x="124" y="443"/>
                  <a:pt x="124" y="443"/>
                </a:cubicBezTo>
                <a:cubicBezTo>
                  <a:pt x="124" y="442"/>
                  <a:pt x="124" y="442"/>
                  <a:pt x="124" y="442"/>
                </a:cubicBezTo>
                <a:cubicBezTo>
                  <a:pt x="124" y="442"/>
                  <a:pt x="124" y="442"/>
                  <a:pt x="124" y="442"/>
                </a:cubicBezTo>
                <a:cubicBezTo>
                  <a:pt x="124" y="443"/>
                  <a:pt x="124" y="443"/>
                  <a:pt x="124" y="443"/>
                </a:cubicBezTo>
                <a:cubicBezTo>
                  <a:pt x="125" y="443"/>
                  <a:pt x="125" y="443"/>
                  <a:pt x="125" y="443"/>
                </a:cubicBezTo>
                <a:cubicBezTo>
                  <a:pt x="125" y="443"/>
                  <a:pt x="125" y="443"/>
                  <a:pt x="125" y="443"/>
                </a:cubicBezTo>
                <a:close/>
                <a:moveTo>
                  <a:pt x="125" y="440"/>
                </a:moveTo>
                <a:cubicBezTo>
                  <a:pt x="125" y="441"/>
                  <a:pt x="125" y="441"/>
                  <a:pt x="125" y="441"/>
                </a:cubicBezTo>
                <a:cubicBezTo>
                  <a:pt x="125" y="441"/>
                  <a:pt x="125" y="441"/>
                  <a:pt x="125" y="441"/>
                </a:cubicBezTo>
                <a:cubicBezTo>
                  <a:pt x="124" y="441"/>
                  <a:pt x="125" y="441"/>
                  <a:pt x="124" y="440"/>
                </a:cubicBezTo>
                <a:cubicBezTo>
                  <a:pt x="124" y="440"/>
                  <a:pt x="123" y="440"/>
                  <a:pt x="123" y="441"/>
                </a:cubicBezTo>
                <a:cubicBezTo>
                  <a:pt x="123" y="441"/>
                  <a:pt x="123" y="441"/>
                  <a:pt x="123" y="441"/>
                </a:cubicBezTo>
                <a:cubicBezTo>
                  <a:pt x="123" y="441"/>
                  <a:pt x="123" y="441"/>
                  <a:pt x="123" y="441"/>
                </a:cubicBezTo>
                <a:cubicBezTo>
                  <a:pt x="123" y="440"/>
                  <a:pt x="124" y="439"/>
                  <a:pt x="125" y="439"/>
                </a:cubicBezTo>
                <a:cubicBezTo>
                  <a:pt x="125" y="439"/>
                  <a:pt x="125" y="439"/>
                  <a:pt x="125" y="439"/>
                </a:cubicBezTo>
                <a:cubicBezTo>
                  <a:pt x="125" y="439"/>
                  <a:pt x="125" y="439"/>
                  <a:pt x="125" y="439"/>
                </a:cubicBezTo>
                <a:cubicBezTo>
                  <a:pt x="125" y="440"/>
                  <a:pt x="125" y="440"/>
                  <a:pt x="125" y="440"/>
                </a:cubicBezTo>
                <a:close/>
                <a:moveTo>
                  <a:pt x="127" y="434"/>
                </a:moveTo>
                <a:cubicBezTo>
                  <a:pt x="127" y="435"/>
                  <a:pt x="127" y="435"/>
                  <a:pt x="127" y="435"/>
                </a:cubicBezTo>
                <a:cubicBezTo>
                  <a:pt x="127" y="434"/>
                  <a:pt x="127" y="434"/>
                  <a:pt x="127" y="433"/>
                </a:cubicBezTo>
                <a:cubicBezTo>
                  <a:pt x="127" y="433"/>
                  <a:pt x="127" y="433"/>
                  <a:pt x="127" y="433"/>
                </a:cubicBezTo>
                <a:cubicBezTo>
                  <a:pt x="127" y="433"/>
                  <a:pt x="127" y="433"/>
                  <a:pt x="127" y="433"/>
                </a:cubicBezTo>
                <a:cubicBezTo>
                  <a:pt x="127" y="434"/>
                  <a:pt x="127" y="434"/>
                  <a:pt x="127" y="434"/>
                </a:cubicBezTo>
                <a:close/>
                <a:moveTo>
                  <a:pt x="361" y="313"/>
                </a:moveTo>
                <a:cubicBezTo>
                  <a:pt x="361" y="313"/>
                  <a:pt x="361" y="313"/>
                  <a:pt x="361" y="313"/>
                </a:cubicBezTo>
                <a:cubicBezTo>
                  <a:pt x="361" y="313"/>
                  <a:pt x="361" y="313"/>
                  <a:pt x="361" y="313"/>
                </a:cubicBezTo>
                <a:cubicBezTo>
                  <a:pt x="361" y="313"/>
                  <a:pt x="361" y="313"/>
                  <a:pt x="361" y="313"/>
                </a:cubicBezTo>
                <a:close/>
                <a:moveTo>
                  <a:pt x="387" y="256"/>
                </a:moveTo>
                <a:cubicBezTo>
                  <a:pt x="388" y="256"/>
                  <a:pt x="388" y="256"/>
                  <a:pt x="388" y="256"/>
                </a:cubicBezTo>
                <a:cubicBezTo>
                  <a:pt x="388" y="257"/>
                  <a:pt x="388" y="257"/>
                  <a:pt x="388" y="257"/>
                </a:cubicBezTo>
                <a:cubicBezTo>
                  <a:pt x="387" y="257"/>
                  <a:pt x="387" y="257"/>
                  <a:pt x="387" y="257"/>
                </a:cubicBezTo>
                <a:cubicBezTo>
                  <a:pt x="387" y="257"/>
                  <a:pt x="387" y="257"/>
                  <a:pt x="387" y="256"/>
                </a:cubicBezTo>
                <a:close/>
                <a:moveTo>
                  <a:pt x="391" y="226"/>
                </a:moveTo>
                <a:cubicBezTo>
                  <a:pt x="391" y="226"/>
                  <a:pt x="391" y="226"/>
                  <a:pt x="391" y="226"/>
                </a:cubicBezTo>
                <a:cubicBezTo>
                  <a:pt x="391" y="226"/>
                  <a:pt x="391" y="226"/>
                  <a:pt x="391" y="226"/>
                </a:cubicBezTo>
                <a:cubicBezTo>
                  <a:pt x="391" y="226"/>
                  <a:pt x="391" y="226"/>
                  <a:pt x="391" y="226"/>
                </a:cubicBezTo>
                <a:cubicBezTo>
                  <a:pt x="391" y="226"/>
                  <a:pt x="391" y="226"/>
                  <a:pt x="391" y="226"/>
                </a:cubicBezTo>
                <a:close/>
                <a:moveTo>
                  <a:pt x="390" y="227"/>
                </a:moveTo>
                <a:cubicBezTo>
                  <a:pt x="391" y="227"/>
                  <a:pt x="391" y="227"/>
                  <a:pt x="390" y="227"/>
                </a:cubicBezTo>
                <a:cubicBezTo>
                  <a:pt x="390" y="227"/>
                  <a:pt x="390" y="227"/>
                  <a:pt x="390" y="227"/>
                </a:cubicBezTo>
                <a:cubicBezTo>
                  <a:pt x="390" y="227"/>
                  <a:pt x="390" y="227"/>
                  <a:pt x="390" y="226"/>
                </a:cubicBezTo>
                <a:cubicBezTo>
                  <a:pt x="390" y="227"/>
                  <a:pt x="390" y="227"/>
                  <a:pt x="390" y="227"/>
                </a:cubicBezTo>
                <a:close/>
                <a:moveTo>
                  <a:pt x="386" y="209"/>
                </a:moveTo>
                <a:cubicBezTo>
                  <a:pt x="386" y="209"/>
                  <a:pt x="386" y="209"/>
                  <a:pt x="386" y="209"/>
                </a:cubicBezTo>
                <a:cubicBezTo>
                  <a:pt x="386" y="210"/>
                  <a:pt x="386" y="209"/>
                  <a:pt x="386" y="210"/>
                </a:cubicBezTo>
                <a:cubicBezTo>
                  <a:pt x="386" y="209"/>
                  <a:pt x="385" y="209"/>
                  <a:pt x="385" y="208"/>
                </a:cubicBezTo>
                <a:cubicBezTo>
                  <a:pt x="386" y="209"/>
                  <a:pt x="386" y="209"/>
                  <a:pt x="386" y="209"/>
                </a:cubicBezTo>
                <a:close/>
                <a:moveTo>
                  <a:pt x="410" y="153"/>
                </a:moveTo>
                <a:cubicBezTo>
                  <a:pt x="411" y="153"/>
                  <a:pt x="411" y="153"/>
                  <a:pt x="411" y="153"/>
                </a:cubicBezTo>
                <a:cubicBezTo>
                  <a:pt x="411" y="153"/>
                  <a:pt x="411" y="153"/>
                  <a:pt x="411" y="153"/>
                </a:cubicBezTo>
                <a:cubicBezTo>
                  <a:pt x="410" y="153"/>
                  <a:pt x="410" y="153"/>
                  <a:pt x="410" y="153"/>
                </a:cubicBezTo>
                <a:close/>
                <a:moveTo>
                  <a:pt x="374" y="170"/>
                </a:moveTo>
                <a:cubicBezTo>
                  <a:pt x="374" y="170"/>
                  <a:pt x="374" y="170"/>
                  <a:pt x="374" y="170"/>
                </a:cubicBezTo>
                <a:cubicBezTo>
                  <a:pt x="374" y="171"/>
                  <a:pt x="374" y="171"/>
                  <a:pt x="374" y="171"/>
                </a:cubicBezTo>
                <a:cubicBezTo>
                  <a:pt x="374" y="171"/>
                  <a:pt x="374" y="171"/>
                  <a:pt x="374" y="171"/>
                </a:cubicBezTo>
                <a:cubicBezTo>
                  <a:pt x="374" y="171"/>
                  <a:pt x="374" y="171"/>
                  <a:pt x="374" y="171"/>
                </a:cubicBezTo>
                <a:cubicBezTo>
                  <a:pt x="374" y="171"/>
                  <a:pt x="374" y="171"/>
                  <a:pt x="373" y="170"/>
                </a:cubicBezTo>
                <a:cubicBezTo>
                  <a:pt x="374" y="170"/>
                  <a:pt x="374" y="170"/>
                  <a:pt x="374" y="170"/>
                </a:cubicBezTo>
                <a:close/>
                <a:moveTo>
                  <a:pt x="295" y="122"/>
                </a:moveTo>
                <a:cubicBezTo>
                  <a:pt x="295" y="122"/>
                  <a:pt x="295" y="122"/>
                  <a:pt x="295" y="122"/>
                </a:cubicBezTo>
                <a:cubicBezTo>
                  <a:pt x="295" y="122"/>
                  <a:pt x="295" y="122"/>
                  <a:pt x="295" y="121"/>
                </a:cubicBezTo>
                <a:cubicBezTo>
                  <a:pt x="295" y="121"/>
                  <a:pt x="295" y="121"/>
                  <a:pt x="295" y="122"/>
                </a:cubicBezTo>
                <a:close/>
                <a:moveTo>
                  <a:pt x="292" y="124"/>
                </a:moveTo>
                <a:cubicBezTo>
                  <a:pt x="292" y="124"/>
                  <a:pt x="292" y="124"/>
                  <a:pt x="292" y="124"/>
                </a:cubicBezTo>
                <a:cubicBezTo>
                  <a:pt x="292" y="124"/>
                  <a:pt x="292" y="124"/>
                  <a:pt x="292" y="124"/>
                </a:cubicBezTo>
                <a:close/>
                <a:moveTo>
                  <a:pt x="289" y="127"/>
                </a:moveTo>
                <a:cubicBezTo>
                  <a:pt x="289" y="127"/>
                  <a:pt x="289" y="127"/>
                  <a:pt x="289" y="127"/>
                </a:cubicBezTo>
                <a:cubicBezTo>
                  <a:pt x="289" y="127"/>
                  <a:pt x="289" y="127"/>
                  <a:pt x="289" y="127"/>
                </a:cubicBezTo>
                <a:cubicBezTo>
                  <a:pt x="289" y="127"/>
                  <a:pt x="289" y="127"/>
                  <a:pt x="289" y="127"/>
                </a:cubicBezTo>
                <a:close/>
                <a:moveTo>
                  <a:pt x="282" y="135"/>
                </a:moveTo>
                <a:cubicBezTo>
                  <a:pt x="282" y="135"/>
                  <a:pt x="282" y="135"/>
                  <a:pt x="282" y="135"/>
                </a:cubicBezTo>
                <a:cubicBezTo>
                  <a:pt x="282" y="135"/>
                  <a:pt x="282" y="135"/>
                  <a:pt x="282" y="135"/>
                </a:cubicBezTo>
                <a:cubicBezTo>
                  <a:pt x="282" y="136"/>
                  <a:pt x="282" y="136"/>
                  <a:pt x="282" y="136"/>
                </a:cubicBezTo>
                <a:lnTo>
                  <a:pt x="282" y="135"/>
                </a:lnTo>
                <a:close/>
                <a:moveTo>
                  <a:pt x="273" y="142"/>
                </a:moveTo>
                <a:cubicBezTo>
                  <a:pt x="273" y="142"/>
                  <a:pt x="273" y="142"/>
                  <a:pt x="273" y="142"/>
                </a:cubicBezTo>
                <a:cubicBezTo>
                  <a:pt x="273" y="142"/>
                  <a:pt x="273" y="142"/>
                  <a:pt x="273" y="143"/>
                </a:cubicBezTo>
                <a:cubicBezTo>
                  <a:pt x="272" y="143"/>
                  <a:pt x="272" y="143"/>
                  <a:pt x="272" y="143"/>
                </a:cubicBezTo>
                <a:cubicBezTo>
                  <a:pt x="272" y="142"/>
                  <a:pt x="273" y="142"/>
                  <a:pt x="273" y="142"/>
                </a:cubicBezTo>
                <a:close/>
                <a:moveTo>
                  <a:pt x="280" y="112"/>
                </a:moveTo>
                <a:cubicBezTo>
                  <a:pt x="280" y="112"/>
                  <a:pt x="280" y="112"/>
                  <a:pt x="280" y="111"/>
                </a:cubicBezTo>
                <a:cubicBezTo>
                  <a:pt x="281" y="111"/>
                  <a:pt x="281" y="111"/>
                  <a:pt x="281" y="112"/>
                </a:cubicBezTo>
                <a:cubicBezTo>
                  <a:pt x="281" y="112"/>
                  <a:pt x="281" y="112"/>
                  <a:pt x="281" y="112"/>
                </a:cubicBezTo>
                <a:cubicBezTo>
                  <a:pt x="281" y="112"/>
                  <a:pt x="281" y="112"/>
                  <a:pt x="281" y="113"/>
                </a:cubicBezTo>
                <a:cubicBezTo>
                  <a:pt x="281" y="113"/>
                  <a:pt x="281" y="113"/>
                  <a:pt x="281" y="113"/>
                </a:cubicBezTo>
                <a:cubicBezTo>
                  <a:pt x="280" y="113"/>
                  <a:pt x="280" y="112"/>
                  <a:pt x="280" y="112"/>
                </a:cubicBezTo>
                <a:cubicBezTo>
                  <a:pt x="280" y="112"/>
                  <a:pt x="280" y="112"/>
                  <a:pt x="280" y="112"/>
                </a:cubicBezTo>
                <a:close/>
                <a:moveTo>
                  <a:pt x="279" y="114"/>
                </a:moveTo>
                <a:cubicBezTo>
                  <a:pt x="279" y="114"/>
                  <a:pt x="279" y="114"/>
                  <a:pt x="279" y="114"/>
                </a:cubicBezTo>
                <a:cubicBezTo>
                  <a:pt x="279" y="115"/>
                  <a:pt x="279" y="115"/>
                  <a:pt x="279" y="116"/>
                </a:cubicBezTo>
                <a:cubicBezTo>
                  <a:pt x="279" y="116"/>
                  <a:pt x="279" y="116"/>
                  <a:pt x="279" y="116"/>
                </a:cubicBezTo>
                <a:cubicBezTo>
                  <a:pt x="279" y="115"/>
                  <a:pt x="279" y="115"/>
                  <a:pt x="279" y="114"/>
                </a:cubicBezTo>
                <a:close/>
                <a:moveTo>
                  <a:pt x="286" y="91"/>
                </a:moveTo>
                <a:cubicBezTo>
                  <a:pt x="286" y="91"/>
                  <a:pt x="286" y="92"/>
                  <a:pt x="286" y="92"/>
                </a:cubicBezTo>
                <a:cubicBezTo>
                  <a:pt x="286" y="92"/>
                  <a:pt x="286" y="92"/>
                  <a:pt x="286" y="92"/>
                </a:cubicBezTo>
                <a:cubicBezTo>
                  <a:pt x="286" y="92"/>
                  <a:pt x="286" y="91"/>
                  <a:pt x="286" y="91"/>
                </a:cubicBezTo>
                <a:close/>
                <a:moveTo>
                  <a:pt x="282" y="96"/>
                </a:moveTo>
                <a:cubicBezTo>
                  <a:pt x="283" y="96"/>
                  <a:pt x="283" y="96"/>
                  <a:pt x="283" y="96"/>
                </a:cubicBezTo>
                <a:cubicBezTo>
                  <a:pt x="283" y="96"/>
                  <a:pt x="283" y="96"/>
                  <a:pt x="283" y="96"/>
                </a:cubicBezTo>
                <a:cubicBezTo>
                  <a:pt x="283" y="96"/>
                  <a:pt x="283" y="96"/>
                  <a:pt x="283" y="96"/>
                </a:cubicBezTo>
                <a:cubicBezTo>
                  <a:pt x="283" y="96"/>
                  <a:pt x="282" y="96"/>
                  <a:pt x="282" y="96"/>
                </a:cubicBezTo>
                <a:close/>
                <a:moveTo>
                  <a:pt x="277" y="100"/>
                </a:moveTo>
                <a:cubicBezTo>
                  <a:pt x="277" y="100"/>
                  <a:pt x="278" y="100"/>
                  <a:pt x="278" y="100"/>
                </a:cubicBezTo>
                <a:cubicBezTo>
                  <a:pt x="278" y="101"/>
                  <a:pt x="278" y="101"/>
                  <a:pt x="278" y="101"/>
                </a:cubicBezTo>
                <a:cubicBezTo>
                  <a:pt x="278" y="101"/>
                  <a:pt x="278" y="101"/>
                  <a:pt x="278" y="101"/>
                </a:cubicBezTo>
                <a:cubicBezTo>
                  <a:pt x="278" y="101"/>
                  <a:pt x="278" y="101"/>
                  <a:pt x="277" y="101"/>
                </a:cubicBezTo>
                <a:lnTo>
                  <a:pt x="277" y="100"/>
                </a:lnTo>
                <a:close/>
                <a:moveTo>
                  <a:pt x="276" y="114"/>
                </a:moveTo>
                <a:cubicBezTo>
                  <a:pt x="277" y="114"/>
                  <a:pt x="277" y="114"/>
                  <a:pt x="277" y="114"/>
                </a:cubicBezTo>
                <a:cubicBezTo>
                  <a:pt x="276" y="115"/>
                  <a:pt x="276" y="115"/>
                  <a:pt x="276" y="116"/>
                </a:cubicBezTo>
                <a:cubicBezTo>
                  <a:pt x="276" y="116"/>
                  <a:pt x="275" y="116"/>
                  <a:pt x="275" y="116"/>
                </a:cubicBezTo>
                <a:cubicBezTo>
                  <a:pt x="275" y="116"/>
                  <a:pt x="275" y="116"/>
                  <a:pt x="275" y="116"/>
                </a:cubicBezTo>
                <a:cubicBezTo>
                  <a:pt x="275" y="115"/>
                  <a:pt x="276" y="115"/>
                  <a:pt x="276" y="114"/>
                </a:cubicBezTo>
                <a:close/>
                <a:moveTo>
                  <a:pt x="260" y="105"/>
                </a:moveTo>
                <a:cubicBezTo>
                  <a:pt x="261" y="106"/>
                  <a:pt x="261" y="106"/>
                  <a:pt x="261" y="106"/>
                </a:cubicBezTo>
                <a:cubicBezTo>
                  <a:pt x="261" y="106"/>
                  <a:pt x="261" y="106"/>
                  <a:pt x="261" y="107"/>
                </a:cubicBezTo>
                <a:cubicBezTo>
                  <a:pt x="260" y="107"/>
                  <a:pt x="260" y="107"/>
                  <a:pt x="260" y="106"/>
                </a:cubicBezTo>
                <a:cubicBezTo>
                  <a:pt x="260" y="106"/>
                  <a:pt x="260" y="106"/>
                  <a:pt x="260" y="105"/>
                </a:cubicBezTo>
                <a:close/>
                <a:moveTo>
                  <a:pt x="260" y="107"/>
                </a:moveTo>
                <a:cubicBezTo>
                  <a:pt x="260" y="107"/>
                  <a:pt x="260" y="107"/>
                  <a:pt x="260" y="107"/>
                </a:cubicBezTo>
                <a:cubicBezTo>
                  <a:pt x="260" y="107"/>
                  <a:pt x="260" y="107"/>
                  <a:pt x="260" y="107"/>
                </a:cubicBezTo>
                <a:cubicBezTo>
                  <a:pt x="260" y="108"/>
                  <a:pt x="260" y="108"/>
                  <a:pt x="259" y="108"/>
                </a:cubicBezTo>
                <a:cubicBezTo>
                  <a:pt x="259" y="108"/>
                  <a:pt x="259" y="108"/>
                  <a:pt x="259" y="108"/>
                </a:cubicBezTo>
                <a:cubicBezTo>
                  <a:pt x="259" y="107"/>
                  <a:pt x="259" y="107"/>
                  <a:pt x="260" y="107"/>
                </a:cubicBezTo>
                <a:close/>
                <a:moveTo>
                  <a:pt x="259" y="108"/>
                </a:moveTo>
                <a:cubicBezTo>
                  <a:pt x="259" y="109"/>
                  <a:pt x="259" y="109"/>
                  <a:pt x="259" y="110"/>
                </a:cubicBezTo>
                <a:cubicBezTo>
                  <a:pt x="258" y="110"/>
                  <a:pt x="258" y="110"/>
                  <a:pt x="258" y="110"/>
                </a:cubicBezTo>
                <a:cubicBezTo>
                  <a:pt x="258" y="110"/>
                  <a:pt x="258" y="110"/>
                  <a:pt x="258" y="110"/>
                </a:cubicBezTo>
                <a:cubicBezTo>
                  <a:pt x="258" y="110"/>
                  <a:pt x="258" y="110"/>
                  <a:pt x="258" y="110"/>
                </a:cubicBezTo>
                <a:cubicBezTo>
                  <a:pt x="258" y="109"/>
                  <a:pt x="259" y="109"/>
                  <a:pt x="259" y="108"/>
                </a:cubicBezTo>
                <a:close/>
                <a:moveTo>
                  <a:pt x="258" y="142"/>
                </a:moveTo>
                <a:cubicBezTo>
                  <a:pt x="258" y="142"/>
                  <a:pt x="258" y="142"/>
                  <a:pt x="258" y="142"/>
                </a:cubicBezTo>
                <a:cubicBezTo>
                  <a:pt x="258" y="143"/>
                  <a:pt x="258" y="143"/>
                  <a:pt x="258" y="143"/>
                </a:cubicBezTo>
                <a:cubicBezTo>
                  <a:pt x="258" y="143"/>
                  <a:pt x="258" y="143"/>
                  <a:pt x="258" y="143"/>
                </a:cubicBezTo>
                <a:cubicBezTo>
                  <a:pt x="258" y="143"/>
                  <a:pt x="258" y="143"/>
                  <a:pt x="258" y="143"/>
                </a:cubicBezTo>
                <a:cubicBezTo>
                  <a:pt x="258" y="143"/>
                  <a:pt x="258" y="143"/>
                  <a:pt x="258" y="142"/>
                </a:cubicBezTo>
                <a:close/>
                <a:moveTo>
                  <a:pt x="180" y="139"/>
                </a:moveTo>
                <a:cubicBezTo>
                  <a:pt x="180" y="139"/>
                  <a:pt x="180" y="139"/>
                  <a:pt x="181" y="139"/>
                </a:cubicBezTo>
                <a:cubicBezTo>
                  <a:pt x="181" y="140"/>
                  <a:pt x="181" y="140"/>
                  <a:pt x="180" y="140"/>
                </a:cubicBezTo>
                <a:cubicBezTo>
                  <a:pt x="180" y="140"/>
                  <a:pt x="180" y="140"/>
                  <a:pt x="180" y="140"/>
                </a:cubicBezTo>
                <a:cubicBezTo>
                  <a:pt x="180" y="140"/>
                  <a:pt x="180" y="140"/>
                  <a:pt x="180" y="140"/>
                </a:cubicBezTo>
                <a:cubicBezTo>
                  <a:pt x="180" y="139"/>
                  <a:pt x="180" y="139"/>
                  <a:pt x="180" y="139"/>
                </a:cubicBezTo>
                <a:close/>
                <a:moveTo>
                  <a:pt x="178" y="143"/>
                </a:moveTo>
                <a:cubicBezTo>
                  <a:pt x="178" y="144"/>
                  <a:pt x="178" y="144"/>
                  <a:pt x="178" y="144"/>
                </a:cubicBezTo>
                <a:cubicBezTo>
                  <a:pt x="177" y="144"/>
                  <a:pt x="177" y="145"/>
                  <a:pt x="177" y="145"/>
                </a:cubicBezTo>
                <a:cubicBezTo>
                  <a:pt x="176" y="145"/>
                  <a:pt x="176" y="145"/>
                  <a:pt x="176" y="145"/>
                </a:cubicBezTo>
                <a:cubicBezTo>
                  <a:pt x="176" y="145"/>
                  <a:pt x="176" y="145"/>
                  <a:pt x="176" y="145"/>
                </a:cubicBezTo>
                <a:cubicBezTo>
                  <a:pt x="177" y="143"/>
                  <a:pt x="178" y="142"/>
                  <a:pt x="179" y="140"/>
                </a:cubicBezTo>
                <a:cubicBezTo>
                  <a:pt x="180" y="140"/>
                  <a:pt x="180" y="140"/>
                  <a:pt x="180" y="140"/>
                </a:cubicBezTo>
                <a:cubicBezTo>
                  <a:pt x="180" y="141"/>
                  <a:pt x="179" y="141"/>
                  <a:pt x="179" y="142"/>
                </a:cubicBezTo>
                <a:cubicBezTo>
                  <a:pt x="178" y="142"/>
                  <a:pt x="178" y="143"/>
                  <a:pt x="178" y="143"/>
                </a:cubicBezTo>
                <a:cubicBezTo>
                  <a:pt x="178" y="143"/>
                  <a:pt x="178" y="143"/>
                  <a:pt x="178" y="143"/>
                </a:cubicBezTo>
                <a:close/>
                <a:moveTo>
                  <a:pt x="185" y="157"/>
                </a:moveTo>
                <a:cubicBezTo>
                  <a:pt x="186" y="158"/>
                  <a:pt x="186" y="159"/>
                  <a:pt x="187" y="160"/>
                </a:cubicBezTo>
                <a:cubicBezTo>
                  <a:pt x="186" y="160"/>
                  <a:pt x="186" y="160"/>
                  <a:pt x="186" y="160"/>
                </a:cubicBezTo>
                <a:cubicBezTo>
                  <a:pt x="186" y="160"/>
                  <a:pt x="185" y="160"/>
                  <a:pt x="184" y="161"/>
                </a:cubicBezTo>
                <a:cubicBezTo>
                  <a:pt x="184" y="161"/>
                  <a:pt x="185" y="162"/>
                  <a:pt x="184" y="162"/>
                </a:cubicBezTo>
                <a:cubicBezTo>
                  <a:pt x="185" y="164"/>
                  <a:pt x="187" y="164"/>
                  <a:pt x="187" y="165"/>
                </a:cubicBezTo>
                <a:cubicBezTo>
                  <a:pt x="186" y="165"/>
                  <a:pt x="186" y="166"/>
                  <a:pt x="186" y="166"/>
                </a:cubicBezTo>
                <a:cubicBezTo>
                  <a:pt x="185" y="166"/>
                  <a:pt x="184" y="166"/>
                  <a:pt x="184" y="166"/>
                </a:cubicBezTo>
                <a:cubicBezTo>
                  <a:pt x="184" y="166"/>
                  <a:pt x="184" y="164"/>
                  <a:pt x="184" y="164"/>
                </a:cubicBezTo>
                <a:cubicBezTo>
                  <a:pt x="184" y="164"/>
                  <a:pt x="183" y="164"/>
                  <a:pt x="183" y="164"/>
                </a:cubicBezTo>
                <a:cubicBezTo>
                  <a:pt x="183" y="163"/>
                  <a:pt x="183" y="163"/>
                  <a:pt x="183" y="162"/>
                </a:cubicBezTo>
                <a:cubicBezTo>
                  <a:pt x="183" y="162"/>
                  <a:pt x="183" y="162"/>
                  <a:pt x="183" y="162"/>
                </a:cubicBezTo>
                <a:cubicBezTo>
                  <a:pt x="183" y="161"/>
                  <a:pt x="183" y="161"/>
                  <a:pt x="183" y="161"/>
                </a:cubicBezTo>
                <a:cubicBezTo>
                  <a:pt x="182" y="161"/>
                  <a:pt x="182" y="161"/>
                  <a:pt x="182" y="161"/>
                </a:cubicBezTo>
                <a:cubicBezTo>
                  <a:pt x="182" y="161"/>
                  <a:pt x="182" y="161"/>
                  <a:pt x="182" y="161"/>
                </a:cubicBezTo>
                <a:cubicBezTo>
                  <a:pt x="182" y="161"/>
                  <a:pt x="182" y="161"/>
                  <a:pt x="182" y="161"/>
                </a:cubicBezTo>
                <a:cubicBezTo>
                  <a:pt x="182" y="161"/>
                  <a:pt x="182" y="162"/>
                  <a:pt x="181" y="163"/>
                </a:cubicBezTo>
                <a:cubicBezTo>
                  <a:pt x="181" y="163"/>
                  <a:pt x="180" y="163"/>
                  <a:pt x="180" y="164"/>
                </a:cubicBezTo>
                <a:cubicBezTo>
                  <a:pt x="179" y="164"/>
                  <a:pt x="179" y="164"/>
                  <a:pt x="179" y="164"/>
                </a:cubicBezTo>
                <a:cubicBezTo>
                  <a:pt x="179" y="164"/>
                  <a:pt x="178" y="163"/>
                  <a:pt x="178" y="163"/>
                </a:cubicBezTo>
                <a:cubicBezTo>
                  <a:pt x="178" y="162"/>
                  <a:pt x="180" y="162"/>
                  <a:pt x="180" y="161"/>
                </a:cubicBezTo>
                <a:cubicBezTo>
                  <a:pt x="181" y="161"/>
                  <a:pt x="181" y="160"/>
                  <a:pt x="181" y="160"/>
                </a:cubicBezTo>
                <a:cubicBezTo>
                  <a:pt x="181" y="158"/>
                  <a:pt x="180" y="158"/>
                  <a:pt x="181" y="157"/>
                </a:cubicBezTo>
                <a:cubicBezTo>
                  <a:pt x="181" y="157"/>
                  <a:pt x="181" y="156"/>
                  <a:pt x="181" y="156"/>
                </a:cubicBezTo>
                <a:cubicBezTo>
                  <a:pt x="182" y="156"/>
                  <a:pt x="183" y="156"/>
                  <a:pt x="183" y="156"/>
                </a:cubicBezTo>
                <a:cubicBezTo>
                  <a:pt x="184" y="156"/>
                  <a:pt x="185" y="156"/>
                  <a:pt x="184" y="157"/>
                </a:cubicBezTo>
                <a:cubicBezTo>
                  <a:pt x="184" y="157"/>
                  <a:pt x="185" y="157"/>
                  <a:pt x="185" y="157"/>
                </a:cubicBezTo>
                <a:close/>
                <a:moveTo>
                  <a:pt x="185" y="148"/>
                </a:moveTo>
                <a:cubicBezTo>
                  <a:pt x="185" y="149"/>
                  <a:pt x="185" y="149"/>
                  <a:pt x="185" y="149"/>
                </a:cubicBezTo>
                <a:cubicBezTo>
                  <a:pt x="185" y="149"/>
                  <a:pt x="185" y="149"/>
                  <a:pt x="184" y="148"/>
                </a:cubicBezTo>
                <a:cubicBezTo>
                  <a:pt x="184" y="150"/>
                  <a:pt x="179" y="153"/>
                  <a:pt x="179" y="154"/>
                </a:cubicBezTo>
                <a:cubicBezTo>
                  <a:pt x="179" y="154"/>
                  <a:pt x="179" y="154"/>
                  <a:pt x="179" y="153"/>
                </a:cubicBezTo>
                <a:cubicBezTo>
                  <a:pt x="178" y="151"/>
                  <a:pt x="180" y="148"/>
                  <a:pt x="179" y="148"/>
                </a:cubicBezTo>
                <a:cubicBezTo>
                  <a:pt x="179" y="147"/>
                  <a:pt x="180" y="146"/>
                  <a:pt x="180" y="145"/>
                </a:cubicBezTo>
                <a:cubicBezTo>
                  <a:pt x="180" y="145"/>
                  <a:pt x="180" y="145"/>
                  <a:pt x="179" y="145"/>
                </a:cubicBezTo>
                <a:cubicBezTo>
                  <a:pt x="179" y="143"/>
                  <a:pt x="183" y="138"/>
                  <a:pt x="184" y="137"/>
                </a:cubicBezTo>
                <a:cubicBezTo>
                  <a:pt x="184" y="137"/>
                  <a:pt x="185" y="137"/>
                  <a:pt x="185" y="137"/>
                </a:cubicBezTo>
                <a:cubicBezTo>
                  <a:pt x="186" y="142"/>
                  <a:pt x="184" y="144"/>
                  <a:pt x="182" y="147"/>
                </a:cubicBezTo>
                <a:cubicBezTo>
                  <a:pt x="181" y="147"/>
                  <a:pt x="181" y="148"/>
                  <a:pt x="180" y="149"/>
                </a:cubicBezTo>
                <a:cubicBezTo>
                  <a:pt x="180" y="149"/>
                  <a:pt x="180" y="149"/>
                  <a:pt x="180" y="149"/>
                </a:cubicBezTo>
                <a:cubicBezTo>
                  <a:pt x="181" y="150"/>
                  <a:pt x="181" y="150"/>
                  <a:pt x="181" y="149"/>
                </a:cubicBezTo>
                <a:cubicBezTo>
                  <a:pt x="183" y="149"/>
                  <a:pt x="185" y="145"/>
                  <a:pt x="186" y="143"/>
                </a:cubicBezTo>
                <a:cubicBezTo>
                  <a:pt x="186" y="144"/>
                  <a:pt x="186" y="145"/>
                  <a:pt x="187" y="146"/>
                </a:cubicBezTo>
                <a:cubicBezTo>
                  <a:pt x="187" y="147"/>
                  <a:pt x="186" y="148"/>
                  <a:pt x="185" y="148"/>
                </a:cubicBezTo>
                <a:close/>
                <a:moveTo>
                  <a:pt x="190" y="141"/>
                </a:moveTo>
                <a:cubicBezTo>
                  <a:pt x="190" y="141"/>
                  <a:pt x="190" y="141"/>
                  <a:pt x="190" y="141"/>
                </a:cubicBezTo>
                <a:cubicBezTo>
                  <a:pt x="190" y="141"/>
                  <a:pt x="190" y="141"/>
                  <a:pt x="190" y="141"/>
                </a:cubicBezTo>
                <a:cubicBezTo>
                  <a:pt x="190" y="141"/>
                  <a:pt x="190" y="141"/>
                  <a:pt x="190" y="140"/>
                </a:cubicBezTo>
                <a:cubicBezTo>
                  <a:pt x="190" y="140"/>
                  <a:pt x="190" y="140"/>
                  <a:pt x="190" y="140"/>
                </a:cubicBezTo>
                <a:cubicBezTo>
                  <a:pt x="190" y="141"/>
                  <a:pt x="190" y="141"/>
                  <a:pt x="190" y="141"/>
                </a:cubicBezTo>
                <a:close/>
                <a:moveTo>
                  <a:pt x="205" y="138"/>
                </a:moveTo>
                <a:cubicBezTo>
                  <a:pt x="205" y="138"/>
                  <a:pt x="205" y="138"/>
                  <a:pt x="205" y="138"/>
                </a:cubicBezTo>
                <a:cubicBezTo>
                  <a:pt x="204" y="138"/>
                  <a:pt x="203" y="139"/>
                  <a:pt x="203" y="139"/>
                </a:cubicBezTo>
                <a:cubicBezTo>
                  <a:pt x="203" y="139"/>
                  <a:pt x="203" y="139"/>
                  <a:pt x="203" y="139"/>
                </a:cubicBezTo>
                <a:cubicBezTo>
                  <a:pt x="203" y="140"/>
                  <a:pt x="203" y="140"/>
                  <a:pt x="202" y="140"/>
                </a:cubicBezTo>
                <a:cubicBezTo>
                  <a:pt x="202" y="140"/>
                  <a:pt x="202" y="141"/>
                  <a:pt x="202" y="140"/>
                </a:cubicBezTo>
                <a:cubicBezTo>
                  <a:pt x="202" y="140"/>
                  <a:pt x="202" y="140"/>
                  <a:pt x="202" y="140"/>
                </a:cubicBezTo>
                <a:cubicBezTo>
                  <a:pt x="201" y="140"/>
                  <a:pt x="201" y="140"/>
                  <a:pt x="201" y="140"/>
                </a:cubicBezTo>
                <a:cubicBezTo>
                  <a:pt x="202" y="139"/>
                  <a:pt x="204" y="137"/>
                  <a:pt x="204" y="136"/>
                </a:cubicBezTo>
                <a:cubicBezTo>
                  <a:pt x="204" y="136"/>
                  <a:pt x="204" y="136"/>
                  <a:pt x="204" y="136"/>
                </a:cubicBezTo>
                <a:cubicBezTo>
                  <a:pt x="205" y="136"/>
                  <a:pt x="205" y="137"/>
                  <a:pt x="205" y="137"/>
                </a:cubicBezTo>
                <a:cubicBezTo>
                  <a:pt x="205" y="137"/>
                  <a:pt x="205" y="137"/>
                  <a:pt x="205" y="137"/>
                </a:cubicBezTo>
                <a:cubicBezTo>
                  <a:pt x="205" y="137"/>
                  <a:pt x="205" y="137"/>
                  <a:pt x="205" y="137"/>
                </a:cubicBezTo>
                <a:cubicBezTo>
                  <a:pt x="205" y="137"/>
                  <a:pt x="205" y="137"/>
                  <a:pt x="205" y="137"/>
                </a:cubicBezTo>
                <a:cubicBezTo>
                  <a:pt x="205" y="137"/>
                  <a:pt x="205" y="137"/>
                  <a:pt x="205" y="138"/>
                </a:cubicBezTo>
                <a:close/>
                <a:moveTo>
                  <a:pt x="205" y="135"/>
                </a:moveTo>
                <a:cubicBezTo>
                  <a:pt x="205" y="136"/>
                  <a:pt x="205" y="136"/>
                  <a:pt x="205" y="136"/>
                </a:cubicBezTo>
                <a:cubicBezTo>
                  <a:pt x="205" y="136"/>
                  <a:pt x="205" y="136"/>
                  <a:pt x="205" y="136"/>
                </a:cubicBezTo>
                <a:cubicBezTo>
                  <a:pt x="205" y="135"/>
                  <a:pt x="205" y="135"/>
                  <a:pt x="205" y="135"/>
                </a:cubicBezTo>
                <a:cubicBezTo>
                  <a:pt x="205" y="135"/>
                  <a:pt x="205" y="135"/>
                  <a:pt x="205" y="135"/>
                </a:cubicBezTo>
                <a:cubicBezTo>
                  <a:pt x="205" y="135"/>
                  <a:pt x="205" y="135"/>
                  <a:pt x="205" y="135"/>
                </a:cubicBezTo>
                <a:close/>
                <a:moveTo>
                  <a:pt x="106" y="203"/>
                </a:moveTo>
                <a:cubicBezTo>
                  <a:pt x="106" y="203"/>
                  <a:pt x="106" y="203"/>
                  <a:pt x="105" y="203"/>
                </a:cubicBezTo>
                <a:cubicBezTo>
                  <a:pt x="105" y="202"/>
                  <a:pt x="105" y="202"/>
                  <a:pt x="105" y="201"/>
                </a:cubicBezTo>
                <a:cubicBezTo>
                  <a:pt x="105" y="201"/>
                  <a:pt x="105" y="201"/>
                  <a:pt x="105" y="200"/>
                </a:cubicBezTo>
                <a:cubicBezTo>
                  <a:pt x="106" y="201"/>
                  <a:pt x="106" y="202"/>
                  <a:pt x="106" y="202"/>
                </a:cubicBezTo>
                <a:cubicBezTo>
                  <a:pt x="106" y="203"/>
                  <a:pt x="106" y="203"/>
                  <a:pt x="106" y="203"/>
                </a:cubicBezTo>
                <a:close/>
                <a:moveTo>
                  <a:pt x="155" y="206"/>
                </a:moveTo>
                <a:cubicBezTo>
                  <a:pt x="155" y="207"/>
                  <a:pt x="155" y="207"/>
                  <a:pt x="154" y="207"/>
                </a:cubicBezTo>
                <a:cubicBezTo>
                  <a:pt x="154" y="207"/>
                  <a:pt x="154" y="207"/>
                  <a:pt x="154" y="207"/>
                </a:cubicBezTo>
                <a:cubicBezTo>
                  <a:pt x="154" y="207"/>
                  <a:pt x="154" y="207"/>
                  <a:pt x="154" y="207"/>
                </a:cubicBezTo>
                <a:cubicBezTo>
                  <a:pt x="154" y="206"/>
                  <a:pt x="154" y="206"/>
                  <a:pt x="154" y="206"/>
                </a:cubicBezTo>
                <a:cubicBezTo>
                  <a:pt x="154" y="206"/>
                  <a:pt x="155" y="206"/>
                  <a:pt x="155" y="206"/>
                </a:cubicBezTo>
                <a:close/>
                <a:moveTo>
                  <a:pt x="157" y="205"/>
                </a:moveTo>
                <a:cubicBezTo>
                  <a:pt x="157" y="204"/>
                  <a:pt x="157" y="204"/>
                  <a:pt x="157" y="204"/>
                </a:cubicBezTo>
                <a:cubicBezTo>
                  <a:pt x="157" y="204"/>
                  <a:pt x="157" y="204"/>
                  <a:pt x="157" y="204"/>
                </a:cubicBezTo>
                <a:cubicBezTo>
                  <a:pt x="157" y="203"/>
                  <a:pt x="158" y="203"/>
                  <a:pt x="158" y="203"/>
                </a:cubicBezTo>
                <a:cubicBezTo>
                  <a:pt x="159" y="203"/>
                  <a:pt x="159" y="203"/>
                  <a:pt x="159" y="203"/>
                </a:cubicBezTo>
                <a:cubicBezTo>
                  <a:pt x="159" y="204"/>
                  <a:pt x="158" y="204"/>
                  <a:pt x="157" y="205"/>
                </a:cubicBezTo>
                <a:close/>
                <a:moveTo>
                  <a:pt x="161" y="201"/>
                </a:moveTo>
                <a:cubicBezTo>
                  <a:pt x="161" y="202"/>
                  <a:pt x="160" y="202"/>
                  <a:pt x="160" y="202"/>
                </a:cubicBezTo>
                <a:cubicBezTo>
                  <a:pt x="160" y="203"/>
                  <a:pt x="160" y="203"/>
                  <a:pt x="160" y="203"/>
                </a:cubicBezTo>
                <a:cubicBezTo>
                  <a:pt x="160" y="203"/>
                  <a:pt x="160" y="203"/>
                  <a:pt x="160" y="203"/>
                </a:cubicBezTo>
                <a:cubicBezTo>
                  <a:pt x="160" y="202"/>
                  <a:pt x="160" y="202"/>
                  <a:pt x="160" y="202"/>
                </a:cubicBezTo>
                <a:cubicBezTo>
                  <a:pt x="159" y="202"/>
                  <a:pt x="159" y="202"/>
                  <a:pt x="159" y="202"/>
                </a:cubicBezTo>
                <a:cubicBezTo>
                  <a:pt x="159" y="202"/>
                  <a:pt x="159" y="202"/>
                  <a:pt x="159" y="202"/>
                </a:cubicBezTo>
                <a:cubicBezTo>
                  <a:pt x="160" y="202"/>
                  <a:pt x="160" y="202"/>
                  <a:pt x="161" y="201"/>
                </a:cubicBezTo>
                <a:cubicBezTo>
                  <a:pt x="161" y="201"/>
                  <a:pt x="161" y="201"/>
                  <a:pt x="161" y="201"/>
                </a:cubicBezTo>
                <a:close/>
                <a:moveTo>
                  <a:pt x="166" y="197"/>
                </a:moveTo>
                <a:cubicBezTo>
                  <a:pt x="166" y="197"/>
                  <a:pt x="166" y="197"/>
                  <a:pt x="166" y="197"/>
                </a:cubicBezTo>
                <a:cubicBezTo>
                  <a:pt x="165" y="198"/>
                  <a:pt x="164" y="199"/>
                  <a:pt x="163" y="200"/>
                </a:cubicBezTo>
                <a:cubicBezTo>
                  <a:pt x="163" y="199"/>
                  <a:pt x="163" y="199"/>
                  <a:pt x="162" y="199"/>
                </a:cubicBezTo>
                <a:cubicBezTo>
                  <a:pt x="163" y="198"/>
                  <a:pt x="164" y="199"/>
                  <a:pt x="164" y="198"/>
                </a:cubicBezTo>
                <a:cubicBezTo>
                  <a:pt x="165" y="198"/>
                  <a:pt x="165" y="197"/>
                  <a:pt x="165" y="197"/>
                </a:cubicBezTo>
                <a:cubicBezTo>
                  <a:pt x="166" y="197"/>
                  <a:pt x="166" y="197"/>
                  <a:pt x="166" y="197"/>
                </a:cubicBezTo>
                <a:close/>
                <a:moveTo>
                  <a:pt x="171" y="188"/>
                </a:moveTo>
                <a:cubicBezTo>
                  <a:pt x="171" y="188"/>
                  <a:pt x="171" y="189"/>
                  <a:pt x="171" y="190"/>
                </a:cubicBezTo>
                <a:cubicBezTo>
                  <a:pt x="170" y="190"/>
                  <a:pt x="170" y="190"/>
                  <a:pt x="170" y="190"/>
                </a:cubicBezTo>
                <a:cubicBezTo>
                  <a:pt x="170" y="189"/>
                  <a:pt x="170" y="189"/>
                  <a:pt x="169" y="188"/>
                </a:cubicBezTo>
                <a:cubicBezTo>
                  <a:pt x="168" y="187"/>
                  <a:pt x="167" y="188"/>
                  <a:pt x="166" y="187"/>
                </a:cubicBezTo>
                <a:cubicBezTo>
                  <a:pt x="166" y="187"/>
                  <a:pt x="166" y="186"/>
                  <a:pt x="166" y="186"/>
                </a:cubicBezTo>
                <a:cubicBezTo>
                  <a:pt x="167" y="186"/>
                  <a:pt x="169" y="188"/>
                  <a:pt x="170" y="187"/>
                </a:cubicBezTo>
                <a:cubicBezTo>
                  <a:pt x="171" y="187"/>
                  <a:pt x="172" y="188"/>
                  <a:pt x="171" y="188"/>
                </a:cubicBezTo>
                <a:close/>
                <a:moveTo>
                  <a:pt x="181" y="188"/>
                </a:moveTo>
                <a:cubicBezTo>
                  <a:pt x="180" y="188"/>
                  <a:pt x="179" y="188"/>
                  <a:pt x="178" y="188"/>
                </a:cubicBezTo>
                <a:cubicBezTo>
                  <a:pt x="177" y="189"/>
                  <a:pt x="175" y="190"/>
                  <a:pt x="174" y="190"/>
                </a:cubicBezTo>
                <a:cubicBezTo>
                  <a:pt x="173" y="189"/>
                  <a:pt x="174" y="189"/>
                  <a:pt x="173" y="189"/>
                </a:cubicBezTo>
                <a:cubicBezTo>
                  <a:pt x="174" y="187"/>
                  <a:pt x="175" y="188"/>
                  <a:pt x="176" y="188"/>
                </a:cubicBezTo>
                <a:cubicBezTo>
                  <a:pt x="176" y="187"/>
                  <a:pt x="176" y="187"/>
                  <a:pt x="176" y="187"/>
                </a:cubicBezTo>
                <a:cubicBezTo>
                  <a:pt x="176" y="187"/>
                  <a:pt x="176" y="187"/>
                  <a:pt x="176" y="187"/>
                </a:cubicBezTo>
                <a:cubicBezTo>
                  <a:pt x="176" y="187"/>
                  <a:pt x="176" y="187"/>
                  <a:pt x="177" y="187"/>
                </a:cubicBezTo>
                <a:cubicBezTo>
                  <a:pt x="177" y="187"/>
                  <a:pt x="177" y="187"/>
                  <a:pt x="177" y="187"/>
                </a:cubicBezTo>
                <a:cubicBezTo>
                  <a:pt x="177" y="187"/>
                  <a:pt x="177" y="187"/>
                  <a:pt x="177" y="187"/>
                </a:cubicBezTo>
                <a:cubicBezTo>
                  <a:pt x="177" y="187"/>
                  <a:pt x="177" y="187"/>
                  <a:pt x="177" y="187"/>
                </a:cubicBezTo>
                <a:cubicBezTo>
                  <a:pt x="177" y="186"/>
                  <a:pt x="177" y="186"/>
                  <a:pt x="177" y="186"/>
                </a:cubicBezTo>
                <a:cubicBezTo>
                  <a:pt x="179" y="185"/>
                  <a:pt x="179" y="185"/>
                  <a:pt x="180" y="184"/>
                </a:cubicBezTo>
                <a:cubicBezTo>
                  <a:pt x="181" y="184"/>
                  <a:pt x="181" y="184"/>
                  <a:pt x="181" y="184"/>
                </a:cubicBezTo>
                <a:cubicBezTo>
                  <a:pt x="181" y="184"/>
                  <a:pt x="181" y="187"/>
                  <a:pt x="181" y="187"/>
                </a:cubicBezTo>
                <a:cubicBezTo>
                  <a:pt x="181" y="188"/>
                  <a:pt x="181" y="188"/>
                  <a:pt x="181" y="188"/>
                </a:cubicBezTo>
                <a:close/>
                <a:moveTo>
                  <a:pt x="163" y="263"/>
                </a:moveTo>
                <a:cubicBezTo>
                  <a:pt x="163" y="263"/>
                  <a:pt x="163" y="263"/>
                  <a:pt x="163" y="263"/>
                </a:cubicBezTo>
                <a:cubicBezTo>
                  <a:pt x="163" y="263"/>
                  <a:pt x="163" y="263"/>
                  <a:pt x="163" y="263"/>
                </a:cubicBezTo>
                <a:cubicBezTo>
                  <a:pt x="163" y="263"/>
                  <a:pt x="163" y="263"/>
                  <a:pt x="163" y="263"/>
                </a:cubicBezTo>
                <a:close/>
                <a:moveTo>
                  <a:pt x="162" y="245"/>
                </a:moveTo>
                <a:cubicBezTo>
                  <a:pt x="162" y="245"/>
                  <a:pt x="162" y="245"/>
                  <a:pt x="162" y="246"/>
                </a:cubicBezTo>
                <a:cubicBezTo>
                  <a:pt x="162" y="246"/>
                  <a:pt x="162" y="246"/>
                  <a:pt x="162" y="246"/>
                </a:cubicBezTo>
                <a:cubicBezTo>
                  <a:pt x="162" y="246"/>
                  <a:pt x="162" y="246"/>
                  <a:pt x="162" y="246"/>
                </a:cubicBezTo>
                <a:cubicBezTo>
                  <a:pt x="162" y="245"/>
                  <a:pt x="162" y="245"/>
                  <a:pt x="162" y="245"/>
                </a:cubicBezTo>
                <a:close/>
                <a:moveTo>
                  <a:pt x="161" y="264"/>
                </a:moveTo>
                <a:cubicBezTo>
                  <a:pt x="162" y="265"/>
                  <a:pt x="162" y="265"/>
                  <a:pt x="162" y="266"/>
                </a:cubicBezTo>
                <a:cubicBezTo>
                  <a:pt x="162" y="266"/>
                  <a:pt x="162" y="266"/>
                  <a:pt x="162" y="266"/>
                </a:cubicBezTo>
                <a:cubicBezTo>
                  <a:pt x="162" y="266"/>
                  <a:pt x="162" y="266"/>
                  <a:pt x="161" y="265"/>
                </a:cubicBezTo>
                <a:lnTo>
                  <a:pt x="161" y="264"/>
                </a:lnTo>
                <a:close/>
                <a:moveTo>
                  <a:pt x="161" y="251"/>
                </a:moveTo>
                <a:cubicBezTo>
                  <a:pt x="161" y="250"/>
                  <a:pt x="161" y="250"/>
                  <a:pt x="161" y="250"/>
                </a:cubicBezTo>
                <a:cubicBezTo>
                  <a:pt x="161" y="250"/>
                  <a:pt x="161" y="250"/>
                  <a:pt x="161" y="251"/>
                </a:cubicBezTo>
                <a:close/>
                <a:moveTo>
                  <a:pt x="159" y="268"/>
                </a:moveTo>
                <a:cubicBezTo>
                  <a:pt x="159" y="268"/>
                  <a:pt x="159" y="268"/>
                  <a:pt x="159" y="268"/>
                </a:cubicBezTo>
                <a:cubicBezTo>
                  <a:pt x="159" y="268"/>
                  <a:pt x="159" y="268"/>
                  <a:pt x="159" y="268"/>
                </a:cubicBezTo>
                <a:close/>
                <a:moveTo>
                  <a:pt x="178" y="216"/>
                </a:moveTo>
                <a:cubicBezTo>
                  <a:pt x="178" y="216"/>
                  <a:pt x="179" y="216"/>
                  <a:pt x="179" y="215"/>
                </a:cubicBezTo>
                <a:cubicBezTo>
                  <a:pt x="179" y="215"/>
                  <a:pt x="179" y="215"/>
                  <a:pt x="179" y="215"/>
                </a:cubicBezTo>
                <a:cubicBezTo>
                  <a:pt x="180" y="216"/>
                  <a:pt x="179" y="216"/>
                  <a:pt x="180" y="216"/>
                </a:cubicBezTo>
                <a:cubicBezTo>
                  <a:pt x="179" y="216"/>
                  <a:pt x="179" y="216"/>
                  <a:pt x="179" y="217"/>
                </a:cubicBezTo>
                <a:cubicBezTo>
                  <a:pt x="178" y="217"/>
                  <a:pt x="178" y="217"/>
                  <a:pt x="178" y="217"/>
                </a:cubicBezTo>
                <a:lnTo>
                  <a:pt x="178" y="216"/>
                </a:lnTo>
                <a:close/>
                <a:moveTo>
                  <a:pt x="180" y="218"/>
                </a:moveTo>
                <a:cubicBezTo>
                  <a:pt x="179" y="219"/>
                  <a:pt x="176" y="221"/>
                  <a:pt x="175" y="222"/>
                </a:cubicBezTo>
                <a:cubicBezTo>
                  <a:pt x="175" y="222"/>
                  <a:pt x="175" y="222"/>
                  <a:pt x="175" y="222"/>
                </a:cubicBezTo>
                <a:cubicBezTo>
                  <a:pt x="175" y="220"/>
                  <a:pt x="178" y="219"/>
                  <a:pt x="180" y="217"/>
                </a:cubicBezTo>
                <a:cubicBezTo>
                  <a:pt x="180" y="217"/>
                  <a:pt x="180" y="217"/>
                  <a:pt x="180" y="218"/>
                </a:cubicBezTo>
                <a:close/>
                <a:moveTo>
                  <a:pt x="181" y="217"/>
                </a:moveTo>
                <a:cubicBezTo>
                  <a:pt x="180" y="217"/>
                  <a:pt x="180" y="217"/>
                  <a:pt x="180" y="217"/>
                </a:cubicBezTo>
                <a:cubicBezTo>
                  <a:pt x="180" y="217"/>
                  <a:pt x="180" y="217"/>
                  <a:pt x="180" y="217"/>
                </a:cubicBezTo>
                <a:cubicBezTo>
                  <a:pt x="180" y="217"/>
                  <a:pt x="180" y="217"/>
                  <a:pt x="180" y="217"/>
                </a:cubicBezTo>
                <a:cubicBezTo>
                  <a:pt x="181" y="217"/>
                  <a:pt x="181" y="217"/>
                  <a:pt x="181" y="217"/>
                </a:cubicBezTo>
                <a:close/>
                <a:moveTo>
                  <a:pt x="184" y="216"/>
                </a:moveTo>
                <a:cubicBezTo>
                  <a:pt x="184" y="215"/>
                  <a:pt x="184" y="216"/>
                  <a:pt x="184" y="215"/>
                </a:cubicBezTo>
                <a:cubicBezTo>
                  <a:pt x="184" y="215"/>
                  <a:pt x="184" y="215"/>
                  <a:pt x="184" y="214"/>
                </a:cubicBezTo>
                <a:cubicBezTo>
                  <a:pt x="185" y="214"/>
                  <a:pt x="185" y="214"/>
                  <a:pt x="185" y="215"/>
                </a:cubicBezTo>
                <a:cubicBezTo>
                  <a:pt x="185" y="215"/>
                  <a:pt x="185" y="215"/>
                  <a:pt x="185" y="215"/>
                </a:cubicBezTo>
                <a:cubicBezTo>
                  <a:pt x="185" y="215"/>
                  <a:pt x="185" y="215"/>
                  <a:pt x="184" y="216"/>
                </a:cubicBezTo>
                <a:close/>
                <a:moveTo>
                  <a:pt x="188" y="206"/>
                </a:moveTo>
                <a:cubicBezTo>
                  <a:pt x="188" y="207"/>
                  <a:pt x="188" y="208"/>
                  <a:pt x="187" y="209"/>
                </a:cubicBezTo>
                <a:cubicBezTo>
                  <a:pt x="186" y="209"/>
                  <a:pt x="186" y="209"/>
                  <a:pt x="186" y="209"/>
                </a:cubicBezTo>
                <a:cubicBezTo>
                  <a:pt x="186" y="209"/>
                  <a:pt x="184" y="210"/>
                  <a:pt x="184" y="211"/>
                </a:cubicBezTo>
                <a:cubicBezTo>
                  <a:pt x="183" y="211"/>
                  <a:pt x="183" y="211"/>
                  <a:pt x="183" y="211"/>
                </a:cubicBezTo>
                <a:cubicBezTo>
                  <a:pt x="183" y="211"/>
                  <a:pt x="183" y="211"/>
                  <a:pt x="183" y="211"/>
                </a:cubicBezTo>
                <a:cubicBezTo>
                  <a:pt x="183" y="210"/>
                  <a:pt x="184" y="210"/>
                  <a:pt x="184" y="210"/>
                </a:cubicBezTo>
                <a:cubicBezTo>
                  <a:pt x="184" y="210"/>
                  <a:pt x="184" y="210"/>
                  <a:pt x="184" y="210"/>
                </a:cubicBezTo>
                <a:cubicBezTo>
                  <a:pt x="184" y="210"/>
                  <a:pt x="184" y="210"/>
                  <a:pt x="184" y="210"/>
                </a:cubicBezTo>
                <a:cubicBezTo>
                  <a:pt x="183" y="210"/>
                  <a:pt x="183" y="211"/>
                  <a:pt x="182" y="212"/>
                </a:cubicBezTo>
                <a:cubicBezTo>
                  <a:pt x="182" y="212"/>
                  <a:pt x="181" y="212"/>
                  <a:pt x="181" y="213"/>
                </a:cubicBezTo>
                <a:cubicBezTo>
                  <a:pt x="181" y="213"/>
                  <a:pt x="181" y="213"/>
                  <a:pt x="181" y="214"/>
                </a:cubicBezTo>
                <a:cubicBezTo>
                  <a:pt x="181" y="214"/>
                  <a:pt x="181" y="214"/>
                  <a:pt x="181" y="214"/>
                </a:cubicBezTo>
                <a:cubicBezTo>
                  <a:pt x="181" y="215"/>
                  <a:pt x="180" y="214"/>
                  <a:pt x="180" y="215"/>
                </a:cubicBezTo>
                <a:cubicBezTo>
                  <a:pt x="180" y="215"/>
                  <a:pt x="180" y="215"/>
                  <a:pt x="179" y="214"/>
                </a:cubicBezTo>
                <a:cubicBezTo>
                  <a:pt x="180" y="213"/>
                  <a:pt x="181" y="212"/>
                  <a:pt x="182" y="210"/>
                </a:cubicBezTo>
                <a:cubicBezTo>
                  <a:pt x="182" y="210"/>
                  <a:pt x="182" y="209"/>
                  <a:pt x="181" y="208"/>
                </a:cubicBezTo>
                <a:cubicBezTo>
                  <a:pt x="183" y="207"/>
                  <a:pt x="184" y="205"/>
                  <a:pt x="186" y="203"/>
                </a:cubicBezTo>
                <a:cubicBezTo>
                  <a:pt x="186" y="203"/>
                  <a:pt x="186" y="203"/>
                  <a:pt x="187" y="203"/>
                </a:cubicBezTo>
                <a:cubicBezTo>
                  <a:pt x="187" y="203"/>
                  <a:pt x="187" y="203"/>
                  <a:pt x="187" y="203"/>
                </a:cubicBezTo>
                <a:cubicBezTo>
                  <a:pt x="187" y="203"/>
                  <a:pt x="187" y="204"/>
                  <a:pt x="187" y="204"/>
                </a:cubicBezTo>
                <a:cubicBezTo>
                  <a:pt x="187" y="204"/>
                  <a:pt x="188" y="204"/>
                  <a:pt x="189" y="205"/>
                </a:cubicBezTo>
                <a:cubicBezTo>
                  <a:pt x="189" y="205"/>
                  <a:pt x="189" y="205"/>
                  <a:pt x="189" y="205"/>
                </a:cubicBezTo>
                <a:cubicBezTo>
                  <a:pt x="189" y="206"/>
                  <a:pt x="188" y="206"/>
                  <a:pt x="188" y="206"/>
                </a:cubicBezTo>
                <a:close/>
                <a:moveTo>
                  <a:pt x="193" y="206"/>
                </a:moveTo>
                <a:cubicBezTo>
                  <a:pt x="193" y="206"/>
                  <a:pt x="193" y="206"/>
                  <a:pt x="192" y="206"/>
                </a:cubicBezTo>
                <a:cubicBezTo>
                  <a:pt x="192" y="206"/>
                  <a:pt x="192" y="206"/>
                  <a:pt x="192" y="206"/>
                </a:cubicBezTo>
                <a:cubicBezTo>
                  <a:pt x="192" y="206"/>
                  <a:pt x="192" y="206"/>
                  <a:pt x="192" y="206"/>
                </a:cubicBezTo>
                <a:cubicBezTo>
                  <a:pt x="192" y="205"/>
                  <a:pt x="192" y="205"/>
                  <a:pt x="192" y="205"/>
                </a:cubicBezTo>
                <a:cubicBezTo>
                  <a:pt x="192" y="204"/>
                  <a:pt x="192" y="204"/>
                  <a:pt x="192" y="204"/>
                </a:cubicBezTo>
                <a:cubicBezTo>
                  <a:pt x="193" y="204"/>
                  <a:pt x="193" y="204"/>
                  <a:pt x="193" y="204"/>
                </a:cubicBezTo>
                <a:cubicBezTo>
                  <a:pt x="193" y="204"/>
                  <a:pt x="193" y="204"/>
                  <a:pt x="193" y="204"/>
                </a:cubicBezTo>
                <a:cubicBezTo>
                  <a:pt x="193" y="204"/>
                  <a:pt x="193" y="204"/>
                  <a:pt x="193" y="204"/>
                </a:cubicBezTo>
                <a:cubicBezTo>
                  <a:pt x="193" y="205"/>
                  <a:pt x="193" y="206"/>
                  <a:pt x="193" y="206"/>
                </a:cubicBezTo>
                <a:close/>
                <a:moveTo>
                  <a:pt x="195" y="192"/>
                </a:moveTo>
                <a:cubicBezTo>
                  <a:pt x="195" y="193"/>
                  <a:pt x="195" y="193"/>
                  <a:pt x="195" y="193"/>
                </a:cubicBezTo>
                <a:cubicBezTo>
                  <a:pt x="194" y="193"/>
                  <a:pt x="194" y="193"/>
                  <a:pt x="194" y="193"/>
                </a:cubicBezTo>
                <a:cubicBezTo>
                  <a:pt x="194" y="194"/>
                  <a:pt x="194" y="194"/>
                  <a:pt x="194" y="194"/>
                </a:cubicBezTo>
                <a:cubicBezTo>
                  <a:pt x="194" y="194"/>
                  <a:pt x="193" y="194"/>
                  <a:pt x="193" y="195"/>
                </a:cubicBezTo>
                <a:cubicBezTo>
                  <a:pt x="192" y="195"/>
                  <a:pt x="192" y="196"/>
                  <a:pt x="192" y="196"/>
                </a:cubicBezTo>
                <a:cubicBezTo>
                  <a:pt x="191" y="196"/>
                  <a:pt x="191" y="196"/>
                  <a:pt x="191" y="196"/>
                </a:cubicBezTo>
                <a:cubicBezTo>
                  <a:pt x="190" y="196"/>
                  <a:pt x="191" y="196"/>
                  <a:pt x="189" y="197"/>
                </a:cubicBezTo>
                <a:cubicBezTo>
                  <a:pt x="190" y="197"/>
                  <a:pt x="190" y="197"/>
                  <a:pt x="190" y="197"/>
                </a:cubicBezTo>
                <a:cubicBezTo>
                  <a:pt x="190" y="197"/>
                  <a:pt x="190" y="197"/>
                  <a:pt x="189" y="198"/>
                </a:cubicBezTo>
                <a:cubicBezTo>
                  <a:pt x="189" y="197"/>
                  <a:pt x="189" y="197"/>
                  <a:pt x="189" y="197"/>
                </a:cubicBezTo>
                <a:cubicBezTo>
                  <a:pt x="189" y="197"/>
                  <a:pt x="189" y="197"/>
                  <a:pt x="189" y="197"/>
                </a:cubicBezTo>
                <a:cubicBezTo>
                  <a:pt x="189" y="197"/>
                  <a:pt x="189" y="197"/>
                  <a:pt x="189" y="197"/>
                </a:cubicBezTo>
                <a:cubicBezTo>
                  <a:pt x="189" y="197"/>
                  <a:pt x="189" y="196"/>
                  <a:pt x="188" y="196"/>
                </a:cubicBezTo>
                <a:cubicBezTo>
                  <a:pt x="188" y="196"/>
                  <a:pt x="187" y="197"/>
                  <a:pt x="187" y="197"/>
                </a:cubicBezTo>
                <a:cubicBezTo>
                  <a:pt x="187" y="196"/>
                  <a:pt x="186" y="194"/>
                  <a:pt x="186" y="193"/>
                </a:cubicBezTo>
                <a:cubicBezTo>
                  <a:pt x="186" y="192"/>
                  <a:pt x="186" y="192"/>
                  <a:pt x="186" y="191"/>
                </a:cubicBezTo>
                <a:cubicBezTo>
                  <a:pt x="188" y="191"/>
                  <a:pt x="192" y="191"/>
                  <a:pt x="193" y="190"/>
                </a:cubicBezTo>
                <a:cubicBezTo>
                  <a:pt x="194" y="190"/>
                  <a:pt x="195" y="190"/>
                  <a:pt x="196" y="191"/>
                </a:cubicBezTo>
                <a:cubicBezTo>
                  <a:pt x="196" y="191"/>
                  <a:pt x="196" y="191"/>
                  <a:pt x="196" y="191"/>
                </a:cubicBezTo>
                <a:cubicBezTo>
                  <a:pt x="196" y="192"/>
                  <a:pt x="195" y="192"/>
                  <a:pt x="195" y="192"/>
                </a:cubicBezTo>
                <a:close/>
                <a:moveTo>
                  <a:pt x="236" y="127"/>
                </a:moveTo>
                <a:cubicBezTo>
                  <a:pt x="236" y="127"/>
                  <a:pt x="236" y="127"/>
                  <a:pt x="236" y="127"/>
                </a:cubicBezTo>
                <a:cubicBezTo>
                  <a:pt x="236" y="127"/>
                  <a:pt x="236" y="127"/>
                  <a:pt x="236" y="127"/>
                </a:cubicBezTo>
                <a:close/>
                <a:moveTo>
                  <a:pt x="234" y="144"/>
                </a:moveTo>
                <a:cubicBezTo>
                  <a:pt x="235" y="143"/>
                  <a:pt x="235" y="143"/>
                  <a:pt x="236" y="143"/>
                </a:cubicBezTo>
                <a:cubicBezTo>
                  <a:pt x="236" y="143"/>
                  <a:pt x="236" y="143"/>
                  <a:pt x="237" y="143"/>
                </a:cubicBezTo>
                <a:cubicBezTo>
                  <a:pt x="237" y="144"/>
                  <a:pt x="236" y="144"/>
                  <a:pt x="235" y="145"/>
                </a:cubicBezTo>
                <a:cubicBezTo>
                  <a:pt x="235" y="145"/>
                  <a:pt x="235" y="145"/>
                  <a:pt x="235" y="145"/>
                </a:cubicBezTo>
                <a:cubicBezTo>
                  <a:pt x="235" y="146"/>
                  <a:pt x="235" y="147"/>
                  <a:pt x="235" y="147"/>
                </a:cubicBezTo>
                <a:cubicBezTo>
                  <a:pt x="235" y="147"/>
                  <a:pt x="234" y="147"/>
                  <a:pt x="234" y="148"/>
                </a:cubicBezTo>
                <a:cubicBezTo>
                  <a:pt x="233" y="148"/>
                  <a:pt x="233" y="148"/>
                  <a:pt x="233" y="148"/>
                </a:cubicBezTo>
                <a:cubicBezTo>
                  <a:pt x="234" y="147"/>
                  <a:pt x="234" y="147"/>
                  <a:pt x="234" y="146"/>
                </a:cubicBezTo>
                <a:cubicBezTo>
                  <a:pt x="235" y="145"/>
                  <a:pt x="234" y="145"/>
                  <a:pt x="234" y="144"/>
                </a:cubicBezTo>
                <a:close/>
                <a:moveTo>
                  <a:pt x="231" y="149"/>
                </a:moveTo>
                <a:cubicBezTo>
                  <a:pt x="231" y="149"/>
                  <a:pt x="231" y="149"/>
                  <a:pt x="232" y="148"/>
                </a:cubicBezTo>
                <a:cubicBezTo>
                  <a:pt x="232" y="148"/>
                  <a:pt x="232" y="148"/>
                  <a:pt x="232" y="148"/>
                </a:cubicBezTo>
                <a:cubicBezTo>
                  <a:pt x="232" y="148"/>
                  <a:pt x="232" y="148"/>
                  <a:pt x="232" y="148"/>
                </a:cubicBezTo>
                <a:cubicBezTo>
                  <a:pt x="233" y="149"/>
                  <a:pt x="232" y="149"/>
                  <a:pt x="233" y="150"/>
                </a:cubicBezTo>
                <a:cubicBezTo>
                  <a:pt x="233" y="150"/>
                  <a:pt x="233" y="150"/>
                  <a:pt x="233" y="150"/>
                </a:cubicBezTo>
                <a:cubicBezTo>
                  <a:pt x="233" y="150"/>
                  <a:pt x="233" y="150"/>
                  <a:pt x="233" y="150"/>
                </a:cubicBezTo>
                <a:cubicBezTo>
                  <a:pt x="233" y="150"/>
                  <a:pt x="233" y="150"/>
                  <a:pt x="233" y="150"/>
                </a:cubicBezTo>
                <a:cubicBezTo>
                  <a:pt x="233" y="151"/>
                  <a:pt x="233" y="151"/>
                  <a:pt x="233" y="151"/>
                </a:cubicBezTo>
                <a:cubicBezTo>
                  <a:pt x="233" y="152"/>
                  <a:pt x="233" y="152"/>
                  <a:pt x="233" y="152"/>
                </a:cubicBezTo>
                <a:cubicBezTo>
                  <a:pt x="233" y="152"/>
                  <a:pt x="233" y="151"/>
                  <a:pt x="233" y="151"/>
                </a:cubicBezTo>
                <a:cubicBezTo>
                  <a:pt x="232" y="151"/>
                  <a:pt x="232" y="151"/>
                  <a:pt x="231" y="151"/>
                </a:cubicBezTo>
                <a:cubicBezTo>
                  <a:pt x="231" y="150"/>
                  <a:pt x="231" y="150"/>
                  <a:pt x="232" y="149"/>
                </a:cubicBezTo>
                <a:cubicBezTo>
                  <a:pt x="232" y="149"/>
                  <a:pt x="232" y="149"/>
                  <a:pt x="231" y="149"/>
                </a:cubicBezTo>
                <a:close/>
                <a:moveTo>
                  <a:pt x="208" y="152"/>
                </a:moveTo>
                <a:cubicBezTo>
                  <a:pt x="208" y="152"/>
                  <a:pt x="208" y="152"/>
                  <a:pt x="208" y="152"/>
                </a:cubicBezTo>
                <a:cubicBezTo>
                  <a:pt x="207" y="152"/>
                  <a:pt x="207" y="152"/>
                  <a:pt x="207" y="152"/>
                </a:cubicBezTo>
                <a:cubicBezTo>
                  <a:pt x="207" y="152"/>
                  <a:pt x="207" y="152"/>
                  <a:pt x="207" y="152"/>
                </a:cubicBezTo>
                <a:cubicBezTo>
                  <a:pt x="208" y="152"/>
                  <a:pt x="208" y="151"/>
                  <a:pt x="208" y="151"/>
                </a:cubicBezTo>
                <a:cubicBezTo>
                  <a:pt x="208" y="151"/>
                  <a:pt x="208" y="151"/>
                  <a:pt x="208" y="151"/>
                </a:cubicBezTo>
                <a:cubicBezTo>
                  <a:pt x="208" y="152"/>
                  <a:pt x="208" y="152"/>
                  <a:pt x="208" y="152"/>
                </a:cubicBezTo>
                <a:close/>
                <a:moveTo>
                  <a:pt x="209" y="189"/>
                </a:moveTo>
                <a:cubicBezTo>
                  <a:pt x="209" y="189"/>
                  <a:pt x="209" y="189"/>
                  <a:pt x="209" y="189"/>
                </a:cubicBezTo>
                <a:cubicBezTo>
                  <a:pt x="209" y="189"/>
                  <a:pt x="209" y="189"/>
                  <a:pt x="209" y="189"/>
                </a:cubicBezTo>
                <a:cubicBezTo>
                  <a:pt x="209" y="188"/>
                  <a:pt x="209" y="188"/>
                  <a:pt x="209" y="188"/>
                </a:cubicBezTo>
                <a:cubicBezTo>
                  <a:pt x="209" y="188"/>
                  <a:pt x="210" y="188"/>
                  <a:pt x="210" y="188"/>
                </a:cubicBezTo>
                <a:cubicBezTo>
                  <a:pt x="210" y="188"/>
                  <a:pt x="210" y="188"/>
                  <a:pt x="210" y="188"/>
                </a:cubicBezTo>
                <a:cubicBezTo>
                  <a:pt x="210" y="189"/>
                  <a:pt x="210" y="189"/>
                  <a:pt x="209" y="189"/>
                </a:cubicBezTo>
                <a:close/>
                <a:moveTo>
                  <a:pt x="211" y="200"/>
                </a:moveTo>
                <a:cubicBezTo>
                  <a:pt x="211" y="200"/>
                  <a:pt x="211" y="200"/>
                  <a:pt x="211" y="200"/>
                </a:cubicBezTo>
                <a:cubicBezTo>
                  <a:pt x="211" y="200"/>
                  <a:pt x="211" y="200"/>
                  <a:pt x="211" y="200"/>
                </a:cubicBezTo>
                <a:cubicBezTo>
                  <a:pt x="211" y="200"/>
                  <a:pt x="211" y="200"/>
                  <a:pt x="211" y="200"/>
                </a:cubicBezTo>
                <a:close/>
                <a:moveTo>
                  <a:pt x="212" y="199"/>
                </a:moveTo>
                <a:cubicBezTo>
                  <a:pt x="212" y="199"/>
                  <a:pt x="212" y="199"/>
                  <a:pt x="211" y="199"/>
                </a:cubicBezTo>
                <a:cubicBezTo>
                  <a:pt x="211" y="199"/>
                  <a:pt x="211" y="199"/>
                  <a:pt x="211" y="199"/>
                </a:cubicBezTo>
                <a:cubicBezTo>
                  <a:pt x="212" y="199"/>
                  <a:pt x="212" y="199"/>
                  <a:pt x="212" y="199"/>
                </a:cubicBezTo>
                <a:close/>
                <a:moveTo>
                  <a:pt x="213" y="194"/>
                </a:moveTo>
                <a:cubicBezTo>
                  <a:pt x="212" y="194"/>
                  <a:pt x="212" y="193"/>
                  <a:pt x="212" y="193"/>
                </a:cubicBezTo>
                <a:cubicBezTo>
                  <a:pt x="212" y="193"/>
                  <a:pt x="212" y="193"/>
                  <a:pt x="212" y="192"/>
                </a:cubicBezTo>
                <a:cubicBezTo>
                  <a:pt x="213" y="192"/>
                  <a:pt x="213" y="192"/>
                  <a:pt x="213" y="193"/>
                </a:cubicBezTo>
                <a:cubicBezTo>
                  <a:pt x="213" y="193"/>
                  <a:pt x="213" y="193"/>
                  <a:pt x="213" y="194"/>
                </a:cubicBezTo>
                <a:close/>
                <a:moveTo>
                  <a:pt x="214" y="129"/>
                </a:moveTo>
                <a:cubicBezTo>
                  <a:pt x="214" y="129"/>
                  <a:pt x="213" y="129"/>
                  <a:pt x="213" y="130"/>
                </a:cubicBezTo>
                <a:cubicBezTo>
                  <a:pt x="213" y="130"/>
                  <a:pt x="213" y="130"/>
                  <a:pt x="213" y="130"/>
                </a:cubicBezTo>
                <a:cubicBezTo>
                  <a:pt x="213" y="131"/>
                  <a:pt x="213" y="131"/>
                  <a:pt x="213" y="131"/>
                </a:cubicBezTo>
                <a:cubicBezTo>
                  <a:pt x="212" y="131"/>
                  <a:pt x="212" y="131"/>
                  <a:pt x="212" y="131"/>
                </a:cubicBezTo>
                <a:cubicBezTo>
                  <a:pt x="212" y="130"/>
                  <a:pt x="212" y="130"/>
                  <a:pt x="212" y="130"/>
                </a:cubicBezTo>
                <a:cubicBezTo>
                  <a:pt x="212" y="130"/>
                  <a:pt x="212" y="130"/>
                  <a:pt x="212" y="130"/>
                </a:cubicBezTo>
                <a:cubicBezTo>
                  <a:pt x="212" y="131"/>
                  <a:pt x="212" y="131"/>
                  <a:pt x="212" y="132"/>
                </a:cubicBezTo>
                <a:cubicBezTo>
                  <a:pt x="212" y="134"/>
                  <a:pt x="210" y="133"/>
                  <a:pt x="209" y="134"/>
                </a:cubicBezTo>
                <a:cubicBezTo>
                  <a:pt x="209" y="134"/>
                  <a:pt x="209" y="134"/>
                  <a:pt x="209" y="134"/>
                </a:cubicBezTo>
                <a:cubicBezTo>
                  <a:pt x="209" y="133"/>
                  <a:pt x="209" y="133"/>
                  <a:pt x="209" y="133"/>
                </a:cubicBezTo>
                <a:cubicBezTo>
                  <a:pt x="208" y="133"/>
                  <a:pt x="208" y="133"/>
                  <a:pt x="208" y="134"/>
                </a:cubicBezTo>
                <a:cubicBezTo>
                  <a:pt x="208" y="134"/>
                  <a:pt x="208" y="134"/>
                  <a:pt x="208" y="134"/>
                </a:cubicBezTo>
                <a:cubicBezTo>
                  <a:pt x="208" y="135"/>
                  <a:pt x="208" y="135"/>
                  <a:pt x="208" y="135"/>
                </a:cubicBezTo>
                <a:cubicBezTo>
                  <a:pt x="208" y="136"/>
                  <a:pt x="208" y="136"/>
                  <a:pt x="207" y="136"/>
                </a:cubicBezTo>
                <a:cubicBezTo>
                  <a:pt x="207" y="136"/>
                  <a:pt x="207" y="136"/>
                  <a:pt x="207" y="136"/>
                </a:cubicBezTo>
                <a:cubicBezTo>
                  <a:pt x="207" y="136"/>
                  <a:pt x="207" y="136"/>
                  <a:pt x="207" y="135"/>
                </a:cubicBezTo>
                <a:cubicBezTo>
                  <a:pt x="206" y="135"/>
                  <a:pt x="206" y="135"/>
                  <a:pt x="206" y="136"/>
                </a:cubicBezTo>
                <a:cubicBezTo>
                  <a:pt x="206" y="136"/>
                  <a:pt x="206" y="136"/>
                  <a:pt x="206" y="136"/>
                </a:cubicBezTo>
                <a:cubicBezTo>
                  <a:pt x="206" y="135"/>
                  <a:pt x="208" y="131"/>
                  <a:pt x="209" y="130"/>
                </a:cubicBezTo>
                <a:cubicBezTo>
                  <a:pt x="209" y="130"/>
                  <a:pt x="210" y="130"/>
                  <a:pt x="210" y="130"/>
                </a:cubicBezTo>
                <a:cubicBezTo>
                  <a:pt x="211" y="129"/>
                  <a:pt x="211" y="129"/>
                  <a:pt x="211" y="129"/>
                </a:cubicBezTo>
                <a:cubicBezTo>
                  <a:pt x="213" y="129"/>
                  <a:pt x="213" y="127"/>
                  <a:pt x="214" y="126"/>
                </a:cubicBezTo>
                <a:cubicBezTo>
                  <a:pt x="214" y="125"/>
                  <a:pt x="215" y="125"/>
                  <a:pt x="216" y="124"/>
                </a:cubicBezTo>
                <a:cubicBezTo>
                  <a:pt x="216" y="124"/>
                  <a:pt x="218" y="122"/>
                  <a:pt x="218" y="122"/>
                </a:cubicBezTo>
                <a:cubicBezTo>
                  <a:pt x="219" y="122"/>
                  <a:pt x="219" y="121"/>
                  <a:pt x="219" y="121"/>
                </a:cubicBezTo>
                <a:cubicBezTo>
                  <a:pt x="219" y="121"/>
                  <a:pt x="220" y="121"/>
                  <a:pt x="220" y="121"/>
                </a:cubicBezTo>
                <a:cubicBezTo>
                  <a:pt x="221" y="120"/>
                  <a:pt x="221" y="119"/>
                  <a:pt x="221" y="119"/>
                </a:cubicBezTo>
                <a:cubicBezTo>
                  <a:pt x="222" y="119"/>
                  <a:pt x="222" y="119"/>
                  <a:pt x="222" y="119"/>
                </a:cubicBezTo>
                <a:cubicBezTo>
                  <a:pt x="222" y="118"/>
                  <a:pt x="222" y="118"/>
                  <a:pt x="222" y="118"/>
                </a:cubicBezTo>
                <a:cubicBezTo>
                  <a:pt x="223" y="118"/>
                  <a:pt x="223" y="118"/>
                  <a:pt x="223" y="118"/>
                </a:cubicBezTo>
                <a:cubicBezTo>
                  <a:pt x="223" y="117"/>
                  <a:pt x="224" y="117"/>
                  <a:pt x="224" y="116"/>
                </a:cubicBezTo>
                <a:cubicBezTo>
                  <a:pt x="224" y="116"/>
                  <a:pt x="225" y="116"/>
                  <a:pt x="225" y="117"/>
                </a:cubicBezTo>
                <a:cubicBezTo>
                  <a:pt x="225" y="116"/>
                  <a:pt x="226" y="115"/>
                  <a:pt x="226" y="115"/>
                </a:cubicBezTo>
                <a:cubicBezTo>
                  <a:pt x="226" y="115"/>
                  <a:pt x="226" y="115"/>
                  <a:pt x="227" y="115"/>
                </a:cubicBezTo>
                <a:cubicBezTo>
                  <a:pt x="227" y="115"/>
                  <a:pt x="227" y="115"/>
                  <a:pt x="227" y="115"/>
                </a:cubicBezTo>
                <a:cubicBezTo>
                  <a:pt x="227" y="115"/>
                  <a:pt x="227" y="115"/>
                  <a:pt x="227" y="115"/>
                </a:cubicBezTo>
                <a:cubicBezTo>
                  <a:pt x="227" y="116"/>
                  <a:pt x="227" y="116"/>
                  <a:pt x="227" y="116"/>
                </a:cubicBezTo>
                <a:cubicBezTo>
                  <a:pt x="226" y="116"/>
                  <a:pt x="226" y="116"/>
                  <a:pt x="226" y="116"/>
                </a:cubicBezTo>
                <a:cubicBezTo>
                  <a:pt x="224" y="117"/>
                  <a:pt x="222" y="122"/>
                  <a:pt x="220" y="123"/>
                </a:cubicBezTo>
                <a:cubicBezTo>
                  <a:pt x="219" y="123"/>
                  <a:pt x="219" y="123"/>
                  <a:pt x="219" y="124"/>
                </a:cubicBezTo>
                <a:cubicBezTo>
                  <a:pt x="218" y="124"/>
                  <a:pt x="219" y="125"/>
                  <a:pt x="218" y="125"/>
                </a:cubicBezTo>
                <a:cubicBezTo>
                  <a:pt x="217" y="126"/>
                  <a:pt x="217" y="126"/>
                  <a:pt x="216" y="126"/>
                </a:cubicBezTo>
                <a:cubicBezTo>
                  <a:pt x="216" y="127"/>
                  <a:pt x="216" y="127"/>
                  <a:pt x="216" y="127"/>
                </a:cubicBezTo>
                <a:cubicBezTo>
                  <a:pt x="216" y="127"/>
                  <a:pt x="216" y="127"/>
                  <a:pt x="215" y="127"/>
                </a:cubicBezTo>
                <a:cubicBezTo>
                  <a:pt x="215" y="128"/>
                  <a:pt x="215" y="128"/>
                  <a:pt x="215" y="128"/>
                </a:cubicBezTo>
                <a:cubicBezTo>
                  <a:pt x="215" y="128"/>
                  <a:pt x="215" y="128"/>
                  <a:pt x="215" y="128"/>
                </a:cubicBezTo>
                <a:cubicBezTo>
                  <a:pt x="215" y="129"/>
                  <a:pt x="214" y="128"/>
                  <a:pt x="214" y="129"/>
                </a:cubicBezTo>
                <a:close/>
                <a:moveTo>
                  <a:pt x="215" y="186"/>
                </a:moveTo>
                <a:cubicBezTo>
                  <a:pt x="215" y="186"/>
                  <a:pt x="215" y="186"/>
                  <a:pt x="215" y="186"/>
                </a:cubicBezTo>
                <a:cubicBezTo>
                  <a:pt x="215" y="186"/>
                  <a:pt x="215" y="186"/>
                  <a:pt x="215" y="186"/>
                </a:cubicBezTo>
                <a:cubicBezTo>
                  <a:pt x="216" y="185"/>
                  <a:pt x="216" y="186"/>
                  <a:pt x="216" y="185"/>
                </a:cubicBezTo>
                <a:cubicBezTo>
                  <a:pt x="217" y="185"/>
                  <a:pt x="217" y="185"/>
                  <a:pt x="217" y="185"/>
                </a:cubicBezTo>
                <a:cubicBezTo>
                  <a:pt x="217" y="186"/>
                  <a:pt x="216" y="186"/>
                  <a:pt x="215" y="186"/>
                </a:cubicBezTo>
                <a:close/>
                <a:moveTo>
                  <a:pt x="220" y="188"/>
                </a:moveTo>
                <a:cubicBezTo>
                  <a:pt x="220" y="187"/>
                  <a:pt x="221" y="187"/>
                  <a:pt x="222" y="186"/>
                </a:cubicBezTo>
                <a:cubicBezTo>
                  <a:pt x="222" y="187"/>
                  <a:pt x="222" y="187"/>
                  <a:pt x="223" y="187"/>
                </a:cubicBezTo>
                <a:cubicBezTo>
                  <a:pt x="223" y="188"/>
                  <a:pt x="221" y="188"/>
                  <a:pt x="221" y="189"/>
                </a:cubicBezTo>
                <a:cubicBezTo>
                  <a:pt x="221" y="189"/>
                  <a:pt x="221" y="189"/>
                  <a:pt x="220" y="188"/>
                </a:cubicBezTo>
                <a:cubicBezTo>
                  <a:pt x="220" y="188"/>
                  <a:pt x="220" y="188"/>
                  <a:pt x="220" y="188"/>
                </a:cubicBezTo>
                <a:close/>
                <a:moveTo>
                  <a:pt x="221" y="191"/>
                </a:moveTo>
                <a:cubicBezTo>
                  <a:pt x="221" y="191"/>
                  <a:pt x="221" y="191"/>
                  <a:pt x="221" y="191"/>
                </a:cubicBezTo>
                <a:cubicBezTo>
                  <a:pt x="220" y="190"/>
                  <a:pt x="221" y="190"/>
                  <a:pt x="221" y="190"/>
                </a:cubicBezTo>
                <a:cubicBezTo>
                  <a:pt x="221" y="190"/>
                  <a:pt x="221" y="190"/>
                  <a:pt x="221" y="190"/>
                </a:cubicBezTo>
                <a:lnTo>
                  <a:pt x="221" y="191"/>
                </a:lnTo>
                <a:close/>
                <a:moveTo>
                  <a:pt x="224" y="190"/>
                </a:moveTo>
                <a:cubicBezTo>
                  <a:pt x="224" y="190"/>
                  <a:pt x="224" y="190"/>
                  <a:pt x="223" y="190"/>
                </a:cubicBezTo>
                <a:cubicBezTo>
                  <a:pt x="222" y="190"/>
                  <a:pt x="222" y="190"/>
                  <a:pt x="221" y="189"/>
                </a:cubicBezTo>
                <a:cubicBezTo>
                  <a:pt x="221" y="189"/>
                  <a:pt x="222" y="189"/>
                  <a:pt x="223" y="189"/>
                </a:cubicBezTo>
                <a:cubicBezTo>
                  <a:pt x="223" y="189"/>
                  <a:pt x="223" y="189"/>
                  <a:pt x="224" y="189"/>
                </a:cubicBezTo>
                <a:lnTo>
                  <a:pt x="224" y="190"/>
                </a:lnTo>
                <a:close/>
                <a:moveTo>
                  <a:pt x="230" y="179"/>
                </a:moveTo>
                <a:cubicBezTo>
                  <a:pt x="230" y="179"/>
                  <a:pt x="230" y="179"/>
                  <a:pt x="229" y="179"/>
                </a:cubicBezTo>
                <a:cubicBezTo>
                  <a:pt x="229" y="178"/>
                  <a:pt x="229" y="178"/>
                  <a:pt x="229" y="177"/>
                </a:cubicBezTo>
                <a:cubicBezTo>
                  <a:pt x="229" y="178"/>
                  <a:pt x="230" y="178"/>
                  <a:pt x="230" y="179"/>
                </a:cubicBezTo>
                <a:close/>
                <a:moveTo>
                  <a:pt x="235" y="170"/>
                </a:moveTo>
                <a:cubicBezTo>
                  <a:pt x="235" y="169"/>
                  <a:pt x="235" y="169"/>
                  <a:pt x="235" y="169"/>
                </a:cubicBezTo>
                <a:cubicBezTo>
                  <a:pt x="235" y="169"/>
                  <a:pt x="235" y="169"/>
                  <a:pt x="235" y="169"/>
                </a:cubicBezTo>
                <a:cubicBezTo>
                  <a:pt x="235" y="170"/>
                  <a:pt x="235" y="170"/>
                  <a:pt x="235" y="170"/>
                </a:cubicBezTo>
                <a:cubicBezTo>
                  <a:pt x="236" y="170"/>
                  <a:pt x="236" y="170"/>
                  <a:pt x="236" y="170"/>
                </a:cubicBezTo>
                <a:cubicBezTo>
                  <a:pt x="235" y="170"/>
                  <a:pt x="236" y="170"/>
                  <a:pt x="235" y="170"/>
                </a:cubicBezTo>
                <a:close/>
                <a:moveTo>
                  <a:pt x="237" y="164"/>
                </a:moveTo>
                <a:cubicBezTo>
                  <a:pt x="236" y="164"/>
                  <a:pt x="236" y="164"/>
                  <a:pt x="236" y="164"/>
                </a:cubicBezTo>
                <a:cubicBezTo>
                  <a:pt x="236" y="165"/>
                  <a:pt x="236" y="165"/>
                  <a:pt x="236" y="165"/>
                </a:cubicBezTo>
                <a:cubicBezTo>
                  <a:pt x="236" y="165"/>
                  <a:pt x="236" y="165"/>
                  <a:pt x="236" y="165"/>
                </a:cubicBezTo>
                <a:cubicBezTo>
                  <a:pt x="236" y="165"/>
                  <a:pt x="236" y="165"/>
                  <a:pt x="236" y="165"/>
                </a:cubicBezTo>
                <a:cubicBezTo>
                  <a:pt x="236" y="165"/>
                  <a:pt x="236" y="165"/>
                  <a:pt x="236" y="165"/>
                </a:cubicBezTo>
                <a:cubicBezTo>
                  <a:pt x="236" y="166"/>
                  <a:pt x="234" y="166"/>
                  <a:pt x="233" y="167"/>
                </a:cubicBezTo>
                <a:cubicBezTo>
                  <a:pt x="231" y="167"/>
                  <a:pt x="232" y="168"/>
                  <a:pt x="231" y="168"/>
                </a:cubicBezTo>
                <a:cubicBezTo>
                  <a:pt x="230" y="168"/>
                  <a:pt x="229" y="168"/>
                  <a:pt x="229" y="169"/>
                </a:cubicBezTo>
                <a:cubicBezTo>
                  <a:pt x="229" y="168"/>
                  <a:pt x="228" y="167"/>
                  <a:pt x="228" y="167"/>
                </a:cubicBezTo>
                <a:cubicBezTo>
                  <a:pt x="227" y="167"/>
                  <a:pt x="227" y="167"/>
                  <a:pt x="227" y="167"/>
                </a:cubicBezTo>
                <a:cubicBezTo>
                  <a:pt x="227" y="167"/>
                  <a:pt x="227" y="167"/>
                  <a:pt x="227" y="168"/>
                </a:cubicBezTo>
                <a:cubicBezTo>
                  <a:pt x="227" y="168"/>
                  <a:pt x="227" y="168"/>
                  <a:pt x="227" y="168"/>
                </a:cubicBezTo>
                <a:cubicBezTo>
                  <a:pt x="227" y="168"/>
                  <a:pt x="226" y="168"/>
                  <a:pt x="226" y="168"/>
                </a:cubicBezTo>
                <a:cubicBezTo>
                  <a:pt x="226" y="168"/>
                  <a:pt x="226" y="168"/>
                  <a:pt x="225" y="168"/>
                </a:cubicBezTo>
                <a:cubicBezTo>
                  <a:pt x="226" y="169"/>
                  <a:pt x="226" y="169"/>
                  <a:pt x="227" y="169"/>
                </a:cubicBezTo>
                <a:cubicBezTo>
                  <a:pt x="227" y="169"/>
                  <a:pt x="227" y="169"/>
                  <a:pt x="227" y="169"/>
                </a:cubicBezTo>
                <a:cubicBezTo>
                  <a:pt x="227" y="169"/>
                  <a:pt x="227" y="169"/>
                  <a:pt x="227" y="169"/>
                </a:cubicBezTo>
                <a:cubicBezTo>
                  <a:pt x="227" y="170"/>
                  <a:pt x="227" y="170"/>
                  <a:pt x="227" y="170"/>
                </a:cubicBezTo>
                <a:cubicBezTo>
                  <a:pt x="225" y="170"/>
                  <a:pt x="225" y="169"/>
                  <a:pt x="224" y="169"/>
                </a:cubicBezTo>
                <a:cubicBezTo>
                  <a:pt x="224" y="169"/>
                  <a:pt x="224" y="169"/>
                  <a:pt x="224" y="168"/>
                </a:cubicBezTo>
                <a:cubicBezTo>
                  <a:pt x="223" y="168"/>
                  <a:pt x="223" y="169"/>
                  <a:pt x="222" y="169"/>
                </a:cubicBezTo>
                <a:cubicBezTo>
                  <a:pt x="222" y="168"/>
                  <a:pt x="222" y="168"/>
                  <a:pt x="222" y="167"/>
                </a:cubicBezTo>
                <a:cubicBezTo>
                  <a:pt x="221" y="167"/>
                  <a:pt x="221" y="167"/>
                  <a:pt x="221" y="167"/>
                </a:cubicBezTo>
                <a:cubicBezTo>
                  <a:pt x="221" y="167"/>
                  <a:pt x="221" y="167"/>
                  <a:pt x="221" y="167"/>
                </a:cubicBezTo>
                <a:cubicBezTo>
                  <a:pt x="220" y="167"/>
                  <a:pt x="220" y="167"/>
                  <a:pt x="220" y="167"/>
                </a:cubicBezTo>
                <a:cubicBezTo>
                  <a:pt x="220" y="167"/>
                  <a:pt x="220" y="168"/>
                  <a:pt x="220" y="168"/>
                </a:cubicBezTo>
                <a:cubicBezTo>
                  <a:pt x="220" y="168"/>
                  <a:pt x="220" y="168"/>
                  <a:pt x="219" y="168"/>
                </a:cubicBezTo>
                <a:cubicBezTo>
                  <a:pt x="219" y="168"/>
                  <a:pt x="219" y="168"/>
                  <a:pt x="218" y="168"/>
                </a:cubicBezTo>
                <a:cubicBezTo>
                  <a:pt x="218" y="168"/>
                  <a:pt x="218" y="167"/>
                  <a:pt x="218" y="166"/>
                </a:cubicBezTo>
                <a:cubicBezTo>
                  <a:pt x="217" y="167"/>
                  <a:pt x="216" y="165"/>
                  <a:pt x="215" y="165"/>
                </a:cubicBezTo>
                <a:cubicBezTo>
                  <a:pt x="215" y="165"/>
                  <a:pt x="215" y="165"/>
                  <a:pt x="215" y="165"/>
                </a:cubicBezTo>
                <a:cubicBezTo>
                  <a:pt x="215" y="164"/>
                  <a:pt x="215" y="164"/>
                  <a:pt x="215" y="164"/>
                </a:cubicBezTo>
                <a:cubicBezTo>
                  <a:pt x="215" y="164"/>
                  <a:pt x="216" y="164"/>
                  <a:pt x="217" y="163"/>
                </a:cubicBezTo>
                <a:cubicBezTo>
                  <a:pt x="217" y="163"/>
                  <a:pt x="217" y="164"/>
                  <a:pt x="217" y="164"/>
                </a:cubicBezTo>
                <a:cubicBezTo>
                  <a:pt x="218" y="164"/>
                  <a:pt x="222" y="163"/>
                  <a:pt x="222" y="163"/>
                </a:cubicBezTo>
                <a:cubicBezTo>
                  <a:pt x="223" y="163"/>
                  <a:pt x="223" y="163"/>
                  <a:pt x="223" y="163"/>
                </a:cubicBezTo>
                <a:cubicBezTo>
                  <a:pt x="223" y="164"/>
                  <a:pt x="223" y="163"/>
                  <a:pt x="223" y="164"/>
                </a:cubicBezTo>
                <a:cubicBezTo>
                  <a:pt x="225" y="164"/>
                  <a:pt x="227" y="164"/>
                  <a:pt x="228" y="163"/>
                </a:cubicBezTo>
                <a:cubicBezTo>
                  <a:pt x="228" y="163"/>
                  <a:pt x="228" y="163"/>
                  <a:pt x="228" y="162"/>
                </a:cubicBezTo>
                <a:cubicBezTo>
                  <a:pt x="228" y="162"/>
                  <a:pt x="228" y="162"/>
                  <a:pt x="228" y="162"/>
                </a:cubicBezTo>
                <a:cubicBezTo>
                  <a:pt x="228" y="162"/>
                  <a:pt x="228" y="162"/>
                  <a:pt x="228" y="162"/>
                </a:cubicBezTo>
                <a:cubicBezTo>
                  <a:pt x="228" y="162"/>
                  <a:pt x="229" y="163"/>
                  <a:pt x="229" y="163"/>
                </a:cubicBezTo>
                <a:cubicBezTo>
                  <a:pt x="229" y="163"/>
                  <a:pt x="229" y="162"/>
                  <a:pt x="229" y="162"/>
                </a:cubicBezTo>
                <a:cubicBezTo>
                  <a:pt x="230" y="162"/>
                  <a:pt x="230" y="162"/>
                  <a:pt x="230" y="162"/>
                </a:cubicBezTo>
                <a:cubicBezTo>
                  <a:pt x="230" y="162"/>
                  <a:pt x="231" y="162"/>
                  <a:pt x="231" y="161"/>
                </a:cubicBezTo>
                <a:cubicBezTo>
                  <a:pt x="232" y="161"/>
                  <a:pt x="231" y="161"/>
                  <a:pt x="231" y="160"/>
                </a:cubicBezTo>
                <a:cubicBezTo>
                  <a:pt x="231" y="160"/>
                  <a:pt x="232" y="160"/>
                  <a:pt x="232" y="160"/>
                </a:cubicBezTo>
                <a:cubicBezTo>
                  <a:pt x="232" y="159"/>
                  <a:pt x="232" y="158"/>
                  <a:pt x="232" y="158"/>
                </a:cubicBezTo>
                <a:cubicBezTo>
                  <a:pt x="232" y="158"/>
                  <a:pt x="232" y="158"/>
                  <a:pt x="233" y="158"/>
                </a:cubicBezTo>
                <a:cubicBezTo>
                  <a:pt x="233" y="157"/>
                  <a:pt x="233" y="157"/>
                  <a:pt x="233" y="156"/>
                </a:cubicBezTo>
                <a:cubicBezTo>
                  <a:pt x="234" y="156"/>
                  <a:pt x="234" y="156"/>
                  <a:pt x="234" y="156"/>
                </a:cubicBezTo>
                <a:cubicBezTo>
                  <a:pt x="234" y="156"/>
                  <a:pt x="234" y="156"/>
                  <a:pt x="234" y="156"/>
                </a:cubicBezTo>
                <a:cubicBezTo>
                  <a:pt x="234" y="156"/>
                  <a:pt x="234" y="156"/>
                  <a:pt x="234" y="156"/>
                </a:cubicBezTo>
                <a:cubicBezTo>
                  <a:pt x="234" y="158"/>
                  <a:pt x="233" y="160"/>
                  <a:pt x="232" y="161"/>
                </a:cubicBezTo>
                <a:cubicBezTo>
                  <a:pt x="232" y="161"/>
                  <a:pt x="232" y="161"/>
                  <a:pt x="232" y="161"/>
                </a:cubicBezTo>
                <a:cubicBezTo>
                  <a:pt x="232" y="162"/>
                  <a:pt x="233" y="162"/>
                  <a:pt x="233" y="161"/>
                </a:cubicBezTo>
                <a:cubicBezTo>
                  <a:pt x="234" y="161"/>
                  <a:pt x="234" y="162"/>
                  <a:pt x="235" y="162"/>
                </a:cubicBezTo>
                <a:cubicBezTo>
                  <a:pt x="235" y="162"/>
                  <a:pt x="235" y="162"/>
                  <a:pt x="235" y="162"/>
                </a:cubicBezTo>
                <a:cubicBezTo>
                  <a:pt x="234" y="162"/>
                  <a:pt x="234" y="162"/>
                  <a:pt x="234" y="162"/>
                </a:cubicBezTo>
                <a:cubicBezTo>
                  <a:pt x="234" y="162"/>
                  <a:pt x="234" y="162"/>
                  <a:pt x="234" y="162"/>
                </a:cubicBezTo>
                <a:cubicBezTo>
                  <a:pt x="234" y="162"/>
                  <a:pt x="234" y="162"/>
                  <a:pt x="233" y="162"/>
                </a:cubicBezTo>
                <a:cubicBezTo>
                  <a:pt x="233" y="162"/>
                  <a:pt x="233" y="162"/>
                  <a:pt x="233" y="162"/>
                </a:cubicBezTo>
                <a:cubicBezTo>
                  <a:pt x="233" y="163"/>
                  <a:pt x="233" y="162"/>
                  <a:pt x="234" y="163"/>
                </a:cubicBezTo>
                <a:cubicBezTo>
                  <a:pt x="233" y="163"/>
                  <a:pt x="234" y="163"/>
                  <a:pt x="233" y="163"/>
                </a:cubicBezTo>
                <a:cubicBezTo>
                  <a:pt x="233" y="163"/>
                  <a:pt x="233" y="163"/>
                  <a:pt x="233" y="163"/>
                </a:cubicBezTo>
                <a:cubicBezTo>
                  <a:pt x="234" y="163"/>
                  <a:pt x="234" y="163"/>
                  <a:pt x="234" y="163"/>
                </a:cubicBezTo>
                <a:cubicBezTo>
                  <a:pt x="235" y="163"/>
                  <a:pt x="235" y="163"/>
                  <a:pt x="235" y="163"/>
                </a:cubicBezTo>
                <a:cubicBezTo>
                  <a:pt x="235" y="164"/>
                  <a:pt x="235" y="164"/>
                  <a:pt x="235" y="164"/>
                </a:cubicBezTo>
                <a:cubicBezTo>
                  <a:pt x="236" y="164"/>
                  <a:pt x="235" y="164"/>
                  <a:pt x="236" y="163"/>
                </a:cubicBezTo>
                <a:cubicBezTo>
                  <a:pt x="236" y="163"/>
                  <a:pt x="236" y="163"/>
                  <a:pt x="236" y="163"/>
                </a:cubicBezTo>
                <a:cubicBezTo>
                  <a:pt x="236" y="163"/>
                  <a:pt x="236" y="163"/>
                  <a:pt x="237" y="164"/>
                </a:cubicBezTo>
                <a:close/>
                <a:moveTo>
                  <a:pt x="236" y="157"/>
                </a:moveTo>
                <a:cubicBezTo>
                  <a:pt x="236" y="157"/>
                  <a:pt x="236" y="157"/>
                  <a:pt x="236" y="156"/>
                </a:cubicBezTo>
                <a:cubicBezTo>
                  <a:pt x="237" y="157"/>
                  <a:pt x="237" y="157"/>
                  <a:pt x="237" y="157"/>
                </a:cubicBezTo>
                <a:cubicBezTo>
                  <a:pt x="237" y="157"/>
                  <a:pt x="236" y="157"/>
                  <a:pt x="236" y="157"/>
                </a:cubicBezTo>
                <a:close/>
                <a:moveTo>
                  <a:pt x="238" y="143"/>
                </a:moveTo>
                <a:cubicBezTo>
                  <a:pt x="237" y="143"/>
                  <a:pt x="238" y="143"/>
                  <a:pt x="237" y="144"/>
                </a:cubicBezTo>
                <a:cubicBezTo>
                  <a:pt x="237" y="143"/>
                  <a:pt x="237" y="143"/>
                  <a:pt x="237" y="143"/>
                </a:cubicBezTo>
                <a:cubicBezTo>
                  <a:pt x="237" y="143"/>
                  <a:pt x="237" y="143"/>
                  <a:pt x="237" y="143"/>
                </a:cubicBezTo>
                <a:cubicBezTo>
                  <a:pt x="237" y="143"/>
                  <a:pt x="237" y="143"/>
                  <a:pt x="238" y="143"/>
                </a:cubicBezTo>
                <a:cubicBezTo>
                  <a:pt x="238" y="143"/>
                  <a:pt x="238" y="143"/>
                  <a:pt x="238" y="143"/>
                </a:cubicBezTo>
                <a:cubicBezTo>
                  <a:pt x="238" y="143"/>
                  <a:pt x="238" y="143"/>
                  <a:pt x="238" y="143"/>
                </a:cubicBezTo>
                <a:close/>
                <a:moveTo>
                  <a:pt x="253" y="155"/>
                </a:moveTo>
                <a:cubicBezTo>
                  <a:pt x="253" y="155"/>
                  <a:pt x="254" y="155"/>
                  <a:pt x="254" y="155"/>
                </a:cubicBezTo>
                <a:cubicBezTo>
                  <a:pt x="254" y="155"/>
                  <a:pt x="254" y="155"/>
                  <a:pt x="254" y="155"/>
                </a:cubicBezTo>
                <a:cubicBezTo>
                  <a:pt x="254" y="155"/>
                  <a:pt x="254" y="155"/>
                  <a:pt x="254" y="155"/>
                </a:cubicBezTo>
                <a:cubicBezTo>
                  <a:pt x="254" y="155"/>
                  <a:pt x="254" y="155"/>
                  <a:pt x="254" y="155"/>
                </a:cubicBezTo>
                <a:cubicBezTo>
                  <a:pt x="253" y="155"/>
                  <a:pt x="253" y="155"/>
                  <a:pt x="253" y="155"/>
                </a:cubicBezTo>
                <a:cubicBezTo>
                  <a:pt x="253" y="155"/>
                  <a:pt x="253" y="155"/>
                  <a:pt x="253" y="155"/>
                </a:cubicBezTo>
                <a:close/>
                <a:moveTo>
                  <a:pt x="253" y="144"/>
                </a:moveTo>
                <a:cubicBezTo>
                  <a:pt x="253" y="144"/>
                  <a:pt x="253" y="144"/>
                  <a:pt x="253" y="144"/>
                </a:cubicBezTo>
                <a:cubicBezTo>
                  <a:pt x="253" y="143"/>
                  <a:pt x="253" y="143"/>
                  <a:pt x="253" y="143"/>
                </a:cubicBezTo>
                <a:cubicBezTo>
                  <a:pt x="253" y="143"/>
                  <a:pt x="253" y="143"/>
                  <a:pt x="253" y="143"/>
                </a:cubicBezTo>
                <a:lnTo>
                  <a:pt x="253" y="144"/>
                </a:lnTo>
                <a:close/>
                <a:moveTo>
                  <a:pt x="249" y="123"/>
                </a:moveTo>
                <a:cubicBezTo>
                  <a:pt x="250" y="123"/>
                  <a:pt x="250" y="123"/>
                  <a:pt x="250" y="122"/>
                </a:cubicBezTo>
                <a:cubicBezTo>
                  <a:pt x="250" y="122"/>
                  <a:pt x="250" y="122"/>
                  <a:pt x="250" y="122"/>
                </a:cubicBezTo>
                <a:cubicBezTo>
                  <a:pt x="251" y="121"/>
                  <a:pt x="251" y="121"/>
                  <a:pt x="252" y="120"/>
                </a:cubicBezTo>
                <a:cubicBezTo>
                  <a:pt x="252" y="120"/>
                  <a:pt x="252" y="121"/>
                  <a:pt x="252" y="121"/>
                </a:cubicBezTo>
                <a:cubicBezTo>
                  <a:pt x="252" y="121"/>
                  <a:pt x="253" y="118"/>
                  <a:pt x="254" y="117"/>
                </a:cubicBezTo>
                <a:cubicBezTo>
                  <a:pt x="254" y="117"/>
                  <a:pt x="254" y="117"/>
                  <a:pt x="254" y="118"/>
                </a:cubicBezTo>
                <a:cubicBezTo>
                  <a:pt x="254" y="119"/>
                  <a:pt x="252" y="120"/>
                  <a:pt x="253" y="122"/>
                </a:cubicBezTo>
                <a:cubicBezTo>
                  <a:pt x="253" y="122"/>
                  <a:pt x="253" y="123"/>
                  <a:pt x="252" y="123"/>
                </a:cubicBezTo>
                <a:cubicBezTo>
                  <a:pt x="252" y="123"/>
                  <a:pt x="252" y="122"/>
                  <a:pt x="251" y="122"/>
                </a:cubicBezTo>
                <a:cubicBezTo>
                  <a:pt x="251" y="122"/>
                  <a:pt x="250" y="122"/>
                  <a:pt x="250" y="123"/>
                </a:cubicBezTo>
                <a:cubicBezTo>
                  <a:pt x="250" y="123"/>
                  <a:pt x="250" y="123"/>
                  <a:pt x="250" y="124"/>
                </a:cubicBezTo>
                <a:cubicBezTo>
                  <a:pt x="249" y="124"/>
                  <a:pt x="249" y="124"/>
                  <a:pt x="249" y="124"/>
                </a:cubicBezTo>
                <a:cubicBezTo>
                  <a:pt x="249" y="124"/>
                  <a:pt x="249" y="125"/>
                  <a:pt x="249" y="125"/>
                </a:cubicBezTo>
                <a:cubicBezTo>
                  <a:pt x="248" y="125"/>
                  <a:pt x="248" y="125"/>
                  <a:pt x="248" y="125"/>
                </a:cubicBezTo>
                <a:cubicBezTo>
                  <a:pt x="248" y="126"/>
                  <a:pt x="247" y="126"/>
                  <a:pt x="247" y="127"/>
                </a:cubicBezTo>
                <a:cubicBezTo>
                  <a:pt x="246" y="127"/>
                  <a:pt x="246" y="127"/>
                  <a:pt x="246" y="127"/>
                </a:cubicBezTo>
                <a:cubicBezTo>
                  <a:pt x="247" y="125"/>
                  <a:pt x="248" y="124"/>
                  <a:pt x="249" y="123"/>
                </a:cubicBezTo>
                <a:close/>
                <a:moveTo>
                  <a:pt x="248" y="156"/>
                </a:moveTo>
                <a:cubicBezTo>
                  <a:pt x="248" y="156"/>
                  <a:pt x="248" y="156"/>
                  <a:pt x="248" y="156"/>
                </a:cubicBezTo>
                <a:cubicBezTo>
                  <a:pt x="247" y="156"/>
                  <a:pt x="247" y="156"/>
                  <a:pt x="247" y="156"/>
                </a:cubicBezTo>
                <a:cubicBezTo>
                  <a:pt x="247" y="156"/>
                  <a:pt x="247" y="156"/>
                  <a:pt x="247" y="156"/>
                </a:cubicBezTo>
                <a:lnTo>
                  <a:pt x="248" y="156"/>
                </a:lnTo>
                <a:close/>
                <a:moveTo>
                  <a:pt x="244" y="143"/>
                </a:moveTo>
                <a:cubicBezTo>
                  <a:pt x="244" y="143"/>
                  <a:pt x="244" y="143"/>
                  <a:pt x="244" y="143"/>
                </a:cubicBezTo>
                <a:cubicBezTo>
                  <a:pt x="244" y="143"/>
                  <a:pt x="244" y="143"/>
                  <a:pt x="244" y="143"/>
                </a:cubicBezTo>
                <a:cubicBezTo>
                  <a:pt x="244" y="143"/>
                  <a:pt x="244" y="140"/>
                  <a:pt x="244" y="140"/>
                </a:cubicBezTo>
                <a:cubicBezTo>
                  <a:pt x="245" y="140"/>
                  <a:pt x="245" y="140"/>
                  <a:pt x="246" y="141"/>
                </a:cubicBezTo>
                <a:cubicBezTo>
                  <a:pt x="246" y="141"/>
                  <a:pt x="246" y="141"/>
                  <a:pt x="246" y="141"/>
                </a:cubicBezTo>
                <a:cubicBezTo>
                  <a:pt x="246" y="141"/>
                  <a:pt x="246" y="140"/>
                  <a:pt x="246" y="140"/>
                </a:cubicBezTo>
                <a:cubicBezTo>
                  <a:pt x="246" y="141"/>
                  <a:pt x="246" y="141"/>
                  <a:pt x="246" y="142"/>
                </a:cubicBezTo>
                <a:cubicBezTo>
                  <a:pt x="247" y="142"/>
                  <a:pt x="246" y="142"/>
                  <a:pt x="247" y="142"/>
                </a:cubicBezTo>
                <a:cubicBezTo>
                  <a:pt x="247" y="142"/>
                  <a:pt x="247" y="143"/>
                  <a:pt x="247" y="143"/>
                </a:cubicBezTo>
                <a:cubicBezTo>
                  <a:pt x="247" y="144"/>
                  <a:pt x="246" y="144"/>
                  <a:pt x="246" y="145"/>
                </a:cubicBezTo>
                <a:cubicBezTo>
                  <a:pt x="244" y="145"/>
                  <a:pt x="244" y="144"/>
                  <a:pt x="244" y="143"/>
                </a:cubicBezTo>
                <a:close/>
                <a:moveTo>
                  <a:pt x="246" y="161"/>
                </a:moveTo>
                <a:cubicBezTo>
                  <a:pt x="246" y="162"/>
                  <a:pt x="246" y="162"/>
                  <a:pt x="246" y="162"/>
                </a:cubicBezTo>
                <a:cubicBezTo>
                  <a:pt x="245" y="162"/>
                  <a:pt x="245" y="163"/>
                  <a:pt x="244" y="163"/>
                </a:cubicBezTo>
                <a:cubicBezTo>
                  <a:pt x="244" y="163"/>
                  <a:pt x="244" y="163"/>
                  <a:pt x="244" y="163"/>
                </a:cubicBezTo>
                <a:cubicBezTo>
                  <a:pt x="244" y="162"/>
                  <a:pt x="245" y="162"/>
                  <a:pt x="245" y="161"/>
                </a:cubicBezTo>
                <a:lnTo>
                  <a:pt x="246" y="161"/>
                </a:lnTo>
                <a:close/>
                <a:moveTo>
                  <a:pt x="246" y="140"/>
                </a:moveTo>
                <a:cubicBezTo>
                  <a:pt x="246" y="140"/>
                  <a:pt x="246" y="140"/>
                  <a:pt x="246" y="140"/>
                </a:cubicBezTo>
                <a:cubicBezTo>
                  <a:pt x="246" y="140"/>
                  <a:pt x="246" y="140"/>
                  <a:pt x="246" y="140"/>
                </a:cubicBezTo>
                <a:cubicBezTo>
                  <a:pt x="246" y="140"/>
                  <a:pt x="246" y="140"/>
                  <a:pt x="246" y="140"/>
                </a:cubicBezTo>
                <a:cubicBezTo>
                  <a:pt x="246" y="140"/>
                  <a:pt x="246" y="140"/>
                  <a:pt x="246" y="140"/>
                </a:cubicBezTo>
                <a:close/>
                <a:moveTo>
                  <a:pt x="247" y="141"/>
                </a:moveTo>
                <a:cubicBezTo>
                  <a:pt x="247" y="141"/>
                  <a:pt x="247" y="142"/>
                  <a:pt x="247" y="142"/>
                </a:cubicBezTo>
                <a:cubicBezTo>
                  <a:pt x="246" y="141"/>
                  <a:pt x="247" y="141"/>
                  <a:pt x="247" y="141"/>
                </a:cubicBezTo>
                <a:cubicBezTo>
                  <a:pt x="247" y="141"/>
                  <a:pt x="247" y="141"/>
                  <a:pt x="247" y="141"/>
                </a:cubicBezTo>
                <a:close/>
                <a:moveTo>
                  <a:pt x="242" y="130"/>
                </a:moveTo>
                <a:cubicBezTo>
                  <a:pt x="243" y="130"/>
                  <a:pt x="243" y="129"/>
                  <a:pt x="244" y="128"/>
                </a:cubicBezTo>
                <a:cubicBezTo>
                  <a:pt x="245" y="128"/>
                  <a:pt x="246" y="128"/>
                  <a:pt x="246" y="127"/>
                </a:cubicBezTo>
                <a:cubicBezTo>
                  <a:pt x="247" y="127"/>
                  <a:pt x="247" y="127"/>
                  <a:pt x="247" y="127"/>
                </a:cubicBezTo>
                <a:cubicBezTo>
                  <a:pt x="246" y="128"/>
                  <a:pt x="246" y="128"/>
                  <a:pt x="246" y="128"/>
                </a:cubicBezTo>
                <a:cubicBezTo>
                  <a:pt x="245" y="128"/>
                  <a:pt x="245" y="128"/>
                  <a:pt x="245" y="128"/>
                </a:cubicBezTo>
                <a:cubicBezTo>
                  <a:pt x="245" y="129"/>
                  <a:pt x="245" y="129"/>
                  <a:pt x="245" y="129"/>
                </a:cubicBezTo>
                <a:cubicBezTo>
                  <a:pt x="244" y="129"/>
                  <a:pt x="244" y="131"/>
                  <a:pt x="242" y="131"/>
                </a:cubicBezTo>
                <a:lnTo>
                  <a:pt x="242" y="130"/>
                </a:lnTo>
                <a:close/>
                <a:moveTo>
                  <a:pt x="243" y="167"/>
                </a:moveTo>
                <a:cubicBezTo>
                  <a:pt x="243" y="167"/>
                  <a:pt x="243" y="167"/>
                  <a:pt x="243" y="167"/>
                </a:cubicBezTo>
                <a:cubicBezTo>
                  <a:pt x="243" y="167"/>
                  <a:pt x="243" y="167"/>
                  <a:pt x="243" y="167"/>
                </a:cubicBezTo>
                <a:cubicBezTo>
                  <a:pt x="243" y="167"/>
                  <a:pt x="243" y="167"/>
                  <a:pt x="243" y="167"/>
                </a:cubicBezTo>
                <a:cubicBezTo>
                  <a:pt x="243" y="167"/>
                  <a:pt x="243" y="167"/>
                  <a:pt x="243" y="167"/>
                </a:cubicBezTo>
                <a:close/>
                <a:moveTo>
                  <a:pt x="240" y="146"/>
                </a:moveTo>
                <a:cubicBezTo>
                  <a:pt x="240" y="146"/>
                  <a:pt x="240" y="146"/>
                  <a:pt x="240" y="146"/>
                </a:cubicBezTo>
                <a:cubicBezTo>
                  <a:pt x="240" y="146"/>
                  <a:pt x="240" y="146"/>
                  <a:pt x="239" y="146"/>
                </a:cubicBezTo>
                <a:cubicBezTo>
                  <a:pt x="239" y="146"/>
                  <a:pt x="239" y="146"/>
                  <a:pt x="239" y="146"/>
                </a:cubicBezTo>
                <a:cubicBezTo>
                  <a:pt x="239" y="146"/>
                  <a:pt x="239" y="146"/>
                  <a:pt x="239" y="146"/>
                </a:cubicBezTo>
                <a:cubicBezTo>
                  <a:pt x="239" y="146"/>
                  <a:pt x="239" y="145"/>
                  <a:pt x="239" y="145"/>
                </a:cubicBezTo>
                <a:cubicBezTo>
                  <a:pt x="240" y="145"/>
                  <a:pt x="240" y="145"/>
                  <a:pt x="240" y="146"/>
                </a:cubicBezTo>
                <a:close/>
                <a:moveTo>
                  <a:pt x="240" y="143"/>
                </a:moveTo>
                <a:cubicBezTo>
                  <a:pt x="240" y="143"/>
                  <a:pt x="240" y="143"/>
                  <a:pt x="240" y="143"/>
                </a:cubicBezTo>
                <a:cubicBezTo>
                  <a:pt x="240" y="143"/>
                  <a:pt x="240" y="143"/>
                  <a:pt x="240" y="143"/>
                </a:cubicBezTo>
                <a:cubicBezTo>
                  <a:pt x="240" y="143"/>
                  <a:pt x="240" y="143"/>
                  <a:pt x="240" y="143"/>
                </a:cubicBezTo>
                <a:close/>
                <a:moveTo>
                  <a:pt x="239" y="148"/>
                </a:moveTo>
                <a:cubicBezTo>
                  <a:pt x="239" y="148"/>
                  <a:pt x="239" y="149"/>
                  <a:pt x="239" y="149"/>
                </a:cubicBezTo>
                <a:cubicBezTo>
                  <a:pt x="239" y="149"/>
                  <a:pt x="239" y="149"/>
                  <a:pt x="239" y="149"/>
                </a:cubicBezTo>
                <a:cubicBezTo>
                  <a:pt x="239" y="149"/>
                  <a:pt x="239" y="149"/>
                  <a:pt x="239" y="149"/>
                </a:cubicBezTo>
                <a:cubicBezTo>
                  <a:pt x="239" y="149"/>
                  <a:pt x="239" y="149"/>
                  <a:pt x="239" y="148"/>
                </a:cubicBezTo>
                <a:close/>
                <a:moveTo>
                  <a:pt x="241" y="152"/>
                </a:moveTo>
                <a:cubicBezTo>
                  <a:pt x="240" y="153"/>
                  <a:pt x="240" y="153"/>
                  <a:pt x="239" y="154"/>
                </a:cubicBezTo>
                <a:cubicBezTo>
                  <a:pt x="239" y="154"/>
                  <a:pt x="239" y="154"/>
                  <a:pt x="238" y="154"/>
                </a:cubicBezTo>
                <a:cubicBezTo>
                  <a:pt x="238" y="153"/>
                  <a:pt x="239" y="151"/>
                  <a:pt x="240" y="150"/>
                </a:cubicBezTo>
                <a:cubicBezTo>
                  <a:pt x="240" y="150"/>
                  <a:pt x="240" y="150"/>
                  <a:pt x="240" y="150"/>
                </a:cubicBezTo>
                <a:cubicBezTo>
                  <a:pt x="241" y="150"/>
                  <a:pt x="241" y="150"/>
                  <a:pt x="241" y="150"/>
                </a:cubicBezTo>
                <a:cubicBezTo>
                  <a:pt x="240" y="151"/>
                  <a:pt x="241" y="152"/>
                  <a:pt x="241" y="152"/>
                </a:cubicBezTo>
                <a:close/>
                <a:moveTo>
                  <a:pt x="241" y="150"/>
                </a:moveTo>
                <a:cubicBezTo>
                  <a:pt x="241" y="150"/>
                  <a:pt x="241" y="150"/>
                  <a:pt x="241" y="150"/>
                </a:cubicBezTo>
                <a:cubicBezTo>
                  <a:pt x="241" y="150"/>
                  <a:pt x="241" y="150"/>
                  <a:pt x="241" y="150"/>
                </a:cubicBezTo>
                <a:cubicBezTo>
                  <a:pt x="241" y="149"/>
                  <a:pt x="241" y="149"/>
                  <a:pt x="241" y="149"/>
                </a:cubicBezTo>
                <a:cubicBezTo>
                  <a:pt x="241" y="149"/>
                  <a:pt x="241" y="149"/>
                  <a:pt x="241" y="149"/>
                </a:cubicBezTo>
                <a:cubicBezTo>
                  <a:pt x="241" y="149"/>
                  <a:pt x="241" y="149"/>
                  <a:pt x="241" y="150"/>
                </a:cubicBezTo>
                <a:close/>
                <a:moveTo>
                  <a:pt x="242" y="165"/>
                </a:moveTo>
                <a:cubicBezTo>
                  <a:pt x="242" y="165"/>
                  <a:pt x="242" y="165"/>
                  <a:pt x="242" y="165"/>
                </a:cubicBezTo>
                <a:cubicBezTo>
                  <a:pt x="242" y="165"/>
                  <a:pt x="242" y="165"/>
                  <a:pt x="242" y="165"/>
                </a:cubicBezTo>
                <a:cubicBezTo>
                  <a:pt x="242" y="165"/>
                  <a:pt x="242" y="165"/>
                  <a:pt x="242" y="165"/>
                </a:cubicBezTo>
                <a:close/>
                <a:moveTo>
                  <a:pt x="240" y="142"/>
                </a:moveTo>
                <a:cubicBezTo>
                  <a:pt x="240" y="142"/>
                  <a:pt x="240" y="142"/>
                  <a:pt x="239" y="142"/>
                </a:cubicBezTo>
                <a:cubicBezTo>
                  <a:pt x="239" y="141"/>
                  <a:pt x="240" y="141"/>
                  <a:pt x="240" y="141"/>
                </a:cubicBezTo>
                <a:cubicBezTo>
                  <a:pt x="240" y="140"/>
                  <a:pt x="240" y="140"/>
                  <a:pt x="240" y="140"/>
                </a:cubicBezTo>
                <a:cubicBezTo>
                  <a:pt x="241" y="140"/>
                  <a:pt x="241" y="140"/>
                  <a:pt x="241" y="140"/>
                </a:cubicBezTo>
                <a:cubicBezTo>
                  <a:pt x="241" y="141"/>
                  <a:pt x="241" y="141"/>
                  <a:pt x="241" y="141"/>
                </a:cubicBezTo>
                <a:cubicBezTo>
                  <a:pt x="242" y="141"/>
                  <a:pt x="242" y="141"/>
                  <a:pt x="242" y="141"/>
                </a:cubicBezTo>
                <a:cubicBezTo>
                  <a:pt x="242" y="142"/>
                  <a:pt x="243" y="143"/>
                  <a:pt x="242" y="143"/>
                </a:cubicBezTo>
                <a:cubicBezTo>
                  <a:pt x="242" y="144"/>
                  <a:pt x="242" y="144"/>
                  <a:pt x="242" y="144"/>
                </a:cubicBezTo>
                <a:cubicBezTo>
                  <a:pt x="242" y="144"/>
                  <a:pt x="242" y="144"/>
                  <a:pt x="242" y="144"/>
                </a:cubicBezTo>
                <a:cubicBezTo>
                  <a:pt x="241" y="144"/>
                  <a:pt x="241" y="143"/>
                  <a:pt x="240" y="142"/>
                </a:cubicBezTo>
                <a:close/>
                <a:moveTo>
                  <a:pt x="246" y="204"/>
                </a:moveTo>
                <a:cubicBezTo>
                  <a:pt x="247" y="204"/>
                  <a:pt x="247" y="204"/>
                  <a:pt x="247" y="205"/>
                </a:cubicBezTo>
                <a:cubicBezTo>
                  <a:pt x="247" y="205"/>
                  <a:pt x="247" y="204"/>
                  <a:pt x="246" y="204"/>
                </a:cubicBezTo>
                <a:close/>
                <a:moveTo>
                  <a:pt x="246" y="180"/>
                </a:moveTo>
                <a:cubicBezTo>
                  <a:pt x="245" y="180"/>
                  <a:pt x="245" y="180"/>
                  <a:pt x="245" y="180"/>
                </a:cubicBezTo>
                <a:cubicBezTo>
                  <a:pt x="244" y="181"/>
                  <a:pt x="244" y="182"/>
                  <a:pt x="243" y="182"/>
                </a:cubicBezTo>
                <a:cubicBezTo>
                  <a:pt x="243" y="182"/>
                  <a:pt x="243" y="182"/>
                  <a:pt x="242" y="182"/>
                </a:cubicBezTo>
                <a:cubicBezTo>
                  <a:pt x="243" y="181"/>
                  <a:pt x="244" y="181"/>
                  <a:pt x="244" y="180"/>
                </a:cubicBezTo>
                <a:cubicBezTo>
                  <a:pt x="243" y="180"/>
                  <a:pt x="243" y="180"/>
                  <a:pt x="243" y="180"/>
                </a:cubicBezTo>
                <a:cubicBezTo>
                  <a:pt x="243" y="179"/>
                  <a:pt x="243" y="179"/>
                  <a:pt x="243" y="179"/>
                </a:cubicBezTo>
                <a:cubicBezTo>
                  <a:pt x="244" y="179"/>
                  <a:pt x="244" y="179"/>
                  <a:pt x="244" y="179"/>
                </a:cubicBezTo>
                <a:cubicBezTo>
                  <a:pt x="244" y="179"/>
                  <a:pt x="244" y="179"/>
                  <a:pt x="244" y="179"/>
                </a:cubicBezTo>
                <a:cubicBezTo>
                  <a:pt x="243" y="179"/>
                  <a:pt x="243" y="179"/>
                  <a:pt x="243" y="179"/>
                </a:cubicBezTo>
                <a:cubicBezTo>
                  <a:pt x="244" y="178"/>
                  <a:pt x="244" y="178"/>
                  <a:pt x="244" y="178"/>
                </a:cubicBezTo>
                <a:cubicBezTo>
                  <a:pt x="244" y="178"/>
                  <a:pt x="244" y="178"/>
                  <a:pt x="245" y="178"/>
                </a:cubicBezTo>
                <a:cubicBezTo>
                  <a:pt x="245" y="178"/>
                  <a:pt x="246" y="177"/>
                  <a:pt x="246" y="176"/>
                </a:cubicBezTo>
                <a:cubicBezTo>
                  <a:pt x="246" y="177"/>
                  <a:pt x="247" y="177"/>
                  <a:pt x="247" y="177"/>
                </a:cubicBezTo>
                <a:cubicBezTo>
                  <a:pt x="247" y="177"/>
                  <a:pt x="247" y="177"/>
                  <a:pt x="247" y="177"/>
                </a:cubicBezTo>
                <a:cubicBezTo>
                  <a:pt x="247" y="178"/>
                  <a:pt x="246" y="179"/>
                  <a:pt x="246" y="180"/>
                </a:cubicBezTo>
                <a:close/>
                <a:moveTo>
                  <a:pt x="247" y="166"/>
                </a:moveTo>
                <a:cubicBezTo>
                  <a:pt x="247" y="166"/>
                  <a:pt x="247" y="166"/>
                  <a:pt x="247" y="166"/>
                </a:cubicBezTo>
                <a:cubicBezTo>
                  <a:pt x="247" y="165"/>
                  <a:pt x="247" y="165"/>
                  <a:pt x="247" y="165"/>
                </a:cubicBezTo>
                <a:cubicBezTo>
                  <a:pt x="247" y="165"/>
                  <a:pt x="247" y="165"/>
                  <a:pt x="247" y="165"/>
                </a:cubicBezTo>
                <a:lnTo>
                  <a:pt x="247" y="166"/>
                </a:lnTo>
                <a:close/>
                <a:moveTo>
                  <a:pt x="247" y="163"/>
                </a:moveTo>
                <a:cubicBezTo>
                  <a:pt x="247" y="164"/>
                  <a:pt x="247" y="164"/>
                  <a:pt x="247" y="164"/>
                </a:cubicBezTo>
                <a:cubicBezTo>
                  <a:pt x="247" y="164"/>
                  <a:pt x="247" y="164"/>
                  <a:pt x="247" y="164"/>
                </a:cubicBezTo>
                <a:cubicBezTo>
                  <a:pt x="246" y="163"/>
                  <a:pt x="246" y="162"/>
                  <a:pt x="246" y="161"/>
                </a:cubicBezTo>
                <a:cubicBezTo>
                  <a:pt x="246" y="161"/>
                  <a:pt x="247" y="160"/>
                  <a:pt x="247" y="160"/>
                </a:cubicBezTo>
                <a:cubicBezTo>
                  <a:pt x="248" y="160"/>
                  <a:pt x="248" y="160"/>
                  <a:pt x="248" y="160"/>
                </a:cubicBezTo>
                <a:cubicBezTo>
                  <a:pt x="248" y="160"/>
                  <a:pt x="248" y="159"/>
                  <a:pt x="249" y="158"/>
                </a:cubicBezTo>
                <a:cubicBezTo>
                  <a:pt x="249" y="158"/>
                  <a:pt x="250" y="159"/>
                  <a:pt x="250" y="159"/>
                </a:cubicBezTo>
                <a:cubicBezTo>
                  <a:pt x="250" y="158"/>
                  <a:pt x="250" y="158"/>
                  <a:pt x="251" y="158"/>
                </a:cubicBezTo>
                <a:cubicBezTo>
                  <a:pt x="251" y="158"/>
                  <a:pt x="251" y="158"/>
                  <a:pt x="252" y="158"/>
                </a:cubicBezTo>
                <a:cubicBezTo>
                  <a:pt x="251" y="159"/>
                  <a:pt x="251" y="159"/>
                  <a:pt x="251" y="160"/>
                </a:cubicBezTo>
                <a:cubicBezTo>
                  <a:pt x="250" y="160"/>
                  <a:pt x="250" y="160"/>
                  <a:pt x="250" y="160"/>
                </a:cubicBezTo>
                <a:cubicBezTo>
                  <a:pt x="249" y="160"/>
                  <a:pt x="249" y="160"/>
                  <a:pt x="249" y="160"/>
                </a:cubicBezTo>
                <a:cubicBezTo>
                  <a:pt x="248" y="160"/>
                  <a:pt x="249" y="161"/>
                  <a:pt x="249" y="161"/>
                </a:cubicBezTo>
                <a:cubicBezTo>
                  <a:pt x="248" y="162"/>
                  <a:pt x="248" y="163"/>
                  <a:pt x="247" y="163"/>
                </a:cubicBezTo>
                <a:close/>
                <a:moveTo>
                  <a:pt x="252" y="194"/>
                </a:moveTo>
                <a:cubicBezTo>
                  <a:pt x="251" y="194"/>
                  <a:pt x="250" y="194"/>
                  <a:pt x="250" y="195"/>
                </a:cubicBezTo>
                <a:cubicBezTo>
                  <a:pt x="249" y="195"/>
                  <a:pt x="249" y="195"/>
                  <a:pt x="249" y="195"/>
                </a:cubicBezTo>
                <a:cubicBezTo>
                  <a:pt x="248" y="194"/>
                  <a:pt x="250" y="193"/>
                  <a:pt x="250" y="193"/>
                </a:cubicBezTo>
                <a:cubicBezTo>
                  <a:pt x="251" y="193"/>
                  <a:pt x="251" y="193"/>
                  <a:pt x="251" y="193"/>
                </a:cubicBezTo>
                <a:cubicBezTo>
                  <a:pt x="252" y="193"/>
                  <a:pt x="252" y="193"/>
                  <a:pt x="252" y="193"/>
                </a:cubicBezTo>
                <a:cubicBezTo>
                  <a:pt x="252" y="193"/>
                  <a:pt x="252" y="193"/>
                  <a:pt x="252" y="193"/>
                </a:cubicBezTo>
                <a:cubicBezTo>
                  <a:pt x="252" y="193"/>
                  <a:pt x="252" y="194"/>
                  <a:pt x="252" y="194"/>
                </a:cubicBezTo>
                <a:close/>
                <a:moveTo>
                  <a:pt x="254" y="162"/>
                </a:moveTo>
                <a:cubicBezTo>
                  <a:pt x="254" y="162"/>
                  <a:pt x="253" y="162"/>
                  <a:pt x="253" y="161"/>
                </a:cubicBezTo>
                <a:cubicBezTo>
                  <a:pt x="253" y="161"/>
                  <a:pt x="253" y="160"/>
                  <a:pt x="253" y="160"/>
                </a:cubicBezTo>
                <a:cubicBezTo>
                  <a:pt x="253" y="160"/>
                  <a:pt x="253" y="159"/>
                  <a:pt x="253" y="159"/>
                </a:cubicBezTo>
                <a:cubicBezTo>
                  <a:pt x="253" y="160"/>
                  <a:pt x="253" y="160"/>
                  <a:pt x="253" y="160"/>
                </a:cubicBezTo>
                <a:cubicBezTo>
                  <a:pt x="254" y="160"/>
                  <a:pt x="254" y="160"/>
                  <a:pt x="254" y="160"/>
                </a:cubicBezTo>
                <a:cubicBezTo>
                  <a:pt x="254" y="161"/>
                  <a:pt x="254" y="161"/>
                  <a:pt x="254" y="161"/>
                </a:cubicBezTo>
                <a:cubicBezTo>
                  <a:pt x="255" y="161"/>
                  <a:pt x="255" y="161"/>
                  <a:pt x="255" y="161"/>
                </a:cubicBezTo>
                <a:cubicBezTo>
                  <a:pt x="255" y="162"/>
                  <a:pt x="255" y="162"/>
                  <a:pt x="254" y="162"/>
                </a:cubicBezTo>
                <a:close/>
                <a:moveTo>
                  <a:pt x="257" y="160"/>
                </a:moveTo>
                <a:cubicBezTo>
                  <a:pt x="256" y="160"/>
                  <a:pt x="256" y="160"/>
                  <a:pt x="256" y="160"/>
                </a:cubicBezTo>
                <a:cubicBezTo>
                  <a:pt x="256" y="160"/>
                  <a:pt x="256" y="160"/>
                  <a:pt x="256" y="160"/>
                </a:cubicBezTo>
                <a:cubicBezTo>
                  <a:pt x="256" y="159"/>
                  <a:pt x="256" y="159"/>
                  <a:pt x="256" y="159"/>
                </a:cubicBezTo>
                <a:cubicBezTo>
                  <a:pt x="256" y="159"/>
                  <a:pt x="256" y="159"/>
                  <a:pt x="256" y="159"/>
                </a:cubicBezTo>
                <a:cubicBezTo>
                  <a:pt x="256" y="159"/>
                  <a:pt x="256" y="159"/>
                  <a:pt x="257" y="159"/>
                </a:cubicBezTo>
                <a:lnTo>
                  <a:pt x="257" y="160"/>
                </a:lnTo>
                <a:close/>
                <a:moveTo>
                  <a:pt x="258" y="164"/>
                </a:moveTo>
                <a:cubicBezTo>
                  <a:pt x="258" y="164"/>
                  <a:pt x="258" y="164"/>
                  <a:pt x="258" y="164"/>
                </a:cubicBezTo>
                <a:cubicBezTo>
                  <a:pt x="258" y="164"/>
                  <a:pt x="258" y="164"/>
                  <a:pt x="258" y="164"/>
                </a:cubicBezTo>
                <a:close/>
                <a:moveTo>
                  <a:pt x="262" y="155"/>
                </a:moveTo>
                <a:cubicBezTo>
                  <a:pt x="262" y="155"/>
                  <a:pt x="262" y="155"/>
                  <a:pt x="262" y="155"/>
                </a:cubicBezTo>
                <a:cubicBezTo>
                  <a:pt x="261" y="155"/>
                  <a:pt x="261" y="155"/>
                  <a:pt x="261" y="155"/>
                </a:cubicBezTo>
                <a:cubicBezTo>
                  <a:pt x="261" y="155"/>
                  <a:pt x="261" y="155"/>
                  <a:pt x="260" y="155"/>
                </a:cubicBezTo>
                <a:cubicBezTo>
                  <a:pt x="260" y="154"/>
                  <a:pt x="260" y="154"/>
                  <a:pt x="261" y="154"/>
                </a:cubicBezTo>
                <a:cubicBezTo>
                  <a:pt x="261" y="154"/>
                  <a:pt x="261" y="154"/>
                  <a:pt x="261" y="154"/>
                </a:cubicBezTo>
                <a:cubicBezTo>
                  <a:pt x="262" y="154"/>
                  <a:pt x="262" y="154"/>
                  <a:pt x="262" y="154"/>
                </a:cubicBezTo>
                <a:lnTo>
                  <a:pt x="262" y="155"/>
                </a:lnTo>
                <a:close/>
                <a:moveTo>
                  <a:pt x="265" y="150"/>
                </a:moveTo>
                <a:cubicBezTo>
                  <a:pt x="266" y="150"/>
                  <a:pt x="266" y="150"/>
                  <a:pt x="267" y="151"/>
                </a:cubicBezTo>
                <a:cubicBezTo>
                  <a:pt x="266" y="152"/>
                  <a:pt x="267" y="152"/>
                  <a:pt x="267" y="153"/>
                </a:cubicBezTo>
                <a:cubicBezTo>
                  <a:pt x="266" y="153"/>
                  <a:pt x="266" y="153"/>
                  <a:pt x="266" y="154"/>
                </a:cubicBezTo>
                <a:cubicBezTo>
                  <a:pt x="265" y="154"/>
                  <a:pt x="265" y="154"/>
                  <a:pt x="265" y="154"/>
                </a:cubicBezTo>
                <a:cubicBezTo>
                  <a:pt x="265" y="153"/>
                  <a:pt x="265" y="152"/>
                  <a:pt x="265" y="152"/>
                </a:cubicBezTo>
                <a:cubicBezTo>
                  <a:pt x="265" y="152"/>
                  <a:pt x="265" y="152"/>
                  <a:pt x="264" y="151"/>
                </a:cubicBezTo>
                <a:cubicBezTo>
                  <a:pt x="265" y="151"/>
                  <a:pt x="265" y="150"/>
                  <a:pt x="265" y="150"/>
                </a:cubicBezTo>
                <a:close/>
                <a:moveTo>
                  <a:pt x="266" y="162"/>
                </a:moveTo>
                <a:cubicBezTo>
                  <a:pt x="266" y="163"/>
                  <a:pt x="265" y="163"/>
                  <a:pt x="265" y="163"/>
                </a:cubicBezTo>
                <a:cubicBezTo>
                  <a:pt x="264" y="163"/>
                  <a:pt x="264" y="162"/>
                  <a:pt x="263" y="162"/>
                </a:cubicBezTo>
                <a:cubicBezTo>
                  <a:pt x="263" y="162"/>
                  <a:pt x="263" y="162"/>
                  <a:pt x="263" y="162"/>
                </a:cubicBezTo>
                <a:cubicBezTo>
                  <a:pt x="264" y="162"/>
                  <a:pt x="264" y="161"/>
                  <a:pt x="264" y="161"/>
                </a:cubicBezTo>
                <a:cubicBezTo>
                  <a:pt x="265" y="161"/>
                  <a:pt x="265" y="161"/>
                  <a:pt x="266" y="161"/>
                </a:cubicBezTo>
                <a:cubicBezTo>
                  <a:pt x="266" y="161"/>
                  <a:pt x="266" y="161"/>
                  <a:pt x="266" y="161"/>
                </a:cubicBezTo>
                <a:cubicBezTo>
                  <a:pt x="266" y="161"/>
                  <a:pt x="266" y="161"/>
                  <a:pt x="266" y="161"/>
                </a:cubicBezTo>
                <a:cubicBezTo>
                  <a:pt x="266" y="162"/>
                  <a:pt x="266" y="162"/>
                  <a:pt x="266" y="162"/>
                </a:cubicBezTo>
                <a:close/>
                <a:moveTo>
                  <a:pt x="266" y="158"/>
                </a:moveTo>
                <a:cubicBezTo>
                  <a:pt x="266" y="158"/>
                  <a:pt x="266" y="158"/>
                  <a:pt x="266" y="158"/>
                </a:cubicBezTo>
                <a:cubicBezTo>
                  <a:pt x="266" y="158"/>
                  <a:pt x="266" y="158"/>
                  <a:pt x="266" y="158"/>
                </a:cubicBezTo>
                <a:cubicBezTo>
                  <a:pt x="266" y="157"/>
                  <a:pt x="266" y="157"/>
                  <a:pt x="266" y="156"/>
                </a:cubicBezTo>
                <a:cubicBezTo>
                  <a:pt x="267" y="156"/>
                  <a:pt x="267" y="156"/>
                  <a:pt x="267" y="156"/>
                </a:cubicBezTo>
                <a:cubicBezTo>
                  <a:pt x="267" y="157"/>
                  <a:pt x="267" y="157"/>
                  <a:pt x="267" y="157"/>
                </a:cubicBezTo>
                <a:cubicBezTo>
                  <a:pt x="267" y="158"/>
                  <a:pt x="267" y="158"/>
                  <a:pt x="266" y="158"/>
                </a:cubicBezTo>
                <a:close/>
                <a:moveTo>
                  <a:pt x="268" y="154"/>
                </a:moveTo>
                <a:cubicBezTo>
                  <a:pt x="268" y="154"/>
                  <a:pt x="268" y="154"/>
                  <a:pt x="268" y="154"/>
                </a:cubicBezTo>
                <a:cubicBezTo>
                  <a:pt x="268" y="154"/>
                  <a:pt x="268" y="154"/>
                  <a:pt x="268" y="154"/>
                </a:cubicBezTo>
                <a:cubicBezTo>
                  <a:pt x="268" y="154"/>
                  <a:pt x="268" y="154"/>
                  <a:pt x="268" y="154"/>
                </a:cubicBezTo>
                <a:cubicBezTo>
                  <a:pt x="268" y="154"/>
                  <a:pt x="268" y="154"/>
                  <a:pt x="268" y="154"/>
                </a:cubicBezTo>
                <a:close/>
                <a:moveTo>
                  <a:pt x="274" y="160"/>
                </a:moveTo>
                <a:cubicBezTo>
                  <a:pt x="274" y="160"/>
                  <a:pt x="274" y="160"/>
                  <a:pt x="274" y="160"/>
                </a:cubicBezTo>
                <a:cubicBezTo>
                  <a:pt x="274" y="161"/>
                  <a:pt x="274" y="160"/>
                  <a:pt x="274" y="160"/>
                </a:cubicBezTo>
                <a:close/>
                <a:moveTo>
                  <a:pt x="278" y="156"/>
                </a:moveTo>
                <a:cubicBezTo>
                  <a:pt x="279" y="156"/>
                  <a:pt x="279" y="156"/>
                  <a:pt x="279" y="156"/>
                </a:cubicBezTo>
                <a:cubicBezTo>
                  <a:pt x="279" y="156"/>
                  <a:pt x="279" y="156"/>
                  <a:pt x="279" y="156"/>
                </a:cubicBezTo>
                <a:cubicBezTo>
                  <a:pt x="278" y="156"/>
                  <a:pt x="278" y="156"/>
                  <a:pt x="278" y="156"/>
                </a:cubicBezTo>
                <a:cubicBezTo>
                  <a:pt x="278" y="156"/>
                  <a:pt x="278" y="156"/>
                  <a:pt x="278" y="156"/>
                </a:cubicBezTo>
                <a:cubicBezTo>
                  <a:pt x="278" y="156"/>
                  <a:pt x="278" y="156"/>
                  <a:pt x="278" y="156"/>
                </a:cubicBezTo>
                <a:close/>
                <a:moveTo>
                  <a:pt x="280" y="160"/>
                </a:moveTo>
                <a:cubicBezTo>
                  <a:pt x="279" y="160"/>
                  <a:pt x="279" y="160"/>
                  <a:pt x="279" y="159"/>
                </a:cubicBezTo>
                <a:cubicBezTo>
                  <a:pt x="278" y="159"/>
                  <a:pt x="278" y="158"/>
                  <a:pt x="278" y="158"/>
                </a:cubicBezTo>
                <a:cubicBezTo>
                  <a:pt x="278" y="158"/>
                  <a:pt x="278" y="158"/>
                  <a:pt x="278" y="158"/>
                </a:cubicBezTo>
                <a:cubicBezTo>
                  <a:pt x="280" y="158"/>
                  <a:pt x="279" y="159"/>
                  <a:pt x="280" y="158"/>
                </a:cubicBezTo>
                <a:cubicBezTo>
                  <a:pt x="280" y="159"/>
                  <a:pt x="281" y="159"/>
                  <a:pt x="281" y="160"/>
                </a:cubicBezTo>
                <a:cubicBezTo>
                  <a:pt x="280" y="160"/>
                  <a:pt x="280" y="160"/>
                  <a:pt x="280" y="160"/>
                </a:cubicBezTo>
                <a:close/>
                <a:moveTo>
                  <a:pt x="282" y="154"/>
                </a:moveTo>
                <a:cubicBezTo>
                  <a:pt x="282" y="154"/>
                  <a:pt x="282" y="154"/>
                  <a:pt x="282" y="154"/>
                </a:cubicBezTo>
                <a:cubicBezTo>
                  <a:pt x="282" y="154"/>
                  <a:pt x="282" y="154"/>
                  <a:pt x="282" y="154"/>
                </a:cubicBezTo>
                <a:close/>
                <a:moveTo>
                  <a:pt x="282" y="155"/>
                </a:moveTo>
                <a:cubicBezTo>
                  <a:pt x="282" y="155"/>
                  <a:pt x="282" y="155"/>
                  <a:pt x="282" y="155"/>
                </a:cubicBezTo>
                <a:cubicBezTo>
                  <a:pt x="282" y="155"/>
                  <a:pt x="282" y="155"/>
                  <a:pt x="282" y="155"/>
                </a:cubicBezTo>
                <a:close/>
                <a:moveTo>
                  <a:pt x="285" y="157"/>
                </a:moveTo>
                <a:cubicBezTo>
                  <a:pt x="285" y="157"/>
                  <a:pt x="285" y="157"/>
                  <a:pt x="285" y="157"/>
                </a:cubicBezTo>
                <a:cubicBezTo>
                  <a:pt x="285" y="157"/>
                  <a:pt x="285" y="157"/>
                  <a:pt x="285" y="157"/>
                </a:cubicBezTo>
                <a:cubicBezTo>
                  <a:pt x="285" y="157"/>
                  <a:pt x="285" y="157"/>
                  <a:pt x="285" y="157"/>
                </a:cubicBezTo>
                <a:cubicBezTo>
                  <a:pt x="284" y="157"/>
                  <a:pt x="284" y="157"/>
                  <a:pt x="284" y="157"/>
                </a:cubicBezTo>
                <a:cubicBezTo>
                  <a:pt x="284" y="157"/>
                  <a:pt x="284" y="156"/>
                  <a:pt x="284" y="156"/>
                </a:cubicBezTo>
                <a:cubicBezTo>
                  <a:pt x="285" y="156"/>
                  <a:pt x="285" y="156"/>
                  <a:pt x="285" y="156"/>
                </a:cubicBezTo>
                <a:cubicBezTo>
                  <a:pt x="285" y="157"/>
                  <a:pt x="285" y="157"/>
                  <a:pt x="285" y="157"/>
                </a:cubicBezTo>
                <a:close/>
                <a:moveTo>
                  <a:pt x="286" y="155"/>
                </a:moveTo>
                <a:cubicBezTo>
                  <a:pt x="285" y="155"/>
                  <a:pt x="285" y="155"/>
                  <a:pt x="284" y="155"/>
                </a:cubicBezTo>
                <a:cubicBezTo>
                  <a:pt x="284" y="154"/>
                  <a:pt x="284" y="153"/>
                  <a:pt x="284" y="152"/>
                </a:cubicBezTo>
                <a:cubicBezTo>
                  <a:pt x="285" y="153"/>
                  <a:pt x="285" y="153"/>
                  <a:pt x="286" y="152"/>
                </a:cubicBezTo>
                <a:cubicBezTo>
                  <a:pt x="286" y="153"/>
                  <a:pt x="286" y="153"/>
                  <a:pt x="287" y="153"/>
                </a:cubicBezTo>
                <a:cubicBezTo>
                  <a:pt x="287" y="154"/>
                  <a:pt x="286" y="155"/>
                  <a:pt x="286" y="155"/>
                </a:cubicBezTo>
                <a:close/>
                <a:moveTo>
                  <a:pt x="294" y="169"/>
                </a:moveTo>
                <a:cubicBezTo>
                  <a:pt x="293" y="168"/>
                  <a:pt x="293" y="167"/>
                  <a:pt x="294" y="166"/>
                </a:cubicBezTo>
                <a:cubicBezTo>
                  <a:pt x="294" y="167"/>
                  <a:pt x="295" y="167"/>
                  <a:pt x="295" y="167"/>
                </a:cubicBezTo>
                <a:cubicBezTo>
                  <a:pt x="295" y="167"/>
                  <a:pt x="295" y="168"/>
                  <a:pt x="295" y="168"/>
                </a:cubicBezTo>
                <a:cubicBezTo>
                  <a:pt x="295" y="168"/>
                  <a:pt x="294" y="168"/>
                  <a:pt x="294" y="169"/>
                </a:cubicBezTo>
                <a:close/>
                <a:moveTo>
                  <a:pt x="294" y="163"/>
                </a:moveTo>
                <a:cubicBezTo>
                  <a:pt x="294" y="163"/>
                  <a:pt x="293" y="163"/>
                  <a:pt x="293" y="163"/>
                </a:cubicBezTo>
                <a:cubicBezTo>
                  <a:pt x="292" y="163"/>
                  <a:pt x="292" y="163"/>
                  <a:pt x="291" y="162"/>
                </a:cubicBezTo>
                <a:cubicBezTo>
                  <a:pt x="291" y="162"/>
                  <a:pt x="291" y="162"/>
                  <a:pt x="291" y="162"/>
                </a:cubicBezTo>
                <a:cubicBezTo>
                  <a:pt x="292" y="162"/>
                  <a:pt x="294" y="162"/>
                  <a:pt x="294" y="162"/>
                </a:cubicBezTo>
                <a:cubicBezTo>
                  <a:pt x="295" y="162"/>
                  <a:pt x="295" y="162"/>
                  <a:pt x="295" y="161"/>
                </a:cubicBezTo>
                <a:cubicBezTo>
                  <a:pt x="296" y="161"/>
                  <a:pt x="295" y="161"/>
                  <a:pt x="296" y="161"/>
                </a:cubicBezTo>
                <a:cubicBezTo>
                  <a:pt x="296" y="162"/>
                  <a:pt x="295" y="162"/>
                  <a:pt x="294" y="163"/>
                </a:cubicBezTo>
                <a:close/>
                <a:moveTo>
                  <a:pt x="298" y="169"/>
                </a:moveTo>
                <a:cubicBezTo>
                  <a:pt x="297" y="169"/>
                  <a:pt x="297" y="168"/>
                  <a:pt x="296" y="168"/>
                </a:cubicBezTo>
                <a:cubicBezTo>
                  <a:pt x="296" y="167"/>
                  <a:pt x="296" y="167"/>
                  <a:pt x="296" y="167"/>
                </a:cubicBezTo>
                <a:cubicBezTo>
                  <a:pt x="296" y="167"/>
                  <a:pt x="296" y="167"/>
                  <a:pt x="297" y="167"/>
                </a:cubicBezTo>
                <a:cubicBezTo>
                  <a:pt x="297" y="167"/>
                  <a:pt x="297" y="168"/>
                  <a:pt x="298" y="168"/>
                </a:cubicBezTo>
                <a:cubicBezTo>
                  <a:pt x="298" y="168"/>
                  <a:pt x="298" y="169"/>
                  <a:pt x="298" y="169"/>
                </a:cubicBezTo>
                <a:close/>
                <a:moveTo>
                  <a:pt x="299" y="159"/>
                </a:moveTo>
                <a:cubicBezTo>
                  <a:pt x="299" y="159"/>
                  <a:pt x="299" y="159"/>
                  <a:pt x="299" y="159"/>
                </a:cubicBezTo>
                <a:cubicBezTo>
                  <a:pt x="298" y="159"/>
                  <a:pt x="298" y="158"/>
                  <a:pt x="298" y="158"/>
                </a:cubicBezTo>
                <a:cubicBezTo>
                  <a:pt x="298" y="158"/>
                  <a:pt x="298" y="158"/>
                  <a:pt x="298" y="157"/>
                </a:cubicBezTo>
                <a:cubicBezTo>
                  <a:pt x="298" y="157"/>
                  <a:pt x="298" y="157"/>
                  <a:pt x="298" y="157"/>
                </a:cubicBezTo>
                <a:cubicBezTo>
                  <a:pt x="298" y="158"/>
                  <a:pt x="298" y="158"/>
                  <a:pt x="299" y="158"/>
                </a:cubicBezTo>
                <a:cubicBezTo>
                  <a:pt x="299" y="159"/>
                  <a:pt x="299" y="159"/>
                  <a:pt x="299" y="159"/>
                </a:cubicBezTo>
                <a:close/>
                <a:moveTo>
                  <a:pt x="338" y="164"/>
                </a:moveTo>
                <a:cubicBezTo>
                  <a:pt x="338" y="164"/>
                  <a:pt x="338" y="164"/>
                  <a:pt x="338" y="164"/>
                </a:cubicBezTo>
                <a:cubicBezTo>
                  <a:pt x="338" y="165"/>
                  <a:pt x="338" y="165"/>
                  <a:pt x="338" y="165"/>
                </a:cubicBezTo>
                <a:cubicBezTo>
                  <a:pt x="338" y="165"/>
                  <a:pt x="338" y="165"/>
                  <a:pt x="338" y="164"/>
                </a:cubicBezTo>
                <a:close/>
                <a:moveTo>
                  <a:pt x="337" y="158"/>
                </a:moveTo>
                <a:cubicBezTo>
                  <a:pt x="337" y="158"/>
                  <a:pt x="337" y="158"/>
                  <a:pt x="337" y="158"/>
                </a:cubicBezTo>
                <a:cubicBezTo>
                  <a:pt x="337" y="158"/>
                  <a:pt x="337" y="158"/>
                  <a:pt x="337" y="158"/>
                </a:cubicBezTo>
                <a:close/>
                <a:moveTo>
                  <a:pt x="331" y="155"/>
                </a:moveTo>
                <a:cubicBezTo>
                  <a:pt x="332" y="155"/>
                  <a:pt x="332" y="156"/>
                  <a:pt x="333" y="156"/>
                </a:cubicBezTo>
                <a:cubicBezTo>
                  <a:pt x="333" y="156"/>
                  <a:pt x="333" y="156"/>
                  <a:pt x="333" y="156"/>
                </a:cubicBezTo>
                <a:cubicBezTo>
                  <a:pt x="333" y="156"/>
                  <a:pt x="333" y="156"/>
                  <a:pt x="333" y="157"/>
                </a:cubicBezTo>
                <a:cubicBezTo>
                  <a:pt x="332" y="157"/>
                  <a:pt x="332" y="157"/>
                  <a:pt x="331" y="157"/>
                </a:cubicBezTo>
                <a:cubicBezTo>
                  <a:pt x="331" y="156"/>
                  <a:pt x="331" y="156"/>
                  <a:pt x="331" y="156"/>
                </a:cubicBezTo>
                <a:cubicBezTo>
                  <a:pt x="331" y="155"/>
                  <a:pt x="331" y="156"/>
                  <a:pt x="331" y="155"/>
                </a:cubicBezTo>
                <a:close/>
                <a:moveTo>
                  <a:pt x="325" y="155"/>
                </a:moveTo>
                <a:cubicBezTo>
                  <a:pt x="325" y="156"/>
                  <a:pt x="325" y="156"/>
                  <a:pt x="325" y="156"/>
                </a:cubicBezTo>
                <a:cubicBezTo>
                  <a:pt x="325" y="156"/>
                  <a:pt x="325" y="156"/>
                  <a:pt x="325" y="155"/>
                </a:cubicBezTo>
                <a:close/>
                <a:moveTo>
                  <a:pt x="307" y="160"/>
                </a:moveTo>
                <a:cubicBezTo>
                  <a:pt x="307" y="160"/>
                  <a:pt x="307" y="160"/>
                  <a:pt x="307" y="160"/>
                </a:cubicBezTo>
                <a:cubicBezTo>
                  <a:pt x="306" y="160"/>
                  <a:pt x="306" y="159"/>
                  <a:pt x="306" y="159"/>
                </a:cubicBezTo>
                <a:cubicBezTo>
                  <a:pt x="307" y="159"/>
                  <a:pt x="307" y="159"/>
                  <a:pt x="307" y="160"/>
                </a:cubicBezTo>
                <a:close/>
                <a:moveTo>
                  <a:pt x="303" y="155"/>
                </a:moveTo>
                <a:cubicBezTo>
                  <a:pt x="303" y="155"/>
                  <a:pt x="303" y="155"/>
                  <a:pt x="303" y="155"/>
                </a:cubicBezTo>
                <a:cubicBezTo>
                  <a:pt x="303" y="155"/>
                  <a:pt x="303" y="155"/>
                  <a:pt x="303" y="155"/>
                </a:cubicBezTo>
                <a:cubicBezTo>
                  <a:pt x="303" y="155"/>
                  <a:pt x="303" y="155"/>
                  <a:pt x="303" y="155"/>
                </a:cubicBezTo>
                <a:cubicBezTo>
                  <a:pt x="303" y="155"/>
                  <a:pt x="303" y="155"/>
                  <a:pt x="303" y="155"/>
                </a:cubicBezTo>
                <a:close/>
                <a:moveTo>
                  <a:pt x="302" y="188"/>
                </a:moveTo>
                <a:cubicBezTo>
                  <a:pt x="302" y="188"/>
                  <a:pt x="302" y="188"/>
                  <a:pt x="302" y="188"/>
                </a:cubicBezTo>
                <a:cubicBezTo>
                  <a:pt x="302" y="188"/>
                  <a:pt x="302" y="188"/>
                  <a:pt x="302" y="188"/>
                </a:cubicBezTo>
                <a:close/>
                <a:moveTo>
                  <a:pt x="302" y="188"/>
                </a:moveTo>
                <a:cubicBezTo>
                  <a:pt x="302" y="188"/>
                  <a:pt x="302" y="188"/>
                  <a:pt x="302" y="188"/>
                </a:cubicBezTo>
                <a:cubicBezTo>
                  <a:pt x="302" y="188"/>
                  <a:pt x="302" y="188"/>
                  <a:pt x="302" y="188"/>
                </a:cubicBezTo>
                <a:close/>
                <a:moveTo>
                  <a:pt x="302" y="171"/>
                </a:moveTo>
                <a:cubicBezTo>
                  <a:pt x="302" y="171"/>
                  <a:pt x="301" y="171"/>
                  <a:pt x="301" y="171"/>
                </a:cubicBezTo>
                <a:cubicBezTo>
                  <a:pt x="301" y="171"/>
                  <a:pt x="301" y="171"/>
                  <a:pt x="301" y="171"/>
                </a:cubicBezTo>
                <a:cubicBezTo>
                  <a:pt x="301" y="170"/>
                  <a:pt x="301" y="170"/>
                  <a:pt x="301" y="170"/>
                </a:cubicBezTo>
                <a:cubicBezTo>
                  <a:pt x="301" y="170"/>
                  <a:pt x="301" y="170"/>
                  <a:pt x="301" y="170"/>
                </a:cubicBezTo>
                <a:cubicBezTo>
                  <a:pt x="301" y="170"/>
                  <a:pt x="301" y="170"/>
                  <a:pt x="301" y="170"/>
                </a:cubicBezTo>
                <a:cubicBezTo>
                  <a:pt x="301" y="169"/>
                  <a:pt x="301" y="169"/>
                  <a:pt x="301" y="169"/>
                </a:cubicBezTo>
                <a:cubicBezTo>
                  <a:pt x="301" y="169"/>
                  <a:pt x="302" y="169"/>
                  <a:pt x="302" y="169"/>
                </a:cubicBezTo>
                <a:cubicBezTo>
                  <a:pt x="302" y="169"/>
                  <a:pt x="303" y="169"/>
                  <a:pt x="303" y="170"/>
                </a:cubicBezTo>
                <a:cubicBezTo>
                  <a:pt x="303" y="170"/>
                  <a:pt x="303" y="170"/>
                  <a:pt x="303" y="170"/>
                </a:cubicBezTo>
                <a:cubicBezTo>
                  <a:pt x="302" y="170"/>
                  <a:pt x="302" y="170"/>
                  <a:pt x="302" y="171"/>
                </a:cubicBezTo>
                <a:close/>
                <a:moveTo>
                  <a:pt x="313" y="186"/>
                </a:moveTo>
                <a:cubicBezTo>
                  <a:pt x="313" y="187"/>
                  <a:pt x="313" y="186"/>
                  <a:pt x="313" y="187"/>
                </a:cubicBezTo>
                <a:cubicBezTo>
                  <a:pt x="313" y="186"/>
                  <a:pt x="313" y="186"/>
                  <a:pt x="312" y="186"/>
                </a:cubicBezTo>
                <a:cubicBezTo>
                  <a:pt x="312" y="186"/>
                  <a:pt x="312" y="186"/>
                  <a:pt x="313" y="185"/>
                </a:cubicBezTo>
                <a:cubicBezTo>
                  <a:pt x="313" y="186"/>
                  <a:pt x="313" y="186"/>
                  <a:pt x="313" y="186"/>
                </a:cubicBezTo>
                <a:cubicBezTo>
                  <a:pt x="313" y="186"/>
                  <a:pt x="313" y="186"/>
                  <a:pt x="313" y="186"/>
                </a:cubicBezTo>
                <a:close/>
                <a:moveTo>
                  <a:pt x="312" y="164"/>
                </a:moveTo>
                <a:cubicBezTo>
                  <a:pt x="312" y="163"/>
                  <a:pt x="312" y="163"/>
                  <a:pt x="312" y="163"/>
                </a:cubicBezTo>
                <a:cubicBezTo>
                  <a:pt x="312" y="163"/>
                  <a:pt x="312" y="163"/>
                  <a:pt x="312" y="163"/>
                </a:cubicBezTo>
                <a:cubicBezTo>
                  <a:pt x="312" y="163"/>
                  <a:pt x="312" y="163"/>
                  <a:pt x="312" y="163"/>
                </a:cubicBezTo>
                <a:cubicBezTo>
                  <a:pt x="313" y="163"/>
                  <a:pt x="313" y="163"/>
                  <a:pt x="313" y="163"/>
                </a:cubicBezTo>
                <a:cubicBezTo>
                  <a:pt x="313" y="164"/>
                  <a:pt x="313" y="164"/>
                  <a:pt x="313" y="164"/>
                </a:cubicBezTo>
                <a:cubicBezTo>
                  <a:pt x="313" y="164"/>
                  <a:pt x="313" y="164"/>
                  <a:pt x="313" y="164"/>
                </a:cubicBezTo>
                <a:cubicBezTo>
                  <a:pt x="312" y="164"/>
                  <a:pt x="312" y="164"/>
                  <a:pt x="312" y="164"/>
                </a:cubicBezTo>
                <a:close/>
                <a:moveTo>
                  <a:pt x="320" y="185"/>
                </a:moveTo>
                <a:cubicBezTo>
                  <a:pt x="320" y="185"/>
                  <a:pt x="320" y="185"/>
                  <a:pt x="320" y="185"/>
                </a:cubicBezTo>
                <a:cubicBezTo>
                  <a:pt x="320" y="185"/>
                  <a:pt x="320" y="185"/>
                  <a:pt x="320" y="185"/>
                </a:cubicBezTo>
                <a:cubicBezTo>
                  <a:pt x="320" y="185"/>
                  <a:pt x="320" y="185"/>
                  <a:pt x="320" y="185"/>
                </a:cubicBezTo>
                <a:cubicBezTo>
                  <a:pt x="320" y="185"/>
                  <a:pt x="320" y="185"/>
                  <a:pt x="320" y="185"/>
                </a:cubicBezTo>
                <a:cubicBezTo>
                  <a:pt x="320" y="185"/>
                  <a:pt x="320" y="185"/>
                  <a:pt x="320" y="185"/>
                </a:cubicBezTo>
                <a:cubicBezTo>
                  <a:pt x="321" y="185"/>
                  <a:pt x="321" y="185"/>
                  <a:pt x="321" y="185"/>
                </a:cubicBezTo>
                <a:cubicBezTo>
                  <a:pt x="320" y="185"/>
                  <a:pt x="320" y="185"/>
                  <a:pt x="320" y="185"/>
                </a:cubicBezTo>
                <a:close/>
                <a:moveTo>
                  <a:pt x="321" y="172"/>
                </a:moveTo>
                <a:cubicBezTo>
                  <a:pt x="321" y="172"/>
                  <a:pt x="321" y="172"/>
                  <a:pt x="320" y="172"/>
                </a:cubicBezTo>
                <a:cubicBezTo>
                  <a:pt x="320" y="172"/>
                  <a:pt x="320" y="172"/>
                  <a:pt x="320" y="172"/>
                </a:cubicBezTo>
                <a:cubicBezTo>
                  <a:pt x="320" y="172"/>
                  <a:pt x="320" y="172"/>
                  <a:pt x="320" y="172"/>
                </a:cubicBezTo>
                <a:cubicBezTo>
                  <a:pt x="321" y="172"/>
                  <a:pt x="321" y="171"/>
                  <a:pt x="321" y="172"/>
                </a:cubicBezTo>
                <a:cubicBezTo>
                  <a:pt x="321" y="172"/>
                  <a:pt x="321" y="172"/>
                  <a:pt x="321" y="172"/>
                </a:cubicBezTo>
                <a:cubicBezTo>
                  <a:pt x="321" y="172"/>
                  <a:pt x="321" y="172"/>
                  <a:pt x="321" y="172"/>
                </a:cubicBezTo>
                <a:close/>
                <a:moveTo>
                  <a:pt x="326" y="172"/>
                </a:moveTo>
                <a:cubicBezTo>
                  <a:pt x="326" y="171"/>
                  <a:pt x="326" y="171"/>
                  <a:pt x="326" y="171"/>
                </a:cubicBezTo>
                <a:cubicBezTo>
                  <a:pt x="327" y="171"/>
                  <a:pt x="326" y="171"/>
                  <a:pt x="327" y="171"/>
                </a:cubicBezTo>
                <a:cubicBezTo>
                  <a:pt x="327" y="171"/>
                  <a:pt x="327" y="171"/>
                  <a:pt x="327" y="172"/>
                </a:cubicBezTo>
                <a:lnTo>
                  <a:pt x="326" y="172"/>
                </a:lnTo>
                <a:close/>
                <a:moveTo>
                  <a:pt x="330" y="174"/>
                </a:moveTo>
                <a:cubicBezTo>
                  <a:pt x="330" y="175"/>
                  <a:pt x="330" y="175"/>
                  <a:pt x="330" y="175"/>
                </a:cubicBezTo>
                <a:cubicBezTo>
                  <a:pt x="330" y="175"/>
                  <a:pt x="330" y="175"/>
                  <a:pt x="330" y="175"/>
                </a:cubicBezTo>
                <a:cubicBezTo>
                  <a:pt x="329" y="175"/>
                  <a:pt x="329" y="175"/>
                  <a:pt x="329" y="175"/>
                </a:cubicBezTo>
                <a:cubicBezTo>
                  <a:pt x="329" y="175"/>
                  <a:pt x="328" y="174"/>
                  <a:pt x="328" y="174"/>
                </a:cubicBezTo>
                <a:cubicBezTo>
                  <a:pt x="328" y="173"/>
                  <a:pt x="328" y="173"/>
                  <a:pt x="327" y="173"/>
                </a:cubicBezTo>
                <a:cubicBezTo>
                  <a:pt x="327" y="172"/>
                  <a:pt x="327" y="172"/>
                  <a:pt x="328" y="172"/>
                </a:cubicBezTo>
                <a:cubicBezTo>
                  <a:pt x="329" y="172"/>
                  <a:pt x="330" y="173"/>
                  <a:pt x="330" y="173"/>
                </a:cubicBezTo>
                <a:cubicBezTo>
                  <a:pt x="330" y="173"/>
                  <a:pt x="330" y="174"/>
                  <a:pt x="330" y="174"/>
                </a:cubicBezTo>
                <a:close/>
                <a:moveTo>
                  <a:pt x="332" y="192"/>
                </a:moveTo>
                <a:cubicBezTo>
                  <a:pt x="331" y="192"/>
                  <a:pt x="331" y="192"/>
                  <a:pt x="331" y="192"/>
                </a:cubicBezTo>
                <a:cubicBezTo>
                  <a:pt x="331" y="192"/>
                  <a:pt x="331" y="192"/>
                  <a:pt x="332" y="192"/>
                </a:cubicBezTo>
                <a:cubicBezTo>
                  <a:pt x="332" y="192"/>
                  <a:pt x="332" y="192"/>
                  <a:pt x="332" y="192"/>
                </a:cubicBezTo>
                <a:cubicBezTo>
                  <a:pt x="332" y="192"/>
                  <a:pt x="332" y="192"/>
                  <a:pt x="332" y="192"/>
                </a:cubicBezTo>
                <a:close/>
                <a:moveTo>
                  <a:pt x="337" y="178"/>
                </a:moveTo>
                <a:cubicBezTo>
                  <a:pt x="337" y="178"/>
                  <a:pt x="334" y="176"/>
                  <a:pt x="334" y="176"/>
                </a:cubicBezTo>
                <a:cubicBezTo>
                  <a:pt x="334" y="176"/>
                  <a:pt x="334" y="176"/>
                  <a:pt x="334" y="175"/>
                </a:cubicBezTo>
                <a:cubicBezTo>
                  <a:pt x="334" y="175"/>
                  <a:pt x="334" y="175"/>
                  <a:pt x="335" y="175"/>
                </a:cubicBezTo>
                <a:cubicBezTo>
                  <a:pt x="335" y="175"/>
                  <a:pt x="335" y="175"/>
                  <a:pt x="335" y="175"/>
                </a:cubicBezTo>
                <a:cubicBezTo>
                  <a:pt x="336" y="176"/>
                  <a:pt x="337" y="176"/>
                  <a:pt x="337" y="177"/>
                </a:cubicBezTo>
                <a:cubicBezTo>
                  <a:pt x="337" y="177"/>
                  <a:pt x="337" y="178"/>
                  <a:pt x="337" y="178"/>
                </a:cubicBezTo>
                <a:close/>
                <a:moveTo>
                  <a:pt x="336" y="174"/>
                </a:moveTo>
                <a:cubicBezTo>
                  <a:pt x="336" y="174"/>
                  <a:pt x="336" y="174"/>
                  <a:pt x="336" y="174"/>
                </a:cubicBezTo>
                <a:cubicBezTo>
                  <a:pt x="336" y="174"/>
                  <a:pt x="336" y="174"/>
                  <a:pt x="336" y="174"/>
                </a:cubicBezTo>
                <a:cubicBezTo>
                  <a:pt x="336" y="174"/>
                  <a:pt x="336" y="174"/>
                  <a:pt x="336" y="174"/>
                </a:cubicBezTo>
                <a:close/>
                <a:moveTo>
                  <a:pt x="339" y="177"/>
                </a:moveTo>
                <a:cubicBezTo>
                  <a:pt x="339" y="177"/>
                  <a:pt x="339" y="177"/>
                  <a:pt x="339" y="177"/>
                </a:cubicBezTo>
                <a:cubicBezTo>
                  <a:pt x="339" y="177"/>
                  <a:pt x="339" y="177"/>
                  <a:pt x="339" y="177"/>
                </a:cubicBezTo>
                <a:close/>
                <a:moveTo>
                  <a:pt x="342" y="169"/>
                </a:moveTo>
                <a:cubicBezTo>
                  <a:pt x="341" y="169"/>
                  <a:pt x="341" y="168"/>
                  <a:pt x="340" y="168"/>
                </a:cubicBezTo>
                <a:cubicBezTo>
                  <a:pt x="340" y="168"/>
                  <a:pt x="339" y="168"/>
                  <a:pt x="339" y="168"/>
                </a:cubicBezTo>
                <a:cubicBezTo>
                  <a:pt x="338" y="168"/>
                  <a:pt x="337" y="168"/>
                  <a:pt x="336" y="168"/>
                </a:cubicBezTo>
                <a:cubicBezTo>
                  <a:pt x="336" y="168"/>
                  <a:pt x="336" y="168"/>
                  <a:pt x="336" y="168"/>
                </a:cubicBezTo>
                <a:cubicBezTo>
                  <a:pt x="334" y="168"/>
                  <a:pt x="332" y="167"/>
                  <a:pt x="330" y="167"/>
                </a:cubicBezTo>
                <a:cubicBezTo>
                  <a:pt x="330" y="166"/>
                  <a:pt x="330" y="166"/>
                  <a:pt x="330" y="166"/>
                </a:cubicBezTo>
                <a:cubicBezTo>
                  <a:pt x="330" y="166"/>
                  <a:pt x="330" y="166"/>
                  <a:pt x="330" y="166"/>
                </a:cubicBezTo>
                <a:cubicBezTo>
                  <a:pt x="329" y="166"/>
                  <a:pt x="329" y="166"/>
                  <a:pt x="328" y="166"/>
                </a:cubicBezTo>
                <a:cubicBezTo>
                  <a:pt x="327" y="166"/>
                  <a:pt x="328" y="166"/>
                  <a:pt x="327" y="165"/>
                </a:cubicBezTo>
                <a:cubicBezTo>
                  <a:pt x="327" y="165"/>
                  <a:pt x="326" y="165"/>
                  <a:pt x="326" y="165"/>
                </a:cubicBezTo>
                <a:cubicBezTo>
                  <a:pt x="326" y="165"/>
                  <a:pt x="326" y="165"/>
                  <a:pt x="326" y="165"/>
                </a:cubicBezTo>
                <a:cubicBezTo>
                  <a:pt x="326" y="165"/>
                  <a:pt x="326" y="165"/>
                  <a:pt x="326" y="165"/>
                </a:cubicBezTo>
                <a:cubicBezTo>
                  <a:pt x="326" y="165"/>
                  <a:pt x="326" y="165"/>
                  <a:pt x="326" y="165"/>
                </a:cubicBezTo>
                <a:cubicBezTo>
                  <a:pt x="326" y="165"/>
                  <a:pt x="325" y="165"/>
                  <a:pt x="324" y="164"/>
                </a:cubicBezTo>
                <a:cubicBezTo>
                  <a:pt x="324" y="165"/>
                  <a:pt x="324" y="165"/>
                  <a:pt x="324" y="165"/>
                </a:cubicBezTo>
                <a:cubicBezTo>
                  <a:pt x="324" y="165"/>
                  <a:pt x="324" y="165"/>
                  <a:pt x="324" y="165"/>
                </a:cubicBezTo>
                <a:cubicBezTo>
                  <a:pt x="324" y="165"/>
                  <a:pt x="324" y="165"/>
                  <a:pt x="325" y="165"/>
                </a:cubicBezTo>
                <a:cubicBezTo>
                  <a:pt x="325" y="165"/>
                  <a:pt x="325" y="165"/>
                  <a:pt x="324" y="165"/>
                </a:cubicBezTo>
                <a:cubicBezTo>
                  <a:pt x="323" y="166"/>
                  <a:pt x="322" y="164"/>
                  <a:pt x="320" y="165"/>
                </a:cubicBezTo>
                <a:cubicBezTo>
                  <a:pt x="320" y="165"/>
                  <a:pt x="320" y="164"/>
                  <a:pt x="320" y="163"/>
                </a:cubicBezTo>
                <a:cubicBezTo>
                  <a:pt x="319" y="163"/>
                  <a:pt x="318" y="164"/>
                  <a:pt x="318" y="163"/>
                </a:cubicBezTo>
                <a:cubicBezTo>
                  <a:pt x="318" y="163"/>
                  <a:pt x="318" y="163"/>
                  <a:pt x="317" y="163"/>
                </a:cubicBezTo>
                <a:cubicBezTo>
                  <a:pt x="317" y="163"/>
                  <a:pt x="317" y="163"/>
                  <a:pt x="317" y="162"/>
                </a:cubicBezTo>
                <a:cubicBezTo>
                  <a:pt x="316" y="163"/>
                  <a:pt x="316" y="163"/>
                  <a:pt x="316" y="164"/>
                </a:cubicBezTo>
                <a:cubicBezTo>
                  <a:pt x="315" y="164"/>
                  <a:pt x="315" y="164"/>
                  <a:pt x="315" y="164"/>
                </a:cubicBezTo>
                <a:cubicBezTo>
                  <a:pt x="315" y="164"/>
                  <a:pt x="315" y="164"/>
                  <a:pt x="315" y="164"/>
                </a:cubicBezTo>
                <a:cubicBezTo>
                  <a:pt x="315" y="163"/>
                  <a:pt x="315" y="163"/>
                  <a:pt x="315" y="163"/>
                </a:cubicBezTo>
                <a:cubicBezTo>
                  <a:pt x="315" y="163"/>
                  <a:pt x="315" y="163"/>
                  <a:pt x="314" y="163"/>
                </a:cubicBezTo>
                <a:cubicBezTo>
                  <a:pt x="314" y="162"/>
                  <a:pt x="313" y="162"/>
                  <a:pt x="313" y="162"/>
                </a:cubicBezTo>
                <a:cubicBezTo>
                  <a:pt x="312" y="161"/>
                  <a:pt x="310" y="162"/>
                  <a:pt x="310" y="162"/>
                </a:cubicBezTo>
                <a:cubicBezTo>
                  <a:pt x="310" y="162"/>
                  <a:pt x="309" y="162"/>
                  <a:pt x="309" y="161"/>
                </a:cubicBezTo>
                <a:cubicBezTo>
                  <a:pt x="309" y="161"/>
                  <a:pt x="309" y="161"/>
                  <a:pt x="308" y="161"/>
                </a:cubicBezTo>
                <a:cubicBezTo>
                  <a:pt x="308" y="161"/>
                  <a:pt x="307" y="161"/>
                  <a:pt x="307" y="161"/>
                </a:cubicBezTo>
                <a:cubicBezTo>
                  <a:pt x="307" y="162"/>
                  <a:pt x="307" y="161"/>
                  <a:pt x="307" y="162"/>
                </a:cubicBezTo>
                <a:cubicBezTo>
                  <a:pt x="307" y="162"/>
                  <a:pt x="307" y="162"/>
                  <a:pt x="306" y="162"/>
                </a:cubicBezTo>
                <a:cubicBezTo>
                  <a:pt x="306" y="161"/>
                  <a:pt x="306" y="161"/>
                  <a:pt x="306" y="161"/>
                </a:cubicBezTo>
                <a:cubicBezTo>
                  <a:pt x="306" y="161"/>
                  <a:pt x="305" y="161"/>
                  <a:pt x="305" y="161"/>
                </a:cubicBezTo>
                <a:cubicBezTo>
                  <a:pt x="305" y="161"/>
                  <a:pt x="305" y="161"/>
                  <a:pt x="305" y="161"/>
                </a:cubicBezTo>
                <a:cubicBezTo>
                  <a:pt x="304" y="162"/>
                  <a:pt x="304" y="162"/>
                  <a:pt x="304" y="162"/>
                </a:cubicBezTo>
                <a:cubicBezTo>
                  <a:pt x="303" y="162"/>
                  <a:pt x="303" y="162"/>
                  <a:pt x="302" y="162"/>
                </a:cubicBezTo>
                <a:cubicBezTo>
                  <a:pt x="302" y="161"/>
                  <a:pt x="302" y="161"/>
                  <a:pt x="302" y="161"/>
                </a:cubicBezTo>
                <a:cubicBezTo>
                  <a:pt x="302" y="160"/>
                  <a:pt x="302" y="160"/>
                  <a:pt x="302" y="160"/>
                </a:cubicBezTo>
                <a:cubicBezTo>
                  <a:pt x="302" y="160"/>
                  <a:pt x="303" y="161"/>
                  <a:pt x="304" y="160"/>
                </a:cubicBezTo>
                <a:cubicBezTo>
                  <a:pt x="304" y="160"/>
                  <a:pt x="305" y="160"/>
                  <a:pt x="306" y="160"/>
                </a:cubicBezTo>
                <a:cubicBezTo>
                  <a:pt x="306" y="160"/>
                  <a:pt x="307" y="160"/>
                  <a:pt x="307" y="160"/>
                </a:cubicBezTo>
                <a:cubicBezTo>
                  <a:pt x="308" y="160"/>
                  <a:pt x="309" y="159"/>
                  <a:pt x="309" y="159"/>
                </a:cubicBezTo>
                <a:cubicBezTo>
                  <a:pt x="309" y="159"/>
                  <a:pt x="309" y="159"/>
                  <a:pt x="310" y="159"/>
                </a:cubicBezTo>
                <a:cubicBezTo>
                  <a:pt x="310" y="159"/>
                  <a:pt x="310" y="159"/>
                  <a:pt x="310" y="159"/>
                </a:cubicBezTo>
                <a:cubicBezTo>
                  <a:pt x="311" y="159"/>
                  <a:pt x="311" y="160"/>
                  <a:pt x="312" y="159"/>
                </a:cubicBezTo>
                <a:cubicBezTo>
                  <a:pt x="312" y="159"/>
                  <a:pt x="312" y="160"/>
                  <a:pt x="312" y="160"/>
                </a:cubicBezTo>
                <a:cubicBezTo>
                  <a:pt x="313" y="160"/>
                  <a:pt x="313" y="160"/>
                  <a:pt x="313" y="159"/>
                </a:cubicBezTo>
                <a:cubicBezTo>
                  <a:pt x="314" y="159"/>
                  <a:pt x="314" y="160"/>
                  <a:pt x="314" y="160"/>
                </a:cubicBezTo>
                <a:cubicBezTo>
                  <a:pt x="315" y="161"/>
                  <a:pt x="319" y="161"/>
                  <a:pt x="319" y="161"/>
                </a:cubicBezTo>
                <a:cubicBezTo>
                  <a:pt x="319" y="161"/>
                  <a:pt x="319" y="161"/>
                  <a:pt x="319" y="160"/>
                </a:cubicBezTo>
                <a:cubicBezTo>
                  <a:pt x="320" y="160"/>
                  <a:pt x="320" y="160"/>
                  <a:pt x="320" y="160"/>
                </a:cubicBezTo>
                <a:cubicBezTo>
                  <a:pt x="319" y="159"/>
                  <a:pt x="318" y="159"/>
                  <a:pt x="317" y="159"/>
                </a:cubicBezTo>
                <a:cubicBezTo>
                  <a:pt x="317" y="158"/>
                  <a:pt x="317" y="159"/>
                  <a:pt x="317" y="158"/>
                </a:cubicBezTo>
                <a:cubicBezTo>
                  <a:pt x="318" y="158"/>
                  <a:pt x="318" y="158"/>
                  <a:pt x="319" y="158"/>
                </a:cubicBezTo>
                <a:cubicBezTo>
                  <a:pt x="320" y="157"/>
                  <a:pt x="322" y="159"/>
                  <a:pt x="323" y="159"/>
                </a:cubicBezTo>
                <a:cubicBezTo>
                  <a:pt x="323" y="160"/>
                  <a:pt x="324" y="159"/>
                  <a:pt x="325" y="159"/>
                </a:cubicBezTo>
                <a:cubicBezTo>
                  <a:pt x="325" y="159"/>
                  <a:pt x="325" y="160"/>
                  <a:pt x="325" y="160"/>
                </a:cubicBezTo>
                <a:cubicBezTo>
                  <a:pt x="326" y="160"/>
                  <a:pt x="327" y="160"/>
                  <a:pt x="328" y="160"/>
                </a:cubicBezTo>
                <a:cubicBezTo>
                  <a:pt x="328" y="160"/>
                  <a:pt x="329" y="160"/>
                  <a:pt x="329" y="161"/>
                </a:cubicBezTo>
                <a:cubicBezTo>
                  <a:pt x="329" y="161"/>
                  <a:pt x="329" y="162"/>
                  <a:pt x="328" y="162"/>
                </a:cubicBezTo>
                <a:cubicBezTo>
                  <a:pt x="328" y="162"/>
                  <a:pt x="327" y="162"/>
                  <a:pt x="327" y="162"/>
                </a:cubicBezTo>
                <a:cubicBezTo>
                  <a:pt x="327" y="162"/>
                  <a:pt x="327" y="162"/>
                  <a:pt x="327" y="162"/>
                </a:cubicBezTo>
                <a:cubicBezTo>
                  <a:pt x="327" y="162"/>
                  <a:pt x="327" y="162"/>
                  <a:pt x="327" y="162"/>
                </a:cubicBezTo>
                <a:cubicBezTo>
                  <a:pt x="327" y="163"/>
                  <a:pt x="327" y="162"/>
                  <a:pt x="328" y="162"/>
                </a:cubicBezTo>
                <a:cubicBezTo>
                  <a:pt x="328" y="162"/>
                  <a:pt x="328" y="163"/>
                  <a:pt x="328" y="163"/>
                </a:cubicBezTo>
                <a:cubicBezTo>
                  <a:pt x="330" y="163"/>
                  <a:pt x="330" y="163"/>
                  <a:pt x="330" y="163"/>
                </a:cubicBezTo>
                <a:cubicBezTo>
                  <a:pt x="330" y="163"/>
                  <a:pt x="330" y="163"/>
                  <a:pt x="330" y="163"/>
                </a:cubicBezTo>
                <a:cubicBezTo>
                  <a:pt x="331" y="164"/>
                  <a:pt x="332" y="164"/>
                  <a:pt x="333" y="164"/>
                </a:cubicBezTo>
                <a:cubicBezTo>
                  <a:pt x="333" y="164"/>
                  <a:pt x="334" y="164"/>
                  <a:pt x="334" y="164"/>
                </a:cubicBezTo>
                <a:cubicBezTo>
                  <a:pt x="334" y="164"/>
                  <a:pt x="335" y="165"/>
                  <a:pt x="335" y="165"/>
                </a:cubicBezTo>
                <a:cubicBezTo>
                  <a:pt x="336" y="165"/>
                  <a:pt x="336" y="165"/>
                  <a:pt x="336" y="165"/>
                </a:cubicBezTo>
                <a:cubicBezTo>
                  <a:pt x="336" y="165"/>
                  <a:pt x="337" y="165"/>
                  <a:pt x="337" y="166"/>
                </a:cubicBezTo>
                <a:cubicBezTo>
                  <a:pt x="337" y="166"/>
                  <a:pt x="339" y="166"/>
                  <a:pt x="339" y="166"/>
                </a:cubicBezTo>
                <a:cubicBezTo>
                  <a:pt x="339" y="167"/>
                  <a:pt x="339" y="167"/>
                  <a:pt x="339" y="167"/>
                </a:cubicBezTo>
                <a:cubicBezTo>
                  <a:pt x="339" y="167"/>
                  <a:pt x="340" y="167"/>
                  <a:pt x="340" y="167"/>
                </a:cubicBezTo>
                <a:cubicBezTo>
                  <a:pt x="341" y="167"/>
                  <a:pt x="341" y="168"/>
                  <a:pt x="342" y="168"/>
                </a:cubicBezTo>
                <a:cubicBezTo>
                  <a:pt x="342" y="168"/>
                  <a:pt x="342" y="168"/>
                  <a:pt x="342" y="169"/>
                </a:cubicBezTo>
                <a:close/>
                <a:moveTo>
                  <a:pt x="345" y="196"/>
                </a:moveTo>
                <a:cubicBezTo>
                  <a:pt x="343" y="196"/>
                  <a:pt x="343" y="195"/>
                  <a:pt x="342" y="195"/>
                </a:cubicBezTo>
                <a:cubicBezTo>
                  <a:pt x="342" y="195"/>
                  <a:pt x="342" y="195"/>
                  <a:pt x="342" y="194"/>
                </a:cubicBezTo>
                <a:cubicBezTo>
                  <a:pt x="344" y="195"/>
                  <a:pt x="344" y="195"/>
                  <a:pt x="345" y="196"/>
                </a:cubicBezTo>
                <a:close/>
                <a:moveTo>
                  <a:pt x="346" y="193"/>
                </a:moveTo>
                <a:cubicBezTo>
                  <a:pt x="346" y="193"/>
                  <a:pt x="346" y="193"/>
                  <a:pt x="345" y="193"/>
                </a:cubicBezTo>
                <a:cubicBezTo>
                  <a:pt x="345" y="192"/>
                  <a:pt x="345" y="192"/>
                  <a:pt x="345" y="191"/>
                </a:cubicBezTo>
                <a:cubicBezTo>
                  <a:pt x="345" y="192"/>
                  <a:pt x="346" y="192"/>
                  <a:pt x="346" y="193"/>
                </a:cubicBezTo>
                <a:close/>
                <a:moveTo>
                  <a:pt x="345" y="167"/>
                </a:moveTo>
                <a:cubicBezTo>
                  <a:pt x="345" y="167"/>
                  <a:pt x="345" y="167"/>
                  <a:pt x="345" y="167"/>
                </a:cubicBezTo>
                <a:cubicBezTo>
                  <a:pt x="344" y="167"/>
                  <a:pt x="344" y="166"/>
                  <a:pt x="344" y="166"/>
                </a:cubicBezTo>
                <a:cubicBezTo>
                  <a:pt x="344" y="166"/>
                  <a:pt x="344" y="166"/>
                  <a:pt x="344" y="166"/>
                </a:cubicBezTo>
                <a:cubicBezTo>
                  <a:pt x="343" y="166"/>
                  <a:pt x="343" y="165"/>
                  <a:pt x="342" y="165"/>
                </a:cubicBezTo>
                <a:cubicBezTo>
                  <a:pt x="342" y="165"/>
                  <a:pt x="342" y="165"/>
                  <a:pt x="342" y="165"/>
                </a:cubicBezTo>
                <a:cubicBezTo>
                  <a:pt x="342" y="165"/>
                  <a:pt x="342" y="165"/>
                  <a:pt x="342" y="166"/>
                </a:cubicBezTo>
                <a:cubicBezTo>
                  <a:pt x="342" y="166"/>
                  <a:pt x="342" y="166"/>
                  <a:pt x="342" y="166"/>
                </a:cubicBezTo>
                <a:cubicBezTo>
                  <a:pt x="341" y="165"/>
                  <a:pt x="340" y="164"/>
                  <a:pt x="339" y="163"/>
                </a:cubicBezTo>
                <a:cubicBezTo>
                  <a:pt x="339" y="163"/>
                  <a:pt x="339" y="163"/>
                  <a:pt x="338" y="163"/>
                </a:cubicBezTo>
                <a:cubicBezTo>
                  <a:pt x="339" y="162"/>
                  <a:pt x="339" y="162"/>
                  <a:pt x="339" y="162"/>
                </a:cubicBezTo>
                <a:cubicBezTo>
                  <a:pt x="340" y="162"/>
                  <a:pt x="342" y="164"/>
                  <a:pt x="343" y="163"/>
                </a:cubicBezTo>
                <a:cubicBezTo>
                  <a:pt x="344" y="164"/>
                  <a:pt x="344" y="163"/>
                  <a:pt x="344" y="164"/>
                </a:cubicBezTo>
                <a:cubicBezTo>
                  <a:pt x="344" y="164"/>
                  <a:pt x="345" y="164"/>
                  <a:pt x="345" y="164"/>
                </a:cubicBezTo>
                <a:cubicBezTo>
                  <a:pt x="345" y="165"/>
                  <a:pt x="345" y="165"/>
                  <a:pt x="345" y="165"/>
                </a:cubicBezTo>
                <a:cubicBezTo>
                  <a:pt x="346" y="165"/>
                  <a:pt x="346" y="164"/>
                  <a:pt x="347" y="165"/>
                </a:cubicBezTo>
                <a:cubicBezTo>
                  <a:pt x="347" y="165"/>
                  <a:pt x="347" y="165"/>
                  <a:pt x="347" y="166"/>
                </a:cubicBezTo>
                <a:cubicBezTo>
                  <a:pt x="347" y="166"/>
                  <a:pt x="348" y="166"/>
                  <a:pt x="348" y="166"/>
                </a:cubicBezTo>
                <a:cubicBezTo>
                  <a:pt x="349" y="166"/>
                  <a:pt x="349" y="167"/>
                  <a:pt x="349" y="167"/>
                </a:cubicBezTo>
                <a:cubicBezTo>
                  <a:pt x="350" y="167"/>
                  <a:pt x="350" y="167"/>
                  <a:pt x="350" y="167"/>
                </a:cubicBezTo>
                <a:cubicBezTo>
                  <a:pt x="351" y="167"/>
                  <a:pt x="351" y="168"/>
                  <a:pt x="352" y="168"/>
                </a:cubicBezTo>
                <a:cubicBezTo>
                  <a:pt x="352" y="168"/>
                  <a:pt x="352" y="168"/>
                  <a:pt x="352" y="168"/>
                </a:cubicBezTo>
                <a:cubicBezTo>
                  <a:pt x="351" y="168"/>
                  <a:pt x="351" y="168"/>
                  <a:pt x="351" y="168"/>
                </a:cubicBezTo>
                <a:cubicBezTo>
                  <a:pt x="350" y="168"/>
                  <a:pt x="350" y="168"/>
                  <a:pt x="350" y="169"/>
                </a:cubicBezTo>
                <a:cubicBezTo>
                  <a:pt x="348" y="168"/>
                  <a:pt x="346" y="167"/>
                  <a:pt x="345" y="167"/>
                </a:cubicBezTo>
                <a:close/>
                <a:moveTo>
                  <a:pt x="350" y="177"/>
                </a:moveTo>
                <a:cubicBezTo>
                  <a:pt x="351" y="176"/>
                  <a:pt x="351" y="176"/>
                  <a:pt x="351" y="176"/>
                </a:cubicBezTo>
                <a:cubicBezTo>
                  <a:pt x="351" y="176"/>
                  <a:pt x="351" y="176"/>
                  <a:pt x="351" y="176"/>
                </a:cubicBezTo>
                <a:cubicBezTo>
                  <a:pt x="351" y="177"/>
                  <a:pt x="351" y="177"/>
                  <a:pt x="351" y="177"/>
                </a:cubicBezTo>
                <a:cubicBezTo>
                  <a:pt x="351" y="177"/>
                  <a:pt x="351" y="177"/>
                  <a:pt x="351" y="177"/>
                </a:cubicBezTo>
                <a:cubicBezTo>
                  <a:pt x="351" y="177"/>
                  <a:pt x="351" y="177"/>
                  <a:pt x="351" y="177"/>
                </a:cubicBezTo>
                <a:lnTo>
                  <a:pt x="350" y="177"/>
                </a:lnTo>
                <a:close/>
                <a:moveTo>
                  <a:pt x="350" y="196"/>
                </a:moveTo>
                <a:cubicBezTo>
                  <a:pt x="350" y="196"/>
                  <a:pt x="350" y="196"/>
                  <a:pt x="350" y="196"/>
                </a:cubicBezTo>
                <a:cubicBezTo>
                  <a:pt x="350" y="196"/>
                  <a:pt x="350" y="196"/>
                  <a:pt x="350" y="196"/>
                </a:cubicBezTo>
                <a:cubicBezTo>
                  <a:pt x="350" y="196"/>
                  <a:pt x="350" y="196"/>
                  <a:pt x="350" y="196"/>
                </a:cubicBezTo>
                <a:cubicBezTo>
                  <a:pt x="350" y="196"/>
                  <a:pt x="350" y="196"/>
                  <a:pt x="350" y="195"/>
                </a:cubicBezTo>
                <a:cubicBezTo>
                  <a:pt x="350" y="195"/>
                  <a:pt x="350" y="196"/>
                  <a:pt x="350" y="196"/>
                </a:cubicBezTo>
                <a:close/>
                <a:moveTo>
                  <a:pt x="350" y="193"/>
                </a:moveTo>
                <a:cubicBezTo>
                  <a:pt x="350" y="193"/>
                  <a:pt x="350" y="193"/>
                  <a:pt x="350" y="193"/>
                </a:cubicBezTo>
                <a:cubicBezTo>
                  <a:pt x="350" y="193"/>
                  <a:pt x="350" y="193"/>
                  <a:pt x="350" y="193"/>
                </a:cubicBezTo>
                <a:close/>
                <a:moveTo>
                  <a:pt x="350" y="175"/>
                </a:moveTo>
                <a:cubicBezTo>
                  <a:pt x="349" y="175"/>
                  <a:pt x="349" y="174"/>
                  <a:pt x="349" y="174"/>
                </a:cubicBezTo>
                <a:cubicBezTo>
                  <a:pt x="349" y="174"/>
                  <a:pt x="349" y="174"/>
                  <a:pt x="349" y="174"/>
                </a:cubicBezTo>
                <a:cubicBezTo>
                  <a:pt x="349" y="174"/>
                  <a:pt x="349" y="174"/>
                  <a:pt x="349" y="174"/>
                </a:cubicBezTo>
                <a:cubicBezTo>
                  <a:pt x="350" y="174"/>
                  <a:pt x="350" y="174"/>
                  <a:pt x="350" y="174"/>
                </a:cubicBezTo>
                <a:cubicBezTo>
                  <a:pt x="350" y="174"/>
                  <a:pt x="350" y="174"/>
                  <a:pt x="350" y="174"/>
                </a:cubicBezTo>
                <a:cubicBezTo>
                  <a:pt x="350" y="174"/>
                  <a:pt x="350" y="175"/>
                  <a:pt x="350" y="175"/>
                </a:cubicBezTo>
                <a:close/>
                <a:moveTo>
                  <a:pt x="348" y="193"/>
                </a:moveTo>
                <a:cubicBezTo>
                  <a:pt x="348" y="193"/>
                  <a:pt x="348" y="193"/>
                  <a:pt x="348" y="193"/>
                </a:cubicBezTo>
                <a:cubicBezTo>
                  <a:pt x="349" y="193"/>
                  <a:pt x="349" y="193"/>
                  <a:pt x="349" y="193"/>
                </a:cubicBezTo>
                <a:cubicBezTo>
                  <a:pt x="349" y="193"/>
                  <a:pt x="349" y="194"/>
                  <a:pt x="349" y="194"/>
                </a:cubicBezTo>
                <a:cubicBezTo>
                  <a:pt x="349" y="194"/>
                  <a:pt x="349" y="194"/>
                  <a:pt x="349" y="194"/>
                </a:cubicBezTo>
                <a:cubicBezTo>
                  <a:pt x="349" y="194"/>
                  <a:pt x="348" y="194"/>
                  <a:pt x="348" y="193"/>
                </a:cubicBezTo>
                <a:close/>
                <a:moveTo>
                  <a:pt x="348" y="194"/>
                </a:moveTo>
                <a:cubicBezTo>
                  <a:pt x="348" y="194"/>
                  <a:pt x="348" y="194"/>
                  <a:pt x="348" y="194"/>
                </a:cubicBezTo>
                <a:cubicBezTo>
                  <a:pt x="348" y="194"/>
                  <a:pt x="348" y="194"/>
                  <a:pt x="348" y="194"/>
                </a:cubicBezTo>
                <a:cubicBezTo>
                  <a:pt x="348" y="194"/>
                  <a:pt x="348" y="194"/>
                  <a:pt x="348" y="194"/>
                </a:cubicBezTo>
                <a:close/>
                <a:moveTo>
                  <a:pt x="350" y="202"/>
                </a:moveTo>
                <a:cubicBezTo>
                  <a:pt x="349" y="202"/>
                  <a:pt x="349" y="202"/>
                  <a:pt x="349" y="202"/>
                </a:cubicBezTo>
                <a:cubicBezTo>
                  <a:pt x="348" y="201"/>
                  <a:pt x="349" y="200"/>
                  <a:pt x="348" y="200"/>
                </a:cubicBezTo>
                <a:cubicBezTo>
                  <a:pt x="348" y="200"/>
                  <a:pt x="348" y="200"/>
                  <a:pt x="348" y="200"/>
                </a:cubicBezTo>
                <a:cubicBezTo>
                  <a:pt x="349" y="199"/>
                  <a:pt x="349" y="199"/>
                  <a:pt x="349" y="199"/>
                </a:cubicBezTo>
                <a:cubicBezTo>
                  <a:pt x="349" y="200"/>
                  <a:pt x="349" y="200"/>
                  <a:pt x="349" y="200"/>
                </a:cubicBezTo>
                <a:cubicBezTo>
                  <a:pt x="350" y="200"/>
                  <a:pt x="351" y="201"/>
                  <a:pt x="351" y="201"/>
                </a:cubicBezTo>
                <a:cubicBezTo>
                  <a:pt x="351" y="202"/>
                  <a:pt x="351" y="202"/>
                  <a:pt x="351" y="202"/>
                </a:cubicBezTo>
                <a:cubicBezTo>
                  <a:pt x="350" y="202"/>
                  <a:pt x="350" y="202"/>
                  <a:pt x="350" y="202"/>
                </a:cubicBezTo>
                <a:close/>
                <a:moveTo>
                  <a:pt x="351" y="209"/>
                </a:moveTo>
                <a:cubicBezTo>
                  <a:pt x="351" y="209"/>
                  <a:pt x="351" y="209"/>
                  <a:pt x="351" y="209"/>
                </a:cubicBezTo>
                <a:cubicBezTo>
                  <a:pt x="352" y="209"/>
                  <a:pt x="352" y="209"/>
                  <a:pt x="352" y="209"/>
                </a:cubicBezTo>
                <a:cubicBezTo>
                  <a:pt x="351" y="209"/>
                  <a:pt x="351" y="209"/>
                  <a:pt x="351" y="209"/>
                </a:cubicBezTo>
                <a:close/>
                <a:moveTo>
                  <a:pt x="352" y="175"/>
                </a:moveTo>
                <a:cubicBezTo>
                  <a:pt x="352" y="175"/>
                  <a:pt x="351" y="175"/>
                  <a:pt x="351" y="174"/>
                </a:cubicBezTo>
                <a:cubicBezTo>
                  <a:pt x="351" y="174"/>
                  <a:pt x="351" y="174"/>
                  <a:pt x="351" y="174"/>
                </a:cubicBezTo>
                <a:cubicBezTo>
                  <a:pt x="351" y="174"/>
                  <a:pt x="351" y="174"/>
                  <a:pt x="351" y="173"/>
                </a:cubicBezTo>
                <a:cubicBezTo>
                  <a:pt x="351" y="173"/>
                  <a:pt x="351" y="173"/>
                  <a:pt x="351" y="173"/>
                </a:cubicBezTo>
                <a:cubicBezTo>
                  <a:pt x="351" y="173"/>
                  <a:pt x="351" y="173"/>
                  <a:pt x="351" y="173"/>
                </a:cubicBezTo>
                <a:cubicBezTo>
                  <a:pt x="352" y="173"/>
                  <a:pt x="352" y="173"/>
                  <a:pt x="352" y="173"/>
                </a:cubicBezTo>
                <a:cubicBezTo>
                  <a:pt x="352" y="173"/>
                  <a:pt x="352" y="173"/>
                  <a:pt x="352" y="173"/>
                </a:cubicBezTo>
                <a:cubicBezTo>
                  <a:pt x="351" y="173"/>
                  <a:pt x="351" y="173"/>
                  <a:pt x="351" y="173"/>
                </a:cubicBezTo>
                <a:cubicBezTo>
                  <a:pt x="352" y="174"/>
                  <a:pt x="352" y="174"/>
                  <a:pt x="352" y="174"/>
                </a:cubicBezTo>
                <a:cubicBezTo>
                  <a:pt x="352" y="174"/>
                  <a:pt x="352" y="174"/>
                  <a:pt x="352" y="175"/>
                </a:cubicBezTo>
                <a:close/>
                <a:moveTo>
                  <a:pt x="371" y="300"/>
                </a:moveTo>
                <a:cubicBezTo>
                  <a:pt x="371" y="302"/>
                  <a:pt x="371" y="302"/>
                  <a:pt x="371" y="302"/>
                </a:cubicBezTo>
                <a:cubicBezTo>
                  <a:pt x="371" y="302"/>
                  <a:pt x="370" y="303"/>
                  <a:pt x="369" y="303"/>
                </a:cubicBezTo>
                <a:cubicBezTo>
                  <a:pt x="369" y="303"/>
                  <a:pt x="369" y="303"/>
                  <a:pt x="368" y="303"/>
                </a:cubicBezTo>
                <a:cubicBezTo>
                  <a:pt x="368" y="302"/>
                  <a:pt x="369" y="302"/>
                  <a:pt x="369" y="301"/>
                </a:cubicBezTo>
                <a:cubicBezTo>
                  <a:pt x="369" y="301"/>
                  <a:pt x="369" y="301"/>
                  <a:pt x="369" y="301"/>
                </a:cubicBezTo>
                <a:cubicBezTo>
                  <a:pt x="370" y="300"/>
                  <a:pt x="370" y="299"/>
                  <a:pt x="370" y="298"/>
                </a:cubicBezTo>
                <a:cubicBezTo>
                  <a:pt x="370" y="298"/>
                  <a:pt x="370" y="298"/>
                  <a:pt x="370" y="298"/>
                </a:cubicBezTo>
                <a:cubicBezTo>
                  <a:pt x="371" y="298"/>
                  <a:pt x="371" y="298"/>
                  <a:pt x="371" y="297"/>
                </a:cubicBezTo>
                <a:cubicBezTo>
                  <a:pt x="372" y="298"/>
                  <a:pt x="372" y="298"/>
                  <a:pt x="372" y="299"/>
                </a:cubicBezTo>
                <a:cubicBezTo>
                  <a:pt x="372" y="300"/>
                  <a:pt x="372" y="299"/>
                  <a:pt x="371" y="300"/>
                </a:cubicBezTo>
                <a:close/>
                <a:moveTo>
                  <a:pt x="367" y="270"/>
                </a:moveTo>
                <a:cubicBezTo>
                  <a:pt x="367" y="270"/>
                  <a:pt x="367" y="270"/>
                  <a:pt x="367" y="270"/>
                </a:cubicBezTo>
                <a:cubicBezTo>
                  <a:pt x="367" y="270"/>
                  <a:pt x="367" y="270"/>
                  <a:pt x="367" y="270"/>
                </a:cubicBezTo>
                <a:cubicBezTo>
                  <a:pt x="367" y="270"/>
                  <a:pt x="367" y="270"/>
                  <a:pt x="367" y="271"/>
                </a:cubicBezTo>
                <a:cubicBezTo>
                  <a:pt x="367" y="270"/>
                  <a:pt x="367" y="270"/>
                  <a:pt x="367" y="270"/>
                </a:cubicBezTo>
                <a:cubicBezTo>
                  <a:pt x="367" y="270"/>
                  <a:pt x="367" y="270"/>
                  <a:pt x="367" y="270"/>
                </a:cubicBezTo>
                <a:close/>
                <a:moveTo>
                  <a:pt x="367" y="248"/>
                </a:moveTo>
                <a:cubicBezTo>
                  <a:pt x="367" y="248"/>
                  <a:pt x="367" y="248"/>
                  <a:pt x="367" y="248"/>
                </a:cubicBezTo>
                <a:cubicBezTo>
                  <a:pt x="368" y="248"/>
                  <a:pt x="368" y="248"/>
                  <a:pt x="368" y="248"/>
                </a:cubicBezTo>
                <a:cubicBezTo>
                  <a:pt x="368" y="248"/>
                  <a:pt x="368" y="248"/>
                  <a:pt x="367" y="248"/>
                </a:cubicBezTo>
                <a:cubicBezTo>
                  <a:pt x="367" y="248"/>
                  <a:pt x="367" y="248"/>
                  <a:pt x="367" y="248"/>
                </a:cubicBezTo>
                <a:close/>
                <a:moveTo>
                  <a:pt x="368" y="250"/>
                </a:moveTo>
                <a:cubicBezTo>
                  <a:pt x="368" y="250"/>
                  <a:pt x="368" y="250"/>
                  <a:pt x="368" y="250"/>
                </a:cubicBezTo>
                <a:cubicBezTo>
                  <a:pt x="368" y="250"/>
                  <a:pt x="368" y="250"/>
                  <a:pt x="368" y="250"/>
                </a:cubicBezTo>
                <a:cubicBezTo>
                  <a:pt x="368" y="250"/>
                  <a:pt x="368" y="250"/>
                  <a:pt x="368" y="250"/>
                </a:cubicBezTo>
                <a:cubicBezTo>
                  <a:pt x="368" y="250"/>
                  <a:pt x="368" y="250"/>
                  <a:pt x="368" y="250"/>
                </a:cubicBezTo>
                <a:cubicBezTo>
                  <a:pt x="368" y="250"/>
                  <a:pt x="368" y="250"/>
                  <a:pt x="368" y="250"/>
                </a:cubicBezTo>
                <a:cubicBezTo>
                  <a:pt x="368" y="250"/>
                  <a:pt x="368" y="250"/>
                  <a:pt x="368" y="249"/>
                </a:cubicBezTo>
                <a:cubicBezTo>
                  <a:pt x="368" y="249"/>
                  <a:pt x="368" y="249"/>
                  <a:pt x="368" y="250"/>
                </a:cubicBezTo>
                <a:close/>
                <a:moveTo>
                  <a:pt x="368" y="204"/>
                </a:moveTo>
                <a:cubicBezTo>
                  <a:pt x="368" y="204"/>
                  <a:pt x="368" y="204"/>
                  <a:pt x="368" y="203"/>
                </a:cubicBezTo>
                <a:cubicBezTo>
                  <a:pt x="368" y="203"/>
                  <a:pt x="368" y="203"/>
                  <a:pt x="368" y="203"/>
                </a:cubicBezTo>
                <a:lnTo>
                  <a:pt x="368" y="204"/>
                </a:lnTo>
                <a:close/>
                <a:moveTo>
                  <a:pt x="368" y="199"/>
                </a:moveTo>
                <a:cubicBezTo>
                  <a:pt x="368" y="199"/>
                  <a:pt x="368" y="199"/>
                  <a:pt x="367" y="199"/>
                </a:cubicBezTo>
                <a:cubicBezTo>
                  <a:pt x="367" y="200"/>
                  <a:pt x="368" y="201"/>
                  <a:pt x="368" y="201"/>
                </a:cubicBezTo>
                <a:cubicBezTo>
                  <a:pt x="368" y="201"/>
                  <a:pt x="367" y="201"/>
                  <a:pt x="367" y="201"/>
                </a:cubicBezTo>
                <a:cubicBezTo>
                  <a:pt x="367" y="200"/>
                  <a:pt x="367" y="200"/>
                  <a:pt x="367" y="200"/>
                </a:cubicBezTo>
                <a:cubicBezTo>
                  <a:pt x="367" y="199"/>
                  <a:pt x="367" y="199"/>
                  <a:pt x="367" y="199"/>
                </a:cubicBezTo>
                <a:cubicBezTo>
                  <a:pt x="367" y="199"/>
                  <a:pt x="367" y="199"/>
                  <a:pt x="367" y="199"/>
                </a:cubicBezTo>
                <a:cubicBezTo>
                  <a:pt x="367" y="198"/>
                  <a:pt x="367" y="198"/>
                  <a:pt x="366" y="198"/>
                </a:cubicBezTo>
                <a:cubicBezTo>
                  <a:pt x="366" y="197"/>
                  <a:pt x="366" y="197"/>
                  <a:pt x="366" y="197"/>
                </a:cubicBezTo>
                <a:cubicBezTo>
                  <a:pt x="366" y="198"/>
                  <a:pt x="366" y="197"/>
                  <a:pt x="366" y="198"/>
                </a:cubicBezTo>
                <a:cubicBezTo>
                  <a:pt x="366" y="198"/>
                  <a:pt x="366" y="198"/>
                  <a:pt x="366" y="198"/>
                </a:cubicBezTo>
                <a:cubicBezTo>
                  <a:pt x="366" y="198"/>
                  <a:pt x="366" y="198"/>
                  <a:pt x="365" y="197"/>
                </a:cubicBezTo>
                <a:cubicBezTo>
                  <a:pt x="365" y="197"/>
                  <a:pt x="366" y="196"/>
                  <a:pt x="366" y="196"/>
                </a:cubicBezTo>
                <a:cubicBezTo>
                  <a:pt x="366" y="196"/>
                  <a:pt x="366" y="196"/>
                  <a:pt x="366" y="196"/>
                </a:cubicBezTo>
                <a:cubicBezTo>
                  <a:pt x="366" y="196"/>
                  <a:pt x="366" y="196"/>
                  <a:pt x="366" y="197"/>
                </a:cubicBezTo>
                <a:cubicBezTo>
                  <a:pt x="367" y="197"/>
                  <a:pt x="367" y="196"/>
                  <a:pt x="367" y="196"/>
                </a:cubicBezTo>
                <a:cubicBezTo>
                  <a:pt x="367" y="195"/>
                  <a:pt x="367" y="195"/>
                  <a:pt x="367" y="195"/>
                </a:cubicBezTo>
                <a:cubicBezTo>
                  <a:pt x="367" y="195"/>
                  <a:pt x="367" y="196"/>
                  <a:pt x="367" y="197"/>
                </a:cubicBezTo>
                <a:cubicBezTo>
                  <a:pt x="367" y="197"/>
                  <a:pt x="368" y="197"/>
                  <a:pt x="368" y="197"/>
                </a:cubicBezTo>
                <a:cubicBezTo>
                  <a:pt x="369" y="197"/>
                  <a:pt x="368" y="197"/>
                  <a:pt x="368" y="198"/>
                </a:cubicBezTo>
                <a:cubicBezTo>
                  <a:pt x="368" y="198"/>
                  <a:pt x="368" y="199"/>
                  <a:pt x="368" y="199"/>
                </a:cubicBezTo>
                <a:close/>
                <a:moveTo>
                  <a:pt x="367" y="203"/>
                </a:moveTo>
                <a:cubicBezTo>
                  <a:pt x="367" y="203"/>
                  <a:pt x="367" y="203"/>
                  <a:pt x="367" y="203"/>
                </a:cubicBezTo>
                <a:cubicBezTo>
                  <a:pt x="367" y="202"/>
                  <a:pt x="367" y="202"/>
                  <a:pt x="367" y="202"/>
                </a:cubicBezTo>
                <a:cubicBezTo>
                  <a:pt x="367" y="202"/>
                  <a:pt x="367" y="202"/>
                  <a:pt x="367" y="202"/>
                </a:cubicBezTo>
                <a:cubicBezTo>
                  <a:pt x="367" y="202"/>
                  <a:pt x="367" y="202"/>
                  <a:pt x="367" y="203"/>
                </a:cubicBezTo>
                <a:close/>
                <a:moveTo>
                  <a:pt x="366" y="200"/>
                </a:moveTo>
                <a:cubicBezTo>
                  <a:pt x="366" y="200"/>
                  <a:pt x="366" y="200"/>
                  <a:pt x="366" y="200"/>
                </a:cubicBezTo>
                <a:cubicBezTo>
                  <a:pt x="366" y="200"/>
                  <a:pt x="366" y="200"/>
                  <a:pt x="366" y="200"/>
                </a:cubicBezTo>
                <a:cubicBezTo>
                  <a:pt x="366" y="200"/>
                  <a:pt x="366" y="201"/>
                  <a:pt x="366" y="200"/>
                </a:cubicBezTo>
                <a:close/>
                <a:moveTo>
                  <a:pt x="366" y="212"/>
                </a:moveTo>
                <a:cubicBezTo>
                  <a:pt x="366" y="213"/>
                  <a:pt x="366" y="213"/>
                  <a:pt x="366" y="213"/>
                </a:cubicBezTo>
                <a:cubicBezTo>
                  <a:pt x="366" y="213"/>
                  <a:pt x="366" y="213"/>
                  <a:pt x="366" y="213"/>
                </a:cubicBezTo>
                <a:cubicBezTo>
                  <a:pt x="365" y="213"/>
                  <a:pt x="365" y="213"/>
                  <a:pt x="365" y="213"/>
                </a:cubicBezTo>
                <a:cubicBezTo>
                  <a:pt x="365" y="212"/>
                  <a:pt x="366" y="212"/>
                  <a:pt x="366" y="212"/>
                </a:cubicBezTo>
                <a:cubicBezTo>
                  <a:pt x="366" y="212"/>
                  <a:pt x="366" y="212"/>
                  <a:pt x="366" y="212"/>
                </a:cubicBezTo>
                <a:close/>
                <a:moveTo>
                  <a:pt x="371" y="256"/>
                </a:moveTo>
                <a:cubicBezTo>
                  <a:pt x="370" y="256"/>
                  <a:pt x="370" y="256"/>
                  <a:pt x="370" y="256"/>
                </a:cubicBezTo>
                <a:cubicBezTo>
                  <a:pt x="370" y="255"/>
                  <a:pt x="370" y="255"/>
                  <a:pt x="370" y="255"/>
                </a:cubicBezTo>
                <a:cubicBezTo>
                  <a:pt x="371" y="255"/>
                  <a:pt x="371" y="255"/>
                  <a:pt x="371" y="255"/>
                </a:cubicBezTo>
                <a:lnTo>
                  <a:pt x="371" y="256"/>
                </a:lnTo>
                <a:close/>
                <a:moveTo>
                  <a:pt x="371" y="257"/>
                </a:moveTo>
                <a:cubicBezTo>
                  <a:pt x="371" y="258"/>
                  <a:pt x="371" y="258"/>
                  <a:pt x="371" y="258"/>
                </a:cubicBezTo>
                <a:cubicBezTo>
                  <a:pt x="370" y="258"/>
                  <a:pt x="370" y="258"/>
                  <a:pt x="370" y="258"/>
                </a:cubicBezTo>
                <a:cubicBezTo>
                  <a:pt x="371" y="257"/>
                  <a:pt x="371" y="257"/>
                  <a:pt x="371" y="257"/>
                </a:cubicBezTo>
                <a:cubicBezTo>
                  <a:pt x="371" y="257"/>
                  <a:pt x="371" y="257"/>
                  <a:pt x="371" y="257"/>
                </a:cubicBezTo>
                <a:close/>
                <a:moveTo>
                  <a:pt x="369" y="262"/>
                </a:moveTo>
                <a:cubicBezTo>
                  <a:pt x="370" y="262"/>
                  <a:pt x="370" y="262"/>
                  <a:pt x="370" y="262"/>
                </a:cubicBezTo>
                <a:cubicBezTo>
                  <a:pt x="370" y="263"/>
                  <a:pt x="370" y="263"/>
                  <a:pt x="370" y="263"/>
                </a:cubicBezTo>
                <a:cubicBezTo>
                  <a:pt x="369" y="263"/>
                  <a:pt x="369" y="263"/>
                  <a:pt x="369" y="263"/>
                </a:cubicBezTo>
                <a:cubicBezTo>
                  <a:pt x="369" y="263"/>
                  <a:pt x="369" y="263"/>
                  <a:pt x="369" y="263"/>
                </a:cubicBezTo>
                <a:cubicBezTo>
                  <a:pt x="369" y="263"/>
                  <a:pt x="369" y="263"/>
                  <a:pt x="369" y="263"/>
                </a:cubicBezTo>
                <a:cubicBezTo>
                  <a:pt x="369" y="263"/>
                  <a:pt x="369" y="263"/>
                  <a:pt x="369" y="262"/>
                </a:cubicBezTo>
                <a:close/>
                <a:moveTo>
                  <a:pt x="369" y="218"/>
                </a:moveTo>
                <a:cubicBezTo>
                  <a:pt x="369" y="218"/>
                  <a:pt x="369" y="218"/>
                  <a:pt x="369" y="218"/>
                </a:cubicBezTo>
                <a:cubicBezTo>
                  <a:pt x="369" y="218"/>
                  <a:pt x="369" y="218"/>
                  <a:pt x="369" y="218"/>
                </a:cubicBezTo>
                <a:cubicBezTo>
                  <a:pt x="369" y="218"/>
                  <a:pt x="369" y="218"/>
                  <a:pt x="369" y="218"/>
                </a:cubicBezTo>
                <a:close/>
                <a:moveTo>
                  <a:pt x="369" y="233"/>
                </a:moveTo>
                <a:cubicBezTo>
                  <a:pt x="369" y="233"/>
                  <a:pt x="369" y="233"/>
                  <a:pt x="369" y="233"/>
                </a:cubicBezTo>
                <a:cubicBezTo>
                  <a:pt x="370" y="233"/>
                  <a:pt x="370" y="233"/>
                  <a:pt x="370" y="233"/>
                </a:cubicBezTo>
                <a:cubicBezTo>
                  <a:pt x="370" y="233"/>
                  <a:pt x="370" y="233"/>
                  <a:pt x="370" y="233"/>
                </a:cubicBezTo>
                <a:cubicBezTo>
                  <a:pt x="370" y="233"/>
                  <a:pt x="370" y="233"/>
                  <a:pt x="370" y="233"/>
                </a:cubicBezTo>
                <a:cubicBezTo>
                  <a:pt x="370" y="233"/>
                  <a:pt x="370" y="233"/>
                  <a:pt x="370" y="233"/>
                </a:cubicBezTo>
                <a:lnTo>
                  <a:pt x="369" y="233"/>
                </a:lnTo>
                <a:close/>
                <a:moveTo>
                  <a:pt x="370" y="238"/>
                </a:moveTo>
                <a:cubicBezTo>
                  <a:pt x="370" y="238"/>
                  <a:pt x="370" y="238"/>
                  <a:pt x="370" y="238"/>
                </a:cubicBezTo>
                <a:cubicBezTo>
                  <a:pt x="370" y="238"/>
                  <a:pt x="370" y="238"/>
                  <a:pt x="370" y="239"/>
                </a:cubicBezTo>
                <a:cubicBezTo>
                  <a:pt x="370" y="239"/>
                  <a:pt x="370" y="239"/>
                  <a:pt x="370" y="239"/>
                </a:cubicBezTo>
                <a:cubicBezTo>
                  <a:pt x="370" y="238"/>
                  <a:pt x="370" y="238"/>
                  <a:pt x="370" y="238"/>
                </a:cubicBezTo>
                <a:close/>
                <a:moveTo>
                  <a:pt x="370" y="201"/>
                </a:moveTo>
                <a:cubicBezTo>
                  <a:pt x="369" y="201"/>
                  <a:pt x="369" y="201"/>
                  <a:pt x="369" y="201"/>
                </a:cubicBezTo>
                <a:cubicBezTo>
                  <a:pt x="369" y="201"/>
                  <a:pt x="369" y="200"/>
                  <a:pt x="369" y="200"/>
                </a:cubicBezTo>
                <a:cubicBezTo>
                  <a:pt x="370" y="200"/>
                  <a:pt x="370" y="200"/>
                  <a:pt x="370" y="200"/>
                </a:cubicBezTo>
                <a:cubicBezTo>
                  <a:pt x="370" y="200"/>
                  <a:pt x="370" y="200"/>
                  <a:pt x="370" y="200"/>
                </a:cubicBezTo>
                <a:cubicBezTo>
                  <a:pt x="370" y="201"/>
                  <a:pt x="370" y="201"/>
                  <a:pt x="370" y="201"/>
                </a:cubicBezTo>
                <a:close/>
                <a:moveTo>
                  <a:pt x="369" y="195"/>
                </a:moveTo>
                <a:cubicBezTo>
                  <a:pt x="368" y="195"/>
                  <a:pt x="368" y="195"/>
                  <a:pt x="368" y="195"/>
                </a:cubicBezTo>
                <a:cubicBezTo>
                  <a:pt x="368" y="195"/>
                  <a:pt x="368" y="194"/>
                  <a:pt x="369" y="194"/>
                </a:cubicBezTo>
                <a:cubicBezTo>
                  <a:pt x="368" y="193"/>
                  <a:pt x="368" y="193"/>
                  <a:pt x="368" y="192"/>
                </a:cubicBezTo>
                <a:cubicBezTo>
                  <a:pt x="368" y="192"/>
                  <a:pt x="368" y="192"/>
                  <a:pt x="368" y="192"/>
                </a:cubicBezTo>
                <a:cubicBezTo>
                  <a:pt x="369" y="192"/>
                  <a:pt x="369" y="192"/>
                  <a:pt x="369" y="193"/>
                </a:cubicBezTo>
                <a:cubicBezTo>
                  <a:pt x="369" y="194"/>
                  <a:pt x="369" y="194"/>
                  <a:pt x="369" y="195"/>
                </a:cubicBezTo>
                <a:cubicBezTo>
                  <a:pt x="369" y="195"/>
                  <a:pt x="369" y="195"/>
                  <a:pt x="369" y="195"/>
                </a:cubicBezTo>
                <a:close/>
                <a:moveTo>
                  <a:pt x="372" y="200"/>
                </a:moveTo>
                <a:cubicBezTo>
                  <a:pt x="372" y="200"/>
                  <a:pt x="372" y="200"/>
                  <a:pt x="372" y="200"/>
                </a:cubicBezTo>
                <a:cubicBezTo>
                  <a:pt x="371" y="200"/>
                  <a:pt x="371" y="200"/>
                  <a:pt x="371" y="200"/>
                </a:cubicBezTo>
                <a:cubicBezTo>
                  <a:pt x="371" y="200"/>
                  <a:pt x="371" y="200"/>
                  <a:pt x="371" y="200"/>
                </a:cubicBezTo>
                <a:cubicBezTo>
                  <a:pt x="371" y="200"/>
                  <a:pt x="371" y="200"/>
                  <a:pt x="371" y="200"/>
                </a:cubicBezTo>
                <a:cubicBezTo>
                  <a:pt x="371" y="200"/>
                  <a:pt x="371" y="200"/>
                  <a:pt x="372" y="200"/>
                </a:cubicBezTo>
                <a:close/>
                <a:moveTo>
                  <a:pt x="371" y="194"/>
                </a:moveTo>
                <a:cubicBezTo>
                  <a:pt x="371" y="195"/>
                  <a:pt x="371" y="195"/>
                  <a:pt x="371" y="195"/>
                </a:cubicBezTo>
                <a:cubicBezTo>
                  <a:pt x="371" y="195"/>
                  <a:pt x="371" y="195"/>
                  <a:pt x="371" y="195"/>
                </a:cubicBezTo>
                <a:cubicBezTo>
                  <a:pt x="371" y="195"/>
                  <a:pt x="371" y="195"/>
                  <a:pt x="371" y="195"/>
                </a:cubicBezTo>
                <a:cubicBezTo>
                  <a:pt x="371" y="195"/>
                  <a:pt x="371" y="195"/>
                  <a:pt x="371" y="195"/>
                </a:cubicBezTo>
                <a:cubicBezTo>
                  <a:pt x="371" y="195"/>
                  <a:pt x="371" y="195"/>
                  <a:pt x="371" y="194"/>
                </a:cubicBezTo>
                <a:close/>
                <a:moveTo>
                  <a:pt x="372" y="251"/>
                </a:moveTo>
                <a:cubicBezTo>
                  <a:pt x="372" y="252"/>
                  <a:pt x="372" y="252"/>
                  <a:pt x="372" y="252"/>
                </a:cubicBezTo>
                <a:cubicBezTo>
                  <a:pt x="372" y="251"/>
                  <a:pt x="372" y="251"/>
                  <a:pt x="372" y="251"/>
                </a:cubicBezTo>
                <a:cubicBezTo>
                  <a:pt x="372" y="251"/>
                  <a:pt x="371" y="251"/>
                  <a:pt x="371" y="250"/>
                </a:cubicBezTo>
                <a:cubicBezTo>
                  <a:pt x="372" y="251"/>
                  <a:pt x="372" y="251"/>
                  <a:pt x="372" y="251"/>
                </a:cubicBezTo>
                <a:close/>
                <a:moveTo>
                  <a:pt x="372" y="211"/>
                </a:moveTo>
                <a:cubicBezTo>
                  <a:pt x="372" y="212"/>
                  <a:pt x="372" y="211"/>
                  <a:pt x="372" y="212"/>
                </a:cubicBezTo>
                <a:cubicBezTo>
                  <a:pt x="372" y="212"/>
                  <a:pt x="372" y="212"/>
                  <a:pt x="372" y="212"/>
                </a:cubicBezTo>
                <a:cubicBezTo>
                  <a:pt x="372" y="212"/>
                  <a:pt x="372" y="212"/>
                  <a:pt x="372" y="211"/>
                </a:cubicBezTo>
                <a:close/>
                <a:moveTo>
                  <a:pt x="371" y="238"/>
                </a:moveTo>
                <a:cubicBezTo>
                  <a:pt x="372" y="238"/>
                  <a:pt x="372" y="238"/>
                  <a:pt x="372" y="238"/>
                </a:cubicBezTo>
                <a:cubicBezTo>
                  <a:pt x="371" y="238"/>
                  <a:pt x="372" y="238"/>
                  <a:pt x="371" y="238"/>
                </a:cubicBezTo>
                <a:close/>
                <a:moveTo>
                  <a:pt x="372" y="203"/>
                </a:moveTo>
                <a:cubicBezTo>
                  <a:pt x="372" y="203"/>
                  <a:pt x="372" y="203"/>
                  <a:pt x="372" y="203"/>
                </a:cubicBezTo>
                <a:cubicBezTo>
                  <a:pt x="372" y="203"/>
                  <a:pt x="372" y="203"/>
                  <a:pt x="372" y="203"/>
                </a:cubicBezTo>
                <a:cubicBezTo>
                  <a:pt x="372" y="203"/>
                  <a:pt x="372" y="203"/>
                  <a:pt x="372" y="203"/>
                </a:cubicBezTo>
                <a:cubicBezTo>
                  <a:pt x="372" y="203"/>
                  <a:pt x="372" y="203"/>
                  <a:pt x="372" y="203"/>
                </a:cubicBezTo>
                <a:close/>
                <a:moveTo>
                  <a:pt x="374" y="295"/>
                </a:moveTo>
                <a:cubicBezTo>
                  <a:pt x="373" y="295"/>
                  <a:pt x="373" y="295"/>
                  <a:pt x="373" y="295"/>
                </a:cubicBezTo>
                <a:cubicBezTo>
                  <a:pt x="373" y="295"/>
                  <a:pt x="373" y="295"/>
                  <a:pt x="372" y="296"/>
                </a:cubicBezTo>
                <a:cubicBezTo>
                  <a:pt x="372" y="296"/>
                  <a:pt x="372" y="296"/>
                  <a:pt x="372" y="296"/>
                </a:cubicBezTo>
                <a:cubicBezTo>
                  <a:pt x="372" y="296"/>
                  <a:pt x="372" y="296"/>
                  <a:pt x="372" y="296"/>
                </a:cubicBezTo>
                <a:cubicBezTo>
                  <a:pt x="372" y="295"/>
                  <a:pt x="372" y="295"/>
                  <a:pt x="373" y="294"/>
                </a:cubicBezTo>
                <a:cubicBezTo>
                  <a:pt x="374" y="294"/>
                  <a:pt x="374" y="294"/>
                  <a:pt x="374" y="294"/>
                </a:cubicBezTo>
                <a:lnTo>
                  <a:pt x="374" y="295"/>
                </a:lnTo>
                <a:close/>
                <a:moveTo>
                  <a:pt x="374" y="202"/>
                </a:moveTo>
                <a:cubicBezTo>
                  <a:pt x="374" y="202"/>
                  <a:pt x="375" y="202"/>
                  <a:pt x="375" y="202"/>
                </a:cubicBezTo>
                <a:cubicBezTo>
                  <a:pt x="375" y="202"/>
                  <a:pt x="375" y="202"/>
                  <a:pt x="375" y="203"/>
                </a:cubicBezTo>
                <a:cubicBezTo>
                  <a:pt x="374" y="203"/>
                  <a:pt x="374" y="203"/>
                  <a:pt x="374" y="203"/>
                </a:cubicBezTo>
                <a:cubicBezTo>
                  <a:pt x="373" y="203"/>
                  <a:pt x="373" y="203"/>
                  <a:pt x="373" y="203"/>
                </a:cubicBezTo>
                <a:cubicBezTo>
                  <a:pt x="374" y="203"/>
                  <a:pt x="373" y="203"/>
                  <a:pt x="374" y="203"/>
                </a:cubicBezTo>
                <a:cubicBezTo>
                  <a:pt x="374" y="202"/>
                  <a:pt x="373" y="202"/>
                  <a:pt x="373" y="202"/>
                </a:cubicBezTo>
                <a:cubicBezTo>
                  <a:pt x="374" y="202"/>
                  <a:pt x="374" y="202"/>
                  <a:pt x="374" y="202"/>
                </a:cubicBezTo>
                <a:close/>
                <a:moveTo>
                  <a:pt x="374" y="201"/>
                </a:moveTo>
                <a:cubicBezTo>
                  <a:pt x="374" y="201"/>
                  <a:pt x="374" y="201"/>
                  <a:pt x="374" y="201"/>
                </a:cubicBezTo>
                <a:cubicBezTo>
                  <a:pt x="374" y="201"/>
                  <a:pt x="374" y="201"/>
                  <a:pt x="374" y="201"/>
                </a:cubicBezTo>
                <a:close/>
                <a:moveTo>
                  <a:pt x="376" y="202"/>
                </a:moveTo>
                <a:cubicBezTo>
                  <a:pt x="376" y="202"/>
                  <a:pt x="376" y="202"/>
                  <a:pt x="376" y="202"/>
                </a:cubicBezTo>
                <a:cubicBezTo>
                  <a:pt x="376" y="203"/>
                  <a:pt x="376" y="203"/>
                  <a:pt x="376" y="203"/>
                </a:cubicBezTo>
                <a:cubicBezTo>
                  <a:pt x="376" y="203"/>
                  <a:pt x="376" y="203"/>
                  <a:pt x="376" y="203"/>
                </a:cubicBezTo>
                <a:cubicBezTo>
                  <a:pt x="376" y="203"/>
                  <a:pt x="376" y="203"/>
                  <a:pt x="376" y="203"/>
                </a:cubicBezTo>
                <a:cubicBezTo>
                  <a:pt x="375" y="203"/>
                  <a:pt x="375" y="203"/>
                  <a:pt x="375" y="203"/>
                </a:cubicBezTo>
                <a:cubicBezTo>
                  <a:pt x="376" y="202"/>
                  <a:pt x="376" y="202"/>
                  <a:pt x="376" y="202"/>
                </a:cubicBezTo>
                <a:close/>
                <a:moveTo>
                  <a:pt x="375" y="199"/>
                </a:moveTo>
                <a:cubicBezTo>
                  <a:pt x="375" y="199"/>
                  <a:pt x="375" y="199"/>
                  <a:pt x="375" y="199"/>
                </a:cubicBezTo>
                <a:cubicBezTo>
                  <a:pt x="376" y="199"/>
                  <a:pt x="376" y="199"/>
                  <a:pt x="376" y="199"/>
                </a:cubicBezTo>
                <a:cubicBezTo>
                  <a:pt x="376" y="199"/>
                  <a:pt x="376" y="199"/>
                  <a:pt x="376" y="199"/>
                </a:cubicBezTo>
                <a:lnTo>
                  <a:pt x="375" y="199"/>
                </a:lnTo>
                <a:close/>
                <a:moveTo>
                  <a:pt x="376" y="204"/>
                </a:moveTo>
                <a:cubicBezTo>
                  <a:pt x="376" y="204"/>
                  <a:pt x="376" y="204"/>
                  <a:pt x="376" y="204"/>
                </a:cubicBezTo>
                <a:cubicBezTo>
                  <a:pt x="376" y="204"/>
                  <a:pt x="376" y="204"/>
                  <a:pt x="376" y="204"/>
                </a:cubicBezTo>
                <a:cubicBezTo>
                  <a:pt x="376" y="204"/>
                  <a:pt x="376" y="204"/>
                  <a:pt x="376" y="204"/>
                </a:cubicBezTo>
                <a:close/>
                <a:moveTo>
                  <a:pt x="376" y="204"/>
                </a:moveTo>
                <a:cubicBezTo>
                  <a:pt x="376" y="205"/>
                  <a:pt x="376" y="205"/>
                  <a:pt x="376" y="205"/>
                </a:cubicBezTo>
                <a:cubicBezTo>
                  <a:pt x="375" y="205"/>
                  <a:pt x="375" y="205"/>
                  <a:pt x="375" y="204"/>
                </a:cubicBezTo>
                <a:cubicBezTo>
                  <a:pt x="375" y="204"/>
                  <a:pt x="375" y="204"/>
                  <a:pt x="375" y="204"/>
                </a:cubicBezTo>
                <a:cubicBezTo>
                  <a:pt x="375" y="204"/>
                  <a:pt x="375" y="204"/>
                  <a:pt x="375" y="204"/>
                </a:cubicBezTo>
                <a:lnTo>
                  <a:pt x="376" y="204"/>
                </a:lnTo>
                <a:close/>
                <a:moveTo>
                  <a:pt x="375" y="210"/>
                </a:moveTo>
                <a:cubicBezTo>
                  <a:pt x="376" y="211"/>
                  <a:pt x="376" y="213"/>
                  <a:pt x="377" y="214"/>
                </a:cubicBezTo>
                <a:cubicBezTo>
                  <a:pt x="377" y="215"/>
                  <a:pt x="377" y="215"/>
                  <a:pt x="377" y="215"/>
                </a:cubicBezTo>
                <a:cubicBezTo>
                  <a:pt x="376" y="214"/>
                  <a:pt x="377" y="214"/>
                  <a:pt x="376" y="214"/>
                </a:cubicBezTo>
                <a:cubicBezTo>
                  <a:pt x="376" y="214"/>
                  <a:pt x="376" y="213"/>
                  <a:pt x="375" y="213"/>
                </a:cubicBezTo>
                <a:cubicBezTo>
                  <a:pt x="375" y="212"/>
                  <a:pt x="376" y="212"/>
                  <a:pt x="375" y="212"/>
                </a:cubicBezTo>
                <a:cubicBezTo>
                  <a:pt x="375" y="212"/>
                  <a:pt x="375" y="211"/>
                  <a:pt x="374" y="211"/>
                </a:cubicBezTo>
                <a:cubicBezTo>
                  <a:pt x="375" y="210"/>
                  <a:pt x="375" y="210"/>
                  <a:pt x="375" y="210"/>
                </a:cubicBezTo>
                <a:close/>
                <a:moveTo>
                  <a:pt x="378" y="207"/>
                </a:moveTo>
                <a:cubicBezTo>
                  <a:pt x="377" y="207"/>
                  <a:pt x="377" y="207"/>
                  <a:pt x="376" y="207"/>
                </a:cubicBezTo>
                <a:cubicBezTo>
                  <a:pt x="376" y="207"/>
                  <a:pt x="376" y="207"/>
                  <a:pt x="376" y="207"/>
                </a:cubicBezTo>
                <a:cubicBezTo>
                  <a:pt x="376" y="206"/>
                  <a:pt x="377" y="206"/>
                  <a:pt x="377" y="206"/>
                </a:cubicBezTo>
                <a:cubicBezTo>
                  <a:pt x="377" y="206"/>
                  <a:pt x="377" y="207"/>
                  <a:pt x="378" y="207"/>
                </a:cubicBezTo>
                <a:close/>
                <a:moveTo>
                  <a:pt x="378" y="210"/>
                </a:moveTo>
                <a:cubicBezTo>
                  <a:pt x="378" y="211"/>
                  <a:pt x="378" y="211"/>
                  <a:pt x="378" y="211"/>
                </a:cubicBezTo>
                <a:cubicBezTo>
                  <a:pt x="378" y="210"/>
                  <a:pt x="378" y="210"/>
                  <a:pt x="378" y="210"/>
                </a:cubicBezTo>
                <a:close/>
                <a:moveTo>
                  <a:pt x="377" y="267"/>
                </a:moveTo>
                <a:cubicBezTo>
                  <a:pt x="377" y="267"/>
                  <a:pt x="378" y="267"/>
                  <a:pt x="377" y="268"/>
                </a:cubicBezTo>
                <a:cubicBezTo>
                  <a:pt x="377" y="267"/>
                  <a:pt x="377" y="267"/>
                  <a:pt x="377" y="267"/>
                </a:cubicBezTo>
                <a:close/>
                <a:moveTo>
                  <a:pt x="377" y="237"/>
                </a:moveTo>
                <a:cubicBezTo>
                  <a:pt x="377" y="237"/>
                  <a:pt x="377" y="237"/>
                  <a:pt x="377" y="237"/>
                </a:cubicBezTo>
                <a:cubicBezTo>
                  <a:pt x="377" y="237"/>
                  <a:pt x="377" y="237"/>
                  <a:pt x="377" y="237"/>
                </a:cubicBezTo>
                <a:cubicBezTo>
                  <a:pt x="377" y="237"/>
                  <a:pt x="377" y="237"/>
                  <a:pt x="377" y="237"/>
                </a:cubicBezTo>
                <a:close/>
                <a:moveTo>
                  <a:pt x="374" y="243"/>
                </a:moveTo>
                <a:cubicBezTo>
                  <a:pt x="374" y="242"/>
                  <a:pt x="374" y="242"/>
                  <a:pt x="374" y="242"/>
                </a:cubicBezTo>
                <a:cubicBezTo>
                  <a:pt x="374" y="242"/>
                  <a:pt x="374" y="242"/>
                  <a:pt x="374" y="243"/>
                </a:cubicBezTo>
                <a:close/>
                <a:moveTo>
                  <a:pt x="375" y="254"/>
                </a:moveTo>
                <a:cubicBezTo>
                  <a:pt x="375" y="254"/>
                  <a:pt x="375" y="254"/>
                  <a:pt x="375" y="254"/>
                </a:cubicBezTo>
                <a:cubicBezTo>
                  <a:pt x="374" y="254"/>
                  <a:pt x="374" y="254"/>
                  <a:pt x="374" y="254"/>
                </a:cubicBezTo>
                <a:cubicBezTo>
                  <a:pt x="374" y="254"/>
                  <a:pt x="374" y="254"/>
                  <a:pt x="374" y="254"/>
                </a:cubicBezTo>
                <a:cubicBezTo>
                  <a:pt x="374" y="254"/>
                  <a:pt x="374" y="254"/>
                  <a:pt x="375" y="254"/>
                </a:cubicBezTo>
                <a:close/>
                <a:moveTo>
                  <a:pt x="374" y="265"/>
                </a:moveTo>
                <a:cubicBezTo>
                  <a:pt x="375" y="265"/>
                  <a:pt x="375" y="265"/>
                  <a:pt x="375" y="265"/>
                </a:cubicBezTo>
                <a:cubicBezTo>
                  <a:pt x="375" y="266"/>
                  <a:pt x="375" y="266"/>
                  <a:pt x="375" y="266"/>
                </a:cubicBezTo>
                <a:cubicBezTo>
                  <a:pt x="375" y="266"/>
                  <a:pt x="375" y="266"/>
                  <a:pt x="375" y="267"/>
                </a:cubicBezTo>
                <a:cubicBezTo>
                  <a:pt x="374" y="267"/>
                  <a:pt x="374" y="267"/>
                  <a:pt x="374" y="267"/>
                </a:cubicBezTo>
                <a:cubicBezTo>
                  <a:pt x="374" y="267"/>
                  <a:pt x="374" y="267"/>
                  <a:pt x="374" y="267"/>
                </a:cubicBezTo>
                <a:cubicBezTo>
                  <a:pt x="374" y="266"/>
                  <a:pt x="374" y="266"/>
                  <a:pt x="374" y="265"/>
                </a:cubicBezTo>
                <a:close/>
                <a:moveTo>
                  <a:pt x="375" y="243"/>
                </a:moveTo>
                <a:cubicBezTo>
                  <a:pt x="375" y="243"/>
                  <a:pt x="375" y="243"/>
                  <a:pt x="375" y="243"/>
                </a:cubicBezTo>
                <a:cubicBezTo>
                  <a:pt x="375" y="243"/>
                  <a:pt x="375" y="243"/>
                  <a:pt x="375" y="243"/>
                </a:cubicBezTo>
                <a:cubicBezTo>
                  <a:pt x="375" y="243"/>
                  <a:pt x="375" y="243"/>
                  <a:pt x="375" y="243"/>
                </a:cubicBezTo>
                <a:cubicBezTo>
                  <a:pt x="375" y="243"/>
                  <a:pt x="375" y="243"/>
                  <a:pt x="375" y="243"/>
                </a:cubicBezTo>
                <a:cubicBezTo>
                  <a:pt x="375" y="243"/>
                  <a:pt x="375" y="243"/>
                  <a:pt x="375" y="243"/>
                </a:cubicBezTo>
                <a:close/>
                <a:moveTo>
                  <a:pt x="373" y="207"/>
                </a:moveTo>
                <a:cubicBezTo>
                  <a:pt x="373" y="207"/>
                  <a:pt x="373" y="207"/>
                  <a:pt x="373" y="207"/>
                </a:cubicBezTo>
                <a:cubicBezTo>
                  <a:pt x="373" y="207"/>
                  <a:pt x="373" y="207"/>
                  <a:pt x="373" y="207"/>
                </a:cubicBezTo>
                <a:close/>
                <a:moveTo>
                  <a:pt x="373" y="208"/>
                </a:moveTo>
                <a:cubicBezTo>
                  <a:pt x="373" y="208"/>
                  <a:pt x="373" y="208"/>
                  <a:pt x="373" y="208"/>
                </a:cubicBezTo>
                <a:cubicBezTo>
                  <a:pt x="374" y="208"/>
                  <a:pt x="374" y="209"/>
                  <a:pt x="374" y="209"/>
                </a:cubicBezTo>
                <a:cubicBezTo>
                  <a:pt x="374" y="210"/>
                  <a:pt x="373" y="210"/>
                  <a:pt x="373" y="210"/>
                </a:cubicBezTo>
                <a:cubicBezTo>
                  <a:pt x="373" y="210"/>
                  <a:pt x="373" y="210"/>
                  <a:pt x="373" y="210"/>
                </a:cubicBezTo>
                <a:cubicBezTo>
                  <a:pt x="373" y="210"/>
                  <a:pt x="373" y="210"/>
                  <a:pt x="373" y="210"/>
                </a:cubicBezTo>
                <a:cubicBezTo>
                  <a:pt x="373" y="209"/>
                  <a:pt x="373" y="208"/>
                  <a:pt x="373" y="208"/>
                </a:cubicBezTo>
                <a:close/>
                <a:moveTo>
                  <a:pt x="373" y="207"/>
                </a:moveTo>
                <a:cubicBezTo>
                  <a:pt x="373" y="207"/>
                  <a:pt x="373" y="207"/>
                  <a:pt x="373" y="207"/>
                </a:cubicBezTo>
                <a:cubicBezTo>
                  <a:pt x="373" y="207"/>
                  <a:pt x="373" y="207"/>
                  <a:pt x="373" y="207"/>
                </a:cubicBezTo>
                <a:close/>
                <a:moveTo>
                  <a:pt x="373" y="200"/>
                </a:moveTo>
                <a:cubicBezTo>
                  <a:pt x="373" y="200"/>
                  <a:pt x="373" y="200"/>
                  <a:pt x="373" y="201"/>
                </a:cubicBezTo>
                <a:cubicBezTo>
                  <a:pt x="372" y="201"/>
                  <a:pt x="372" y="201"/>
                  <a:pt x="372" y="201"/>
                </a:cubicBezTo>
                <a:cubicBezTo>
                  <a:pt x="372" y="200"/>
                  <a:pt x="373" y="200"/>
                  <a:pt x="373" y="200"/>
                </a:cubicBezTo>
                <a:cubicBezTo>
                  <a:pt x="373" y="200"/>
                  <a:pt x="373" y="200"/>
                  <a:pt x="373" y="200"/>
                </a:cubicBezTo>
                <a:close/>
                <a:moveTo>
                  <a:pt x="373" y="239"/>
                </a:moveTo>
                <a:cubicBezTo>
                  <a:pt x="373" y="239"/>
                  <a:pt x="373" y="239"/>
                  <a:pt x="373" y="239"/>
                </a:cubicBezTo>
                <a:cubicBezTo>
                  <a:pt x="373" y="239"/>
                  <a:pt x="373" y="239"/>
                  <a:pt x="373" y="239"/>
                </a:cubicBezTo>
                <a:cubicBezTo>
                  <a:pt x="372" y="239"/>
                  <a:pt x="372" y="239"/>
                  <a:pt x="372" y="239"/>
                </a:cubicBezTo>
                <a:cubicBezTo>
                  <a:pt x="372" y="239"/>
                  <a:pt x="372" y="239"/>
                  <a:pt x="372" y="239"/>
                </a:cubicBezTo>
                <a:cubicBezTo>
                  <a:pt x="373" y="239"/>
                  <a:pt x="373" y="239"/>
                  <a:pt x="373" y="239"/>
                </a:cubicBezTo>
                <a:close/>
                <a:moveTo>
                  <a:pt x="373" y="242"/>
                </a:moveTo>
                <a:cubicBezTo>
                  <a:pt x="374" y="242"/>
                  <a:pt x="374" y="242"/>
                  <a:pt x="374" y="242"/>
                </a:cubicBezTo>
                <a:cubicBezTo>
                  <a:pt x="373" y="242"/>
                  <a:pt x="374" y="242"/>
                  <a:pt x="373" y="242"/>
                </a:cubicBezTo>
                <a:cubicBezTo>
                  <a:pt x="373" y="242"/>
                  <a:pt x="373" y="242"/>
                  <a:pt x="372" y="242"/>
                </a:cubicBezTo>
                <a:cubicBezTo>
                  <a:pt x="372" y="242"/>
                  <a:pt x="372" y="242"/>
                  <a:pt x="372" y="242"/>
                </a:cubicBezTo>
                <a:cubicBezTo>
                  <a:pt x="373" y="242"/>
                  <a:pt x="373" y="242"/>
                  <a:pt x="373" y="242"/>
                </a:cubicBezTo>
                <a:close/>
                <a:moveTo>
                  <a:pt x="373" y="271"/>
                </a:moveTo>
                <a:cubicBezTo>
                  <a:pt x="373" y="272"/>
                  <a:pt x="373" y="272"/>
                  <a:pt x="373" y="272"/>
                </a:cubicBezTo>
                <a:cubicBezTo>
                  <a:pt x="373" y="272"/>
                  <a:pt x="373" y="272"/>
                  <a:pt x="373" y="272"/>
                </a:cubicBezTo>
                <a:cubicBezTo>
                  <a:pt x="373" y="271"/>
                  <a:pt x="373" y="271"/>
                  <a:pt x="373" y="271"/>
                </a:cubicBezTo>
                <a:cubicBezTo>
                  <a:pt x="373" y="271"/>
                  <a:pt x="373" y="271"/>
                  <a:pt x="373" y="271"/>
                </a:cubicBezTo>
                <a:close/>
                <a:moveTo>
                  <a:pt x="374" y="293"/>
                </a:moveTo>
                <a:cubicBezTo>
                  <a:pt x="374" y="293"/>
                  <a:pt x="374" y="293"/>
                  <a:pt x="373" y="293"/>
                </a:cubicBezTo>
                <a:cubicBezTo>
                  <a:pt x="374" y="293"/>
                  <a:pt x="373" y="293"/>
                  <a:pt x="374" y="293"/>
                </a:cubicBezTo>
                <a:close/>
                <a:moveTo>
                  <a:pt x="374" y="293"/>
                </a:moveTo>
                <a:cubicBezTo>
                  <a:pt x="374" y="293"/>
                  <a:pt x="374" y="293"/>
                  <a:pt x="374" y="292"/>
                </a:cubicBezTo>
                <a:cubicBezTo>
                  <a:pt x="374" y="292"/>
                  <a:pt x="374" y="292"/>
                  <a:pt x="374" y="292"/>
                </a:cubicBezTo>
                <a:cubicBezTo>
                  <a:pt x="374" y="292"/>
                  <a:pt x="374" y="291"/>
                  <a:pt x="375" y="291"/>
                </a:cubicBezTo>
                <a:cubicBezTo>
                  <a:pt x="375" y="291"/>
                  <a:pt x="375" y="292"/>
                  <a:pt x="374" y="293"/>
                </a:cubicBezTo>
                <a:close/>
                <a:moveTo>
                  <a:pt x="375" y="291"/>
                </a:moveTo>
                <a:cubicBezTo>
                  <a:pt x="375" y="291"/>
                  <a:pt x="375" y="291"/>
                  <a:pt x="375" y="291"/>
                </a:cubicBezTo>
                <a:cubicBezTo>
                  <a:pt x="375" y="291"/>
                  <a:pt x="375" y="291"/>
                  <a:pt x="375" y="291"/>
                </a:cubicBezTo>
                <a:cubicBezTo>
                  <a:pt x="375" y="291"/>
                  <a:pt x="375" y="291"/>
                  <a:pt x="375" y="291"/>
                </a:cubicBezTo>
                <a:cubicBezTo>
                  <a:pt x="375" y="291"/>
                  <a:pt x="375" y="291"/>
                  <a:pt x="375" y="291"/>
                </a:cubicBezTo>
                <a:cubicBezTo>
                  <a:pt x="375" y="290"/>
                  <a:pt x="375" y="290"/>
                  <a:pt x="375" y="290"/>
                </a:cubicBezTo>
                <a:cubicBezTo>
                  <a:pt x="375" y="290"/>
                  <a:pt x="375" y="290"/>
                  <a:pt x="375" y="290"/>
                </a:cubicBezTo>
                <a:cubicBezTo>
                  <a:pt x="375" y="290"/>
                  <a:pt x="375" y="290"/>
                  <a:pt x="375" y="291"/>
                </a:cubicBezTo>
                <a:close/>
                <a:moveTo>
                  <a:pt x="376" y="289"/>
                </a:moveTo>
                <a:cubicBezTo>
                  <a:pt x="375" y="289"/>
                  <a:pt x="375" y="289"/>
                  <a:pt x="375" y="289"/>
                </a:cubicBezTo>
                <a:cubicBezTo>
                  <a:pt x="375" y="289"/>
                  <a:pt x="375" y="289"/>
                  <a:pt x="375" y="289"/>
                </a:cubicBezTo>
                <a:cubicBezTo>
                  <a:pt x="375" y="289"/>
                  <a:pt x="375" y="289"/>
                  <a:pt x="375" y="289"/>
                </a:cubicBezTo>
                <a:cubicBezTo>
                  <a:pt x="375" y="288"/>
                  <a:pt x="376" y="287"/>
                  <a:pt x="376" y="287"/>
                </a:cubicBezTo>
                <a:cubicBezTo>
                  <a:pt x="376" y="287"/>
                  <a:pt x="376" y="287"/>
                  <a:pt x="376" y="287"/>
                </a:cubicBezTo>
                <a:cubicBezTo>
                  <a:pt x="377" y="287"/>
                  <a:pt x="377" y="287"/>
                  <a:pt x="377" y="287"/>
                </a:cubicBezTo>
                <a:cubicBezTo>
                  <a:pt x="377" y="288"/>
                  <a:pt x="376" y="288"/>
                  <a:pt x="376" y="289"/>
                </a:cubicBezTo>
                <a:close/>
                <a:moveTo>
                  <a:pt x="377" y="230"/>
                </a:moveTo>
                <a:cubicBezTo>
                  <a:pt x="377" y="230"/>
                  <a:pt x="377" y="230"/>
                  <a:pt x="376" y="230"/>
                </a:cubicBezTo>
                <a:cubicBezTo>
                  <a:pt x="376" y="230"/>
                  <a:pt x="376" y="230"/>
                  <a:pt x="376" y="230"/>
                </a:cubicBezTo>
                <a:cubicBezTo>
                  <a:pt x="377" y="230"/>
                  <a:pt x="377" y="230"/>
                  <a:pt x="377" y="230"/>
                </a:cubicBezTo>
                <a:cubicBezTo>
                  <a:pt x="377" y="230"/>
                  <a:pt x="377" y="230"/>
                  <a:pt x="377" y="230"/>
                </a:cubicBezTo>
                <a:cubicBezTo>
                  <a:pt x="377" y="230"/>
                  <a:pt x="377" y="230"/>
                  <a:pt x="377" y="230"/>
                </a:cubicBezTo>
                <a:cubicBezTo>
                  <a:pt x="377" y="230"/>
                  <a:pt x="377" y="230"/>
                  <a:pt x="377" y="230"/>
                </a:cubicBezTo>
                <a:close/>
                <a:moveTo>
                  <a:pt x="377" y="291"/>
                </a:moveTo>
                <a:cubicBezTo>
                  <a:pt x="377" y="291"/>
                  <a:pt x="377" y="291"/>
                  <a:pt x="377" y="291"/>
                </a:cubicBezTo>
                <a:cubicBezTo>
                  <a:pt x="377" y="290"/>
                  <a:pt x="377" y="290"/>
                  <a:pt x="377" y="290"/>
                </a:cubicBezTo>
                <a:cubicBezTo>
                  <a:pt x="377" y="290"/>
                  <a:pt x="377" y="290"/>
                  <a:pt x="377" y="290"/>
                </a:cubicBezTo>
                <a:cubicBezTo>
                  <a:pt x="378" y="290"/>
                  <a:pt x="378" y="290"/>
                  <a:pt x="378" y="290"/>
                </a:cubicBezTo>
                <a:cubicBezTo>
                  <a:pt x="378" y="290"/>
                  <a:pt x="378" y="290"/>
                  <a:pt x="377" y="291"/>
                </a:cubicBezTo>
                <a:close/>
                <a:moveTo>
                  <a:pt x="378" y="287"/>
                </a:moveTo>
                <a:cubicBezTo>
                  <a:pt x="378" y="287"/>
                  <a:pt x="378" y="287"/>
                  <a:pt x="378" y="287"/>
                </a:cubicBezTo>
                <a:cubicBezTo>
                  <a:pt x="378" y="286"/>
                  <a:pt x="378" y="286"/>
                  <a:pt x="378" y="286"/>
                </a:cubicBezTo>
                <a:cubicBezTo>
                  <a:pt x="378" y="286"/>
                  <a:pt x="378" y="286"/>
                  <a:pt x="378" y="286"/>
                </a:cubicBezTo>
                <a:lnTo>
                  <a:pt x="378" y="287"/>
                </a:lnTo>
                <a:close/>
                <a:moveTo>
                  <a:pt x="378" y="287"/>
                </a:moveTo>
                <a:cubicBezTo>
                  <a:pt x="379" y="287"/>
                  <a:pt x="378" y="287"/>
                  <a:pt x="379" y="287"/>
                </a:cubicBezTo>
                <a:cubicBezTo>
                  <a:pt x="378" y="287"/>
                  <a:pt x="378" y="287"/>
                  <a:pt x="378" y="287"/>
                </a:cubicBezTo>
                <a:close/>
                <a:moveTo>
                  <a:pt x="379" y="285"/>
                </a:moveTo>
                <a:cubicBezTo>
                  <a:pt x="378" y="285"/>
                  <a:pt x="378" y="285"/>
                  <a:pt x="378" y="284"/>
                </a:cubicBezTo>
                <a:cubicBezTo>
                  <a:pt x="378" y="284"/>
                  <a:pt x="378" y="284"/>
                  <a:pt x="378" y="284"/>
                </a:cubicBezTo>
                <a:cubicBezTo>
                  <a:pt x="378" y="283"/>
                  <a:pt x="378" y="283"/>
                  <a:pt x="378" y="283"/>
                </a:cubicBezTo>
                <a:cubicBezTo>
                  <a:pt x="378" y="283"/>
                  <a:pt x="378" y="283"/>
                  <a:pt x="378" y="282"/>
                </a:cubicBezTo>
                <a:cubicBezTo>
                  <a:pt x="378" y="282"/>
                  <a:pt x="378" y="282"/>
                  <a:pt x="379" y="281"/>
                </a:cubicBezTo>
                <a:cubicBezTo>
                  <a:pt x="379" y="282"/>
                  <a:pt x="379" y="282"/>
                  <a:pt x="379" y="282"/>
                </a:cubicBezTo>
                <a:cubicBezTo>
                  <a:pt x="379" y="283"/>
                  <a:pt x="379" y="283"/>
                  <a:pt x="379" y="285"/>
                </a:cubicBezTo>
                <a:close/>
                <a:moveTo>
                  <a:pt x="378" y="265"/>
                </a:moveTo>
                <a:cubicBezTo>
                  <a:pt x="378" y="264"/>
                  <a:pt x="378" y="264"/>
                  <a:pt x="378" y="264"/>
                </a:cubicBezTo>
                <a:cubicBezTo>
                  <a:pt x="378" y="264"/>
                  <a:pt x="378" y="264"/>
                  <a:pt x="378" y="264"/>
                </a:cubicBezTo>
                <a:cubicBezTo>
                  <a:pt x="378" y="265"/>
                  <a:pt x="378" y="265"/>
                  <a:pt x="378" y="265"/>
                </a:cubicBezTo>
                <a:close/>
                <a:moveTo>
                  <a:pt x="379" y="253"/>
                </a:moveTo>
                <a:cubicBezTo>
                  <a:pt x="379" y="253"/>
                  <a:pt x="379" y="253"/>
                  <a:pt x="379" y="253"/>
                </a:cubicBezTo>
                <a:cubicBezTo>
                  <a:pt x="379" y="253"/>
                  <a:pt x="379" y="253"/>
                  <a:pt x="379" y="253"/>
                </a:cubicBezTo>
                <a:cubicBezTo>
                  <a:pt x="379" y="253"/>
                  <a:pt x="379" y="254"/>
                  <a:pt x="379" y="253"/>
                </a:cubicBezTo>
                <a:close/>
                <a:moveTo>
                  <a:pt x="382" y="238"/>
                </a:moveTo>
                <a:cubicBezTo>
                  <a:pt x="382" y="238"/>
                  <a:pt x="382" y="238"/>
                  <a:pt x="382" y="238"/>
                </a:cubicBezTo>
                <a:cubicBezTo>
                  <a:pt x="382" y="238"/>
                  <a:pt x="382" y="238"/>
                  <a:pt x="382" y="238"/>
                </a:cubicBezTo>
                <a:cubicBezTo>
                  <a:pt x="382" y="239"/>
                  <a:pt x="382" y="239"/>
                  <a:pt x="382" y="239"/>
                </a:cubicBezTo>
                <a:cubicBezTo>
                  <a:pt x="381" y="239"/>
                  <a:pt x="381" y="239"/>
                  <a:pt x="381" y="239"/>
                </a:cubicBezTo>
                <a:cubicBezTo>
                  <a:pt x="381" y="238"/>
                  <a:pt x="381" y="238"/>
                  <a:pt x="381" y="238"/>
                </a:cubicBezTo>
                <a:lnTo>
                  <a:pt x="382" y="238"/>
                </a:lnTo>
                <a:close/>
                <a:moveTo>
                  <a:pt x="381" y="235"/>
                </a:moveTo>
                <a:cubicBezTo>
                  <a:pt x="381" y="234"/>
                  <a:pt x="381" y="234"/>
                  <a:pt x="381" y="234"/>
                </a:cubicBezTo>
                <a:cubicBezTo>
                  <a:pt x="381" y="234"/>
                  <a:pt x="381" y="234"/>
                  <a:pt x="381" y="234"/>
                </a:cubicBezTo>
                <a:cubicBezTo>
                  <a:pt x="381" y="235"/>
                  <a:pt x="381" y="235"/>
                  <a:pt x="381" y="235"/>
                </a:cubicBezTo>
                <a:close/>
                <a:moveTo>
                  <a:pt x="382" y="242"/>
                </a:moveTo>
                <a:cubicBezTo>
                  <a:pt x="382" y="243"/>
                  <a:pt x="382" y="242"/>
                  <a:pt x="382" y="243"/>
                </a:cubicBezTo>
                <a:cubicBezTo>
                  <a:pt x="382" y="243"/>
                  <a:pt x="382" y="243"/>
                  <a:pt x="382" y="243"/>
                </a:cubicBezTo>
                <a:cubicBezTo>
                  <a:pt x="381" y="243"/>
                  <a:pt x="381" y="243"/>
                  <a:pt x="381" y="243"/>
                </a:cubicBezTo>
                <a:cubicBezTo>
                  <a:pt x="381" y="243"/>
                  <a:pt x="381" y="243"/>
                  <a:pt x="381" y="243"/>
                </a:cubicBezTo>
                <a:cubicBezTo>
                  <a:pt x="381" y="242"/>
                  <a:pt x="381" y="242"/>
                  <a:pt x="381" y="242"/>
                </a:cubicBezTo>
                <a:cubicBezTo>
                  <a:pt x="381" y="242"/>
                  <a:pt x="381" y="242"/>
                  <a:pt x="382" y="242"/>
                </a:cubicBezTo>
                <a:close/>
                <a:moveTo>
                  <a:pt x="381" y="251"/>
                </a:moveTo>
                <a:cubicBezTo>
                  <a:pt x="381" y="251"/>
                  <a:pt x="381" y="251"/>
                  <a:pt x="382" y="251"/>
                </a:cubicBezTo>
                <a:cubicBezTo>
                  <a:pt x="382" y="251"/>
                  <a:pt x="382" y="251"/>
                  <a:pt x="382" y="251"/>
                </a:cubicBezTo>
                <a:cubicBezTo>
                  <a:pt x="381" y="251"/>
                  <a:pt x="381" y="251"/>
                  <a:pt x="381" y="251"/>
                </a:cubicBezTo>
                <a:cubicBezTo>
                  <a:pt x="380" y="251"/>
                  <a:pt x="380" y="251"/>
                  <a:pt x="380" y="251"/>
                </a:cubicBezTo>
                <a:cubicBezTo>
                  <a:pt x="380" y="251"/>
                  <a:pt x="380" y="251"/>
                  <a:pt x="380" y="251"/>
                </a:cubicBezTo>
                <a:cubicBezTo>
                  <a:pt x="381" y="251"/>
                  <a:pt x="381" y="251"/>
                  <a:pt x="381" y="251"/>
                </a:cubicBezTo>
                <a:cubicBezTo>
                  <a:pt x="381" y="251"/>
                  <a:pt x="381" y="251"/>
                  <a:pt x="381" y="251"/>
                </a:cubicBezTo>
                <a:close/>
                <a:moveTo>
                  <a:pt x="381" y="276"/>
                </a:moveTo>
                <a:cubicBezTo>
                  <a:pt x="381" y="276"/>
                  <a:pt x="381" y="276"/>
                  <a:pt x="381" y="276"/>
                </a:cubicBezTo>
                <a:cubicBezTo>
                  <a:pt x="381" y="276"/>
                  <a:pt x="381" y="276"/>
                  <a:pt x="381" y="276"/>
                </a:cubicBezTo>
                <a:cubicBezTo>
                  <a:pt x="381" y="275"/>
                  <a:pt x="381" y="275"/>
                  <a:pt x="381" y="275"/>
                </a:cubicBezTo>
                <a:cubicBezTo>
                  <a:pt x="381" y="275"/>
                  <a:pt x="381" y="275"/>
                  <a:pt x="381" y="275"/>
                </a:cubicBezTo>
                <a:cubicBezTo>
                  <a:pt x="381" y="276"/>
                  <a:pt x="381" y="276"/>
                  <a:pt x="381" y="276"/>
                </a:cubicBezTo>
                <a:close/>
                <a:moveTo>
                  <a:pt x="382" y="272"/>
                </a:moveTo>
                <a:cubicBezTo>
                  <a:pt x="382" y="272"/>
                  <a:pt x="382" y="272"/>
                  <a:pt x="382" y="272"/>
                </a:cubicBezTo>
                <a:cubicBezTo>
                  <a:pt x="382" y="272"/>
                  <a:pt x="382" y="272"/>
                  <a:pt x="381" y="272"/>
                </a:cubicBezTo>
                <a:cubicBezTo>
                  <a:pt x="381" y="271"/>
                  <a:pt x="381" y="272"/>
                  <a:pt x="382" y="271"/>
                </a:cubicBezTo>
                <a:cubicBezTo>
                  <a:pt x="382" y="271"/>
                  <a:pt x="382" y="271"/>
                  <a:pt x="382" y="271"/>
                </a:cubicBezTo>
                <a:cubicBezTo>
                  <a:pt x="382" y="271"/>
                  <a:pt x="382" y="271"/>
                  <a:pt x="382" y="271"/>
                </a:cubicBezTo>
                <a:cubicBezTo>
                  <a:pt x="383" y="271"/>
                  <a:pt x="383" y="271"/>
                  <a:pt x="383" y="271"/>
                </a:cubicBezTo>
                <a:cubicBezTo>
                  <a:pt x="382" y="272"/>
                  <a:pt x="383" y="272"/>
                  <a:pt x="382" y="272"/>
                </a:cubicBezTo>
                <a:close/>
                <a:moveTo>
                  <a:pt x="382" y="247"/>
                </a:moveTo>
                <a:cubicBezTo>
                  <a:pt x="382" y="246"/>
                  <a:pt x="382" y="246"/>
                  <a:pt x="382" y="246"/>
                </a:cubicBezTo>
                <a:cubicBezTo>
                  <a:pt x="382" y="246"/>
                  <a:pt x="382" y="247"/>
                  <a:pt x="382" y="247"/>
                </a:cubicBezTo>
                <a:cubicBezTo>
                  <a:pt x="382" y="247"/>
                  <a:pt x="382" y="247"/>
                  <a:pt x="382" y="247"/>
                </a:cubicBezTo>
                <a:close/>
                <a:moveTo>
                  <a:pt x="385" y="265"/>
                </a:moveTo>
                <a:cubicBezTo>
                  <a:pt x="385" y="265"/>
                  <a:pt x="385" y="265"/>
                  <a:pt x="385" y="265"/>
                </a:cubicBezTo>
                <a:cubicBezTo>
                  <a:pt x="385" y="265"/>
                  <a:pt x="385" y="265"/>
                  <a:pt x="385" y="265"/>
                </a:cubicBezTo>
                <a:cubicBezTo>
                  <a:pt x="385" y="265"/>
                  <a:pt x="385" y="265"/>
                  <a:pt x="385" y="265"/>
                </a:cubicBezTo>
                <a:cubicBezTo>
                  <a:pt x="384" y="265"/>
                  <a:pt x="384" y="265"/>
                  <a:pt x="384" y="265"/>
                </a:cubicBezTo>
                <a:cubicBezTo>
                  <a:pt x="384" y="266"/>
                  <a:pt x="384" y="267"/>
                  <a:pt x="385" y="268"/>
                </a:cubicBezTo>
                <a:cubicBezTo>
                  <a:pt x="385" y="268"/>
                  <a:pt x="385" y="268"/>
                  <a:pt x="385" y="268"/>
                </a:cubicBezTo>
                <a:cubicBezTo>
                  <a:pt x="385" y="268"/>
                  <a:pt x="385" y="268"/>
                  <a:pt x="384" y="268"/>
                </a:cubicBezTo>
                <a:cubicBezTo>
                  <a:pt x="384" y="268"/>
                  <a:pt x="384" y="268"/>
                  <a:pt x="384" y="267"/>
                </a:cubicBezTo>
                <a:cubicBezTo>
                  <a:pt x="383" y="267"/>
                  <a:pt x="384" y="267"/>
                  <a:pt x="383" y="268"/>
                </a:cubicBezTo>
                <a:cubicBezTo>
                  <a:pt x="383" y="268"/>
                  <a:pt x="383" y="268"/>
                  <a:pt x="382" y="268"/>
                </a:cubicBezTo>
                <a:cubicBezTo>
                  <a:pt x="382" y="268"/>
                  <a:pt x="382" y="268"/>
                  <a:pt x="382" y="268"/>
                </a:cubicBezTo>
                <a:cubicBezTo>
                  <a:pt x="382" y="268"/>
                  <a:pt x="384" y="264"/>
                  <a:pt x="384" y="264"/>
                </a:cubicBezTo>
                <a:cubicBezTo>
                  <a:pt x="384" y="263"/>
                  <a:pt x="384" y="264"/>
                  <a:pt x="384" y="263"/>
                </a:cubicBezTo>
                <a:cubicBezTo>
                  <a:pt x="385" y="264"/>
                  <a:pt x="385" y="264"/>
                  <a:pt x="385" y="264"/>
                </a:cubicBezTo>
                <a:cubicBezTo>
                  <a:pt x="385" y="264"/>
                  <a:pt x="385" y="264"/>
                  <a:pt x="385" y="265"/>
                </a:cubicBezTo>
                <a:cubicBezTo>
                  <a:pt x="385" y="265"/>
                  <a:pt x="385" y="265"/>
                  <a:pt x="385" y="265"/>
                </a:cubicBezTo>
                <a:close/>
                <a:moveTo>
                  <a:pt x="383" y="240"/>
                </a:moveTo>
                <a:cubicBezTo>
                  <a:pt x="383" y="240"/>
                  <a:pt x="383" y="240"/>
                  <a:pt x="383" y="240"/>
                </a:cubicBezTo>
                <a:cubicBezTo>
                  <a:pt x="383" y="241"/>
                  <a:pt x="383" y="241"/>
                  <a:pt x="383" y="241"/>
                </a:cubicBezTo>
                <a:cubicBezTo>
                  <a:pt x="383" y="241"/>
                  <a:pt x="383" y="241"/>
                  <a:pt x="383" y="241"/>
                </a:cubicBezTo>
                <a:cubicBezTo>
                  <a:pt x="383" y="241"/>
                  <a:pt x="383" y="241"/>
                  <a:pt x="383" y="240"/>
                </a:cubicBezTo>
                <a:close/>
                <a:moveTo>
                  <a:pt x="384" y="232"/>
                </a:moveTo>
                <a:cubicBezTo>
                  <a:pt x="384" y="233"/>
                  <a:pt x="384" y="233"/>
                  <a:pt x="384" y="233"/>
                </a:cubicBezTo>
                <a:cubicBezTo>
                  <a:pt x="384" y="233"/>
                  <a:pt x="384" y="233"/>
                  <a:pt x="384" y="233"/>
                </a:cubicBezTo>
                <a:cubicBezTo>
                  <a:pt x="384" y="233"/>
                  <a:pt x="384" y="233"/>
                  <a:pt x="384" y="233"/>
                </a:cubicBezTo>
                <a:cubicBezTo>
                  <a:pt x="384" y="232"/>
                  <a:pt x="384" y="232"/>
                  <a:pt x="384" y="232"/>
                </a:cubicBezTo>
                <a:cubicBezTo>
                  <a:pt x="384" y="232"/>
                  <a:pt x="384" y="232"/>
                  <a:pt x="384" y="232"/>
                </a:cubicBezTo>
                <a:close/>
                <a:moveTo>
                  <a:pt x="384" y="225"/>
                </a:moveTo>
                <a:cubicBezTo>
                  <a:pt x="384" y="225"/>
                  <a:pt x="384" y="225"/>
                  <a:pt x="384" y="225"/>
                </a:cubicBezTo>
                <a:cubicBezTo>
                  <a:pt x="384" y="226"/>
                  <a:pt x="384" y="226"/>
                  <a:pt x="384" y="226"/>
                </a:cubicBezTo>
                <a:cubicBezTo>
                  <a:pt x="384" y="226"/>
                  <a:pt x="384" y="226"/>
                  <a:pt x="384" y="225"/>
                </a:cubicBezTo>
                <a:close/>
                <a:moveTo>
                  <a:pt x="385" y="261"/>
                </a:moveTo>
                <a:cubicBezTo>
                  <a:pt x="385" y="261"/>
                  <a:pt x="385" y="262"/>
                  <a:pt x="385" y="262"/>
                </a:cubicBezTo>
                <a:cubicBezTo>
                  <a:pt x="384" y="262"/>
                  <a:pt x="384" y="262"/>
                  <a:pt x="384" y="262"/>
                </a:cubicBezTo>
                <a:cubicBezTo>
                  <a:pt x="384" y="261"/>
                  <a:pt x="384" y="261"/>
                  <a:pt x="384" y="260"/>
                </a:cubicBezTo>
                <a:cubicBezTo>
                  <a:pt x="385" y="260"/>
                  <a:pt x="385" y="260"/>
                  <a:pt x="385" y="261"/>
                </a:cubicBezTo>
                <a:close/>
                <a:moveTo>
                  <a:pt x="385" y="224"/>
                </a:moveTo>
                <a:cubicBezTo>
                  <a:pt x="385" y="224"/>
                  <a:pt x="385" y="224"/>
                  <a:pt x="385" y="224"/>
                </a:cubicBezTo>
                <a:cubicBezTo>
                  <a:pt x="384" y="224"/>
                  <a:pt x="384" y="224"/>
                  <a:pt x="384" y="224"/>
                </a:cubicBezTo>
                <a:cubicBezTo>
                  <a:pt x="384" y="224"/>
                  <a:pt x="384" y="224"/>
                  <a:pt x="384" y="224"/>
                </a:cubicBezTo>
                <a:cubicBezTo>
                  <a:pt x="384" y="224"/>
                  <a:pt x="385" y="224"/>
                  <a:pt x="385" y="224"/>
                </a:cubicBezTo>
                <a:close/>
                <a:moveTo>
                  <a:pt x="384" y="222"/>
                </a:moveTo>
                <a:cubicBezTo>
                  <a:pt x="384" y="222"/>
                  <a:pt x="384" y="222"/>
                  <a:pt x="384" y="222"/>
                </a:cubicBezTo>
                <a:cubicBezTo>
                  <a:pt x="384" y="222"/>
                  <a:pt x="384" y="222"/>
                  <a:pt x="384" y="221"/>
                </a:cubicBezTo>
                <a:cubicBezTo>
                  <a:pt x="384" y="221"/>
                  <a:pt x="384" y="221"/>
                  <a:pt x="384" y="221"/>
                </a:cubicBezTo>
                <a:cubicBezTo>
                  <a:pt x="384" y="222"/>
                  <a:pt x="384" y="222"/>
                  <a:pt x="384" y="222"/>
                </a:cubicBezTo>
                <a:close/>
                <a:moveTo>
                  <a:pt x="384" y="211"/>
                </a:moveTo>
                <a:cubicBezTo>
                  <a:pt x="384" y="211"/>
                  <a:pt x="384" y="211"/>
                  <a:pt x="384" y="211"/>
                </a:cubicBezTo>
                <a:cubicBezTo>
                  <a:pt x="384" y="211"/>
                  <a:pt x="384" y="211"/>
                  <a:pt x="384" y="211"/>
                </a:cubicBezTo>
                <a:cubicBezTo>
                  <a:pt x="384" y="211"/>
                  <a:pt x="384" y="211"/>
                  <a:pt x="384" y="211"/>
                </a:cubicBezTo>
                <a:cubicBezTo>
                  <a:pt x="384" y="212"/>
                  <a:pt x="384" y="211"/>
                  <a:pt x="384" y="212"/>
                </a:cubicBezTo>
                <a:cubicBezTo>
                  <a:pt x="384" y="212"/>
                  <a:pt x="384" y="212"/>
                  <a:pt x="384" y="212"/>
                </a:cubicBezTo>
                <a:cubicBezTo>
                  <a:pt x="384" y="212"/>
                  <a:pt x="384" y="212"/>
                  <a:pt x="384" y="212"/>
                </a:cubicBezTo>
                <a:cubicBezTo>
                  <a:pt x="383" y="211"/>
                  <a:pt x="383" y="211"/>
                  <a:pt x="384" y="211"/>
                </a:cubicBezTo>
                <a:cubicBezTo>
                  <a:pt x="384" y="211"/>
                  <a:pt x="384" y="211"/>
                  <a:pt x="384" y="211"/>
                </a:cubicBezTo>
                <a:close/>
                <a:moveTo>
                  <a:pt x="384" y="202"/>
                </a:moveTo>
                <a:cubicBezTo>
                  <a:pt x="384" y="202"/>
                  <a:pt x="384" y="202"/>
                  <a:pt x="383" y="202"/>
                </a:cubicBezTo>
                <a:lnTo>
                  <a:pt x="384" y="202"/>
                </a:lnTo>
                <a:close/>
                <a:moveTo>
                  <a:pt x="383" y="214"/>
                </a:moveTo>
                <a:cubicBezTo>
                  <a:pt x="383" y="214"/>
                  <a:pt x="383" y="214"/>
                  <a:pt x="383" y="214"/>
                </a:cubicBezTo>
                <a:cubicBezTo>
                  <a:pt x="383" y="214"/>
                  <a:pt x="383" y="214"/>
                  <a:pt x="383" y="214"/>
                </a:cubicBezTo>
                <a:cubicBezTo>
                  <a:pt x="383" y="214"/>
                  <a:pt x="383" y="214"/>
                  <a:pt x="383" y="214"/>
                </a:cubicBezTo>
                <a:close/>
                <a:moveTo>
                  <a:pt x="383" y="203"/>
                </a:moveTo>
                <a:cubicBezTo>
                  <a:pt x="383" y="203"/>
                  <a:pt x="383" y="203"/>
                  <a:pt x="383" y="203"/>
                </a:cubicBezTo>
                <a:cubicBezTo>
                  <a:pt x="383" y="203"/>
                  <a:pt x="383" y="203"/>
                  <a:pt x="383" y="203"/>
                </a:cubicBezTo>
                <a:cubicBezTo>
                  <a:pt x="383" y="203"/>
                  <a:pt x="383" y="203"/>
                  <a:pt x="383" y="203"/>
                </a:cubicBezTo>
                <a:close/>
                <a:moveTo>
                  <a:pt x="383" y="236"/>
                </a:moveTo>
                <a:cubicBezTo>
                  <a:pt x="383" y="236"/>
                  <a:pt x="383" y="236"/>
                  <a:pt x="383" y="236"/>
                </a:cubicBezTo>
                <a:cubicBezTo>
                  <a:pt x="383" y="236"/>
                  <a:pt x="383" y="236"/>
                  <a:pt x="383" y="236"/>
                </a:cubicBezTo>
                <a:cubicBezTo>
                  <a:pt x="383" y="237"/>
                  <a:pt x="383" y="237"/>
                  <a:pt x="383" y="237"/>
                </a:cubicBezTo>
                <a:cubicBezTo>
                  <a:pt x="383" y="237"/>
                  <a:pt x="383" y="237"/>
                  <a:pt x="383" y="237"/>
                </a:cubicBezTo>
                <a:cubicBezTo>
                  <a:pt x="383" y="236"/>
                  <a:pt x="383" y="237"/>
                  <a:pt x="383" y="236"/>
                </a:cubicBezTo>
                <a:close/>
                <a:moveTo>
                  <a:pt x="383" y="238"/>
                </a:moveTo>
                <a:cubicBezTo>
                  <a:pt x="383" y="238"/>
                  <a:pt x="383" y="238"/>
                  <a:pt x="383" y="238"/>
                </a:cubicBezTo>
                <a:cubicBezTo>
                  <a:pt x="383" y="239"/>
                  <a:pt x="383" y="239"/>
                  <a:pt x="383" y="239"/>
                </a:cubicBezTo>
                <a:cubicBezTo>
                  <a:pt x="383" y="239"/>
                  <a:pt x="383" y="239"/>
                  <a:pt x="383" y="239"/>
                </a:cubicBezTo>
                <a:cubicBezTo>
                  <a:pt x="383" y="239"/>
                  <a:pt x="383" y="239"/>
                  <a:pt x="383" y="239"/>
                </a:cubicBezTo>
                <a:cubicBezTo>
                  <a:pt x="383" y="238"/>
                  <a:pt x="383" y="238"/>
                  <a:pt x="383" y="238"/>
                </a:cubicBezTo>
                <a:close/>
                <a:moveTo>
                  <a:pt x="383" y="246"/>
                </a:moveTo>
                <a:cubicBezTo>
                  <a:pt x="382" y="246"/>
                  <a:pt x="382" y="246"/>
                  <a:pt x="381" y="246"/>
                </a:cubicBezTo>
                <a:cubicBezTo>
                  <a:pt x="381" y="246"/>
                  <a:pt x="381" y="246"/>
                  <a:pt x="381" y="246"/>
                </a:cubicBezTo>
                <a:cubicBezTo>
                  <a:pt x="381" y="246"/>
                  <a:pt x="381" y="246"/>
                  <a:pt x="381" y="246"/>
                </a:cubicBezTo>
                <a:cubicBezTo>
                  <a:pt x="382" y="246"/>
                  <a:pt x="382" y="246"/>
                  <a:pt x="382" y="246"/>
                </a:cubicBezTo>
                <a:cubicBezTo>
                  <a:pt x="382" y="245"/>
                  <a:pt x="382" y="245"/>
                  <a:pt x="382" y="245"/>
                </a:cubicBezTo>
                <a:cubicBezTo>
                  <a:pt x="382" y="245"/>
                  <a:pt x="382" y="245"/>
                  <a:pt x="382" y="245"/>
                </a:cubicBezTo>
                <a:cubicBezTo>
                  <a:pt x="382" y="245"/>
                  <a:pt x="382" y="246"/>
                  <a:pt x="383" y="246"/>
                </a:cubicBezTo>
                <a:close/>
                <a:moveTo>
                  <a:pt x="382" y="229"/>
                </a:moveTo>
                <a:cubicBezTo>
                  <a:pt x="382" y="229"/>
                  <a:pt x="382" y="229"/>
                  <a:pt x="382" y="229"/>
                </a:cubicBezTo>
                <a:cubicBezTo>
                  <a:pt x="382" y="228"/>
                  <a:pt x="382" y="228"/>
                  <a:pt x="382" y="228"/>
                </a:cubicBezTo>
                <a:cubicBezTo>
                  <a:pt x="382" y="228"/>
                  <a:pt x="382" y="228"/>
                  <a:pt x="382" y="228"/>
                </a:cubicBezTo>
                <a:lnTo>
                  <a:pt x="382" y="229"/>
                </a:lnTo>
                <a:close/>
                <a:moveTo>
                  <a:pt x="382" y="200"/>
                </a:moveTo>
                <a:cubicBezTo>
                  <a:pt x="382" y="200"/>
                  <a:pt x="382" y="200"/>
                  <a:pt x="382" y="200"/>
                </a:cubicBezTo>
                <a:cubicBezTo>
                  <a:pt x="382" y="200"/>
                  <a:pt x="382" y="200"/>
                  <a:pt x="382" y="200"/>
                </a:cubicBezTo>
                <a:close/>
                <a:moveTo>
                  <a:pt x="382" y="219"/>
                </a:moveTo>
                <a:cubicBezTo>
                  <a:pt x="382" y="219"/>
                  <a:pt x="382" y="219"/>
                  <a:pt x="382" y="219"/>
                </a:cubicBezTo>
                <a:cubicBezTo>
                  <a:pt x="382" y="219"/>
                  <a:pt x="382" y="219"/>
                  <a:pt x="382" y="219"/>
                </a:cubicBezTo>
                <a:cubicBezTo>
                  <a:pt x="382" y="219"/>
                  <a:pt x="382" y="219"/>
                  <a:pt x="382" y="219"/>
                </a:cubicBezTo>
                <a:cubicBezTo>
                  <a:pt x="382" y="219"/>
                  <a:pt x="382" y="219"/>
                  <a:pt x="382" y="219"/>
                </a:cubicBezTo>
                <a:cubicBezTo>
                  <a:pt x="382" y="219"/>
                  <a:pt x="382" y="219"/>
                  <a:pt x="382" y="219"/>
                </a:cubicBezTo>
                <a:close/>
                <a:moveTo>
                  <a:pt x="382" y="200"/>
                </a:moveTo>
                <a:cubicBezTo>
                  <a:pt x="381" y="200"/>
                  <a:pt x="381" y="200"/>
                  <a:pt x="381" y="200"/>
                </a:cubicBezTo>
                <a:cubicBezTo>
                  <a:pt x="381" y="200"/>
                  <a:pt x="381" y="200"/>
                  <a:pt x="381" y="200"/>
                </a:cubicBezTo>
                <a:cubicBezTo>
                  <a:pt x="381" y="200"/>
                  <a:pt x="381" y="200"/>
                  <a:pt x="381" y="200"/>
                </a:cubicBezTo>
                <a:cubicBezTo>
                  <a:pt x="381" y="200"/>
                  <a:pt x="381" y="200"/>
                  <a:pt x="381" y="200"/>
                </a:cubicBezTo>
                <a:cubicBezTo>
                  <a:pt x="381" y="200"/>
                  <a:pt x="381" y="200"/>
                  <a:pt x="382" y="200"/>
                </a:cubicBezTo>
                <a:close/>
                <a:moveTo>
                  <a:pt x="381" y="212"/>
                </a:moveTo>
                <a:cubicBezTo>
                  <a:pt x="381" y="212"/>
                  <a:pt x="381" y="212"/>
                  <a:pt x="381" y="212"/>
                </a:cubicBezTo>
                <a:cubicBezTo>
                  <a:pt x="381" y="212"/>
                  <a:pt x="381" y="212"/>
                  <a:pt x="381" y="212"/>
                </a:cubicBezTo>
                <a:cubicBezTo>
                  <a:pt x="381" y="212"/>
                  <a:pt x="381" y="212"/>
                  <a:pt x="381" y="212"/>
                </a:cubicBezTo>
                <a:close/>
                <a:moveTo>
                  <a:pt x="381" y="225"/>
                </a:moveTo>
                <a:cubicBezTo>
                  <a:pt x="381" y="226"/>
                  <a:pt x="381" y="226"/>
                  <a:pt x="381" y="226"/>
                </a:cubicBezTo>
                <a:cubicBezTo>
                  <a:pt x="381" y="226"/>
                  <a:pt x="381" y="226"/>
                  <a:pt x="381" y="226"/>
                </a:cubicBezTo>
                <a:cubicBezTo>
                  <a:pt x="380" y="226"/>
                  <a:pt x="380" y="225"/>
                  <a:pt x="380" y="225"/>
                </a:cubicBezTo>
                <a:cubicBezTo>
                  <a:pt x="381" y="225"/>
                  <a:pt x="381" y="225"/>
                  <a:pt x="381" y="225"/>
                </a:cubicBezTo>
                <a:close/>
                <a:moveTo>
                  <a:pt x="381" y="196"/>
                </a:moveTo>
                <a:cubicBezTo>
                  <a:pt x="380" y="196"/>
                  <a:pt x="380" y="196"/>
                  <a:pt x="380" y="196"/>
                </a:cubicBezTo>
                <a:cubicBezTo>
                  <a:pt x="381" y="196"/>
                  <a:pt x="380" y="196"/>
                  <a:pt x="381" y="196"/>
                </a:cubicBezTo>
                <a:close/>
                <a:moveTo>
                  <a:pt x="380" y="220"/>
                </a:moveTo>
                <a:cubicBezTo>
                  <a:pt x="380" y="220"/>
                  <a:pt x="380" y="220"/>
                  <a:pt x="380" y="220"/>
                </a:cubicBezTo>
                <a:cubicBezTo>
                  <a:pt x="380" y="220"/>
                  <a:pt x="380" y="220"/>
                  <a:pt x="380" y="220"/>
                </a:cubicBezTo>
                <a:cubicBezTo>
                  <a:pt x="380" y="220"/>
                  <a:pt x="380" y="220"/>
                  <a:pt x="380" y="220"/>
                </a:cubicBezTo>
                <a:cubicBezTo>
                  <a:pt x="380" y="219"/>
                  <a:pt x="380" y="219"/>
                  <a:pt x="380" y="219"/>
                </a:cubicBezTo>
                <a:cubicBezTo>
                  <a:pt x="380" y="220"/>
                  <a:pt x="380" y="220"/>
                  <a:pt x="380" y="220"/>
                </a:cubicBezTo>
                <a:close/>
                <a:moveTo>
                  <a:pt x="380" y="217"/>
                </a:moveTo>
                <a:cubicBezTo>
                  <a:pt x="380" y="217"/>
                  <a:pt x="380" y="217"/>
                  <a:pt x="380" y="217"/>
                </a:cubicBezTo>
                <a:cubicBezTo>
                  <a:pt x="380" y="217"/>
                  <a:pt x="380" y="217"/>
                  <a:pt x="380" y="217"/>
                </a:cubicBezTo>
                <a:cubicBezTo>
                  <a:pt x="380" y="217"/>
                  <a:pt x="380" y="217"/>
                  <a:pt x="380" y="217"/>
                </a:cubicBezTo>
                <a:close/>
                <a:moveTo>
                  <a:pt x="380" y="194"/>
                </a:moveTo>
                <a:cubicBezTo>
                  <a:pt x="380" y="194"/>
                  <a:pt x="380" y="194"/>
                  <a:pt x="380" y="194"/>
                </a:cubicBezTo>
                <a:cubicBezTo>
                  <a:pt x="380" y="194"/>
                  <a:pt x="380" y="194"/>
                  <a:pt x="380" y="194"/>
                </a:cubicBezTo>
                <a:cubicBezTo>
                  <a:pt x="380" y="194"/>
                  <a:pt x="380" y="194"/>
                  <a:pt x="380" y="194"/>
                </a:cubicBezTo>
                <a:close/>
                <a:moveTo>
                  <a:pt x="380" y="223"/>
                </a:moveTo>
                <a:cubicBezTo>
                  <a:pt x="380" y="223"/>
                  <a:pt x="380" y="223"/>
                  <a:pt x="379" y="223"/>
                </a:cubicBezTo>
                <a:cubicBezTo>
                  <a:pt x="379" y="223"/>
                  <a:pt x="379" y="223"/>
                  <a:pt x="379" y="224"/>
                </a:cubicBezTo>
                <a:cubicBezTo>
                  <a:pt x="379" y="223"/>
                  <a:pt x="379" y="223"/>
                  <a:pt x="379" y="223"/>
                </a:cubicBezTo>
                <a:cubicBezTo>
                  <a:pt x="379" y="222"/>
                  <a:pt x="379" y="222"/>
                  <a:pt x="379" y="222"/>
                </a:cubicBezTo>
                <a:cubicBezTo>
                  <a:pt x="379" y="222"/>
                  <a:pt x="379" y="222"/>
                  <a:pt x="379" y="222"/>
                </a:cubicBezTo>
                <a:cubicBezTo>
                  <a:pt x="379" y="223"/>
                  <a:pt x="379" y="223"/>
                  <a:pt x="380" y="223"/>
                </a:cubicBezTo>
                <a:close/>
                <a:moveTo>
                  <a:pt x="379" y="219"/>
                </a:moveTo>
                <a:cubicBezTo>
                  <a:pt x="379" y="219"/>
                  <a:pt x="379" y="219"/>
                  <a:pt x="379" y="219"/>
                </a:cubicBezTo>
                <a:cubicBezTo>
                  <a:pt x="379" y="220"/>
                  <a:pt x="379" y="220"/>
                  <a:pt x="379" y="220"/>
                </a:cubicBezTo>
                <a:cubicBezTo>
                  <a:pt x="379" y="219"/>
                  <a:pt x="379" y="219"/>
                  <a:pt x="379" y="219"/>
                </a:cubicBezTo>
                <a:close/>
                <a:moveTo>
                  <a:pt x="379" y="218"/>
                </a:moveTo>
                <a:cubicBezTo>
                  <a:pt x="378" y="218"/>
                  <a:pt x="379" y="218"/>
                  <a:pt x="378" y="218"/>
                </a:cubicBezTo>
                <a:cubicBezTo>
                  <a:pt x="378" y="218"/>
                  <a:pt x="378" y="218"/>
                  <a:pt x="378" y="218"/>
                </a:cubicBezTo>
                <a:cubicBezTo>
                  <a:pt x="378" y="217"/>
                  <a:pt x="378" y="217"/>
                  <a:pt x="379" y="217"/>
                </a:cubicBezTo>
                <a:cubicBezTo>
                  <a:pt x="379" y="217"/>
                  <a:pt x="379" y="217"/>
                  <a:pt x="379" y="217"/>
                </a:cubicBezTo>
                <a:lnTo>
                  <a:pt x="379" y="218"/>
                </a:lnTo>
                <a:close/>
                <a:moveTo>
                  <a:pt x="379" y="204"/>
                </a:moveTo>
                <a:cubicBezTo>
                  <a:pt x="378" y="204"/>
                  <a:pt x="378" y="204"/>
                  <a:pt x="378" y="204"/>
                </a:cubicBezTo>
                <a:cubicBezTo>
                  <a:pt x="378" y="205"/>
                  <a:pt x="378" y="205"/>
                  <a:pt x="378" y="205"/>
                </a:cubicBezTo>
                <a:cubicBezTo>
                  <a:pt x="378" y="205"/>
                  <a:pt x="378" y="205"/>
                  <a:pt x="378" y="205"/>
                </a:cubicBezTo>
                <a:cubicBezTo>
                  <a:pt x="378" y="204"/>
                  <a:pt x="378" y="204"/>
                  <a:pt x="378" y="204"/>
                </a:cubicBezTo>
                <a:cubicBezTo>
                  <a:pt x="378" y="204"/>
                  <a:pt x="378" y="204"/>
                  <a:pt x="379" y="204"/>
                </a:cubicBezTo>
                <a:close/>
                <a:moveTo>
                  <a:pt x="378" y="213"/>
                </a:moveTo>
                <a:cubicBezTo>
                  <a:pt x="378" y="213"/>
                  <a:pt x="378" y="213"/>
                  <a:pt x="378" y="213"/>
                </a:cubicBezTo>
                <a:cubicBezTo>
                  <a:pt x="378" y="214"/>
                  <a:pt x="378" y="214"/>
                  <a:pt x="378" y="214"/>
                </a:cubicBezTo>
                <a:cubicBezTo>
                  <a:pt x="378" y="213"/>
                  <a:pt x="378" y="213"/>
                  <a:pt x="378" y="212"/>
                </a:cubicBezTo>
                <a:cubicBezTo>
                  <a:pt x="378" y="213"/>
                  <a:pt x="379" y="213"/>
                  <a:pt x="378" y="213"/>
                </a:cubicBezTo>
                <a:close/>
                <a:moveTo>
                  <a:pt x="378" y="215"/>
                </a:moveTo>
                <a:cubicBezTo>
                  <a:pt x="378" y="215"/>
                  <a:pt x="378" y="215"/>
                  <a:pt x="378" y="216"/>
                </a:cubicBezTo>
                <a:cubicBezTo>
                  <a:pt x="378" y="216"/>
                  <a:pt x="378" y="216"/>
                  <a:pt x="378" y="215"/>
                </a:cubicBezTo>
                <a:close/>
                <a:moveTo>
                  <a:pt x="378" y="271"/>
                </a:moveTo>
                <a:cubicBezTo>
                  <a:pt x="378" y="271"/>
                  <a:pt x="378" y="271"/>
                  <a:pt x="378" y="271"/>
                </a:cubicBezTo>
                <a:cubicBezTo>
                  <a:pt x="378" y="271"/>
                  <a:pt x="378" y="271"/>
                  <a:pt x="378" y="271"/>
                </a:cubicBezTo>
                <a:cubicBezTo>
                  <a:pt x="378" y="271"/>
                  <a:pt x="378" y="271"/>
                  <a:pt x="378" y="271"/>
                </a:cubicBezTo>
                <a:close/>
                <a:moveTo>
                  <a:pt x="377" y="193"/>
                </a:moveTo>
                <a:cubicBezTo>
                  <a:pt x="378" y="193"/>
                  <a:pt x="378" y="193"/>
                  <a:pt x="378" y="193"/>
                </a:cubicBezTo>
                <a:cubicBezTo>
                  <a:pt x="378" y="194"/>
                  <a:pt x="378" y="194"/>
                  <a:pt x="378" y="194"/>
                </a:cubicBezTo>
                <a:cubicBezTo>
                  <a:pt x="377" y="194"/>
                  <a:pt x="377" y="194"/>
                  <a:pt x="377" y="194"/>
                </a:cubicBezTo>
                <a:lnTo>
                  <a:pt x="377" y="193"/>
                </a:lnTo>
                <a:close/>
                <a:moveTo>
                  <a:pt x="377" y="188"/>
                </a:moveTo>
                <a:cubicBezTo>
                  <a:pt x="377" y="188"/>
                  <a:pt x="377" y="188"/>
                  <a:pt x="377" y="188"/>
                </a:cubicBezTo>
                <a:cubicBezTo>
                  <a:pt x="377" y="188"/>
                  <a:pt x="377" y="189"/>
                  <a:pt x="377" y="189"/>
                </a:cubicBezTo>
                <a:cubicBezTo>
                  <a:pt x="377" y="189"/>
                  <a:pt x="377" y="189"/>
                  <a:pt x="377" y="189"/>
                </a:cubicBezTo>
                <a:cubicBezTo>
                  <a:pt x="376" y="189"/>
                  <a:pt x="376" y="189"/>
                  <a:pt x="376" y="189"/>
                </a:cubicBezTo>
                <a:cubicBezTo>
                  <a:pt x="377" y="189"/>
                  <a:pt x="377" y="188"/>
                  <a:pt x="377" y="188"/>
                </a:cubicBezTo>
                <a:close/>
                <a:moveTo>
                  <a:pt x="376" y="191"/>
                </a:moveTo>
                <a:cubicBezTo>
                  <a:pt x="376" y="190"/>
                  <a:pt x="376" y="190"/>
                  <a:pt x="376" y="190"/>
                </a:cubicBezTo>
                <a:cubicBezTo>
                  <a:pt x="376" y="191"/>
                  <a:pt x="376" y="191"/>
                  <a:pt x="376" y="191"/>
                </a:cubicBezTo>
                <a:cubicBezTo>
                  <a:pt x="376" y="191"/>
                  <a:pt x="376" y="191"/>
                  <a:pt x="376" y="191"/>
                </a:cubicBezTo>
                <a:cubicBezTo>
                  <a:pt x="376" y="191"/>
                  <a:pt x="376" y="191"/>
                  <a:pt x="376" y="191"/>
                </a:cubicBezTo>
                <a:cubicBezTo>
                  <a:pt x="376" y="191"/>
                  <a:pt x="376" y="191"/>
                  <a:pt x="376" y="191"/>
                </a:cubicBezTo>
                <a:cubicBezTo>
                  <a:pt x="376" y="191"/>
                  <a:pt x="376" y="191"/>
                  <a:pt x="376" y="191"/>
                </a:cubicBezTo>
                <a:close/>
                <a:moveTo>
                  <a:pt x="376" y="192"/>
                </a:moveTo>
                <a:cubicBezTo>
                  <a:pt x="376" y="192"/>
                  <a:pt x="376" y="192"/>
                  <a:pt x="376" y="192"/>
                </a:cubicBezTo>
                <a:cubicBezTo>
                  <a:pt x="376" y="192"/>
                  <a:pt x="376" y="192"/>
                  <a:pt x="376" y="192"/>
                </a:cubicBezTo>
                <a:cubicBezTo>
                  <a:pt x="376" y="192"/>
                  <a:pt x="376" y="192"/>
                  <a:pt x="376" y="192"/>
                </a:cubicBezTo>
                <a:close/>
                <a:moveTo>
                  <a:pt x="375" y="187"/>
                </a:moveTo>
                <a:cubicBezTo>
                  <a:pt x="375" y="187"/>
                  <a:pt x="375" y="187"/>
                  <a:pt x="375" y="187"/>
                </a:cubicBezTo>
                <a:cubicBezTo>
                  <a:pt x="375" y="187"/>
                  <a:pt x="375" y="187"/>
                  <a:pt x="375" y="187"/>
                </a:cubicBezTo>
                <a:close/>
                <a:moveTo>
                  <a:pt x="375" y="188"/>
                </a:moveTo>
                <a:cubicBezTo>
                  <a:pt x="375" y="188"/>
                  <a:pt x="375" y="188"/>
                  <a:pt x="375" y="188"/>
                </a:cubicBezTo>
                <a:cubicBezTo>
                  <a:pt x="375" y="188"/>
                  <a:pt x="375" y="188"/>
                  <a:pt x="375" y="188"/>
                </a:cubicBezTo>
                <a:cubicBezTo>
                  <a:pt x="375" y="188"/>
                  <a:pt x="375" y="188"/>
                  <a:pt x="375" y="188"/>
                </a:cubicBezTo>
                <a:cubicBezTo>
                  <a:pt x="375" y="188"/>
                  <a:pt x="375" y="188"/>
                  <a:pt x="375" y="188"/>
                </a:cubicBezTo>
                <a:cubicBezTo>
                  <a:pt x="375" y="188"/>
                  <a:pt x="375" y="188"/>
                  <a:pt x="375" y="188"/>
                </a:cubicBezTo>
                <a:close/>
                <a:moveTo>
                  <a:pt x="372" y="182"/>
                </a:moveTo>
                <a:cubicBezTo>
                  <a:pt x="372" y="183"/>
                  <a:pt x="372" y="183"/>
                  <a:pt x="372" y="183"/>
                </a:cubicBezTo>
                <a:cubicBezTo>
                  <a:pt x="372" y="182"/>
                  <a:pt x="372" y="182"/>
                  <a:pt x="372" y="182"/>
                </a:cubicBezTo>
                <a:close/>
                <a:moveTo>
                  <a:pt x="371" y="181"/>
                </a:moveTo>
                <a:cubicBezTo>
                  <a:pt x="371" y="181"/>
                  <a:pt x="371" y="181"/>
                  <a:pt x="371" y="181"/>
                </a:cubicBezTo>
                <a:cubicBezTo>
                  <a:pt x="371" y="181"/>
                  <a:pt x="371" y="181"/>
                  <a:pt x="371" y="181"/>
                </a:cubicBezTo>
                <a:cubicBezTo>
                  <a:pt x="371" y="181"/>
                  <a:pt x="371" y="181"/>
                  <a:pt x="371" y="181"/>
                </a:cubicBezTo>
                <a:close/>
                <a:moveTo>
                  <a:pt x="360" y="175"/>
                </a:moveTo>
                <a:cubicBezTo>
                  <a:pt x="361" y="175"/>
                  <a:pt x="361" y="175"/>
                  <a:pt x="362" y="175"/>
                </a:cubicBezTo>
                <a:cubicBezTo>
                  <a:pt x="362" y="176"/>
                  <a:pt x="362" y="176"/>
                  <a:pt x="362" y="177"/>
                </a:cubicBezTo>
                <a:cubicBezTo>
                  <a:pt x="363" y="177"/>
                  <a:pt x="363" y="177"/>
                  <a:pt x="363" y="177"/>
                </a:cubicBezTo>
                <a:cubicBezTo>
                  <a:pt x="364" y="177"/>
                  <a:pt x="365" y="178"/>
                  <a:pt x="365" y="179"/>
                </a:cubicBezTo>
                <a:cubicBezTo>
                  <a:pt x="365" y="179"/>
                  <a:pt x="366" y="179"/>
                  <a:pt x="366" y="179"/>
                </a:cubicBezTo>
                <a:cubicBezTo>
                  <a:pt x="366" y="180"/>
                  <a:pt x="366" y="181"/>
                  <a:pt x="367" y="181"/>
                </a:cubicBezTo>
                <a:cubicBezTo>
                  <a:pt x="368" y="182"/>
                  <a:pt x="368" y="182"/>
                  <a:pt x="368" y="182"/>
                </a:cubicBezTo>
                <a:cubicBezTo>
                  <a:pt x="369" y="182"/>
                  <a:pt x="368" y="183"/>
                  <a:pt x="369" y="183"/>
                </a:cubicBezTo>
                <a:cubicBezTo>
                  <a:pt x="369" y="182"/>
                  <a:pt x="369" y="182"/>
                  <a:pt x="368" y="182"/>
                </a:cubicBezTo>
                <a:cubicBezTo>
                  <a:pt x="369" y="182"/>
                  <a:pt x="369" y="182"/>
                  <a:pt x="369" y="181"/>
                </a:cubicBezTo>
                <a:cubicBezTo>
                  <a:pt x="370" y="182"/>
                  <a:pt x="371" y="183"/>
                  <a:pt x="371" y="183"/>
                </a:cubicBezTo>
                <a:cubicBezTo>
                  <a:pt x="371" y="183"/>
                  <a:pt x="371" y="184"/>
                  <a:pt x="371" y="184"/>
                </a:cubicBezTo>
                <a:cubicBezTo>
                  <a:pt x="371" y="184"/>
                  <a:pt x="372" y="184"/>
                  <a:pt x="372" y="184"/>
                </a:cubicBezTo>
                <a:cubicBezTo>
                  <a:pt x="372" y="185"/>
                  <a:pt x="371" y="185"/>
                  <a:pt x="371" y="186"/>
                </a:cubicBezTo>
                <a:cubicBezTo>
                  <a:pt x="372" y="187"/>
                  <a:pt x="373" y="188"/>
                  <a:pt x="373" y="188"/>
                </a:cubicBezTo>
                <a:cubicBezTo>
                  <a:pt x="373" y="189"/>
                  <a:pt x="373" y="189"/>
                  <a:pt x="373" y="190"/>
                </a:cubicBezTo>
                <a:cubicBezTo>
                  <a:pt x="373" y="190"/>
                  <a:pt x="373" y="190"/>
                  <a:pt x="374" y="190"/>
                </a:cubicBezTo>
                <a:cubicBezTo>
                  <a:pt x="374" y="191"/>
                  <a:pt x="374" y="191"/>
                  <a:pt x="375" y="192"/>
                </a:cubicBezTo>
                <a:cubicBezTo>
                  <a:pt x="375" y="192"/>
                  <a:pt x="375" y="192"/>
                  <a:pt x="375" y="192"/>
                </a:cubicBezTo>
                <a:cubicBezTo>
                  <a:pt x="375" y="192"/>
                  <a:pt x="375" y="193"/>
                  <a:pt x="375" y="193"/>
                </a:cubicBezTo>
                <a:cubicBezTo>
                  <a:pt x="375" y="193"/>
                  <a:pt x="375" y="193"/>
                  <a:pt x="375" y="193"/>
                </a:cubicBezTo>
                <a:cubicBezTo>
                  <a:pt x="376" y="193"/>
                  <a:pt x="376" y="193"/>
                  <a:pt x="376" y="193"/>
                </a:cubicBezTo>
                <a:cubicBezTo>
                  <a:pt x="376" y="193"/>
                  <a:pt x="376" y="193"/>
                  <a:pt x="376" y="193"/>
                </a:cubicBezTo>
                <a:cubicBezTo>
                  <a:pt x="376" y="193"/>
                  <a:pt x="376" y="193"/>
                  <a:pt x="376" y="193"/>
                </a:cubicBezTo>
                <a:cubicBezTo>
                  <a:pt x="376" y="193"/>
                  <a:pt x="376" y="193"/>
                  <a:pt x="376" y="194"/>
                </a:cubicBezTo>
                <a:cubicBezTo>
                  <a:pt x="376" y="194"/>
                  <a:pt x="376" y="194"/>
                  <a:pt x="376" y="194"/>
                </a:cubicBezTo>
                <a:cubicBezTo>
                  <a:pt x="375" y="194"/>
                  <a:pt x="375" y="193"/>
                  <a:pt x="374" y="193"/>
                </a:cubicBezTo>
                <a:cubicBezTo>
                  <a:pt x="374" y="193"/>
                  <a:pt x="374" y="193"/>
                  <a:pt x="374" y="193"/>
                </a:cubicBezTo>
                <a:cubicBezTo>
                  <a:pt x="374" y="193"/>
                  <a:pt x="374" y="193"/>
                  <a:pt x="374" y="193"/>
                </a:cubicBezTo>
                <a:cubicBezTo>
                  <a:pt x="374" y="195"/>
                  <a:pt x="375" y="194"/>
                  <a:pt x="375" y="195"/>
                </a:cubicBezTo>
                <a:cubicBezTo>
                  <a:pt x="376" y="196"/>
                  <a:pt x="375" y="196"/>
                  <a:pt x="376" y="197"/>
                </a:cubicBezTo>
                <a:cubicBezTo>
                  <a:pt x="376" y="197"/>
                  <a:pt x="376" y="197"/>
                  <a:pt x="376" y="197"/>
                </a:cubicBezTo>
                <a:cubicBezTo>
                  <a:pt x="375" y="196"/>
                  <a:pt x="374" y="196"/>
                  <a:pt x="374" y="195"/>
                </a:cubicBezTo>
                <a:cubicBezTo>
                  <a:pt x="373" y="195"/>
                  <a:pt x="373" y="195"/>
                  <a:pt x="373" y="195"/>
                </a:cubicBezTo>
                <a:cubicBezTo>
                  <a:pt x="373" y="194"/>
                  <a:pt x="373" y="194"/>
                  <a:pt x="372" y="194"/>
                </a:cubicBezTo>
                <a:cubicBezTo>
                  <a:pt x="372" y="194"/>
                  <a:pt x="371" y="194"/>
                  <a:pt x="371" y="194"/>
                </a:cubicBezTo>
                <a:cubicBezTo>
                  <a:pt x="371" y="194"/>
                  <a:pt x="371" y="194"/>
                  <a:pt x="370" y="194"/>
                </a:cubicBezTo>
                <a:cubicBezTo>
                  <a:pt x="370" y="193"/>
                  <a:pt x="370" y="193"/>
                  <a:pt x="371" y="193"/>
                </a:cubicBezTo>
                <a:cubicBezTo>
                  <a:pt x="371" y="193"/>
                  <a:pt x="371" y="193"/>
                  <a:pt x="371" y="193"/>
                </a:cubicBezTo>
                <a:cubicBezTo>
                  <a:pt x="371" y="193"/>
                  <a:pt x="371" y="193"/>
                  <a:pt x="371" y="193"/>
                </a:cubicBezTo>
                <a:cubicBezTo>
                  <a:pt x="371" y="190"/>
                  <a:pt x="371" y="190"/>
                  <a:pt x="370" y="188"/>
                </a:cubicBezTo>
                <a:cubicBezTo>
                  <a:pt x="370" y="188"/>
                  <a:pt x="370" y="188"/>
                  <a:pt x="370" y="188"/>
                </a:cubicBezTo>
                <a:cubicBezTo>
                  <a:pt x="370" y="186"/>
                  <a:pt x="367" y="182"/>
                  <a:pt x="366" y="183"/>
                </a:cubicBezTo>
                <a:cubicBezTo>
                  <a:pt x="366" y="183"/>
                  <a:pt x="366" y="183"/>
                  <a:pt x="366" y="183"/>
                </a:cubicBezTo>
                <a:cubicBezTo>
                  <a:pt x="366" y="183"/>
                  <a:pt x="366" y="182"/>
                  <a:pt x="366" y="182"/>
                </a:cubicBezTo>
                <a:cubicBezTo>
                  <a:pt x="365" y="181"/>
                  <a:pt x="365" y="181"/>
                  <a:pt x="364" y="180"/>
                </a:cubicBezTo>
                <a:cubicBezTo>
                  <a:pt x="364" y="180"/>
                  <a:pt x="363" y="180"/>
                  <a:pt x="363" y="179"/>
                </a:cubicBezTo>
                <a:cubicBezTo>
                  <a:pt x="363" y="179"/>
                  <a:pt x="363" y="179"/>
                  <a:pt x="362" y="179"/>
                </a:cubicBezTo>
                <a:cubicBezTo>
                  <a:pt x="362" y="178"/>
                  <a:pt x="361" y="179"/>
                  <a:pt x="361" y="178"/>
                </a:cubicBezTo>
                <a:cubicBezTo>
                  <a:pt x="361" y="178"/>
                  <a:pt x="361" y="177"/>
                  <a:pt x="361" y="177"/>
                </a:cubicBezTo>
                <a:cubicBezTo>
                  <a:pt x="360" y="177"/>
                  <a:pt x="360" y="176"/>
                  <a:pt x="360" y="175"/>
                </a:cubicBezTo>
                <a:cubicBezTo>
                  <a:pt x="360" y="175"/>
                  <a:pt x="360" y="175"/>
                  <a:pt x="360" y="175"/>
                </a:cubicBezTo>
                <a:close/>
                <a:moveTo>
                  <a:pt x="368" y="184"/>
                </a:moveTo>
                <a:cubicBezTo>
                  <a:pt x="368" y="185"/>
                  <a:pt x="368" y="185"/>
                  <a:pt x="368" y="185"/>
                </a:cubicBezTo>
                <a:cubicBezTo>
                  <a:pt x="367" y="185"/>
                  <a:pt x="367" y="185"/>
                  <a:pt x="367" y="185"/>
                </a:cubicBezTo>
                <a:cubicBezTo>
                  <a:pt x="367" y="184"/>
                  <a:pt x="367" y="184"/>
                  <a:pt x="367" y="184"/>
                </a:cubicBezTo>
                <a:lnTo>
                  <a:pt x="368" y="184"/>
                </a:lnTo>
                <a:close/>
                <a:moveTo>
                  <a:pt x="359" y="176"/>
                </a:moveTo>
                <a:cubicBezTo>
                  <a:pt x="359" y="176"/>
                  <a:pt x="359" y="176"/>
                  <a:pt x="359" y="176"/>
                </a:cubicBezTo>
                <a:cubicBezTo>
                  <a:pt x="359" y="176"/>
                  <a:pt x="359" y="176"/>
                  <a:pt x="359" y="176"/>
                </a:cubicBezTo>
                <a:cubicBezTo>
                  <a:pt x="359" y="176"/>
                  <a:pt x="359" y="176"/>
                  <a:pt x="359" y="176"/>
                </a:cubicBezTo>
                <a:close/>
                <a:moveTo>
                  <a:pt x="353" y="164"/>
                </a:moveTo>
                <a:cubicBezTo>
                  <a:pt x="353" y="165"/>
                  <a:pt x="353" y="164"/>
                  <a:pt x="353" y="165"/>
                </a:cubicBezTo>
                <a:cubicBezTo>
                  <a:pt x="353" y="165"/>
                  <a:pt x="353" y="165"/>
                  <a:pt x="353" y="165"/>
                </a:cubicBezTo>
                <a:cubicBezTo>
                  <a:pt x="352" y="165"/>
                  <a:pt x="352" y="165"/>
                  <a:pt x="352" y="165"/>
                </a:cubicBezTo>
                <a:lnTo>
                  <a:pt x="353" y="164"/>
                </a:lnTo>
                <a:close/>
                <a:moveTo>
                  <a:pt x="354" y="200"/>
                </a:moveTo>
                <a:cubicBezTo>
                  <a:pt x="353" y="200"/>
                  <a:pt x="353" y="200"/>
                  <a:pt x="353" y="199"/>
                </a:cubicBezTo>
                <a:cubicBezTo>
                  <a:pt x="354" y="199"/>
                  <a:pt x="354" y="199"/>
                  <a:pt x="354" y="199"/>
                </a:cubicBezTo>
                <a:lnTo>
                  <a:pt x="354" y="200"/>
                </a:lnTo>
                <a:close/>
                <a:moveTo>
                  <a:pt x="354" y="179"/>
                </a:moveTo>
                <a:cubicBezTo>
                  <a:pt x="354" y="178"/>
                  <a:pt x="354" y="179"/>
                  <a:pt x="354" y="178"/>
                </a:cubicBezTo>
                <a:cubicBezTo>
                  <a:pt x="354" y="179"/>
                  <a:pt x="354" y="179"/>
                  <a:pt x="354" y="179"/>
                </a:cubicBezTo>
                <a:cubicBezTo>
                  <a:pt x="354" y="179"/>
                  <a:pt x="354" y="179"/>
                  <a:pt x="354" y="179"/>
                </a:cubicBezTo>
                <a:close/>
                <a:moveTo>
                  <a:pt x="354" y="180"/>
                </a:moveTo>
                <a:cubicBezTo>
                  <a:pt x="354" y="180"/>
                  <a:pt x="354" y="180"/>
                  <a:pt x="354" y="180"/>
                </a:cubicBezTo>
                <a:cubicBezTo>
                  <a:pt x="354" y="180"/>
                  <a:pt x="354" y="180"/>
                  <a:pt x="354" y="180"/>
                </a:cubicBezTo>
                <a:cubicBezTo>
                  <a:pt x="355" y="180"/>
                  <a:pt x="354" y="180"/>
                  <a:pt x="355" y="180"/>
                </a:cubicBezTo>
                <a:lnTo>
                  <a:pt x="354" y="180"/>
                </a:lnTo>
                <a:close/>
                <a:moveTo>
                  <a:pt x="354" y="179"/>
                </a:moveTo>
                <a:cubicBezTo>
                  <a:pt x="354" y="179"/>
                  <a:pt x="354" y="179"/>
                  <a:pt x="355" y="179"/>
                </a:cubicBezTo>
                <a:cubicBezTo>
                  <a:pt x="355" y="179"/>
                  <a:pt x="355" y="179"/>
                  <a:pt x="355" y="179"/>
                </a:cubicBezTo>
                <a:cubicBezTo>
                  <a:pt x="355" y="179"/>
                  <a:pt x="354" y="179"/>
                  <a:pt x="354" y="179"/>
                </a:cubicBezTo>
                <a:close/>
                <a:moveTo>
                  <a:pt x="355" y="202"/>
                </a:moveTo>
                <a:cubicBezTo>
                  <a:pt x="355" y="202"/>
                  <a:pt x="355" y="202"/>
                  <a:pt x="355" y="201"/>
                </a:cubicBezTo>
                <a:cubicBezTo>
                  <a:pt x="355" y="201"/>
                  <a:pt x="355" y="201"/>
                  <a:pt x="355" y="201"/>
                </a:cubicBezTo>
                <a:cubicBezTo>
                  <a:pt x="355" y="201"/>
                  <a:pt x="355" y="201"/>
                  <a:pt x="355" y="201"/>
                </a:cubicBezTo>
                <a:lnTo>
                  <a:pt x="355" y="202"/>
                </a:lnTo>
                <a:close/>
                <a:moveTo>
                  <a:pt x="355" y="181"/>
                </a:moveTo>
                <a:cubicBezTo>
                  <a:pt x="355" y="181"/>
                  <a:pt x="355" y="181"/>
                  <a:pt x="355" y="181"/>
                </a:cubicBezTo>
                <a:cubicBezTo>
                  <a:pt x="355" y="181"/>
                  <a:pt x="355" y="181"/>
                  <a:pt x="355" y="181"/>
                </a:cubicBezTo>
                <a:cubicBezTo>
                  <a:pt x="355" y="181"/>
                  <a:pt x="355" y="181"/>
                  <a:pt x="355" y="181"/>
                </a:cubicBezTo>
                <a:close/>
                <a:moveTo>
                  <a:pt x="356" y="202"/>
                </a:moveTo>
                <a:cubicBezTo>
                  <a:pt x="356" y="202"/>
                  <a:pt x="356" y="202"/>
                  <a:pt x="356" y="202"/>
                </a:cubicBezTo>
                <a:cubicBezTo>
                  <a:pt x="356" y="202"/>
                  <a:pt x="356" y="202"/>
                  <a:pt x="356" y="202"/>
                </a:cubicBezTo>
                <a:cubicBezTo>
                  <a:pt x="356" y="202"/>
                  <a:pt x="356" y="202"/>
                  <a:pt x="356" y="202"/>
                </a:cubicBezTo>
                <a:close/>
                <a:moveTo>
                  <a:pt x="357" y="203"/>
                </a:moveTo>
                <a:cubicBezTo>
                  <a:pt x="356" y="203"/>
                  <a:pt x="356" y="203"/>
                  <a:pt x="356" y="203"/>
                </a:cubicBezTo>
                <a:cubicBezTo>
                  <a:pt x="356" y="203"/>
                  <a:pt x="356" y="203"/>
                  <a:pt x="356" y="203"/>
                </a:cubicBezTo>
                <a:cubicBezTo>
                  <a:pt x="356" y="203"/>
                  <a:pt x="356" y="203"/>
                  <a:pt x="356" y="203"/>
                </a:cubicBezTo>
                <a:cubicBezTo>
                  <a:pt x="356" y="203"/>
                  <a:pt x="356" y="203"/>
                  <a:pt x="357" y="203"/>
                </a:cubicBezTo>
                <a:close/>
                <a:moveTo>
                  <a:pt x="356" y="188"/>
                </a:moveTo>
                <a:cubicBezTo>
                  <a:pt x="356" y="188"/>
                  <a:pt x="356" y="188"/>
                  <a:pt x="356" y="188"/>
                </a:cubicBezTo>
                <a:cubicBezTo>
                  <a:pt x="356" y="188"/>
                  <a:pt x="357" y="189"/>
                  <a:pt x="357" y="189"/>
                </a:cubicBezTo>
                <a:cubicBezTo>
                  <a:pt x="357" y="189"/>
                  <a:pt x="357" y="189"/>
                  <a:pt x="357" y="190"/>
                </a:cubicBezTo>
                <a:cubicBezTo>
                  <a:pt x="356" y="189"/>
                  <a:pt x="356" y="188"/>
                  <a:pt x="356" y="188"/>
                </a:cubicBezTo>
                <a:close/>
                <a:moveTo>
                  <a:pt x="357" y="205"/>
                </a:moveTo>
                <a:cubicBezTo>
                  <a:pt x="357" y="205"/>
                  <a:pt x="357" y="205"/>
                  <a:pt x="357" y="205"/>
                </a:cubicBezTo>
                <a:cubicBezTo>
                  <a:pt x="357" y="204"/>
                  <a:pt x="357" y="204"/>
                  <a:pt x="357" y="204"/>
                </a:cubicBezTo>
                <a:cubicBezTo>
                  <a:pt x="357" y="204"/>
                  <a:pt x="357" y="204"/>
                  <a:pt x="357" y="204"/>
                </a:cubicBezTo>
                <a:lnTo>
                  <a:pt x="357" y="205"/>
                </a:lnTo>
                <a:close/>
                <a:moveTo>
                  <a:pt x="358" y="183"/>
                </a:moveTo>
                <a:cubicBezTo>
                  <a:pt x="357" y="182"/>
                  <a:pt x="357" y="182"/>
                  <a:pt x="357" y="182"/>
                </a:cubicBezTo>
                <a:cubicBezTo>
                  <a:pt x="357" y="182"/>
                  <a:pt x="357" y="182"/>
                  <a:pt x="358" y="182"/>
                </a:cubicBezTo>
                <a:lnTo>
                  <a:pt x="358" y="183"/>
                </a:lnTo>
                <a:close/>
                <a:moveTo>
                  <a:pt x="361" y="211"/>
                </a:moveTo>
                <a:cubicBezTo>
                  <a:pt x="360" y="211"/>
                  <a:pt x="360" y="211"/>
                  <a:pt x="360" y="211"/>
                </a:cubicBezTo>
                <a:cubicBezTo>
                  <a:pt x="361" y="211"/>
                  <a:pt x="361" y="211"/>
                  <a:pt x="361" y="211"/>
                </a:cubicBezTo>
                <a:close/>
                <a:moveTo>
                  <a:pt x="361" y="208"/>
                </a:moveTo>
                <a:cubicBezTo>
                  <a:pt x="361" y="208"/>
                  <a:pt x="361" y="208"/>
                  <a:pt x="361" y="208"/>
                </a:cubicBezTo>
                <a:cubicBezTo>
                  <a:pt x="361" y="208"/>
                  <a:pt x="361" y="208"/>
                  <a:pt x="361" y="208"/>
                </a:cubicBezTo>
                <a:cubicBezTo>
                  <a:pt x="361" y="207"/>
                  <a:pt x="361" y="207"/>
                  <a:pt x="361" y="207"/>
                </a:cubicBezTo>
                <a:cubicBezTo>
                  <a:pt x="361" y="207"/>
                  <a:pt x="361" y="207"/>
                  <a:pt x="361" y="207"/>
                </a:cubicBezTo>
                <a:cubicBezTo>
                  <a:pt x="361" y="207"/>
                  <a:pt x="361" y="207"/>
                  <a:pt x="361" y="208"/>
                </a:cubicBezTo>
                <a:close/>
                <a:moveTo>
                  <a:pt x="361" y="186"/>
                </a:moveTo>
                <a:cubicBezTo>
                  <a:pt x="361" y="186"/>
                  <a:pt x="361" y="186"/>
                  <a:pt x="361" y="186"/>
                </a:cubicBezTo>
                <a:cubicBezTo>
                  <a:pt x="361" y="186"/>
                  <a:pt x="361" y="186"/>
                  <a:pt x="361" y="186"/>
                </a:cubicBezTo>
                <a:cubicBezTo>
                  <a:pt x="360" y="186"/>
                  <a:pt x="361" y="186"/>
                  <a:pt x="361" y="186"/>
                </a:cubicBezTo>
                <a:cubicBezTo>
                  <a:pt x="361" y="186"/>
                  <a:pt x="361" y="186"/>
                  <a:pt x="361" y="186"/>
                </a:cubicBezTo>
                <a:close/>
                <a:moveTo>
                  <a:pt x="362" y="209"/>
                </a:moveTo>
                <a:cubicBezTo>
                  <a:pt x="361" y="209"/>
                  <a:pt x="361" y="209"/>
                  <a:pt x="361" y="209"/>
                </a:cubicBezTo>
                <a:cubicBezTo>
                  <a:pt x="361" y="208"/>
                  <a:pt x="361" y="209"/>
                  <a:pt x="361" y="208"/>
                </a:cubicBezTo>
                <a:cubicBezTo>
                  <a:pt x="362" y="208"/>
                  <a:pt x="362" y="208"/>
                  <a:pt x="362" y="208"/>
                </a:cubicBezTo>
                <a:cubicBezTo>
                  <a:pt x="361" y="208"/>
                  <a:pt x="361" y="208"/>
                  <a:pt x="362" y="209"/>
                </a:cubicBezTo>
                <a:close/>
                <a:moveTo>
                  <a:pt x="361" y="204"/>
                </a:moveTo>
                <a:cubicBezTo>
                  <a:pt x="361" y="204"/>
                  <a:pt x="361" y="204"/>
                  <a:pt x="361" y="204"/>
                </a:cubicBezTo>
                <a:cubicBezTo>
                  <a:pt x="361" y="203"/>
                  <a:pt x="361" y="203"/>
                  <a:pt x="361" y="203"/>
                </a:cubicBezTo>
                <a:cubicBezTo>
                  <a:pt x="362" y="203"/>
                  <a:pt x="362" y="203"/>
                  <a:pt x="362" y="203"/>
                </a:cubicBezTo>
                <a:cubicBezTo>
                  <a:pt x="362" y="204"/>
                  <a:pt x="362" y="204"/>
                  <a:pt x="362" y="204"/>
                </a:cubicBezTo>
                <a:cubicBezTo>
                  <a:pt x="362" y="204"/>
                  <a:pt x="362" y="204"/>
                  <a:pt x="361" y="204"/>
                </a:cubicBezTo>
                <a:cubicBezTo>
                  <a:pt x="361" y="204"/>
                  <a:pt x="361" y="204"/>
                  <a:pt x="361" y="204"/>
                </a:cubicBezTo>
                <a:close/>
                <a:moveTo>
                  <a:pt x="364" y="206"/>
                </a:moveTo>
                <a:cubicBezTo>
                  <a:pt x="363" y="206"/>
                  <a:pt x="363" y="206"/>
                  <a:pt x="362" y="206"/>
                </a:cubicBezTo>
                <a:cubicBezTo>
                  <a:pt x="362" y="206"/>
                  <a:pt x="362" y="206"/>
                  <a:pt x="362" y="206"/>
                </a:cubicBezTo>
                <a:cubicBezTo>
                  <a:pt x="362" y="206"/>
                  <a:pt x="362" y="206"/>
                  <a:pt x="362" y="206"/>
                </a:cubicBezTo>
                <a:cubicBezTo>
                  <a:pt x="362" y="206"/>
                  <a:pt x="362" y="205"/>
                  <a:pt x="363" y="204"/>
                </a:cubicBezTo>
                <a:cubicBezTo>
                  <a:pt x="363" y="204"/>
                  <a:pt x="363" y="204"/>
                  <a:pt x="363" y="204"/>
                </a:cubicBezTo>
                <a:cubicBezTo>
                  <a:pt x="363" y="204"/>
                  <a:pt x="363" y="204"/>
                  <a:pt x="363" y="204"/>
                </a:cubicBezTo>
                <a:cubicBezTo>
                  <a:pt x="363" y="204"/>
                  <a:pt x="363" y="205"/>
                  <a:pt x="363" y="205"/>
                </a:cubicBezTo>
                <a:cubicBezTo>
                  <a:pt x="363" y="205"/>
                  <a:pt x="363" y="205"/>
                  <a:pt x="363" y="206"/>
                </a:cubicBezTo>
                <a:cubicBezTo>
                  <a:pt x="364" y="206"/>
                  <a:pt x="364" y="206"/>
                  <a:pt x="364" y="206"/>
                </a:cubicBezTo>
                <a:close/>
                <a:moveTo>
                  <a:pt x="363" y="191"/>
                </a:moveTo>
                <a:cubicBezTo>
                  <a:pt x="363" y="191"/>
                  <a:pt x="363" y="191"/>
                  <a:pt x="363" y="191"/>
                </a:cubicBezTo>
                <a:cubicBezTo>
                  <a:pt x="363" y="191"/>
                  <a:pt x="363" y="191"/>
                  <a:pt x="363" y="191"/>
                </a:cubicBezTo>
                <a:cubicBezTo>
                  <a:pt x="363" y="191"/>
                  <a:pt x="363" y="191"/>
                  <a:pt x="363" y="191"/>
                </a:cubicBezTo>
                <a:close/>
                <a:moveTo>
                  <a:pt x="364" y="187"/>
                </a:moveTo>
                <a:cubicBezTo>
                  <a:pt x="364" y="187"/>
                  <a:pt x="364" y="187"/>
                  <a:pt x="364" y="187"/>
                </a:cubicBezTo>
                <a:cubicBezTo>
                  <a:pt x="364" y="187"/>
                  <a:pt x="364" y="187"/>
                  <a:pt x="364" y="187"/>
                </a:cubicBezTo>
                <a:cubicBezTo>
                  <a:pt x="363" y="187"/>
                  <a:pt x="363" y="186"/>
                  <a:pt x="362" y="186"/>
                </a:cubicBezTo>
                <a:cubicBezTo>
                  <a:pt x="362" y="185"/>
                  <a:pt x="362" y="185"/>
                  <a:pt x="362" y="185"/>
                </a:cubicBezTo>
                <a:cubicBezTo>
                  <a:pt x="362" y="184"/>
                  <a:pt x="362" y="185"/>
                  <a:pt x="362" y="184"/>
                </a:cubicBezTo>
                <a:cubicBezTo>
                  <a:pt x="362" y="184"/>
                  <a:pt x="362" y="184"/>
                  <a:pt x="362" y="184"/>
                </a:cubicBezTo>
                <a:cubicBezTo>
                  <a:pt x="361" y="184"/>
                  <a:pt x="360" y="183"/>
                  <a:pt x="360" y="183"/>
                </a:cubicBezTo>
                <a:cubicBezTo>
                  <a:pt x="360" y="182"/>
                  <a:pt x="360" y="182"/>
                  <a:pt x="360" y="182"/>
                </a:cubicBezTo>
                <a:cubicBezTo>
                  <a:pt x="359" y="182"/>
                  <a:pt x="359" y="182"/>
                  <a:pt x="359" y="182"/>
                </a:cubicBezTo>
                <a:cubicBezTo>
                  <a:pt x="359" y="182"/>
                  <a:pt x="359" y="182"/>
                  <a:pt x="359" y="181"/>
                </a:cubicBezTo>
                <a:cubicBezTo>
                  <a:pt x="357" y="179"/>
                  <a:pt x="354" y="177"/>
                  <a:pt x="352" y="176"/>
                </a:cubicBezTo>
                <a:cubicBezTo>
                  <a:pt x="353" y="175"/>
                  <a:pt x="353" y="175"/>
                  <a:pt x="353" y="175"/>
                </a:cubicBezTo>
                <a:cubicBezTo>
                  <a:pt x="355" y="175"/>
                  <a:pt x="355" y="176"/>
                  <a:pt x="357" y="176"/>
                </a:cubicBezTo>
                <a:cubicBezTo>
                  <a:pt x="357" y="176"/>
                  <a:pt x="357" y="176"/>
                  <a:pt x="357" y="176"/>
                </a:cubicBezTo>
                <a:cubicBezTo>
                  <a:pt x="357" y="176"/>
                  <a:pt x="357" y="176"/>
                  <a:pt x="358" y="176"/>
                </a:cubicBezTo>
                <a:cubicBezTo>
                  <a:pt x="358" y="177"/>
                  <a:pt x="358" y="177"/>
                  <a:pt x="358" y="177"/>
                </a:cubicBezTo>
                <a:cubicBezTo>
                  <a:pt x="357" y="177"/>
                  <a:pt x="357" y="177"/>
                  <a:pt x="357" y="177"/>
                </a:cubicBezTo>
                <a:cubicBezTo>
                  <a:pt x="357" y="177"/>
                  <a:pt x="357" y="177"/>
                  <a:pt x="357" y="177"/>
                </a:cubicBezTo>
                <a:cubicBezTo>
                  <a:pt x="357" y="177"/>
                  <a:pt x="357" y="177"/>
                  <a:pt x="357" y="177"/>
                </a:cubicBezTo>
                <a:cubicBezTo>
                  <a:pt x="357" y="177"/>
                  <a:pt x="357" y="177"/>
                  <a:pt x="357" y="177"/>
                </a:cubicBezTo>
                <a:cubicBezTo>
                  <a:pt x="358" y="178"/>
                  <a:pt x="358" y="178"/>
                  <a:pt x="359" y="177"/>
                </a:cubicBezTo>
                <a:cubicBezTo>
                  <a:pt x="359" y="178"/>
                  <a:pt x="359" y="178"/>
                  <a:pt x="359" y="178"/>
                </a:cubicBezTo>
                <a:cubicBezTo>
                  <a:pt x="359" y="178"/>
                  <a:pt x="359" y="178"/>
                  <a:pt x="359" y="178"/>
                </a:cubicBezTo>
                <a:cubicBezTo>
                  <a:pt x="359" y="178"/>
                  <a:pt x="359" y="178"/>
                  <a:pt x="359" y="178"/>
                </a:cubicBezTo>
                <a:cubicBezTo>
                  <a:pt x="359" y="179"/>
                  <a:pt x="359" y="179"/>
                  <a:pt x="359" y="179"/>
                </a:cubicBezTo>
                <a:cubicBezTo>
                  <a:pt x="359" y="180"/>
                  <a:pt x="360" y="179"/>
                  <a:pt x="361" y="180"/>
                </a:cubicBezTo>
                <a:cubicBezTo>
                  <a:pt x="361" y="180"/>
                  <a:pt x="362" y="180"/>
                  <a:pt x="362" y="181"/>
                </a:cubicBezTo>
                <a:cubicBezTo>
                  <a:pt x="362" y="181"/>
                  <a:pt x="361" y="181"/>
                  <a:pt x="362" y="182"/>
                </a:cubicBezTo>
                <a:cubicBezTo>
                  <a:pt x="362" y="182"/>
                  <a:pt x="362" y="182"/>
                  <a:pt x="362" y="182"/>
                </a:cubicBezTo>
                <a:cubicBezTo>
                  <a:pt x="362" y="182"/>
                  <a:pt x="363" y="182"/>
                  <a:pt x="363" y="182"/>
                </a:cubicBezTo>
                <a:cubicBezTo>
                  <a:pt x="363" y="181"/>
                  <a:pt x="363" y="181"/>
                  <a:pt x="363" y="181"/>
                </a:cubicBezTo>
                <a:cubicBezTo>
                  <a:pt x="363" y="181"/>
                  <a:pt x="364" y="181"/>
                  <a:pt x="364" y="181"/>
                </a:cubicBezTo>
                <a:cubicBezTo>
                  <a:pt x="364" y="182"/>
                  <a:pt x="364" y="182"/>
                  <a:pt x="364" y="182"/>
                </a:cubicBezTo>
                <a:cubicBezTo>
                  <a:pt x="364" y="182"/>
                  <a:pt x="364" y="182"/>
                  <a:pt x="364" y="182"/>
                </a:cubicBezTo>
                <a:cubicBezTo>
                  <a:pt x="364" y="183"/>
                  <a:pt x="365" y="182"/>
                  <a:pt x="365" y="182"/>
                </a:cubicBezTo>
                <a:cubicBezTo>
                  <a:pt x="365" y="183"/>
                  <a:pt x="365" y="184"/>
                  <a:pt x="365" y="185"/>
                </a:cubicBezTo>
                <a:cubicBezTo>
                  <a:pt x="365" y="185"/>
                  <a:pt x="365" y="185"/>
                  <a:pt x="365" y="185"/>
                </a:cubicBezTo>
                <a:cubicBezTo>
                  <a:pt x="366" y="185"/>
                  <a:pt x="366" y="185"/>
                  <a:pt x="366" y="185"/>
                </a:cubicBezTo>
                <a:cubicBezTo>
                  <a:pt x="366" y="184"/>
                  <a:pt x="366" y="184"/>
                  <a:pt x="366" y="184"/>
                </a:cubicBezTo>
                <a:cubicBezTo>
                  <a:pt x="366" y="184"/>
                  <a:pt x="366" y="184"/>
                  <a:pt x="366" y="184"/>
                </a:cubicBezTo>
                <a:cubicBezTo>
                  <a:pt x="367" y="185"/>
                  <a:pt x="367" y="185"/>
                  <a:pt x="366" y="185"/>
                </a:cubicBezTo>
                <a:cubicBezTo>
                  <a:pt x="367" y="186"/>
                  <a:pt x="368" y="188"/>
                  <a:pt x="369" y="188"/>
                </a:cubicBezTo>
                <a:cubicBezTo>
                  <a:pt x="369" y="188"/>
                  <a:pt x="369" y="188"/>
                  <a:pt x="369" y="188"/>
                </a:cubicBezTo>
                <a:cubicBezTo>
                  <a:pt x="370" y="189"/>
                  <a:pt x="370" y="189"/>
                  <a:pt x="369" y="189"/>
                </a:cubicBezTo>
                <a:cubicBezTo>
                  <a:pt x="369" y="190"/>
                  <a:pt x="369" y="190"/>
                  <a:pt x="369" y="190"/>
                </a:cubicBezTo>
                <a:cubicBezTo>
                  <a:pt x="369" y="190"/>
                  <a:pt x="369" y="190"/>
                  <a:pt x="369" y="190"/>
                </a:cubicBezTo>
                <a:cubicBezTo>
                  <a:pt x="369" y="190"/>
                  <a:pt x="369" y="190"/>
                  <a:pt x="370" y="190"/>
                </a:cubicBezTo>
                <a:cubicBezTo>
                  <a:pt x="370" y="190"/>
                  <a:pt x="370" y="191"/>
                  <a:pt x="370" y="191"/>
                </a:cubicBezTo>
                <a:cubicBezTo>
                  <a:pt x="370" y="192"/>
                  <a:pt x="370" y="192"/>
                  <a:pt x="369" y="192"/>
                </a:cubicBezTo>
                <a:cubicBezTo>
                  <a:pt x="369" y="191"/>
                  <a:pt x="369" y="191"/>
                  <a:pt x="369" y="191"/>
                </a:cubicBezTo>
                <a:cubicBezTo>
                  <a:pt x="368" y="190"/>
                  <a:pt x="369" y="190"/>
                  <a:pt x="368" y="190"/>
                </a:cubicBezTo>
                <a:cubicBezTo>
                  <a:pt x="368" y="191"/>
                  <a:pt x="368" y="191"/>
                  <a:pt x="368" y="192"/>
                </a:cubicBezTo>
                <a:cubicBezTo>
                  <a:pt x="368" y="192"/>
                  <a:pt x="368" y="192"/>
                  <a:pt x="368" y="192"/>
                </a:cubicBezTo>
                <a:cubicBezTo>
                  <a:pt x="367" y="192"/>
                  <a:pt x="367" y="192"/>
                  <a:pt x="367" y="192"/>
                </a:cubicBezTo>
                <a:cubicBezTo>
                  <a:pt x="368" y="192"/>
                  <a:pt x="368" y="191"/>
                  <a:pt x="368" y="191"/>
                </a:cubicBezTo>
                <a:cubicBezTo>
                  <a:pt x="368" y="190"/>
                  <a:pt x="367" y="190"/>
                  <a:pt x="366" y="190"/>
                </a:cubicBezTo>
                <a:cubicBezTo>
                  <a:pt x="366" y="190"/>
                  <a:pt x="366" y="190"/>
                  <a:pt x="366" y="190"/>
                </a:cubicBezTo>
                <a:cubicBezTo>
                  <a:pt x="366" y="189"/>
                  <a:pt x="367" y="189"/>
                  <a:pt x="366" y="189"/>
                </a:cubicBezTo>
                <a:cubicBezTo>
                  <a:pt x="366" y="188"/>
                  <a:pt x="366" y="189"/>
                  <a:pt x="366" y="188"/>
                </a:cubicBezTo>
                <a:cubicBezTo>
                  <a:pt x="365" y="188"/>
                  <a:pt x="365" y="188"/>
                  <a:pt x="365" y="189"/>
                </a:cubicBezTo>
                <a:cubicBezTo>
                  <a:pt x="365" y="189"/>
                  <a:pt x="365" y="189"/>
                  <a:pt x="365" y="189"/>
                </a:cubicBezTo>
                <a:cubicBezTo>
                  <a:pt x="365" y="188"/>
                  <a:pt x="365" y="188"/>
                  <a:pt x="365" y="188"/>
                </a:cubicBezTo>
                <a:cubicBezTo>
                  <a:pt x="366" y="187"/>
                  <a:pt x="365" y="187"/>
                  <a:pt x="365" y="186"/>
                </a:cubicBezTo>
                <a:cubicBezTo>
                  <a:pt x="364" y="186"/>
                  <a:pt x="364" y="186"/>
                  <a:pt x="364" y="186"/>
                </a:cubicBezTo>
                <a:lnTo>
                  <a:pt x="364" y="187"/>
                </a:lnTo>
                <a:close/>
                <a:moveTo>
                  <a:pt x="365" y="209"/>
                </a:moveTo>
                <a:cubicBezTo>
                  <a:pt x="365" y="209"/>
                  <a:pt x="365" y="209"/>
                  <a:pt x="365" y="209"/>
                </a:cubicBezTo>
                <a:cubicBezTo>
                  <a:pt x="365" y="209"/>
                  <a:pt x="365" y="209"/>
                  <a:pt x="365" y="209"/>
                </a:cubicBezTo>
                <a:cubicBezTo>
                  <a:pt x="365" y="209"/>
                  <a:pt x="365" y="209"/>
                  <a:pt x="365" y="209"/>
                </a:cubicBezTo>
                <a:close/>
                <a:moveTo>
                  <a:pt x="365" y="240"/>
                </a:moveTo>
                <a:cubicBezTo>
                  <a:pt x="365" y="240"/>
                  <a:pt x="365" y="240"/>
                  <a:pt x="365" y="240"/>
                </a:cubicBezTo>
                <a:cubicBezTo>
                  <a:pt x="365" y="239"/>
                  <a:pt x="365" y="240"/>
                  <a:pt x="365" y="239"/>
                </a:cubicBezTo>
                <a:lnTo>
                  <a:pt x="365" y="240"/>
                </a:lnTo>
                <a:close/>
                <a:moveTo>
                  <a:pt x="365" y="238"/>
                </a:moveTo>
                <a:cubicBezTo>
                  <a:pt x="365" y="238"/>
                  <a:pt x="365" y="238"/>
                  <a:pt x="365" y="238"/>
                </a:cubicBezTo>
                <a:cubicBezTo>
                  <a:pt x="365" y="237"/>
                  <a:pt x="365" y="237"/>
                  <a:pt x="365" y="237"/>
                </a:cubicBezTo>
                <a:cubicBezTo>
                  <a:pt x="365" y="236"/>
                  <a:pt x="364" y="236"/>
                  <a:pt x="366" y="235"/>
                </a:cubicBezTo>
                <a:cubicBezTo>
                  <a:pt x="366" y="235"/>
                  <a:pt x="366" y="235"/>
                  <a:pt x="365" y="235"/>
                </a:cubicBezTo>
                <a:cubicBezTo>
                  <a:pt x="366" y="234"/>
                  <a:pt x="366" y="234"/>
                  <a:pt x="366" y="234"/>
                </a:cubicBezTo>
                <a:cubicBezTo>
                  <a:pt x="367" y="234"/>
                  <a:pt x="367" y="235"/>
                  <a:pt x="368" y="236"/>
                </a:cubicBezTo>
                <a:cubicBezTo>
                  <a:pt x="368" y="237"/>
                  <a:pt x="368" y="237"/>
                  <a:pt x="367" y="237"/>
                </a:cubicBezTo>
                <a:cubicBezTo>
                  <a:pt x="367" y="237"/>
                  <a:pt x="367" y="237"/>
                  <a:pt x="367" y="237"/>
                </a:cubicBezTo>
                <a:cubicBezTo>
                  <a:pt x="366" y="237"/>
                  <a:pt x="366" y="237"/>
                  <a:pt x="365" y="238"/>
                </a:cubicBezTo>
                <a:close/>
                <a:moveTo>
                  <a:pt x="367" y="271"/>
                </a:moveTo>
                <a:cubicBezTo>
                  <a:pt x="367" y="271"/>
                  <a:pt x="367" y="272"/>
                  <a:pt x="367" y="272"/>
                </a:cubicBezTo>
                <a:cubicBezTo>
                  <a:pt x="367" y="272"/>
                  <a:pt x="367" y="272"/>
                  <a:pt x="367" y="272"/>
                </a:cubicBezTo>
                <a:cubicBezTo>
                  <a:pt x="367" y="272"/>
                  <a:pt x="367" y="272"/>
                  <a:pt x="366" y="272"/>
                </a:cubicBezTo>
                <a:cubicBezTo>
                  <a:pt x="367" y="272"/>
                  <a:pt x="367" y="272"/>
                  <a:pt x="367" y="271"/>
                </a:cubicBezTo>
                <a:close/>
                <a:moveTo>
                  <a:pt x="366" y="247"/>
                </a:moveTo>
                <a:cubicBezTo>
                  <a:pt x="366" y="247"/>
                  <a:pt x="366" y="247"/>
                  <a:pt x="366" y="247"/>
                </a:cubicBezTo>
                <a:cubicBezTo>
                  <a:pt x="366" y="248"/>
                  <a:pt x="366" y="248"/>
                  <a:pt x="366" y="248"/>
                </a:cubicBezTo>
                <a:cubicBezTo>
                  <a:pt x="366" y="248"/>
                  <a:pt x="366" y="248"/>
                  <a:pt x="366" y="248"/>
                </a:cubicBezTo>
                <a:cubicBezTo>
                  <a:pt x="366" y="247"/>
                  <a:pt x="366" y="247"/>
                  <a:pt x="366" y="247"/>
                </a:cubicBezTo>
                <a:close/>
                <a:moveTo>
                  <a:pt x="366" y="256"/>
                </a:moveTo>
                <a:cubicBezTo>
                  <a:pt x="366" y="256"/>
                  <a:pt x="366" y="256"/>
                  <a:pt x="366" y="256"/>
                </a:cubicBezTo>
                <a:cubicBezTo>
                  <a:pt x="366" y="256"/>
                  <a:pt x="366" y="256"/>
                  <a:pt x="366" y="256"/>
                </a:cubicBezTo>
                <a:close/>
                <a:moveTo>
                  <a:pt x="366" y="254"/>
                </a:moveTo>
                <a:cubicBezTo>
                  <a:pt x="366" y="254"/>
                  <a:pt x="366" y="254"/>
                  <a:pt x="366" y="254"/>
                </a:cubicBezTo>
                <a:cubicBezTo>
                  <a:pt x="366" y="254"/>
                  <a:pt x="366" y="254"/>
                  <a:pt x="366" y="254"/>
                </a:cubicBezTo>
                <a:cubicBezTo>
                  <a:pt x="365" y="254"/>
                  <a:pt x="365" y="254"/>
                  <a:pt x="365" y="254"/>
                </a:cubicBezTo>
                <a:cubicBezTo>
                  <a:pt x="365" y="254"/>
                  <a:pt x="365" y="254"/>
                  <a:pt x="365" y="254"/>
                </a:cubicBezTo>
                <a:lnTo>
                  <a:pt x="366" y="254"/>
                </a:lnTo>
                <a:close/>
                <a:moveTo>
                  <a:pt x="366" y="304"/>
                </a:moveTo>
                <a:cubicBezTo>
                  <a:pt x="367" y="304"/>
                  <a:pt x="367" y="304"/>
                  <a:pt x="367" y="304"/>
                </a:cubicBezTo>
                <a:cubicBezTo>
                  <a:pt x="367" y="304"/>
                  <a:pt x="367" y="304"/>
                  <a:pt x="367" y="303"/>
                </a:cubicBezTo>
                <a:cubicBezTo>
                  <a:pt x="367" y="303"/>
                  <a:pt x="367" y="303"/>
                  <a:pt x="367" y="303"/>
                </a:cubicBezTo>
                <a:cubicBezTo>
                  <a:pt x="368" y="303"/>
                  <a:pt x="368" y="303"/>
                  <a:pt x="368" y="304"/>
                </a:cubicBezTo>
                <a:cubicBezTo>
                  <a:pt x="368" y="304"/>
                  <a:pt x="368" y="304"/>
                  <a:pt x="367" y="305"/>
                </a:cubicBezTo>
                <a:cubicBezTo>
                  <a:pt x="368" y="305"/>
                  <a:pt x="368" y="305"/>
                  <a:pt x="368" y="305"/>
                </a:cubicBezTo>
                <a:cubicBezTo>
                  <a:pt x="368" y="305"/>
                  <a:pt x="368" y="304"/>
                  <a:pt x="368" y="304"/>
                </a:cubicBezTo>
                <a:cubicBezTo>
                  <a:pt x="369" y="304"/>
                  <a:pt x="369" y="304"/>
                  <a:pt x="370" y="304"/>
                </a:cubicBezTo>
                <a:cubicBezTo>
                  <a:pt x="370" y="305"/>
                  <a:pt x="370" y="305"/>
                  <a:pt x="370" y="305"/>
                </a:cubicBezTo>
                <a:cubicBezTo>
                  <a:pt x="369" y="307"/>
                  <a:pt x="368" y="307"/>
                  <a:pt x="367" y="307"/>
                </a:cubicBezTo>
                <a:cubicBezTo>
                  <a:pt x="367" y="308"/>
                  <a:pt x="367" y="308"/>
                  <a:pt x="367" y="308"/>
                </a:cubicBezTo>
                <a:cubicBezTo>
                  <a:pt x="366" y="308"/>
                  <a:pt x="366" y="308"/>
                  <a:pt x="366" y="308"/>
                </a:cubicBezTo>
                <a:cubicBezTo>
                  <a:pt x="366" y="307"/>
                  <a:pt x="366" y="307"/>
                  <a:pt x="367" y="306"/>
                </a:cubicBezTo>
                <a:cubicBezTo>
                  <a:pt x="367" y="305"/>
                  <a:pt x="367" y="305"/>
                  <a:pt x="367" y="305"/>
                </a:cubicBezTo>
                <a:cubicBezTo>
                  <a:pt x="366" y="306"/>
                  <a:pt x="366" y="307"/>
                  <a:pt x="366" y="307"/>
                </a:cubicBezTo>
                <a:cubicBezTo>
                  <a:pt x="366" y="307"/>
                  <a:pt x="366" y="307"/>
                  <a:pt x="365" y="307"/>
                </a:cubicBezTo>
                <a:cubicBezTo>
                  <a:pt x="365" y="307"/>
                  <a:pt x="365" y="307"/>
                  <a:pt x="365" y="307"/>
                </a:cubicBezTo>
                <a:cubicBezTo>
                  <a:pt x="365" y="306"/>
                  <a:pt x="366" y="305"/>
                  <a:pt x="366" y="304"/>
                </a:cubicBezTo>
                <a:close/>
                <a:moveTo>
                  <a:pt x="361" y="255"/>
                </a:moveTo>
                <a:cubicBezTo>
                  <a:pt x="361" y="255"/>
                  <a:pt x="361" y="255"/>
                  <a:pt x="361" y="255"/>
                </a:cubicBezTo>
                <a:cubicBezTo>
                  <a:pt x="361" y="255"/>
                  <a:pt x="361" y="255"/>
                  <a:pt x="361" y="255"/>
                </a:cubicBezTo>
                <a:cubicBezTo>
                  <a:pt x="361" y="255"/>
                  <a:pt x="361" y="255"/>
                  <a:pt x="361" y="254"/>
                </a:cubicBezTo>
                <a:cubicBezTo>
                  <a:pt x="361" y="255"/>
                  <a:pt x="361" y="255"/>
                  <a:pt x="361" y="255"/>
                </a:cubicBezTo>
                <a:close/>
                <a:moveTo>
                  <a:pt x="360" y="268"/>
                </a:moveTo>
                <a:cubicBezTo>
                  <a:pt x="360" y="268"/>
                  <a:pt x="360" y="268"/>
                  <a:pt x="361" y="268"/>
                </a:cubicBezTo>
                <a:cubicBezTo>
                  <a:pt x="360" y="268"/>
                  <a:pt x="360" y="268"/>
                  <a:pt x="360" y="268"/>
                </a:cubicBezTo>
                <a:cubicBezTo>
                  <a:pt x="360" y="268"/>
                  <a:pt x="360" y="268"/>
                  <a:pt x="360" y="268"/>
                </a:cubicBezTo>
                <a:cubicBezTo>
                  <a:pt x="360" y="268"/>
                  <a:pt x="360" y="268"/>
                  <a:pt x="360" y="268"/>
                </a:cubicBezTo>
                <a:close/>
                <a:moveTo>
                  <a:pt x="361" y="269"/>
                </a:moveTo>
                <a:cubicBezTo>
                  <a:pt x="361" y="269"/>
                  <a:pt x="361" y="269"/>
                  <a:pt x="361" y="269"/>
                </a:cubicBezTo>
                <a:cubicBezTo>
                  <a:pt x="360" y="269"/>
                  <a:pt x="360" y="269"/>
                  <a:pt x="360" y="269"/>
                </a:cubicBezTo>
                <a:cubicBezTo>
                  <a:pt x="361" y="269"/>
                  <a:pt x="361" y="269"/>
                  <a:pt x="361" y="269"/>
                </a:cubicBezTo>
                <a:cubicBezTo>
                  <a:pt x="361" y="269"/>
                  <a:pt x="361" y="269"/>
                  <a:pt x="361" y="269"/>
                </a:cubicBezTo>
                <a:close/>
                <a:moveTo>
                  <a:pt x="360" y="276"/>
                </a:moveTo>
                <a:cubicBezTo>
                  <a:pt x="359" y="276"/>
                  <a:pt x="359" y="276"/>
                  <a:pt x="359" y="276"/>
                </a:cubicBezTo>
                <a:cubicBezTo>
                  <a:pt x="359" y="276"/>
                  <a:pt x="359" y="276"/>
                  <a:pt x="359" y="276"/>
                </a:cubicBezTo>
                <a:cubicBezTo>
                  <a:pt x="360" y="276"/>
                  <a:pt x="360" y="276"/>
                  <a:pt x="360" y="276"/>
                </a:cubicBezTo>
                <a:close/>
                <a:moveTo>
                  <a:pt x="364" y="281"/>
                </a:moveTo>
                <a:cubicBezTo>
                  <a:pt x="364" y="281"/>
                  <a:pt x="364" y="281"/>
                  <a:pt x="364" y="281"/>
                </a:cubicBezTo>
                <a:cubicBezTo>
                  <a:pt x="363" y="281"/>
                  <a:pt x="363" y="281"/>
                  <a:pt x="363" y="281"/>
                </a:cubicBezTo>
                <a:cubicBezTo>
                  <a:pt x="363" y="281"/>
                  <a:pt x="363" y="281"/>
                  <a:pt x="363" y="281"/>
                </a:cubicBezTo>
                <a:cubicBezTo>
                  <a:pt x="364" y="281"/>
                  <a:pt x="364" y="281"/>
                  <a:pt x="364" y="281"/>
                </a:cubicBezTo>
                <a:close/>
                <a:moveTo>
                  <a:pt x="364" y="263"/>
                </a:moveTo>
                <a:cubicBezTo>
                  <a:pt x="364" y="263"/>
                  <a:pt x="364" y="263"/>
                  <a:pt x="364" y="263"/>
                </a:cubicBezTo>
                <a:cubicBezTo>
                  <a:pt x="364" y="263"/>
                  <a:pt x="364" y="263"/>
                  <a:pt x="364" y="263"/>
                </a:cubicBezTo>
                <a:cubicBezTo>
                  <a:pt x="364" y="263"/>
                  <a:pt x="364" y="263"/>
                  <a:pt x="364" y="263"/>
                </a:cubicBezTo>
                <a:close/>
                <a:moveTo>
                  <a:pt x="365" y="260"/>
                </a:moveTo>
                <a:cubicBezTo>
                  <a:pt x="365" y="260"/>
                  <a:pt x="365" y="260"/>
                  <a:pt x="365" y="259"/>
                </a:cubicBezTo>
                <a:cubicBezTo>
                  <a:pt x="365" y="260"/>
                  <a:pt x="365" y="259"/>
                  <a:pt x="365" y="260"/>
                </a:cubicBezTo>
                <a:close/>
                <a:moveTo>
                  <a:pt x="365" y="254"/>
                </a:moveTo>
                <a:cubicBezTo>
                  <a:pt x="365" y="255"/>
                  <a:pt x="364" y="255"/>
                  <a:pt x="364" y="255"/>
                </a:cubicBezTo>
                <a:cubicBezTo>
                  <a:pt x="364" y="255"/>
                  <a:pt x="364" y="255"/>
                  <a:pt x="364" y="255"/>
                </a:cubicBezTo>
                <a:cubicBezTo>
                  <a:pt x="364" y="255"/>
                  <a:pt x="364" y="254"/>
                  <a:pt x="364" y="254"/>
                </a:cubicBezTo>
                <a:cubicBezTo>
                  <a:pt x="364" y="254"/>
                  <a:pt x="364" y="254"/>
                  <a:pt x="364" y="254"/>
                </a:cubicBezTo>
                <a:cubicBezTo>
                  <a:pt x="365" y="254"/>
                  <a:pt x="365" y="254"/>
                  <a:pt x="365" y="254"/>
                </a:cubicBezTo>
                <a:close/>
                <a:moveTo>
                  <a:pt x="364" y="252"/>
                </a:moveTo>
                <a:cubicBezTo>
                  <a:pt x="365" y="252"/>
                  <a:pt x="365" y="252"/>
                  <a:pt x="365" y="252"/>
                </a:cubicBezTo>
                <a:cubicBezTo>
                  <a:pt x="365" y="253"/>
                  <a:pt x="365" y="253"/>
                  <a:pt x="365" y="253"/>
                </a:cubicBezTo>
                <a:cubicBezTo>
                  <a:pt x="364" y="253"/>
                  <a:pt x="364" y="253"/>
                  <a:pt x="364" y="253"/>
                </a:cubicBezTo>
                <a:cubicBezTo>
                  <a:pt x="364" y="253"/>
                  <a:pt x="364" y="253"/>
                  <a:pt x="364" y="253"/>
                </a:cubicBezTo>
                <a:cubicBezTo>
                  <a:pt x="364" y="253"/>
                  <a:pt x="364" y="253"/>
                  <a:pt x="364" y="253"/>
                </a:cubicBezTo>
                <a:cubicBezTo>
                  <a:pt x="364" y="253"/>
                  <a:pt x="364" y="253"/>
                  <a:pt x="364" y="252"/>
                </a:cubicBezTo>
                <a:close/>
                <a:moveTo>
                  <a:pt x="364" y="249"/>
                </a:moveTo>
                <a:cubicBezTo>
                  <a:pt x="364" y="249"/>
                  <a:pt x="364" y="249"/>
                  <a:pt x="364" y="249"/>
                </a:cubicBezTo>
                <a:cubicBezTo>
                  <a:pt x="364" y="250"/>
                  <a:pt x="364" y="250"/>
                  <a:pt x="364" y="250"/>
                </a:cubicBezTo>
                <a:cubicBezTo>
                  <a:pt x="364" y="250"/>
                  <a:pt x="364" y="250"/>
                  <a:pt x="364" y="250"/>
                </a:cubicBezTo>
                <a:cubicBezTo>
                  <a:pt x="364" y="249"/>
                  <a:pt x="364" y="249"/>
                  <a:pt x="364" y="249"/>
                </a:cubicBezTo>
                <a:close/>
                <a:moveTo>
                  <a:pt x="363" y="266"/>
                </a:moveTo>
                <a:cubicBezTo>
                  <a:pt x="363" y="266"/>
                  <a:pt x="364" y="266"/>
                  <a:pt x="364" y="266"/>
                </a:cubicBezTo>
                <a:cubicBezTo>
                  <a:pt x="364" y="267"/>
                  <a:pt x="364" y="266"/>
                  <a:pt x="364" y="267"/>
                </a:cubicBezTo>
                <a:cubicBezTo>
                  <a:pt x="364" y="267"/>
                  <a:pt x="364" y="267"/>
                  <a:pt x="363" y="268"/>
                </a:cubicBezTo>
                <a:cubicBezTo>
                  <a:pt x="363" y="267"/>
                  <a:pt x="363" y="267"/>
                  <a:pt x="363" y="267"/>
                </a:cubicBezTo>
                <a:cubicBezTo>
                  <a:pt x="363" y="266"/>
                  <a:pt x="363" y="267"/>
                  <a:pt x="363" y="266"/>
                </a:cubicBezTo>
                <a:close/>
                <a:moveTo>
                  <a:pt x="363" y="250"/>
                </a:moveTo>
                <a:cubicBezTo>
                  <a:pt x="362" y="250"/>
                  <a:pt x="363" y="250"/>
                  <a:pt x="362" y="250"/>
                </a:cubicBezTo>
                <a:cubicBezTo>
                  <a:pt x="363" y="250"/>
                  <a:pt x="362" y="250"/>
                  <a:pt x="363" y="250"/>
                </a:cubicBezTo>
                <a:close/>
                <a:moveTo>
                  <a:pt x="362" y="254"/>
                </a:moveTo>
                <a:cubicBezTo>
                  <a:pt x="362" y="254"/>
                  <a:pt x="362" y="253"/>
                  <a:pt x="362" y="253"/>
                </a:cubicBezTo>
                <a:cubicBezTo>
                  <a:pt x="362" y="253"/>
                  <a:pt x="362" y="253"/>
                  <a:pt x="362" y="253"/>
                </a:cubicBezTo>
                <a:cubicBezTo>
                  <a:pt x="362" y="253"/>
                  <a:pt x="362" y="253"/>
                  <a:pt x="362" y="254"/>
                </a:cubicBezTo>
                <a:cubicBezTo>
                  <a:pt x="362" y="254"/>
                  <a:pt x="362" y="254"/>
                  <a:pt x="362" y="254"/>
                </a:cubicBezTo>
                <a:close/>
                <a:moveTo>
                  <a:pt x="362" y="269"/>
                </a:moveTo>
                <a:cubicBezTo>
                  <a:pt x="362" y="269"/>
                  <a:pt x="362" y="269"/>
                  <a:pt x="362" y="269"/>
                </a:cubicBezTo>
                <a:cubicBezTo>
                  <a:pt x="362" y="269"/>
                  <a:pt x="362" y="269"/>
                  <a:pt x="362" y="269"/>
                </a:cubicBezTo>
                <a:cubicBezTo>
                  <a:pt x="362" y="269"/>
                  <a:pt x="362" y="269"/>
                  <a:pt x="362" y="269"/>
                </a:cubicBezTo>
                <a:close/>
                <a:moveTo>
                  <a:pt x="362" y="273"/>
                </a:moveTo>
                <a:cubicBezTo>
                  <a:pt x="362" y="273"/>
                  <a:pt x="362" y="273"/>
                  <a:pt x="362" y="273"/>
                </a:cubicBezTo>
                <a:cubicBezTo>
                  <a:pt x="362" y="273"/>
                  <a:pt x="362" y="273"/>
                  <a:pt x="362" y="273"/>
                </a:cubicBezTo>
                <a:cubicBezTo>
                  <a:pt x="362" y="273"/>
                  <a:pt x="362" y="273"/>
                  <a:pt x="362" y="273"/>
                </a:cubicBezTo>
                <a:close/>
                <a:moveTo>
                  <a:pt x="362" y="269"/>
                </a:moveTo>
                <a:cubicBezTo>
                  <a:pt x="362" y="270"/>
                  <a:pt x="362" y="270"/>
                  <a:pt x="362" y="270"/>
                </a:cubicBezTo>
                <a:cubicBezTo>
                  <a:pt x="362" y="270"/>
                  <a:pt x="362" y="270"/>
                  <a:pt x="362" y="270"/>
                </a:cubicBezTo>
                <a:cubicBezTo>
                  <a:pt x="362" y="270"/>
                  <a:pt x="362" y="270"/>
                  <a:pt x="362" y="270"/>
                </a:cubicBezTo>
                <a:cubicBezTo>
                  <a:pt x="362" y="270"/>
                  <a:pt x="362" y="270"/>
                  <a:pt x="362" y="270"/>
                </a:cubicBezTo>
                <a:cubicBezTo>
                  <a:pt x="361" y="270"/>
                  <a:pt x="362" y="270"/>
                  <a:pt x="362" y="269"/>
                </a:cubicBezTo>
                <a:close/>
                <a:moveTo>
                  <a:pt x="361" y="275"/>
                </a:moveTo>
                <a:cubicBezTo>
                  <a:pt x="361" y="274"/>
                  <a:pt x="361" y="274"/>
                  <a:pt x="361" y="274"/>
                </a:cubicBezTo>
                <a:cubicBezTo>
                  <a:pt x="362" y="274"/>
                  <a:pt x="362" y="274"/>
                  <a:pt x="362" y="274"/>
                </a:cubicBezTo>
                <a:cubicBezTo>
                  <a:pt x="361" y="275"/>
                  <a:pt x="361" y="276"/>
                  <a:pt x="362" y="277"/>
                </a:cubicBezTo>
                <a:cubicBezTo>
                  <a:pt x="361" y="277"/>
                  <a:pt x="361" y="277"/>
                  <a:pt x="361" y="277"/>
                </a:cubicBezTo>
                <a:cubicBezTo>
                  <a:pt x="361" y="277"/>
                  <a:pt x="361" y="277"/>
                  <a:pt x="361" y="277"/>
                </a:cubicBezTo>
                <a:cubicBezTo>
                  <a:pt x="361" y="276"/>
                  <a:pt x="361" y="275"/>
                  <a:pt x="361" y="275"/>
                </a:cubicBezTo>
                <a:close/>
                <a:moveTo>
                  <a:pt x="361" y="278"/>
                </a:moveTo>
                <a:cubicBezTo>
                  <a:pt x="361" y="279"/>
                  <a:pt x="361" y="279"/>
                  <a:pt x="361" y="279"/>
                </a:cubicBezTo>
                <a:cubicBezTo>
                  <a:pt x="360" y="278"/>
                  <a:pt x="360" y="278"/>
                  <a:pt x="361" y="278"/>
                </a:cubicBezTo>
                <a:cubicBezTo>
                  <a:pt x="361" y="278"/>
                  <a:pt x="361" y="278"/>
                  <a:pt x="361" y="278"/>
                </a:cubicBezTo>
                <a:close/>
                <a:moveTo>
                  <a:pt x="360" y="281"/>
                </a:moveTo>
                <a:cubicBezTo>
                  <a:pt x="361" y="281"/>
                  <a:pt x="361" y="281"/>
                  <a:pt x="361" y="281"/>
                </a:cubicBezTo>
                <a:cubicBezTo>
                  <a:pt x="361" y="282"/>
                  <a:pt x="361" y="282"/>
                  <a:pt x="361" y="282"/>
                </a:cubicBezTo>
                <a:cubicBezTo>
                  <a:pt x="360" y="282"/>
                  <a:pt x="360" y="282"/>
                  <a:pt x="360" y="282"/>
                </a:cubicBezTo>
                <a:lnTo>
                  <a:pt x="360" y="281"/>
                </a:lnTo>
                <a:close/>
                <a:moveTo>
                  <a:pt x="359" y="274"/>
                </a:moveTo>
                <a:cubicBezTo>
                  <a:pt x="360" y="274"/>
                  <a:pt x="360" y="274"/>
                  <a:pt x="360" y="274"/>
                </a:cubicBezTo>
                <a:cubicBezTo>
                  <a:pt x="360" y="274"/>
                  <a:pt x="360" y="274"/>
                  <a:pt x="360" y="275"/>
                </a:cubicBezTo>
                <a:cubicBezTo>
                  <a:pt x="360" y="275"/>
                  <a:pt x="360" y="275"/>
                  <a:pt x="360" y="275"/>
                </a:cubicBezTo>
                <a:cubicBezTo>
                  <a:pt x="359" y="275"/>
                  <a:pt x="359" y="275"/>
                  <a:pt x="359" y="275"/>
                </a:cubicBezTo>
                <a:cubicBezTo>
                  <a:pt x="360" y="275"/>
                  <a:pt x="360" y="275"/>
                  <a:pt x="360" y="274"/>
                </a:cubicBezTo>
                <a:cubicBezTo>
                  <a:pt x="360" y="274"/>
                  <a:pt x="360" y="274"/>
                  <a:pt x="360" y="274"/>
                </a:cubicBezTo>
                <a:cubicBezTo>
                  <a:pt x="359" y="274"/>
                  <a:pt x="359" y="274"/>
                  <a:pt x="359" y="274"/>
                </a:cubicBezTo>
                <a:cubicBezTo>
                  <a:pt x="359" y="274"/>
                  <a:pt x="359" y="274"/>
                  <a:pt x="359" y="274"/>
                </a:cubicBezTo>
                <a:cubicBezTo>
                  <a:pt x="359" y="274"/>
                  <a:pt x="359" y="274"/>
                  <a:pt x="359" y="274"/>
                </a:cubicBezTo>
                <a:close/>
                <a:moveTo>
                  <a:pt x="354" y="294"/>
                </a:moveTo>
                <a:cubicBezTo>
                  <a:pt x="354" y="294"/>
                  <a:pt x="354" y="294"/>
                  <a:pt x="354" y="294"/>
                </a:cubicBezTo>
                <a:cubicBezTo>
                  <a:pt x="354" y="294"/>
                  <a:pt x="354" y="294"/>
                  <a:pt x="354" y="294"/>
                </a:cubicBezTo>
                <a:cubicBezTo>
                  <a:pt x="355" y="294"/>
                  <a:pt x="355" y="294"/>
                  <a:pt x="355" y="294"/>
                </a:cubicBezTo>
                <a:cubicBezTo>
                  <a:pt x="354" y="294"/>
                  <a:pt x="354" y="294"/>
                  <a:pt x="354" y="294"/>
                </a:cubicBezTo>
                <a:close/>
                <a:moveTo>
                  <a:pt x="355" y="290"/>
                </a:moveTo>
                <a:cubicBezTo>
                  <a:pt x="355" y="290"/>
                  <a:pt x="355" y="290"/>
                  <a:pt x="355" y="289"/>
                </a:cubicBezTo>
                <a:cubicBezTo>
                  <a:pt x="355" y="289"/>
                  <a:pt x="355" y="289"/>
                  <a:pt x="355" y="289"/>
                </a:cubicBezTo>
                <a:cubicBezTo>
                  <a:pt x="355" y="290"/>
                  <a:pt x="355" y="290"/>
                  <a:pt x="355" y="290"/>
                </a:cubicBezTo>
                <a:cubicBezTo>
                  <a:pt x="356" y="290"/>
                  <a:pt x="356" y="290"/>
                  <a:pt x="356" y="290"/>
                </a:cubicBezTo>
                <a:cubicBezTo>
                  <a:pt x="356" y="291"/>
                  <a:pt x="356" y="290"/>
                  <a:pt x="356" y="291"/>
                </a:cubicBezTo>
                <a:cubicBezTo>
                  <a:pt x="356" y="291"/>
                  <a:pt x="356" y="291"/>
                  <a:pt x="356" y="291"/>
                </a:cubicBezTo>
                <a:cubicBezTo>
                  <a:pt x="356" y="291"/>
                  <a:pt x="356" y="291"/>
                  <a:pt x="356" y="291"/>
                </a:cubicBezTo>
                <a:cubicBezTo>
                  <a:pt x="355" y="291"/>
                  <a:pt x="355" y="291"/>
                  <a:pt x="355" y="290"/>
                </a:cubicBezTo>
                <a:close/>
                <a:moveTo>
                  <a:pt x="356" y="293"/>
                </a:moveTo>
                <a:cubicBezTo>
                  <a:pt x="356" y="293"/>
                  <a:pt x="355" y="293"/>
                  <a:pt x="355" y="293"/>
                </a:cubicBezTo>
                <a:cubicBezTo>
                  <a:pt x="356" y="293"/>
                  <a:pt x="356" y="293"/>
                  <a:pt x="356" y="293"/>
                </a:cubicBezTo>
                <a:cubicBezTo>
                  <a:pt x="356" y="293"/>
                  <a:pt x="356" y="293"/>
                  <a:pt x="356" y="293"/>
                </a:cubicBezTo>
                <a:close/>
                <a:moveTo>
                  <a:pt x="358" y="283"/>
                </a:moveTo>
                <a:cubicBezTo>
                  <a:pt x="359" y="283"/>
                  <a:pt x="359" y="283"/>
                  <a:pt x="359" y="283"/>
                </a:cubicBezTo>
                <a:cubicBezTo>
                  <a:pt x="358" y="283"/>
                  <a:pt x="358" y="283"/>
                  <a:pt x="358" y="284"/>
                </a:cubicBezTo>
                <a:cubicBezTo>
                  <a:pt x="358" y="284"/>
                  <a:pt x="358" y="284"/>
                  <a:pt x="358" y="284"/>
                </a:cubicBezTo>
                <a:cubicBezTo>
                  <a:pt x="358" y="283"/>
                  <a:pt x="358" y="283"/>
                  <a:pt x="358" y="283"/>
                </a:cubicBezTo>
                <a:close/>
                <a:moveTo>
                  <a:pt x="358" y="284"/>
                </a:moveTo>
                <a:cubicBezTo>
                  <a:pt x="358" y="284"/>
                  <a:pt x="358" y="284"/>
                  <a:pt x="358" y="284"/>
                </a:cubicBezTo>
                <a:cubicBezTo>
                  <a:pt x="358" y="285"/>
                  <a:pt x="358" y="285"/>
                  <a:pt x="358" y="285"/>
                </a:cubicBezTo>
                <a:cubicBezTo>
                  <a:pt x="358" y="285"/>
                  <a:pt x="358" y="285"/>
                  <a:pt x="358" y="285"/>
                </a:cubicBezTo>
                <a:lnTo>
                  <a:pt x="358" y="284"/>
                </a:lnTo>
                <a:close/>
                <a:moveTo>
                  <a:pt x="357" y="282"/>
                </a:moveTo>
                <a:cubicBezTo>
                  <a:pt x="357" y="282"/>
                  <a:pt x="357" y="282"/>
                  <a:pt x="357" y="282"/>
                </a:cubicBezTo>
                <a:cubicBezTo>
                  <a:pt x="357" y="282"/>
                  <a:pt x="357" y="282"/>
                  <a:pt x="357" y="282"/>
                </a:cubicBezTo>
                <a:cubicBezTo>
                  <a:pt x="357" y="282"/>
                  <a:pt x="357" y="282"/>
                  <a:pt x="357" y="282"/>
                </a:cubicBezTo>
                <a:cubicBezTo>
                  <a:pt x="357" y="282"/>
                  <a:pt x="357" y="282"/>
                  <a:pt x="357" y="282"/>
                </a:cubicBezTo>
                <a:close/>
                <a:moveTo>
                  <a:pt x="357" y="286"/>
                </a:moveTo>
                <a:cubicBezTo>
                  <a:pt x="358" y="286"/>
                  <a:pt x="358" y="286"/>
                  <a:pt x="358" y="286"/>
                </a:cubicBezTo>
                <a:cubicBezTo>
                  <a:pt x="358" y="286"/>
                  <a:pt x="358" y="286"/>
                  <a:pt x="358" y="286"/>
                </a:cubicBezTo>
                <a:cubicBezTo>
                  <a:pt x="358" y="287"/>
                  <a:pt x="357" y="287"/>
                  <a:pt x="357" y="287"/>
                </a:cubicBezTo>
                <a:cubicBezTo>
                  <a:pt x="357" y="287"/>
                  <a:pt x="357" y="287"/>
                  <a:pt x="357" y="288"/>
                </a:cubicBezTo>
                <a:cubicBezTo>
                  <a:pt x="357" y="288"/>
                  <a:pt x="357" y="288"/>
                  <a:pt x="357" y="288"/>
                </a:cubicBezTo>
                <a:cubicBezTo>
                  <a:pt x="357" y="288"/>
                  <a:pt x="357" y="288"/>
                  <a:pt x="357" y="288"/>
                </a:cubicBezTo>
                <a:cubicBezTo>
                  <a:pt x="357" y="288"/>
                  <a:pt x="357" y="288"/>
                  <a:pt x="357" y="288"/>
                </a:cubicBezTo>
                <a:cubicBezTo>
                  <a:pt x="357" y="288"/>
                  <a:pt x="357" y="288"/>
                  <a:pt x="357" y="288"/>
                </a:cubicBezTo>
                <a:cubicBezTo>
                  <a:pt x="357" y="287"/>
                  <a:pt x="357" y="287"/>
                  <a:pt x="357" y="286"/>
                </a:cubicBezTo>
                <a:close/>
                <a:moveTo>
                  <a:pt x="357" y="283"/>
                </a:moveTo>
                <a:cubicBezTo>
                  <a:pt x="357" y="284"/>
                  <a:pt x="357" y="284"/>
                  <a:pt x="357" y="284"/>
                </a:cubicBezTo>
                <a:cubicBezTo>
                  <a:pt x="356" y="284"/>
                  <a:pt x="356" y="284"/>
                  <a:pt x="356" y="284"/>
                </a:cubicBezTo>
                <a:cubicBezTo>
                  <a:pt x="356" y="283"/>
                  <a:pt x="356" y="283"/>
                  <a:pt x="356" y="283"/>
                </a:cubicBezTo>
                <a:cubicBezTo>
                  <a:pt x="357" y="283"/>
                  <a:pt x="357" y="283"/>
                  <a:pt x="357" y="283"/>
                </a:cubicBezTo>
                <a:cubicBezTo>
                  <a:pt x="357" y="283"/>
                  <a:pt x="357" y="283"/>
                  <a:pt x="357" y="283"/>
                </a:cubicBezTo>
                <a:close/>
                <a:moveTo>
                  <a:pt x="356" y="279"/>
                </a:moveTo>
                <a:cubicBezTo>
                  <a:pt x="357" y="279"/>
                  <a:pt x="357" y="279"/>
                  <a:pt x="357" y="280"/>
                </a:cubicBezTo>
                <a:cubicBezTo>
                  <a:pt x="356" y="279"/>
                  <a:pt x="356" y="279"/>
                  <a:pt x="356" y="279"/>
                </a:cubicBezTo>
                <a:close/>
                <a:moveTo>
                  <a:pt x="356" y="280"/>
                </a:moveTo>
                <a:cubicBezTo>
                  <a:pt x="356" y="280"/>
                  <a:pt x="356" y="280"/>
                  <a:pt x="356" y="280"/>
                </a:cubicBezTo>
                <a:cubicBezTo>
                  <a:pt x="356" y="281"/>
                  <a:pt x="356" y="281"/>
                  <a:pt x="356" y="282"/>
                </a:cubicBezTo>
                <a:cubicBezTo>
                  <a:pt x="356" y="282"/>
                  <a:pt x="356" y="282"/>
                  <a:pt x="356" y="282"/>
                </a:cubicBezTo>
                <a:cubicBezTo>
                  <a:pt x="356" y="281"/>
                  <a:pt x="356" y="281"/>
                  <a:pt x="356" y="280"/>
                </a:cubicBezTo>
                <a:close/>
                <a:moveTo>
                  <a:pt x="355" y="283"/>
                </a:moveTo>
                <a:cubicBezTo>
                  <a:pt x="356" y="283"/>
                  <a:pt x="356" y="283"/>
                  <a:pt x="356" y="283"/>
                </a:cubicBezTo>
                <a:cubicBezTo>
                  <a:pt x="356" y="283"/>
                  <a:pt x="355" y="283"/>
                  <a:pt x="355" y="284"/>
                </a:cubicBezTo>
                <a:cubicBezTo>
                  <a:pt x="355" y="284"/>
                  <a:pt x="355" y="284"/>
                  <a:pt x="355" y="284"/>
                </a:cubicBezTo>
                <a:cubicBezTo>
                  <a:pt x="355" y="283"/>
                  <a:pt x="355" y="283"/>
                  <a:pt x="355" y="283"/>
                </a:cubicBezTo>
                <a:close/>
                <a:moveTo>
                  <a:pt x="354" y="285"/>
                </a:moveTo>
                <a:cubicBezTo>
                  <a:pt x="354" y="285"/>
                  <a:pt x="355" y="286"/>
                  <a:pt x="355" y="286"/>
                </a:cubicBezTo>
                <a:cubicBezTo>
                  <a:pt x="355" y="287"/>
                  <a:pt x="355" y="287"/>
                  <a:pt x="355" y="287"/>
                </a:cubicBezTo>
                <a:cubicBezTo>
                  <a:pt x="355" y="287"/>
                  <a:pt x="355" y="287"/>
                  <a:pt x="355" y="287"/>
                </a:cubicBezTo>
                <a:cubicBezTo>
                  <a:pt x="355" y="286"/>
                  <a:pt x="355" y="286"/>
                  <a:pt x="355" y="286"/>
                </a:cubicBezTo>
                <a:cubicBezTo>
                  <a:pt x="354" y="286"/>
                  <a:pt x="354" y="286"/>
                  <a:pt x="354" y="286"/>
                </a:cubicBezTo>
                <a:cubicBezTo>
                  <a:pt x="354" y="286"/>
                  <a:pt x="354" y="286"/>
                  <a:pt x="354" y="285"/>
                </a:cubicBezTo>
                <a:close/>
                <a:moveTo>
                  <a:pt x="354" y="290"/>
                </a:moveTo>
                <a:cubicBezTo>
                  <a:pt x="354" y="289"/>
                  <a:pt x="354" y="289"/>
                  <a:pt x="354" y="289"/>
                </a:cubicBezTo>
                <a:cubicBezTo>
                  <a:pt x="354" y="289"/>
                  <a:pt x="354" y="288"/>
                  <a:pt x="354" y="288"/>
                </a:cubicBezTo>
                <a:cubicBezTo>
                  <a:pt x="355" y="288"/>
                  <a:pt x="355" y="288"/>
                  <a:pt x="355" y="288"/>
                </a:cubicBezTo>
                <a:cubicBezTo>
                  <a:pt x="355" y="289"/>
                  <a:pt x="355" y="289"/>
                  <a:pt x="355" y="289"/>
                </a:cubicBezTo>
                <a:cubicBezTo>
                  <a:pt x="354" y="289"/>
                  <a:pt x="354" y="289"/>
                  <a:pt x="354" y="290"/>
                </a:cubicBezTo>
                <a:cubicBezTo>
                  <a:pt x="354" y="290"/>
                  <a:pt x="354" y="290"/>
                  <a:pt x="354" y="290"/>
                </a:cubicBezTo>
                <a:cubicBezTo>
                  <a:pt x="353" y="290"/>
                  <a:pt x="353" y="290"/>
                  <a:pt x="353" y="290"/>
                </a:cubicBezTo>
                <a:cubicBezTo>
                  <a:pt x="353" y="290"/>
                  <a:pt x="353" y="290"/>
                  <a:pt x="353" y="290"/>
                </a:cubicBezTo>
                <a:cubicBezTo>
                  <a:pt x="353" y="290"/>
                  <a:pt x="353" y="290"/>
                  <a:pt x="353" y="290"/>
                </a:cubicBezTo>
                <a:cubicBezTo>
                  <a:pt x="353" y="290"/>
                  <a:pt x="353" y="290"/>
                  <a:pt x="353" y="290"/>
                </a:cubicBezTo>
                <a:cubicBezTo>
                  <a:pt x="353" y="289"/>
                  <a:pt x="353" y="289"/>
                  <a:pt x="353" y="289"/>
                </a:cubicBezTo>
                <a:cubicBezTo>
                  <a:pt x="354" y="289"/>
                  <a:pt x="354" y="289"/>
                  <a:pt x="354" y="290"/>
                </a:cubicBezTo>
                <a:close/>
                <a:moveTo>
                  <a:pt x="353" y="287"/>
                </a:moveTo>
                <a:cubicBezTo>
                  <a:pt x="353" y="287"/>
                  <a:pt x="353" y="287"/>
                  <a:pt x="353" y="287"/>
                </a:cubicBezTo>
                <a:cubicBezTo>
                  <a:pt x="353" y="288"/>
                  <a:pt x="353" y="288"/>
                  <a:pt x="353" y="287"/>
                </a:cubicBezTo>
                <a:close/>
                <a:moveTo>
                  <a:pt x="353" y="286"/>
                </a:moveTo>
                <a:cubicBezTo>
                  <a:pt x="353" y="286"/>
                  <a:pt x="353" y="286"/>
                  <a:pt x="353" y="286"/>
                </a:cubicBezTo>
                <a:cubicBezTo>
                  <a:pt x="353" y="287"/>
                  <a:pt x="353" y="286"/>
                  <a:pt x="353" y="287"/>
                </a:cubicBezTo>
                <a:cubicBezTo>
                  <a:pt x="353" y="287"/>
                  <a:pt x="353" y="287"/>
                  <a:pt x="353" y="287"/>
                </a:cubicBezTo>
                <a:cubicBezTo>
                  <a:pt x="353" y="287"/>
                  <a:pt x="353" y="287"/>
                  <a:pt x="353" y="286"/>
                </a:cubicBezTo>
                <a:cubicBezTo>
                  <a:pt x="353" y="286"/>
                  <a:pt x="353" y="286"/>
                  <a:pt x="353" y="286"/>
                </a:cubicBezTo>
                <a:close/>
                <a:moveTo>
                  <a:pt x="353" y="291"/>
                </a:moveTo>
                <a:cubicBezTo>
                  <a:pt x="353" y="291"/>
                  <a:pt x="353" y="291"/>
                  <a:pt x="353" y="291"/>
                </a:cubicBezTo>
                <a:cubicBezTo>
                  <a:pt x="353" y="292"/>
                  <a:pt x="353" y="292"/>
                  <a:pt x="353" y="292"/>
                </a:cubicBezTo>
                <a:cubicBezTo>
                  <a:pt x="353" y="291"/>
                  <a:pt x="353" y="291"/>
                  <a:pt x="353" y="291"/>
                </a:cubicBezTo>
                <a:cubicBezTo>
                  <a:pt x="353" y="291"/>
                  <a:pt x="353" y="291"/>
                  <a:pt x="353" y="291"/>
                </a:cubicBezTo>
                <a:close/>
                <a:moveTo>
                  <a:pt x="352" y="293"/>
                </a:moveTo>
                <a:cubicBezTo>
                  <a:pt x="352" y="293"/>
                  <a:pt x="352" y="293"/>
                  <a:pt x="352" y="293"/>
                </a:cubicBezTo>
                <a:cubicBezTo>
                  <a:pt x="352" y="292"/>
                  <a:pt x="352" y="292"/>
                  <a:pt x="352" y="292"/>
                </a:cubicBezTo>
                <a:cubicBezTo>
                  <a:pt x="352" y="292"/>
                  <a:pt x="352" y="292"/>
                  <a:pt x="353" y="292"/>
                </a:cubicBezTo>
                <a:cubicBezTo>
                  <a:pt x="352" y="293"/>
                  <a:pt x="353" y="292"/>
                  <a:pt x="352" y="293"/>
                </a:cubicBezTo>
                <a:close/>
                <a:moveTo>
                  <a:pt x="352" y="288"/>
                </a:moveTo>
                <a:cubicBezTo>
                  <a:pt x="352" y="288"/>
                  <a:pt x="352" y="288"/>
                  <a:pt x="352" y="288"/>
                </a:cubicBezTo>
                <a:cubicBezTo>
                  <a:pt x="352" y="288"/>
                  <a:pt x="352" y="288"/>
                  <a:pt x="352" y="288"/>
                </a:cubicBezTo>
                <a:cubicBezTo>
                  <a:pt x="352" y="288"/>
                  <a:pt x="352" y="288"/>
                  <a:pt x="352" y="288"/>
                </a:cubicBezTo>
                <a:cubicBezTo>
                  <a:pt x="352" y="288"/>
                  <a:pt x="352" y="288"/>
                  <a:pt x="352" y="288"/>
                </a:cubicBezTo>
                <a:cubicBezTo>
                  <a:pt x="352" y="288"/>
                  <a:pt x="352" y="288"/>
                  <a:pt x="352" y="288"/>
                </a:cubicBezTo>
                <a:close/>
                <a:moveTo>
                  <a:pt x="352" y="290"/>
                </a:moveTo>
                <a:cubicBezTo>
                  <a:pt x="352" y="290"/>
                  <a:pt x="352" y="290"/>
                  <a:pt x="352" y="291"/>
                </a:cubicBezTo>
                <a:cubicBezTo>
                  <a:pt x="352" y="291"/>
                  <a:pt x="352" y="291"/>
                  <a:pt x="352" y="291"/>
                </a:cubicBezTo>
                <a:cubicBezTo>
                  <a:pt x="352" y="290"/>
                  <a:pt x="352" y="290"/>
                  <a:pt x="352" y="290"/>
                </a:cubicBezTo>
                <a:close/>
                <a:moveTo>
                  <a:pt x="342" y="306"/>
                </a:moveTo>
                <a:cubicBezTo>
                  <a:pt x="341" y="306"/>
                  <a:pt x="341" y="306"/>
                  <a:pt x="341" y="306"/>
                </a:cubicBezTo>
                <a:cubicBezTo>
                  <a:pt x="341" y="306"/>
                  <a:pt x="341" y="306"/>
                  <a:pt x="341" y="305"/>
                </a:cubicBezTo>
                <a:cubicBezTo>
                  <a:pt x="342" y="305"/>
                  <a:pt x="342" y="305"/>
                  <a:pt x="342" y="305"/>
                </a:cubicBezTo>
                <a:cubicBezTo>
                  <a:pt x="342" y="306"/>
                  <a:pt x="342" y="306"/>
                  <a:pt x="342" y="306"/>
                </a:cubicBezTo>
                <a:close/>
                <a:moveTo>
                  <a:pt x="346" y="301"/>
                </a:moveTo>
                <a:cubicBezTo>
                  <a:pt x="346" y="301"/>
                  <a:pt x="346" y="301"/>
                  <a:pt x="346" y="301"/>
                </a:cubicBezTo>
                <a:cubicBezTo>
                  <a:pt x="346" y="301"/>
                  <a:pt x="346" y="301"/>
                  <a:pt x="346" y="301"/>
                </a:cubicBezTo>
                <a:cubicBezTo>
                  <a:pt x="346" y="301"/>
                  <a:pt x="346" y="301"/>
                  <a:pt x="346" y="301"/>
                </a:cubicBezTo>
                <a:close/>
                <a:moveTo>
                  <a:pt x="347" y="316"/>
                </a:moveTo>
                <a:cubicBezTo>
                  <a:pt x="347" y="316"/>
                  <a:pt x="347" y="316"/>
                  <a:pt x="347" y="316"/>
                </a:cubicBezTo>
                <a:cubicBezTo>
                  <a:pt x="347" y="316"/>
                  <a:pt x="347" y="316"/>
                  <a:pt x="347" y="316"/>
                </a:cubicBezTo>
                <a:cubicBezTo>
                  <a:pt x="347" y="316"/>
                  <a:pt x="347" y="316"/>
                  <a:pt x="347" y="316"/>
                </a:cubicBezTo>
                <a:close/>
                <a:moveTo>
                  <a:pt x="347" y="305"/>
                </a:moveTo>
                <a:cubicBezTo>
                  <a:pt x="347" y="305"/>
                  <a:pt x="347" y="305"/>
                  <a:pt x="347" y="305"/>
                </a:cubicBezTo>
                <a:cubicBezTo>
                  <a:pt x="347" y="305"/>
                  <a:pt x="347" y="305"/>
                  <a:pt x="347" y="305"/>
                </a:cubicBezTo>
                <a:cubicBezTo>
                  <a:pt x="347" y="305"/>
                  <a:pt x="347" y="305"/>
                  <a:pt x="347" y="305"/>
                </a:cubicBezTo>
                <a:cubicBezTo>
                  <a:pt x="347" y="305"/>
                  <a:pt x="347" y="305"/>
                  <a:pt x="347" y="305"/>
                </a:cubicBezTo>
                <a:close/>
                <a:moveTo>
                  <a:pt x="349" y="296"/>
                </a:moveTo>
                <a:cubicBezTo>
                  <a:pt x="349" y="296"/>
                  <a:pt x="349" y="296"/>
                  <a:pt x="349" y="296"/>
                </a:cubicBezTo>
                <a:cubicBezTo>
                  <a:pt x="349" y="296"/>
                  <a:pt x="349" y="296"/>
                  <a:pt x="349" y="296"/>
                </a:cubicBezTo>
                <a:cubicBezTo>
                  <a:pt x="349" y="295"/>
                  <a:pt x="349" y="295"/>
                  <a:pt x="349" y="294"/>
                </a:cubicBezTo>
                <a:cubicBezTo>
                  <a:pt x="349" y="294"/>
                  <a:pt x="349" y="294"/>
                  <a:pt x="349" y="293"/>
                </a:cubicBezTo>
                <a:cubicBezTo>
                  <a:pt x="350" y="293"/>
                  <a:pt x="350" y="293"/>
                  <a:pt x="350" y="293"/>
                </a:cubicBezTo>
                <a:cubicBezTo>
                  <a:pt x="350" y="294"/>
                  <a:pt x="350" y="294"/>
                  <a:pt x="350" y="295"/>
                </a:cubicBezTo>
                <a:cubicBezTo>
                  <a:pt x="349" y="294"/>
                  <a:pt x="349" y="294"/>
                  <a:pt x="349" y="294"/>
                </a:cubicBezTo>
                <a:cubicBezTo>
                  <a:pt x="349" y="295"/>
                  <a:pt x="349" y="295"/>
                  <a:pt x="349" y="296"/>
                </a:cubicBezTo>
                <a:close/>
                <a:moveTo>
                  <a:pt x="351" y="288"/>
                </a:moveTo>
                <a:cubicBezTo>
                  <a:pt x="351" y="289"/>
                  <a:pt x="351" y="289"/>
                  <a:pt x="351" y="289"/>
                </a:cubicBezTo>
                <a:cubicBezTo>
                  <a:pt x="350" y="289"/>
                  <a:pt x="350" y="289"/>
                  <a:pt x="350" y="288"/>
                </a:cubicBezTo>
                <a:lnTo>
                  <a:pt x="351" y="288"/>
                </a:lnTo>
                <a:close/>
                <a:moveTo>
                  <a:pt x="351" y="296"/>
                </a:moveTo>
                <a:cubicBezTo>
                  <a:pt x="351" y="296"/>
                  <a:pt x="351" y="296"/>
                  <a:pt x="351" y="296"/>
                </a:cubicBezTo>
                <a:cubicBezTo>
                  <a:pt x="351" y="296"/>
                  <a:pt x="351" y="296"/>
                  <a:pt x="351" y="296"/>
                </a:cubicBezTo>
                <a:cubicBezTo>
                  <a:pt x="351" y="296"/>
                  <a:pt x="351" y="296"/>
                  <a:pt x="351" y="297"/>
                </a:cubicBezTo>
                <a:cubicBezTo>
                  <a:pt x="350" y="297"/>
                  <a:pt x="350" y="296"/>
                  <a:pt x="350" y="296"/>
                </a:cubicBezTo>
                <a:cubicBezTo>
                  <a:pt x="350" y="296"/>
                  <a:pt x="350" y="296"/>
                  <a:pt x="350" y="296"/>
                </a:cubicBezTo>
                <a:cubicBezTo>
                  <a:pt x="350" y="296"/>
                  <a:pt x="350" y="296"/>
                  <a:pt x="350" y="296"/>
                </a:cubicBezTo>
                <a:lnTo>
                  <a:pt x="351" y="296"/>
                </a:lnTo>
                <a:close/>
                <a:moveTo>
                  <a:pt x="349" y="292"/>
                </a:moveTo>
                <a:cubicBezTo>
                  <a:pt x="349" y="292"/>
                  <a:pt x="349" y="292"/>
                  <a:pt x="349" y="292"/>
                </a:cubicBezTo>
                <a:cubicBezTo>
                  <a:pt x="349" y="292"/>
                  <a:pt x="349" y="292"/>
                  <a:pt x="349" y="292"/>
                </a:cubicBezTo>
                <a:cubicBezTo>
                  <a:pt x="349" y="291"/>
                  <a:pt x="349" y="291"/>
                  <a:pt x="350" y="291"/>
                </a:cubicBezTo>
                <a:cubicBezTo>
                  <a:pt x="350" y="291"/>
                  <a:pt x="350" y="291"/>
                  <a:pt x="350" y="291"/>
                </a:cubicBezTo>
                <a:cubicBezTo>
                  <a:pt x="350" y="292"/>
                  <a:pt x="349" y="292"/>
                  <a:pt x="349" y="293"/>
                </a:cubicBezTo>
                <a:cubicBezTo>
                  <a:pt x="349" y="293"/>
                  <a:pt x="349" y="293"/>
                  <a:pt x="349" y="293"/>
                </a:cubicBezTo>
                <a:cubicBezTo>
                  <a:pt x="349" y="293"/>
                  <a:pt x="348" y="293"/>
                  <a:pt x="348" y="293"/>
                </a:cubicBezTo>
                <a:cubicBezTo>
                  <a:pt x="349" y="292"/>
                  <a:pt x="349" y="292"/>
                  <a:pt x="349" y="292"/>
                </a:cubicBezTo>
                <a:close/>
                <a:moveTo>
                  <a:pt x="348" y="295"/>
                </a:moveTo>
                <a:cubicBezTo>
                  <a:pt x="348" y="295"/>
                  <a:pt x="348" y="295"/>
                  <a:pt x="348" y="295"/>
                </a:cubicBezTo>
                <a:cubicBezTo>
                  <a:pt x="348" y="295"/>
                  <a:pt x="348" y="295"/>
                  <a:pt x="348" y="295"/>
                </a:cubicBezTo>
                <a:cubicBezTo>
                  <a:pt x="348" y="295"/>
                  <a:pt x="348" y="295"/>
                  <a:pt x="348" y="295"/>
                </a:cubicBezTo>
                <a:close/>
                <a:moveTo>
                  <a:pt x="348" y="296"/>
                </a:moveTo>
                <a:cubicBezTo>
                  <a:pt x="348" y="296"/>
                  <a:pt x="348" y="296"/>
                  <a:pt x="348" y="297"/>
                </a:cubicBezTo>
                <a:cubicBezTo>
                  <a:pt x="348" y="297"/>
                  <a:pt x="348" y="297"/>
                  <a:pt x="348" y="297"/>
                </a:cubicBezTo>
                <a:cubicBezTo>
                  <a:pt x="348" y="297"/>
                  <a:pt x="348" y="297"/>
                  <a:pt x="348" y="297"/>
                </a:cubicBezTo>
                <a:cubicBezTo>
                  <a:pt x="348" y="297"/>
                  <a:pt x="348" y="297"/>
                  <a:pt x="348" y="297"/>
                </a:cubicBezTo>
                <a:lnTo>
                  <a:pt x="348" y="296"/>
                </a:lnTo>
                <a:close/>
                <a:moveTo>
                  <a:pt x="348" y="297"/>
                </a:moveTo>
                <a:cubicBezTo>
                  <a:pt x="348" y="297"/>
                  <a:pt x="348" y="297"/>
                  <a:pt x="348" y="297"/>
                </a:cubicBezTo>
                <a:cubicBezTo>
                  <a:pt x="349" y="297"/>
                  <a:pt x="349" y="297"/>
                  <a:pt x="349" y="297"/>
                </a:cubicBezTo>
                <a:cubicBezTo>
                  <a:pt x="349" y="297"/>
                  <a:pt x="349" y="297"/>
                  <a:pt x="349" y="297"/>
                </a:cubicBezTo>
                <a:cubicBezTo>
                  <a:pt x="349" y="297"/>
                  <a:pt x="349" y="297"/>
                  <a:pt x="349" y="297"/>
                </a:cubicBezTo>
                <a:cubicBezTo>
                  <a:pt x="349" y="298"/>
                  <a:pt x="349" y="297"/>
                  <a:pt x="349" y="298"/>
                </a:cubicBezTo>
                <a:cubicBezTo>
                  <a:pt x="348" y="298"/>
                  <a:pt x="348" y="298"/>
                  <a:pt x="348" y="299"/>
                </a:cubicBezTo>
                <a:cubicBezTo>
                  <a:pt x="348" y="299"/>
                  <a:pt x="348" y="299"/>
                  <a:pt x="348" y="299"/>
                </a:cubicBezTo>
                <a:cubicBezTo>
                  <a:pt x="348" y="299"/>
                  <a:pt x="348" y="299"/>
                  <a:pt x="348" y="299"/>
                </a:cubicBezTo>
                <a:cubicBezTo>
                  <a:pt x="347" y="299"/>
                  <a:pt x="347" y="299"/>
                  <a:pt x="347" y="299"/>
                </a:cubicBezTo>
                <a:cubicBezTo>
                  <a:pt x="348" y="298"/>
                  <a:pt x="348" y="298"/>
                  <a:pt x="348" y="297"/>
                </a:cubicBezTo>
                <a:close/>
                <a:moveTo>
                  <a:pt x="348" y="300"/>
                </a:moveTo>
                <a:cubicBezTo>
                  <a:pt x="348" y="301"/>
                  <a:pt x="348" y="301"/>
                  <a:pt x="348" y="301"/>
                </a:cubicBezTo>
                <a:cubicBezTo>
                  <a:pt x="348" y="301"/>
                  <a:pt x="348" y="301"/>
                  <a:pt x="348" y="301"/>
                </a:cubicBezTo>
                <a:cubicBezTo>
                  <a:pt x="348" y="301"/>
                  <a:pt x="348" y="301"/>
                  <a:pt x="347" y="301"/>
                </a:cubicBezTo>
                <a:cubicBezTo>
                  <a:pt x="347" y="301"/>
                  <a:pt x="347" y="301"/>
                  <a:pt x="347" y="301"/>
                </a:cubicBezTo>
                <a:cubicBezTo>
                  <a:pt x="347" y="301"/>
                  <a:pt x="347" y="301"/>
                  <a:pt x="347" y="301"/>
                </a:cubicBezTo>
                <a:cubicBezTo>
                  <a:pt x="347" y="301"/>
                  <a:pt x="347" y="301"/>
                  <a:pt x="347" y="301"/>
                </a:cubicBezTo>
                <a:cubicBezTo>
                  <a:pt x="347" y="301"/>
                  <a:pt x="347" y="301"/>
                  <a:pt x="347" y="300"/>
                </a:cubicBezTo>
                <a:lnTo>
                  <a:pt x="348" y="300"/>
                </a:lnTo>
                <a:close/>
                <a:moveTo>
                  <a:pt x="345" y="296"/>
                </a:moveTo>
                <a:cubicBezTo>
                  <a:pt x="345" y="296"/>
                  <a:pt x="345" y="296"/>
                  <a:pt x="345" y="296"/>
                </a:cubicBezTo>
                <a:cubicBezTo>
                  <a:pt x="345" y="296"/>
                  <a:pt x="345" y="296"/>
                  <a:pt x="345" y="296"/>
                </a:cubicBezTo>
                <a:close/>
                <a:moveTo>
                  <a:pt x="345" y="298"/>
                </a:moveTo>
                <a:cubicBezTo>
                  <a:pt x="345" y="298"/>
                  <a:pt x="345" y="298"/>
                  <a:pt x="345" y="298"/>
                </a:cubicBezTo>
                <a:cubicBezTo>
                  <a:pt x="345" y="298"/>
                  <a:pt x="345" y="298"/>
                  <a:pt x="345" y="298"/>
                </a:cubicBezTo>
                <a:cubicBezTo>
                  <a:pt x="345" y="298"/>
                  <a:pt x="345" y="298"/>
                  <a:pt x="345" y="298"/>
                </a:cubicBezTo>
                <a:cubicBezTo>
                  <a:pt x="345" y="298"/>
                  <a:pt x="345" y="298"/>
                  <a:pt x="345" y="298"/>
                </a:cubicBezTo>
                <a:cubicBezTo>
                  <a:pt x="345" y="298"/>
                  <a:pt x="345" y="298"/>
                  <a:pt x="345" y="298"/>
                </a:cubicBezTo>
                <a:cubicBezTo>
                  <a:pt x="345" y="298"/>
                  <a:pt x="345" y="298"/>
                  <a:pt x="345" y="298"/>
                </a:cubicBezTo>
                <a:close/>
                <a:moveTo>
                  <a:pt x="344" y="298"/>
                </a:moveTo>
                <a:cubicBezTo>
                  <a:pt x="344" y="298"/>
                  <a:pt x="344" y="298"/>
                  <a:pt x="344" y="298"/>
                </a:cubicBezTo>
                <a:cubicBezTo>
                  <a:pt x="344" y="298"/>
                  <a:pt x="344" y="298"/>
                  <a:pt x="344" y="298"/>
                </a:cubicBezTo>
                <a:cubicBezTo>
                  <a:pt x="344" y="298"/>
                  <a:pt x="344" y="298"/>
                  <a:pt x="344" y="298"/>
                </a:cubicBezTo>
                <a:close/>
                <a:moveTo>
                  <a:pt x="343" y="301"/>
                </a:moveTo>
                <a:cubicBezTo>
                  <a:pt x="343" y="301"/>
                  <a:pt x="343" y="301"/>
                  <a:pt x="343" y="301"/>
                </a:cubicBezTo>
                <a:cubicBezTo>
                  <a:pt x="343" y="300"/>
                  <a:pt x="344" y="300"/>
                  <a:pt x="344" y="300"/>
                </a:cubicBezTo>
                <a:cubicBezTo>
                  <a:pt x="344" y="300"/>
                  <a:pt x="344" y="300"/>
                  <a:pt x="343" y="300"/>
                </a:cubicBezTo>
                <a:cubicBezTo>
                  <a:pt x="343" y="299"/>
                  <a:pt x="343" y="299"/>
                  <a:pt x="343" y="299"/>
                </a:cubicBezTo>
                <a:cubicBezTo>
                  <a:pt x="344" y="299"/>
                  <a:pt x="344" y="299"/>
                  <a:pt x="344" y="299"/>
                </a:cubicBezTo>
                <a:cubicBezTo>
                  <a:pt x="344" y="299"/>
                  <a:pt x="344" y="299"/>
                  <a:pt x="344" y="300"/>
                </a:cubicBezTo>
                <a:cubicBezTo>
                  <a:pt x="344" y="300"/>
                  <a:pt x="344" y="300"/>
                  <a:pt x="344" y="300"/>
                </a:cubicBezTo>
                <a:cubicBezTo>
                  <a:pt x="345" y="299"/>
                  <a:pt x="345" y="298"/>
                  <a:pt x="345" y="298"/>
                </a:cubicBezTo>
                <a:cubicBezTo>
                  <a:pt x="346" y="298"/>
                  <a:pt x="347" y="299"/>
                  <a:pt x="347" y="300"/>
                </a:cubicBezTo>
                <a:cubicBezTo>
                  <a:pt x="347" y="300"/>
                  <a:pt x="347" y="300"/>
                  <a:pt x="347" y="300"/>
                </a:cubicBezTo>
                <a:cubicBezTo>
                  <a:pt x="347" y="300"/>
                  <a:pt x="347" y="300"/>
                  <a:pt x="347" y="300"/>
                </a:cubicBezTo>
                <a:cubicBezTo>
                  <a:pt x="347" y="300"/>
                  <a:pt x="347" y="300"/>
                  <a:pt x="346" y="299"/>
                </a:cubicBezTo>
                <a:cubicBezTo>
                  <a:pt x="346" y="299"/>
                  <a:pt x="346" y="299"/>
                  <a:pt x="346" y="299"/>
                </a:cubicBezTo>
                <a:cubicBezTo>
                  <a:pt x="346" y="299"/>
                  <a:pt x="346" y="299"/>
                  <a:pt x="346" y="300"/>
                </a:cubicBezTo>
                <a:cubicBezTo>
                  <a:pt x="346" y="300"/>
                  <a:pt x="346" y="300"/>
                  <a:pt x="346" y="301"/>
                </a:cubicBezTo>
                <a:cubicBezTo>
                  <a:pt x="346" y="301"/>
                  <a:pt x="346" y="301"/>
                  <a:pt x="346" y="301"/>
                </a:cubicBezTo>
                <a:cubicBezTo>
                  <a:pt x="345" y="301"/>
                  <a:pt x="345" y="301"/>
                  <a:pt x="345" y="300"/>
                </a:cubicBezTo>
                <a:cubicBezTo>
                  <a:pt x="344" y="301"/>
                  <a:pt x="343" y="301"/>
                  <a:pt x="343" y="302"/>
                </a:cubicBezTo>
                <a:cubicBezTo>
                  <a:pt x="343" y="302"/>
                  <a:pt x="343" y="302"/>
                  <a:pt x="343" y="302"/>
                </a:cubicBezTo>
                <a:cubicBezTo>
                  <a:pt x="343" y="301"/>
                  <a:pt x="343" y="301"/>
                  <a:pt x="343" y="301"/>
                </a:cubicBezTo>
                <a:close/>
                <a:moveTo>
                  <a:pt x="342" y="304"/>
                </a:moveTo>
                <a:cubicBezTo>
                  <a:pt x="343" y="304"/>
                  <a:pt x="343" y="303"/>
                  <a:pt x="343" y="303"/>
                </a:cubicBezTo>
                <a:cubicBezTo>
                  <a:pt x="343" y="303"/>
                  <a:pt x="343" y="303"/>
                  <a:pt x="343" y="303"/>
                </a:cubicBezTo>
                <a:cubicBezTo>
                  <a:pt x="343" y="304"/>
                  <a:pt x="343" y="304"/>
                  <a:pt x="343" y="304"/>
                </a:cubicBezTo>
                <a:cubicBezTo>
                  <a:pt x="344" y="304"/>
                  <a:pt x="344" y="304"/>
                  <a:pt x="344" y="304"/>
                </a:cubicBezTo>
                <a:cubicBezTo>
                  <a:pt x="344" y="304"/>
                  <a:pt x="343" y="305"/>
                  <a:pt x="342" y="305"/>
                </a:cubicBezTo>
                <a:cubicBezTo>
                  <a:pt x="342" y="305"/>
                  <a:pt x="342" y="305"/>
                  <a:pt x="342" y="304"/>
                </a:cubicBezTo>
                <a:close/>
                <a:moveTo>
                  <a:pt x="341" y="302"/>
                </a:moveTo>
                <a:cubicBezTo>
                  <a:pt x="342" y="302"/>
                  <a:pt x="341" y="302"/>
                  <a:pt x="342" y="303"/>
                </a:cubicBezTo>
                <a:cubicBezTo>
                  <a:pt x="342" y="303"/>
                  <a:pt x="342" y="303"/>
                  <a:pt x="342" y="303"/>
                </a:cubicBezTo>
                <a:cubicBezTo>
                  <a:pt x="341" y="303"/>
                  <a:pt x="341" y="303"/>
                  <a:pt x="341" y="303"/>
                </a:cubicBezTo>
                <a:cubicBezTo>
                  <a:pt x="341" y="302"/>
                  <a:pt x="341" y="302"/>
                  <a:pt x="341" y="302"/>
                </a:cubicBezTo>
                <a:close/>
                <a:moveTo>
                  <a:pt x="337" y="307"/>
                </a:moveTo>
                <a:cubicBezTo>
                  <a:pt x="337" y="307"/>
                  <a:pt x="337" y="307"/>
                  <a:pt x="337" y="307"/>
                </a:cubicBezTo>
                <a:cubicBezTo>
                  <a:pt x="337" y="307"/>
                  <a:pt x="337" y="307"/>
                  <a:pt x="337" y="307"/>
                </a:cubicBezTo>
                <a:close/>
                <a:moveTo>
                  <a:pt x="340" y="307"/>
                </a:moveTo>
                <a:cubicBezTo>
                  <a:pt x="339" y="307"/>
                  <a:pt x="339" y="307"/>
                  <a:pt x="339" y="307"/>
                </a:cubicBezTo>
                <a:cubicBezTo>
                  <a:pt x="339" y="306"/>
                  <a:pt x="339" y="306"/>
                  <a:pt x="339" y="306"/>
                </a:cubicBezTo>
                <a:cubicBezTo>
                  <a:pt x="340" y="306"/>
                  <a:pt x="340" y="306"/>
                  <a:pt x="340" y="306"/>
                </a:cubicBezTo>
                <a:lnTo>
                  <a:pt x="340" y="307"/>
                </a:lnTo>
                <a:close/>
                <a:moveTo>
                  <a:pt x="340" y="306"/>
                </a:moveTo>
                <a:cubicBezTo>
                  <a:pt x="340" y="306"/>
                  <a:pt x="340" y="306"/>
                  <a:pt x="340" y="306"/>
                </a:cubicBezTo>
                <a:cubicBezTo>
                  <a:pt x="340" y="306"/>
                  <a:pt x="340" y="306"/>
                  <a:pt x="340" y="306"/>
                </a:cubicBezTo>
                <a:cubicBezTo>
                  <a:pt x="340" y="306"/>
                  <a:pt x="340" y="306"/>
                  <a:pt x="340" y="306"/>
                </a:cubicBezTo>
                <a:close/>
                <a:moveTo>
                  <a:pt x="340" y="305"/>
                </a:moveTo>
                <a:cubicBezTo>
                  <a:pt x="340" y="305"/>
                  <a:pt x="340" y="305"/>
                  <a:pt x="340" y="305"/>
                </a:cubicBezTo>
                <a:cubicBezTo>
                  <a:pt x="340" y="305"/>
                  <a:pt x="340" y="305"/>
                  <a:pt x="340" y="305"/>
                </a:cubicBezTo>
                <a:cubicBezTo>
                  <a:pt x="339" y="305"/>
                  <a:pt x="339" y="305"/>
                  <a:pt x="339" y="305"/>
                </a:cubicBezTo>
                <a:lnTo>
                  <a:pt x="340" y="305"/>
                </a:lnTo>
                <a:close/>
                <a:moveTo>
                  <a:pt x="339" y="307"/>
                </a:moveTo>
                <a:cubicBezTo>
                  <a:pt x="339" y="308"/>
                  <a:pt x="339" y="308"/>
                  <a:pt x="339" y="308"/>
                </a:cubicBezTo>
                <a:cubicBezTo>
                  <a:pt x="339" y="308"/>
                  <a:pt x="339" y="307"/>
                  <a:pt x="338" y="307"/>
                </a:cubicBezTo>
                <a:cubicBezTo>
                  <a:pt x="338" y="307"/>
                  <a:pt x="338" y="307"/>
                  <a:pt x="338" y="307"/>
                </a:cubicBezTo>
                <a:cubicBezTo>
                  <a:pt x="339" y="307"/>
                  <a:pt x="339" y="307"/>
                  <a:pt x="339" y="307"/>
                </a:cubicBezTo>
                <a:cubicBezTo>
                  <a:pt x="339" y="307"/>
                  <a:pt x="339" y="307"/>
                  <a:pt x="339" y="307"/>
                </a:cubicBezTo>
                <a:close/>
                <a:moveTo>
                  <a:pt x="337" y="305"/>
                </a:moveTo>
                <a:cubicBezTo>
                  <a:pt x="337" y="305"/>
                  <a:pt x="337" y="305"/>
                  <a:pt x="338" y="304"/>
                </a:cubicBezTo>
                <a:cubicBezTo>
                  <a:pt x="338" y="304"/>
                  <a:pt x="338" y="304"/>
                  <a:pt x="338" y="304"/>
                </a:cubicBezTo>
                <a:cubicBezTo>
                  <a:pt x="338" y="305"/>
                  <a:pt x="338" y="305"/>
                  <a:pt x="339" y="305"/>
                </a:cubicBezTo>
                <a:cubicBezTo>
                  <a:pt x="339" y="306"/>
                  <a:pt x="339" y="306"/>
                  <a:pt x="338" y="306"/>
                </a:cubicBezTo>
                <a:cubicBezTo>
                  <a:pt x="338" y="306"/>
                  <a:pt x="338" y="306"/>
                  <a:pt x="338" y="306"/>
                </a:cubicBezTo>
                <a:cubicBezTo>
                  <a:pt x="338" y="306"/>
                  <a:pt x="338" y="306"/>
                  <a:pt x="338" y="306"/>
                </a:cubicBezTo>
                <a:cubicBezTo>
                  <a:pt x="337" y="306"/>
                  <a:pt x="338" y="306"/>
                  <a:pt x="337" y="306"/>
                </a:cubicBezTo>
                <a:lnTo>
                  <a:pt x="337" y="305"/>
                </a:lnTo>
                <a:close/>
                <a:moveTo>
                  <a:pt x="333" y="314"/>
                </a:moveTo>
                <a:cubicBezTo>
                  <a:pt x="333" y="313"/>
                  <a:pt x="333" y="313"/>
                  <a:pt x="333" y="313"/>
                </a:cubicBezTo>
                <a:cubicBezTo>
                  <a:pt x="333" y="313"/>
                  <a:pt x="333" y="313"/>
                  <a:pt x="333" y="314"/>
                </a:cubicBezTo>
                <a:close/>
                <a:moveTo>
                  <a:pt x="335" y="311"/>
                </a:moveTo>
                <a:cubicBezTo>
                  <a:pt x="335" y="312"/>
                  <a:pt x="335" y="312"/>
                  <a:pt x="334" y="312"/>
                </a:cubicBezTo>
                <a:cubicBezTo>
                  <a:pt x="334" y="312"/>
                  <a:pt x="334" y="312"/>
                  <a:pt x="334" y="312"/>
                </a:cubicBezTo>
                <a:cubicBezTo>
                  <a:pt x="334" y="312"/>
                  <a:pt x="334" y="312"/>
                  <a:pt x="334" y="312"/>
                </a:cubicBezTo>
                <a:cubicBezTo>
                  <a:pt x="334" y="311"/>
                  <a:pt x="334" y="311"/>
                  <a:pt x="334" y="311"/>
                </a:cubicBezTo>
                <a:cubicBezTo>
                  <a:pt x="334" y="310"/>
                  <a:pt x="334" y="310"/>
                  <a:pt x="334" y="310"/>
                </a:cubicBezTo>
                <a:cubicBezTo>
                  <a:pt x="335" y="311"/>
                  <a:pt x="335" y="311"/>
                  <a:pt x="335" y="311"/>
                </a:cubicBezTo>
                <a:close/>
                <a:moveTo>
                  <a:pt x="335" y="310"/>
                </a:moveTo>
                <a:cubicBezTo>
                  <a:pt x="335" y="310"/>
                  <a:pt x="335" y="310"/>
                  <a:pt x="335" y="310"/>
                </a:cubicBezTo>
                <a:cubicBezTo>
                  <a:pt x="335" y="310"/>
                  <a:pt x="335" y="310"/>
                  <a:pt x="335" y="310"/>
                </a:cubicBezTo>
                <a:cubicBezTo>
                  <a:pt x="335" y="310"/>
                  <a:pt x="335" y="310"/>
                  <a:pt x="335" y="310"/>
                </a:cubicBezTo>
                <a:close/>
                <a:moveTo>
                  <a:pt x="336" y="311"/>
                </a:moveTo>
                <a:cubicBezTo>
                  <a:pt x="336" y="312"/>
                  <a:pt x="336" y="311"/>
                  <a:pt x="336" y="312"/>
                </a:cubicBezTo>
                <a:cubicBezTo>
                  <a:pt x="335" y="312"/>
                  <a:pt x="335" y="312"/>
                  <a:pt x="335" y="312"/>
                </a:cubicBezTo>
                <a:cubicBezTo>
                  <a:pt x="335" y="311"/>
                  <a:pt x="336" y="311"/>
                  <a:pt x="336" y="310"/>
                </a:cubicBezTo>
                <a:cubicBezTo>
                  <a:pt x="336" y="310"/>
                  <a:pt x="336" y="310"/>
                  <a:pt x="336" y="310"/>
                </a:cubicBezTo>
                <a:cubicBezTo>
                  <a:pt x="336" y="311"/>
                  <a:pt x="336" y="311"/>
                  <a:pt x="336" y="311"/>
                </a:cubicBezTo>
                <a:close/>
                <a:moveTo>
                  <a:pt x="334" y="308"/>
                </a:moveTo>
                <a:cubicBezTo>
                  <a:pt x="334" y="307"/>
                  <a:pt x="335" y="307"/>
                  <a:pt x="336" y="307"/>
                </a:cubicBezTo>
                <a:cubicBezTo>
                  <a:pt x="336" y="307"/>
                  <a:pt x="336" y="307"/>
                  <a:pt x="336" y="307"/>
                </a:cubicBezTo>
                <a:cubicBezTo>
                  <a:pt x="336" y="308"/>
                  <a:pt x="336" y="308"/>
                  <a:pt x="336" y="310"/>
                </a:cubicBezTo>
                <a:cubicBezTo>
                  <a:pt x="335" y="310"/>
                  <a:pt x="335" y="310"/>
                  <a:pt x="335" y="310"/>
                </a:cubicBezTo>
                <a:cubicBezTo>
                  <a:pt x="335" y="310"/>
                  <a:pt x="335" y="310"/>
                  <a:pt x="335" y="309"/>
                </a:cubicBezTo>
                <a:cubicBezTo>
                  <a:pt x="334" y="309"/>
                  <a:pt x="334" y="309"/>
                  <a:pt x="334" y="309"/>
                </a:cubicBezTo>
                <a:cubicBezTo>
                  <a:pt x="334" y="309"/>
                  <a:pt x="334" y="309"/>
                  <a:pt x="335" y="309"/>
                </a:cubicBezTo>
                <a:cubicBezTo>
                  <a:pt x="334" y="309"/>
                  <a:pt x="335" y="309"/>
                  <a:pt x="334" y="309"/>
                </a:cubicBezTo>
                <a:cubicBezTo>
                  <a:pt x="334" y="308"/>
                  <a:pt x="334" y="308"/>
                  <a:pt x="334" y="308"/>
                </a:cubicBezTo>
                <a:close/>
                <a:moveTo>
                  <a:pt x="334" y="309"/>
                </a:moveTo>
                <a:cubicBezTo>
                  <a:pt x="334" y="309"/>
                  <a:pt x="334" y="309"/>
                  <a:pt x="334" y="309"/>
                </a:cubicBezTo>
                <a:cubicBezTo>
                  <a:pt x="334" y="310"/>
                  <a:pt x="334" y="310"/>
                  <a:pt x="334" y="310"/>
                </a:cubicBezTo>
                <a:cubicBezTo>
                  <a:pt x="334" y="309"/>
                  <a:pt x="334" y="309"/>
                  <a:pt x="334" y="309"/>
                </a:cubicBezTo>
                <a:cubicBezTo>
                  <a:pt x="334" y="309"/>
                  <a:pt x="334" y="309"/>
                  <a:pt x="334" y="309"/>
                </a:cubicBezTo>
                <a:close/>
                <a:moveTo>
                  <a:pt x="332" y="309"/>
                </a:moveTo>
                <a:cubicBezTo>
                  <a:pt x="333" y="309"/>
                  <a:pt x="333" y="309"/>
                  <a:pt x="333" y="309"/>
                </a:cubicBezTo>
                <a:cubicBezTo>
                  <a:pt x="333" y="309"/>
                  <a:pt x="333" y="309"/>
                  <a:pt x="333" y="309"/>
                </a:cubicBezTo>
                <a:cubicBezTo>
                  <a:pt x="333" y="309"/>
                  <a:pt x="333" y="309"/>
                  <a:pt x="333" y="309"/>
                </a:cubicBezTo>
                <a:cubicBezTo>
                  <a:pt x="332" y="309"/>
                  <a:pt x="332" y="309"/>
                  <a:pt x="332" y="309"/>
                </a:cubicBezTo>
                <a:close/>
                <a:moveTo>
                  <a:pt x="332" y="311"/>
                </a:moveTo>
                <a:cubicBezTo>
                  <a:pt x="332" y="311"/>
                  <a:pt x="332" y="311"/>
                  <a:pt x="333" y="311"/>
                </a:cubicBezTo>
                <a:cubicBezTo>
                  <a:pt x="333" y="312"/>
                  <a:pt x="333" y="312"/>
                  <a:pt x="333" y="312"/>
                </a:cubicBezTo>
                <a:cubicBezTo>
                  <a:pt x="332" y="312"/>
                  <a:pt x="332" y="312"/>
                  <a:pt x="332" y="312"/>
                </a:cubicBezTo>
                <a:cubicBezTo>
                  <a:pt x="332" y="312"/>
                  <a:pt x="332" y="311"/>
                  <a:pt x="332" y="311"/>
                </a:cubicBezTo>
                <a:close/>
                <a:moveTo>
                  <a:pt x="332" y="309"/>
                </a:moveTo>
                <a:cubicBezTo>
                  <a:pt x="332" y="309"/>
                  <a:pt x="332" y="309"/>
                  <a:pt x="332" y="309"/>
                </a:cubicBezTo>
                <a:cubicBezTo>
                  <a:pt x="332" y="310"/>
                  <a:pt x="332" y="310"/>
                  <a:pt x="332" y="310"/>
                </a:cubicBezTo>
                <a:cubicBezTo>
                  <a:pt x="332" y="310"/>
                  <a:pt x="332" y="310"/>
                  <a:pt x="332" y="310"/>
                </a:cubicBezTo>
                <a:lnTo>
                  <a:pt x="332" y="309"/>
                </a:lnTo>
                <a:close/>
                <a:moveTo>
                  <a:pt x="330" y="331"/>
                </a:moveTo>
                <a:cubicBezTo>
                  <a:pt x="330" y="331"/>
                  <a:pt x="330" y="331"/>
                  <a:pt x="330" y="331"/>
                </a:cubicBezTo>
                <a:cubicBezTo>
                  <a:pt x="330" y="331"/>
                  <a:pt x="330" y="331"/>
                  <a:pt x="330" y="331"/>
                </a:cubicBezTo>
                <a:close/>
                <a:moveTo>
                  <a:pt x="331" y="311"/>
                </a:moveTo>
                <a:cubicBezTo>
                  <a:pt x="331" y="311"/>
                  <a:pt x="331" y="311"/>
                  <a:pt x="331" y="311"/>
                </a:cubicBezTo>
                <a:cubicBezTo>
                  <a:pt x="330" y="311"/>
                  <a:pt x="330" y="311"/>
                  <a:pt x="330" y="310"/>
                </a:cubicBezTo>
                <a:cubicBezTo>
                  <a:pt x="330" y="310"/>
                  <a:pt x="331" y="310"/>
                  <a:pt x="331" y="311"/>
                </a:cubicBezTo>
                <a:close/>
                <a:moveTo>
                  <a:pt x="330" y="313"/>
                </a:moveTo>
                <a:cubicBezTo>
                  <a:pt x="330" y="313"/>
                  <a:pt x="330" y="313"/>
                  <a:pt x="330" y="313"/>
                </a:cubicBezTo>
                <a:cubicBezTo>
                  <a:pt x="330" y="312"/>
                  <a:pt x="330" y="312"/>
                  <a:pt x="330" y="312"/>
                </a:cubicBezTo>
                <a:cubicBezTo>
                  <a:pt x="330" y="312"/>
                  <a:pt x="330" y="312"/>
                  <a:pt x="330" y="313"/>
                </a:cubicBezTo>
                <a:close/>
                <a:moveTo>
                  <a:pt x="331" y="314"/>
                </a:moveTo>
                <a:cubicBezTo>
                  <a:pt x="331" y="315"/>
                  <a:pt x="331" y="315"/>
                  <a:pt x="331" y="315"/>
                </a:cubicBezTo>
                <a:cubicBezTo>
                  <a:pt x="330" y="315"/>
                  <a:pt x="330" y="315"/>
                  <a:pt x="330" y="315"/>
                </a:cubicBezTo>
                <a:cubicBezTo>
                  <a:pt x="330" y="314"/>
                  <a:pt x="330" y="314"/>
                  <a:pt x="330" y="314"/>
                </a:cubicBezTo>
                <a:cubicBezTo>
                  <a:pt x="330" y="314"/>
                  <a:pt x="330" y="314"/>
                  <a:pt x="331" y="314"/>
                </a:cubicBezTo>
                <a:close/>
                <a:moveTo>
                  <a:pt x="330" y="313"/>
                </a:moveTo>
                <a:cubicBezTo>
                  <a:pt x="329" y="313"/>
                  <a:pt x="329" y="313"/>
                  <a:pt x="329" y="312"/>
                </a:cubicBezTo>
                <a:cubicBezTo>
                  <a:pt x="330" y="313"/>
                  <a:pt x="330" y="313"/>
                  <a:pt x="330" y="313"/>
                </a:cubicBezTo>
                <a:close/>
                <a:moveTo>
                  <a:pt x="329" y="313"/>
                </a:moveTo>
                <a:cubicBezTo>
                  <a:pt x="329" y="314"/>
                  <a:pt x="329" y="314"/>
                  <a:pt x="329" y="314"/>
                </a:cubicBezTo>
                <a:cubicBezTo>
                  <a:pt x="329" y="313"/>
                  <a:pt x="329" y="313"/>
                  <a:pt x="329" y="313"/>
                </a:cubicBezTo>
                <a:close/>
                <a:moveTo>
                  <a:pt x="329" y="316"/>
                </a:moveTo>
                <a:cubicBezTo>
                  <a:pt x="329" y="316"/>
                  <a:pt x="329" y="316"/>
                  <a:pt x="329" y="316"/>
                </a:cubicBezTo>
                <a:cubicBezTo>
                  <a:pt x="329" y="317"/>
                  <a:pt x="329" y="317"/>
                  <a:pt x="329" y="317"/>
                </a:cubicBezTo>
                <a:cubicBezTo>
                  <a:pt x="329" y="317"/>
                  <a:pt x="329" y="317"/>
                  <a:pt x="329" y="317"/>
                </a:cubicBezTo>
                <a:cubicBezTo>
                  <a:pt x="329" y="316"/>
                  <a:pt x="329" y="317"/>
                  <a:pt x="329" y="316"/>
                </a:cubicBezTo>
                <a:close/>
                <a:moveTo>
                  <a:pt x="328" y="314"/>
                </a:moveTo>
                <a:cubicBezTo>
                  <a:pt x="328" y="314"/>
                  <a:pt x="328" y="314"/>
                  <a:pt x="328" y="314"/>
                </a:cubicBezTo>
                <a:cubicBezTo>
                  <a:pt x="328" y="314"/>
                  <a:pt x="328" y="314"/>
                  <a:pt x="328" y="314"/>
                </a:cubicBezTo>
                <a:cubicBezTo>
                  <a:pt x="328" y="314"/>
                  <a:pt x="328" y="314"/>
                  <a:pt x="328" y="314"/>
                </a:cubicBezTo>
                <a:cubicBezTo>
                  <a:pt x="328" y="314"/>
                  <a:pt x="328" y="314"/>
                  <a:pt x="328" y="314"/>
                </a:cubicBezTo>
                <a:cubicBezTo>
                  <a:pt x="328" y="314"/>
                  <a:pt x="328" y="314"/>
                  <a:pt x="328" y="314"/>
                </a:cubicBezTo>
                <a:close/>
                <a:moveTo>
                  <a:pt x="327" y="314"/>
                </a:moveTo>
                <a:cubicBezTo>
                  <a:pt x="327" y="314"/>
                  <a:pt x="327" y="314"/>
                  <a:pt x="327" y="314"/>
                </a:cubicBezTo>
                <a:cubicBezTo>
                  <a:pt x="327" y="314"/>
                  <a:pt x="327" y="314"/>
                  <a:pt x="327" y="314"/>
                </a:cubicBezTo>
                <a:cubicBezTo>
                  <a:pt x="327" y="314"/>
                  <a:pt x="327" y="314"/>
                  <a:pt x="327" y="314"/>
                </a:cubicBezTo>
                <a:close/>
                <a:moveTo>
                  <a:pt x="327" y="317"/>
                </a:moveTo>
                <a:cubicBezTo>
                  <a:pt x="327" y="317"/>
                  <a:pt x="327" y="317"/>
                  <a:pt x="327" y="317"/>
                </a:cubicBezTo>
                <a:cubicBezTo>
                  <a:pt x="327" y="317"/>
                  <a:pt x="327" y="317"/>
                  <a:pt x="327" y="316"/>
                </a:cubicBezTo>
                <a:cubicBezTo>
                  <a:pt x="327" y="316"/>
                  <a:pt x="327" y="317"/>
                  <a:pt x="327" y="317"/>
                </a:cubicBezTo>
                <a:close/>
                <a:moveTo>
                  <a:pt x="325" y="315"/>
                </a:moveTo>
                <a:cubicBezTo>
                  <a:pt x="325" y="315"/>
                  <a:pt x="326" y="315"/>
                  <a:pt x="326" y="315"/>
                </a:cubicBezTo>
                <a:cubicBezTo>
                  <a:pt x="326" y="315"/>
                  <a:pt x="326" y="315"/>
                  <a:pt x="326" y="315"/>
                </a:cubicBezTo>
                <a:cubicBezTo>
                  <a:pt x="325" y="315"/>
                  <a:pt x="325" y="315"/>
                  <a:pt x="325" y="315"/>
                </a:cubicBezTo>
                <a:close/>
                <a:moveTo>
                  <a:pt x="325" y="316"/>
                </a:moveTo>
                <a:cubicBezTo>
                  <a:pt x="325" y="316"/>
                  <a:pt x="325" y="316"/>
                  <a:pt x="325" y="316"/>
                </a:cubicBezTo>
                <a:cubicBezTo>
                  <a:pt x="325" y="316"/>
                  <a:pt x="325" y="316"/>
                  <a:pt x="325" y="316"/>
                </a:cubicBezTo>
                <a:cubicBezTo>
                  <a:pt x="325" y="316"/>
                  <a:pt x="325" y="316"/>
                  <a:pt x="325" y="316"/>
                </a:cubicBezTo>
                <a:close/>
                <a:moveTo>
                  <a:pt x="325" y="317"/>
                </a:moveTo>
                <a:cubicBezTo>
                  <a:pt x="325" y="317"/>
                  <a:pt x="325" y="317"/>
                  <a:pt x="325" y="317"/>
                </a:cubicBezTo>
                <a:cubicBezTo>
                  <a:pt x="325" y="318"/>
                  <a:pt x="325" y="318"/>
                  <a:pt x="325" y="318"/>
                </a:cubicBezTo>
                <a:cubicBezTo>
                  <a:pt x="325" y="317"/>
                  <a:pt x="325" y="317"/>
                  <a:pt x="325" y="317"/>
                </a:cubicBezTo>
                <a:cubicBezTo>
                  <a:pt x="325" y="317"/>
                  <a:pt x="325" y="317"/>
                  <a:pt x="325" y="317"/>
                </a:cubicBezTo>
                <a:close/>
                <a:moveTo>
                  <a:pt x="325" y="318"/>
                </a:moveTo>
                <a:cubicBezTo>
                  <a:pt x="325" y="319"/>
                  <a:pt x="325" y="319"/>
                  <a:pt x="325" y="319"/>
                </a:cubicBezTo>
                <a:cubicBezTo>
                  <a:pt x="325" y="319"/>
                  <a:pt x="325" y="319"/>
                  <a:pt x="325" y="319"/>
                </a:cubicBezTo>
                <a:cubicBezTo>
                  <a:pt x="324" y="319"/>
                  <a:pt x="324" y="318"/>
                  <a:pt x="324" y="318"/>
                </a:cubicBezTo>
                <a:cubicBezTo>
                  <a:pt x="325" y="318"/>
                  <a:pt x="325" y="318"/>
                  <a:pt x="325" y="318"/>
                </a:cubicBezTo>
                <a:close/>
                <a:moveTo>
                  <a:pt x="324" y="317"/>
                </a:moveTo>
                <a:cubicBezTo>
                  <a:pt x="324" y="316"/>
                  <a:pt x="324" y="317"/>
                  <a:pt x="324" y="316"/>
                </a:cubicBezTo>
                <a:cubicBezTo>
                  <a:pt x="324" y="316"/>
                  <a:pt x="324" y="316"/>
                  <a:pt x="324" y="316"/>
                </a:cubicBezTo>
                <a:cubicBezTo>
                  <a:pt x="324" y="317"/>
                  <a:pt x="324" y="318"/>
                  <a:pt x="324" y="319"/>
                </a:cubicBezTo>
                <a:cubicBezTo>
                  <a:pt x="323" y="319"/>
                  <a:pt x="323" y="319"/>
                  <a:pt x="323" y="320"/>
                </a:cubicBezTo>
                <a:cubicBezTo>
                  <a:pt x="322" y="319"/>
                  <a:pt x="323" y="318"/>
                  <a:pt x="322" y="318"/>
                </a:cubicBezTo>
                <a:cubicBezTo>
                  <a:pt x="323" y="317"/>
                  <a:pt x="323" y="317"/>
                  <a:pt x="324" y="317"/>
                </a:cubicBezTo>
                <a:close/>
                <a:moveTo>
                  <a:pt x="321" y="321"/>
                </a:moveTo>
                <a:cubicBezTo>
                  <a:pt x="321" y="321"/>
                  <a:pt x="321" y="320"/>
                  <a:pt x="321" y="320"/>
                </a:cubicBezTo>
                <a:cubicBezTo>
                  <a:pt x="322" y="320"/>
                  <a:pt x="322" y="320"/>
                  <a:pt x="322" y="320"/>
                </a:cubicBezTo>
                <a:cubicBezTo>
                  <a:pt x="322" y="320"/>
                  <a:pt x="322" y="321"/>
                  <a:pt x="322" y="321"/>
                </a:cubicBezTo>
                <a:cubicBezTo>
                  <a:pt x="322" y="322"/>
                  <a:pt x="321" y="322"/>
                  <a:pt x="321" y="323"/>
                </a:cubicBezTo>
                <a:cubicBezTo>
                  <a:pt x="321" y="323"/>
                  <a:pt x="321" y="323"/>
                  <a:pt x="322" y="323"/>
                </a:cubicBezTo>
                <a:cubicBezTo>
                  <a:pt x="322" y="323"/>
                  <a:pt x="321" y="324"/>
                  <a:pt x="321" y="324"/>
                </a:cubicBezTo>
                <a:cubicBezTo>
                  <a:pt x="321" y="324"/>
                  <a:pt x="321" y="324"/>
                  <a:pt x="321" y="324"/>
                </a:cubicBezTo>
                <a:cubicBezTo>
                  <a:pt x="321" y="323"/>
                  <a:pt x="321" y="323"/>
                  <a:pt x="320" y="323"/>
                </a:cubicBezTo>
                <a:cubicBezTo>
                  <a:pt x="320" y="323"/>
                  <a:pt x="320" y="323"/>
                  <a:pt x="321" y="322"/>
                </a:cubicBezTo>
                <a:cubicBezTo>
                  <a:pt x="320" y="322"/>
                  <a:pt x="320" y="322"/>
                  <a:pt x="320" y="322"/>
                </a:cubicBezTo>
                <a:cubicBezTo>
                  <a:pt x="320" y="321"/>
                  <a:pt x="320" y="321"/>
                  <a:pt x="320" y="321"/>
                </a:cubicBezTo>
                <a:cubicBezTo>
                  <a:pt x="320" y="321"/>
                  <a:pt x="320" y="321"/>
                  <a:pt x="321" y="321"/>
                </a:cubicBezTo>
                <a:close/>
                <a:moveTo>
                  <a:pt x="319" y="320"/>
                </a:moveTo>
                <a:cubicBezTo>
                  <a:pt x="319" y="319"/>
                  <a:pt x="319" y="319"/>
                  <a:pt x="319" y="318"/>
                </a:cubicBezTo>
                <a:cubicBezTo>
                  <a:pt x="319" y="318"/>
                  <a:pt x="320" y="319"/>
                  <a:pt x="320" y="319"/>
                </a:cubicBezTo>
                <a:cubicBezTo>
                  <a:pt x="320" y="319"/>
                  <a:pt x="320" y="319"/>
                  <a:pt x="320" y="320"/>
                </a:cubicBezTo>
                <a:cubicBezTo>
                  <a:pt x="320" y="320"/>
                  <a:pt x="319" y="320"/>
                  <a:pt x="319" y="320"/>
                </a:cubicBezTo>
                <a:cubicBezTo>
                  <a:pt x="318" y="320"/>
                  <a:pt x="319" y="320"/>
                  <a:pt x="318" y="320"/>
                </a:cubicBezTo>
                <a:cubicBezTo>
                  <a:pt x="319" y="321"/>
                  <a:pt x="319" y="321"/>
                  <a:pt x="319" y="322"/>
                </a:cubicBezTo>
                <a:cubicBezTo>
                  <a:pt x="319" y="322"/>
                  <a:pt x="319" y="322"/>
                  <a:pt x="319" y="322"/>
                </a:cubicBezTo>
                <a:cubicBezTo>
                  <a:pt x="319" y="322"/>
                  <a:pt x="319" y="322"/>
                  <a:pt x="319" y="322"/>
                </a:cubicBezTo>
                <a:cubicBezTo>
                  <a:pt x="318" y="321"/>
                  <a:pt x="318" y="321"/>
                  <a:pt x="318" y="320"/>
                </a:cubicBezTo>
                <a:cubicBezTo>
                  <a:pt x="318" y="320"/>
                  <a:pt x="319" y="320"/>
                  <a:pt x="319" y="320"/>
                </a:cubicBezTo>
                <a:close/>
                <a:moveTo>
                  <a:pt x="318" y="323"/>
                </a:moveTo>
                <a:cubicBezTo>
                  <a:pt x="318" y="323"/>
                  <a:pt x="318" y="323"/>
                  <a:pt x="318" y="323"/>
                </a:cubicBezTo>
                <a:cubicBezTo>
                  <a:pt x="318" y="323"/>
                  <a:pt x="318" y="323"/>
                  <a:pt x="318" y="323"/>
                </a:cubicBezTo>
                <a:cubicBezTo>
                  <a:pt x="318" y="323"/>
                  <a:pt x="318" y="323"/>
                  <a:pt x="318" y="323"/>
                </a:cubicBezTo>
                <a:cubicBezTo>
                  <a:pt x="318" y="323"/>
                  <a:pt x="318" y="323"/>
                  <a:pt x="318" y="323"/>
                </a:cubicBezTo>
                <a:cubicBezTo>
                  <a:pt x="318" y="323"/>
                  <a:pt x="318" y="323"/>
                  <a:pt x="318" y="323"/>
                </a:cubicBezTo>
                <a:close/>
                <a:moveTo>
                  <a:pt x="315" y="331"/>
                </a:moveTo>
                <a:cubicBezTo>
                  <a:pt x="315" y="331"/>
                  <a:pt x="315" y="331"/>
                  <a:pt x="315" y="331"/>
                </a:cubicBezTo>
                <a:cubicBezTo>
                  <a:pt x="315" y="331"/>
                  <a:pt x="315" y="331"/>
                  <a:pt x="315" y="331"/>
                </a:cubicBezTo>
                <a:cubicBezTo>
                  <a:pt x="315" y="331"/>
                  <a:pt x="315" y="331"/>
                  <a:pt x="315" y="330"/>
                </a:cubicBezTo>
                <a:cubicBezTo>
                  <a:pt x="315" y="330"/>
                  <a:pt x="315" y="330"/>
                  <a:pt x="315" y="330"/>
                </a:cubicBezTo>
                <a:cubicBezTo>
                  <a:pt x="315" y="331"/>
                  <a:pt x="315" y="331"/>
                  <a:pt x="315" y="331"/>
                </a:cubicBezTo>
                <a:close/>
                <a:moveTo>
                  <a:pt x="315" y="323"/>
                </a:moveTo>
                <a:cubicBezTo>
                  <a:pt x="316" y="323"/>
                  <a:pt x="316" y="323"/>
                  <a:pt x="316" y="323"/>
                </a:cubicBezTo>
                <a:cubicBezTo>
                  <a:pt x="317" y="323"/>
                  <a:pt x="317" y="323"/>
                  <a:pt x="317" y="323"/>
                </a:cubicBezTo>
                <a:cubicBezTo>
                  <a:pt x="317" y="323"/>
                  <a:pt x="317" y="323"/>
                  <a:pt x="317" y="323"/>
                </a:cubicBezTo>
                <a:cubicBezTo>
                  <a:pt x="316" y="324"/>
                  <a:pt x="316" y="324"/>
                  <a:pt x="316" y="325"/>
                </a:cubicBezTo>
                <a:cubicBezTo>
                  <a:pt x="315" y="325"/>
                  <a:pt x="315" y="325"/>
                  <a:pt x="315" y="325"/>
                </a:cubicBezTo>
                <a:cubicBezTo>
                  <a:pt x="316" y="324"/>
                  <a:pt x="316" y="324"/>
                  <a:pt x="316" y="324"/>
                </a:cubicBezTo>
                <a:cubicBezTo>
                  <a:pt x="316" y="323"/>
                  <a:pt x="316" y="323"/>
                  <a:pt x="315" y="323"/>
                </a:cubicBezTo>
                <a:cubicBezTo>
                  <a:pt x="315" y="323"/>
                  <a:pt x="315" y="323"/>
                  <a:pt x="315" y="323"/>
                </a:cubicBezTo>
                <a:close/>
                <a:moveTo>
                  <a:pt x="314" y="323"/>
                </a:moveTo>
                <a:cubicBezTo>
                  <a:pt x="314" y="323"/>
                  <a:pt x="314" y="323"/>
                  <a:pt x="315" y="323"/>
                </a:cubicBezTo>
                <a:cubicBezTo>
                  <a:pt x="315" y="324"/>
                  <a:pt x="315" y="324"/>
                  <a:pt x="315" y="324"/>
                </a:cubicBezTo>
                <a:cubicBezTo>
                  <a:pt x="315" y="325"/>
                  <a:pt x="315" y="325"/>
                  <a:pt x="315" y="325"/>
                </a:cubicBezTo>
                <a:cubicBezTo>
                  <a:pt x="314" y="325"/>
                  <a:pt x="314" y="325"/>
                  <a:pt x="314" y="325"/>
                </a:cubicBezTo>
                <a:cubicBezTo>
                  <a:pt x="314" y="325"/>
                  <a:pt x="314" y="324"/>
                  <a:pt x="314" y="324"/>
                </a:cubicBezTo>
                <a:cubicBezTo>
                  <a:pt x="314" y="323"/>
                  <a:pt x="314" y="324"/>
                  <a:pt x="314" y="323"/>
                </a:cubicBezTo>
                <a:close/>
                <a:moveTo>
                  <a:pt x="314" y="324"/>
                </a:moveTo>
                <a:cubicBezTo>
                  <a:pt x="313" y="324"/>
                  <a:pt x="314" y="324"/>
                  <a:pt x="313" y="324"/>
                </a:cubicBezTo>
                <a:lnTo>
                  <a:pt x="314" y="324"/>
                </a:lnTo>
                <a:close/>
                <a:moveTo>
                  <a:pt x="313" y="322"/>
                </a:moveTo>
                <a:cubicBezTo>
                  <a:pt x="313" y="322"/>
                  <a:pt x="313" y="322"/>
                  <a:pt x="313" y="322"/>
                </a:cubicBezTo>
                <a:cubicBezTo>
                  <a:pt x="313" y="323"/>
                  <a:pt x="313" y="323"/>
                  <a:pt x="313" y="323"/>
                </a:cubicBezTo>
                <a:cubicBezTo>
                  <a:pt x="313" y="323"/>
                  <a:pt x="313" y="323"/>
                  <a:pt x="313" y="323"/>
                </a:cubicBezTo>
                <a:lnTo>
                  <a:pt x="313" y="322"/>
                </a:lnTo>
                <a:close/>
                <a:moveTo>
                  <a:pt x="313" y="323"/>
                </a:moveTo>
                <a:cubicBezTo>
                  <a:pt x="313" y="324"/>
                  <a:pt x="313" y="324"/>
                  <a:pt x="313" y="324"/>
                </a:cubicBezTo>
                <a:cubicBezTo>
                  <a:pt x="313" y="324"/>
                  <a:pt x="313" y="324"/>
                  <a:pt x="313" y="323"/>
                </a:cubicBezTo>
                <a:close/>
                <a:moveTo>
                  <a:pt x="313" y="325"/>
                </a:moveTo>
                <a:cubicBezTo>
                  <a:pt x="313" y="325"/>
                  <a:pt x="313" y="325"/>
                  <a:pt x="313" y="325"/>
                </a:cubicBezTo>
                <a:cubicBezTo>
                  <a:pt x="313" y="325"/>
                  <a:pt x="313" y="325"/>
                  <a:pt x="313" y="325"/>
                </a:cubicBezTo>
                <a:cubicBezTo>
                  <a:pt x="313" y="325"/>
                  <a:pt x="313" y="325"/>
                  <a:pt x="313" y="325"/>
                </a:cubicBezTo>
                <a:cubicBezTo>
                  <a:pt x="313" y="325"/>
                  <a:pt x="313" y="325"/>
                  <a:pt x="313" y="325"/>
                </a:cubicBezTo>
                <a:close/>
                <a:moveTo>
                  <a:pt x="311" y="328"/>
                </a:moveTo>
                <a:cubicBezTo>
                  <a:pt x="312" y="328"/>
                  <a:pt x="312" y="328"/>
                  <a:pt x="312" y="328"/>
                </a:cubicBezTo>
                <a:cubicBezTo>
                  <a:pt x="312" y="328"/>
                  <a:pt x="312" y="328"/>
                  <a:pt x="312" y="329"/>
                </a:cubicBezTo>
                <a:cubicBezTo>
                  <a:pt x="312" y="329"/>
                  <a:pt x="312" y="329"/>
                  <a:pt x="312" y="329"/>
                </a:cubicBezTo>
                <a:cubicBezTo>
                  <a:pt x="312" y="328"/>
                  <a:pt x="312" y="328"/>
                  <a:pt x="311" y="328"/>
                </a:cubicBezTo>
                <a:close/>
                <a:moveTo>
                  <a:pt x="311" y="326"/>
                </a:moveTo>
                <a:cubicBezTo>
                  <a:pt x="311" y="326"/>
                  <a:pt x="311" y="326"/>
                  <a:pt x="311" y="326"/>
                </a:cubicBezTo>
                <a:cubicBezTo>
                  <a:pt x="311" y="325"/>
                  <a:pt x="311" y="325"/>
                  <a:pt x="311" y="325"/>
                </a:cubicBezTo>
                <a:cubicBezTo>
                  <a:pt x="311" y="325"/>
                  <a:pt x="311" y="325"/>
                  <a:pt x="311" y="325"/>
                </a:cubicBezTo>
                <a:lnTo>
                  <a:pt x="311" y="326"/>
                </a:lnTo>
                <a:close/>
                <a:moveTo>
                  <a:pt x="311" y="324"/>
                </a:moveTo>
                <a:cubicBezTo>
                  <a:pt x="311" y="324"/>
                  <a:pt x="311" y="324"/>
                  <a:pt x="311" y="325"/>
                </a:cubicBezTo>
                <a:cubicBezTo>
                  <a:pt x="311" y="325"/>
                  <a:pt x="311" y="325"/>
                  <a:pt x="311" y="325"/>
                </a:cubicBezTo>
                <a:cubicBezTo>
                  <a:pt x="311" y="325"/>
                  <a:pt x="311" y="325"/>
                  <a:pt x="311" y="324"/>
                </a:cubicBezTo>
                <a:cubicBezTo>
                  <a:pt x="311" y="324"/>
                  <a:pt x="311" y="324"/>
                  <a:pt x="311" y="324"/>
                </a:cubicBezTo>
                <a:close/>
                <a:moveTo>
                  <a:pt x="310" y="325"/>
                </a:moveTo>
                <a:cubicBezTo>
                  <a:pt x="310" y="326"/>
                  <a:pt x="310" y="326"/>
                  <a:pt x="310" y="327"/>
                </a:cubicBezTo>
                <a:cubicBezTo>
                  <a:pt x="310" y="327"/>
                  <a:pt x="310" y="327"/>
                  <a:pt x="310" y="327"/>
                </a:cubicBezTo>
                <a:cubicBezTo>
                  <a:pt x="310" y="327"/>
                  <a:pt x="310" y="327"/>
                  <a:pt x="310" y="327"/>
                </a:cubicBezTo>
                <a:cubicBezTo>
                  <a:pt x="310" y="328"/>
                  <a:pt x="310" y="328"/>
                  <a:pt x="310" y="328"/>
                </a:cubicBezTo>
                <a:cubicBezTo>
                  <a:pt x="309" y="328"/>
                  <a:pt x="309" y="328"/>
                  <a:pt x="309" y="328"/>
                </a:cubicBezTo>
                <a:cubicBezTo>
                  <a:pt x="309" y="328"/>
                  <a:pt x="310" y="326"/>
                  <a:pt x="310" y="326"/>
                </a:cubicBezTo>
                <a:cubicBezTo>
                  <a:pt x="310" y="325"/>
                  <a:pt x="310" y="326"/>
                  <a:pt x="310" y="325"/>
                </a:cubicBezTo>
                <a:close/>
                <a:moveTo>
                  <a:pt x="309" y="327"/>
                </a:moveTo>
                <a:cubicBezTo>
                  <a:pt x="309" y="327"/>
                  <a:pt x="309" y="327"/>
                  <a:pt x="309" y="327"/>
                </a:cubicBezTo>
                <a:cubicBezTo>
                  <a:pt x="309" y="327"/>
                  <a:pt x="309" y="327"/>
                  <a:pt x="309" y="327"/>
                </a:cubicBezTo>
                <a:close/>
                <a:moveTo>
                  <a:pt x="304" y="334"/>
                </a:moveTo>
                <a:cubicBezTo>
                  <a:pt x="303" y="334"/>
                  <a:pt x="303" y="334"/>
                  <a:pt x="303" y="334"/>
                </a:cubicBezTo>
                <a:cubicBezTo>
                  <a:pt x="303" y="333"/>
                  <a:pt x="303" y="333"/>
                  <a:pt x="303" y="333"/>
                </a:cubicBezTo>
                <a:cubicBezTo>
                  <a:pt x="303" y="333"/>
                  <a:pt x="303" y="333"/>
                  <a:pt x="303" y="333"/>
                </a:cubicBezTo>
                <a:cubicBezTo>
                  <a:pt x="304" y="333"/>
                  <a:pt x="303" y="333"/>
                  <a:pt x="304" y="333"/>
                </a:cubicBezTo>
                <a:cubicBezTo>
                  <a:pt x="304" y="333"/>
                  <a:pt x="304" y="333"/>
                  <a:pt x="304" y="334"/>
                </a:cubicBezTo>
                <a:close/>
                <a:moveTo>
                  <a:pt x="309" y="334"/>
                </a:moveTo>
                <a:cubicBezTo>
                  <a:pt x="308" y="335"/>
                  <a:pt x="308" y="335"/>
                  <a:pt x="307" y="335"/>
                </a:cubicBezTo>
                <a:cubicBezTo>
                  <a:pt x="307" y="336"/>
                  <a:pt x="307" y="336"/>
                  <a:pt x="307" y="336"/>
                </a:cubicBezTo>
                <a:cubicBezTo>
                  <a:pt x="307" y="336"/>
                  <a:pt x="307" y="336"/>
                  <a:pt x="307" y="336"/>
                </a:cubicBezTo>
                <a:cubicBezTo>
                  <a:pt x="307" y="335"/>
                  <a:pt x="307" y="335"/>
                  <a:pt x="307" y="335"/>
                </a:cubicBezTo>
                <a:cubicBezTo>
                  <a:pt x="307" y="335"/>
                  <a:pt x="307" y="335"/>
                  <a:pt x="308" y="334"/>
                </a:cubicBezTo>
                <a:cubicBezTo>
                  <a:pt x="308" y="334"/>
                  <a:pt x="308" y="334"/>
                  <a:pt x="308" y="334"/>
                </a:cubicBezTo>
                <a:cubicBezTo>
                  <a:pt x="308" y="333"/>
                  <a:pt x="308" y="333"/>
                  <a:pt x="308" y="333"/>
                </a:cubicBezTo>
                <a:cubicBezTo>
                  <a:pt x="308" y="333"/>
                  <a:pt x="308" y="333"/>
                  <a:pt x="309" y="334"/>
                </a:cubicBezTo>
                <a:cubicBezTo>
                  <a:pt x="309" y="334"/>
                  <a:pt x="309" y="334"/>
                  <a:pt x="309" y="334"/>
                </a:cubicBezTo>
                <a:close/>
                <a:moveTo>
                  <a:pt x="307" y="332"/>
                </a:moveTo>
                <a:cubicBezTo>
                  <a:pt x="307" y="331"/>
                  <a:pt x="307" y="331"/>
                  <a:pt x="307" y="331"/>
                </a:cubicBezTo>
                <a:cubicBezTo>
                  <a:pt x="307" y="331"/>
                  <a:pt x="307" y="331"/>
                  <a:pt x="307" y="331"/>
                </a:cubicBezTo>
                <a:cubicBezTo>
                  <a:pt x="307" y="332"/>
                  <a:pt x="307" y="331"/>
                  <a:pt x="307" y="332"/>
                </a:cubicBezTo>
                <a:close/>
                <a:moveTo>
                  <a:pt x="309" y="325"/>
                </a:moveTo>
                <a:cubicBezTo>
                  <a:pt x="309" y="325"/>
                  <a:pt x="309" y="325"/>
                  <a:pt x="309" y="325"/>
                </a:cubicBezTo>
                <a:cubicBezTo>
                  <a:pt x="309" y="326"/>
                  <a:pt x="308" y="326"/>
                  <a:pt x="308" y="327"/>
                </a:cubicBezTo>
                <a:cubicBezTo>
                  <a:pt x="308" y="327"/>
                  <a:pt x="308" y="327"/>
                  <a:pt x="308" y="327"/>
                </a:cubicBezTo>
                <a:cubicBezTo>
                  <a:pt x="308" y="327"/>
                  <a:pt x="308" y="326"/>
                  <a:pt x="308" y="326"/>
                </a:cubicBezTo>
                <a:cubicBezTo>
                  <a:pt x="308" y="326"/>
                  <a:pt x="308" y="326"/>
                  <a:pt x="308" y="326"/>
                </a:cubicBezTo>
                <a:cubicBezTo>
                  <a:pt x="308" y="326"/>
                  <a:pt x="308" y="325"/>
                  <a:pt x="309" y="325"/>
                </a:cubicBezTo>
                <a:close/>
                <a:moveTo>
                  <a:pt x="306" y="327"/>
                </a:moveTo>
                <a:cubicBezTo>
                  <a:pt x="306" y="326"/>
                  <a:pt x="306" y="327"/>
                  <a:pt x="306" y="326"/>
                </a:cubicBezTo>
                <a:cubicBezTo>
                  <a:pt x="307" y="326"/>
                  <a:pt x="307" y="326"/>
                  <a:pt x="307" y="326"/>
                </a:cubicBezTo>
                <a:cubicBezTo>
                  <a:pt x="307" y="327"/>
                  <a:pt x="307" y="327"/>
                  <a:pt x="307" y="327"/>
                </a:cubicBezTo>
                <a:cubicBezTo>
                  <a:pt x="307" y="327"/>
                  <a:pt x="307" y="327"/>
                  <a:pt x="307" y="328"/>
                </a:cubicBezTo>
                <a:cubicBezTo>
                  <a:pt x="307" y="328"/>
                  <a:pt x="306" y="327"/>
                  <a:pt x="306" y="327"/>
                </a:cubicBezTo>
                <a:cubicBezTo>
                  <a:pt x="306" y="327"/>
                  <a:pt x="306" y="327"/>
                  <a:pt x="306" y="327"/>
                </a:cubicBezTo>
                <a:close/>
                <a:moveTo>
                  <a:pt x="307" y="328"/>
                </a:moveTo>
                <a:cubicBezTo>
                  <a:pt x="307" y="328"/>
                  <a:pt x="307" y="328"/>
                  <a:pt x="307" y="328"/>
                </a:cubicBezTo>
                <a:cubicBezTo>
                  <a:pt x="307" y="328"/>
                  <a:pt x="307" y="329"/>
                  <a:pt x="307" y="329"/>
                </a:cubicBezTo>
                <a:cubicBezTo>
                  <a:pt x="307" y="329"/>
                  <a:pt x="308" y="329"/>
                  <a:pt x="308" y="330"/>
                </a:cubicBezTo>
                <a:cubicBezTo>
                  <a:pt x="308" y="330"/>
                  <a:pt x="308" y="330"/>
                  <a:pt x="308" y="330"/>
                </a:cubicBezTo>
                <a:cubicBezTo>
                  <a:pt x="308" y="330"/>
                  <a:pt x="308" y="330"/>
                  <a:pt x="308" y="330"/>
                </a:cubicBezTo>
                <a:cubicBezTo>
                  <a:pt x="307" y="330"/>
                  <a:pt x="307" y="330"/>
                  <a:pt x="306" y="330"/>
                </a:cubicBezTo>
                <a:cubicBezTo>
                  <a:pt x="307" y="330"/>
                  <a:pt x="306" y="330"/>
                  <a:pt x="307" y="330"/>
                </a:cubicBezTo>
                <a:cubicBezTo>
                  <a:pt x="307" y="331"/>
                  <a:pt x="307" y="331"/>
                  <a:pt x="307" y="331"/>
                </a:cubicBezTo>
                <a:cubicBezTo>
                  <a:pt x="306" y="331"/>
                  <a:pt x="306" y="331"/>
                  <a:pt x="306" y="331"/>
                </a:cubicBezTo>
                <a:cubicBezTo>
                  <a:pt x="306" y="331"/>
                  <a:pt x="306" y="331"/>
                  <a:pt x="306" y="331"/>
                </a:cubicBezTo>
                <a:cubicBezTo>
                  <a:pt x="305" y="331"/>
                  <a:pt x="305" y="331"/>
                  <a:pt x="305" y="331"/>
                </a:cubicBezTo>
                <a:cubicBezTo>
                  <a:pt x="305" y="331"/>
                  <a:pt x="305" y="331"/>
                  <a:pt x="305" y="331"/>
                </a:cubicBezTo>
                <a:cubicBezTo>
                  <a:pt x="305" y="330"/>
                  <a:pt x="305" y="329"/>
                  <a:pt x="305" y="329"/>
                </a:cubicBezTo>
                <a:lnTo>
                  <a:pt x="307" y="328"/>
                </a:lnTo>
                <a:close/>
                <a:moveTo>
                  <a:pt x="305" y="330"/>
                </a:moveTo>
                <a:cubicBezTo>
                  <a:pt x="305" y="330"/>
                  <a:pt x="304" y="330"/>
                  <a:pt x="305" y="331"/>
                </a:cubicBezTo>
                <a:cubicBezTo>
                  <a:pt x="304" y="331"/>
                  <a:pt x="305" y="331"/>
                  <a:pt x="304" y="332"/>
                </a:cubicBezTo>
                <a:cubicBezTo>
                  <a:pt x="304" y="332"/>
                  <a:pt x="304" y="332"/>
                  <a:pt x="304" y="332"/>
                </a:cubicBezTo>
                <a:cubicBezTo>
                  <a:pt x="304" y="332"/>
                  <a:pt x="304" y="332"/>
                  <a:pt x="304" y="332"/>
                </a:cubicBezTo>
                <a:cubicBezTo>
                  <a:pt x="303" y="331"/>
                  <a:pt x="303" y="330"/>
                  <a:pt x="303" y="329"/>
                </a:cubicBezTo>
                <a:cubicBezTo>
                  <a:pt x="304" y="329"/>
                  <a:pt x="304" y="329"/>
                  <a:pt x="304" y="329"/>
                </a:cubicBezTo>
                <a:cubicBezTo>
                  <a:pt x="304" y="329"/>
                  <a:pt x="304" y="329"/>
                  <a:pt x="305" y="330"/>
                </a:cubicBezTo>
                <a:close/>
                <a:moveTo>
                  <a:pt x="303" y="327"/>
                </a:moveTo>
                <a:cubicBezTo>
                  <a:pt x="303" y="327"/>
                  <a:pt x="303" y="327"/>
                  <a:pt x="303" y="327"/>
                </a:cubicBezTo>
                <a:cubicBezTo>
                  <a:pt x="303" y="327"/>
                  <a:pt x="303" y="327"/>
                  <a:pt x="304" y="328"/>
                </a:cubicBezTo>
                <a:cubicBezTo>
                  <a:pt x="303" y="328"/>
                  <a:pt x="303" y="328"/>
                  <a:pt x="303" y="328"/>
                </a:cubicBezTo>
                <a:cubicBezTo>
                  <a:pt x="303" y="327"/>
                  <a:pt x="303" y="327"/>
                  <a:pt x="303" y="327"/>
                </a:cubicBezTo>
                <a:close/>
                <a:moveTo>
                  <a:pt x="303" y="328"/>
                </a:moveTo>
                <a:cubicBezTo>
                  <a:pt x="303" y="328"/>
                  <a:pt x="303" y="328"/>
                  <a:pt x="303" y="328"/>
                </a:cubicBezTo>
                <a:cubicBezTo>
                  <a:pt x="303" y="328"/>
                  <a:pt x="303" y="328"/>
                  <a:pt x="303" y="328"/>
                </a:cubicBezTo>
                <a:cubicBezTo>
                  <a:pt x="303" y="328"/>
                  <a:pt x="303" y="328"/>
                  <a:pt x="303" y="328"/>
                </a:cubicBezTo>
                <a:close/>
                <a:moveTo>
                  <a:pt x="299" y="330"/>
                </a:moveTo>
                <a:cubicBezTo>
                  <a:pt x="299" y="330"/>
                  <a:pt x="299" y="330"/>
                  <a:pt x="299" y="330"/>
                </a:cubicBezTo>
                <a:cubicBezTo>
                  <a:pt x="299" y="330"/>
                  <a:pt x="299" y="330"/>
                  <a:pt x="299" y="330"/>
                </a:cubicBezTo>
                <a:cubicBezTo>
                  <a:pt x="298" y="329"/>
                  <a:pt x="299" y="329"/>
                  <a:pt x="298" y="329"/>
                </a:cubicBezTo>
                <a:cubicBezTo>
                  <a:pt x="299" y="329"/>
                  <a:pt x="299" y="329"/>
                  <a:pt x="299" y="329"/>
                </a:cubicBezTo>
                <a:cubicBezTo>
                  <a:pt x="299" y="329"/>
                  <a:pt x="299" y="329"/>
                  <a:pt x="299" y="330"/>
                </a:cubicBezTo>
                <a:close/>
                <a:moveTo>
                  <a:pt x="280" y="347"/>
                </a:moveTo>
                <a:cubicBezTo>
                  <a:pt x="280" y="347"/>
                  <a:pt x="280" y="347"/>
                  <a:pt x="280" y="347"/>
                </a:cubicBezTo>
                <a:cubicBezTo>
                  <a:pt x="280" y="346"/>
                  <a:pt x="280" y="347"/>
                  <a:pt x="280" y="346"/>
                </a:cubicBezTo>
                <a:cubicBezTo>
                  <a:pt x="281" y="346"/>
                  <a:pt x="281" y="346"/>
                  <a:pt x="281" y="346"/>
                </a:cubicBezTo>
                <a:cubicBezTo>
                  <a:pt x="281" y="347"/>
                  <a:pt x="281" y="346"/>
                  <a:pt x="280" y="347"/>
                </a:cubicBezTo>
                <a:close/>
                <a:moveTo>
                  <a:pt x="282" y="347"/>
                </a:moveTo>
                <a:cubicBezTo>
                  <a:pt x="282" y="347"/>
                  <a:pt x="282" y="347"/>
                  <a:pt x="282" y="347"/>
                </a:cubicBezTo>
                <a:cubicBezTo>
                  <a:pt x="281" y="347"/>
                  <a:pt x="281" y="347"/>
                  <a:pt x="281" y="347"/>
                </a:cubicBezTo>
                <a:cubicBezTo>
                  <a:pt x="281" y="346"/>
                  <a:pt x="281" y="346"/>
                  <a:pt x="282" y="345"/>
                </a:cubicBezTo>
                <a:cubicBezTo>
                  <a:pt x="282" y="345"/>
                  <a:pt x="282" y="345"/>
                  <a:pt x="282" y="345"/>
                </a:cubicBezTo>
                <a:cubicBezTo>
                  <a:pt x="282" y="346"/>
                  <a:pt x="282" y="346"/>
                  <a:pt x="282" y="347"/>
                </a:cubicBezTo>
                <a:close/>
                <a:moveTo>
                  <a:pt x="286" y="345"/>
                </a:moveTo>
                <a:cubicBezTo>
                  <a:pt x="286" y="345"/>
                  <a:pt x="286" y="345"/>
                  <a:pt x="286" y="345"/>
                </a:cubicBezTo>
                <a:cubicBezTo>
                  <a:pt x="286" y="345"/>
                  <a:pt x="286" y="345"/>
                  <a:pt x="286" y="344"/>
                </a:cubicBezTo>
                <a:cubicBezTo>
                  <a:pt x="286" y="344"/>
                  <a:pt x="286" y="344"/>
                  <a:pt x="286" y="344"/>
                </a:cubicBezTo>
                <a:cubicBezTo>
                  <a:pt x="286" y="344"/>
                  <a:pt x="286" y="344"/>
                  <a:pt x="286" y="344"/>
                </a:cubicBezTo>
                <a:cubicBezTo>
                  <a:pt x="286" y="344"/>
                  <a:pt x="286" y="344"/>
                  <a:pt x="287" y="345"/>
                </a:cubicBezTo>
                <a:cubicBezTo>
                  <a:pt x="287" y="345"/>
                  <a:pt x="286" y="345"/>
                  <a:pt x="286" y="345"/>
                </a:cubicBezTo>
                <a:close/>
                <a:moveTo>
                  <a:pt x="289" y="343"/>
                </a:moveTo>
                <a:cubicBezTo>
                  <a:pt x="290" y="343"/>
                  <a:pt x="290" y="343"/>
                  <a:pt x="290" y="343"/>
                </a:cubicBezTo>
                <a:cubicBezTo>
                  <a:pt x="289" y="343"/>
                  <a:pt x="289" y="343"/>
                  <a:pt x="289" y="343"/>
                </a:cubicBezTo>
                <a:close/>
                <a:moveTo>
                  <a:pt x="291" y="343"/>
                </a:moveTo>
                <a:cubicBezTo>
                  <a:pt x="292" y="343"/>
                  <a:pt x="292" y="343"/>
                  <a:pt x="292" y="343"/>
                </a:cubicBezTo>
                <a:cubicBezTo>
                  <a:pt x="291" y="343"/>
                  <a:pt x="292" y="343"/>
                  <a:pt x="291" y="343"/>
                </a:cubicBezTo>
                <a:close/>
                <a:moveTo>
                  <a:pt x="293" y="354"/>
                </a:moveTo>
                <a:cubicBezTo>
                  <a:pt x="293" y="354"/>
                  <a:pt x="293" y="354"/>
                  <a:pt x="293" y="354"/>
                </a:cubicBezTo>
                <a:cubicBezTo>
                  <a:pt x="293" y="354"/>
                  <a:pt x="293" y="354"/>
                  <a:pt x="293" y="354"/>
                </a:cubicBezTo>
                <a:cubicBezTo>
                  <a:pt x="293" y="354"/>
                  <a:pt x="293" y="354"/>
                  <a:pt x="293" y="354"/>
                </a:cubicBezTo>
                <a:cubicBezTo>
                  <a:pt x="293" y="354"/>
                  <a:pt x="293" y="354"/>
                  <a:pt x="293" y="354"/>
                </a:cubicBezTo>
                <a:close/>
                <a:moveTo>
                  <a:pt x="297" y="335"/>
                </a:moveTo>
                <a:cubicBezTo>
                  <a:pt x="297" y="336"/>
                  <a:pt x="298" y="336"/>
                  <a:pt x="298" y="336"/>
                </a:cubicBezTo>
                <a:cubicBezTo>
                  <a:pt x="298" y="336"/>
                  <a:pt x="298" y="336"/>
                  <a:pt x="298" y="337"/>
                </a:cubicBezTo>
                <a:cubicBezTo>
                  <a:pt x="298" y="337"/>
                  <a:pt x="298" y="337"/>
                  <a:pt x="298" y="337"/>
                </a:cubicBezTo>
                <a:cubicBezTo>
                  <a:pt x="298" y="337"/>
                  <a:pt x="298" y="337"/>
                  <a:pt x="298" y="337"/>
                </a:cubicBezTo>
                <a:cubicBezTo>
                  <a:pt x="297" y="337"/>
                  <a:pt x="297" y="336"/>
                  <a:pt x="297" y="336"/>
                </a:cubicBezTo>
                <a:cubicBezTo>
                  <a:pt x="296" y="336"/>
                  <a:pt x="296" y="336"/>
                  <a:pt x="296" y="336"/>
                </a:cubicBezTo>
                <a:cubicBezTo>
                  <a:pt x="296" y="336"/>
                  <a:pt x="296" y="336"/>
                  <a:pt x="296" y="336"/>
                </a:cubicBezTo>
                <a:cubicBezTo>
                  <a:pt x="296" y="336"/>
                  <a:pt x="296" y="336"/>
                  <a:pt x="296" y="336"/>
                </a:cubicBezTo>
                <a:cubicBezTo>
                  <a:pt x="296" y="336"/>
                  <a:pt x="296" y="336"/>
                  <a:pt x="297" y="335"/>
                </a:cubicBezTo>
                <a:close/>
                <a:moveTo>
                  <a:pt x="294" y="332"/>
                </a:moveTo>
                <a:cubicBezTo>
                  <a:pt x="294" y="333"/>
                  <a:pt x="294" y="333"/>
                  <a:pt x="295" y="333"/>
                </a:cubicBezTo>
                <a:cubicBezTo>
                  <a:pt x="295" y="334"/>
                  <a:pt x="296" y="333"/>
                  <a:pt x="296" y="333"/>
                </a:cubicBezTo>
                <a:cubicBezTo>
                  <a:pt x="296" y="333"/>
                  <a:pt x="296" y="333"/>
                  <a:pt x="296" y="333"/>
                </a:cubicBezTo>
                <a:cubicBezTo>
                  <a:pt x="296" y="334"/>
                  <a:pt x="296" y="334"/>
                  <a:pt x="295" y="334"/>
                </a:cubicBezTo>
                <a:cubicBezTo>
                  <a:pt x="295" y="334"/>
                  <a:pt x="296" y="335"/>
                  <a:pt x="296" y="335"/>
                </a:cubicBezTo>
                <a:cubicBezTo>
                  <a:pt x="296" y="336"/>
                  <a:pt x="296" y="336"/>
                  <a:pt x="296" y="336"/>
                </a:cubicBezTo>
                <a:cubicBezTo>
                  <a:pt x="295" y="336"/>
                  <a:pt x="295" y="336"/>
                  <a:pt x="295" y="336"/>
                </a:cubicBezTo>
                <a:cubicBezTo>
                  <a:pt x="295" y="335"/>
                  <a:pt x="295" y="335"/>
                  <a:pt x="295" y="335"/>
                </a:cubicBezTo>
                <a:cubicBezTo>
                  <a:pt x="294" y="335"/>
                  <a:pt x="294" y="335"/>
                  <a:pt x="294" y="334"/>
                </a:cubicBezTo>
                <a:cubicBezTo>
                  <a:pt x="293" y="334"/>
                  <a:pt x="293" y="334"/>
                  <a:pt x="293" y="335"/>
                </a:cubicBezTo>
                <a:cubicBezTo>
                  <a:pt x="293" y="335"/>
                  <a:pt x="293" y="335"/>
                  <a:pt x="293" y="335"/>
                </a:cubicBezTo>
                <a:cubicBezTo>
                  <a:pt x="293" y="334"/>
                  <a:pt x="293" y="335"/>
                  <a:pt x="293" y="334"/>
                </a:cubicBezTo>
                <a:cubicBezTo>
                  <a:pt x="293" y="333"/>
                  <a:pt x="293" y="333"/>
                  <a:pt x="294" y="332"/>
                </a:cubicBezTo>
                <a:close/>
                <a:moveTo>
                  <a:pt x="290" y="334"/>
                </a:moveTo>
                <a:cubicBezTo>
                  <a:pt x="291" y="333"/>
                  <a:pt x="291" y="334"/>
                  <a:pt x="291" y="333"/>
                </a:cubicBezTo>
                <a:cubicBezTo>
                  <a:pt x="292" y="333"/>
                  <a:pt x="292" y="333"/>
                  <a:pt x="292" y="333"/>
                </a:cubicBezTo>
                <a:cubicBezTo>
                  <a:pt x="291" y="334"/>
                  <a:pt x="291" y="334"/>
                  <a:pt x="291" y="334"/>
                </a:cubicBezTo>
                <a:cubicBezTo>
                  <a:pt x="291" y="334"/>
                  <a:pt x="291" y="334"/>
                  <a:pt x="291" y="334"/>
                </a:cubicBezTo>
                <a:cubicBezTo>
                  <a:pt x="290" y="334"/>
                  <a:pt x="291" y="334"/>
                  <a:pt x="290" y="334"/>
                </a:cubicBezTo>
                <a:close/>
                <a:moveTo>
                  <a:pt x="285" y="336"/>
                </a:moveTo>
                <a:cubicBezTo>
                  <a:pt x="284" y="336"/>
                  <a:pt x="284" y="336"/>
                  <a:pt x="284" y="336"/>
                </a:cubicBezTo>
                <a:cubicBezTo>
                  <a:pt x="285" y="336"/>
                  <a:pt x="284" y="336"/>
                  <a:pt x="285" y="336"/>
                </a:cubicBezTo>
                <a:close/>
                <a:moveTo>
                  <a:pt x="283" y="336"/>
                </a:moveTo>
                <a:cubicBezTo>
                  <a:pt x="283" y="336"/>
                  <a:pt x="283" y="336"/>
                  <a:pt x="283" y="336"/>
                </a:cubicBezTo>
                <a:cubicBezTo>
                  <a:pt x="283" y="337"/>
                  <a:pt x="283" y="337"/>
                  <a:pt x="283" y="338"/>
                </a:cubicBezTo>
                <a:cubicBezTo>
                  <a:pt x="283" y="338"/>
                  <a:pt x="283" y="338"/>
                  <a:pt x="283" y="339"/>
                </a:cubicBezTo>
                <a:cubicBezTo>
                  <a:pt x="282" y="339"/>
                  <a:pt x="282" y="339"/>
                  <a:pt x="282" y="339"/>
                </a:cubicBezTo>
                <a:cubicBezTo>
                  <a:pt x="282" y="338"/>
                  <a:pt x="282" y="337"/>
                  <a:pt x="283" y="336"/>
                </a:cubicBezTo>
                <a:close/>
                <a:moveTo>
                  <a:pt x="282" y="336"/>
                </a:moveTo>
                <a:cubicBezTo>
                  <a:pt x="282" y="337"/>
                  <a:pt x="282" y="337"/>
                  <a:pt x="282" y="337"/>
                </a:cubicBezTo>
                <a:cubicBezTo>
                  <a:pt x="282" y="337"/>
                  <a:pt x="282" y="337"/>
                  <a:pt x="282" y="337"/>
                </a:cubicBezTo>
                <a:cubicBezTo>
                  <a:pt x="281" y="336"/>
                  <a:pt x="281" y="336"/>
                  <a:pt x="281" y="336"/>
                </a:cubicBezTo>
                <a:cubicBezTo>
                  <a:pt x="281" y="336"/>
                  <a:pt x="282" y="336"/>
                  <a:pt x="282" y="336"/>
                </a:cubicBezTo>
                <a:close/>
                <a:moveTo>
                  <a:pt x="280" y="339"/>
                </a:moveTo>
                <a:cubicBezTo>
                  <a:pt x="280" y="339"/>
                  <a:pt x="280" y="339"/>
                  <a:pt x="280" y="339"/>
                </a:cubicBezTo>
                <a:cubicBezTo>
                  <a:pt x="280" y="339"/>
                  <a:pt x="280" y="339"/>
                  <a:pt x="280" y="339"/>
                </a:cubicBezTo>
                <a:cubicBezTo>
                  <a:pt x="280" y="339"/>
                  <a:pt x="280" y="339"/>
                  <a:pt x="280" y="339"/>
                </a:cubicBezTo>
                <a:cubicBezTo>
                  <a:pt x="281" y="339"/>
                  <a:pt x="280" y="340"/>
                  <a:pt x="281" y="340"/>
                </a:cubicBezTo>
                <a:cubicBezTo>
                  <a:pt x="281" y="340"/>
                  <a:pt x="281" y="341"/>
                  <a:pt x="281" y="341"/>
                </a:cubicBezTo>
                <a:cubicBezTo>
                  <a:pt x="282" y="341"/>
                  <a:pt x="282" y="341"/>
                  <a:pt x="282" y="341"/>
                </a:cubicBezTo>
                <a:cubicBezTo>
                  <a:pt x="282" y="341"/>
                  <a:pt x="282" y="341"/>
                  <a:pt x="282" y="341"/>
                </a:cubicBezTo>
                <a:cubicBezTo>
                  <a:pt x="282" y="341"/>
                  <a:pt x="282" y="341"/>
                  <a:pt x="283" y="341"/>
                </a:cubicBezTo>
                <a:cubicBezTo>
                  <a:pt x="283" y="340"/>
                  <a:pt x="283" y="340"/>
                  <a:pt x="284" y="340"/>
                </a:cubicBezTo>
                <a:cubicBezTo>
                  <a:pt x="284" y="339"/>
                  <a:pt x="284" y="338"/>
                  <a:pt x="284" y="337"/>
                </a:cubicBezTo>
                <a:cubicBezTo>
                  <a:pt x="285" y="337"/>
                  <a:pt x="285" y="336"/>
                  <a:pt x="285" y="335"/>
                </a:cubicBezTo>
                <a:cubicBezTo>
                  <a:pt x="285" y="335"/>
                  <a:pt x="285" y="335"/>
                  <a:pt x="285" y="335"/>
                </a:cubicBezTo>
                <a:cubicBezTo>
                  <a:pt x="286" y="335"/>
                  <a:pt x="285" y="335"/>
                  <a:pt x="286" y="335"/>
                </a:cubicBezTo>
                <a:cubicBezTo>
                  <a:pt x="286" y="336"/>
                  <a:pt x="286" y="336"/>
                  <a:pt x="285" y="336"/>
                </a:cubicBezTo>
                <a:cubicBezTo>
                  <a:pt x="285" y="336"/>
                  <a:pt x="285" y="336"/>
                  <a:pt x="285" y="337"/>
                </a:cubicBezTo>
                <a:cubicBezTo>
                  <a:pt x="286" y="337"/>
                  <a:pt x="286" y="337"/>
                  <a:pt x="287" y="337"/>
                </a:cubicBezTo>
                <a:cubicBezTo>
                  <a:pt x="286" y="336"/>
                  <a:pt x="287" y="337"/>
                  <a:pt x="286" y="336"/>
                </a:cubicBezTo>
                <a:cubicBezTo>
                  <a:pt x="286" y="336"/>
                  <a:pt x="287" y="336"/>
                  <a:pt x="287" y="336"/>
                </a:cubicBezTo>
                <a:cubicBezTo>
                  <a:pt x="287" y="335"/>
                  <a:pt x="287" y="335"/>
                  <a:pt x="287" y="335"/>
                </a:cubicBezTo>
                <a:cubicBezTo>
                  <a:pt x="287" y="335"/>
                  <a:pt x="287" y="335"/>
                  <a:pt x="287" y="335"/>
                </a:cubicBezTo>
                <a:cubicBezTo>
                  <a:pt x="287" y="336"/>
                  <a:pt x="287" y="336"/>
                  <a:pt x="287" y="336"/>
                </a:cubicBezTo>
                <a:cubicBezTo>
                  <a:pt x="287" y="335"/>
                  <a:pt x="287" y="335"/>
                  <a:pt x="288" y="334"/>
                </a:cubicBezTo>
                <a:cubicBezTo>
                  <a:pt x="288" y="334"/>
                  <a:pt x="288" y="335"/>
                  <a:pt x="289" y="335"/>
                </a:cubicBezTo>
                <a:cubicBezTo>
                  <a:pt x="289" y="334"/>
                  <a:pt x="289" y="334"/>
                  <a:pt x="289" y="334"/>
                </a:cubicBezTo>
                <a:cubicBezTo>
                  <a:pt x="289" y="333"/>
                  <a:pt x="289" y="334"/>
                  <a:pt x="290" y="334"/>
                </a:cubicBezTo>
                <a:cubicBezTo>
                  <a:pt x="290" y="334"/>
                  <a:pt x="290" y="336"/>
                  <a:pt x="291" y="337"/>
                </a:cubicBezTo>
                <a:cubicBezTo>
                  <a:pt x="291" y="337"/>
                  <a:pt x="291" y="337"/>
                  <a:pt x="291" y="337"/>
                </a:cubicBezTo>
                <a:cubicBezTo>
                  <a:pt x="291" y="336"/>
                  <a:pt x="291" y="336"/>
                  <a:pt x="291" y="335"/>
                </a:cubicBezTo>
                <a:cubicBezTo>
                  <a:pt x="291" y="335"/>
                  <a:pt x="291" y="335"/>
                  <a:pt x="291" y="334"/>
                </a:cubicBezTo>
                <a:cubicBezTo>
                  <a:pt x="292" y="334"/>
                  <a:pt x="292" y="335"/>
                  <a:pt x="292" y="335"/>
                </a:cubicBezTo>
                <a:cubicBezTo>
                  <a:pt x="293" y="335"/>
                  <a:pt x="293" y="335"/>
                  <a:pt x="293" y="335"/>
                </a:cubicBezTo>
                <a:cubicBezTo>
                  <a:pt x="294" y="336"/>
                  <a:pt x="293" y="336"/>
                  <a:pt x="294" y="337"/>
                </a:cubicBezTo>
                <a:cubicBezTo>
                  <a:pt x="294" y="337"/>
                  <a:pt x="294" y="337"/>
                  <a:pt x="294" y="337"/>
                </a:cubicBezTo>
                <a:cubicBezTo>
                  <a:pt x="294" y="338"/>
                  <a:pt x="294" y="338"/>
                  <a:pt x="295" y="338"/>
                </a:cubicBezTo>
                <a:cubicBezTo>
                  <a:pt x="295" y="338"/>
                  <a:pt x="295" y="338"/>
                  <a:pt x="295" y="337"/>
                </a:cubicBezTo>
                <a:cubicBezTo>
                  <a:pt x="295" y="337"/>
                  <a:pt x="296" y="338"/>
                  <a:pt x="296" y="338"/>
                </a:cubicBezTo>
                <a:cubicBezTo>
                  <a:pt x="296" y="338"/>
                  <a:pt x="296" y="338"/>
                  <a:pt x="296" y="338"/>
                </a:cubicBezTo>
                <a:cubicBezTo>
                  <a:pt x="295" y="338"/>
                  <a:pt x="295" y="338"/>
                  <a:pt x="295" y="338"/>
                </a:cubicBezTo>
                <a:cubicBezTo>
                  <a:pt x="294" y="338"/>
                  <a:pt x="293" y="340"/>
                  <a:pt x="292" y="339"/>
                </a:cubicBezTo>
                <a:cubicBezTo>
                  <a:pt x="291" y="340"/>
                  <a:pt x="291" y="341"/>
                  <a:pt x="290" y="341"/>
                </a:cubicBezTo>
                <a:cubicBezTo>
                  <a:pt x="290" y="341"/>
                  <a:pt x="289" y="341"/>
                  <a:pt x="288" y="341"/>
                </a:cubicBezTo>
                <a:cubicBezTo>
                  <a:pt x="286" y="342"/>
                  <a:pt x="285" y="343"/>
                  <a:pt x="283" y="343"/>
                </a:cubicBezTo>
                <a:cubicBezTo>
                  <a:pt x="283" y="343"/>
                  <a:pt x="283" y="343"/>
                  <a:pt x="283" y="343"/>
                </a:cubicBezTo>
                <a:cubicBezTo>
                  <a:pt x="283" y="344"/>
                  <a:pt x="283" y="343"/>
                  <a:pt x="283" y="344"/>
                </a:cubicBezTo>
                <a:cubicBezTo>
                  <a:pt x="282" y="343"/>
                  <a:pt x="282" y="343"/>
                  <a:pt x="282" y="342"/>
                </a:cubicBezTo>
                <a:cubicBezTo>
                  <a:pt x="282" y="342"/>
                  <a:pt x="282" y="342"/>
                  <a:pt x="282" y="342"/>
                </a:cubicBezTo>
                <a:cubicBezTo>
                  <a:pt x="282" y="342"/>
                  <a:pt x="282" y="342"/>
                  <a:pt x="281" y="342"/>
                </a:cubicBezTo>
                <a:cubicBezTo>
                  <a:pt x="281" y="343"/>
                  <a:pt x="281" y="343"/>
                  <a:pt x="282" y="343"/>
                </a:cubicBezTo>
                <a:cubicBezTo>
                  <a:pt x="281" y="344"/>
                  <a:pt x="281" y="344"/>
                  <a:pt x="281" y="344"/>
                </a:cubicBezTo>
                <a:cubicBezTo>
                  <a:pt x="281" y="344"/>
                  <a:pt x="281" y="344"/>
                  <a:pt x="281" y="344"/>
                </a:cubicBezTo>
                <a:cubicBezTo>
                  <a:pt x="281" y="344"/>
                  <a:pt x="281" y="344"/>
                  <a:pt x="281" y="344"/>
                </a:cubicBezTo>
                <a:cubicBezTo>
                  <a:pt x="280" y="343"/>
                  <a:pt x="281" y="342"/>
                  <a:pt x="280" y="341"/>
                </a:cubicBezTo>
                <a:cubicBezTo>
                  <a:pt x="280" y="340"/>
                  <a:pt x="281" y="340"/>
                  <a:pt x="280" y="339"/>
                </a:cubicBezTo>
                <a:close/>
                <a:moveTo>
                  <a:pt x="276" y="348"/>
                </a:moveTo>
                <a:cubicBezTo>
                  <a:pt x="276" y="348"/>
                  <a:pt x="276" y="348"/>
                  <a:pt x="276" y="348"/>
                </a:cubicBezTo>
                <a:cubicBezTo>
                  <a:pt x="276" y="348"/>
                  <a:pt x="276" y="348"/>
                  <a:pt x="276" y="348"/>
                </a:cubicBezTo>
                <a:cubicBezTo>
                  <a:pt x="276" y="348"/>
                  <a:pt x="276" y="348"/>
                  <a:pt x="276" y="348"/>
                </a:cubicBezTo>
                <a:cubicBezTo>
                  <a:pt x="276" y="348"/>
                  <a:pt x="276" y="348"/>
                  <a:pt x="276" y="348"/>
                </a:cubicBezTo>
                <a:close/>
                <a:moveTo>
                  <a:pt x="277" y="347"/>
                </a:moveTo>
                <a:cubicBezTo>
                  <a:pt x="277" y="347"/>
                  <a:pt x="277" y="347"/>
                  <a:pt x="277" y="347"/>
                </a:cubicBezTo>
                <a:cubicBezTo>
                  <a:pt x="277" y="347"/>
                  <a:pt x="277" y="347"/>
                  <a:pt x="277" y="347"/>
                </a:cubicBezTo>
                <a:cubicBezTo>
                  <a:pt x="277" y="347"/>
                  <a:pt x="277" y="347"/>
                  <a:pt x="277" y="347"/>
                </a:cubicBezTo>
                <a:cubicBezTo>
                  <a:pt x="277" y="347"/>
                  <a:pt x="277" y="347"/>
                  <a:pt x="277" y="347"/>
                </a:cubicBezTo>
                <a:close/>
                <a:moveTo>
                  <a:pt x="278" y="346"/>
                </a:moveTo>
                <a:cubicBezTo>
                  <a:pt x="278" y="346"/>
                  <a:pt x="278" y="346"/>
                  <a:pt x="277" y="346"/>
                </a:cubicBezTo>
                <a:cubicBezTo>
                  <a:pt x="277" y="346"/>
                  <a:pt x="277" y="346"/>
                  <a:pt x="277" y="346"/>
                </a:cubicBezTo>
                <a:cubicBezTo>
                  <a:pt x="277" y="345"/>
                  <a:pt x="277" y="345"/>
                  <a:pt x="277" y="345"/>
                </a:cubicBezTo>
                <a:cubicBezTo>
                  <a:pt x="278" y="345"/>
                  <a:pt x="277" y="345"/>
                  <a:pt x="278" y="345"/>
                </a:cubicBezTo>
                <a:lnTo>
                  <a:pt x="278" y="346"/>
                </a:lnTo>
                <a:close/>
                <a:moveTo>
                  <a:pt x="278" y="345"/>
                </a:moveTo>
                <a:cubicBezTo>
                  <a:pt x="278" y="345"/>
                  <a:pt x="278" y="345"/>
                  <a:pt x="278" y="345"/>
                </a:cubicBezTo>
                <a:cubicBezTo>
                  <a:pt x="278" y="345"/>
                  <a:pt x="278" y="345"/>
                  <a:pt x="278" y="345"/>
                </a:cubicBezTo>
                <a:cubicBezTo>
                  <a:pt x="278" y="344"/>
                  <a:pt x="278" y="344"/>
                  <a:pt x="278" y="344"/>
                </a:cubicBezTo>
                <a:cubicBezTo>
                  <a:pt x="278" y="344"/>
                  <a:pt x="278" y="344"/>
                  <a:pt x="278" y="344"/>
                </a:cubicBezTo>
                <a:cubicBezTo>
                  <a:pt x="278" y="344"/>
                  <a:pt x="279" y="344"/>
                  <a:pt x="279" y="344"/>
                </a:cubicBezTo>
                <a:cubicBezTo>
                  <a:pt x="279" y="344"/>
                  <a:pt x="279" y="344"/>
                  <a:pt x="279" y="344"/>
                </a:cubicBezTo>
                <a:cubicBezTo>
                  <a:pt x="279" y="345"/>
                  <a:pt x="279" y="345"/>
                  <a:pt x="278" y="345"/>
                </a:cubicBezTo>
                <a:close/>
                <a:moveTo>
                  <a:pt x="278" y="338"/>
                </a:moveTo>
                <a:cubicBezTo>
                  <a:pt x="278" y="338"/>
                  <a:pt x="278" y="338"/>
                  <a:pt x="278" y="338"/>
                </a:cubicBezTo>
                <a:cubicBezTo>
                  <a:pt x="278" y="338"/>
                  <a:pt x="278" y="338"/>
                  <a:pt x="278" y="338"/>
                </a:cubicBezTo>
                <a:cubicBezTo>
                  <a:pt x="278" y="338"/>
                  <a:pt x="278" y="338"/>
                  <a:pt x="278" y="338"/>
                </a:cubicBezTo>
                <a:cubicBezTo>
                  <a:pt x="278" y="338"/>
                  <a:pt x="278" y="338"/>
                  <a:pt x="278" y="338"/>
                </a:cubicBezTo>
                <a:cubicBezTo>
                  <a:pt x="278" y="338"/>
                  <a:pt x="279" y="338"/>
                  <a:pt x="279" y="338"/>
                </a:cubicBezTo>
                <a:cubicBezTo>
                  <a:pt x="279" y="338"/>
                  <a:pt x="279" y="338"/>
                  <a:pt x="279" y="338"/>
                </a:cubicBezTo>
                <a:cubicBezTo>
                  <a:pt x="279" y="338"/>
                  <a:pt x="278" y="339"/>
                  <a:pt x="279" y="339"/>
                </a:cubicBezTo>
                <a:cubicBezTo>
                  <a:pt x="279" y="339"/>
                  <a:pt x="279" y="339"/>
                  <a:pt x="279" y="340"/>
                </a:cubicBezTo>
                <a:cubicBezTo>
                  <a:pt x="279" y="341"/>
                  <a:pt x="280" y="342"/>
                  <a:pt x="280" y="343"/>
                </a:cubicBezTo>
                <a:cubicBezTo>
                  <a:pt x="279" y="343"/>
                  <a:pt x="279" y="343"/>
                  <a:pt x="279" y="343"/>
                </a:cubicBezTo>
                <a:cubicBezTo>
                  <a:pt x="279" y="343"/>
                  <a:pt x="279" y="341"/>
                  <a:pt x="279" y="341"/>
                </a:cubicBezTo>
                <a:cubicBezTo>
                  <a:pt x="278" y="340"/>
                  <a:pt x="278" y="340"/>
                  <a:pt x="278" y="340"/>
                </a:cubicBezTo>
                <a:cubicBezTo>
                  <a:pt x="278" y="340"/>
                  <a:pt x="278" y="340"/>
                  <a:pt x="278" y="340"/>
                </a:cubicBezTo>
                <a:cubicBezTo>
                  <a:pt x="278" y="339"/>
                  <a:pt x="278" y="339"/>
                  <a:pt x="279" y="338"/>
                </a:cubicBezTo>
                <a:cubicBezTo>
                  <a:pt x="279" y="338"/>
                  <a:pt x="279" y="338"/>
                  <a:pt x="279" y="338"/>
                </a:cubicBezTo>
                <a:cubicBezTo>
                  <a:pt x="279" y="338"/>
                  <a:pt x="278" y="338"/>
                  <a:pt x="278" y="338"/>
                </a:cubicBezTo>
                <a:close/>
                <a:moveTo>
                  <a:pt x="276" y="342"/>
                </a:moveTo>
                <a:cubicBezTo>
                  <a:pt x="276" y="342"/>
                  <a:pt x="276" y="342"/>
                  <a:pt x="276" y="342"/>
                </a:cubicBezTo>
                <a:cubicBezTo>
                  <a:pt x="276" y="342"/>
                  <a:pt x="276" y="343"/>
                  <a:pt x="276" y="343"/>
                </a:cubicBezTo>
                <a:cubicBezTo>
                  <a:pt x="276" y="343"/>
                  <a:pt x="276" y="343"/>
                  <a:pt x="276" y="343"/>
                </a:cubicBezTo>
                <a:cubicBezTo>
                  <a:pt x="277" y="343"/>
                  <a:pt x="276" y="342"/>
                  <a:pt x="277" y="342"/>
                </a:cubicBezTo>
                <a:cubicBezTo>
                  <a:pt x="277" y="341"/>
                  <a:pt x="277" y="341"/>
                  <a:pt x="277" y="341"/>
                </a:cubicBezTo>
                <a:cubicBezTo>
                  <a:pt x="277" y="341"/>
                  <a:pt x="276" y="341"/>
                  <a:pt x="276" y="341"/>
                </a:cubicBezTo>
                <a:cubicBezTo>
                  <a:pt x="276" y="340"/>
                  <a:pt x="276" y="341"/>
                  <a:pt x="277" y="341"/>
                </a:cubicBezTo>
                <a:cubicBezTo>
                  <a:pt x="277" y="341"/>
                  <a:pt x="277" y="341"/>
                  <a:pt x="278" y="341"/>
                </a:cubicBezTo>
                <a:cubicBezTo>
                  <a:pt x="278" y="342"/>
                  <a:pt x="278" y="342"/>
                  <a:pt x="277" y="342"/>
                </a:cubicBezTo>
                <a:cubicBezTo>
                  <a:pt x="277" y="342"/>
                  <a:pt x="277" y="343"/>
                  <a:pt x="277" y="344"/>
                </a:cubicBezTo>
                <a:cubicBezTo>
                  <a:pt x="276" y="344"/>
                  <a:pt x="276" y="344"/>
                  <a:pt x="275" y="344"/>
                </a:cubicBezTo>
                <a:cubicBezTo>
                  <a:pt x="275" y="344"/>
                  <a:pt x="275" y="344"/>
                  <a:pt x="275" y="344"/>
                </a:cubicBezTo>
                <a:cubicBezTo>
                  <a:pt x="275" y="343"/>
                  <a:pt x="275" y="343"/>
                  <a:pt x="276" y="342"/>
                </a:cubicBezTo>
                <a:close/>
                <a:moveTo>
                  <a:pt x="275" y="342"/>
                </a:moveTo>
                <a:cubicBezTo>
                  <a:pt x="275" y="342"/>
                  <a:pt x="275" y="342"/>
                  <a:pt x="275" y="342"/>
                </a:cubicBezTo>
                <a:cubicBezTo>
                  <a:pt x="275" y="342"/>
                  <a:pt x="275" y="342"/>
                  <a:pt x="275" y="342"/>
                </a:cubicBezTo>
                <a:cubicBezTo>
                  <a:pt x="275" y="342"/>
                  <a:pt x="274" y="342"/>
                  <a:pt x="274" y="341"/>
                </a:cubicBezTo>
                <a:cubicBezTo>
                  <a:pt x="275" y="341"/>
                  <a:pt x="275" y="341"/>
                  <a:pt x="275" y="342"/>
                </a:cubicBezTo>
                <a:close/>
                <a:moveTo>
                  <a:pt x="275" y="348"/>
                </a:moveTo>
                <a:cubicBezTo>
                  <a:pt x="275" y="348"/>
                  <a:pt x="275" y="348"/>
                  <a:pt x="275" y="348"/>
                </a:cubicBezTo>
                <a:cubicBezTo>
                  <a:pt x="275" y="348"/>
                  <a:pt x="275" y="348"/>
                  <a:pt x="275" y="348"/>
                </a:cubicBezTo>
                <a:cubicBezTo>
                  <a:pt x="274" y="348"/>
                  <a:pt x="274" y="348"/>
                  <a:pt x="274" y="347"/>
                </a:cubicBezTo>
                <a:cubicBezTo>
                  <a:pt x="274" y="347"/>
                  <a:pt x="275" y="348"/>
                  <a:pt x="275" y="348"/>
                </a:cubicBezTo>
                <a:close/>
                <a:moveTo>
                  <a:pt x="269" y="339"/>
                </a:moveTo>
                <a:cubicBezTo>
                  <a:pt x="269" y="339"/>
                  <a:pt x="269" y="339"/>
                  <a:pt x="269" y="339"/>
                </a:cubicBezTo>
                <a:cubicBezTo>
                  <a:pt x="269" y="340"/>
                  <a:pt x="269" y="340"/>
                  <a:pt x="269" y="340"/>
                </a:cubicBezTo>
                <a:cubicBezTo>
                  <a:pt x="269" y="340"/>
                  <a:pt x="269" y="340"/>
                  <a:pt x="269" y="340"/>
                </a:cubicBezTo>
                <a:lnTo>
                  <a:pt x="269" y="339"/>
                </a:lnTo>
                <a:close/>
                <a:moveTo>
                  <a:pt x="269" y="341"/>
                </a:moveTo>
                <a:cubicBezTo>
                  <a:pt x="269" y="341"/>
                  <a:pt x="269" y="341"/>
                  <a:pt x="269" y="341"/>
                </a:cubicBezTo>
                <a:cubicBezTo>
                  <a:pt x="269" y="340"/>
                  <a:pt x="269" y="340"/>
                  <a:pt x="269" y="340"/>
                </a:cubicBezTo>
                <a:cubicBezTo>
                  <a:pt x="269" y="340"/>
                  <a:pt x="269" y="340"/>
                  <a:pt x="269" y="340"/>
                </a:cubicBezTo>
                <a:lnTo>
                  <a:pt x="269" y="341"/>
                </a:lnTo>
                <a:close/>
                <a:moveTo>
                  <a:pt x="270" y="341"/>
                </a:moveTo>
                <a:cubicBezTo>
                  <a:pt x="270" y="341"/>
                  <a:pt x="270" y="341"/>
                  <a:pt x="270" y="341"/>
                </a:cubicBezTo>
                <a:cubicBezTo>
                  <a:pt x="270" y="341"/>
                  <a:pt x="270" y="341"/>
                  <a:pt x="270" y="341"/>
                </a:cubicBezTo>
                <a:cubicBezTo>
                  <a:pt x="270" y="341"/>
                  <a:pt x="270" y="341"/>
                  <a:pt x="270" y="341"/>
                </a:cubicBezTo>
                <a:close/>
                <a:moveTo>
                  <a:pt x="273" y="347"/>
                </a:moveTo>
                <a:cubicBezTo>
                  <a:pt x="272" y="347"/>
                  <a:pt x="272" y="347"/>
                  <a:pt x="272" y="347"/>
                </a:cubicBezTo>
                <a:cubicBezTo>
                  <a:pt x="272" y="347"/>
                  <a:pt x="272" y="347"/>
                  <a:pt x="272" y="347"/>
                </a:cubicBezTo>
                <a:cubicBezTo>
                  <a:pt x="272" y="347"/>
                  <a:pt x="272" y="347"/>
                  <a:pt x="273" y="347"/>
                </a:cubicBezTo>
                <a:close/>
                <a:moveTo>
                  <a:pt x="273" y="347"/>
                </a:moveTo>
                <a:cubicBezTo>
                  <a:pt x="273" y="348"/>
                  <a:pt x="273" y="348"/>
                  <a:pt x="273" y="348"/>
                </a:cubicBezTo>
                <a:cubicBezTo>
                  <a:pt x="273" y="348"/>
                  <a:pt x="273" y="348"/>
                  <a:pt x="273" y="348"/>
                </a:cubicBezTo>
                <a:cubicBezTo>
                  <a:pt x="273" y="347"/>
                  <a:pt x="273" y="347"/>
                  <a:pt x="273" y="347"/>
                </a:cubicBezTo>
                <a:cubicBezTo>
                  <a:pt x="274" y="347"/>
                  <a:pt x="274" y="347"/>
                  <a:pt x="274" y="347"/>
                </a:cubicBezTo>
                <a:cubicBezTo>
                  <a:pt x="274" y="347"/>
                  <a:pt x="273" y="347"/>
                  <a:pt x="273" y="347"/>
                </a:cubicBezTo>
                <a:close/>
                <a:moveTo>
                  <a:pt x="274" y="341"/>
                </a:moveTo>
                <a:cubicBezTo>
                  <a:pt x="274" y="341"/>
                  <a:pt x="274" y="342"/>
                  <a:pt x="274" y="342"/>
                </a:cubicBezTo>
                <a:cubicBezTo>
                  <a:pt x="274" y="343"/>
                  <a:pt x="273" y="342"/>
                  <a:pt x="273" y="343"/>
                </a:cubicBezTo>
                <a:cubicBezTo>
                  <a:pt x="273" y="343"/>
                  <a:pt x="273" y="343"/>
                  <a:pt x="273" y="343"/>
                </a:cubicBezTo>
                <a:cubicBezTo>
                  <a:pt x="273" y="341"/>
                  <a:pt x="273" y="342"/>
                  <a:pt x="273" y="341"/>
                </a:cubicBezTo>
                <a:cubicBezTo>
                  <a:pt x="274" y="341"/>
                  <a:pt x="274" y="341"/>
                  <a:pt x="274" y="341"/>
                </a:cubicBezTo>
                <a:close/>
                <a:moveTo>
                  <a:pt x="273" y="340"/>
                </a:moveTo>
                <a:cubicBezTo>
                  <a:pt x="273" y="341"/>
                  <a:pt x="273" y="341"/>
                  <a:pt x="273" y="341"/>
                </a:cubicBezTo>
                <a:cubicBezTo>
                  <a:pt x="273" y="341"/>
                  <a:pt x="273" y="341"/>
                  <a:pt x="273" y="341"/>
                </a:cubicBezTo>
                <a:cubicBezTo>
                  <a:pt x="273" y="340"/>
                  <a:pt x="273" y="340"/>
                  <a:pt x="273" y="340"/>
                </a:cubicBezTo>
                <a:close/>
                <a:moveTo>
                  <a:pt x="272" y="337"/>
                </a:moveTo>
                <a:cubicBezTo>
                  <a:pt x="273" y="337"/>
                  <a:pt x="273" y="337"/>
                  <a:pt x="273" y="338"/>
                </a:cubicBezTo>
                <a:cubicBezTo>
                  <a:pt x="273" y="338"/>
                  <a:pt x="273" y="338"/>
                  <a:pt x="273" y="338"/>
                </a:cubicBezTo>
                <a:cubicBezTo>
                  <a:pt x="273" y="338"/>
                  <a:pt x="273" y="338"/>
                  <a:pt x="273" y="338"/>
                </a:cubicBezTo>
                <a:cubicBezTo>
                  <a:pt x="272" y="338"/>
                  <a:pt x="272" y="338"/>
                  <a:pt x="272" y="338"/>
                </a:cubicBezTo>
                <a:cubicBezTo>
                  <a:pt x="272" y="338"/>
                  <a:pt x="272" y="338"/>
                  <a:pt x="272" y="337"/>
                </a:cubicBezTo>
                <a:close/>
                <a:moveTo>
                  <a:pt x="272" y="345"/>
                </a:moveTo>
                <a:cubicBezTo>
                  <a:pt x="273" y="345"/>
                  <a:pt x="273" y="345"/>
                  <a:pt x="273" y="346"/>
                </a:cubicBezTo>
                <a:cubicBezTo>
                  <a:pt x="273" y="346"/>
                  <a:pt x="273" y="346"/>
                  <a:pt x="273" y="345"/>
                </a:cubicBezTo>
                <a:cubicBezTo>
                  <a:pt x="273" y="345"/>
                  <a:pt x="273" y="345"/>
                  <a:pt x="273" y="345"/>
                </a:cubicBezTo>
                <a:cubicBezTo>
                  <a:pt x="273" y="346"/>
                  <a:pt x="273" y="346"/>
                  <a:pt x="273" y="346"/>
                </a:cubicBezTo>
                <a:cubicBezTo>
                  <a:pt x="273" y="346"/>
                  <a:pt x="272" y="346"/>
                  <a:pt x="272" y="346"/>
                </a:cubicBezTo>
                <a:cubicBezTo>
                  <a:pt x="272" y="346"/>
                  <a:pt x="272" y="346"/>
                  <a:pt x="272" y="346"/>
                </a:cubicBezTo>
                <a:cubicBezTo>
                  <a:pt x="272" y="346"/>
                  <a:pt x="272" y="346"/>
                  <a:pt x="272" y="346"/>
                </a:cubicBezTo>
                <a:cubicBezTo>
                  <a:pt x="272" y="346"/>
                  <a:pt x="272" y="346"/>
                  <a:pt x="272" y="346"/>
                </a:cubicBezTo>
                <a:cubicBezTo>
                  <a:pt x="272" y="346"/>
                  <a:pt x="272" y="346"/>
                  <a:pt x="272" y="346"/>
                </a:cubicBezTo>
                <a:cubicBezTo>
                  <a:pt x="271" y="346"/>
                  <a:pt x="272" y="346"/>
                  <a:pt x="272" y="345"/>
                </a:cubicBezTo>
                <a:close/>
                <a:moveTo>
                  <a:pt x="272" y="350"/>
                </a:moveTo>
                <a:cubicBezTo>
                  <a:pt x="272" y="349"/>
                  <a:pt x="272" y="349"/>
                  <a:pt x="272" y="348"/>
                </a:cubicBezTo>
                <a:cubicBezTo>
                  <a:pt x="272" y="348"/>
                  <a:pt x="272" y="348"/>
                  <a:pt x="272" y="348"/>
                </a:cubicBezTo>
                <a:cubicBezTo>
                  <a:pt x="273" y="349"/>
                  <a:pt x="272" y="348"/>
                  <a:pt x="273" y="349"/>
                </a:cubicBezTo>
                <a:cubicBezTo>
                  <a:pt x="273" y="349"/>
                  <a:pt x="273" y="350"/>
                  <a:pt x="272" y="350"/>
                </a:cubicBezTo>
                <a:cubicBezTo>
                  <a:pt x="272" y="350"/>
                  <a:pt x="272" y="350"/>
                  <a:pt x="272" y="350"/>
                </a:cubicBezTo>
                <a:cubicBezTo>
                  <a:pt x="271" y="350"/>
                  <a:pt x="272" y="350"/>
                  <a:pt x="272" y="350"/>
                </a:cubicBezTo>
                <a:close/>
                <a:moveTo>
                  <a:pt x="268" y="350"/>
                </a:moveTo>
                <a:cubicBezTo>
                  <a:pt x="268" y="350"/>
                  <a:pt x="268" y="350"/>
                  <a:pt x="268" y="350"/>
                </a:cubicBezTo>
                <a:cubicBezTo>
                  <a:pt x="268" y="350"/>
                  <a:pt x="268" y="350"/>
                  <a:pt x="268" y="350"/>
                </a:cubicBezTo>
                <a:cubicBezTo>
                  <a:pt x="268" y="350"/>
                  <a:pt x="268" y="350"/>
                  <a:pt x="268" y="350"/>
                </a:cubicBezTo>
                <a:close/>
                <a:moveTo>
                  <a:pt x="268" y="363"/>
                </a:moveTo>
                <a:cubicBezTo>
                  <a:pt x="268" y="363"/>
                  <a:pt x="268" y="363"/>
                  <a:pt x="268" y="364"/>
                </a:cubicBezTo>
                <a:cubicBezTo>
                  <a:pt x="268" y="364"/>
                  <a:pt x="268" y="364"/>
                  <a:pt x="268" y="364"/>
                </a:cubicBezTo>
                <a:cubicBezTo>
                  <a:pt x="268" y="364"/>
                  <a:pt x="268" y="364"/>
                  <a:pt x="268" y="364"/>
                </a:cubicBezTo>
                <a:cubicBezTo>
                  <a:pt x="268" y="364"/>
                  <a:pt x="268" y="363"/>
                  <a:pt x="268" y="363"/>
                </a:cubicBezTo>
                <a:close/>
                <a:moveTo>
                  <a:pt x="267" y="350"/>
                </a:moveTo>
                <a:cubicBezTo>
                  <a:pt x="268" y="350"/>
                  <a:pt x="268" y="350"/>
                  <a:pt x="268" y="350"/>
                </a:cubicBezTo>
                <a:cubicBezTo>
                  <a:pt x="268" y="350"/>
                  <a:pt x="268" y="350"/>
                  <a:pt x="267" y="350"/>
                </a:cubicBezTo>
                <a:cubicBezTo>
                  <a:pt x="267" y="350"/>
                  <a:pt x="267" y="350"/>
                  <a:pt x="267" y="350"/>
                </a:cubicBezTo>
                <a:cubicBezTo>
                  <a:pt x="267" y="350"/>
                  <a:pt x="267" y="350"/>
                  <a:pt x="267" y="350"/>
                </a:cubicBezTo>
                <a:close/>
                <a:moveTo>
                  <a:pt x="266" y="343"/>
                </a:moveTo>
                <a:cubicBezTo>
                  <a:pt x="266" y="343"/>
                  <a:pt x="266" y="343"/>
                  <a:pt x="266" y="343"/>
                </a:cubicBezTo>
                <a:cubicBezTo>
                  <a:pt x="266" y="344"/>
                  <a:pt x="266" y="344"/>
                  <a:pt x="266" y="344"/>
                </a:cubicBezTo>
                <a:cubicBezTo>
                  <a:pt x="266" y="344"/>
                  <a:pt x="266" y="344"/>
                  <a:pt x="266" y="343"/>
                </a:cubicBezTo>
                <a:close/>
                <a:moveTo>
                  <a:pt x="265" y="349"/>
                </a:moveTo>
                <a:cubicBezTo>
                  <a:pt x="265" y="350"/>
                  <a:pt x="265" y="350"/>
                  <a:pt x="265" y="350"/>
                </a:cubicBezTo>
                <a:cubicBezTo>
                  <a:pt x="265" y="350"/>
                  <a:pt x="265" y="350"/>
                  <a:pt x="265" y="349"/>
                </a:cubicBezTo>
                <a:cubicBezTo>
                  <a:pt x="265" y="349"/>
                  <a:pt x="265" y="349"/>
                  <a:pt x="265" y="349"/>
                </a:cubicBezTo>
                <a:close/>
                <a:moveTo>
                  <a:pt x="260" y="357"/>
                </a:moveTo>
                <a:cubicBezTo>
                  <a:pt x="260" y="357"/>
                  <a:pt x="260" y="357"/>
                  <a:pt x="260" y="357"/>
                </a:cubicBezTo>
                <a:cubicBezTo>
                  <a:pt x="260" y="356"/>
                  <a:pt x="260" y="356"/>
                  <a:pt x="260" y="356"/>
                </a:cubicBezTo>
                <a:cubicBezTo>
                  <a:pt x="259" y="356"/>
                  <a:pt x="259" y="356"/>
                  <a:pt x="259" y="356"/>
                </a:cubicBezTo>
                <a:cubicBezTo>
                  <a:pt x="260" y="356"/>
                  <a:pt x="260" y="356"/>
                  <a:pt x="260" y="356"/>
                </a:cubicBezTo>
                <a:lnTo>
                  <a:pt x="260" y="357"/>
                </a:lnTo>
                <a:close/>
                <a:moveTo>
                  <a:pt x="260" y="351"/>
                </a:moveTo>
                <a:cubicBezTo>
                  <a:pt x="261" y="351"/>
                  <a:pt x="260" y="351"/>
                  <a:pt x="261" y="351"/>
                </a:cubicBezTo>
                <a:cubicBezTo>
                  <a:pt x="260" y="351"/>
                  <a:pt x="260" y="351"/>
                  <a:pt x="260" y="351"/>
                </a:cubicBezTo>
                <a:cubicBezTo>
                  <a:pt x="260" y="351"/>
                  <a:pt x="260" y="351"/>
                  <a:pt x="260" y="351"/>
                </a:cubicBezTo>
                <a:close/>
                <a:moveTo>
                  <a:pt x="259" y="353"/>
                </a:moveTo>
                <a:cubicBezTo>
                  <a:pt x="260" y="353"/>
                  <a:pt x="260" y="353"/>
                  <a:pt x="260" y="353"/>
                </a:cubicBezTo>
                <a:cubicBezTo>
                  <a:pt x="260" y="354"/>
                  <a:pt x="260" y="353"/>
                  <a:pt x="260" y="354"/>
                </a:cubicBezTo>
                <a:cubicBezTo>
                  <a:pt x="260" y="354"/>
                  <a:pt x="260" y="354"/>
                  <a:pt x="259" y="354"/>
                </a:cubicBezTo>
                <a:cubicBezTo>
                  <a:pt x="259" y="354"/>
                  <a:pt x="259" y="354"/>
                  <a:pt x="259" y="354"/>
                </a:cubicBezTo>
                <a:cubicBezTo>
                  <a:pt x="259" y="354"/>
                  <a:pt x="259" y="354"/>
                  <a:pt x="259" y="353"/>
                </a:cubicBezTo>
                <a:close/>
                <a:moveTo>
                  <a:pt x="258" y="358"/>
                </a:moveTo>
                <a:cubicBezTo>
                  <a:pt x="258" y="358"/>
                  <a:pt x="258" y="358"/>
                  <a:pt x="258" y="358"/>
                </a:cubicBezTo>
                <a:cubicBezTo>
                  <a:pt x="258" y="358"/>
                  <a:pt x="258" y="358"/>
                  <a:pt x="258" y="358"/>
                </a:cubicBezTo>
                <a:cubicBezTo>
                  <a:pt x="258" y="358"/>
                  <a:pt x="258" y="358"/>
                  <a:pt x="258" y="358"/>
                </a:cubicBezTo>
                <a:close/>
                <a:moveTo>
                  <a:pt x="252" y="356"/>
                </a:moveTo>
                <a:cubicBezTo>
                  <a:pt x="252" y="356"/>
                  <a:pt x="252" y="356"/>
                  <a:pt x="253" y="356"/>
                </a:cubicBezTo>
                <a:cubicBezTo>
                  <a:pt x="252" y="356"/>
                  <a:pt x="252" y="356"/>
                  <a:pt x="252" y="356"/>
                </a:cubicBezTo>
                <a:cubicBezTo>
                  <a:pt x="252" y="356"/>
                  <a:pt x="252" y="356"/>
                  <a:pt x="252" y="356"/>
                </a:cubicBezTo>
                <a:cubicBezTo>
                  <a:pt x="252" y="356"/>
                  <a:pt x="252" y="356"/>
                  <a:pt x="252" y="356"/>
                </a:cubicBezTo>
                <a:close/>
                <a:moveTo>
                  <a:pt x="252" y="358"/>
                </a:moveTo>
                <a:cubicBezTo>
                  <a:pt x="252" y="358"/>
                  <a:pt x="252" y="358"/>
                  <a:pt x="253" y="358"/>
                </a:cubicBezTo>
                <a:cubicBezTo>
                  <a:pt x="252" y="358"/>
                  <a:pt x="252" y="358"/>
                  <a:pt x="252" y="358"/>
                </a:cubicBezTo>
                <a:cubicBezTo>
                  <a:pt x="252" y="358"/>
                  <a:pt x="252" y="358"/>
                  <a:pt x="252" y="358"/>
                </a:cubicBezTo>
                <a:cubicBezTo>
                  <a:pt x="252" y="358"/>
                  <a:pt x="252" y="358"/>
                  <a:pt x="252" y="358"/>
                </a:cubicBezTo>
                <a:close/>
                <a:moveTo>
                  <a:pt x="246" y="357"/>
                </a:moveTo>
                <a:cubicBezTo>
                  <a:pt x="246" y="357"/>
                  <a:pt x="246" y="357"/>
                  <a:pt x="245" y="357"/>
                </a:cubicBezTo>
                <a:cubicBezTo>
                  <a:pt x="245" y="357"/>
                  <a:pt x="246" y="357"/>
                  <a:pt x="246" y="357"/>
                </a:cubicBezTo>
                <a:close/>
                <a:moveTo>
                  <a:pt x="245" y="362"/>
                </a:moveTo>
                <a:cubicBezTo>
                  <a:pt x="245" y="362"/>
                  <a:pt x="245" y="362"/>
                  <a:pt x="245" y="362"/>
                </a:cubicBezTo>
                <a:cubicBezTo>
                  <a:pt x="244" y="362"/>
                  <a:pt x="244" y="362"/>
                  <a:pt x="244" y="362"/>
                </a:cubicBezTo>
                <a:cubicBezTo>
                  <a:pt x="244" y="361"/>
                  <a:pt x="244" y="361"/>
                  <a:pt x="244" y="361"/>
                </a:cubicBezTo>
                <a:cubicBezTo>
                  <a:pt x="244" y="361"/>
                  <a:pt x="244" y="361"/>
                  <a:pt x="244" y="361"/>
                </a:cubicBezTo>
                <a:cubicBezTo>
                  <a:pt x="244" y="361"/>
                  <a:pt x="244" y="361"/>
                  <a:pt x="245" y="362"/>
                </a:cubicBezTo>
                <a:close/>
                <a:moveTo>
                  <a:pt x="244" y="358"/>
                </a:moveTo>
                <a:cubicBezTo>
                  <a:pt x="244" y="358"/>
                  <a:pt x="244" y="358"/>
                  <a:pt x="244" y="358"/>
                </a:cubicBezTo>
                <a:cubicBezTo>
                  <a:pt x="244" y="358"/>
                  <a:pt x="244" y="358"/>
                  <a:pt x="244" y="359"/>
                </a:cubicBezTo>
                <a:cubicBezTo>
                  <a:pt x="243" y="359"/>
                  <a:pt x="243" y="359"/>
                  <a:pt x="243" y="359"/>
                </a:cubicBezTo>
                <a:cubicBezTo>
                  <a:pt x="243" y="358"/>
                  <a:pt x="243" y="358"/>
                  <a:pt x="244" y="358"/>
                </a:cubicBezTo>
                <a:close/>
                <a:moveTo>
                  <a:pt x="241" y="354"/>
                </a:moveTo>
                <a:cubicBezTo>
                  <a:pt x="240" y="354"/>
                  <a:pt x="240" y="354"/>
                  <a:pt x="240" y="354"/>
                </a:cubicBezTo>
                <a:cubicBezTo>
                  <a:pt x="240" y="355"/>
                  <a:pt x="240" y="355"/>
                  <a:pt x="240" y="355"/>
                </a:cubicBezTo>
                <a:cubicBezTo>
                  <a:pt x="240" y="355"/>
                  <a:pt x="240" y="355"/>
                  <a:pt x="240" y="355"/>
                </a:cubicBezTo>
                <a:cubicBezTo>
                  <a:pt x="240" y="355"/>
                  <a:pt x="240" y="355"/>
                  <a:pt x="240" y="355"/>
                </a:cubicBezTo>
                <a:cubicBezTo>
                  <a:pt x="240" y="354"/>
                  <a:pt x="240" y="354"/>
                  <a:pt x="240" y="354"/>
                </a:cubicBezTo>
                <a:cubicBezTo>
                  <a:pt x="240" y="354"/>
                  <a:pt x="240" y="354"/>
                  <a:pt x="240" y="354"/>
                </a:cubicBezTo>
                <a:cubicBezTo>
                  <a:pt x="241" y="354"/>
                  <a:pt x="241" y="354"/>
                  <a:pt x="241" y="354"/>
                </a:cubicBezTo>
                <a:close/>
                <a:moveTo>
                  <a:pt x="241" y="359"/>
                </a:moveTo>
                <a:cubicBezTo>
                  <a:pt x="241" y="359"/>
                  <a:pt x="241" y="359"/>
                  <a:pt x="241" y="359"/>
                </a:cubicBezTo>
                <a:cubicBezTo>
                  <a:pt x="241" y="359"/>
                  <a:pt x="241" y="359"/>
                  <a:pt x="241" y="359"/>
                </a:cubicBezTo>
                <a:cubicBezTo>
                  <a:pt x="241" y="359"/>
                  <a:pt x="241" y="359"/>
                  <a:pt x="241" y="359"/>
                </a:cubicBezTo>
                <a:cubicBezTo>
                  <a:pt x="241" y="359"/>
                  <a:pt x="241" y="359"/>
                  <a:pt x="241" y="359"/>
                </a:cubicBezTo>
                <a:close/>
                <a:moveTo>
                  <a:pt x="238" y="360"/>
                </a:moveTo>
                <a:cubicBezTo>
                  <a:pt x="238" y="360"/>
                  <a:pt x="238" y="360"/>
                  <a:pt x="238" y="360"/>
                </a:cubicBezTo>
                <a:cubicBezTo>
                  <a:pt x="238" y="360"/>
                  <a:pt x="238" y="360"/>
                  <a:pt x="238" y="360"/>
                </a:cubicBezTo>
                <a:cubicBezTo>
                  <a:pt x="238" y="360"/>
                  <a:pt x="238" y="360"/>
                  <a:pt x="238" y="360"/>
                </a:cubicBezTo>
                <a:close/>
                <a:moveTo>
                  <a:pt x="238" y="361"/>
                </a:moveTo>
                <a:cubicBezTo>
                  <a:pt x="238" y="362"/>
                  <a:pt x="238" y="362"/>
                  <a:pt x="238" y="362"/>
                </a:cubicBezTo>
                <a:cubicBezTo>
                  <a:pt x="238" y="362"/>
                  <a:pt x="238" y="362"/>
                  <a:pt x="238" y="362"/>
                </a:cubicBezTo>
                <a:cubicBezTo>
                  <a:pt x="238" y="362"/>
                  <a:pt x="238" y="362"/>
                  <a:pt x="238" y="361"/>
                </a:cubicBezTo>
                <a:cubicBezTo>
                  <a:pt x="238" y="361"/>
                  <a:pt x="238" y="361"/>
                  <a:pt x="238" y="361"/>
                </a:cubicBezTo>
                <a:close/>
                <a:moveTo>
                  <a:pt x="233" y="362"/>
                </a:moveTo>
                <a:cubicBezTo>
                  <a:pt x="234" y="362"/>
                  <a:pt x="234" y="362"/>
                  <a:pt x="234" y="363"/>
                </a:cubicBezTo>
                <a:cubicBezTo>
                  <a:pt x="234" y="364"/>
                  <a:pt x="234" y="364"/>
                  <a:pt x="234" y="364"/>
                </a:cubicBezTo>
                <a:cubicBezTo>
                  <a:pt x="234" y="364"/>
                  <a:pt x="234" y="363"/>
                  <a:pt x="233" y="364"/>
                </a:cubicBezTo>
                <a:cubicBezTo>
                  <a:pt x="233" y="364"/>
                  <a:pt x="233" y="364"/>
                  <a:pt x="233" y="364"/>
                </a:cubicBezTo>
                <a:cubicBezTo>
                  <a:pt x="233" y="363"/>
                  <a:pt x="234" y="363"/>
                  <a:pt x="233" y="362"/>
                </a:cubicBezTo>
                <a:close/>
                <a:moveTo>
                  <a:pt x="233" y="363"/>
                </a:moveTo>
                <a:cubicBezTo>
                  <a:pt x="233" y="363"/>
                  <a:pt x="233" y="363"/>
                  <a:pt x="232" y="363"/>
                </a:cubicBezTo>
                <a:cubicBezTo>
                  <a:pt x="233" y="363"/>
                  <a:pt x="233" y="363"/>
                  <a:pt x="233" y="363"/>
                </a:cubicBezTo>
                <a:close/>
                <a:moveTo>
                  <a:pt x="231" y="360"/>
                </a:moveTo>
                <a:cubicBezTo>
                  <a:pt x="230" y="360"/>
                  <a:pt x="230" y="360"/>
                  <a:pt x="230" y="359"/>
                </a:cubicBezTo>
                <a:cubicBezTo>
                  <a:pt x="230" y="359"/>
                  <a:pt x="230" y="359"/>
                  <a:pt x="230" y="358"/>
                </a:cubicBezTo>
                <a:cubicBezTo>
                  <a:pt x="231" y="358"/>
                  <a:pt x="231" y="358"/>
                  <a:pt x="231" y="358"/>
                </a:cubicBezTo>
                <a:cubicBezTo>
                  <a:pt x="231" y="359"/>
                  <a:pt x="230" y="359"/>
                  <a:pt x="231" y="359"/>
                </a:cubicBezTo>
                <a:lnTo>
                  <a:pt x="231" y="360"/>
                </a:lnTo>
                <a:close/>
                <a:moveTo>
                  <a:pt x="230" y="365"/>
                </a:moveTo>
                <a:cubicBezTo>
                  <a:pt x="231" y="365"/>
                  <a:pt x="231" y="365"/>
                  <a:pt x="231" y="365"/>
                </a:cubicBezTo>
                <a:cubicBezTo>
                  <a:pt x="231" y="365"/>
                  <a:pt x="231" y="365"/>
                  <a:pt x="231" y="365"/>
                </a:cubicBezTo>
                <a:cubicBezTo>
                  <a:pt x="230" y="365"/>
                  <a:pt x="230" y="365"/>
                  <a:pt x="230" y="365"/>
                </a:cubicBezTo>
                <a:close/>
                <a:moveTo>
                  <a:pt x="225" y="369"/>
                </a:moveTo>
                <a:cubicBezTo>
                  <a:pt x="224" y="369"/>
                  <a:pt x="224" y="369"/>
                  <a:pt x="224" y="368"/>
                </a:cubicBezTo>
                <a:cubicBezTo>
                  <a:pt x="224" y="369"/>
                  <a:pt x="225" y="369"/>
                  <a:pt x="225" y="369"/>
                </a:cubicBezTo>
                <a:close/>
                <a:moveTo>
                  <a:pt x="219" y="369"/>
                </a:moveTo>
                <a:cubicBezTo>
                  <a:pt x="220" y="369"/>
                  <a:pt x="220" y="369"/>
                  <a:pt x="220" y="369"/>
                </a:cubicBezTo>
                <a:cubicBezTo>
                  <a:pt x="220" y="369"/>
                  <a:pt x="220" y="369"/>
                  <a:pt x="220" y="369"/>
                </a:cubicBezTo>
                <a:cubicBezTo>
                  <a:pt x="220" y="369"/>
                  <a:pt x="220" y="369"/>
                  <a:pt x="220" y="369"/>
                </a:cubicBezTo>
                <a:cubicBezTo>
                  <a:pt x="219" y="369"/>
                  <a:pt x="219" y="369"/>
                  <a:pt x="219" y="369"/>
                </a:cubicBezTo>
                <a:cubicBezTo>
                  <a:pt x="219" y="369"/>
                  <a:pt x="219" y="369"/>
                  <a:pt x="219" y="369"/>
                </a:cubicBezTo>
                <a:close/>
                <a:moveTo>
                  <a:pt x="216" y="376"/>
                </a:moveTo>
                <a:cubicBezTo>
                  <a:pt x="216" y="376"/>
                  <a:pt x="216" y="377"/>
                  <a:pt x="216" y="377"/>
                </a:cubicBezTo>
                <a:cubicBezTo>
                  <a:pt x="216" y="377"/>
                  <a:pt x="216" y="377"/>
                  <a:pt x="216" y="377"/>
                </a:cubicBezTo>
                <a:cubicBezTo>
                  <a:pt x="216" y="377"/>
                  <a:pt x="216" y="377"/>
                  <a:pt x="216" y="377"/>
                </a:cubicBezTo>
                <a:cubicBezTo>
                  <a:pt x="216" y="377"/>
                  <a:pt x="216" y="377"/>
                  <a:pt x="216" y="376"/>
                </a:cubicBezTo>
                <a:close/>
                <a:moveTo>
                  <a:pt x="213" y="371"/>
                </a:moveTo>
                <a:cubicBezTo>
                  <a:pt x="213" y="371"/>
                  <a:pt x="213" y="371"/>
                  <a:pt x="213" y="371"/>
                </a:cubicBezTo>
                <a:cubicBezTo>
                  <a:pt x="213" y="371"/>
                  <a:pt x="213" y="371"/>
                  <a:pt x="213" y="371"/>
                </a:cubicBezTo>
                <a:cubicBezTo>
                  <a:pt x="213" y="371"/>
                  <a:pt x="213" y="371"/>
                  <a:pt x="213" y="371"/>
                </a:cubicBezTo>
                <a:cubicBezTo>
                  <a:pt x="213" y="371"/>
                  <a:pt x="213" y="371"/>
                  <a:pt x="213" y="371"/>
                </a:cubicBezTo>
                <a:close/>
                <a:moveTo>
                  <a:pt x="213" y="370"/>
                </a:moveTo>
                <a:cubicBezTo>
                  <a:pt x="213" y="370"/>
                  <a:pt x="213" y="370"/>
                  <a:pt x="213" y="370"/>
                </a:cubicBezTo>
                <a:cubicBezTo>
                  <a:pt x="212" y="370"/>
                  <a:pt x="213" y="370"/>
                  <a:pt x="212" y="370"/>
                </a:cubicBezTo>
                <a:lnTo>
                  <a:pt x="213" y="370"/>
                </a:lnTo>
                <a:close/>
                <a:moveTo>
                  <a:pt x="213" y="371"/>
                </a:moveTo>
                <a:cubicBezTo>
                  <a:pt x="213" y="371"/>
                  <a:pt x="213" y="371"/>
                  <a:pt x="213" y="371"/>
                </a:cubicBezTo>
                <a:cubicBezTo>
                  <a:pt x="212" y="371"/>
                  <a:pt x="212" y="371"/>
                  <a:pt x="212" y="371"/>
                </a:cubicBezTo>
                <a:cubicBezTo>
                  <a:pt x="212" y="371"/>
                  <a:pt x="213" y="371"/>
                  <a:pt x="213" y="371"/>
                </a:cubicBezTo>
                <a:close/>
                <a:moveTo>
                  <a:pt x="209" y="370"/>
                </a:moveTo>
                <a:cubicBezTo>
                  <a:pt x="209" y="370"/>
                  <a:pt x="209" y="370"/>
                  <a:pt x="209" y="370"/>
                </a:cubicBezTo>
                <a:cubicBezTo>
                  <a:pt x="209" y="370"/>
                  <a:pt x="209" y="370"/>
                  <a:pt x="209" y="370"/>
                </a:cubicBezTo>
                <a:cubicBezTo>
                  <a:pt x="209" y="370"/>
                  <a:pt x="209" y="370"/>
                  <a:pt x="209" y="370"/>
                </a:cubicBezTo>
                <a:cubicBezTo>
                  <a:pt x="210" y="370"/>
                  <a:pt x="210" y="370"/>
                  <a:pt x="210" y="370"/>
                </a:cubicBezTo>
                <a:cubicBezTo>
                  <a:pt x="210" y="371"/>
                  <a:pt x="210" y="371"/>
                  <a:pt x="210" y="371"/>
                </a:cubicBezTo>
                <a:cubicBezTo>
                  <a:pt x="209" y="371"/>
                  <a:pt x="209" y="371"/>
                  <a:pt x="209" y="370"/>
                </a:cubicBezTo>
                <a:cubicBezTo>
                  <a:pt x="209" y="370"/>
                  <a:pt x="209" y="370"/>
                  <a:pt x="209" y="370"/>
                </a:cubicBezTo>
                <a:cubicBezTo>
                  <a:pt x="209" y="370"/>
                  <a:pt x="209" y="370"/>
                  <a:pt x="209" y="370"/>
                </a:cubicBezTo>
                <a:close/>
                <a:moveTo>
                  <a:pt x="209" y="371"/>
                </a:moveTo>
                <a:cubicBezTo>
                  <a:pt x="209" y="371"/>
                  <a:pt x="209" y="371"/>
                  <a:pt x="209" y="371"/>
                </a:cubicBezTo>
                <a:cubicBezTo>
                  <a:pt x="209" y="372"/>
                  <a:pt x="209" y="372"/>
                  <a:pt x="208" y="372"/>
                </a:cubicBezTo>
                <a:cubicBezTo>
                  <a:pt x="208" y="372"/>
                  <a:pt x="208" y="372"/>
                  <a:pt x="208" y="372"/>
                </a:cubicBezTo>
                <a:cubicBezTo>
                  <a:pt x="208" y="372"/>
                  <a:pt x="208" y="372"/>
                  <a:pt x="208" y="371"/>
                </a:cubicBezTo>
                <a:cubicBezTo>
                  <a:pt x="208" y="371"/>
                  <a:pt x="209" y="371"/>
                  <a:pt x="209" y="371"/>
                </a:cubicBezTo>
                <a:close/>
                <a:moveTo>
                  <a:pt x="208" y="369"/>
                </a:moveTo>
                <a:cubicBezTo>
                  <a:pt x="208" y="369"/>
                  <a:pt x="208" y="369"/>
                  <a:pt x="208" y="369"/>
                </a:cubicBezTo>
                <a:cubicBezTo>
                  <a:pt x="208" y="369"/>
                  <a:pt x="208" y="369"/>
                  <a:pt x="208" y="369"/>
                </a:cubicBezTo>
                <a:cubicBezTo>
                  <a:pt x="208" y="369"/>
                  <a:pt x="208" y="369"/>
                  <a:pt x="208" y="369"/>
                </a:cubicBezTo>
                <a:close/>
                <a:moveTo>
                  <a:pt x="204" y="372"/>
                </a:moveTo>
                <a:cubicBezTo>
                  <a:pt x="205" y="372"/>
                  <a:pt x="205" y="372"/>
                  <a:pt x="205" y="372"/>
                </a:cubicBezTo>
                <a:cubicBezTo>
                  <a:pt x="205" y="372"/>
                  <a:pt x="205" y="372"/>
                  <a:pt x="205" y="372"/>
                </a:cubicBezTo>
                <a:cubicBezTo>
                  <a:pt x="205" y="373"/>
                  <a:pt x="205" y="373"/>
                  <a:pt x="205" y="373"/>
                </a:cubicBezTo>
                <a:cubicBezTo>
                  <a:pt x="205" y="374"/>
                  <a:pt x="205" y="374"/>
                  <a:pt x="204" y="374"/>
                </a:cubicBezTo>
                <a:cubicBezTo>
                  <a:pt x="204" y="374"/>
                  <a:pt x="204" y="374"/>
                  <a:pt x="204" y="374"/>
                </a:cubicBezTo>
                <a:cubicBezTo>
                  <a:pt x="204" y="373"/>
                  <a:pt x="204" y="373"/>
                  <a:pt x="204" y="372"/>
                </a:cubicBezTo>
                <a:close/>
                <a:moveTo>
                  <a:pt x="185" y="392"/>
                </a:moveTo>
                <a:cubicBezTo>
                  <a:pt x="186" y="392"/>
                  <a:pt x="186" y="392"/>
                  <a:pt x="186" y="392"/>
                </a:cubicBezTo>
                <a:cubicBezTo>
                  <a:pt x="186" y="392"/>
                  <a:pt x="186" y="392"/>
                  <a:pt x="186" y="392"/>
                </a:cubicBezTo>
                <a:cubicBezTo>
                  <a:pt x="185" y="392"/>
                  <a:pt x="185" y="392"/>
                  <a:pt x="185" y="392"/>
                </a:cubicBezTo>
                <a:close/>
                <a:moveTo>
                  <a:pt x="181" y="380"/>
                </a:moveTo>
                <a:cubicBezTo>
                  <a:pt x="181" y="380"/>
                  <a:pt x="181" y="380"/>
                  <a:pt x="181" y="380"/>
                </a:cubicBezTo>
                <a:cubicBezTo>
                  <a:pt x="182" y="380"/>
                  <a:pt x="183" y="380"/>
                  <a:pt x="183" y="380"/>
                </a:cubicBezTo>
                <a:cubicBezTo>
                  <a:pt x="183" y="380"/>
                  <a:pt x="183" y="380"/>
                  <a:pt x="183" y="380"/>
                </a:cubicBezTo>
                <a:cubicBezTo>
                  <a:pt x="183" y="380"/>
                  <a:pt x="183" y="380"/>
                  <a:pt x="183" y="380"/>
                </a:cubicBezTo>
                <a:cubicBezTo>
                  <a:pt x="183" y="381"/>
                  <a:pt x="183" y="381"/>
                  <a:pt x="182" y="381"/>
                </a:cubicBezTo>
                <a:cubicBezTo>
                  <a:pt x="182" y="381"/>
                  <a:pt x="182" y="381"/>
                  <a:pt x="182" y="381"/>
                </a:cubicBezTo>
                <a:cubicBezTo>
                  <a:pt x="182" y="381"/>
                  <a:pt x="182" y="381"/>
                  <a:pt x="182" y="381"/>
                </a:cubicBezTo>
                <a:cubicBezTo>
                  <a:pt x="181" y="381"/>
                  <a:pt x="181" y="381"/>
                  <a:pt x="181" y="381"/>
                </a:cubicBezTo>
                <a:cubicBezTo>
                  <a:pt x="182" y="381"/>
                  <a:pt x="182" y="381"/>
                  <a:pt x="181" y="380"/>
                </a:cubicBezTo>
                <a:close/>
                <a:moveTo>
                  <a:pt x="179" y="395"/>
                </a:moveTo>
                <a:cubicBezTo>
                  <a:pt x="179" y="395"/>
                  <a:pt x="179" y="395"/>
                  <a:pt x="179" y="395"/>
                </a:cubicBezTo>
                <a:cubicBezTo>
                  <a:pt x="179" y="395"/>
                  <a:pt x="179" y="395"/>
                  <a:pt x="179" y="395"/>
                </a:cubicBezTo>
                <a:cubicBezTo>
                  <a:pt x="179" y="395"/>
                  <a:pt x="179" y="395"/>
                  <a:pt x="179" y="395"/>
                </a:cubicBezTo>
                <a:close/>
                <a:moveTo>
                  <a:pt x="178" y="386"/>
                </a:moveTo>
                <a:cubicBezTo>
                  <a:pt x="178" y="386"/>
                  <a:pt x="178" y="386"/>
                  <a:pt x="178" y="386"/>
                </a:cubicBezTo>
                <a:cubicBezTo>
                  <a:pt x="178" y="386"/>
                  <a:pt x="178" y="386"/>
                  <a:pt x="178" y="386"/>
                </a:cubicBezTo>
                <a:cubicBezTo>
                  <a:pt x="178" y="386"/>
                  <a:pt x="178" y="386"/>
                  <a:pt x="178" y="386"/>
                </a:cubicBezTo>
                <a:close/>
                <a:moveTo>
                  <a:pt x="175" y="386"/>
                </a:moveTo>
                <a:cubicBezTo>
                  <a:pt x="175" y="386"/>
                  <a:pt x="175" y="386"/>
                  <a:pt x="175" y="386"/>
                </a:cubicBezTo>
                <a:cubicBezTo>
                  <a:pt x="175" y="386"/>
                  <a:pt x="175" y="386"/>
                  <a:pt x="175" y="386"/>
                </a:cubicBezTo>
                <a:cubicBezTo>
                  <a:pt x="175" y="386"/>
                  <a:pt x="175" y="386"/>
                  <a:pt x="175" y="386"/>
                </a:cubicBezTo>
                <a:cubicBezTo>
                  <a:pt x="175" y="386"/>
                  <a:pt x="175" y="386"/>
                  <a:pt x="175" y="386"/>
                </a:cubicBezTo>
                <a:close/>
                <a:moveTo>
                  <a:pt x="170" y="399"/>
                </a:moveTo>
                <a:cubicBezTo>
                  <a:pt x="170" y="399"/>
                  <a:pt x="170" y="399"/>
                  <a:pt x="170" y="399"/>
                </a:cubicBezTo>
                <a:cubicBezTo>
                  <a:pt x="171" y="399"/>
                  <a:pt x="171" y="398"/>
                  <a:pt x="171" y="398"/>
                </a:cubicBezTo>
                <a:cubicBezTo>
                  <a:pt x="171" y="399"/>
                  <a:pt x="171" y="398"/>
                  <a:pt x="171" y="399"/>
                </a:cubicBezTo>
                <a:cubicBezTo>
                  <a:pt x="171" y="399"/>
                  <a:pt x="171" y="399"/>
                  <a:pt x="171" y="400"/>
                </a:cubicBezTo>
                <a:cubicBezTo>
                  <a:pt x="170" y="400"/>
                  <a:pt x="170" y="400"/>
                  <a:pt x="170" y="400"/>
                </a:cubicBezTo>
                <a:lnTo>
                  <a:pt x="170" y="399"/>
                </a:lnTo>
                <a:close/>
                <a:moveTo>
                  <a:pt x="170" y="401"/>
                </a:moveTo>
                <a:cubicBezTo>
                  <a:pt x="170" y="402"/>
                  <a:pt x="170" y="402"/>
                  <a:pt x="171" y="402"/>
                </a:cubicBezTo>
                <a:cubicBezTo>
                  <a:pt x="171" y="402"/>
                  <a:pt x="171" y="402"/>
                  <a:pt x="171" y="402"/>
                </a:cubicBezTo>
                <a:cubicBezTo>
                  <a:pt x="172" y="403"/>
                  <a:pt x="172" y="403"/>
                  <a:pt x="172" y="404"/>
                </a:cubicBezTo>
                <a:cubicBezTo>
                  <a:pt x="171" y="404"/>
                  <a:pt x="171" y="404"/>
                  <a:pt x="170" y="404"/>
                </a:cubicBezTo>
                <a:cubicBezTo>
                  <a:pt x="169" y="403"/>
                  <a:pt x="169" y="402"/>
                  <a:pt x="170" y="401"/>
                </a:cubicBezTo>
                <a:close/>
                <a:moveTo>
                  <a:pt x="168" y="387"/>
                </a:moveTo>
                <a:cubicBezTo>
                  <a:pt x="168" y="387"/>
                  <a:pt x="168" y="387"/>
                  <a:pt x="168" y="387"/>
                </a:cubicBezTo>
                <a:cubicBezTo>
                  <a:pt x="168" y="387"/>
                  <a:pt x="168" y="387"/>
                  <a:pt x="168" y="387"/>
                </a:cubicBezTo>
                <a:cubicBezTo>
                  <a:pt x="168" y="387"/>
                  <a:pt x="168" y="387"/>
                  <a:pt x="168" y="386"/>
                </a:cubicBezTo>
                <a:cubicBezTo>
                  <a:pt x="168" y="387"/>
                  <a:pt x="168" y="387"/>
                  <a:pt x="169" y="387"/>
                </a:cubicBezTo>
                <a:cubicBezTo>
                  <a:pt x="168" y="387"/>
                  <a:pt x="169" y="387"/>
                  <a:pt x="168" y="387"/>
                </a:cubicBezTo>
                <a:close/>
                <a:moveTo>
                  <a:pt x="167" y="384"/>
                </a:moveTo>
                <a:cubicBezTo>
                  <a:pt x="168" y="385"/>
                  <a:pt x="168" y="385"/>
                  <a:pt x="169" y="385"/>
                </a:cubicBezTo>
                <a:cubicBezTo>
                  <a:pt x="169" y="385"/>
                  <a:pt x="169" y="385"/>
                  <a:pt x="169" y="385"/>
                </a:cubicBezTo>
                <a:cubicBezTo>
                  <a:pt x="168" y="386"/>
                  <a:pt x="169" y="386"/>
                  <a:pt x="168" y="385"/>
                </a:cubicBezTo>
                <a:cubicBezTo>
                  <a:pt x="168" y="386"/>
                  <a:pt x="168" y="386"/>
                  <a:pt x="168" y="386"/>
                </a:cubicBezTo>
                <a:cubicBezTo>
                  <a:pt x="168" y="386"/>
                  <a:pt x="168" y="386"/>
                  <a:pt x="168" y="386"/>
                </a:cubicBezTo>
                <a:cubicBezTo>
                  <a:pt x="168" y="387"/>
                  <a:pt x="168" y="387"/>
                  <a:pt x="168" y="387"/>
                </a:cubicBezTo>
                <a:cubicBezTo>
                  <a:pt x="167" y="387"/>
                  <a:pt x="167" y="387"/>
                  <a:pt x="167" y="387"/>
                </a:cubicBezTo>
                <a:cubicBezTo>
                  <a:pt x="167" y="386"/>
                  <a:pt x="167" y="386"/>
                  <a:pt x="167" y="384"/>
                </a:cubicBezTo>
                <a:close/>
                <a:moveTo>
                  <a:pt x="167" y="404"/>
                </a:moveTo>
                <a:cubicBezTo>
                  <a:pt x="167" y="404"/>
                  <a:pt x="167" y="404"/>
                  <a:pt x="167" y="404"/>
                </a:cubicBezTo>
                <a:cubicBezTo>
                  <a:pt x="167" y="404"/>
                  <a:pt x="167" y="404"/>
                  <a:pt x="167" y="404"/>
                </a:cubicBezTo>
                <a:cubicBezTo>
                  <a:pt x="168" y="405"/>
                  <a:pt x="167" y="405"/>
                  <a:pt x="167" y="406"/>
                </a:cubicBezTo>
                <a:cubicBezTo>
                  <a:pt x="166" y="406"/>
                  <a:pt x="166" y="406"/>
                  <a:pt x="166" y="406"/>
                </a:cubicBezTo>
                <a:cubicBezTo>
                  <a:pt x="166" y="405"/>
                  <a:pt x="166" y="405"/>
                  <a:pt x="167" y="404"/>
                </a:cubicBezTo>
                <a:close/>
                <a:moveTo>
                  <a:pt x="166" y="397"/>
                </a:moveTo>
                <a:cubicBezTo>
                  <a:pt x="166" y="397"/>
                  <a:pt x="166" y="397"/>
                  <a:pt x="166" y="397"/>
                </a:cubicBezTo>
                <a:cubicBezTo>
                  <a:pt x="167" y="397"/>
                  <a:pt x="167" y="397"/>
                  <a:pt x="167" y="397"/>
                </a:cubicBezTo>
                <a:cubicBezTo>
                  <a:pt x="167" y="397"/>
                  <a:pt x="167" y="397"/>
                  <a:pt x="167" y="397"/>
                </a:cubicBezTo>
                <a:lnTo>
                  <a:pt x="166" y="397"/>
                </a:lnTo>
                <a:close/>
                <a:moveTo>
                  <a:pt x="166" y="386"/>
                </a:moveTo>
                <a:cubicBezTo>
                  <a:pt x="166" y="386"/>
                  <a:pt x="166" y="386"/>
                  <a:pt x="167" y="386"/>
                </a:cubicBezTo>
                <a:cubicBezTo>
                  <a:pt x="167" y="386"/>
                  <a:pt x="167" y="386"/>
                  <a:pt x="167" y="386"/>
                </a:cubicBezTo>
                <a:cubicBezTo>
                  <a:pt x="167" y="386"/>
                  <a:pt x="167" y="386"/>
                  <a:pt x="167" y="386"/>
                </a:cubicBezTo>
                <a:cubicBezTo>
                  <a:pt x="167" y="386"/>
                  <a:pt x="167" y="386"/>
                  <a:pt x="167" y="386"/>
                </a:cubicBezTo>
                <a:cubicBezTo>
                  <a:pt x="166" y="386"/>
                  <a:pt x="166" y="387"/>
                  <a:pt x="166" y="387"/>
                </a:cubicBezTo>
                <a:cubicBezTo>
                  <a:pt x="166" y="387"/>
                  <a:pt x="166" y="387"/>
                  <a:pt x="166" y="387"/>
                </a:cubicBezTo>
                <a:cubicBezTo>
                  <a:pt x="166" y="387"/>
                  <a:pt x="166" y="387"/>
                  <a:pt x="166" y="387"/>
                </a:cubicBezTo>
                <a:cubicBezTo>
                  <a:pt x="165" y="387"/>
                  <a:pt x="165" y="386"/>
                  <a:pt x="166" y="386"/>
                </a:cubicBezTo>
                <a:close/>
                <a:moveTo>
                  <a:pt x="165" y="387"/>
                </a:moveTo>
                <a:cubicBezTo>
                  <a:pt x="165" y="387"/>
                  <a:pt x="165" y="387"/>
                  <a:pt x="165" y="387"/>
                </a:cubicBezTo>
                <a:cubicBezTo>
                  <a:pt x="165" y="387"/>
                  <a:pt x="165" y="387"/>
                  <a:pt x="165" y="387"/>
                </a:cubicBezTo>
                <a:cubicBezTo>
                  <a:pt x="164" y="387"/>
                  <a:pt x="165" y="387"/>
                  <a:pt x="165" y="387"/>
                </a:cubicBezTo>
                <a:close/>
                <a:moveTo>
                  <a:pt x="164" y="403"/>
                </a:moveTo>
                <a:cubicBezTo>
                  <a:pt x="165" y="403"/>
                  <a:pt x="165" y="403"/>
                  <a:pt x="165" y="403"/>
                </a:cubicBezTo>
                <a:cubicBezTo>
                  <a:pt x="165" y="403"/>
                  <a:pt x="165" y="403"/>
                  <a:pt x="165" y="403"/>
                </a:cubicBezTo>
                <a:cubicBezTo>
                  <a:pt x="165" y="404"/>
                  <a:pt x="165" y="404"/>
                  <a:pt x="164" y="404"/>
                </a:cubicBezTo>
                <a:cubicBezTo>
                  <a:pt x="164" y="404"/>
                  <a:pt x="164" y="404"/>
                  <a:pt x="164" y="405"/>
                </a:cubicBezTo>
                <a:cubicBezTo>
                  <a:pt x="164" y="405"/>
                  <a:pt x="164" y="405"/>
                  <a:pt x="164" y="405"/>
                </a:cubicBezTo>
                <a:cubicBezTo>
                  <a:pt x="164" y="405"/>
                  <a:pt x="164" y="405"/>
                  <a:pt x="164" y="405"/>
                </a:cubicBezTo>
                <a:cubicBezTo>
                  <a:pt x="164" y="404"/>
                  <a:pt x="164" y="404"/>
                  <a:pt x="163" y="404"/>
                </a:cubicBezTo>
                <a:cubicBezTo>
                  <a:pt x="164" y="404"/>
                  <a:pt x="164" y="404"/>
                  <a:pt x="164" y="403"/>
                </a:cubicBezTo>
                <a:close/>
                <a:moveTo>
                  <a:pt x="162" y="403"/>
                </a:moveTo>
                <a:cubicBezTo>
                  <a:pt x="163" y="403"/>
                  <a:pt x="163" y="403"/>
                  <a:pt x="163" y="403"/>
                </a:cubicBezTo>
                <a:cubicBezTo>
                  <a:pt x="163" y="404"/>
                  <a:pt x="163" y="404"/>
                  <a:pt x="163" y="404"/>
                </a:cubicBezTo>
                <a:cubicBezTo>
                  <a:pt x="162" y="404"/>
                  <a:pt x="162" y="404"/>
                  <a:pt x="162" y="404"/>
                </a:cubicBezTo>
                <a:lnTo>
                  <a:pt x="162" y="403"/>
                </a:lnTo>
                <a:close/>
                <a:moveTo>
                  <a:pt x="162" y="406"/>
                </a:moveTo>
                <a:cubicBezTo>
                  <a:pt x="162" y="406"/>
                  <a:pt x="162" y="406"/>
                  <a:pt x="162" y="406"/>
                </a:cubicBezTo>
                <a:cubicBezTo>
                  <a:pt x="162" y="407"/>
                  <a:pt x="162" y="407"/>
                  <a:pt x="162" y="407"/>
                </a:cubicBezTo>
                <a:cubicBezTo>
                  <a:pt x="162" y="407"/>
                  <a:pt x="162" y="407"/>
                  <a:pt x="162" y="407"/>
                </a:cubicBezTo>
                <a:cubicBezTo>
                  <a:pt x="162" y="407"/>
                  <a:pt x="162" y="407"/>
                  <a:pt x="162" y="407"/>
                </a:cubicBezTo>
                <a:cubicBezTo>
                  <a:pt x="162" y="407"/>
                  <a:pt x="162" y="407"/>
                  <a:pt x="162" y="406"/>
                </a:cubicBezTo>
                <a:cubicBezTo>
                  <a:pt x="162" y="406"/>
                  <a:pt x="162" y="406"/>
                  <a:pt x="162" y="406"/>
                </a:cubicBezTo>
                <a:close/>
                <a:moveTo>
                  <a:pt x="149" y="413"/>
                </a:moveTo>
                <a:cubicBezTo>
                  <a:pt x="149" y="413"/>
                  <a:pt x="149" y="413"/>
                  <a:pt x="149" y="413"/>
                </a:cubicBezTo>
                <a:cubicBezTo>
                  <a:pt x="149" y="413"/>
                  <a:pt x="149" y="413"/>
                  <a:pt x="149" y="413"/>
                </a:cubicBezTo>
                <a:close/>
                <a:moveTo>
                  <a:pt x="149" y="415"/>
                </a:moveTo>
                <a:cubicBezTo>
                  <a:pt x="149" y="415"/>
                  <a:pt x="149" y="415"/>
                  <a:pt x="149" y="415"/>
                </a:cubicBezTo>
                <a:cubicBezTo>
                  <a:pt x="149" y="415"/>
                  <a:pt x="149" y="415"/>
                  <a:pt x="149" y="415"/>
                </a:cubicBezTo>
                <a:cubicBezTo>
                  <a:pt x="149" y="415"/>
                  <a:pt x="149" y="415"/>
                  <a:pt x="149" y="415"/>
                </a:cubicBezTo>
                <a:close/>
                <a:moveTo>
                  <a:pt x="152" y="413"/>
                </a:moveTo>
                <a:cubicBezTo>
                  <a:pt x="152" y="413"/>
                  <a:pt x="152" y="413"/>
                  <a:pt x="152" y="413"/>
                </a:cubicBezTo>
                <a:cubicBezTo>
                  <a:pt x="152" y="414"/>
                  <a:pt x="152" y="414"/>
                  <a:pt x="153" y="414"/>
                </a:cubicBezTo>
                <a:cubicBezTo>
                  <a:pt x="153" y="415"/>
                  <a:pt x="153" y="415"/>
                  <a:pt x="153" y="415"/>
                </a:cubicBezTo>
                <a:cubicBezTo>
                  <a:pt x="152" y="415"/>
                  <a:pt x="152" y="415"/>
                  <a:pt x="152" y="415"/>
                </a:cubicBezTo>
                <a:cubicBezTo>
                  <a:pt x="152" y="414"/>
                  <a:pt x="152" y="414"/>
                  <a:pt x="152" y="414"/>
                </a:cubicBezTo>
                <a:cubicBezTo>
                  <a:pt x="151" y="413"/>
                  <a:pt x="152" y="412"/>
                  <a:pt x="152" y="411"/>
                </a:cubicBezTo>
                <a:cubicBezTo>
                  <a:pt x="153" y="411"/>
                  <a:pt x="153" y="411"/>
                  <a:pt x="153" y="411"/>
                </a:cubicBezTo>
                <a:cubicBezTo>
                  <a:pt x="153" y="412"/>
                  <a:pt x="153" y="413"/>
                  <a:pt x="153" y="413"/>
                </a:cubicBezTo>
                <a:cubicBezTo>
                  <a:pt x="153" y="413"/>
                  <a:pt x="153" y="413"/>
                  <a:pt x="152" y="413"/>
                </a:cubicBezTo>
                <a:close/>
                <a:moveTo>
                  <a:pt x="156" y="412"/>
                </a:moveTo>
                <a:cubicBezTo>
                  <a:pt x="156" y="413"/>
                  <a:pt x="156" y="413"/>
                  <a:pt x="156" y="413"/>
                </a:cubicBezTo>
                <a:cubicBezTo>
                  <a:pt x="156" y="413"/>
                  <a:pt x="156" y="413"/>
                  <a:pt x="156" y="412"/>
                </a:cubicBezTo>
                <a:close/>
                <a:moveTo>
                  <a:pt x="160" y="405"/>
                </a:moveTo>
                <a:cubicBezTo>
                  <a:pt x="160" y="405"/>
                  <a:pt x="160" y="405"/>
                  <a:pt x="160" y="406"/>
                </a:cubicBezTo>
                <a:cubicBezTo>
                  <a:pt x="160" y="405"/>
                  <a:pt x="160" y="405"/>
                  <a:pt x="160" y="406"/>
                </a:cubicBezTo>
                <a:lnTo>
                  <a:pt x="160" y="405"/>
                </a:lnTo>
                <a:close/>
                <a:moveTo>
                  <a:pt x="160" y="406"/>
                </a:moveTo>
                <a:cubicBezTo>
                  <a:pt x="160" y="406"/>
                  <a:pt x="160" y="406"/>
                  <a:pt x="160" y="406"/>
                </a:cubicBezTo>
                <a:cubicBezTo>
                  <a:pt x="160" y="406"/>
                  <a:pt x="160" y="406"/>
                  <a:pt x="160" y="406"/>
                </a:cubicBezTo>
                <a:cubicBezTo>
                  <a:pt x="160" y="406"/>
                  <a:pt x="160" y="406"/>
                  <a:pt x="160" y="406"/>
                </a:cubicBezTo>
                <a:close/>
                <a:moveTo>
                  <a:pt x="155" y="409"/>
                </a:moveTo>
                <a:cubicBezTo>
                  <a:pt x="156" y="409"/>
                  <a:pt x="156" y="409"/>
                  <a:pt x="157" y="408"/>
                </a:cubicBezTo>
                <a:cubicBezTo>
                  <a:pt x="157" y="408"/>
                  <a:pt x="157" y="408"/>
                  <a:pt x="157" y="408"/>
                </a:cubicBezTo>
                <a:cubicBezTo>
                  <a:pt x="158" y="408"/>
                  <a:pt x="158" y="408"/>
                  <a:pt x="159" y="407"/>
                </a:cubicBezTo>
                <a:cubicBezTo>
                  <a:pt x="159" y="407"/>
                  <a:pt x="160" y="407"/>
                  <a:pt x="160" y="407"/>
                </a:cubicBezTo>
                <a:cubicBezTo>
                  <a:pt x="160" y="407"/>
                  <a:pt x="160" y="407"/>
                  <a:pt x="160" y="407"/>
                </a:cubicBezTo>
                <a:cubicBezTo>
                  <a:pt x="160" y="408"/>
                  <a:pt x="160" y="408"/>
                  <a:pt x="160" y="408"/>
                </a:cubicBezTo>
                <a:cubicBezTo>
                  <a:pt x="160" y="408"/>
                  <a:pt x="160" y="409"/>
                  <a:pt x="160" y="409"/>
                </a:cubicBezTo>
                <a:cubicBezTo>
                  <a:pt x="160" y="410"/>
                  <a:pt x="160" y="410"/>
                  <a:pt x="160" y="410"/>
                </a:cubicBezTo>
                <a:cubicBezTo>
                  <a:pt x="160" y="410"/>
                  <a:pt x="160" y="410"/>
                  <a:pt x="160" y="410"/>
                </a:cubicBezTo>
                <a:cubicBezTo>
                  <a:pt x="159" y="410"/>
                  <a:pt x="160" y="410"/>
                  <a:pt x="159" y="409"/>
                </a:cubicBezTo>
                <a:cubicBezTo>
                  <a:pt x="159" y="409"/>
                  <a:pt x="159" y="409"/>
                  <a:pt x="159" y="409"/>
                </a:cubicBezTo>
                <a:cubicBezTo>
                  <a:pt x="159" y="410"/>
                  <a:pt x="159" y="410"/>
                  <a:pt x="159" y="410"/>
                </a:cubicBezTo>
                <a:cubicBezTo>
                  <a:pt x="158" y="411"/>
                  <a:pt x="158" y="410"/>
                  <a:pt x="158" y="411"/>
                </a:cubicBezTo>
                <a:cubicBezTo>
                  <a:pt x="157" y="411"/>
                  <a:pt x="157" y="411"/>
                  <a:pt x="157" y="411"/>
                </a:cubicBezTo>
                <a:cubicBezTo>
                  <a:pt x="157" y="411"/>
                  <a:pt x="157" y="411"/>
                  <a:pt x="157" y="411"/>
                </a:cubicBezTo>
                <a:cubicBezTo>
                  <a:pt x="157" y="410"/>
                  <a:pt x="158" y="410"/>
                  <a:pt x="158" y="410"/>
                </a:cubicBezTo>
                <a:cubicBezTo>
                  <a:pt x="158" y="409"/>
                  <a:pt x="158" y="409"/>
                  <a:pt x="158" y="409"/>
                </a:cubicBezTo>
                <a:cubicBezTo>
                  <a:pt x="158" y="409"/>
                  <a:pt x="158" y="409"/>
                  <a:pt x="158" y="409"/>
                </a:cubicBezTo>
                <a:cubicBezTo>
                  <a:pt x="157" y="410"/>
                  <a:pt x="155" y="411"/>
                  <a:pt x="155" y="412"/>
                </a:cubicBezTo>
                <a:cubicBezTo>
                  <a:pt x="155" y="412"/>
                  <a:pt x="155" y="412"/>
                  <a:pt x="155" y="413"/>
                </a:cubicBezTo>
                <a:cubicBezTo>
                  <a:pt x="154" y="412"/>
                  <a:pt x="154" y="412"/>
                  <a:pt x="154" y="412"/>
                </a:cubicBezTo>
                <a:cubicBezTo>
                  <a:pt x="154" y="411"/>
                  <a:pt x="153" y="411"/>
                  <a:pt x="154" y="410"/>
                </a:cubicBezTo>
                <a:cubicBezTo>
                  <a:pt x="154" y="410"/>
                  <a:pt x="154" y="410"/>
                  <a:pt x="154" y="410"/>
                </a:cubicBezTo>
                <a:cubicBezTo>
                  <a:pt x="155" y="409"/>
                  <a:pt x="155" y="410"/>
                  <a:pt x="155" y="409"/>
                </a:cubicBezTo>
                <a:cubicBezTo>
                  <a:pt x="155" y="409"/>
                  <a:pt x="155" y="409"/>
                  <a:pt x="155" y="409"/>
                </a:cubicBezTo>
                <a:close/>
                <a:moveTo>
                  <a:pt x="155" y="390"/>
                </a:moveTo>
                <a:cubicBezTo>
                  <a:pt x="155" y="390"/>
                  <a:pt x="155" y="390"/>
                  <a:pt x="155" y="390"/>
                </a:cubicBezTo>
                <a:cubicBezTo>
                  <a:pt x="155" y="390"/>
                  <a:pt x="155" y="390"/>
                  <a:pt x="155" y="390"/>
                </a:cubicBezTo>
                <a:cubicBezTo>
                  <a:pt x="155" y="390"/>
                  <a:pt x="155" y="390"/>
                  <a:pt x="155" y="390"/>
                </a:cubicBezTo>
                <a:close/>
                <a:moveTo>
                  <a:pt x="154" y="388"/>
                </a:moveTo>
                <a:cubicBezTo>
                  <a:pt x="155" y="388"/>
                  <a:pt x="155" y="388"/>
                  <a:pt x="155" y="388"/>
                </a:cubicBezTo>
                <a:cubicBezTo>
                  <a:pt x="155" y="389"/>
                  <a:pt x="155" y="389"/>
                  <a:pt x="155" y="389"/>
                </a:cubicBezTo>
                <a:cubicBezTo>
                  <a:pt x="154" y="389"/>
                  <a:pt x="154" y="389"/>
                  <a:pt x="154" y="389"/>
                </a:cubicBezTo>
                <a:lnTo>
                  <a:pt x="154" y="388"/>
                </a:lnTo>
                <a:close/>
                <a:moveTo>
                  <a:pt x="150" y="395"/>
                </a:moveTo>
                <a:cubicBezTo>
                  <a:pt x="150" y="395"/>
                  <a:pt x="150" y="394"/>
                  <a:pt x="150" y="394"/>
                </a:cubicBezTo>
                <a:cubicBezTo>
                  <a:pt x="150" y="393"/>
                  <a:pt x="150" y="393"/>
                  <a:pt x="151" y="393"/>
                </a:cubicBezTo>
                <a:cubicBezTo>
                  <a:pt x="150" y="393"/>
                  <a:pt x="150" y="393"/>
                  <a:pt x="150" y="393"/>
                </a:cubicBezTo>
                <a:cubicBezTo>
                  <a:pt x="150" y="392"/>
                  <a:pt x="151" y="392"/>
                  <a:pt x="151" y="392"/>
                </a:cubicBezTo>
                <a:cubicBezTo>
                  <a:pt x="151" y="392"/>
                  <a:pt x="151" y="392"/>
                  <a:pt x="151" y="392"/>
                </a:cubicBezTo>
                <a:cubicBezTo>
                  <a:pt x="151" y="391"/>
                  <a:pt x="151" y="391"/>
                  <a:pt x="151" y="391"/>
                </a:cubicBezTo>
                <a:cubicBezTo>
                  <a:pt x="151" y="391"/>
                  <a:pt x="151" y="391"/>
                  <a:pt x="151" y="391"/>
                </a:cubicBezTo>
                <a:cubicBezTo>
                  <a:pt x="151" y="391"/>
                  <a:pt x="151" y="391"/>
                  <a:pt x="152" y="391"/>
                </a:cubicBezTo>
                <a:cubicBezTo>
                  <a:pt x="152" y="391"/>
                  <a:pt x="152" y="392"/>
                  <a:pt x="153" y="393"/>
                </a:cubicBezTo>
                <a:cubicBezTo>
                  <a:pt x="153" y="393"/>
                  <a:pt x="152" y="393"/>
                  <a:pt x="153" y="393"/>
                </a:cubicBezTo>
                <a:cubicBezTo>
                  <a:pt x="153" y="393"/>
                  <a:pt x="153" y="393"/>
                  <a:pt x="153" y="393"/>
                </a:cubicBezTo>
                <a:cubicBezTo>
                  <a:pt x="153" y="392"/>
                  <a:pt x="153" y="391"/>
                  <a:pt x="152" y="390"/>
                </a:cubicBezTo>
                <a:cubicBezTo>
                  <a:pt x="152" y="390"/>
                  <a:pt x="152" y="390"/>
                  <a:pt x="152" y="390"/>
                </a:cubicBezTo>
                <a:cubicBezTo>
                  <a:pt x="153" y="390"/>
                  <a:pt x="153" y="390"/>
                  <a:pt x="154" y="390"/>
                </a:cubicBezTo>
                <a:cubicBezTo>
                  <a:pt x="154" y="390"/>
                  <a:pt x="154" y="391"/>
                  <a:pt x="154" y="391"/>
                </a:cubicBezTo>
                <a:cubicBezTo>
                  <a:pt x="154" y="391"/>
                  <a:pt x="154" y="391"/>
                  <a:pt x="154" y="391"/>
                </a:cubicBezTo>
                <a:cubicBezTo>
                  <a:pt x="154" y="391"/>
                  <a:pt x="154" y="391"/>
                  <a:pt x="154" y="391"/>
                </a:cubicBezTo>
                <a:cubicBezTo>
                  <a:pt x="154" y="391"/>
                  <a:pt x="154" y="390"/>
                  <a:pt x="154" y="390"/>
                </a:cubicBezTo>
                <a:cubicBezTo>
                  <a:pt x="155" y="390"/>
                  <a:pt x="155" y="390"/>
                  <a:pt x="155" y="390"/>
                </a:cubicBezTo>
                <a:cubicBezTo>
                  <a:pt x="155" y="391"/>
                  <a:pt x="155" y="391"/>
                  <a:pt x="155" y="392"/>
                </a:cubicBezTo>
                <a:cubicBezTo>
                  <a:pt x="154" y="391"/>
                  <a:pt x="154" y="392"/>
                  <a:pt x="154" y="391"/>
                </a:cubicBezTo>
                <a:cubicBezTo>
                  <a:pt x="153" y="392"/>
                  <a:pt x="153" y="394"/>
                  <a:pt x="153" y="395"/>
                </a:cubicBezTo>
                <a:cubicBezTo>
                  <a:pt x="153" y="395"/>
                  <a:pt x="153" y="395"/>
                  <a:pt x="154" y="395"/>
                </a:cubicBezTo>
                <a:cubicBezTo>
                  <a:pt x="153" y="395"/>
                  <a:pt x="153" y="396"/>
                  <a:pt x="153" y="397"/>
                </a:cubicBezTo>
                <a:cubicBezTo>
                  <a:pt x="153" y="397"/>
                  <a:pt x="153" y="397"/>
                  <a:pt x="153" y="397"/>
                </a:cubicBezTo>
                <a:cubicBezTo>
                  <a:pt x="153" y="397"/>
                  <a:pt x="152" y="397"/>
                  <a:pt x="152" y="397"/>
                </a:cubicBezTo>
                <a:cubicBezTo>
                  <a:pt x="152" y="397"/>
                  <a:pt x="152" y="398"/>
                  <a:pt x="152" y="398"/>
                </a:cubicBezTo>
                <a:cubicBezTo>
                  <a:pt x="151" y="398"/>
                  <a:pt x="151" y="398"/>
                  <a:pt x="150" y="399"/>
                </a:cubicBezTo>
                <a:cubicBezTo>
                  <a:pt x="150" y="399"/>
                  <a:pt x="150" y="399"/>
                  <a:pt x="150" y="399"/>
                </a:cubicBezTo>
                <a:cubicBezTo>
                  <a:pt x="150" y="398"/>
                  <a:pt x="150" y="398"/>
                  <a:pt x="151" y="398"/>
                </a:cubicBezTo>
                <a:cubicBezTo>
                  <a:pt x="151" y="397"/>
                  <a:pt x="151" y="397"/>
                  <a:pt x="151" y="397"/>
                </a:cubicBezTo>
                <a:cubicBezTo>
                  <a:pt x="150" y="397"/>
                  <a:pt x="150" y="398"/>
                  <a:pt x="150" y="398"/>
                </a:cubicBezTo>
                <a:cubicBezTo>
                  <a:pt x="149" y="398"/>
                  <a:pt x="149" y="398"/>
                  <a:pt x="149" y="398"/>
                </a:cubicBezTo>
                <a:cubicBezTo>
                  <a:pt x="149" y="398"/>
                  <a:pt x="149" y="398"/>
                  <a:pt x="149" y="398"/>
                </a:cubicBezTo>
                <a:cubicBezTo>
                  <a:pt x="149" y="398"/>
                  <a:pt x="149" y="398"/>
                  <a:pt x="149" y="397"/>
                </a:cubicBezTo>
                <a:cubicBezTo>
                  <a:pt x="148" y="397"/>
                  <a:pt x="148" y="397"/>
                  <a:pt x="148" y="397"/>
                </a:cubicBezTo>
                <a:cubicBezTo>
                  <a:pt x="149" y="396"/>
                  <a:pt x="150" y="396"/>
                  <a:pt x="150" y="395"/>
                </a:cubicBezTo>
                <a:close/>
                <a:moveTo>
                  <a:pt x="148" y="418"/>
                </a:moveTo>
                <a:cubicBezTo>
                  <a:pt x="148" y="418"/>
                  <a:pt x="148" y="418"/>
                  <a:pt x="148" y="418"/>
                </a:cubicBezTo>
                <a:cubicBezTo>
                  <a:pt x="148" y="418"/>
                  <a:pt x="148" y="418"/>
                  <a:pt x="148" y="418"/>
                </a:cubicBezTo>
                <a:cubicBezTo>
                  <a:pt x="148" y="418"/>
                  <a:pt x="148" y="418"/>
                  <a:pt x="148" y="419"/>
                </a:cubicBezTo>
                <a:cubicBezTo>
                  <a:pt x="148" y="419"/>
                  <a:pt x="148" y="419"/>
                  <a:pt x="148" y="419"/>
                </a:cubicBezTo>
                <a:cubicBezTo>
                  <a:pt x="148" y="419"/>
                  <a:pt x="148" y="419"/>
                  <a:pt x="148" y="419"/>
                </a:cubicBezTo>
                <a:lnTo>
                  <a:pt x="148" y="418"/>
                </a:lnTo>
                <a:close/>
                <a:moveTo>
                  <a:pt x="143" y="426"/>
                </a:moveTo>
                <a:cubicBezTo>
                  <a:pt x="142" y="426"/>
                  <a:pt x="142" y="426"/>
                  <a:pt x="142" y="426"/>
                </a:cubicBezTo>
                <a:cubicBezTo>
                  <a:pt x="142" y="426"/>
                  <a:pt x="142" y="426"/>
                  <a:pt x="142" y="426"/>
                </a:cubicBezTo>
                <a:cubicBezTo>
                  <a:pt x="143" y="426"/>
                  <a:pt x="143" y="426"/>
                  <a:pt x="143" y="426"/>
                </a:cubicBezTo>
                <a:close/>
                <a:moveTo>
                  <a:pt x="145" y="422"/>
                </a:moveTo>
                <a:cubicBezTo>
                  <a:pt x="144" y="422"/>
                  <a:pt x="144" y="422"/>
                  <a:pt x="144" y="422"/>
                </a:cubicBezTo>
                <a:cubicBezTo>
                  <a:pt x="144" y="421"/>
                  <a:pt x="144" y="421"/>
                  <a:pt x="144" y="421"/>
                </a:cubicBezTo>
                <a:cubicBezTo>
                  <a:pt x="144" y="421"/>
                  <a:pt x="144" y="421"/>
                  <a:pt x="144" y="422"/>
                </a:cubicBezTo>
                <a:cubicBezTo>
                  <a:pt x="144" y="422"/>
                  <a:pt x="144" y="422"/>
                  <a:pt x="144" y="422"/>
                </a:cubicBezTo>
                <a:cubicBezTo>
                  <a:pt x="144" y="422"/>
                  <a:pt x="144" y="422"/>
                  <a:pt x="144" y="422"/>
                </a:cubicBezTo>
                <a:cubicBezTo>
                  <a:pt x="145" y="421"/>
                  <a:pt x="145" y="421"/>
                  <a:pt x="145" y="421"/>
                </a:cubicBezTo>
                <a:cubicBezTo>
                  <a:pt x="145" y="421"/>
                  <a:pt x="145" y="421"/>
                  <a:pt x="145" y="421"/>
                </a:cubicBezTo>
                <a:cubicBezTo>
                  <a:pt x="145" y="421"/>
                  <a:pt x="145" y="421"/>
                  <a:pt x="145" y="421"/>
                </a:cubicBezTo>
                <a:cubicBezTo>
                  <a:pt x="145" y="421"/>
                  <a:pt x="145" y="422"/>
                  <a:pt x="145" y="422"/>
                </a:cubicBezTo>
                <a:close/>
                <a:moveTo>
                  <a:pt x="148" y="420"/>
                </a:moveTo>
                <a:cubicBezTo>
                  <a:pt x="148" y="421"/>
                  <a:pt x="148" y="421"/>
                  <a:pt x="148" y="421"/>
                </a:cubicBezTo>
                <a:cubicBezTo>
                  <a:pt x="147" y="421"/>
                  <a:pt x="147" y="421"/>
                  <a:pt x="147" y="421"/>
                </a:cubicBezTo>
                <a:cubicBezTo>
                  <a:pt x="147" y="420"/>
                  <a:pt x="147" y="420"/>
                  <a:pt x="147" y="420"/>
                </a:cubicBezTo>
                <a:lnTo>
                  <a:pt x="148" y="420"/>
                </a:lnTo>
                <a:close/>
                <a:moveTo>
                  <a:pt x="146" y="401"/>
                </a:moveTo>
                <a:cubicBezTo>
                  <a:pt x="146" y="401"/>
                  <a:pt x="146" y="401"/>
                  <a:pt x="146" y="401"/>
                </a:cubicBezTo>
                <a:cubicBezTo>
                  <a:pt x="146" y="401"/>
                  <a:pt x="146" y="401"/>
                  <a:pt x="146" y="402"/>
                </a:cubicBezTo>
                <a:cubicBezTo>
                  <a:pt x="146" y="402"/>
                  <a:pt x="146" y="402"/>
                  <a:pt x="146" y="402"/>
                </a:cubicBezTo>
                <a:cubicBezTo>
                  <a:pt x="146" y="402"/>
                  <a:pt x="146" y="402"/>
                  <a:pt x="146" y="402"/>
                </a:cubicBezTo>
                <a:cubicBezTo>
                  <a:pt x="146" y="401"/>
                  <a:pt x="146" y="401"/>
                  <a:pt x="146" y="401"/>
                </a:cubicBezTo>
                <a:close/>
                <a:moveTo>
                  <a:pt x="143" y="420"/>
                </a:moveTo>
                <a:cubicBezTo>
                  <a:pt x="143" y="420"/>
                  <a:pt x="143" y="420"/>
                  <a:pt x="143" y="419"/>
                </a:cubicBezTo>
                <a:cubicBezTo>
                  <a:pt x="143" y="419"/>
                  <a:pt x="144" y="419"/>
                  <a:pt x="144" y="418"/>
                </a:cubicBezTo>
                <a:cubicBezTo>
                  <a:pt x="144" y="418"/>
                  <a:pt x="144" y="418"/>
                  <a:pt x="144" y="418"/>
                </a:cubicBezTo>
                <a:cubicBezTo>
                  <a:pt x="144" y="417"/>
                  <a:pt x="146" y="417"/>
                  <a:pt x="146" y="416"/>
                </a:cubicBezTo>
                <a:cubicBezTo>
                  <a:pt x="147" y="416"/>
                  <a:pt x="147" y="416"/>
                  <a:pt x="147" y="416"/>
                </a:cubicBezTo>
                <a:cubicBezTo>
                  <a:pt x="147" y="416"/>
                  <a:pt x="147" y="416"/>
                  <a:pt x="147" y="416"/>
                </a:cubicBezTo>
                <a:cubicBezTo>
                  <a:pt x="147" y="417"/>
                  <a:pt x="147" y="418"/>
                  <a:pt x="147" y="418"/>
                </a:cubicBezTo>
                <a:cubicBezTo>
                  <a:pt x="146" y="418"/>
                  <a:pt x="146" y="418"/>
                  <a:pt x="146" y="418"/>
                </a:cubicBezTo>
                <a:cubicBezTo>
                  <a:pt x="146" y="418"/>
                  <a:pt x="146" y="419"/>
                  <a:pt x="146" y="419"/>
                </a:cubicBezTo>
                <a:cubicBezTo>
                  <a:pt x="145" y="420"/>
                  <a:pt x="145" y="420"/>
                  <a:pt x="145" y="420"/>
                </a:cubicBezTo>
                <a:cubicBezTo>
                  <a:pt x="145" y="420"/>
                  <a:pt x="144" y="420"/>
                  <a:pt x="144" y="421"/>
                </a:cubicBezTo>
                <a:cubicBezTo>
                  <a:pt x="144" y="421"/>
                  <a:pt x="144" y="420"/>
                  <a:pt x="144" y="420"/>
                </a:cubicBezTo>
                <a:cubicBezTo>
                  <a:pt x="143" y="421"/>
                  <a:pt x="143" y="422"/>
                  <a:pt x="142" y="422"/>
                </a:cubicBezTo>
                <a:cubicBezTo>
                  <a:pt x="142" y="423"/>
                  <a:pt x="142" y="423"/>
                  <a:pt x="142" y="423"/>
                </a:cubicBezTo>
                <a:cubicBezTo>
                  <a:pt x="142" y="422"/>
                  <a:pt x="142" y="422"/>
                  <a:pt x="142" y="422"/>
                </a:cubicBezTo>
                <a:cubicBezTo>
                  <a:pt x="141" y="421"/>
                  <a:pt x="142" y="421"/>
                  <a:pt x="143" y="420"/>
                </a:cubicBezTo>
                <a:close/>
                <a:moveTo>
                  <a:pt x="141" y="422"/>
                </a:moveTo>
                <a:cubicBezTo>
                  <a:pt x="141" y="422"/>
                  <a:pt x="141" y="422"/>
                  <a:pt x="141" y="422"/>
                </a:cubicBezTo>
                <a:cubicBezTo>
                  <a:pt x="141" y="422"/>
                  <a:pt x="141" y="422"/>
                  <a:pt x="141" y="422"/>
                </a:cubicBezTo>
                <a:cubicBezTo>
                  <a:pt x="141" y="423"/>
                  <a:pt x="141" y="423"/>
                  <a:pt x="140" y="423"/>
                </a:cubicBezTo>
                <a:cubicBezTo>
                  <a:pt x="140" y="423"/>
                  <a:pt x="140" y="423"/>
                  <a:pt x="141" y="424"/>
                </a:cubicBezTo>
                <a:cubicBezTo>
                  <a:pt x="141" y="424"/>
                  <a:pt x="141" y="424"/>
                  <a:pt x="141" y="424"/>
                </a:cubicBezTo>
                <a:cubicBezTo>
                  <a:pt x="140" y="424"/>
                  <a:pt x="140" y="424"/>
                  <a:pt x="140" y="424"/>
                </a:cubicBezTo>
                <a:cubicBezTo>
                  <a:pt x="140" y="423"/>
                  <a:pt x="140" y="422"/>
                  <a:pt x="141" y="422"/>
                </a:cubicBezTo>
                <a:close/>
                <a:moveTo>
                  <a:pt x="140" y="427"/>
                </a:moveTo>
                <a:cubicBezTo>
                  <a:pt x="140" y="427"/>
                  <a:pt x="140" y="427"/>
                  <a:pt x="140" y="427"/>
                </a:cubicBezTo>
                <a:cubicBezTo>
                  <a:pt x="140" y="427"/>
                  <a:pt x="140" y="427"/>
                  <a:pt x="140" y="427"/>
                </a:cubicBezTo>
                <a:cubicBezTo>
                  <a:pt x="140" y="427"/>
                  <a:pt x="140" y="427"/>
                  <a:pt x="140" y="427"/>
                </a:cubicBezTo>
                <a:close/>
                <a:moveTo>
                  <a:pt x="140" y="402"/>
                </a:moveTo>
                <a:cubicBezTo>
                  <a:pt x="140" y="403"/>
                  <a:pt x="140" y="403"/>
                  <a:pt x="140" y="403"/>
                </a:cubicBezTo>
                <a:cubicBezTo>
                  <a:pt x="139" y="403"/>
                  <a:pt x="139" y="403"/>
                  <a:pt x="139" y="402"/>
                </a:cubicBezTo>
                <a:lnTo>
                  <a:pt x="140" y="402"/>
                </a:lnTo>
                <a:close/>
                <a:moveTo>
                  <a:pt x="137" y="406"/>
                </a:moveTo>
                <a:cubicBezTo>
                  <a:pt x="137" y="406"/>
                  <a:pt x="137" y="407"/>
                  <a:pt x="137" y="407"/>
                </a:cubicBezTo>
                <a:cubicBezTo>
                  <a:pt x="137" y="407"/>
                  <a:pt x="137" y="406"/>
                  <a:pt x="137" y="406"/>
                </a:cubicBezTo>
                <a:cubicBezTo>
                  <a:pt x="137" y="406"/>
                  <a:pt x="137" y="406"/>
                  <a:pt x="137" y="406"/>
                </a:cubicBezTo>
                <a:close/>
                <a:moveTo>
                  <a:pt x="138" y="424"/>
                </a:moveTo>
                <a:cubicBezTo>
                  <a:pt x="138" y="424"/>
                  <a:pt x="138" y="425"/>
                  <a:pt x="138" y="425"/>
                </a:cubicBezTo>
                <a:cubicBezTo>
                  <a:pt x="138" y="425"/>
                  <a:pt x="138" y="425"/>
                  <a:pt x="139" y="426"/>
                </a:cubicBezTo>
                <a:cubicBezTo>
                  <a:pt x="139" y="426"/>
                  <a:pt x="139" y="426"/>
                  <a:pt x="139" y="426"/>
                </a:cubicBezTo>
                <a:cubicBezTo>
                  <a:pt x="138" y="426"/>
                  <a:pt x="138" y="426"/>
                  <a:pt x="138" y="426"/>
                </a:cubicBezTo>
                <a:cubicBezTo>
                  <a:pt x="137" y="426"/>
                  <a:pt x="137" y="427"/>
                  <a:pt x="136" y="427"/>
                </a:cubicBezTo>
                <a:cubicBezTo>
                  <a:pt x="136" y="427"/>
                  <a:pt x="136" y="427"/>
                  <a:pt x="135" y="427"/>
                </a:cubicBezTo>
                <a:cubicBezTo>
                  <a:pt x="136" y="425"/>
                  <a:pt x="137" y="425"/>
                  <a:pt x="138" y="424"/>
                </a:cubicBezTo>
                <a:close/>
                <a:moveTo>
                  <a:pt x="136" y="430"/>
                </a:moveTo>
                <a:cubicBezTo>
                  <a:pt x="135" y="430"/>
                  <a:pt x="136" y="430"/>
                  <a:pt x="135" y="430"/>
                </a:cubicBezTo>
                <a:cubicBezTo>
                  <a:pt x="136" y="430"/>
                  <a:pt x="136" y="430"/>
                  <a:pt x="136" y="430"/>
                </a:cubicBezTo>
                <a:close/>
                <a:moveTo>
                  <a:pt x="135" y="429"/>
                </a:moveTo>
                <a:cubicBezTo>
                  <a:pt x="135" y="429"/>
                  <a:pt x="135" y="429"/>
                  <a:pt x="135" y="429"/>
                </a:cubicBezTo>
                <a:cubicBezTo>
                  <a:pt x="135" y="429"/>
                  <a:pt x="135" y="429"/>
                  <a:pt x="135" y="430"/>
                </a:cubicBezTo>
                <a:cubicBezTo>
                  <a:pt x="134" y="430"/>
                  <a:pt x="134" y="430"/>
                  <a:pt x="134" y="430"/>
                </a:cubicBezTo>
                <a:cubicBezTo>
                  <a:pt x="134" y="430"/>
                  <a:pt x="134" y="430"/>
                  <a:pt x="134" y="430"/>
                </a:cubicBezTo>
                <a:cubicBezTo>
                  <a:pt x="134" y="429"/>
                  <a:pt x="134" y="429"/>
                  <a:pt x="134" y="429"/>
                </a:cubicBezTo>
                <a:cubicBezTo>
                  <a:pt x="135" y="429"/>
                  <a:pt x="135" y="429"/>
                  <a:pt x="135" y="429"/>
                </a:cubicBezTo>
                <a:cubicBezTo>
                  <a:pt x="135" y="429"/>
                  <a:pt x="135" y="429"/>
                  <a:pt x="135" y="429"/>
                </a:cubicBezTo>
                <a:cubicBezTo>
                  <a:pt x="135" y="429"/>
                  <a:pt x="135" y="429"/>
                  <a:pt x="135" y="429"/>
                </a:cubicBezTo>
                <a:close/>
                <a:moveTo>
                  <a:pt x="134" y="425"/>
                </a:moveTo>
                <a:cubicBezTo>
                  <a:pt x="134" y="424"/>
                  <a:pt x="134" y="425"/>
                  <a:pt x="134" y="424"/>
                </a:cubicBezTo>
                <a:cubicBezTo>
                  <a:pt x="134" y="425"/>
                  <a:pt x="134" y="424"/>
                  <a:pt x="134" y="425"/>
                </a:cubicBezTo>
                <a:close/>
                <a:moveTo>
                  <a:pt x="134" y="425"/>
                </a:moveTo>
                <a:cubicBezTo>
                  <a:pt x="134" y="425"/>
                  <a:pt x="134" y="425"/>
                  <a:pt x="134" y="425"/>
                </a:cubicBezTo>
                <a:cubicBezTo>
                  <a:pt x="135" y="425"/>
                  <a:pt x="135" y="425"/>
                  <a:pt x="135" y="425"/>
                </a:cubicBezTo>
                <a:cubicBezTo>
                  <a:pt x="135" y="426"/>
                  <a:pt x="135" y="426"/>
                  <a:pt x="135" y="426"/>
                </a:cubicBezTo>
                <a:cubicBezTo>
                  <a:pt x="134" y="426"/>
                  <a:pt x="134" y="426"/>
                  <a:pt x="134" y="426"/>
                </a:cubicBezTo>
                <a:cubicBezTo>
                  <a:pt x="134" y="426"/>
                  <a:pt x="134" y="425"/>
                  <a:pt x="134" y="425"/>
                </a:cubicBezTo>
                <a:close/>
                <a:moveTo>
                  <a:pt x="133" y="428"/>
                </a:moveTo>
                <a:cubicBezTo>
                  <a:pt x="134" y="429"/>
                  <a:pt x="134" y="429"/>
                  <a:pt x="134" y="430"/>
                </a:cubicBezTo>
                <a:cubicBezTo>
                  <a:pt x="134" y="430"/>
                  <a:pt x="134" y="430"/>
                  <a:pt x="134" y="430"/>
                </a:cubicBezTo>
                <a:cubicBezTo>
                  <a:pt x="134" y="430"/>
                  <a:pt x="134" y="430"/>
                  <a:pt x="134" y="430"/>
                </a:cubicBezTo>
                <a:cubicBezTo>
                  <a:pt x="133" y="430"/>
                  <a:pt x="133" y="430"/>
                  <a:pt x="133" y="430"/>
                </a:cubicBezTo>
                <a:cubicBezTo>
                  <a:pt x="133" y="429"/>
                  <a:pt x="133" y="429"/>
                  <a:pt x="133" y="429"/>
                </a:cubicBezTo>
                <a:cubicBezTo>
                  <a:pt x="133" y="429"/>
                  <a:pt x="133" y="429"/>
                  <a:pt x="133" y="428"/>
                </a:cubicBezTo>
                <a:close/>
                <a:moveTo>
                  <a:pt x="132" y="406"/>
                </a:moveTo>
                <a:cubicBezTo>
                  <a:pt x="132" y="406"/>
                  <a:pt x="132" y="406"/>
                  <a:pt x="132" y="406"/>
                </a:cubicBezTo>
                <a:cubicBezTo>
                  <a:pt x="132" y="406"/>
                  <a:pt x="132" y="406"/>
                  <a:pt x="131" y="406"/>
                </a:cubicBezTo>
                <a:cubicBezTo>
                  <a:pt x="131" y="406"/>
                  <a:pt x="131" y="406"/>
                  <a:pt x="131" y="406"/>
                </a:cubicBezTo>
                <a:cubicBezTo>
                  <a:pt x="132" y="405"/>
                  <a:pt x="132" y="405"/>
                  <a:pt x="132" y="405"/>
                </a:cubicBezTo>
                <a:cubicBezTo>
                  <a:pt x="132" y="405"/>
                  <a:pt x="132" y="405"/>
                  <a:pt x="132" y="405"/>
                </a:cubicBezTo>
                <a:cubicBezTo>
                  <a:pt x="132" y="405"/>
                  <a:pt x="132" y="405"/>
                  <a:pt x="132" y="406"/>
                </a:cubicBezTo>
                <a:close/>
                <a:moveTo>
                  <a:pt x="133" y="429"/>
                </a:moveTo>
                <a:cubicBezTo>
                  <a:pt x="133" y="429"/>
                  <a:pt x="133" y="429"/>
                  <a:pt x="133" y="429"/>
                </a:cubicBezTo>
                <a:cubicBezTo>
                  <a:pt x="133" y="429"/>
                  <a:pt x="133" y="429"/>
                  <a:pt x="133" y="429"/>
                </a:cubicBezTo>
                <a:cubicBezTo>
                  <a:pt x="133" y="429"/>
                  <a:pt x="133" y="429"/>
                  <a:pt x="133" y="429"/>
                </a:cubicBezTo>
                <a:close/>
                <a:moveTo>
                  <a:pt x="132" y="431"/>
                </a:moveTo>
                <a:cubicBezTo>
                  <a:pt x="132" y="431"/>
                  <a:pt x="132" y="431"/>
                  <a:pt x="132" y="431"/>
                </a:cubicBezTo>
                <a:close/>
                <a:moveTo>
                  <a:pt x="128" y="434"/>
                </a:moveTo>
                <a:cubicBezTo>
                  <a:pt x="128" y="434"/>
                  <a:pt x="128" y="434"/>
                  <a:pt x="128" y="434"/>
                </a:cubicBezTo>
                <a:cubicBezTo>
                  <a:pt x="128" y="434"/>
                  <a:pt x="128" y="434"/>
                  <a:pt x="128" y="434"/>
                </a:cubicBezTo>
                <a:close/>
                <a:moveTo>
                  <a:pt x="129" y="430"/>
                </a:moveTo>
                <a:cubicBezTo>
                  <a:pt x="129" y="430"/>
                  <a:pt x="129" y="430"/>
                  <a:pt x="129" y="430"/>
                </a:cubicBezTo>
                <a:cubicBezTo>
                  <a:pt x="129" y="430"/>
                  <a:pt x="129" y="430"/>
                  <a:pt x="129" y="430"/>
                </a:cubicBezTo>
                <a:close/>
                <a:moveTo>
                  <a:pt x="130" y="433"/>
                </a:moveTo>
                <a:cubicBezTo>
                  <a:pt x="129" y="433"/>
                  <a:pt x="130" y="433"/>
                  <a:pt x="129" y="433"/>
                </a:cubicBezTo>
                <a:cubicBezTo>
                  <a:pt x="129" y="433"/>
                  <a:pt x="129" y="432"/>
                  <a:pt x="129" y="432"/>
                </a:cubicBezTo>
                <a:cubicBezTo>
                  <a:pt x="129" y="432"/>
                  <a:pt x="129" y="432"/>
                  <a:pt x="130" y="433"/>
                </a:cubicBezTo>
                <a:close/>
                <a:moveTo>
                  <a:pt x="132" y="431"/>
                </a:moveTo>
                <a:cubicBezTo>
                  <a:pt x="132" y="431"/>
                  <a:pt x="132" y="431"/>
                  <a:pt x="132" y="431"/>
                </a:cubicBezTo>
                <a:cubicBezTo>
                  <a:pt x="132" y="431"/>
                  <a:pt x="132" y="432"/>
                  <a:pt x="131" y="432"/>
                </a:cubicBezTo>
                <a:cubicBezTo>
                  <a:pt x="131" y="432"/>
                  <a:pt x="131" y="432"/>
                  <a:pt x="131" y="432"/>
                </a:cubicBezTo>
                <a:cubicBezTo>
                  <a:pt x="131" y="432"/>
                  <a:pt x="131" y="432"/>
                  <a:pt x="131" y="432"/>
                </a:cubicBezTo>
                <a:cubicBezTo>
                  <a:pt x="131" y="432"/>
                  <a:pt x="131" y="432"/>
                  <a:pt x="131" y="432"/>
                </a:cubicBezTo>
                <a:cubicBezTo>
                  <a:pt x="131" y="432"/>
                  <a:pt x="131" y="431"/>
                  <a:pt x="131" y="431"/>
                </a:cubicBezTo>
                <a:cubicBezTo>
                  <a:pt x="131" y="431"/>
                  <a:pt x="131" y="431"/>
                  <a:pt x="132" y="431"/>
                </a:cubicBezTo>
                <a:close/>
                <a:moveTo>
                  <a:pt x="131" y="428"/>
                </a:moveTo>
                <a:cubicBezTo>
                  <a:pt x="131" y="428"/>
                  <a:pt x="131" y="428"/>
                  <a:pt x="131" y="429"/>
                </a:cubicBezTo>
                <a:cubicBezTo>
                  <a:pt x="131" y="429"/>
                  <a:pt x="131" y="429"/>
                  <a:pt x="131" y="429"/>
                </a:cubicBezTo>
                <a:cubicBezTo>
                  <a:pt x="131" y="429"/>
                  <a:pt x="131" y="429"/>
                  <a:pt x="131" y="429"/>
                </a:cubicBezTo>
                <a:lnTo>
                  <a:pt x="131" y="428"/>
                </a:lnTo>
                <a:close/>
                <a:moveTo>
                  <a:pt x="130" y="434"/>
                </a:moveTo>
                <a:cubicBezTo>
                  <a:pt x="130" y="434"/>
                  <a:pt x="130" y="434"/>
                  <a:pt x="130" y="434"/>
                </a:cubicBezTo>
                <a:cubicBezTo>
                  <a:pt x="130" y="434"/>
                  <a:pt x="130" y="434"/>
                  <a:pt x="130" y="434"/>
                </a:cubicBezTo>
                <a:cubicBezTo>
                  <a:pt x="130" y="434"/>
                  <a:pt x="130" y="433"/>
                  <a:pt x="130" y="433"/>
                </a:cubicBezTo>
                <a:cubicBezTo>
                  <a:pt x="130" y="433"/>
                  <a:pt x="130" y="433"/>
                  <a:pt x="131" y="433"/>
                </a:cubicBezTo>
                <a:cubicBezTo>
                  <a:pt x="131" y="433"/>
                  <a:pt x="131" y="433"/>
                  <a:pt x="130" y="434"/>
                </a:cubicBezTo>
                <a:close/>
                <a:moveTo>
                  <a:pt x="130" y="426"/>
                </a:moveTo>
                <a:cubicBezTo>
                  <a:pt x="130" y="426"/>
                  <a:pt x="130" y="426"/>
                  <a:pt x="130" y="426"/>
                </a:cubicBezTo>
                <a:cubicBezTo>
                  <a:pt x="130" y="426"/>
                  <a:pt x="130" y="426"/>
                  <a:pt x="130" y="426"/>
                </a:cubicBezTo>
                <a:close/>
                <a:moveTo>
                  <a:pt x="130" y="431"/>
                </a:moveTo>
                <a:cubicBezTo>
                  <a:pt x="130" y="431"/>
                  <a:pt x="130" y="431"/>
                  <a:pt x="130" y="431"/>
                </a:cubicBezTo>
                <a:cubicBezTo>
                  <a:pt x="130" y="431"/>
                  <a:pt x="130" y="431"/>
                  <a:pt x="130" y="432"/>
                </a:cubicBezTo>
                <a:cubicBezTo>
                  <a:pt x="130" y="432"/>
                  <a:pt x="130" y="432"/>
                  <a:pt x="130" y="432"/>
                </a:cubicBezTo>
                <a:lnTo>
                  <a:pt x="130" y="431"/>
                </a:lnTo>
                <a:close/>
                <a:moveTo>
                  <a:pt x="129" y="412"/>
                </a:moveTo>
                <a:cubicBezTo>
                  <a:pt x="129" y="412"/>
                  <a:pt x="129" y="412"/>
                  <a:pt x="129" y="412"/>
                </a:cubicBezTo>
                <a:cubicBezTo>
                  <a:pt x="129" y="412"/>
                  <a:pt x="129" y="412"/>
                  <a:pt x="129" y="412"/>
                </a:cubicBezTo>
                <a:cubicBezTo>
                  <a:pt x="129" y="412"/>
                  <a:pt x="129" y="412"/>
                  <a:pt x="129" y="412"/>
                </a:cubicBezTo>
                <a:close/>
                <a:moveTo>
                  <a:pt x="129" y="425"/>
                </a:moveTo>
                <a:cubicBezTo>
                  <a:pt x="129" y="425"/>
                  <a:pt x="129" y="425"/>
                  <a:pt x="129" y="426"/>
                </a:cubicBezTo>
                <a:cubicBezTo>
                  <a:pt x="129" y="426"/>
                  <a:pt x="129" y="427"/>
                  <a:pt x="128" y="427"/>
                </a:cubicBezTo>
                <a:cubicBezTo>
                  <a:pt x="128" y="427"/>
                  <a:pt x="128" y="427"/>
                  <a:pt x="128" y="427"/>
                </a:cubicBezTo>
                <a:cubicBezTo>
                  <a:pt x="128" y="427"/>
                  <a:pt x="128" y="427"/>
                  <a:pt x="128" y="427"/>
                </a:cubicBezTo>
                <a:cubicBezTo>
                  <a:pt x="128" y="427"/>
                  <a:pt x="128" y="427"/>
                  <a:pt x="128" y="427"/>
                </a:cubicBezTo>
                <a:cubicBezTo>
                  <a:pt x="128" y="427"/>
                  <a:pt x="128" y="427"/>
                  <a:pt x="128" y="427"/>
                </a:cubicBezTo>
                <a:cubicBezTo>
                  <a:pt x="128" y="427"/>
                  <a:pt x="128" y="427"/>
                  <a:pt x="128" y="427"/>
                </a:cubicBezTo>
                <a:cubicBezTo>
                  <a:pt x="129" y="426"/>
                  <a:pt x="129" y="426"/>
                  <a:pt x="129" y="425"/>
                </a:cubicBezTo>
                <a:close/>
                <a:moveTo>
                  <a:pt x="128" y="412"/>
                </a:moveTo>
                <a:cubicBezTo>
                  <a:pt x="128" y="412"/>
                  <a:pt x="128" y="412"/>
                  <a:pt x="128" y="412"/>
                </a:cubicBezTo>
                <a:cubicBezTo>
                  <a:pt x="128" y="412"/>
                  <a:pt x="128" y="412"/>
                  <a:pt x="128" y="412"/>
                </a:cubicBezTo>
                <a:cubicBezTo>
                  <a:pt x="127" y="412"/>
                  <a:pt x="127" y="412"/>
                  <a:pt x="128" y="412"/>
                </a:cubicBezTo>
                <a:close/>
                <a:moveTo>
                  <a:pt x="126" y="411"/>
                </a:moveTo>
                <a:cubicBezTo>
                  <a:pt x="126" y="411"/>
                  <a:pt x="126" y="411"/>
                  <a:pt x="126" y="411"/>
                </a:cubicBezTo>
                <a:cubicBezTo>
                  <a:pt x="126" y="411"/>
                  <a:pt x="126" y="411"/>
                  <a:pt x="127" y="411"/>
                </a:cubicBezTo>
                <a:cubicBezTo>
                  <a:pt x="127" y="411"/>
                  <a:pt x="127" y="412"/>
                  <a:pt x="127" y="412"/>
                </a:cubicBezTo>
                <a:cubicBezTo>
                  <a:pt x="126" y="412"/>
                  <a:pt x="126" y="412"/>
                  <a:pt x="126" y="412"/>
                </a:cubicBezTo>
                <a:lnTo>
                  <a:pt x="126" y="411"/>
                </a:lnTo>
                <a:close/>
                <a:moveTo>
                  <a:pt x="124" y="411"/>
                </a:moveTo>
                <a:cubicBezTo>
                  <a:pt x="125" y="411"/>
                  <a:pt x="125" y="411"/>
                  <a:pt x="125" y="411"/>
                </a:cubicBezTo>
                <a:cubicBezTo>
                  <a:pt x="125" y="412"/>
                  <a:pt x="124" y="412"/>
                  <a:pt x="124" y="412"/>
                </a:cubicBezTo>
                <a:cubicBezTo>
                  <a:pt x="124" y="412"/>
                  <a:pt x="124" y="412"/>
                  <a:pt x="124" y="412"/>
                </a:cubicBezTo>
                <a:cubicBezTo>
                  <a:pt x="124" y="412"/>
                  <a:pt x="124" y="412"/>
                  <a:pt x="124" y="412"/>
                </a:cubicBezTo>
                <a:cubicBezTo>
                  <a:pt x="123" y="412"/>
                  <a:pt x="123" y="412"/>
                  <a:pt x="123" y="412"/>
                </a:cubicBezTo>
                <a:cubicBezTo>
                  <a:pt x="124" y="412"/>
                  <a:pt x="124" y="411"/>
                  <a:pt x="124" y="411"/>
                </a:cubicBezTo>
                <a:close/>
                <a:moveTo>
                  <a:pt x="123" y="414"/>
                </a:moveTo>
                <a:cubicBezTo>
                  <a:pt x="123" y="414"/>
                  <a:pt x="123" y="414"/>
                  <a:pt x="123" y="414"/>
                </a:cubicBezTo>
                <a:cubicBezTo>
                  <a:pt x="123" y="414"/>
                  <a:pt x="123" y="414"/>
                  <a:pt x="123" y="414"/>
                </a:cubicBezTo>
                <a:cubicBezTo>
                  <a:pt x="123" y="414"/>
                  <a:pt x="123" y="414"/>
                  <a:pt x="123" y="414"/>
                </a:cubicBezTo>
                <a:close/>
                <a:moveTo>
                  <a:pt x="123" y="431"/>
                </a:moveTo>
                <a:cubicBezTo>
                  <a:pt x="124" y="431"/>
                  <a:pt x="124" y="431"/>
                  <a:pt x="124" y="431"/>
                </a:cubicBezTo>
                <a:cubicBezTo>
                  <a:pt x="124" y="432"/>
                  <a:pt x="124" y="432"/>
                  <a:pt x="124" y="432"/>
                </a:cubicBezTo>
                <a:cubicBezTo>
                  <a:pt x="123" y="433"/>
                  <a:pt x="123" y="433"/>
                  <a:pt x="123" y="433"/>
                </a:cubicBezTo>
                <a:cubicBezTo>
                  <a:pt x="122" y="433"/>
                  <a:pt x="122" y="433"/>
                  <a:pt x="122" y="433"/>
                </a:cubicBezTo>
                <a:cubicBezTo>
                  <a:pt x="122" y="433"/>
                  <a:pt x="122" y="433"/>
                  <a:pt x="122" y="433"/>
                </a:cubicBezTo>
                <a:cubicBezTo>
                  <a:pt x="122" y="432"/>
                  <a:pt x="123" y="432"/>
                  <a:pt x="123" y="431"/>
                </a:cubicBezTo>
                <a:close/>
                <a:moveTo>
                  <a:pt x="120" y="415"/>
                </a:moveTo>
                <a:cubicBezTo>
                  <a:pt x="121" y="415"/>
                  <a:pt x="121" y="415"/>
                  <a:pt x="121" y="415"/>
                </a:cubicBezTo>
                <a:cubicBezTo>
                  <a:pt x="121" y="415"/>
                  <a:pt x="121" y="415"/>
                  <a:pt x="121" y="415"/>
                </a:cubicBezTo>
                <a:cubicBezTo>
                  <a:pt x="120" y="415"/>
                  <a:pt x="120" y="415"/>
                  <a:pt x="120" y="415"/>
                </a:cubicBezTo>
                <a:cubicBezTo>
                  <a:pt x="120" y="415"/>
                  <a:pt x="120" y="415"/>
                  <a:pt x="120" y="415"/>
                </a:cubicBezTo>
                <a:cubicBezTo>
                  <a:pt x="120" y="415"/>
                  <a:pt x="120" y="415"/>
                  <a:pt x="120" y="415"/>
                </a:cubicBezTo>
                <a:close/>
                <a:moveTo>
                  <a:pt x="118" y="417"/>
                </a:moveTo>
                <a:cubicBezTo>
                  <a:pt x="119" y="417"/>
                  <a:pt x="119" y="417"/>
                  <a:pt x="119" y="417"/>
                </a:cubicBezTo>
                <a:cubicBezTo>
                  <a:pt x="119" y="417"/>
                  <a:pt x="119" y="417"/>
                  <a:pt x="119" y="417"/>
                </a:cubicBezTo>
                <a:cubicBezTo>
                  <a:pt x="119" y="417"/>
                  <a:pt x="119" y="417"/>
                  <a:pt x="119" y="417"/>
                </a:cubicBezTo>
                <a:cubicBezTo>
                  <a:pt x="119" y="417"/>
                  <a:pt x="119" y="417"/>
                  <a:pt x="118" y="417"/>
                </a:cubicBezTo>
                <a:cubicBezTo>
                  <a:pt x="118" y="417"/>
                  <a:pt x="118" y="417"/>
                  <a:pt x="118" y="417"/>
                </a:cubicBezTo>
                <a:close/>
                <a:moveTo>
                  <a:pt x="116" y="419"/>
                </a:moveTo>
                <a:cubicBezTo>
                  <a:pt x="116" y="419"/>
                  <a:pt x="116" y="419"/>
                  <a:pt x="116" y="419"/>
                </a:cubicBezTo>
                <a:cubicBezTo>
                  <a:pt x="116" y="420"/>
                  <a:pt x="116" y="420"/>
                  <a:pt x="116" y="420"/>
                </a:cubicBezTo>
                <a:cubicBezTo>
                  <a:pt x="115" y="420"/>
                  <a:pt x="115" y="420"/>
                  <a:pt x="115" y="420"/>
                </a:cubicBezTo>
                <a:lnTo>
                  <a:pt x="116" y="419"/>
                </a:lnTo>
                <a:close/>
                <a:moveTo>
                  <a:pt x="110" y="425"/>
                </a:moveTo>
                <a:cubicBezTo>
                  <a:pt x="110" y="425"/>
                  <a:pt x="110" y="425"/>
                  <a:pt x="110" y="425"/>
                </a:cubicBezTo>
                <a:cubicBezTo>
                  <a:pt x="110" y="425"/>
                  <a:pt x="110" y="425"/>
                  <a:pt x="110" y="425"/>
                </a:cubicBezTo>
                <a:cubicBezTo>
                  <a:pt x="110" y="425"/>
                  <a:pt x="110" y="425"/>
                  <a:pt x="110" y="425"/>
                </a:cubicBezTo>
                <a:cubicBezTo>
                  <a:pt x="111" y="425"/>
                  <a:pt x="111" y="424"/>
                  <a:pt x="112" y="423"/>
                </a:cubicBezTo>
                <a:cubicBezTo>
                  <a:pt x="112" y="423"/>
                  <a:pt x="113" y="424"/>
                  <a:pt x="113" y="424"/>
                </a:cubicBezTo>
                <a:cubicBezTo>
                  <a:pt x="113" y="424"/>
                  <a:pt x="113" y="424"/>
                  <a:pt x="112" y="424"/>
                </a:cubicBezTo>
                <a:cubicBezTo>
                  <a:pt x="112" y="425"/>
                  <a:pt x="112" y="425"/>
                  <a:pt x="113" y="425"/>
                </a:cubicBezTo>
                <a:cubicBezTo>
                  <a:pt x="112" y="425"/>
                  <a:pt x="112" y="425"/>
                  <a:pt x="112" y="425"/>
                </a:cubicBezTo>
                <a:cubicBezTo>
                  <a:pt x="112" y="425"/>
                  <a:pt x="112" y="425"/>
                  <a:pt x="112" y="425"/>
                </a:cubicBezTo>
                <a:cubicBezTo>
                  <a:pt x="111" y="425"/>
                  <a:pt x="111" y="425"/>
                  <a:pt x="111" y="425"/>
                </a:cubicBezTo>
                <a:cubicBezTo>
                  <a:pt x="111" y="426"/>
                  <a:pt x="111" y="426"/>
                  <a:pt x="111" y="426"/>
                </a:cubicBezTo>
                <a:cubicBezTo>
                  <a:pt x="111" y="427"/>
                  <a:pt x="111" y="427"/>
                  <a:pt x="111" y="427"/>
                </a:cubicBezTo>
                <a:cubicBezTo>
                  <a:pt x="111" y="427"/>
                  <a:pt x="111" y="427"/>
                  <a:pt x="111" y="427"/>
                </a:cubicBezTo>
                <a:cubicBezTo>
                  <a:pt x="111" y="426"/>
                  <a:pt x="111" y="426"/>
                  <a:pt x="111" y="426"/>
                </a:cubicBezTo>
                <a:cubicBezTo>
                  <a:pt x="110" y="426"/>
                  <a:pt x="110" y="426"/>
                  <a:pt x="110" y="425"/>
                </a:cubicBezTo>
                <a:close/>
                <a:moveTo>
                  <a:pt x="109" y="427"/>
                </a:moveTo>
                <a:cubicBezTo>
                  <a:pt x="109" y="428"/>
                  <a:pt x="109" y="428"/>
                  <a:pt x="109" y="428"/>
                </a:cubicBezTo>
                <a:cubicBezTo>
                  <a:pt x="109" y="427"/>
                  <a:pt x="109" y="428"/>
                  <a:pt x="109" y="427"/>
                </a:cubicBezTo>
                <a:close/>
                <a:moveTo>
                  <a:pt x="104" y="452"/>
                </a:moveTo>
                <a:cubicBezTo>
                  <a:pt x="104" y="453"/>
                  <a:pt x="104" y="453"/>
                  <a:pt x="104" y="453"/>
                </a:cubicBezTo>
                <a:cubicBezTo>
                  <a:pt x="103" y="453"/>
                  <a:pt x="103" y="453"/>
                  <a:pt x="103" y="453"/>
                </a:cubicBezTo>
                <a:cubicBezTo>
                  <a:pt x="103" y="452"/>
                  <a:pt x="103" y="452"/>
                  <a:pt x="103" y="452"/>
                </a:cubicBezTo>
                <a:cubicBezTo>
                  <a:pt x="103" y="452"/>
                  <a:pt x="103" y="452"/>
                  <a:pt x="103" y="452"/>
                </a:cubicBezTo>
                <a:cubicBezTo>
                  <a:pt x="103" y="452"/>
                  <a:pt x="103" y="452"/>
                  <a:pt x="103" y="452"/>
                </a:cubicBezTo>
                <a:cubicBezTo>
                  <a:pt x="104" y="452"/>
                  <a:pt x="103" y="452"/>
                  <a:pt x="104" y="452"/>
                </a:cubicBezTo>
                <a:cubicBezTo>
                  <a:pt x="104" y="452"/>
                  <a:pt x="104" y="452"/>
                  <a:pt x="104" y="452"/>
                </a:cubicBezTo>
                <a:cubicBezTo>
                  <a:pt x="104" y="452"/>
                  <a:pt x="104" y="452"/>
                  <a:pt x="104" y="452"/>
                </a:cubicBezTo>
                <a:close/>
                <a:moveTo>
                  <a:pt x="104" y="431"/>
                </a:moveTo>
                <a:cubicBezTo>
                  <a:pt x="104" y="431"/>
                  <a:pt x="104" y="431"/>
                  <a:pt x="104" y="431"/>
                </a:cubicBezTo>
                <a:cubicBezTo>
                  <a:pt x="104" y="431"/>
                  <a:pt x="104" y="431"/>
                  <a:pt x="104" y="431"/>
                </a:cubicBezTo>
                <a:cubicBezTo>
                  <a:pt x="104" y="431"/>
                  <a:pt x="104" y="431"/>
                  <a:pt x="104" y="431"/>
                </a:cubicBezTo>
                <a:close/>
                <a:moveTo>
                  <a:pt x="104" y="449"/>
                </a:moveTo>
                <a:cubicBezTo>
                  <a:pt x="104" y="449"/>
                  <a:pt x="104" y="450"/>
                  <a:pt x="104" y="450"/>
                </a:cubicBezTo>
                <a:cubicBezTo>
                  <a:pt x="104" y="450"/>
                  <a:pt x="104" y="450"/>
                  <a:pt x="104" y="450"/>
                </a:cubicBezTo>
                <a:cubicBezTo>
                  <a:pt x="104" y="450"/>
                  <a:pt x="104" y="450"/>
                  <a:pt x="104" y="450"/>
                </a:cubicBezTo>
                <a:cubicBezTo>
                  <a:pt x="104" y="450"/>
                  <a:pt x="104" y="450"/>
                  <a:pt x="104" y="449"/>
                </a:cubicBezTo>
                <a:close/>
                <a:moveTo>
                  <a:pt x="103" y="434"/>
                </a:moveTo>
                <a:cubicBezTo>
                  <a:pt x="103" y="434"/>
                  <a:pt x="103" y="434"/>
                  <a:pt x="103" y="434"/>
                </a:cubicBezTo>
                <a:cubicBezTo>
                  <a:pt x="104" y="434"/>
                  <a:pt x="104" y="434"/>
                  <a:pt x="104" y="435"/>
                </a:cubicBezTo>
                <a:cubicBezTo>
                  <a:pt x="103" y="435"/>
                  <a:pt x="103" y="435"/>
                  <a:pt x="103" y="435"/>
                </a:cubicBezTo>
                <a:cubicBezTo>
                  <a:pt x="103" y="435"/>
                  <a:pt x="103" y="435"/>
                  <a:pt x="103" y="435"/>
                </a:cubicBezTo>
                <a:cubicBezTo>
                  <a:pt x="103" y="435"/>
                  <a:pt x="103" y="434"/>
                  <a:pt x="103" y="434"/>
                </a:cubicBezTo>
                <a:close/>
                <a:moveTo>
                  <a:pt x="102" y="440"/>
                </a:moveTo>
                <a:cubicBezTo>
                  <a:pt x="102" y="440"/>
                  <a:pt x="102" y="440"/>
                  <a:pt x="102" y="440"/>
                </a:cubicBezTo>
                <a:cubicBezTo>
                  <a:pt x="102" y="440"/>
                  <a:pt x="102" y="440"/>
                  <a:pt x="102" y="440"/>
                </a:cubicBezTo>
                <a:cubicBezTo>
                  <a:pt x="102" y="440"/>
                  <a:pt x="102" y="440"/>
                  <a:pt x="102" y="440"/>
                </a:cubicBezTo>
                <a:cubicBezTo>
                  <a:pt x="102" y="440"/>
                  <a:pt x="102" y="440"/>
                  <a:pt x="102" y="440"/>
                </a:cubicBezTo>
                <a:close/>
                <a:moveTo>
                  <a:pt x="101" y="455"/>
                </a:moveTo>
                <a:cubicBezTo>
                  <a:pt x="100" y="454"/>
                  <a:pt x="101" y="455"/>
                  <a:pt x="101" y="454"/>
                </a:cubicBezTo>
                <a:cubicBezTo>
                  <a:pt x="101" y="454"/>
                  <a:pt x="101" y="454"/>
                  <a:pt x="101" y="454"/>
                </a:cubicBezTo>
                <a:lnTo>
                  <a:pt x="101" y="455"/>
                </a:lnTo>
                <a:close/>
                <a:moveTo>
                  <a:pt x="101" y="450"/>
                </a:moveTo>
                <a:cubicBezTo>
                  <a:pt x="101" y="450"/>
                  <a:pt x="101" y="450"/>
                  <a:pt x="101" y="450"/>
                </a:cubicBezTo>
                <a:cubicBezTo>
                  <a:pt x="101" y="451"/>
                  <a:pt x="100" y="451"/>
                  <a:pt x="100" y="451"/>
                </a:cubicBezTo>
                <a:cubicBezTo>
                  <a:pt x="98" y="451"/>
                  <a:pt x="98" y="450"/>
                  <a:pt x="98" y="450"/>
                </a:cubicBezTo>
                <a:cubicBezTo>
                  <a:pt x="99" y="450"/>
                  <a:pt x="100" y="450"/>
                  <a:pt x="101" y="450"/>
                </a:cubicBezTo>
                <a:close/>
                <a:moveTo>
                  <a:pt x="98" y="448"/>
                </a:moveTo>
                <a:cubicBezTo>
                  <a:pt x="98" y="448"/>
                  <a:pt x="98" y="448"/>
                  <a:pt x="98" y="448"/>
                </a:cubicBezTo>
                <a:cubicBezTo>
                  <a:pt x="98" y="448"/>
                  <a:pt x="98" y="448"/>
                  <a:pt x="98" y="448"/>
                </a:cubicBezTo>
                <a:cubicBezTo>
                  <a:pt x="98" y="448"/>
                  <a:pt x="98" y="448"/>
                  <a:pt x="98" y="448"/>
                </a:cubicBezTo>
                <a:close/>
                <a:moveTo>
                  <a:pt x="97" y="451"/>
                </a:moveTo>
                <a:cubicBezTo>
                  <a:pt x="97" y="452"/>
                  <a:pt x="97" y="452"/>
                  <a:pt x="97" y="452"/>
                </a:cubicBezTo>
                <a:cubicBezTo>
                  <a:pt x="96" y="452"/>
                  <a:pt x="96" y="452"/>
                  <a:pt x="96" y="452"/>
                </a:cubicBezTo>
                <a:cubicBezTo>
                  <a:pt x="96" y="452"/>
                  <a:pt x="96" y="452"/>
                  <a:pt x="96" y="451"/>
                </a:cubicBezTo>
                <a:cubicBezTo>
                  <a:pt x="96" y="451"/>
                  <a:pt x="97" y="451"/>
                  <a:pt x="97" y="451"/>
                </a:cubicBezTo>
                <a:close/>
                <a:moveTo>
                  <a:pt x="92" y="456"/>
                </a:moveTo>
                <a:cubicBezTo>
                  <a:pt x="91" y="456"/>
                  <a:pt x="91" y="456"/>
                  <a:pt x="91" y="456"/>
                </a:cubicBezTo>
                <a:cubicBezTo>
                  <a:pt x="91" y="456"/>
                  <a:pt x="91" y="456"/>
                  <a:pt x="91" y="456"/>
                </a:cubicBezTo>
                <a:cubicBezTo>
                  <a:pt x="92" y="456"/>
                  <a:pt x="92" y="456"/>
                  <a:pt x="92" y="456"/>
                </a:cubicBezTo>
                <a:close/>
                <a:moveTo>
                  <a:pt x="92" y="446"/>
                </a:moveTo>
                <a:cubicBezTo>
                  <a:pt x="92" y="446"/>
                  <a:pt x="92" y="446"/>
                  <a:pt x="92" y="446"/>
                </a:cubicBezTo>
                <a:cubicBezTo>
                  <a:pt x="92" y="446"/>
                  <a:pt x="92" y="446"/>
                  <a:pt x="92" y="446"/>
                </a:cubicBezTo>
                <a:cubicBezTo>
                  <a:pt x="92" y="446"/>
                  <a:pt x="92" y="446"/>
                  <a:pt x="92" y="446"/>
                </a:cubicBezTo>
                <a:close/>
                <a:moveTo>
                  <a:pt x="90" y="451"/>
                </a:moveTo>
                <a:cubicBezTo>
                  <a:pt x="92" y="452"/>
                  <a:pt x="92" y="452"/>
                  <a:pt x="92" y="452"/>
                </a:cubicBezTo>
                <a:cubicBezTo>
                  <a:pt x="92" y="453"/>
                  <a:pt x="91" y="453"/>
                  <a:pt x="91" y="453"/>
                </a:cubicBezTo>
                <a:cubicBezTo>
                  <a:pt x="91" y="453"/>
                  <a:pt x="91" y="453"/>
                  <a:pt x="91" y="453"/>
                </a:cubicBezTo>
                <a:cubicBezTo>
                  <a:pt x="91" y="454"/>
                  <a:pt x="91" y="454"/>
                  <a:pt x="91" y="454"/>
                </a:cubicBezTo>
                <a:cubicBezTo>
                  <a:pt x="91" y="454"/>
                  <a:pt x="90" y="454"/>
                  <a:pt x="90" y="454"/>
                </a:cubicBezTo>
                <a:cubicBezTo>
                  <a:pt x="90" y="454"/>
                  <a:pt x="90" y="454"/>
                  <a:pt x="90" y="454"/>
                </a:cubicBezTo>
                <a:cubicBezTo>
                  <a:pt x="90" y="454"/>
                  <a:pt x="90" y="454"/>
                  <a:pt x="90" y="454"/>
                </a:cubicBezTo>
                <a:cubicBezTo>
                  <a:pt x="90" y="453"/>
                  <a:pt x="90" y="453"/>
                  <a:pt x="90" y="453"/>
                </a:cubicBezTo>
                <a:cubicBezTo>
                  <a:pt x="90" y="453"/>
                  <a:pt x="90" y="453"/>
                  <a:pt x="89" y="453"/>
                </a:cubicBezTo>
                <a:cubicBezTo>
                  <a:pt x="90" y="452"/>
                  <a:pt x="90" y="452"/>
                  <a:pt x="90" y="451"/>
                </a:cubicBezTo>
                <a:close/>
                <a:moveTo>
                  <a:pt x="89" y="463"/>
                </a:moveTo>
                <a:cubicBezTo>
                  <a:pt x="89" y="463"/>
                  <a:pt x="89" y="463"/>
                  <a:pt x="89" y="463"/>
                </a:cubicBezTo>
                <a:cubicBezTo>
                  <a:pt x="89" y="464"/>
                  <a:pt x="89" y="464"/>
                  <a:pt x="89" y="464"/>
                </a:cubicBezTo>
                <a:cubicBezTo>
                  <a:pt x="89" y="464"/>
                  <a:pt x="89" y="464"/>
                  <a:pt x="89" y="464"/>
                </a:cubicBezTo>
                <a:cubicBezTo>
                  <a:pt x="89" y="464"/>
                  <a:pt x="89" y="464"/>
                  <a:pt x="89" y="464"/>
                </a:cubicBezTo>
                <a:cubicBezTo>
                  <a:pt x="89" y="464"/>
                  <a:pt x="89" y="464"/>
                  <a:pt x="89" y="464"/>
                </a:cubicBezTo>
                <a:cubicBezTo>
                  <a:pt x="88" y="464"/>
                  <a:pt x="89" y="464"/>
                  <a:pt x="89" y="463"/>
                </a:cubicBezTo>
                <a:close/>
                <a:moveTo>
                  <a:pt x="89" y="456"/>
                </a:moveTo>
                <a:cubicBezTo>
                  <a:pt x="88" y="457"/>
                  <a:pt x="89" y="457"/>
                  <a:pt x="88" y="457"/>
                </a:cubicBezTo>
                <a:cubicBezTo>
                  <a:pt x="88" y="457"/>
                  <a:pt x="88" y="457"/>
                  <a:pt x="88" y="457"/>
                </a:cubicBezTo>
                <a:cubicBezTo>
                  <a:pt x="88" y="457"/>
                  <a:pt x="88" y="457"/>
                  <a:pt x="88" y="456"/>
                </a:cubicBezTo>
                <a:lnTo>
                  <a:pt x="89" y="456"/>
                </a:lnTo>
                <a:close/>
                <a:moveTo>
                  <a:pt x="84" y="463"/>
                </a:moveTo>
                <a:cubicBezTo>
                  <a:pt x="85" y="463"/>
                  <a:pt x="85" y="463"/>
                  <a:pt x="85" y="463"/>
                </a:cubicBezTo>
                <a:cubicBezTo>
                  <a:pt x="85" y="463"/>
                  <a:pt x="85" y="463"/>
                  <a:pt x="85" y="463"/>
                </a:cubicBezTo>
                <a:cubicBezTo>
                  <a:pt x="84" y="463"/>
                  <a:pt x="84" y="463"/>
                  <a:pt x="84" y="463"/>
                </a:cubicBezTo>
                <a:close/>
                <a:moveTo>
                  <a:pt x="82" y="458"/>
                </a:moveTo>
                <a:cubicBezTo>
                  <a:pt x="82" y="458"/>
                  <a:pt x="82" y="458"/>
                  <a:pt x="83" y="458"/>
                </a:cubicBezTo>
                <a:cubicBezTo>
                  <a:pt x="83" y="459"/>
                  <a:pt x="83" y="459"/>
                  <a:pt x="82" y="459"/>
                </a:cubicBezTo>
                <a:cubicBezTo>
                  <a:pt x="82" y="459"/>
                  <a:pt x="82" y="459"/>
                  <a:pt x="82" y="459"/>
                </a:cubicBezTo>
                <a:cubicBezTo>
                  <a:pt x="82" y="459"/>
                  <a:pt x="82" y="459"/>
                  <a:pt x="82" y="459"/>
                </a:cubicBezTo>
                <a:cubicBezTo>
                  <a:pt x="82" y="459"/>
                  <a:pt x="82" y="459"/>
                  <a:pt x="82" y="459"/>
                </a:cubicBezTo>
                <a:cubicBezTo>
                  <a:pt x="82" y="459"/>
                  <a:pt x="82" y="459"/>
                  <a:pt x="82" y="459"/>
                </a:cubicBezTo>
                <a:lnTo>
                  <a:pt x="82" y="458"/>
                </a:lnTo>
                <a:close/>
                <a:moveTo>
                  <a:pt x="81" y="459"/>
                </a:moveTo>
                <a:cubicBezTo>
                  <a:pt x="81" y="459"/>
                  <a:pt x="81" y="459"/>
                  <a:pt x="81" y="459"/>
                </a:cubicBezTo>
                <a:cubicBezTo>
                  <a:pt x="81" y="459"/>
                  <a:pt x="81" y="459"/>
                  <a:pt x="81" y="459"/>
                </a:cubicBezTo>
                <a:cubicBezTo>
                  <a:pt x="81" y="459"/>
                  <a:pt x="81" y="459"/>
                  <a:pt x="81" y="459"/>
                </a:cubicBezTo>
                <a:close/>
                <a:moveTo>
                  <a:pt x="67" y="520"/>
                </a:moveTo>
                <a:cubicBezTo>
                  <a:pt x="67" y="520"/>
                  <a:pt x="67" y="520"/>
                  <a:pt x="67" y="520"/>
                </a:cubicBezTo>
                <a:cubicBezTo>
                  <a:pt x="67" y="520"/>
                  <a:pt x="67" y="520"/>
                  <a:pt x="67" y="519"/>
                </a:cubicBezTo>
                <a:cubicBezTo>
                  <a:pt x="67" y="520"/>
                  <a:pt x="67" y="520"/>
                  <a:pt x="67" y="520"/>
                </a:cubicBezTo>
                <a:cubicBezTo>
                  <a:pt x="67" y="520"/>
                  <a:pt x="67" y="520"/>
                  <a:pt x="67" y="520"/>
                </a:cubicBezTo>
                <a:close/>
                <a:moveTo>
                  <a:pt x="70" y="517"/>
                </a:moveTo>
                <a:cubicBezTo>
                  <a:pt x="70" y="517"/>
                  <a:pt x="70" y="517"/>
                  <a:pt x="70" y="517"/>
                </a:cubicBezTo>
                <a:cubicBezTo>
                  <a:pt x="70" y="517"/>
                  <a:pt x="70" y="517"/>
                  <a:pt x="70" y="517"/>
                </a:cubicBezTo>
                <a:close/>
                <a:moveTo>
                  <a:pt x="71" y="518"/>
                </a:moveTo>
                <a:cubicBezTo>
                  <a:pt x="70" y="518"/>
                  <a:pt x="70" y="518"/>
                  <a:pt x="70" y="518"/>
                </a:cubicBezTo>
                <a:cubicBezTo>
                  <a:pt x="71" y="518"/>
                  <a:pt x="71" y="518"/>
                  <a:pt x="71" y="517"/>
                </a:cubicBezTo>
                <a:cubicBezTo>
                  <a:pt x="71" y="517"/>
                  <a:pt x="71" y="517"/>
                  <a:pt x="71" y="517"/>
                </a:cubicBezTo>
                <a:cubicBezTo>
                  <a:pt x="71" y="518"/>
                  <a:pt x="71" y="518"/>
                  <a:pt x="71" y="518"/>
                </a:cubicBezTo>
                <a:cubicBezTo>
                  <a:pt x="71" y="518"/>
                  <a:pt x="71" y="518"/>
                  <a:pt x="71" y="518"/>
                </a:cubicBezTo>
                <a:close/>
                <a:moveTo>
                  <a:pt x="72" y="521"/>
                </a:moveTo>
                <a:cubicBezTo>
                  <a:pt x="72" y="521"/>
                  <a:pt x="71" y="520"/>
                  <a:pt x="71" y="520"/>
                </a:cubicBezTo>
                <a:cubicBezTo>
                  <a:pt x="71" y="520"/>
                  <a:pt x="71" y="520"/>
                  <a:pt x="71" y="520"/>
                </a:cubicBezTo>
                <a:cubicBezTo>
                  <a:pt x="72" y="520"/>
                  <a:pt x="72" y="520"/>
                  <a:pt x="72" y="520"/>
                </a:cubicBezTo>
                <a:lnTo>
                  <a:pt x="72" y="521"/>
                </a:lnTo>
                <a:close/>
                <a:moveTo>
                  <a:pt x="72" y="519"/>
                </a:moveTo>
                <a:cubicBezTo>
                  <a:pt x="72" y="520"/>
                  <a:pt x="72" y="520"/>
                  <a:pt x="72" y="520"/>
                </a:cubicBezTo>
                <a:cubicBezTo>
                  <a:pt x="72" y="520"/>
                  <a:pt x="72" y="520"/>
                  <a:pt x="72" y="520"/>
                </a:cubicBezTo>
                <a:cubicBezTo>
                  <a:pt x="72" y="519"/>
                  <a:pt x="72" y="519"/>
                  <a:pt x="72" y="519"/>
                </a:cubicBezTo>
                <a:cubicBezTo>
                  <a:pt x="72" y="519"/>
                  <a:pt x="72" y="519"/>
                  <a:pt x="72" y="519"/>
                </a:cubicBezTo>
                <a:cubicBezTo>
                  <a:pt x="72" y="519"/>
                  <a:pt x="72" y="519"/>
                  <a:pt x="72" y="519"/>
                </a:cubicBezTo>
                <a:close/>
                <a:moveTo>
                  <a:pt x="73" y="517"/>
                </a:moveTo>
                <a:cubicBezTo>
                  <a:pt x="73" y="517"/>
                  <a:pt x="73" y="517"/>
                  <a:pt x="73" y="517"/>
                </a:cubicBezTo>
                <a:cubicBezTo>
                  <a:pt x="73" y="517"/>
                  <a:pt x="73" y="517"/>
                  <a:pt x="73" y="517"/>
                </a:cubicBezTo>
                <a:cubicBezTo>
                  <a:pt x="73" y="517"/>
                  <a:pt x="73" y="517"/>
                  <a:pt x="73" y="517"/>
                </a:cubicBezTo>
                <a:close/>
                <a:moveTo>
                  <a:pt x="73" y="516"/>
                </a:moveTo>
                <a:cubicBezTo>
                  <a:pt x="73" y="516"/>
                  <a:pt x="73" y="516"/>
                  <a:pt x="73" y="516"/>
                </a:cubicBezTo>
                <a:cubicBezTo>
                  <a:pt x="73" y="516"/>
                  <a:pt x="73" y="516"/>
                  <a:pt x="73" y="515"/>
                </a:cubicBezTo>
                <a:cubicBezTo>
                  <a:pt x="73" y="515"/>
                  <a:pt x="73" y="515"/>
                  <a:pt x="73" y="515"/>
                </a:cubicBezTo>
                <a:cubicBezTo>
                  <a:pt x="73" y="515"/>
                  <a:pt x="73" y="515"/>
                  <a:pt x="74" y="516"/>
                </a:cubicBezTo>
                <a:cubicBezTo>
                  <a:pt x="74" y="516"/>
                  <a:pt x="74" y="516"/>
                  <a:pt x="74" y="516"/>
                </a:cubicBezTo>
                <a:cubicBezTo>
                  <a:pt x="74" y="516"/>
                  <a:pt x="73" y="516"/>
                  <a:pt x="73" y="516"/>
                </a:cubicBezTo>
                <a:close/>
                <a:moveTo>
                  <a:pt x="73" y="510"/>
                </a:moveTo>
                <a:cubicBezTo>
                  <a:pt x="72" y="509"/>
                  <a:pt x="73" y="509"/>
                  <a:pt x="73" y="509"/>
                </a:cubicBezTo>
                <a:cubicBezTo>
                  <a:pt x="73" y="509"/>
                  <a:pt x="73" y="509"/>
                  <a:pt x="74" y="509"/>
                </a:cubicBezTo>
                <a:cubicBezTo>
                  <a:pt x="73" y="509"/>
                  <a:pt x="73" y="510"/>
                  <a:pt x="73" y="510"/>
                </a:cubicBezTo>
                <a:cubicBezTo>
                  <a:pt x="73" y="510"/>
                  <a:pt x="73" y="510"/>
                  <a:pt x="73" y="510"/>
                </a:cubicBezTo>
                <a:cubicBezTo>
                  <a:pt x="73" y="510"/>
                  <a:pt x="73" y="510"/>
                  <a:pt x="73" y="510"/>
                </a:cubicBezTo>
                <a:close/>
                <a:moveTo>
                  <a:pt x="76" y="510"/>
                </a:moveTo>
                <a:cubicBezTo>
                  <a:pt x="75" y="510"/>
                  <a:pt x="76" y="510"/>
                  <a:pt x="76" y="510"/>
                </a:cubicBezTo>
                <a:cubicBezTo>
                  <a:pt x="76" y="510"/>
                  <a:pt x="76" y="510"/>
                  <a:pt x="76" y="510"/>
                </a:cubicBezTo>
                <a:close/>
                <a:moveTo>
                  <a:pt x="76" y="508"/>
                </a:moveTo>
                <a:cubicBezTo>
                  <a:pt x="76" y="508"/>
                  <a:pt x="76" y="508"/>
                  <a:pt x="75" y="508"/>
                </a:cubicBezTo>
                <a:cubicBezTo>
                  <a:pt x="75" y="508"/>
                  <a:pt x="75" y="507"/>
                  <a:pt x="75" y="507"/>
                </a:cubicBezTo>
                <a:cubicBezTo>
                  <a:pt x="74" y="507"/>
                  <a:pt x="74" y="507"/>
                  <a:pt x="74" y="508"/>
                </a:cubicBezTo>
                <a:cubicBezTo>
                  <a:pt x="73" y="508"/>
                  <a:pt x="73" y="508"/>
                  <a:pt x="73" y="508"/>
                </a:cubicBezTo>
                <a:cubicBezTo>
                  <a:pt x="73" y="507"/>
                  <a:pt x="73" y="508"/>
                  <a:pt x="73" y="507"/>
                </a:cubicBezTo>
                <a:cubicBezTo>
                  <a:pt x="73" y="507"/>
                  <a:pt x="73" y="507"/>
                  <a:pt x="74" y="507"/>
                </a:cubicBezTo>
                <a:cubicBezTo>
                  <a:pt x="74" y="507"/>
                  <a:pt x="74" y="507"/>
                  <a:pt x="74" y="507"/>
                </a:cubicBezTo>
                <a:cubicBezTo>
                  <a:pt x="74" y="507"/>
                  <a:pt x="74" y="507"/>
                  <a:pt x="74" y="507"/>
                </a:cubicBezTo>
                <a:cubicBezTo>
                  <a:pt x="74" y="507"/>
                  <a:pt x="74" y="507"/>
                  <a:pt x="74" y="506"/>
                </a:cubicBezTo>
                <a:cubicBezTo>
                  <a:pt x="75" y="506"/>
                  <a:pt x="75" y="506"/>
                  <a:pt x="75" y="506"/>
                </a:cubicBezTo>
                <a:cubicBezTo>
                  <a:pt x="75" y="507"/>
                  <a:pt x="76" y="507"/>
                  <a:pt x="76" y="507"/>
                </a:cubicBezTo>
                <a:cubicBezTo>
                  <a:pt x="76" y="507"/>
                  <a:pt x="76" y="507"/>
                  <a:pt x="76" y="508"/>
                </a:cubicBezTo>
                <a:close/>
                <a:moveTo>
                  <a:pt x="75" y="504"/>
                </a:moveTo>
                <a:cubicBezTo>
                  <a:pt x="75" y="504"/>
                  <a:pt x="75" y="504"/>
                  <a:pt x="75" y="504"/>
                </a:cubicBezTo>
                <a:cubicBezTo>
                  <a:pt x="75" y="504"/>
                  <a:pt x="75" y="504"/>
                  <a:pt x="75" y="504"/>
                </a:cubicBezTo>
                <a:cubicBezTo>
                  <a:pt x="75" y="504"/>
                  <a:pt x="75" y="504"/>
                  <a:pt x="75" y="504"/>
                </a:cubicBezTo>
                <a:close/>
                <a:moveTo>
                  <a:pt x="75" y="503"/>
                </a:moveTo>
                <a:cubicBezTo>
                  <a:pt x="75" y="502"/>
                  <a:pt x="75" y="502"/>
                  <a:pt x="75" y="502"/>
                </a:cubicBezTo>
                <a:cubicBezTo>
                  <a:pt x="75" y="502"/>
                  <a:pt x="75" y="502"/>
                  <a:pt x="75" y="502"/>
                </a:cubicBezTo>
                <a:cubicBezTo>
                  <a:pt x="75" y="503"/>
                  <a:pt x="75" y="503"/>
                  <a:pt x="75" y="503"/>
                </a:cubicBezTo>
                <a:close/>
                <a:moveTo>
                  <a:pt x="77" y="508"/>
                </a:moveTo>
                <a:cubicBezTo>
                  <a:pt x="76" y="508"/>
                  <a:pt x="76" y="508"/>
                  <a:pt x="76" y="508"/>
                </a:cubicBezTo>
                <a:cubicBezTo>
                  <a:pt x="77" y="508"/>
                  <a:pt x="77" y="508"/>
                  <a:pt x="77" y="508"/>
                </a:cubicBezTo>
                <a:close/>
                <a:moveTo>
                  <a:pt x="77" y="502"/>
                </a:moveTo>
                <a:cubicBezTo>
                  <a:pt x="76" y="502"/>
                  <a:pt x="76" y="502"/>
                  <a:pt x="75" y="502"/>
                </a:cubicBezTo>
                <a:cubicBezTo>
                  <a:pt x="75" y="502"/>
                  <a:pt x="75" y="502"/>
                  <a:pt x="75" y="502"/>
                </a:cubicBezTo>
                <a:cubicBezTo>
                  <a:pt x="75" y="502"/>
                  <a:pt x="75" y="502"/>
                  <a:pt x="75" y="502"/>
                </a:cubicBezTo>
                <a:cubicBezTo>
                  <a:pt x="76" y="502"/>
                  <a:pt x="76" y="502"/>
                  <a:pt x="77" y="502"/>
                </a:cubicBezTo>
                <a:close/>
                <a:moveTo>
                  <a:pt x="79" y="505"/>
                </a:moveTo>
                <a:cubicBezTo>
                  <a:pt x="79" y="505"/>
                  <a:pt x="79" y="505"/>
                  <a:pt x="79" y="505"/>
                </a:cubicBezTo>
                <a:cubicBezTo>
                  <a:pt x="79" y="505"/>
                  <a:pt x="79" y="505"/>
                  <a:pt x="79" y="504"/>
                </a:cubicBezTo>
                <a:cubicBezTo>
                  <a:pt x="79" y="504"/>
                  <a:pt x="79" y="504"/>
                  <a:pt x="79" y="504"/>
                </a:cubicBezTo>
                <a:lnTo>
                  <a:pt x="79" y="505"/>
                </a:lnTo>
                <a:close/>
                <a:moveTo>
                  <a:pt x="78" y="501"/>
                </a:moveTo>
                <a:cubicBezTo>
                  <a:pt x="78" y="501"/>
                  <a:pt x="78" y="501"/>
                  <a:pt x="78" y="501"/>
                </a:cubicBezTo>
                <a:cubicBezTo>
                  <a:pt x="78" y="501"/>
                  <a:pt x="78" y="501"/>
                  <a:pt x="78" y="501"/>
                </a:cubicBezTo>
                <a:cubicBezTo>
                  <a:pt x="78" y="501"/>
                  <a:pt x="78" y="501"/>
                  <a:pt x="78" y="501"/>
                </a:cubicBezTo>
                <a:cubicBezTo>
                  <a:pt x="78" y="500"/>
                  <a:pt x="78" y="499"/>
                  <a:pt x="78" y="499"/>
                </a:cubicBezTo>
                <a:cubicBezTo>
                  <a:pt x="78" y="499"/>
                  <a:pt x="79" y="499"/>
                  <a:pt x="79" y="499"/>
                </a:cubicBezTo>
                <a:cubicBezTo>
                  <a:pt x="79" y="500"/>
                  <a:pt x="79" y="500"/>
                  <a:pt x="78" y="501"/>
                </a:cubicBezTo>
                <a:close/>
                <a:moveTo>
                  <a:pt x="82" y="498"/>
                </a:moveTo>
                <a:cubicBezTo>
                  <a:pt x="82" y="499"/>
                  <a:pt x="82" y="499"/>
                  <a:pt x="82" y="499"/>
                </a:cubicBezTo>
                <a:cubicBezTo>
                  <a:pt x="82" y="498"/>
                  <a:pt x="82" y="499"/>
                  <a:pt x="82" y="498"/>
                </a:cubicBezTo>
                <a:cubicBezTo>
                  <a:pt x="82" y="498"/>
                  <a:pt x="82" y="498"/>
                  <a:pt x="82" y="498"/>
                </a:cubicBezTo>
                <a:close/>
                <a:moveTo>
                  <a:pt x="81" y="494"/>
                </a:moveTo>
                <a:cubicBezTo>
                  <a:pt x="81" y="494"/>
                  <a:pt x="81" y="494"/>
                  <a:pt x="81" y="493"/>
                </a:cubicBezTo>
                <a:cubicBezTo>
                  <a:pt x="80" y="493"/>
                  <a:pt x="81" y="493"/>
                  <a:pt x="80" y="493"/>
                </a:cubicBezTo>
                <a:cubicBezTo>
                  <a:pt x="80" y="492"/>
                  <a:pt x="80" y="492"/>
                  <a:pt x="80" y="492"/>
                </a:cubicBezTo>
                <a:cubicBezTo>
                  <a:pt x="81" y="492"/>
                  <a:pt x="81" y="492"/>
                  <a:pt x="81" y="493"/>
                </a:cubicBezTo>
                <a:cubicBezTo>
                  <a:pt x="81" y="493"/>
                  <a:pt x="81" y="493"/>
                  <a:pt x="81" y="493"/>
                </a:cubicBezTo>
                <a:cubicBezTo>
                  <a:pt x="81" y="493"/>
                  <a:pt x="81" y="493"/>
                  <a:pt x="81" y="493"/>
                </a:cubicBezTo>
                <a:cubicBezTo>
                  <a:pt x="81" y="493"/>
                  <a:pt x="81" y="493"/>
                  <a:pt x="81" y="493"/>
                </a:cubicBezTo>
                <a:cubicBezTo>
                  <a:pt x="81" y="493"/>
                  <a:pt x="81" y="493"/>
                  <a:pt x="81" y="493"/>
                </a:cubicBezTo>
                <a:cubicBezTo>
                  <a:pt x="81" y="492"/>
                  <a:pt x="81" y="492"/>
                  <a:pt x="81" y="492"/>
                </a:cubicBezTo>
                <a:cubicBezTo>
                  <a:pt x="81" y="491"/>
                  <a:pt x="81" y="491"/>
                  <a:pt x="81" y="491"/>
                </a:cubicBezTo>
                <a:cubicBezTo>
                  <a:pt x="81" y="491"/>
                  <a:pt x="81" y="491"/>
                  <a:pt x="82" y="491"/>
                </a:cubicBezTo>
                <a:cubicBezTo>
                  <a:pt x="82" y="491"/>
                  <a:pt x="82" y="491"/>
                  <a:pt x="82" y="491"/>
                </a:cubicBezTo>
                <a:cubicBezTo>
                  <a:pt x="82" y="491"/>
                  <a:pt x="82" y="491"/>
                  <a:pt x="82" y="491"/>
                </a:cubicBezTo>
                <a:cubicBezTo>
                  <a:pt x="82" y="492"/>
                  <a:pt x="82" y="492"/>
                  <a:pt x="82" y="492"/>
                </a:cubicBezTo>
                <a:cubicBezTo>
                  <a:pt x="82" y="493"/>
                  <a:pt x="82" y="493"/>
                  <a:pt x="81" y="494"/>
                </a:cubicBezTo>
                <a:close/>
                <a:moveTo>
                  <a:pt x="80" y="489"/>
                </a:moveTo>
                <a:cubicBezTo>
                  <a:pt x="80" y="489"/>
                  <a:pt x="80" y="489"/>
                  <a:pt x="80" y="489"/>
                </a:cubicBezTo>
                <a:cubicBezTo>
                  <a:pt x="80" y="489"/>
                  <a:pt x="80" y="489"/>
                  <a:pt x="80" y="489"/>
                </a:cubicBezTo>
                <a:cubicBezTo>
                  <a:pt x="81" y="489"/>
                  <a:pt x="80" y="489"/>
                  <a:pt x="80" y="489"/>
                </a:cubicBezTo>
                <a:cubicBezTo>
                  <a:pt x="80" y="489"/>
                  <a:pt x="80" y="489"/>
                  <a:pt x="80" y="489"/>
                </a:cubicBezTo>
                <a:close/>
                <a:moveTo>
                  <a:pt x="81" y="491"/>
                </a:moveTo>
                <a:cubicBezTo>
                  <a:pt x="81" y="491"/>
                  <a:pt x="81" y="490"/>
                  <a:pt x="81" y="490"/>
                </a:cubicBezTo>
                <a:cubicBezTo>
                  <a:pt x="81" y="490"/>
                  <a:pt x="81" y="490"/>
                  <a:pt x="81" y="491"/>
                </a:cubicBezTo>
                <a:close/>
                <a:moveTo>
                  <a:pt x="83" y="495"/>
                </a:moveTo>
                <a:cubicBezTo>
                  <a:pt x="83" y="495"/>
                  <a:pt x="82" y="495"/>
                  <a:pt x="82" y="495"/>
                </a:cubicBezTo>
                <a:cubicBezTo>
                  <a:pt x="82" y="495"/>
                  <a:pt x="82" y="495"/>
                  <a:pt x="82" y="495"/>
                </a:cubicBezTo>
                <a:cubicBezTo>
                  <a:pt x="82" y="495"/>
                  <a:pt x="82" y="495"/>
                  <a:pt x="82" y="495"/>
                </a:cubicBezTo>
                <a:cubicBezTo>
                  <a:pt x="83" y="495"/>
                  <a:pt x="83" y="495"/>
                  <a:pt x="83" y="495"/>
                </a:cubicBezTo>
                <a:close/>
                <a:moveTo>
                  <a:pt x="83" y="490"/>
                </a:moveTo>
                <a:cubicBezTo>
                  <a:pt x="84" y="490"/>
                  <a:pt x="84" y="490"/>
                  <a:pt x="84" y="490"/>
                </a:cubicBezTo>
                <a:cubicBezTo>
                  <a:pt x="84" y="490"/>
                  <a:pt x="84" y="490"/>
                  <a:pt x="83" y="490"/>
                </a:cubicBezTo>
                <a:close/>
                <a:moveTo>
                  <a:pt x="85" y="491"/>
                </a:moveTo>
                <a:cubicBezTo>
                  <a:pt x="85" y="491"/>
                  <a:pt x="85" y="491"/>
                  <a:pt x="85" y="491"/>
                </a:cubicBezTo>
                <a:cubicBezTo>
                  <a:pt x="85" y="491"/>
                  <a:pt x="85" y="491"/>
                  <a:pt x="85" y="491"/>
                </a:cubicBezTo>
                <a:cubicBezTo>
                  <a:pt x="85" y="491"/>
                  <a:pt x="85" y="491"/>
                  <a:pt x="85" y="491"/>
                </a:cubicBezTo>
                <a:cubicBezTo>
                  <a:pt x="85" y="491"/>
                  <a:pt x="85" y="491"/>
                  <a:pt x="85" y="491"/>
                </a:cubicBezTo>
                <a:close/>
                <a:moveTo>
                  <a:pt x="85" y="493"/>
                </a:moveTo>
                <a:cubicBezTo>
                  <a:pt x="85" y="493"/>
                  <a:pt x="85" y="494"/>
                  <a:pt x="85" y="493"/>
                </a:cubicBezTo>
                <a:cubicBezTo>
                  <a:pt x="85" y="493"/>
                  <a:pt x="85" y="493"/>
                  <a:pt x="85" y="493"/>
                </a:cubicBezTo>
                <a:close/>
                <a:moveTo>
                  <a:pt x="84" y="484"/>
                </a:moveTo>
                <a:cubicBezTo>
                  <a:pt x="85" y="484"/>
                  <a:pt x="85" y="484"/>
                  <a:pt x="85" y="484"/>
                </a:cubicBezTo>
                <a:cubicBezTo>
                  <a:pt x="85" y="485"/>
                  <a:pt x="85" y="485"/>
                  <a:pt x="85" y="485"/>
                </a:cubicBezTo>
                <a:cubicBezTo>
                  <a:pt x="85" y="485"/>
                  <a:pt x="85" y="485"/>
                  <a:pt x="85" y="486"/>
                </a:cubicBezTo>
                <a:cubicBezTo>
                  <a:pt x="85" y="486"/>
                  <a:pt x="85" y="486"/>
                  <a:pt x="85" y="486"/>
                </a:cubicBezTo>
                <a:cubicBezTo>
                  <a:pt x="84" y="486"/>
                  <a:pt x="84" y="486"/>
                  <a:pt x="84" y="486"/>
                </a:cubicBezTo>
                <a:cubicBezTo>
                  <a:pt x="85" y="485"/>
                  <a:pt x="85" y="485"/>
                  <a:pt x="84" y="484"/>
                </a:cubicBezTo>
                <a:close/>
                <a:moveTo>
                  <a:pt x="82" y="488"/>
                </a:moveTo>
                <a:cubicBezTo>
                  <a:pt x="82" y="487"/>
                  <a:pt x="82" y="487"/>
                  <a:pt x="83" y="487"/>
                </a:cubicBezTo>
                <a:cubicBezTo>
                  <a:pt x="83" y="487"/>
                  <a:pt x="83" y="487"/>
                  <a:pt x="83" y="487"/>
                </a:cubicBezTo>
                <a:cubicBezTo>
                  <a:pt x="83" y="487"/>
                  <a:pt x="83" y="488"/>
                  <a:pt x="83" y="488"/>
                </a:cubicBezTo>
                <a:cubicBezTo>
                  <a:pt x="83" y="488"/>
                  <a:pt x="83" y="488"/>
                  <a:pt x="83" y="488"/>
                </a:cubicBezTo>
                <a:cubicBezTo>
                  <a:pt x="83" y="488"/>
                  <a:pt x="83" y="488"/>
                  <a:pt x="83" y="488"/>
                </a:cubicBezTo>
                <a:cubicBezTo>
                  <a:pt x="84" y="488"/>
                  <a:pt x="84" y="488"/>
                  <a:pt x="84" y="488"/>
                </a:cubicBezTo>
                <a:cubicBezTo>
                  <a:pt x="84" y="488"/>
                  <a:pt x="84" y="488"/>
                  <a:pt x="84" y="488"/>
                </a:cubicBezTo>
                <a:cubicBezTo>
                  <a:pt x="84" y="488"/>
                  <a:pt x="84" y="488"/>
                  <a:pt x="84" y="487"/>
                </a:cubicBezTo>
                <a:cubicBezTo>
                  <a:pt x="85" y="487"/>
                  <a:pt x="85" y="487"/>
                  <a:pt x="85" y="487"/>
                </a:cubicBezTo>
                <a:cubicBezTo>
                  <a:pt x="85" y="487"/>
                  <a:pt x="85" y="488"/>
                  <a:pt x="85" y="488"/>
                </a:cubicBezTo>
                <a:cubicBezTo>
                  <a:pt x="85" y="488"/>
                  <a:pt x="85" y="488"/>
                  <a:pt x="85" y="488"/>
                </a:cubicBezTo>
                <a:cubicBezTo>
                  <a:pt x="84" y="488"/>
                  <a:pt x="84" y="488"/>
                  <a:pt x="84" y="488"/>
                </a:cubicBezTo>
                <a:cubicBezTo>
                  <a:pt x="84" y="488"/>
                  <a:pt x="84" y="488"/>
                  <a:pt x="84" y="488"/>
                </a:cubicBezTo>
                <a:cubicBezTo>
                  <a:pt x="84" y="488"/>
                  <a:pt x="84" y="488"/>
                  <a:pt x="84" y="488"/>
                </a:cubicBezTo>
                <a:cubicBezTo>
                  <a:pt x="84" y="489"/>
                  <a:pt x="84" y="489"/>
                  <a:pt x="84" y="490"/>
                </a:cubicBezTo>
                <a:cubicBezTo>
                  <a:pt x="84" y="490"/>
                  <a:pt x="84" y="490"/>
                  <a:pt x="84" y="490"/>
                </a:cubicBezTo>
                <a:cubicBezTo>
                  <a:pt x="84" y="490"/>
                  <a:pt x="84" y="489"/>
                  <a:pt x="84" y="489"/>
                </a:cubicBezTo>
                <a:cubicBezTo>
                  <a:pt x="84" y="489"/>
                  <a:pt x="83" y="490"/>
                  <a:pt x="83" y="490"/>
                </a:cubicBezTo>
                <a:cubicBezTo>
                  <a:pt x="82" y="490"/>
                  <a:pt x="82" y="489"/>
                  <a:pt x="81" y="489"/>
                </a:cubicBezTo>
                <a:cubicBezTo>
                  <a:pt x="81" y="489"/>
                  <a:pt x="81" y="489"/>
                  <a:pt x="81" y="489"/>
                </a:cubicBezTo>
                <a:cubicBezTo>
                  <a:pt x="81" y="489"/>
                  <a:pt x="81" y="489"/>
                  <a:pt x="82" y="489"/>
                </a:cubicBezTo>
                <a:cubicBezTo>
                  <a:pt x="82" y="490"/>
                  <a:pt x="82" y="490"/>
                  <a:pt x="82" y="490"/>
                </a:cubicBezTo>
                <a:cubicBezTo>
                  <a:pt x="81" y="490"/>
                  <a:pt x="81" y="490"/>
                  <a:pt x="81" y="490"/>
                </a:cubicBezTo>
                <a:cubicBezTo>
                  <a:pt x="81" y="490"/>
                  <a:pt x="81" y="490"/>
                  <a:pt x="81" y="490"/>
                </a:cubicBezTo>
                <a:cubicBezTo>
                  <a:pt x="81" y="489"/>
                  <a:pt x="81" y="489"/>
                  <a:pt x="82" y="488"/>
                </a:cubicBezTo>
                <a:close/>
                <a:moveTo>
                  <a:pt x="81" y="487"/>
                </a:moveTo>
                <a:cubicBezTo>
                  <a:pt x="81" y="488"/>
                  <a:pt x="81" y="488"/>
                  <a:pt x="80" y="488"/>
                </a:cubicBezTo>
                <a:cubicBezTo>
                  <a:pt x="80" y="488"/>
                  <a:pt x="80" y="488"/>
                  <a:pt x="80" y="488"/>
                </a:cubicBezTo>
                <a:cubicBezTo>
                  <a:pt x="80" y="488"/>
                  <a:pt x="80" y="487"/>
                  <a:pt x="81" y="486"/>
                </a:cubicBezTo>
                <a:cubicBezTo>
                  <a:pt x="81" y="487"/>
                  <a:pt x="81" y="487"/>
                  <a:pt x="81" y="487"/>
                </a:cubicBezTo>
                <a:close/>
                <a:moveTo>
                  <a:pt x="80" y="486"/>
                </a:moveTo>
                <a:cubicBezTo>
                  <a:pt x="80" y="486"/>
                  <a:pt x="80" y="486"/>
                  <a:pt x="80" y="485"/>
                </a:cubicBezTo>
                <a:cubicBezTo>
                  <a:pt x="81" y="485"/>
                  <a:pt x="81" y="485"/>
                  <a:pt x="81" y="485"/>
                </a:cubicBezTo>
                <a:cubicBezTo>
                  <a:pt x="80" y="486"/>
                  <a:pt x="80" y="488"/>
                  <a:pt x="79" y="488"/>
                </a:cubicBezTo>
                <a:cubicBezTo>
                  <a:pt x="79" y="489"/>
                  <a:pt x="79" y="489"/>
                  <a:pt x="80" y="489"/>
                </a:cubicBezTo>
                <a:cubicBezTo>
                  <a:pt x="80" y="490"/>
                  <a:pt x="80" y="490"/>
                  <a:pt x="80" y="490"/>
                </a:cubicBezTo>
                <a:cubicBezTo>
                  <a:pt x="79" y="490"/>
                  <a:pt x="79" y="490"/>
                  <a:pt x="79" y="490"/>
                </a:cubicBezTo>
                <a:cubicBezTo>
                  <a:pt x="79" y="490"/>
                  <a:pt x="79" y="490"/>
                  <a:pt x="79" y="490"/>
                </a:cubicBezTo>
                <a:cubicBezTo>
                  <a:pt x="79" y="490"/>
                  <a:pt x="79" y="490"/>
                  <a:pt x="79" y="490"/>
                </a:cubicBezTo>
                <a:cubicBezTo>
                  <a:pt x="78" y="490"/>
                  <a:pt x="78" y="490"/>
                  <a:pt x="78" y="490"/>
                </a:cubicBezTo>
                <a:cubicBezTo>
                  <a:pt x="78" y="491"/>
                  <a:pt x="78" y="491"/>
                  <a:pt x="78" y="491"/>
                </a:cubicBezTo>
                <a:cubicBezTo>
                  <a:pt x="78" y="492"/>
                  <a:pt x="78" y="492"/>
                  <a:pt x="78" y="492"/>
                </a:cubicBezTo>
                <a:cubicBezTo>
                  <a:pt x="78" y="491"/>
                  <a:pt x="78" y="491"/>
                  <a:pt x="79" y="491"/>
                </a:cubicBezTo>
                <a:cubicBezTo>
                  <a:pt x="79" y="491"/>
                  <a:pt x="79" y="491"/>
                  <a:pt x="79" y="491"/>
                </a:cubicBezTo>
                <a:cubicBezTo>
                  <a:pt x="79" y="491"/>
                  <a:pt x="79" y="491"/>
                  <a:pt x="79" y="491"/>
                </a:cubicBezTo>
                <a:cubicBezTo>
                  <a:pt x="79" y="492"/>
                  <a:pt x="80" y="492"/>
                  <a:pt x="80" y="493"/>
                </a:cubicBezTo>
                <a:cubicBezTo>
                  <a:pt x="80" y="493"/>
                  <a:pt x="79" y="493"/>
                  <a:pt x="79" y="493"/>
                </a:cubicBezTo>
                <a:cubicBezTo>
                  <a:pt x="79" y="493"/>
                  <a:pt x="79" y="493"/>
                  <a:pt x="79" y="494"/>
                </a:cubicBezTo>
                <a:cubicBezTo>
                  <a:pt x="78" y="494"/>
                  <a:pt x="78" y="493"/>
                  <a:pt x="77" y="493"/>
                </a:cubicBezTo>
                <a:cubicBezTo>
                  <a:pt x="77" y="492"/>
                  <a:pt x="77" y="492"/>
                  <a:pt x="77" y="491"/>
                </a:cubicBezTo>
                <a:cubicBezTo>
                  <a:pt x="77" y="491"/>
                  <a:pt x="77" y="491"/>
                  <a:pt x="77" y="491"/>
                </a:cubicBezTo>
                <a:cubicBezTo>
                  <a:pt x="77" y="490"/>
                  <a:pt x="78" y="490"/>
                  <a:pt x="78" y="490"/>
                </a:cubicBezTo>
                <a:cubicBezTo>
                  <a:pt x="78" y="490"/>
                  <a:pt x="78" y="489"/>
                  <a:pt x="78" y="489"/>
                </a:cubicBezTo>
                <a:cubicBezTo>
                  <a:pt x="78" y="489"/>
                  <a:pt x="78" y="489"/>
                  <a:pt x="78" y="489"/>
                </a:cubicBezTo>
                <a:cubicBezTo>
                  <a:pt x="78" y="488"/>
                  <a:pt x="78" y="488"/>
                  <a:pt x="78" y="488"/>
                </a:cubicBezTo>
                <a:cubicBezTo>
                  <a:pt x="79" y="488"/>
                  <a:pt x="79" y="488"/>
                  <a:pt x="79" y="487"/>
                </a:cubicBezTo>
                <a:cubicBezTo>
                  <a:pt x="79" y="487"/>
                  <a:pt x="79" y="486"/>
                  <a:pt x="79" y="486"/>
                </a:cubicBezTo>
                <a:cubicBezTo>
                  <a:pt x="80" y="485"/>
                  <a:pt x="80" y="485"/>
                  <a:pt x="80" y="486"/>
                </a:cubicBezTo>
                <a:close/>
                <a:moveTo>
                  <a:pt x="78" y="494"/>
                </a:moveTo>
                <a:cubicBezTo>
                  <a:pt x="77" y="495"/>
                  <a:pt x="77" y="495"/>
                  <a:pt x="77" y="495"/>
                </a:cubicBezTo>
                <a:cubicBezTo>
                  <a:pt x="77" y="494"/>
                  <a:pt x="77" y="494"/>
                  <a:pt x="77" y="494"/>
                </a:cubicBezTo>
                <a:cubicBezTo>
                  <a:pt x="77" y="494"/>
                  <a:pt x="77" y="494"/>
                  <a:pt x="78" y="494"/>
                </a:cubicBezTo>
                <a:cubicBezTo>
                  <a:pt x="78" y="494"/>
                  <a:pt x="78" y="494"/>
                  <a:pt x="78" y="494"/>
                </a:cubicBezTo>
                <a:close/>
                <a:moveTo>
                  <a:pt x="79" y="482"/>
                </a:moveTo>
                <a:cubicBezTo>
                  <a:pt x="79" y="482"/>
                  <a:pt x="79" y="482"/>
                  <a:pt x="79" y="481"/>
                </a:cubicBezTo>
                <a:cubicBezTo>
                  <a:pt x="79" y="481"/>
                  <a:pt x="79" y="481"/>
                  <a:pt x="79" y="481"/>
                </a:cubicBezTo>
                <a:cubicBezTo>
                  <a:pt x="80" y="481"/>
                  <a:pt x="80" y="481"/>
                  <a:pt x="80" y="481"/>
                </a:cubicBezTo>
                <a:cubicBezTo>
                  <a:pt x="79" y="481"/>
                  <a:pt x="79" y="482"/>
                  <a:pt x="79" y="482"/>
                </a:cubicBezTo>
                <a:cubicBezTo>
                  <a:pt x="79" y="482"/>
                  <a:pt x="79" y="482"/>
                  <a:pt x="79" y="482"/>
                </a:cubicBezTo>
                <a:close/>
                <a:moveTo>
                  <a:pt x="79" y="462"/>
                </a:moveTo>
                <a:cubicBezTo>
                  <a:pt x="79" y="462"/>
                  <a:pt x="79" y="462"/>
                  <a:pt x="79" y="462"/>
                </a:cubicBezTo>
                <a:cubicBezTo>
                  <a:pt x="80" y="462"/>
                  <a:pt x="80" y="462"/>
                  <a:pt x="80" y="462"/>
                </a:cubicBezTo>
                <a:cubicBezTo>
                  <a:pt x="80" y="462"/>
                  <a:pt x="80" y="462"/>
                  <a:pt x="80" y="462"/>
                </a:cubicBezTo>
                <a:cubicBezTo>
                  <a:pt x="80" y="462"/>
                  <a:pt x="79" y="462"/>
                  <a:pt x="78" y="462"/>
                </a:cubicBezTo>
                <a:cubicBezTo>
                  <a:pt x="78" y="462"/>
                  <a:pt x="78" y="462"/>
                  <a:pt x="78" y="462"/>
                </a:cubicBezTo>
                <a:cubicBezTo>
                  <a:pt x="78" y="462"/>
                  <a:pt x="78" y="462"/>
                  <a:pt x="78" y="462"/>
                </a:cubicBezTo>
                <a:cubicBezTo>
                  <a:pt x="78" y="462"/>
                  <a:pt x="79" y="462"/>
                  <a:pt x="79" y="462"/>
                </a:cubicBezTo>
                <a:close/>
                <a:moveTo>
                  <a:pt x="76" y="466"/>
                </a:moveTo>
                <a:cubicBezTo>
                  <a:pt x="77" y="466"/>
                  <a:pt x="77" y="466"/>
                  <a:pt x="77" y="465"/>
                </a:cubicBezTo>
                <a:cubicBezTo>
                  <a:pt x="78" y="465"/>
                  <a:pt x="78" y="465"/>
                  <a:pt x="78" y="465"/>
                </a:cubicBezTo>
                <a:cubicBezTo>
                  <a:pt x="78" y="466"/>
                  <a:pt x="78" y="466"/>
                  <a:pt x="78" y="467"/>
                </a:cubicBezTo>
                <a:cubicBezTo>
                  <a:pt x="77" y="467"/>
                  <a:pt x="77" y="467"/>
                  <a:pt x="77" y="468"/>
                </a:cubicBezTo>
                <a:cubicBezTo>
                  <a:pt x="77" y="468"/>
                  <a:pt x="77" y="468"/>
                  <a:pt x="76" y="468"/>
                </a:cubicBezTo>
                <a:cubicBezTo>
                  <a:pt x="76" y="467"/>
                  <a:pt x="76" y="467"/>
                  <a:pt x="76" y="467"/>
                </a:cubicBezTo>
                <a:cubicBezTo>
                  <a:pt x="77" y="467"/>
                  <a:pt x="76" y="467"/>
                  <a:pt x="77" y="467"/>
                </a:cubicBezTo>
                <a:cubicBezTo>
                  <a:pt x="77" y="467"/>
                  <a:pt x="76" y="466"/>
                  <a:pt x="76" y="466"/>
                </a:cubicBezTo>
                <a:close/>
                <a:moveTo>
                  <a:pt x="75" y="469"/>
                </a:moveTo>
                <a:cubicBezTo>
                  <a:pt x="75" y="469"/>
                  <a:pt x="75" y="469"/>
                  <a:pt x="76" y="469"/>
                </a:cubicBezTo>
                <a:cubicBezTo>
                  <a:pt x="76" y="469"/>
                  <a:pt x="76" y="469"/>
                  <a:pt x="76" y="469"/>
                </a:cubicBezTo>
                <a:cubicBezTo>
                  <a:pt x="76" y="469"/>
                  <a:pt x="76" y="469"/>
                  <a:pt x="76" y="469"/>
                </a:cubicBezTo>
                <a:cubicBezTo>
                  <a:pt x="77" y="469"/>
                  <a:pt x="77" y="470"/>
                  <a:pt x="77" y="470"/>
                </a:cubicBezTo>
                <a:cubicBezTo>
                  <a:pt x="77" y="470"/>
                  <a:pt x="77" y="470"/>
                  <a:pt x="76" y="471"/>
                </a:cubicBezTo>
                <a:cubicBezTo>
                  <a:pt x="76" y="471"/>
                  <a:pt x="75" y="471"/>
                  <a:pt x="75" y="471"/>
                </a:cubicBezTo>
                <a:cubicBezTo>
                  <a:pt x="74" y="471"/>
                  <a:pt x="75" y="471"/>
                  <a:pt x="74" y="471"/>
                </a:cubicBezTo>
                <a:cubicBezTo>
                  <a:pt x="74" y="470"/>
                  <a:pt x="75" y="470"/>
                  <a:pt x="75" y="469"/>
                </a:cubicBezTo>
                <a:close/>
                <a:moveTo>
                  <a:pt x="76" y="474"/>
                </a:moveTo>
                <a:cubicBezTo>
                  <a:pt x="76" y="474"/>
                  <a:pt x="76" y="474"/>
                  <a:pt x="76" y="474"/>
                </a:cubicBezTo>
                <a:cubicBezTo>
                  <a:pt x="76" y="474"/>
                  <a:pt x="76" y="474"/>
                  <a:pt x="76" y="474"/>
                </a:cubicBezTo>
                <a:cubicBezTo>
                  <a:pt x="75" y="474"/>
                  <a:pt x="75" y="474"/>
                  <a:pt x="75" y="474"/>
                </a:cubicBezTo>
                <a:cubicBezTo>
                  <a:pt x="75" y="473"/>
                  <a:pt x="75" y="474"/>
                  <a:pt x="75" y="473"/>
                </a:cubicBezTo>
                <a:cubicBezTo>
                  <a:pt x="75" y="473"/>
                  <a:pt x="75" y="473"/>
                  <a:pt x="75" y="473"/>
                </a:cubicBezTo>
                <a:cubicBezTo>
                  <a:pt x="75" y="473"/>
                  <a:pt x="76" y="473"/>
                  <a:pt x="76" y="474"/>
                </a:cubicBezTo>
                <a:cubicBezTo>
                  <a:pt x="76" y="474"/>
                  <a:pt x="76" y="474"/>
                  <a:pt x="76" y="474"/>
                </a:cubicBezTo>
                <a:close/>
                <a:moveTo>
                  <a:pt x="75" y="467"/>
                </a:moveTo>
                <a:cubicBezTo>
                  <a:pt x="75" y="467"/>
                  <a:pt x="75" y="467"/>
                  <a:pt x="75" y="467"/>
                </a:cubicBezTo>
                <a:cubicBezTo>
                  <a:pt x="74" y="467"/>
                  <a:pt x="74" y="467"/>
                  <a:pt x="74" y="467"/>
                </a:cubicBezTo>
                <a:cubicBezTo>
                  <a:pt x="74" y="467"/>
                  <a:pt x="74" y="467"/>
                  <a:pt x="74" y="467"/>
                </a:cubicBezTo>
                <a:cubicBezTo>
                  <a:pt x="74" y="467"/>
                  <a:pt x="74" y="467"/>
                  <a:pt x="74" y="467"/>
                </a:cubicBezTo>
                <a:cubicBezTo>
                  <a:pt x="74" y="467"/>
                  <a:pt x="74" y="467"/>
                  <a:pt x="75" y="467"/>
                </a:cubicBezTo>
                <a:close/>
                <a:moveTo>
                  <a:pt x="71" y="505"/>
                </a:moveTo>
                <a:cubicBezTo>
                  <a:pt x="72" y="504"/>
                  <a:pt x="72" y="504"/>
                  <a:pt x="72" y="504"/>
                </a:cubicBezTo>
                <a:cubicBezTo>
                  <a:pt x="72" y="503"/>
                  <a:pt x="71" y="502"/>
                  <a:pt x="72" y="501"/>
                </a:cubicBezTo>
                <a:cubicBezTo>
                  <a:pt x="72" y="500"/>
                  <a:pt x="72" y="500"/>
                  <a:pt x="73" y="500"/>
                </a:cubicBezTo>
                <a:cubicBezTo>
                  <a:pt x="73" y="500"/>
                  <a:pt x="73" y="499"/>
                  <a:pt x="73" y="499"/>
                </a:cubicBezTo>
                <a:cubicBezTo>
                  <a:pt x="73" y="498"/>
                  <a:pt x="73" y="498"/>
                  <a:pt x="74" y="497"/>
                </a:cubicBezTo>
                <a:cubicBezTo>
                  <a:pt x="74" y="497"/>
                  <a:pt x="74" y="497"/>
                  <a:pt x="73" y="496"/>
                </a:cubicBezTo>
                <a:cubicBezTo>
                  <a:pt x="74" y="496"/>
                  <a:pt x="74" y="495"/>
                  <a:pt x="75" y="494"/>
                </a:cubicBezTo>
                <a:cubicBezTo>
                  <a:pt x="75" y="494"/>
                  <a:pt x="76" y="494"/>
                  <a:pt x="76" y="494"/>
                </a:cubicBezTo>
                <a:cubicBezTo>
                  <a:pt x="77" y="494"/>
                  <a:pt x="77" y="494"/>
                  <a:pt x="77" y="494"/>
                </a:cubicBezTo>
                <a:cubicBezTo>
                  <a:pt x="77" y="494"/>
                  <a:pt x="76" y="494"/>
                  <a:pt x="76" y="494"/>
                </a:cubicBezTo>
                <a:cubicBezTo>
                  <a:pt x="76" y="496"/>
                  <a:pt x="77" y="496"/>
                  <a:pt x="77" y="496"/>
                </a:cubicBezTo>
                <a:cubicBezTo>
                  <a:pt x="77" y="497"/>
                  <a:pt x="77" y="497"/>
                  <a:pt x="77" y="497"/>
                </a:cubicBezTo>
                <a:cubicBezTo>
                  <a:pt x="77" y="497"/>
                  <a:pt x="77" y="497"/>
                  <a:pt x="78" y="497"/>
                </a:cubicBezTo>
                <a:cubicBezTo>
                  <a:pt x="78" y="497"/>
                  <a:pt x="78" y="496"/>
                  <a:pt x="78" y="496"/>
                </a:cubicBezTo>
                <a:cubicBezTo>
                  <a:pt x="78" y="495"/>
                  <a:pt x="79" y="494"/>
                  <a:pt x="80" y="494"/>
                </a:cubicBezTo>
                <a:cubicBezTo>
                  <a:pt x="80" y="494"/>
                  <a:pt x="80" y="494"/>
                  <a:pt x="80" y="494"/>
                </a:cubicBezTo>
                <a:cubicBezTo>
                  <a:pt x="80" y="495"/>
                  <a:pt x="80" y="495"/>
                  <a:pt x="80" y="495"/>
                </a:cubicBezTo>
                <a:cubicBezTo>
                  <a:pt x="80" y="496"/>
                  <a:pt x="80" y="496"/>
                  <a:pt x="80" y="496"/>
                </a:cubicBezTo>
                <a:cubicBezTo>
                  <a:pt x="80" y="497"/>
                  <a:pt x="80" y="497"/>
                  <a:pt x="81" y="497"/>
                </a:cubicBezTo>
                <a:cubicBezTo>
                  <a:pt x="80" y="497"/>
                  <a:pt x="80" y="497"/>
                  <a:pt x="79" y="497"/>
                </a:cubicBezTo>
                <a:cubicBezTo>
                  <a:pt x="79" y="497"/>
                  <a:pt x="79" y="497"/>
                  <a:pt x="79" y="497"/>
                </a:cubicBezTo>
                <a:cubicBezTo>
                  <a:pt x="79" y="497"/>
                  <a:pt x="79" y="497"/>
                  <a:pt x="79" y="497"/>
                </a:cubicBezTo>
                <a:cubicBezTo>
                  <a:pt x="79" y="498"/>
                  <a:pt x="79" y="498"/>
                  <a:pt x="79" y="498"/>
                </a:cubicBezTo>
                <a:cubicBezTo>
                  <a:pt x="78" y="498"/>
                  <a:pt x="78" y="498"/>
                  <a:pt x="78" y="497"/>
                </a:cubicBezTo>
                <a:cubicBezTo>
                  <a:pt x="78" y="498"/>
                  <a:pt x="78" y="498"/>
                  <a:pt x="78" y="498"/>
                </a:cubicBezTo>
                <a:cubicBezTo>
                  <a:pt x="77" y="498"/>
                  <a:pt x="77" y="498"/>
                  <a:pt x="77" y="498"/>
                </a:cubicBezTo>
                <a:cubicBezTo>
                  <a:pt x="77" y="498"/>
                  <a:pt x="77" y="498"/>
                  <a:pt x="77" y="498"/>
                </a:cubicBezTo>
                <a:cubicBezTo>
                  <a:pt x="77" y="498"/>
                  <a:pt x="77" y="498"/>
                  <a:pt x="77" y="498"/>
                </a:cubicBezTo>
                <a:cubicBezTo>
                  <a:pt x="77" y="499"/>
                  <a:pt x="77" y="499"/>
                  <a:pt x="77" y="499"/>
                </a:cubicBezTo>
                <a:cubicBezTo>
                  <a:pt x="77" y="500"/>
                  <a:pt x="77" y="500"/>
                  <a:pt x="77" y="500"/>
                </a:cubicBezTo>
                <a:cubicBezTo>
                  <a:pt x="77" y="500"/>
                  <a:pt x="77" y="500"/>
                  <a:pt x="77" y="500"/>
                </a:cubicBezTo>
                <a:cubicBezTo>
                  <a:pt x="76" y="500"/>
                  <a:pt x="76" y="500"/>
                  <a:pt x="76" y="500"/>
                </a:cubicBezTo>
                <a:cubicBezTo>
                  <a:pt x="76" y="500"/>
                  <a:pt x="76" y="500"/>
                  <a:pt x="76" y="501"/>
                </a:cubicBezTo>
                <a:cubicBezTo>
                  <a:pt x="76" y="501"/>
                  <a:pt x="76" y="501"/>
                  <a:pt x="76" y="501"/>
                </a:cubicBezTo>
                <a:cubicBezTo>
                  <a:pt x="76" y="501"/>
                  <a:pt x="76" y="501"/>
                  <a:pt x="76" y="500"/>
                </a:cubicBezTo>
                <a:cubicBezTo>
                  <a:pt x="75" y="501"/>
                  <a:pt x="75" y="501"/>
                  <a:pt x="74" y="501"/>
                </a:cubicBezTo>
                <a:cubicBezTo>
                  <a:pt x="74" y="502"/>
                  <a:pt x="74" y="503"/>
                  <a:pt x="74" y="504"/>
                </a:cubicBezTo>
                <a:cubicBezTo>
                  <a:pt x="74" y="504"/>
                  <a:pt x="74" y="504"/>
                  <a:pt x="75" y="504"/>
                </a:cubicBezTo>
                <a:cubicBezTo>
                  <a:pt x="75" y="504"/>
                  <a:pt x="75" y="505"/>
                  <a:pt x="75" y="505"/>
                </a:cubicBezTo>
                <a:cubicBezTo>
                  <a:pt x="75" y="505"/>
                  <a:pt x="75" y="505"/>
                  <a:pt x="75" y="505"/>
                </a:cubicBezTo>
                <a:cubicBezTo>
                  <a:pt x="75" y="505"/>
                  <a:pt x="74" y="505"/>
                  <a:pt x="74" y="505"/>
                </a:cubicBezTo>
                <a:cubicBezTo>
                  <a:pt x="74" y="505"/>
                  <a:pt x="74" y="505"/>
                  <a:pt x="74" y="505"/>
                </a:cubicBezTo>
                <a:cubicBezTo>
                  <a:pt x="73" y="506"/>
                  <a:pt x="73" y="506"/>
                  <a:pt x="73" y="506"/>
                </a:cubicBezTo>
                <a:cubicBezTo>
                  <a:pt x="73" y="507"/>
                  <a:pt x="73" y="507"/>
                  <a:pt x="73" y="507"/>
                </a:cubicBezTo>
                <a:cubicBezTo>
                  <a:pt x="73" y="507"/>
                  <a:pt x="73" y="507"/>
                  <a:pt x="72" y="508"/>
                </a:cubicBezTo>
                <a:cubicBezTo>
                  <a:pt x="72" y="508"/>
                  <a:pt x="72" y="507"/>
                  <a:pt x="71" y="507"/>
                </a:cubicBezTo>
                <a:cubicBezTo>
                  <a:pt x="71" y="507"/>
                  <a:pt x="71" y="506"/>
                  <a:pt x="72" y="506"/>
                </a:cubicBezTo>
                <a:cubicBezTo>
                  <a:pt x="71" y="506"/>
                  <a:pt x="71" y="506"/>
                  <a:pt x="71" y="506"/>
                </a:cubicBezTo>
                <a:lnTo>
                  <a:pt x="71" y="505"/>
                </a:lnTo>
                <a:close/>
                <a:moveTo>
                  <a:pt x="68" y="496"/>
                </a:moveTo>
                <a:cubicBezTo>
                  <a:pt x="68" y="496"/>
                  <a:pt x="68" y="496"/>
                  <a:pt x="68" y="496"/>
                </a:cubicBezTo>
                <a:cubicBezTo>
                  <a:pt x="68" y="496"/>
                  <a:pt x="68" y="496"/>
                  <a:pt x="68" y="496"/>
                </a:cubicBezTo>
                <a:cubicBezTo>
                  <a:pt x="68" y="496"/>
                  <a:pt x="68" y="496"/>
                  <a:pt x="68" y="496"/>
                </a:cubicBezTo>
                <a:close/>
                <a:moveTo>
                  <a:pt x="66" y="480"/>
                </a:moveTo>
                <a:cubicBezTo>
                  <a:pt x="67" y="480"/>
                  <a:pt x="67" y="480"/>
                  <a:pt x="67" y="480"/>
                </a:cubicBezTo>
                <a:cubicBezTo>
                  <a:pt x="67" y="479"/>
                  <a:pt x="67" y="479"/>
                  <a:pt x="67" y="479"/>
                </a:cubicBezTo>
                <a:cubicBezTo>
                  <a:pt x="67" y="479"/>
                  <a:pt x="67" y="479"/>
                  <a:pt x="67" y="479"/>
                </a:cubicBezTo>
                <a:cubicBezTo>
                  <a:pt x="67" y="480"/>
                  <a:pt x="67" y="480"/>
                  <a:pt x="68" y="480"/>
                </a:cubicBezTo>
                <a:cubicBezTo>
                  <a:pt x="68" y="480"/>
                  <a:pt x="67" y="480"/>
                  <a:pt x="67" y="481"/>
                </a:cubicBezTo>
                <a:cubicBezTo>
                  <a:pt x="67" y="481"/>
                  <a:pt x="67" y="481"/>
                  <a:pt x="67" y="481"/>
                </a:cubicBezTo>
                <a:cubicBezTo>
                  <a:pt x="67" y="481"/>
                  <a:pt x="67" y="480"/>
                  <a:pt x="66" y="480"/>
                </a:cubicBezTo>
                <a:close/>
                <a:moveTo>
                  <a:pt x="67" y="516"/>
                </a:moveTo>
                <a:cubicBezTo>
                  <a:pt x="67" y="516"/>
                  <a:pt x="67" y="516"/>
                  <a:pt x="67" y="516"/>
                </a:cubicBezTo>
                <a:cubicBezTo>
                  <a:pt x="67" y="516"/>
                  <a:pt x="68" y="515"/>
                  <a:pt x="68" y="514"/>
                </a:cubicBezTo>
                <a:cubicBezTo>
                  <a:pt x="69" y="513"/>
                  <a:pt x="68" y="512"/>
                  <a:pt x="68" y="512"/>
                </a:cubicBezTo>
                <a:cubicBezTo>
                  <a:pt x="68" y="512"/>
                  <a:pt x="69" y="512"/>
                  <a:pt x="69" y="512"/>
                </a:cubicBezTo>
                <a:cubicBezTo>
                  <a:pt x="69" y="511"/>
                  <a:pt x="69" y="510"/>
                  <a:pt x="69" y="510"/>
                </a:cubicBezTo>
                <a:cubicBezTo>
                  <a:pt x="69" y="510"/>
                  <a:pt x="69" y="510"/>
                  <a:pt x="69" y="510"/>
                </a:cubicBezTo>
                <a:cubicBezTo>
                  <a:pt x="70" y="509"/>
                  <a:pt x="70" y="509"/>
                  <a:pt x="70" y="508"/>
                </a:cubicBezTo>
                <a:cubicBezTo>
                  <a:pt x="70" y="508"/>
                  <a:pt x="70" y="508"/>
                  <a:pt x="70" y="508"/>
                </a:cubicBezTo>
                <a:cubicBezTo>
                  <a:pt x="71" y="509"/>
                  <a:pt x="71" y="509"/>
                  <a:pt x="72" y="510"/>
                </a:cubicBezTo>
                <a:cubicBezTo>
                  <a:pt x="72" y="510"/>
                  <a:pt x="72" y="510"/>
                  <a:pt x="71" y="511"/>
                </a:cubicBezTo>
                <a:cubicBezTo>
                  <a:pt x="71" y="511"/>
                  <a:pt x="71" y="511"/>
                  <a:pt x="72" y="511"/>
                </a:cubicBezTo>
                <a:cubicBezTo>
                  <a:pt x="72" y="511"/>
                  <a:pt x="72" y="511"/>
                  <a:pt x="72" y="511"/>
                </a:cubicBezTo>
                <a:cubicBezTo>
                  <a:pt x="72" y="511"/>
                  <a:pt x="72" y="511"/>
                  <a:pt x="72" y="511"/>
                </a:cubicBezTo>
                <a:cubicBezTo>
                  <a:pt x="72" y="511"/>
                  <a:pt x="72" y="511"/>
                  <a:pt x="73" y="511"/>
                </a:cubicBezTo>
                <a:cubicBezTo>
                  <a:pt x="73" y="511"/>
                  <a:pt x="73" y="512"/>
                  <a:pt x="73" y="512"/>
                </a:cubicBezTo>
                <a:cubicBezTo>
                  <a:pt x="73" y="512"/>
                  <a:pt x="72" y="513"/>
                  <a:pt x="72" y="513"/>
                </a:cubicBezTo>
                <a:cubicBezTo>
                  <a:pt x="72" y="513"/>
                  <a:pt x="72" y="513"/>
                  <a:pt x="72" y="513"/>
                </a:cubicBezTo>
                <a:cubicBezTo>
                  <a:pt x="72" y="513"/>
                  <a:pt x="72" y="513"/>
                  <a:pt x="72" y="513"/>
                </a:cubicBezTo>
                <a:cubicBezTo>
                  <a:pt x="72" y="512"/>
                  <a:pt x="72" y="512"/>
                  <a:pt x="72" y="512"/>
                </a:cubicBezTo>
                <a:cubicBezTo>
                  <a:pt x="72" y="512"/>
                  <a:pt x="71" y="512"/>
                  <a:pt x="71" y="512"/>
                </a:cubicBezTo>
                <a:cubicBezTo>
                  <a:pt x="71" y="513"/>
                  <a:pt x="71" y="513"/>
                  <a:pt x="71" y="513"/>
                </a:cubicBezTo>
                <a:cubicBezTo>
                  <a:pt x="71" y="513"/>
                  <a:pt x="71" y="513"/>
                  <a:pt x="70" y="513"/>
                </a:cubicBezTo>
                <a:cubicBezTo>
                  <a:pt x="70" y="513"/>
                  <a:pt x="70" y="513"/>
                  <a:pt x="70" y="513"/>
                </a:cubicBezTo>
                <a:cubicBezTo>
                  <a:pt x="70" y="514"/>
                  <a:pt x="70" y="514"/>
                  <a:pt x="70" y="514"/>
                </a:cubicBezTo>
                <a:cubicBezTo>
                  <a:pt x="70" y="514"/>
                  <a:pt x="71" y="514"/>
                  <a:pt x="71" y="515"/>
                </a:cubicBezTo>
                <a:cubicBezTo>
                  <a:pt x="70" y="515"/>
                  <a:pt x="70" y="515"/>
                  <a:pt x="70" y="516"/>
                </a:cubicBezTo>
                <a:cubicBezTo>
                  <a:pt x="70" y="516"/>
                  <a:pt x="70" y="516"/>
                  <a:pt x="70" y="516"/>
                </a:cubicBezTo>
                <a:cubicBezTo>
                  <a:pt x="69" y="516"/>
                  <a:pt x="69" y="516"/>
                  <a:pt x="69" y="516"/>
                </a:cubicBezTo>
                <a:cubicBezTo>
                  <a:pt x="69" y="516"/>
                  <a:pt x="69" y="517"/>
                  <a:pt x="69" y="517"/>
                </a:cubicBezTo>
                <a:cubicBezTo>
                  <a:pt x="69" y="518"/>
                  <a:pt x="68" y="518"/>
                  <a:pt x="67" y="519"/>
                </a:cubicBezTo>
                <a:cubicBezTo>
                  <a:pt x="67" y="519"/>
                  <a:pt x="67" y="519"/>
                  <a:pt x="67" y="519"/>
                </a:cubicBezTo>
                <a:cubicBezTo>
                  <a:pt x="67" y="519"/>
                  <a:pt x="67" y="518"/>
                  <a:pt x="67" y="517"/>
                </a:cubicBezTo>
                <a:cubicBezTo>
                  <a:pt x="67" y="517"/>
                  <a:pt x="67" y="516"/>
                  <a:pt x="67" y="516"/>
                </a:cubicBezTo>
                <a:cubicBezTo>
                  <a:pt x="67" y="516"/>
                  <a:pt x="67" y="516"/>
                  <a:pt x="67" y="516"/>
                </a:cubicBezTo>
                <a:close/>
                <a:moveTo>
                  <a:pt x="66" y="509"/>
                </a:moveTo>
                <a:cubicBezTo>
                  <a:pt x="67" y="509"/>
                  <a:pt x="67" y="509"/>
                  <a:pt x="67" y="509"/>
                </a:cubicBezTo>
                <a:cubicBezTo>
                  <a:pt x="67" y="509"/>
                  <a:pt x="67" y="509"/>
                  <a:pt x="67" y="509"/>
                </a:cubicBezTo>
                <a:cubicBezTo>
                  <a:pt x="66" y="509"/>
                  <a:pt x="66" y="509"/>
                  <a:pt x="66" y="509"/>
                </a:cubicBezTo>
                <a:close/>
                <a:moveTo>
                  <a:pt x="66" y="510"/>
                </a:moveTo>
                <a:cubicBezTo>
                  <a:pt x="67" y="510"/>
                  <a:pt x="67" y="510"/>
                  <a:pt x="67" y="510"/>
                </a:cubicBezTo>
                <a:cubicBezTo>
                  <a:pt x="67" y="510"/>
                  <a:pt x="67" y="510"/>
                  <a:pt x="67" y="510"/>
                </a:cubicBezTo>
                <a:cubicBezTo>
                  <a:pt x="66" y="510"/>
                  <a:pt x="66" y="510"/>
                  <a:pt x="66" y="510"/>
                </a:cubicBezTo>
                <a:close/>
                <a:moveTo>
                  <a:pt x="65" y="488"/>
                </a:moveTo>
                <a:cubicBezTo>
                  <a:pt x="65" y="488"/>
                  <a:pt x="65" y="488"/>
                  <a:pt x="65" y="488"/>
                </a:cubicBezTo>
                <a:cubicBezTo>
                  <a:pt x="65" y="489"/>
                  <a:pt x="65" y="489"/>
                  <a:pt x="65" y="489"/>
                </a:cubicBezTo>
                <a:cubicBezTo>
                  <a:pt x="65" y="489"/>
                  <a:pt x="65" y="489"/>
                  <a:pt x="65" y="489"/>
                </a:cubicBezTo>
                <a:cubicBezTo>
                  <a:pt x="65" y="489"/>
                  <a:pt x="65" y="489"/>
                  <a:pt x="65" y="488"/>
                </a:cubicBezTo>
                <a:close/>
                <a:moveTo>
                  <a:pt x="47" y="562"/>
                </a:moveTo>
                <a:cubicBezTo>
                  <a:pt x="46" y="562"/>
                  <a:pt x="46" y="561"/>
                  <a:pt x="46" y="561"/>
                </a:cubicBezTo>
                <a:cubicBezTo>
                  <a:pt x="46" y="561"/>
                  <a:pt x="47" y="561"/>
                  <a:pt x="47" y="561"/>
                </a:cubicBezTo>
                <a:lnTo>
                  <a:pt x="47" y="562"/>
                </a:lnTo>
                <a:close/>
                <a:moveTo>
                  <a:pt x="47" y="566"/>
                </a:moveTo>
                <a:cubicBezTo>
                  <a:pt x="47" y="566"/>
                  <a:pt x="47" y="566"/>
                  <a:pt x="47" y="566"/>
                </a:cubicBezTo>
                <a:cubicBezTo>
                  <a:pt x="47" y="566"/>
                  <a:pt x="47" y="566"/>
                  <a:pt x="47" y="566"/>
                </a:cubicBezTo>
                <a:cubicBezTo>
                  <a:pt x="47" y="565"/>
                  <a:pt x="47" y="565"/>
                  <a:pt x="47" y="564"/>
                </a:cubicBezTo>
                <a:cubicBezTo>
                  <a:pt x="47" y="564"/>
                  <a:pt x="47" y="564"/>
                  <a:pt x="48" y="564"/>
                </a:cubicBezTo>
                <a:cubicBezTo>
                  <a:pt x="48" y="564"/>
                  <a:pt x="48" y="564"/>
                  <a:pt x="48" y="564"/>
                </a:cubicBezTo>
                <a:cubicBezTo>
                  <a:pt x="48" y="564"/>
                  <a:pt x="48" y="564"/>
                  <a:pt x="48" y="564"/>
                </a:cubicBezTo>
                <a:cubicBezTo>
                  <a:pt x="48" y="564"/>
                  <a:pt x="48" y="564"/>
                  <a:pt x="48" y="564"/>
                </a:cubicBezTo>
                <a:cubicBezTo>
                  <a:pt x="48" y="565"/>
                  <a:pt x="48" y="565"/>
                  <a:pt x="47" y="566"/>
                </a:cubicBezTo>
                <a:close/>
                <a:moveTo>
                  <a:pt x="56" y="520"/>
                </a:moveTo>
                <a:cubicBezTo>
                  <a:pt x="56" y="520"/>
                  <a:pt x="56" y="520"/>
                  <a:pt x="56" y="520"/>
                </a:cubicBezTo>
                <a:cubicBezTo>
                  <a:pt x="56" y="521"/>
                  <a:pt x="56" y="521"/>
                  <a:pt x="56" y="521"/>
                </a:cubicBezTo>
                <a:cubicBezTo>
                  <a:pt x="56" y="521"/>
                  <a:pt x="56" y="521"/>
                  <a:pt x="56" y="520"/>
                </a:cubicBezTo>
                <a:close/>
                <a:moveTo>
                  <a:pt x="56" y="596"/>
                </a:moveTo>
                <a:cubicBezTo>
                  <a:pt x="56" y="596"/>
                  <a:pt x="56" y="597"/>
                  <a:pt x="55" y="597"/>
                </a:cubicBezTo>
                <a:cubicBezTo>
                  <a:pt x="56" y="597"/>
                  <a:pt x="56" y="597"/>
                  <a:pt x="56" y="596"/>
                </a:cubicBezTo>
                <a:close/>
                <a:moveTo>
                  <a:pt x="54" y="590"/>
                </a:moveTo>
                <a:cubicBezTo>
                  <a:pt x="54" y="590"/>
                  <a:pt x="54" y="590"/>
                  <a:pt x="54" y="590"/>
                </a:cubicBezTo>
                <a:cubicBezTo>
                  <a:pt x="54" y="591"/>
                  <a:pt x="54" y="591"/>
                  <a:pt x="54" y="591"/>
                </a:cubicBezTo>
                <a:cubicBezTo>
                  <a:pt x="54" y="591"/>
                  <a:pt x="54" y="591"/>
                  <a:pt x="54" y="591"/>
                </a:cubicBezTo>
                <a:cubicBezTo>
                  <a:pt x="54" y="591"/>
                  <a:pt x="54" y="591"/>
                  <a:pt x="54" y="591"/>
                </a:cubicBezTo>
                <a:lnTo>
                  <a:pt x="54" y="590"/>
                </a:lnTo>
                <a:close/>
                <a:moveTo>
                  <a:pt x="52" y="529"/>
                </a:moveTo>
                <a:cubicBezTo>
                  <a:pt x="52" y="529"/>
                  <a:pt x="52" y="529"/>
                  <a:pt x="52" y="530"/>
                </a:cubicBezTo>
                <a:cubicBezTo>
                  <a:pt x="53" y="530"/>
                  <a:pt x="52" y="530"/>
                  <a:pt x="53" y="531"/>
                </a:cubicBezTo>
                <a:cubicBezTo>
                  <a:pt x="53" y="531"/>
                  <a:pt x="53" y="532"/>
                  <a:pt x="52" y="532"/>
                </a:cubicBezTo>
                <a:cubicBezTo>
                  <a:pt x="52" y="532"/>
                  <a:pt x="52" y="532"/>
                  <a:pt x="52" y="532"/>
                </a:cubicBezTo>
                <a:cubicBezTo>
                  <a:pt x="52" y="532"/>
                  <a:pt x="52" y="531"/>
                  <a:pt x="51" y="531"/>
                </a:cubicBezTo>
                <a:cubicBezTo>
                  <a:pt x="51" y="530"/>
                  <a:pt x="51" y="530"/>
                  <a:pt x="52" y="529"/>
                </a:cubicBezTo>
                <a:close/>
                <a:moveTo>
                  <a:pt x="53" y="579"/>
                </a:moveTo>
                <a:cubicBezTo>
                  <a:pt x="53" y="579"/>
                  <a:pt x="53" y="579"/>
                  <a:pt x="53" y="579"/>
                </a:cubicBezTo>
                <a:cubicBezTo>
                  <a:pt x="53" y="579"/>
                  <a:pt x="53" y="579"/>
                  <a:pt x="53" y="579"/>
                </a:cubicBezTo>
                <a:cubicBezTo>
                  <a:pt x="53" y="579"/>
                  <a:pt x="53" y="579"/>
                  <a:pt x="53" y="579"/>
                </a:cubicBezTo>
                <a:cubicBezTo>
                  <a:pt x="53" y="579"/>
                  <a:pt x="53" y="579"/>
                  <a:pt x="52" y="578"/>
                </a:cubicBezTo>
                <a:cubicBezTo>
                  <a:pt x="53" y="578"/>
                  <a:pt x="53" y="579"/>
                  <a:pt x="53" y="579"/>
                </a:cubicBezTo>
                <a:close/>
                <a:moveTo>
                  <a:pt x="50" y="530"/>
                </a:moveTo>
                <a:cubicBezTo>
                  <a:pt x="50" y="530"/>
                  <a:pt x="50" y="530"/>
                  <a:pt x="50" y="530"/>
                </a:cubicBezTo>
                <a:cubicBezTo>
                  <a:pt x="50" y="531"/>
                  <a:pt x="50" y="530"/>
                  <a:pt x="50" y="531"/>
                </a:cubicBezTo>
                <a:lnTo>
                  <a:pt x="50" y="530"/>
                </a:lnTo>
                <a:close/>
                <a:moveTo>
                  <a:pt x="50" y="534"/>
                </a:moveTo>
                <a:cubicBezTo>
                  <a:pt x="50" y="534"/>
                  <a:pt x="50" y="534"/>
                  <a:pt x="50" y="534"/>
                </a:cubicBezTo>
                <a:cubicBezTo>
                  <a:pt x="50" y="534"/>
                  <a:pt x="50" y="535"/>
                  <a:pt x="50" y="535"/>
                </a:cubicBezTo>
                <a:cubicBezTo>
                  <a:pt x="50" y="535"/>
                  <a:pt x="50" y="535"/>
                  <a:pt x="50" y="535"/>
                </a:cubicBezTo>
                <a:cubicBezTo>
                  <a:pt x="50" y="535"/>
                  <a:pt x="50" y="535"/>
                  <a:pt x="50" y="535"/>
                </a:cubicBezTo>
                <a:cubicBezTo>
                  <a:pt x="50" y="534"/>
                  <a:pt x="50" y="534"/>
                  <a:pt x="50" y="534"/>
                </a:cubicBezTo>
                <a:close/>
                <a:moveTo>
                  <a:pt x="49" y="537"/>
                </a:moveTo>
                <a:cubicBezTo>
                  <a:pt x="49" y="537"/>
                  <a:pt x="49" y="537"/>
                  <a:pt x="49" y="537"/>
                </a:cubicBezTo>
                <a:cubicBezTo>
                  <a:pt x="49" y="537"/>
                  <a:pt x="49" y="537"/>
                  <a:pt x="49" y="538"/>
                </a:cubicBezTo>
                <a:cubicBezTo>
                  <a:pt x="48" y="537"/>
                  <a:pt x="48" y="537"/>
                  <a:pt x="49" y="537"/>
                </a:cubicBezTo>
                <a:close/>
                <a:moveTo>
                  <a:pt x="51" y="551"/>
                </a:moveTo>
                <a:cubicBezTo>
                  <a:pt x="51" y="551"/>
                  <a:pt x="50" y="551"/>
                  <a:pt x="50" y="552"/>
                </a:cubicBezTo>
                <a:cubicBezTo>
                  <a:pt x="50" y="552"/>
                  <a:pt x="50" y="552"/>
                  <a:pt x="50" y="552"/>
                </a:cubicBezTo>
                <a:cubicBezTo>
                  <a:pt x="50" y="551"/>
                  <a:pt x="50" y="551"/>
                  <a:pt x="49" y="550"/>
                </a:cubicBezTo>
                <a:cubicBezTo>
                  <a:pt x="49" y="550"/>
                  <a:pt x="49" y="549"/>
                  <a:pt x="50" y="549"/>
                </a:cubicBezTo>
                <a:cubicBezTo>
                  <a:pt x="50" y="549"/>
                  <a:pt x="50" y="549"/>
                  <a:pt x="50" y="549"/>
                </a:cubicBezTo>
                <a:cubicBezTo>
                  <a:pt x="50" y="549"/>
                  <a:pt x="50" y="549"/>
                  <a:pt x="50" y="549"/>
                </a:cubicBezTo>
                <a:cubicBezTo>
                  <a:pt x="50" y="549"/>
                  <a:pt x="50" y="548"/>
                  <a:pt x="51" y="548"/>
                </a:cubicBezTo>
                <a:cubicBezTo>
                  <a:pt x="51" y="548"/>
                  <a:pt x="51" y="548"/>
                  <a:pt x="51" y="548"/>
                </a:cubicBezTo>
                <a:cubicBezTo>
                  <a:pt x="51" y="548"/>
                  <a:pt x="51" y="548"/>
                  <a:pt x="51" y="549"/>
                </a:cubicBezTo>
                <a:cubicBezTo>
                  <a:pt x="51" y="549"/>
                  <a:pt x="51" y="550"/>
                  <a:pt x="51" y="551"/>
                </a:cubicBezTo>
                <a:close/>
                <a:moveTo>
                  <a:pt x="51" y="594"/>
                </a:moveTo>
                <a:cubicBezTo>
                  <a:pt x="51" y="594"/>
                  <a:pt x="51" y="594"/>
                  <a:pt x="51" y="594"/>
                </a:cubicBezTo>
                <a:cubicBezTo>
                  <a:pt x="51" y="594"/>
                  <a:pt x="51" y="594"/>
                  <a:pt x="51" y="594"/>
                </a:cubicBezTo>
                <a:close/>
                <a:moveTo>
                  <a:pt x="51" y="546"/>
                </a:moveTo>
                <a:cubicBezTo>
                  <a:pt x="51" y="547"/>
                  <a:pt x="51" y="546"/>
                  <a:pt x="51" y="547"/>
                </a:cubicBezTo>
                <a:cubicBezTo>
                  <a:pt x="51" y="547"/>
                  <a:pt x="51" y="547"/>
                  <a:pt x="51" y="546"/>
                </a:cubicBezTo>
                <a:close/>
                <a:moveTo>
                  <a:pt x="51" y="546"/>
                </a:moveTo>
                <a:cubicBezTo>
                  <a:pt x="51" y="546"/>
                  <a:pt x="51" y="546"/>
                  <a:pt x="51" y="546"/>
                </a:cubicBezTo>
                <a:cubicBezTo>
                  <a:pt x="51" y="545"/>
                  <a:pt x="51" y="545"/>
                  <a:pt x="51" y="545"/>
                </a:cubicBezTo>
                <a:cubicBezTo>
                  <a:pt x="52" y="545"/>
                  <a:pt x="52" y="545"/>
                  <a:pt x="52" y="545"/>
                </a:cubicBezTo>
                <a:cubicBezTo>
                  <a:pt x="52" y="545"/>
                  <a:pt x="52" y="545"/>
                  <a:pt x="52" y="545"/>
                </a:cubicBezTo>
                <a:cubicBezTo>
                  <a:pt x="52" y="545"/>
                  <a:pt x="52" y="545"/>
                  <a:pt x="51" y="546"/>
                </a:cubicBezTo>
                <a:close/>
                <a:moveTo>
                  <a:pt x="52" y="581"/>
                </a:moveTo>
                <a:cubicBezTo>
                  <a:pt x="52" y="581"/>
                  <a:pt x="52" y="581"/>
                  <a:pt x="52" y="581"/>
                </a:cubicBezTo>
                <a:cubicBezTo>
                  <a:pt x="52" y="581"/>
                  <a:pt x="52" y="581"/>
                  <a:pt x="52" y="581"/>
                </a:cubicBezTo>
                <a:cubicBezTo>
                  <a:pt x="52" y="581"/>
                  <a:pt x="52" y="581"/>
                  <a:pt x="52" y="580"/>
                </a:cubicBezTo>
                <a:cubicBezTo>
                  <a:pt x="52" y="580"/>
                  <a:pt x="52" y="580"/>
                  <a:pt x="52" y="581"/>
                </a:cubicBezTo>
                <a:close/>
                <a:moveTo>
                  <a:pt x="53" y="602"/>
                </a:moveTo>
                <a:cubicBezTo>
                  <a:pt x="53" y="602"/>
                  <a:pt x="53" y="602"/>
                  <a:pt x="52" y="602"/>
                </a:cubicBezTo>
                <a:cubicBezTo>
                  <a:pt x="52" y="602"/>
                  <a:pt x="52" y="602"/>
                  <a:pt x="53" y="601"/>
                </a:cubicBezTo>
                <a:cubicBezTo>
                  <a:pt x="53" y="600"/>
                  <a:pt x="52" y="601"/>
                  <a:pt x="52" y="600"/>
                </a:cubicBezTo>
                <a:cubicBezTo>
                  <a:pt x="52" y="600"/>
                  <a:pt x="52" y="600"/>
                  <a:pt x="52" y="599"/>
                </a:cubicBezTo>
                <a:cubicBezTo>
                  <a:pt x="53" y="600"/>
                  <a:pt x="53" y="600"/>
                  <a:pt x="53" y="600"/>
                </a:cubicBezTo>
                <a:cubicBezTo>
                  <a:pt x="53" y="600"/>
                  <a:pt x="53" y="601"/>
                  <a:pt x="53" y="602"/>
                </a:cubicBezTo>
                <a:close/>
                <a:moveTo>
                  <a:pt x="54" y="604"/>
                </a:moveTo>
                <a:cubicBezTo>
                  <a:pt x="54" y="604"/>
                  <a:pt x="54" y="604"/>
                  <a:pt x="54" y="604"/>
                </a:cubicBezTo>
                <a:cubicBezTo>
                  <a:pt x="54" y="603"/>
                  <a:pt x="54" y="603"/>
                  <a:pt x="54" y="603"/>
                </a:cubicBezTo>
                <a:cubicBezTo>
                  <a:pt x="53" y="603"/>
                  <a:pt x="53" y="603"/>
                  <a:pt x="53" y="603"/>
                </a:cubicBezTo>
                <a:cubicBezTo>
                  <a:pt x="53" y="603"/>
                  <a:pt x="53" y="602"/>
                  <a:pt x="53" y="602"/>
                </a:cubicBezTo>
                <a:cubicBezTo>
                  <a:pt x="54" y="602"/>
                  <a:pt x="54" y="602"/>
                  <a:pt x="54" y="602"/>
                </a:cubicBezTo>
                <a:cubicBezTo>
                  <a:pt x="54" y="603"/>
                  <a:pt x="54" y="603"/>
                  <a:pt x="54" y="603"/>
                </a:cubicBezTo>
                <a:cubicBezTo>
                  <a:pt x="54" y="603"/>
                  <a:pt x="54" y="603"/>
                  <a:pt x="54" y="603"/>
                </a:cubicBezTo>
                <a:cubicBezTo>
                  <a:pt x="54" y="603"/>
                  <a:pt x="54" y="603"/>
                  <a:pt x="54" y="603"/>
                </a:cubicBezTo>
                <a:cubicBezTo>
                  <a:pt x="54" y="603"/>
                  <a:pt x="54" y="604"/>
                  <a:pt x="54" y="604"/>
                </a:cubicBezTo>
                <a:cubicBezTo>
                  <a:pt x="54" y="604"/>
                  <a:pt x="54" y="604"/>
                  <a:pt x="54" y="604"/>
                </a:cubicBezTo>
                <a:close/>
                <a:moveTo>
                  <a:pt x="55" y="610"/>
                </a:moveTo>
                <a:cubicBezTo>
                  <a:pt x="55" y="610"/>
                  <a:pt x="54" y="610"/>
                  <a:pt x="54" y="610"/>
                </a:cubicBezTo>
                <a:cubicBezTo>
                  <a:pt x="54" y="610"/>
                  <a:pt x="54" y="610"/>
                  <a:pt x="54" y="609"/>
                </a:cubicBezTo>
                <a:cubicBezTo>
                  <a:pt x="55" y="609"/>
                  <a:pt x="55" y="609"/>
                  <a:pt x="55" y="609"/>
                </a:cubicBezTo>
                <a:cubicBezTo>
                  <a:pt x="55" y="610"/>
                  <a:pt x="55" y="610"/>
                  <a:pt x="56" y="610"/>
                </a:cubicBezTo>
                <a:cubicBezTo>
                  <a:pt x="55" y="610"/>
                  <a:pt x="55" y="610"/>
                  <a:pt x="55" y="610"/>
                </a:cubicBezTo>
                <a:close/>
                <a:moveTo>
                  <a:pt x="56" y="600"/>
                </a:moveTo>
                <a:cubicBezTo>
                  <a:pt x="56" y="600"/>
                  <a:pt x="55" y="600"/>
                  <a:pt x="55" y="600"/>
                </a:cubicBezTo>
                <a:cubicBezTo>
                  <a:pt x="55" y="600"/>
                  <a:pt x="55" y="599"/>
                  <a:pt x="55" y="599"/>
                </a:cubicBezTo>
                <a:cubicBezTo>
                  <a:pt x="56" y="599"/>
                  <a:pt x="56" y="599"/>
                  <a:pt x="56" y="599"/>
                </a:cubicBezTo>
                <a:cubicBezTo>
                  <a:pt x="56" y="599"/>
                  <a:pt x="56" y="600"/>
                  <a:pt x="56" y="600"/>
                </a:cubicBezTo>
                <a:cubicBezTo>
                  <a:pt x="56" y="600"/>
                  <a:pt x="56" y="600"/>
                  <a:pt x="56" y="600"/>
                </a:cubicBezTo>
                <a:close/>
                <a:moveTo>
                  <a:pt x="57" y="617"/>
                </a:moveTo>
                <a:cubicBezTo>
                  <a:pt x="57" y="617"/>
                  <a:pt x="57" y="616"/>
                  <a:pt x="56" y="616"/>
                </a:cubicBezTo>
                <a:cubicBezTo>
                  <a:pt x="56" y="616"/>
                  <a:pt x="56" y="616"/>
                  <a:pt x="56" y="616"/>
                </a:cubicBezTo>
                <a:cubicBezTo>
                  <a:pt x="57" y="616"/>
                  <a:pt x="57" y="616"/>
                  <a:pt x="57" y="616"/>
                </a:cubicBezTo>
                <a:lnTo>
                  <a:pt x="57" y="617"/>
                </a:lnTo>
                <a:close/>
                <a:moveTo>
                  <a:pt x="57" y="613"/>
                </a:moveTo>
                <a:cubicBezTo>
                  <a:pt x="57" y="613"/>
                  <a:pt x="57" y="613"/>
                  <a:pt x="57" y="613"/>
                </a:cubicBezTo>
                <a:cubicBezTo>
                  <a:pt x="57" y="613"/>
                  <a:pt x="57" y="613"/>
                  <a:pt x="57" y="613"/>
                </a:cubicBezTo>
                <a:cubicBezTo>
                  <a:pt x="57" y="613"/>
                  <a:pt x="57" y="613"/>
                  <a:pt x="57" y="613"/>
                </a:cubicBezTo>
                <a:cubicBezTo>
                  <a:pt x="57" y="613"/>
                  <a:pt x="57" y="613"/>
                  <a:pt x="57" y="613"/>
                </a:cubicBezTo>
                <a:close/>
                <a:moveTo>
                  <a:pt x="58" y="512"/>
                </a:moveTo>
                <a:cubicBezTo>
                  <a:pt x="58" y="512"/>
                  <a:pt x="58" y="512"/>
                  <a:pt x="58" y="512"/>
                </a:cubicBezTo>
                <a:cubicBezTo>
                  <a:pt x="58" y="513"/>
                  <a:pt x="58" y="513"/>
                  <a:pt x="57" y="513"/>
                </a:cubicBezTo>
                <a:cubicBezTo>
                  <a:pt x="57" y="513"/>
                  <a:pt x="57" y="513"/>
                  <a:pt x="57" y="513"/>
                </a:cubicBezTo>
                <a:cubicBezTo>
                  <a:pt x="57" y="513"/>
                  <a:pt x="58" y="512"/>
                  <a:pt x="58" y="512"/>
                </a:cubicBezTo>
                <a:close/>
                <a:moveTo>
                  <a:pt x="58" y="614"/>
                </a:moveTo>
                <a:cubicBezTo>
                  <a:pt x="57" y="614"/>
                  <a:pt x="58" y="614"/>
                  <a:pt x="57" y="614"/>
                </a:cubicBezTo>
                <a:cubicBezTo>
                  <a:pt x="58" y="614"/>
                  <a:pt x="58" y="614"/>
                  <a:pt x="58" y="614"/>
                </a:cubicBezTo>
                <a:close/>
                <a:moveTo>
                  <a:pt x="58" y="619"/>
                </a:moveTo>
                <a:cubicBezTo>
                  <a:pt x="58" y="619"/>
                  <a:pt x="58" y="619"/>
                  <a:pt x="58" y="619"/>
                </a:cubicBezTo>
                <a:cubicBezTo>
                  <a:pt x="58" y="619"/>
                  <a:pt x="58" y="619"/>
                  <a:pt x="58" y="619"/>
                </a:cubicBezTo>
                <a:cubicBezTo>
                  <a:pt x="58" y="619"/>
                  <a:pt x="58" y="619"/>
                  <a:pt x="58" y="619"/>
                </a:cubicBezTo>
                <a:cubicBezTo>
                  <a:pt x="58" y="618"/>
                  <a:pt x="58" y="619"/>
                  <a:pt x="58" y="618"/>
                </a:cubicBezTo>
                <a:cubicBezTo>
                  <a:pt x="58" y="618"/>
                  <a:pt x="58" y="618"/>
                  <a:pt x="58" y="617"/>
                </a:cubicBezTo>
                <a:cubicBezTo>
                  <a:pt x="59" y="618"/>
                  <a:pt x="59" y="617"/>
                  <a:pt x="59" y="618"/>
                </a:cubicBezTo>
                <a:cubicBezTo>
                  <a:pt x="59" y="618"/>
                  <a:pt x="58" y="619"/>
                  <a:pt x="58" y="619"/>
                </a:cubicBezTo>
                <a:close/>
                <a:moveTo>
                  <a:pt x="63" y="552"/>
                </a:moveTo>
                <a:cubicBezTo>
                  <a:pt x="63" y="552"/>
                  <a:pt x="63" y="552"/>
                  <a:pt x="63" y="552"/>
                </a:cubicBezTo>
                <a:cubicBezTo>
                  <a:pt x="63" y="552"/>
                  <a:pt x="63" y="552"/>
                  <a:pt x="62" y="552"/>
                </a:cubicBezTo>
                <a:cubicBezTo>
                  <a:pt x="62" y="552"/>
                  <a:pt x="63" y="552"/>
                  <a:pt x="63" y="551"/>
                </a:cubicBezTo>
                <a:cubicBezTo>
                  <a:pt x="63" y="551"/>
                  <a:pt x="63" y="551"/>
                  <a:pt x="63" y="552"/>
                </a:cubicBezTo>
                <a:cubicBezTo>
                  <a:pt x="63" y="552"/>
                  <a:pt x="63" y="552"/>
                  <a:pt x="63" y="552"/>
                </a:cubicBezTo>
                <a:cubicBezTo>
                  <a:pt x="63" y="552"/>
                  <a:pt x="63" y="552"/>
                  <a:pt x="63" y="552"/>
                </a:cubicBezTo>
                <a:close/>
                <a:moveTo>
                  <a:pt x="63" y="548"/>
                </a:moveTo>
                <a:cubicBezTo>
                  <a:pt x="63" y="548"/>
                  <a:pt x="63" y="548"/>
                  <a:pt x="63" y="548"/>
                </a:cubicBezTo>
                <a:cubicBezTo>
                  <a:pt x="63" y="548"/>
                  <a:pt x="63" y="548"/>
                  <a:pt x="63" y="549"/>
                </a:cubicBezTo>
                <a:cubicBezTo>
                  <a:pt x="63" y="549"/>
                  <a:pt x="63" y="549"/>
                  <a:pt x="63" y="548"/>
                </a:cubicBezTo>
                <a:close/>
                <a:moveTo>
                  <a:pt x="63" y="546"/>
                </a:moveTo>
                <a:cubicBezTo>
                  <a:pt x="63" y="546"/>
                  <a:pt x="63" y="546"/>
                  <a:pt x="63" y="546"/>
                </a:cubicBezTo>
                <a:cubicBezTo>
                  <a:pt x="63" y="546"/>
                  <a:pt x="63" y="546"/>
                  <a:pt x="63" y="546"/>
                </a:cubicBezTo>
                <a:cubicBezTo>
                  <a:pt x="63" y="546"/>
                  <a:pt x="63" y="546"/>
                  <a:pt x="63" y="546"/>
                </a:cubicBezTo>
                <a:close/>
                <a:moveTo>
                  <a:pt x="64" y="560"/>
                </a:moveTo>
                <a:cubicBezTo>
                  <a:pt x="64" y="560"/>
                  <a:pt x="64" y="560"/>
                  <a:pt x="64" y="560"/>
                </a:cubicBezTo>
                <a:cubicBezTo>
                  <a:pt x="64" y="561"/>
                  <a:pt x="64" y="561"/>
                  <a:pt x="64" y="561"/>
                </a:cubicBezTo>
                <a:cubicBezTo>
                  <a:pt x="64" y="561"/>
                  <a:pt x="64" y="561"/>
                  <a:pt x="64" y="561"/>
                </a:cubicBezTo>
                <a:cubicBezTo>
                  <a:pt x="63" y="561"/>
                  <a:pt x="63" y="561"/>
                  <a:pt x="63" y="561"/>
                </a:cubicBezTo>
                <a:cubicBezTo>
                  <a:pt x="64" y="560"/>
                  <a:pt x="64" y="560"/>
                  <a:pt x="64" y="560"/>
                </a:cubicBezTo>
                <a:close/>
                <a:moveTo>
                  <a:pt x="65" y="545"/>
                </a:moveTo>
                <a:cubicBezTo>
                  <a:pt x="65" y="545"/>
                  <a:pt x="65" y="545"/>
                  <a:pt x="65" y="545"/>
                </a:cubicBezTo>
                <a:cubicBezTo>
                  <a:pt x="65" y="545"/>
                  <a:pt x="65" y="545"/>
                  <a:pt x="65" y="545"/>
                </a:cubicBezTo>
                <a:close/>
                <a:moveTo>
                  <a:pt x="65" y="545"/>
                </a:moveTo>
                <a:cubicBezTo>
                  <a:pt x="65" y="545"/>
                  <a:pt x="65" y="545"/>
                  <a:pt x="65" y="545"/>
                </a:cubicBezTo>
                <a:cubicBezTo>
                  <a:pt x="65" y="544"/>
                  <a:pt x="65" y="544"/>
                  <a:pt x="65" y="544"/>
                </a:cubicBezTo>
                <a:cubicBezTo>
                  <a:pt x="65" y="544"/>
                  <a:pt x="65" y="544"/>
                  <a:pt x="65" y="544"/>
                </a:cubicBezTo>
                <a:cubicBezTo>
                  <a:pt x="65" y="544"/>
                  <a:pt x="65" y="544"/>
                  <a:pt x="65" y="544"/>
                </a:cubicBezTo>
                <a:lnTo>
                  <a:pt x="65" y="545"/>
                </a:lnTo>
                <a:close/>
                <a:moveTo>
                  <a:pt x="65" y="540"/>
                </a:moveTo>
                <a:cubicBezTo>
                  <a:pt x="65" y="540"/>
                  <a:pt x="65" y="540"/>
                  <a:pt x="65" y="540"/>
                </a:cubicBezTo>
                <a:cubicBezTo>
                  <a:pt x="65" y="540"/>
                  <a:pt x="65" y="540"/>
                  <a:pt x="65" y="540"/>
                </a:cubicBezTo>
                <a:cubicBezTo>
                  <a:pt x="66" y="540"/>
                  <a:pt x="66" y="540"/>
                  <a:pt x="66" y="540"/>
                </a:cubicBezTo>
                <a:cubicBezTo>
                  <a:pt x="66" y="540"/>
                  <a:pt x="66" y="540"/>
                  <a:pt x="66" y="540"/>
                </a:cubicBezTo>
                <a:cubicBezTo>
                  <a:pt x="65" y="540"/>
                  <a:pt x="65" y="540"/>
                  <a:pt x="65" y="540"/>
                </a:cubicBezTo>
                <a:cubicBezTo>
                  <a:pt x="65" y="541"/>
                  <a:pt x="65" y="541"/>
                  <a:pt x="65" y="541"/>
                </a:cubicBezTo>
                <a:cubicBezTo>
                  <a:pt x="65" y="541"/>
                  <a:pt x="65" y="541"/>
                  <a:pt x="65" y="541"/>
                </a:cubicBezTo>
                <a:cubicBezTo>
                  <a:pt x="64" y="541"/>
                  <a:pt x="64" y="541"/>
                  <a:pt x="64" y="541"/>
                </a:cubicBezTo>
                <a:cubicBezTo>
                  <a:pt x="64" y="540"/>
                  <a:pt x="64" y="540"/>
                  <a:pt x="65" y="540"/>
                </a:cubicBezTo>
                <a:close/>
                <a:moveTo>
                  <a:pt x="64" y="541"/>
                </a:moveTo>
                <a:cubicBezTo>
                  <a:pt x="64" y="541"/>
                  <a:pt x="64" y="541"/>
                  <a:pt x="65" y="541"/>
                </a:cubicBezTo>
                <a:cubicBezTo>
                  <a:pt x="65" y="542"/>
                  <a:pt x="64" y="542"/>
                  <a:pt x="64" y="543"/>
                </a:cubicBezTo>
                <a:cubicBezTo>
                  <a:pt x="63" y="543"/>
                  <a:pt x="64" y="543"/>
                  <a:pt x="63" y="543"/>
                </a:cubicBezTo>
                <a:cubicBezTo>
                  <a:pt x="63" y="542"/>
                  <a:pt x="64" y="542"/>
                  <a:pt x="64" y="541"/>
                </a:cubicBezTo>
                <a:close/>
                <a:moveTo>
                  <a:pt x="63" y="544"/>
                </a:moveTo>
                <a:cubicBezTo>
                  <a:pt x="63" y="544"/>
                  <a:pt x="63" y="544"/>
                  <a:pt x="63" y="544"/>
                </a:cubicBezTo>
                <a:cubicBezTo>
                  <a:pt x="63" y="543"/>
                  <a:pt x="63" y="543"/>
                  <a:pt x="63" y="543"/>
                </a:cubicBezTo>
                <a:cubicBezTo>
                  <a:pt x="63" y="543"/>
                  <a:pt x="63" y="543"/>
                  <a:pt x="63" y="543"/>
                </a:cubicBezTo>
                <a:lnTo>
                  <a:pt x="63" y="544"/>
                </a:lnTo>
                <a:close/>
                <a:moveTo>
                  <a:pt x="63" y="541"/>
                </a:moveTo>
                <a:cubicBezTo>
                  <a:pt x="63" y="541"/>
                  <a:pt x="63" y="541"/>
                  <a:pt x="63" y="542"/>
                </a:cubicBezTo>
                <a:cubicBezTo>
                  <a:pt x="63" y="542"/>
                  <a:pt x="63" y="542"/>
                  <a:pt x="63" y="542"/>
                </a:cubicBezTo>
                <a:cubicBezTo>
                  <a:pt x="63" y="542"/>
                  <a:pt x="63" y="541"/>
                  <a:pt x="63" y="541"/>
                </a:cubicBezTo>
                <a:close/>
                <a:moveTo>
                  <a:pt x="64" y="496"/>
                </a:moveTo>
                <a:cubicBezTo>
                  <a:pt x="64" y="495"/>
                  <a:pt x="64" y="496"/>
                  <a:pt x="64" y="495"/>
                </a:cubicBezTo>
                <a:cubicBezTo>
                  <a:pt x="64" y="496"/>
                  <a:pt x="64" y="495"/>
                  <a:pt x="64" y="496"/>
                </a:cubicBezTo>
                <a:close/>
                <a:moveTo>
                  <a:pt x="64" y="527"/>
                </a:moveTo>
                <a:cubicBezTo>
                  <a:pt x="64" y="527"/>
                  <a:pt x="65" y="527"/>
                  <a:pt x="65" y="527"/>
                </a:cubicBezTo>
                <a:cubicBezTo>
                  <a:pt x="65" y="528"/>
                  <a:pt x="65" y="529"/>
                  <a:pt x="65" y="529"/>
                </a:cubicBezTo>
                <a:cubicBezTo>
                  <a:pt x="65" y="529"/>
                  <a:pt x="65" y="529"/>
                  <a:pt x="64" y="529"/>
                </a:cubicBezTo>
                <a:cubicBezTo>
                  <a:pt x="64" y="530"/>
                  <a:pt x="63" y="532"/>
                  <a:pt x="63" y="532"/>
                </a:cubicBezTo>
                <a:cubicBezTo>
                  <a:pt x="63" y="532"/>
                  <a:pt x="63" y="532"/>
                  <a:pt x="63" y="531"/>
                </a:cubicBezTo>
                <a:cubicBezTo>
                  <a:pt x="62" y="531"/>
                  <a:pt x="64" y="528"/>
                  <a:pt x="64" y="527"/>
                </a:cubicBezTo>
                <a:close/>
                <a:moveTo>
                  <a:pt x="62" y="490"/>
                </a:moveTo>
                <a:cubicBezTo>
                  <a:pt x="62" y="490"/>
                  <a:pt x="62" y="490"/>
                  <a:pt x="62" y="490"/>
                </a:cubicBezTo>
                <a:cubicBezTo>
                  <a:pt x="63" y="490"/>
                  <a:pt x="63" y="490"/>
                  <a:pt x="63" y="490"/>
                </a:cubicBezTo>
                <a:cubicBezTo>
                  <a:pt x="62" y="490"/>
                  <a:pt x="62" y="490"/>
                  <a:pt x="62" y="490"/>
                </a:cubicBezTo>
                <a:cubicBezTo>
                  <a:pt x="62" y="490"/>
                  <a:pt x="62" y="490"/>
                  <a:pt x="62" y="490"/>
                </a:cubicBezTo>
                <a:close/>
                <a:moveTo>
                  <a:pt x="62" y="550"/>
                </a:moveTo>
                <a:cubicBezTo>
                  <a:pt x="63" y="550"/>
                  <a:pt x="63" y="550"/>
                  <a:pt x="63" y="550"/>
                </a:cubicBezTo>
                <a:cubicBezTo>
                  <a:pt x="63" y="550"/>
                  <a:pt x="63" y="550"/>
                  <a:pt x="63" y="550"/>
                </a:cubicBezTo>
                <a:cubicBezTo>
                  <a:pt x="63" y="551"/>
                  <a:pt x="62" y="551"/>
                  <a:pt x="62" y="551"/>
                </a:cubicBezTo>
                <a:cubicBezTo>
                  <a:pt x="62" y="551"/>
                  <a:pt x="62" y="551"/>
                  <a:pt x="62" y="551"/>
                </a:cubicBezTo>
                <a:cubicBezTo>
                  <a:pt x="62" y="550"/>
                  <a:pt x="62" y="550"/>
                  <a:pt x="62" y="550"/>
                </a:cubicBezTo>
                <a:close/>
                <a:moveTo>
                  <a:pt x="62" y="555"/>
                </a:moveTo>
                <a:cubicBezTo>
                  <a:pt x="62" y="555"/>
                  <a:pt x="62" y="555"/>
                  <a:pt x="62" y="555"/>
                </a:cubicBezTo>
                <a:cubicBezTo>
                  <a:pt x="62" y="555"/>
                  <a:pt x="62" y="556"/>
                  <a:pt x="62" y="556"/>
                </a:cubicBezTo>
                <a:cubicBezTo>
                  <a:pt x="62" y="556"/>
                  <a:pt x="62" y="556"/>
                  <a:pt x="62" y="556"/>
                </a:cubicBezTo>
                <a:cubicBezTo>
                  <a:pt x="61" y="555"/>
                  <a:pt x="61" y="556"/>
                  <a:pt x="62" y="555"/>
                </a:cubicBezTo>
                <a:close/>
                <a:moveTo>
                  <a:pt x="60" y="555"/>
                </a:moveTo>
                <a:cubicBezTo>
                  <a:pt x="61" y="555"/>
                  <a:pt x="61" y="555"/>
                  <a:pt x="61" y="555"/>
                </a:cubicBezTo>
                <a:cubicBezTo>
                  <a:pt x="61" y="555"/>
                  <a:pt x="61" y="555"/>
                  <a:pt x="61" y="555"/>
                </a:cubicBezTo>
                <a:cubicBezTo>
                  <a:pt x="61" y="555"/>
                  <a:pt x="61" y="555"/>
                  <a:pt x="61" y="555"/>
                </a:cubicBezTo>
                <a:cubicBezTo>
                  <a:pt x="61" y="555"/>
                  <a:pt x="60" y="555"/>
                  <a:pt x="60" y="555"/>
                </a:cubicBezTo>
                <a:close/>
                <a:moveTo>
                  <a:pt x="60" y="499"/>
                </a:moveTo>
                <a:cubicBezTo>
                  <a:pt x="60" y="499"/>
                  <a:pt x="60" y="499"/>
                  <a:pt x="60" y="499"/>
                </a:cubicBezTo>
                <a:cubicBezTo>
                  <a:pt x="60" y="499"/>
                  <a:pt x="60" y="499"/>
                  <a:pt x="60" y="499"/>
                </a:cubicBezTo>
                <a:close/>
                <a:moveTo>
                  <a:pt x="59" y="627"/>
                </a:moveTo>
                <a:cubicBezTo>
                  <a:pt x="59" y="627"/>
                  <a:pt x="59" y="627"/>
                  <a:pt x="59" y="627"/>
                </a:cubicBezTo>
                <a:cubicBezTo>
                  <a:pt x="59" y="627"/>
                  <a:pt x="59" y="627"/>
                  <a:pt x="59" y="627"/>
                </a:cubicBezTo>
                <a:cubicBezTo>
                  <a:pt x="59" y="627"/>
                  <a:pt x="59" y="627"/>
                  <a:pt x="59" y="627"/>
                </a:cubicBezTo>
                <a:cubicBezTo>
                  <a:pt x="60" y="627"/>
                  <a:pt x="59" y="627"/>
                  <a:pt x="60" y="627"/>
                </a:cubicBezTo>
                <a:lnTo>
                  <a:pt x="59" y="627"/>
                </a:lnTo>
                <a:close/>
                <a:moveTo>
                  <a:pt x="60" y="587"/>
                </a:moveTo>
                <a:cubicBezTo>
                  <a:pt x="60" y="587"/>
                  <a:pt x="60" y="587"/>
                  <a:pt x="60" y="587"/>
                </a:cubicBezTo>
                <a:cubicBezTo>
                  <a:pt x="60" y="587"/>
                  <a:pt x="60" y="587"/>
                  <a:pt x="60" y="587"/>
                </a:cubicBezTo>
                <a:close/>
                <a:moveTo>
                  <a:pt x="60" y="591"/>
                </a:moveTo>
                <a:cubicBezTo>
                  <a:pt x="60" y="591"/>
                  <a:pt x="60" y="591"/>
                  <a:pt x="60" y="591"/>
                </a:cubicBezTo>
                <a:cubicBezTo>
                  <a:pt x="60" y="591"/>
                  <a:pt x="60" y="591"/>
                  <a:pt x="60" y="591"/>
                </a:cubicBezTo>
                <a:close/>
                <a:moveTo>
                  <a:pt x="61" y="623"/>
                </a:moveTo>
                <a:cubicBezTo>
                  <a:pt x="60" y="623"/>
                  <a:pt x="60" y="623"/>
                  <a:pt x="60" y="623"/>
                </a:cubicBezTo>
                <a:cubicBezTo>
                  <a:pt x="60" y="623"/>
                  <a:pt x="60" y="623"/>
                  <a:pt x="60" y="623"/>
                </a:cubicBezTo>
                <a:cubicBezTo>
                  <a:pt x="61" y="623"/>
                  <a:pt x="61" y="623"/>
                  <a:pt x="61" y="623"/>
                </a:cubicBezTo>
                <a:cubicBezTo>
                  <a:pt x="61" y="623"/>
                  <a:pt x="61" y="623"/>
                  <a:pt x="61" y="623"/>
                </a:cubicBezTo>
                <a:close/>
                <a:moveTo>
                  <a:pt x="60" y="582"/>
                </a:moveTo>
                <a:cubicBezTo>
                  <a:pt x="61" y="582"/>
                  <a:pt x="61" y="582"/>
                  <a:pt x="61" y="582"/>
                </a:cubicBezTo>
                <a:cubicBezTo>
                  <a:pt x="60" y="583"/>
                  <a:pt x="61" y="583"/>
                  <a:pt x="60" y="582"/>
                </a:cubicBezTo>
                <a:close/>
                <a:moveTo>
                  <a:pt x="61" y="584"/>
                </a:moveTo>
                <a:cubicBezTo>
                  <a:pt x="61" y="584"/>
                  <a:pt x="61" y="584"/>
                  <a:pt x="61" y="584"/>
                </a:cubicBezTo>
                <a:cubicBezTo>
                  <a:pt x="61" y="584"/>
                  <a:pt x="61" y="584"/>
                  <a:pt x="61" y="584"/>
                </a:cubicBezTo>
                <a:cubicBezTo>
                  <a:pt x="61" y="583"/>
                  <a:pt x="61" y="583"/>
                  <a:pt x="61" y="583"/>
                </a:cubicBezTo>
                <a:cubicBezTo>
                  <a:pt x="61" y="583"/>
                  <a:pt x="61" y="583"/>
                  <a:pt x="61" y="583"/>
                </a:cubicBezTo>
                <a:lnTo>
                  <a:pt x="61" y="584"/>
                </a:lnTo>
                <a:close/>
                <a:moveTo>
                  <a:pt x="61" y="580"/>
                </a:moveTo>
                <a:cubicBezTo>
                  <a:pt x="61" y="581"/>
                  <a:pt x="61" y="580"/>
                  <a:pt x="61" y="581"/>
                </a:cubicBezTo>
                <a:cubicBezTo>
                  <a:pt x="61" y="580"/>
                  <a:pt x="61" y="581"/>
                  <a:pt x="61" y="580"/>
                </a:cubicBezTo>
                <a:close/>
                <a:moveTo>
                  <a:pt x="62" y="581"/>
                </a:moveTo>
                <a:cubicBezTo>
                  <a:pt x="62" y="581"/>
                  <a:pt x="62" y="581"/>
                  <a:pt x="62" y="581"/>
                </a:cubicBezTo>
                <a:cubicBezTo>
                  <a:pt x="62" y="581"/>
                  <a:pt x="62" y="581"/>
                  <a:pt x="62" y="581"/>
                </a:cubicBezTo>
                <a:cubicBezTo>
                  <a:pt x="62" y="581"/>
                  <a:pt x="62" y="581"/>
                  <a:pt x="62" y="581"/>
                </a:cubicBezTo>
                <a:close/>
                <a:moveTo>
                  <a:pt x="62" y="566"/>
                </a:moveTo>
                <a:cubicBezTo>
                  <a:pt x="62" y="566"/>
                  <a:pt x="62" y="566"/>
                  <a:pt x="62" y="566"/>
                </a:cubicBezTo>
                <a:cubicBezTo>
                  <a:pt x="62" y="567"/>
                  <a:pt x="62" y="567"/>
                  <a:pt x="62" y="567"/>
                </a:cubicBezTo>
                <a:cubicBezTo>
                  <a:pt x="62" y="567"/>
                  <a:pt x="62" y="567"/>
                  <a:pt x="62" y="567"/>
                </a:cubicBezTo>
                <a:cubicBezTo>
                  <a:pt x="62" y="566"/>
                  <a:pt x="62" y="566"/>
                  <a:pt x="62" y="566"/>
                </a:cubicBezTo>
                <a:cubicBezTo>
                  <a:pt x="62" y="566"/>
                  <a:pt x="62" y="566"/>
                  <a:pt x="62" y="566"/>
                </a:cubicBezTo>
                <a:cubicBezTo>
                  <a:pt x="62" y="566"/>
                  <a:pt x="62" y="566"/>
                  <a:pt x="62" y="566"/>
                </a:cubicBezTo>
                <a:close/>
                <a:moveTo>
                  <a:pt x="62" y="563"/>
                </a:moveTo>
                <a:cubicBezTo>
                  <a:pt x="62" y="563"/>
                  <a:pt x="62" y="563"/>
                  <a:pt x="62" y="563"/>
                </a:cubicBezTo>
                <a:cubicBezTo>
                  <a:pt x="62" y="563"/>
                  <a:pt x="62" y="563"/>
                  <a:pt x="62" y="563"/>
                </a:cubicBezTo>
                <a:cubicBezTo>
                  <a:pt x="62" y="562"/>
                  <a:pt x="62" y="562"/>
                  <a:pt x="62" y="561"/>
                </a:cubicBezTo>
                <a:cubicBezTo>
                  <a:pt x="61" y="561"/>
                  <a:pt x="61" y="561"/>
                  <a:pt x="60" y="561"/>
                </a:cubicBezTo>
                <a:cubicBezTo>
                  <a:pt x="60" y="560"/>
                  <a:pt x="60" y="561"/>
                  <a:pt x="60" y="560"/>
                </a:cubicBezTo>
                <a:cubicBezTo>
                  <a:pt x="60" y="560"/>
                  <a:pt x="60" y="560"/>
                  <a:pt x="60" y="560"/>
                </a:cubicBezTo>
                <a:cubicBezTo>
                  <a:pt x="60" y="560"/>
                  <a:pt x="60" y="560"/>
                  <a:pt x="60" y="560"/>
                </a:cubicBezTo>
                <a:cubicBezTo>
                  <a:pt x="60" y="560"/>
                  <a:pt x="60" y="560"/>
                  <a:pt x="60" y="560"/>
                </a:cubicBezTo>
                <a:cubicBezTo>
                  <a:pt x="60" y="559"/>
                  <a:pt x="61" y="558"/>
                  <a:pt x="61" y="557"/>
                </a:cubicBezTo>
                <a:cubicBezTo>
                  <a:pt x="61" y="557"/>
                  <a:pt x="62" y="557"/>
                  <a:pt x="62" y="557"/>
                </a:cubicBezTo>
                <a:cubicBezTo>
                  <a:pt x="62" y="557"/>
                  <a:pt x="62" y="557"/>
                  <a:pt x="62" y="558"/>
                </a:cubicBezTo>
                <a:cubicBezTo>
                  <a:pt x="63" y="558"/>
                  <a:pt x="62" y="558"/>
                  <a:pt x="62" y="558"/>
                </a:cubicBezTo>
                <a:cubicBezTo>
                  <a:pt x="63" y="559"/>
                  <a:pt x="62" y="559"/>
                  <a:pt x="63" y="559"/>
                </a:cubicBezTo>
                <a:cubicBezTo>
                  <a:pt x="63" y="560"/>
                  <a:pt x="63" y="560"/>
                  <a:pt x="63" y="561"/>
                </a:cubicBezTo>
                <a:cubicBezTo>
                  <a:pt x="62" y="561"/>
                  <a:pt x="62" y="561"/>
                  <a:pt x="62" y="561"/>
                </a:cubicBezTo>
                <a:cubicBezTo>
                  <a:pt x="62" y="562"/>
                  <a:pt x="62" y="562"/>
                  <a:pt x="62" y="563"/>
                </a:cubicBezTo>
                <a:close/>
                <a:moveTo>
                  <a:pt x="65" y="635"/>
                </a:moveTo>
                <a:cubicBezTo>
                  <a:pt x="64" y="635"/>
                  <a:pt x="64" y="635"/>
                  <a:pt x="64" y="635"/>
                </a:cubicBezTo>
                <a:cubicBezTo>
                  <a:pt x="64" y="635"/>
                  <a:pt x="64" y="635"/>
                  <a:pt x="64" y="635"/>
                </a:cubicBezTo>
                <a:cubicBezTo>
                  <a:pt x="65" y="635"/>
                  <a:pt x="65" y="635"/>
                  <a:pt x="65" y="635"/>
                </a:cubicBezTo>
                <a:close/>
                <a:moveTo>
                  <a:pt x="64" y="634"/>
                </a:moveTo>
                <a:cubicBezTo>
                  <a:pt x="64" y="634"/>
                  <a:pt x="64" y="634"/>
                  <a:pt x="64" y="633"/>
                </a:cubicBezTo>
                <a:cubicBezTo>
                  <a:pt x="65" y="633"/>
                  <a:pt x="65" y="633"/>
                  <a:pt x="64" y="634"/>
                </a:cubicBezTo>
                <a:close/>
                <a:moveTo>
                  <a:pt x="66" y="634"/>
                </a:moveTo>
                <a:cubicBezTo>
                  <a:pt x="66" y="634"/>
                  <a:pt x="66" y="634"/>
                  <a:pt x="66" y="634"/>
                </a:cubicBezTo>
                <a:cubicBezTo>
                  <a:pt x="66" y="634"/>
                  <a:pt x="66" y="634"/>
                  <a:pt x="65" y="634"/>
                </a:cubicBezTo>
                <a:cubicBezTo>
                  <a:pt x="65" y="634"/>
                  <a:pt x="65" y="634"/>
                  <a:pt x="65" y="634"/>
                </a:cubicBezTo>
                <a:cubicBezTo>
                  <a:pt x="66" y="634"/>
                  <a:pt x="66" y="634"/>
                  <a:pt x="66" y="634"/>
                </a:cubicBezTo>
                <a:cubicBezTo>
                  <a:pt x="66" y="634"/>
                  <a:pt x="66" y="634"/>
                  <a:pt x="66" y="634"/>
                </a:cubicBezTo>
                <a:close/>
                <a:moveTo>
                  <a:pt x="66" y="612"/>
                </a:moveTo>
                <a:cubicBezTo>
                  <a:pt x="66" y="612"/>
                  <a:pt x="65" y="612"/>
                  <a:pt x="65" y="612"/>
                </a:cubicBezTo>
                <a:cubicBezTo>
                  <a:pt x="64" y="612"/>
                  <a:pt x="64" y="613"/>
                  <a:pt x="64" y="614"/>
                </a:cubicBezTo>
                <a:cubicBezTo>
                  <a:pt x="63" y="614"/>
                  <a:pt x="63" y="613"/>
                  <a:pt x="63" y="612"/>
                </a:cubicBezTo>
                <a:cubicBezTo>
                  <a:pt x="63" y="611"/>
                  <a:pt x="63" y="612"/>
                  <a:pt x="63" y="611"/>
                </a:cubicBezTo>
                <a:cubicBezTo>
                  <a:pt x="63" y="610"/>
                  <a:pt x="63" y="610"/>
                  <a:pt x="63" y="609"/>
                </a:cubicBezTo>
                <a:cubicBezTo>
                  <a:pt x="65" y="609"/>
                  <a:pt x="65" y="611"/>
                  <a:pt x="66" y="612"/>
                </a:cubicBezTo>
                <a:cubicBezTo>
                  <a:pt x="66" y="612"/>
                  <a:pt x="66" y="612"/>
                  <a:pt x="66" y="612"/>
                </a:cubicBezTo>
                <a:close/>
                <a:moveTo>
                  <a:pt x="67" y="612"/>
                </a:moveTo>
                <a:cubicBezTo>
                  <a:pt x="67" y="612"/>
                  <a:pt x="67" y="612"/>
                  <a:pt x="67" y="612"/>
                </a:cubicBezTo>
                <a:cubicBezTo>
                  <a:pt x="67" y="611"/>
                  <a:pt x="67" y="611"/>
                  <a:pt x="67" y="611"/>
                </a:cubicBezTo>
                <a:cubicBezTo>
                  <a:pt x="67" y="611"/>
                  <a:pt x="67" y="611"/>
                  <a:pt x="67" y="611"/>
                </a:cubicBezTo>
                <a:lnTo>
                  <a:pt x="67" y="612"/>
                </a:lnTo>
                <a:close/>
                <a:moveTo>
                  <a:pt x="68" y="621"/>
                </a:moveTo>
                <a:cubicBezTo>
                  <a:pt x="68" y="621"/>
                  <a:pt x="68" y="621"/>
                  <a:pt x="68" y="621"/>
                </a:cubicBezTo>
                <a:cubicBezTo>
                  <a:pt x="68" y="621"/>
                  <a:pt x="68" y="621"/>
                  <a:pt x="68" y="621"/>
                </a:cubicBezTo>
                <a:cubicBezTo>
                  <a:pt x="68" y="621"/>
                  <a:pt x="68" y="621"/>
                  <a:pt x="68" y="621"/>
                </a:cubicBezTo>
                <a:close/>
                <a:moveTo>
                  <a:pt x="70" y="633"/>
                </a:moveTo>
                <a:cubicBezTo>
                  <a:pt x="70" y="633"/>
                  <a:pt x="70" y="633"/>
                  <a:pt x="70" y="633"/>
                </a:cubicBezTo>
                <a:cubicBezTo>
                  <a:pt x="70" y="633"/>
                  <a:pt x="70" y="633"/>
                  <a:pt x="70" y="633"/>
                </a:cubicBezTo>
                <a:close/>
                <a:moveTo>
                  <a:pt x="74" y="626"/>
                </a:moveTo>
                <a:cubicBezTo>
                  <a:pt x="74" y="626"/>
                  <a:pt x="74" y="626"/>
                  <a:pt x="74" y="626"/>
                </a:cubicBezTo>
                <a:cubicBezTo>
                  <a:pt x="74" y="626"/>
                  <a:pt x="74" y="626"/>
                  <a:pt x="74" y="626"/>
                </a:cubicBezTo>
                <a:close/>
                <a:moveTo>
                  <a:pt x="74" y="625"/>
                </a:moveTo>
                <a:cubicBezTo>
                  <a:pt x="73" y="625"/>
                  <a:pt x="73" y="625"/>
                  <a:pt x="73" y="625"/>
                </a:cubicBezTo>
                <a:cubicBezTo>
                  <a:pt x="73" y="625"/>
                  <a:pt x="74" y="625"/>
                  <a:pt x="74" y="625"/>
                </a:cubicBezTo>
                <a:cubicBezTo>
                  <a:pt x="74" y="625"/>
                  <a:pt x="74" y="625"/>
                  <a:pt x="74" y="625"/>
                </a:cubicBezTo>
                <a:cubicBezTo>
                  <a:pt x="74" y="625"/>
                  <a:pt x="74" y="625"/>
                  <a:pt x="74" y="625"/>
                </a:cubicBezTo>
                <a:close/>
                <a:moveTo>
                  <a:pt x="78" y="634"/>
                </a:moveTo>
                <a:cubicBezTo>
                  <a:pt x="78" y="634"/>
                  <a:pt x="78" y="634"/>
                  <a:pt x="77" y="634"/>
                </a:cubicBezTo>
                <a:cubicBezTo>
                  <a:pt x="78" y="634"/>
                  <a:pt x="78" y="634"/>
                  <a:pt x="78" y="634"/>
                </a:cubicBezTo>
                <a:close/>
                <a:moveTo>
                  <a:pt x="77" y="631"/>
                </a:moveTo>
                <a:cubicBezTo>
                  <a:pt x="77" y="631"/>
                  <a:pt x="77" y="631"/>
                  <a:pt x="77" y="631"/>
                </a:cubicBezTo>
                <a:cubicBezTo>
                  <a:pt x="77" y="631"/>
                  <a:pt x="77" y="631"/>
                  <a:pt x="77" y="631"/>
                </a:cubicBezTo>
                <a:cubicBezTo>
                  <a:pt x="77" y="631"/>
                  <a:pt x="77" y="631"/>
                  <a:pt x="77" y="631"/>
                </a:cubicBezTo>
                <a:cubicBezTo>
                  <a:pt x="77" y="631"/>
                  <a:pt x="77" y="631"/>
                  <a:pt x="77" y="631"/>
                </a:cubicBezTo>
                <a:close/>
                <a:moveTo>
                  <a:pt x="76" y="629"/>
                </a:moveTo>
                <a:cubicBezTo>
                  <a:pt x="77" y="629"/>
                  <a:pt x="77" y="629"/>
                  <a:pt x="77" y="629"/>
                </a:cubicBezTo>
                <a:cubicBezTo>
                  <a:pt x="77" y="630"/>
                  <a:pt x="77" y="630"/>
                  <a:pt x="77" y="630"/>
                </a:cubicBezTo>
                <a:cubicBezTo>
                  <a:pt x="76" y="630"/>
                  <a:pt x="76" y="630"/>
                  <a:pt x="76" y="630"/>
                </a:cubicBezTo>
                <a:lnTo>
                  <a:pt x="76" y="629"/>
                </a:lnTo>
                <a:close/>
                <a:moveTo>
                  <a:pt x="76" y="630"/>
                </a:moveTo>
                <a:cubicBezTo>
                  <a:pt x="76" y="630"/>
                  <a:pt x="76" y="630"/>
                  <a:pt x="76" y="630"/>
                </a:cubicBezTo>
                <a:cubicBezTo>
                  <a:pt x="76" y="631"/>
                  <a:pt x="76" y="631"/>
                  <a:pt x="76" y="631"/>
                </a:cubicBezTo>
                <a:cubicBezTo>
                  <a:pt x="76" y="631"/>
                  <a:pt x="76" y="631"/>
                  <a:pt x="76" y="630"/>
                </a:cubicBezTo>
                <a:close/>
                <a:moveTo>
                  <a:pt x="76" y="649"/>
                </a:moveTo>
                <a:cubicBezTo>
                  <a:pt x="76" y="649"/>
                  <a:pt x="76" y="649"/>
                  <a:pt x="76" y="649"/>
                </a:cubicBezTo>
                <a:cubicBezTo>
                  <a:pt x="76" y="649"/>
                  <a:pt x="76" y="648"/>
                  <a:pt x="76" y="648"/>
                </a:cubicBezTo>
                <a:cubicBezTo>
                  <a:pt x="76" y="648"/>
                  <a:pt x="76" y="648"/>
                  <a:pt x="76" y="648"/>
                </a:cubicBezTo>
                <a:lnTo>
                  <a:pt x="76" y="649"/>
                </a:lnTo>
                <a:close/>
                <a:moveTo>
                  <a:pt x="77" y="641"/>
                </a:moveTo>
                <a:cubicBezTo>
                  <a:pt x="77" y="641"/>
                  <a:pt x="77" y="641"/>
                  <a:pt x="77" y="641"/>
                </a:cubicBezTo>
                <a:cubicBezTo>
                  <a:pt x="77" y="641"/>
                  <a:pt x="77" y="640"/>
                  <a:pt x="77" y="640"/>
                </a:cubicBezTo>
                <a:cubicBezTo>
                  <a:pt x="77" y="640"/>
                  <a:pt x="77" y="640"/>
                  <a:pt x="77" y="639"/>
                </a:cubicBezTo>
                <a:cubicBezTo>
                  <a:pt x="77" y="639"/>
                  <a:pt x="77" y="639"/>
                  <a:pt x="77" y="639"/>
                </a:cubicBezTo>
                <a:cubicBezTo>
                  <a:pt x="77" y="640"/>
                  <a:pt x="77" y="640"/>
                  <a:pt x="77" y="641"/>
                </a:cubicBezTo>
                <a:close/>
                <a:moveTo>
                  <a:pt x="77" y="651"/>
                </a:moveTo>
                <a:cubicBezTo>
                  <a:pt x="77" y="651"/>
                  <a:pt x="77" y="651"/>
                  <a:pt x="77" y="651"/>
                </a:cubicBezTo>
                <a:cubicBezTo>
                  <a:pt x="77" y="651"/>
                  <a:pt x="77" y="651"/>
                  <a:pt x="77" y="651"/>
                </a:cubicBezTo>
                <a:cubicBezTo>
                  <a:pt x="77" y="651"/>
                  <a:pt x="77" y="651"/>
                  <a:pt x="77" y="651"/>
                </a:cubicBezTo>
                <a:cubicBezTo>
                  <a:pt x="77" y="651"/>
                  <a:pt x="77" y="651"/>
                  <a:pt x="77" y="651"/>
                </a:cubicBezTo>
                <a:close/>
                <a:moveTo>
                  <a:pt x="78" y="644"/>
                </a:moveTo>
                <a:cubicBezTo>
                  <a:pt x="77" y="644"/>
                  <a:pt x="78" y="644"/>
                  <a:pt x="77" y="644"/>
                </a:cubicBezTo>
                <a:cubicBezTo>
                  <a:pt x="77" y="644"/>
                  <a:pt x="77" y="644"/>
                  <a:pt x="77" y="644"/>
                </a:cubicBezTo>
                <a:cubicBezTo>
                  <a:pt x="77" y="644"/>
                  <a:pt x="77" y="644"/>
                  <a:pt x="77" y="643"/>
                </a:cubicBezTo>
                <a:cubicBezTo>
                  <a:pt x="78" y="643"/>
                  <a:pt x="78" y="643"/>
                  <a:pt x="78" y="643"/>
                </a:cubicBezTo>
                <a:lnTo>
                  <a:pt x="78" y="644"/>
                </a:lnTo>
                <a:close/>
                <a:moveTo>
                  <a:pt x="78" y="640"/>
                </a:moveTo>
                <a:cubicBezTo>
                  <a:pt x="78" y="640"/>
                  <a:pt x="78" y="640"/>
                  <a:pt x="78" y="641"/>
                </a:cubicBezTo>
                <a:cubicBezTo>
                  <a:pt x="78" y="640"/>
                  <a:pt x="78" y="640"/>
                  <a:pt x="78" y="640"/>
                </a:cubicBezTo>
                <a:close/>
                <a:moveTo>
                  <a:pt x="78" y="638"/>
                </a:moveTo>
                <a:cubicBezTo>
                  <a:pt x="78" y="638"/>
                  <a:pt x="77" y="638"/>
                  <a:pt x="77" y="638"/>
                </a:cubicBezTo>
                <a:cubicBezTo>
                  <a:pt x="77" y="638"/>
                  <a:pt x="77" y="637"/>
                  <a:pt x="76" y="637"/>
                </a:cubicBezTo>
                <a:cubicBezTo>
                  <a:pt x="76" y="636"/>
                  <a:pt x="76" y="635"/>
                  <a:pt x="76" y="635"/>
                </a:cubicBezTo>
                <a:cubicBezTo>
                  <a:pt x="76" y="634"/>
                  <a:pt x="76" y="634"/>
                  <a:pt x="76" y="634"/>
                </a:cubicBezTo>
                <a:cubicBezTo>
                  <a:pt x="77" y="634"/>
                  <a:pt x="77" y="634"/>
                  <a:pt x="77" y="634"/>
                </a:cubicBezTo>
                <a:cubicBezTo>
                  <a:pt x="77" y="635"/>
                  <a:pt x="78" y="636"/>
                  <a:pt x="78" y="636"/>
                </a:cubicBezTo>
                <a:cubicBezTo>
                  <a:pt x="78" y="636"/>
                  <a:pt x="78" y="638"/>
                  <a:pt x="78" y="638"/>
                </a:cubicBezTo>
                <a:close/>
                <a:moveTo>
                  <a:pt x="82" y="656"/>
                </a:moveTo>
                <a:cubicBezTo>
                  <a:pt x="82" y="656"/>
                  <a:pt x="82" y="656"/>
                  <a:pt x="82" y="656"/>
                </a:cubicBezTo>
                <a:cubicBezTo>
                  <a:pt x="82" y="656"/>
                  <a:pt x="82" y="656"/>
                  <a:pt x="82" y="656"/>
                </a:cubicBezTo>
                <a:cubicBezTo>
                  <a:pt x="82" y="656"/>
                  <a:pt x="82" y="655"/>
                  <a:pt x="82" y="655"/>
                </a:cubicBezTo>
                <a:cubicBezTo>
                  <a:pt x="82" y="655"/>
                  <a:pt x="82" y="655"/>
                  <a:pt x="83" y="655"/>
                </a:cubicBezTo>
                <a:cubicBezTo>
                  <a:pt x="83" y="656"/>
                  <a:pt x="83" y="656"/>
                  <a:pt x="82" y="656"/>
                </a:cubicBezTo>
                <a:close/>
                <a:moveTo>
                  <a:pt x="82" y="649"/>
                </a:moveTo>
                <a:cubicBezTo>
                  <a:pt x="82" y="649"/>
                  <a:pt x="82" y="649"/>
                  <a:pt x="82" y="649"/>
                </a:cubicBezTo>
                <a:cubicBezTo>
                  <a:pt x="82" y="649"/>
                  <a:pt x="82" y="649"/>
                  <a:pt x="82" y="649"/>
                </a:cubicBezTo>
                <a:cubicBezTo>
                  <a:pt x="82" y="649"/>
                  <a:pt x="82" y="649"/>
                  <a:pt x="82" y="649"/>
                </a:cubicBezTo>
                <a:close/>
                <a:moveTo>
                  <a:pt x="82" y="641"/>
                </a:moveTo>
                <a:cubicBezTo>
                  <a:pt x="82" y="641"/>
                  <a:pt x="82" y="641"/>
                  <a:pt x="82" y="641"/>
                </a:cubicBezTo>
                <a:cubicBezTo>
                  <a:pt x="82" y="640"/>
                  <a:pt x="82" y="640"/>
                  <a:pt x="81" y="640"/>
                </a:cubicBezTo>
                <a:cubicBezTo>
                  <a:pt x="82" y="640"/>
                  <a:pt x="82" y="640"/>
                  <a:pt x="82" y="639"/>
                </a:cubicBezTo>
                <a:cubicBezTo>
                  <a:pt x="82" y="640"/>
                  <a:pt x="82" y="640"/>
                  <a:pt x="83" y="640"/>
                </a:cubicBezTo>
                <a:cubicBezTo>
                  <a:pt x="83" y="640"/>
                  <a:pt x="83" y="640"/>
                  <a:pt x="82" y="641"/>
                </a:cubicBezTo>
                <a:close/>
                <a:moveTo>
                  <a:pt x="84" y="649"/>
                </a:moveTo>
                <a:cubicBezTo>
                  <a:pt x="84" y="649"/>
                  <a:pt x="84" y="649"/>
                  <a:pt x="84" y="649"/>
                </a:cubicBezTo>
                <a:cubicBezTo>
                  <a:pt x="84" y="649"/>
                  <a:pt x="84" y="649"/>
                  <a:pt x="84" y="649"/>
                </a:cubicBezTo>
                <a:cubicBezTo>
                  <a:pt x="84" y="649"/>
                  <a:pt x="84" y="649"/>
                  <a:pt x="84" y="649"/>
                </a:cubicBezTo>
                <a:cubicBezTo>
                  <a:pt x="84" y="649"/>
                  <a:pt x="84" y="649"/>
                  <a:pt x="83" y="650"/>
                </a:cubicBezTo>
                <a:cubicBezTo>
                  <a:pt x="83" y="649"/>
                  <a:pt x="83" y="649"/>
                  <a:pt x="83" y="649"/>
                </a:cubicBezTo>
                <a:lnTo>
                  <a:pt x="84" y="649"/>
                </a:lnTo>
                <a:close/>
                <a:moveTo>
                  <a:pt x="84" y="662"/>
                </a:moveTo>
                <a:cubicBezTo>
                  <a:pt x="84" y="662"/>
                  <a:pt x="84" y="662"/>
                  <a:pt x="84" y="662"/>
                </a:cubicBezTo>
                <a:cubicBezTo>
                  <a:pt x="84" y="662"/>
                  <a:pt x="84" y="662"/>
                  <a:pt x="84" y="662"/>
                </a:cubicBezTo>
                <a:cubicBezTo>
                  <a:pt x="84" y="662"/>
                  <a:pt x="84" y="662"/>
                  <a:pt x="84" y="662"/>
                </a:cubicBezTo>
                <a:close/>
                <a:moveTo>
                  <a:pt x="86" y="661"/>
                </a:moveTo>
                <a:cubicBezTo>
                  <a:pt x="86" y="661"/>
                  <a:pt x="86" y="661"/>
                  <a:pt x="86" y="661"/>
                </a:cubicBezTo>
                <a:cubicBezTo>
                  <a:pt x="86" y="661"/>
                  <a:pt x="86" y="661"/>
                  <a:pt x="86" y="661"/>
                </a:cubicBezTo>
                <a:cubicBezTo>
                  <a:pt x="86" y="661"/>
                  <a:pt x="86" y="661"/>
                  <a:pt x="86" y="661"/>
                </a:cubicBezTo>
                <a:close/>
                <a:moveTo>
                  <a:pt x="85" y="661"/>
                </a:moveTo>
                <a:cubicBezTo>
                  <a:pt x="85" y="661"/>
                  <a:pt x="85" y="661"/>
                  <a:pt x="85" y="661"/>
                </a:cubicBezTo>
                <a:cubicBezTo>
                  <a:pt x="85" y="660"/>
                  <a:pt x="85" y="661"/>
                  <a:pt x="85" y="660"/>
                </a:cubicBezTo>
                <a:cubicBezTo>
                  <a:pt x="85" y="660"/>
                  <a:pt x="84" y="660"/>
                  <a:pt x="84" y="660"/>
                </a:cubicBezTo>
                <a:cubicBezTo>
                  <a:pt x="84" y="659"/>
                  <a:pt x="84" y="658"/>
                  <a:pt x="84" y="658"/>
                </a:cubicBezTo>
                <a:cubicBezTo>
                  <a:pt x="84" y="658"/>
                  <a:pt x="84" y="658"/>
                  <a:pt x="83" y="658"/>
                </a:cubicBezTo>
                <a:cubicBezTo>
                  <a:pt x="84" y="657"/>
                  <a:pt x="85" y="657"/>
                  <a:pt x="85" y="656"/>
                </a:cubicBezTo>
                <a:cubicBezTo>
                  <a:pt x="85" y="656"/>
                  <a:pt x="85" y="656"/>
                  <a:pt x="85" y="656"/>
                </a:cubicBezTo>
                <a:cubicBezTo>
                  <a:pt x="85" y="657"/>
                  <a:pt x="86" y="658"/>
                  <a:pt x="86" y="658"/>
                </a:cubicBezTo>
                <a:cubicBezTo>
                  <a:pt x="86" y="659"/>
                  <a:pt x="85" y="660"/>
                  <a:pt x="85" y="661"/>
                </a:cubicBezTo>
                <a:close/>
                <a:moveTo>
                  <a:pt x="88" y="661"/>
                </a:moveTo>
                <a:cubicBezTo>
                  <a:pt x="87" y="661"/>
                  <a:pt x="87" y="661"/>
                  <a:pt x="87" y="661"/>
                </a:cubicBezTo>
                <a:cubicBezTo>
                  <a:pt x="87" y="661"/>
                  <a:pt x="87" y="661"/>
                  <a:pt x="87" y="661"/>
                </a:cubicBezTo>
                <a:cubicBezTo>
                  <a:pt x="88" y="661"/>
                  <a:pt x="87" y="660"/>
                  <a:pt x="88" y="661"/>
                </a:cubicBezTo>
                <a:cubicBezTo>
                  <a:pt x="88" y="661"/>
                  <a:pt x="88" y="661"/>
                  <a:pt x="88" y="661"/>
                </a:cubicBezTo>
                <a:close/>
                <a:moveTo>
                  <a:pt x="88" y="647"/>
                </a:moveTo>
                <a:cubicBezTo>
                  <a:pt x="88" y="647"/>
                  <a:pt x="88" y="647"/>
                  <a:pt x="88" y="647"/>
                </a:cubicBezTo>
                <a:cubicBezTo>
                  <a:pt x="88" y="646"/>
                  <a:pt x="88" y="646"/>
                  <a:pt x="88" y="646"/>
                </a:cubicBezTo>
                <a:cubicBezTo>
                  <a:pt x="88" y="646"/>
                  <a:pt x="88" y="646"/>
                  <a:pt x="88" y="646"/>
                </a:cubicBezTo>
                <a:lnTo>
                  <a:pt x="88" y="647"/>
                </a:lnTo>
                <a:close/>
                <a:moveTo>
                  <a:pt x="89" y="649"/>
                </a:moveTo>
                <a:cubicBezTo>
                  <a:pt x="90" y="649"/>
                  <a:pt x="90" y="649"/>
                  <a:pt x="90" y="649"/>
                </a:cubicBezTo>
                <a:cubicBezTo>
                  <a:pt x="90" y="649"/>
                  <a:pt x="90" y="649"/>
                  <a:pt x="90" y="649"/>
                </a:cubicBezTo>
                <a:cubicBezTo>
                  <a:pt x="90" y="649"/>
                  <a:pt x="89" y="650"/>
                  <a:pt x="89" y="649"/>
                </a:cubicBezTo>
                <a:cubicBezTo>
                  <a:pt x="89" y="649"/>
                  <a:pt x="89" y="649"/>
                  <a:pt x="89" y="649"/>
                </a:cubicBezTo>
                <a:close/>
                <a:moveTo>
                  <a:pt x="89" y="666"/>
                </a:moveTo>
                <a:cubicBezTo>
                  <a:pt x="89" y="666"/>
                  <a:pt x="89" y="666"/>
                  <a:pt x="89" y="666"/>
                </a:cubicBezTo>
                <a:cubicBezTo>
                  <a:pt x="89" y="666"/>
                  <a:pt x="89" y="666"/>
                  <a:pt x="89" y="666"/>
                </a:cubicBezTo>
                <a:cubicBezTo>
                  <a:pt x="89" y="666"/>
                  <a:pt x="89" y="665"/>
                  <a:pt x="89" y="665"/>
                </a:cubicBezTo>
                <a:cubicBezTo>
                  <a:pt x="90" y="665"/>
                  <a:pt x="90" y="665"/>
                  <a:pt x="90" y="665"/>
                </a:cubicBezTo>
                <a:cubicBezTo>
                  <a:pt x="90" y="666"/>
                  <a:pt x="90" y="666"/>
                  <a:pt x="89" y="666"/>
                </a:cubicBezTo>
                <a:close/>
                <a:moveTo>
                  <a:pt x="90" y="650"/>
                </a:moveTo>
                <a:cubicBezTo>
                  <a:pt x="90" y="650"/>
                  <a:pt x="90" y="650"/>
                  <a:pt x="90" y="650"/>
                </a:cubicBezTo>
                <a:cubicBezTo>
                  <a:pt x="90" y="650"/>
                  <a:pt x="90" y="650"/>
                  <a:pt x="90" y="650"/>
                </a:cubicBezTo>
                <a:cubicBezTo>
                  <a:pt x="90" y="650"/>
                  <a:pt x="90" y="650"/>
                  <a:pt x="90" y="650"/>
                </a:cubicBezTo>
                <a:close/>
                <a:moveTo>
                  <a:pt x="90" y="667"/>
                </a:moveTo>
                <a:cubicBezTo>
                  <a:pt x="90" y="667"/>
                  <a:pt x="90" y="667"/>
                  <a:pt x="90" y="667"/>
                </a:cubicBezTo>
                <a:cubicBezTo>
                  <a:pt x="90" y="667"/>
                  <a:pt x="90" y="667"/>
                  <a:pt x="90" y="667"/>
                </a:cubicBezTo>
                <a:close/>
                <a:moveTo>
                  <a:pt x="90" y="651"/>
                </a:moveTo>
                <a:cubicBezTo>
                  <a:pt x="90" y="651"/>
                  <a:pt x="90" y="651"/>
                  <a:pt x="90" y="651"/>
                </a:cubicBezTo>
                <a:cubicBezTo>
                  <a:pt x="90" y="651"/>
                  <a:pt x="90" y="651"/>
                  <a:pt x="90" y="651"/>
                </a:cubicBezTo>
                <a:cubicBezTo>
                  <a:pt x="90" y="651"/>
                  <a:pt x="90" y="651"/>
                  <a:pt x="90" y="650"/>
                </a:cubicBezTo>
                <a:cubicBezTo>
                  <a:pt x="90" y="651"/>
                  <a:pt x="90" y="651"/>
                  <a:pt x="90" y="651"/>
                </a:cubicBezTo>
                <a:close/>
                <a:moveTo>
                  <a:pt x="91" y="664"/>
                </a:moveTo>
                <a:cubicBezTo>
                  <a:pt x="91" y="664"/>
                  <a:pt x="91" y="664"/>
                  <a:pt x="91" y="664"/>
                </a:cubicBezTo>
                <a:cubicBezTo>
                  <a:pt x="91" y="664"/>
                  <a:pt x="91" y="664"/>
                  <a:pt x="91" y="664"/>
                </a:cubicBezTo>
                <a:cubicBezTo>
                  <a:pt x="91" y="663"/>
                  <a:pt x="91" y="664"/>
                  <a:pt x="91" y="663"/>
                </a:cubicBezTo>
                <a:cubicBezTo>
                  <a:pt x="92" y="663"/>
                  <a:pt x="92" y="663"/>
                  <a:pt x="92" y="663"/>
                </a:cubicBezTo>
                <a:cubicBezTo>
                  <a:pt x="92" y="664"/>
                  <a:pt x="92" y="664"/>
                  <a:pt x="91" y="664"/>
                </a:cubicBezTo>
                <a:close/>
                <a:moveTo>
                  <a:pt x="92" y="657"/>
                </a:moveTo>
                <a:cubicBezTo>
                  <a:pt x="91" y="657"/>
                  <a:pt x="91" y="656"/>
                  <a:pt x="91" y="656"/>
                </a:cubicBezTo>
                <a:cubicBezTo>
                  <a:pt x="91" y="656"/>
                  <a:pt x="90" y="656"/>
                  <a:pt x="90" y="655"/>
                </a:cubicBezTo>
                <a:cubicBezTo>
                  <a:pt x="91" y="655"/>
                  <a:pt x="90" y="655"/>
                  <a:pt x="91" y="655"/>
                </a:cubicBezTo>
                <a:cubicBezTo>
                  <a:pt x="91" y="655"/>
                  <a:pt x="91" y="655"/>
                  <a:pt x="91" y="655"/>
                </a:cubicBezTo>
                <a:cubicBezTo>
                  <a:pt x="91" y="655"/>
                  <a:pt x="92" y="656"/>
                  <a:pt x="92" y="656"/>
                </a:cubicBezTo>
                <a:cubicBezTo>
                  <a:pt x="92" y="656"/>
                  <a:pt x="92" y="656"/>
                  <a:pt x="92" y="657"/>
                </a:cubicBezTo>
                <a:close/>
                <a:moveTo>
                  <a:pt x="94" y="655"/>
                </a:moveTo>
                <a:cubicBezTo>
                  <a:pt x="94" y="654"/>
                  <a:pt x="94" y="654"/>
                  <a:pt x="94" y="654"/>
                </a:cubicBezTo>
                <a:cubicBezTo>
                  <a:pt x="94" y="654"/>
                  <a:pt x="94" y="654"/>
                  <a:pt x="94" y="655"/>
                </a:cubicBezTo>
                <a:close/>
                <a:moveTo>
                  <a:pt x="95" y="657"/>
                </a:moveTo>
                <a:cubicBezTo>
                  <a:pt x="95" y="657"/>
                  <a:pt x="95" y="657"/>
                  <a:pt x="95" y="657"/>
                </a:cubicBezTo>
                <a:cubicBezTo>
                  <a:pt x="94" y="657"/>
                  <a:pt x="94" y="657"/>
                  <a:pt x="94" y="657"/>
                </a:cubicBezTo>
                <a:cubicBezTo>
                  <a:pt x="94" y="657"/>
                  <a:pt x="94" y="657"/>
                  <a:pt x="95" y="657"/>
                </a:cubicBezTo>
                <a:cubicBezTo>
                  <a:pt x="95" y="657"/>
                  <a:pt x="95" y="657"/>
                  <a:pt x="95" y="657"/>
                </a:cubicBezTo>
                <a:cubicBezTo>
                  <a:pt x="95" y="657"/>
                  <a:pt x="95" y="657"/>
                  <a:pt x="95" y="657"/>
                </a:cubicBezTo>
                <a:close/>
                <a:moveTo>
                  <a:pt x="96" y="671"/>
                </a:moveTo>
                <a:cubicBezTo>
                  <a:pt x="96" y="671"/>
                  <a:pt x="96" y="671"/>
                  <a:pt x="96" y="671"/>
                </a:cubicBezTo>
                <a:cubicBezTo>
                  <a:pt x="96" y="671"/>
                  <a:pt x="96" y="671"/>
                  <a:pt x="96" y="671"/>
                </a:cubicBezTo>
                <a:cubicBezTo>
                  <a:pt x="96" y="671"/>
                  <a:pt x="96" y="671"/>
                  <a:pt x="96" y="671"/>
                </a:cubicBezTo>
                <a:close/>
                <a:moveTo>
                  <a:pt x="98" y="669"/>
                </a:moveTo>
                <a:cubicBezTo>
                  <a:pt x="98" y="669"/>
                  <a:pt x="98" y="669"/>
                  <a:pt x="98" y="669"/>
                </a:cubicBezTo>
                <a:cubicBezTo>
                  <a:pt x="98" y="669"/>
                  <a:pt x="98" y="669"/>
                  <a:pt x="98" y="669"/>
                </a:cubicBezTo>
                <a:cubicBezTo>
                  <a:pt x="98" y="669"/>
                  <a:pt x="98" y="669"/>
                  <a:pt x="98" y="669"/>
                </a:cubicBezTo>
                <a:close/>
                <a:moveTo>
                  <a:pt x="101" y="657"/>
                </a:moveTo>
                <a:cubicBezTo>
                  <a:pt x="101" y="657"/>
                  <a:pt x="101" y="657"/>
                  <a:pt x="101" y="657"/>
                </a:cubicBezTo>
                <a:cubicBezTo>
                  <a:pt x="101" y="657"/>
                  <a:pt x="101" y="657"/>
                  <a:pt x="101" y="657"/>
                </a:cubicBezTo>
                <a:cubicBezTo>
                  <a:pt x="101" y="657"/>
                  <a:pt x="101" y="657"/>
                  <a:pt x="101" y="657"/>
                </a:cubicBezTo>
                <a:close/>
                <a:moveTo>
                  <a:pt x="101" y="658"/>
                </a:moveTo>
                <a:cubicBezTo>
                  <a:pt x="101" y="658"/>
                  <a:pt x="101" y="658"/>
                  <a:pt x="101" y="658"/>
                </a:cubicBezTo>
                <a:cubicBezTo>
                  <a:pt x="101" y="658"/>
                  <a:pt x="101" y="658"/>
                  <a:pt x="101" y="658"/>
                </a:cubicBezTo>
                <a:close/>
                <a:moveTo>
                  <a:pt x="102" y="672"/>
                </a:moveTo>
                <a:cubicBezTo>
                  <a:pt x="102" y="671"/>
                  <a:pt x="102" y="671"/>
                  <a:pt x="102" y="671"/>
                </a:cubicBezTo>
                <a:cubicBezTo>
                  <a:pt x="103" y="671"/>
                  <a:pt x="103" y="671"/>
                  <a:pt x="103" y="671"/>
                </a:cubicBezTo>
                <a:cubicBezTo>
                  <a:pt x="103" y="671"/>
                  <a:pt x="103" y="671"/>
                  <a:pt x="103" y="671"/>
                </a:cubicBezTo>
                <a:cubicBezTo>
                  <a:pt x="104" y="671"/>
                  <a:pt x="105" y="673"/>
                  <a:pt x="105" y="674"/>
                </a:cubicBezTo>
                <a:cubicBezTo>
                  <a:pt x="104" y="674"/>
                  <a:pt x="103" y="673"/>
                  <a:pt x="102" y="672"/>
                </a:cubicBezTo>
                <a:close/>
                <a:moveTo>
                  <a:pt x="110" y="675"/>
                </a:moveTo>
                <a:cubicBezTo>
                  <a:pt x="110" y="676"/>
                  <a:pt x="110" y="676"/>
                  <a:pt x="109" y="676"/>
                </a:cubicBezTo>
                <a:cubicBezTo>
                  <a:pt x="109" y="676"/>
                  <a:pt x="109" y="676"/>
                  <a:pt x="109" y="675"/>
                </a:cubicBezTo>
                <a:cubicBezTo>
                  <a:pt x="109" y="676"/>
                  <a:pt x="108" y="676"/>
                  <a:pt x="108" y="676"/>
                </a:cubicBezTo>
                <a:cubicBezTo>
                  <a:pt x="108" y="676"/>
                  <a:pt x="108" y="676"/>
                  <a:pt x="107" y="676"/>
                </a:cubicBezTo>
                <a:cubicBezTo>
                  <a:pt x="107" y="675"/>
                  <a:pt x="107" y="675"/>
                  <a:pt x="107" y="675"/>
                </a:cubicBezTo>
                <a:cubicBezTo>
                  <a:pt x="108" y="675"/>
                  <a:pt x="108" y="675"/>
                  <a:pt x="108" y="676"/>
                </a:cubicBezTo>
                <a:cubicBezTo>
                  <a:pt x="108" y="676"/>
                  <a:pt x="108" y="676"/>
                  <a:pt x="108" y="676"/>
                </a:cubicBezTo>
                <a:cubicBezTo>
                  <a:pt x="108" y="675"/>
                  <a:pt x="108" y="674"/>
                  <a:pt x="108" y="674"/>
                </a:cubicBezTo>
                <a:cubicBezTo>
                  <a:pt x="109" y="674"/>
                  <a:pt x="109" y="673"/>
                  <a:pt x="109" y="674"/>
                </a:cubicBezTo>
                <a:cubicBezTo>
                  <a:pt x="110" y="674"/>
                  <a:pt x="110" y="674"/>
                  <a:pt x="110" y="675"/>
                </a:cubicBezTo>
                <a:cubicBezTo>
                  <a:pt x="110" y="675"/>
                  <a:pt x="110" y="675"/>
                  <a:pt x="110" y="675"/>
                </a:cubicBezTo>
                <a:close/>
                <a:moveTo>
                  <a:pt x="112" y="678"/>
                </a:moveTo>
                <a:cubicBezTo>
                  <a:pt x="112" y="679"/>
                  <a:pt x="112" y="678"/>
                  <a:pt x="112" y="679"/>
                </a:cubicBezTo>
                <a:cubicBezTo>
                  <a:pt x="112" y="678"/>
                  <a:pt x="112" y="678"/>
                  <a:pt x="112" y="678"/>
                </a:cubicBezTo>
                <a:cubicBezTo>
                  <a:pt x="112" y="678"/>
                  <a:pt x="113" y="678"/>
                  <a:pt x="112" y="678"/>
                </a:cubicBezTo>
                <a:cubicBezTo>
                  <a:pt x="112" y="677"/>
                  <a:pt x="112" y="678"/>
                  <a:pt x="112" y="677"/>
                </a:cubicBezTo>
                <a:cubicBezTo>
                  <a:pt x="112" y="677"/>
                  <a:pt x="113" y="677"/>
                  <a:pt x="113" y="677"/>
                </a:cubicBezTo>
                <a:cubicBezTo>
                  <a:pt x="113" y="678"/>
                  <a:pt x="113" y="678"/>
                  <a:pt x="112" y="678"/>
                </a:cubicBezTo>
                <a:close/>
                <a:moveTo>
                  <a:pt x="113" y="670"/>
                </a:moveTo>
                <a:cubicBezTo>
                  <a:pt x="112" y="669"/>
                  <a:pt x="112" y="669"/>
                  <a:pt x="111" y="669"/>
                </a:cubicBezTo>
                <a:cubicBezTo>
                  <a:pt x="111" y="668"/>
                  <a:pt x="111" y="668"/>
                  <a:pt x="111" y="668"/>
                </a:cubicBezTo>
                <a:cubicBezTo>
                  <a:pt x="112" y="668"/>
                  <a:pt x="112" y="668"/>
                  <a:pt x="113" y="668"/>
                </a:cubicBezTo>
                <a:cubicBezTo>
                  <a:pt x="113" y="669"/>
                  <a:pt x="113" y="669"/>
                  <a:pt x="113" y="669"/>
                </a:cubicBezTo>
                <a:cubicBezTo>
                  <a:pt x="113" y="669"/>
                  <a:pt x="113" y="669"/>
                  <a:pt x="113" y="670"/>
                </a:cubicBezTo>
                <a:close/>
                <a:moveTo>
                  <a:pt x="114" y="669"/>
                </a:moveTo>
                <a:cubicBezTo>
                  <a:pt x="114" y="669"/>
                  <a:pt x="114" y="669"/>
                  <a:pt x="114" y="669"/>
                </a:cubicBezTo>
                <a:cubicBezTo>
                  <a:pt x="114" y="669"/>
                  <a:pt x="114" y="669"/>
                  <a:pt x="114" y="669"/>
                </a:cubicBezTo>
                <a:cubicBezTo>
                  <a:pt x="114" y="669"/>
                  <a:pt x="114" y="669"/>
                  <a:pt x="114" y="669"/>
                </a:cubicBezTo>
                <a:cubicBezTo>
                  <a:pt x="114" y="669"/>
                  <a:pt x="114" y="669"/>
                  <a:pt x="114" y="669"/>
                </a:cubicBezTo>
                <a:close/>
                <a:moveTo>
                  <a:pt x="115" y="669"/>
                </a:moveTo>
                <a:cubicBezTo>
                  <a:pt x="114" y="669"/>
                  <a:pt x="114" y="669"/>
                  <a:pt x="114" y="669"/>
                </a:cubicBezTo>
                <a:cubicBezTo>
                  <a:pt x="114" y="669"/>
                  <a:pt x="114" y="669"/>
                  <a:pt x="114" y="669"/>
                </a:cubicBezTo>
                <a:cubicBezTo>
                  <a:pt x="114" y="669"/>
                  <a:pt x="114" y="669"/>
                  <a:pt x="115" y="669"/>
                </a:cubicBezTo>
                <a:close/>
                <a:moveTo>
                  <a:pt x="117" y="669"/>
                </a:moveTo>
                <a:cubicBezTo>
                  <a:pt x="117" y="670"/>
                  <a:pt x="117" y="670"/>
                  <a:pt x="116" y="669"/>
                </a:cubicBezTo>
                <a:cubicBezTo>
                  <a:pt x="117" y="669"/>
                  <a:pt x="117" y="669"/>
                  <a:pt x="117" y="669"/>
                </a:cubicBezTo>
                <a:close/>
                <a:moveTo>
                  <a:pt x="117" y="679"/>
                </a:moveTo>
                <a:cubicBezTo>
                  <a:pt x="117" y="679"/>
                  <a:pt x="116" y="679"/>
                  <a:pt x="116" y="679"/>
                </a:cubicBezTo>
                <a:cubicBezTo>
                  <a:pt x="116" y="679"/>
                  <a:pt x="116" y="679"/>
                  <a:pt x="116" y="679"/>
                </a:cubicBezTo>
                <a:cubicBezTo>
                  <a:pt x="116" y="678"/>
                  <a:pt x="116" y="678"/>
                  <a:pt x="116" y="678"/>
                </a:cubicBezTo>
                <a:cubicBezTo>
                  <a:pt x="116" y="677"/>
                  <a:pt x="116" y="677"/>
                  <a:pt x="116" y="677"/>
                </a:cubicBezTo>
                <a:cubicBezTo>
                  <a:pt x="117" y="677"/>
                  <a:pt x="117" y="677"/>
                  <a:pt x="117" y="677"/>
                </a:cubicBezTo>
                <a:cubicBezTo>
                  <a:pt x="117" y="677"/>
                  <a:pt x="117" y="677"/>
                  <a:pt x="117" y="678"/>
                </a:cubicBezTo>
                <a:cubicBezTo>
                  <a:pt x="117" y="678"/>
                  <a:pt x="117" y="679"/>
                  <a:pt x="117" y="679"/>
                </a:cubicBezTo>
                <a:close/>
                <a:moveTo>
                  <a:pt x="119" y="670"/>
                </a:moveTo>
                <a:cubicBezTo>
                  <a:pt x="119" y="670"/>
                  <a:pt x="119" y="670"/>
                  <a:pt x="119" y="670"/>
                </a:cubicBezTo>
                <a:cubicBezTo>
                  <a:pt x="119" y="670"/>
                  <a:pt x="119" y="670"/>
                  <a:pt x="119" y="670"/>
                </a:cubicBezTo>
                <a:cubicBezTo>
                  <a:pt x="119" y="670"/>
                  <a:pt x="119" y="670"/>
                  <a:pt x="119" y="670"/>
                </a:cubicBezTo>
                <a:cubicBezTo>
                  <a:pt x="119" y="670"/>
                  <a:pt x="119" y="670"/>
                  <a:pt x="119" y="670"/>
                </a:cubicBezTo>
                <a:close/>
                <a:moveTo>
                  <a:pt x="120" y="674"/>
                </a:moveTo>
                <a:cubicBezTo>
                  <a:pt x="120" y="675"/>
                  <a:pt x="119" y="674"/>
                  <a:pt x="119" y="674"/>
                </a:cubicBezTo>
                <a:cubicBezTo>
                  <a:pt x="118" y="674"/>
                  <a:pt x="118" y="674"/>
                  <a:pt x="118" y="674"/>
                </a:cubicBezTo>
                <a:cubicBezTo>
                  <a:pt x="118" y="673"/>
                  <a:pt x="118" y="673"/>
                  <a:pt x="119" y="672"/>
                </a:cubicBezTo>
                <a:cubicBezTo>
                  <a:pt x="119" y="672"/>
                  <a:pt x="119" y="672"/>
                  <a:pt x="120" y="672"/>
                </a:cubicBezTo>
                <a:cubicBezTo>
                  <a:pt x="120" y="672"/>
                  <a:pt x="120" y="672"/>
                  <a:pt x="120" y="672"/>
                </a:cubicBezTo>
                <a:cubicBezTo>
                  <a:pt x="120" y="673"/>
                  <a:pt x="120" y="673"/>
                  <a:pt x="120" y="674"/>
                </a:cubicBezTo>
                <a:cubicBezTo>
                  <a:pt x="120" y="674"/>
                  <a:pt x="120" y="674"/>
                  <a:pt x="120" y="674"/>
                </a:cubicBezTo>
                <a:close/>
                <a:moveTo>
                  <a:pt x="122" y="682"/>
                </a:moveTo>
                <a:cubicBezTo>
                  <a:pt x="121" y="682"/>
                  <a:pt x="121" y="682"/>
                  <a:pt x="121" y="681"/>
                </a:cubicBezTo>
                <a:cubicBezTo>
                  <a:pt x="121" y="681"/>
                  <a:pt x="121" y="681"/>
                  <a:pt x="121" y="681"/>
                </a:cubicBezTo>
                <a:cubicBezTo>
                  <a:pt x="121" y="681"/>
                  <a:pt x="121" y="681"/>
                  <a:pt x="121" y="681"/>
                </a:cubicBezTo>
                <a:cubicBezTo>
                  <a:pt x="122" y="681"/>
                  <a:pt x="122" y="681"/>
                  <a:pt x="122" y="681"/>
                </a:cubicBezTo>
                <a:cubicBezTo>
                  <a:pt x="122" y="681"/>
                  <a:pt x="122" y="681"/>
                  <a:pt x="122" y="681"/>
                </a:cubicBezTo>
                <a:lnTo>
                  <a:pt x="122" y="682"/>
                </a:lnTo>
                <a:close/>
                <a:moveTo>
                  <a:pt x="132" y="671"/>
                </a:moveTo>
                <a:cubicBezTo>
                  <a:pt x="132" y="671"/>
                  <a:pt x="132" y="671"/>
                  <a:pt x="132" y="671"/>
                </a:cubicBezTo>
                <a:cubicBezTo>
                  <a:pt x="133" y="671"/>
                  <a:pt x="133" y="671"/>
                  <a:pt x="133" y="671"/>
                </a:cubicBezTo>
                <a:cubicBezTo>
                  <a:pt x="133" y="672"/>
                  <a:pt x="133" y="672"/>
                  <a:pt x="133" y="672"/>
                </a:cubicBezTo>
                <a:cubicBezTo>
                  <a:pt x="132" y="672"/>
                  <a:pt x="132" y="672"/>
                  <a:pt x="132" y="672"/>
                </a:cubicBezTo>
                <a:cubicBezTo>
                  <a:pt x="132" y="672"/>
                  <a:pt x="132" y="672"/>
                  <a:pt x="132" y="672"/>
                </a:cubicBezTo>
                <a:cubicBezTo>
                  <a:pt x="132" y="672"/>
                  <a:pt x="132" y="672"/>
                  <a:pt x="132" y="671"/>
                </a:cubicBezTo>
                <a:close/>
                <a:moveTo>
                  <a:pt x="133" y="674"/>
                </a:moveTo>
                <a:cubicBezTo>
                  <a:pt x="133" y="675"/>
                  <a:pt x="133" y="675"/>
                  <a:pt x="132" y="675"/>
                </a:cubicBezTo>
                <a:cubicBezTo>
                  <a:pt x="132" y="675"/>
                  <a:pt x="132" y="675"/>
                  <a:pt x="132" y="675"/>
                </a:cubicBezTo>
                <a:cubicBezTo>
                  <a:pt x="132" y="675"/>
                  <a:pt x="132" y="675"/>
                  <a:pt x="132" y="675"/>
                </a:cubicBezTo>
                <a:cubicBezTo>
                  <a:pt x="132" y="675"/>
                  <a:pt x="132" y="675"/>
                  <a:pt x="132" y="674"/>
                </a:cubicBezTo>
                <a:lnTo>
                  <a:pt x="133" y="674"/>
                </a:lnTo>
                <a:close/>
                <a:moveTo>
                  <a:pt x="129" y="667"/>
                </a:moveTo>
                <a:cubicBezTo>
                  <a:pt x="130" y="667"/>
                  <a:pt x="130" y="667"/>
                  <a:pt x="130" y="667"/>
                </a:cubicBezTo>
                <a:cubicBezTo>
                  <a:pt x="131" y="667"/>
                  <a:pt x="131" y="667"/>
                  <a:pt x="131" y="668"/>
                </a:cubicBezTo>
                <a:cubicBezTo>
                  <a:pt x="131" y="668"/>
                  <a:pt x="131" y="668"/>
                  <a:pt x="130" y="668"/>
                </a:cubicBezTo>
                <a:cubicBezTo>
                  <a:pt x="130" y="668"/>
                  <a:pt x="130" y="669"/>
                  <a:pt x="130" y="668"/>
                </a:cubicBezTo>
                <a:cubicBezTo>
                  <a:pt x="130" y="668"/>
                  <a:pt x="130" y="668"/>
                  <a:pt x="130" y="668"/>
                </a:cubicBezTo>
                <a:cubicBezTo>
                  <a:pt x="129" y="668"/>
                  <a:pt x="129" y="668"/>
                  <a:pt x="129" y="667"/>
                </a:cubicBezTo>
                <a:close/>
                <a:moveTo>
                  <a:pt x="130" y="671"/>
                </a:moveTo>
                <a:cubicBezTo>
                  <a:pt x="130" y="672"/>
                  <a:pt x="130" y="672"/>
                  <a:pt x="130" y="672"/>
                </a:cubicBezTo>
                <a:cubicBezTo>
                  <a:pt x="130" y="672"/>
                  <a:pt x="130" y="672"/>
                  <a:pt x="130" y="672"/>
                </a:cubicBezTo>
                <a:cubicBezTo>
                  <a:pt x="130" y="671"/>
                  <a:pt x="129" y="671"/>
                  <a:pt x="129" y="670"/>
                </a:cubicBezTo>
                <a:cubicBezTo>
                  <a:pt x="130" y="671"/>
                  <a:pt x="130" y="671"/>
                  <a:pt x="130" y="671"/>
                </a:cubicBezTo>
                <a:close/>
                <a:moveTo>
                  <a:pt x="128" y="671"/>
                </a:moveTo>
                <a:cubicBezTo>
                  <a:pt x="128" y="671"/>
                  <a:pt x="128" y="671"/>
                  <a:pt x="128" y="671"/>
                </a:cubicBezTo>
                <a:cubicBezTo>
                  <a:pt x="128" y="671"/>
                  <a:pt x="128" y="671"/>
                  <a:pt x="128" y="671"/>
                </a:cubicBezTo>
                <a:cubicBezTo>
                  <a:pt x="128" y="671"/>
                  <a:pt x="128" y="671"/>
                  <a:pt x="128" y="671"/>
                </a:cubicBezTo>
                <a:cubicBezTo>
                  <a:pt x="128" y="671"/>
                  <a:pt x="128" y="671"/>
                  <a:pt x="128" y="671"/>
                </a:cubicBezTo>
                <a:cubicBezTo>
                  <a:pt x="128" y="671"/>
                  <a:pt x="128" y="671"/>
                  <a:pt x="128" y="671"/>
                </a:cubicBezTo>
                <a:close/>
                <a:moveTo>
                  <a:pt x="127" y="670"/>
                </a:moveTo>
                <a:cubicBezTo>
                  <a:pt x="127" y="671"/>
                  <a:pt x="127" y="671"/>
                  <a:pt x="127" y="671"/>
                </a:cubicBezTo>
                <a:cubicBezTo>
                  <a:pt x="127" y="670"/>
                  <a:pt x="127" y="670"/>
                  <a:pt x="127" y="670"/>
                </a:cubicBezTo>
                <a:cubicBezTo>
                  <a:pt x="127" y="670"/>
                  <a:pt x="127" y="670"/>
                  <a:pt x="127" y="670"/>
                </a:cubicBezTo>
                <a:close/>
                <a:moveTo>
                  <a:pt x="126" y="673"/>
                </a:moveTo>
                <a:cubicBezTo>
                  <a:pt x="127" y="673"/>
                  <a:pt x="127" y="673"/>
                  <a:pt x="127" y="673"/>
                </a:cubicBezTo>
                <a:cubicBezTo>
                  <a:pt x="127" y="673"/>
                  <a:pt x="127" y="673"/>
                  <a:pt x="127" y="673"/>
                </a:cubicBezTo>
                <a:cubicBezTo>
                  <a:pt x="126" y="673"/>
                  <a:pt x="126" y="673"/>
                  <a:pt x="126" y="673"/>
                </a:cubicBezTo>
                <a:close/>
                <a:moveTo>
                  <a:pt x="126" y="685"/>
                </a:moveTo>
                <a:cubicBezTo>
                  <a:pt x="125" y="684"/>
                  <a:pt x="125" y="685"/>
                  <a:pt x="125" y="684"/>
                </a:cubicBezTo>
                <a:cubicBezTo>
                  <a:pt x="126" y="684"/>
                  <a:pt x="126" y="684"/>
                  <a:pt x="126" y="684"/>
                </a:cubicBezTo>
                <a:lnTo>
                  <a:pt x="126" y="685"/>
                </a:lnTo>
                <a:close/>
                <a:moveTo>
                  <a:pt x="126" y="683"/>
                </a:moveTo>
                <a:cubicBezTo>
                  <a:pt x="125" y="683"/>
                  <a:pt x="125" y="683"/>
                  <a:pt x="125" y="683"/>
                </a:cubicBezTo>
                <a:cubicBezTo>
                  <a:pt x="125" y="683"/>
                  <a:pt x="125" y="683"/>
                  <a:pt x="125" y="683"/>
                </a:cubicBezTo>
                <a:cubicBezTo>
                  <a:pt x="125" y="683"/>
                  <a:pt x="125" y="683"/>
                  <a:pt x="125" y="683"/>
                </a:cubicBezTo>
                <a:cubicBezTo>
                  <a:pt x="126" y="683"/>
                  <a:pt x="126" y="683"/>
                  <a:pt x="126" y="683"/>
                </a:cubicBezTo>
                <a:close/>
                <a:moveTo>
                  <a:pt x="132" y="684"/>
                </a:moveTo>
                <a:cubicBezTo>
                  <a:pt x="131" y="684"/>
                  <a:pt x="131" y="683"/>
                  <a:pt x="131" y="682"/>
                </a:cubicBezTo>
                <a:cubicBezTo>
                  <a:pt x="130" y="681"/>
                  <a:pt x="130" y="682"/>
                  <a:pt x="129" y="682"/>
                </a:cubicBezTo>
                <a:cubicBezTo>
                  <a:pt x="129" y="682"/>
                  <a:pt x="129" y="682"/>
                  <a:pt x="129" y="681"/>
                </a:cubicBezTo>
                <a:cubicBezTo>
                  <a:pt x="128" y="681"/>
                  <a:pt x="127" y="681"/>
                  <a:pt x="127" y="681"/>
                </a:cubicBezTo>
                <a:cubicBezTo>
                  <a:pt x="126" y="681"/>
                  <a:pt x="126" y="681"/>
                  <a:pt x="126" y="681"/>
                </a:cubicBezTo>
                <a:cubicBezTo>
                  <a:pt x="126" y="681"/>
                  <a:pt x="126" y="681"/>
                  <a:pt x="126" y="681"/>
                </a:cubicBezTo>
                <a:cubicBezTo>
                  <a:pt x="126" y="681"/>
                  <a:pt x="126" y="681"/>
                  <a:pt x="126" y="681"/>
                </a:cubicBezTo>
                <a:cubicBezTo>
                  <a:pt x="126" y="680"/>
                  <a:pt x="126" y="680"/>
                  <a:pt x="126" y="679"/>
                </a:cubicBezTo>
                <a:cubicBezTo>
                  <a:pt x="127" y="679"/>
                  <a:pt x="131" y="682"/>
                  <a:pt x="132" y="681"/>
                </a:cubicBezTo>
                <a:cubicBezTo>
                  <a:pt x="132" y="681"/>
                  <a:pt x="132" y="681"/>
                  <a:pt x="132" y="681"/>
                </a:cubicBezTo>
                <a:cubicBezTo>
                  <a:pt x="132" y="682"/>
                  <a:pt x="132" y="682"/>
                  <a:pt x="131" y="683"/>
                </a:cubicBezTo>
                <a:cubicBezTo>
                  <a:pt x="132" y="683"/>
                  <a:pt x="132" y="683"/>
                  <a:pt x="131" y="684"/>
                </a:cubicBezTo>
                <a:cubicBezTo>
                  <a:pt x="132" y="684"/>
                  <a:pt x="132" y="684"/>
                  <a:pt x="133" y="684"/>
                </a:cubicBezTo>
                <a:cubicBezTo>
                  <a:pt x="133" y="684"/>
                  <a:pt x="133" y="684"/>
                  <a:pt x="133" y="684"/>
                </a:cubicBezTo>
                <a:cubicBezTo>
                  <a:pt x="132" y="684"/>
                  <a:pt x="132" y="685"/>
                  <a:pt x="132" y="684"/>
                </a:cubicBezTo>
                <a:close/>
                <a:moveTo>
                  <a:pt x="133" y="686"/>
                </a:moveTo>
                <a:cubicBezTo>
                  <a:pt x="133" y="686"/>
                  <a:pt x="133" y="686"/>
                  <a:pt x="133" y="686"/>
                </a:cubicBezTo>
                <a:cubicBezTo>
                  <a:pt x="133" y="686"/>
                  <a:pt x="133" y="685"/>
                  <a:pt x="132" y="685"/>
                </a:cubicBezTo>
                <a:cubicBezTo>
                  <a:pt x="133" y="685"/>
                  <a:pt x="133" y="685"/>
                  <a:pt x="133" y="685"/>
                </a:cubicBezTo>
                <a:cubicBezTo>
                  <a:pt x="134" y="685"/>
                  <a:pt x="134" y="685"/>
                  <a:pt x="133" y="686"/>
                </a:cubicBezTo>
                <a:close/>
                <a:moveTo>
                  <a:pt x="139" y="691"/>
                </a:moveTo>
                <a:cubicBezTo>
                  <a:pt x="139" y="691"/>
                  <a:pt x="139" y="691"/>
                  <a:pt x="139" y="691"/>
                </a:cubicBezTo>
                <a:cubicBezTo>
                  <a:pt x="139" y="691"/>
                  <a:pt x="139" y="691"/>
                  <a:pt x="139" y="691"/>
                </a:cubicBezTo>
                <a:close/>
                <a:moveTo>
                  <a:pt x="116" y="738"/>
                </a:moveTo>
                <a:cubicBezTo>
                  <a:pt x="116" y="737"/>
                  <a:pt x="116" y="738"/>
                  <a:pt x="116" y="737"/>
                </a:cubicBezTo>
                <a:cubicBezTo>
                  <a:pt x="116" y="737"/>
                  <a:pt x="116" y="737"/>
                  <a:pt x="116" y="737"/>
                </a:cubicBezTo>
                <a:lnTo>
                  <a:pt x="116" y="738"/>
                </a:lnTo>
                <a:close/>
                <a:moveTo>
                  <a:pt x="153" y="743"/>
                </a:moveTo>
                <a:cubicBezTo>
                  <a:pt x="153" y="742"/>
                  <a:pt x="152" y="742"/>
                  <a:pt x="152" y="742"/>
                </a:cubicBezTo>
                <a:cubicBezTo>
                  <a:pt x="152" y="742"/>
                  <a:pt x="152" y="742"/>
                  <a:pt x="152" y="742"/>
                </a:cubicBezTo>
                <a:cubicBezTo>
                  <a:pt x="152" y="742"/>
                  <a:pt x="153" y="742"/>
                  <a:pt x="153" y="742"/>
                </a:cubicBezTo>
                <a:lnTo>
                  <a:pt x="153" y="743"/>
                </a:lnTo>
                <a:close/>
                <a:moveTo>
                  <a:pt x="155" y="744"/>
                </a:moveTo>
                <a:cubicBezTo>
                  <a:pt x="155" y="744"/>
                  <a:pt x="155" y="744"/>
                  <a:pt x="155" y="744"/>
                </a:cubicBezTo>
                <a:cubicBezTo>
                  <a:pt x="155" y="744"/>
                  <a:pt x="155" y="744"/>
                  <a:pt x="155" y="744"/>
                </a:cubicBezTo>
                <a:cubicBezTo>
                  <a:pt x="155" y="743"/>
                  <a:pt x="155" y="743"/>
                  <a:pt x="155" y="743"/>
                </a:cubicBezTo>
                <a:cubicBezTo>
                  <a:pt x="155" y="743"/>
                  <a:pt x="155" y="743"/>
                  <a:pt x="155" y="743"/>
                </a:cubicBezTo>
                <a:cubicBezTo>
                  <a:pt x="155" y="743"/>
                  <a:pt x="155" y="743"/>
                  <a:pt x="155" y="744"/>
                </a:cubicBezTo>
                <a:close/>
                <a:moveTo>
                  <a:pt x="156" y="742"/>
                </a:moveTo>
                <a:cubicBezTo>
                  <a:pt x="156" y="742"/>
                  <a:pt x="156" y="742"/>
                  <a:pt x="156" y="742"/>
                </a:cubicBezTo>
                <a:cubicBezTo>
                  <a:pt x="155" y="742"/>
                  <a:pt x="155" y="742"/>
                  <a:pt x="155" y="742"/>
                </a:cubicBezTo>
                <a:cubicBezTo>
                  <a:pt x="155" y="742"/>
                  <a:pt x="155" y="742"/>
                  <a:pt x="155" y="742"/>
                </a:cubicBezTo>
                <a:cubicBezTo>
                  <a:pt x="156" y="742"/>
                  <a:pt x="156" y="742"/>
                  <a:pt x="156" y="742"/>
                </a:cubicBezTo>
                <a:cubicBezTo>
                  <a:pt x="156" y="742"/>
                  <a:pt x="156" y="742"/>
                  <a:pt x="156" y="742"/>
                </a:cubicBezTo>
                <a:close/>
                <a:moveTo>
                  <a:pt x="173" y="739"/>
                </a:moveTo>
                <a:cubicBezTo>
                  <a:pt x="172" y="739"/>
                  <a:pt x="172" y="739"/>
                  <a:pt x="172" y="739"/>
                </a:cubicBezTo>
                <a:cubicBezTo>
                  <a:pt x="172" y="739"/>
                  <a:pt x="172" y="738"/>
                  <a:pt x="172" y="738"/>
                </a:cubicBezTo>
                <a:cubicBezTo>
                  <a:pt x="172" y="738"/>
                  <a:pt x="172" y="739"/>
                  <a:pt x="173" y="739"/>
                </a:cubicBezTo>
                <a:cubicBezTo>
                  <a:pt x="173" y="739"/>
                  <a:pt x="173" y="739"/>
                  <a:pt x="173" y="739"/>
                </a:cubicBezTo>
                <a:close/>
                <a:moveTo>
                  <a:pt x="173" y="737"/>
                </a:moveTo>
                <a:cubicBezTo>
                  <a:pt x="173" y="737"/>
                  <a:pt x="173" y="737"/>
                  <a:pt x="173" y="737"/>
                </a:cubicBezTo>
                <a:cubicBezTo>
                  <a:pt x="173" y="737"/>
                  <a:pt x="173" y="737"/>
                  <a:pt x="173" y="737"/>
                </a:cubicBezTo>
                <a:close/>
                <a:moveTo>
                  <a:pt x="184" y="730"/>
                </a:moveTo>
                <a:cubicBezTo>
                  <a:pt x="184" y="730"/>
                  <a:pt x="184" y="730"/>
                  <a:pt x="184" y="730"/>
                </a:cubicBezTo>
                <a:cubicBezTo>
                  <a:pt x="184" y="730"/>
                  <a:pt x="184" y="730"/>
                  <a:pt x="184" y="730"/>
                </a:cubicBezTo>
                <a:cubicBezTo>
                  <a:pt x="184" y="730"/>
                  <a:pt x="184" y="730"/>
                  <a:pt x="184" y="730"/>
                </a:cubicBezTo>
                <a:close/>
                <a:moveTo>
                  <a:pt x="183" y="720"/>
                </a:moveTo>
                <a:cubicBezTo>
                  <a:pt x="183" y="720"/>
                  <a:pt x="183" y="720"/>
                  <a:pt x="183" y="720"/>
                </a:cubicBezTo>
                <a:cubicBezTo>
                  <a:pt x="183" y="721"/>
                  <a:pt x="183" y="720"/>
                  <a:pt x="183" y="721"/>
                </a:cubicBezTo>
                <a:cubicBezTo>
                  <a:pt x="183" y="721"/>
                  <a:pt x="183" y="721"/>
                  <a:pt x="183" y="721"/>
                </a:cubicBezTo>
                <a:cubicBezTo>
                  <a:pt x="183" y="721"/>
                  <a:pt x="183" y="721"/>
                  <a:pt x="183" y="721"/>
                </a:cubicBezTo>
                <a:cubicBezTo>
                  <a:pt x="183" y="721"/>
                  <a:pt x="183" y="720"/>
                  <a:pt x="183" y="720"/>
                </a:cubicBezTo>
                <a:close/>
                <a:moveTo>
                  <a:pt x="183" y="722"/>
                </a:moveTo>
                <a:cubicBezTo>
                  <a:pt x="183" y="722"/>
                  <a:pt x="183" y="722"/>
                  <a:pt x="183" y="722"/>
                </a:cubicBezTo>
                <a:cubicBezTo>
                  <a:pt x="183" y="723"/>
                  <a:pt x="183" y="723"/>
                  <a:pt x="183" y="723"/>
                </a:cubicBezTo>
                <a:cubicBezTo>
                  <a:pt x="183" y="723"/>
                  <a:pt x="183" y="723"/>
                  <a:pt x="183" y="723"/>
                </a:cubicBezTo>
                <a:cubicBezTo>
                  <a:pt x="183" y="723"/>
                  <a:pt x="183" y="723"/>
                  <a:pt x="183" y="723"/>
                </a:cubicBezTo>
                <a:cubicBezTo>
                  <a:pt x="183" y="723"/>
                  <a:pt x="183" y="723"/>
                  <a:pt x="183" y="723"/>
                </a:cubicBezTo>
                <a:cubicBezTo>
                  <a:pt x="183" y="723"/>
                  <a:pt x="183" y="722"/>
                  <a:pt x="183" y="722"/>
                </a:cubicBezTo>
                <a:close/>
                <a:moveTo>
                  <a:pt x="182" y="720"/>
                </a:moveTo>
                <a:cubicBezTo>
                  <a:pt x="182" y="720"/>
                  <a:pt x="181" y="720"/>
                  <a:pt x="181" y="720"/>
                </a:cubicBezTo>
                <a:cubicBezTo>
                  <a:pt x="181" y="720"/>
                  <a:pt x="182" y="720"/>
                  <a:pt x="182" y="720"/>
                </a:cubicBezTo>
                <a:close/>
                <a:moveTo>
                  <a:pt x="181" y="719"/>
                </a:moveTo>
                <a:cubicBezTo>
                  <a:pt x="181" y="719"/>
                  <a:pt x="181" y="719"/>
                  <a:pt x="181" y="719"/>
                </a:cubicBezTo>
                <a:cubicBezTo>
                  <a:pt x="181" y="719"/>
                  <a:pt x="181" y="719"/>
                  <a:pt x="181" y="719"/>
                </a:cubicBezTo>
                <a:cubicBezTo>
                  <a:pt x="181" y="719"/>
                  <a:pt x="181" y="719"/>
                  <a:pt x="181" y="719"/>
                </a:cubicBezTo>
                <a:cubicBezTo>
                  <a:pt x="181" y="719"/>
                  <a:pt x="181" y="719"/>
                  <a:pt x="181" y="719"/>
                </a:cubicBezTo>
                <a:close/>
                <a:moveTo>
                  <a:pt x="181" y="709"/>
                </a:moveTo>
                <a:cubicBezTo>
                  <a:pt x="181" y="710"/>
                  <a:pt x="181" y="710"/>
                  <a:pt x="181" y="710"/>
                </a:cubicBezTo>
                <a:cubicBezTo>
                  <a:pt x="181" y="709"/>
                  <a:pt x="181" y="709"/>
                  <a:pt x="181" y="709"/>
                </a:cubicBezTo>
                <a:close/>
                <a:moveTo>
                  <a:pt x="180" y="732"/>
                </a:moveTo>
                <a:cubicBezTo>
                  <a:pt x="181" y="732"/>
                  <a:pt x="181" y="732"/>
                  <a:pt x="181" y="732"/>
                </a:cubicBezTo>
                <a:cubicBezTo>
                  <a:pt x="181" y="733"/>
                  <a:pt x="181" y="733"/>
                  <a:pt x="181" y="733"/>
                </a:cubicBezTo>
                <a:cubicBezTo>
                  <a:pt x="180" y="733"/>
                  <a:pt x="180" y="733"/>
                  <a:pt x="180" y="733"/>
                </a:cubicBezTo>
                <a:lnTo>
                  <a:pt x="180" y="732"/>
                </a:lnTo>
                <a:close/>
                <a:moveTo>
                  <a:pt x="177" y="714"/>
                </a:moveTo>
                <a:cubicBezTo>
                  <a:pt x="178" y="714"/>
                  <a:pt x="178" y="714"/>
                  <a:pt x="178" y="714"/>
                </a:cubicBezTo>
                <a:cubicBezTo>
                  <a:pt x="178" y="714"/>
                  <a:pt x="178" y="714"/>
                  <a:pt x="178" y="715"/>
                </a:cubicBezTo>
                <a:cubicBezTo>
                  <a:pt x="178" y="715"/>
                  <a:pt x="178" y="715"/>
                  <a:pt x="178" y="715"/>
                </a:cubicBezTo>
                <a:cubicBezTo>
                  <a:pt x="177" y="715"/>
                  <a:pt x="177" y="715"/>
                  <a:pt x="177" y="715"/>
                </a:cubicBezTo>
                <a:lnTo>
                  <a:pt x="177" y="714"/>
                </a:lnTo>
                <a:close/>
                <a:moveTo>
                  <a:pt x="176" y="710"/>
                </a:moveTo>
                <a:cubicBezTo>
                  <a:pt x="176" y="710"/>
                  <a:pt x="176" y="710"/>
                  <a:pt x="176" y="710"/>
                </a:cubicBezTo>
                <a:cubicBezTo>
                  <a:pt x="176" y="711"/>
                  <a:pt x="176" y="711"/>
                  <a:pt x="176" y="711"/>
                </a:cubicBezTo>
                <a:cubicBezTo>
                  <a:pt x="176" y="711"/>
                  <a:pt x="176" y="711"/>
                  <a:pt x="176" y="711"/>
                </a:cubicBezTo>
                <a:cubicBezTo>
                  <a:pt x="176" y="711"/>
                  <a:pt x="176" y="711"/>
                  <a:pt x="175" y="711"/>
                </a:cubicBezTo>
                <a:cubicBezTo>
                  <a:pt x="175" y="711"/>
                  <a:pt x="175" y="710"/>
                  <a:pt x="176" y="710"/>
                </a:cubicBezTo>
                <a:close/>
                <a:moveTo>
                  <a:pt x="174" y="736"/>
                </a:moveTo>
                <a:cubicBezTo>
                  <a:pt x="174" y="736"/>
                  <a:pt x="174" y="736"/>
                  <a:pt x="174" y="736"/>
                </a:cubicBezTo>
                <a:cubicBezTo>
                  <a:pt x="174" y="737"/>
                  <a:pt x="174" y="737"/>
                  <a:pt x="174" y="737"/>
                </a:cubicBezTo>
                <a:cubicBezTo>
                  <a:pt x="174" y="737"/>
                  <a:pt x="174" y="737"/>
                  <a:pt x="174" y="737"/>
                </a:cubicBezTo>
                <a:cubicBezTo>
                  <a:pt x="174" y="737"/>
                  <a:pt x="174" y="737"/>
                  <a:pt x="174" y="737"/>
                </a:cubicBezTo>
                <a:cubicBezTo>
                  <a:pt x="174" y="737"/>
                  <a:pt x="174" y="736"/>
                  <a:pt x="174" y="736"/>
                </a:cubicBezTo>
                <a:close/>
                <a:moveTo>
                  <a:pt x="174" y="713"/>
                </a:moveTo>
                <a:cubicBezTo>
                  <a:pt x="174" y="713"/>
                  <a:pt x="174" y="713"/>
                  <a:pt x="174" y="713"/>
                </a:cubicBezTo>
                <a:cubicBezTo>
                  <a:pt x="174" y="713"/>
                  <a:pt x="174" y="713"/>
                  <a:pt x="174" y="713"/>
                </a:cubicBezTo>
                <a:cubicBezTo>
                  <a:pt x="173" y="713"/>
                  <a:pt x="173" y="713"/>
                  <a:pt x="173" y="713"/>
                </a:cubicBezTo>
                <a:cubicBezTo>
                  <a:pt x="174" y="713"/>
                  <a:pt x="174" y="713"/>
                  <a:pt x="174" y="713"/>
                </a:cubicBezTo>
                <a:close/>
                <a:moveTo>
                  <a:pt x="159" y="694"/>
                </a:moveTo>
                <a:cubicBezTo>
                  <a:pt x="158" y="694"/>
                  <a:pt x="158" y="694"/>
                  <a:pt x="158" y="694"/>
                </a:cubicBezTo>
                <a:cubicBezTo>
                  <a:pt x="158" y="694"/>
                  <a:pt x="158" y="694"/>
                  <a:pt x="158" y="694"/>
                </a:cubicBezTo>
                <a:cubicBezTo>
                  <a:pt x="159" y="694"/>
                  <a:pt x="159" y="694"/>
                  <a:pt x="159" y="694"/>
                </a:cubicBezTo>
                <a:close/>
                <a:moveTo>
                  <a:pt x="159" y="691"/>
                </a:moveTo>
                <a:cubicBezTo>
                  <a:pt x="159" y="691"/>
                  <a:pt x="159" y="691"/>
                  <a:pt x="159" y="691"/>
                </a:cubicBezTo>
                <a:cubicBezTo>
                  <a:pt x="158" y="691"/>
                  <a:pt x="158" y="691"/>
                  <a:pt x="158" y="691"/>
                </a:cubicBezTo>
                <a:cubicBezTo>
                  <a:pt x="158" y="691"/>
                  <a:pt x="158" y="691"/>
                  <a:pt x="158" y="691"/>
                </a:cubicBezTo>
                <a:cubicBezTo>
                  <a:pt x="159" y="691"/>
                  <a:pt x="159" y="691"/>
                  <a:pt x="159" y="691"/>
                </a:cubicBezTo>
                <a:cubicBezTo>
                  <a:pt x="159" y="691"/>
                  <a:pt x="159" y="691"/>
                  <a:pt x="159" y="691"/>
                </a:cubicBezTo>
                <a:close/>
                <a:moveTo>
                  <a:pt x="159" y="695"/>
                </a:moveTo>
                <a:cubicBezTo>
                  <a:pt x="159" y="695"/>
                  <a:pt x="159" y="695"/>
                  <a:pt x="159" y="695"/>
                </a:cubicBezTo>
                <a:cubicBezTo>
                  <a:pt x="159" y="695"/>
                  <a:pt x="159" y="695"/>
                  <a:pt x="159" y="695"/>
                </a:cubicBezTo>
                <a:cubicBezTo>
                  <a:pt x="159" y="695"/>
                  <a:pt x="159" y="695"/>
                  <a:pt x="159" y="695"/>
                </a:cubicBezTo>
                <a:cubicBezTo>
                  <a:pt x="159" y="694"/>
                  <a:pt x="159" y="694"/>
                  <a:pt x="159" y="694"/>
                </a:cubicBezTo>
                <a:cubicBezTo>
                  <a:pt x="160" y="694"/>
                  <a:pt x="160" y="694"/>
                  <a:pt x="160" y="694"/>
                </a:cubicBezTo>
                <a:cubicBezTo>
                  <a:pt x="160" y="695"/>
                  <a:pt x="160" y="695"/>
                  <a:pt x="159" y="695"/>
                </a:cubicBezTo>
                <a:close/>
                <a:moveTo>
                  <a:pt x="162" y="694"/>
                </a:moveTo>
                <a:cubicBezTo>
                  <a:pt x="162" y="694"/>
                  <a:pt x="162" y="694"/>
                  <a:pt x="162" y="694"/>
                </a:cubicBezTo>
                <a:cubicBezTo>
                  <a:pt x="161" y="695"/>
                  <a:pt x="161" y="695"/>
                  <a:pt x="161" y="695"/>
                </a:cubicBezTo>
                <a:cubicBezTo>
                  <a:pt x="161" y="695"/>
                  <a:pt x="161" y="695"/>
                  <a:pt x="160" y="695"/>
                </a:cubicBezTo>
                <a:cubicBezTo>
                  <a:pt x="160" y="694"/>
                  <a:pt x="160" y="694"/>
                  <a:pt x="160" y="694"/>
                </a:cubicBezTo>
                <a:cubicBezTo>
                  <a:pt x="161" y="694"/>
                  <a:pt x="161" y="695"/>
                  <a:pt x="162" y="694"/>
                </a:cubicBezTo>
                <a:close/>
                <a:moveTo>
                  <a:pt x="160" y="689"/>
                </a:moveTo>
                <a:cubicBezTo>
                  <a:pt x="160" y="689"/>
                  <a:pt x="160" y="689"/>
                  <a:pt x="161" y="689"/>
                </a:cubicBezTo>
                <a:cubicBezTo>
                  <a:pt x="161" y="689"/>
                  <a:pt x="161" y="689"/>
                  <a:pt x="161" y="689"/>
                </a:cubicBezTo>
                <a:cubicBezTo>
                  <a:pt x="160" y="689"/>
                  <a:pt x="160" y="690"/>
                  <a:pt x="160" y="690"/>
                </a:cubicBezTo>
                <a:cubicBezTo>
                  <a:pt x="159" y="690"/>
                  <a:pt x="159" y="690"/>
                  <a:pt x="159" y="690"/>
                </a:cubicBezTo>
                <a:cubicBezTo>
                  <a:pt x="159" y="689"/>
                  <a:pt x="160" y="689"/>
                  <a:pt x="160" y="689"/>
                </a:cubicBezTo>
                <a:close/>
                <a:moveTo>
                  <a:pt x="159" y="688"/>
                </a:moveTo>
                <a:cubicBezTo>
                  <a:pt x="159" y="688"/>
                  <a:pt x="159" y="688"/>
                  <a:pt x="159" y="688"/>
                </a:cubicBezTo>
                <a:cubicBezTo>
                  <a:pt x="160" y="688"/>
                  <a:pt x="159" y="688"/>
                  <a:pt x="160" y="688"/>
                </a:cubicBezTo>
                <a:cubicBezTo>
                  <a:pt x="159" y="688"/>
                  <a:pt x="159" y="688"/>
                  <a:pt x="159" y="688"/>
                </a:cubicBezTo>
                <a:cubicBezTo>
                  <a:pt x="159" y="688"/>
                  <a:pt x="159" y="688"/>
                  <a:pt x="158" y="688"/>
                </a:cubicBezTo>
                <a:cubicBezTo>
                  <a:pt x="158" y="688"/>
                  <a:pt x="158" y="688"/>
                  <a:pt x="158" y="688"/>
                </a:cubicBezTo>
                <a:cubicBezTo>
                  <a:pt x="158" y="688"/>
                  <a:pt x="158" y="688"/>
                  <a:pt x="159" y="688"/>
                </a:cubicBezTo>
                <a:close/>
                <a:moveTo>
                  <a:pt x="158" y="686"/>
                </a:moveTo>
                <a:cubicBezTo>
                  <a:pt x="158" y="686"/>
                  <a:pt x="158" y="686"/>
                  <a:pt x="158" y="686"/>
                </a:cubicBezTo>
                <a:cubicBezTo>
                  <a:pt x="158" y="687"/>
                  <a:pt x="158" y="687"/>
                  <a:pt x="158" y="687"/>
                </a:cubicBezTo>
                <a:cubicBezTo>
                  <a:pt x="158" y="687"/>
                  <a:pt x="158" y="687"/>
                  <a:pt x="158" y="687"/>
                </a:cubicBezTo>
                <a:lnTo>
                  <a:pt x="158" y="686"/>
                </a:lnTo>
                <a:close/>
                <a:moveTo>
                  <a:pt x="157" y="684"/>
                </a:moveTo>
                <a:cubicBezTo>
                  <a:pt x="157" y="684"/>
                  <a:pt x="157" y="684"/>
                  <a:pt x="157" y="684"/>
                </a:cubicBezTo>
                <a:cubicBezTo>
                  <a:pt x="157" y="684"/>
                  <a:pt x="157" y="684"/>
                  <a:pt x="157" y="684"/>
                </a:cubicBezTo>
                <a:close/>
                <a:moveTo>
                  <a:pt x="157" y="688"/>
                </a:moveTo>
                <a:cubicBezTo>
                  <a:pt x="157" y="688"/>
                  <a:pt x="157" y="688"/>
                  <a:pt x="157" y="688"/>
                </a:cubicBezTo>
                <a:cubicBezTo>
                  <a:pt x="157" y="688"/>
                  <a:pt x="157" y="688"/>
                  <a:pt x="157" y="688"/>
                </a:cubicBezTo>
                <a:cubicBezTo>
                  <a:pt x="157" y="688"/>
                  <a:pt x="157" y="688"/>
                  <a:pt x="157" y="688"/>
                </a:cubicBezTo>
                <a:cubicBezTo>
                  <a:pt x="157" y="688"/>
                  <a:pt x="157" y="688"/>
                  <a:pt x="157" y="688"/>
                </a:cubicBezTo>
                <a:close/>
                <a:moveTo>
                  <a:pt x="156" y="684"/>
                </a:moveTo>
                <a:cubicBezTo>
                  <a:pt x="157" y="684"/>
                  <a:pt x="157" y="684"/>
                  <a:pt x="157" y="684"/>
                </a:cubicBezTo>
                <a:cubicBezTo>
                  <a:pt x="157" y="684"/>
                  <a:pt x="157" y="684"/>
                  <a:pt x="157" y="684"/>
                </a:cubicBezTo>
                <a:cubicBezTo>
                  <a:pt x="157" y="684"/>
                  <a:pt x="157" y="684"/>
                  <a:pt x="157" y="684"/>
                </a:cubicBezTo>
                <a:cubicBezTo>
                  <a:pt x="157" y="685"/>
                  <a:pt x="157" y="685"/>
                  <a:pt x="157" y="685"/>
                </a:cubicBezTo>
                <a:cubicBezTo>
                  <a:pt x="156" y="685"/>
                  <a:pt x="156" y="685"/>
                  <a:pt x="156" y="685"/>
                </a:cubicBezTo>
                <a:lnTo>
                  <a:pt x="156" y="684"/>
                </a:lnTo>
                <a:close/>
                <a:moveTo>
                  <a:pt x="156" y="686"/>
                </a:moveTo>
                <a:cubicBezTo>
                  <a:pt x="156" y="686"/>
                  <a:pt x="157" y="686"/>
                  <a:pt x="157" y="686"/>
                </a:cubicBezTo>
                <a:cubicBezTo>
                  <a:pt x="157" y="686"/>
                  <a:pt x="157" y="686"/>
                  <a:pt x="157" y="686"/>
                </a:cubicBezTo>
                <a:cubicBezTo>
                  <a:pt x="157" y="686"/>
                  <a:pt x="156" y="686"/>
                  <a:pt x="156" y="686"/>
                </a:cubicBezTo>
                <a:close/>
                <a:moveTo>
                  <a:pt x="154" y="685"/>
                </a:moveTo>
                <a:cubicBezTo>
                  <a:pt x="154" y="685"/>
                  <a:pt x="155" y="685"/>
                  <a:pt x="155" y="685"/>
                </a:cubicBezTo>
                <a:cubicBezTo>
                  <a:pt x="155" y="685"/>
                  <a:pt x="155" y="685"/>
                  <a:pt x="155" y="685"/>
                </a:cubicBezTo>
                <a:cubicBezTo>
                  <a:pt x="154" y="685"/>
                  <a:pt x="154" y="685"/>
                  <a:pt x="154" y="685"/>
                </a:cubicBezTo>
                <a:close/>
                <a:moveTo>
                  <a:pt x="169" y="665"/>
                </a:moveTo>
                <a:cubicBezTo>
                  <a:pt x="169" y="665"/>
                  <a:pt x="169" y="665"/>
                  <a:pt x="169" y="665"/>
                </a:cubicBezTo>
                <a:cubicBezTo>
                  <a:pt x="169" y="665"/>
                  <a:pt x="169" y="665"/>
                  <a:pt x="169" y="665"/>
                </a:cubicBezTo>
                <a:cubicBezTo>
                  <a:pt x="169" y="665"/>
                  <a:pt x="169" y="665"/>
                  <a:pt x="169" y="665"/>
                </a:cubicBezTo>
                <a:close/>
                <a:moveTo>
                  <a:pt x="167" y="665"/>
                </a:moveTo>
                <a:cubicBezTo>
                  <a:pt x="168" y="665"/>
                  <a:pt x="167" y="665"/>
                  <a:pt x="168" y="666"/>
                </a:cubicBezTo>
                <a:cubicBezTo>
                  <a:pt x="168" y="666"/>
                  <a:pt x="168" y="666"/>
                  <a:pt x="168" y="666"/>
                </a:cubicBezTo>
                <a:cubicBezTo>
                  <a:pt x="168" y="666"/>
                  <a:pt x="168" y="666"/>
                  <a:pt x="168" y="666"/>
                </a:cubicBezTo>
                <a:cubicBezTo>
                  <a:pt x="167" y="666"/>
                  <a:pt x="167" y="666"/>
                  <a:pt x="167" y="665"/>
                </a:cubicBezTo>
                <a:close/>
                <a:moveTo>
                  <a:pt x="163" y="666"/>
                </a:moveTo>
                <a:cubicBezTo>
                  <a:pt x="163" y="666"/>
                  <a:pt x="165" y="666"/>
                  <a:pt x="165" y="666"/>
                </a:cubicBezTo>
                <a:cubicBezTo>
                  <a:pt x="166" y="666"/>
                  <a:pt x="166" y="666"/>
                  <a:pt x="167" y="666"/>
                </a:cubicBezTo>
                <a:cubicBezTo>
                  <a:pt x="167" y="668"/>
                  <a:pt x="165" y="667"/>
                  <a:pt x="164" y="668"/>
                </a:cubicBezTo>
                <a:cubicBezTo>
                  <a:pt x="164" y="668"/>
                  <a:pt x="164" y="668"/>
                  <a:pt x="163" y="668"/>
                </a:cubicBezTo>
                <a:cubicBezTo>
                  <a:pt x="163" y="667"/>
                  <a:pt x="163" y="666"/>
                  <a:pt x="163" y="666"/>
                </a:cubicBezTo>
                <a:close/>
                <a:moveTo>
                  <a:pt x="140" y="673"/>
                </a:moveTo>
                <a:cubicBezTo>
                  <a:pt x="140" y="673"/>
                  <a:pt x="140" y="673"/>
                  <a:pt x="140" y="673"/>
                </a:cubicBezTo>
                <a:cubicBezTo>
                  <a:pt x="140" y="673"/>
                  <a:pt x="140" y="673"/>
                  <a:pt x="140" y="673"/>
                </a:cubicBezTo>
                <a:cubicBezTo>
                  <a:pt x="140" y="674"/>
                  <a:pt x="140" y="674"/>
                  <a:pt x="140" y="674"/>
                </a:cubicBezTo>
                <a:cubicBezTo>
                  <a:pt x="140" y="674"/>
                  <a:pt x="140" y="674"/>
                  <a:pt x="140" y="674"/>
                </a:cubicBezTo>
                <a:cubicBezTo>
                  <a:pt x="140" y="674"/>
                  <a:pt x="140" y="674"/>
                  <a:pt x="140" y="673"/>
                </a:cubicBezTo>
                <a:close/>
                <a:moveTo>
                  <a:pt x="135" y="678"/>
                </a:moveTo>
                <a:cubicBezTo>
                  <a:pt x="136" y="678"/>
                  <a:pt x="136" y="679"/>
                  <a:pt x="136" y="679"/>
                </a:cubicBezTo>
                <a:cubicBezTo>
                  <a:pt x="136" y="680"/>
                  <a:pt x="136" y="680"/>
                  <a:pt x="136" y="680"/>
                </a:cubicBezTo>
                <a:cubicBezTo>
                  <a:pt x="136" y="681"/>
                  <a:pt x="136" y="681"/>
                  <a:pt x="136" y="681"/>
                </a:cubicBezTo>
                <a:cubicBezTo>
                  <a:pt x="135" y="681"/>
                  <a:pt x="135" y="681"/>
                  <a:pt x="135" y="681"/>
                </a:cubicBezTo>
                <a:cubicBezTo>
                  <a:pt x="135" y="681"/>
                  <a:pt x="135" y="681"/>
                  <a:pt x="135" y="681"/>
                </a:cubicBezTo>
                <a:cubicBezTo>
                  <a:pt x="135" y="680"/>
                  <a:pt x="135" y="679"/>
                  <a:pt x="135" y="678"/>
                </a:cubicBezTo>
                <a:close/>
                <a:moveTo>
                  <a:pt x="137" y="685"/>
                </a:moveTo>
                <a:cubicBezTo>
                  <a:pt x="136" y="685"/>
                  <a:pt x="136" y="685"/>
                  <a:pt x="136" y="685"/>
                </a:cubicBezTo>
                <a:cubicBezTo>
                  <a:pt x="136" y="684"/>
                  <a:pt x="136" y="684"/>
                  <a:pt x="136" y="684"/>
                </a:cubicBezTo>
                <a:cubicBezTo>
                  <a:pt x="135" y="683"/>
                  <a:pt x="136" y="684"/>
                  <a:pt x="135" y="683"/>
                </a:cubicBezTo>
                <a:cubicBezTo>
                  <a:pt x="135" y="684"/>
                  <a:pt x="135" y="684"/>
                  <a:pt x="135" y="684"/>
                </a:cubicBezTo>
                <a:cubicBezTo>
                  <a:pt x="135" y="684"/>
                  <a:pt x="135" y="684"/>
                  <a:pt x="135" y="684"/>
                </a:cubicBezTo>
                <a:cubicBezTo>
                  <a:pt x="135" y="684"/>
                  <a:pt x="136" y="685"/>
                  <a:pt x="136" y="685"/>
                </a:cubicBezTo>
                <a:cubicBezTo>
                  <a:pt x="136" y="685"/>
                  <a:pt x="136" y="685"/>
                  <a:pt x="136" y="685"/>
                </a:cubicBezTo>
                <a:cubicBezTo>
                  <a:pt x="135" y="685"/>
                  <a:pt x="135" y="684"/>
                  <a:pt x="134" y="684"/>
                </a:cubicBezTo>
                <a:cubicBezTo>
                  <a:pt x="134" y="684"/>
                  <a:pt x="134" y="683"/>
                  <a:pt x="134" y="683"/>
                </a:cubicBezTo>
                <a:cubicBezTo>
                  <a:pt x="135" y="683"/>
                  <a:pt x="135" y="683"/>
                  <a:pt x="136" y="683"/>
                </a:cubicBezTo>
                <a:cubicBezTo>
                  <a:pt x="136" y="683"/>
                  <a:pt x="136" y="683"/>
                  <a:pt x="136" y="684"/>
                </a:cubicBezTo>
                <a:cubicBezTo>
                  <a:pt x="137" y="684"/>
                  <a:pt x="137" y="683"/>
                  <a:pt x="137" y="683"/>
                </a:cubicBezTo>
                <a:cubicBezTo>
                  <a:pt x="138" y="684"/>
                  <a:pt x="137" y="683"/>
                  <a:pt x="138" y="684"/>
                </a:cubicBezTo>
                <a:cubicBezTo>
                  <a:pt x="137" y="684"/>
                  <a:pt x="137" y="684"/>
                  <a:pt x="137" y="685"/>
                </a:cubicBezTo>
                <a:close/>
                <a:moveTo>
                  <a:pt x="137" y="683"/>
                </a:moveTo>
                <a:cubicBezTo>
                  <a:pt x="137" y="683"/>
                  <a:pt x="137" y="683"/>
                  <a:pt x="137" y="683"/>
                </a:cubicBezTo>
                <a:cubicBezTo>
                  <a:pt x="137" y="682"/>
                  <a:pt x="137" y="682"/>
                  <a:pt x="137" y="682"/>
                </a:cubicBezTo>
                <a:cubicBezTo>
                  <a:pt x="137" y="681"/>
                  <a:pt x="137" y="681"/>
                  <a:pt x="138" y="681"/>
                </a:cubicBezTo>
                <a:cubicBezTo>
                  <a:pt x="138" y="682"/>
                  <a:pt x="138" y="682"/>
                  <a:pt x="137" y="683"/>
                </a:cubicBezTo>
                <a:close/>
                <a:moveTo>
                  <a:pt x="138" y="676"/>
                </a:moveTo>
                <a:cubicBezTo>
                  <a:pt x="138" y="676"/>
                  <a:pt x="138" y="676"/>
                  <a:pt x="138" y="676"/>
                </a:cubicBezTo>
                <a:cubicBezTo>
                  <a:pt x="138" y="676"/>
                  <a:pt x="138" y="676"/>
                  <a:pt x="138" y="676"/>
                </a:cubicBezTo>
                <a:cubicBezTo>
                  <a:pt x="138" y="676"/>
                  <a:pt x="138" y="676"/>
                  <a:pt x="138" y="675"/>
                </a:cubicBezTo>
                <a:cubicBezTo>
                  <a:pt x="138" y="675"/>
                  <a:pt x="138" y="675"/>
                  <a:pt x="138" y="675"/>
                </a:cubicBezTo>
                <a:cubicBezTo>
                  <a:pt x="139" y="675"/>
                  <a:pt x="139" y="675"/>
                  <a:pt x="140" y="675"/>
                </a:cubicBezTo>
                <a:cubicBezTo>
                  <a:pt x="141" y="675"/>
                  <a:pt x="141" y="675"/>
                  <a:pt x="141" y="675"/>
                </a:cubicBezTo>
                <a:cubicBezTo>
                  <a:pt x="140" y="675"/>
                  <a:pt x="140" y="676"/>
                  <a:pt x="140" y="676"/>
                </a:cubicBezTo>
                <a:cubicBezTo>
                  <a:pt x="140" y="677"/>
                  <a:pt x="140" y="676"/>
                  <a:pt x="140" y="677"/>
                </a:cubicBezTo>
                <a:cubicBezTo>
                  <a:pt x="139" y="677"/>
                  <a:pt x="139" y="676"/>
                  <a:pt x="138" y="676"/>
                </a:cubicBezTo>
                <a:close/>
                <a:moveTo>
                  <a:pt x="143" y="685"/>
                </a:moveTo>
                <a:cubicBezTo>
                  <a:pt x="143" y="686"/>
                  <a:pt x="143" y="686"/>
                  <a:pt x="143" y="686"/>
                </a:cubicBezTo>
                <a:cubicBezTo>
                  <a:pt x="143" y="686"/>
                  <a:pt x="142" y="686"/>
                  <a:pt x="141" y="687"/>
                </a:cubicBezTo>
                <a:cubicBezTo>
                  <a:pt x="141" y="687"/>
                  <a:pt x="141" y="687"/>
                  <a:pt x="141" y="687"/>
                </a:cubicBezTo>
                <a:cubicBezTo>
                  <a:pt x="140" y="687"/>
                  <a:pt x="140" y="687"/>
                  <a:pt x="140" y="687"/>
                </a:cubicBezTo>
                <a:cubicBezTo>
                  <a:pt x="140" y="687"/>
                  <a:pt x="140" y="687"/>
                  <a:pt x="140" y="687"/>
                </a:cubicBezTo>
                <a:cubicBezTo>
                  <a:pt x="141" y="687"/>
                  <a:pt x="141" y="687"/>
                  <a:pt x="141" y="687"/>
                </a:cubicBezTo>
                <a:cubicBezTo>
                  <a:pt x="141" y="687"/>
                  <a:pt x="141" y="687"/>
                  <a:pt x="141" y="687"/>
                </a:cubicBezTo>
                <a:cubicBezTo>
                  <a:pt x="141" y="687"/>
                  <a:pt x="141" y="687"/>
                  <a:pt x="141" y="687"/>
                </a:cubicBezTo>
                <a:cubicBezTo>
                  <a:pt x="141" y="686"/>
                  <a:pt x="141" y="686"/>
                  <a:pt x="141" y="686"/>
                </a:cubicBezTo>
                <a:cubicBezTo>
                  <a:pt x="141" y="686"/>
                  <a:pt x="141" y="686"/>
                  <a:pt x="141" y="686"/>
                </a:cubicBezTo>
                <a:cubicBezTo>
                  <a:pt x="140" y="686"/>
                  <a:pt x="140" y="686"/>
                  <a:pt x="140" y="686"/>
                </a:cubicBezTo>
                <a:cubicBezTo>
                  <a:pt x="140" y="685"/>
                  <a:pt x="140" y="685"/>
                  <a:pt x="139" y="684"/>
                </a:cubicBezTo>
                <a:cubicBezTo>
                  <a:pt x="140" y="684"/>
                  <a:pt x="140" y="684"/>
                  <a:pt x="140" y="683"/>
                </a:cubicBezTo>
                <a:cubicBezTo>
                  <a:pt x="141" y="683"/>
                  <a:pt x="141" y="684"/>
                  <a:pt x="142" y="684"/>
                </a:cubicBezTo>
                <a:cubicBezTo>
                  <a:pt x="142" y="684"/>
                  <a:pt x="144" y="683"/>
                  <a:pt x="144" y="682"/>
                </a:cubicBezTo>
                <a:cubicBezTo>
                  <a:pt x="145" y="683"/>
                  <a:pt x="145" y="684"/>
                  <a:pt x="145" y="684"/>
                </a:cubicBezTo>
                <a:cubicBezTo>
                  <a:pt x="144" y="686"/>
                  <a:pt x="144" y="685"/>
                  <a:pt x="143" y="685"/>
                </a:cubicBezTo>
                <a:close/>
                <a:moveTo>
                  <a:pt x="145" y="689"/>
                </a:moveTo>
                <a:cubicBezTo>
                  <a:pt x="145" y="689"/>
                  <a:pt x="145" y="689"/>
                  <a:pt x="145" y="689"/>
                </a:cubicBezTo>
                <a:cubicBezTo>
                  <a:pt x="145" y="688"/>
                  <a:pt x="145" y="688"/>
                  <a:pt x="145" y="688"/>
                </a:cubicBezTo>
                <a:cubicBezTo>
                  <a:pt x="145" y="688"/>
                  <a:pt x="145" y="688"/>
                  <a:pt x="145" y="688"/>
                </a:cubicBezTo>
                <a:lnTo>
                  <a:pt x="145" y="689"/>
                </a:lnTo>
                <a:close/>
                <a:moveTo>
                  <a:pt x="147" y="689"/>
                </a:moveTo>
                <a:cubicBezTo>
                  <a:pt x="146" y="689"/>
                  <a:pt x="146" y="689"/>
                  <a:pt x="146" y="689"/>
                </a:cubicBezTo>
                <a:cubicBezTo>
                  <a:pt x="146" y="688"/>
                  <a:pt x="146" y="688"/>
                  <a:pt x="146" y="688"/>
                </a:cubicBezTo>
                <a:cubicBezTo>
                  <a:pt x="147" y="688"/>
                  <a:pt x="147" y="688"/>
                  <a:pt x="147" y="688"/>
                </a:cubicBezTo>
                <a:cubicBezTo>
                  <a:pt x="147" y="689"/>
                  <a:pt x="147" y="689"/>
                  <a:pt x="147" y="689"/>
                </a:cubicBezTo>
                <a:close/>
                <a:moveTo>
                  <a:pt x="148" y="686"/>
                </a:moveTo>
                <a:cubicBezTo>
                  <a:pt x="148" y="686"/>
                  <a:pt x="147" y="686"/>
                  <a:pt x="147" y="686"/>
                </a:cubicBezTo>
                <a:cubicBezTo>
                  <a:pt x="147" y="686"/>
                  <a:pt x="147" y="686"/>
                  <a:pt x="146" y="686"/>
                </a:cubicBezTo>
                <a:cubicBezTo>
                  <a:pt x="146" y="686"/>
                  <a:pt x="146" y="686"/>
                  <a:pt x="146" y="686"/>
                </a:cubicBezTo>
                <a:cubicBezTo>
                  <a:pt x="146" y="686"/>
                  <a:pt x="146" y="686"/>
                  <a:pt x="146" y="686"/>
                </a:cubicBezTo>
                <a:cubicBezTo>
                  <a:pt x="146" y="686"/>
                  <a:pt x="146" y="685"/>
                  <a:pt x="147" y="685"/>
                </a:cubicBezTo>
                <a:cubicBezTo>
                  <a:pt x="147" y="684"/>
                  <a:pt x="147" y="684"/>
                  <a:pt x="147" y="684"/>
                </a:cubicBezTo>
                <a:cubicBezTo>
                  <a:pt x="148" y="684"/>
                  <a:pt x="147" y="684"/>
                  <a:pt x="148" y="684"/>
                </a:cubicBezTo>
                <a:cubicBezTo>
                  <a:pt x="148" y="684"/>
                  <a:pt x="148" y="684"/>
                  <a:pt x="148" y="684"/>
                </a:cubicBezTo>
                <a:cubicBezTo>
                  <a:pt x="148" y="684"/>
                  <a:pt x="148" y="685"/>
                  <a:pt x="148" y="685"/>
                </a:cubicBezTo>
                <a:cubicBezTo>
                  <a:pt x="148" y="686"/>
                  <a:pt x="148" y="685"/>
                  <a:pt x="148" y="686"/>
                </a:cubicBezTo>
                <a:cubicBezTo>
                  <a:pt x="148" y="686"/>
                  <a:pt x="148" y="686"/>
                  <a:pt x="148" y="686"/>
                </a:cubicBezTo>
                <a:close/>
                <a:moveTo>
                  <a:pt x="149" y="680"/>
                </a:moveTo>
                <a:cubicBezTo>
                  <a:pt x="149" y="680"/>
                  <a:pt x="149" y="680"/>
                  <a:pt x="149" y="680"/>
                </a:cubicBezTo>
                <a:cubicBezTo>
                  <a:pt x="149" y="680"/>
                  <a:pt x="149" y="680"/>
                  <a:pt x="149" y="680"/>
                </a:cubicBezTo>
                <a:cubicBezTo>
                  <a:pt x="149" y="680"/>
                  <a:pt x="149" y="680"/>
                  <a:pt x="149" y="680"/>
                </a:cubicBezTo>
                <a:close/>
                <a:moveTo>
                  <a:pt x="152" y="686"/>
                </a:moveTo>
                <a:cubicBezTo>
                  <a:pt x="152" y="687"/>
                  <a:pt x="152" y="687"/>
                  <a:pt x="151" y="687"/>
                </a:cubicBezTo>
                <a:cubicBezTo>
                  <a:pt x="151" y="687"/>
                  <a:pt x="151" y="688"/>
                  <a:pt x="152" y="688"/>
                </a:cubicBezTo>
                <a:cubicBezTo>
                  <a:pt x="152" y="688"/>
                  <a:pt x="152" y="688"/>
                  <a:pt x="152" y="688"/>
                </a:cubicBezTo>
                <a:cubicBezTo>
                  <a:pt x="151" y="688"/>
                  <a:pt x="151" y="687"/>
                  <a:pt x="151" y="686"/>
                </a:cubicBezTo>
                <a:cubicBezTo>
                  <a:pt x="151" y="686"/>
                  <a:pt x="151" y="686"/>
                  <a:pt x="151" y="686"/>
                </a:cubicBezTo>
                <a:cubicBezTo>
                  <a:pt x="151" y="685"/>
                  <a:pt x="151" y="685"/>
                  <a:pt x="151" y="685"/>
                </a:cubicBezTo>
                <a:cubicBezTo>
                  <a:pt x="152" y="685"/>
                  <a:pt x="152" y="686"/>
                  <a:pt x="152" y="686"/>
                </a:cubicBezTo>
                <a:close/>
                <a:moveTo>
                  <a:pt x="155" y="676"/>
                </a:moveTo>
                <a:cubicBezTo>
                  <a:pt x="155" y="676"/>
                  <a:pt x="154" y="676"/>
                  <a:pt x="154" y="677"/>
                </a:cubicBezTo>
                <a:cubicBezTo>
                  <a:pt x="152" y="677"/>
                  <a:pt x="150" y="677"/>
                  <a:pt x="149" y="677"/>
                </a:cubicBezTo>
                <a:cubicBezTo>
                  <a:pt x="148" y="677"/>
                  <a:pt x="148" y="677"/>
                  <a:pt x="148" y="677"/>
                </a:cubicBezTo>
                <a:cubicBezTo>
                  <a:pt x="147" y="678"/>
                  <a:pt x="147" y="677"/>
                  <a:pt x="147" y="677"/>
                </a:cubicBezTo>
                <a:cubicBezTo>
                  <a:pt x="146" y="677"/>
                  <a:pt x="146" y="678"/>
                  <a:pt x="146" y="678"/>
                </a:cubicBezTo>
                <a:cubicBezTo>
                  <a:pt x="146" y="679"/>
                  <a:pt x="146" y="679"/>
                  <a:pt x="146" y="680"/>
                </a:cubicBezTo>
                <a:cubicBezTo>
                  <a:pt x="147" y="680"/>
                  <a:pt x="147" y="680"/>
                  <a:pt x="147" y="679"/>
                </a:cubicBezTo>
                <a:cubicBezTo>
                  <a:pt x="148" y="680"/>
                  <a:pt x="148" y="680"/>
                  <a:pt x="148" y="680"/>
                </a:cubicBezTo>
                <a:cubicBezTo>
                  <a:pt x="147" y="681"/>
                  <a:pt x="147" y="680"/>
                  <a:pt x="147" y="681"/>
                </a:cubicBezTo>
                <a:cubicBezTo>
                  <a:pt x="147" y="681"/>
                  <a:pt x="147" y="681"/>
                  <a:pt x="146" y="681"/>
                </a:cubicBezTo>
                <a:cubicBezTo>
                  <a:pt x="146" y="681"/>
                  <a:pt x="146" y="681"/>
                  <a:pt x="146" y="681"/>
                </a:cubicBezTo>
                <a:cubicBezTo>
                  <a:pt x="146" y="682"/>
                  <a:pt x="145" y="681"/>
                  <a:pt x="145" y="681"/>
                </a:cubicBezTo>
                <a:cubicBezTo>
                  <a:pt x="145" y="681"/>
                  <a:pt x="145" y="681"/>
                  <a:pt x="145" y="681"/>
                </a:cubicBezTo>
                <a:cubicBezTo>
                  <a:pt x="143" y="681"/>
                  <a:pt x="143" y="680"/>
                  <a:pt x="142" y="680"/>
                </a:cubicBezTo>
                <a:cubicBezTo>
                  <a:pt x="142" y="681"/>
                  <a:pt x="142" y="681"/>
                  <a:pt x="142" y="681"/>
                </a:cubicBezTo>
                <a:cubicBezTo>
                  <a:pt x="142" y="681"/>
                  <a:pt x="142" y="681"/>
                  <a:pt x="142" y="681"/>
                </a:cubicBezTo>
                <a:cubicBezTo>
                  <a:pt x="141" y="681"/>
                  <a:pt x="141" y="680"/>
                  <a:pt x="141" y="679"/>
                </a:cubicBezTo>
                <a:cubicBezTo>
                  <a:pt x="141" y="679"/>
                  <a:pt x="141" y="679"/>
                  <a:pt x="141" y="679"/>
                </a:cubicBezTo>
                <a:cubicBezTo>
                  <a:pt x="141" y="679"/>
                  <a:pt x="141" y="679"/>
                  <a:pt x="141" y="679"/>
                </a:cubicBezTo>
                <a:cubicBezTo>
                  <a:pt x="141" y="679"/>
                  <a:pt x="141" y="679"/>
                  <a:pt x="141" y="679"/>
                </a:cubicBezTo>
                <a:cubicBezTo>
                  <a:pt x="141" y="680"/>
                  <a:pt x="141" y="680"/>
                  <a:pt x="141" y="680"/>
                </a:cubicBezTo>
                <a:cubicBezTo>
                  <a:pt x="142" y="680"/>
                  <a:pt x="142" y="680"/>
                  <a:pt x="142" y="680"/>
                </a:cubicBezTo>
                <a:cubicBezTo>
                  <a:pt x="142" y="679"/>
                  <a:pt x="142" y="679"/>
                  <a:pt x="143" y="678"/>
                </a:cubicBezTo>
                <a:cubicBezTo>
                  <a:pt x="143" y="678"/>
                  <a:pt x="144" y="678"/>
                  <a:pt x="144" y="678"/>
                </a:cubicBezTo>
                <a:cubicBezTo>
                  <a:pt x="144" y="678"/>
                  <a:pt x="144" y="678"/>
                  <a:pt x="144" y="678"/>
                </a:cubicBezTo>
                <a:cubicBezTo>
                  <a:pt x="144" y="678"/>
                  <a:pt x="144" y="678"/>
                  <a:pt x="144" y="678"/>
                </a:cubicBezTo>
                <a:cubicBezTo>
                  <a:pt x="144" y="678"/>
                  <a:pt x="144" y="678"/>
                  <a:pt x="144" y="678"/>
                </a:cubicBezTo>
                <a:cubicBezTo>
                  <a:pt x="144" y="678"/>
                  <a:pt x="144" y="678"/>
                  <a:pt x="143" y="678"/>
                </a:cubicBezTo>
                <a:cubicBezTo>
                  <a:pt x="143" y="677"/>
                  <a:pt x="144" y="677"/>
                  <a:pt x="144" y="676"/>
                </a:cubicBezTo>
                <a:cubicBezTo>
                  <a:pt x="146" y="676"/>
                  <a:pt x="147" y="676"/>
                  <a:pt x="148" y="675"/>
                </a:cubicBezTo>
                <a:cubicBezTo>
                  <a:pt x="148" y="675"/>
                  <a:pt x="148" y="676"/>
                  <a:pt x="149" y="676"/>
                </a:cubicBezTo>
                <a:cubicBezTo>
                  <a:pt x="149" y="675"/>
                  <a:pt x="149" y="675"/>
                  <a:pt x="150" y="675"/>
                </a:cubicBezTo>
                <a:cubicBezTo>
                  <a:pt x="150" y="674"/>
                  <a:pt x="150" y="674"/>
                  <a:pt x="150" y="674"/>
                </a:cubicBezTo>
                <a:cubicBezTo>
                  <a:pt x="150" y="675"/>
                  <a:pt x="150" y="676"/>
                  <a:pt x="150" y="676"/>
                </a:cubicBezTo>
                <a:cubicBezTo>
                  <a:pt x="151" y="676"/>
                  <a:pt x="151" y="675"/>
                  <a:pt x="151" y="674"/>
                </a:cubicBezTo>
                <a:cubicBezTo>
                  <a:pt x="152" y="675"/>
                  <a:pt x="152" y="675"/>
                  <a:pt x="152" y="675"/>
                </a:cubicBezTo>
                <a:cubicBezTo>
                  <a:pt x="153" y="675"/>
                  <a:pt x="153" y="675"/>
                  <a:pt x="153" y="674"/>
                </a:cubicBezTo>
                <a:cubicBezTo>
                  <a:pt x="154" y="675"/>
                  <a:pt x="154" y="675"/>
                  <a:pt x="155" y="675"/>
                </a:cubicBezTo>
                <a:lnTo>
                  <a:pt x="155" y="676"/>
                </a:lnTo>
                <a:close/>
                <a:moveTo>
                  <a:pt x="156" y="676"/>
                </a:moveTo>
                <a:cubicBezTo>
                  <a:pt x="156" y="676"/>
                  <a:pt x="156" y="676"/>
                  <a:pt x="156" y="676"/>
                </a:cubicBezTo>
                <a:cubicBezTo>
                  <a:pt x="156" y="676"/>
                  <a:pt x="156" y="676"/>
                  <a:pt x="156" y="676"/>
                </a:cubicBezTo>
                <a:cubicBezTo>
                  <a:pt x="156" y="676"/>
                  <a:pt x="156" y="676"/>
                  <a:pt x="156" y="676"/>
                </a:cubicBezTo>
                <a:cubicBezTo>
                  <a:pt x="156" y="675"/>
                  <a:pt x="156" y="675"/>
                  <a:pt x="156" y="675"/>
                </a:cubicBezTo>
                <a:cubicBezTo>
                  <a:pt x="156" y="675"/>
                  <a:pt x="157" y="675"/>
                  <a:pt x="157" y="675"/>
                </a:cubicBezTo>
                <a:cubicBezTo>
                  <a:pt x="157" y="676"/>
                  <a:pt x="157" y="676"/>
                  <a:pt x="156" y="676"/>
                </a:cubicBezTo>
                <a:close/>
                <a:moveTo>
                  <a:pt x="163" y="671"/>
                </a:moveTo>
                <a:cubicBezTo>
                  <a:pt x="163" y="671"/>
                  <a:pt x="162" y="671"/>
                  <a:pt x="162" y="671"/>
                </a:cubicBezTo>
                <a:cubicBezTo>
                  <a:pt x="162" y="671"/>
                  <a:pt x="162" y="672"/>
                  <a:pt x="162" y="672"/>
                </a:cubicBezTo>
                <a:cubicBezTo>
                  <a:pt x="161" y="672"/>
                  <a:pt x="161" y="671"/>
                  <a:pt x="160" y="671"/>
                </a:cubicBezTo>
                <a:cubicBezTo>
                  <a:pt x="160" y="672"/>
                  <a:pt x="159" y="672"/>
                  <a:pt x="159" y="672"/>
                </a:cubicBezTo>
                <a:cubicBezTo>
                  <a:pt x="159" y="672"/>
                  <a:pt x="158" y="672"/>
                  <a:pt x="158" y="672"/>
                </a:cubicBezTo>
                <a:cubicBezTo>
                  <a:pt x="158" y="672"/>
                  <a:pt x="158" y="672"/>
                  <a:pt x="157" y="672"/>
                </a:cubicBezTo>
                <a:cubicBezTo>
                  <a:pt x="157" y="672"/>
                  <a:pt x="155" y="672"/>
                  <a:pt x="155" y="672"/>
                </a:cubicBezTo>
                <a:cubicBezTo>
                  <a:pt x="155" y="672"/>
                  <a:pt x="155" y="672"/>
                  <a:pt x="155" y="672"/>
                </a:cubicBezTo>
                <a:cubicBezTo>
                  <a:pt x="155" y="671"/>
                  <a:pt x="155" y="671"/>
                  <a:pt x="155" y="671"/>
                </a:cubicBezTo>
                <a:cubicBezTo>
                  <a:pt x="155" y="671"/>
                  <a:pt x="156" y="671"/>
                  <a:pt x="156" y="671"/>
                </a:cubicBezTo>
                <a:cubicBezTo>
                  <a:pt x="157" y="671"/>
                  <a:pt x="157" y="671"/>
                  <a:pt x="157" y="670"/>
                </a:cubicBezTo>
                <a:cubicBezTo>
                  <a:pt x="158" y="670"/>
                  <a:pt x="158" y="670"/>
                  <a:pt x="159" y="670"/>
                </a:cubicBezTo>
                <a:cubicBezTo>
                  <a:pt x="159" y="670"/>
                  <a:pt x="160" y="671"/>
                  <a:pt x="160" y="671"/>
                </a:cubicBezTo>
                <a:cubicBezTo>
                  <a:pt x="161" y="671"/>
                  <a:pt x="161" y="670"/>
                  <a:pt x="161" y="669"/>
                </a:cubicBezTo>
                <a:cubicBezTo>
                  <a:pt x="160" y="669"/>
                  <a:pt x="160" y="669"/>
                  <a:pt x="160" y="669"/>
                </a:cubicBezTo>
                <a:cubicBezTo>
                  <a:pt x="160" y="669"/>
                  <a:pt x="160" y="669"/>
                  <a:pt x="160" y="669"/>
                </a:cubicBezTo>
                <a:cubicBezTo>
                  <a:pt x="160" y="668"/>
                  <a:pt x="160" y="668"/>
                  <a:pt x="160" y="668"/>
                </a:cubicBezTo>
                <a:cubicBezTo>
                  <a:pt x="161" y="669"/>
                  <a:pt x="161" y="669"/>
                  <a:pt x="161" y="669"/>
                </a:cubicBezTo>
                <a:cubicBezTo>
                  <a:pt x="162" y="669"/>
                  <a:pt x="162" y="668"/>
                  <a:pt x="163" y="669"/>
                </a:cubicBezTo>
                <a:cubicBezTo>
                  <a:pt x="163" y="669"/>
                  <a:pt x="163" y="669"/>
                  <a:pt x="163" y="669"/>
                </a:cubicBezTo>
                <a:cubicBezTo>
                  <a:pt x="164" y="669"/>
                  <a:pt x="164" y="669"/>
                  <a:pt x="164" y="669"/>
                </a:cubicBezTo>
                <a:cubicBezTo>
                  <a:pt x="164" y="669"/>
                  <a:pt x="164" y="669"/>
                  <a:pt x="164" y="669"/>
                </a:cubicBezTo>
                <a:cubicBezTo>
                  <a:pt x="164" y="670"/>
                  <a:pt x="163" y="669"/>
                  <a:pt x="163" y="670"/>
                </a:cubicBezTo>
                <a:cubicBezTo>
                  <a:pt x="163" y="670"/>
                  <a:pt x="163" y="670"/>
                  <a:pt x="163" y="671"/>
                </a:cubicBezTo>
                <a:close/>
                <a:moveTo>
                  <a:pt x="166" y="672"/>
                </a:moveTo>
                <a:cubicBezTo>
                  <a:pt x="166" y="672"/>
                  <a:pt x="166" y="672"/>
                  <a:pt x="166" y="672"/>
                </a:cubicBezTo>
                <a:cubicBezTo>
                  <a:pt x="166" y="672"/>
                  <a:pt x="166" y="672"/>
                  <a:pt x="166" y="672"/>
                </a:cubicBezTo>
                <a:cubicBezTo>
                  <a:pt x="166" y="672"/>
                  <a:pt x="165" y="671"/>
                  <a:pt x="165" y="671"/>
                </a:cubicBezTo>
                <a:cubicBezTo>
                  <a:pt x="165" y="671"/>
                  <a:pt x="165" y="671"/>
                  <a:pt x="165" y="671"/>
                </a:cubicBezTo>
                <a:cubicBezTo>
                  <a:pt x="164" y="671"/>
                  <a:pt x="164" y="671"/>
                  <a:pt x="163" y="671"/>
                </a:cubicBezTo>
                <a:cubicBezTo>
                  <a:pt x="163" y="671"/>
                  <a:pt x="164" y="670"/>
                  <a:pt x="165" y="670"/>
                </a:cubicBezTo>
                <a:cubicBezTo>
                  <a:pt x="165" y="670"/>
                  <a:pt x="168" y="671"/>
                  <a:pt x="166" y="672"/>
                </a:cubicBezTo>
                <a:close/>
                <a:moveTo>
                  <a:pt x="167" y="670"/>
                </a:moveTo>
                <a:cubicBezTo>
                  <a:pt x="167" y="670"/>
                  <a:pt x="167" y="670"/>
                  <a:pt x="167" y="670"/>
                </a:cubicBezTo>
                <a:cubicBezTo>
                  <a:pt x="167" y="670"/>
                  <a:pt x="167" y="670"/>
                  <a:pt x="167" y="670"/>
                </a:cubicBezTo>
                <a:cubicBezTo>
                  <a:pt x="167" y="669"/>
                  <a:pt x="167" y="670"/>
                  <a:pt x="167" y="669"/>
                </a:cubicBezTo>
                <a:cubicBezTo>
                  <a:pt x="168" y="669"/>
                  <a:pt x="168" y="669"/>
                  <a:pt x="168" y="669"/>
                </a:cubicBezTo>
                <a:cubicBezTo>
                  <a:pt x="167" y="670"/>
                  <a:pt x="167" y="670"/>
                  <a:pt x="167" y="670"/>
                </a:cubicBezTo>
                <a:cubicBezTo>
                  <a:pt x="167" y="670"/>
                  <a:pt x="167" y="670"/>
                  <a:pt x="167" y="670"/>
                </a:cubicBezTo>
                <a:close/>
                <a:moveTo>
                  <a:pt x="168" y="671"/>
                </a:moveTo>
                <a:cubicBezTo>
                  <a:pt x="168" y="671"/>
                  <a:pt x="168" y="671"/>
                  <a:pt x="168" y="671"/>
                </a:cubicBezTo>
                <a:cubicBezTo>
                  <a:pt x="167" y="671"/>
                  <a:pt x="167" y="671"/>
                  <a:pt x="167" y="670"/>
                </a:cubicBezTo>
                <a:cubicBezTo>
                  <a:pt x="168" y="670"/>
                  <a:pt x="168" y="670"/>
                  <a:pt x="168" y="670"/>
                </a:cubicBezTo>
                <a:cubicBezTo>
                  <a:pt x="168" y="671"/>
                  <a:pt x="168" y="670"/>
                  <a:pt x="168" y="671"/>
                </a:cubicBezTo>
                <a:close/>
                <a:moveTo>
                  <a:pt x="168" y="670"/>
                </a:moveTo>
                <a:cubicBezTo>
                  <a:pt x="168" y="670"/>
                  <a:pt x="168" y="670"/>
                  <a:pt x="168" y="670"/>
                </a:cubicBezTo>
                <a:cubicBezTo>
                  <a:pt x="168" y="670"/>
                  <a:pt x="168" y="670"/>
                  <a:pt x="168" y="670"/>
                </a:cubicBezTo>
                <a:cubicBezTo>
                  <a:pt x="168" y="670"/>
                  <a:pt x="168" y="670"/>
                  <a:pt x="168" y="670"/>
                </a:cubicBezTo>
                <a:close/>
                <a:moveTo>
                  <a:pt x="169" y="669"/>
                </a:moveTo>
                <a:cubicBezTo>
                  <a:pt x="169" y="669"/>
                  <a:pt x="169" y="669"/>
                  <a:pt x="169" y="669"/>
                </a:cubicBezTo>
                <a:cubicBezTo>
                  <a:pt x="169" y="670"/>
                  <a:pt x="169" y="670"/>
                  <a:pt x="169" y="670"/>
                </a:cubicBezTo>
                <a:cubicBezTo>
                  <a:pt x="168" y="670"/>
                  <a:pt x="168" y="669"/>
                  <a:pt x="167" y="668"/>
                </a:cubicBezTo>
                <a:cubicBezTo>
                  <a:pt x="167" y="668"/>
                  <a:pt x="167" y="668"/>
                  <a:pt x="168" y="668"/>
                </a:cubicBezTo>
                <a:cubicBezTo>
                  <a:pt x="168" y="668"/>
                  <a:pt x="168" y="669"/>
                  <a:pt x="168" y="669"/>
                </a:cubicBezTo>
                <a:cubicBezTo>
                  <a:pt x="168" y="669"/>
                  <a:pt x="169" y="669"/>
                  <a:pt x="169" y="669"/>
                </a:cubicBezTo>
                <a:close/>
                <a:moveTo>
                  <a:pt x="169" y="668"/>
                </a:moveTo>
                <a:cubicBezTo>
                  <a:pt x="169" y="668"/>
                  <a:pt x="169" y="668"/>
                  <a:pt x="169" y="668"/>
                </a:cubicBezTo>
                <a:cubicBezTo>
                  <a:pt x="169" y="668"/>
                  <a:pt x="169" y="668"/>
                  <a:pt x="169" y="668"/>
                </a:cubicBezTo>
                <a:cubicBezTo>
                  <a:pt x="169" y="667"/>
                  <a:pt x="169" y="667"/>
                  <a:pt x="169" y="667"/>
                </a:cubicBezTo>
                <a:cubicBezTo>
                  <a:pt x="169" y="668"/>
                  <a:pt x="169" y="668"/>
                  <a:pt x="169" y="668"/>
                </a:cubicBezTo>
                <a:cubicBezTo>
                  <a:pt x="169" y="668"/>
                  <a:pt x="169" y="668"/>
                  <a:pt x="169" y="668"/>
                </a:cubicBezTo>
                <a:close/>
                <a:moveTo>
                  <a:pt x="170" y="667"/>
                </a:moveTo>
                <a:cubicBezTo>
                  <a:pt x="170" y="667"/>
                  <a:pt x="170" y="667"/>
                  <a:pt x="170" y="667"/>
                </a:cubicBezTo>
                <a:cubicBezTo>
                  <a:pt x="169" y="667"/>
                  <a:pt x="169" y="666"/>
                  <a:pt x="169" y="667"/>
                </a:cubicBezTo>
                <a:cubicBezTo>
                  <a:pt x="168" y="667"/>
                  <a:pt x="168" y="667"/>
                  <a:pt x="168" y="667"/>
                </a:cubicBezTo>
                <a:cubicBezTo>
                  <a:pt x="168" y="667"/>
                  <a:pt x="168" y="667"/>
                  <a:pt x="168" y="667"/>
                </a:cubicBezTo>
                <a:cubicBezTo>
                  <a:pt x="168" y="667"/>
                  <a:pt x="168" y="667"/>
                  <a:pt x="168" y="667"/>
                </a:cubicBezTo>
                <a:cubicBezTo>
                  <a:pt x="169" y="666"/>
                  <a:pt x="169" y="666"/>
                  <a:pt x="170" y="665"/>
                </a:cubicBezTo>
                <a:cubicBezTo>
                  <a:pt x="170" y="665"/>
                  <a:pt x="170" y="665"/>
                  <a:pt x="170" y="666"/>
                </a:cubicBezTo>
                <a:cubicBezTo>
                  <a:pt x="170" y="666"/>
                  <a:pt x="170" y="667"/>
                  <a:pt x="170" y="667"/>
                </a:cubicBezTo>
                <a:close/>
                <a:moveTo>
                  <a:pt x="175" y="666"/>
                </a:moveTo>
                <a:cubicBezTo>
                  <a:pt x="175" y="666"/>
                  <a:pt x="175" y="666"/>
                  <a:pt x="175" y="666"/>
                </a:cubicBezTo>
                <a:cubicBezTo>
                  <a:pt x="175" y="667"/>
                  <a:pt x="175" y="666"/>
                  <a:pt x="175" y="666"/>
                </a:cubicBezTo>
                <a:cubicBezTo>
                  <a:pt x="174" y="666"/>
                  <a:pt x="174" y="666"/>
                  <a:pt x="173" y="667"/>
                </a:cubicBezTo>
                <a:cubicBezTo>
                  <a:pt x="173" y="667"/>
                  <a:pt x="173" y="666"/>
                  <a:pt x="172" y="666"/>
                </a:cubicBezTo>
                <a:cubicBezTo>
                  <a:pt x="172" y="666"/>
                  <a:pt x="171" y="666"/>
                  <a:pt x="171" y="666"/>
                </a:cubicBezTo>
                <a:cubicBezTo>
                  <a:pt x="171" y="666"/>
                  <a:pt x="171" y="666"/>
                  <a:pt x="171" y="665"/>
                </a:cubicBezTo>
                <a:cubicBezTo>
                  <a:pt x="171" y="665"/>
                  <a:pt x="171" y="665"/>
                  <a:pt x="171" y="665"/>
                </a:cubicBezTo>
                <a:cubicBezTo>
                  <a:pt x="171" y="665"/>
                  <a:pt x="172" y="665"/>
                  <a:pt x="172" y="666"/>
                </a:cubicBezTo>
                <a:cubicBezTo>
                  <a:pt x="172" y="665"/>
                  <a:pt x="172" y="665"/>
                  <a:pt x="173" y="665"/>
                </a:cubicBezTo>
                <a:cubicBezTo>
                  <a:pt x="173" y="665"/>
                  <a:pt x="173" y="664"/>
                  <a:pt x="173" y="664"/>
                </a:cubicBezTo>
                <a:cubicBezTo>
                  <a:pt x="174" y="664"/>
                  <a:pt x="174" y="665"/>
                  <a:pt x="174" y="665"/>
                </a:cubicBezTo>
                <a:cubicBezTo>
                  <a:pt x="174" y="665"/>
                  <a:pt x="174" y="665"/>
                  <a:pt x="175" y="665"/>
                </a:cubicBezTo>
                <a:cubicBezTo>
                  <a:pt x="175" y="665"/>
                  <a:pt x="175" y="665"/>
                  <a:pt x="175" y="665"/>
                </a:cubicBezTo>
                <a:cubicBezTo>
                  <a:pt x="175" y="665"/>
                  <a:pt x="175" y="665"/>
                  <a:pt x="175" y="665"/>
                </a:cubicBezTo>
                <a:cubicBezTo>
                  <a:pt x="175" y="665"/>
                  <a:pt x="175" y="666"/>
                  <a:pt x="175" y="666"/>
                </a:cubicBezTo>
                <a:close/>
                <a:moveTo>
                  <a:pt x="176" y="670"/>
                </a:moveTo>
                <a:cubicBezTo>
                  <a:pt x="176" y="669"/>
                  <a:pt x="176" y="669"/>
                  <a:pt x="176" y="669"/>
                </a:cubicBezTo>
                <a:cubicBezTo>
                  <a:pt x="176" y="669"/>
                  <a:pt x="176" y="669"/>
                  <a:pt x="176" y="670"/>
                </a:cubicBezTo>
                <a:close/>
                <a:moveTo>
                  <a:pt x="177" y="664"/>
                </a:moveTo>
                <a:cubicBezTo>
                  <a:pt x="178" y="664"/>
                  <a:pt x="178" y="664"/>
                  <a:pt x="178" y="664"/>
                </a:cubicBezTo>
                <a:cubicBezTo>
                  <a:pt x="177" y="664"/>
                  <a:pt x="178" y="664"/>
                  <a:pt x="177" y="664"/>
                </a:cubicBezTo>
                <a:close/>
                <a:moveTo>
                  <a:pt x="178" y="663"/>
                </a:moveTo>
                <a:cubicBezTo>
                  <a:pt x="178" y="663"/>
                  <a:pt x="178" y="663"/>
                  <a:pt x="178" y="663"/>
                </a:cubicBezTo>
                <a:cubicBezTo>
                  <a:pt x="177" y="663"/>
                  <a:pt x="177" y="663"/>
                  <a:pt x="177" y="663"/>
                </a:cubicBezTo>
                <a:cubicBezTo>
                  <a:pt x="178" y="663"/>
                  <a:pt x="178" y="663"/>
                  <a:pt x="178" y="663"/>
                </a:cubicBezTo>
                <a:cubicBezTo>
                  <a:pt x="178" y="663"/>
                  <a:pt x="178" y="663"/>
                  <a:pt x="178" y="663"/>
                </a:cubicBezTo>
                <a:close/>
                <a:moveTo>
                  <a:pt x="179" y="669"/>
                </a:moveTo>
                <a:cubicBezTo>
                  <a:pt x="178" y="669"/>
                  <a:pt x="178" y="669"/>
                  <a:pt x="178" y="669"/>
                </a:cubicBezTo>
                <a:cubicBezTo>
                  <a:pt x="178" y="668"/>
                  <a:pt x="178" y="668"/>
                  <a:pt x="178" y="668"/>
                </a:cubicBezTo>
                <a:cubicBezTo>
                  <a:pt x="179" y="668"/>
                  <a:pt x="179" y="668"/>
                  <a:pt x="179" y="668"/>
                </a:cubicBezTo>
                <a:lnTo>
                  <a:pt x="179" y="669"/>
                </a:lnTo>
                <a:close/>
                <a:moveTo>
                  <a:pt x="179" y="667"/>
                </a:moveTo>
                <a:cubicBezTo>
                  <a:pt x="179" y="668"/>
                  <a:pt x="179" y="668"/>
                  <a:pt x="179" y="668"/>
                </a:cubicBezTo>
                <a:cubicBezTo>
                  <a:pt x="179" y="668"/>
                  <a:pt x="179" y="668"/>
                  <a:pt x="179" y="667"/>
                </a:cubicBezTo>
                <a:close/>
                <a:moveTo>
                  <a:pt x="180" y="668"/>
                </a:moveTo>
                <a:cubicBezTo>
                  <a:pt x="180" y="668"/>
                  <a:pt x="180" y="668"/>
                  <a:pt x="180" y="668"/>
                </a:cubicBezTo>
                <a:cubicBezTo>
                  <a:pt x="180" y="668"/>
                  <a:pt x="180" y="668"/>
                  <a:pt x="180" y="668"/>
                </a:cubicBezTo>
                <a:cubicBezTo>
                  <a:pt x="180" y="668"/>
                  <a:pt x="180" y="668"/>
                  <a:pt x="180" y="668"/>
                </a:cubicBezTo>
                <a:cubicBezTo>
                  <a:pt x="181" y="668"/>
                  <a:pt x="180" y="668"/>
                  <a:pt x="180" y="668"/>
                </a:cubicBezTo>
                <a:close/>
                <a:moveTo>
                  <a:pt x="181" y="668"/>
                </a:moveTo>
                <a:cubicBezTo>
                  <a:pt x="181" y="668"/>
                  <a:pt x="181" y="668"/>
                  <a:pt x="181" y="668"/>
                </a:cubicBezTo>
                <a:cubicBezTo>
                  <a:pt x="181" y="668"/>
                  <a:pt x="181" y="668"/>
                  <a:pt x="181" y="668"/>
                </a:cubicBezTo>
                <a:cubicBezTo>
                  <a:pt x="181" y="668"/>
                  <a:pt x="181" y="668"/>
                  <a:pt x="181" y="667"/>
                </a:cubicBezTo>
                <a:cubicBezTo>
                  <a:pt x="181" y="667"/>
                  <a:pt x="181" y="667"/>
                  <a:pt x="181" y="668"/>
                </a:cubicBezTo>
                <a:cubicBezTo>
                  <a:pt x="181" y="668"/>
                  <a:pt x="181" y="668"/>
                  <a:pt x="181" y="668"/>
                </a:cubicBezTo>
                <a:close/>
                <a:moveTo>
                  <a:pt x="195" y="672"/>
                </a:moveTo>
                <a:cubicBezTo>
                  <a:pt x="195" y="672"/>
                  <a:pt x="195" y="672"/>
                  <a:pt x="195" y="672"/>
                </a:cubicBezTo>
                <a:cubicBezTo>
                  <a:pt x="195" y="672"/>
                  <a:pt x="195" y="672"/>
                  <a:pt x="195" y="672"/>
                </a:cubicBezTo>
                <a:cubicBezTo>
                  <a:pt x="195" y="672"/>
                  <a:pt x="195" y="672"/>
                  <a:pt x="195" y="672"/>
                </a:cubicBezTo>
                <a:close/>
                <a:moveTo>
                  <a:pt x="194" y="657"/>
                </a:moveTo>
                <a:cubicBezTo>
                  <a:pt x="194" y="657"/>
                  <a:pt x="194" y="657"/>
                  <a:pt x="194" y="657"/>
                </a:cubicBezTo>
                <a:cubicBezTo>
                  <a:pt x="194" y="657"/>
                  <a:pt x="194" y="657"/>
                  <a:pt x="194" y="657"/>
                </a:cubicBezTo>
                <a:cubicBezTo>
                  <a:pt x="194" y="657"/>
                  <a:pt x="194" y="657"/>
                  <a:pt x="194" y="657"/>
                </a:cubicBezTo>
                <a:cubicBezTo>
                  <a:pt x="194" y="657"/>
                  <a:pt x="194" y="657"/>
                  <a:pt x="194" y="657"/>
                </a:cubicBezTo>
                <a:cubicBezTo>
                  <a:pt x="194" y="657"/>
                  <a:pt x="194" y="657"/>
                  <a:pt x="194" y="657"/>
                </a:cubicBezTo>
                <a:close/>
                <a:moveTo>
                  <a:pt x="193" y="668"/>
                </a:moveTo>
                <a:cubicBezTo>
                  <a:pt x="192" y="668"/>
                  <a:pt x="192" y="668"/>
                  <a:pt x="192" y="668"/>
                </a:cubicBezTo>
                <a:cubicBezTo>
                  <a:pt x="193" y="668"/>
                  <a:pt x="192" y="668"/>
                  <a:pt x="193" y="668"/>
                </a:cubicBezTo>
                <a:close/>
                <a:moveTo>
                  <a:pt x="192" y="669"/>
                </a:moveTo>
                <a:cubicBezTo>
                  <a:pt x="192" y="669"/>
                  <a:pt x="192" y="669"/>
                  <a:pt x="192" y="669"/>
                </a:cubicBezTo>
                <a:cubicBezTo>
                  <a:pt x="192" y="669"/>
                  <a:pt x="192" y="669"/>
                  <a:pt x="192" y="669"/>
                </a:cubicBezTo>
                <a:close/>
                <a:moveTo>
                  <a:pt x="192" y="673"/>
                </a:moveTo>
                <a:cubicBezTo>
                  <a:pt x="192" y="673"/>
                  <a:pt x="192" y="673"/>
                  <a:pt x="192" y="673"/>
                </a:cubicBezTo>
                <a:cubicBezTo>
                  <a:pt x="192" y="673"/>
                  <a:pt x="192" y="673"/>
                  <a:pt x="192" y="673"/>
                </a:cubicBezTo>
                <a:cubicBezTo>
                  <a:pt x="192" y="671"/>
                  <a:pt x="193" y="672"/>
                  <a:pt x="193" y="671"/>
                </a:cubicBezTo>
                <a:cubicBezTo>
                  <a:pt x="194" y="671"/>
                  <a:pt x="194" y="671"/>
                  <a:pt x="194" y="671"/>
                </a:cubicBezTo>
                <a:cubicBezTo>
                  <a:pt x="194" y="672"/>
                  <a:pt x="194" y="672"/>
                  <a:pt x="194" y="672"/>
                </a:cubicBezTo>
                <a:cubicBezTo>
                  <a:pt x="193" y="672"/>
                  <a:pt x="194" y="672"/>
                  <a:pt x="194" y="673"/>
                </a:cubicBezTo>
                <a:cubicBezTo>
                  <a:pt x="193" y="673"/>
                  <a:pt x="193" y="673"/>
                  <a:pt x="193" y="673"/>
                </a:cubicBezTo>
                <a:cubicBezTo>
                  <a:pt x="193" y="673"/>
                  <a:pt x="193" y="673"/>
                  <a:pt x="192" y="673"/>
                </a:cubicBezTo>
                <a:cubicBezTo>
                  <a:pt x="192" y="674"/>
                  <a:pt x="192" y="674"/>
                  <a:pt x="192" y="674"/>
                </a:cubicBezTo>
                <a:cubicBezTo>
                  <a:pt x="192" y="674"/>
                  <a:pt x="191" y="674"/>
                  <a:pt x="191" y="674"/>
                </a:cubicBezTo>
                <a:cubicBezTo>
                  <a:pt x="191" y="673"/>
                  <a:pt x="191" y="673"/>
                  <a:pt x="191" y="673"/>
                </a:cubicBezTo>
                <a:cubicBezTo>
                  <a:pt x="191" y="672"/>
                  <a:pt x="191" y="673"/>
                  <a:pt x="191" y="672"/>
                </a:cubicBezTo>
                <a:cubicBezTo>
                  <a:pt x="191" y="673"/>
                  <a:pt x="191" y="673"/>
                  <a:pt x="191" y="673"/>
                </a:cubicBezTo>
                <a:cubicBezTo>
                  <a:pt x="192" y="673"/>
                  <a:pt x="192" y="673"/>
                  <a:pt x="192" y="673"/>
                </a:cubicBezTo>
                <a:close/>
                <a:moveTo>
                  <a:pt x="194" y="676"/>
                </a:moveTo>
                <a:cubicBezTo>
                  <a:pt x="193" y="676"/>
                  <a:pt x="192" y="676"/>
                  <a:pt x="192" y="676"/>
                </a:cubicBezTo>
                <a:cubicBezTo>
                  <a:pt x="192" y="676"/>
                  <a:pt x="192" y="676"/>
                  <a:pt x="192" y="676"/>
                </a:cubicBezTo>
                <a:cubicBezTo>
                  <a:pt x="192" y="675"/>
                  <a:pt x="192" y="675"/>
                  <a:pt x="192" y="675"/>
                </a:cubicBezTo>
                <a:cubicBezTo>
                  <a:pt x="192" y="675"/>
                  <a:pt x="192" y="675"/>
                  <a:pt x="192" y="675"/>
                </a:cubicBezTo>
                <a:cubicBezTo>
                  <a:pt x="192" y="674"/>
                  <a:pt x="192" y="675"/>
                  <a:pt x="192" y="675"/>
                </a:cubicBezTo>
                <a:cubicBezTo>
                  <a:pt x="193" y="675"/>
                  <a:pt x="193" y="675"/>
                  <a:pt x="193" y="675"/>
                </a:cubicBezTo>
                <a:cubicBezTo>
                  <a:pt x="193" y="675"/>
                  <a:pt x="193" y="675"/>
                  <a:pt x="193" y="674"/>
                </a:cubicBezTo>
                <a:cubicBezTo>
                  <a:pt x="194" y="674"/>
                  <a:pt x="194" y="674"/>
                  <a:pt x="194" y="674"/>
                </a:cubicBezTo>
                <a:cubicBezTo>
                  <a:pt x="194" y="675"/>
                  <a:pt x="194" y="675"/>
                  <a:pt x="194" y="676"/>
                </a:cubicBezTo>
                <a:cubicBezTo>
                  <a:pt x="194" y="676"/>
                  <a:pt x="194" y="676"/>
                  <a:pt x="194" y="676"/>
                </a:cubicBezTo>
                <a:close/>
                <a:moveTo>
                  <a:pt x="194" y="680"/>
                </a:moveTo>
                <a:cubicBezTo>
                  <a:pt x="194" y="681"/>
                  <a:pt x="194" y="681"/>
                  <a:pt x="194" y="681"/>
                </a:cubicBezTo>
                <a:cubicBezTo>
                  <a:pt x="194" y="681"/>
                  <a:pt x="194" y="681"/>
                  <a:pt x="194" y="681"/>
                </a:cubicBezTo>
                <a:cubicBezTo>
                  <a:pt x="194" y="680"/>
                  <a:pt x="194" y="680"/>
                  <a:pt x="194" y="680"/>
                </a:cubicBezTo>
                <a:close/>
                <a:moveTo>
                  <a:pt x="187" y="661"/>
                </a:moveTo>
                <a:cubicBezTo>
                  <a:pt x="187" y="661"/>
                  <a:pt x="187" y="661"/>
                  <a:pt x="187" y="661"/>
                </a:cubicBezTo>
                <a:cubicBezTo>
                  <a:pt x="187" y="662"/>
                  <a:pt x="187" y="662"/>
                  <a:pt x="187" y="662"/>
                </a:cubicBezTo>
                <a:cubicBezTo>
                  <a:pt x="187" y="662"/>
                  <a:pt x="187" y="662"/>
                  <a:pt x="187" y="662"/>
                </a:cubicBezTo>
                <a:cubicBezTo>
                  <a:pt x="187" y="661"/>
                  <a:pt x="187" y="661"/>
                  <a:pt x="186" y="661"/>
                </a:cubicBezTo>
                <a:lnTo>
                  <a:pt x="187" y="661"/>
                </a:lnTo>
                <a:close/>
                <a:moveTo>
                  <a:pt x="184" y="661"/>
                </a:moveTo>
                <a:cubicBezTo>
                  <a:pt x="185" y="661"/>
                  <a:pt x="185" y="661"/>
                  <a:pt x="185" y="661"/>
                </a:cubicBezTo>
                <a:cubicBezTo>
                  <a:pt x="185" y="661"/>
                  <a:pt x="185" y="661"/>
                  <a:pt x="185" y="661"/>
                </a:cubicBezTo>
                <a:cubicBezTo>
                  <a:pt x="184" y="661"/>
                  <a:pt x="184" y="661"/>
                  <a:pt x="184" y="661"/>
                </a:cubicBezTo>
                <a:close/>
                <a:moveTo>
                  <a:pt x="183" y="667"/>
                </a:moveTo>
                <a:cubicBezTo>
                  <a:pt x="183" y="667"/>
                  <a:pt x="183" y="667"/>
                  <a:pt x="183" y="667"/>
                </a:cubicBezTo>
                <a:cubicBezTo>
                  <a:pt x="183" y="668"/>
                  <a:pt x="183" y="667"/>
                  <a:pt x="182" y="668"/>
                </a:cubicBezTo>
                <a:cubicBezTo>
                  <a:pt x="182" y="668"/>
                  <a:pt x="182" y="668"/>
                  <a:pt x="182" y="667"/>
                </a:cubicBezTo>
                <a:cubicBezTo>
                  <a:pt x="183" y="667"/>
                  <a:pt x="183" y="667"/>
                  <a:pt x="183" y="667"/>
                </a:cubicBezTo>
                <a:close/>
                <a:moveTo>
                  <a:pt x="175" y="677"/>
                </a:moveTo>
                <a:cubicBezTo>
                  <a:pt x="176" y="677"/>
                  <a:pt x="176" y="677"/>
                  <a:pt x="176" y="677"/>
                </a:cubicBezTo>
                <a:cubicBezTo>
                  <a:pt x="176" y="677"/>
                  <a:pt x="176" y="677"/>
                  <a:pt x="176" y="677"/>
                </a:cubicBezTo>
                <a:cubicBezTo>
                  <a:pt x="177" y="677"/>
                  <a:pt x="176" y="677"/>
                  <a:pt x="177" y="677"/>
                </a:cubicBezTo>
                <a:cubicBezTo>
                  <a:pt x="177" y="678"/>
                  <a:pt x="176" y="677"/>
                  <a:pt x="176" y="678"/>
                </a:cubicBezTo>
                <a:cubicBezTo>
                  <a:pt x="176" y="678"/>
                  <a:pt x="176" y="678"/>
                  <a:pt x="176" y="678"/>
                </a:cubicBezTo>
                <a:cubicBezTo>
                  <a:pt x="176" y="678"/>
                  <a:pt x="176" y="678"/>
                  <a:pt x="176" y="677"/>
                </a:cubicBezTo>
                <a:cubicBezTo>
                  <a:pt x="175" y="677"/>
                  <a:pt x="175" y="677"/>
                  <a:pt x="175" y="677"/>
                </a:cubicBezTo>
                <a:close/>
                <a:moveTo>
                  <a:pt x="168" y="677"/>
                </a:moveTo>
                <a:cubicBezTo>
                  <a:pt x="168" y="677"/>
                  <a:pt x="168" y="677"/>
                  <a:pt x="168" y="677"/>
                </a:cubicBezTo>
                <a:cubicBezTo>
                  <a:pt x="168" y="677"/>
                  <a:pt x="168" y="677"/>
                  <a:pt x="168" y="676"/>
                </a:cubicBezTo>
                <a:cubicBezTo>
                  <a:pt x="169" y="676"/>
                  <a:pt x="169" y="676"/>
                  <a:pt x="169" y="676"/>
                </a:cubicBezTo>
                <a:cubicBezTo>
                  <a:pt x="169" y="676"/>
                  <a:pt x="169" y="676"/>
                  <a:pt x="169" y="676"/>
                </a:cubicBezTo>
                <a:cubicBezTo>
                  <a:pt x="169" y="676"/>
                  <a:pt x="169" y="676"/>
                  <a:pt x="169" y="676"/>
                </a:cubicBezTo>
                <a:cubicBezTo>
                  <a:pt x="169" y="677"/>
                  <a:pt x="169" y="677"/>
                  <a:pt x="169" y="677"/>
                </a:cubicBezTo>
                <a:cubicBezTo>
                  <a:pt x="169" y="677"/>
                  <a:pt x="168" y="677"/>
                  <a:pt x="168" y="677"/>
                </a:cubicBezTo>
                <a:close/>
                <a:moveTo>
                  <a:pt x="174" y="690"/>
                </a:moveTo>
                <a:cubicBezTo>
                  <a:pt x="174" y="690"/>
                  <a:pt x="174" y="690"/>
                  <a:pt x="174" y="691"/>
                </a:cubicBezTo>
                <a:cubicBezTo>
                  <a:pt x="174" y="691"/>
                  <a:pt x="173" y="690"/>
                  <a:pt x="173" y="690"/>
                </a:cubicBezTo>
                <a:cubicBezTo>
                  <a:pt x="173" y="690"/>
                  <a:pt x="173" y="690"/>
                  <a:pt x="173" y="690"/>
                </a:cubicBezTo>
                <a:cubicBezTo>
                  <a:pt x="174" y="690"/>
                  <a:pt x="174" y="690"/>
                  <a:pt x="174" y="690"/>
                </a:cubicBezTo>
                <a:cubicBezTo>
                  <a:pt x="174" y="690"/>
                  <a:pt x="174" y="690"/>
                  <a:pt x="174" y="690"/>
                </a:cubicBezTo>
                <a:close/>
                <a:moveTo>
                  <a:pt x="176" y="690"/>
                </a:moveTo>
                <a:cubicBezTo>
                  <a:pt x="176" y="690"/>
                  <a:pt x="176" y="690"/>
                  <a:pt x="176" y="690"/>
                </a:cubicBezTo>
                <a:cubicBezTo>
                  <a:pt x="176" y="690"/>
                  <a:pt x="176" y="690"/>
                  <a:pt x="176" y="690"/>
                </a:cubicBezTo>
                <a:close/>
                <a:moveTo>
                  <a:pt x="177" y="689"/>
                </a:moveTo>
                <a:cubicBezTo>
                  <a:pt x="176" y="689"/>
                  <a:pt x="175" y="689"/>
                  <a:pt x="175" y="688"/>
                </a:cubicBezTo>
                <a:cubicBezTo>
                  <a:pt x="175" y="688"/>
                  <a:pt x="175" y="688"/>
                  <a:pt x="175" y="688"/>
                </a:cubicBezTo>
                <a:cubicBezTo>
                  <a:pt x="175" y="687"/>
                  <a:pt x="176" y="687"/>
                  <a:pt x="177" y="686"/>
                </a:cubicBezTo>
                <a:cubicBezTo>
                  <a:pt x="177" y="686"/>
                  <a:pt x="178" y="686"/>
                  <a:pt x="178" y="687"/>
                </a:cubicBezTo>
                <a:cubicBezTo>
                  <a:pt x="178" y="688"/>
                  <a:pt x="177" y="688"/>
                  <a:pt x="177" y="689"/>
                </a:cubicBezTo>
                <a:close/>
                <a:moveTo>
                  <a:pt x="175" y="685"/>
                </a:moveTo>
                <a:cubicBezTo>
                  <a:pt x="175" y="685"/>
                  <a:pt x="175" y="685"/>
                  <a:pt x="175" y="684"/>
                </a:cubicBezTo>
                <a:cubicBezTo>
                  <a:pt x="175" y="684"/>
                  <a:pt x="176" y="685"/>
                  <a:pt x="176" y="685"/>
                </a:cubicBezTo>
                <a:cubicBezTo>
                  <a:pt x="175" y="685"/>
                  <a:pt x="175" y="685"/>
                  <a:pt x="175" y="685"/>
                </a:cubicBezTo>
                <a:close/>
                <a:moveTo>
                  <a:pt x="180" y="684"/>
                </a:moveTo>
                <a:cubicBezTo>
                  <a:pt x="179" y="685"/>
                  <a:pt x="179" y="685"/>
                  <a:pt x="179" y="685"/>
                </a:cubicBezTo>
                <a:cubicBezTo>
                  <a:pt x="179" y="685"/>
                  <a:pt x="179" y="685"/>
                  <a:pt x="179" y="685"/>
                </a:cubicBezTo>
                <a:cubicBezTo>
                  <a:pt x="179" y="685"/>
                  <a:pt x="179" y="684"/>
                  <a:pt x="179" y="684"/>
                </a:cubicBezTo>
                <a:cubicBezTo>
                  <a:pt x="179" y="684"/>
                  <a:pt x="179" y="684"/>
                  <a:pt x="179" y="684"/>
                </a:cubicBezTo>
                <a:cubicBezTo>
                  <a:pt x="179" y="684"/>
                  <a:pt x="180" y="684"/>
                  <a:pt x="180" y="684"/>
                </a:cubicBezTo>
                <a:cubicBezTo>
                  <a:pt x="180" y="684"/>
                  <a:pt x="180" y="684"/>
                  <a:pt x="180" y="684"/>
                </a:cubicBezTo>
                <a:close/>
                <a:moveTo>
                  <a:pt x="186" y="686"/>
                </a:moveTo>
                <a:cubicBezTo>
                  <a:pt x="186" y="686"/>
                  <a:pt x="186" y="686"/>
                  <a:pt x="186" y="686"/>
                </a:cubicBezTo>
                <a:cubicBezTo>
                  <a:pt x="186" y="686"/>
                  <a:pt x="186" y="686"/>
                  <a:pt x="186" y="686"/>
                </a:cubicBezTo>
                <a:cubicBezTo>
                  <a:pt x="185" y="686"/>
                  <a:pt x="185" y="686"/>
                  <a:pt x="183" y="685"/>
                </a:cubicBezTo>
                <a:cubicBezTo>
                  <a:pt x="183" y="686"/>
                  <a:pt x="183" y="686"/>
                  <a:pt x="183" y="686"/>
                </a:cubicBezTo>
                <a:cubicBezTo>
                  <a:pt x="182" y="686"/>
                  <a:pt x="183" y="686"/>
                  <a:pt x="182" y="686"/>
                </a:cubicBezTo>
                <a:cubicBezTo>
                  <a:pt x="182" y="686"/>
                  <a:pt x="182" y="685"/>
                  <a:pt x="182" y="685"/>
                </a:cubicBezTo>
                <a:cubicBezTo>
                  <a:pt x="183" y="684"/>
                  <a:pt x="183" y="684"/>
                  <a:pt x="183" y="684"/>
                </a:cubicBezTo>
                <a:cubicBezTo>
                  <a:pt x="183" y="684"/>
                  <a:pt x="183" y="684"/>
                  <a:pt x="183" y="684"/>
                </a:cubicBezTo>
                <a:cubicBezTo>
                  <a:pt x="183" y="684"/>
                  <a:pt x="183" y="684"/>
                  <a:pt x="183" y="685"/>
                </a:cubicBezTo>
                <a:cubicBezTo>
                  <a:pt x="184" y="685"/>
                  <a:pt x="184" y="685"/>
                  <a:pt x="184" y="684"/>
                </a:cubicBezTo>
                <a:cubicBezTo>
                  <a:pt x="185" y="684"/>
                  <a:pt x="185" y="685"/>
                  <a:pt x="186" y="684"/>
                </a:cubicBezTo>
                <a:cubicBezTo>
                  <a:pt x="186" y="684"/>
                  <a:pt x="186" y="684"/>
                  <a:pt x="186" y="684"/>
                </a:cubicBezTo>
                <a:cubicBezTo>
                  <a:pt x="186" y="685"/>
                  <a:pt x="186" y="685"/>
                  <a:pt x="186" y="686"/>
                </a:cubicBezTo>
                <a:close/>
                <a:moveTo>
                  <a:pt x="188" y="679"/>
                </a:moveTo>
                <a:cubicBezTo>
                  <a:pt x="188" y="679"/>
                  <a:pt x="188" y="679"/>
                  <a:pt x="188" y="679"/>
                </a:cubicBezTo>
                <a:cubicBezTo>
                  <a:pt x="187" y="679"/>
                  <a:pt x="187" y="679"/>
                  <a:pt x="187" y="679"/>
                </a:cubicBezTo>
                <a:cubicBezTo>
                  <a:pt x="187" y="679"/>
                  <a:pt x="186" y="680"/>
                  <a:pt x="186" y="680"/>
                </a:cubicBezTo>
                <a:cubicBezTo>
                  <a:pt x="186" y="680"/>
                  <a:pt x="186" y="680"/>
                  <a:pt x="185" y="680"/>
                </a:cubicBezTo>
                <a:cubicBezTo>
                  <a:pt x="185" y="680"/>
                  <a:pt x="185" y="680"/>
                  <a:pt x="185" y="680"/>
                </a:cubicBezTo>
                <a:cubicBezTo>
                  <a:pt x="184" y="681"/>
                  <a:pt x="184" y="680"/>
                  <a:pt x="184" y="680"/>
                </a:cubicBezTo>
                <a:cubicBezTo>
                  <a:pt x="183" y="680"/>
                  <a:pt x="183" y="681"/>
                  <a:pt x="183" y="681"/>
                </a:cubicBezTo>
                <a:cubicBezTo>
                  <a:pt x="183" y="681"/>
                  <a:pt x="183" y="681"/>
                  <a:pt x="183" y="681"/>
                </a:cubicBezTo>
                <a:cubicBezTo>
                  <a:pt x="182" y="681"/>
                  <a:pt x="182" y="681"/>
                  <a:pt x="182" y="681"/>
                </a:cubicBezTo>
                <a:cubicBezTo>
                  <a:pt x="181" y="681"/>
                  <a:pt x="181" y="681"/>
                  <a:pt x="181" y="681"/>
                </a:cubicBezTo>
                <a:cubicBezTo>
                  <a:pt x="179" y="681"/>
                  <a:pt x="178" y="681"/>
                  <a:pt x="177" y="681"/>
                </a:cubicBezTo>
                <a:cubicBezTo>
                  <a:pt x="176" y="682"/>
                  <a:pt x="176" y="682"/>
                  <a:pt x="176" y="682"/>
                </a:cubicBezTo>
                <a:cubicBezTo>
                  <a:pt x="175" y="682"/>
                  <a:pt x="175" y="682"/>
                  <a:pt x="175" y="682"/>
                </a:cubicBezTo>
                <a:cubicBezTo>
                  <a:pt x="174" y="682"/>
                  <a:pt x="174" y="682"/>
                  <a:pt x="174" y="683"/>
                </a:cubicBezTo>
                <a:cubicBezTo>
                  <a:pt x="174" y="683"/>
                  <a:pt x="174" y="683"/>
                  <a:pt x="174" y="683"/>
                </a:cubicBezTo>
                <a:cubicBezTo>
                  <a:pt x="174" y="683"/>
                  <a:pt x="173" y="683"/>
                  <a:pt x="173" y="683"/>
                </a:cubicBezTo>
                <a:cubicBezTo>
                  <a:pt x="173" y="683"/>
                  <a:pt x="173" y="683"/>
                  <a:pt x="173" y="683"/>
                </a:cubicBezTo>
                <a:cubicBezTo>
                  <a:pt x="173" y="682"/>
                  <a:pt x="173" y="682"/>
                  <a:pt x="174" y="682"/>
                </a:cubicBezTo>
                <a:cubicBezTo>
                  <a:pt x="174" y="682"/>
                  <a:pt x="174" y="682"/>
                  <a:pt x="174" y="682"/>
                </a:cubicBezTo>
                <a:cubicBezTo>
                  <a:pt x="174" y="682"/>
                  <a:pt x="174" y="682"/>
                  <a:pt x="174" y="682"/>
                </a:cubicBezTo>
                <a:cubicBezTo>
                  <a:pt x="172" y="682"/>
                  <a:pt x="171" y="683"/>
                  <a:pt x="169" y="683"/>
                </a:cubicBezTo>
                <a:cubicBezTo>
                  <a:pt x="169" y="683"/>
                  <a:pt x="169" y="683"/>
                  <a:pt x="169" y="683"/>
                </a:cubicBezTo>
                <a:cubicBezTo>
                  <a:pt x="169" y="682"/>
                  <a:pt x="169" y="683"/>
                  <a:pt x="169" y="682"/>
                </a:cubicBezTo>
                <a:cubicBezTo>
                  <a:pt x="169" y="682"/>
                  <a:pt x="169" y="682"/>
                  <a:pt x="170" y="681"/>
                </a:cubicBezTo>
                <a:cubicBezTo>
                  <a:pt x="170" y="681"/>
                  <a:pt x="170" y="681"/>
                  <a:pt x="170" y="681"/>
                </a:cubicBezTo>
                <a:cubicBezTo>
                  <a:pt x="170" y="680"/>
                  <a:pt x="170" y="680"/>
                  <a:pt x="170" y="680"/>
                </a:cubicBezTo>
                <a:cubicBezTo>
                  <a:pt x="170" y="680"/>
                  <a:pt x="171" y="680"/>
                  <a:pt x="171" y="679"/>
                </a:cubicBezTo>
                <a:cubicBezTo>
                  <a:pt x="171" y="679"/>
                  <a:pt x="171" y="679"/>
                  <a:pt x="172" y="680"/>
                </a:cubicBezTo>
                <a:cubicBezTo>
                  <a:pt x="171" y="680"/>
                  <a:pt x="171" y="680"/>
                  <a:pt x="171" y="681"/>
                </a:cubicBezTo>
                <a:cubicBezTo>
                  <a:pt x="171" y="681"/>
                  <a:pt x="171" y="681"/>
                  <a:pt x="171" y="681"/>
                </a:cubicBezTo>
                <a:cubicBezTo>
                  <a:pt x="172" y="681"/>
                  <a:pt x="172" y="681"/>
                  <a:pt x="172" y="681"/>
                </a:cubicBezTo>
                <a:cubicBezTo>
                  <a:pt x="172" y="681"/>
                  <a:pt x="172" y="680"/>
                  <a:pt x="172" y="680"/>
                </a:cubicBezTo>
                <a:cubicBezTo>
                  <a:pt x="172" y="679"/>
                  <a:pt x="172" y="679"/>
                  <a:pt x="172" y="679"/>
                </a:cubicBezTo>
                <a:cubicBezTo>
                  <a:pt x="173" y="679"/>
                  <a:pt x="173" y="680"/>
                  <a:pt x="173" y="680"/>
                </a:cubicBezTo>
                <a:cubicBezTo>
                  <a:pt x="173" y="680"/>
                  <a:pt x="174" y="680"/>
                  <a:pt x="174" y="680"/>
                </a:cubicBezTo>
                <a:cubicBezTo>
                  <a:pt x="174" y="680"/>
                  <a:pt x="174" y="680"/>
                  <a:pt x="174" y="680"/>
                </a:cubicBezTo>
                <a:cubicBezTo>
                  <a:pt x="174" y="679"/>
                  <a:pt x="174" y="678"/>
                  <a:pt x="174" y="677"/>
                </a:cubicBezTo>
                <a:cubicBezTo>
                  <a:pt x="175" y="677"/>
                  <a:pt x="175" y="678"/>
                  <a:pt x="176" y="679"/>
                </a:cubicBezTo>
                <a:cubicBezTo>
                  <a:pt x="176" y="679"/>
                  <a:pt x="176" y="678"/>
                  <a:pt x="177" y="678"/>
                </a:cubicBezTo>
                <a:cubicBezTo>
                  <a:pt x="177" y="678"/>
                  <a:pt x="177" y="678"/>
                  <a:pt x="177" y="678"/>
                </a:cubicBezTo>
                <a:cubicBezTo>
                  <a:pt x="177" y="678"/>
                  <a:pt x="177" y="678"/>
                  <a:pt x="178" y="678"/>
                </a:cubicBezTo>
                <a:cubicBezTo>
                  <a:pt x="178" y="678"/>
                  <a:pt x="178" y="679"/>
                  <a:pt x="178" y="679"/>
                </a:cubicBezTo>
                <a:cubicBezTo>
                  <a:pt x="179" y="679"/>
                  <a:pt x="179" y="679"/>
                  <a:pt x="179" y="679"/>
                </a:cubicBezTo>
                <a:cubicBezTo>
                  <a:pt x="180" y="679"/>
                  <a:pt x="180" y="679"/>
                  <a:pt x="181" y="679"/>
                </a:cubicBezTo>
                <a:cubicBezTo>
                  <a:pt x="181" y="679"/>
                  <a:pt x="181" y="678"/>
                  <a:pt x="181" y="678"/>
                </a:cubicBezTo>
                <a:cubicBezTo>
                  <a:pt x="182" y="678"/>
                  <a:pt x="182" y="678"/>
                  <a:pt x="182" y="679"/>
                </a:cubicBezTo>
                <a:cubicBezTo>
                  <a:pt x="183" y="679"/>
                  <a:pt x="183" y="678"/>
                  <a:pt x="184" y="678"/>
                </a:cubicBezTo>
                <a:cubicBezTo>
                  <a:pt x="184" y="678"/>
                  <a:pt x="183" y="677"/>
                  <a:pt x="183" y="677"/>
                </a:cubicBezTo>
                <a:cubicBezTo>
                  <a:pt x="183" y="677"/>
                  <a:pt x="182" y="677"/>
                  <a:pt x="182" y="678"/>
                </a:cubicBezTo>
                <a:cubicBezTo>
                  <a:pt x="181" y="677"/>
                  <a:pt x="181" y="677"/>
                  <a:pt x="181" y="676"/>
                </a:cubicBezTo>
                <a:cubicBezTo>
                  <a:pt x="182" y="675"/>
                  <a:pt x="182" y="675"/>
                  <a:pt x="183" y="674"/>
                </a:cubicBezTo>
                <a:cubicBezTo>
                  <a:pt x="183" y="674"/>
                  <a:pt x="183" y="675"/>
                  <a:pt x="184" y="675"/>
                </a:cubicBezTo>
                <a:cubicBezTo>
                  <a:pt x="184" y="675"/>
                  <a:pt x="184" y="676"/>
                  <a:pt x="184" y="676"/>
                </a:cubicBezTo>
                <a:cubicBezTo>
                  <a:pt x="184" y="676"/>
                  <a:pt x="184" y="676"/>
                  <a:pt x="184" y="676"/>
                </a:cubicBezTo>
                <a:cubicBezTo>
                  <a:pt x="184" y="677"/>
                  <a:pt x="184" y="677"/>
                  <a:pt x="184" y="677"/>
                </a:cubicBezTo>
                <a:cubicBezTo>
                  <a:pt x="183" y="676"/>
                  <a:pt x="184" y="676"/>
                  <a:pt x="184" y="676"/>
                </a:cubicBezTo>
                <a:cubicBezTo>
                  <a:pt x="184" y="676"/>
                  <a:pt x="184" y="676"/>
                  <a:pt x="184" y="676"/>
                </a:cubicBezTo>
                <a:cubicBezTo>
                  <a:pt x="183" y="676"/>
                  <a:pt x="183" y="676"/>
                  <a:pt x="183" y="676"/>
                </a:cubicBezTo>
                <a:cubicBezTo>
                  <a:pt x="183" y="676"/>
                  <a:pt x="183" y="676"/>
                  <a:pt x="183" y="676"/>
                </a:cubicBezTo>
                <a:cubicBezTo>
                  <a:pt x="183" y="676"/>
                  <a:pt x="183" y="676"/>
                  <a:pt x="183" y="676"/>
                </a:cubicBezTo>
                <a:cubicBezTo>
                  <a:pt x="183" y="677"/>
                  <a:pt x="183" y="677"/>
                  <a:pt x="184" y="677"/>
                </a:cubicBezTo>
                <a:cubicBezTo>
                  <a:pt x="184" y="677"/>
                  <a:pt x="184" y="677"/>
                  <a:pt x="185" y="677"/>
                </a:cubicBezTo>
                <a:cubicBezTo>
                  <a:pt x="185" y="677"/>
                  <a:pt x="185" y="678"/>
                  <a:pt x="186" y="678"/>
                </a:cubicBezTo>
                <a:cubicBezTo>
                  <a:pt x="186" y="678"/>
                  <a:pt x="187" y="678"/>
                  <a:pt x="187" y="678"/>
                </a:cubicBezTo>
                <a:cubicBezTo>
                  <a:pt x="187" y="678"/>
                  <a:pt x="187" y="678"/>
                  <a:pt x="188" y="678"/>
                </a:cubicBezTo>
                <a:cubicBezTo>
                  <a:pt x="188" y="678"/>
                  <a:pt x="187" y="678"/>
                  <a:pt x="188" y="679"/>
                </a:cubicBezTo>
                <a:close/>
                <a:moveTo>
                  <a:pt x="189" y="681"/>
                </a:moveTo>
                <a:cubicBezTo>
                  <a:pt x="189" y="681"/>
                  <a:pt x="189" y="681"/>
                  <a:pt x="189" y="681"/>
                </a:cubicBezTo>
                <a:cubicBezTo>
                  <a:pt x="189" y="680"/>
                  <a:pt x="189" y="680"/>
                  <a:pt x="189" y="680"/>
                </a:cubicBezTo>
                <a:cubicBezTo>
                  <a:pt x="189" y="680"/>
                  <a:pt x="189" y="680"/>
                  <a:pt x="189" y="680"/>
                </a:cubicBezTo>
                <a:lnTo>
                  <a:pt x="189" y="681"/>
                </a:lnTo>
                <a:close/>
                <a:moveTo>
                  <a:pt x="189" y="671"/>
                </a:moveTo>
                <a:cubicBezTo>
                  <a:pt x="188" y="671"/>
                  <a:pt x="187" y="672"/>
                  <a:pt x="186" y="671"/>
                </a:cubicBezTo>
                <a:cubicBezTo>
                  <a:pt x="186" y="671"/>
                  <a:pt x="186" y="671"/>
                  <a:pt x="186" y="671"/>
                </a:cubicBezTo>
                <a:cubicBezTo>
                  <a:pt x="186" y="672"/>
                  <a:pt x="186" y="672"/>
                  <a:pt x="186" y="672"/>
                </a:cubicBezTo>
                <a:cubicBezTo>
                  <a:pt x="187" y="672"/>
                  <a:pt x="187" y="672"/>
                  <a:pt x="187" y="672"/>
                </a:cubicBezTo>
                <a:cubicBezTo>
                  <a:pt x="187" y="673"/>
                  <a:pt x="187" y="674"/>
                  <a:pt x="186" y="674"/>
                </a:cubicBezTo>
                <a:cubicBezTo>
                  <a:pt x="186" y="675"/>
                  <a:pt x="186" y="675"/>
                  <a:pt x="187" y="675"/>
                </a:cubicBezTo>
                <a:cubicBezTo>
                  <a:pt x="187" y="676"/>
                  <a:pt x="187" y="676"/>
                  <a:pt x="187" y="676"/>
                </a:cubicBezTo>
                <a:cubicBezTo>
                  <a:pt x="187" y="676"/>
                  <a:pt x="187" y="676"/>
                  <a:pt x="187" y="676"/>
                </a:cubicBezTo>
                <a:cubicBezTo>
                  <a:pt x="188" y="675"/>
                  <a:pt x="189" y="674"/>
                  <a:pt x="189" y="673"/>
                </a:cubicBezTo>
                <a:cubicBezTo>
                  <a:pt x="189" y="673"/>
                  <a:pt x="189" y="673"/>
                  <a:pt x="189" y="673"/>
                </a:cubicBezTo>
                <a:cubicBezTo>
                  <a:pt x="189" y="674"/>
                  <a:pt x="189" y="675"/>
                  <a:pt x="189" y="676"/>
                </a:cubicBezTo>
                <a:cubicBezTo>
                  <a:pt x="189" y="677"/>
                  <a:pt x="189" y="677"/>
                  <a:pt x="189" y="678"/>
                </a:cubicBezTo>
                <a:cubicBezTo>
                  <a:pt x="189" y="678"/>
                  <a:pt x="189" y="678"/>
                  <a:pt x="188" y="678"/>
                </a:cubicBezTo>
                <a:cubicBezTo>
                  <a:pt x="188" y="678"/>
                  <a:pt x="188" y="678"/>
                  <a:pt x="188" y="678"/>
                </a:cubicBezTo>
                <a:cubicBezTo>
                  <a:pt x="188" y="677"/>
                  <a:pt x="188" y="677"/>
                  <a:pt x="188" y="677"/>
                </a:cubicBezTo>
                <a:cubicBezTo>
                  <a:pt x="188" y="677"/>
                  <a:pt x="188" y="677"/>
                  <a:pt x="187" y="676"/>
                </a:cubicBezTo>
                <a:cubicBezTo>
                  <a:pt x="187" y="676"/>
                  <a:pt x="186" y="676"/>
                  <a:pt x="185" y="677"/>
                </a:cubicBezTo>
                <a:cubicBezTo>
                  <a:pt x="185" y="677"/>
                  <a:pt x="185" y="677"/>
                  <a:pt x="185" y="677"/>
                </a:cubicBezTo>
                <a:cubicBezTo>
                  <a:pt x="185" y="676"/>
                  <a:pt x="185" y="675"/>
                  <a:pt x="185" y="674"/>
                </a:cubicBezTo>
                <a:cubicBezTo>
                  <a:pt x="185" y="673"/>
                  <a:pt x="185" y="673"/>
                  <a:pt x="184" y="672"/>
                </a:cubicBezTo>
                <a:cubicBezTo>
                  <a:pt x="184" y="672"/>
                  <a:pt x="184" y="672"/>
                  <a:pt x="183" y="672"/>
                </a:cubicBezTo>
                <a:cubicBezTo>
                  <a:pt x="183" y="672"/>
                  <a:pt x="183" y="672"/>
                  <a:pt x="183" y="672"/>
                </a:cubicBezTo>
                <a:cubicBezTo>
                  <a:pt x="183" y="671"/>
                  <a:pt x="184" y="671"/>
                  <a:pt x="184" y="671"/>
                </a:cubicBezTo>
                <a:cubicBezTo>
                  <a:pt x="185" y="671"/>
                  <a:pt x="184" y="671"/>
                  <a:pt x="185" y="672"/>
                </a:cubicBezTo>
                <a:cubicBezTo>
                  <a:pt x="185" y="672"/>
                  <a:pt x="185" y="672"/>
                  <a:pt x="185" y="672"/>
                </a:cubicBezTo>
                <a:cubicBezTo>
                  <a:pt x="185" y="672"/>
                  <a:pt x="185" y="672"/>
                  <a:pt x="185" y="672"/>
                </a:cubicBezTo>
                <a:cubicBezTo>
                  <a:pt x="185" y="672"/>
                  <a:pt x="185" y="671"/>
                  <a:pt x="185" y="671"/>
                </a:cubicBezTo>
                <a:cubicBezTo>
                  <a:pt x="186" y="670"/>
                  <a:pt x="187" y="670"/>
                  <a:pt x="187" y="669"/>
                </a:cubicBezTo>
                <a:cubicBezTo>
                  <a:pt x="188" y="669"/>
                  <a:pt x="189" y="669"/>
                  <a:pt x="189" y="670"/>
                </a:cubicBezTo>
                <a:cubicBezTo>
                  <a:pt x="189" y="670"/>
                  <a:pt x="189" y="670"/>
                  <a:pt x="190" y="670"/>
                </a:cubicBezTo>
                <a:cubicBezTo>
                  <a:pt x="190" y="669"/>
                  <a:pt x="190" y="669"/>
                  <a:pt x="189" y="669"/>
                </a:cubicBezTo>
                <a:cubicBezTo>
                  <a:pt x="189" y="669"/>
                  <a:pt x="189" y="669"/>
                  <a:pt x="189" y="669"/>
                </a:cubicBezTo>
                <a:cubicBezTo>
                  <a:pt x="190" y="669"/>
                  <a:pt x="190" y="669"/>
                  <a:pt x="190" y="669"/>
                </a:cubicBezTo>
                <a:cubicBezTo>
                  <a:pt x="190" y="669"/>
                  <a:pt x="190" y="670"/>
                  <a:pt x="191" y="669"/>
                </a:cubicBezTo>
                <a:cubicBezTo>
                  <a:pt x="191" y="669"/>
                  <a:pt x="191" y="669"/>
                  <a:pt x="191" y="669"/>
                </a:cubicBezTo>
                <a:cubicBezTo>
                  <a:pt x="191" y="670"/>
                  <a:pt x="190" y="671"/>
                  <a:pt x="191" y="672"/>
                </a:cubicBezTo>
                <a:cubicBezTo>
                  <a:pt x="190" y="673"/>
                  <a:pt x="190" y="673"/>
                  <a:pt x="190" y="673"/>
                </a:cubicBezTo>
                <a:cubicBezTo>
                  <a:pt x="190" y="673"/>
                  <a:pt x="189" y="672"/>
                  <a:pt x="189" y="671"/>
                </a:cubicBezTo>
                <a:close/>
                <a:moveTo>
                  <a:pt x="191" y="676"/>
                </a:moveTo>
                <a:cubicBezTo>
                  <a:pt x="191" y="676"/>
                  <a:pt x="191" y="676"/>
                  <a:pt x="191" y="676"/>
                </a:cubicBezTo>
                <a:cubicBezTo>
                  <a:pt x="191" y="677"/>
                  <a:pt x="191" y="677"/>
                  <a:pt x="191" y="678"/>
                </a:cubicBezTo>
                <a:cubicBezTo>
                  <a:pt x="190" y="678"/>
                  <a:pt x="190" y="678"/>
                  <a:pt x="190" y="678"/>
                </a:cubicBezTo>
                <a:cubicBezTo>
                  <a:pt x="190" y="678"/>
                  <a:pt x="190" y="678"/>
                  <a:pt x="190" y="678"/>
                </a:cubicBezTo>
                <a:cubicBezTo>
                  <a:pt x="190" y="678"/>
                  <a:pt x="190" y="677"/>
                  <a:pt x="191" y="676"/>
                </a:cubicBezTo>
                <a:close/>
                <a:moveTo>
                  <a:pt x="196" y="681"/>
                </a:moveTo>
                <a:cubicBezTo>
                  <a:pt x="195" y="681"/>
                  <a:pt x="194" y="683"/>
                  <a:pt x="193" y="682"/>
                </a:cubicBezTo>
                <a:cubicBezTo>
                  <a:pt x="193" y="682"/>
                  <a:pt x="193" y="682"/>
                  <a:pt x="192" y="682"/>
                </a:cubicBezTo>
                <a:cubicBezTo>
                  <a:pt x="192" y="683"/>
                  <a:pt x="192" y="683"/>
                  <a:pt x="192" y="683"/>
                </a:cubicBezTo>
                <a:cubicBezTo>
                  <a:pt x="192" y="683"/>
                  <a:pt x="191" y="684"/>
                  <a:pt x="191" y="684"/>
                </a:cubicBezTo>
                <a:cubicBezTo>
                  <a:pt x="190" y="684"/>
                  <a:pt x="190" y="684"/>
                  <a:pt x="190" y="684"/>
                </a:cubicBezTo>
                <a:cubicBezTo>
                  <a:pt x="191" y="683"/>
                  <a:pt x="191" y="681"/>
                  <a:pt x="192" y="681"/>
                </a:cubicBezTo>
                <a:cubicBezTo>
                  <a:pt x="193" y="681"/>
                  <a:pt x="194" y="681"/>
                  <a:pt x="194" y="681"/>
                </a:cubicBezTo>
                <a:cubicBezTo>
                  <a:pt x="194" y="681"/>
                  <a:pt x="194" y="681"/>
                  <a:pt x="195" y="681"/>
                </a:cubicBezTo>
                <a:cubicBezTo>
                  <a:pt x="195" y="680"/>
                  <a:pt x="195" y="680"/>
                  <a:pt x="195" y="680"/>
                </a:cubicBezTo>
                <a:cubicBezTo>
                  <a:pt x="196" y="680"/>
                  <a:pt x="196" y="680"/>
                  <a:pt x="196" y="680"/>
                </a:cubicBezTo>
                <a:cubicBezTo>
                  <a:pt x="195" y="680"/>
                  <a:pt x="195" y="680"/>
                  <a:pt x="195" y="679"/>
                </a:cubicBezTo>
                <a:cubicBezTo>
                  <a:pt x="195" y="679"/>
                  <a:pt x="195" y="679"/>
                  <a:pt x="195" y="679"/>
                </a:cubicBezTo>
                <a:cubicBezTo>
                  <a:pt x="196" y="679"/>
                  <a:pt x="196" y="680"/>
                  <a:pt x="196" y="680"/>
                </a:cubicBezTo>
                <a:cubicBezTo>
                  <a:pt x="196" y="680"/>
                  <a:pt x="196" y="680"/>
                  <a:pt x="196" y="681"/>
                </a:cubicBezTo>
                <a:close/>
                <a:moveTo>
                  <a:pt x="201" y="654"/>
                </a:moveTo>
                <a:cubicBezTo>
                  <a:pt x="201" y="654"/>
                  <a:pt x="201" y="654"/>
                  <a:pt x="201" y="654"/>
                </a:cubicBezTo>
                <a:cubicBezTo>
                  <a:pt x="201" y="655"/>
                  <a:pt x="201" y="655"/>
                  <a:pt x="201" y="655"/>
                </a:cubicBezTo>
                <a:cubicBezTo>
                  <a:pt x="201" y="655"/>
                  <a:pt x="201" y="655"/>
                  <a:pt x="201" y="655"/>
                </a:cubicBezTo>
                <a:lnTo>
                  <a:pt x="201" y="654"/>
                </a:lnTo>
                <a:close/>
                <a:moveTo>
                  <a:pt x="201" y="665"/>
                </a:moveTo>
                <a:cubicBezTo>
                  <a:pt x="201" y="666"/>
                  <a:pt x="201" y="666"/>
                  <a:pt x="201" y="666"/>
                </a:cubicBezTo>
                <a:cubicBezTo>
                  <a:pt x="201" y="666"/>
                  <a:pt x="201" y="666"/>
                  <a:pt x="201" y="666"/>
                </a:cubicBezTo>
                <a:cubicBezTo>
                  <a:pt x="201" y="665"/>
                  <a:pt x="201" y="665"/>
                  <a:pt x="201" y="665"/>
                </a:cubicBezTo>
                <a:close/>
                <a:moveTo>
                  <a:pt x="200" y="671"/>
                </a:moveTo>
                <a:cubicBezTo>
                  <a:pt x="201" y="671"/>
                  <a:pt x="201" y="671"/>
                  <a:pt x="201" y="671"/>
                </a:cubicBezTo>
                <a:cubicBezTo>
                  <a:pt x="201" y="671"/>
                  <a:pt x="201" y="672"/>
                  <a:pt x="201" y="672"/>
                </a:cubicBezTo>
                <a:cubicBezTo>
                  <a:pt x="200" y="672"/>
                  <a:pt x="200" y="672"/>
                  <a:pt x="200" y="672"/>
                </a:cubicBezTo>
                <a:cubicBezTo>
                  <a:pt x="200" y="672"/>
                  <a:pt x="200" y="672"/>
                  <a:pt x="200" y="672"/>
                </a:cubicBezTo>
                <a:cubicBezTo>
                  <a:pt x="199" y="672"/>
                  <a:pt x="199" y="672"/>
                  <a:pt x="199" y="672"/>
                </a:cubicBezTo>
                <a:cubicBezTo>
                  <a:pt x="200" y="672"/>
                  <a:pt x="200" y="671"/>
                  <a:pt x="200" y="671"/>
                </a:cubicBezTo>
                <a:close/>
                <a:moveTo>
                  <a:pt x="198" y="666"/>
                </a:moveTo>
                <a:cubicBezTo>
                  <a:pt x="198" y="666"/>
                  <a:pt x="198" y="666"/>
                  <a:pt x="198" y="667"/>
                </a:cubicBezTo>
                <a:cubicBezTo>
                  <a:pt x="198" y="667"/>
                  <a:pt x="198" y="667"/>
                  <a:pt x="198" y="667"/>
                </a:cubicBezTo>
                <a:cubicBezTo>
                  <a:pt x="198" y="667"/>
                  <a:pt x="198" y="667"/>
                  <a:pt x="198" y="667"/>
                </a:cubicBezTo>
                <a:cubicBezTo>
                  <a:pt x="198" y="667"/>
                  <a:pt x="198" y="667"/>
                  <a:pt x="198" y="666"/>
                </a:cubicBezTo>
                <a:close/>
                <a:moveTo>
                  <a:pt x="198" y="673"/>
                </a:moveTo>
                <a:cubicBezTo>
                  <a:pt x="198" y="674"/>
                  <a:pt x="198" y="674"/>
                  <a:pt x="198" y="674"/>
                </a:cubicBezTo>
                <a:cubicBezTo>
                  <a:pt x="198" y="675"/>
                  <a:pt x="198" y="675"/>
                  <a:pt x="198" y="675"/>
                </a:cubicBezTo>
                <a:cubicBezTo>
                  <a:pt x="198" y="674"/>
                  <a:pt x="197" y="673"/>
                  <a:pt x="197" y="673"/>
                </a:cubicBezTo>
                <a:cubicBezTo>
                  <a:pt x="198" y="673"/>
                  <a:pt x="198" y="673"/>
                  <a:pt x="198" y="673"/>
                </a:cubicBezTo>
                <a:close/>
                <a:moveTo>
                  <a:pt x="201" y="684"/>
                </a:moveTo>
                <a:cubicBezTo>
                  <a:pt x="199" y="684"/>
                  <a:pt x="199" y="685"/>
                  <a:pt x="198" y="686"/>
                </a:cubicBezTo>
                <a:cubicBezTo>
                  <a:pt x="198" y="686"/>
                  <a:pt x="198" y="686"/>
                  <a:pt x="198" y="686"/>
                </a:cubicBezTo>
                <a:cubicBezTo>
                  <a:pt x="198" y="686"/>
                  <a:pt x="198" y="686"/>
                  <a:pt x="198" y="686"/>
                </a:cubicBezTo>
                <a:cubicBezTo>
                  <a:pt x="198" y="685"/>
                  <a:pt x="198" y="685"/>
                  <a:pt x="198" y="685"/>
                </a:cubicBezTo>
                <a:cubicBezTo>
                  <a:pt x="197" y="685"/>
                  <a:pt x="197" y="685"/>
                  <a:pt x="197" y="685"/>
                </a:cubicBezTo>
                <a:cubicBezTo>
                  <a:pt x="197" y="685"/>
                  <a:pt x="197" y="685"/>
                  <a:pt x="197" y="685"/>
                </a:cubicBezTo>
                <a:cubicBezTo>
                  <a:pt x="197" y="685"/>
                  <a:pt x="197" y="684"/>
                  <a:pt x="198" y="683"/>
                </a:cubicBezTo>
                <a:cubicBezTo>
                  <a:pt x="199" y="682"/>
                  <a:pt x="200" y="683"/>
                  <a:pt x="201" y="683"/>
                </a:cubicBezTo>
                <a:lnTo>
                  <a:pt x="201" y="684"/>
                </a:lnTo>
                <a:close/>
                <a:moveTo>
                  <a:pt x="201" y="680"/>
                </a:moveTo>
                <a:cubicBezTo>
                  <a:pt x="201" y="680"/>
                  <a:pt x="201" y="680"/>
                  <a:pt x="201" y="680"/>
                </a:cubicBezTo>
                <a:cubicBezTo>
                  <a:pt x="201" y="680"/>
                  <a:pt x="201" y="680"/>
                  <a:pt x="201" y="680"/>
                </a:cubicBezTo>
                <a:cubicBezTo>
                  <a:pt x="200" y="680"/>
                  <a:pt x="200" y="680"/>
                  <a:pt x="200" y="679"/>
                </a:cubicBezTo>
                <a:cubicBezTo>
                  <a:pt x="201" y="679"/>
                  <a:pt x="201" y="679"/>
                  <a:pt x="201" y="680"/>
                </a:cubicBezTo>
                <a:close/>
                <a:moveTo>
                  <a:pt x="207" y="651"/>
                </a:moveTo>
                <a:cubicBezTo>
                  <a:pt x="207" y="651"/>
                  <a:pt x="207" y="651"/>
                  <a:pt x="207" y="650"/>
                </a:cubicBezTo>
                <a:cubicBezTo>
                  <a:pt x="208" y="651"/>
                  <a:pt x="208" y="650"/>
                  <a:pt x="208" y="651"/>
                </a:cubicBezTo>
                <a:cubicBezTo>
                  <a:pt x="208" y="651"/>
                  <a:pt x="208" y="651"/>
                  <a:pt x="208" y="651"/>
                </a:cubicBezTo>
                <a:cubicBezTo>
                  <a:pt x="208" y="651"/>
                  <a:pt x="209" y="650"/>
                  <a:pt x="209" y="650"/>
                </a:cubicBezTo>
                <a:cubicBezTo>
                  <a:pt x="209" y="650"/>
                  <a:pt x="209" y="650"/>
                  <a:pt x="209" y="650"/>
                </a:cubicBezTo>
                <a:cubicBezTo>
                  <a:pt x="210" y="650"/>
                  <a:pt x="210" y="649"/>
                  <a:pt x="210" y="649"/>
                </a:cubicBezTo>
                <a:cubicBezTo>
                  <a:pt x="210" y="649"/>
                  <a:pt x="210" y="649"/>
                  <a:pt x="210" y="649"/>
                </a:cubicBezTo>
                <a:cubicBezTo>
                  <a:pt x="211" y="649"/>
                  <a:pt x="211" y="649"/>
                  <a:pt x="211" y="650"/>
                </a:cubicBezTo>
                <a:cubicBezTo>
                  <a:pt x="211" y="650"/>
                  <a:pt x="211" y="650"/>
                  <a:pt x="212" y="650"/>
                </a:cubicBezTo>
                <a:cubicBezTo>
                  <a:pt x="212" y="650"/>
                  <a:pt x="212" y="650"/>
                  <a:pt x="212" y="650"/>
                </a:cubicBezTo>
                <a:cubicBezTo>
                  <a:pt x="211" y="651"/>
                  <a:pt x="210" y="650"/>
                  <a:pt x="209" y="652"/>
                </a:cubicBezTo>
                <a:cubicBezTo>
                  <a:pt x="209" y="652"/>
                  <a:pt x="209" y="652"/>
                  <a:pt x="209" y="651"/>
                </a:cubicBezTo>
                <a:cubicBezTo>
                  <a:pt x="208" y="651"/>
                  <a:pt x="209" y="651"/>
                  <a:pt x="208" y="651"/>
                </a:cubicBezTo>
                <a:cubicBezTo>
                  <a:pt x="208" y="652"/>
                  <a:pt x="208" y="653"/>
                  <a:pt x="207" y="653"/>
                </a:cubicBezTo>
                <a:cubicBezTo>
                  <a:pt x="207" y="653"/>
                  <a:pt x="207" y="653"/>
                  <a:pt x="207" y="653"/>
                </a:cubicBezTo>
                <a:cubicBezTo>
                  <a:pt x="207" y="653"/>
                  <a:pt x="207" y="653"/>
                  <a:pt x="207" y="653"/>
                </a:cubicBezTo>
                <a:cubicBezTo>
                  <a:pt x="207" y="653"/>
                  <a:pt x="207" y="653"/>
                  <a:pt x="207" y="652"/>
                </a:cubicBezTo>
                <a:cubicBezTo>
                  <a:pt x="207" y="652"/>
                  <a:pt x="207" y="652"/>
                  <a:pt x="207" y="651"/>
                </a:cubicBezTo>
                <a:close/>
                <a:moveTo>
                  <a:pt x="204" y="652"/>
                </a:moveTo>
                <a:cubicBezTo>
                  <a:pt x="206" y="652"/>
                  <a:pt x="206" y="652"/>
                  <a:pt x="206" y="652"/>
                </a:cubicBezTo>
                <a:cubicBezTo>
                  <a:pt x="206" y="652"/>
                  <a:pt x="206" y="652"/>
                  <a:pt x="206" y="652"/>
                </a:cubicBezTo>
                <a:cubicBezTo>
                  <a:pt x="205" y="653"/>
                  <a:pt x="205" y="652"/>
                  <a:pt x="205" y="653"/>
                </a:cubicBezTo>
                <a:cubicBezTo>
                  <a:pt x="204" y="653"/>
                  <a:pt x="204" y="653"/>
                  <a:pt x="204" y="653"/>
                </a:cubicBezTo>
                <a:cubicBezTo>
                  <a:pt x="204" y="653"/>
                  <a:pt x="204" y="652"/>
                  <a:pt x="204" y="652"/>
                </a:cubicBezTo>
                <a:close/>
                <a:moveTo>
                  <a:pt x="205" y="662"/>
                </a:moveTo>
                <a:cubicBezTo>
                  <a:pt x="205" y="662"/>
                  <a:pt x="205" y="662"/>
                  <a:pt x="205" y="662"/>
                </a:cubicBezTo>
                <a:cubicBezTo>
                  <a:pt x="205" y="661"/>
                  <a:pt x="205" y="661"/>
                  <a:pt x="206" y="661"/>
                </a:cubicBezTo>
                <a:cubicBezTo>
                  <a:pt x="206" y="661"/>
                  <a:pt x="206" y="661"/>
                  <a:pt x="206" y="661"/>
                </a:cubicBezTo>
                <a:cubicBezTo>
                  <a:pt x="206" y="661"/>
                  <a:pt x="205" y="662"/>
                  <a:pt x="205" y="662"/>
                </a:cubicBezTo>
                <a:close/>
                <a:moveTo>
                  <a:pt x="206" y="662"/>
                </a:moveTo>
                <a:cubicBezTo>
                  <a:pt x="206" y="663"/>
                  <a:pt x="206" y="663"/>
                  <a:pt x="206" y="663"/>
                </a:cubicBezTo>
                <a:cubicBezTo>
                  <a:pt x="205" y="663"/>
                  <a:pt x="205" y="663"/>
                  <a:pt x="205" y="663"/>
                </a:cubicBezTo>
                <a:cubicBezTo>
                  <a:pt x="205" y="662"/>
                  <a:pt x="205" y="662"/>
                  <a:pt x="205" y="662"/>
                </a:cubicBezTo>
                <a:lnTo>
                  <a:pt x="206" y="662"/>
                </a:lnTo>
                <a:close/>
                <a:moveTo>
                  <a:pt x="204" y="668"/>
                </a:moveTo>
                <a:cubicBezTo>
                  <a:pt x="204" y="667"/>
                  <a:pt x="204" y="668"/>
                  <a:pt x="205" y="667"/>
                </a:cubicBezTo>
                <a:cubicBezTo>
                  <a:pt x="205" y="667"/>
                  <a:pt x="205" y="667"/>
                  <a:pt x="205" y="668"/>
                </a:cubicBezTo>
                <a:cubicBezTo>
                  <a:pt x="205" y="669"/>
                  <a:pt x="205" y="670"/>
                  <a:pt x="204" y="672"/>
                </a:cubicBezTo>
                <a:cubicBezTo>
                  <a:pt x="204" y="672"/>
                  <a:pt x="204" y="672"/>
                  <a:pt x="204" y="672"/>
                </a:cubicBezTo>
                <a:cubicBezTo>
                  <a:pt x="204" y="671"/>
                  <a:pt x="204" y="671"/>
                  <a:pt x="204" y="670"/>
                </a:cubicBezTo>
                <a:cubicBezTo>
                  <a:pt x="204" y="670"/>
                  <a:pt x="204" y="670"/>
                  <a:pt x="204" y="670"/>
                </a:cubicBezTo>
                <a:cubicBezTo>
                  <a:pt x="204" y="670"/>
                  <a:pt x="204" y="670"/>
                  <a:pt x="204" y="670"/>
                </a:cubicBezTo>
                <a:cubicBezTo>
                  <a:pt x="204" y="671"/>
                  <a:pt x="204" y="671"/>
                  <a:pt x="203" y="671"/>
                </a:cubicBezTo>
                <a:cubicBezTo>
                  <a:pt x="203" y="670"/>
                  <a:pt x="203" y="670"/>
                  <a:pt x="203" y="670"/>
                </a:cubicBezTo>
                <a:cubicBezTo>
                  <a:pt x="203" y="670"/>
                  <a:pt x="204" y="669"/>
                  <a:pt x="204" y="669"/>
                </a:cubicBezTo>
                <a:cubicBezTo>
                  <a:pt x="204" y="669"/>
                  <a:pt x="204" y="668"/>
                  <a:pt x="204" y="668"/>
                </a:cubicBezTo>
                <a:close/>
                <a:moveTo>
                  <a:pt x="202" y="672"/>
                </a:moveTo>
                <a:cubicBezTo>
                  <a:pt x="202" y="672"/>
                  <a:pt x="202" y="672"/>
                  <a:pt x="202" y="672"/>
                </a:cubicBezTo>
                <a:cubicBezTo>
                  <a:pt x="202" y="672"/>
                  <a:pt x="202" y="672"/>
                  <a:pt x="202" y="672"/>
                </a:cubicBezTo>
                <a:cubicBezTo>
                  <a:pt x="201" y="672"/>
                  <a:pt x="202" y="672"/>
                  <a:pt x="201" y="671"/>
                </a:cubicBezTo>
                <a:cubicBezTo>
                  <a:pt x="202" y="671"/>
                  <a:pt x="202" y="671"/>
                  <a:pt x="202" y="671"/>
                </a:cubicBezTo>
                <a:cubicBezTo>
                  <a:pt x="202" y="672"/>
                  <a:pt x="202" y="672"/>
                  <a:pt x="202" y="672"/>
                </a:cubicBezTo>
                <a:cubicBezTo>
                  <a:pt x="202" y="672"/>
                  <a:pt x="202" y="672"/>
                  <a:pt x="202" y="672"/>
                </a:cubicBezTo>
                <a:close/>
                <a:moveTo>
                  <a:pt x="202" y="654"/>
                </a:moveTo>
                <a:cubicBezTo>
                  <a:pt x="202" y="654"/>
                  <a:pt x="202" y="654"/>
                  <a:pt x="202" y="654"/>
                </a:cubicBezTo>
                <a:cubicBezTo>
                  <a:pt x="202" y="654"/>
                  <a:pt x="202" y="654"/>
                  <a:pt x="202" y="654"/>
                </a:cubicBezTo>
                <a:close/>
                <a:moveTo>
                  <a:pt x="202" y="654"/>
                </a:moveTo>
                <a:cubicBezTo>
                  <a:pt x="203" y="653"/>
                  <a:pt x="203" y="653"/>
                  <a:pt x="203" y="653"/>
                </a:cubicBezTo>
                <a:cubicBezTo>
                  <a:pt x="203" y="653"/>
                  <a:pt x="203" y="653"/>
                  <a:pt x="204" y="653"/>
                </a:cubicBezTo>
                <a:cubicBezTo>
                  <a:pt x="203" y="653"/>
                  <a:pt x="203" y="653"/>
                  <a:pt x="203" y="653"/>
                </a:cubicBezTo>
                <a:cubicBezTo>
                  <a:pt x="203" y="654"/>
                  <a:pt x="203" y="654"/>
                  <a:pt x="203" y="654"/>
                </a:cubicBezTo>
                <a:cubicBezTo>
                  <a:pt x="203" y="654"/>
                  <a:pt x="203" y="654"/>
                  <a:pt x="202" y="654"/>
                </a:cubicBezTo>
                <a:close/>
                <a:moveTo>
                  <a:pt x="204" y="679"/>
                </a:moveTo>
                <a:cubicBezTo>
                  <a:pt x="203" y="679"/>
                  <a:pt x="203" y="679"/>
                  <a:pt x="203" y="679"/>
                </a:cubicBezTo>
                <a:cubicBezTo>
                  <a:pt x="203" y="679"/>
                  <a:pt x="203" y="679"/>
                  <a:pt x="203" y="679"/>
                </a:cubicBezTo>
                <a:cubicBezTo>
                  <a:pt x="203" y="678"/>
                  <a:pt x="203" y="678"/>
                  <a:pt x="203" y="678"/>
                </a:cubicBezTo>
                <a:cubicBezTo>
                  <a:pt x="203" y="678"/>
                  <a:pt x="203" y="678"/>
                  <a:pt x="204" y="679"/>
                </a:cubicBezTo>
                <a:close/>
                <a:moveTo>
                  <a:pt x="205" y="678"/>
                </a:moveTo>
                <a:cubicBezTo>
                  <a:pt x="205" y="678"/>
                  <a:pt x="205" y="678"/>
                  <a:pt x="205" y="678"/>
                </a:cubicBezTo>
                <a:cubicBezTo>
                  <a:pt x="205" y="678"/>
                  <a:pt x="205" y="678"/>
                  <a:pt x="205" y="678"/>
                </a:cubicBezTo>
                <a:cubicBezTo>
                  <a:pt x="204" y="678"/>
                  <a:pt x="204" y="678"/>
                  <a:pt x="204" y="678"/>
                </a:cubicBezTo>
                <a:cubicBezTo>
                  <a:pt x="204" y="677"/>
                  <a:pt x="204" y="678"/>
                  <a:pt x="204" y="677"/>
                </a:cubicBezTo>
                <a:cubicBezTo>
                  <a:pt x="205" y="677"/>
                  <a:pt x="205" y="677"/>
                  <a:pt x="205" y="677"/>
                </a:cubicBezTo>
                <a:cubicBezTo>
                  <a:pt x="204" y="677"/>
                  <a:pt x="204" y="678"/>
                  <a:pt x="205" y="678"/>
                </a:cubicBezTo>
                <a:close/>
                <a:moveTo>
                  <a:pt x="205" y="674"/>
                </a:moveTo>
                <a:cubicBezTo>
                  <a:pt x="205" y="674"/>
                  <a:pt x="205" y="674"/>
                  <a:pt x="204" y="673"/>
                </a:cubicBezTo>
                <a:cubicBezTo>
                  <a:pt x="204" y="673"/>
                  <a:pt x="204" y="673"/>
                  <a:pt x="204" y="673"/>
                </a:cubicBezTo>
                <a:cubicBezTo>
                  <a:pt x="204" y="673"/>
                  <a:pt x="204" y="673"/>
                  <a:pt x="204" y="673"/>
                </a:cubicBezTo>
                <a:cubicBezTo>
                  <a:pt x="204" y="673"/>
                  <a:pt x="204" y="673"/>
                  <a:pt x="205" y="673"/>
                </a:cubicBezTo>
                <a:cubicBezTo>
                  <a:pt x="205" y="673"/>
                  <a:pt x="205" y="673"/>
                  <a:pt x="205" y="673"/>
                </a:cubicBezTo>
                <a:cubicBezTo>
                  <a:pt x="205" y="673"/>
                  <a:pt x="205" y="674"/>
                  <a:pt x="205" y="674"/>
                </a:cubicBezTo>
                <a:close/>
                <a:moveTo>
                  <a:pt x="206" y="670"/>
                </a:moveTo>
                <a:cubicBezTo>
                  <a:pt x="206" y="670"/>
                  <a:pt x="206" y="670"/>
                  <a:pt x="206" y="670"/>
                </a:cubicBezTo>
                <a:cubicBezTo>
                  <a:pt x="206" y="670"/>
                  <a:pt x="206" y="670"/>
                  <a:pt x="206" y="670"/>
                </a:cubicBezTo>
                <a:close/>
                <a:moveTo>
                  <a:pt x="206" y="669"/>
                </a:moveTo>
                <a:cubicBezTo>
                  <a:pt x="206" y="669"/>
                  <a:pt x="206" y="669"/>
                  <a:pt x="206" y="669"/>
                </a:cubicBezTo>
                <a:cubicBezTo>
                  <a:pt x="206" y="669"/>
                  <a:pt x="206" y="669"/>
                  <a:pt x="206" y="669"/>
                </a:cubicBezTo>
                <a:cubicBezTo>
                  <a:pt x="206" y="669"/>
                  <a:pt x="206" y="668"/>
                  <a:pt x="206" y="668"/>
                </a:cubicBezTo>
                <a:cubicBezTo>
                  <a:pt x="206" y="668"/>
                  <a:pt x="206" y="668"/>
                  <a:pt x="206" y="668"/>
                </a:cubicBezTo>
                <a:lnTo>
                  <a:pt x="206" y="669"/>
                </a:lnTo>
                <a:close/>
                <a:moveTo>
                  <a:pt x="205" y="660"/>
                </a:moveTo>
                <a:cubicBezTo>
                  <a:pt x="205" y="660"/>
                  <a:pt x="205" y="660"/>
                  <a:pt x="205" y="660"/>
                </a:cubicBezTo>
                <a:cubicBezTo>
                  <a:pt x="205" y="659"/>
                  <a:pt x="205" y="658"/>
                  <a:pt x="206" y="658"/>
                </a:cubicBezTo>
                <a:cubicBezTo>
                  <a:pt x="207" y="658"/>
                  <a:pt x="207" y="658"/>
                  <a:pt x="207" y="658"/>
                </a:cubicBezTo>
                <a:cubicBezTo>
                  <a:pt x="207" y="658"/>
                  <a:pt x="207" y="658"/>
                  <a:pt x="207" y="658"/>
                </a:cubicBezTo>
                <a:cubicBezTo>
                  <a:pt x="207" y="658"/>
                  <a:pt x="207" y="658"/>
                  <a:pt x="206" y="659"/>
                </a:cubicBezTo>
                <a:cubicBezTo>
                  <a:pt x="206" y="659"/>
                  <a:pt x="205" y="659"/>
                  <a:pt x="205" y="660"/>
                </a:cubicBezTo>
                <a:close/>
                <a:moveTo>
                  <a:pt x="207" y="677"/>
                </a:moveTo>
                <a:cubicBezTo>
                  <a:pt x="207" y="677"/>
                  <a:pt x="207" y="677"/>
                  <a:pt x="207" y="677"/>
                </a:cubicBezTo>
                <a:cubicBezTo>
                  <a:pt x="207" y="676"/>
                  <a:pt x="207" y="676"/>
                  <a:pt x="207" y="676"/>
                </a:cubicBezTo>
                <a:cubicBezTo>
                  <a:pt x="207" y="676"/>
                  <a:pt x="208" y="676"/>
                  <a:pt x="208" y="676"/>
                </a:cubicBezTo>
                <a:cubicBezTo>
                  <a:pt x="208" y="676"/>
                  <a:pt x="208" y="676"/>
                  <a:pt x="208" y="676"/>
                </a:cubicBezTo>
                <a:cubicBezTo>
                  <a:pt x="208" y="676"/>
                  <a:pt x="208" y="677"/>
                  <a:pt x="207" y="677"/>
                </a:cubicBezTo>
                <a:close/>
                <a:moveTo>
                  <a:pt x="208" y="663"/>
                </a:moveTo>
                <a:cubicBezTo>
                  <a:pt x="208" y="663"/>
                  <a:pt x="208" y="663"/>
                  <a:pt x="208" y="663"/>
                </a:cubicBezTo>
                <a:cubicBezTo>
                  <a:pt x="208" y="662"/>
                  <a:pt x="208" y="662"/>
                  <a:pt x="208" y="662"/>
                </a:cubicBezTo>
                <a:cubicBezTo>
                  <a:pt x="207" y="662"/>
                  <a:pt x="207" y="662"/>
                  <a:pt x="207" y="663"/>
                </a:cubicBezTo>
                <a:cubicBezTo>
                  <a:pt x="207" y="663"/>
                  <a:pt x="207" y="663"/>
                  <a:pt x="207" y="663"/>
                </a:cubicBezTo>
                <a:cubicBezTo>
                  <a:pt x="207" y="662"/>
                  <a:pt x="207" y="661"/>
                  <a:pt x="207" y="660"/>
                </a:cubicBezTo>
                <a:cubicBezTo>
                  <a:pt x="207" y="660"/>
                  <a:pt x="207" y="660"/>
                  <a:pt x="207" y="660"/>
                </a:cubicBezTo>
                <a:cubicBezTo>
                  <a:pt x="207" y="660"/>
                  <a:pt x="207" y="660"/>
                  <a:pt x="207" y="661"/>
                </a:cubicBezTo>
                <a:cubicBezTo>
                  <a:pt x="207" y="661"/>
                  <a:pt x="207" y="661"/>
                  <a:pt x="207" y="661"/>
                </a:cubicBezTo>
                <a:cubicBezTo>
                  <a:pt x="208" y="661"/>
                  <a:pt x="208" y="662"/>
                  <a:pt x="208" y="662"/>
                </a:cubicBezTo>
                <a:lnTo>
                  <a:pt x="208" y="663"/>
                </a:lnTo>
                <a:close/>
                <a:moveTo>
                  <a:pt x="208" y="662"/>
                </a:moveTo>
                <a:cubicBezTo>
                  <a:pt x="209" y="662"/>
                  <a:pt x="209" y="662"/>
                  <a:pt x="209" y="663"/>
                </a:cubicBezTo>
                <a:cubicBezTo>
                  <a:pt x="209" y="662"/>
                  <a:pt x="209" y="663"/>
                  <a:pt x="208" y="662"/>
                </a:cubicBezTo>
                <a:close/>
                <a:moveTo>
                  <a:pt x="210" y="657"/>
                </a:moveTo>
                <a:cubicBezTo>
                  <a:pt x="210" y="657"/>
                  <a:pt x="210" y="657"/>
                  <a:pt x="210" y="657"/>
                </a:cubicBezTo>
                <a:cubicBezTo>
                  <a:pt x="210" y="657"/>
                  <a:pt x="210" y="657"/>
                  <a:pt x="210" y="657"/>
                </a:cubicBezTo>
                <a:cubicBezTo>
                  <a:pt x="210" y="657"/>
                  <a:pt x="210" y="657"/>
                  <a:pt x="210" y="657"/>
                </a:cubicBezTo>
                <a:cubicBezTo>
                  <a:pt x="210" y="657"/>
                  <a:pt x="210" y="657"/>
                  <a:pt x="210" y="657"/>
                </a:cubicBezTo>
                <a:cubicBezTo>
                  <a:pt x="210" y="657"/>
                  <a:pt x="210" y="657"/>
                  <a:pt x="210" y="657"/>
                </a:cubicBezTo>
                <a:cubicBezTo>
                  <a:pt x="210" y="657"/>
                  <a:pt x="210" y="657"/>
                  <a:pt x="210" y="657"/>
                </a:cubicBezTo>
                <a:close/>
                <a:moveTo>
                  <a:pt x="208" y="658"/>
                </a:moveTo>
                <a:cubicBezTo>
                  <a:pt x="208" y="658"/>
                  <a:pt x="208" y="658"/>
                  <a:pt x="208" y="658"/>
                </a:cubicBezTo>
                <a:cubicBezTo>
                  <a:pt x="208" y="658"/>
                  <a:pt x="207" y="658"/>
                  <a:pt x="208" y="657"/>
                </a:cubicBezTo>
                <a:cubicBezTo>
                  <a:pt x="208" y="657"/>
                  <a:pt x="208" y="657"/>
                  <a:pt x="208" y="657"/>
                </a:cubicBezTo>
                <a:cubicBezTo>
                  <a:pt x="208" y="657"/>
                  <a:pt x="209" y="657"/>
                  <a:pt x="209" y="656"/>
                </a:cubicBezTo>
                <a:cubicBezTo>
                  <a:pt x="209" y="656"/>
                  <a:pt x="209" y="656"/>
                  <a:pt x="209" y="656"/>
                </a:cubicBezTo>
                <a:cubicBezTo>
                  <a:pt x="209" y="654"/>
                  <a:pt x="211" y="655"/>
                  <a:pt x="211" y="654"/>
                </a:cubicBezTo>
                <a:cubicBezTo>
                  <a:pt x="212" y="654"/>
                  <a:pt x="212" y="654"/>
                  <a:pt x="212" y="654"/>
                </a:cubicBezTo>
                <a:cubicBezTo>
                  <a:pt x="212" y="655"/>
                  <a:pt x="209" y="657"/>
                  <a:pt x="208" y="658"/>
                </a:cubicBezTo>
                <a:close/>
                <a:moveTo>
                  <a:pt x="213" y="672"/>
                </a:moveTo>
                <a:cubicBezTo>
                  <a:pt x="212" y="673"/>
                  <a:pt x="212" y="672"/>
                  <a:pt x="212" y="673"/>
                </a:cubicBezTo>
                <a:cubicBezTo>
                  <a:pt x="212" y="673"/>
                  <a:pt x="212" y="673"/>
                  <a:pt x="212" y="673"/>
                </a:cubicBezTo>
                <a:cubicBezTo>
                  <a:pt x="211" y="673"/>
                  <a:pt x="211" y="673"/>
                  <a:pt x="211" y="673"/>
                </a:cubicBezTo>
                <a:cubicBezTo>
                  <a:pt x="211" y="672"/>
                  <a:pt x="211" y="672"/>
                  <a:pt x="211" y="671"/>
                </a:cubicBezTo>
                <a:cubicBezTo>
                  <a:pt x="211" y="671"/>
                  <a:pt x="212" y="671"/>
                  <a:pt x="212" y="671"/>
                </a:cubicBezTo>
                <a:cubicBezTo>
                  <a:pt x="213" y="671"/>
                  <a:pt x="213" y="671"/>
                  <a:pt x="213" y="671"/>
                </a:cubicBezTo>
                <a:cubicBezTo>
                  <a:pt x="212" y="671"/>
                  <a:pt x="213" y="672"/>
                  <a:pt x="213" y="672"/>
                </a:cubicBezTo>
                <a:close/>
                <a:moveTo>
                  <a:pt x="213" y="674"/>
                </a:moveTo>
                <a:cubicBezTo>
                  <a:pt x="213" y="674"/>
                  <a:pt x="213" y="674"/>
                  <a:pt x="213" y="674"/>
                </a:cubicBezTo>
                <a:cubicBezTo>
                  <a:pt x="213" y="674"/>
                  <a:pt x="213" y="674"/>
                  <a:pt x="213" y="674"/>
                </a:cubicBezTo>
                <a:cubicBezTo>
                  <a:pt x="213" y="674"/>
                  <a:pt x="213" y="674"/>
                  <a:pt x="213" y="674"/>
                </a:cubicBezTo>
                <a:close/>
                <a:moveTo>
                  <a:pt x="212" y="649"/>
                </a:moveTo>
                <a:cubicBezTo>
                  <a:pt x="212" y="649"/>
                  <a:pt x="212" y="649"/>
                  <a:pt x="212" y="648"/>
                </a:cubicBezTo>
                <a:cubicBezTo>
                  <a:pt x="213" y="648"/>
                  <a:pt x="213" y="648"/>
                  <a:pt x="213" y="647"/>
                </a:cubicBezTo>
                <a:cubicBezTo>
                  <a:pt x="214" y="648"/>
                  <a:pt x="214" y="649"/>
                  <a:pt x="214" y="649"/>
                </a:cubicBezTo>
                <a:cubicBezTo>
                  <a:pt x="214" y="649"/>
                  <a:pt x="214" y="649"/>
                  <a:pt x="214" y="649"/>
                </a:cubicBezTo>
                <a:cubicBezTo>
                  <a:pt x="213" y="649"/>
                  <a:pt x="213" y="649"/>
                  <a:pt x="212" y="649"/>
                </a:cubicBezTo>
                <a:close/>
                <a:moveTo>
                  <a:pt x="214" y="653"/>
                </a:moveTo>
                <a:cubicBezTo>
                  <a:pt x="214" y="653"/>
                  <a:pt x="214" y="653"/>
                  <a:pt x="214" y="653"/>
                </a:cubicBezTo>
                <a:cubicBezTo>
                  <a:pt x="214" y="653"/>
                  <a:pt x="214" y="653"/>
                  <a:pt x="214" y="652"/>
                </a:cubicBezTo>
                <a:cubicBezTo>
                  <a:pt x="214" y="652"/>
                  <a:pt x="214" y="652"/>
                  <a:pt x="214" y="652"/>
                </a:cubicBezTo>
                <a:cubicBezTo>
                  <a:pt x="214" y="653"/>
                  <a:pt x="214" y="653"/>
                  <a:pt x="214" y="653"/>
                </a:cubicBezTo>
                <a:cubicBezTo>
                  <a:pt x="214" y="653"/>
                  <a:pt x="214" y="653"/>
                  <a:pt x="214" y="653"/>
                </a:cubicBezTo>
                <a:close/>
                <a:moveTo>
                  <a:pt x="214" y="659"/>
                </a:moveTo>
                <a:cubicBezTo>
                  <a:pt x="214" y="659"/>
                  <a:pt x="214" y="659"/>
                  <a:pt x="214" y="659"/>
                </a:cubicBezTo>
                <a:cubicBezTo>
                  <a:pt x="214" y="659"/>
                  <a:pt x="214" y="659"/>
                  <a:pt x="214" y="659"/>
                </a:cubicBezTo>
                <a:cubicBezTo>
                  <a:pt x="214" y="659"/>
                  <a:pt x="214" y="659"/>
                  <a:pt x="214" y="658"/>
                </a:cubicBezTo>
                <a:cubicBezTo>
                  <a:pt x="214" y="658"/>
                  <a:pt x="214" y="658"/>
                  <a:pt x="214" y="658"/>
                </a:cubicBezTo>
                <a:lnTo>
                  <a:pt x="214" y="659"/>
                </a:lnTo>
                <a:close/>
                <a:moveTo>
                  <a:pt x="215" y="671"/>
                </a:moveTo>
                <a:cubicBezTo>
                  <a:pt x="215" y="671"/>
                  <a:pt x="215" y="671"/>
                  <a:pt x="215" y="671"/>
                </a:cubicBezTo>
                <a:cubicBezTo>
                  <a:pt x="215" y="672"/>
                  <a:pt x="215" y="671"/>
                  <a:pt x="215" y="671"/>
                </a:cubicBezTo>
                <a:cubicBezTo>
                  <a:pt x="215" y="671"/>
                  <a:pt x="215" y="671"/>
                  <a:pt x="215" y="671"/>
                </a:cubicBezTo>
                <a:cubicBezTo>
                  <a:pt x="215" y="671"/>
                  <a:pt x="215" y="671"/>
                  <a:pt x="215" y="671"/>
                </a:cubicBezTo>
                <a:close/>
                <a:moveTo>
                  <a:pt x="216" y="669"/>
                </a:moveTo>
                <a:cubicBezTo>
                  <a:pt x="215" y="669"/>
                  <a:pt x="215" y="669"/>
                  <a:pt x="215" y="668"/>
                </a:cubicBezTo>
                <a:cubicBezTo>
                  <a:pt x="216" y="668"/>
                  <a:pt x="216" y="668"/>
                  <a:pt x="216" y="668"/>
                </a:cubicBezTo>
                <a:lnTo>
                  <a:pt x="216" y="669"/>
                </a:lnTo>
                <a:close/>
                <a:moveTo>
                  <a:pt x="216" y="658"/>
                </a:moveTo>
                <a:cubicBezTo>
                  <a:pt x="216" y="658"/>
                  <a:pt x="216" y="658"/>
                  <a:pt x="216" y="658"/>
                </a:cubicBezTo>
                <a:cubicBezTo>
                  <a:pt x="215" y="657"/>
                  <a:pt x="215" y="657"/>
                  <a:pt x="215" y="657"/>
                </a:cubicBezTo>
                <a:cubicBezTo>
                  <a:pt x="216" y="657"/>
                  <a:pt x="216" y="657"/>
                  <a:pt x="216" y="657"/>
                </a:cubicBezTo>
                <a:lnTo>
                  <a:pt x="216" y="658"/>
                </a:lnTo>
                <a:close/>
                <a:moveTo>
                  <a:pt x="216" y="650"/>
                </a:moveTo>
                <a:cubicBezTo>
                  <a:pt x="217" y="650"/>
                  <a:pt x="217" y="650"/>
                  <a:pt x="217" y="649"/>
                </a:cubicBezTo>
                <a:cubicBezTo>
                  <a:pt x="217" y="649"/>
                  <a:pt x="217" y="649"/>
                  <a:pt x="217" y="649"/>
                </a:cubicBezTo>
                <a:cubicBezTo>
                  <a:pt x="217" y="650"/>
                  <a:pt x="217" y="650"/>
                  <a:pt x="217" y="650"/>
                </a:cubicBezTo>
                <a:cubicBezTo>
                  <a:pt x="217" y="650"/>
                  <a:pt x="217" y="650"/>
                  <a:pt x="216" y="650"/>
                </a:cubicBezTo>
                <a:close/>
                <a:moveTo>
                  <a:pt x="218" y="662"/>
                </a:moveTo>
                <a:cubicBezTo>
                  <a:pt x="217" y="662"/>
                  <a:pt x="217" y="662"/>
                  <a:pt x="217" y="662"/>
                </a:cubicBezTo>
                <a:cubicBezTo>
                  <a:pt x="217" y="662"/>
                  <a:pt x="217" y="662"/>
                  <a:pt x="217" y="662"/>
                </a:cubicBezTo>
                <a:cubicBezTo>
                  <a:pt x="217" y="661"/>
                  <a:pt x="217" y="661"/>
                  <a:pt x="217" y="661"/>
                </a:cubicBezTo>
                <a:cubicBezTo>
                  <a:pt x="217" y="661"/>
                  <a:pt x="217" y="661"/>
                  <a:pt x="218" y="661"/>
                </a:cubicBezTo>
                <a:lnTo>
                  <a:pt x="218" y="662"/>
                </a:lnTo>
                <a:close/>
                <a:moveTo>
                  <a:pt x="218" y="656"/>
                </a:moveTo>
                <a:cubicBezTo>
                  <a:pt x="217" y="656"/>
                  <a:pt x="217" y="656"/>
                  <a:pt x="217" y="656"/>
                </a:cubicBezTo>
                <a:cubicBezTo>
                  <a:pt x="217" y="656"/>
                  <a:pt x="217" y="656"/>
                  <a:pt x="217" y="655"/>
                </a:cubicBezTo>
                <a:cubicBezTo>
                  <a:pt x="217" y="655"/>
                  <a:pt x="217" y="655"/>
                  <a:pt x="217" y="655"/>
                </a:cubicBezTo>
                <a:cubicBezTo>
                  <a:pt x="217" y="655"/>
                  <a:pt x="217" y="655"/>
                  <a:pt x="217" y="655"/>
                </a:cubicBezTo>
                <a:cubicBezTo>
                  <a:pt x="217" y="655"/>
                  <a:pt x="217" y="655"/>
                  <a:pt x="218" y="655"/>
                </a:cubicBezTo>
                <a:lnTo>
                  <a:pt x="218" y="656"/>
                </a:lnTo>
                <a:close/>
                <a:moveTo>
                  <a:pt x="218" y="645"/>
                </a:moveTo>
                <a:cubicBezTo>
                  <a:pt x="218" y="645"/>
                  <a:pt x="218" y="645"/>
                  <a:pt x="218" y="644"/>
                </a:cubicBezTo>
                <a:cubicBezTo>
                  <a:pt x="218" y="644"/>
                  <a:pt x="218" y="644"/>
                  <a:pt x="218" y="645"/>
                </a:cubicBezTo>
                <a:cubicBezTo>
                  <a:pt x="218" y="645"/>
                  <a:pt x="218" y="645"/>
                  <a:pt x="218" y="645"/>
                </a:cubicBezTo>
                <a:close/>
                <a:moveTo>
                  <a:pt x="219" y="656"/>
                </a:moveTo>
                <a:cubicBezTo>
                  <a:pt x="219" y="656"/>
                  <a:pt x="219" y="656"/>
                  <a:pt x="219" y="656"/>
                </a:cubicBezTo>
                <a:cubicBezTo>
                  <a:pt x="219" y="656"/>
                  <a:pt x="219" y="656"/>
                  <a:pt x="219" y="656"/>
                </a:cubicBezTo>
                <a:cubicBezTo>
                  <a:pt x="219" y="656"/>
                  <a:pt x="219" y="656"/>
                  <a:pt x="219" y="656"/>
                </a:cubicBezTo>
                <a:close/>
                <a:moveTo>
                  <a:pt x="271" y="605"/>
                </a:moveTo>
                <a:cubicBezTo>
                  <a:pt x="271" y="603"/>
                  <a:pt x="273" y="603"/>
                  <a:pt x="274" y="602"/>
                </a:cubicBezTo>
                <a:cubicBezTo>
                  <a:pt x="274" y="602"/>
                  <a:pt x="274" y="602"/>
                  <a:pt x="275" y="602"/>
                </a:cubicBezTo>
                <a:cubicBezTo>
                  <a:pt x="275" y="603"/>
                  <a:pt x="275" y="603"/>
                  <a:pt x="274" y="603"/>
                </a:cubicBezTo>
                <a:cubicBezTo>
                  <a:pt x="274" y="603"/>
                  <a:pt x="274" y="604"/>
                  <a:pt x="274" y="605"/>
                </a:cubicBezTo>
                <a:cubicBezTo>
                  <a:pt x="274" y="605"/>
                  <a:pt x="274" y="605"/>
                  <a:pt x="274" y="605"/>
                </a:cubicBezTo>
                <a:cubicBezTo>
                  <a:pt x="273" y="605"/>
                  <a:pt x="273" y="605"/>
                  <a:pt x="273" y="604"/>
                </a:cubicBezTo>
                <a:cubicBezTo>
                  <a:pt x="272" y="605"/>
                  <a:pt x="272" y="605"/>
                  <a:pt x="272" y="605"/>
                </a:cubicBezTo>
                <a:cubicBezTo>
                  <a:pt x="271" y="605"/>
                  <a:pt x="271" y="605"/>
                  <a:pt x="271" y="605"/>
                </a:cubicBezTo>
                <a:cubicBezTo>
                  <a:pt x="271" y="605"/>
                  <a:pt x="271" y="605"/>
                  <a:pt x="271" y="605"/>
                </a:cubicBezTo>
                <a:close/>
                <a:moveTo>
                  <a:pt x="270" y="606"/>
                </a:moveTo>
                <a:cubicBezTo>
                  <a:pt x="270" y="605"/>
                  <a:pt x="270" y="605"/>
                  <a:pt x="270" y="605"/>
                </a:cubicBezTo>
                <a:cubicBezTo>
                  <a:pt x="271" y="605"/>
                  <a:pt x="271" y="605"/>
                  <a:pt x="271" y="606"/>
                </a:cubicBezTo>
                <a:cubicBezTo>
                  <a:pt x="271" y="606"/>
                  <a:pt x="271" y="606"/>
                  <a:pt x="271" y="606"/>
                </a:cubicBezTo>
                <a:cubicBezTo>
                  <a:pt x="271" y="607"/>
                  <a:pt x="270" y="606"/>
                  <a:pt x="270" y="608"/>
                </a:cubicBezTo>
                <a:cubicBezTo>
                  <a:pt x="270" y="608"/>
                  <a:pt x="270" y="608"/>
                  <a:pt x="270" y="608"/>
                </a:cubicBezTo>
                <a:cubicBezTo>
                  <a:pt x="270" y="607"/>
                  <a:pt x="270" y="606"/>
                  <a:pt x="270" y="606"/>
                </a:cubicBezTo>
                <a:close/>
                <a:moveTo>
                  <a:pt x="264" y="610"/>
                </a:moveTo>
                <a:cubicBezTo>
                  <a:pt x="265" y="610"/>
                  <a:pt x="264" y="610"/>
                  <a:pt x="265" y="610"/>
                </a:cubicBezTo>
                <a:cubicBezTo>
                  <a:pt x="265" y="610"/>
                  <a:pt x="265" y="610"/>
                  <a:pt x="265" y="610"/>
                </a:cubicBezTo>
                <a:cubicBezTo>
                  <a:pt x="265" y="610"/>
                  <a:pt x="265" y="610"/>
                  <a:pt x="265" y="610"/>
                </a:cubicBezTo>
                <a:cubicBezTo>
                  <a:pt x="266" y="610"/>
                  <a:pt x="266" y="610"/>
                  <a:pt x="266" y="609"/>
                </a:cubicBezTo>
                <a:cubicBezTo>
                  <a:pt x="266" y="609"/>
                  <a:pt x="266" y="609"/>
                  <a:pt x="266" y="609"/>
                </a:cubicBezTo>
                <a:cubicBezTo>
                  <a:pt x="266" y="609"/>
                  <a:pt x="267" y="608"/>
                  <a:pt x="267" y="608"/>
                </a:cubicBezTo>
                <a:cubicBezTo>
                  <a:pt x="267" y="608"/>
                  <a:pt x="267" y="608"/>
                  <a:pt x="267" y="608"/>
                </a:cubicBezTo>
                <a:cubicBezTo>
                  <a:pt x="268" y="608"/>
                  <a:pt x="268" y="608"/>
                  <a:pt x="268" y="608"/>
                </a:cubicBezTo>
                <a:cubicBezTo>
                  <a:pt x="268" y="607"/>
                  <a:pt x="268" y="607"/>
                  <a:pt x="268" y="607"/>
                </a:cubicBezTo>
                <a:cubicBezTo>
                  <a:pt x="269" y="607"/>
                  <a:pt x="269" y="607"/>
                  <a:pt x="269" y="607"/>
                </a:cubicBezTo>
                <a:cubicBezTo>
                  <a:pt x="269" y="607"/>
                  <a:pt x="269" y="607"/>
                  <a:pt x="269" y="607"/>
                </a:cubicBezTo>
                <a:cubicBezTo>
                  <a:pt x="269" y="608"/>
                  <a:pt x="268" y="609"/>
                  <a:pt x="267" y="609"/>
                </a:cubicBezTo>
                <a:cubicBezTo>
                  <a:pt x="267" y="609"/>
                  <a:pt x="267" y="609"/>
                  <a:pt x="267" y="610"/>
                </a:cubicBezTo>
                <a:cubicBezTo>
                  <a:pt x="267" y="610"/>
                  <a:pt x="266" y="611"/>
                  <a:pt x="265" y="611"/>
                </a:cubicBezTo>
                <a:cubicBezTo>
                  <a:pt x="265" y="611"/>
                  <a:pt x="265" y="611"/>
                  <a:pt x="264" y="611"/>
                </a:cubicBezTo>
                <a:cubicBezTo>
                  <a:pt x="264" y="611"/>
                  <a:pt x="264" y="611"/>
                  <a:pt x="264" y="611"/>
                </a:cubicBezTo>
                <a:cubicBezTo>
                  <a:pt x="264" y="611"/>
                  <a:pt x="264" y="611"/>
                  <a:pt x="265" y="612"/>
                </a:cubicBezTo>
                <a:cubicBezTo>
                  <a:pt x="265" y="612"/>
                  <a:pt x="264" y="612"/>
                  <a:pt x="264" y="613"/>
                </a:cubicBezTo>
                <a:cubicBezTo>
                  <a:pt x="264" y="612"/>
                  <a:pt x="264" y="612"/>
                  <a:pt x="264" y="612"/>
                </a:cubicBezTo>
                <a:cubicBezTo>
                  <a:pt x="263" y="611"/>
                  <a:pt x="264" y="610"/>
                  <a:pt x="264" y="610"/>
                </a:cubicBezTo>
                <a:close/>
                <a:moveTo>
                  <a:pt x="264" y="620"/>
                </a:moveTo>
                <a:cubicBezTo>
                  <a:pt x="264" y="620"/>
                  <a:pt x="264" y="620"/>
                  <a:pt x="264" y="620"/>
                </a:cubicBezTo>
                <a:cubicBezTo>
                  <a:pt x="264" y="620"/>
                  <a:pt x="264" y="620"/>
                  <a:pt x="264" y="620"/>
                </a:cubicBezTo>
                <a:cubicBezTo>
                  <a:pt x="264" y="620"/>
                  <a:pt x="264" y="620"/>
                  <a:pt x="264" y="620"/>
                </a:cubicBezTo>
                <a:cubicBezTo>
                  <a:pt x="264" y="620"/>
                  <a:pt x="264" y="620"/>
                  <a:pt x="264" y="620"/>
                </a:cubicBezTo>
                <a:close/>
                <a:moveTo>
                  <a:pt x="262" y="613"/>
                </a:moveTo>
                <a:cubicBezTo>
                  <a:pt x="263" y="613"/>
                  <a:pt x="263" y="613"/>
                  <a:pt x="263" y="613"/>
                </a:cubicBezTo>
                <a:cubicBezTo>
                  <a:pt x="263" y="613"/>
                  <a:pt x="263" y="613"/>
                  <a:pt x="263" y="613"/>
                </a:cubicBezTo>
                <a:cubicBezTo>
                  <a:pt x="262" y="613"/>
                  <a:pt x="262" y="613"/>
                  <a:pt x="262" y="613"/>
                </a:cubicBezTo>
                <a:close/>
                <a:moveTo>
                  <a:pt x="257" y="617"/>
                </a:moveTo>
                <a:cubicBezTo>
                  <a:pt x="257" y="617"/>
                  <a:pt x="257" y="617"/>
                  <a:pt x="257" y="617"/>
                </a:cubicBezTo>
                <a:cubicBezTo>
                  <a:pt x="258" y="617"/>
                  <a:pt x="258" y="617"/>
                  <a:pt x="258" y="617"/>
                </a:cubicBezTo>
                <a:cubicBezTo>
                  <a:pt x="258" y="617"/>
                  <a:pt x="258" y="617"/>
                  <a:pt x="258" y="617"/>
                </a:cubicBezTo>
                <a:cubicBezTo>
                  <a:pt x="257" y="617"/>
                  <a:pt x="257" y="617"/>
                  <a:pt x="257" y="617"/>
                </a:cubicBezTo>
                <a:cubicBezTo>
                  <a:pt x="257" y="617"/>
                  <a:pt x="257" y="617"/>
                  <a:pt x="257" y="617"/>
                </a:cubicBezTo>
                <a:cubicBezTo>
                  <a:pt x="257" y="617"/>
                  <a:pt x="257" y="617"/>
                  <a:pt x="257" y="617"/>
                </a:cubicBezTo>
                <a:close/>
                <a:moveTo>
                  <a:pt x="256" y="617"/>
                </a:moveTo>
                <a:cubicBezTo>
                  <a:pt x="256" y="617"/>
                  <a:pt x="256" y="617"/>
                  <a:pt x="256" y="617"/>
                </a:cubicBezTo>
                <a:cubicBezTo>
                  <a:pt x="257" y="617"/>
                  <a:pt x="257" y="617"/>
                  <a:pt x="257" y="617"/>
                </a:cubicBezTo>
                <a:cubicBezTo>
                  <a:pt x="257" y="618"/>
                  <a:pt x="257" y="618"/>
                  <a:pt x="257" y="618"/>
                </a:cubicBezTo>
                <a:cubicBezTo>
                  <a:pt x="257" y="618"/>
                  <a:pt x="256" y="618"/>
                  <a:pt x="256" y="618"/>
                </a:cubicBezTo>
                <a:lnTo>
                  <a:pt x="256" y="617"/>
                </a:lnTo>
                <a:close/>
                <a:moveTo>
                  <a:pt x="255" y="618"/>
                </a:moveTo>
                <a:cubicBezTo>
                  <a:pt x="255" y="618"/>
                  <a:pt x="255" y="619"/>
                  <a:pt x="255" y="619"/>
                </a:cubicBezTo>
                <a:cubicBezTo>
                  <a:pt x="255" y="619"/>
                  <a:pt x="255" y="619"/>
                  <a:pt x="255" y="619"/>
                </a:cubicBezTo>
                <a:cubicBezTo>
                  <a:pt x="255" y="619"/>
                  <a:pt x="255" y="619"/>
                  <a:pt x="255" y="619"/>
                </a:cubicBezTo>
                <a:cubicBezTo>
                  <a:pt x="255" y="619"/>
                  <a:pt x="255" y="619"/>
                  <a:pt x="255" y="619"/>
                </a:cubicBezTo>
                <a:cubicBezTo>
                  <a:pt x="255" y="619"/>
                  <a:pt x="255" y="619"/>
                  <a:pt x="255" y="618"/>
                </a:cubicBezTo>
                <a:close/>
                <a:moveTo>
                  <a:pt x="252" y="620"/>
                </a:moveTo>
                <a:cubicBezTo>
                  <a:pt x="253" y="620"/>
                  <a:pt x="253" y="620"/>
                  <a:pt x="253" y="620"/>
                </a:cubicBezTo>
                <a:cubicBezTo>
                  <a:pt x="253" y="620"/>
                  <a:pt x="253" y="620"/>
                  <a:pt x="253" y="620"/>
                </a:cubicBezTo>
                <a:cubicBezTo>
                  <a:pt x="253" y="620"/>
                  <a:pt x="253" y="620"/>
                  <a:pt x="253" y="620"/>
                </a:cubicBezTo>
                <a:cubicBezTo>
                  <a:pt x="254" y="620"/>
                  <a:pt x="254" y="620"/>
                  <a:pt x="254" y="620"/>
                </a:cubicBezTo>
                <a:cubicBezTo>
                  <a:pt x="254" y="620"/>
                  <a:pt x="254" y="620"/>
                  <a:pt x="254" y="620"/>
                </a:cubicBezTo>
                <a:cubicBezTo>
                  <a:pt x="254" y="620"/>
                  <a:pt x="254" y="621"/>
                  <a:pt x="254" y="621"/>
                </a:cubicBezTo>
                <a:cubicBezTo>
                  <a:pt x="254" y="621"/>
                  <a:pt x="253" y="621"/>
                  <a:pt x="253" y="622"/>
                </a:cubicBezTo>
                <a:cubicBezTo>
                  <a:pt x="252" y="622"/>
                  <a:pt x="252" y="622"/>
                  <a:pt x="252" y="622"/>
                </a:cubicBezTo>
                <a:cubicBezTo>
                  <a:pt x="252" y="621"/>
                  <a:pt x="252" y="621"/>
                  <a:pt x="252" y="620"/>
                </a:cubicBezTo>
                <a:close/>
                <a:moveTo>
                  <a:pt x="250" y="638"/>
                </a:moveTo>
                <a:cubicBezTo>
                  <a:pt x="250" y="638"/>
                  <a:pt x="251" y="638"/>
                  <a:pt x="251" y="638"/>
                </a:cubicBezTo>
                <a:cubicBezTo>
                  <a:pt x="251" y="638"/>
                  <a:pt x="251" y="638"/>
                  <a:pt x="251" y="639"/>
                </a:cubicBezTo>
                <a:cubicBezTo>
                  <a:pt x="250" y="638"/>
                  <a:pt x="250" y="638"/>
                  <a:pt x="250" y="638"/>
                </a:cubicBezTo>
                <a:close/>
                <a:moveTo>
                  <a:pt x="249" y="642"/>
                </a:moveTo>
                <a:cubicBezTo>
                  <a:pt x="249" y="642"/>
                  <a:pt x="249" y="642"/>
                  <a:pt x="249" y="642"/>
                </a:cubicBezTo>
                <a:cubicBezTo>
                  <a:pt x="249" y="643"/>
                  <a:pt x="249" y="643"/>
                  <a:pt x="249" y="643"/>
                </a:cubicBezTo>
                <a:cubicBezTo>
                  <a:pt x="249" y="643"/>
                  <a:pt x="249" y="643"/>
                  <a:pt x="249" y="643"/>
                </a:cubicBezTo>
                <a:cubicBezTo>
                  <a:pt x="249" y="643"/>
                  <a:pt x="249" y="643"/>
                  <a:pt x="249" y="642"/>
                </a:cubicBezTo>
                <a:close/>
                <a:moveTo>
                  <a:pt x="248" y="637"/>
                </a:moveTo>
                <a:cubicBezTo>
                  <a:pt x="248" y="636"/>
                  <a:pt x="248" y="636"/>
                  <a:pt x="248" y="636"/>
                </a:cubicBezTo>
                <a:cubicBezTo>
                  <a:pt x="249" y="636"/>
                  <a:pt x="249" y="636"/>
                  <a:pt x="249" y="636"/>
                </a:cubicBezTo>
                <a:cubicBezTo>
                  <a:pt x="249" y="636"/>
                  <a:pt x="249" y="637"/>
                  <a:pt x="249" y="637"/>
                </a:cubicBezTo>
                <a:cubicBezTo>
                  <a:pt x="249" y="638"/>
                  <a:pt x="249" y="638"/>
                  <a:pt x="249" y="638"/>
                </a:cubicBezTo>
                <a:cubicBezTo>
                  <a:pt x="249" y="638"/>
                  <a:pt x="249" y="638"/>
                  <a:pt x="249" y="638"/>
                </a:cubicBezTo>
                <a:cubicBezTo>
                  <a:pt x="249" y="637"/>
                  <a:pt x="249" y="637"/>
                  <a:pt x="248" y="637"/>
                </a:cubicBezTo>
                <a:close/>
                <a:moveTo>
                  <a:pt x="249" y="640"/>
                </a:moveTo>
                <a:cubicBezTo>
                  <a:pt x="249" y="640"/>
                  <a:pt x="249" y="640"/>
                  <a:pt x="249" y="640"/>
                </a:cubicBezTo>
                <a:cubicBezTo>
                  <a:pt x="249" y="640"/>
                  <a:pt x="249" y="640"/>
                  <a:pt x="249" y="640"/>
                </a:cubicBezTo>
                <a:cubicBezTo>
                  <a:pt x="249" y="640"/>
                  <a:pt x="249" y="640"/>
                  <a:pt x="249" y="640"/>
                </a:cubicBezTo>
                <a:cubicBezTo>
                  <a:pt x="249" y="640"/>
                  <a:pt x="249" y="640"/>
                  <a:pt x="249" y="640"/>
                </a:cubicBezTo>
                <a:cubicBezTo>
                  <a:pt x="249" y="640"/>
                  <a:pt x="249" y="640"/>
                  <a:pt x="249" y="640"/>
                </a:cubicBezTo>
                <a:close/>
                <a:moveTo>
                  <a:pt x="245" y="626"/>
                </a:moveTo>
                <a:cubicBezTo>
                  <a:pt x="246" y="626"/>
                  <a:pt x="246" y="626"/>
                  <a:pt x="247" y="626"/>
                </a:cubicBezTo>
                <a:cubicBezTo>
                  <a:pt x="247" y="626"/>
                  <a:pt x="247" y="626"/>
                  <a:pt x="247" y="626"/>
                </a:cubicBezTo>
                <a:cubicBezTo>
                  <a:pt x="246" y="627"/>
                  <a:pt x="246" y="627"/>
                  <a:pt x="246" y="628"/>
                </a:cubicBezTo>
                <a:cubicBezTo>
                  <a:pt x="245" y="628"/>
                  <a:pt x="245" y="628"/>
                  <a:pt x="245" y="627"/>
                </a:cubicBezTo>
                <a:cubicBezTo>
                  <a:pt x="245" y="627"/>
                  <a:pt x="245" y="627"/>
                  <a:pt x="246" y="626"/>
                </a:cubicBezTo>
                <a:cubicBezTo>
                  <a:pt x="246" y="626"/>
                  <a:pt x="246" y="626"/>
                  <a:pt x="245" y="626"/>
                </a:cubicBezTo>
                <a:close/>
                <a:moveTo>
                  <a:pt x="244" y="633"/>
                </a:moveTo>
                <a:cubicBezTo>
                  <a:pt x="244" y="633"/>
                  <a:pt x="244" y="633"/>
                  <a:pt x="244" y="633"/>
                </a:cubicBezTo>
                <a:cubicBezTo>
                  <a:pt x="244" y="632"/>
                  <a:pt x="244" y="632"/>
                  <a:pt x="244" y="632"/>
                </a:cubicBezTo>
                <a:cubicBezTo>
                  <a:pt x="244" y="633"/>
                  <a:pt x="244" y="632"/>
                  <a:pt x="244" y="633"/>
                </a:cubicBezTo>
                <a:cubicBezTo>
                  <a:pt x="244" y="633"/>
                  <a:pt x="243" y="633"/>
                  <a:pt x="244" y="633"/>
                </a:cubicBezTo>
                <a:close/>
                <a:moveTo>
                  <a:pt x="235" y="635"/>
                </a:moveTo>
                <a:cubicBezTo>
                  <a:pt x="235" y="635"/>
                  <a:pt x="235" y="635"/>
                  <a:pt x="235" y="635"/>
                </a:cubicBezTo>
                <a:cubicBezTo>
                  <a:pt x="234" y="635"/>
                  <a:pt x="235" y="635"/>
                  <a:pt x="234" y="635"/>
                </a:cubicBezTo>
                <a:lnTo>
                  <a:pt x="235" y="635"/>
                </a:lnTo>
                <a:close/>
                <a:moveTo>
                  <a:pt x="233" y="642"/>
                </a:moveTo>
                <a:cubicBezTo>
                  <a:pt x="233" y="642"/>
                  <a:pt x="233" y="642"/>
                  <a:pt x="233" y="642"/>
                </a:cubicBezTo>
                <a:cubicBezTo>
                  <a:pt x="233" y="642"/>
                  <a:pt x="233" y="642"/>
                  <a:pt x="233" y="642"/>
                </a:cubicBezTo>
                <a:cubicBezTo>
                  <a:pt x="233" y="642"/>
                  <a:pt x="233" y="642"/>
                  <a:pt x="233" y="642"/>
                </a:cubicBezTo>
                <a:close/>
                <a:moveTo>
                  <a:pt x="232" y="640"/>
                </a:moveTo>
                <a:cubicBezTo>
                  <a:pt x="232" y="640"/>
                  <a:pt x="232" y="640"/>
                  <a:pt x="232" y="640"/>
                </a:cubicBezTo>
                <a:cubicBezTo>
                  <a:pt x="232" y="640"/>
                  <a:pt x="232" y="640"/>
                  <a:pt x="233" y="641"/>
                </a:cubicBezTo>
                <a:cubicBezTo>
                  <a:pt x="233" y="641"/>
                  <a:pt x="233" y="641"/>
                  <a:pt x="233" y="641"/>
                </a:cubicBezTo>
                <a:cubicBezTo>
                  <a:pt x="232" y="641"/>
                  <a:pt x="232" y="641"/>
                  <a:pt x="232" y="641"/>
                </a:cubicBezTo>
                <a:cubicBezTo>
                  <a:pt x="232" y="640"/>
                  <a:pt x="232" y="640"/>
                  <a:pt x="232" y="640"/>
                </a:cubicBezTo>
                <a:close/>
                <a:moveTo>
                  <a:pt x="231" y="642"/>
                </a:moveTo>
                <a:cubicBezTo>
                  <a:pt x="232" y="642"/>
                  <a:pt x="231" y="642"/>
                  <a:pt x="232" y="642"/>
                </a:cubicBezTo>
                <a:cubicBezTo>
                  <a:pt x="232" y="643"/>
                  <a:pt x="231" y="643"/>
                  <a:pt x="231" y="643"/>
                </a:cubicBezTo>
                <a:cubicBezTo>
                  <a:pt x="231" y="643"/>
                  <a:pt x="231" y="643"/>
                  <a:pt x="231" y="643"/>
                </a:cubicBezTo>
                <a:cubicBezTo>
                  <a:pt x="231" y="643"/>
                  <a:pt x="231" y="643"/>
                  <a:pt x="231" y="642"/>
                </a:cubicBezTo>
                <a:close/>
                <a:moveTo>
                  <a:pt x="229" y="637"/>
                </a:moveTo>
                <a:cubicBezTo>
                  <a:pt x="229" y="638"/>
                  <a:pt x="228" y="638"/>
                  <a:pt x="228" y="638"/>
                </a:cubicBezTo>
                <a:cubicBezTo>
                  <a:pt x="228" y="638"/>
                  <a:pt x="228" y="638"/>
                  <a:pt x="228" y="638"/>
                </a:cubicBezTo>
                <a:cubicBezTo>
                  <a:pt x="228" y="638"/>
                  <a:pt x="228" y="638"/>
                  <a:pt x="228" y="637"/>
                </a:cubicBezTo>
                <a:cubicBezTo>
                  <a:pt x="228" y="637"/>
                  <a:pt x="228" y="637"/>
                  <a:pt x="229" y="637"/>
                </a:cubicBezTo>
                <a:close/>
                <a:moveTo>
                  <a:pt x="222" y="642"/>
                </a:moveTo>
                <a:cubicBezTo>
                  <a:pt x="222" y="642"/>
                  <a:pt x="222" y="642"/>
                  <a:pt x="222" y="642"/>
                </a:cubicBezTo>
                <a:cubicBezTo>
                  <a:pt x="222" y="642"/>
                  <a:pt x="222" y="642"/>
                  <a:pt x="221" y="642"/>
                </a:cubicBezTo>
                <a:lnTo>
                  <a:pt x="222" y="642"/>
                </a:lnTo>
                <a:close/>
                <a:moveTo>
                  <a:pt x="220" y="643"/>
                </a:moveTo>
                <a:cubicBezTo>
                  <a:pt x="221" y="643"/>
                  <a:pt x="220" y="643"/>
                  <a:pt x="221" y="643"/>
                </a:cubicBezTo>
                <a:cubicBezTo>
                  <a:pt x="221" y="643"/>
                  <a:pt x="221" y="643"/>
                  <a:pt x="221" y="643"/>
                </a:cubicBezTo>
                <a:cubicBezTo>
                  <a:pt x="222" y="643"/>
                  <a:pt x="222" y="643"/>
                  <a:pt x="222" y="643"/>
                </a:cubicBezTo>
                <a:cubicBezTo>
                  <a:pt x="222" y="645"/>
                  <a:pt x="221" y="645"/>
                  <a:pt x="220" y="646"/>
                </a:cubicBezTo>
                <a:cubicBezTo>
                  <a:pt x="220" y="646"/>
                  <a:pt x="220" y="646"/>
                  <a:pt x="220" y="646"/>
                </a:cubicBezTo>
                <a:cubicBezTo>
                  <a:pt x="220" y="644"/>
                  <a:pt x="220" y="644"/>
                  <a:pt x="220" y="643"/>
                </a:cubicBezTo>
                <a:close/>
                <a:moveTo>
                  <a:pt x="220" y="659"/>
                </a:moveTo>
                <a:cubicBezTo>
                  <a:pt x="220" y="659"/>
                  <a:pt x="220" y="659"/>
                  <a:pt x="220" y="659"/>
                </a:cubicBezTo>
                <a:cubicBezTo>
                  <a:pt x="221" y="659"/>
                  <a:pt x="221" y="659"/>
                  <a:pt x="221" y="659"/>
                </a:cubicBezTo>
                <a:cubicBezTo>
                  <a:pt x="221" y="659"/>
                  <a:pt x="220" y="659"/>
                  <a:pt x="220" y="659"/>
                </a:cubicBezTo>
                <a:cubicBezTo>
                  <a:pt x="220" y="659"/>
                  <a:pt x="220" y="659"/>
                  <a:pt x="220" y="659"/>
                </a:cubicBezTo>
                <a:close/>
                <a:moveTo>
                  <a:pt x="220" y="670"/>
                </a:moveTo>
                <a:cubicBezTo>
                  <a:pt x="220" y="670"/>
                  <a:pt x="220" y="670"/>
                  <a:pt x="220" y="669"/>
                </a:cubicBezTo>
                <a:cubicBezTo>
                  <a:pt x="220" y="669"/>
                  <a:pt x="220" y="668"/>
                  <a:pt x="220" y="668"/>
                </a:cubicBezTo>
                <a:cubicBezTo>
                  <a:pt x="220" y="668"/>
                  <a:pt x="220" y="668"/>
                  <a:pt x="221" y="668"/>
                </a:cubicBezTo>
                <a:cubicBezTo>
                  <a:pt x="221" y="669"/>
                  <a:pt x="220" y="669"/>
                  <a:pt x="220" y="670"/>
                </a:cubicBezTo>
                <a:close/>
                <a:moveTo>
                  <a:pt x="221" y="666"/>
                </a:moveTo>
                <a:cubicBezTo>
                  <a:pt x="221" y="666"/>
                  <a:pt x="221" y="666"/>
                  <a:pt x="221" y="666"/>
                </a:cubicBezTo>
                <a:cubicBezTo>
                  <a:pt x="221" y="666"/>
                  <a:pt x="221" y="666"/>
                  <a:pt x="221" y="666"/>
                </a:cubicBezTo>
                <a:cubicBezTo>
                  <a:pt x="221" y="666"/>
                  <a:pt x="221" y="666"/>
                  <a:pt x="221" y="666"/>
                </a:cubicBezTo>
                <a:close/>
                <a:moveTo>
                  <a:pt x="222" y="657"/>
                </a:moveTo>
                <a:cubicBezTo>
                  <a:pt x="221" y="657"/>
                  <a:pt x="221" y="657"/>
                  <a:pt x="221" y="657"/>
                </a:cubicBezTo>
                <a:cubicBezTo>
                  <a:pt x="221" y="657"/>
                  <a:pt x="221" y="657"/>
                  <a:pt x="221" y="657"/>
                </a:cubicBezTo>
                <a:cubicBezTo>
                  <a:pt x="221" y="657"/>
                  <a:pt x="221" y="657"/>
                  <a:pt x="222" y="657"/>
                </a:cubicBezTo>
                <a:close/>
                <a:moveTo>
                  <a:pt x="222" y="656"/>
                </a:moveTo>
                <a:cubicBezTo>
                  <a:pt x="222" y="656"/>
                  <a:pt x="222" y="656"/>
                  <a:pt x="222" y="656"/>
                </a:cubicBezTo>
                <a:cubicBezTo>
                  <a:pt x="222" y="656"/>
                  <a:pt x="222" y="656"/>
                  <a:pt x="222" y="656"/>
                </a:cubicBezTo>
                <a:close/>
                <a:moveTo>
                  <a:pt x="223" y="670"/>
                </a:moveTo>
                <a:cubicBezTo>
                  <a:pt x="223" y="670"/>
                  <a:pt x="223" y="670"/>
                  <a:pt x="223" y="670"/>
                </a:cubicBezTo>
                <a:cubicBezTo>
                  <a:pt x="223" y="670"/>
                  <a:pt x="223" y="670"/>
                  <a:pt x="223" y="670"/>
                </a:cubicBezTo>
                <a:cubicBezTo>
                  <a:pt x="223" y="670"/>
                  <a:pt x="223" y="670"/>
                  <a:pt x="223" y="670"/>
                </a:cubicBezTo>
                <a:close/>
                <a:moveTo>
                  <a:pt x="222" y="655"/>
                </a:moveTo>
                <a:cubicBezTo>
                  <a:pt x="222" y="656"/>
                  <a:pt x="222" y="656"/>
                  <a:pt x="221" y="656"/>
                </a:cubicBezTo>
                <a:cubicBezTo>
                  <a:pt x="221" y="655"/>
                  <a:pt x="221" y="655"/>
                  <a:pt x="221" y="655"/>
                </a:cubicBezTo>
                <a:cubicBezTo>
                  <a:pt x="221" y="654"/>
                  <a:pt x="221" y="654"/>
                  <a:pt x="221" y="654"/>
                </a:cubicBezTo>
                <a:cubicBezTo>
                  <a:pt x="222" y="654"/>
                  <a:pt x="222" y="655"/>
                  <a:pt x="222" y="654"/>
                </a:cubicBezTo>
                <a:cubicBezTo>
                  <a:pt x="223" y="655"/>
                  <a:pt x="223" y="655"/>
                  <a:pt x="223" y="655"/>
                </a:cubicBezTo>
                <a:cubicBezTo>
                  <a:pt x="223" y="655"/>
                  <a:pt x="223" y="655"/>
                  <a:pt x="222" y="655"/>
                </a:cubicBezTo>
                <a:close/>
                <a:moveTo>
                  <a:pt x="226" y="660"/>
                </a:moveTo>
                <a:cubicBezTo>
                  <a:pt x="225" y="660"/>
                  <a:pt x="225" y="660"/>
                  <a:pt x="225" y="660"/>
                </a:cubicBezTo>
                <a:cubicBezTo>
                  <a:pt x="225" y="660"/>
                  <a:pt x="225" y="660"/>
                  <a:pt x="225" y="659"/>
                </a:cubicBezTo>
                <a:cubicBezTo>
                  <a:pt x="225" y="659"/>
                  <a:pt x="225" y="659"/>
                  <a:pt x="225" y="659"/>
                </a:cubicBezTo>
                <a:cubicBezTo>
                  <a:pt x="226" y="660"/>
                  <a:pt x="226" y="660"/>
                  <a:pt x="226" y="660"/>
                </a:cubicBezTo>
                <a:close/>
                <a:moveTo>
                  <a:pt x="226" y="655"/>
                </a:moveTo>
                <a:cubicBezTo>
                  <a:pt x="226" y="655"/>
                  <a:pt x="225" y="655"/>
                  <a:pt x="225" y="655"/>
                </a:cubicBezTo>
                <a:cubicBezTo>
                  <a:pt x="225" y="655"/>
                  <a:pt x="225" y="655"/>
                  <a:pt x="225" y="655"/>
                </a:cubicBezTo>
                <a:cubicBezTo>
                  <a:pt x="225" y="655"/>
                  <a:pt x="225" y="655"/>
                  <a:pt x="225" y="655"/>
                </a:cubicBezTo>
                <a:cubicBezTo>
                  <a:pt x="225" y="654"/>
                  <a:pt x="225" y="654"/>
                  <a:pt x="225" y="654"/>
                </a:cubicBezTo>
                <a:cubicBezTo>
                  <a:pt x="225" y="654"/>
                  <a:pt x="226" y="654"/>
                  <a:pt x="226" y="654"/>
                </a:cubicBezTo>
                <a:lnTo>
                  <a:pt x="226" y="655"/>
                </a:lnTo>
                <a:close/>
                <a:moveTo>
                  <a:pt x="227" y="660"/>
                </a:moveTo>
                <a:cubicBezTo>
                  <a:pt x="227" y="661"/>
                  <a:pt x="227" y="661"/>
                  <a:pt x="227" y="661"/>
                </a:cubicBezTo>
                <a:cubicBezTo>
                  <a:pt x="227" y="661"/>
                  <a:pt x="227" y="661"/>
                  <a:pt x="227" y="661"/>
                </a:cubicBezTo>
                <a:cubicBezTo>
                  <a:pt x="226" y="661"/>
                  <a:pt x="226" y="660"/>
                  <a:pt x="226" y="660"/>
                </a:cubicBezTo>
                <a:cubicBezTo>
                  <a:pt x="227" y="660"/>
                  <a:pt x="227" y="660"/>
                  <a:pt x="227" y="660"/>
                </a:cubicBezTo>
                <a:close/>
                <a:moveTo>
                  <a:pt x="226" y="656"/>
                </a:moveTo>
                <a:cubicBezTo>
                  <a:pt x="226" y="656"/>
                  <a:pt x="226" y="656"/>
                  <a:pt x="226" y="656"/>
                </a:cubicBezTo>
                <a:cubicBezTo>
                  <a:pt x="226" y="656"/>
                  <a:pt x="226" y="656"/>
                  <a:pt x="226" y="656"/>
                </a:cubicBezTo>
                <a:close/>
                <a:moveTo>
                  <a:pt x="226" y="668"/>
                </a:moveTo>
                <a:cubicBezTo>
                  <a:pt x="226" y="668"/>
                  <a:pt x="226" y="668"/>
                  <a:pt x="226" y="668"/>
                </a:cubicBezTo>
                <a:cubicBezTo>
                  <a:pt x="226" y="667"/>
                  <a:pt x="226" y="667"/>
                  <a:pt x="226" y="666"/>
                </a:cubicBezTo>
                <a:cubicBezTo>
                  <a:pt x="226" y="666"/>
                  <a:pt x="227" y="666"/>
                  <a:pt x="228" y="666"/>
                </a:cubicBezTo>
                <a:cubicBezTo>
                  <a:pt x="227" y="667"/>
                  <a:pt x="227" y="668"/>
                  <a:pt x="226" y="668"/>
                </a:cubicBezTo>
                <a:close/>
                <a:moveTo>
                  <a:pt x="228" y="666"/>
                </a:moveTo>
                <a:cubicBezTo>
                  <a:pt x="228" y="666"/>
                  <a:pt x="228" y="666"/>
                  <a:pt x="228" y="666"/>
                </a:cubicBezTo>
                <a:cubicBezTo>
                  <a:pt x="228" y="665"/>
                  <a:pt x="228" y="665"/>
                  <a:pt x="228" y="664"/>
                </a:cubicBezTo>
                <a:cubicBezTo>
                  <a:pt x="228" y="665"/>
                  <a:pt x="228" y="664"/>
                  <a:pt x="228" y="665"/>
                </a:cubicBezTo>
                <a:cubicBezTo>
                  <a:pt x="228" y="665"/>
                  <a:pt x="228" y="665"/>
                  <a:pt x="228" y="666"/>
                </a:cubicBezTo>
                <a:close/>
                <a:moveTo>
                  <a:pt x="229" y="650"/>
                </a:moveTo>
                <a:cubicBezTo>
                  <a:pt x="228" y="650"/>
                  <a:pt x="228" y="650"/>
                  <a:pt x="228" y="650"/>
                </a:cubicBezTo>
                <a:cubicBezTo>
                  <a:pt x="227" y="650"/>
                  <a:pt x="226" y="652"/>
                  <a:pt x="226" y="653"/>
                </a:cubicBezTo>
                <a:cubicBezTo>
                  <a:pt x="225" y="653"/>
                  <a:pt x="226" y="653"/>
                  <a:pt x="225" y="653"/>
                </a:cubicBezTo>
                <a:cubicBezTo>
                  <a:pt x="225" y="653"/>
                  <a:pt x="224" y="653"/>
                  <a:pt x="224" y="654"/>
                </a:cubicBezTo>
                <a:cubicBezTo>
                  <a:pt x="223" y="654"/>
                  <a:pt x="223" y="654"/>
                  <a:pt x="222" y="654"/>
                </a:cubicBezTo>
                <a:cubicBezTo>
                  <a:pt x="222" y="653"/>
                  <a:pt x="222" y="653"/>
                  <a:pt x="222" y="652"/>
                </a:cubicBezTo>
                <a:cubicBezTo>
                  <a:pt x="222" y="652"/>
                  <a:pt x="222" y="651"/>
                  <a:pt x="223" y="651"/>
                </a:cubicBezTo>
                <a:cubicBezTo>
                  <a:pt x="223" y="651"/>
                  <a:pt x="223" y="651"/>
                  <a:pt x="223" y="651"/>
                </a:cubicBezTo>
                <a:cubicBezTo>
                  <a:pt x="224" y="650"/>
                  <a:pt x="224" y="650"/>
                  <a:pt x="224" y="649"/>
                </a:cubicBezTo>
                <a:cubicBezTo>
                  <a:pt x="225" y="649"/>
                  <a:pt x="225" y="649"/>
                  <a:pt x="226" y="650"/>
                </a:cubicBezTo>
                <a:cubicBezTo>
                  <a:pt x="226" y="650"/>
                  <a:pt x="226" y="650"/>
                  <a:pt x="226" y="650"/>
                </a:cubicBezTo>
                <a:cubicBezTo>
                  <a:pt x="226" y="650"/>
                  <a:pt x="226" y="650"/>
                  <a:pt x="226" y="650"/>
                </a:cubicBezTo>
                <a:cubicBezTo>
                  <a:pt x="226" y="650"/>
                  <a:pt x="226" y="650"/>
                  <a:pt x="227" y="649"/>
                </a:cubicBezTo>
                <a:cubicBezTo>
                  <a:pt x="226" y="649"/>
                  <a:pt x="226" y="649"/>
                  <a:pt x="226" y="649"/>
                </a:cubicBezTo>
                <a:cubicBezTo>
                  <a:pt x="225" y="648"/>
                  <a:pt x="226" y="647"/>
                  <a:pt x="226" y="646"/>
                </a:cubicBezTo>
                <a:cubicBezTo>
                  <a:pt x="227" y="646"/>
                  <a:pt x="227" y="646"/>
                  <a:pt x="228" y="646"/>
                </a:cubicBezTo>
                <a:cubicBezTo>
                  <a:pt x="228" y="645"/>
                  <a:pt x="228" y="644"/>
                  <a:pt x="229" y="644"/>
                </a:cubicBezTo>
                <a:cubicBezTo>
                  <a:pt x="229" y="644"/>
                  <a:pt x="229" y="644"/>
                  <a:pt x="230" y="644"/>
                </a:cubicBezTo>
                <a:cubicBezTo>
                  <a:pt x="230" y="644"/>
                  <a:pt x="230" y="644"/>
                  <a:pt x="230" y="644"/>
                </a:cubicBezTo>
                <a:cubicBezTo>
                  <a:pt x="231" y="644"/>
                  <a:pt x="231" y="644"/>
                  <a:pt x="231" y="644"/>
                </a:cubicBezTo>
                <a:cubicBezTo>
                  <a:pt x="231" y="645"/>
                  <a:pt x="230" y="645"/>
                  <a:pt x="231" y="646"/>
                </a:cubicBezTo>
                <a:cubicBezTo>
                  <a:pt x="231" y="646"/>
                  <a:pt x="231" y="647"/>
                  <a:pt x="231" y="647"/>
                </a:cubicBezTo>
                <a:cubicBezTo>
                  <a:pt x="231" y="648"/>
                  <a:pt x="231" y="647"/>
                  <a:pt x="231" y="648"/>
                </a:cubicBezTo>
                <a:cubicBezTo>
                  <a:pt x="231" y="648"/>
                  <a:pt x="231" y="648"/>
                  <a:pt x="231" y="648"/>
                </a:cubicBezTo>
                <a:cubicBezTo>
                  <a:pt x="231" y="648"/>
                  <a:pt x="231" y="647"/>
                  <a:pt x="232" y="647"/>
                </a:cubicBezTo>
                <a:cubicBezTo>
                  <a:pt x="232" y="647"/>
                  <a:pt x="232" y="647"/>
                  <a:pt x="232" y="647"/>
                </a:cubicBezTo>
                <a:cubicBezTo>
                  <a:pt x="232" y="647"/>
                  <a:pt x="232" y="647"/>
                  <a:pt x="232" y="647"/>
                </a:cubicBezTo>
                <a:cubicBezTo>
                  <a:pt x="232" y="647"/>
                  <a:pt x="232" y="647"/>
                  <a:pt x="232" y="647"/>
                </a:cubicBezTo>
                <a:cubicBezTo>
                  <a:pt x="232" y="647"/>
                  <a:pt x="229" y="650"/>
                  <a:pt x="229" y="650"/>
                </a:cubicBezTo>
                <a:close/>
                <a:moveTo>
                  <a:pt x="232" y="651"/>
                </a:moveTo>
                <a:cubicBezTo>
                  <a:pt x="232" y="651"/>
                  <a:pt x="232" y="651"/>
                  <a:pt x="232" y="651"/>
                </a:cubicBezTo>
                <a:cubicBezTo>
                  <a:pt x="232" y="651"/>
                  <a:pt x="232" y="651"/>
                  <a:pt x="232" y="651"/>
                </a:cubicBezTo>
                <a:cubicBezTo>
                  <a:pt x="232" y="652"/>
                  <a:pt x="232" y="652"/>
                  <a:pt x="231" y="651"/>
                </a:cubicBezTo>
                <a:cubicBezTo>
                  <a:pt x="231" y="651"/>
                  <a:pt x="231" y="651"/>
                  <a:pt x="231" y="651"/>
                </a:cubicBezTo>
                <a:cubicBezTo>
                  <a:pt x="231" y="651"/>
                  <a:pt x="231" y="651"/>
                  <a:pt x="232" y="651"/>
                </a:cubicBezTo>
                <a:cubicBezTo>
                  <a:pt x="232" y="651"/>
                  <a:pt x="232" y="651"/>
                  <a:pt x="232" y="651"/>
                </a:cubicBezTo>
                <a:close/>
                <a:moveTo>
                  <a:pt x="230" y="657"/>
                </a:moveTo>
                <a:cubicBezTo>
                  <a:pt x="230" y="657"/>
                  <a:pt x="230" y="657"/>
                  <a:pt x="230" y="657"/>
                </a:cubicBezTo>
                <a:cubicBezTo>
                  <a:pt x="230" y="656"/>
                  <a:pt x="230" y="656"/>
                  <a:pt x="230" y="656"/>
                </a:cubicBezTo>
                <a:cubicBezTo>
                  <a:pt x="230" y="656"/>
                  <a:pt x="230" y="657"/>
                  <a:pt x="231" y="657"/>
                </a:cubicBezTo>
                <a:cubicBezTo>
                  <a:pt x="230" y="657"/>
                  <a:pt x="230" y="657"/>
                  <a:pt x="230" y="657"/>
                </a:cubicBezTo>
                <a:close/>
                <a:moveTo>
                  <a:pt x="230" y="656"/>
                </a:moveTo>
                <a:cubicBezTo>
                  <a:pt x="230" y="656"/>
                  <a:pt x="230" y="656"/>
                  <a:pt x="231" y="656"/>
                </a:cubicBezTo>
                <a:cubicBezTo>
                  <a:pt x="230" y="656"/>
                  <a:pt x="230" y="656"/>
                  <a:pt x="230" y="656"/>
                </a:cubicBezTo>
                <a:close/>
                <a:moveTo>
                  <a:pt x="231" y="655"/>
                </a:moveTo>
                <a:cubicBezTo>
                  <a:pt x="231" y="655"/>
                  <a:pt x="231" y="655"/>
                  <a:pt x="231" y="655"/>
                </a:cubicBezTo>
                <a:cubicBezTo>
                  <a:pt x="231" y="655"/>
                  <a:pt x="231" y="655"/>
                  <a:pt x="231" y="655"/>
                </a:cubicBezTo>
                <a:cubicBezTo>
                  <a:pt x="231" y="655"/>
                  <a:pt x="231" y="655"/>
                  <a:pt x="231" y="655"/>
                </a:cubicBezTo>
                <a:cubicBezTo>
                  <a:pt x="231" y="655"/>
                  <a:pt x="231" y="656"/>
                  <a:pt x="232" y="656"/>
                </a:cubicBezTo>
                <a:cubicBezTo>
                  <a:pt x="232" y="656"/>
                  <a:pt x="232" y="656"/>
                  <a:pt x="232" y="656"/>
                </a:cubicBezTo>
                <a:cubicBezTo>
                  <a:pt x="231" y="656"/>
                  <a:pt x="231" y="656"/>
                  <a:pt x="231" y="656"/>
                </a:cubicBezTo>
                <a:cubicBezTo>
                  <a:pt x="231" y="655"/>
                  <a:pt x="231" y="655"/>
                  <a:pt x="231" y="655"/>
                </a:cubicBezTo>
                <a:close/>
                <a:moveTo>
                  <a:pt x="231" y="663"/>
                </a:moveTo>
                <a:cubicBezTo>
                  <a:pt x="231" y="663"/>
                  <a:pt x="231" y="663"/>
                  <a:pt x="232" y="663"/>
                </a:cubicBezTo>
                <a:cubicBezTo>
                  <a:pt x="232" y="663"/>
                  <a:pt x="232" y="663"/>
                  <a:pt x="232" y="663"/>
                </a:cubicBezTo>
                <a:cubicBezTo>
                  <a:pt x="232" y="663"/>
                  <a:pt x="231" y="663"/>
                  <a:pt x="231" y="663"/>
                </a:cubicBezTo>
                <a:close/>
                <a:moveTo>
                  <a:pt x="232" y="665"/>
                </a:moveTo>
                <a:cubicBezTo>
                  <a:pt x="232" y="665"/>
                  <a:pt x="232" y="665"/>
                  <a:pt x="232" y="665"/>
                </a:cubicBezTo>
                <a:cubicBezTo>
                  <a:pt x="231" y="664"/>
                  <a:pt x="231" y="665"/>
                  <a:pt x="231" y="664"/>
                </a:cubicBezTo>
                <a:cubicBezTo>
                  <a:pt x="231" y="664"/>
                  <a:pt x="231" y="664"/>
                  <a:pt x="231" y="664"/>
                </a:cubicBezTo>
                <a:cubicBezTo>
                  <a:pt x="232" y="664"/>
                  <a:pt x="232" y="664"/>
                  <a:pt x="232" y="664"/>
                </a:cubicBezTo>
                <a:lnTo>
                  <a:pt x="232" y="665"/>
                </a:lnTo>
                <a:close/>
                <a:moveTo>
                  <a:pt x="231" y="660"/>
                </a:moveTo>
                <a:cubicBezTo>
                  <a:pt x="231" y="660"/>
                  <a:pt x="231" y="660"/>
                  <a:pt x="231" y="660"/>
                </a:cubicBezTo>
                <a:cubicBezTo>
                  <a:pt x="231" y="659"/>
                  <a:pt x="231" y="659"/>
                  <a:pt x="231" y="657"/>
                </a:cubicBezTo>
                <a:cubicBezTo>
                  <a:pt x="232" y="657"/>
                  <a:pt x="232" y="657"/>
                  <a:pt x="232" y="657"/>
                </a:cubicBezTo>
                <a:cubicBezTo>
                  <a:pt x="232" y="657"/>
                  <a:pt x="232" y="658"/>
                  <a:pt x="232" y="658"/>
                </a:cubicBezTo>
                <a:cubicBezTo>
                  <a:pt x="232" y="658"/>
                  <a:pt x="231" y="659"/>
                  <a:pt x="231" y="660"/>
                </a:cubicBezTo>
                <a:close/>
                <a:moveTo>
                  <a:pt x="233" y="664"/>
                </a:moveTo>
                <a:cubicBezTo>
                  <a:pt x="233" y="664"/>
                  <a:pt x="232" y="664"/>
                  <a:pt x="232" y="663"/>
                </a:cubicBezTo>
                <a:cubicBezTo>
                  <a:pt x="232" y="663"/>
                  <a:pt x="232" y="663"/>
                  <a:pt x="232" y="663"/>
                </a:cubicBezTo>
                <a:cubicBezTo>
                  <a:pt x="233" y="663"/>
                  <a:pt x="232" y="663"/>
                  <a:pt x="233" y="664"/>
                </a:cubicBezTo>
                <a:close/>
                <a:moveTo>
                  <a:pt x="234" y="661"/>
                </a:moveTo>
                <a:cubicBezTo>
                  <a:pt x="234" y="661"/>
                  <a:pt x="234" y="661"/>
                  <a:pt x="233" y="662"/>
                </a:cubicBezTo>
                <a:cubicBezTo>
                  <a:pt x="233" y="662"/>
                  <a:pt x="233" y="662"/>
                  <a:pt x="233" y="662"/>
                </a:cubicBezTo>
                <a:cubicBezTo>
                  <a:pt x="233" y="661"/>
                  <a:pt x="233" y="661"/>
                  <a:pt x="233" y="661"/>
                </a:cubicBezTo>
                <a:cubicBezTo>
                  <a:pt x="234" y="661"/>
                  <a:pt x="234" y="661"/>
                  <a:pt x="234" y="661"/>
                </a:cubicBezTo>
                <a:cubicBezTo>
                  <a:pt x="234" y="661"/>
                  <a:pt x="234" y="661"/>
                  <a:pt x="234" y="661"/>
                </a:cubicBezTo>
                <a:cubicBezTo>
                  <a:pt x="234" y="661"/>
                  <a:pt x="234" y="661"/>
                  <a:pt x="234" y="661"/>
                </a:cubicBezTo>
                <a:close/>
                <a:moveTo>
                  <a:pt x="233" y="652"/>
                </a:moveTo>
                <a:cubicBezTo>
                  <a:pt x="233" y="652"/>
                  <a:pt x="233" y="652"/>
                  <a:pt x="233" y="652"/>
                </a:cubicBezTo>
                <a:cubicBezTo>
                  <a:pt x="233" y="651"/>
                  <a:pt x="233" y="651"/>
                  <a:pt x="233" y="651"/>
                </a:cubicBezTo>
                <a:cubicBezTo>
                  <a:pt x="233" y="651"/>
                  <a:pt x="233" y="650"/>
                  <a:pt x="233" y="650"/>
                </a:cubicBezTo>
                <a:cubicBezTo>
                  <a:pt x="234" y="650"/>
                  <a:pt x="234" y="650"/>
                  <a:pt x="234" y="650"/>
                </a:cubicBezTo>
                <a:cubicBezTo>
                  <a:pt x="234" y="651"/>
                  <a:pt x="234" y="651"/>
                  <a:pt x="233" y="652"/>
                </a:cubicBezTo>
                <a:close/>
                <a:moveTo>
                  <a:pt x="239" y="657"/>
                </a:moveTo>
                <a:cubicBezTo>
                  <a:pt x="238" y="657"/>
                  <a:pt x="238" y="657"/>
                  <a:pt x="238" y="657"/>
                </a:cubicBezTo>
                <a:cubicBezTo>
                  <a:pt x="238" y="657"/>
                  <a:pt x="238" y="657"/>
                  <a:pt x="238" y="657"/>
                </a:cubicBezTo>
                <a:cubicBezTo>
                  <a:pt x="238" y="657"/>
                  <a:pt x="238" y="657"/>
                  <a:pt x="239" y="657"/>
                </a:cubicBezTo>
                <a:close/>
                <a:moveTo>
                  <a:pt x="240" y="650"/>
                </a:moveTo>
                <a:cubicBezTo>
                  <a:pt x="240" y="651"/>
                  <a:pt x="240" y="650"/>
                  <a:pt x="240" y="651"/>
                </a:cubicBezTo>
                <a:cubicBezTo>
                  <a:pt x="239" y="651"/>
                  <a:pt x="239" y="651"/>
                  <a:pt x="239" y="651"/>
                </a:cubicBezTo>
                <a:cubicBezTo>
                  <a:pt x="239" y="650"/>
                  <a:pt x="240" y="650"/>
                  <a:pt x="240" y="649"/>
                </a:cubicBezTo>
                <a:cubicBezTo>
                  <a:pt x="240" y="649"/>
                  <a:pt x="240" y="649"/>
                  <a:pt x="240" y="649"/>
                </a:cubicBezTo>
                <a:cubicBezTo>
                  <a:pt x="240" y="650"/>
                  <a:pt x="240" y="650"/>
                  <a:pt x="240" y="650"/>
                </a:cubicBezTo>
                <a:close/>
                <a:moveTo>
                  <a:pt x="241" y="654"/>
                </a:moveTo>
                <a:cubicBezTo>
                  <a:pt x="241" y="654"/>
                  <a:pt x="241" y="654"/>
                  <a:pt x="241" y="654"/>
                </a:cubicBezTo>
                <a:cubicBezTo>
                  <a:pt x="241" y="654"/>
                  <a:pt x="241" y="654"/>
                  <a:pt x="241" y="653"/>
                </a:cubicBezTo>
                <a:cubicBezTo>
                  <a:pt x="241" y="653"/>
                  <a:pt x="241" y="653"/>
                  <a:pt x="241" y="653"/>
                </a:cubicBezTo>
                <a:cubicBezTo>
                  <a:pt x="241" y="653"/>
                  <a:pt x="241" y="653"/>
                  <a:pt x="241" y="653"/>
                </a:cubicBezTo>
                <a:lnTo>
                  <a:pt x="241" y="654"/>
                </a:lnTo>
                <a:close/>
                <a:moveTo>
                  <a:pt x="241" y="640"/>
                </a:moveTo>
                <a:cubicBezTo>
                  <a:pt x="241" y="641"/>
                  <a:pt x="241" y="641"/>
                  <a:pt x="241" y="641"/>
                </a:cubicBezTo>
                <a:cubicBezTo>
                  <a:pt x="241" y="640"/>
                  <a:pt x="241" y="640"/>
                  <a:pt x="240" y="640"/>
                </a:cubicBezTo>
                <a:cubicBezTo>
                  <a:pt x="239" y="641"/>
                  <a:pt x="240" y="641"/>
                  <a:pt x="239" y="641"/>
                </a:cubicBezTo>
                <a:cubicBezTo>
                  <a:pt x="239" y="641"/>
                  <a:pt x="239" y="641"/>
                  <a:pt x="239" y="642"/>
                </a:cubicBezTo>
                <a:cubicBezTo>
                  <a:pt x="238" y="642"/>
                  <a:pt x="238" y="643"/>
                  <a:pt x="238" y="643"/>
                </a:cubicBezTo>
                <a:cubicBezTo>
                  <a:pt x="238" y="643"/>
                  <a:pt x="238" y="643"/>
                  <a:pt x="238" y="643"/>
                </a:cubicBezTo>
                <a:cubicBezTo>
                  <a:pt x="237" y="643"/>
                  <a:pt x="237" y="643"/>
                  <a:pt x="237" y="643"/>
                </a:cubicBezTo>
                <a:cubicBezTo>
                  <a:pt x="237" y="643"/>
                  <a:pt x="237" y="643"/>
                  <a:pt x="237" y="644"/>
                </a:cubicBezTo>
                <a:cubicBezTo>
                  <a:pt x="237" y="644"/>
                  <a:pt x="237" y="644"/>
                  <a:pt x="236" y="644"/>
                </a:cubicBezTo>
                <a:cubicBezTo>
                  <a:pt x="235" y="645"/>
                  <a:pt x="236" y="645"/>
                  <a:pt x="236" y="646"/>
                </a:cubicBezTo>
                <a:cubicBezTo>
                  <a:pt x="236" y="646"/>
                  <a:pt x="235" y="646"/>
                  <a:pt x="235" y="646"/>
                </a:cubicBezTo>
                <a:cubicBezTo>
                  <a:pt x="235" y="646"/>
                  <a:pt x="236" y="646"/>
                  <a:pt x="236" y="647"/>
                </a:cubicBezTo>
                <a:cubicBezTo>
                  <a:pt x="235" y="647"/>
                  <a:pt x="235" y="646"/>
                  <a:pt x="234" y="646"/>
                </a:cubicBezTo>
                <a:cubicBezTo>
                  <a:pt x="234" y="645"/>
                  <a:pt x="234" y="646"/>
                  <a:pt x="235" y="645"/>
                </a:cubicBezTo>
                <a:cubicBezTo>
                  <a:pt x="235" y="645"/>
                  <a:pt x="235" y="645"/>
                  <a:pt x="235" y="645"/>
                </a:cubicBezTo>
                <a:cubicBezTo>
                  <a:pt x="235" y="643"/>
                  <a:pt x="235" y="642"/>
                  <a:pt x="237" y="642"/>
                </a:cubicBezTo>
                <a:cubicBezTo>
                  <a:pt x="237" y="641"/>
                  <a:pt x="237" y="641"/>
                  <a:pt x="236" y="641"/>
                </a:cubicBezTo>
                <a:cubicBezTo>
                  <a:pt x="236" y="640"/>
                  <a:pt x="236" y="640"/>
                  <a:pt x="236" y="640"/>
                </a:cubicBezTo>
                <a:cubicBezTo>
                  <a:pt x="237" y="640"/>
                  <a:pt x="237" y="640"/>
                  <a:pt x="237" y="641"/>
                </a:cubicBezTo>
                <a:cubicBezTo>
                  <a:pt x="237" y="641"/>
                  <a:pt x="237" y="641"/>
                  <a:pt x="237" y="641"/>
                </a:cubicBezTo>
                <a:cubicBezTo>
                  <a:pt x="237" y="640"/>
                  <a:pt x="237" y="640"/>
                  <a:pt x="238" y="640"/>
                </a:cubicBezTo>
                <a:cubicBezTo>
                  <a:pt x="238" y="640"/>
                  <a:pt x="238" y="639"/>
                  <a:pt x="238" y="639"/>
                </a:cubicBezTo>
                <a:cubicBezTo>
                  <a:pt x="238" y="638"/>
                  <a:pt x="238" y="638"/>
                  <a:pt x="238" y="637"/>
                </a:cubicBezTo>
                <a:cubicBezTo>
                  <a:pt x="239" y="637"/>
                  <a:pt x="239" y="637"/>
                  <a:pt x="239" y="637"/>
                </a:cubicBezTo>
                <a:cubicBezTo>
                  <a:pt x="239" y="636"/>
                  <a:pt x="240" y="636"/>
                  <a:pt x="240" y="636"/>
                </a:cubicBezTo>
                <a:cubicBezTo>
                  <a:pt x="240" y="636"/>
                  <a:pt x="240" y="636"/>
                  <a:pt x="240" y="636"/>
                </a:cubicBezTo>
                <a:cubicBezTo>
                  <a:pt x="241" y="635"/>
                  <a:pt x="241" y="635"/>
                  <a:pt x="241" y="635"/>
                </a:cubicBezTo>
                <a:cubicBezTo>
                  <a:pt x="241" y="635"/>
                  <a:pt x="241" y="634"/>
                  <a:pt x="241" y="634"/>
                </a:cubicBezTo>
                <a:cubicBezTo>
                  <a:pt x="241" y="634"/>
                  <a:pt x="241" y="634"/>
                  <a:pt x="241" y="634"/>
                </a:cubicBezTo>
                <a:cubicBezTo>
                  <a:pt x="242" y="634"/>
                  <a:pt x="243" y="634"/>
                  <a:pt x="244" y="633"/>
                </a:cubicBezTo>
                <a:cubicBezTo>
                  <a:pt x="244" y="634"/>
                  <a:pt x="244" y="634"/>
                  <a:pt x="244" y="634"/>
                </a:cubicBezTo>
                <a:cubicBezTo>
                  <a:pt x="245" y="634"/>
                  <a:pt x="245" y="633"/>
                  <a:pt x="245" y="633"/>
                </a:cubicBezTo>
                <a:cubicBezTo>
                  <a:pt x="245" y="633"/>
                  <a:pt x="245" y="633"/>
                  <a:pt x="245" y="633"/>
                </a:cubicBezTo>
                <a:cubicBezTo>
                  <a:pt x="246" y="633"/>
                  <a:pt x="246" y="632"/>
                  <a:pt x="246" y="631"/>
                </a:cubicBezTo>
                <a:cubicBezTo>
                  <a:pt x="246" y="631"/>
                  <a:pt x="247" y="631"/>
                  <a:pt x="247" y="631"/>
                </a:cubicBezTo>
                <a:cubicBezTo>
                  <a:pt x="247" y="630"/>
                  <a:pt x="248" y="630"/>
                  <a:pt x="248" y="630"/>
                </a:cubicBezTo>
                <a:cubicBezTo>
                  <a:pt x="248" y="629"/>
                  <a:pt x="248" y="629"/>
                  <a:pt x="249" y="629"/>
                </a:cubicBezTo>
                <a:cubicBezTo>
                  <a:pt x="249" y="628"/>
                  <a:pt x="249" y="629"/>
                  <a:pt x="249" y="628"/>
                </a:cubicBezTo>
                <a:cubicBezTo>
                  <a:pt x="249" y="629"/>
                  <a:pt x="249" y="629"/>
                  <a:pt x="249" y="629"/>
                </a:cubicBezTo>
                <a:cubicBezTo>
                  <a:pt x="249" y="630"/>
                  <a:pt x="248" y="632"/>
                  <a:pt x="247" y="633"/>
                </a:cubicBezTo>
                <a:cubicBezTo>
                  <a:pt x="247" y="633"/>
                  <a:pt x="247" y="633"/>
                  <a:pt x="247" y="633"/>
                </a:cubicBezTo>
                <a:cubicBezTo>
                  <a:pt x="247" y="633"/>
                  <a:pt x="247" y="633"/>
                  <a:pt x="247" y="633"/>
                </a:cubicBezTo>
                <a:cubicBezTo>
                  <a:pt x="246" y="633"/>
                  <a:pt x="246" y="633"/>
                  <a:pt x="246" y="633"/>
                </a:cubicBezTo>
                <a:cubicBezTo>
                  <a:pt x="246" y="634"/>
                  <a:pt x="246" y="634"/>
                  <a:pt x="246" y="634"/>
                </a:cubicBezTo>
                <a:cubicBezTo>
                  <a:pt x="244" y="634"/>
                  <a:pt x="244" y="635"/>
                  <a:pt x="244" y="637"/>
                </a:cubicBezTo>
                <a:cubicBezTo>
                  <a:pt x="243" y="637"/>
                  <a:pt x="243" y="637"/>
                  <a:pt x="242" y="637"/>
                </a:cubicBezTo>
                <a:cubicBezTo>
                  <a:pt x="242" y="638"/>
                  <a:pt x="241" y="640"/>
                  <a:pt x="241" y="640"/>
                </a:cubicBezTo>
                <a:close/>
                <a:moveTo>
                  <a:pt x="248" y="644"/>
                </a:moveTo>
                <a:cubicBezTo>
                  <a:pt x="248" y="644"/>
                  <a:pt x="248" y="644"/>
                  <a:pt x="248" y="644"/>
                </a:cubicBezTo>
                <a:cubicBezTo>
                  <a:pt x="247" y="644"/>
                  <a:pt x="247" y="645"/>
                  <a:pt x="247" y="644"/>
                </a:cubicBezTo>
                <a:lnTo>
                  <a:pt x="248" y="644"/>
                </a:lnTo>
                <a:close/>
                <a:moveTo>
                  <a:pt x="246" y="644"/>
                </a:moveTo>
                <a:cubicBezTo>
                  <a:pt x="246" y="644"/>
                  <a:pt x="246" y="644"/>
                  <a:pt x="246" y="644"/>
                </a:cubicBezTo>
                <a:cubicBezTo>
                  <a:pt x="246" y="644"/>
                  <a:pt x="246" y="644"/>
                  <a:pt x="246" y="644"/>
                </a:cubicBezTo>
                <a:cubicBezTo>
                  <a:pt x="246" y="644"/>
                  <a:pt x="246" y="644"/>
                  <a:pt x="246" y="644"/>
                </a:cubicBezTo>
                <a:cubicBezTo>
                  <a:pt x="246" y="644"/>
                  <a:pt x="245" y="644"/>
                  <a:pt x="246" y="644"/>
                </a:cubicBezTo>
                <a:close/>
                <a:moveTo>
                  <a:pt x="246" y="646"/>
                </a:moveTo>
                <a:cubicBezTo>
                  <a:pt x="246" y="647"/>
                  <a:pt x="246" y="647"/>
                  <a:pt x="246" y="647"/>
                </a:cubicBezTo>
                <a:cubicBezTo>
                  <a:pt x="245" y="647"/>
                  <a:pt x="245" y="647"/>
                  <a:pt x="245" y="647"/>
                </a:cubicBezTo>
                <a:cubicBezTo>
                  <a:pt x="245" y="647"/>
                  <a:pt x="245" y="647"/>
                  <a:pt x="245" y="647"/>
                </a:cubicBezTo>
                <a:cubicBezTo>
                  <a:pt x="245" y="647"/>
                  <a:pt x="245" y="647"/>
                  <a:pt x="245" y="647"/>
                </a:cubicBezTo>
                <a:cubicBezTo>
                  <a:pt x="245" y="647"/>
                  <a:pt x="245" y="646"/>
                  <a:pt x="245" y="646"/>
                </a:cubicBezTo>
                <a:cubicBezTo>
                  <a:pt x="245" y="646"/>
                  <a:pt x="245" y="646"/>
                  <a:pt x="246" y="646"/>
                </a:cubicBezTo>
                <a:close/>
                <a:moveTo>
                  <a:pt x="243" y="655"/>
                </a:moveTo>
                <a:cubicBezTo>
                  <a:pt x="242" y="655"/>
                  <a:pt x="242" y="655"/>
                  <a:pt x="242" y="655"/>
                </a:cubicBezTo>
                <a:cubicBezTo>
                  <a:pt x="242" y="655"/>
                  <a:pt x="242" y="655"/>
                  <a:pt x="242" y="655"/>
                </a:cubicBezTo>
                <a:cubicBezTo>
                  <a:pt x="243" y="655"/>
                  <a:pt x="243" y="655"/>
                  <a:pt x="243" y="655"/>
                </a:cubicBezTo>
                <a:close/>
                <a:moveTo>
                  <a:pt x="243" y="655"/>
                </a:moveTo>
                <a:cubicBezTo>
                  <a:pt x="243" y="655"/>
                  <a:pt x="243" y="655"/>
                  <a:pt x="243" y="655"/>
                </a:cubicBezTo>
                <a:cubicBezTo>
                  <a:pt x="243" y="655"/>
                  <a:pt x="243" y="655"/>
                  <a:pt x="243" y="655"/>
                </a:cubicBezTo>
                <a:cubicBezTo>
                  <a:pt x="243" y="654"/>
                  <a:pt x="243" y="654"/>
                  <a:pt x="243" y="654"/>
                </a:cubicBezTo>
                <a:cubicBezTo>
                  <a:pt x="243" y="654"/>
                  <a:pt x="243" y="654"/>
                  <a:pt x="243" y="655"/>
                </a:cubicBezTo>
                <a:close/>
                <a:moveTo>
                  <a:pt x="243" y="653"/>
                </a:moveTo>
                <a:cubicBezTo>
                  <a:pt x="243" y="653"/>
                  <a:pt x="243" y="653"/>
                  <a:pt x="243" y="652"/>
                </a:cubicBezTo>
                <a:cubicBezTo>
                  <a:pt x="243" y="652"/>
                  <a:pt x="243" y="652"/>
                  <a:pt x="242" y="652"/>
                </a:cubicBezTo>
                <a:cubicBezTo>
                  <a:pt x="242" y="651"/>
                  <a:pt x="242" y="651"/>
                  <a:pt x="242" y="651"/>
                </a:cubicBezTo>
                <a:cubicBezTo>
                  <a:pt x="243" y="651"/>
                  <a:pt x="243" y="651"/>
                  <a:pt x="243" y="651"/>
                </a:cubicBezTo>
                <a:cubicBezTo>
                  <a:pt x="243" y="651"/>
                  <a:pt x="243" y="651"/>
                  <a:pt x="244" y="652"/>
                </a:cubicBezTo>
                <a:cubicBezTo>
                  <a:pt x="244" y="652"/>
                  <a:pt x="244" y="652"/>
                  <a:pt x="244" y="653"/>
                </a:cubicBezTo>
                <a:cubicBezTo>
                  <a:pt x="244" y="653"/>
                  <a:pt x="244" y="653"/>
                  <a:pt x="244" y="653"/>
                </a:cubicBezTo>
                <a:cubicBezTo>
                  <a:pt x="244" y="653"/>
                  <a:pt x="244" y="653"/>
                  <a:pt x="244" y="653"/>
                </a:cubicBezTo>
                <a:cubicBezTo>
                  <a:pt x="245" y="653"/>
                  <a:pt x="245" y="653"/>
                  <a:pt x="245" y="653"/>
                </a:cubicBezTo>
                <a:cubicBezTo>
                  <a:pt x="244" y="653"/>
                  <a:pt x="244" y="653"/>
                  <a:pt x="243" y="653"/>
                </a:cubicBezTo>
                <a:close/>
                <a:moveTo>
                  <a:pt x="245" y="652"/>
                </a:moveTo>
                <a:cubicBezTo>
                  <a:pt x="245" y="652"/>
                  <a:pt x="245" y="652"/>
                  <a:pt x="245" y="652"/>
                </a:cubicBezTo>
                <a:cubicBezTo>
                  <a:pt x="245" y="652"/>
                  <a:pt x="245" y="652"/>
                  <a:pt x="245" y="652"/>
                </a:cubicBezTo>
                <a:close/>
                <a:moveTo>
                  <a:pt x="245" y="651"/>
                </a:moveTo>
                <a:cubicBezTo>
                  <a:pt x="245" y="651"/>
                  <a:pt x="245" y="651"/>
                  <a:pt x="245" y="651"/>
                </a:cubicBezTo>
                <a:cubicBezTo>
                  <a:pt x="245" y="651"/>
                  <a:pt x="245" y="651"/>
                  <a:pt x="245" y="651"/>
                </a:cubicBezTo>
                <a:cubicBezTo>
                  <a:pt x="245" y="651"/>
                  <a:pt x="245" y="651"/>
                  <a:pt x="245" y="651"/>
                </a:cubicBezTo>
                <a:close/>
                <a:moveTo>
                  <a:pt x="245" y="648"/>
                </a:moveTo>
                <a:cubicBezTo>
                  <a:pt x="245" y="648"/>
                  <a:pt x="245" y="647"/>
                  <a:pt x="245" y="647"/>
                </a:cubicBezTo>
                <a:cubicBezTo>
                  <a:pt x="246" y="647"/>
                  <a:pt x="246" y="647"/>
                  <a:pt x="246" y="648"/>
                </a:cubicBezTo>
                <a:cubicBezTo>
                  <a:pt x="246" y="648"/>
                  <a:pt x="246" y="648"/>
                  <a:pt x="246" y="648"/>
                </a:cubicBezTo>
                <a:cubicBezTo>
                  <a:pt x="246" y="649"/>
                  <a:pt x="245" y="648"/>
                  <a:pt x="245" y="648"/>
                </a:cubicBezTo>
                <a:close/>
                <a:moveTo>
                  <a:pt x="250" y="650"/>
                </a:moveTo>
                <a:cubicBezTo>
                  <a:pt x="250" y="651"/>
                  <a:pt x="248" y="651"/>
                  <a:pt x="247" y="652"/>
                </a:cubicBezTo>
                <a:cubicBezTo>
                  <a:pt x="247" y="651"/>
                  <a:pt x="247" y="651"/>
                  <a:pt x="247" y="651"/>
                </a:cubicBezTo>
                <a:cubicBezTo>
                  <a:pt x="246" y="651"/>
                  <a:pt x="246" y="651"/>
                  <a:pt x="246" y="651"/>
                </a:cubicBezTo>
                <a:cubicBezTo>
                  <a:pt x="246" y="651"/>
                  <a:pt x="246" y="651"/>
                  <a:pt x="246" y="651"/>
                </a:cubicBezTo>
                <a:cubicBezTo>
                  <a:pt x="246" y="651"/>
                  <a:pt x="246" y="651"/>
                  <a:pt x="246" y="651"/>
                </a:cubicBezTo>
                <a:cubicBezTo>
                  <a:pt x="246" y="650"/>
                  <a:pt x="246" y="650"/>
                  <a:pt x="246" y="650"/>
                </a:cubicBezTo>
                <a:cubicBezTo>
                  <a:pt x="246" y="651"/>
                  <a:pt x="246" y="650"/>
                  <a:pt x="246" y="651"/>
                </a:cubicBezTo>
                <a:cubicBezTo>
                  <a:pt x="247" y="650"/>
                  <a:pt x="247" y="651"/>
                  <a:pt x="247" y="650"/>
                </a:cubicBezTo>
                <a:cubicBezTo>
                  <a:pt x="247" y="650"/>
                  <a:pt x="247" y="650"/>
                  <a:pt x="247" y="650"/>
                </a:cubicBezTo>
                <a:cubicBezTo>
                  <a:pt x="247" y="650"/>
                  <a:pt x="247" y="651"/>
                  <a:pt x="247" y="651"/>
                </a:cubicBezTo>
                <a:cubicBezTo>
                  <a:pt x="248" y="651"/>
                  <a:pt x="248" y="650"/>
                  <a:pt x="248" y="650"/>
                </a:cubicBezTo>
                <a:cubicBezTo>
                  <a:pt x="249" y="650"/>
                  <a:pt x="249" y="650"/>
                  <a:pt x="250" y="650"/>
                </a:cubicBezTo>
                <a:cubicBezTo>
                  <a:pt x="250" y="649"/>
                  <a:pt x="250" y="648"/>
                  <a:pt x="249" y="648"/>
                </a:cubicBezTo>
                <a:cubicBezTo>
                  <a:pt x="250" y="648"/>
                  <a:pt x="250" y="648"/>
                  <a:pt x="250" y="648"/>
                </a:cubicBezTo>
                <a:cubicBezTo>
                  <a:pt x="250" y="648"/>
                  <a:pt x="250" y="648"/>
                  <a:pt x="250" y="648"/>
                </a:cubicBezTo>
                <a:cubicBezTo>
                  <a:pt x="250" y="648"/>
                  <a:pt x="250" y="650"/>
                  <a:pt x="250" y="650"/>
                </a:cubicBezTo>
                <a:close/>
                <a:moveTo>
                  <a:pt x="250" y="646"/>
                </a:moveTo>
                <a:cubicBezTo>
                  <a:pt x="250" y="646"/>
                  <a:pt x="250" y="646"/>
                  <a:pt x="250" y="646"/>
                </a:cubicBezTo>
                <a:cubicBezTo>
                  <a:pt x="250" y="646"/>
                  <a:pt x="250" y="646"/>
                  <a:pt x="250" y="645"/>
                </a:cubicBezTo>
                <a:cubicBezTo>
                  <a:pt x="250" y="645"/>
                  <a:pt x="250" y="645"/>
                  <a:pt x="250" y="645"/>
                </a:cubicBezTo>
                <a:cubicBezTo>
                  <a:pt x="250" y="645"/>
                  <a:pt x="250" y="645"/>
                  <a:pt x="250" y="645"/>
                </a:cubicBezTo>
                <a:cubicBezTo>
                  <a:pt x="250" y="646"/>
                  <a:pt x="250" y="646"/>
                  <a:pt x="250" y="646"/>
                </a:cubicBezTo>
                <a:close/>
                <a:moveTo>
                  <a:pt x="251" y="641"/>
                </a:moveTo>
                <a:cubicBezTo>
                  <a:pt x="251" y="641"/>
                  <a:pt x="251" y="641"/>
                  <a:pt x="250" y="641"/>
                </a:cubicBezTo>
                <a:cubicBezTo>
                  <a:pt x="250" y="641"/>
                  <a:pt x="250" y="641"/>
                  <a:pt x="250" y="641"/>
                </a:cubicBezTo>
                <a:cubicBezTo>
                  <a:pt x="250" y="640"/>
                  <a:pt x="251" y="640"/>
                  <a:pt x="251" y="640"/>
                </a:cubicBezTo>
                <a:cubicBezTo>
                  <a:pt x="251" y="640"/>
                  <a:pt x="251" y="640"/>
                  <a:pt x="251" y="640"/>
                </a:cubicBezTo>
                <a:cubicBezTo>
                  <a:pt x="251" y="640"/>
                  <a:pt x="251" y="640"/>
                  <a:pt x="251" y="641"/>
                </a:cubicBezTo>
                <a:close/>
                <a:moveTo>
                  <a:pt x="252" y="636"/>
                </a:moveTo>
                <a:cubicBezTo>
                  <a:pt x="252" y="636"/>
                  <a:pt x="252" y="636"/>
                  <a:pt x="253" y="636"/>
                </a:cubicBezTo>
                <a:cubicBezTo>
                  <a:pt x="253" y="636"/>
                  <a:pt x="252" y="636"/>
                  <a:pt x="252" y="637"/>
                </a:cubicBezTo>
                <a:cubicBezTo>
                  <a:pt x="252" y="637"/>
                  <a:pt x="252" y="637"/>
                  <a:pt x="252" y="637"/>
                </a:cubicBezTo>
                <a:cubicBezTo>
                  <a:pt x="252" y="636"/>
                  <a:pt x="252" y="636"/>
                  <a:pt x="252" y="635"/>
                </a:cubicBezTo>
                <a:cubicBezTo>
                  <a:pt x="252" y="635"/>
                  <a:pt x="252" y="635"/>
                  <a:pt x="253" y="635"/>
                </a:cubicBezTo>
                <a:cubicBezTo>
                  <a:pt x="253" y="636"/>
                  <a:pt x="253" y="636"/>
                  <a:pt x="253" y="636"/>
                </a:cubicBezTo>
                <a:cubicBezTo>
                  <a:pt x="253" y="636"/>
                  <a:pt x="253" y="636"/>
                  <a:pt x="253" y="636"/>
                </a:cubicBezTo>
                <a:lnTo>
                  <a:pt x="252" y="636"/>
                </a:lnTo>
                <a:close/>
                <a:moveTo>
                  <a:pt x="253" y="634"/>
                </a:moveTo>
                <a:cubicBezTo>
                  <a:pt x="253" y="633"/>
                  <a:pt x="253" y="634"/>
                  <a:pt x="253" y="633"/>
                </a:cubicBezTo>
                <a:cubicBezTo>
                  <a:pt x="253" y="633"/>
                  <a:pt x="253" y="633"/>
                  <a:pt x="253" y="633"/>
                </a:cubicBezTo>
                <a:cubicBezTo>
                  <a:pt x="253" y="633"/>
                  <a:pt x="253" y="633"/>
                  <a:pt x="253" y="632"/>
                </a:cubicBezTo>
                <a:cubicBezTo>
                  <a:pt x="253" y="632"/>
                  <a:pt x="253" y="632"/>
                  <a:pt x="253" y="632"/>
                </a:cubicBezTo>
                <a:cubicBezTo>
                  <a:pt x="253" y="632"/>
                  <a:pt x="253" y="632"/>
                  <a:pt x="253" y="632"/>
                </a:cubicBezTo>
                <a:cubicBezTo>
                  <a:pt x="253" y="632"/>
                  <a:pt x="253" y="632"/>
                  <a:pt x="253" y="632"/>
                </a:cubicBezTo>
                <a:cubicBezTo>
                  <a:pt x="252" y="632"/>
                  <a:pt x="253" y="632"/>
                  <a:pt x="253" y="632"/>
                </a:cubicBezTo>
                <a:cubicBezTo>
                  <a:pt x="253" y="632"/>
                  <a:pt x="253" y="632"/>
                  <a:pt x="253" y="632"/>
                </a:cubicBezTo>
                <a:cubicBezTo>
                  <a:pt x="253" y="632"/>
                  <a:pt x="253" y="632"/>
                  <a:pt x="254" y="632"/>
                </a:cubicBezTo>
                <a:cubicBezTo>
                  <a:pt x="254" y="633"/>
                  <a:pt x="253" y="633"/>
                  <a:pt x="253" y="633"/>
                </a:cubicBezTo>
                <a:cubicBezTo>
                  <a:pt x="253" y="633"/>
                  <a:pt x="253" y="634"/>
                  <a:pt x="253" y="634"/>
                </a:cubicBezTo>
                <a:close/>
                <a:moveTo>
                  <a:pt x="253" y="634"/>
                </a:moveTo>
                <a:cubicBezTo>
                  <a:pt x="253" y="634"/>
                  <a:pt x="253" y="634"/>
                  <a:pt x="253" y="634"/>
                </a:cubicBezTo>
                <a:cubicBezTo>
                  <a:pt x="253" y="634"/>
                  <a:pt x="253" y="634"/>
                  <a:pt x="253" y="634"/>
                </a:cubicBezTo>
                <a:cubicBezTo>
                  <a:pt x="253" y="634"/>
                  <a:pt x="253" y="634"/>
                  <a:pt x="253" y="634"/>
                </a:cubicBezTo>
                <a:cubicBezTo>
                  <a:pt x="253" y="634"/>
                  <a:pt x="253" y="634"/>
                  <a:pt x="253" y="634"/>
                </a:cubicBezTo>
                <a:close/>
                <a:moveTo>
                  <a:pt x="253" y="644"/>
                </a:moveTo>
                <a:cubicBezTo>
                  <a:pt x="253" y="644"/>
                  <a:pt x="253" y="644"/>
                  <a:pt x="253" y="644"/>
                </a:cubicBezTo>
                <a:cubicBezTo>
                  <a:pt x="253" y="643"/>
                  <a:pt x="253" y="643"/>
                  <a:pt x="253" y="643"/>
                </a:cubicBezTo>
                <a:cubicBezTo>
                  <a:pt x="253" y="643"/>
                  <a:pt x="253" y="643"/>
                  <a:pt x="253" y="643"/>
                </a:cubicBezTo>
                <a:lnTo>
                  <a:pt x="253" y="644"/>
                </a:lnTo>
                <a:close/>
                <a:moveTo>
                  <a:pt x="254" y="637"/>
                </a:moveTo>
                <a:cubicBezTo>
                  <a:pt x="253" y="636"/>
                  <a:pt x="253" y="636"/>
                  <a:pt x="253" y="636"/>
                </a:cubicBezTo>
                <a:cubicBezTo>
                  <a:pt x="254" y="636"/>
                  <a:pt x="254" y="636"/>
                  <a:pt x="254" y="636"/>
                </a:cubicBezTo>
                <a:cubicBezTo>
                  <a:pt x="254" y="636"/>
                  <a:pt x="254" y="636"/>
                  <a:pt x="254" y="636"/>
                </a:cubicBezTo>
                <a:lnTo>
                  <a:pt x="254" y="637"/>
                </a:lnTo>
                <a:close/>
                <a:moveTo>
                  <a:pt x="255" y="645"/>
                </a:moveTo>
                <a:cubicBezTo>
                  <a:pt x="254" y="645"/>
                  <a:pt x="254" y="645"/>
                  <a:pt x="254" y="645"/>
                </a:cubicBezTo>
                <a:cubicBezTo>
                  <a:pt x="254" y="644"/>
                  <a:pt x="254" y="644"/>
                  <a:pt x="254" y="644"/>
                </a:cubicBezTo>
                <a:cubicBezTo>
                  <a:pt x="254" y="644"/>
                  <a:pt x="255" y="644"/>
                  <a:pt x="255" y="644"/>
                </a:cubicBezTo>
                <a:cubicBezTo>
                  <a:pt x="255" y="644"/>
                  <a:pt x="255" y="644"/>
                  <a:pt x="255" y="644"/>
                </a:cubicBezTo>
                <a:lnTo>
                  <a:pt x="255" y="645"/>
                </a:lnTo>
                <a:close/>
                <a:moveTo>
                  <a:pt x="255" y="634"/>
                </a:moveTo>
                <a:cubicBezTo>
                  <a:pt x="255" y="634"/>
                  <a:pt x="255" y="634"/>
                  <a:pt x="255" y="634"/>
                </a:cubicBezTo>
                <a:cubicBezTo>
                  <a:pt x="255" y="634"/>
                  <a:pt x="255" y="634"/>
                  <a:pt x="255" y="634"/>
                </a:cubicBezTo>
                <a:cubicBezTo>
                  <a:pt x="255" y="634"/>
                  <a:pt x="255" y="634"/>
                  <a:pt x="255" y="634"/>
                </a:cubicBezTo>
                <a:cubicBezTo>
                  <a:pt x="254" y="634"/>
                  <a:pt x="254" y="634"/>
                  <a:pt x="254" y="634"/>
                </a:cubicBezTo>
                <a:cubicBezTo>
                  <a:pt x="254" y="634"/>
                  <a:pt x="254" y="634"/>
                  <a:pt x="254" y="634"/>
                </a:cubicBezTo>
                <a:cubicBezTo>
                  <a:pt x="254" y="633"/>
                  <a:pt x="255" y="633"/>
                  <a:pt x="255" y="633"/>
                </a:cubicBezTo>
                <a:cubicBezTo>
                  <a:pt x="255" y="633"/>
                  <a:pt x="255" y="633"/>
                  <a:pt x="255" y="633"/>
                </a:cubicBezTo>
                <a:cubicBezTo>
                  <a:pt x="255" y="633"/>
                  <a:pt x="255" y="634"/>
                  <a:pt x="255" y="634"/>
                </a:cubicBezTo>
                <a:close/>
                <a:moveTo>
                  <a:pt x="255" y="631"/>
                </a:moveTo>
                <a:cubicBezTo>
                  <a:pt x="254" y="631"/>
                  <a:pt x="254" y="631"/>
                  <a:pt x="254" y="631"/>
                </a:cubicBezTo>
                <a:cubicBezTo>
                  <a:pt x="254" y="631"/>
                  <a:pt x="254" y="631"/>
                  <a:pt x="255" y="631"/>
                </a:cubicBezTo>
                <a:close/>
                <a:moveTo>
                  <a:pt x="254" y="628"/>
                </a:moveTo>
                <a:cubicBezTo>
                  <a:pt x="254" y="628"/>
                  <a:pt x="254" y="628"/>
                  <a:pt x="254" y="628"/>
                </a:cubicBezTo>
                <a:cubicBezTo>
                  <a:pt x="255" y="628"/>
                  <a:pt x="255" y="628"/>
                  <a:pt x="255" y="628"/>
                </a:cubicBezTo>
                <a:cubicBezTo>
                  <a:pt x="255" y="628"/>
                  <a:pt x="255" y="628"/>
                  <a:pt x="255" y="628"/>
                </a:cubicBezTo>
                <a:lnTo>
                  <a:pt x="254" y="628"/>
                </a:lnTo>
                <a:close/>
                <a:moveTo>
                  <a:pt x="256" y="634"/>
                </a:moveTo>
                <a:cubicBezTo>
                  <a:pt x="256" y="634"/>
                  <a:pt x="256" y="634"/>
                  <a:pt x="256" y="634"/>
                </a:cubicBezTo>
                <a:cubicBezTo>
                  <a:pt x="256" y="634"/>
                  <a:pt x="256" y="634"/>
                  <a:pt x="256" y="634"/>
                </a:cubicBezTo>
                <a:close/>
                <a:moveTo>
                  <a:pt x="256" y="630"/>
                </a:moveTo>
                <a:cubicBezTo>
                  <a:pt x="256" y="631"/>
                  <a:pt x="256" y="631"/>
                  <a:pt x="256" y="631"/>
                </a:cubicBezTo>
                <a:cubicBezTo>
                  <a:pt x="256" y="631"/>
                  <a:pt x="256" y="631"/>
                  <a:pt x="256" y="631"/>
                </a:cubicBezTo>
                <a:cubicBezTo>
                  <a:pt x="256" y="630"/>
                  <a:pt x="256" y="630"/>
                  <a:pt x="256" y="629"/>
                </a:cubicBezTo>
                <a:cubicBezTo>
                  <a:pt x="256" y="629"/>
                  <a:pt x="256" y="630"/>
                  <a:pt x="256" y="630"/>
                </a:cubicBezTo>
                <a:cubicBezTo>
                  <a:pt x="256" y="630"/>
                  <a:pt x="256" y="630"/>
                  <a:pt x="256" y="630"/>
                </a:cubicBezTo>
                <a:close/>
                <a:moveTo>
                  <a:pt x="258" y="634"/>
                </a:moveTo>
                <a:cubicBezTo>
                  <a:pt x="258" y="635"/>
                  <a:pt x="258" y="635"/>
                  <a:pt x="258" y="635"/>
                </a:cubicBezTo>
                <a:cubicBezTo>
                  <a:pt x="258" y="636"/>
                  <a:pt x="258" y="636"/>
                  <a:pt x="258" y="636"/>
                </a:cubicBezTo>
                <a:cubicBezTo>
                  <a:pt x="257" y="636"/>
                  <a:pt x="257" y="636"/>
                  <a:pt x="256" y="636"/>
                </a:cubicBezTo>
                <a:cubicBezTo>
                  <a:pt x="257" y="635"/>
                  <a:pt x="257" y="635"/>
                  <a:pt x="257" y="635"/>
                </a:cubicBezTo>
                <a:cubicBezTo>
                  <a:pt x="257" y="635"/>
                  <a:pt x="257" y="634"/>
                  <a:pt x="257" y="634"/>
                </a:cubicBezTo>
                <a:cubicBezTo>
                  <a:pt x="257" y="634"/>
                  <a:pt x="258" y="634"/>
                  <a:pt x="258" y="634"/>
                </a:cubicBezTo>
                <a:cubicBezTo>
                  <a:pt x="258" y="634"/>
                  <a:pt x="258" y="634"/>
                  <a:pt x="258" y="634"/>
                </a:cubicBezTo>
                <a:cubicBezTo>
                  <a:pt x="258" y="634"/>
                  <a:pt x="258" y="634"/>
                  <a:pt x="258" y="634"/>
                </a:cubicBezTo>
                <a:close/>
                <a:moveTo>
                  <a:pt x="257" y="630"/>
                </a:moveTo>
                <a:cubicBezTo>
                  <a:pt x="257" y="629"/>
                  <a:pt x="257" y="629"/>
                  <a:pt x="257" y="629"/>
                </a:cubicBezTo>
                <a:cubicBezTo>
                  <a:pt x="257" y="629"/>
                  <a:pt x="257" y="629"/>
                  <a:pt x="257" y="629"/>
                </a:cubicBezTo>
                <a:cubicBezTo>
                  <a:pt x="257" y="630"/>
                  <a:pt x="257" y="630"/>
                  <a:pt x="257" y="630"/>
                </a:cubicBezTo>
                <a:close/>
                <a:moveTo>
                  <a:pt x="257" y="626"/>
                </a:moveTo>
                <a:cubicBezTo>
                  <a:pt x="255" y="625"/>
                  <a:pt x="256" y="626"/>
                  <a:pt x="255" y="627"/>
                </a:cubicBezTo>
                <a:cubicBezTo>
                  <a:pt x="254" y="628"/>
                  <a:pt x="254" y="628"/>
                  <a:pt x="253" y="628"/>
                </a:cubicBezTo>
                <a:cubicBezTo>
                  <a:pt x="253" y="628"/>
                  <a:pt x="253" y="629"/>
                  <a:pt x="253" y="629"/>
                </a:cubicBezTo>
                <a:cubicBezTo>
                  <a:pt x="253" y="629"/>
                  <a:pt x="253" y="629"/>
                  <a:pt x="253" y="629"/>
                </a:cubicBezTo>
                <a:cubicBezTo>
                  <a:pt x="253" y="629"/>
                  <a:pt x="253" y="629"/>
                  <a:pt x="252" y="629"/>
                </a:cubicBezTo>
                <a:cubicBezTo>
                  <a:pt x="252" y="628"/>
                  <a:pt x="252" y="628"/>
                  <a:pt x="253" y="628"/>
                </a:cubicBezTo>
                <a:cubicBezTo>
                  <a:pt x="253" y="627"/>
                  <a:pt x="253" y="627"/>
                  <a:pt x="253" y="627"/>
                </a:cubicBezTo>
                <a:cubicBezTo>
                  <a:pt x="252" y="628"/>
                  <a:pt x="252" y="628"/>
                  <a:pt x="252" y="628"/>
                </a:cubicBezTo>
                <a:cubicBezTo>
                  <a:pt x="252" y="628"/>
                  <a:pt x="252" y="628"/>
                  <a:pt x="252" y="628"/>
                </a:cubicBezTo>
                <a:cubicBezTo>
                  <a:pt x="252" y="626"/>
                  <a:pt x="253" y="627"/>
                  <a:pt x="254" y="626"/>
                </a:cubicBezTo>
                <a:cubicBezTo>
                  <a:pt x="254" y="626"/>
                  <a:pt x="254" y="626"/>
                  <a:pt x="254" y="625"/>
                </a:cubicBezTo>
                <a:cubicBezTo>
                  <a:pt x="254" y="624"/>
                  <a:pt x="255" y="624"/>
                  <a:pt x="256" y="623"/>
                </a:cubicBezTo>
                <a:cubicBezTo>
                  <a:pt x="256" y="623"/>
                  <a:pt x="257" y="623"/>
                  <a:pt x="258" y="623"/>
                </a:cubicBezTo>
                <a:cubicBezTo>
                  <a:pt x="258" y="624"/>
                  <a:pt x="258" y="624"/>
                  <a:pt x="258" y="624"/>
                </a:cubicBezTo>
                <a:cubicBezTo>
                  <a:pt x="258" y="624"/>
                  <a:pt x="258" y="624"/>
                  <a:pt x="258" y="624"/>
                </a:cubicBezTo>
                <a:cubicBezTo>
                  <a:pt x="258" y="624"/>
                  <a:pt x="258" y="624"/>
                  <a:pt x="258" y="624"/>
                </a:cubicBezTo>
                <a:cubicBezTo>
                  <a:pt x="258" y="624"/>
                  <a:pt x="257" y="625"/>
                  <a:pt x="257" y="626"/>
                </a:cubicBezTo>
                <a:close/>
                <a:moveTo>
                  <a:pt x="258" y="623"/>
                </a:moveTo>
                <a:cubicBezTo>
                  <a:pt x="258" y="623"/>
                  <a:pt x="258" y="623"/>
                  <a:pt x="258" y="623"/>
                </a:cubicBezTo>
                <a:cubicBezTo>
                  <a:pt x="258" y="623"/>
                  <a:pt x="258" y="623"/>
                  <a:pt x="258" y="623"/>
                </a:cubicBezTo>
                <a:cubicBezTo>
                  <a:pt x="258" y="623"/>
                  <a:pt x="258" y="623"/>
                  <a:pt x="258" y="623"/>
                </a:cubicBezTo>
                <a:cubicBezTo>
                  <a:pt x="258" y="623"/>
                  <a:pt x="258" y="623"/>
                  <a:pt x="258" y="623"/>
                </a:cubicBezTo>
                <a:close/>
                <a:moveTo>
                  <a:pt x="259" y="634"/>
                </a:moveTo>
                <a:cubicBezTo>
                  <a:pt x="259" y="634"/>
                  <a:pt x="259" y="634"/>
                  <a:pt x="259" y="634"/>
                </a:cubicBezTo>
                <a:cubicBezTo>
                  <a:pt x="259" y="634"/>
                  <a:pt x="259" y="634"/>
                  <a:pt x="259" y="634"/>
                </a:cubicBezTo>
                <a:cubicBezTo>
                  <a:pt x="259" y="634"/>
                  <a:pt x="259" y="633"/>
                  <a:pt x="259" y="633"/>
                </a:cubicBezTo>
                <a:cubicBezTo>
                  <a:pt x="259" y="634"/>
                  <a:pt x="259" y="633"/>
                  <a:pt x="259" y="634"/>
                </a:cubicBezTo>
                <a:close/>
                <a:moveTo>
                  <a:pt x="259" y="617"/>
                </a:moveTo>
                <a:cubicBezTo>
                  <a:pt x="259" y="617"/>
                  <a:pt x="259" y="617"/>
                  <a:pt x="258" y="617"/>
                </a:cubicBezTo>
                <a:cubicBezTo>
                  <a:pt x="258" y="616"/>
                  <a:pt x="258" y="616"/>
                  <a:pt x="258" y="616"/>
                </a:cubicBezTo>
                <a:cubicBezTo>
                  <a:pt x="259" y="616"/>
                  <a:pt x="259" y="616"/>
                  <a:pt x="259" y="616"/>
                </a:cubicBezTo>
                <a:cubicBezTo>
                  <a:pt x="259" y="617"/>
                  <a:pt x="259" y="617"/>
                  <a:pt x="259" y="617"/>
                </a:cubicBezTo>
                <a:close/>
                <a:moveTo>
                  <a:pt x="259" y="616"/>
                </a:moveTo>
                <a:cubicBezTo>
                  <a:pt x="259" y="615"/>
                  <a:pt x="259" y="615"/>
                  <a:pt x="259" y="615"/>
                </a:cubicBezTo>
                <a:cubicBezTo>
                  <a:pt x="260" y="615"/>
                  <a:pt x="260" y="615"/>
                  <a:pt x="260" y="615"/>
                </a:cubicBezTo>
                <a:cubicBezTo>
                  <a:pt x="260" y="615"/>
                  <a:pt x="260" y="615"/>
                  <a:pt x="260" y="615"/>
                </a:cubicBezTo>
                <a:cubicBezTo>
                  <a:pt x="260" y="614"/>
                  <a:pt x="261" y="614"/>
                  <a:pt x="261" y="613"/>
                </a:cubicBezTo>
                <a:cubicBezTo>
                  <a:pt x="261" y="613"/>
                  <a:pt x="261" y="613"/>
                  <a:pt x="262" y="613"/>
                </a:cubicBezTo>
                <a:cubicBezTo>
                  <a:pt x="262" y="614"/>
                  <a:pt x="262" y="613"/>
                  <a:pt x="262" y="614"/>
                </a:cubicBezTo>
                <a:cubicBezTo>
                  <a:pt x="262" y="614"/>
                  <a:pt x="261" y="614"/>
                  <a:pt x="261" y="616"/>
                </a:cubicBezTo>
                <a:cubicBezTo>
                  <a:pt x="260" y="616"/>
                  <a:pt x="260" y="616"/>
                  <a:pt x="260" y="616"/>
                </a:cubicBezTo>
                <a:cubicBezTo>
                  <a:pt x="259" y="616"/>
                  <a:pt x="259" y="616"/>
                  <a:pt x="259" y="616"/>
                </a:cubicBezTo>
                <a:cubicBezTo>
                  <a:pt x="259" y="616"/>
                  <a:pt x="259" y="616"/>
                  <a:pt x="259" y="616"/>
                </a:cubicBezTo>
                <a:close/>
                <a:moveTo>
                  <a:pt x="260" y="633"/>
                </a:moveTo>
                <a:cubicBezTo>
                  <a:pt x="260" y="633"/>
                  <a:pt x="260" y="633"/>
                  <a:pt x="260" y="633"/>
                </a:cubicBezTo>
                <a:cubicBezTo>
                  <a:pt x="260" y="632"/>
                  <a:pt x="260" y="632"/>
                  <a:pt x="260" y="632"/>
                </a:cubicBezTo>
                <a:cubicBezTo>
                  <a:pt x="259" y="632"/>
                  <a:pt x="259" y="632"/>
                  <a:pt x="259" y="632"/>
                </a:cubicBezTo>
                <a:cubicBezTo>
                  <a:pt x="259" y="632"/>
                  <a:pt x="259" y="632"/>
                  <a:pt x="259" y="632"/>
                </a:cubicBezTo>
                <a:cubicBezTo>
                  <a:pt x="260" y="632"/>
                  <a:pt x="260" y="632"/>
                  <a:pt x="260" y="632"/>
                </a:cubicBezTo>
                <a:lnTo>
                  <a:pt x="260" y="633"/>
                </a:lnTo>
                <a:close/>
                <a:moveTo>
                  <a:pt x="261" y="631"/>
                </a:moveTo>
                <a:cubicBezTo>
                  <a:pt x="261" y="631"/>
                  <a:pt x="261" y="631"/>
                  <a:pt x="261" y="631"/>
                </a:cubicBezTo>
                <a:cubicBezTo>
                  <a:pt x="261" y="631"/>
                  <a:pt x="261" y="631"/>
                  <a:pt x="261" y="631"/>
                </a:cubicBezTo>
                <a:cubicBezTo>
                  <a:pt x="261" y="631"/>
                  <a:pt x="261" y="631"/>
                  <a:pt x="261" y="631"/>
                </a:cubicBezTo>
                <a:close/>
                <a:moveTo>
                  <a:pt x="261" y="622"/>
                </a:moveTo>
                <a:cubicBezTo>
                  <a:pt x="261" y="622"/>
                  <a:pt x="261" y="622"/>
                  <a:pt x="261" y="622"/>
                </a:cubicBezTo>
                <a:cubicBezTo>
                  <a:pt x="261" y="623"/>
                  <a:pt x="261" y="623"/>
                  <a:pt x="261" y="624"/>
                </a:cubicBezTo>
                <a:cubicBezTo>
                  <a:pt x="260" y="624"/>
                  <a:pt x="260" y="625"/>
                  <a:pt x="259" y="626"/>
                </a:cubicBezTo>
                <a:cubicBezTo>
                  <a:pt x="259" y="625"/>
                  <a:pt x="259" y="623"/>
                  <a:pt x="259" y="622"/>
                </a:cubicBezTo>
                <a:cubicBezTo>
                  <a:pt x="260" y="622"/>
                  <a:pt x="260" y="622"/>
                  <a:pt x="260" y="622"/>
                </a:cubicBezTo>
                <a:cubicBezTo>
                  <a:pt x="260" y="622"/>
                  <a:pt x="260" y="621"/>
                  <a:pt x="261" y="621"/>
                </a:cubicBezTo>
                <a:cubicBezTo>
                  <a:pt x="261" y="620"/>
                  <a:pt x="261" y="620"/>
                  <a:pt x="260" y="619"/>
                </a:cubicBezTo>
                <a:cubicBezTo>
                  <a:pt x="261" y="619"/>
                  <a:pt x="261" y="619"/>
                  <a:pt x="261" y="619"/>
                </a:cubicBezTo>
                <a:cubicBezTo>
                  <a:pt x="261" y="619"/>
                  <a:pt x="261" y="619"/>
                  <a:pt x="261" y="619"/>
                </a:cubicBezTo>
                <a:cubicBezTo>
                  <a:pt x="261" y="619"/>
                  <a:pt x="261" y="619"/>
                  <a:pt x="261" y="619"/>
                </a:cubicBezTo>
                <a:cubicBezTo>
                  <a:pt x="261" y="620"/>
                  <a:pt x="262" y="620"/>
                  <a:pt x="262" y="620"/>
                </a:cubicBezTo>
                <a:cubicBezTo>
                  <a:pt x="262" y="621"/>
                  <a:pt x="261" y="621"/>
                  <a:pt x="262" y="621"/>
                </a:cubicBezTo>
                <a:cubicBezTo>
                  <a:pt x="262" y="622"/>
                  <a:pt x="262" y="622"/>
                  <a:pt x="262" y="622"/>
                </a:cubicBezTo>
                <a:cubicBezTo>
                  <a:pt x="261" y="622"/>
                  <a:pt x="261" y="622"/>
                  <a:pt x="261" y="622"/>
                </a:cubicBezTo>
                <a:close/>
                <a:moveTo>
                  <a:pt x="262" y="630"/>
                </a:moveTo>
                <a:cubicBezTo>
                  <a:pt x="262" y="630"/>
                  <a:pt x="262" y="630"/>
                  <a:pt x="262" y="630"/>
                </a:cubicBezTo>
                <a:cubicBezTo>
                  <a:pt x="261" y="630"/>
                  <a:pt x="261" y="630"/>
                  <a:pt x="261" y="630"/>
                </a:cubicBezTo>
                <a:cubicBezTo>
                  <a:pt x="261" y="630"/>
                  <a:pt x="261" y="629"/>
                  <a:pt x="261" y="629"/>
                </a:cubicBezTo>
                <a:cubicBezTo>
                  <a:pt x="262" y="629"/>
                  <a:pt x="262" y="629"/>
                  <a:pt x="262" y="629"/>
                </a:cubicBezTo>
                <a:lnTo>
                  <a:pt x="262" y="630"/>
                </a:lnTo>
                <a:close/>
                <a:moveTo>
                  <a:pt x="262" y="628"/>
                </a:moveTo>
                <a:cubicBezTo>
                  <a:pt x="262" y="628"/>
                  <a:pt x="262" y="628"/>
                  <a:pt x="262" y="628"/>
                </a:cubicBezTo>
                <a:cubicBezTo>
                  <a:pt x="262" y="627"/>
                  <a:pt x="262" y="628"/>
                  <a:pt x="262" y="627"/>
                </a:cubicBezTo>
                <a:cubicBezTo>
                  <a:pt x="262" y="627"/>
                  <a:pt x="262" y="627"/>
                  <a:pt x="261" y="627"/>
                </a:cubicBezTo>
                <a:cubicBezTo>
                  <a:pt x="261" y="627"/>
                  <a:pt x="261" y="627"/>
                  <a:pt x="261" y="627"/>
                </a:cubicBezTo>
                <a:cubicBezTo>
                  <a:pt x="262" y="627"/>
                  <a:pt x="262" y="627"/>
                  <a:pt x="262" y="627"/>
                </a:cubicBezTo>
                <a:cubicBezTo>
                  <a:pt x="263" y="626"/>
                  <a:pt x="263" y="626"/>
                  <a:pt x="263" y="626"/>
                </a:cubicBezTo>
                <a:cubicBezTo>
                  <a:pt x="263" y="625"/>
                  <a:pt x="263" y="624"/>
                  <a:pt x="263" y="624"/>
                </a:cubicBezTo>
                <a:cubicBezTo>
                  <a:pt x="264" y="623"/>
                  <a:pt x="264" y="622"/>
                  <a:pt x="264" y="622"/>
                </a:cubicBezTo>
                <a:cubicBezTo>
                  <a:pt x="264" y="622"/>
                  <a:pt x="265" y="622"/>
                  <a:pt x="265" y="622"/>
                </a:cubicBezTo>
                <a:cubicBezTo>
                  <a:pt x="265" y="622"/>
                  <a:pt x="265" y="622"/>
                  <a:pt x="265" y="623"/>
                </a:cubicBezTo>
                <a:cubicBezTo>
                  <a:pt x="265" y="623"/>
                  <a:pt x="265" y="623"/>
                  <a:pt x="264" y="624"/>
                </a:cubicBezTo>
                <a:cubicBezTo>
                  <a:pt x="264" y="624"/>
                  <a:pt x="264" y="624"/>
                  <a:pt x="265" y="624"/>
                </a:cubicBezTo>
                <a:cubicBezTo>
                  <a:pt x="265" y="626"/>
                  <a:pt x="263" y="626"/>
                  <a:pt x="262" y="628"/>
                </a:cubicBezTo>
                <a:close/>
                <a:moveTo>
                  <a:pt x="265" y="632"/>
                </a:moveTo>
                <a:cubicBezTo>
                  <a:pt x="264" y="631"/>
                  <a:pt x="264" y="631"/>
                  <a:pt x="264" y="631"/>
                </a:cubicBezTo>
                <a:cubicBezTo>
                  <a:pt x="264" y="631"/>
                  <a:pt x="264" y="631"/>
                  <a:pt x="264" y="631"/>
                </a:cubicBezTo>
                <a:cubicBezTo>
                  <a:pt x="265" y="631"/>
                  <a:pt x="265" y="631"/>
                  <a:pt x="265" y="631"/>
                </a:cubicBezTo>
                <a:cubicBezTo>
                  <a:pt x="265" y="631"/>
                  <a:pt x="265" y="631"/>
                  <a:pt x="265" y="631"/>
                </a:cubicBezTo>
                <a:lnTo>
                  <a:pt x="265" y="632"/>
                </a:lnTo>
                <a:close/>
                <a:moveTo>
                  <a:pt x="266" y="628"/>
                </a:moveTo>
                <a:cubicBezTo>
                  <a:pt x="265" y="628"/>
                  <a:pt x="265" y="628"/>
                  <a:pt x="265" y="628"/>
                </a:cubicBezTo>
                <a:cubicBezTo>
                  <a:pt x="265" y="628"/>
                  <a:pt x="265" y="628"/>
                  <a:pt x="265" y="628"/>
                </a:cubicBezTo>
                <a:cubicBezTo>
                  <a:pt x="265" y="628"/>
                  <a:pt x="265" y="628"/>
                  <a:pt x="265" y="628"/>
                </a:cubicBezTo>
                <a:cubicBezTo>
                  <a:pt x="265" y="628"/>
                  <a:pt x="265" y="627"/>
                  <a:pt x="265" y="627"/>
                </a:cubicBezTo>
                <a:cubicBezTo>
                  <a:pt x="266" y="627"/>
                  <a:pt x="266" y="627"/>
                  <a:pt x="266" y="627"/>
                </a:cubicBezTo>
                <a:cubicBezTo>
                  <a:pt x="266" y="627"/>
                  <a:pt x="266" y="627"/>
                  <a:pt x="266" y="627"/>
                </a:cubicBezTo>
                <a:cubicBezTo>
                  <a:pt x="266" y="627"/>
                  <a:pt x="266" y="627"/>
                  <a:pt x="266" y="627"/>
                </a:cubicBezTo>
                <a:cubicBezTo>
                  <a:pt x="266" y="627"/>
                  <a:pt x="266" y="627"/>
                  <a:pt x="266" y="627"/>
                </a:cubicBezTo>
                <a:cubicBezTo>
                  <a:pt x="266" y="627"/>
                  <a:pt x="266" y="627"/>
                  <a:pt x="266" y="627"/>
                </a:cubicBezTo>
                <a:cubicBezTo>
                  <a:pt x="266" y="628"/>
                  <a:pt x="266" y="628"/>
                  <a:pt x="266" y="628"/>
                </a:cubicBezTo>
                <a:close/>
                <a:moveTo>
                  <a:pt x="266" y="628"/>
                </a:moveTo>
                <a:cubicBezTo>
                  <a:pt x="266" y="628"/>
                  <a:pt x="266" y="628"/>
                  <a:pt x="266" y="628"/>
                </a:cubicBezTo>
                <a:cubicBezTo>
                  <a:pt x="266" y="628"/>
                  <a:pt x="266" y="628"/>
                  <a:pt x="266" y="628"/>
                </a:cubicBezTo>
                <a:cubicBezTo>
                  <a:pt x="266" y="628"/>
                  <a:pt x="266" y="628"/>
                  <a:pt x="266" y="628"/>
                </a:cubicBezTo>
                <a:cubicBezTo>
                  <a:pt x="267" y="628"/>
                  <a:pt x="267" y="628"/>
                  <a:pt x="267" y="628"/>
                </a:cubicBezTo>
                <a:cubicBezTo>
                  <a:pt x="266" y="628"/>
                  <a:pt x="266" y="628"/>
                  <a:pt x="266" y="628"/>
                </a:cubicBezTo>
                <a:close/>
                <a:moveTo>
                  <a:pt x="267" y="630"/>
                </a:moveTo>
                <a:cubicBezTo>
                  <a:pt x="267" y="630"/>
                  <a:pt x="267" y="630"/>
                  <a:pt x="267" y="629"/>
                </a:cubicBezTo>
                <a:cubicBezTo>
                  <a:pt x="267" y="629"/>
                  <a:pt x="267" y="629"/>
                  <a:pt x="267" y="629"/>
                </a:cubicBezTo>
                <a:lnTo>
                  <a:pt x="267" y="630"/>
                </a:lnTo>
                <a:close/>
                <a:moveTo>
                  <a:pt x="268" y="625"/>
                </a:moveTo>
                <a:cubicBezTo>
                  <a:pt x="267" y="625"/>
                  <a:pt x="267" y="625"/>
                  <a:pt x="267" y="625"/>
                </a:cubicBezTo>
                <a:cubicBezTo>
                  <a:pt x="268" y="625"/>
                  <a:pt x="268" y="625"/>
                  <a:pt x="268" y="625"/>
                </a:cubicBezTo>
                <a:cubicBezTo>
                  <a:pt x="268" y="625"/>
                  <a:pt x="268" y="625"/>
                  <a:pt x="268" y="625"/>
                </a:cubicBezTo>
                <a:cubicBezTo>
                  <a:pt x="268" y="625"/>
                  <a:pt x="268" y="625"/>
                  <a:pt x="268" y="625"/>
                </a:cubicBezTo>
                <a:close/>
                <a:moveTo>
                  <a:pt x="269" y="626"/>
                </a:moveTo>
                <a:cubicBezTo>
                  <a:pt x="269" y="626"/>
                  <a:pt x="269" y="626"/>
                  <a:pt x="269" y="626"/>
                </a:cubicBezTo>
                <a:cubicBezTo>
                  <a:pt x="269" y="625"/>
                  <a:pt x="268" y="625"/>
                  <a:pt x="268" y="624"/>
                </a:cubicBezTo>
                <a:cubicBezTo>
                  <a:pt x="269" y="624"/>
                  <a:pt x="269" y="624"/>
                  <a:pt x="269" y="624"/>
                </a:cubicBezTo>
                <a:lnTo>
                  <a:pt x="269" y="626"/>
                </a:lnTo>
                <a:close/>
                <a:moveTo>
                  <a:pt x="271" y="622"/>
                </a:moveTo>
                <a:cubicBezTo>
                  <a:pt x="271" y="623"/>
                  <a:pt x="271" y="623"/>
                  <a:pt x="271" y="623"/>
                </a:cubicBezTo>
                <a:cubicBezTo>
                  <a:pt x="270" y="623"/>
                  <a:pt x="270" y="623"/>
                  <a:pt x="270" y="623"/>
                </a:cubicBezTo>
                <a:cubicBezTo>
                  <a:pt x="270" y="622"/>
                  <a:pt x="271" y="622"/>
                  <a:pt x="271" y="622"/>
                </a:cubicBezTo>
                <a:cubicBezTo>
                  <a:pt x="271" y="622"/>
                  <a:pt x="271" y="622"/>
                  <a:pt x="271" y="622"/>
                </a:cubicBezTo>
                <a:close/>
                <a:moveTo>
                  <a:pt x="274" y="615"/>
                </a:moveTo>
                <a:cubicBezTo>
                  <a:pt x="274" y="615"/>
                  <a:pt x="274" y="615"/>
                  <a:pt x="274" y="615"/>
                </a:cubicBezTo>
                <a:cubicBezTo>
                  <a:pt x="274" y="614"/>
                  <a:pt x="274" y="615"/>
                  <a:pt x="274" y="614"/>
                </a:cubicBezTo>
                <a:cubicBezTo>
                  <a:pt x="274" y="614"/>
                  <a:pt x="274" y="614"/>
                  <a:pt x="275" y="614"/>
                </a:cubicBezTo>
                <a:cubicBezTo>
                  <a:pt x="274" y="615"/>
                  <a:pt x="274" y="615"/>
                  <a:pt x="274" y="615"/>
                </a:cubicBezTo>
                <a:close/>
                <a:moveTo>
                  <a:pt x="276" y="619"/>
                </a:moveTo>
                <a:cubicBezTo>
                  <a:pt x="276" y="619"/>
                  <a:pt x="276" y="619"/>
                  <a:pt x="275" y="619"/>
                </a:cubicBezTo>
                <a:cubicBezTo>
                  <a:pt x="275" y="619"/>
                  <a:pt x="275" y="619"/>
                  <a:pt x="275" y="619"/>
                </a:cubicBezTo>
                <a:cubicBezTo>
                  <a:pt x="275" y="619"/>
                  <a:pt x="275" y="619"/>
                  <a:pt x="275" y="619"/>
                </a:cubicBezTo>
                <a:cubicBezTo>
                  <a:pt x="275" y="619"/>
                  <a:pt x="275" y="619"/>
                  <a:pt x="275" y="619"/>
                </a:cubicBezTo>
                <a:cubicBezTo>
                  <a:pt x="276" y="619"/>
                  <a:pt x="276" y="619"/>
                  <a:pt x="276" y="619"/>
                </a:cubicBezTo>
                <a:cubicBezTo>
                  <a:pt x="276" y="619"/>
                  <a:pt x="276" y="619"/>
                  <a:pt x="276" y="619"/>
                </a:cubicBezTo>
                <a:close/>
                <a:moveTo>
                  <a:pt x="276" y="609"/>
                </a:moveTo>
                <a:cubicBezTo>
                  <a:pt x="276" y="609"/>
                  <a:pt x="276" y="609"/>
                  <a:pt x="276" y="608"/>
                </a:cubicBezTo>
                <a:cubicBezTo>
                  <a:pt x="276" y="608"/>
                  <a:pt x="276" y="609"/>
                  <a:pt x="276" y="609"/>
                </a:cubicBezTo>
                <a:cubicBezTo>
                  <a:pt x="276" y="609"/>
                  <a:pt x="276" y="609"/>
                  <a:pt x="276" y="609"/>
                </a:cubicBezTo>
                <a:close/>
                <a:moveTo>
                  <a:pt x="276" y="611"/>
                </a:moveTo>
                <a:cubicBezTo>
                  <a:pt x="277" y="611"/>
                  <a:pt x="277" y="611"/>
                  <a:pt x="277" y="611"/>
                </a:cubicBezTo>
                <a:cubicBezTo>
                  <a:pt x="277" y="611"/>
                  <a:pt x="277" y="611"/>
                  <a:pt x="277" y="611"/>
                </a:cubicBezTo>
                <a:cubicBezTo>
                  <a:pt x="277" y="611"/>
                  <a:pt x="277" y="611"/>
                  <a:pt x="277" y="611"/>
                </a:cubicBezTo>
                <a:cubicBezTo>
                  <a:pt x="277" y="611"/>
                  <a:pt x="276" y="611"/>
                  <a:pt x="276" y="611"/>
                </a:cubicBezTo>
                <a:close/>
                <a:moveTo>
                  <a:pt x="277" y="613"/>
                </a:moveTo>
                <a:cubicBezTo>
                  <a:pt x="277" y="613"/>
                  <a:pt x="276" y="612"/>
                  <a:pt x="276" y="612"/>
                </a:cubicBezTo>
                <a:cubicBezTo>
                  <a:pt x="277" y="612"/>
                  <a:pt x="277" y="612"/>
                  <a:pt x="277" y="612"/>
                </a:cubicBezTo>
                <a:lnTo>
                  <a:pt x="277" y="613"/>
                </a:lnTo>
                <a:close/>
                <a:moveTo>
                  <a:pt x="278" y="611"/>
                </a:moveTo>
                <a:cubicBezTo>
                  <a:pt x="278" y="611"/>
                  <a:pt x="278" y="611"/>
                  <a:pt x="278" y="611"/>
                </a:cubicBezTo>
                <a:cubicBezTo>
                  <a:pt x="278" y="611"/>
                  <a:pt x="278" y="611"/>
                  <a:pt x="278" y="610"/>
                </a:cubicBezTo>
                <a:cubicBezTo>
                  <a:pt x="278" y="610"/>
                  <a:pt x="278" y="610"/>
                  <a:pt x="278" y="610"/>
                </a:cubicBezTo>
                <a:cubicBezTo>
                  <a:pt x="278" y="611"/>
                  <a:pt x="278" y="611"/>
                  <a:pt x="278" y="611"/>
                </a:cubicBezTo>
                <a:close/>
                <a:moveTo>
                  <a:pt x="279" y="616"/>
                </a:moveTo>
                <a:cubicBezTo>
                  <a:pt x="279" y="616"/>
                  <a:pt x="279" y="616"/>
                  <a:pt x="279" y="616"/>
                </a:cubicBezTo>
                <a:cubicBezTo>
                  <a:pt x="279" y="615"/>
                  <a:pt x="279" y="615"/>
                  <a:pt x="279" y="615"/>
                </a:cubicBezTo>
                <a:cubicBezTo>
                  <a:pt x="279" y="615"/>
                  <a:pt x="279" y="615"/>
                  <a:pt x="279" y="615"/>
                </a:cubicBezTo>
                <a:lnTo>
                  <a:pt x="279" y="616"/>
                </a:lnTo>
                <a:close/>
                <a:moveTo>
                  <a:pt x="279" y="610"/>
                </a:moveTo>
                <a:cubicBezTo>
                  <a:pt x="279" y="610"/>
                  <a:pt x="279" y="610"/>
                  <a:pt x="279" y="610"/>
                </a:cubicBezTo>
                <a:cubicBezTo>
                  <a:pt x="279" y="609"/>
                  <a:pt x="279" y="609"/>
                  <a:pt x="279" y="609"/>
                </a:cubicBezTo>
                <a:cubicBezTo>
                  <a:pt x="279" y="609"/>
                  <a:pt x="279" y="609"/>
                  <a:pt x="279" y="609"/>
                </a:cubicBezTo>
                <a:lnTo>
                  <a:pt x="279" y="610"/>
                </a:lnTo>
                <a:close/>
                <a:moveTo>
                  <a:pt x="280" y="618"/>
                </a:moveTo>
                <a:cubicBezTo>
                  <a:pt x="280" y="618"/>
                  <a:pt x="280" y="618"/>
                  <a:pt x="280" y="618"/>
                </a:cubicBezTo>
                <a:cubicBezTo>
                  <a:pt x="279" y="618"/>
                  <a:pt x="279" y="618"/>
                  <a:pt x="279" y="618"/>
                </a:cubicBezTo>
                <a:cubicBezTo>
                  <a:pt x="280" y="618"/>
                  <a:pt x="280" y="618"/>
                  <a:pt x="280" y="618"/>
                </a:cubicBezTo>
                <a:close/>
                <a:moveTo>
                  <a:pt x="280" y="616"/>
                </a:moveTo>
                <a:cubicBezTo>
                  <a:pt x="280" y="616"/>
                  <a:pt x="280" y="616"/>
                  <a:pt x="280" y="616"/>
                </a:cubicBezTo>
                <a:cubicBezTo>
                  <a:pt x="280" y="616"/>
                  <a:pt x="280" y="616"/>
                  <a:pt x="280" y="616"/>
                </a:cubicBezTo>
                <a:cubicBezTo>
                  <a:pt x="280" y="616"/>
                  <a:pt x="280" y="616"/>
                  <a:pt x="280" y="616"/>
                </a:cubicBezTo>
                <a:close/>
                <a:moveTo>
                  <a:pt x="281" y="603"/>
                </a:moveTo>
                <a:cubicBezTo>
                  <a:pt x="280" y="603"/>
                  <a:pt x="280" y="603"/>
                  <a:pt x="280" y="603"/>
                </a:cubicBezTo>
                <a:cubicBezTo>
                  <a:pt x="280" y="603"/>
                  <a:pt x="280" y="604"/>
                  <a:pt x="280" y="604"/>
                </a:cubicBezTo>
                <a:cubicBezTo>
                  <a:pt x="279" y="604"/>
                  <a:pt x="279" y="604"/>
                  <a:pt x="279" y="604"/>
                </a:cubicBezTo>
                <a:cubicBezTo>
                  <a:pt x="279" y="605"/>
                  <a:pt x="279" y="605"/>
                  <a:pt x="279" y="606"/>
                </a:cubicBezTo>
                <a:cubicBezTo>
                  <a:pt x="279" y="606"/>
                  <a:pt x="279" y="606"/>
                  <a:pt x="279" y="607"/>
                </a:cubicBezTo>
                <a:cubicBezTo>
                  <a:pt x="278" y="606"/>
                  <a:pt x="278" y="606"/>
                  <a:pt x="278" y="606"/>
                </a:cubicBezTo>
                <a:cubicBezTo>
                  <a:pt x="277" y="606"/>
                  <a:pt x="278" y="606"/>
                  <a:pt x="277" y="607"/>
                </a:cubicBezTo>
                <a:cubicBezTo>
                  <a:pt x="277" y="607"/>
                  <a:pt x="277" y="607"/>
                  <a:pt x="277" y="607"/>
                </a:cubicBezTo>
                <a:cubicBezTo>
                  <a:pt x="277" y="607"/>
                  <a:pt x="276" y="607"/>
                  <a:pt x="276" y="607"/>
                </a:cubicBezTo>
                <a:cubicBezTo>
                  <a:pt x="276" y="607"/>
                  <a:pt x="276" y="608"/>
                  <a:pt x="275" y="608"/>
                </a:cubicBezTo>
                <a:cubicBezTo>
                  <a:pt x="275" y="608"/>
                  <a:pt x="275" y="608"/>
                  <a:pt x="275" y="608"/>
                </a:cubicBezTo>
                <a:cubicBezTo>
                  <a:pt x="275" y="608"/>
                  <a:pt x="275" y="609"/>
                  <a:pt x="275" y="609"/>
                </a:cubicBezTo>
                <a:cubicBezTo>
                  <a:pt x="274" y="609"/>
                  <a:pt x="274" y="609"/>
                  <a:pt x="274" y="609"/>
                </a:cubicBezTo>
                <a:cubicBezTo>
                  <a:pt x="274" y="609"/>
                  <a:pt x="274" y="610"/>
                  <a:pt x="274" y="610"/>
                </a:cubicBezTo>
                <a:cubicBezTo>
                  <a:pt x="274" y="610"/>
                  <a:pt x="274" y="610"/>
                  <a:pt x="274" y="610"/>
                </a:cubicBezTo>
                <a:cubicBezTo>
                  <a:pt x="274" y="610"/>
                  <a:pt x="274" y="610"/>
                  <a:pt x="274" y="610"/>
                </a:cubicBezTo>
                <a:cubicBezTo>
                  <a:pt x="274" y="610"/>
                  <a:pt x="274" y="610"/>
                  <a:pt x="274" y="610"/>
                </a:cubicBezTo>
                <a:cubicBezTo>
                  <a:pt x="273" y="610"/>
                  <a:pt x="273" y="610"/>
                  <a:pt x="273" y="610"/>
                </a:cubicBezTo>
                <a:cubicBezTo>
                  <a:pt x="273" y="610"/>
                  <a:pt x="273" y="610"/>
                  <a:pt x="273" y="610"/>
                </a:cubicBezTo>
                <a:cubicBezTo>
                  <a:pt x="273" y="610"/>
                  <a:pt x="273" y="611"/>
                  <a:pt x="273" y="612"/>
                </a:cubicBezTo>
                <a:cubicBezTo>
                  <a:pt x="272" y="613"/>
                  <a:pt x="270" y="614"/>
                  <a:pt x="269" y="615"/>
                </a:cubicBezTo>
                <a:cubicBezTo>
                  <a:pt x="268" y="615"/>
                  <a:pt x="268" y="614"/>
                  <a:pt x="268" y="614"/>
                </a:cubicBezTo>
                <a:cubicBezTo>
                  <a:pt x="268" y="614"/>
                  <a:pt x="268" y="614"/>
                  <a:pt x="268" y="614"/>
                </a:cubicBezTo>
                <a:cubicBezTo>
                  <a:pt x="268" y="614"/>
                  <a:pt x="268" y="614"/>
                  <a:pt x="268" y="614"/>
                </a:cubicBezTo>
                <a:cubicBezTo>
                  <a:pt x="268" y="614"/>
                  <a:pt x="268" y="616"/>
                  <a:pt x="268" y="616"/>
                </a:cubicBezTo>
                <a:cubicBezTo>
                  <a:pt x="267" y="617"/>
                  <a:pt x="267" y="616"/>
                  <a:pt x="267" y="617"/>
                </a:cubicBezTo>
                <a:cubicBezTo>
                  <a:pt x="266" y="617"/>
                  <a:pt x="266" y="617"/>
                  <a:pt x="266" y="617"/>
                </a:cubicBezTo>
                <a:cubicBezTo>
                  <a:pt x="266" y="616"/>
                  <a:pt x="266" y="617"/>
                  <a:pt x="267" y="616"/>
                </a:cubicBezTo>
                <a:cubicBezTo>
                  <a:pt x="267" y="616"/>
                  <a:pt x="267" y="616"/>
                  <a:pt x="266" y="616"/>
                </a:cubicBezTo>
                <a:cubicBezTo>
                  <a:pt x="266" y="616"/>
                  <a:pt x="266" y="616"/>
                  <a:pt x="266" y="616"/>
                </a:cubicBezTo>
                <a:cubicBezTo>
                  <a:pt x="266" y="616"/>
                  <a:pt x="266" y="616"/>
                  <a:pt x="266" y="616"/>
                </a:cubicBezTo>
                <a:cubicBezTo>
                  <a:pt x="266" y="615"/>
                  <a:pt x="266" y="614"/>
                  <a:pt x="267" y="614"/>
                </a:cubicBezTo>
                <a:cubicBezTo>
                  <a:pt x="267" y="614"/>
                  <a:pt x="267" y="614"/>
                  <a:pt x="267" y="614"/>
                </a:cubicBezTo>
                <a:cubicBezTo>
                  <a:pt x="268" y="614"/>
                  <a:pt x="268" y="613"/>
                  <a:pt x="268" y="613"/>
                </a:cubicBezTo>
                <a:cubicBezTo>
                  <a:pt x="268" y="613"/>
                  <a:pt x="268" y="613"/>
                  <a:pt x="269" y="612"/>
                </a:cubicBezTo>
                <a:cubicBezTo>
                  <a:pt x="269" y="612"/>
                  <a:pt x="269" y="611"/>
                  <a:pt x="269" y="611"/>
                </a:cubicBezTo>
                <a:cubicBezTo>
                  <a:pt x="270" y="611"/>
                  <a:pt x="270" y="612"/>
                  <a:pt x="270" y="612"/>
                </a:cubicBezTo>
                <a:cubicBezTo>
                  <a:pt x="270" y="612"/>
                  <a:pt x="270" y="612"/>
                  <a:pt x="270" y="612"/>
                </a:cubicBezTo>
                <a:cubicBezTo>
                  <a:pt x="271" y="612"/>
                  <a:pt x="271" y="611"/>
                  <a:pt x="271" y="610"/>
                </a:cubicBezTo>
                <a:cubicBezTo>
                  <a:pt x="272" y="610"/>
                  <a:pt x="272" y="610"/>
                  <a:pt x="272" y="610"/>
                </a:cubicBezTo>
                <a:cubicBezTo>
                  <a:pt x="272" y="609"/>
                  <a:pt x="273" y="608"/>
                  <a:pt x="273" y="607"/>
                </a:cubicBezTo>
                <a:cubicBezTo>
                  <a:pt x="273" y="607"/>
                  <a:pt x="273" y="607"/>
                  <a:pt x="273" y="607"/>
                </a:cubicBezTo>
                <a:cubicBezTo>
                  <a:pt x="273" y="606"/>
                  <a:pt x="273" y="606"/>
                  <a:pt x="273" y="606"/>
                </a:cubicBezTo>
                <a:cubicBezTo>
                  <a:pt x="274" y="607"/>
                  <a:pt x="274" y="607"/>
                  <a:pt x="274" y="607"/>
                </a:cubicBezTo>
                <a:cubicBezTo>
                  <a:pt x="274" y="607"/>
                  <a:pt x="275" y="607"/>
                  <a:pt x="275" y="607"/>
                </a:cubicBezTo>
                <a:cubicBezTo>
                  <a:pt x="276" y="607"/>
                  <a:pt x="276" y="606"/>
                  <a:pt x="276" y="606"/>
                </a:cubicBezTo>
                <a:cubicBezTo>
                  <a:pt x="276" y="606"/>
                  <a:pt x="276" y="606"/>
                  <a:pt x="276" y="606"/>
                </a:cubicBezTo>
                <a:cubicBezTo>
                  <a:pt x="277" y="606"/>
                  <a:pt x="276" y="606"/>
                  <a:pt x="277" y="606"/>
                </a:cubicBezTo>
                <a:cubicBezTo>
                  <a:pt x="277" y="606"/>
                  <a:pt x="277" y="606"/>
                  <a:pt x="278" y="606"/>
                </a:cubicBezTo>
                <a:cubicBezTo>
                  <a:pt x="278" y="606"/>
                  <a:pt x="278" y="606"/>
                  <a:pt x="278" y="606"/>
                </a:cubicBezTo>
                <a:cubicBezTo>
                  <a:pt x="277" y="605"/>
                  <a:pt x="277" y="605"/>
                  <a:pt x="277" y="605"/>
                </a:cubicBezTo>
                <a:cubicBezTo>
                  <a:pt x="277" y="605"/>
                  <a:pt x="277" y="605"/>
                  <a:pt x="277" y="605"/>
                </a:cubicBezTo>
                <a:cubicBezTo>
                  <a:pt x="277" y="604"/>
                  <a:pt x="278" y="604"/>
                  <a:pt x="278" y="604"/>
                </a:cubicBezTo>
                <a:cubicBezTo>
                  <a:pt x="278" y="604"/>
                  <a:pt x="278" y="603"/>
                  <a:pt x="278" y="603"/>
                </a:cubicBezTo>
                <a:cubicBezTo>
                  <a:pt x="278" y="603"/>
                  <a:pt x="278" y="603"/>
                  <a:pt x="278" y="603"/>
                </a:cubicBezTo>
                <a:cubicBezTo>
                  <a:pt x="280" y="603"/>
                  <a:pt x="280" y="602"/>
                  <a:pt x="280" y="601"/>
                </a:cubicBezTo>
                <a:cubicBezTo>
                  <a:pt x="281" y="601"/>
                  <a:pt x="281" y="601"/>
                  <a:pt x="281" y="602"/>
                </a:cubicBezTo>
                <a:cubicBezTo>
                  <a:pt x="281" y="603"/>
                  <a:pt x="281" y="603"/>
                  <a:pt x="281" y="603"/>
                </a:cubicBezTo>
                <a:cubicBezTo>
                  <a:pt x="281" y="603"/>
                  <a:pt x="281" y="603"/>
                  <a:pt x="281" y="603"/>
                </a:cubicBezTo>
                <a:close/>
                <a:moveTo>
                  <a:pt x="281" y="612"/>
                </a:moveTo>
                <a:cubicBezTo>
                  <a:pt x="281" y="612"/>
                  <a:pt x="281" y="612"/>
                  <a:pt x="281" y="612"/>
                </a:cubicBezTo>
                <a:cubicBezTo>
                  <a:pt x="282" y="612"/>
                  <a:pt x="282" y="612"/>
                  <a:pt x="282" y="612"/>
                </a:cubicBezTo>
                <a:lnTo>
                  <a:pt x="281" y="612"/>
                </a:lnTo>
                <a:close/>
                <a:moveTo>
                  <a:pt x="293" y="591"/>
                </a:moveTo>
                <a:cubicBezTo>
                  <a:pt x="293" y="590"/>
                  <a:pt x="293" y="590"/>
                  <a:pt x="293" y="590"/>
                </a:cubicBezTo>
                <a:cubicBezTo>
                  <a:pt x="293" y="591"/>
                  <a:pt x="293" y="591"/>
                  <a:pt x="293" y="591"/>
                </a:cubicBezTo>
                <a:cubicBezTo>
                  <a:pt x="293" y="591"/>
                  <a:pt x="293" y="591"/>
                  <a:pt x="293" y="591"/>
                </a:cubicBezTo>
                <a:close/>
                <a:moveTo>
                  <a:pt x="293" y="596"/>
                </a:moveTo>
                <a:cubicBezTo>
                  <a:pt x="293" y="596"/>
                  <a:pt x="293" y="596"/>
                  <a:pt x="293" y="595"/>
                </a:cubicBezTo>
                <a:cubicBezTo>
                  <a:pt x="293" y="595"/>
                  <a:pt x="293" y="596"/>
                  <a:pt x="293" y="596"/>
                </a:cubicBezTo>
                <a:close/>
                <a:moveTo>
                  <a:pt x="294" y="595"/>
                </a:moveTo>
                <a:cubicBezTo>
                  <a:pt x="294" y="595"/>
                  <a:pt x="294" y="595"/>
                  <a:pt x="294" y="595"/>
                </a:cubicBezTo>
                <a:cubicBezTo>
                  <a:pt x="294" y="596"/>
                  <a:pt x="294" y="596"/>
                  <a:pt x="294" y="596"/>
                </a:cubicBezTo>
                <a:cubicBezTo>
                  <a:pt x="293" y="596"/>
                  <a:pt x="293" y="596"/>
                  <a:pt x="293" y="596"/>
                </a:cubicBezTo>
                <a:cubicBezTo>
                  <a:pt x="293" y="596"/>
                  <a:pt x="294" y="596"/>
                  <a:pt x="294" y="595"/>
                </a:cubicBezTo>
                <a:close/>
                <a:moveTo>
                  <a:pt x="293" y="590"/>
                </a:moveTo>
                <a:cubicBezTo>
                  <a:pt x="293" y="590"/>
                  <a:pt x="293" y="590"/>
                  <a:pt x="293" y="590"/>
                </a:cubicBezTo>
                <a:cubicBezTo>
                  <a:pt x="294" y="590"/>
                  <a:pt x="294" y="590"/>
                  <a:pt x="294" y="590"/>
                </a:cubicBezTo>
                <a:cubicBezTo>
                  <a:pt x="294" y="590"/>
                  <a:pt x="294" y="590"/>
                  <a:pt x="294" y="590"/>
                </a:cubicBezTo>
                <a:lnTo>
                  <a:pt x="293" y="590"/>
                </a:lnTo>
                <a:close/>
                <a:moveTo>
                  <a:pt x="293" y="585"/>
                </a:moveTo>
                <a:cubicBezTo>
                  <a:pt x="294" y="585"/>
                  <a:pt x="293" y="585"/>
                  <a:pt x="294" y="585"/>
                </a:cubicBezTo>
                <a:cubicBezTo>
                  <a:pt x="294" y="585"/>
                  <a:pt x="294" y="585"/>
                  <a:pt x="294" y="585"/>
                </a:cubicBezTo>
                <a:cubicBezTo>
                  <a:pt x="294" y="585"/>
                  <a:pt x="294" y="585"/>
                  <a:pt x="294" y="585"/>
                </a:cubicBezTo>
                <a:cubicBezTo>
                  <a:pt x="293" y="585"/>
                  <a:pt x="293" y="585"/>
                  <a:pt x="293" y="585"/>
                </a:cubicBezTo>
                <a:cubicBezTo>
                  <a:pt x="293" y="585"/>
                  <a:pt x="293" y="585"/>
                  <a:pt x="293" y="585"/>
                </a:cubicBezTo>
                <a:cubicBezTo>
                  <a:pt x="293" y="585"/>
                  <a:pt x="293" y="585"/>
                  <a:pt x="293" y="585"/>
                </a:cubicBezTo>
                <a:close/>
                <a:moveTo>
                  <a:pt x="286" y="592"/>
                </a:moveTo>
                <a:cubicBezTo>
                  <a:pt x="286" y="592"/>
                  <a:pt x="287" y="592"/>
                  <a:pt x="287" y="592"/>
                </a:cubicBezTo>
                <a:cubicBezTo>
                  <a:pt x="287" y="592"/>
                  <a:pt x="287" y="592"/>
                  <a:pt x="287" y="591"/>
                </a:cubicBezTo>
                <a:cubicBezTo>
                  <a:pt x="287" y="591"/>
                  <a:pt x="288" y="591"/>
                  <a:pt x="288" y="591"/>
                </a:cubicBezTo>
                <a:cubicBezTo>
                  <a:pt x="288" y="590"/>
                  <a:pt x="288" y="590"/>
                  <a:pt x="288" y="590"/>
                </a:cubicBezTo>
                <a:cubicBezTo>
                  <a:pt x="289" y="589"/>
                  <a:pt x="289" y="589"/>
                  <a:pt x="289" y="590"/>
                </a:cubicBezTo>
                <a:cubicBezTo>
                  <a:pt x="289" y="589"/>
                  <a:pt x="289" y="588"/>
                  <a:pt x="289" y="587"/>
                </a:cubicBezTo>
                <a:cubicBezTo>
                  <a:pt x="289" y="586"/>
                  <a:pt x="289" y="586"/>
                  <a:pt x="289" y="586"/>
                </a:cubicBezTo>
                <a:cubicBezTo>
                  <a:pt x="289" y="586"/>
                  <a:pt x="290" y="586"/>
                  <a:pt x="290" y="586"/>
                </a:cubicBezTo>
                <a:cubicBezTo>
                  <a:pt x="290" y="587"/>
                  <a:pt x="290" y="587"/>
                  <a:pt x="290" y="588"/>
                </a:cubicBezTo>
                <a:cubicBezTo>
                  <a:pt x="291" y="588"/>
                  <a:pt x="291" y="588"/>
                  <a:pt x="291" y="588"/>
                </a:cubicBezTo>
                <a:cubicBezTo>
                  <a:pt x="292" y="588"/>
                  <a:pt x="292" y="587"/>
                  <a:pt x="292" y="587"/>
                </a:cubicBezTo>
                <a:cubicBezTo>
                  <a:pt x="292" y="586"/>
                  <a:pt x="293" y="586"/>
                  <a:pt x="293" y="586"/>
                </a:cubicBezTo>
                <a:cubicBezTo>
                  <a:pt x="294" y="586"/>
                  <a:pt x="294" y="586"/>
                  <a:pt x="294" y="586"/>
                </a:cubicBezTo>
                <a:cubicBezTo>
                  <a:pt x="294" y="586"/>
                  <a:pt x="294" y="586"/>
                  <a:pt x="294" y="586"/>
                </a:cubicBezTo>
                <a:cubicBezTo>
                  <a:pt x="293" y="587"/>
                  <a:pt x="290" y="590"/>
                  <a:pt x="290" y="591"/>
                </a:cubicBezTo>
                <a:cubicBezTo>
                  <a:pt x="289" y="591"/>
                  <a:pt x="289" y="590"/>
                  <a:pt x="289" y="590"/>
                </a:cubicBezTo>
                <a:cubicBezTo>
                  <a:pt x="289" y="590"/>
                  <a:pt x="289" y="590"/>
                  <a:pt x="288" y="590"/>
                </a:cubicBezTo>
                <a:cubicBezTo>
                  <a:pt x="288" y="592"/>
                  <a:pt x="288" y="593"/>
                  <a:pt x="287" y="594"/>
                </a:cubicBezTo>
                <a:cubicBezTo>
                  <a:pt x="287" y="594"/>
                  <a:pt x="287" y="594"/>
                  <a:pt x="286" y="594"/>
                </a:cubicBezTo>
                <a:cubicBezTo>
                  <a:pt x="286" y="594"/>
                  <a:pt x="286" y="594"/>
                  <a:pt x="286" y="594"/>
                </a:cubicBezTo>
                <a:cubicBezTo>
                  <a:pt x="286" y="594"/>
                  <a:pt x="286" y="594"/>
                  <a:pt x="286" y="594"/>
                </a:cubicBezTo>
                <a:cubicBezTo>
                  <a:pt x="286" y="594"/>
                  <a:pt x="287" y="593"/>
                  <a:pt x="287" y="593"/>
                </a:cubicBezTo>
                <a:cubicBezTo>
                  <a:pt x="286" y="593"/>
                  <a:pt x="286" y="593"/>
                  <a:pt x="286" y="593"/>
                </a:cubicBezTo>
                <a:cubicBezTo>
                  <a:pt x="286" y="593"/>
                  <a:pt x="286" y="593"/>
                  <a:pt x="286" y="593"/>
                </a:cubicBezTo>
                <a:cubicBezTo>
                  <a:pt x="286" y="593"/>
                  <a:pt x="286" y="593"/>
                  <a:pt x="286" y="592"/>
                </a:cubicBezTo>
                <a:close/>
                <a:moveTo>
                  <a:pt x="291" y="598"/>
                </a:moveTo>
                <a:cubicBezTo>
                  <a:pt x="291" y="598"/>
                  <a:pt x="291" y="598"/>
                  <a:pt x="291" y="598"/>
                </a:cubicBezTo>
                <a:cubicBezTo>
                  <a:pt x="291" y="599"/>
                  <a:pt x="291" y="599"/>
                  <a:pt x="291" y="599"/>
                </a:cubicBezTo>
                <a:cubicBezTo>
                  <a:pt x="291" y="599"/>
                  <a:pt x="291" y="599"/>
                  <a:pt x="291" y="599"/>
                </a:cubicBezTo>
                <a:cubicBezTo>
                  <a:pt x="291" y="599"/>
                  <a:pt x="291" y="599"/>
                  <a:pt x="291" y="599"/>
                </a:cubicBezTo>
                <a:cubicBezTo>
                  <a:pt x="290" y="599"/>
                  <a:pt x="290" y="599"/>
                  <a:pt x="290" y="599"/>
                </a:cubicBezTo>
                <a:cubicBezTo>
                  <a:pt x="291" y="599"/>
                  <a:pt x="291" y="598"/>
                  <a:pt x="291" y="598"/>
                </a:cubicBezTo>
                <a:close/>
                <a:moveTo>
                  <a:pt x="290" y="595"/>
                </a:moveTo>
                <a:cubicBezTo>
                  <a:pt x="290" y="595"/>
                  <a:pt x="290" y="595"/>
                  <a:pt x="290" y="595"/>
                </a:cubicBezTo>
                <a:cubicBezTo>
                  <a:pt x="290" y="595"/>
                  <a:pt x="290" y="594"/>
                  <a:pt x="290" y="594"/>
                </a:cubicBezTo>
                <a:cubicBezTo>
                  <a:pt x="290" y="594"/>
                  <a:pt x="290" y="594"/>
                  <a:pt x="291" y="594"/>
                </a:cubicBezTo>
                <a:cubicBezTo>
                  <a:pt x="291" y="594"/>
                  <a:pt x="291" y="594"/>
                  <a:pt x="291" y="594"/>
                </a:cubicBezTo>
                <a:cubicBezTo>
                  <a:pt x="291" y="595"/>
                  <a:pt x="291" y="595"/>
                  <a:pt x="290" y="595"/>
                </a:cubicBezTo>
                <a:close/>
                <a:moveTo>
                  <a:pt x="291" y="602"/>
                </a:moveTo>
                <a:cubicBezTo>
                  <a:pt x="291" y="602"/>
                  <a:pt x="291" y="602"/>
                  <a:pt x="291" y="602"/>
                </a:cubicBezTo>
                <a:cubicBezTo>
                  <a:pt x="291" y="602"/>
                  <a:pt x="291" y="602"/>
                  <a:pt x="291" y="602"/>
                </a:cubicBezTo>
                <a:cubicBezTo>
                  <a:pt x="291" y="603"/>
                  <a:pt x="291" y="602"/>
                  <a:pt x="291" y="603"/>
                </a:cubicBezTo>
                <a:cubicBezTo>
                  <a:pt x="291" y="602"/>
                  <a:pt x="291" y="602"/>
                  <a:pt x="291" y="602"/>
                </a:cubicBezTo>
                <a:close/>
                <a:moveTo>
                  <a:pt x="289" y="599"/>
                </a:moveTo>
                <a:cubicBezTo>
                  <a:pt x="289" y="600"/>
                  <a:pt x="289" y="600"/>
                  <a:pt x="289" y="600"/>
                </a:cubicBezTo>
                <a:cubicBezTo>
                  <a:pt x="288" y="599"/>
                  <a:pt x="288" y="599"/>
                  <a:pt x="288" y="599"/>
                </a:cubicBezTo>
                <a:cubicBezTo>
                  <a:pt x="288" y="599"/>
                  <a:pt x="288" y="599"/>
                  <a:pt x="288" y="598"/>
                </a:cubicBezTo>
                <a:cubicBezTo>
                  <a:pt x="289" y="599"/>
                  <a:pt x="288" y="599"/>
                  <a:pt x="289" y="599"/>
                </a:cubicBezTo>
                <a:close/>
                <a:moveTo>
                  <a:pt x="284" y="597"/>
                </a:moveTo>
                <a:cubicBezTo>
                  <a:pt x="284" y="597"/>
                  <a:pt x="283" y="597"/>
                  <a:pt x="284" y="597"/>
                </a:cubicBezTo>
                <a:cubicBezTo>
                  <a:pt x="284" y="597"/>
                  <a:pt x="284" y="597"/>
                  <a:pt x="284" y="597"/>
                </a:cubicBezTo>
                <a:cubicBezTo>
                  <a:pt x="283" y="597"/>
                  <a:pt x="284" y="597"/>
                  <a:pt x="283" y="597"/>
                </a:cubicBezTo>
                <a:cubicBezTo>
                  <a:pt x="283" y="597"/>
                  <a:pt x="283" y="597"/>
                  <a:pt x="283" y="597"/>
                </a:cubicBezTo>
                <a:lnTo>
                  <a:pt x="284" y="597"/>
                </a:lnTo>
                <a:close/>
                <a:moveTo>
                  <a:pt x="283" y="599"/>
                </a:moveTo>
                <a:cubicBezTo>
                  <a:pt x="283" y="599"/>
                  <a:pt x="283" y="599"/>
                  <a:pt x="283" y="599"/>
                </a:cubicBezTo>
                <a:cubicBezTo>
                  <a:pt x="283" y="600"/>
                  <a:pt x="283" y="600"/>
                  <a:pt x="283" y="600"/>
                </a:cubicBezTo>
                <a:cubicBezTo>
                  <a:pt x="283" y="601"/>
                  <a:pt x="283" y="601"/>
                  <a:pt x="283" y="601"/>
                </a:cubicBezTo>
                <a:cubicBezTo>
                  <a:pt x="283" y="601"/>
                  <a:pt x="283" y="601"/>
                  <a:pt x="283" y="601"/>
                </a:cubicBezTo>
                <a:cubicBezTo>
                  <a:pt x="283" y="600"/>
                  <a:pt x="283" y="600"/>
                  <a:pt x="283" y="600"/>
                </a:cubicBezTo>
                <a:cubicBezTo>
                  <a:pt x="283" y="599"/>
                  <a:pt x="283" y="599"/>
                  <a:pt x="283" y="599"/>
                </a:cubicBezTo>
                <a:close/>
                <a:moveTo>
                  <a:pt x="284" y="608"/>
                </a:moveTo>
                <a:cubicBezTo>
                  <a:pt x="283" y="608"/>
                  <a:pt x="283" y="608"/>
                  <a:pt x="283" y="608"/>
                </a:cubicBezTo>
                <a:cubicBezTo>
                  <a:pt x="283" y="608"/>
                  <a:pt x="283" y="608"/>
                  <a:pt x="283" y="608"/>
                </a:cubicBezTo>
                <a:cubicBezTo>
                  <a:pt x="283" y="608"/>
                  <a:pt x="283" y="608"/>
                  <a:pt x="283" y="608"/>
                </a:cubicBezTo>
                <a:cubicBezTo>
                  <a:pt x="283" y="608"/>
                  <a:pt x="283" y="608"/>
                  <a:pt x="283" y="607"/>
                </a:cubicBezTo>
                <a:cubicBezTo>
                  <a:pt x="283" y="607"/>
                  <a:pt x="283" y="607"/>
                  <a:pt x="283" y="607"/>
                </a:cubicBezTo>
                <a:cubicBezTo>
                  <a:pt x="283" y="607"/>
                  <a:pt x="283" y="607"/>
                  <a:pt x="284" y="607"/>
                </a:cubicBezTo>
                <a:lnTo>
                  <a:pt x="284" y="608"/>
                </a:lnTo>
                <a:close/>
                <a:moveTo>
                  <a:pt x="284" y="604"/>
                </a:moveTo>
                <a:cubicBezTo>
                  <a:pt x="284" y="604"/>
                  <a:pt x="284" y="604"/>
                  <a:pt x="284" y="604"/>
                </a:cubicBezTo>
                <a:cubicBezTo>
                  <a:pt x="283" y="604"/>
                  <a:pt x="283" y="604"/>
                  <a:pt x="283" y="604"/>
                </a:cubicBezTo>
                <a:cubicBezTo>
                  <a:pt x="283" y="604"/>
                  <a:pt x="283" y="604"/>
                  <a:pt x="283" y="603"/>
                </a:cubicBezTo>
                <a:cubicBezTo>
                  <a:pt x="284" y="603"/>
                  <a:pt x="284" y="604"/>
                  <a:pt x="284" y="604"/>
                </a:cubicBezTo>
                <a:cubicBezTo>
                  <a:pt x="284" y="604"/>
                  <a:pt x="284" y="604"/>
                  <a:pt x="284" y="604"/>
                </a:cubicBezTo>
                <a:close/>
                <a:moveTo>
                  <a:pt x="284" y="596"/>
                </a:moveTo>
                <a:cubicBezTo>
                  <a:pt x="284" y="596"/>
                  <a:pt x="284" y="596"/>
                  <a:pt x="284" y="596"/>
                </a:cubicBezTo>
                <a:cubicBezTo>
                  <a:pt x="284" y="595"/>
                  <a:pt x="284" y="594"/>
                  <a:pt x="284" y="594"/>
                </a:cubicBezTo>
                <a:cubicBezTo>
                  <a:pt x="285" y="594"/>
                  <a:pt x="285" y="594"/>
                  <a:pt x="285" y="594"/>
                </a:cubicBezTo>
                <a:cubicBezTo>
                  <a:pt x="285" y="594"/>
                  <a:pt x="285" y="594"/>
                  <a:pt x="285" y="594"/>
                </a:cubicBezTo>
                <a:cubicBezTo>
                  <a:pt x="285" y="595"/>
                  <a:pt x="285" y="595"/>
                  <a:pt x="285" y="595"/>
                </a:cubicBezTo>
                <a:cubicBezTo>
                  <a:pt x="285" y="595"/>
                  <a:pt x="285" y="595"/>
                  <a:pt x="285" y="595"/>
                </a:cubicBezTo>
                <a:cubicBezTo>
                  <a:pt x="285" y="596"/>
                  <a:pt x="285" y="596"/>
                  <a:pt x="285" y="596"/>
                </a:cubicBezTo>
                <a:cubicBezTo>
                  <a:pt x="285" y="596"/>
                  <a:pt x="286" y="596"/>
                  <a:pt x="286" y="595"/>
                </a:cubicBezTo>
                <a:cubicBezTo>
                  <a:pt x="286" y="595"/>
                  <a:pt x="286" y="595"/>
                  <a:pt x="286" y="594"/>
                </a:cubicBezTo>
                <a:cubicBezTo>
                  <a:pt x="286" y="595"/>
                  <a:pt x="286" y="595"/>
                  <a:pt x="286" y="595"/>
                </a:cubicBezTo>
                <a:cubicBezTo>
                  <a:pt x="287" y="595"/>
                  <a:pt x="287" y="595"/>
                  <a:pt x="287" y="595"/>
                </a:cubicBezTo>
                <a:cubicBezTo>
                  <a:pt x="287" y="595"/>
                  <a:pt x="287" y="596"/>
                  <a:pt x="287" y="596"/>
                </a:cubicBezTo>
                <a:cubicBezTo>
                  <a:pt x="287" y="596"/>
                  <a:pt x="286" y="598"/>
                  <a:pt x="285" y="598"/>
                </a:cubicBezTo>
                <a:cubicBezTo>
                  <a:pt x="285" y="598"/>
                  <a:pt x="285" y="598"/>
                  <a:pt x="285" y="598"/>
                </a:cubicBezTo>
                <a:cubicBezTo>
                  <a:pt x="285" y="598"/>
                  <a:pt x="285" y="598"/>
                  <a:pt x="285" y="598"/>
                </a:cubicBezTo>
                <a:cubicBezTo>
                  <a:pt x="285" y="598"/>
                  <a:pt x="285" y="596"/>
                  <a:pt x="285" y="596"/>
                </a:cubicBezTo>
                <a:cubicBezTo>
                  <a:pt x="285" y="596"/>
                  <a:pt x="285" y="596"/>
                  <a:pt x="285" y="596"/>
                </a:cubicBezTo>
                <a:cubicBezTo>
                  <a:pt x="284" y="595"/>
                  <a:pt x="284" y="596"/>
                  <a:pt x="284" y="596"/>
                </a:cubicBezTo>
                <a:close/>
                <a:moveTo>
                  <a:pt x="285" y="604"/>
                </a:moveTo>
                <a:cubicBezTo>
                  <a:pt x="285" y="604"/>
                  <a:pt x="285" y="604"/>
                  <a:pt x="285" y="604"/>
                </a:cubicBezTo>
                <a:cubicBezTo>
                  <a:pt x="285" y="604"/>
                  <a:pt x="285" y="604"/>
                  <a:pt x="285" y="604"/>
                </a:cubicBezTo>
                <a:cubicBezTo>
                  <a:pt x="285" y="604"/>
                  <a:pt x="285" y="604"/>
                  <a:pt x="285" y="604"/>
                </a:cubicBezTo>
                <a:close/>
                <a:moveTo>
                  <a:pt x="285" y="608"/>
                </a:moveTo>
                <a:cubicBezTo>
                  <a:pt x="285" y="608"/>
                  <a:pt x="285" y="608"/>
                  <a:pt x="285" y="608"/>
                </a:cubicBezTo>
                <a:cubicBezTo>
                  <a:pt x="285" y="608"/>
                  <a:pt x="285" y="608"/>
                  <a:pt x="285" y="608"/>
                </a:cubicBezTo>
                <a:cubicBezTo>
                  <a:pt x="285" y="608"/>
                  <a:pt x="285" y="608"/>
                  <a:pt x="285" y="608"/>
                </a:cubicBezTo>
                <a:close/>
                <a:moveTo>
                  <a:pt x="287" y="611"/>
                </a:moveTo>
                <a:cubicBezTo>
                  <a:pt x="286" y="611"/>
                  <a:pt x="286" y="611"/>
                  <a:pt x="286" y="611"/>
                </a:cubicBezTo>
                <a:cubicBezTo>
                  <a:pt x="287" y="611"/>
                  <a:pt x="287" y="611"/>
                  <a:pt x="287" y="611"/>
                </a:cubicBezTo>
                <a:close/>
                <a:moveTo>
                  <a:pt x="287" y="605"/>
                </a:moveTo>
                <a:cubicBezTo>
                  <a:pt x="287" y="606"/>
                  <a:pt x="286" y="606"/>
                  <a:pt x="286" y="606"/>
                </a:cubicBezTo>
                <a:cubicBezTo>
                  <a:pt x="285" y="607"/>
                  <a:pt x="285" y="605"/>
                  <a:pt x="285" y="605"/>
                </a:cubicBezTo>
                <a:cubicBezTo>
                  <a:pt x="285" y="605"/>
                  <a:pt x="285" y="605"/>
                  <a:pt x="285" y="605"/>
                </a:cubicBezTo>
                <a:cubicBezTo>
                  <a:pt x="285" y="605"/>
                  <a:pt x="285" y="605"/>
                  <a:pt x="285" y="605"/>
                </a:cubicBezTo>
                <a:cubicBezTo>
                  <a:pt x="285" y="605"/>
                  <a:pt x="285" y="605"/>
                  <a:pt x="285" y="605"/>
                </a:cubicBezTo>
                <a:cubicBezTo>
                  <a:pt x="285" y="605"/>
                  <a:pt x="285" y="605"/>
                  <a:pt x="285" y="605"/>
                </a:cubicBezTo>
                <a:cubicBezTo>
                  <a:pt x="285" y="606"/>
                  <a:pt x="285" y="606"/>
                  <a:pt x="285" y="606"/>
                </a:cubicBezTo>
                <a:cubicBezTo>
                  <a:pt x="286" y="605"/>
                  <a:pt x="286" y="605"/>
                  <a:pt x="286" y="604"/>
                </a:cubicBezTo>
                <a:cubicBezTo>
                  <a:pt x="287" y="604"/>
                  <a:pt x="287" y="604"/>
                  <a:pt x="287" y="604"/>
                </a:cubicBezTo>
                <a:cubicBezTo>
                  <a:pt x="287" y="605"/>
                  <a:pt x="286" y="605"/>
                  <a:pt x="287" y="605"/>
                </a:cubicBezTo>
                <a:close/>
                <a:moveTo>
                  <a:pt x="287" y="605"/>
                </a:moveTo>
                <a:cubicBezTo>
                  <a:pt x="287" y="605"/>
                  <a:pt x="287" y="605"/>
                  <a:pt x="287" y="605"/>
                </a:cubicBezTo>
                <a:cubicBezTo>
                  <a:pt x="287" y="605"/>
                  <a:pt x="287" y="605"/>
                  <a:pt x="287" y="604"/>
                </a:cubicBezTo>
                <a:cubicBezTo>
                  <a:pt x="287" y="604"/>
                  <a:pt x="287" y="604"/>
                  <a:pt x="287" y="604"/>
                </a:cubicBezTo>
                <a:cubicBezTo>
                  <a:pt x="287" y="603"/>
                  <a:pt x="287" y="603"/>
                  <a:pt x="286" y="603"/>
                </a:cubicBezTo>
                <a:cubicBezTo>
                  <a:pt x="286" y="603"/>
                  <a:pt x="286" y="603"/>
                  <a:pt x="286" y="603"/>
                </a:cubicBezTo>
                <a:cubicBezTo>
                  <a:pt x="286" y="602"/>
                  <a:pt x="286" y="602"/>
                  <a:pt x="286" y="602"/>
                </a:cubicBezTo>
                <a:cubicBezTo>
                  <a:pt x="287" y="602"/>
                  <a:pt x="287" y="602"/>
                  <a:pt x="287" y="602"/>
                </a:cubicBezTo>
                <a:cubicBezTo>
                  <a:pt x="287" y="602"/>
                  <a:pt x="287" y="603"/>
                  <a:pt x="288" y="603"/>
                </a:cubicBezTo>
                <a:cubicBezTo>
                  <a:pt x="288" y="604"/>
                  <a:pt x="288" y="604"/>
                  <a:pt x="287" y="605"/>
                </a:cubicBezTo>
                <a:close/>
                <a:moveTo>
                  <a:pt x="289" y="614"/>
                </a:moveTo>
                <a:cubicBezTo>
                  <a:pt x="288" y="614"/>
                  <a:pt x="288" y="614"/>
                  <a:pt x="288" y="614"/>
                </a:cubicBezTo>
                <a:cubicBezTo>
                  <a:pt x="288" y="614"/>
                  <a:pt x="288" y="614"/>
                  <a:pt x="288" y="614"/>
                </a:cubicBezTo>
                <a:cubicBezTo>
                  <a:pt x="288" y="614"/>
                  <a:pt x="288" y="614"/>
                  <a:pt x="288" y="614"/>
                </a:cubicBezTo>
                <a:cubicBezTo>
                  <a:pt x="288" y="614"/>
                  <a:pt x="288" y="614"/>
                  <a:pt x="289" y="614"/>
                </a:cubicBezTo>
                <a:close/>
                <a:moveTo>
                  <a:pt x="288" y="601"/>
                </a:moveTo>
                <a:cubicBezTo>
                  <a:pt x="288" y="601"/>
                  <a:pt x="288" y="601"/>
                  <a:pt x="288" y="601"/>
                </a:cubicBezTo>
                <a:cubicBezTo>
                  <a:pt x="288" y="601"/>
                  <a:pt x="288" y="601"/>
                  <a:pt x="288" y="600"/>
                </a:cubicBezTo>
                <a:cubicBezTo>
                  <a:pt x="289" y="600"/>
                  <a:pt x="289" y="600"/>
                  <a:pt x="289" y="600"/>
                </a:cubicBezTo>
                <a:cubicBezTo>
                  <a:pt x="289" y="600"/>
                  <a:pt x="289" y="600"/>
                  <a:pt x="289" y="600"/>
                </a:cubicBezTo>
                <a:cubicBezTo>
                  <a:pt x="289" y="600"/>
                  <a:pt x="289" y="600"/>
                  <a:pt x="289" y="600"/>
                </a:cubicBezTo>
                <a:cubicBezTo>
                  <a:pt x="289" y="601"/>
                  <a:pt x="289" y="601"/>
                  <a:pt x="288" y="601"/>
                </a:cubicBezTo>
                <a:close/>
                <a:moveTo>
                  <a:pt x="290" y="601"/>
                </a:moveTo>
                <a:cubicBezTo>
                  <a:pt x="290" y="601"/>
                  <a:pt x="290" y="601"/>
                  <a:pt x="289" y="601"/>
                </a:cubicBezTo>
                <a:cubicBezTo>
                  <a:pt x="290" y="601"/>
                  <a:pt x="290" y="601"/>
                  <a:pt x="290" y="601"/>
                </a:cubicBezTo>
                <a:close/>
                <a:moveTo>
                  <a:pt x="291" y="608"/>
                </a:moveTo>
                <a:cubicBezTo>
                  <a:pt x="291" y="608"/>
                  <a:pt x="291" y="608"/>
                  <a:pt x="290" y="609"/>
                </a:cubicBezTo>
                <a:cubicBezTo>
                  <a:pt x="290" y="608"/>
                  <a:pt x="290" y="608"/>
                  <a:pt x="290" y="608"/>
                </a:cubicBezTo>
                <a:cubicBezTo>
                  <a:pt x="290" y="608"/>
                  <a:pt x="290" y="608"/>
                  <a:pt x="290" y="608"/>
                </a:cubicBezTo>
                <a:cubicBezTo>
                  <a:pt x="290" y="607"/>
                  <a:pt x="290" y="608"/>
                  <a:pt x="291" y="608"/>
                </a:cubicBezTo>
                <a:cubicBezTo>
                  <a:pt x="291" y="608"/>
                  <a:pt x="291" y="608"/>
                  <a:pt x="291" y="608"/>
                </a:cubicBezTo>
                <a:cubicBezTo>
                  <a:pt x="291" y="607"/>
                  <a:pt x="291" y="607"/>
                  <a:pt x="291" y="607"/>
                </a:cubicBezTo>
                <a:cubicBezTo>
                  <a:pt x="291" y="607"/>
                  <a:pt x="291" y="607"/>
                  <a:pt x="291" y="607"/>
                </a:cubicBezTo>
                <a:cubicBezTo>
                  <a:pt x="291" y="607"/>
                  <a:pt x="291" y="608"/>
                  <a:pt x="291" y="608"/>
                </a:cubicBezTo>
                <a:close/>
                <a:moveTo>
                  <a:pt x="292" y="595"/>
                </a:moveTo>
                <a:cubicBezTo>
                  <a:pt x="291" y="595"/>
                  <a:pt x="291" y="595"/>
                  <a:pt x="291" y="595"/>
                </a:cubicBezTo>
                <a:cubicBezTo>
                  <a:pt x="291" y="594"/>
                  <a:pt x="291" y="594"/>
                  <a:pt x="291" y="594"/>
                </a:cubicBezTo>
                <a:cubicBezTo>
                  <a:pt x="292" y="594"/>
                  <a:pt x="292" y="594"/>
                  <a:pt x="292" y="594"/>
                </a:cubicBezTo>
                <a:lnTo>
                  <a:pt x="292" y="595"/>
                </a:lnTo>
                <a:close/>
                <a:moveTo>
                  <a:pt x="292" y="607"/>
                </a:moveTo>
                <a:cubicBezTo>
                  <a:pt x="292" y="607"/>
                  <a:pt x="292" y="607"/>
                  <a:pt x="292" y="607"/>
                </a:cubicBezTo>
                <a:cubicBezTo>
                  <a:pt x="292" y="606"/>
                  <a:pt x="292" y="606"/>
                  <a:pt x="292" y="606"/>
                </a:cubicBezTo>
                <a:cubicBezTo>
                  <a:pt x="292" y="606"/>
                  <a:pt x="292" y="606"/>
                  <a:pt x="292" y="606"/>
                </a:cubicBezTo>
                <a:lnTo>
                  <a:pt x="292" y="607"/>
                </a:lnTo>
                <a:close/>
                <a:moveTo>
                  <a:pt x="293" y="609"/>
                </a:moveTo>
                <a:cubicBezTo>
                  <a:pt x="292" y="609"/>
                  <a:pt x="293" y="609"/>
                  <a:pt x="292" y="609"/>
                </a:cubicBezTo>
                <a:cubicBezTo>
                  <a:pt x="292" y="609"/>
                  <a:pt x="292" y="608"/>
                  <a:pt x="292" y="608"/>
                </a:cubicBezTo>
                <a:cubicBezTo>
                  <a:pt x="293" y="608"/>
                  <a:pt x="293" y="608"/>
                  <a:pt x="293" y="608"/>
                </a:cubicBezTo>
                <a:cubicBezTo>
                  <a:pt x="293" y="608"/>
                  <a:pt x="293" y="608"/>
                  <a:pt x="293" y="609"/>
                </a:cubicBezTo>
                <a:close/>
                <a:moveTo>
                  <a:pt x="293" y="602"/>
                </a:moveTo>
                <a:cubicBezTo>
                  <a:pt x="293" y="602"/>
                  <a:pt x="293" y="602"/>
                  <a:pt x="293" y="602"/>
                </a:cubicBezTo>
                <a:cubicBezTo>
                  <a:pt x="293" y="602"/>
                  <a:pt x="293" y="602"/>
                  <a:pt x="292" y="601"/>
                </a:cubicBezTo>
                <a:cubicBezTo>
                  <a:pt x="293" y="602"/>
                  <a:pt x="293" y="601"/>
                  <a:pt x="293" y="602"/>
                </a:cubicBezTo>
                <a:cubicBezTo>
                  <a:pt x="293" y="602"/>
                  <a:pt x="293" y="602"/>
                  <a:pt x="293" y="602"/>
                </a:cubicBezTo>
                <a:close/>
                <a:moveTo>
                  <a:pt x="292" y="598"/>
                </a:moveTo>
                <a:cubicBezTo>
                  <a:pt x="292" y="598"/>
                  <a:pt x="292" y="597"/>
                  <a:pt x="292" y="597"/>
                </a:cubicBezTo>
                <a:cubicBezTo>
                  <a:pt x="293" y="597"/>
                  <a:pt x="293" y="597"/>
                  <a:pt x="294" y="597"/>
                </a:cubicBezTo>
                <a:cubicBezTo>
                  <a:pt x="294" y="597"/>
                  <a:pt x="294" y="597"/>
                  <a:pt x="293" y="598"/>
                </a:cubicBezTo>
                <a:cubicBezTo>
                  <a:pt x="293" y="598"/>
                  <a:pt x="293" y="598"/>
                  <a:pt x="292" y="598"/>
                </a:cubicBezTo>
                <a:close/>
                <a:moveTo>
                  <a:pt x="294" y="602"/>
                </a:moveTo>
                <a:cubicBezTo>
                  <a:pt x="294" y="602"/>
                  <a:pt x="294" y="602"/>
                  <a:pt x="294" y="602"/>
                </a:cubicBezTo>
                <a:cubicBezTo>
                  <a:pt x="294" y="601"/>
                  <a:pt x="294" y="602"/>
                  <a:pt x="294" y="601"/>
                </a:cubicBezTo>
                <a:cubicBezTo>
                  <a:pt x="294" y="601"/>
                  <a:pt x="294" y="601"/>
                  <a:pt x="294" y="601"/>
                </a:cubicBezTo>
                <a:cubicBezTo>
                  <a:pt x="294" y="602"/>
                  <a:pt x="294" y="602"/>
                  <a:pt x="294" y="602"/>
                </a:cubicBezTo>
                <a:close/>
                <a:moveTo>
                  <a:pt x="294" y="597"/>
                </a:moveTo>
                <a:cubicBezTo>
                  <a:pt x="294" y="597"/>
                  <a:pt x="294" y="597"/>
                  <a:pt x="294" y="598"/>
                </a:cubicBezTo>
                <a:cubicBezTo>
                  <a:pt x="295" y="598"/>
                  <a:pt x="295" y="598"/>
                  <a:pt x="295" y="598"/>
                </a:cubicBezTo>
                <a:cubicBezTo>
                  <a:pt x="295" y="598"/>
                  <a:pt x="295" y="598"/>
                  <a:pt x="295" y="598"/>
                </a:cubicBezTo>
                <a:cubicBezTo>
                  <a:pt x="294" y="598"/>
                  <a:pt x="294" y="598"/>
                  <a:pt x="294" y="598"/>
                </a:cubicBezTo>
                <a:cubicBezTo>
                  <a:pt x="294" y="598"/>
                  <a:pt x="294" y="597"/>
                  <a:pt x="294" y="597"/>
                </a:cubicBezTo>
                <a:close/>
                <a:moveTo>
                  <a:pt x="296" y="600"/>
                </a:moveTo>
                <a:cubicBezTo>
                  <a:pt x="295" y="600"/>
                  <a:pt x="295" y="600"/>
                  <a:pt x="295" y="601"/>
                </a:cubicBezTo>
                <a:cubicBezTo>
                  <a:pt x="295" y="601"/>
                  <a:pt x="295" y="601"/>
                  <a:pt x="294" y="601"/>
                </a:cubicBezTo>
                <a:cubicBezTo>
                  <a:pt x="294" y="600"/>
                  <a:pt x="294" y="600"/>
                  <a:pt x="294" y="600"/>
                </a:cubicBezTo>
                <a:cubicBezTo>
                  <a:pt x="295" y="600"/>
                  <a:pt x="295" y="600"/>
                  <a:pt x="295" y="600"/>
                </a:cubicBezTo>
                <a:cubicBezTo>
                  <a:pt x="296" y="600"/>
                  <a:pt x="296" y="600"/>
                  <a:pt x="296" y="600"/>
                </a:cubicBezTo>
                <a:cubicBezTo>
                  <a:pt x="296" y="600"/>
                  <a:pt x="296" y="600"/>
                  <a:pt x="296" y="600"/>
                </a:cubicBezTo>
                <a:close/>
                <a:moveTo>
                  <a:pt x="295" y="596"/>
                </a:moveTo>
                <a:cubicBezTo>
                  <a:pt x="295" y="596"/>
                  <a:pt x="295" y="596"/>
                  <a:pt x="295" y="596"/>
                </a:cubicBezTo>
                <a:cubicBezTo>
                  <a:pt x="296" y="596"/>
                  <a:pt x="296" y="596"/>
                  <a:pt x="296" y="596"/>
                </a:cubicBezTo>
                <a:cubicBezTo>
                  <a:pt x="296" y="596"/>
                  <a:pt x="296" y="596"/>
                  <a:pt x="296" y="596"/>
                </a:cubicBezTo>
                <a:lnTo>
                  <a:pt x="295" y="596"/>
                </a:lnTo>
                <a:close/>
                <a:moveTo>
                  <a:pt x="295" y="580"/>
                </a:moveTo>
                <a:cubicBezTo>
                  <a:pt x="295" y="580"/>
                  <a:pt x="295" y="580"/>
                  <a:pt x="295" y="580"/>
                </a:cubicBezTo>
                <a:cubicBezTo>
                  <a:pt x="295" y="580"/>
                  <a:pt x="295" y="579"/>
                  <a:pt x="296" y="579"/>
                </a:cubicBezTo>
                <a:cubicBezTo>
                  <a:pt x="296" y="580"/>
                  <a:pt x="296" y="580"/>
                  <a:pt x="296" y="580"/>
                </a:cubicBezTo>
                <a:lnTo>
                  <a:pt x="295" y="580"/>
                </a:lnTo>
                <a:close/>
                <a:moveTo>
                  <a:pt x="298" y="579"/>
                </a:moveTo>
                <a:cubicBezTo>
                  <a:pt x="298" y="578"/>
                  <a:pt x="298" y="578"/>
                  <a:pt x="298" y="578"/>
                </a:cubicBezTo>
                <a:cubicBezTo>
                  <a:pt x="298" y="578"/>
                  <a:pt x="298" y="578"/>
                  <a:pt x="298" y="578"/>
                </a:cubicBezTo>
                <a:cubicBezTo>
                  <a:pt x="298" y="578"/>
                  <a:pt x="298" y="579"/>
                  <a:pt x="298" y="579"/>
                </a:cubicBezTo>
                <a:cubicBezTo>
                  <a:pt x="298" y="579"/>
                  <a:pt x="298" y="579"/>
                  <a:pt x="298" y="579"/>
                </a:cubicBezTo>
                <a:cubicBezTo>
                  <a:pt x="298" y="579"/>
                  <a:pt x="298" y="579"/>
                  <a:pt x="297" y="579"/>
                </a:cubicBezTo>
                <a:cubicBezTo>
                  <a:pt x="297" y="579"/>
                  <a:pt x="297" y="579"/>
                  <a:pt x="297" y="579"/>
                </a:cubicBezTo>
                <a:cubicBezTo>
                  <a:pt x="297" y="579"/>
                  <a:pt x="297" y="579"/>
                  <a:pt x="298" y="579"/>
                </a:cubicBezTo>
                <a:close/>
                <a:moveTo>
                  <a:pt x="297" y="581"/>
                </a:moveTo>
                <a:cubicBezTo>
                  <a:pt x="297" y="581"/>
                  <a:pt x="297" y="581"/>
                  <a:pt x="297" y="581"/>
                </a:cubicBezTo>
                <a:cubicBezTo>
                  <a:pt x="297" y="581"/>
                  <a:pt x="297" y="581"/>
                  <a:pt x="296" y="580"/>
                </a:cubicBezTo>
                <a:cubicBezTo>
                  <a:pt x="297" y="581"/>
                  <a:pt x="297" y="581"/>
                  <a:pt x="297" y="581"/>
                </a:cubicBezTo>
                <a:close/>
                <a:moveTo>
                  <a:pt x="296" y="600"/>
                </a:moveTo>
                <a:cubicBezTo>
                  <a:pt x="296" y="600"/>
                  <a:pt x="296" y="600"/>
                  <a:pt x="296" y="600"/>
                </a:cubicBezTo>
                <a:cubicBezTo>
                  <a:pt x="296" y="600"/>
                  <a:pt x="296" y="599"/>
                  <a:pt x="296" y="599"/>
                </a:cubicBezTo>
                <a:cubicBezTo>
                  <a:pt x="297" y="599"/>
                  <a:pt x="297" y="599"/>
                  <a:pt x="297" y="599"/>
                </a:cubicBezTo>
                <a:cubicBezTo>
                  <a:pt x="297" y="599"/>
                  <a:pt x="297" y="599"/>
                  <a:pt x="296" y="600"/>
                </a:cubicBezTo>
                <a:close/>
                <a:moveTo>
                  <a:pt x="297" y="595"/>
                </a:moveTo>
                <a:cubicBezTo>
                  <a:pt x="296" y="595"/>
                  <a:pt x="296" y="595"/>
                  <a:pt x="296" y="595"/>
                </a:cubicBezTo>
                <a:cubicBezTo>
                  <a:pt x="296" y="594"/>
                  <a:pt x="296" y="594"/>
                  <a:pt x="296" y="594"/>
                </a:cubicBezTo>
                <a:cubicBezTo>
                  <a:pt x="297" y="594"/>
                  <a:pt x="297" y="594"/>
                  <a:pt x="297" y="594"/>
                </a:cubicBezTo>
                <a:lnTo>
                  <a:pt x="297" y="595"/>
                </a:lnTo>
                <a:close/>
                <a:moveTo>
                  <a:pt x="297" y="583"/>
                </a:moveTo>
                <a:cubicBezTo>
                  <a:pt x="297" y="583"/>
                  <a:pt x="297" y="583"/>
                  <a:pt x="297" y="583"/>
                </a:cubicBezTo>
                <a:cubicBezTo>
                  <a:pt x="297" y="583"/>
                  <a:pt x="297" y="583"/>
                  <a:pt x="297" y="583"/>
                </a:cubicBezTo>
                <a:close/>
                <a:moveTo>
                  <a:pt x="297" y="591"/>
                </a:moveTo>
                <a:cubicBezTo>
                  <a:pt x="297" y="592"/>
                  <a:pt x="298" y="592"/>
                  <a:pt x="297" y="592"/>
                </a:cubicBezTo>
                <a:cubicBezTo>
                  <a:pt x="297" y="592"/>
                  <a:pt x="297" y="592"/>
                  <a:pt x="297" y="591"/>
                </a:cubicBezTo>
                <a:close/>
                <a:moveTo>
                  <a:pt x="298" y="597"/>
                </a:moveTo>
                <a:cubicBezTo>
                  <a:pt x="298" y="597"/>
                  <a:pt x="298" y="597"/>
                  <a:pt x="298" y="597"/>
                </a:cubicBezTo>
                <a:cubicBezTo>
                  <a:pt x="298" y="598"/>
                  <a:pt x="298" y="598"/>
                  <a:pt x="298" y="598"/>
                </a:cubicBezTo>
                <a:cubicBezTo>
                  <a:pt x="298" y="598"/>
                  <a:pt x="298" y="598"/>
                  <a:pt x="298" y="598"/>
                </a:cubicBezTo>
                <a:lnTo>
                  <a:pt x="298" y="597"/>
                </a:lnTo>
                <a:close/>
                <a:moveTo>
                  <a:pt x="298" y="599"/>
                </a:moveTo>
                <a:cubicBezTo>
                  <a:pt x="298" y="599"/>
                  <a:pt x="298" y="599"/>
                  <a:pt x="298" y="599"/>
                </a:cubicBezTo>
                <a:cubicBezTo>
                  <a:pt x="298" y="599"/>
                  <a:pt x="298" y="599"/>
                  <a:pt x="298" y="599"/>
                </a:cubicBezTo>
                <a:cubicBezTo>
                  <a:pt x="298" y="598"/>
                  <a:pt x="298" y="598"/>
                  <a:pt x="298" y="598"/>
                </a:cubicBezTo>
                <a:cubicBezTo>
                  <a:pt x="298" y="598"/>
                  <a:pt x="298" y="598"/>
                  <a:pt x="298" y="599"/>
                </a:cubicBezTo>
                <a:close/>
                <a:moveTo>
                  <a:pt x="299" y="593"/>
                </a:moveTo>
                <a:cubicBezTo>
                  <a:pt x="299" y="593"/>
                  <a:pt x="299" y="593"/>
                  <a:pt x="299" y="593"/>
                </a:cubicBezTo>
                <a:cubicBezTo>
                  <a:pt x="299" y="593"/>
                  <a:pt x="299" y="593"/>
                  <a:pt x="299" y="593"/>
                </a:cubicBezTo>
                <a:cubicBezTo>
                  <a:pt x="299" y="593"/>
                  <a:pt x="299" y="593"/>
                  <a:pt x="299" y="593"/>
                </a:cubicBezTo>
                <a:cubicBezTo>
                  <a:pt x="299" y="593"/>
                  <a:pt x="299" y="593"/>
                  <a:pt x="299" y="593"/>
                </a:cubicBezTo>
                <a:close/>
                <a:moveTo>
                  <a:pt x="300" y="592"/>
                </a:moveTo>
                <a:cubicBezTo>
                  <a:pt x="300" y="592"/>
                  <a:pt x="299" y="592"/>
                  <a:pt x="299" y="592"/>
                </a:cubicBezTo>
                <a:cubicBezTo>
                  <a:pt x="300" y="592"/>
                  <a:pt x="300" y="592"/>
                  <a:pt x="300" y="592"/>
                </a:cubicBezTo>
                <a:close/>
                <a:moveTo>
                  <a:pt x="300" y="590"/>
                </a:moveTo>
                <a:cubicBezTo>
                  <a:pt x="300" y="590"/>
                  <a:pt x="300" y="590"/>
                  <a:pt x="300" y="590"/>
                </a:cubicBezTo>
                <a:cubicBezTo>
                  <a:pt x="300" y="590"/>
                  <a:pt x="300" y="590"/>
                  <a:pt x="300" y="590"/>
                </a:cubicBezTo>
                <a:cubicBezTo>
                  <a:pt x="300" y="590"/>
                  <a:pt x="300" y="590"/>
                  <a:pt x="300" y="590"/>
                </a:cubicBezTo>
                <a:close/>
                <a:moveTo>
                  <a:pt x="301" y="595"/>
                </a:moveTo>
                <a:cubicBezTo>
                  <a:pt x="301" y="595"/>
                  <a:pt x="301" y="595"/>
                  <a:pt x="301" y="595"/>
                </a:cubicBezTo>
                <a:cubicBezTo>
                  <a:pt x="301" y="595"/>
                  <a:pt x="301" y="595"/>
                  <a:pt x="301" y="595"/>
                </a:cubicBezTo>
                <a:close/>
                <a:moveTo>
                  <a:pt x="302" y="578"/>
                </a:moveTo>
                <a:cubicBezTo>
                  <a:pt x="302" y="578"/>
                  <a:pt x="302" y="577"/>
                  <a:pt x="302" y="577"/>
                </a:cubicBezTo>
                <a:cubicBezTo>
                  <a:pt x="302" y="577"/>
                  <a:pt x="302" y="577"/>
                  <a:pt x="302" y="578"/>
                </a:cubicBezTo>
                <a:close/>
                <a:moveTo>
                  <a:pt x="303" y="594"/>
                </a:moveTo>
                <a:cubicBezTo>
                  <a:pt x="303" y="594"/>
                  <a:pt x="303" y="594"/>
                  <a:pt x="303" y="594"/>
                </a:cubicBezTo>
                <a:cubicBezTo>
                  <a:pt x="303" y="593"/>
                  <a:pt x="303" y="593"/>
                  <a:pt x="303" y="593"/>
                </a:cubicBezTo>
                <a:cubicBezTo>
                  <a:pt x="303" y="593"/>
                  <a:pt x="303" y="593"/>
                  <a:pt x="303" y="593"/>
                </a:cubicBezTo>
                <a:cubicBezTo>
                  <a:pt x="303" y="594"/>
                  <a:pt x="303" y="593"/>
                  <a:pt x="303" y="594"/>
                </a:cubicBezTo>
                <a:close/>
                <a:moveTo>
                  <a:pt x="305" y="575"/>
                </a:moveTo>
                <a:cubicBezTo>
                  <a:pt x="305" y="574"/>
                  <a:pt x="305" y="574"/>
                  <a:pt x="305" y="574"/>
                </a:cubicBezTo>
                <a:cubicBezTo>
                  <a:pt x="305" y="574"/>
                  <a:pt x="305" y="574"/>
                  <a:pt x="305" y="574"/>
                </a:cubicBezTo>
                <a:lnTo>
                  <a:pt x="305" y="575"/>
                </a:lnTo>
                <a:close/>
                <a:moveTo>
                  <a:pt x="306" y="573"/>
                </a:moveTo>
                <a:cubicBezTo>
                  <a:pt x="306" y="573"/>
                  <a:pt x="306" y="573"/>
                  <a:pt x="306" y="573"/>
                </a:cubicBezTo>
                <a:cubicBezTo>
                  <a:pt x="306" y="573"/>
                  <a:pt x="306" y="573"/>
                  <a:pt x="306" y="573"/>
                </a:cubicBezTo>
                <a:cubicBezTo>
                  <a:pt x="306" y="573"/>
                  <a:pt x="306" y="573"/>
                  <a:pt x="306" y="573"/>
                </a:cubicBezTo>
                <a:cubicBezTo>
                  <a:pt x="306" y="573"/>
                  <a:pt x="306" y="573"/>
                  <a:pt x="306" y="573"/>
                </a:cubicBezTo>
                <a:cubicBezTo>
                  <a:pt x="306" y="573"/>
                  <a:pt x="306" y="573"/>
                  <a:pt x="306" y="573"/>
                </a:cubicBezTo>
                <a:close/>
                <a:moveTo>
                  <a:pt x="306" y="571"/>
                </a:moveTo>
                <a:cubicBezTo>
                  <a:pt x="306" y="571"/>
                  <a:pt x="306" y="571"/>
                  <a:pt x="306" y="571"/>
                </a:cubicBezTo>
                <a:cubicBezTo>
                  <a:pt x="306" y="571"/>
                  <a:pt x="306" y="570"/>
                  <a:pt x="306" y="570"/>
                </a:cubicBezTo>
                <a:cubicBezTo>
                  <a:pt x="306" y="570"/>
                  <a:pt x="306" y="570"/>
                  <a:pt x="306" y="570"/>
                </a:cubicBezTo>
                <a:lnTo>
                  <a:pt x="306" y="571"/>
                </a:lnTo>
                <a:close/>
                <a:moveTo>
                  <a:pt x="308" y="578"/>
                </a:moveTo>
                <a:cubicBezTo>
                  <a:pt x="308" y="578"/>
                  <a:pt x="308" y="578"/>
                  <a:pt x="308" y="578"/>
                </a:cubicBezTo>
                <a:cubicBezTo>
                  <a:pt x="308" y="578"/>
                  <a:pt x="308" y="578"/>
                  <a:pt x="308" y="578"/>
                </a:cubicBezTo>
                <a:cubicBezTo>
                  <a:pt x="308" y="578"/>
                  <a:pt x="308" y="578"/>
                  <a:pt x="308" y="578"/>
                </a:cubicBezTo>
                <a:cubicBezTo>
                  <a:pt x="308" y="578"/>
                  <a:pt x="308" y="578"/>
                  <a:pt x="308" y="578"/>
                </a:cubicBezTo>
                <a:cubicBezTo>
                  <a:pt x="308" y="578"/>
                  <a:pt x="308" y="578"/>
                  <a:pt x="308" y="578"/>
                </a:cubicBezTo>
                <a:close/>
                <a:moveTo>
                  <a:pt x="310" y="591"/>
                </a:moveTo>
                <a:cubicBezTo>
                  <a:pt x="309" y="591"/>
                  <a:pt x="309" y="591"/>
                  <a:pt x="309" y="591"/>
                </a:cubicBezTo>
                <a:cubicBezTo>
                  <a:pt x="309" y="591"/>
                  <a:pt x="309" y="591"/>
                  <a:pt x="309" y="591"/>
                </a:cubicBezTo>
                <a:cubicBezTo>
                  <a:pt x="310" y="591"/>
                  <a:pt x="310" y="591"/>
                  <a:pt x="310" y="591"/>
                </a:cubicBezTo>
                <a:close/>
                <a:moveTo>
                  <a:pt x="310" y="586"/>
                </a:moveTo>
                <a:cubicBezTo>
                  <a:pt x="309" y="586"/>
                  <a:pt x="309" y="586"/>
                  <a:pt x="308" y="586"/>
                </a:cubicBezTo>
                <a:cubicBezTo>
                  <a:pt x="308" y="585"/>
                  <a:pt x="308" y="585"/>
                  <a:pt x="309" y="584"/>
                </a:cubicBezTo>
                <a:cubicBezTo>
                  <a:pt x="309" y="584"/>
                  <a:pt x="309" y="585"/>
                  <a:pt x="310" y="585"/>
                </a:cubicBezTo>
                <a:lnTo>
                  <a:pt x="310" y="586"/>
                </a:lnTo>
                <a:close/>
                <a:moveTo>
                  <a:pt x="311" y="590"/>
                </a:moveTo>
                <a:cubicBezTo>
                  <a:pt x="311" y="591"/>
                  <a:pt x="311" y="591"/>
                  <a:pt x="311" y="591"/>
                </a:cubicBezTo>
                <a:cubicBezTo>
                  <a:pt x="310" y="591"/>
                  <a:pt x="310" y="591"/>
                  <a:pt x="310" y="590"/>
                </a:cubicBezTo>
                <a:cubicBezTo>
                  <a:pt x="310" y="590"/>
                  <a:pt x="310" y="590"/>
                  <a:pt x="310" y="590"/>
                </a:cubicBezTo>
                <a:cubicBezTo>
                  <a:pt x="310" y="590"/>
                  <a:pt x="310" y="590"/>
                  <a:pt x="310" y="590"/>
                </a:cubicBezTo>
                <a:lnTo>
                  <a:pt x="311" y="590"/>
                </a:lnTo>
                <a:close/>
                <a:moveTo>
                  <a:pt x="310" y="582"/>
                </a:moveTo>
                <a:cubicBezTo>
                  <a:pt x="310" y="583"/>
                  <a:pt x="310" y="582"/>
                  <a:pt x="310" y="583"/>
                </a:cubicBezTo>
                <a:cubicBezTo>
                  <a:pt x="310" y="582"/>
                  <a:pt x="310" y="583"/>
                  <a:pt x="310" y="582"/>
                </a:cubicBezTo>
                <a:cubicBezTo>
                  <a:pt x="310" y="582"/>
                  <a:pt x="310" y="582"/>
                  <a:pt x="310" y="581"/>
                </a:cubicBezTo>
                <a:cubicBezTo>
                  <a:pt x="310" y="581"/>
                  <a:pt x="310" y="581"/>
                  <a:pt x="310" y="581"/>
                </a:cubicBezTo>
                <a:cubicBezTo>
                  <a:pt x="311" y="581"/>
                  <a:pt x="310" y="581"/>
                  <a:pt x="311" y="581"/>
                </a:cubicBezTo>
                <a:cubicBezTo>
                  <a:pt x="311" y="582"/>
                  <a:pt x="310" y="582"/>
                  <a:pt x="310" y="582"/>
                </a:cubicBezTo>
                <a:close/>
                <a:moveTo>
                  <a:pt x="311" y="581"/>
                </a:moveTo>
                <a:cubicBezTo>
                  <a:pt x="311" y="582"/>
                  <a:pt x="311" y="582"/>
                  <a:pt x="311" y="582"/>
                </a:cubicBezTo>
                <a:cubicBezTo>
                  <a:pt x="311" y="582"/>
                  <a:pt x="311" y="582"/>
                  <a:pt x="311" y="582"/>
                </a:cubicBezTo>
                <a:cubicBezTo>
                  <a:pt x="311" y="581"/>
                  <a:pt x="311" y="581"/>
                  <a:pt x="310" y="580"/>
                </a:cubicBezTo>
                <a:cubicBezTo>
                  <a:pt x="311" y="580"/>
                  <a:pt x="311" y="579"/>
                  <a:pt x="312" y="579"/>
                </a:cubicBezTo>
                <a:cubicBezTo>
                  <a:pt x="312" y="580"/>
                  <a:pt x="312" y="580"/>
                  <a:pt x="311" y="581"/>
                </a:cubicBezTo>
                <a:close/>
                <a:moveTo>
                  <a:pt x="314" y="575"/>
                </a:moveTo>
                <a:cubicBezTo>
                  <a:pt x="314" y="575"/>
                  <a:pt x="314" y="575"/>
                  <a:pt x="314" y="575"/>
                </a:cubicBezTo>
                <a:cubicBezTo>
                  <a:pt x="314" y="575"/>
                  <a:pt x="314" y="575"/>
                  <a:pt x="314" y="575"/>
                </a:cubicBezTo>
                <a:cubicBezTo>
                  <a:pt x="314" y="575"/>
                  <a:pt x="314" y="575"/>
                  <a:pt x="314" y="575"/>
                </a:cubicBezTo>
                <a:cubicBezTo>
                  <a:pt x="314" y="575"/>
                  <a:pt x="313" y="575"/>
                  <a:pt x="314" y="575"/>
                </a:cubicBezTo>
                <a:close/>
                <a:moveTo>
                  <a:pt x="314" y="582"/>
                </a:moveTo>
                <a:cubicBezTo>
                  <a:pt x="314" y="582"/>
                  <a:pt x="314" y="582"/>
                  <a:pt x="313" y="581"/>
                </a:cubicBezTo>
                <a:cubicBezTo>
                  <a:pt x="314" y="581"/>
                  <a:pt x="314" y="581"/>
                  <a:pt x="314" y="581"/>
                </a:cubicBezTo>
                <a:cubicBezTo>
                  <a:pt x="314" y="582"/>
                  <a:pt x="314" y="582"/>
                  <a:pt x="314" y="582"/>
                </a:cubicBezTo>
                <a:cubicBezTo>
                  <a:pt x="314" y="582"/>
                  <a:pt x="314" y="582"/>
                  <a:pt x="314" y="582"/>
                </a:cubicBezTo>
                <a:close/>
                <a:moveTo>
                  <a:pt x="314" y="583"/>
                </a:moveTo>
                <a:cubicBezTo>
                  <a:pt x="314" y="583"/>
                  <a:pt x="314" y="583"/>
                  <a:pt x="314" y="583"/>
                </a:cubicBezTo>
                <a:cubicBezTo>
                  <a:pt x="314" y="582"/>
                  <a:pt x="314" y="582"/>
                  <a:pt x="314" y="582"/>
                </a:cubicBezTo>
                <a:cubicBezTo>
                  <a:pt x="314" y="583"/>
                  <a:pt x="314" y="582"/>
                  <a:pt x="314" y="583"/>
                </a:cubicBezTo>
                <a:cubicBezTo>
                  <a:pt x="314" y="583"/>
                  <a:pt x="314" y="583"/>
                  <a:pt x="314" y="583"/>
                </a:cubicBezTo>
                <a:close/>
                <a:moveTo>
                  <a:pt x="314" y="580"/>
                </a:moveTo>
                <a:cubicBezTo>
                  <a:pt x="314" y="580"/>
                  <a:pt x="314" y="580"/>
                  <a:pt x="314" y="580"/>
                </a:cubicBezTo>
                <a:cubicBezTo>
                  <a:pt x="314" y="580"/>
                  <a:pt x="314" y="580"/>
                  <a:pt x="314" y="580"/>
                </a:cubicBezTo>
                <a:cubicBezTo>
                  <a:pt x="315" y="580"/>
                  <a:pt x="315" y="580"/>
                  <a:pt x="315" y="580"/>
                </a:cubicBezTo>
                <a:cubicBezTo>
                  <a:pt x="314" y="580"/>
                  <a:pt x="314" y="580"/>
                  <a:pt x="314" y="580"/>
                </a:cubicBezTo>
                <a:close/>
                <a:moveTo>
                  <a:pt x="315" y="581"/>
                </a:moveTo>
                <a:cubicBezTo>
                  <a:pt x="315" y="582"/>
                  <a:pt x="315" y="582"/>
                  <a:pt x="315" y="582"/>
                </a:cubicBezTo>
                <a:cubicBezTo>
                  <a:pt x="315" y="582"/>
                  <a:pt x="315" y="582"/>
                  <a:pt x="315" y="581"/>
                </a:cubicBezTo>
                <a:close/>
                <a:moveTo>
                  <a:pt x="315" y="578"/>
                </a:moveTo>
                <a:cubicBezTo>
                  <a:pt x="315" y="578"/>
                  <a:pt x="315" y="578"/>
                  <a:pt x="315" y="578"/>
                </a:cubicBezTo>
                <a:cubicBezTo>
                  <a:pt x="315" y="578"/>
                  <a:pt x="315" y="578"/>
                  <a:pt x="315" y="577"/>
                </a:cubicBezTo>
                <a:cubicBezTo>
                  <a:pt x="315" y="577"/>
                  <a:pt x="315" y="577"/>
                  <a:pt x="315" y="577"/>
                </a:cubicBezTo>
                <a:lnTo>
                  <a:pt x="315" y="578"/>
                </a:lnTo>
                <a:close/>
                <a:moveTo>
                  <a:pt x="325" y="563"/>
                </a:moveTo>
                <a:cubicBezTo>
                  <a:pt x="325" y="563"/>
                  <a:pt x="325" y="563"/>
                  <a:pt x="325" y="563"/>
                </a:cubicBezTo>
                <a:cubicBezTo>
                  <a:pt x="326" y="563"/>
                  <a:pt x="325" y="563"/>
                  <a:pt x="326" y="563"/>
                </a:cubicBezTo>
                <a:cubicBezTo>
                  <a:pt x="326" y="563"/>
                  <a:pt x="326" y="563"/>
                  <a:pt x="325" y="564"/>
                </a:cubicBezTo>
                <a:cubicBezTo>
                  <a:pt x="325" y="563"/>
                  <a:pt x="325" y="563"/>
                  <a:pt x="325" y="563"/>
                </a:cubicBezTo>
                <a:close/>
                <a:moveTo>
                  <a:pt x="322" y="562"/>
                </a:moveTo>
                <a:cubicBezTo>
                  <a:pt x="322" y="563"/>
                  <a:pt x="322" y="563"/>
                  <a:pt x="322" y="563"/>
                </a:cubicBezTo>
                <a:cubicBezTo>
                  <a:pt x="322" y="563"/>
                  <a:pt x="322" y="563"/>
                  <a:pt x="322" y="562"/>
                </a:cubicBezTo>
                <a:close/>
                <a:moveTo>
                  <a:pt x="322" y="566"/>
                </a:moveTo>
                <a:cubicBezTo>
                  <a:pt x="322" y="567"/>
                  <a:pt x="322" y="567"/>
                  <a:pt x="322" y="567"/>
                </a:cubicBezTo>
                <a:cubicBezTo>
                  <a:pt x="322" y="567"/>
                  <a:pt x="322" y="567"/>
                  <a:pt x="322" y="567"/>
                </a:cubicBezTo>
                <a:cubicBezTo>
                  <a:pt x="322" y="567"/>
                  <a:pt x="322" y="567"/>
                  <a:pt x="322" y="567"/>
                </a:cubicBezTo>
                <a:cubicBezTo>
                  <a:pt x="322" y="567"/>
                  <a:pt x="322" y="567"/>
                  <a:pt x="322" y="566"/>
                </a:cubicBezTo>
                <a:close/>
                <a:moveTo>
                  <a:pt x="321" y="563"/>
                </a:moveTo>
                <a:cubicBezTo>
                  <a:pt x="321" y="563"/>
                  <a:pt x="321" y="563"/>
                  <a:pt x="321" y="563"/>
                </a:cubicBezTo>
                <a:cubicBezTo>
                  <a:pt x="321" y="564"/>
                  <a:pt x="321" y="564"/>
                  <a:pt x="321" y="564"/>
                </a:cubicBezTo>
                <a:cubicBezTo>
                  <a:pt x="321" y="564"/>
                  <a:pt x="321" y="564"/>
                  <a:pt x="321" y="564"/>
                </a:cubicBezTo>
                <a:lnTo>
                  <a:pt x="321" y="563"/>
                </a:lnTo>
                <a:close/>
                <a:moveTo>
                  <a:pt x="321" y="574"/>
                </a:moveTo>
                <a:cubicBezTo>
                  <a:pt x="321" y="574"/>
                  <a:pt x="322" y="574"/>
                  <a:pt x="322" y="574"/>
                </a:cubicBezTo>
                <a:cubicBezTo>
                  <a:pt x="322" y="574"/>
                  <a:pt x="322" y="574"/>
                  <a:pt x="322" y="574"/>
                </a:cubicBezTo>
                <a:cubicBezTo>
                  <a:pt x="322" y="574"/>
                  <a:pt x="322" y="574"/>
                  <a:pt x="322" y="574"/>
                </a:cubicBezTo>
                <a:cubicBezTo>
                  <a:pt x="321" y="574"/>
                  <a:pt x="320" y="574"/>
                  <a:pt x="320" y="574"/>
                </a:cubicBezTo>
                <a:cubicBezTo>
                  <a:pt x="320" y="574"/>
                  <a:pt x="320" y="574"/>
                  <a:pt x="320" y="573"/>
                </a:cubicBezTo>
                <a:cubicBezTo>
                  <a:pt x="320" y="573"/>
                  <a:pt x="320" y="573"/>
                  <a:pt x="320" y="573"/>
                </a:cubicBezTo>
                <a:cubicBezTo>
                  <a:pt x="321" y="573"/>
                  <a:pt x="321" y="574"/>
                  <a:pt x="321" y="574"/>
                </a:cubicBezTo>
                <a:close/>
                <a:moveTo>
                  <a:pt x="321" y="573"/>
                </a:moveTo>
                <a:cubicBezTo>
                  <a:pt x="321" y="573"/>
                  <a:pt x="321" y="573"/>
                  <a:pt x="321" y="573"/>
                </a:cubicBezTo>
                <a:cubicBezTo>
                  <a:pt x="322" y="573"/>
                  <a:pt x="322" y="573"/>
                  <a:pt x="322" y="573"/>
                </a:cubicBezTo>
                <a:cubicBezTo>
                  <a:pt x="322" y="573"/>
                  <a:pt x="322" y="573"/>
                  <a:pt x="322" y="573"/>
                </a:cubicBezTo>
                <a:lnTo>
                  <a:pt x="321" y="573"/>
                </a:lnTo>
                <a:close/>
                <a:moveTo>
                  <a:pt x="320" y="572"/>
                </a:moveTo>
                <a:cubicBezTo>
                  <a:pt x="320" y="573"/>
                  <a:pt x="320" y="573"/>
                  <a:pt x="320" y="573"/>
                </a:cubicBezTo>
                <a:cubicBezTo>
                  <a:pt x="320" y="573"/>
                  <a:pt x="320" y="573"/>
                  <a:pt x="320" y="573"/>
                </a:cubicBezTo>
                <a:cubicBezTo>
                  <a:pt x="320" y="572"/>
                  <a:pt x="320" y="572"/>
                  <a:pt x="320" y="572"/>
                </a:cubicBezTo>
                <a:cubicBezTo>
                  <a:pt x="320" y="572"/>
                  <a:pt x="320" y="572"/>
                  <a:pt x="320" y="572"/>
                </a:cubicBezTo>
                <a:close/>
                <a:moveTo>
                  <a:pt x="320" y="570"/>
                </a:moveTo>
                <a:cubicBezTo>
                  <a:pt x="320" y="571"/>
                  <a:pt x="320" y="570"/>
                  <a:pt x="320" y="571"/>
                </a:cubicBezTo>
                <a:cubicBezTo>
                  <a:pt x="320" y="571"/>
                  <a:pt x="320" y="571"/>
                  <a:pt x="320" y="571"/>
                </a:cubicBezTo>
                <a:cubicBezTo>
                  <a:pt x="319" y="571"/>
                  <a:pt x="319" y="571"/>
                  <a:pt x="319" y="570"/>
                </a:cubicBezTo>
                <a:cubicBezTo>
                  <a:pt x="320" y="571"/>
                  <a:pt x="320" y="571"/>
                  <a:pt x="320" y="570"/>
                </a:cubicBezTo>
                <a:close/>
                <a:moveTo>
                  <a:pt x="319" y="575"/>
                </a:moveTo>
                <a:cubicBezTo>
                  <a:pt x="320" y="575"/>
                  <a:pt x="320" y="575"/>
                  <a:pt x="320" y="575"/>
                </a:cubicBezTo>
                <a:cubicBezTo>
                  <a:pt x="320" y="575"/>
                  <a:pt x="320" y="575"/>
                  <a:pt x="320" y="575"/>
                </a:cubicBezTo>
                <a:cubicBezTo>
                  <a:pt x="320" y="575"/>
                  <a:pt x="320" y="575"/>
                  <a:pt x="320" y="575"/>
                </a:cubicBezTo>
                <a:cubicBezTo>
                  <a:pt x="320" y="575"/>
                  <a:pt x="320" y="575"/>
                  <a:pt x="320" y="575"/>
                </a:cubicBezTo>
                <a:cubicBezTo>
                  <a:pt x="321" y="575"/>
                  <a:pt x="321" y="575"/>
                  <a:pt x="321" y="575"/>
                </a:cubicBezTo>
                <a:cubicBezTo>
                  <a:pt x="321" y="576"/>
                  <a:pt x="321" y="576"/>
                  <a:pt x="320" y="576"/>
                </a:cubicBezTo>
                <a:cubicBezTo>
                  <a:pt x="320" y="577"/>
                  <a:pt x="320" y="577"/>
                  <a:pt x="320" y="577"/>
                </a:cubicBezTo>
                <a:cubicBezTo>
                  <a:pt x="320" y="576"/>
                  <a:pt x="320" y="576"/>
                  <a:pt x="319" y="576"/>
                </a:cubicBezTo>
                <a:cubicBezTo>
                  <a:pt x="319" y="576"/>
                  <a:pt x="319" y="577"/>
                  <a:pt x="319" y="577"/>
                </a:cubicBezTo>
                <a:cubicBezTo>
                  <a:pt x="319" y="577"/>
                  <a:pt x="319" y="577"/>
                  <a:pt x="319" y="577"/>
                </a:cubicBezTo>
                <a:cubicBezTo>
                  <a:pt x="319" y="577"/>
                  <a:pt x="319" y="577"/>
                  <a:pt x="319" y="577"/>
                </a:cubicBezTo>
                <a:cubicBezTo>
                  <a:pt x="319" y="576"/>
                  <a:pt x="319" y="575"/>
                  <a:pt x="319" y="575"/>
                </a:cubicBezTo>
                <a:close/>
                <a:moveTo>
                  <a:pt x="321" y="577"/>
                </a:moveTo>
                <a:cubicBezTo>
                  <a:pt x="320" y="577"/>
                  <a:pt x="320" y="577"/>
                  <a:pt x="320" y="577"/>
                </a:cubicBezTo>
                <a:cubicBezTo>
                  <a:pt x="320" y="577"/>
                  <a:pt x="320" y="577"/>
                  <a:pt x="320" y="577"/>
                </a:cubicBezTo>
                <a:cubicBezTo>
                  <a:pt x="320" y="577"/>
                  <a:pt x="321" y="577"/>
                  <a:pt x="321" y="577"/>
                </a:cubicBezTo>
                <a:close/>
                <a:moveTo>
                  <a:pt x="318" y="566"/>
                </a:moveTo>
                <a:cubicBezTo>
                  <a:pt x="319" y="566"/>
                  <a:pt x="319" y="566"/>
                  <a:pt x="319" y="566"/>
                </a:cubicBezTo>
                <a:cubicBezTo>
                  <a:pt x="319" y="567"/>
                  <a:pt x="319" y="567"/>
                  <a:pt x="319" y="567"/>
                </a:cubicBezTo>
                <a:cubicBezTo>
                  <a:pt x="318" y="567"/>
                  <a:pt x="318" y="567"/>
                  <a:pt x="318" y="567"/>
                </a:cubicBezTo>
                <a:cubicBezTo>
                  <a:pt x="318" y="566"/>
                  <a:pt x="318" y="567"/>
                  <a:pt x="318" y="566"/>
                </a:cubicBezTo>
                <a:close/>
                <a:moveTo>
                  <a:pt x="318" y="577"/>
                </a:moveTo>
                <a:cubicBezTo>
                  <a:pt x="318" y="577"/>
                  <a:pt x="318" y="577"/>
                  <a:pt x="318" y="577"/>
                </a:cubicBezTo>
                <a:cubicBezTo>
                  <a:pt x="318" y="577"/>
                  <a:pt x="318" y="577"/>
                  <a:pt x="318" y="577"/>
                </a:cubicBezTo>
                <a:close/>
                <a:moveTo>
                  <a:pt x="317" y="574"/>
                </a:moveTo>
                <a:cubicBezTo>
                  <a:pt x="317" y="573"/>
                  <a:pt x="317" y="573"/>
                  <a:pt x="318" y="573"/>
                </a:cubicBezTo>
                <a:cubicBezTo>
                  <a:pt x="318" y="573"/>
                  <a:pt x="318" y="573"/>
                  <a:pt x="318" y="573"/>
                </a:cubicBezTo>
                <a:cubicBezTo>
                  <a:pt x="318" y="574"/>
                  <a:pt x="318" y="574"/>
                  <a:pt x="318" y="574"/>
                </a:cubicBezTo>
                <a:cubicBezTo>
                  <a:pt x="317" y="574"/>
                  <a:pt x="317" y="574"/>
                  <a:pt x="317" y="574"/>
                </a:cubicBezTo>
                <a:cubicBezTo>
                  <a:pt x="317" y="574"/>
                  <a:pt x="317" y="574"/>
                  <a:pt x="317" y="574"/>
                </a:cubicBezTo>
                <a:close/>
                <a:moveTo>
                  <a:pt x="317" y="575"/>
                </a:moveTo>
                <a:cubicBezTo>
                  <a:pt x="317" y="575"/>
                  <a:pt x="317" y="575"/>
                  <a:pt x="317" y="575"/>
                </a:cubicBezTo>
                <a:cubicBezTo>
                  <a:pt x="317" y="576"/>
                  <a:pt x="317" y="576"/>
                  <a:pt x="317" y="576"/>
                </a:cubicBezTo>
                <a:cubicBezTo>
                  <a:pt x="317" y="576"/>
                  <a:pt x="317" y="576"/>
                  <a:pt x="316" y="576"/>
                </a:cubicBezTo>
                <a:cubicBezTo>
                  <a:pt x="316" y="576"/>
                  <a:pt x="316" y="576"/>
                  <a:pt x="316" y="576"/>
                </a:cubicBezTo>
                <a:cubicBezTo>
                  <a:pt x="316" y="576"/>
                  <a:pt x="317" y="576"/>
                  <a:pt x="317" y="575"/>
                </a:cubicBezTo>
                <a:close/>
                <a:moveTo>
                  <a:pt x="317" y="581"/>
                </a:moveTo>
                <a:cubicBezTo>
                  <a:pt x="316" y="581"/>
                  <a:pt x="316" y="580"/>
                  <a:pt x="316" y="581"/>
                </a:cubicBezTo>
                <a:cubicBezTo>
                  <a:pt x="315" y="581"/>
                  <a:pt x="315" y="581"/>
                  <a:pt x="315" y="581"/>
                </a:cubicBezTo>
                <a:cubicBezTo>
                  <a:pt x="315" y="580"/>
                  <a:pt x="316" y="580"/>
                  <a:pt x="316" y="580"/>
                </a:cubicBezTo>
                <a:cubicBezTo>
                  <a:pt x="316" y="580"/>
                  <a:pt x="316" y="580"/>
                  <a:pt x="316" y="580"/>
                </a:cubicBezTo>
                <a:cubicBezTo>
                  <a:pt x="317" y="580"/>
                  <a:pt x="316" y="580"/>
                  <a:pt x="317" y="580"/>
                </a:cubicBezTo>
                <a:lnTo>
                  <a:pt x="317" y="581"/>
                </a:lnTo>
                <a:close/>
                <a:moveTo>
                  <a:pt x="318" y="582"/>
                </a:moveTo>
                <a:cubicBezTo>
                  <a:pt x="317" y="582"/>
                  <a:pt x="317" y="582"/>
                  <a:pt x="317" y="582"/>
                </a:cubicBezTo>
                <a:cubicBezTo>
                  <a:pt x="317" y="582"/>
                  <a:pt x="317" y="581"/>
                  <a:pt x="317" y="581"/>
                </a:cubicBezTo>
                <a:cubicBezTo>
                  <a:pt x="317" y="581"/>
                  <a:pt x="317" y="581"/>
                  <a:pt x="318" y="581"/>
                </a:cubicBezTo>
                <a:lnTo>
                  <a:pt x="318" y="582"/>
                </a:lnTo>
                <a:close/>
                <a:moveTo>
                  <a:pt x="319" y="578"/>
                </a:moveTo>
                <a:cubicBezTo>
                  <a:pt x="318" y="578"/>
                  <a:pt x="318" y="578"/>
                  <a:pt x="318" y="578"/>
                </a:cubicBezTo>
                <a:cubicBezTo>
                  <a:pt x="318" y="579"/>
                  <a:pt x="318" y="579"/>
                  <a:pt x="318" y="579"/>
                </a:cubicBezTo>
                <a:cubicBezTo>
                  <a:pt x="317" y="579"/>
                  <a:pt x="317" y="579"/>
                  <a:pt x="317" y="579"/>
                </a:cubicBezTo>
                <a:cubicBezTo>
                  <a:pt x="317" y="579"/>
                  <a:pt x="317" y="578"/>
                  <a:pt x="316" y="578"/>
                </a:cubicBezTo>
                <a:cubicBezTo>
                  <a:pt x="317" y="578"/>
                  <a:pt x="317" y="578"/>
                  <a:pt x="317" y="577"/>
                </a:cubicBezTo>
                <a:cubicBezTo>
                  <a:pt x="318" y="577"/>
                  <a:pt x="318" y="577"/>
                  <a:pt x="318" y="577"/>
                </a:cubicBezTo>
                <a:cubicBezTo>
                  <a:pt x="318" y="577"/>
                  <a:pt x="318" y="577"/>
                  <a:pt x="318" y="577"/>
                </a:cubicBezTo>
                <a:cubicBezTo>
                  <a:pt x="319" y="578"/>
                  <a:pt x="318" y="577"/>
                  <a:pt x="319" y="578"/>
                </a:cubicBezTo>
                <a:close/>
                <a:moveTo>
                  <a:pt x="322" y="581"/>
                </a:moveTo>
                <a:cubicBezTo>
                  <a:pt x="322" y="581"/>
                  <a:pt x="322" y="581"/>
                  <a:pt x="321" y="581"/>
                </a:cubicBezTo>
                <a:cubicBezTo>
                  <a:pt x="321" y="582"/>
                  <a:pt x="321" y="582"/>
                  <a:pt x="321" y="582"/>
                </a:cubicBezTo>
                <a:cubicBezTo>
                  <a:pt x="321" y="582"/>
                  <a:pt x="321" y="581"/>
                  <a:pt x="321" y="581"/>
                </a:cubicBezTo>
                <a:cubicBezTo>
                  <a:pt x="321" y="581"/>
                  <a:pt x="321" y="581"/>
                  <a:pt x="320" y="581"/>
                </a:cubicBezTo>
                <a:cubicBezTo>
                  <a:pt x="320" y="583"/>
                  <a:pt x="320" y="583"/>
                  <a:pt x="320" y="583"/>
                </a:cubicBezTo>
                <a:cubicBezTo>
                  <a:pt x="320" y="583"/>
                  <a:pt x="320" y="583"/>
                  <a:pt x="320" y="583"/>
                </a:cubicBezTo>
                <a:cubicBezTo>
                  <a:pt x="319" y="583"/>
                  <a:pt x="319" y="583"/>
                  <a:pt x="319" y="583"/>
                </a:cubicBezTo>
                <a:cubicBezTo>
                  <a:pt x="319" y="582"/>
                  <a:pt x="319" y="582"/>
                  <a:pt x="319" y="582"/>
                </a:cubicBezTo>
                <a:cubicBezTo>
                  <a:pt x="319" y="582"/>
                  <a:pt x="319" y="582"/>
                  <a:pt x="319" y="583"/>
                </a:cubicBezTo>
                <a:cubicBezTo>
                  <a:pt x="320" y="582"/>
                  <a:pt x="319" y="581"/>
                  <a:pt x="320" y="581"/>
                </a:cubicBezTo>
                <a:cubicBezTo>
                  <a:pt x="320" y="580"/>
                  <a:pt x="320" y="580"/>
                  <a:pt x="320" y="580"/>
                </a:cubicBezTo>
                <a:cubicBezTo>
                  <a:pt x="321" y="580"/>
                  <a:pt x="321" y="580"/>
                  <a:pt x="321" y="580"/>
                </a:cubicBezTo>
                <a:cubicBezTo>
                  <a:pt x="321" y="581"/>
                  <a:pt x="321" y="581"/>
                  <a:pt x="321" y="581"/>
                </a:cubicBezTo>
                <a:cubicBezTo>
                  <a:pt x="322" y="581"/>
                  <a:pt x="321" y="581"/>
                  <a:pt x="322" y="580"/>
                </a:cubicBezTo>
                <a:cubicBezTo>
                  <a:pt x="322" y="580"/>
                  <a:pt x="322" y="580"/>
                  <a:pt x="322" y="580"/>
                </a:cubicBezTo>
                <a:cubicBezTo>
                  <a:pt x="322" y="581"/>
                  <a:pt x="322" y="581"/>
                  <a:pt x="322" y="581"/>
                </a:cubicBezTo>
                <a:close/>
                <a:moveTo>
                  <a:pt x="324" y="578"/>
                </a:moveTo>
                <a:cubicBezTo>
                  <a:pt x="324" y="578"/>
                  <a:pt x="324" y="578"/>
                  <a:pt x="323" y="578"/>
                </a:cubicBezTo>
                <a:cubicBezTo>
                  <a:pt x="323" y="578"/>
                  <a:pt x="323" y="578"/>
                  <a:pt x="323" y="578"/>
                </a:cubicBezTo>
                <a:cubicBezTo>
                  <a:pt x="323" y="578"/>
                  <a:pt x="324" y="578"/>
                  <a:pt x="324" y="579"/>
                </a:cubicBezTo>
                <a:cubicBezTo>
                  <a:pt x="324" y="579"/>
                  <a:pt x="324" y="579"/>
                  <a:pt x="323" y="580"/>
                </a:cubicBezTo>
                <a:cubicBezTo>
                  <a:pt x="323" y="581"/>
                  <a:pt x="322" y="580"/>
                  <a:pt x="322" y="580"/>
                </a:cubicBezTo>
                <a:cubicBezTo>
                  <a:pt x="322" y="580"/>
                  <a:pt x="323" y="579"/>
                  <a:pt x="323" y="579"/>
                </a:cubicBezTo>
                <a:cubicBezTo>
                  <a:pt x="323" y="579"/>
                  <a:pt x="323" y="578"/>
                  <a:pt x="323" y="578"/>
                </a:cubicBezTo>
                <a:cubicBezTo>
                  <a:pt x="323" y="578"/>
                  <a:pt x="323" y="577"/>
                  <a:pt x="324" y="577"/>
                </a:cubicBezTo>
                <a:lnTo>
                  <a:pt x="324" y="578"/>
                </a:lnTo>
                <a:close/>
                <a:moveTo>
                  <a:pt x="322" y="574"/>
                </a:moveTo>
                <a:cubicBezTo>
                  <a:pt x="323" y="573"/>
                  <a:pt x="323" y="573"/>
                  <a:pt x="323" y="572"/>
                </a:cubicBezTo>
                <a:cubicBezTo>
                  <a:pt x="323" y="572"/>
                  <a:pt x="323" y="572"/>
                  <a:pt x="323" y="572"/>
                </a:cubicBezTo>
                <a:cubicBezTo>
                  <a:pt x="323" y="574"/>
                  <a:pt x="323" y="574"/>
                  <a:pt x="323" y="574"/>
                </a:cubicBezTo>
                <a:cubicBezTo>
                  <a:pt x="323" y="574"/>
                  <a:pt x="323" y="574"/>
                  <a:pt x="323" y="574"/>
                </a:cubicBezTo>
                <a:cubicBezTo>
                  <a:pt x="323" y="574"/>
                  <a:pt x="323" y="574"/>
                  <a:pt x="322" y="574"/>
                </a:cubicBezTo>
                <a:close/>
                <a:moveTo>
                  <a:pt x="324" y="568"/>
                </a:moveTo>
                <a:cubicBezTo>
                  <a:pt x="324" y="569"/>
                  <a:pt x="324" y="570"/>
                  <a:pt x="324" y="570"/>
                </a:cubicBezTo>
                <a:cubicBezTo>
                  <a:pt x="324" y="570"/>
                  <a:pt x="324" y="570"/>
                  <a:pt x="324" y="571"/>
                </a:cubicBezTo>
                <a:cubicBezTo>
                  <a:pt x="324" y="571"/>
                  <a:pt x="324" y="571"/>
                  <a:pt x="324" y="571"/>
                </a:cubicBezTo>
                <a:cubicBezTo>
                  <a:pt x="323" y="571"/>
                  <a:pt x="324" y="571"/>
                  <a:pt x="323" y="571"/>
                </a:cubicBezTo>
                <a:cubicBezTo>
                  <a:pt x="323" y="570"/>
                  <a:pt x="323" y="570"/>
                  <a:pt x="324" y="570"/>
                </a:cubicBezTo>
                <a:cubicBezTo>
                  <a:pt x="324" y="569"/>
                  <a:pt x="323" y="569"/>
                  <a:pt x="323" y="569"/>
                </a:cubicBezTo>
                <a:cubicBezTo>
                  <a:pt x="323" y="569"/>
                  <a:pt x="323" y="569"/>
                  <a:pt x="323" y="568"/>
                </a:cubicBezTo>
                <a:cubicBezTo>
                  <a:pt x="322" y="569"/>
                  <a:pt x="322" y="569"/>
                  <a:pt x="322" y="569"/>
                </a:cubicBezTo>
                <a:cubicBezTo>
                  <a:pt x="321" y="569"/>
                  <a:pt x="321" y="569"/>
                  <a:pt x="321" y="569"/>
                </a:cubicBezTo>
                <a:cubicBezTo>
                  <a:pt x="321" y="569"/>
                  <a:pt x="321" y="568"/>
                  <a:pt x="321" y="568"/>
                </a:cubicBezTo>
                <a:cubicBezTo>
                  <a:pt x="321" y="568"/>
                  <a:pt x="322" y="568"/>
                  <a:pt x="322" y="567"/>
                </a:cubicBezTo>
                <a:cubicBezTo>
                  <a:pt x="322" y="568"/>
                  <a:pt x="322" y="568"/>
                  <a:pt x="322" y="568"/>
                </a:cubicBezTo>
                <a:cubicBezTo>
                  <a:pt x="323" y="568"/>
                  <a:pt x="323" y="568"/>
                  <a:pt x="324" y="568"/>
                </a:cubicBezTo>
                <a:cubicBezTo>
                  <a:pt x="324" y="567"/>
                  <a:pt x="324" y="568"/>
                  <a:pt x="324" y="567"/>
                </a:cubicBezTo>
                <a:cubicBezTo>
                  <a:pt x="324" y="567"/>
                  <a:pt x="324" y="567"/>
                  <a:pt x="324" y="567"/>
                </a:cubicBezTo>
                <a:cubicBezTo>
                  <a:pt x="325" y="567"/>
                  <a:pt x="325" y="566"/>
                  <a:pt x="325" y="566"/>
                </a:cubicBezTo>
                <a:cubicBezTo>
                  <a:pt x="325" y="566"/>
                  <a:pt x="325" y="566"/>
                  <a:pt x="325" y="566"/>
                </a:cubicBezTo>
                <a:cubicBezTo>
                  <a:pt x="325" y="568"/>
                  <a:pt x="325" y="567"/>
                  <a:pt x="325" y="567"/>
                </a:cubicBezTo>
                <a:cubicBezTo>
                  <a:pt x="324" y="568"/>
                  <a:pt x="324" y="568"/>
                  <a:pt x="324" y="568"/>
                </a:cubicBezTo>
                <a:close/>
                <a:moveTo>
                  <a:pt x="325" y="568"/>
                </a:moveTo>
                <a:cubicBezTo>
                  <a:pt x="325" y="568"/>
                  <a:pt x="325" y="568"/>
                  <a:pt x="325" y="568"/>
                </a:cubicBezTo>
                <a:cubicBezTo>
                  <a:pt x="325" y="568"/>
                  <a:pt x="325" y="568"/>
                  <a:pt x="325" y="568"/>
                </a:cubicBezTo>
                <a:cubicBezTo>
                  <a:pt x="325" y="568"/>
                  <a:pt x="325" y="568"/>
                  <a:pt x="325" y="568"/>
                </a:cubicBezTo>
                <a:close/>
                <a:moveTo>
                  <a:pt x="325" y="574"/>
                </a:moveTo>
                <a:cubicBezTo>
                  <a:pt x="325" y="575"/>
                  <a:pt x="325" y="575"/>
                  <a:pt x="325" y="575"/>
                </a:cubicBezTo>
                <a:cubicBezTo>
                  <a:pt x="324" y="575"/>
                  <a:pt x="324" y="575"/>
                  <a:pt x="324" y="575"/>
                </a:cubicBezTo>
                <a:cubicBezTo>
                  <a:pt x="324" y="574"/>
                  <a:pt x="325" y="574"/>
                  <a:pt x="325" y="573"/>
                </a:cubicBezTo>
                <a:cubicBezTo>
                  <a:pt x="325" y="574"/>
                  <a:pt x="325" y="573"/>
                  <a:pt x="325" y="574"/>
                </a:cubicBezTo>
                <a:cubicBezTo>
                  <a:pt x="325" y="574"/>
                  <a:pt x="325" y="574"/>
                  <a:pt x="325" y="574"/>
                </a:cubicBezTo>
                <a:close/>
                <a:moveTo>
                  <a:pt x="326" y="575"/>
                </a:moveTo>
                <a:cubicBezTo>
                  <a:pt x="326" y="575"/>
                  <a:pt x="326" y="575"/>
                  <a:pt x="326" y="575"/>
                </a:cubicBezTo>
                <a:cubicBezTo>
                  <a:pt x="325" y="575"/>
                  <a:pt x="325" y="575"/>
                  <a:pt x="325" y="575"/>
                </a:cubicBezTo>
                <a:cubicBezTo>
                  <a:pt x="325" y="575"/>
                  <a:pt x="325" y="575"/>
                  <a:pt x="325" y="575"/>
                </a:cubicBezTo>
                <a:cubicBezTo>
                  <a:pt x="325" y="575"/>
                  <a:pt x="325" y="575"/>
                  <a:pt x="325" y="574"/>
                </a:cubicBezTo>
                <a:cubicBezTo>
                  <a:pt x="325" y="574"/>
                  <a:pt x="326" y="575"/>
                  <a:pt x="326" y="575"/>
                </a:cubicBezTo>
                <a:close/>
                <a:moveTo>
                  <a:pt x="326" y="574"/>
                </a:moveTo>
                <a:cubicBezTo>
                  <a:pt x="326" y="574"/>
                  <a:pt x="326" y="574"/>
                  <a:pt x="326" y="574"/>
                </a:cubicBezTo>
                <a:cubicBezTo>
                  <a:pt x="326" y="574"/>
                  <a:pt x="326" y="574"/>
                  <a:pt x="326" y="574"/>
                </a:cubicBezTo>
                <a:cubicBezTo>
                  <a:pt x="326" y="574"/>
                  <a:pt x="326" y="574"/>
                  <a:pt x="326" y="574"/>
                </a:cubicBezTo>
                <a:close/>
                <a:moveTo>
                  <a:pt x="326" y="569"/>
                </a:moveTo>
                <a:cubicBezTo>
                  <a:pt x="326" y="569"/>
                  <a:pt x="326" y="569"/>
                  <a:pt x="326" y="569"/>
                </a:cubicBezTo>
                <a:cubicBezTo>
                  <a:pt x="326" y="568"/>
                  <a:pt x="326" y="568"/>
                  <a:pt x="326" y="568"/>
                </a:cubicBezTo>
                <a:cubicBezTo>
                  <a:pt x="326" y="568"/>
                  <a:pt x="326" y="568"/>
                  <a:pt x="326" y="568"/>
                </a:cubicBezTo>
                <a:lnTo>
                  <a:pt x="326" y="569"/>
                </a:lnTo>
                <a:close/>
                <a:moveTo>
                  <a:pt x="326" y="562"/>
                </a:moveTo>
                <a:cubicBezTo>
                  <a:pt x="325" y="562"/>
                  <a:pt x="325" y="562"/>
                  <a:pt x="325" y="562"/>
                </a:cubicBezTo>
                <a:cubicBezTo>
                  <a:pt x="325" y="560"/>
                  <a:pt x="326" y="560"/>
                  <a:pt x="326" y="559"/>
                </a:cubicBezTo>
                <a:cubicBezTo>
                  <a:pt x="326" y="559"/>
                  <a:pt x="327" y="559"/>
                  <a:pt x="327" y="559"/>
                </a:cubicBezTo>
                <a:cubicBezTo>
                  <a:pt x="327" y="559"/>
                  <a:pt x="327" y="558"/>
                  <a:pt x="327" y="558"/>
                </a:cubicBezTo>
                <a:cubicBezTo>
                  <a:pt x="328" y="558"/>
                  <a:pt x="328" y="558"/>
                  <a:pt x="328" y="558"/>
                </a:cubicBezTo>
                <a:cubicBezTo>
                  <a:pt x="328" y="558"/>
                  <a:pt x="328" y="558"/>
                  <a:pt x="329" y="558"/>
                </a:cubicBezTo>
                <a:cubicBezTo>
                  <a:pt x="328" y="559"/>
                  <a:pt x="327" y="560"/>
                  <a:pt x="326" y="562"/>
                </a:cubicBezTo>
                <a:close/>
                <a:moveTo>
                  <a:pt x="328" y="563"/>
                </a:moveTo>
                <a:cubicBezTo>
                  <a:pt x="328" y="564"/>
                  <a:pt x="328" y="564"/>
                  <a:pt x="328" y="564"/>
                </a:cubicBezTo>
                <a:cubicBezTo>
                  <a:pt x="328" y="564"/>
                  <a:pt x="328" y="564"/>
                  <a:pt x="328" y="564"/>
                </a:cubicBezTo>
                <a:cubicBezTo>
                  <a:pt x="328" y="563"/>
                  <a:pt x="328" y="563"/>
                  <a:pt x="328" y="563"/>
                </a:cubicBezTo>
                <a:cubicBezTo>
                  <a:pt x="328" y="563"/>
                  <a:pt x="328" y="563"/>
                  <a:pt x="328" y="563"/>
                </a:cubicBezTo>
                <a:close/>
                <a:moveTo>
                  <a:pt x="327" y="564"/>
                </a:moveTo>
                <a:cubicBezTo>
                  <a:pt x="327" y="564"/>
                  <a:pt x="327" y="564"/>
                  <a:pt x="328" y="564"/>
                </a:cubicBezTo>
                <a:cubicBezTo>
                  <a:pt x="328" y="565"/>
                  <a:pt x="328" y="565"/>
                  <a:pt x="328" y="565"/>
                </a:cubicBezTo>
                <a:cubicBezTo>
                  <a:pt x="328" y="565"/>
                  <a:pt x="327" y="566"/>
                  <a:pt x="327" y="566"/>
                </a:cubicBezTo>
                <a:cubicBezTo>
                  <a:pt x="327" y="566"/>
                  <a:pt x="327" y="566"/>
                  <a:pt x="327" y="566"/>
                </a:cubicBezTo>
                <a:cubicBezTo>
                  <a:pt x="327" y="565"/>
                  <a:pt x="327" y="565"/>
                  <a:pt x="327" y="564"/>
                </a:cubicBezTo>
                <a:close/>
                <a:moveTo>
                  <a:pt x="327" y="572"/>
                </a:moveTo>
                <a:cubicBezTo>
                  <a:pt x="327" y="572"/>
                  <a:pt x="327" y="572"/>
                  <a:pt x="327" y="572"/>
                </a:cubicBezTo>
                <a:cubicBezTo>
                  <a:pt x="327" y="571"/>
                  <a:pt x="327" y="571"/>
                  <a:pt x="327" y="571"/>
                </a:cubicBezTo>
                <a:cubicBezTo>
                  <a:pt x="327" y="571"/>
                  <a:pt x="327" y="571"/>
                  <a:pt x="327" y="571"/>
                </a:cubicBezTo>
                <a:lnTo>
                  <a:pt x="327" y="572"/>
                </a:lnTo>
                <a:close/>
                <a:moveTo>
                  <a:pt x="328" y="567"/>
                </a:moveTo>
                <a:cubicBezTo>
                  <a:pt x="328" y="567"/>
                  <a:pt x="328" y="568"/>
                  <a:pt x="328" y="568"/>
                </a:cubicBezTo>
                <a:cubicBezTo>
                  <a:pt x="327" y="568"/>
                  <a:pt x="327" y="568"/>
                  <a:pt x="327" y="568"/>
                </a:cubicBezTo>
                <a:cubicBezTo>
                  <a:pt x="327" y="568"/>
                  <a:pt x="327" y="568"/>
                  <a:pt x="327" y="568"/>
                </a:cubicBezTo>
                <a:cubicBezTo>
                  <a:pt x="327" y="568"/>
                  <a:pt x="327" y="567"/>
                  <a:pt x="327" y="566"/>
                </a:cubicBezTo>
                <a:cubicBezTo>
                  <a:pt x="328" y="566"/>
                  <a:pt x="328" y="566"/>
                  <a:pt x="329" y="565"/>
                </a:cubicBezTo>
                <a:cubicBezTo>
                  <a:pt x="329" y="565"/>
                  <a:pt x="329" y="565"/>
                  <a:pt x="329" y="565"/>
                </a:cubicBezTo>
                <a:cubicBezTo>
                  <a:pt x="329" y="566"/>
                  <a:pt x="328" y="567"/>
                  <a:pt x="328" y="567"/>
                </a:cubicBezTo>
                <a:close/>
                <a:moveTo>
                  <a:pt x="330" y="556"/>
                </a:moveTo>
                <a:cubicBezTo>
                  <a:pt x="329" y="556"/>
                  <a:pt x="329" y="556"/>
                  <a:pt x="329" y="556"/>
                </a:cubicBezTo>
                <a:cubicBezTo>
                  <a:pt x="329" y="555"/>
                  <a:pt x="329" y="555"/>
                  <a:pt x="329" y="555"/>
                </a:cubicBezTo>
                <a:cubicBezTo>
                  <a:pt x="330" y="555"/>
                  <a:pt x="330" y="555"/>
                  <a:pt x="330" y="555"/>
                </a:cubicBezTo>
                <a:lnTo>
                  <a:pt x="330" y="556"/>
                </a:lnTo>
                <a:close/>
                <a:moveTo>
                  <a:pt x="330" y="544"/>
                </a:moveTo>
                <a:cubicBezTo>
                  <a:pt x="330" y="544"/>
                  <a:pt x="330" y="544"/>
                  <a:pt x="330" y="544"/>
                </a:cubicBezTo>
                <a:cubicBezTo>
                  <a:pt x="330" y="544"/>
                  <a:pt x="330" y="544"/>
                  <a:pt x="330" y="544"/>
                </a:cubicBezTo>
                <a:cubicBezTo>
                  <a:pt x="330" y="544"/>
                  <a:pt x="330" y="544"/>
                  <a:pt x="330" y="544"/>
                </a:cubicBezTo>
                <a:close/>
                <a:moveTo>
                  <a:pt x="330" y="559"/>
                </a:moveTo>
                <a:cubicBezTo>
                  <a:pt x="330" y="559"/>
                  <a:pt x="330" y="559"/>
                  <a:pt x="330" y="559"/>
                </a:cubicBezTo>
                <a:cubicBezTo>
                  <a:pt x="330" y="559"/>
                  <a:pt x="330" y="559"/>
                  <a:pt x="330" y="559"/>
                </a:cubicBezTo>
                <a:cubicBezTo>
                  <a:pt x="330" y="559"/>
                  <a:pt x="330" y="559"/>
                  <a:pt x="330" y="559"/>
                </a:cubicBezTo>
                <a:close/>
                <a:moveTo>
                  <a:pt x="330" y="564"/>
                </a:moveTo>
                <a:cubicBezTo>
                  <a:pt x="330" y="564"/>
                  <a:pt x="330" y="564"/>
                  <a:pt x="330" y="564"/>
                </a:cubicBezTo>
                <a:cubicBezTo>
                  <a:pt x="330" y="564"/>
                  <a:pt x="330" y="564"/>
                  <a:pt x="330" y="564"/>
                </a:cubicBezTo>
                <a:cubicBezTo>
                  <a:pt x="330" y="564"/>
                  <a:pt x="330" y="564"/>
                  <a:pt x="330" y="563"/>
                </a:cubicBezTo>
                <a:cubicBezTo>
                  <a:pt x="330" y="564"/>
                  <a:pt x="330" y="564"/>
                  <a:pt x="330" y="564"/>
                </a:cubicBezTo>
                <a:cubicBezTo>
                  <a:pt x="330" y="564"/>
                  <a:pt x="330" y="564"/>
                  <a:pt x="330" y="564"/>
                </a:cubicBezTo>
                <a:close/>
                <a:moveTo>
                  <a:pt x="331" y="551"/>
                </a:moveTo>
                <a:cubicBezTo>
                  <a:pt x="331" y="552"/>
                  <a:pt x="331" y="551"/>
                  <a:pt x="331" y="552"/>
                </a:cubicBezTo>
                <a:cubicBezTo>
                  <a:pt x="331" y="552"/>
                  <a:pt x="331" y="552"/>
                  <a:pt x="331" y="552"/>
                </a:cubicBezTo>
                <a:cubicBezTo>
                  <a:pt x="331" y="552"/>
                  <a:pt x="331" y="552"/>
                  <a:pt x="331" y="552"/>
                </a:cubicBezTo>
                <a:cubicBezTo>
                  <a:pt x="331" y="552"/>
                  <a:pt x="331" y="552"/>
                  <a:pt x="331" y="552"/>
                </a:cubicBezTo>
                <a:cubicBezTo>
                  <a:pt x="331" y="552"/>
                  <a:pt x="331" y="552"/>
                  <a:pt x="331" y="552"/>
                </a:cubicBezTo>
                <a:lnTo>
                  <a:pt x="331" y="551"/>
                </a:lnTo>
                <a:close/>
                <a:moveTo>
                  <a:pt x="331" y="557"/>
                </a:moveTo>
                <a:cubicBezTo>
                  <a:pt x="331" y="557"/>
                  <a:pt x="331" y="557"/>
                  <a:pt x="331" y="557"/>
                </a:cubicBezTo>
                <a:cubicBezTo>
                  <a:pt x="330" y="557"/>
                  <a:pt x="330" y="557"/>
                  <a:pt x="330" y="557"/>
                </a:cubicBezTo>
                <a:cubicBezTo>
                  <a:pt x="331" y="557"/>
                  <a:pt x="331" y="557"/>
                  <a:pt x="331" y="557"/>
                </a:cubicBezTo>
                <a:close/>
                <a:moveTo>
                  <a:pt x="331" y="555"/>
                </a:moveTo>
                <a:cubicBezTo>
                  <a:pt x="331" y="555"/>
                  <a:pt x="331" y="555"/>
                  <a:pt x="331" y="554"/>
                </a:cubicBezTo>
                <a:cubicBezTo>
                  <a:pt x="331" y="554"/>
                  <a:pt x="331" y="554"/>
                  <a:pt x="332" y="555"/>
                </a:cubicBezTo>
                <a:cubicBezTo>
                  <a:pt x="332" y="555"/>
                  <a:pt x="331" y="556"/>
                  <a:pt x="331" y="557"/>
                </a:cubicBezTo>
                <a:cubicBezTo>
                  <a:pt x="331" y="556"/>
                  <a:pt x="331" y="557"/>
                  <a:pt x="331" y="556"/>
                </a:cubicBezTo>
                <a:cubicBezTo>
                  <a:pt x="331" y="556"/>
                  <a:pt x="331" y="556"/>
                  <a:pt x="331" y="556"/>
                </a:cubicBezTo>
                <a:cubicBezTo>
                  <a:pt x="331" y="556"/>
                  <a:pt x="331" y="556"/>
                  <a:pt x="331" y="555"/>
                </a:cubicBezTo>
                <a:close/>
                <a:moveTo>
                  <a:pt x="332" y="567"/>
                </a:moveTo>
                <a:cubicBezTo>
                  <a:pt x="331" y="567"/>
                  <a:pt x="331" y="567"/>
                  <a:pt x="331" y="567"/>
                </a:cubicBezTo>
                <a:cubicBezTo>
                  <a:pt x="331" y="567"/>
                  <a:pt x="331" y="566"/>
                  <a:pt x="331" y="566"/>
                </a:cubicBezTo>
                <a:cubicBezTo>
                  <a:pt x="331" y="566"/>
                  <a:pt x="332" y="566"/>
                  <a:pt x="332" y="566"/>
                </a:cubicBezTo>
                <a:cubicBezTo>
                  <a:pt x="332" y="567"/>
                  <a:pt x="332" y="567"/>
                  <a:pt x="332" y="567"/>
                </a:cubicBezTo>
                <a:close/>
                <a:moveTo>
                  <a:pt x="332" y="551"/>
                </a:moveTo>
                <a:cubicBezTo>
                  <a:pt x="332" y="551"/>
                  <a:pt x="332" y="551"/>
                  <a:pt x="332" y="551"/>
                </a:cubicBezTo>
                <a:cubicBezTo>
                  <a:pt x="331" y="551"/>
                  <a:pt x="331" y="551"/>
                  <a:pt x="331" y="551"/>
                </a:cubicBezTo>
                <a:cubicBezTo>
                  <a:pt x="331" y="551"/>
                  <a:pt x="331" y="551"/>
                  <a:pt x="332" y="551"/>
                </a:cubicBezTo>
                <a:cubicBezTo>
                  <a:pt x="332" y="551"/>
                  <a:pt x="332" y="551"/>
                  <a:pt x="332" y="551"/>
                </a:cubicBezTo>
                <a:cubicBezTo>
                  <a:pt x="332" y="551"/>
                  <a:pt x="332" y="551"/>
                  <a:pt x="332" y="551"/>
                </a:cubicBezTo>
                <a:close/>
                <a:moveTo>
                  <a:pt x="335" y="547"/>
                </a:moveTo>
                <a:cubicBezTo>
                  <a:pt x="335" y="547"/>
                  <a:pt x="335" y="548"/>
                  <a:pt x="335" y="548"/>
                </a:cubicBezTo>
                <a:cubicBezTo>
                  <a:pt x="335" y="548"/>
                  <a:pt x="335" y="548"/>
                  <a:pt x="335" y="549"/>
                </a:cubicBezTo>
                <a:cubicBezTo>
                  <a:pt x="335" y="549"/>
                  <a:pt x="335" y="549"/>
                  <a:pt x="334" y="549"/>
                </a:cubicBezTo>
                <a:cubicBezTo>
                  <a:pt x="334" y="549"/>
                  <a:pt x="335" y="548"/>
                  <a:pt x="335" y="547"/>
                </a:cubicBezTo>
                <a:close/>
                <a:moveTo>
                  <a:pt x="334" y="551"/>
                </a:moveTo>
                <a:cubicBezTo>
                  <a:pt x="335" y="551"/>
                  <a:pt x="335" y="552"/>
                  <a:pt x="335" y="552"/>
                </a:cubicBezTo>
                <a:cubicBezTo>
                  <a:pt x="335" y="553"/>
                  <a:pt x="335" y="553"/>
                  <a:pt x="335" y="554"/>
                </a:cubicBezTo>
                <a:cubicBezTo>
                  <a:pt x="334" y="553"/>
                  <a:pt x="334" y="551"/>
                  <a:pt x="334" y="551"/>
                </a:cubicBezTo>
                <a:close/>
                <a:moveTo>
                  <a:pt x="333" y="556"/>
                </a:moveTo>
                <a:cubicBezTo>
                  <a:pt x="334" y="556"/>
                  <a:pt x="334" y="556"/>
                  <a:pt x="334" y="556"/>
                </a:cubicBezTo>
                <a:cubicBezTo>
                  <a:pt x="334" y="555"/>
                  <a:pt x="334" y="555"/>
                  <a:pt x="334" y="555"/>
                </a:cubicBezTo>
                <a:cubicBezTo>
                  <a:pt x="334" y="555"/>
                  <a:pt x="334" y="555"/>
                  <a:pt x="334" y="555"/>
                </a:cubicBezTo>
                <a:cubicBezTo>
                  <a:pt x="334" y="555"/>
                  <a:pt x="334" y="555"/>
                  <a:pt x="334" y="555"/>
                </a:cubicBezTo>
                <a:cubicBezTo>
                  <a:pt x="334" y="554"/>
                  <a:pt x="334" y="555"/>
                  <a:pt x="334" y="554"/>
                </a:cubicBezTo>
                <a:cubicBezTo>
                  <a:pt x="334" y="555"/>
                  <a:pt x="334" y="555"/>
                  <a:pt x="335" y="555"/>
                </a:cubicBezTo>
                <a:cubicBezTo>
                  <a:pt x="335" y="555"/>
                  <a:pt x="335" y="556"/>
                  <a:pt x="335" y="557"/>
                </a:cubicBezTo>
                <a:cubicBezTo>
                  <a:pt x="335" y="557"/>
                  <a:pt x="335" y="557"/>
                  <a:pt x="335" y="557"/>
                </a:cubicBezTo>
                <a:cubicBezTo>
                  <a:pt x="334" y="557"/>
                  <a:pt x="334" y="557"/>
                  <a:pt x="334" y="557"/>
                </a:cubicBezTo>
                <a:cubicBezTo>
                  <a:pt x="333" y="557"/>
                  <a:pt x="333" y="557"/>
                  <a:pt x="333" y="557"/>
                </a:cubicBezTo>
                <a:lnTo>
                  <a:pt x="333" y="556"/>
                </a:lnTo>
                <a:close/>
                <a:moveTo>
                  <a:pt x="333" y="541"/>
                </a:moveTo>
                <a:cubicBezTo>
                  <a:pt x="333" y="541"/>
                  <a:pt x="333" y="541"/>
                  <a:pt x="332" y="541"/>
                </a:cubicBezTo>
                <a:lnTo>
                  <a:pt x="333" y="541"/>
                </a:lnTo>
                <a:close/>
                <a:moveTo>
                  <a:pt x="332" y="557"/>
                </a:moveTo>
                <a:cubicBezTo>
                  <a:pt x="332" y="557"/>
                  <a:pt x="332" y="557"/>
                  <a:pt x="332" y="557"/>
                </a:cubicBezTo>
                <a:cubicBezTo>
                  <a:pt x="332" y="557"/>
                  <a:pt x="332" y="557"/>
                  <a:pt x="332" y="557"/>
                </a:cubicBezTo>
                <a:cubicBezTo>
                  <a:pt x="332" y="557"/>
                  <a:pt x="332" y="557"/>
                  <a:pt x="332" y="557"/>
                </a:cubicBezTo>
                <a:cubicBezTo>
                  <a:pt x="332" y="557"/>
                  <a:pt x="332" y="557"/>
                  <a:pt x="332" y="557"/>
                </a:cubicBezTo>
                <a:close/>
                <a:moveTo>
                  <a:pt x="332" y="567"/>
                </a:moveTo>
                <a:cubicBezTo>
                  <a:pt x="332" y="567"/>
                  <a:pt x="332" y="567"/>
                  <a:pt x="332" y="567"/>
                </a:cubicBezTo>
                <a:cubicBezTo>
                  <a:pt x="332" y="567"/>
                  <a:pt x="332" y="567"/>
                  <a:pt x="332" y="567"/>
                </a:cubicBezTo>
                <a:cubicBezTo>
                  <a:pt x="332" y="567"/>
                  <a:pt x="332" y="567"/>
                  <a:pt x="332" y="566"/>
                </a:cubicBezTo>
                <a:cubicBezTo>
                  <a:pt x="333" y="566"/>
                  <a:pt x="333" y="566"/>
                  <a:pt x="333" y="566"/>
                </a:cubicBezTo>
                <a:cubicBezTo>
                  <a:pt x="332" y="567"/>
                  <a:pt x="332" y="567"/>
                  <a:pt x="332" y="567"/>
                </a:cubicBezTo>
                <a:close/>
                <a:moveTo>
                  <a:pt x="333" y="560"/>
                </a:moveTo>
                <a:cubicBezTo>
                  <a:pt x="333" y="560"/>
                  <a:pt x="333" y="560"/>
                  <a:pt x="333" y="561"/>
                </a:cubicBezTo>
                <a:cubicBezTo>
                  <a:pt x="332" y="561"/>
                  <a:pt x="332" y="561"/>
                  <a:pt x="332" y="561"/>
                </a:cubicBezTo>
                <a:cubicBezTo>
                  <a:pt x="332" y="560"/>
                  <a:pt x="332" y="560"/>
                  <a:pt x="333" y="559"/>
                </a:cubicBezTo>
                <a:cubicBezTo>
                  <a:pt x="333" y="559"/>
                  <a:pt x="333" y="559"/>
                  <a:pt x="333" y="560"/>
                </a:cubicBezTo>
                <a:close/>
                <a:moveTo>
                  <a:pt x="334" y="564"/>
                </a:moveTo>
                <a:cubicBezTo>
                  <a:pt x="334" y="564"/>
                  <a:pt x="334" y="564"/>
                  <a:pt x="334" y="564"/>
                </a:cubicBezTo>
                <a:cubicBezTo>
                  <a:pt x="334" y="564"/>
                  <a:pt x="334" y="564"/>
                  <a:pt x="334" y="564"/>
                </a:cubicBezTo>
                <a:cubicBezTo>
                  <a:pt x="334" y="564"/>
                  <a:pt x="334" y="564"/>
                  <a:pt x="334" y="564"/>
                </a:cubicBezTo>
                <a:close/>
                <a:moveTo>
                  <a:pt x="334" y="559"/>
                </a:moveTo>
                <a:cubicBezTo>
                  <a:pt x="333" y="559"/>
                  <a:pt x="333" y="559"/>
                  <a:pt x="333" y="559"/>
                </a:cubicBezTo>
                <a:cubicBezTo>
                  <a:pt x="333" y="559"/>
                  <a:pt x="333" y="559"/>
                  <a:pt x="333" y="559"/>
                </a:cubicBezTo>
                <a:cubicBezTo>
                  <a:pt x="334" y="559"/>
                  <a:pt x="334" y="559"/>
                  <a:pt x="334" y="559"/>
                </a:cubicBezTo>
                <a:close/>
                <a:moveTo>
                  <a:pt x="334" y="558"/>
                </a:moveTo>
                <a:cubicBezTo>
                  <a:pt x="334" y="558"/>
                  <a:pt x="334" y="558"/>
                  <a:pt x="334" y="558"/>
                </a:cubicBezTo>
                <a:cubicBezTo>
                  <a:pt x="334" y="558"/>
                  <a:pt x="334" y="558"/>
                  <a:pt x="334" y="558"/>
                </a:cubicBezTo>
                <a:close/>
                <a:moveTo>
                  <a:pt x="334" y="566"/>
                </a:moveTo>
                <a:cubicBezTo>
                  <a:pt x="335" y="566"/>
                  <a:pt x="335" y="566"/>
                  <a:pt x="335" y="566"/>
                </a:cubicBezTo>
                <a:cubicBezTo>
                  <a:pt x="334" y="566"/>
                  <a:pt x="334" y="566"/>
                  <a:pt x="334" y="566"/>
                </a:cubicBezTo>
                <a:close/>
                <a:moveTo>
                  <a:pt x="335" y="563"/>
                </a:moveTo>
                <a:cubicBezTo>
                  <a:pt x="335" y="563"/>
                  <a:pt x="335" y="563"/>
                  <a:pt x="335" y="564"/>
                </a:cubicBezTo>
                <a:cubicBezTo>
                  <a:pt x="335" y="564"/>
                  <a:pt x="335" y="564"/>
                  <a:pt x="334" y="564"/>
                </a:cubicBezTo>
                <a:cubicBezTo>
                  <a:pt x="334" y="564"/>
                  <a:pt x="334" y="564"/>
                  <a:pt x="334" y="564"/>
                </a:cubicBezTo>
                <a:cubicBezTo>
                  <a:pt x="334" y="563"/>
                  <a:pt x="334" y="563"/>
                  <a:pt x="334" y="563"/>
                </a:cubicBezTo>
                <a:cubicBezTo>
                  <a:pt x="334" y="563"/>
                  <a:pt x="334" y="563"/>
                  <a:pt x="335" y="563"/>
                </a:cubicBezTo>
                <a:cubicBezTo>
                  <a:pt x="335" y="563"/>
                  <a:pt x="335" y="563"/>
                  <a:pt x="335" y="563"/>
                </a:cubicBezTo>
                <a:close/>
                <a:moveTo>
                  <a:pt x="336" y="555"/>
                </a:moveTo>
                <a:cubicBezTo>
                  <a:pt x="335" y="555"/>
                  <a:pt x="335" y="554"/>
                  <a:pt x="335" y="554"/>
                </a:cubicBezTo>
                <a:cubicBezTo>
                  <a:pt x="335" y="554"/>
                  <a:pt x="335" y="554"/>
                  <a:pt x="335" y="554"/>
                </a:cubicBezTo>
                <a:cubicBezTo>
                  <a:pt x="336" y="554"/>
                  <a:pt x="336" y="552"/>
                  <a:pt x="336" y="552"/>
                </a:cubicBezTo>
                <a:cubicBezTo>
                  <a:pt x="336" y="552"/>
                  <a:pt x="336" y="552"/>
                  <a:pt x="336" y="552"/>
                </a:cubicBezTo>
                <a:cubicBezTo>
                  <a:pt x="336" y="552"/>
                  <a:pt x="336" y="552"/>
                  <a:pt x="337" y="552"/>
                </a:cubicBezTo>
                <a:cubicBezTo>
                  <a:pt x="336" y="553"/>
                  <a:pt x="336" y="554"/>
                  <a:pt x="336" y="555"/>
                </a:cubicBezTo>
                <a:close/>
                <a:moveTo>
                  <a:pt x="337" y="550"/>
                </a:moveTo>
                <a:cubicBezTo>
                  <a:pt x="337" y="550"/>
                  <a:pt x="337" y="550"/>
                  <a:pt x="337" y="550"/>
                </a:cubicBezTo>
                <a:cubicBezTo>
                  <a:pt x="337" y="550"/>
                  <a:pt x="337" y="550"/>
                  <a:pt x="337" y="550"/>
                </a:cubicBezTo>
                <a:cubicBezTo>
                  <a:pt x="337" y="550"/>
                  <a:pt x="337" y="550"/>
                  <a:pt x="337" y="550"/>
                </a:cubicBezTo>
                <a:close/>
                <a:moveTo>
                  <a:pt x="342" y="552"/>
                </a:moveTo>
                <a:cubicBezTo>
                  <a:pt x="342" y="552"/>
                  <a:pt x="342" y="552"/>
                  <a:pt x="342" y="552"/>
                </a:cubicBezTo>
                <a:cubicBezTo>
                  <a:pt x="342" y="552"/>
                  <a:pt x="342" y="552"/>
                  <a:pt x="342" y="552"/>
                </a:cubicBezTo>
                <a:cubicBezTo>
                  <a:pt x="342" y="551"/>
                  <a:pt x="342" y="551"/>
                  <a:pt x="342" y="551"/>
                </a:cubicBezTo>
                <a:cubicBezTo>
                  <a:pt x="342" y="551"/>
                  <a:pt x="342" y="552"/>
                  <a:pt x="343" y="552"/>
                </a:cubicBezTo>
                <a:cubicBezTo>
                  <a:pt x="343" y="552"/>
                  <a:pt x="343" y="552"/>
                  <a:pt x="342" y="552"/>
                </a:cubicBezTo>
                <a:close/>
                <a:moveTo>
                  <a:pt x="343" y="552"/>
                </a:moveTo>
                <a:cubicBezTo>
                  <a:pt x="343" y="552"/>
                  <a:pt x="343" y="552"/>
                  <a:pt x="343" y="552"/>
                </a:cubicBezTo>
                <a:cubicBezTo>
                  <a:pt x="343" y="552"/>
                  <a:pt x="343" y="552"/>
                  <a:pt x="343" y="551"/>
                </a:cubicBezTo>
                <a:cubicBezTo>
                  <a:pt x="343" y="551"/>
                  <a:pt x="343" y="551"/>
                  <a:pt x="344" y="552"/>
                </a:cubicBezTo>
                <a:cubicBezTo>
                  <a:pt x="344" y="552"/>
                  <a:pt x="344" y="552"/>
                  <a:pt x="343" y="552"/>
                </a:cubicBezTo>
                <a:close/>
                <a:moveTo>
                  <a:pt x="344" y="549"/>
                </a:moveTo>
                <a:cubicBezTo>
                  <a:pt x="343" y="549"/>
                  <a:pt x="343" y="549"/>
                  <a:pt x="343" y="549"/>
                </a:cubicBezTo>
                <a:cubicBezTo>
                  <a:pt x="344" y="548"/>
                  <a:pt x="344" y="549"/>
                  <a:pt x="344" y="548"/>
                </a:cubicBezTo>
                <a:cubicBezTo>
                  <a:pt x="344" y="548"/>
                  <a:pt x="344" y="548"/>
                  <a:pt x="344" y="548"/>
                </a:cubicBezTo>
                <a:cubicBezTo>
                  <a:pt x="344" y="549"/>
                  <a:pt x="344" y="549"/>
                  <a:pt x="344" y="549"/>
                </a:cubicBezTo>
                <a:cubicBezTo>
                  <a:pt x="344" y="549"/>
                  <a:pt x="344" y="549"/>
                  <a:pt x="344" y="549"/>
                </a:cubicBezTo>
                <a:close/>
                <a:moveTo>
                  <a:pt x="344" y="550"/>
                </a:moveTo>
                <a:cubicBezTo>
                  <a:pt x="344" y="550"/>
                  <a:pt x="344" y="551"/>
                  <a:pt x="344" y="550"/>
                </a:cubicBezTo>
                <a:cubicBezTo>
                  <a:pt x="344" y="550"/>
                  <a:pt x="344" y="550"/>
                  <a:pt x="344" y="550"/>
                </a:cubicBezTo>
                <a:cubicBezTo>
                  <a:pt x="344" y="550"/>
                  <a:pt x="344" y="550"/>
                  <a:pt x="344" y="550"/>
                </a:cubicBezTo>
                <a:cubicBezTo>
                  <a:pt x="344" y="550"/>
                  <a:pt x="344" y="550"/>
                  <a:pt x="344" y="550"/>
                </a:cubicBezTo>
                <a:cubicBezTo>
                  <a:pt x="345" y="550"/>
                  <a:pt x="344" y="550"/>
                  <a:pt x="345" y="550"/>
                </a:cubicBezTo>
                <a:cubicBezTo>
                  <a:pt x="345" y="550"/>
                  <a:pt x="345" y="550"/>
                  <a:pt x="344" y="550"/>
                </a:cubicBezTo>
                <a:close/>
                <a:moveTo>
                  <a:pt x="345" y="548"/>
                </a:moveTo>
                <a:cubicBezTo>
                  <a:pt x="345" y="548"/>
                  <a:pt x="345" y="548"/>
                  <a:pt x="345" y="548"/>
                </a:cubicBezTo>
                <a:cubicBezTo>
                  <a:pt x="345" y="548"/>
                  <a:pt x="345" y="548"/>
                  <a:pt x="345" y="548"/>
                </a:cubicBezTo>
                <a:close/>
                <a:moveTo>
                  <a:pt x="349" y="538"/>
                </a:moveTo>
                <a:cubicBezTo>
                  <a:pt x="348" y="538"/>
                  <a:pt x="348" y="538"/>
                  <a:pt x="348" y="538"/>
                </a:cubicBezTo>
                <a:cubicBezTo>
                  <a:pt x="348" y="538"/>
                  <a:pt x="348" y="538"/>
                  <a:pt x="348" y="538"/>
                </a:cubicBezTo>
                <a:cubicBezTo>
                  <a:pt x="349" y="538"/>
                  <a:pt x="349" y="538"/>
                  <a:pt x="349" y="538"/>
                </a:cubicBezTo>
                <a:close/>
                <a:moveTo>
                  <a:pt x="350" y="536"/>
                </a:moveTo>
                <a:cubicBezTo>
                  <a:pt x="350" y="536"/>
                  <a:pt x="350" y="536"/>
                  <a:pt x="349" y="536"/>
                </a:cubicBezTo>
                <a:cubicBezTo>
                  <a:pt x="349" y="536"/>
                  <a:pt x="349" y="536"/>
                  <a:pt x="349" y="536"/>
                </a:cubicBezTo>
                <a:cubicBezTo>
                  <a:pt x="349" y="536"/>
                  <a:pt x="349" y="536"/>
                  <a:pt x="349" y="536"/>
                </a:cubicBezTo>
                <a:cubicBezTo>
                  <a:pt x="350" y="536"/>
                  <a:pt x="350" y="536"/>
                  <a:pt x="350" y="536"/>
                </a:cubicBezTo>
                <a:close/>
                <a:moveTo>
                  <a:pt x="363" y="526"/>
                </a:moveTo>
                <a:cubicBezTo>
                  <a:pt x="362" y="526"/>
                  <a:pt x="362" y="526"/>
                  <a:pt x="362" y="527"/>
                </a:cubicBezTo>
                <a:cubicBezTo>
                  <a:pt x="362" y="526"/>
                  <a:pt x="362" y="526"/>
                  <a:pt x="362" y="526"/>
                </a:cubicBezTo>
                <a:lnTo>
                  <a:pt x="363" y="526"/>
                </a:lnTo>
                <a:close/>
                <a:moveTo>
                  <a:pt x="360" y="526"/>
                </a:moveTo>
                <a:cubicBezTo>
                  <a:pt x="360" y="526"/>
                  <a:pt x="360" y="526"/>
                  <a:pt x="360" y="526"/>
                </a:cubicBezTo>
                <a:cubicBezTo>
                  <a:pt x="360" y="526"/>
                  <a:pt x="360" y="526"/>
                  <a:pt x="360" y="526"/>
                </a:cubicBezTo>
                <a:cubicBezTo>
                  <a:pt x="360" y="526"/>
                  <a:pt x="360" y="526"/>
                  <a:pt x="360" y="526"/>
                </a:cubicBezTo>
                <a:close/>
                <a:moveTo>
                  <a:pt x="360" y="527"/>
                </a:moveTo>
                <a:cubicBezTo>
                  <a:pt x="360" y="527"/>
                  <a:pt x="360" y="527"/>
                  <a:pt x="361" y="528"/>
                </a:cubicBezTo>
                <a:cubicBezTo>
                  <a:pt x="361" y="528"/>
                  <a:pt x="361" y="528"/>
                  <a:pt x="361" y="529"/>
                </a:cubicBezTo>
                <a:cubicBezTo>
                  <a:pt x="361" y="529"/>
                  <a:pt x="361" y="529"/>
                  <a:pt x="361" y="530"/>
                </a:cubicBezTo>
                <a:cubicBezTo>
                  <a:pt x="360" y="530"/>
                  <a:pt x="360" y="529"/>
                  <a:pt x="360" y="529"/>
                </a:cubicBezTo>
                <a:cubicBezTo>
                  <a:pt x="360" y="529"/>
                  <a:pt x="360" y="529"/>
                  <a:pt x="360" y="529"/>
                </a:cubicBezTo>
                <a:cubicBezTo>
                  <a:pt x="360" y="528"/>
                  <a:pt x="360" y="528"/>
                  <a:pt x="360" y="527"/>
                </a:cubicBezTo>
                <a:close/>
                <a:moveTo>
                  <a:pt x="359" y="528"/>
                </a:moveTo>
                <a:cubicBezTo>
                  <a:pt x="359" y="528"/>
                  <a:pt x="359" y="528"/>
                  <a:pt x="359" y="528"/>
                </a:cubicBezTo>
                <a:cubicBezTo>
                  <a:pt x="359" y="528"/>
                  <a:pt x="359" y="528"/>
                  <a:pt x="359" y="528"/>
                </a:cubicBezTo>
                <a:cubicBezTo>
                  <a:pt x="359" y="528"/>
                  <a:pt x="359" y="528"/>
                  <a:pt x="359" y="528"/>
                </a:cubicBezTo>
                <a:close/>
                <a:moveTo>
                  <a:pt x="358" y="532"/>
                </a:moveTo>
                <a:cubicBezTo>
                  <a:pt x="358" y="532"/>
                  <a:pt x="358" y="532"/>
                  <a:pt x="358" y="532"/>
                </a:cubicBezTo>
                <a:cubicBezTo>
                  <a:pt x="358" y="532"/>
                  <a:pt x="358" y="532"/>
                  <a:pt x="358" y="532"/>
                </a:cubicBezTo>
                <a:cubicBezTo>
                  <a:pt x="358" y="532"/>
                  <a:pt x="358" y="532"/>
                  <a:pt x="358" y="532"/>
                </a:cubicBezTo>
                <a:close/>
                <a:moveTo>
                  <a:pt x="356" y="527"/>
                </a:moveTo>
                <a:cubicBezTo>
                  <a:pt x="357" y="527"/>
                  <a:pt x="357" y="527"/>
                  <a:pt x="357" y="527"/>
                </a:cubicBezTo>
                <a:cubicBezTo>
                  <a:pt x="357" y="528"/>
                  <a:pt x="357" y="528"/>
                  <a:pt x="357" y="528"/>
                </a:cubicBezTo>
                <a:cubicBezTo>
                  <a:pt x="357" y="529"/>
                  <a:pt x="357" y="529"/>
                  <a:pt x="357" y="529"/>
                </a:cubicBezTo>
                <a:cubicBezTo>
                  <a:pt x="357" y="529"/>
                  <a:pt x="357" y="528"/>
                  <a:pt x="357" y="528"/>
                </a:cubicBezTo>
                <a:cubicBezTo>
                  <a:pt x="356" y="528"/>
                  <a:pt x="357" y="528"/>
                  <a:pt x="356" y="528"/>
                </a:cubicBezTo>
                <a:lnTo>
                  <a:pt x="356" y="527"/>
                </a:lnTo>
                <a:close/>
                <a:moveTo>
                  <a:pt x="355" y="528"/>
                </a:moveTo>
                <a:cubicBezTo>
                  <a:pt x="356" y="528"/>
                  <a:pt x="356" y="528"/>
                  <a:pt x="356" y="528"/>
                </a:cubicBezTo>
                <a:cubicBezTo>
                  <a:pt x="356" y="529"/>
                  <a:pt x="356" y="528"/>
                  <a:pt x="356" y="529"/>
                </a:cubicBezTo>
                <a:cubicBezTo>
                  <a:pt x="356" y="529"/>
                  <a:pt x="356" y="529"/>
                  <a:pt x="355" y="529"/>
                </a:cubicBezTo>
                <a:cubicBezTo>
                  <a:pt x="355" y="529"/>
                  <a:pt x="355" y="529"/>
                  <a:pt x="355" y="529"/>
                </a:cubicBezTo>
                <a:lnTo>
                  <a:pt x="355" y="528"/>
                </a:lnTo>
                <a:close/>
                <a:moveTo>
                  <a:pt x="355" y="533"/>
                </a:moveTo>
                <a:cubicBezTo>
                  <a:pt x="355" y="533"/>
                  <a:pt x="355" y="533"/>
                  <a:pt x="355" y="533"/>
                </a:cubicBezTo>
                <a:close/>
                <a:moveTo>
                  <a:pt x="355" y="534"/>
                </a:moveTo>
                <a:cubicBezTo>
                  <a:pt x="355" y="534"/>
                  <a:pt x="355" y="534"/>
                  <a:pt x="355" y="534"/>
                </a:cubicBezTo>
                <a:cubicBezTo>
                  <a:pt x="355" y="534"/>
                  <a:pt x="355" y="534"/>
                  <a:pt x="355" y="534"/>
                </a:cubicBezTo>
                <a:cubicBezTo>
                  <a:pt x="355" y="534"/>
                  <a:pt x="355" y="534"/>
                  <a:pt x="355" y="534"/>
                </a:cubicBezTo>
                <a:close/>
                <a:moveTo>
                  <a:pt x="353" y="533"/>
                </a:moveTo>
                <a:cubicBezTo>
                  <a:pt x="354" y="533"/>
                  <a:pt x="354" y="533"/>
                  <a:pt x="354" y="534"/>
                </a:cubicBezTo>
                <a:cubicBezTo>
                  <a:pt x="354" y="534"/>
                  <a:pt x="354" y="534"/>
                  <a:pt x="353" y="534"/>
                </a:cubicBezTo>
                <a:lnTo>
                  <a:pt x="353" y="533"/>
                </a:lnTo>
                <a:close/>
                <a:moveTo>
                  <a:pt x="352" y="539"/>
                </a:moveTo>
                <a:cubicBezTo>
                  <a:pt x="351" y="539"/>
                  <a:pt x="351" y="539"/>
                  <a:pt x="351" y="539"/>
                </a:cubicBezTo>
                <a:cubicBezTo>
                  <a:pt x="351" y="539"/>
                  <a:pt x="351" y="539"/>
                  <a:pt x="351" y="539"/>
                </a:cubicBezTo>
                <a:cubicBezTo>
                  <a:pt x="351" y="539"/>
                  <a:pt x="351" y="539"/>
                  <a:pt x="352" y="538"/>
                </a:cubicBezTo>
                <a:cubicBezTo>
                  <a:pt x="352" y="538"/>
                  <a:pt x="352" y="538"/>
                  <a:pt x="351" y="538"/>
                </a:cubicBezTo>
                <a:cubicBezTo>
                  <a:pt x="351" y="538"/>
                  <a:pt x="351" y="538"/>
                  <a:pt x="351" y="538"/>
                </a:cubicBezTo>
                <a:cubicBezTo>
                  <a:pt x="351" y="538"/>
                  <a:pt x="351" y="538"/>
                  <a:pt x="351" y="538"/>
                </a:cubicBezTo>
                <a:cubicBezTo>
                  <a:pt x="351" y="538"/>
                  <a:pt x="351" y="538"/>
                  <a:pt x="351" y="538"/>
                </a:cubicBezTo>
                <a:cubicBezTo>
                  <a:pt x="352" y="538"/>
                  <a:pt x="352" y="538"/>
                  <a:pt x="352" y="538"/>
                </a:cubicBezTo>
                <a:cubicBezTo>
                  <a:pt x="352" y="538"/>
                  <a:pt x="352" y="538"/>
                  <a:pt x="352" y="539"/>
                </a:cubicBezTo>
                <a:close/>
                <a:moveTo>
                  <a:pt x="352" y="534"/>
                </a:moveTo>
                <a:cubicBezTo>
                  <a:pt x="352" y="535"/>
                  <a:pt x="352" y="535"/>
                  <a:pt x="352" y="535"/>
                </a:cubicBezTo>
                <a:cubicBezTo>
                  <a:pt x="352" y="535"/>
                  <a:pt x="352" y="535"/>
                  <a:pt x="352" y="535"/>
                </a:cubicBezTo>
                <a:cubicBezTo>
                  <a:pt x="352" y="534"/>
                  <a:pt x="352" y="534"/>
                  <a:pt x="352" y="533"/>
                </a:cubicBezTo>
                <a:cubicBezTo>
                  <a:pt x="352" y="533"/>
                  <a:pt x="352" y="533"/>
                  <a:pt x="352" y="533"/>
                </a:cubicBezTo>
                <a:cubicBezTo>
                  <a:pt x="352" y="534"/>
                  <a:pt x="352" y="534"/>
                  <a:pt x="352" y="534"/>
                </a:cubicBezTo>
                <a:close/>
                <a:moveTo>
                  <a:pt x="353" y="538"/>
                </a:moveTo>
                <a:cubicBezTo>
                  <a:pt x="352" y="538"/>
                  <a:pt x="352" y="538"/>
                  <a:pt x="352" y="538"/>
                </a:cubicBezTo>
                <a:cubicBezTo>
                  <a:pt x="353" y="538"/>
                  <a:pt x="353" y="538"/>
                  <a:pt x="353" y="537"/>
                </a:cubicBezTo>
                <a:cubicBezTo>
                  <a:pt x="353" y="538"/>
                  <a:pt x="353" y="537"/>
                  <a:pt x="353" y="538"/>
                </a:cubicBezTo>
                <a:cubicBezTo>
                  <a:pt x="354" y="538"/>
                  <a:pt x="353" y="538"/>
                  <a:pt x="353" y="538"/>
                </a:cubicBezTo>
                <a:cubicBezTo>
                  <a:pt x="353" y="538"/>
                  <a:pt x="353" y="538"/>
                  <a:pt x="353" y="538"/>
                </a:cubicBezTo>
                <a:cubicBezTo>
                  <a:pt x="353" y="538"/>
                  <a:pt x="353" y="538"/>
                  <a:pt x="353" y="538"/>
                </a:cubicBezTo>
                <a:close/>
                <a:moveTo>
                  <a:pt x="354" y="542"/>
                </a:moveTo>
                <a:cubicBezTo>
                  <a:pt x="354" y="542"/>
                  <a:pt x="354" y="542"/>
                  <a:pt x="353" y="542"/>
                </a:cubicBezTo>
                <a:cubicBezTo>
                  <a:pt x="353" y="542"/>
                  <a:pt x="353" y="542"/>
                  <a:pt x="353" y="542"/>
                </a:cubicBezTo>
                <a:cubicBezTo>
                  <a:pt x="354" y="541"/>
                  <a:pt x="354" y="541"/>
                  <a:pt x="354" y="541"/>
                </a:cubicBezTo>
                <a:lnTo>
                  <a:pt x="354" y="542"/>
                </a:lnTo>
                <a:close/>
                <a:moveTo>
                  <a:pt x="356" y="537"/>
                </a:moveTo>
                <a:cubicBezTo>
                  <a:pt x="355" y="537"/>
                  <a:pt x="355" y="537"/>
                  <a:pt x="355" y="537"/>
                </a:cubicBezTo>
                <a:cubicBezTo>
                  <a:pt x="355" y="538"/>
                  <a:pt x="354" y="540"/>
                  <a:pt x="354" y="540"/>
                </a:cubicBezTo>
                <a:cubicBezTo>
                  <a:pt x="354" y="540"/>
                  <a:pt x="354" y="540"/>
                  <a:pt x="353" y="540"/>
                </a:cubicBezTo>
                <a:cubicBezTo>
                  <a:pt x="353" y="540"/>
                  <a:pt x="353" y="539"/>
                  <a:pt x="354" y="539"/>
                </a:cubicBezTo>
                <a:cubicBezTo>
                  <a:pt x="354" y="538"/>
                  <a:pt x="354" y="537"/>
                  <a:pt x="355" y="537"/>
                </a:cubicBezTo>
                <a:cubicBezTo>
                  <a:pt x="355" y="536"/>
                  <a:pt x="355" y="536"/>
                  <a:pt x="354" y="536"/>
                </a:cubicBezTo>
                <a:cubicBezTo>
                  <a:pt x="354" y="535"/>
                  <a:pt x="354" y="535"/>
                  <a:pt x="354" y="535"/>
                </a:cubicBezTo>
                <a:cubicBezTo>
                  <a:pt x="354" y="535"/>
                  <a:pt x="354" y="535"/>
                  <a:pt x="354" y="535"/>
                </a:cubicBezTo>
                <a:cubicBezTo>
                  <a:pt x="355" y="535"/>
                  <a:pt x="355" y="536"/>
                  <a:pt x="355" y="536"/>
                </a:cubicBezTo>
                <a:cubicBezTo>
                  <a:pt x="356" y="536"/>
                  <a:pt x="356" y="536"/>
                  <a:pt x="356" y="536"/>
                </a:cubicBezTo>
                <a:cubicBezTo>
                  <a:pt x="356" y="537"/>
                  <a:pt x="356" y="537"/>
                  <a:pt x="356" y="537"/>
                </a:cubicBezTo>
                <a:close/>
                <a:moveTo>
                  <a:pt x="358" y="538"/>
                </a:moveTo>
                <a:cubicBezTo>
                  <a:pt x="357" y="538"/>
                  <a:pt x="357" y="538"/>
                  <a:pt x="356" y="538"/>
                </a:cubicBezTo>
                <a:cubicBezTo>
                  <a:pt x="356" y="537"/>
                  <a:pt x="356" y="537"/>
                  <a:pt x="356" y="537"/>
                </a:cubicBezTo>
                <a:cubicBezTo>
                  <a:pt x="357" y="537"/>
                  <a:pt x="357" y="537"/>
                  <a:pt x="357" y="537"/>
                </a:cubicBezTo>
                <a:cubicBezTo>
                  <a:pt x="357" y="537"/>
                  <a:pt x="358" y="537"/>
                  <a:pt x="358" y="537"/>
                </a:cubicBezTo>
                <a:cubicBezTo>
                  <a:pt x="358" y="537"/>
                  <a:pt x="358" y="537"/>
                  <a:pt x="358" y="537"/>
                </a:cubicBezTo>
                <a:lnTo>
                  <a:pt x="358" y="538"/>
                </a:lnTo>
                <a:close/>
                <a:moveTo>
                  <a:pt x="359" y="536"/>
                </a:moveTo>
                <a:cubicBezTo>
                  <a:pt x="358" y="536"/>
                  <a:pt x="358" y="536"/>
                  <a:pt x="358" y="535"/>
                </a:cubicBezTo>
                <a:cubicBezTo>
                  <a:pt x="358" y="536"/>
                  <a:pt x="358" y="536"/>
                  <a:pt x="358" y="536"/>
                </a:cubicBezTo>
                <a:cubicBezTo>
                  <a:pt x="357" y="536"/>
                  <a:pt x="357" y="537"/>
                  <a:pt x="357" y="537"/>
                </a:cubicBezTo>
                <a:cubicBezTo>
                  <a:pt x="357" y="537"/>
                  <a:pt x="357" y="537"/>
                  <a:pt x="357" y="537"/>
                </a:cubicBezTo>
                <a:cubicBezTo>
                  <a:pt x="357" y="536"/>
                  <a:pt x="357" y="536"/>
                  <a:pt x="357" y="535"/>
                </a:cubicBezTo>
                <a:cubicBezTo>
                  <a:pt x="356" y="535"/>
                  <a:pt x="357" y="536"/>
                  <a:pt x="356" y="536"/>
                </a:cubicBezTo>
                <a:cubicBezTo>
                  <a:pt x="356" y="536"/>
                  <a:pt x="356" y="536"/>
                  <a:pt x="356" y="536"/>
                </a:cubicBezTo>
                <a:cubicBezTo>
                  <a:pt x="356" y="536"/>
                  <a:pt x="356" y="535"/>
                  <a:pt x="356" y="535"/>
                </a:cubicBezTo>
                <a:cubicBezTo>
                  <a:pt x="356" y="535"/>
                  <a:pt x="356" y="532"/>
                  <a:pt x="356" y="532"/>
                </a:cubicBezTo>
                <a:cubicBezTo>
                  <a:pt x="356" y="532"/>
                  <a:pt x="356" y="532"/>
                  <a:pt x="356" y="532"/>
                </a:cubicBezTo>
                <a:cubicBezTo>
                  <a:pt x="356" y="532"/>
                  <a:pt x="356" y="532"/>
                  <a:pt x="356" y="532"/>
                </a:cubicBezTo>
                <a:cubicBezTo>
                  <a:pt x="356" y="531"/>
                  <a:pt x="356" y="531"/>
                  <a:pt x="356" y="530"/>
                </a:cubicBezTo>
                <a:cubicBezTo>
                  <a:pt x="356" y="530"/>
                  <a:pt x="356" y="530"/>
                  <a:pt x="357" y="530"/>
                </a:cubicBezTo>
                <a:cubicBezTo>
                  <a:pt x="357" y="530"/>
                  <a:pt x="357" y="530"/>
                  <a:pt x="357" y="530"/>
                </a:cubicBezTo>
                <a:cubicBezTo>
                  <a:pt x="357" y="530"/>
                  <a:pt x="357" y="530"/>
                  <a:pt x="357" y="530"/>
                </a:cubicBezTo>
                <a:cubicBezTo>
                  <a:pt x="357" y="530"/>
                  <a:pt x="357" y="530"/>
                  <a:pt x="357" y="529"/>
                </a:cubicBezTo>
                <a:cubicBezTo>
                  <a:pt x="358" y="529"/>
                  <a:pt x="357" y="529"/>
                  <a:pt x="358" y="529"/>
                </a:cubicBezTo>
                <a:cubicBezTo>
                  <a:pt x="357" y="530"/>
                  <a:pt x="357" y="530"/>
                  <a:pt x="358" y="530"/>
                </a:cubicBezTo>
                <a:cubicBezTo>
                  <a:pt x="358" y="531"/>
                  <a:pt x="358" y="531"/>
                  <a:pt x="358" y="531"/>
                </a:cubicBezTo>
                <a:cubicBezTo>
                  <a:pt x="357" y="531"/>
                  <a:pt x="357" y="531"/>
                  <a:pt x="357" y="531"/>
                </a:cubicBezTo>
                <a:cubicBezTo>
                  <a:pt x="357" y="532"/>
                  <a:pt x="357" y="532"/>
                  <a:pt x="356" y="533"/>
                </a:cubicBezTo>
                <a:cubicBezTo>
                  <a:pt x="357" y="533"/>
                  <a:pt x="358" y="533"/>
                  <a:pt x="359" y="534"/>
                </a:cubicBezTo>
                <a:cubicBezTo>
                  <a:pt x="360" y="534"/>
                  <a:pt x="360" y="534"/>
                  <a:pt x="360" y="534"/>
                </a:cubicBezTo>
                <a:cubicBezTo>
                  <a:pt x="359" y="533"/>
                  <a:pt x="359" y="533"/>
                  <a:pt x="359" y="533"/>
                </a:cubicBezTo>
                <a:cubicBezTo>
                  <a:pt x="359" y="533"/>
                  <a:pt x="359" y="533"/>
                  <a:pt x="359" y="533"/>
                </a:cubicBezTo>
                <a:cubicBezTo>
                  <a:pt x="359" y="533"/>
                  <a:pt x="359" y="532"/>
                  <a:pt x="358" y="532"/>
                </a:cubicBezTo>
                <a:cubicBezTo>
                  <a:pt x="359" y="532"/>
                  <a:pt x="359" y="532"/>
                  <a:pt x="359" y="532"/>
                </a:cubicBezTo>
                <a:cubicBezTo>
                  <a:pt x="359" y="532"/>
                  <a:pt x="359" y="532"/>
                  <a:pt x="360" y="532"/>
                </a:cubicBezTo>
                <a:cubicBezTo>
                  <a:pt x="359" y="531"/>
                  <a:pt x="359" y="531"/>
                  <a:pt x="359" y="531"/>
                </a:cubicBezTo>
                <a:cubicBezTo>
                  <a:pt x="359" y="531"/>
                  <a:pt x="359" y="531"/>
                  <a:pt x="359" y="531"/>
                </a:cubicBezTo>
                <a:cubicBezTo>
                  <a:pt x="359" y="531"/>
                  <a:pt x="359" y="531"/>
                  <a:pt x="360" y="531"/>
                </a:cubicBezTo>
                <a:cubicBezTo>
                  <a:pt x="360" y="531"/>
                  <a:pt x="360" y="532"/>
                  <a:pt x="360" y="532"/>
                </a:cubicBezTo>
                <a:cubicBezTo>
                  <a:pt x="361" y="532"/>
                  <a:pt x="361" y="532"/>
                  <a:pt x="361" y="532"/>
                </a:cubicBezTo>
                <a:cubicBezTo>
                  <a:pt x="361" y="533"/>
                  <a:pt x="361" y="533"/>
                  <a:pt x="361" y="533"/>
                </a:cubicBezTo>
                <a:cubicBezTo>
                  <a:pt x="361" y="534"/>
                  <a:pt x="361" y="534"/>
                  <a:pt x="361" y="534"/>
                </a:cubicBezTo>
                <a:cubicBezTo>
                  <a:pt x="361" y="535"/>
                  <a:pt x="360" y="535"/>
                  <a:pt x="359" y="536"/>
                </a:cubicBezTo>
                <a:close/>
                <a:moveTo>
                  <a:pt x="361" y="537"/>
                </a:moveTo>
                <a:cubicBezTo>
                  <a:pt x="361" y="537"/>
                  <a:pt x="361" y="537"/>
                  <a:pt x="361" y="537"/>
                </a:cubicBezTo>
                <a:cubicBezTo>
                  <a:pt x="361" y="537"/>
                  <a:pt x="361" y="537"/>
                  <a:pt x="361" y="537"/>
                </a:cubicBezTo>
                <a:cubicBezTo>
                  <a:pt x="360" y="537"/>
                  <a:pt x="360" y="536"/>
                  <a:pt x="360" y="536"/>
                </a:cubicBezTo>
                <a:cubicBezTo>
                  <a:pt x="360" y="536"/>
                  <a:pt x="360" y="536"/>
                  <a:pt x="360" y="536"/>
                </a:cubicBezTo>
                <a:cubicBezTo>
                  <a:pt x="361" y="536"/>
                  <a:pt x="360" y="536"/>
                  <a:pt x="361" y="536"/>
                </a:cubicBezTo>
                <a:lnTo>
                  <a:pt x="361" y="537"/>
                </a:lnTo>
                <a:close/>
                <a:moveTo>
                  <a:pt x="363" y="533"/>
                </a:moveTo>
                <a:cubicBezTo>
                  <a:pt x="362" y="533"/>
                  <a:pt x="362" y="533"/>
                  <a:pt x="362" y="533"/>
                </a:cubicBezTo>
                <a:cubicBezTo>
                  <a:pt x="362" y="532"/>
                  <a:pt x="362" y="532"/>
                  <a:pt x="362" y="532"/>
                </a:cubicBezTo>
                <a:cubicBezTo>
                  <a:pt x="363" y="532"/>
                  <a:pt x="363" y="532"/>
                  <a:pt x="363" y="532"/>
                </a:cubicBezTo>
                <a:lnTo>
                  <a:pt x="363" y="533"/>
                </a:lnTo>
                <a:close/>
                <a:moveTo>
                  <a:pt x="362" y="530"/>
                </a:moveTo>
                <a:cubicBezTo>
                  <a:pt x="362" y="531"/>
                  <a:pt x="362" y="532"/>
                  <a:pt x="362" y="532"/>
                </a:cubicBezTo>
                <a:cubicBezTo>
                  <a:pt x="362" y="532"/>
                  <a:pt x="362" y="532"/>
                  <a:pt x="361" y="533"/>
                </a:cubicBezTo>
                <a:cubicBezTo>
                  <a:pt x="361" y="532"/>
                  <a:pt x="361" y="532"/>
                  <a:pt x="361" y="532"/>
                </a:cubicBezTo>
                <a:cubicBezTo>
                  <a:pt x="361" y="530"/>
                  <a:pt x="362" y="530"/>
                  <a:pt x="361" y="529"/>
                </a:cubicBezTo>
                <a:cubicBezTo>
                  <a:pt x="362" y="529"/>
                  <a:pt x="362" y="529"/>
                  <a:pt x="362" y="529"/>
                </a:cubicBezTo>
                <a:cubicBezTo>
                  <a:pt x="362" y="529"/>
                  <a:pt x="361" y="529"/>
                  <a:pt x="361" y="528"/>
                </a:cubicBezTo>
                <a:cubicBezTo>
                  <a:pt x="361" y="528"/>
                  <a:pt x="361" y="528"/>
                  <a:pt x="361" y="527"/>
                </a:cubicBezTo>
                <a:cubicBezTo>
                  <a:pt x="361" y="527"/>
                  <a:pt x="361" y="527"/>
                  <a:pt x="361" y="527"/>
                </a:cubicBezTo>
                <a:cubicBezTo>
                  <a:pt x="362" y="527"/>
                  <a:pt x="362" y="528"/>
                  <a:pt x="362" y="527"/>
                </a:cubicBezTo>
                <a:cubicBezTo>
                  <a:pt x="363" y="527"/>
                  <a:pt x="363" y="527"/>
                  <a:pt x="363" y="527"/>
                </a:cubicBezTo>
                <a:cubicBezTo>
                  <a:pt x="362" y="528"/>
                  <a:pt x="362" y="528"/>
                  <a:pt x="362" y="528"/>
                </a:cubicBezTo>
                <a:cubicBezTo>
                  <a:pt x="363" y="528"/>
                  <a:pt x="363" y="528"/>
                  <a:pt x="363" y="528"/>
                </a:cubicBezTo>
                <a:cubicBezTo>
                  <a:pt x="363" y="528"/>
                  <a:pt x="363" y="528"/>
                  <a:pt x="363" y="528"/>
                </a:cubicBezTo>
                <a:cubicBezTo>
                  <a:pt x="363" y="529"/>
                  <a:pt x="362" y="530"/>
                  <a:pt x="362" y="530"/>
                </a:cubicBezTo>
                <a:close/>
                <a:moveTo>
                  <a:pt x="363" y="527"/>
                </a:moveTo>
                <a:cubicBezTo>
                  <a:pt x="363" y="527"/>
                  <a:pt x="363" y="527"/>
                  <a:pt x="363" y="527"/>
                </a:cubicBezTo>
                <a:cubicBezTo>
                  <a:pt x="363" y="527"/>
                  <a:pt x="363" y="527"/>
                  <a:pt x="363" y="527"/>
                </a:cubicBezTo>
                <a:cubicBezTo>
                  <a:pt x="363" y="527"/>
                  <a:pt x="363" y="527"/>
                  <a:pt x="363" y="527"/>
                </a:cubicBezTo>
                <a:cubicBezTo>
                  <a:pt x="363" y="527"/>
                  <a:pt x="363" y="527"/>
                  <a:pt x="363" y="527"/>
                </a:cubicBezTo>
                <a:close/>
                <a:moveTo>
                  <a:pt x="363" y="524"/>
                </a:moveTo>
                <a:cubicBezTo>
                  <a:pt x="363" y="524"/>
                  <a:pt x="363" y="524"/>
                  <a:pt x="363" y="524"/>
                </a:cubicBezTo>
                <a:cubicBezTo>
                  <a:pt x="363" y="523"/>
                  <a:pt x="363" y="523"/>
                  <a:pt x="363" y="523"/>
                </a:cubicBezTo>
                <a:cubicBezTo>
                  <a:pt x="363" y="523"/>
                  <a:pt x="364" y="524"/>
                  <a:pt x="364" y="524"/>
                </a:cubicBezTo>
                <a:cubicBezTo>
                  <a:pt x="364" y="524"/>
                  <a:pt x="364" y="524"/>
                  <a:pt x="364" y="524"/>
                </a:cubicBezTo>
                <a:cubicBezTo>
                  <a:pt x="364" y="525"/>
                  <a:pt x="364" y="525"/>
                  <a:pt x="364" y="525"/>
                </a:cubicBezTo>
                <a:cubicBezTo>
                  <a:pt x="364" y="525"/>
                  <a:pt x="363" y="524"/>
                  <a:pt x="363" y="524"/>
                </a:cubicBezTo>
                <a:close/>
                <a:moveTo>
                  <a:pt x="364" y="528"/>
                </a:moveTo>
                <a:cubicBezTo>
                  <a:pt x="364" y="528"/>
                  <a:pt x="364" y="528"/>
                  <a:pt x="364" y="528"/>
                </a:cubicBezTo>
                <a:cubicBezTo>
                  <a:pt x="364" y="528"/>
                  <a:pt x="364" y="528"/>
                  <a:pt x="364" y="528"/>
                </a:cubicBezTo>
                <a:cubicBezTo>
                  <a:pt x="364" y="528"/>
                  <a:pt x="364" y="528"/>
                  <a:pt x="364" y="528"/>
                </a:cubicBezTo>
                <a:cubicBezTo>
                  <a:pt x="364" y="528"/>
                  <a:pt x="364" y="528"/>
                  <a:pt x="364" y="528"/>
                </a:cubicBezTo>
                <a:close/>
                <a:moveTo>
                  <a:pt x="368" y="522"/>
                </a:moveTo>
                <a:cubicBezTo>
                  <a:pt x="368" y="522"/>
                  <a:pt x="368" y="522"/>
                  <a:pt x="368" y="522"/>
                </a:cubicBezTo>
                <a:cubicBezTo>
                  <a:pt x="368" y="522"/>
                  <a:pt x="368" y="522"/>
                  <a:pt x="368" y="522"/>
                </a:cubicBezTo>
                <a:cubicBezTo>
                  <a:pt x="368" y="522"/>
                  <a:pt x="368" y="522"/>
                  <a:pt x="368" y="522"/>
                </a:cubicBezTo>
                <a:close/>
                <a:moveTo>
                  <a:pt x="368" y="531"/>
                </a:moveTo>
                <a:cubicBezTo>
                  <a:pt x="367" y="531"/>
                  <a:pt x="368" y="531"/>
                  <a:pt x="367" y="531"/>
                </a:cubicBezTo>
                <a:cubicBezTo>
                  <a:pt x="367" y="531"/>
                  <a:pt x="367" y="531"/>
                  <a:pt x="367" y="531"/>
                </a:cubicBezTo>
                <a:cubicBezTo>
                  <a:pt x="367" y="530"/>
                  <a:pt x="367" y="530"/>
                  <a:pt x="368" y="530"/>
                </a:cubicBezTo>
                <a:cubicBezTo>
                  <a:pt x="368" y="530"/>
                  <a:pt x="368" y="530"/>
                  <a:pt x="368" y="530"/>
                </a:cubicBezTo>
                <a:cubicBezTo>
                  <a:pt x="368" y="530"/>
                  <a:pt x="368" y="530"/>
                  <a:pt x="368" y="531"/>
                </a:cubicBezTo>
                <a:close/>
                <a:moveTo>
                  <a:pt x="368" y="526"/>
                </a:moveTo>
                <a:cubicBezTo>
                  <a:pt x="368" y="526"/>
                  <a:pt x="368" y="528"/>
                  <a:pt x="368" y="529"/>
                </a:cubicBezTo>
                <a:cubicBezTo>
                  <a:pt x="367" y="528"/>
                  <a:pt x="367" y="528"/>
                  <a:pt x="367" y="528"/>
                </a:cubicBezTo>
                <a:cubicBezTo>
                  <a:pt x="366" y="528"/>
                  <a:pt x="366" y="529"/>
                  <a:pt x="366" y="529"/>
                </a:cubicBezTo>
                <a:cubicBezTo>
                  <a:pt x="366" y="529"/>
                  <a:pt x="365" y="528"/>
                  <a:pt x="365" y="529"/>
                </a:cubicBezTo>
                <a:cubicBezTo>
                  <a:pt x="364" y="529"/>
                  <a:pt x="364" y="529"/>
                  <a:pt x="364" y="529"/>
                </a:cubicBezTo>
                <a:cubicBezTo>
                  <a:pt x="365" y="528"/>
                  <a:pt x="365" y="527"/>
                  <a:pt x="366" y="526"/>
                </a:cubicBezTo>
                <a:cubicBezTo>
                  <a:pt x="366" y="526"/>
                  <a:pt x="367" y="526"/>
                  <a:pt x="368" y="526"/>
                </a:cubicBezTo>
                <a:cubicBezTo>
                  <a:pt x="368" y="525"/>
                  <a:pt x="369" y="525"/>
                  <a:pt x="369" y="523"/>
                </a:cubicBezTo>
                <a:cubicBezTo>
                  <a:pt x="369" y="523"/>
                  <a:pt x="369" y="523"/>
                  <a:pt x="369" y="523"/>
                </a:cubicBezTo>
                <a:cubicBezTo>
                  <a:pt x="369" y="524"/>
                  <a:pt x="369" y="523"/>
                  <a:pt x="369" y="524"/>
                </a:cubicBezTo>
                <a:cubicBezTo>
                  <a:pt x="369" y="525"/>
                  <a:pt x="368" y="525"/>
                  <a:pt x="368" y="526"/>
                </a:cubicBezTo>
                <a:close/>
                <a:moveTo>
                  <a:pt x="370" y="520"/>
                </a:moveTo>
                <a:cubicBezTo>
                  <a:pt x="370" y="520"/>
                  <a:pt x="370" y="520"/>
                  <a:pt x="370" y="520"/>
                </a:cubicBezTo>
                <a:cubicBezTo>
                  <a:pt x="370" y="520"/>
                  <a:pt x="370" y="520"/>
                  <a:pt x="370" y="520"/>
                </a:cubicBezTo>
                <a:close/>
                <a:moveTo>
                  <a:pt x="371" y="523"/>
                </a:moveTo>
                <a:cubicBezTo>
                  <a:pt x="370" y="523"/>
                  <a:pt x="371" y="523"/>
                  <a:pt x="370" y="523"/>
                </a:cubicBezTo>
                <a:cubicBezTo>
                  <a:pt x="370" y="523"/>
                  <a:pt x="370" y="523"/>
                  <a:pt x="369" y="523"/>
                </a:cubicBezTo>
                <a:cubicBezTo>
                  <a:pt x="370" y="523"/>
                  <a:pt x="370" y="523"/>
                  <a:pt x="370" y="522"/>
                </a:cubicBezTo>
                <a:cubicBezTo>
                  <a:pt x="370" y="522"/>
                  <a:pt x="371" y="522"/>
                  <a:pt x="371" y="522"/>
                </a:cubicBezTo>
                <a:cubicBezTo>
                  <a:pt x="371" y="522"/>
                  <a:pt x="371" y="523"/>
                  <a:pt x="371" y="523"/>
                </a:cubicBezTo>
                <a:close/>
                <a:moveTo>
                  <a:pt x="374" y="510"/>
                </a:moveTo>
                <a:cubicBezTo>
                  <a:pt x="374" y="510"/>
                  <a:pt x="374" y="510"/>
                  <a:pt x="374" y="510"/>
                </a:cubicBezTo>
                <a:cubicBezTo>
                  <a:pt x="374" y="511"/>
                  <a:pt x="374" y="511"/>
                  <a:pt x="374" y="511"/>
                </a:cubicBezTo>
                <a:cubicBezTo>
                  <a:pt x="374" y="511"/>
                  <a:pt x="374" y="511"/>
                  <a:pt x="374" y="511"/>
                </a:cubicBezTo>
                <a:cubicBezTo>
                  <a:pt x="373" y="511"/>
                  <a:pt x="373" y="511"/>
                  <a:pt x="373" y="511"/>
                </a:cubicBezTo>
                <a:lnTo>
                  <a:pt x="374" y="510"/>
                </a:lnTo>
                <a:close/>
                <a:moveTo>
                  <a:pt x="373" y="512"/>
                </a:moveTo>
                <a:cubicBezTo>
                  <a:pt x="373" y="512"/>
                  <a:pt x="373" y="512"/>
                  <a:pt x="373" y="512"/>
                </a:cubicBezTo>
                <a:cubicBezTo>
                  <a:pt x="373" y="512"/>
                  <a:pt x="373" y="512"/>
                  <a:pt x="373" y="512"/>
                </a:cubicBezTo>
                <a:cubicBezTo>
                  <a:pt x="374" y="512"/>
                  <a:pt x="374" y="512"/>
                  <a:pt x="374" y="512"/>
                </a:cubicBezTo>
                <a:cubicBezTo>
                  <a:pt x="374" y="512"/>
                  <a:pt x="374" y="512"/>
                  <a:pt x="374" y="512"/>
                </a:cubicBezTo>
                <a:cubicBezTo>
                  <a:pt x="374" y="512"/>
                  <a:pt x="373" y="513"/>
                  <a:pt x="373" y="513"/>
                </a:cubicBezTo>
                <a:cubicBezTo>
                  <a:pt x="373" y="512"/>
                  <a:pt x="373" y="512"/>
                  <a:pt x="373" y="512"/>
                </a:cubicBezTo>
                <a:close/>
                <a:moveTo>
                  <a:pt x="375" y="520"/>
                </a:moveTo>
                <a:cubicBezTo>
                  <a:pt x="374" y="521"/>
                  <a:pt x="373" y="520"/>
                  <a:pt x="373" y="521"/>
                </a:cubicBezTo>
                <a:cubicBezTo>
                  <a:pt x="372" y="521"/>
                  <a:pt x="372" y="521"/>
                  <a:pt x="372" y="522"/>
                </a:cubicBezTo>
                <a:cubicBezTo>
                  <a:pt x="372" y="521"/>
                  <a:pt x="372" y="521"/>
                  <a:pt x="372" y="521"/>
                </a:cubicBezTo>
                <a:cubicBezTo>
                  <a:pt x="372" y="521"/>
                  <a:pt x="372" y="521"/>
                  <a:pt x="372" y="520"/>
                </a:cubicBezTo>
                <a:cubicBezTo>
                  <a:pt x="372" y="520"/>
                  <a:pt x="372" y="520"/>
                  <a:pt x="373" y="520"/>
                </a:cubicBezTo>
                <a:cubicBezTo>
                  <a:pt x="373" y="520"/>
                  <a:pt x="373" y="520"/>
                  <a:pt x="373" y="520"/>
                </a:cubicBezTo>
                <a:cubicBezTo>
                  <a:pt x="373" y="520"/>
                  <a:pt x="373" y="520"/>
                  <a:pt x="373" y="519"/>
                </a:cubicBezTo>
                <a:cubicBezTo>
                  <a:pt x="374" y="519"/>
                  <a:pt x="374" y="519"/>
                  <a:pt x="374" y="519"/>
                </a:cubicBezTo>
                <a:cubicBezTo>
                  <a:pt x="375" y="519"/>
                  <a:pt x="375" y="519"/>
                  <a:pt x="375" y="519"/>
                </a:cubicBezTo>
                <a:cubicBezTo>
                  <a:pt x="375" y="519"/>
                  <a:pt x="375" y="519"/>
                  <a:pt x="375" y="520"/>
                </a:cubicBezTo>
                <a:close/>
                <a:moveTo>
                  <a:pt x="379" y="518"/>
                </a:moveTo>
                <a:cubicBezTo>
                  <a:pt x="379" y="518"/>
                  <a:pt x="379" y="519"/>
                  <a:pt x="379" y="519"/>
                </a:cubicBezTo>
                <a:cubicBezTo>
                  <a:pt x="379" y="519"/>
                  <a:pt x="379" y="519"/>
                  <a:pt x="379" y="519"/>
                </a:cubicBezTo>
                <a:cubicBezTo>
                  <a:pt x="378" y="519"/>
                  <a:pt x="378" y="519"/>
                  <a:pt x="379" y="518"/>
                </a:cubicBezTo>
                <a:close/>
                <a:moveTo>
                  <a:pt x="376" y="509"/>
                </a:moveTo>
                <a:cubicBezTo>
                  <a:pt x="377" y="509"/>
                  <a:pt x="377" y="509"/>
                  <a:pt x="377" y="509"/>
                </a:cubicBezTo>
                <a:cubicBezTo>
                  <a:pt x="378" y="509"/>
                  <a:pt x="377" y="509"/>
                  <a:pt x="377" y="510"/>
                </a:cubicBezTo>
                <a:cubicBezTo>
                  <a:pt x="377" y="510"/>
                  <a:pt x="377" y="510"/>
                  <a:pt x="377" y="510"/>
                </a:cubicBezTo>
                <a:cubicBezTo>
                  <a:pt x="377" y="510"/>
                  <a:pt x="377" y="510"/>
                  <a:pt x="377" y="510"/>
                </a:cubicBezTo>
                <a:cubicBezTo>
                  <a:pt x="377" y="510"/>
                  <a:pt x="377" y="510"/>
                  <a:pt x="377" y="510"/>
                </a:cubicBezTo>
                <a:cubicBezTo>
                  <a:pt x="377" y="510"/>
                  <a:pt x="376" y="510"/>
                  <a:pt x="376" y="510"/>
                </a:cubicBezTo>
                <a:cubicBezTo>
                  <a:pt x="376" y="510"/>
                  <a:pt x="376" y="510"/>
                  <a:pt x="376" y="510"/>
                </a:cubicBezTo>
                <a:cubicBezTo>
                  <a:pt x="376" y="509"/>
                  <a:pt x="376" y="509"/>
                  <a:pt x="376" y="509"/>
                </a:cubicBezTo>
                <a:close/>
                <a:moveTo>
                  <a:pt x="375" y="507"/>
                </a:moveTo>
                <a:cubicBezTo>
                  <a:pt x="376" y="506"/>
                  <a:pt x="376" y="506"/>
                  <a:pt x="376" y="506"/>
                </a:cubicBezTo>
                <a:cubicBezTo>
                  <a:pt x="376" y="506"/>
                  <a:pt x="376" y="506"/>
                  <a:pt x="376" y="506"/>
                </a:cubicBezTo>
                <a:cubicBezTo>
                  <a:pt x="376" y="506"/>
                  <a:pt x="376" y="506"/>
                  <a:pt x="376" y="506"/>
                </a:cubicBezTo>
                <a:cubicBezTo>
                  <a:pt x="376" y="507"/>
                  <a:pt x="376" y="507"/>
                  <a:pt x="376" y="507"/>
                </a:cubicBezTo>
                <a:cubicBezTo>
                  <a:pt x="376" y="507"/>
                  <a:pt x="376" y="507"/>
                  <a:pt x="375" y="507"/>
                </a:cubicBezTo>
                <a:cubicBezTo>
                  <a:pt x="375" y="507"/>
                  <a:pt x="375" y="507"/>
                  <a:pt x="375" y="507"/>
                </a:cubicBezTo>
                <a:cubicBezTo>
                  <a:pt x="375" y="507"/>
                  <a:pt x="375" y="507"/>
                  <a:pt x="375" y="507"/>
                </a:cubicBezTo>
                <a:close/>
                <a:moveTo>
                  <a:pt x="375" y="518"/>
                </a:moveTo>
                <a:cubicBezTo>
                  <a:pt x="375" y="518"/>
                  <a:pt x="375" y="518"/>
                  <a:pt x="375" y="518"/>
                </a:cubicBezTo>
                <a:cubicBezTo>
                  <a:pt x="375" y="518"/>
                  <a:pt x="375" y="518"/>
                  <a:pt x="375" y="518"/>
                </a:cubicBezTo>
                <a:cubicBezTo>
                  <a:pt x="375" y="518"/>
                  <a:pt x="375" y="518"/>
                  <a:pt x="375" y="519"/>
                </a:cubicBezTo>
                <a:cubicBezTo>
                  <a:pt x="375" y="519"/>
                  <a:pt x="375" y="519"/>
                  <a:pt x="375" y="518"/>
                </a:cubicBezTo>
                <a:close/>
                <a:moveTo>
                  <a:pt x="376" y="521"/>
                </a:moveTo>
                <a:cubicBezTo>
                  <a:pt x="376" y="521"/>
                  <a:pt x="376" y="521"/>
                  <a:pt x="376" y="521"/>
                </a:cubicBezTo>
                <a:cubicBezTo>
                  <a:pt x="375" y="521"/>
                  <a:pt x="375" y="521"/>
                  <a:pt x="375" y="521"/>
                </a:cubicBezTo>
                <a:cubicBezTo>
                  <a:pt x="375" y="520"/>
                  <a:pt x="375" y="520"/>
                  <a:pt x="375" y="520"/>
                </a:cubicBezTo>
                <a:cubicBezTo>
                  <a:pt x="376" y="520"/>
                  <a:pt x="376" y="520"/>
                  <a:pt x="376" y="520"/>
                </a:cubicBezTo>
                <a:cubicBezTo>
                  <a:pt x="376" y="521"/>
                  <a:pt x="376" y="521"/>
                  <a:pt x="376" y="521"/>
                </a:cubicBezTo>
                <a:close/>
                <a:moveTo>
                  <a:pt x="377" y="517"/>
                </a:moveTo>
                <a:cubicBezTo>
                  <a:pt x="376" y="517"/>
                  <a:pt x="376" y="517"/>
                  <a:pt x="376" y="517"/>
                </a:cubicBezTo>
                <a:cubicBezTo>
                  <a:pt x="376" y="518"/>
                  <a:pt x="376" y="518"/>
                  <a:pt x="376" y="518"/>
                </a:cubicBezTo>
                <a:cubicBezTo>
                  <a:pt x="376" y="518"/>
                  <a:pt x="376" y="518"/>
                  <a:pt x="376" y="518"/>
                </a:cubicBezTo>
                <a:cubicBezTo>
                  <a:pt x="375" y="518"/>
                  <a:pt x="375" y="518"/>
                  <a:pt x="375" y="518"/>
                </a:cubicBezTo>
                <a:cubicBezTo>
                  <a:pt x="375" y="517"/>
                  <a:pt x="376" y="517"/>
                  <a:pt x="376" y="516"/>
                </a:cubicBezTo>
                <a:cubicBezTo>
                  <a:pt x="377" y="516"/>
                  <a:pt x="377" y="516"/>
                  <a:pt x="377" y="516"/>
                </a:cubicBezTo>
                <a:cubicBezTo>
                  <a:pt x="377" y="517"/>
                  <a:pt x="377" y="517"/>
                  <a:pt x="377" y="517"/>
                </a:cubicBezTo>
                <a:close/>
                <a:moveTo>
                  <a:pt x="377" y="521"/>
                </a:moveTo>
                <a:cubicBezTo>
                  <a:pt x="377" y="521"/>
                  <a:pt x="377" y="521"/>
                  <a:pt x="377" y="521"/>
                </a:cubicBezTo>
                <a:cubicBezTo>
                  <a:pt x="377" y="521"/>
                  <a:pt x="377" y="521"/>
                  <a:pt x="377" y="521"/>
                </a:cubicBezTo>
                <a:close/>
                <a:moveTo>
                  <a:pt x="377" y="517"/>
                </a:moveTo>
                <a:cubicBezTo>
                  <a:pt x="377" y="517"/>
                  <a:pt x="377" y="517"/>
                  <a:pt x="377" y="517"/>
                </a:cubicBezTo>
                <a:cubicBezTo>
                  <a:pt x="377" y="516"/>
                  <a:pt x="377" y="516"/>
                  <a:pt x="377" y="516"/>
                </a:cubicBezTo>
                <a:cubicBezTo>
                  <a:pt x="377" y="515"/>
                  <a:pt x="377" y="515"/>
                  <a:pt x="377" y="515"/>
                </a:cubicBezTo>
                <a:cubicBezTo>
                  <a:pt x="378" y="515"/>
                  <a:pt x="378" y="515"/>
                  <a:pt x="378" y="515"/>
                </a:cubicBezTo>
                <a:cubicBezTo>
                  <a:pt x="378" y="516"/>
                  <a:pt x="378" y="516"/>
                  <a:pt x="377" y="517"/>
                </a:cubicBezTo>
                <a:close/>
                <a:moveTo>
                  <a:pt x="378" y="504"/>
                </a:moveTo>
                <a:cubicBezTo>
                  <a:pt x="379" y="504"/>
                  <a:pt x="379" y="504"/>
                  <a:pt x="379" y="504"/>
                </a:cubicBezTo>
                <a:cubicBezTo>
                  <a:pt x="379" y="503"/>
                  <a:pt x="379" y="503"/>
                  <a:pt x="379" y="503"/>
                </a:cubicBezTo>
                <a:cubicBezTo>
                  <a:pt x="379" y="504"/>
                  <a:pt x="379" y="503"/>
                  <a:pt x="379" y="504"/>
                </a:cubicBezTo>
                <a:cubicBezTo>
                  <a:pt x="379" y="504"/>
                  <a:pt x="378" y="504"/>
                  <a:pt x="378" y="504"/>
                </a:cubicBezTo>
                <a:close/>
                <a:moveTo>
                  <a:pt x="378" y="508"/>
                </a:moveTo>
                <a:cubicBezTo>
                  <a:pt x="378" y="508"/>
                  <a:pt x="378" y="508"/>
                  <a:pt x="378" y="508"/>
                </a:cubicBezTo>
                <a:cubicBezTo>
                  <a:pt x="378" y="508"/>
                  <a:pt x="378" y="508"/>
                  <a:pt x="378" y="508"/>
                </a:cubicBezTo>
                <a:cubicBezTo>
                  <a:pt x="378" y="508"/>
                  <a:pt x="378" y="508"/>
                  <a:pt x="378" y="508"/>
                </a:cubicBezTo>
                <a:cubicBezTo>
                  <a:pt x="378" y="508"/>
                  <a:pt x="378" y="508"/>
                  <a:pt x="378" y="508"/>
                </a:cubicBezTo>
                <a:close/>
                <a:moveTo>
                  <a:pt x="379" y="510"/>
                </a:moveTo>
                <a:cubicBezTo>
                  <a:pt x="379" y="511"/>
                  <a:pt x="379" y="511"/>
                  <a:pt x="379" y="511"/>
                </a:cubicBezTo>
                <a:cubicBezTo>
                  <a:pt x="378" y="511"/>
                  <a:pt x="378" y="511"/>
                  <a:pt x="378" y="511"/>
                </a:cubicBezTo>
                <a:cubicBezTo>
                  <a:pt x="379" y="510"/>
                  <a:pt x="379" y="510"/>
                  <a:pt x="379" y="510"/>
                </a:cubicBezTo>
                <a:cubicBezTo>
                  <a:pt x="379" y="510"/>
                  <a:pt x="379" y="510"/>
                  <a:pt x="379" y="510"/>
                </a:cubicBezTo>
                <a:cubicBezTo>
                  <a:pt x="379" y="510"/>
                  <a:pt x="379" y="510"/>
                  <a:pt x="379" y="510"/>
                </a:cubicBezTo>
                <a:close/>
                <a:moveTo>
                  <a:pt x="380" y="507"/>
                </a:moveTo>
                <a:cubicBezTo>
                  <a:pt x="380" y="507"/>
                  <a:pt x="380" y="507"/>
                  <a:pt x="380" y="507"/>
                </a:cubicBezTo>
                <a:cubicBezTo>
                  <a:pt x="380" y="506"/>
                  <a:pt x="380" y="506"/>
                  <a:pt x="380" y="506"/>
                </a:cubicBezTo>
                <a:cubicBezTo>
                  <a:pt x="380" y="506"/>
                  <a:pt x="380" y="506"/>
                  <a:pt x="380" y="506"/>
                </a:cubicBezTo>
                <a:cubicBezTo>
                  <a:pt x="380" y="506"/>
                  <a:pt x="380" y="507"/>
                  <a:pt x="381" y="507"/>
                </a:cubicBezTo>
                <a:lnTo>
                  <a:pt x="380" y="507"/>
                </a:lnTo>
                <a:close/>
                <a:moveTo>
                  <a:pt x="380" y="505"/>
                </a:moveTo>
                <a:cubicBezTo>
                  <a:pt x="381" y="505"/>
                  <a:pt x="381" y="505"/>
                  <a:pt x="381" y="505"/>
                </a:cubicBezTo>
                <a:cubicBezTo>
                  <a:pt x="380" y="505"/>
                  <a:pt x="381" y="505"/>
                  <a:pt x="380" y="505"/>
                </a:cubicBezTo>
                <a:close/>
                <a:moveTo>
                  <a:pt x="383" y="504"/>
                </a:moveTo>
                <a:cubicBezTo>
                  <a:pt x="383" y="503"/>
                  <a:pt x="383" y="504"/>
                  <a:pt x="382" y="503"/>
                </a:cubicBezTo>
                <a:cubicBezTo>
                  <a:pt x="383" y="503"/>
                  <a:pt x="383" y="503"/>
                  <a:pt x="383" y="503"/>
                </a:cubicBezTo>
                <a:lnTo>
                  <a:pt x="383" y="504"/>
                </a:lnTo>
                <a:close/>
                <a:moveTo>
                  <a:pt x="384" y="503"/>
                </a:moveTo>
                <a:cubicBezTo>
                  <a:pt x="384" y="503"/>
                  <a:pt x="384" y="503"/>
                  <a:pt x="384" y="503"/>
                </a:cubicBezTo>
                <a:cubicBezTo>
                  <a:pt x="384" y="503"/>
                  <a:pt x="384" y="503"/>
                  <a:pt x="384" y="503"/>
                </a:cubicBezTo>
                <a:close/>
                <a:moveTo>
                  <a:pt x="384" y="504"/>
                </a:moveTo>
                <a:cubicBezTo>
                  <a:pt x="384" y="504"/>
                  <a:pt x="384" y="504"/>
                  <a:pt x="384" y="503"/>
                </a:cubicBezTo>
                <a:cubicBezTo>
                  <a:pt x="384" y="503"/>
                  <a:pt x="384" y="503"/>
                  <a:pt x="384" y="504"/>
                </a:cubicBezTo>
                <a:cubicBezTo>
                  <a:pt x="384" y="504"/>
                  <a:pt x="384" y="504"/>
                  <a:pt x="384" y="504"/>
                </a:cubicBezTo>
                <a:close/>
                <a:moveTo>
                  <a:pt x="384" y="507"/>
                </a:moveTo>
                <a:cubicBezTo>
                  <a:pt x="384" y="507"/>
                  <a:pt x="384" y="507"/>
                  <a:pt x="384" y="507"/>
                </a:cubicBezTo>
                <a:cubicBezTo>
                  <a:pt x="384" y="506"/>
                  <a:pt x="384" y="506"/>
                  <a:pt x="384" y="506"/>
                </a:cubicBezTo>
                <a:cubicBezTo>
                  <a:pt x="384" y="506"/>
                  <a:pt x="384" y="506"/>
                  <a:pt x="385" y="506"/>
                </a:cubicBezTo>
                <a:cubicBezTo>
                  <a:pt x="384" y="506"/>
                  <a:pt x="384" y="506"/>
                  <a:pt x="384" y="507"/>
                </a:cubicBezTo>
                <a:close/>
                <a:moveTo>
                  <a:pt x="416" y="476"/>
                </a:moveTo>
                <a:cubicBezTo>
                  <a:pt x="416" y="476"/>
                  <a:pt x="416" y="476"/>
                  <a:pt x="416" y="476"/>
                </a:cubicBezTo>
                <a:cubicBezTo>
                  <a:pt x="416" y="476"/>
                  <a:pt x="416" y="476"/>
                  <a:pt x="416" y="476"/>
                </a:cubicBezTo>
                <a:cubicBezTo>
                  <a:pt x="416" y="476"/>
                  <a:pt x="416" y="476"/>
                  <a:pt x="416" y="476"/>
                </a:cubicBezTo>
                <a:cubicBezTo>
                  <a:pt x="415" y="476"/>
                  <a:pt x="415" y="476"/>
                  <a:pt x="415" y="476"/>
                </a:cubicBezTo>
                <a:cubicBezTo>
                  <a:pt x="416" y="476"/>
                  <a:pt x="416" y="476"/>
                  <a:pt x="416" y="476"/>
                </a:cubicBezTo>
                <a:close/>
                <a:moveTo>
                  <a:pt x="412" y="475"/>
                </a:moveTo>
                <a:cubicBezTo>
                  <a:pt x="413" y="475"/>
                  <a:pt x="412" y="475"/>
                  <a:pt x="413" y="475"/>
                </a:cubicBezTo>
                <a:cubicBezTo>
                  <a:pt x="413" y="475"/>
                  <a:pt x="413" y="475"/>
                  <a:pt x="413" y="475"/>
                </a:cubicBezTo>
                <a:cubicBezTo>
                  <a:pt x="413" y="475"/>
                  <a:pt x="413" y="476"/>
                  <a:pt x="413" y="476"/>
                </a:cubicBezTo>
                <a:cubicBezTo>
                  <a:pt x="412" y="476"/>
                  <a:pt x="412" y="476"/>
                  <a:pt x="412" y="476"/>
                </a:cubicBezTo>
                <a:cubicBezTo>
                  <a:pt x="412" y="476"/>
                  <a:pt x="412" y="475"/>
                  <a:pt x="412" y="475"/>
                </a:cubicBezTo>
                <a:close/>
                <a:moveTo>
                  <a:pt x="413" y="476"/>
                </a:moveTo>
                <a:cubicBezTo>
                  <a:pt x="413" y="477"/>
                  <a:pt x="413" y="477"/>
                  <a:pt x="413" y="477"/>
                </a:cubicBezTo>
                <a:cubicBezTo>
                  <a:pt x="413" y="477"/>
                  <a:pt x="413" y="477"/>
                  <a:pt x="413" y="477"/>
                </a:cubicBezTo>
                <a:cubicBezTo>
                  <a:pt x="413" y="476"/>
                  <a:pt x="413" y="476"/>
                  <a:pt x="413" y="476"/>
                </a:cubicBezTo>
                <a:close/>
                <a:moveTo>
                  <a:pt x="412" y="469"/>
                </a:moveTo>
                <a:cubicBezTo>
                  <a:pt x="412" y="469"/>
                  <a:pt x="412" y="469"/>
                  <a:pt x="412" y="469"/>
                </a:cubicBezTo>
                <a:cubicBezTo>
                  <a:pt x="412" y="469"/>
                  <a:pt x="412" y="470"/>
                  <a:pt x="412" y="470"/>
                </a:cubicBezTo>
                <a:cubicBezTo>
                  <a:pt x="412" y="470"/>
                  <a:pt x="412" y="470"/>
                  <a:pt x="412" y="470"/>
                </a:cubicBezTo>
                <a:cubicBezTo>
                  <a:pt x="411" y="470"/>
                  <a:pt x="411" y="470"/>
                  <a:pt x="411" y="470"/>
                </a:cubicBezTo>
                <a:cubicBezTo>
                  <a:pt x="411" y="470"/>
                  <a:pt x="411" y="470"/>
                  <a:pt x="411" y="470"/>
                </a:cubicBezTo>
                <a:cubicBezTo>
                  <a:pt x="411" y="469"/>
                  <a:pt x="411" y="470"/>
                  <a:pt x="412" y="469"/>
                </a:cubicBezTo>
                <a:close/>
                <a:moveTo>
                  <a:pt x="411" y="462"/>
                </a:moveTo>
                <a:cubicBezTo>
                  <a:pt x="411" y="462"/>
                  <a:pt x="411" y="462"/>
                  <a:pt x="411" y="462"/>
                </a:cubicBezTo>
                <a:cubicBezTo>
                  <a:pt x="411" y="462"/>
                  <a:pt x="411" y="462"/>
                  <a:pt x="411" y="462"/>
                </a:cubicBezTo>
                <a:close/>
                <a:moveTo>
                  <a:pt x="410" y="479"/>
                </a:moveTo>
                <a:cubicBezTo>
                  <a:pt x="411" y="479"/>
                  <a:pt x="411" y="479"/>
                  <a:pt x="411" y="479"/>
                </a:cubicBezTo>
                <a:cubicBezTo>
                  <a:pt x="411" y="479"/>
                  <a:pt x="411" y="479"/>
                  <a:pt x="411" y="479"/>
                </a:cubicBezTo>
                <a:cubicBezTo>
                  <a:pt x="410" y="479"/>
                  <a:pt x="410" y="479"/>
                  <a:pt x="410" y="479"/>
                </a:cubicBezTo>
                <a:close/>
                <a:moveTo>
                  <a:pt x="410" y="481"/>
                </a:moveTo>
                <a:cubicBezTo>
                  <a:pt x="410" y="481"/>
                  <a:pt x="410" y="480"/>
                  <a:pt x="410" y="481"/>
                </a:cubicBezTo>
                <a:cubicBezTo>
                  <a:pt x="410" y="481"/>
                  <a:pt x="410" y="481"/>
                  <a:pt x="410" y="481"/>
                </a:cubicBezTo>
                <a:cubicBezTo>
                  <a:pt x="410" y="481"/>
                  <a:pt x="410" y="481"/>
                  <a:pt x="410" y="481"/>
                </a:cubicBezTo>
                <a:close/>
                <a:moveTo>
                  <a:pt x="409" y="461"/>
                </a:moveTo>
                <a:cubicBezTo>
                  <a:pt x="410" y="461"/>
                  <a:pt x="410" y="461"/>
                  <a:pt x="410" y="461"/>
                </a:cubicBezTo>
                <a:cubicBezTo>
                  <a:pt x="410" y="461"/>
                  <a:pt x="410" y="461"/>
                  <a:pt x="410" y="461"/>
                </a:cubicBezTo>
                <a:cubicBezTo>
                  <a:pt x="410" y="462"/>
                  <a:pt x="410" y="462"/>
                  <a:pt x="410" y="462"/>
                </a:cubicBezTo>
                <a:cubicBezTo>
                  <a:pt x="409" y="462"/>
                  <a:pt x="409" y="462"/>
                  <a:pt x="409" y="462"/>
                </a:cubicBezTo>
                <a:lnTo>
                  <a:pt x="409" y="461"/>
                </a:lnTo>
                <a:close/>
                <a:moveTo>
                  <a:pt x="409" y="482"/>
                </a:moveTo>
                <a:cubicBezTo>
                  <a:pt x="410" y="482"/>
                  <a:pt x="410" y="482"/>
                  <a:pt x="410" y="482"/>
                </a:cubicBezTo>
                <a:cubicBezTo>
                  <a:pt x="410" y="483"/>
                  <a:pt x="410" y="483"/>
                  <a:pt x="410" y="483"/>
                </a:cubicBezTo>
                <a:cubicBezTo>
                  <a:pt x="409" y="483"/>
                  <a:pt x="409" y="483"/>
                  <a:pt x="409" y="483"/>
                </a:cubicBezTo>
                <a:lnTo>
                  <a:pt x="409" y="482"/>
                </a:lnTo>
                <a:close/>
                <a:moveTo>
                  <a:pt x="409" y="477"/>
                </a:moveTo>
                <a:cubicBezTo>
                  <a:pt x="409" y="477"/>
                  <a:pt x="409" y="476"/>
                  <a:pt x="409" y="476"/>
                </a:cubicBezTo>
                <a:cubicBezTo>
                  <a:pt x="409" y="476"/>
                  <a:pt x="409" y="476"/>
                  <a:pt x="409" y="477"/>
                </a:cubicBezTo>
                <a:close/>
                <a:moveTo>
                  <a:pt x="408" y="482"/>
                </a:moveTo>
                <a:cubicBezTo>
                  <a:pt x="408" y="483"/>
                  <a:pt x="408" y="483"/>
                  <a:pt x="408" y="483"/>
                </a:cubicBezTo>
                <a:cubicBezTo>
                  <a:pt x="408" y="483"/>
                  <a:pt x="408" y="483"/>
                  <a:pt x="409" y="483"/>
                </a:cubicBezTo>
                <a:cubicBezTo>
                  <a:pt x="409" y="483"/>
                  <a:pt x="409" y="482"/>
                  <a:pt x="409" y="483"/>
                </a:cubicBezTo>
                <a:cubicBezTo>
                  <a:pt x="409" y="483"/>
                  <a:pt x="409" y="483"/>
                  <a:pt x="409" y="484"/>
                </a:cubicBezTo>
                <a:cubicBezTo>
                  <a:pt x="408" y="484"/>
                  <a:pt x="408" y="484"/>
                  <a:pt x="408" y="483"/>
                </a:cubicBezTo>
                <a:cubicBezTo>
                  <a:pt x="408" y="483"/>
                  <a:pt x="408" y="483"/>
                  <a:pt x="408" y="483"/>
                </a:cubicBezTo>
                <a:cubicBezTo>
                  <a:pt x="408" y="482"/>
                  <a:pt x="408" y="482"/>
                  <a:pt x="408" y="482"/>
                </a:cubicBezTo>
                <a:close/>
                <a:moveTo>
                  <a:pt x="408" y="481"/>
                </a:moveTo>
                <a:cubicBezTo>
                  <a:pt x="407" y="481"/>
                  <a:pt x="408" y="481"/>
                  <a:pt x="407" y="481"/>
                </a:cubicBezTo>
                <a:cubicBezTo>
                  <a:pt x="407" y="480"/>
                  <a:pt x="407" y="480"/>
                  <a:pt x="408" y="480"/>
                </a:cubicBezTo>
                <a:cubicBezTo>
                  <a:pt x="408" y="480"/>
                  <a:pt x="408" y="480"/>
                  <a:pt x="408" y="480"/>
                </a:cubicBezTo>
                <a:cubicBezTo>
                  <a:pt x="408" y="481"/>
                  <a:pt x="408" y="481"/>
                  <a:pt x="408" y="481"/>
                </a:cubicBezTo>
                <a:close/>
                <a:moveTo>
                  <a:pt x="408" y="479"/>
                </a:moveTo>
                <a:cubicBezTo>
                  <a:pt x="408" y="479"/>
                  <a:pt x="408" y="479"/>
                  <a:pt x="408" y="479"/>
                </a:cubicBezTo>
                <a:cubicBezTo>
                  <a:pt x="407" y="479"/>
                  <a:pt x="408" y="479"/>
                  <a:pt x="407" y="479"/>
                </a:cubicBezTo>
                <a:cubicBezTo>
                  <a:pt x="407" y="479"/>
                  <a:pt x="407" y="479"/>
                  <a:pt x="407" y="479"/>
                </a:cubicBezTo>
                <a:cubicBezTo>
                  <a:pt x="407" y="479"/>
                  <a:pt x="407" y="479"/>
                  <a:pt x="407" y="479"/>
                </a:cubicBezTo>
                <a:cubicBezTo>
                  <a:pt x="407" y="479"/>
                  <a:pt x="407" y="479"/>
                  <a:pt x="408" y="479"/>
                </a:cubicBezTo>
                <a:close/>
                <a:moveTo>
                  <a:pt x="406" y="480"/>
                </a:moveTo>
                <a:cubicBezTo>
                  <a:pt x="406" y="480"/>
                  <a:pt x="406" y="480"/>
                  <a:pt x="406" y="480"/>
                </a:cubicBezTo>
                <a:close/>
                <a:moveTo>
                  <a:pt x="405" y="483"/>
                </a:moveTo>
                <a:cubicBezTo>
                  <a:pt x="406" y="483"/>
                  <a:pt x="406" y="483"/>
                  <a:pt x="406" y="483"/>
                </a:cubicBezTo>
                <a:cubicBezTo>
                  <a:pt x="406" y="483"/>
                  <a:pt x="406" y="483"/>
                  <a:pt x="406" y="483"/>
                </a:cubicBezTo>
                <a:cubicBezTo>
                  <a:pt x="405" y="483"/>
                  <a:pt x="405" y="483"/>
                  <a:pt x="405" y="483"/>
                </a:cubicBezTo>
                <a:close/>
                <a:moveTo>
                  <a:pt x="405" y="484"/>
                </a:moveTo>
                <a:cubicBezTo>
                  <a:pt x="405" y="484"/>
                  <a:pt x="405" y="484"/>
                  <a:pt x="406" y="484"/>
                </a:cubicBezTo>
                <a:cubicBezTo>
                  <a:pt x="406" y="485"/>
                  <a:pt x="406" y="485"/>
                  <a:pt x="406" y="485"/>
                </a:cubicBezTo>
                <a:cubicBezTo>
                  <a:pt x="406" y="485"/>
                  <a:pt x="405" y="485"/>
                  <a:pt x="405" y="485"/>
                </a:cubicBezTo>
                <a:cubicBezTo>
                  <a:pt x="405" y="485"/>
                  <a:pt x="405" y="485"/>
                  <a:pt x="405" y="485"/>
                </a:cubicBezTo>
                <a:lnTo>
                  <a:pt x="405" y="484"/>
                </a:lnTo>
                <a:close/>
                <a:moveTo>
                  <a:pt x="402" y="471"/>
                </a:moveTo>
                <a:cubicBezTo>
                  <a:pt x="402" y="471"/>
                  <a:pt x="402" y="471"/>
                  <a:pt x="402" y="471"/>
                </a:cubicBezTo>
                <a:cubicBezTo>
                  <a:pt x="402" y="471"/>
                  <a:pt x="402" y="471"/>
                  <a:pt x="402" y="471"/>
                </a:cubicBezTo>
                <a:cubicBezTo>
                  <a:pt x="402" y="471"/>
                  <a:pt x="402" y="471"/>
                  <a:pt x="402" y="471"/>
                </a:cubicBezTo>
                <a:close/>
                <a:moveTo>
                  <a:pt x="402" y="476"/>
                </a:moveTo>
                <a:cubicBezTo>
                  <a:pt x="402" y="476"/>
                  <a:pt x="402" y="476"/>
                  <a:pt x="402" y="477"/>
                </a:cubicBezTo>
                <a:cubicBezTo>
                  <a:pt x="402" y="477"/>
                  <a:pt x="402" y="478"/>
                  <a:pt x="402" y="478"/>
                </a:cubicBezTo>
                <a:cubicBezTo>
                  <a:pt x="402" y="478"/>
                  <a:pt x="402" y="478"/>
                  <a:pt x="402" y="478"/>
                </a:cubicBezTo>
                <a:cubicBezTo>
                  <a:pt x="402" y="478"/>
                  <a:pt x="401" y="477"/>
                  <a:pt x="401" y="477"/>
                </a:cubicBezTo>
                <a:cubicBezTo>
                  <a:pt x="401" y="477"/>
                  <a:pt x="401" y="477"/>
                  <a:pt x="401" y="477"/>
                </a:cubicBezTo>
                <a:cubicBezTo>
                  <a:pt x="401" y="477"/>
                  <a:pt x="401" y="477"/>
                  <a:pt x="402" y="476"/>
                </a:cubicBezTo>
                <a:close/>
                <a:moveTo>
                  <a:pt x="401" y="470"/>
                </a:moveTo>
                <a:cubicBezTo>
                  <a:pt x="401" y="470"/>
                  <a:pt x="401" y="470"/>
                  <a:pt x="401" y="470"/>
                </a:cubicBezTo>
                <a:cubicBezTo>
                  <a:pt x="401" y="470"/>
                  <a:pt x="401" y="470"/>
                  <a:pt x="401" y="470"/>
                </a:cubicBezTo>
                <a:cubicBezTo>
                  <a:pt x="401" y="470"/>
                  <a:pt x="401" y="470"/>
                  <a:pt x="401" y="470"/>
                </a:cubicBezTo>
                <a:cubicBezTo>
                  <a:pt x="401" y="470"/>
                  <a:pt x="401" y="470"/>
                  <a:pt x="401" y="470"/>
                </a:cubicBezTo>
                <a:cubicBezTo>
                  <a:pt x="401" y="470"/>
                  <a:pt x="401" y="470"/>
                  <a:pt x="401" y="470"/>
                </a:cubicBezTo>
                <a:close/>
                <a:moveTo>
                  <a:pt x="401" y="475"/>
                </a:moveTo>
                <a:cubicBezTo>
                  <a:pt x="401" y="475"/>
                  <a:pt x="401" y="475"/>
                  <a:pt x="401" y="475"/>
                </a:cubicBezTo>
                <a:cubicBezTo>
                  <a:pt x="401" y="475"/>
                  <a:pt x="401" y="475"/>
                  <a:pt x="401" y="475"/>
                </a:cubicBezTo>
                <a:cubicBezTo>
                  <a:pt x="401" y="475"/>
                  <a:pt x="401" y="475"/>
                  <a:pt x="401" y="475"/>
                </a:cubicBezTo>
                <a:close/>
                <a:moveTo>
                  <a:pt x="402" y="478"/>
                </a:moveTo>
                <a:cubicBezTo>
                  <a:pt x="402" y="478"/>
                  <a:pt x="402" y="478"/>
                  <a:pt x="402" y="478"/>
                </a:cubicBezTo>
                <a:cubicBezTo>
                  <a:pt x="402" y="479"/>
                  <a:pt x="402" y="479"/>
                  <a:pt x="402" y="480"/>
                </a:cubicBezTo>
                <a:cubicBezTo>
                  <a:pt x="401" y="480"/>
                  <a:pt x="401" y="480"/>
                  <a:pt x="401" y="480"/>
                </a:cubicBezTo>
                <a:cubicBezTo>
                  <a:pt x="400" y="480"/>
                  <a:pt x="400" y="479"/>
                  <a:pt x="400" y="478"/>
                </a:cubicBezTo>
                <a:lnTo>
                  <a:pt x="402" y="478"/>
                </a:lnTo>
                <a:close/>
                <a:moveTo>
                  <a:pt x="400" y="476"/>
                </a:moveTo>
                <a:cubicBezTo>
                  <a:pt x="400" y="476"/>
                  <a:pt x="400" y="476"/>
                  <a:pt x="400" y="476"/>
                </a:cubicBezTo>
                <a:cubicBezTo>
                  <a:pt x="400" y="476"/>
                  <a:pt x="400" y="476"/>
                  <a:pt x="400" y="476"/>
                </a:cubicBezTo>
                <a:cubicBezTo>
                  <a:pt x="400" y="478"/>
                  <a:pt x="400" y="478"/>
                  <a:pt x="400" y="478"/>
                </a:cubicBezTo>
                <a:cubicBezTo>
                  <a:pt x="400" y="477"/>
                  <a:pt x="400" y="478"/>
                  <a:pt x="400" y="477"/>
                </a:cubicBezTo>
                <a:cubicBezTo>
                  <a:pt x="400" y="477"/>
                  <a:pt x="399" y="476"/>
                  <a:pt x="399" y="476"/>
                </a:cubicBezTo>
                <a:lnTo>
                  <a:pt x="400" y="476"/>
                </a:lnTo>
                <a:close/>
                <a:moveTo>
                  <a:pt x="400" y="492"/>
                </a:moveTo>
                <a:cubicBezTo>
                  <a:pt x="400" y="492"/>
                  <a:pt x="400" y="492"/>
                  <a:pt x="400" y="492"/>
                </a:cubicBezTo>
                <a:cubicBezTo>
                  <a:pt x="400" y="492"/>
                  <a:pt x="400" y="492"/>
                  <a:pt x="400" y="492"/>
                </a:cubicBezTo>
                <a:cubicBezTo>
                  <a:pt x="400" y="492"/>
                  <a:pt x="400" y="492"/>
                  <a:pt x="400" y="492"/>
                </a:cubicBezTo>
                <a:cubicBezTo>
                  <a:pt x="400" y="492"/>
                  <a:pt x="399" y="492"/>
                  <a:pt x="400" y="492"/>
                </a:cubicBezTo>
                <a:close/>
                <a:moveTo>
                  <a:pt x="400" y="493"/>
                </a:moveTo>
                <a:cubicBezTo>
                  <a:pt x="399" y="493"/>
                  <a:pt x="399" y="493"/>
                  <a:pt x="398" y="492"/>
                </a:cubicBezTo>
                <a:cubicBezTo>
                  <a:pt x="398" y="492"/>
                  <a:pt x="398" y="492"/>
                  <a:pt x="398" y="492"/>
                </a:cubicBezTo>
                <a:cubicBezTo>
                  <a:pt x="399" y="492"/>
                  <a:pt x="398" y="492"/>
                  <a:pt x="400" y="492"/>
                </a:cubicBezTo>
                <a:cubicBezTo>
                  <a:pt x="400" y="493"/>
                  <a:pt x="400" y="493"/>
                  <a:pt x="400" y="493"/>
                </a:cubicBezTo>
                <a:close/>
                <a:moveTo>
                  <a:pt x="398" y="474"/>
                </a:moveTo>
                <a:cubicBezTo>
                  <a:pt x="398" y="473"/>
                  <a:pt x="398" y="474"/>
                  <a:pt x="398" y="473"/>
                </a:cubicBezTo>
                <a:cubicBezTo>
                  <a:pt x="398" y="474"/>
                  <a:pt x="398" y="473"/>
                  <a:pt x="398" y="474"/>
                </a:cubicBezTo>
                <a:close/>
                <a:moveTo>
                  <a:pt x="398" y="480"/>
                </a:moveTo>
                <a:cubicBezTo>
                  <a:pt x="398" y="479"/>
                  <a:pt x="398" y="479"/>
                  <a:pt x="397" y="479"/>
                </a:cubicBezTo>
                <a:cubicBezTo>
                  <a:pt x="397" y="478"/>
                  <a:pt x="398" y="478"/>
                  <a:pt x="398" y="477"/>
                </a:cubicBezTo>
                <a:cubicBezTo>
                  <a:pt x="399" y="477"/>
                  <a:pt x="399" y="477"/>
                  <a:pt x="399" y="477"/>
                </a:cubicBezTo>
                <a:cubicBezTo>
                  <a:pt x="399" y="477"/>
                  <a:pt x="399" y="477"/>
                  <a:pt x="400" y="478"/>
                </a:cubicBezTo>
                <a:cubicBezTo>
                  <a:pt x="400" y="478"/>
                  <a:pt x="399" y="479"/>
                  <a:pt x="399" y="480"/>
                </a:cubicBezTo>
                <a:cubicBezTo>
                  <a:pt x="399" y="480"/>
                  <a:pt x="400" y="480"/>
                  <a:pt x="400" y="481"/>
                </a:cubicBezTo>
                <a:cubicBezTo>
                  <a:pt x="400" y="481"/>
                  <a:pt x="399" y="481"/>
                  <a:pt x="399" y="482"/>
                </a:cubicBezTo>
                <a:cubicBezTo>
                  <a:pt x="399" y="482"/>
                  <a:pt x="399" y="483"/>
                  <a:pt x="399" y="483"/>
                </a:cubicBezTo>
                <a:cubicBezTo>
                  <a:pt x="398" y="484"/>
                  <a:pt x="398" y="484"/>
                  <a:pt x="397" y="484"/>
                </a:cubicBezTo>
                <a:cubicBezTo>
                  <a:pt x="397" y="485"/>
                  <a:pt x="398" y="485"/>
                  <a:pt x="397" y="485"/>
                </a:cubicBezTo>
                <a:cubicBezTo>
                  <a:pt x="397" y="485"/>
                  <a:pt x="397" y="485"/>
                  <a:pt x="397" y="485"/>
                </a:cubicBezTo>
                <a:cubicBezTo>
                  <a:pt x="397" y="485"/>
                  <a:pt x="397" y="485"/>
                  <a:pt x="397" y="485"/>
                </a:cubicBezTo>
                <a:cubicBezTo>
                  <a:pt x="397" y="485"/>
                  <a:pt x="398" y="480"/>
                  <a:pt x="398" y="480"/>
                </a:cubicBezTo>
                <a:close/>
                <a:moveTo>
                  <a:pt x="397" y="487"/>
                </a:moveTo>
                <a:cubicBezTo>
                  <a:pt x="397" y="488"/>
                  <a:pt x="397" y="488"/>
                  <a:pt x="397" y="488"/>
                </a:cubicBezTo>
                <a:cubicBezTo>
                  <a:pt x="397" y="488"/>
                  <a:pt x="397" y="488"/>
                  <a:pt x="397" y="488"/>
                </a:cubicBezTo>
                <a:cubicBezTo>
                  <a:pt x="397" y="488"/>
                  <a:pt x="397" y="488"/>
                  <a:pt x="397" y="488"/>
                </a:cubicBezTo>
                <a:cubicBezTo>
                  <a:pt x="397" y="488"/>
                  <a:pt x="397" y="487"/>
                  <a:pt x="397" y="487"/>
                </a:cubicBezTo>
                <a:cubicBezTo>
                  <a:pt x="397" y="487"/>
                  <a:pt x="397" y="487"/>
                  <a:pt x="397" y="487"/>
                </a:cubicBezTo>
                <a:close/>
                <a:moveTo>
                  <a:pt x="396" y="495"/>
                </a:moveTo>
                <a:cubicBezTo>
                  <a:pt x="396" y="495"/>
                  <a:pt x="396" y="495"/>
                  <a:pt x="396" y="495"/>
                </a:cubicBezTo>
                <a:cubicBezTo>
                  <a:pt x="397" y="495"/>
                  <a:pt x="396" y="495"/>
                  <a:pt x="396" y="495"/>
                </a:cubicBezTo>
                <a:cubicBezTo>
                  <a:pt x="396" y="495"/>
                  <a:pt x="396" y="495"/>
                  <a:pt x="396" y="495"/>
                </a:cubicBezTo>
                <a:cubicBezTo>
                  <a:pt x="396" y="495"/>
                  <a:pt x="396" y="494"/>
                  <a:pt x="396" y="494"/>
                </a:cubicBezTo>
                <a:cubicBezTo>
                  <a:pt x="396" y="494"/>
                  <a:pt x="396" y="494"/>
                  <a:pt x="396" y="495"/>
                </a:cubicBezTo>
                <a:close/>
                <a:moveTo>
                  <a:pt x="395" y="476"/>
                </a:moveTo>
                <a:cubicBezTo>
                  <a:pt x="395" y="476"/>
                  <a:pt x="395" y="476"/>
                  <a:pt x="395" y="476"/>
                </a:cubicBezTo>
                <a:cubicBezTo>
                  <a:pt x="395" y="476"/>
                  <a:pt x="395" y="476"/>
                  <a:pt x="395" y="476"/>
                </a:cubicBezTo>
                <a:cubicBezTo>
                  <a:pt x="395" y="476"/>
                  <a:pt x="395" y="476"/>
                  <a:pt x="395" y="476"/>
                </a:cubicBezTo>
                <a:close/>
                <a:moveTo>
                  <a:pt x="395" y="495"/>
                </a:moveTo>
                <a:cubicBezTo>
                  <a:pt x="394" y="495"/>
                  <a:pt x="394" y="495"/>
                  <a:pt x="394" y="495"/>
                </a:cubicBezTo>
                <a:cubicBezTo>
                  <a:pt x="394" y="494"/>
                  <a:pt x="395" y="495"/>
                  <a:pt x="395" y="494"/>
                </a:cubicBezTo>
                <a:cubicBezTo>
                  <a:pt x="395" y="494"/>
                  <a:pt x="395" y="494"/>
                  <a:pt x="395" y="494"/>
                </a:cubicBezTo>
                <a:cubicBezTo>
                  <a:pt x="395" y="495"/>
                  <a:pt x="395" y="495"/>
                  <a:pt x="395" y="495"/>
                </a:cubicBezTo>
                <a:cubicBezTo>
                  <a:pt x="395" y="495"/>
                  <a:pt x="395" y="495"/>
                  <a:pt x="395" y="495"/>
                </a:cubicBezTo>
                <a:close/>
                <a:moveTo>
                  <a:pt x="395" y="496"/>
                </a:moveTo>
                <a:cubicBezTo>
                  <a:pt x="395" y="496"/>
                  <a:pt x="395" y="496"/>
                  <a:pt x="395" y="496"/>
                </a:cubicBezTo>
                <a:cubicBezTo>
                  <a:pt x="395" y="496"/>
                  <a:pt x="395" y="496"/>
                  <a:pt x="395" y="496"/>
                </a:cubicBezTo>
                <a:close/>
                <a:moveTo>
                  <a:pt x="393" y="479"/>
                </a:moveTo>
                <a:cubicBezTo>
                  <a:pt x="393" y="479"/>
                  <a:pt x="394" y="479"/>
                  <a:pt x="394" y="479"/>
                </a:cubicBezTo>
                <a:cubicBezTo>
                  <a:pt x="394" y="479"/>
                  <a:pt x="394" y="479"/>
                  <a:pt x="394" y="479"/>
                </a:cubicBezTo>
                <a:cubicBezTo>
                  <a:pt x="394" y="479"/>
                  <a:pt x="394" y="479"/>
                  <a:pt x="395" y="479"/>
                </a:cubicBezTo>
                <a:cubicBezTo>
                  <a:pt x="395" y="479"/>
                  <a:pt x="395" y="479"/>
                  <a:pt x="395" y="479"/>
                </a:cubicBezTo>
                <a:cubicBezTo>
                  <a:pt x="395" y="481"/>
                  <a:pt x="395" y="481"/>
                  <a:pt x="395" y="481"/>
                </a:cubicBezTo>
                <a:cubicBezTo>
                  <a:pt x="395" y="481"/>
                  <a:pt x="395" y="480"/>
                  <a:pt x="394" y="481"/>
                </a:cubicBezTo>
                <a:cubicBezTo>
                  <a:pt x="394" y="481"/>
                  <a:pt x="394" y="481"/>
                  <a:pt x="394" y="481"/>
                </a:cubicBezTo>
                <a:cubicBezTo>
                  <a:pt x="394" y="480"/>
                  <a:pt x="394" y="480"/>
                  <a:pt x="393" y="479"/>
                </a:cubicBezTo>
                <a:cubicBezTo>
                  <a:pt x="393" y="479"/>
                  <a:pt x="393" y="479"/>
                  <a:pt x="393" y="479"/>
                </a:cubicBezTo>
                <a:close/>
                <a:moveTo>
                  <a:pt x="393" y="492"/>
                </a:moveTo>
                <a:cubicBezTo>
                  <a:pt x="394" y="492"/>
                  <a:pt x="394" y="492"/>
                  <a:pt x="394" y="493"/>
                </a:cubicBezTo>
                <a:cubicBezTo>
                  <a:pt x="394" y="493"/>
                  <a:pt x="394" y="493"/>
                  <a:pt x="394" y="493"/>
                </a:cubicBezTo>
                <a:cubicBezTo>
                  <a:pt x="394" y="494"/>
                  <a:pt x="394" y="494"/>
                  <a:pt x="394" y="494"/>
                </a:cubicBezTo>
                <a:cubicBezTo>
                  <a:pt x="393" y="493"/>
                  <a:pt x="393" y="493"/>
                  <a:pt x="393" y="492"/>
                </a:cubicBezTo>
                <a:cubicBezTo>
                  <a:pt x="393" y="492"/>
                  <a:pt x="393" y="492"/>
                  <a:pt x="393" y="492"/>
                </a:cubicBezTo>
                <a:close/>
                <a:moveTo>
                  <a:pt x="393" y="494"/>
                </a:moveTo>
                <a:cubicBezTo>
                  <a:pt x="393" y="495"/>
                  <a:pt x="393" y="495"/>
                  <a:pt x="393" y="495"/>
                </a:cubicBezTo>
                <a:cubicBezTo>
                  <a:pt x="393" y="495"/>
                  <a:pt x="393" y="495"/>
                  <a:pt x="393" y="495"/>
                </a:cubicBezTo>
                <a:cubicBezTo>
                  <a:pt x="393" y="494"/>
                  <a:pt x="393" y="494"/>
                  <a:pt x="393" y="494"/>
                </a:cubicBezTo>
                <a:close/>
                <a:moveTo>
                  <a:pt x="393" y="495"/>
                </a:moveTo>
                <a:cubicBezTo>
                  <a:pt x="393" y="495"/>
                  <a:pt x="393" y="495"/>
                  <a:pt x="393" y="495"/>
                </a:cubicBezTo>
                <a:cubicBezTo>
                  <a:pt x="393" y="495"/>
                  <a:pt x="393" y="495"/>
                  <a:pt x="393" y="495"/>
                </a:cubicBezTo>
                <a:cubicBezTo>
                  <a:pt x="393" y="495"/>
                  <a:pt x="393" y="495"/>
                  <a:pt x="393" y="495"/>
                </a:cubicBezTo>
                <a:close/>
                <a:moveTo>
                  <a:pt x="393" y="495"/>
                </a:moveTo>
                <a:cubicBezTo>
                  <a:pt x="393" y="496"/>
                  <a:pt x="394" y="497"/>
                  <a:pt x="393" y="497"/>
                </a:cubicBezTo>
                <a:cubicBezTo>
                  <a:pt x="393" y="497"/>
                  <a:pt x="393" y="497"/>
                  <a:pt x="393" y="497"/>
                </a:cubicBezTo>
                <a:cubicBezTo>
                  <a:pt x="393" y="497"/>
                  <a:pt x="393" y="497"/>
                  <a:pt x="393" y="497"/>
                </a:cubicBezTo>
                <a:cubicBezTo>
                  <a:pt x="393" y="497"/>
                  <a:pt x="393" y="496"/>
                  <a:pt x="393" y="496"/>
                </a:cubicBezTo>
                <a:cubicBezTo>
                  <a:pt x="393" y="495"/>
                  <a:pt x="393" y="496"/>
                  <a:pt x="393" y="495"/>
                </a:cubicBezTo>
                <a:cubicBezTo>
                  <a:pt x="393" y="495"/>
                  <a:pt x="393" y="495"/>
                  <a:pt x="393" y="495"/>
                </a:cubicBezTo>
                <a:close/>
                <a:moveTo>
                  <a:pt x="393" y="498"/>
                </a:moveTo>
                <a:cubicBezTo>
                  <a:pt x="393" y="498"/>
                  <a:pt x="393" y="498"/>
                  <a:pt x="393" y="498"/>
                </a:cubicBezTo>
                <a:cubicBezTo>
                  <a:pt x="393" y="498"/>
                  <a:pt x="393" y="499"/>
                  <a:pt x="393" y="498"/>
                </a:cubicBezTo>
                <a:cubicBezTo>
                  <a:pt x="393" y="498"/>
                  <a:pt x="393" y="498"/>
                  <a:pt x="393" y="498"/>
                </a:cubicBezTo>
                <a:close/>
                <a:moveTo>
                  <a:pt x="391" y="481"/>
                </a:moveTo>
                <a:cubicBezTo>
                  <a:pt x="391" y="481"/>
                  <a:pt x="391" y="481"/>
                  <a:pt x="391" y="481"/>
                </a:cubicBezTo>
                <a:cubicBezTo>
                  <a:pt x="391" y="481"/>
                  <a:pt x="391" y="481"/>
                  <a:pt x="391" y="481"/>
                </a:cubicBezTo>
                <a:cubicBezTo>
                  <a:pt x="391" y="481"/>
                  <a:pt x="391" y="481"/>
                  <a:pt x="391" y="481"/>
                </a:cubicBezTo>
                <a:close/>
                <a:moveTo>
                  <a:pt x="390" y="479"/>
                </a:moveTo>
                <a:cubicBezTo>
                  <a:pt x="390" y="479"/>
                  <a:pt x="390" y="479"/>
                  <a:pt x="390" y="479"/>
                </a:cubicBezTo>
                <a:cubicBezTo>
                  <a:pt x="390" y="480"/>
                  <a:pt x="390" y="480"/>
                  <a:pt x="390" y="480"/>
                </a:cubicBezTo>
                <a:cubicBezTo>
                  <a:pt x="390" y="480"/>
                  <a:pt x="390" y="480"/>
                  <a:pt x="390" y="479"/>
                </a:cubicBezTo>
                <a:close/>
                <a:moveTo>
                  <a:pt x="390" y="483"/>
                </a:moveTo>
                <a:cubicBezTo>
                  <a:pt x="390" y="483"/>
                  <a:pt x="390" y="484"/>
                  <a:pt x="390" y="483"/>
                </a:cubicBezTo>
                <a:cubicBezTo>
                  <a:pt x="390" y="483"/>
                  <a:pt x="390" y="483"/>
                  <a:pt x="390" y="483"/>
                </a:cubicBezTo>
                <a:close/>
                <a:moveTo>
                  <a:pt x="386" y="486"/>
                </a:moveTo>
                <a:cubicBezTo>
                  <a:pt x="387" y="486"/>
                  <a:pt x="387" y="486"/>
                  <a:pt x="388" y="486"/>
                </a:cubicBezTo>
                <a:cubicBezTo>
                  <a:pt x="388" y="486"/>
                  <a:pt x="388" y="485"/>
                  <a:pt x="388" y="485"/>
                </a:cubicBezTo>
                <a:cubicBezTo>
                  <a:pt x="388" y="485"/>
                  <a:pt x="388" y="485"/>
                  <a:pt x="388" y="485"/>
                </a:cubicBezTo>
                <a:cubicBezTo>
                  <a:pt x="389" y="485"/>
                  <a:pt x="389" y="485"/>
                  <a:pt x="389" y="484"/>
                </a:cubicBezTo>
                <a:cubicBezTo>
                  <a:pt x="390" y="484"/>
                  <a:pt x="390" y="484"/>
                  <a:pt x="390" y="484"/>
                </a:cubicBezTo>
                <a:cubicBezTo>
                  <a:pt x="390" y="484"/>
                  <a:pt x="390" y="484"/>
                  <a:pt x="390" y="485"/>
                </a:cubicBezTo>
                <a:cubicBezTo>
                  <a:pt x="390" y="485"/>
                  <a:pt x="389" y="486"/>
                  <a:pt x="389" y="486"/>
                </a:cubicBezTo>
                <a:cubicBezTo>
                  <a:pt x="388" y="487"/>
                  <a:pt x="388" y="486"/>
                  <a:pt x="388" y="486"/>
                </a:cubicBezTo>
                <a:cubicBezTo>
                  <a:pt x="387" y="487"/>
                  <a:pt x="387" y="487"/>
                  <a:pt x="387" y="487"/>
                </a:cubicBezTo>
                <a:cubicBezTo>
                  <a:pt x="387" y="488"/>
                  <a:pt x="386" y="488"/>
                  <a:pt x="386" y="488"/>
                </a:cubicBezTo>
                <a:cubicBezTo>
                  <a:pt x="386" y="488"/>
                  <a:pt x="386" y="488"/>
                  <a:pt x="386" y="488"/>
                </a:cubicBezTo>
                <a:cubicBezTo>
                  <a:pt x="386" y="488"/>
                  <a:pt x="386" y="488"/>
                  <a:pt x="386" y="488"/>
                </a:cubicBezTo>
                <a:cubicBezTo>
                  <a:pt x="386" y="487"/>
                  <a:pt x="386" y="487"/>
                  <a:pt x="386" y="486"/>
                </a:cubicBezTo>
                <a:close/>
                <a:moveTo>
                  <a:pt x="389" y="487"/>
                </a:moveTo>
                <a:cubicBezTo>
                  <a:pt x="389" y="487"/>
                  <a:pt x="389" y="487"/>
                  <a:pt x="389" y="487"/>
                </a:cubicBezTo>
                <a:cubicBezTo>
                  <a:pt x="389" y="487"/>
                  <a:pt x="389" y="487"/>
                  <a:pt x="389" y="487"/>
                </a:cubicBezTo>
                <a:close/>
                <a:moveTo>
                  <a:pt x="389" y="489"/>
                </a:moveTo>
                <a:cubicBezTo>
                  <a:pt x="389" y="489"/>
                  <a:pt x="389" y="489"/>
                  <a:pt x="389" y="489"/>
                </a:cubicBezTo>
                <a:cubicBezTo>
                  <a:pt x="388" y="489"/>
                  <a:pt x="388" y="489"/>
                  <a:pt x="388" y="489"/>
                </a:cubicBezTo>
                <a:cubicBezTo>
                  <a:pt x="388" y="488"/>
                  <a:pt x="388" y="488"/>
                  <a:pt x="388" y="488"/>
                </a:cubicBezTo>
                <a:cubicBezTo>
                  <a:pt x="389" y="488"/>
                  <a:pt x="389" y="488"/>
                  <a:pt x="389" y="488"/>
                </a:cubicBezTo>
                <a:cubicBezTo>
                  <a:pt x="389" y="488"/>
                  <a:pt x="388" y="488"/>
                  <a:pt x="389" y="489"/>
                </a:cubicBezTo>
                <a:close/>
                <a:moveTo>
                  <a:pt x="389" y="499"/>
                </a:moveTo>
                <a:cubicBezTo>
                  <a:pt x="389" y="499"/>
                  <a:pt x="389" y="499"/>
                  <a:pt x="389" y="499"/>
                </a:cubicBezTo>
                <a:cubicBezTo>
                  <a:pt x="389" y="499"/>
                  <a:pt x="389" y="499"/>
                  <a:pt x="389" y="499"/>
                </a:cubicBezTo>
                <a:cubicBezTo>
                  <a:pt x="388" y="499"/>
                  <a:pt x="388" y="499"/>
                  <a:pt x="388" y="499"/>
                </a:cubicBezTo>
                <a:lnTo>
                  <a:pt x="389" y="499"/>
                </a:lnTo>
                <a:close/>
                <a:moveTo>
                  <a:pt x="387" y="490"/>
                </a:moveTo>
                <a:cubicBezTo>
                  <a:pt x="387" y="491"/>
                  <a:pt x="387" y="492"/>
                  <a:pt x="386" y="492"/>
                </a:cubicBezTo>
                <a:cubicBezTo>
                  <a:pt x="386" y="492"/>
                  <a:pt x="386" y="492"/>
                  <a:pt x="386" y="492"/>
                </a:cubicBezTo>
                <a:cubicBezTo>
                  <a:pt x="386" y="492"/>
                  <a:pt x="386" y="492"/>
                  <a:pt x="386" y="491"/>
                </a:cubicBezTo>
                <a:cubicBezTo>
                  <a:pt x="386" y="491"/>
                  <a:pt x="386" y="491"/>
                  <a:pt x="386" y="491"/>
                </a:cubicBezTo>
                <a:cubicBezTo>
                  <a:pt x="385" y="491"/>
                  <a:pt x="385" y="491"/>
                  <a:pt x="385" y="491"/>
                </a:cubicBezTo>
                <a:cubicBezTo>
                  <a:pt x="385" y="490"/>
                  <a:pt x="387" y="491"/>
                  <a:pt x="387" y="489"/>
                </a:cubicBezTo>
                <a:cubicBezTo>
                  <a:pt x="387" y="489"/>
                  <a:pt x="387" y="489"/>
                  <a:pt x="387" y="489"/>
                </a:cubicBezTo>
                <a:cubicBezTo>
                  <a:pt x="387" y="489"/>
                  <a:pt x="387" y="489"/>
                  <a:pt x="387" y="490"/>
                </a:cubicBezTo>
                <a:cubicBezTo>
                  <a:pt x="387" y="490"/>
                  <a:pt x="388" y="490"/>
                  <a:pt x="388" y="489"/>
                </a:cubicBezTo>
                <a:cubicBezTo>
                  <a:pt x="389" y="489"/>
                  <a:pt x="389" y="489"/>
                  <a:pt x="389" y="489"/>
                </a:cubicBezTo>
                <a:cubicBezTo>
                  <a:pt x="389" y="490"/>
                  <a:pt x="389" y="490"/>
                  <a:pt x="389" y="490"/>
                </a:cubicBezTo>
                <a:cubicBezTo>
                  <a:pt x="388" y="490"/>
                  <a:pt x="388" y="490"/>
                  <a:pt x="387" y="490"/>
                </a:cubicBezTo>
                <a:close/>
                <a:moveTo>
                  <a:pt x="389" y="505"/>
                </a:moveTo>
                <a:cubicBezTo>
                  <a:pt x="389" y="504"/>
                  <a:pt x="389" y="504"/>
                  <a:pt x="388" y="504"/>
                </a:cubicBezTo>
                <a:cubicBezTo>
                  <a:pt x="388" y="504"/>
                  <a:pt x="388" y="502"/>
                  <a:pt x="388" y="502"/>
                </a:cubicBezTo>
                <a:cubicBezTo>
                  <a:pt x="388" y="501"/>
                  <a:pt x="388" y="501"/>
                  <a:pt x="388" y="501"/>
                </a:cubicBezTo>
                <a:cubicBezTo>
                  <a:pt x="388" y="501"/>
                  <a:pt x="388" y="501"/>
                  <a:pt x="389" y="501"/>
                </a:cubicBezTo>
                <a:cubicBezTo>
                  <a:pt x="389" y="501"/>
                  <a:pt x="389" y="501"/>
                  <a:pt x="389" y="501"/>
                </a:cubicBezTo>
                <a:cubicBezTo>
                  <a:pt x="389" y="501"/>
                  <a:pt x="389" y="501"/>
                  <a:pt x="389" y="501"/>
                </a:cubicBezTo>
                <a:cubicBezTo>
                  <a:pt x="389" y="501"/>
                  <a:pt x="389" y="501"/>
                  <a:pt x="390" y="501"/>
                </a:cubicBezTo>
                <a:cubicBezTo>
                  <a:pt x="390" y="502"/>
                  <a:pt x="390" y="503"/>
                  <a:pt x="389" y="505"/>
                </a:cubicBezTo>
                <a:close/>
                <a:moveTo>
                  <a:pt x="390" y="507"/>
                </a:moveTo>
                <a:cubicBezTo>
                  <a:pt x="390" y="507"/>
                  <a:pt x="390" y="507"/>
                  <a:pt x="389" y="506"/>
                </a:cubicBezTo>
                <a:cubicBezTo>
                  <a:pt x="389" y="506"/>
                  <a:pt x="389" y="506"/>
                  <a:pt x="389" y="506"/>
                </a:cubicBezTo>
                <a:cubicBezTo>
                  <a:pt x="390" y="506"/>
                  <a:pt x="390" y="506"/>
                  <a:pt x="390" y="506"/>
                </a:cubicBezTo>
                <a:cubicBezTo>
                  <a:pt x="390" y="506"/>
                  <a:pt x="390" y="506"/>
                  <a:pt x="390" y="507"/>
                </a:cubicBezTo>
                <a:close/>
                <a:moveTo>
                  <a:pt x="391" y="501"/>
                </a:moveTo>
                <a:cubicBezTo>
                  <a:pt x="390" y="501"/>
                  <a:pt x="391" y="501"/>
                  <a:pt x="390" y="501"/>
                </a:cubicBezTo>
                <a:cubicBezTo>
                  <a:pt x="390" y="501"/>
                  <a:pt x="390" y="501"/>
                  <a:pt x="390" y="501"/>
                </a:cubicBezTo>
                <a:cubicBezTo>
                  <a:pt x="390" y="501"/>
                  <a:pt x="390" y="501"/>
                  <a:pt x="390" y="501"/>
                </a:cubicBezTo>
                <a:cubicBezTo>
                  <a:pt x="391" y="501"/>
                  <a:pt x="391" y="501"/>
                  <a:pt x="391" y="501"/>
                </a:cubicBezTo>
                <a:close/>
                <a:moveTo>
                  <a:pt x="391" y="500"/>
                </a:moveTo>
                <a:cubicBezTo>
                  <a:pt x="390" y="500"/>
                  <a:pt x="391" y="500"/>
                  <a:pt x="390" y="500"/>
                </a:cubicBezTo>
                <a:cubicBezTo>
                  <a:pt x="390" y="500"/>
                  <a:pt x="390" y="500"/>
                  <a:pt x="390" y="500"/>
                </a:cubicBezTo>
                <a:cubicBezTo>
                  <a:pt x="389" y="499"/>
                  <a:pt x="390" y="500"/>
                  <a:pt x="390" y="499"/>
                </a:cubicBezTo>
                <a:cubicBezTo>
                  <a:pt x="390" y="499"/>
                  <a:pt x="390" y="499"/>
                  <a:pt x="391" y="499"/>
                </a:cubicBezTo>
                <a:cubicBezTo>
                  <a:pt x="391" y="499"/>
                  <a:pt x="391" y="499"/>
                  <a:pt x="391" y="499"/>
                </a:cubicBezTo>
                <a:cubicBezTo>
                  <a:pt x="391" y="500"/>
                  <a:pt x="391" y="500"/>
                  <a:pt x="391" y="500"/>
                </a:cubicBezTo>
                <a:close/>
                <a:moveTo>
                  <a:pt x="390" y="495"/>
                </a:moveTo>
                <a:cubicBezTo>
                  <a:pt x="390" y="495"/>
                  <a:pt x="390" y="495"/>
                  <a:pt x="390" y="495"/>
                </a:cubicBezTo>
                <a:cubicBezTo>
                  <a:pt x="390" y="495"/>
                  <a:pt x="390" y="495"/>
                  <a:pt x="391" y="495"/>
                </a:cubicBezTo>
                <a:cubicBezTo>
                  <a:pt x="391" y="495"/>
                  <a:pt x="391" y="495"/>
                  <a:pt x="391" y="495"/>
                </a:cubicBezTo>
                <a:cubicBezTo>
                  <a:pt x="391" y="495"/>
                  <a:pt x="391" y="495"/>
                  <a:pt x="390" y="495"/>
                </a:cubicBezTo>
                <a:close/>
                <a:moveTo>
                  <a:pt x="391" y="498"/>
                </a:moveTo>
                <a:cubicBezTo>
                  <a:pt x="391" y="498"/>
                  <a:pt x="391" y="498"/>
                  <a:pt x="391" y="497"/>
                </a:cubicBezTo>
                <a:cubicBezTo>
                  <a:pt x="392" y="497"/>
                  <a:pt x="392" y="497"/>
                  <a:pt x="392" y="497"/>
                </a:cubicBezTo>
                <a:cubicBezTo>
                  <a:pt x="392" y="498"/>
                  <a:pt x="392" y="498"/>
                  <a:pt x="391" y="498"/>
                </a:cubicBezTo>
                <a:cubicBezTo>
                  <a:pt x="391" y="498"/>
                  <a:pt x="391" y="498"/>
                  <a:pt x="391" y="498"/>
                </a:cubicBezTo>
                <a:close/>
                <a:moveTo>
                  <a:pt x="396" y="502"/>
                </a:moveTo>
                <a:cubicBezTo>
                  <a:pt x="396" y="502"/>
                  <a:pt x="395" y="502"/>
                  <a:pt x="395" y="502"/>
                </a:cubicBezTo>
                <a:cubicBezTo>
                  <a:pt x="394" y="503"/>
                  <a:pt x="394" y="503"/>
                  <a:pt x="394" y="503"/>
                </a:cubicBezTo>
                <a:cubicBezTo>
                  <a:pt x="394" y="504"/>
                  <a:pt x="394" y="503"/>
                  <a:pt x="393" y="503"/>
                </a:cubicBezTo>
                <a:cubicBezTo>
                  <a:pt x="393" y="504"/>
                  <a:pt x="392" y="505"/>
                  <a:pt x="392" y="506"/>
                </a:cubicBezTo>
                <a:cubicBezTo>
                  <a:pt x="392" y="506"/>
                  <a:pt x="392" y="506"/>
                  <a:pt x="392" y="507"/>
                </a:cubicBezTo>
                <a:cubicBezTo>
                  <a:pt x="392" y="506"/>
                  <a:pt x="392" y="506"/>
                  <a:pt x="391" y="506"/>
                </a:cubicBezTo>
                <a:cubicBezTo>
                  <a:pt x="392" y="505"/>
                  <a:pt x="393" y="504"/>
                  <a:pt x="393" y="503"/>
                </a:cubicBezTo>
                <a:cubicBezTo>
                  <a:pt x="393" y="503"/>
                  <a:pt x="393" y="503"/>
                  <a:pt x="393" y="503"/>
                </a:cubicBezTo>
                <a:cubicBezTo>
                  <a:pt x="393" y="502"/>
                  <a:pt x="393" y="502"/>
                  <a:pt x="394" y="502"/>
                </a:cubicBezTo>
                <a:cubicBezTo>
                  <a:pt x="393" y="501"/>
                  <a:pt x="394" y="501"/>
                  <a:pt x="395" y="500"/>
                </a:cubicBezTo>
                <a:cubicBezTo>
                  <a:pt x="395" y="500"/>
                  <a:pt x="394" y="500"/>
                  <a:pt x="394" y="499"/>
                </a:cubicBezTo>
                <a:cubicBezTo>
                  <a:pt x="395" y="499"/>
                  <a:pt x="395" y="499"/>
                  <a:pt x="395" y="498"/>
                </a:cubicBezTo>
                <a:cubicBezTo>
                  <a:pt x="396" y="498"/>
                  <a:pt x="397" y="499"/>
                  <a:pt x="397" y="500"/>
                </a:cubicBezTo>
                <a:cubicBezTo>
                  <a:pt x="397" y="500"/>
                  <a:pt x="396" y="501"/>
                  <a:pt x="396" y="502"/>
                </a:cubicBezTo>
                <a:close/>
                <a:moveTo>
                  <a:pt x="396" y="494"/>
                </a:moveTo>
                <a:cubicBezTo>
                  <a:pt x="396" y="494"/>
                  <a:pt x="396" y="494"/>
                  <a:pt x="396" y="493"/>
                </a:cubicBezTo>
                <a:cubicBezTo>
                  <a:pt x="397" y="493"/>
                  <a:pt x="397" y="493"/>
                  <a:pt x="397" y="493"/>
                </a:cubicBezTo>
                <a:cubicBezTo>
                  <a:pt x="397" y="493"/>
                  <a:pt x="397" y="493"/>
                  <a:pt x="397" y="492"/>
                </a:cubicBezTo>
                <a:cubicBezTo>
                  <a:pt x="397" y="492"/>
                  <a:pt x="397" y="492"/>
                  <a:pt x="397" y="492"/>
                </a:cubicBezTo>
                <a:cubicBezTo>
                  <a:pt x="397" y="493"/>
                  <a:pt x="397" y="493"/>
                  <a:pt x="397" y="493"/>
                </a:cubicBezTo>
                <a:cubicBezTo>
                  <a:pt x="397" y="493"/>
                  <a:pt x="397" y="493"/>
                  <a:pt x="397" y="493"/>
                </a:cubicBezTo>
                <a:cubicBezTo>
                  <a:pt x="397" y="494"/>
                  <a:pt x="397" y="494"/>
                  <a:pt x="397" y="494"/>
                </a:cubicBezTo>
                <a:cubicBezTo>
                  <a:pt x="397" y="494"/>
                  <a:pt x="397" y="494"/>
                  <a:pt x="396" y="494"/>
                </a:cubicBezTo>
                <a:close/>
                <a:moveTo>
                  <a:pt x="400" y="497"/>
                </a:moveTo>
                <a:cubicBezTo>
                  <a:pt x="399" y="497"/>
                  <a:pt x="399" y="497"/>
                  <a:pt x="399" y="497"/>
                </a:cubicBezTo>
                <a:cubicBezTo>
                  <a:pt x="399" y="497"/>
                  <a:pt x="399" y="496"/>
                  <a:pt x="399" y="496"/>
                </a:cubicBezTo>
                <a:cubicBezTo>
                  <a:pt x="398" y="496"/>
                  <a:pt x="399" y="496"/>
                  <a:pt x="398" y="496"/>
                </a:cubicBezTo>
                <a:cubicBezTo>
                  <a:pt x="398" y="496"/>
                  <a:pt x="398" y="496"/>
                  <a:pt x="398" y="496"/>
                </a:cubicBezTo>
                <a:cubicBezTo>
                  <a:pt x="398" y="496"/>
                  <a:pt x="398" y="497"/>
                  <a:pt x="398" y="498"/>
                </a:cubicBezTo>
                <a:cubicBezTo>
                  <a:pt x="398" y="498"/>
                  <a:pt x="398" y="499"/>
                  <a:pt x="398" y="500"/>
                </a:cubicBezTo>
                <a:cubicBezTo>
                  <a:pt x="397" y="500"/>
                  <a:pt x="397" y="500"/>
                  <a:pt x="397" y="500"/>
                </a:cubicBezTo>
                <a:cubicBezTo>
                  <a:pt x="397" y="500"/>
                  <a:pt x="397" y="500"/>
                  <a:pt x="397" y="500"/>
                </a:cubicBezTo>
                <a:cubicBezTo>
                  <a:pt x="397" y="499"/>
                  <a:pt x="397" y="499"/>
                  <a:pt x="398" y="499"/>
                </a:cubicBezTo>
                <a:cubicBezTo>
                  <a:pt x="398" y="498"/>
                  <a:pt x="397" y="498"/>
                  <a:pt x="397" y="498"/>
                </a:cubicBezTo>
                <a:cubicBezTo>
                  <a:pt x="397" y="497"/>
                  <a:pt x="398" y="496"/>
                  <a:pt x="398" y="495"/>
                </a:cubicBezTo>
                <a:cubicBezTo>
                  <a:pt x="399" y="495"/>
                  <a:pt x="399" y="495"/>
                  <a:pt x="399" y="494"/>
                </a:cubicBezTo>
                <a:cubicBezTo>
                  <a:pt x="400" y="494"/>
                  <a:pt x="400" y="495"/>
                  <a:pt x="400" y="495"/>
                </a:cubicBezTo>
                <a:cubicBezTo>
                  <a:pt x="400" y="496"/>
                  <a:pt x="400" y="496"/>
                  <a:pt x="400" y="496"/>
                </a:cubicBezTo>
                <a:cubicBezTo>
                  <a:pt x="400" y="496"/>
                  <a:pt x="400" y="496"/>
                  <a:pt x="400" y="496"/>
                </a:cubicBezTo>
                <a:cubicBezTo>
                  <a:pt x="400" y="495"/>
                  <a:pt x="400" y="495"/>
                  <a:pt x="400" y="495"/>
                </a:cubicBezTo>
                <a:cubicBezTo>
                  <a:pt x="401" y="495"/>
                  <a:pt x="401" y="495"/>
                  <a:pt x="401" y="495"/>
                </a:cubicBezTo>
                <a:cubicBezTo>
                  <a:pt x="402" y="495"/>
                  <a:pt x="402" y="495"/>
                  <a:pt x="402" y="495"/>
                </a:cubicBezTo>
                <a:cubicBezTo>
                  <a:pt x="401" y="496"/>
                  <a:pt x="400" y="497"/>
                  <a:pt x="400" y="497"/>
                </a:cubicBezTo>
                <a:close/>
                <a:moveTo>
                  <a:pt x="402" y="495"/>
                </a:moveTo>
                <a:cubicBezTo>
                  <a:pt x="402" y="495"/>
                  <a:pt x="402" y="495"/>
                  <a:pt x="402" y="494"/>
                </a:cubicBezTo>
                <a:cubicBezTo>
                  <a:pt x="402" y="494"/>
                  <a:pt x="402" y="494"/>
                  <a:pt x="402" y="494"/>
                </a:cubicBezTo>
                <a:cubicBezTo>
                  <a:pt x="402" y="494"/>
                  <a:pt x="402" y="494"/>
                  <a:pt x="402" y="493"/>
                </a:cubicBezTo>
                <a:cubicBezTo>
                  <a:pt x="403" y="494"/>
                  <a:pt x="402" y="493"/>
                  <a:pt x="403" y="494"/>
                </a:cubicBezTo>
                <a:cubicBezTo>
                  <a:pt x="403" y="494"/>
                  <a:pt x="402" y="494"/>
                  <a:pt x="402" y="495"/>
                </a:cubicBezTo>
                <a:close/>
                <a:moveTo>
                  <a:pt x="403" y="492"/>
                </a:moveTo>
                <a:cubicBezTo>
                  <a:pt x="402" y="492"/>
                  <a:pt x="402" y="492"/>
                  <a:pt x="402" y="492"/>
                </a:cubicBezTo>
                <a:cubicBezTo>
                  <a:pt x="402" y="492"/>
                  <a:pt x="402" y="492"/>
                  <a:pt x="402" y="491"/>
                </a:cubicBezTo>
                <a:cubicBezTo>
                  <a:pt x="403" y="491"/>
                  <a:pt x="403" y="491"/>
                  <a:pt x="403" y="491"/>
                </a:cubicBezTo>
                <a:cubicBezTo>
                  <a:pt x="403" y="492"/>
                  <a:pt x="403" y="492"/>
                  <a:pt x="403" y="492"/>
                </a:cubicBezTo>
                <a:close/>
                <a:moveTo>
                  <a:pt x="403" y="490"/>
                </a:moveTo>
                <a:cubicBezTo>
                  <a:pt x="402" y="490"/>
                  <a:pt x="402" y="489"/>
                  <a:pt x="401" y="489"/>
                </a:cubicBezTo>
                <a:cubicBezTo>
                  <a:pt x="401" y="488"/>
                  <a:pt x="401" y="489"/>
                  <a:pt x="402" y="488"/>
                </a:cubicBezTo>
                <a:cubicBezTo>
                  <a:pt x="402" y="489"/>
                  <a:pt x="402" y="489"/>
                  <a:pt x="403" y="489"/>
                </a:cubicBezTo>
                <a:lnTo>
                  <a:pt x="403" y="490"/>
                </a:lnTo>
                <a:close/>
                <a:moveTo>
                  <a:pt x="403" y="488"/>
                </a:moveTo>
                <a:cubicBezTo>
                  <a:pt x="403" y="488"/>
                  <a:pt x="403" y="488"/>
                  <a:pt x="403" y="488"/>
                </a:cubicBezTo>
                <a:cubicBezTo>
                  <a:pt x="403" y="487"/>
                  <a:pt x="403" y="487"/>
                  <a:pt x="404" y="487"/>
                </a:cubicBezTo>
                <a:cubicBezTo>
                  <a:pt x="404" y="486"/>
                  <a:pt x="403" y="485"/>
                  <a:pt x="404" y="484"/>
                </a:cubicBezTo>
                <a:cubicBezTo>
                  <a:pt x="404" y="484"/>
                  <a:pt x="404" y="484"/>
                  <a:pt x="404" y="484"/>
                </a:cubicBezTo>
                <a:cubicBezTo>
                  <a:pt x="404" y="484"/>
                  <a:pt x="404" y="485"/>
                  <a:pt x="405" y="485"/>
                </a:cubicBezTo>
                <a:cubicBezTo>
                  <a:pt x="405" y="485"/>
                  <a:pt x="405" y="485"/>
                  <a:pt x="405" y="485"/>
                </a:cubicBezTo>
                <a:cubicBezTo>
                  <a:pt x="405" y="485"/>
                  <a:pt x="405" y="485"/>
                  <a:pt x="405" y="486"/>
                </a:cubicBezTo>
                <a:cubicBezTo>
                  <a:pt x="405" y="486"/>
                  <a:pt x="405" y="486"/>
                  <a:pt x="405" y="486"/>
                </a:cubicBezTo>
                <a:cubicBezTo>
                  <a:pt x="405" y="486"/>
                  <a:pt x="405" y="486"/>
                  <a:pt x="405" y="486"/>
                </a:cubicBezTo>
                <a:cubicBezTo>
                  <a:pt x="404" y="487"/>
                  <a:pt x="404" y="487"/>
                  <a:pt x="403" y="488"/>
                </a:cubicBezTo>
                <a:close/>
                <a:moveTo>
                  <a:pt x="404" y="493"/>
                </a:moveTo>
                <a:cubicBezTo>
                  <a:pt x="404" y="493"/>
                  <a:pt x="404" y="493"/>
                  <a:pt x="404" y="493"/>
                </a:cubicBezTo>
                <a:cubicBezTo>
                  <a:pt x="404" y="493"/>
                  <a:pt x="403" y="493"/>
                  <a:pt x="403" y="492"/>
                </a:cubicBezTo>
                <a:cubicBezTo>
                  <a:pt x="404" y="492"/>
                  <a:pt x="404" y="492"/>
                  <a:pt x="404" y="492"/>
                </a:cubicBezTo>
                <a:cubicBezTo>
                  <a:pt x="404" y="492"/>
                  <a:pt x="404" y="492"/>
                  <a:pt x="404" y="492"/>
                </a:cubicBezTo>
                <a:cubicBezTo>
                  <a:pt x="404" y="493"/>
                  <a:pt x="404" y="493"/>
                  <a:pt x="404" y="493"/>
                </a:cubicBezTo>
                <a:close/>
                <a:moveTo>
                  <a:pt x="405" y="491"/>
                </a:moveTo>
                <a:cubicBezTo>
                  <a:pt x="405" y="491"/>
                  <a:pt x="405" y="491"/>
                  <a:pt x="405" y="491"/>
                </a:cubicBezTo>
                <a:cubicBezTo>
                  <a:pt x="405" y="491"/>
                  <a:pt x="405" y="491"/>
                  <a:pt x="405" y="491"/>
                </a:cubicBezTo>
                <a:cubicBezTo>
                  <a:pt x="405" y="491"/>
                  <a:pt x="405" y="491"/>
                  <a:pt x="405" y="491"/>
                </a:cubicBezTo>
                <a:close/>
                <a:moveTo>
                  <a:pt x="408" y="488"/>
                </a:moveTo>
                <a:cubicBezTo>
                  <a:pt x="408" y="488"/>
                  <a:pt x="408" y="488"/>
                  <a:pt x="408" y="487"/>
                </a:cubicBezTo>
                <a:cubicBezTo>
                  <a:pt x="407" y="489"/>
                  <a:pt x="407" y="489"/>
                  <a:pt x="406" y="490"/>
                </a:cubicBezTo>
                <a:cubicBezTo>
                  <a:pt x="406" y="490"/>
                  <a:pt x="406" y="490"/>
                  <a:pt x="406" y="490"/>
                </a:cubicBezTo>
                <a:cubicBezTo>
                  <a:pt x="405" y="490"/>
                  <a:pt x="405" y="490"/>
                  <a:pt x="405" y="490"/>
                </a:cubicBezTo>
                <a:cubicBezTo>
                  <a:pt x="405" y="490"/>
                  <a:pt x="405" y="489"/>
                  <a:pt x="405" y="489"/>
                </a:cubicBezTo>
                <a:cubicBezTo>
                  <a:pt x="405" y="489"/>
                  <a:pt x="405" y="489"/>
                  <a:pt x="405" y="489"/>
                </a:cubicBezTo>
                <a:cubicBezTo>
                  <a:pt x="404" y="490"/>
                  <a:pt x="404" y="491"/>
                  <a:pt x="404" y="492"/>
                </a:cubicBezTo>
                <a:cubicBezTo>
                  <a:pt x="404" y="492"/>
                  <a:pt x="404" y="492"/>
                  <a:pt x="404" y="492"/>
                </a:cubicBezTo>
                <a:cubicBezTo>
                  <a:pt x="404" y="492"/>
                  <a:pt x="404" y="492"/>
                  <a:pt x="404" y="492"/>
                </a:cubicBezTo>
                <a:cubicBezTo>
                  <a:pt x="404" y="492"/>
                  <a:pt x="404" y="491"/>
                  <a:pt x="404" y="491"/>
                </a:cubicBezTo>
                <a:cubicBezTo>
                  <a:pt x="404" y="491"/>
                  <a:pt x="404" y="491"/>
                  <a:pt x="404" y="491"/>
                </a:cubicBezTo>
                <a:cubicBezTo>
                  <a:pt x="404" y="490"/>
                  <a:pt x="404" y="490"/>
                  <a:pt x="404" y="490"/>
                </a:cubicBezTo>
                <a:cubicBezTo>
                  <a:pt x="404" y="489"/>
                  <a:pt x="404" y="489"/>
                  <a:pt x="406" y="489"/>
                </a:cubicBezTo>
                <a:cubicBezTo>
                  <a:pt x="406" y="488"/>
                  <a:pt x="406" y="488"/>
                  <a:pt x="406" y="487"/>
                </a:cubicBezTo>
                <a:cubicBezTo>
                  <a:pt x="406" y="487"/>
                  <a:pt x="407" y="487"/>
                  <a:pt x="407" y="487"/>
                </a:cubicBezTo>
                <a:cubicBezTo>
                  <a:pt x="407" y="487"/>
                  <a:pt x="408" y="487"/>
                  <a:pt x="408" y="487"/>
                </a:cubicBezTo>
                <a:lnTo>
                  <a:pt x="408" y="488"/>
                </a:lnTo>
                <a:close/>
                <a:moveTo>
                  <a:pt x="410" y="485"/>
                </a:moveTo>
                <a:cubicBezTo>
                  <a:pt x="410" y="485"/>
                  <a:pt x="410" y="486"/>
                  <a:pt x="409" y="486"/>
                </a:cubicBezTo>
                <a:cubicBezTo>
                  <a:pt x="409" y="486"/>
                  <a:pt x="409" y="486"/>
                  <a:pt x="409" y="486"/>
                </a:cubicBezTo>
                <a:cubicBezTo>
                  <a:pt x="408" y="486"/>
                  <a:pt x="409" y="486"/>
                  <a:pt x="408" y="485"/>
                </a:cubicBezTo>
                <a:cubicBezTo>
                  <a:pt x="409" y="485"/>
                  <a:pt x="409" y="484"/>
                  <a:pt x="409" y="484"/>
                </a:cubicBezTo>
                <a:cubicBezTo>
                  <a:pt x="410" y="484"/>
                  <a:pt x="410" y="484"/>
                  <a:pt x="411" y="484"/>
                </a:cubicBezTo>
                <a:cubicBezTo>
                  <a:pt x="410" y="484"/>
                  <a:pt x="410" y="485"/>
                  <a:pt x="410" y="485"/>
                </a:cubicBezTo>
                <a:close/>
                <a:moveTo>
                  <a:pt x="411" y="484"/>
                </a:moveTo>
                <a:cubicBezTo>
                  <a:pt x="411" y="484"/>
                  <a:pt x="411" y="484"/>
                  <a:pt x="411" y="484"/>
                </a:cubicBezTo>
                <a:cubicBezTo>
                  <a:pt x="411" y="483"/>
                  <a:pt x="411" y="483"/>
                  <a:pt x="411" y="483"/>
                </a:cubicBezTo>
                <a:cubicBezTo>
                  <a:pt x="411" y="483"/>
                  <a:pt x="411" y="483"/>
                  <a:pt x="411" y="483"/>
                </a:cubicBezTo>
                <a:cubicBezTo>
                  <a:pt x="411" y="483"/>
                  <a:pt x="411" y="483"/>
                  <a:pt x="411" y="484"/>
                </a:cubicBezTo>
                <a:close/>
                <a:moveTo>
                  <a:pt x="412" y="484"/>
                </a:moveTo>
                <a:cubicBezTo>
                  <a:pt x="412" y="484"/>
                  <a:pt x="412" y="483"/>
                  <a:pt x="412" y="483"/>
                </a:cubicBezTo>
                <a:cubicBezTo>
                  <a:pt x="412" y="483"/>
                  <a:pt x="412" y="483"/>
                  <a:pt x="412" y="483"/>
                </a:cubicBezTo>
                <a:cubicBezTo>
                  <a:pt x="412" y="483"/>
                  <a:pt x="412" y="483"/>
                  <a:pt x="412" y="483"/>
                </a:cubicBezTo>
                <a:cubicBezTo>
                  <a:pt x="413" y="483"/>
                  <a:pt x="413" y="483"/>
                  <a:pt x="413" y="483"/>
                </a:cubicBezTo>
                <a:cubicBezTo>
                  <a:pt x="412" y="484"/>
                  <a:pt x="412" y="484"/>
                  <a:pt x="412" y="484"/>
                </a:cubicBezTo>
                <a:close/>
                <a:moveTo>
                  <a:pt x="413" y="479"/>
                </a:moveTo>
                <a:cubicBezTo>
                  <a:pt x="412" y="479"/>
                  <a:pt x="411" y="479"/>
                  <a:pt x="411" y="480"/>
                </a:cubicBezTo>
                <a:cubicBezTo>
                  <a:pt x="411" y="480"/>
                  <a:pt x="411" y="480"/>
                  <a:pt x="411" y="480"/>
                </a:cubicBezTo>
                <a:cubicBezTo>
                  <a:pt x="411" y="478"/>
                  <a:pt x="411" y="478"/>
                  <a:pt x="412" y="477"/>
                </a:cubicBezTo>
                <a:cubicBezTo>
                  <a:pt x="413" y="477"/>
                  <a:pt x="413" y="477"/>
                  <a:pt x="413" y="477"/>
                </a:cubicBezTo>
                <a:cubicBezTo>
                  <a:pt x="413" y="478"/>
                  <a:pt x="413" y="478"/>
                  <a:pt x="413" y="478"/>
                </a:cubicBezTo>
                <a:cubicBezTo>
                  <a:pt x="413" y="478"/>
                  <a:pt x="413" y="478"/>
                  <a:pt x="413" y="478"/>
                </a:cubicBezTo>
                <a:cubicBezTo>
                  <a:pt x="413" y="479"/>
                  <a:pt x="413" y="479"/>
                  <a:pt x="413" y="479"/>
                </a:cubicBezTo>
                <a:close/>
                <a:moveTo>
                  <a:pt x="414" y="478"/>
                </a:moveTo>
                <a:cubicBezTo>
                  <a:pt x="414" y="478"/>
                  <a:pt x="414" y="478"/>
                  <a:pt x="414" y="478"/>
                </a:cubicBezTo>
                <a:cubicBezTo>
                  <a:pt x="414" y="478"/>
                  <a:pt x="414" y="478"/>
                  <a:pt x="414" y="478"/>
                </a:cubicBezTo>
                <a:cubicBezTo>
                  <a:pt x="414" y="476"/>
                  <a:pt x="414" y="477"/>
                  <a:pt x="414" y="475"/>
                </a:cubicBezTo>
                <a:cubicBezTo>
                  <a:pt x="414" y="475"/>
                  <a:pt x="414" y="475"/>
                  <a:pt x="414" y="475"/>
                </a:cubicBezTo>
                <a:cubicBezTo>
                  <a:pt x="414" y="475"/>
                  <a:pt x="414" y="475"/>
                  <a:pt x="414" y="475"/>
                </a:cubicBezTo>
                <a:cubicBezTo>
                  <a:pt x="415" y="475"/>
                  <a:pt x="414" y="475"/>
                  <a:pt x="414" y="476"/>
                </a:cubicBezTo>
                <a:cubicBezTo>
                  <a:pt x="415" y="476"/>
                  <a:pt x="415" y="476"/>
                  <a:pt x="415" y="476"/>
                </a:cubicBezTo>
                <a:cubicBezTo>
                  <a:pt x="415" y="476"/>
                  <a:pt x="415" y="475"/>
                  <a:pt x="415" y="475"/>
                </a:cubicBezTo>
                <a:cubicBezTo>
                  <a:pt x="415" y="475"/>
                  <a:pt x="415" y="475"/>
                  <a:pt x="415" y="475"/>
                </a:cubicBezTo>
                <a:cubicBezTo>
                  <a:pt x="415" y="476"/>
                  <a:pt x="415" y="477"/>
                  <a:pt x="414" y="478"/>
                </a:cubicBezTo>
                <a:close/>
                <a:moveTo>
                  <a:pt x="416" y="478"/>
                </a:moveTo>
                <a:cubicBezTo>
                  <a:pt x="416" y="478"/>
                  <a:pt x="416" y="478"/>
                  <a:pt x="416" y="478"/>
                </a:cubicBezTo>
                <a:cubicBezTo>
                  <a:pt x="416" y="478"/>
                  <a:pt x="416" y="478"/>
                  <a:pt x="416" y="478"/>
                </a:cubicBezTo>
                <a:cubicBezTo>
                  <a:pt x="416" y="477"/>
                  <a:pt x="416" y="477"/>
                  <a:pt x="415" y="477"/>
                </a:cubicBezTo>
                <a:cubicBezTo>
                  <a:pt x="416" y="477"/>
                  <a:pt x="416" y="477"/>
                  <a:pt x="417" y="478"/>
                </a:cubicBezTo>
                <a:cubicBezTo>
                  <a:pt x="417" y="478"/>
                  <a:pt x="417" y="478"/>
                  <a:pt x="416" y="478"/>
                </a:cubicBezTo>
                <a:close/>
                <a:moveTo>
                  <a:pt x="417" y="474"/>
                </a:moveTo>
                <a:cubicBezTo>
                  <a:pt x="417" y="474"/>
                  <a:pt x="417" y="474"/>
                  <a:pt x="417" y="474"/>
                </a:cubicBezTo>
                <a:cubicBezTo>
                  <a:pt x="416" y="474"/>
                  <a:pt x="416" y="474"/>
                  <a:pt x="416" y="474"/>
                </a:cubicBezTo>
                <a:cubicBezTo>
                  <a:pt x="417" y="474"/>
                  <a:pt x="417" y="474"/>
                  <a:pt x="417" y="474"/>
                </a:cubicBezTo>
                <a:close/>
                <a:moveTo>
                  <a:pt x="417" y="458"/>
                </a:moveTo>
                <a:cubicBezTo>
                  <a:pt x="417" y="458"/>
                  <a:pt x="417" y="458"/>
                  <a:pt x="417" y="458"/>
                </a:cubicBezTo>
                <a:cubicBezTo>
                  <a:pt x="417" y="458"/>
                  <a:pt x="417" y="458"/>
                  <a:pt x="417" y="458"/>
                </a:cubicBezTo>
                <a:cubicBezTo>
                  <a:pt x="417" y="458"/>
                  <a:pt x="417" y="458"/>
                  <a:pt x="417" y="458"/>
                </a:cubicBezTo>
                <a:close/>
                <a:moveTo>
                  <a:pt x="421" y="450"/>
                </a:moveTo>
                <a:cubicBezTo>
                  <a:pt x="421" y="450"/>
                  <a:pt x="421" y="450"/>
                  <a:pt x="421" y="450"/>
                </a:cubicBezTo>
                <a:cubicBezTo>
                  <a:pt x="421" y="450"/>
                  <a:pt x="421" y="450"/>
                  <a:pt x="421" y="450"/>
                </a:cubicBezTo>
                <a:cubicBezTo>
                  <a:pt x="421" y="450"/>
                  <a:pt x="421" y="450"/>
                  <a:pt x="421" y="450"/>
                </a:cubicBezTo>
                <a:close/>
                <a:moveTo>
                  <a:pt x="421" y="452"/>
                </a:moveTo>
                <a:cubicBezTo>
                  <a:pt x="421" y="452"/>
                  <a:pt x="421" y="452"/>
                  <a:pt x="421" y="452"/>
                </a:cubicBezTo>
                <a:cubicBezTo>
                  <a:pt x="421" y="453"/>
                  <a:pt x="421" y="453"/>
                  <a:pt x="421" y="453"/>
                </a:cubicBezTo>
                <a:cubicBezTo>
                  <a:pt x="421" y="453"/>
                  <a:pt x="421" y="453"/>
                  <a:pt x="421" y="453"/>
                </a:cubicBezTo>
                <a:cubicBezTo>
                  <a:pt x="421" y="453"/>
                  <a:pt x="421" y="453"/>
                  <a:pt x="421" y="452"/>
                </a:cubicBezTo>
                <a:close/>
                <a:moveTo>
                  <a:pt x="420" y="460"/>
                </a:moveTo>
                <a:cubicBezTo>
                  <a:pt x="420" y="460"/>
                  <a:pt x="420" y="460"/>
                  <a:pt x="420" y="460"/>
                </a:cubicBezTo>
                <a:cubicBezTo>
                  <a:pt x="420" y="460"/>
                  <a:pt x="420" y="460"/>
                  <a:pt x="420" y="460"/>
                </a:cubicBezTo>
                <a:close/>
                <a:moveTo>
                  <a:pt x="418" y="466"/>
                </a:moveTo>
                <a:cubicBezTo>
                  <a:pt x="419" y="467"/>
                  <a:pt x="418" y="467"/>
                  <a:pt x="419" y="467"/>
                </a:cubicBezTo>
                <a:cubicBezTo>
                  <a:pt x="419" y="468"/>
                  <a:pt x="419" y="468"/>
                  <a:pt x="419" y="468"/>
                </a:cubicBezTo>
                <a:cubicBezTo>
                  <a:pt x="419" y="468"/>
                  <a:pt x="418" y="467"/>
                  <a:pt x="418" y="467"/>
                </a:cubicBezTo>
                <a:cubicBezTo>
                  <a:pt x="418" y="467"/>
                  <a:pt x="418" y="467"/>
                  <a:pt x="418" y="466"/>
                </a:cubicBezTo>
                <a:cubicBezTo>
                  <a:pt x="418" y="466"/>
                  <a:pt x="418" y="466"/>
                  <a:pt x="418" y="466"/>
                </a:cubicBezTo>
                <a:close/>
                <a:moveTo>
                  <a:pt x="419" y="471"/>
                </a:moveTo>
                <a:cubicBezTo>
                  <a:pt x="419" y="471"/>
                  <a:pt x="418" y="471"/>
                  <a:pt x="418" y="471"/>
                </a:cubicBezTo>
                <a:cubicBezTo>
                  <a:pt x="419" y="471"/>
                  <a:pt x="419" y="471"/>
                  <a:pt x="419" y="471"/>
                </a:cubicBezTo>
                <a:cubicBezTo>
                  <a:pt x="419" y="471"/>
                  <a:pt x="419" y="471"/>
                  <a:pt x="419" y="471"/>
                </a:cubicBezTo>
                <a:cubicBezTo>
                  <a:pt x="419" y="471"/>
                  <a:pt x="419" y="471"/>
                  <a:pt x="419" y="471"/>
                </a:cubicBezTo>
                <a:close/>
                <a:moveTo>
                  <a:pt x="417" y="474"/>
                </a:moveTo>
                <a:cubicBezTo>
                  <a:pt x="418" y="474"/>
                  <a:pt x="418" y="474"/>
                  <a:pt x="418" y="474"/>
                </a:cubicBezTo>
                <a:cubicBezTo>
                  <a:pt x="417" y="475"/>
                  <a:pt x="418" y="475"/>
                  <a:pt x="417" y="474"/>
                </a:cubicBezTo>
                <a:close/>
                <a:moveTo>
                  <a:pt x="418" y="473"/>
                </a:moveTo>
                <a:cubicBezTo>
                  <a:pt x="417" y="473"/>
                  <a:pt x="417" y="473"/>
                  <a:pt x="417" y="473"/>
                </a:cubicBezTo>
                <a:cubicBezTo>
                  <a:pt x="418" y="473"/>
                  <a:pt x="418" y="473"/>
                  <a:pt x="418" y="472"/>
                </a:cubicBezTo>
                <a:cubicBezTo>
                  <a:pt x="419" y="472"/>
                  <a:pt x="419" y="472"/>
                  <a:pt x="419" y="472"/>
                </a:cubicBezTo>
                <a:cubicBezTo>
                  <a:pt x="419" y="473"/>
                  <a:pt x="419" y="473"/>
                  <a:pt x="419" y="473"/>
                </a:cubicBezTo>
                <a:cubicBezTo>
                  <a:pt x="418" y="473"/>
                  <a:pt x="418" y="473"/>
                  <a:pt x="418" y="473"/>
                </a:cubicBezTo>
                <a:close/>
                <a:moveTo>
                  <a:pt x="419" y="476"/>
                </a:moveTo>
                <a:cubicBezTo>
                  <a:pt x="419" y="476"/>
                  <a:pt x="419" y="476"/>
                  <a:pt x="419" y="476"/>
                </a:cubicBezTo>
                <a:cubicBezTo>
                  <a:pt x="419" y="476"/>
                  <a:pt x="419" y="476"/>
                  <a:pt x="419" y="475"/>
                </a:cubicBezTo>
                <a:cubicBezTo>
                  <a:pt x="419" y="475"/>
                  <a:pt x="419" y="475"/>
                  <a:pt x="419" y="475"/>
                </a:cubicBezTo>
                <a:cubicBezTo>
                  <a:pt x="419" y="475"/>
                  <a:pt x="419" y="475"/>
                  <a:pt x="419" y="475"/>
                </a:cubicBezTo>
                <a:cubicBezTo>
                  <a:pt x="419" y="476"/>
                  <a:pt x="419" y="476"/>
                  <a:pt x="419" y="476"/>
                </a:cubicBezTo>
                <a:close/>
                <a:moveTo>
                  <a:pt x="420" y="452"/>
                </a:moveTo>
                <a:cubicBezTo>
                  <a:pt x="419" y="452"/>
                  <a:pt x="419" y="452"/>
                  <a:pt x="419" y="452"/>
                </a:cubicBezTo>
                <a:cubicBezTo>
                  <a:pt x="419" y="452"/>
                  <a:pt x="419" y="452"/>
                  <a:pt x="419" y="452"/>
                </a:cubicBezTo>
                <a:cubicBezTo>
                  <a:pt x="420" y="452"/>
                  <a:pt x="420" y="452"/>
                  <a:pt x="420" y="452"/>
                </a:cubicBezTo>
                <a:close/>
                <a:moveTo>
                  <a:pt x="420" y="471"/>
                </a:moveTo>
                <a:cubicBezTo>
                  <a:pt x="420" y="471"/>
                  <a:pt x="420" y="471"/>
                  <a:pt x="420" y="471"/>
                </a:cubicBezTo>
                <a:cubicBezTo>
                  <a:pt x="420" y="471"/>
                  <a:pt x="420" y="471"/>
                  <a:pt x="420" y="471"/>
                </a:cubicBezTo>
                <a:cubicBezTo>
                  <a:pt x="420" y="471"/>
                  <a:pt x="420" y="471"/>
                  <a:pt x="420" y="471"/>
                </a:cubicBezTo>
                <a:close/>
                <a:moveTo>
                  <a:pt x="421" y="470"/>
                </a:moveTo>
                <a:cubicBezTo>
                  <a:pt x="421" y="470"/>
                  <a:pt x="421" y="470"/>
                  <a:pt x="421" y="470"/>
                </a:cubicBezTo>
                <a:cubicBezTo>
                  <a:pt x="421" y="470"/>
                  <a:pt x="421" y="470"/>
                  <a:pt x="421" y="470"/>
                </a:cubicBezTo>
                <a:cubicBezTo>
                  <a:pt x="421" y="470"/>
                  <a:pt x="421" y="470"/>
                  <a:pt x="421" y="470"/>
                </a:cubicBezTo>
                <a:cubicBezTo>
                  <a:pt x="421" y="470"/>
                  <a:pt x="420" y="470"/>
                  <a:pt x="421" y="470"/>
                </a:cubicBezTo>
                <a:close/>
                <a:moveTo>
                  <a:pt x="421" y="461"/>
                </a:moveTo>
                <a:cubicBezTo>
                  <a:pt x="421" y="460"/>
                  <a:pt x="421" y="460"/>
                  <a:pt x="421" y="460"/>
                </a:cubicBezTo>
                <a:cubicBezTo>
                  <a:pt x="421" y="461"/>
                  <a:pt x="421" y="461"/>
                  <a:pt x="421" y="461"/>
                </a:cubicBezTo>
                <a:cubicBezTo>
                  <a:pt x="421" y="461"/>
                  <a:pt x="421" y="461"/>
                  <a:pt x="421" y="461"/>
                </a:cubicBezTo>
                <a:close/>
                <a:moveTo>
                  <a:pt x="425" y="460"/>
                </a:moveTo>
                <a:cubicBezTo>
                  <a:pt x="425" y="460"/>
                  <a:pt x="425" y="460"/>
                  <a:pt x="425" y="460"/>
                </a:cubicBezTo>
                <a:cubicBezTo>
                  <a:pt x="425" y="460"/>
                  <a:pt x="425" y="460"/>
                  <a:pt x="425" y="460"/>
                </a:cubicBezTo>
                <a:cubicBezTo>
                  <a:pt x="425" y="460"/>
                  <a:pt x="425" y="460"/>
                  <a:pt x="425" y="460"/>
                </a:cubicBezTo>
                <a:close/>
                <a:moveTo>
                  <a:pt x="424" y="475"/>
                </a:moveTo>
                <a:cubicBezTo>
                  <a:pt x="424" y="476"/>
                  <a:pt x="424" y="476"/>
                  <a:pt x="424" y="476"/>
                </a:cubicBezTo>
                <a:cubicBezTo>
                  <a:pt x="423" y="476"/>
                  <a:pt x="423" y="476"/>
                  <a:pt x="423" y="476"/>
                </a:cubicBezTo>
                <a:cubicBezTo>
                  <a:pt x="423" y="476"/>
                  <a:pt x="423" y="476"/>
                  <a:pt x="423" y="476"/>
                </a:cubicBezTo>
                <a:cubicBezTo>
                  <a:pt x="423" y="475"/>
                  <a:pt x="423" y="476"/>
                  <a:pt x="423" y="475"/>
                </a:cubicBezTo>
                <a:cubicBezTo>
                  <a:pt x="423" y="475"/>
                  <a:pt x="423" y="475"/>
                  <a:pt x="423" y="475"/>
                </a:cubicBezTo>
                <a:cubicBezTo>
                  <a:pt x="424" y="475"/>
                  <a:pt x="424" y="475"/>
                  <a:pt x="424" y="475"/>
                </a:cubicBezTo>
                <a:close/>
                <a:moveTo>
                  <a:pt x="423" y="468"/>
                </a:moveTo>
                <a:cubicBezTo>
                  <a:pt x="424" y="468"/>
                  <a:pt x="424" y="468"/>
                  <a:pt x="424" y="468"/>
                </a:cubicBezTo>
                <a:cubicBezTo>
                  <a:pt x="424" y="469"/>
                  <a:pt x="424" y="469"/>
                  <a:pt x="424" y="469"/>
                </a:cubicBezTo>
                <a:cubicBezTo>
                  <a:pt x="423" y="469"/>
                  <a:pt x="423" y="469"/>
                  <a:pt x="423" y="469"/>
                </a:cubicBezTo>
                <a:cubicBezTo>
                  <a:pt x="423" y="468"/>
                  <a:pt x="423" y="468"/>
                  <a:pt x="423" y="468"/>
                </a:cubicBezTo>
                <a:close/>
                <a:moveTo>
                  <a:pt x="423" y="467"/>
                </a:moveTo>
                <a:cubicBezTo>
                  <a:pt x="423" y="467"/>
                  <a:pt x="423" y="467"/>
                  <a:pt x="423" y="467"/>
                </a:cubicBezTo>
                <a:cubicBezTo>
                  <a:pt x="424" y="467"/>
                  <a:pt x="424" y="467"/>
                  <a:pt x="424" y="467"/>
                </a:cubicBezTo>
                <a:cubicBezTo>
                  <a:pt x="424" y="467"/>
                  <a:pt x="424" y="467"/>
                  <a:pt x="424" y="468"/>
                </a:cubicBezTo>
                <a:cubicBezTo>
                  <a:pt x="424" y="468"/>
                  <a:pt x="424" y="468"/>
                  <a:pt x="423" y="467"/>
                </a:cubicBezTo>
                <a:close/>
                <a:moveTo>
                  <a:pt x="424" y="459"/>
                </a:moveTo>
                <a:cubicBezTo>
                  <a:pt x="425" y="459"/>
                  <a:pt x="425" y="459"/>
                  <a:pt x="425" y="459"/>
                </a:cubicBezTo>
                <a:cubicBezTo>
                  <a:pt x="425" y="459"/>
                  <a:pt x="425" y="459"/>
                  <a:pt x="425" y="459"/>
                </a:cubicBezTo>
                <a:cubicBezTo>
                  <a:pt x="424" y="459"/>
                  <a:pt x="424" y="459"/>
                  <a:pt x="424" y="459"/>
                </a:cubicBezTo>
                <a:close/>
                <a:moveTo>
                  <a:pt x="425" y="466"/>
                </a:moveTo>
                <a:cubicBezTo>
                  <a:pt x="424" y="466"/>
                  <a:pt x="424" y="466"/>
                  <a:pt x="424" y="466"/>
                </a:cubicBezTo>
                <a:cubicBezTo>
                  <a:pt x="424" y="466"/>
                  <a:pt x="424" y="466"/>
                  <a:pt x="424" y="466"/>
                </a:cubicBezTo>
                <a:cubicBezTo>
                  <a:pt x="425" y="466"/>
                  <a:pt x="425" y="466"/>
                  <a:pt x="425" y="466"/>
                </a:cubicBezTo>
                <a:close/>
                <a:moveTo>
                  <a:pt x="425" y="465"/>
                </a:moveTo>
                <a:cubicBezTo>
                  <a:pt x="425" y="465"/>
                  <a:pt x="425" y="465"/>
                  <a:pt x="425" y="465"/>
                </a:cubicBezTo>
                <a:cubicBezTo>
                  <a:pt x="425" y="465"/>
                  <a:pt x="425" y="465"/>
                  <a:pt x="425" y="465"/>
                </a:cubicBezTo>
                <a:cubicBezTo>
                  <a:pt x="425" y="465"/>
                  <a:pt x="425" y="465"/>
                  <a:pt x="425" y="465"/>
                </a:cubicBezTo>
                <a:cubicBezTo>
                  <a:pt x="425" y="465"/>
                  <a:pt x="425" y="465"/>
                  <a:pt x="425" y="465"/>
                </a:cubicBezTo>
                <a:close/>
                <a:moveTo>
                  <a:pt x="425" y="454"/>
                </a:moveTo>
                <a:cubicBezTo>
                  <a:pt x="425" y="453"/>
                  <a:pt x="425" y="453"/>
                  <a:pt x="425" y="453"/>
                </a:cubicBezTo>
                <a:cubicBezTo>
                  <a:pt x="425" y="453"/>
                  <a:pt x="426" y="453"/>
                  <a:pt x="425" y="454"/>
                </a:cubicBezTo>
                <a:close/>
                <a:moveTo>
                  <a:pt x="426" y="464"/>
                </a:moveTo>
                <a:cubicBezTo>
                  <a:pt x="426" y="464"/>
                  <a:pt x="426" y="464"/>
                  <a:pt x="426" y="464"/>
                </a:cubicBezTo>
                <a:cubicBezTo>
                  <a:pt x="426" y="463"/>
                  <a:pt x="426" y="463"/>
                  <a:pt x="426" y="463"/>
                </a:cubicBezTo>
                <a:cubicBezTo>
                  <a:pt x="426" y="463"/>
                  <a:pt x="426" y="463"/>
                  <a:pt x="426" y="463"/>
                </a:cubicBezTo>
                <a:cubicBezTo>
                  <a:pt x="426" y="463"/>
                  <a:pt x="426" y="463"/>
                  <a:pt x="426" y="463"/>
                </a:cubicBezTo>
                <a:cubicBezTo>
                  <a:pt x="426" y="463"/>
                  <a:pt x="426" y="463"/>
                  <a:pt x="426" y="463"/>
                </a:cubicBezTo>
                <a:cubicBezTo>
                  <a:pt x="426" y="463"/>
                  <a:pt x="426" y="463"/>
                  <a:pt x="426" y="463"/>
                </a:cubicBezTo>
                <a:lnTo>
                  <a:pt x="426" y="464"/>
                </a:lnTo>
                <a:close/>
                <a:moveTo>
                  <a:pt x="429" y="461"/>
                </a:moveTo>
                <a:cubicBezTo>
                  <a:pt x="429" y="461"/>
                  <a:pt x="429" y="461"/>
                  <a:pt x="429" y="461"/>
                </a:cubicBezTo>
                <a:cubicBezTo>
                  <a:pt x="429" y="460"/>
                  <a:pt x="429" y="460"/>
                  <a:pt x="429" y="460"/>
                </a:cubicBezTo>
                <a:cubicBezTo>
                  <a:pt x="429" y="460"/>
                  <a:pt x="429" y="460"/>
                  <a:pt x="429" y="460"/>
                </a:cubicBezTo>
                <a:lnTo>
                  <a:pt x="429" y="461"/>
                </a:lnTo>
                <a:close/>
                <a:moveTo>
                  <a:pt x="429" y="458"/>
                </a:moveTo>
                <a:cubicBezTo>
                  <a:pt x="429" y="458"/>
                  <a:pt x="429" y="458"/>
                  <a:pt x="428" y="458"/>
                </a:cubicBezTo>
                <a:cubicBezTo>
                  <a:pt x="428" y="458"/>
                  <a:pt x="428" y="458"/>
                  <a:pt x="428" y="458"/>
                </a:cubicBezTo>
                <a:cubicBezTo>
                  <a:pt x="428" y="458"/>
                  <a:pt x="428" y="458"/>
                  <a:pt x="428" y="458"/>
                </a:cubicBezTo>
                <a:cubicBezTo>
                  <a:pt x="428" y="457"/>
                  <a:pt x="428" y="457"/>
                  <a:pt x="429" y="457"/>
                </a:cubicBezTo>
                <a:cubicBezTo>
                  <a:pt x="429" y="457"/>
                  <a:pt x="429" y="457"/>
                  <a:pt x="429" y="457"/>
                </a:cubicBezTo>
                <a:cubicBezTo>
                  <a:pt x="429" y="457"/>
                  <a:pt x="429" y="457"/>
                  <a:pt x="429" y="458"/>
                </a:cubicBezTo>
                <a:close/>
                <a:moveTo>
                  <a:pt x="435" y="441"/>
                </a:moveTo>
                <a:cubicBezTo>
                  <a:pt x="435" y="441"/>
                  <a:pt x="435" y="441"/>
                  <a:pt x="436" y="440"/>
                </a:cubicBezTo>
                <a:cubicBezTo>
                  <a:pt x="438" y="441"/>
                  <a:pt x="436" y="441"/>
                  <a:pt x="437" y="442"/>
                </a:cubicBezTo>
                <a:cubicBezTo>
                  <a:pt x="437" y="442"/>
                  <a:pt x="437" y="443"/>
                  <a:pt x="437" y="443"/>
                </a:cubicBezTo>
                <a:cubicBezTo>
                  <a:pt x="436" y="443"/>
                  <a:pt x="436" y="442"/>
                  <a:pt x="435" y="442"/>
                </a:cubicBezTo>
                <a:cubicBezTo>
                  <a:pt x="435" y="442"/>
                  <a:pt x="434" y="441"/>
                  <a:pt x="435" y="441"/>
                </a:cubicBezTo>
                <a:close/>
                <a:moveTo>
                  <a:pt x="436" y="451"/>
                </a:moveTo>
                <a:cubicBezTo>
                  <a:pt x="436" y="452"/>
                  <a:pt x="436" y="452"/>
                  <a:pt x="436" y="452"/>
                </a:cubicBezTo>
                <a:cubicBezTo>
                  <a:pt x="436" y="452"/>
                  <a:pt x="436" y="452"/>
                  <a:pt x="436" y="452"/>
                </a:cubicBezTo>
                <a:cubicBezTo>
                  <a:pt x="436" y="451"/>
                  <a:pt x="436" y="451"/>
                  <a:pt x="436" y="451"/>
                </a:cubicBezTo>
                <a:cubicBezTo>
                  <a:pt x="436" y="451"/>
                  <a:pt x="436" y="451"/>
                  <a:pt x="436" y="451"/>
                </a:cubicBezTo>
                <a:close/>
                <a:moveTo>
                  <a:pt x="434" y="453"/>
                </a:moveTo>
                <a:cubicBezTo>
                  <a:pt x="434" y="453"/>
                  <a:pt x="434" y="453"/>
                  <a:pt x="434" y="453"/>
                </a:cubicBezTo>
                <a:cubicBezTo>
                  <a:pt x="434" y="453"/>
                  <a:pt x="434" y="453"/>
                  <a:pt x="434" y="453"/>
                </a:cubicBezTo>
                <a:close/>
                <a:moveTo>
                  <a:pt x="432" y="453"/>
                </a:moveTo>
                <a:cubicBezTo>
                  <a:pt x="432" y="453"/>
                  <a:pt x="432" y="453"/>
                  <a:pt x="432" y="453"/>
                </a:cubicBezTo>
                <a:cubicBezTo>
                  <a:pt x="432" y="453"/>
                  <a:pt x="432" y="453"/>
                  <a:pt x="432" y="453"/>
                </a:cubicBezTo>
                <a:cubicBezTo>
                  <a:pt x="432" y="453"/>
                  <a:pt x="432" y="454"/>
                  <a:pt x="432" y="454"/>
                </a:cubicBezTo>
                <a:cubicBezTo>
                  <a:pt x="432" y="454"/>
                  <a:pt x="432" y="454"/>
                  <a:pt x="432" y="454"/>
                </a:cubicBezTo>
                <a:cubicBezTo>
                  <a:pt x="431" y="454"/>
                  <a:pt x="431" y="454"/>
                  <a:pt x="431" y="454"/>
                </a:cubicBezTo>
                <a:cubicBezTo>
                  <a:pt x="431" y="454"/>
                  <a:pt x="431" y="454"/>
                  <a:pt x="432" y="453"/>
                </a:cubicBezTo>
                <a:close/>
                <a:moveTo>
                  <a:pt x="431" y="459"/>
                </a:moveTo>
                <a:cubicBezTo>
                  <a:pt x="431" y="459"/>
                  <a:pt x="431" y="459"/>
                  <a:pt x="431" y="459"/>
                </a:cubicBezTo>
                <a:cubicBezTo>
                  <a:pt x="431" y="460"/>
                  <a:pt x="431" y="459"/>
                  <a:pt x="431" y="460"/>
                </a:cubicBezTo>
                <a:cubicBezTo>
                  <a:pt x="431" y="460"/>
                  <a:pt x="431" y="460"/>
                  <a:pt x="431" y="460"/>
                </a:cubicBezTo>
                <a:cubicBezTo>
                  <a:pt x="431" y="460"/>
                  <a:pt x="431" y="460"/>
                  <a:pt x="431" y="460"/>
                </a:cubicBezTo>
                <a:cubicBezTo>
                  <a:pt x="431" y="460"/>
                  <a:pt x="431" y="460"/>
                  <a:pt x="431" y="459"/>
                </a:cubicBezTo>
                <a:close/>
                <a:moveTo>
                  <a:pt x="430" y="455"/>
                </a:moveTo>
                <a:cubicBezTo>
                  <a:pt x="431" y="455"/>
                  <a:pt x="431" y="455"/>
                  <a:pt x="431" y="456"/>
                </a:cubicBezTo>
                <a:cubicBezTo>
                  <a:pt x="431" y="456"/>
                  <a:pt x="431" y="456"/>
                  <a:pt x="431" y="456"/>
                </a:cubicBezTo>
                <a:cubicBezTo>
                  <a:pt x="431" y="456"/>
                  <a:pt x="431" y="456"/>
                  <a:pt x="430" y="456"/>
                </a:cubicBezTo>
                <a:cubicBezTo>
                  <a:pt x="430" y="455"/>
                  <a:pt x="430" y="455"/>
                  <a:pt x="430" y="455"/>
                </a:cubicBezTo>
                <a:close/>
                <a:moveTo>
                  <a:pt x="431" y="462"/>
                </a:moveTo>
                <a:cubicBezTo>
                  <a:pt x="430" y="462"/>
                  <a:pt x="430" y="462"/>
                  <a:pt x="430" y="462"/>
                </a:cubicBezTo>
                <a:cubicBezTo>
                  <a:pt x="431" y="461"/>
                  <a:pt x="431" y="461"/>
                  <a:pt x="431" y="461"/>
                </a:cubicBezTo>
                <a:cubicBezTo>
                  <a:pt x="430" y="460"/>
                  <a:pt x="430" y="461"/>
                  <a:pt x="430" y="460"/>
                </a:cubicBezTo>
                <a:cubicBezTo>
                  <a:pt x="431" y="460"/>
                  <a:pt x="430" y="460"/>
                  <a:pt x="431" y="460"/>
                </a:cubicBezTo>
                <a:cubicBezTo>
                  <a:pt x="431" y="460"/>
                  <a:pt x="431" y="461"/>
                  <a:pt x="432" y="462"/>
                </a:cubicBezTo>
                <a:cubicBezTo>
                  <a:pt x="431" y="462"/>
                  <a:pt x="431" y="462"/>
                  <a:pt x="431" y="462"/>
                </a:cubicBezTo>
                <a:cubicBezTo>
                  <a:pt x="431" y="462"/>
                  <a:pt x="431" y="462"/>
                  <a:pt x="431" y="461"/>
                </a:cubicBezTo>
                <a:cubicBezTo>
                  <a:pt x="431" y="461"/>
                  <a:pt x="431" y="461"/>
                  <a:pt x="431" y="462"/>
                </a:cubicBezTo>
                <a:close/>
                <a:moveTo>
                  <a:pt x="435" y="468"/>
                </a:moveTo>
                <a:cubicBezTo>
                  <a:pt x="435" y="468"/>
                  <a:pt x="435" y="468"/>
                  <a:pt x="435" y="468"/>
                </a:cubicBezTo>
                <a:cubicBezTo>
                  <a:pt x="435" y="468"/>
                  <a:pt x="435" y="468"/>
                  <a:pt x="435" y="467"/>
                </a:cubicBezTo>
                <a:cubicBezTo>
                  <a:pt x="434" y="467"/>
                  <a:pt x="434" y="467"/>
                  <a:pt x="434" y="467"/>
                </a:cubicBezTo>
                <a:cubicBezTo>
                  <a:pt x="434" y="468"/>
                  <a:pt x="434" y="468"/>
                  <a:pt x="434" y="468"/>
                </a:cubicBezTo>
                <a:cubicBezTo>
                  <a:pt x="434" y="468"/>
                  <a:pt x="432" y="470"/>
                  <a:pt x="432" y="471"/>
                </a:cubicBezTo>
                <a:cubicBezTo>
                  <a:pt x="432" y="471"/>
                  <a:pt x="432" y="471"/>
                  <a:pt x="432" y="471"/>
                </a:cubicBezTo>
                <a:cubicBezTo>
                  <a:pt x="431" y="471"/>
                  <a:pt x="431" y="471"/>
                  <a:pt x="431" y="471"/>
                </a:cubicBezTo>
                <a:cubicBezTo>
                  <a:pt x="431" y="469"/>
                  <a:pt x="432" y="469"/>
                  <a:pt x="433" y="468"/>
                </a:cubicBezTo>
                <a:cubicBezTo>
                  <a:pt x="434" y="468"/>
                  <a:pt x="434" y="467"/>
                  <a:pt x="434" y="467"/>
                </a:cubicBezTo>
                <a:cubicBezTo>
                  <a:pt x="434" y="467"/>
                  <a:pt x="434" y="467"/>
                  <a:pt x="434" y="466"/>
                </a:cubicBezTo>
                <a:cubicBezTo>
                  <a:pt x="434" y="466"/>
                  <a:pt x="434" y="466"/>
                  <a:pt x="434" y="465"/>
                </a:cubicBezTo>
                <a:cubicBezTo>
                  <a:pt x="435" y="465"/>
                  <a:pt x="435" y="465"/>
                  <a:pt x="435" y="465"/>
                </a:cubicBezTo>
                <a:cubicBezTo>
                  <a:pt x="435" y="466"/>
                  <a:pt x="435" y="466"/>
                  <a:pt x="435" y="466"/>
                </a:cubicBezTo>
                <a:cubicBezTo>
                  <a:pt x="435" y="466"/>
                  <a:pt x="435" y="466"/>
                  <a:pt x="435" y="466"/>
                </a:cubicBezTo>
                <a:cubicBezTo>
                  <a:pt x="435" y="466"/>
                  <a:pt x="435" y="466"/>
                  <a:pt x="435" y="465"/>
                </a:cubicBezTo>
                <a:cubicBezTo>
                  <a:pt x="436" y="465"/>
                  <a:pt x="435" y="465"/>
                  <a:pt x="436" y="465"/>
                </a:cubicBezTo>
                <a:cubicBezTo>
                  <a:pt x="436" y="465"/>
                  <a:pt x="436" y="465"/>
                  <a:pt x="436" y="465"/>
                </a:cubicBezTo>
                <a:cubicBezTo>
                  <a:pt x="436" y="466"/>
                  <a:pt x="436" y="466"/>
                  <a:pt x="437" y="466"/>
                </a:cubicBezTo>
                <a:cubicBezTo>
                  <a:pt x="436" y="466"/>
                  <a:pt x="436" y="468"/>
                  <a:pt x="435" y="468"/>
                </a:cubicBezTo>
                <a:close/>
                <a:moveTo>
                  <a:pt x="437" y="465"/>
                </a:moveTo>
                <a:cubicBezTo>
                  <a:pt x="437" y="466"/>
                  <a:pt x="437" y="466"/>
                  <a:pt x="437" y="466"/>
                </a:cubicBezTo>
                <a:cubicBezTo>
                  <a:pt x="437" y="465"/>
                  <a:pt x="437" y="465"/>
                  <a:pt x="437" y="465"/>
                </a:cubicBezTo>
                <a:cubicBezTo>
                  <a:pt x="436" y="465"/>
                  <a:pt x="436" y="465"/>
                  <a:pt x="436" y="465"/>
                </a:cubicBezTo>
                <a:cubicBezTo>
                  <a:pt x="436" y="464"/>
                  <a:pt x="436" y="464"/>
                  <a:pt x="436" y="464"/>
                </a:cubicBezTo>
                <a:cubicBezTo>
                  <a:pt x="436" y="464"/>
                  <a:pt x="436" y="464"/>
                  <a:pt x="437" y="464"/>
                </a:cubicBezTo>
                <a:cubicBezTo>
                  <a:pt x="437" y="464"/>
                  <a:pt x="437" y="464"/>
                  <a:pt x="437" y="464"/>
                </a:cubicBezTo>
                <a:cubicBezTo>
                  <a:pt x="437" y="463"/>
                  <a:pt x="436" y="464"/>
                  <a:pt x="437" y="463"/>
                </a:cubicBezTo>
                <a:cubicBezTo>
                  <a:pt x="437" y="463"/>
                  <a:pt x="437" y="463"/>
                  <a:pt x="437" y="463"/>
                </a:cubicBezTo>
                <a:cubicBezTo>
                  <a:pt x="437" y="463"/>
                  <a:pt x="437" y="463"/>
                  <a:pt x="437" y="463"/>
                </a:cubicBezTo>
                <a:cubicBezTo>
                  <a:pt x="437" y="464"/>
                  <a:pt x="437" y="465"/>
                  <a:pt x="437" y="465"/>
                </a:cubicBezTo>
                <a:close/>
                <a:moveTo>
                  <a:pt x="438" y="448"/>
                </a:moveTo>
                <a:cubicBezTo>
                  <a:pt x="438" y="448"/>
                  <a:pt x="437" y="448"/>
                  <a:pt x="438" y="448"/>
                </a:cubicBezTo>
                <a:cubicBezTo>
                  <a:pt x="438" y="448"/>
                  <a:pt x="438" y="448"/>
                  <a:pt x="438" y="448"/>
                </a:cubicBezTo>
                <a:cubicBezTo>
                  <a:pt x="438" y="448"/>
                  <a:pt x="438" y="448"/>
                  <a:pt x="438" y="448"/>
                </a:cubicBezTo>
                <a:cubicBezTo>
                  <a:pt x="438" y="448"/>
                  <a:pt x="438" y="448"/>
                  <a:pt x="438" y="448"/>
                </a:cubicBezTo>
                <a:cubicBezTo>
                  <a:pt x="438" y="448"/>
                  <a:pt x="438" y="448"/>
                  <a:pt x="438" y="448"/>
                </a:cubicBezTo>
                <a:close/>
                <a:moveTo>
                  <a:pt x="439" y="465"/>
                </a:moveTo>
                <a:cubicBezTo>
                  <a:pt x="439" y="466"/>
                  <a:pt x="439" y="466"/>
                  <a:pt x="439" y="466"/>
                </a:cubicBezTo>
                <a:cubicBezTo>
                  <a:pt x="438" y="466"/>
                  <a:pt x="438" y="466"/>
                  <a:pt x="438" y="466"/>
                </a:cubicBezTo>
                <a:cubicBezTo>
                  <a:pt x="438" y="465"/>
                  <a:pt x="438" y="465"/>
                  <a:pt x="438" y="465"/>
                </a:cubicBezTo>
                <a:cubicBezTo>
                  <a:pt x="439" y="465"/>
                  <a:pt x="439" y="465"/>
                  <a:pt x="439" y="465"/>
                </a:cubicBezTo>
                <a:cubicBezTo>
                  <a:pt x="439" y="465"/>
                  <a:pt x="439" y="465"/>
                  <a:pt x="439" y="465"/>
                </a:cubicBezTo>
                <a:close/>
                <a:moveTo>
                  <a:pt x="437" y="472"/>
                </a:moveTo>
                <a:cubicBezTo>
                  <a:pt x="437" y="472"/>
                  <a:pt x="437" y="472"/>
                  <a:pt x="437" y="472"/>
                </a:cubicBezTo>
                <a:cubicBezTo>
                  <a:pt x="437" y="472"/>
                  <a:pt x="437" y="472"/>
                  <a:pt x="437" y="472"/>
                </a:cubicBezTo>
                <a:cubicBezTo>
                  <a:pt x="437" y="472"/>
                  <a:pt x="437" y="472"/>
                  <a:pt x="437" y="472"/>
                </a:cubicBezTo>
                <a:close/>
                <a:moveTo>
                  <a:pt x="441" y="462"/>
                </a:moveTo>
                <a:cubicBezTo>
                  <a:pt x="441" y="463"/>
                  <a:pt x="441" y="463"/>
                  <a:pt x="441" y="463"/>
                </a:cubicBezTo>
                <a:cubicBezTo>
                  <a:pt x="441" y="462"/>
                  <a:pt x="441" y="462"/>
                  <a:pt x="441" y="462"/>
                </a:cubicBezTo>
                <a:cubicBezTo>
                  <a:pt x="441" y="462"/>
                  <a:pt x="441" y="462"/>
                  <a:pt x="441" y="462"/>
                </a:cubicBezTo>
                <a:cubicBezTo>
                  <a:pt x="442" y="462"/>
                  <a:pt x="442" y="462"/>
                  <a:pt x="442" y="462"/>
                </a:cubicBezTo>
                <a:cubicBezTo>
                  <a:pt x="442" y="462"/>
                  <a:pt x="442" y="462"/>
                  <a:pt x="441" y="462"/>
                </a:cubicBezTo>
                <a:close/>
                <a:moveTo>
                  <a:pt x="441" y="461"/>
                </a:moveTo>
                <a:cubicBezTo>
                  <a:pt x="441" y="461"/>
                  <a:pt x="441" y="461"/>
                  <a:pt x="441" y="461"/>
                </a:cubicBezTo>
                <a:cubicBezTo>
                  <a:pt x="441" y="461"/>
                  <a:pt x="441" y="460"/>
                  <a:pt x="441" y="460"/>
                </a:cubicBezTo>
                <a:cubicBezTo>
                  <a:pt x="442" y="460"/>
                  <a:pt x="442" y="460"/>
                  <a:pt x="442" y="460"/>
                </a:cubicBezTo>
                <a:cubicBezTo>
                  <a:pt x="442" y="460"/>
                  <a:pt x="442" y="461"/>
                  <a:pt x="441" y="461"/>
                </a:cubicBezTo>
                <a:close/>
                <a:moveTo>
                  <a:pt x="441" y="447"/>
                </a:moveTo>
                <a:cubicBezTo>
                  <a:pt x="441" y="447"/>
                  <a:pt x="441" y="447"/>
                  <a:pt x="441" y="447"/>
                </a:cubicBezTo>
                <a:cubicBezTo>
                  <a:pt x="441" y="447"/>
                  <a:pt x="441" y="447"/>
                  <a:pt x="441" y="447"/>
                </a:cubicBezTo>
                <a:cubicBezTo>
                  <a:pt x="441" y="446"/>
                  <a:pt x="441" y="446"/>
                  <a:pt x="441" y="445"/>
                </a:cubicBezTo>
                <a:cubicBezTo>
                  <a:pt x="441" y="445"/>
                  <a:pt x="442" y="445"/>
                  <a:pt x="442" y="445"/>
                </a:cubicBezTo>
                <a:cubicBezTo>
                  <a:pt x="442" y="446"/>
                  <a:pt x="442" y="446"/>
                  <a:pt x="441" y="447"/>
                </a:cubicBezTo>
                <a:close/>
                <a:moveTo>
                  <a:pt x="460" y="445"/>
                </a:moveTo>
                <a:cubicBezTo>
                  <a:pt x="460" y="445"/>
                  <a:pt x="460" y="445"/>
                  <a:pt x="461" y="445"/>
                </a:cubicBezTo>
                <a:cubicBezTo>
                  <a:pt x="460" y="445"/>
                  <a:pt x="460" y="445"/>
                  <a:pt x="460" y="445"/>
                </a:cubicBezTo>
                <a:cubicBezTo>
                  <a:pt x="460" y="446"/>
                  <a:pt x="460" y="445"/>
                  <a:pt x="460" y="446"/>
                </a:cubicBezTo>
                <a:lnTo>
                  <a:pt x="460" y="445"/>
                </a:lnTo>
                <a:close/>
                <a:moveTo>
                  <a:pt x="457" y="434"/>
                </a:moveTo>
                <a:cubicBezTo>
                  <a:pt x="457" y="434"/>
                  <a:pt x="458" y="434"/>
                  <a:pt x="458" y="434"/>
                </a:cubicBezTo>
                <a:cubicBezTo>
                  <a:pt x="458" y="435"/>
                  <a:pt x="457" y="435"/>
                  <a:pt x="457" y="435"/>
                </a:cubicBezTo>
                <a:cubicBezTo>
                  <a:pt x="457" y="435"/>
                  <a:pt x="457" y="434"/>
                  <a:pt x="457" y="434"/>
                </a:cubicBezTo>
                <a:close/>
                <a:moveTo>
                  <a:pt x="457" y="428"/>
                </a:moveTo>
                <a:cubicBezTo>
                  <a:pt x="457" y="429"/>
                  <a:pt x="457" y="429"/>
                  <a:pt x="457" y="429"/>
                </a:cubicBezTo>
                <a:cubicBezTo>
                  <a:pt x="457" y="429"/>
                  <a:pt x="457" y="429"/>
                  <a:pt x="457" y="429"/>
                </a:cubicBezTo>
                <a:cubicBezTo>
                  <a:pt x="457" y="429"/>
                  <a:pt x="457" y="428"/>
                  <a:pt x="457" y="428"/>
                </a:cubicBezTo>
                <a:cubicBezTo>
                  <a:pt x="457" y="428"/>
                  <a:pt x="457" y="428"/>
                  <a:pt x="457" y="428"/>
                </a:cubicBezTo>
                <a:close/>
                <a:moveTo>
                  <a:pt x="454" y="433"/>
                </a:moveTo>
                <a:cubicBezTo>
                  <a:pt x="454" y="433"/>
                  <a:pt x="454" y="433"/>
                  <a:pt x="455" y="434"/>
                </a:cubicBezTo>
                <a:cubicBezTo>
                  <a:pt x="454" y="434"/>
                  <a:pt x="454" y="434"/>
                  <a:pt x="454" y="434"/>
                </a:cubicBezTo>
                <a:cubicBezTo>
                  <a:pt x="454" y="434"/>
                  <a:pt x="454" y="434"/>
                  <a:pt x="454" y="434"/>
                </a:cubicBezTo>
                <a:cubicBezTo>
                  <a:pt x="454" y="434"/>
                  <a:pt x="454" y="433"/>
                  <a:pt x="453" y="433"/>
                </a:cubicBezTo>
                <a:lnTo>
                  <a:pt x="454" y="433"/>
                </a:lnTo>
                <a:close/>
                <a:moveTo>
                  <a:pt x="450" y="427"/>
                </a:moveTo>
                <a:cubicBezTo>
                  <a:pt x="450" y="427"/>
                  <a:pt x="450" y="427"/>
                  <a:pt x="451" y="427"/>
                </a:cubicBezTo>
                <a:cubicBezTo>
                  <a:pt x="451" y="427"/>
                  <a:pt x="451" y="427"/>
                  <a:pt x="451" y="427"/>
                </a:cubicBezTo>
                <a:cubicBezTo>
                  <a:pt x="451" y="427"/>
                  <a:pt x="451" y="427"/>
                  <a:pt x="451" y="428"/>
                </a:cubicBezTo>
                <a:cubicBezTo>
                  <a:pt x="450" y="428"/>
                  <a:pt x="450" y="428"/>
                  <a:pt x="450" y="427"/>
                </a:cubicBezTo>
                <a:cubicBezTo>
                  <a:pt x="450" y="427"/>
                  <a:pt x="450" y="427"/>
                  <a:pt x="450" y="427"/>
                </a:cubicBezTo>
                <a:cubicBezTo>
                  <a:pt x="450" y="427"/>
                  <a:pt x="450" y="427"/>
                  <a:pt x="450" y="427"/>
                </a:cubicBezTo>
                <a:close/>
                <a:moveTo>
                  <a:pt x="448" y="430"/>
                </a:moveTo>
                <a:cubicBezTo>
                  <a:pt x="448" y="430"/>
                  <a:pt x="448" y="430"/>
                  <a:pt x="449" y="430"/>
                </a:cubicBezTo>
                <a:cubicBezTo>
                  <a:pt x="449" y="430"/>
                  <a:pt x="449" y="430"/>
                  <a:pt x="449" y="430"/>
                </a:cubicBezTo>
                <a:cubicBezTo>
                  <a:pt x="449" y="430"/>
                  <a:pt x="449" y="429"/>
                  <a:pt x="449" y="428"/>
                </a:cubicBezTo>
                <a:cubicBezTo>
                  <a:pt x="450" y="428"/>
                  <a:pt x="450" y="428"/>
                  <a:pt x="451" y="429"/>
                </a:cubicBezTo>
                <a:cubicBezTo>
                  <a:pt x="452" y="428"/>
                  <a:pt x="452" y="428"/>
                  <a:pt x="452" y="428"/>
                </a:cubicBezTo>
                <a:cubicBezTo>
                  <a:pt x="453" y="428"/>
                  <a:pt x="452" y="428"/>
                  <a:pt x="453" y="428"/>
                </a:cubicBezTo>
                <a:cubicBezTo>
                  <a:pt x="452" y="429"/>
                  <a:pt x="451" y="429"/>
                  <a:pt x="451" y="430"/>
                </a:cubicBezTo>
                <a:cubicBezTo>
                  <a:pt x="450" y="430"/>
                  <a:pt x="450" y="430"/>
                  <a:pt x="450" y="430"/>
                </a:cubicBezTo>
                <a:cubicBezTo>
                  <a:pt x="450" y="430"/>
                  <a:pt x="450" y="430"/>
                  <a:pt x="450" y="431"/>
                </a:cubicBezTo>
                <a:cubicBezTo>
                  <a:pt x="449" y="431"/>
                  <a:pt x="449" y="431"/>
                  <a:pt x="448" y="430"/>
                </a:cubicBezTo>
                <a:cubicBezTo>
                  <a:pt x="448" y="430"/>
                  <a:pt x="448" y="430"/>
                  <a:pt x="448" y="430"/>
                </a:cubicBezTo>
                <a:close/>
                <a:moveTo>
                  <a:pt x="452" y="451"/>
                </a:moveTo>
                <a:cubicBezTo>
                  <a:pt x="452" y="452"/>
                  <a:pt x="452" y="452"/>
                  <a:pt x="452" y="452"/>
                </a:cubicBezTo>
                <a:cubicBezTo>
                  <a:pt x="452" y="452"/>
                  <a:pt x="452" y="452"/>
                  <a:pt x="452" y="452"/>
                </a:cubicBezTo>
                <a:cubicBezTo>
                  <a:pt x="452" y="452"/>
                  <a:pt x="452" y="452"/>
                  <a:pt x="452" y="452"/>
                </a:cubicBezTo>
                <a:cubicBezTo>
                  <a:pt x="451" y="452"/>
                  <a:pt x="452" y="452"/>
                  <a:pt x="451" y="452"/>
                </a:cubicBezTo>
                <a:cubicBezTo>
                  <a:pt x="451" y="452"/>
                  <a:pt x="452" y="451"/>
                  <a:pt x="452" y="451"/>
                </a:cubicBezTo>
                <a:cubicBezTo>
                  <a:pt x="452" y="451"/>
                  <a:pt x="452" y="451"/>
                  <a:pt x="452" y="451"/>
                </a:cubicBezTo>
                <a:close/>
                <a:moveTo>
                  <a:pt x="451" y="453"/>
                </a:moveTo>
                <a:cubicBezTo>
                  <a:pt x="451" y="452"/>
                  <a:pt x="451" y="452"/>
                  <a:pt x="451" y="452"/>
                </a:cubicBezTo>
                <a:cubicBezTo>
                  <a:pt x="451" y="452"/>
                  <a:pt x="451" y="453"/>
                  <a:pt x="451" y="453"/>
                </a:cubicBezTo>
                <a:cubicBezTo>
                  <a:pt x="451" y="454"/>
                  <a:pt x="451" y="454"/>
                  <a:pt x="450" y="454"/>
                </a:cubicBezTo>
                <a:cubicBezTo>
                  <a:pt x="450" y="454"/>
                  <a:pt x="450" y="454"/>
                  <a:pt x="450" y="454"/>
                </a:cubicBezTo>
                <a:cubicBezTo>
                  <a:pt x="450" y="453"/>
                  <a:pt x="450" y="453"/>
                  <a:pt x="451" y="453"/>
                </a:cubicBezTo>
                <a:cubicBezTo>
                  <a:pt x="451" y="453"/>
                  <a:pt x="451" y="453"/>
                  <a:pt x="451" y="453"/>
                </a:cubicBezTo>
                <a:close/>
                <a:moveTo>
                  <a:pt x="450" y="436"/>
                </a:moveTo>
                <a:cubicBezTo>
                  <a:pt x="450" y="436"/>
                  <a:pt x="450" y="436"/>
                  <a:pt x="450" y="436"/>
                </a:cubicBezTo>
                <a:cubicBezTo>
                  <a:pt x="451" y="436"/>
                  <a:pt x="451" y="436"/>
                  <a:pt x="451" y="436"/>
                </a:cubicBezTo>
                <a:cubicBezTo>
                  <a:pt x="451" y="436"/>
                  <a:pt x="451" y="436"/>
                  <a:pt x="451" y="436"/>
                </a:cubicBezTo>
                <a:lnTo>
                  <a:pt x="450" y="436"/>
                </a:lnTo>
                <a:close/>
                <a:moveTo>
                  <a:pt x="450" y="437"/>
                </a:moveTo>
                <a:cubicBezTo>
                  <a:pt x="450" y="437"/>
                  <a:pt x="449" y="437"/>
                  <a:pt x="449" y="437"/>
                </a:cubicBezTo>
                <a:cubicBezTo>
                  <a:pt x="450" y="437"/>
                  <a:pt x="450" y="437"/>
                  <a:pt x="450" y="437"/>
                </a:cubicBezTo>
                <a:cubicBezTo>
                  <a:pt x="450" y="437"/>
                  <a:pt x="450" y="437"/>
                  <a:pt x="450" y="437"/>
                </a:cubicBezTo>
                <a:cubicBezTo>
                  <a:pt x="450" y="437"/>
                  <a:pt x="450" y="437"/>
                  <a:pt x="450" y="437"/>
                </a:cubicBezTo>
                <a:close/>
                <a:moveTo>
                  <a:pt x="449" y="453"/>
                </a:moveTo>
                <a:cubicBezTo>
                  <a:pt x="449" y="453"/>
                  <a:pt x="449" y="453"/>
                  <a:pt x="449" y="454"/>
                </a:cubicBezTo>
                <a:cubicBezTo>
                  <a:pt x="449" y="454"/>
                  <a:pt x="449" y="454"/>
                  <a:pt x="449" y="454"/>
                </a:cubicBezTo>
                <a:cubicBezTo>
                  <a:pt x="449" y="454"/>
                  <a:pt x="449" y="454"/>
                  <a:pt x="449" y="454"/>
                </a:cubicBezTo>
                <a:cubicBezTo>
                  <a:pt x="449" y="454"/>
                  <a:pt x="449" y="454"/>
                  <a:pt x="449" y="454"/>
                </a:cubicBezTo>
                <a:cubicBezTo>
                  <a:pt x="449" y="454"/>
                  <a:pt x="449" y="454"/>
                  <a:pt x="449" y="453"/>
                </a:cubicBezTo>
                <a:close/>
                <a:moveTo>
                  <a:pt x="448" y="436"/>
                </a:moveTo>
                <a:cubicBezTo>
                  <a:pt x="448" y="436"/>
                  <a:pt x="448" y="436"/>
                  <a:pt x="448" y="436"/>
                </a:cubicBezTo>
                <a:cubicBezTo>
                  <a:pt x="449" y="436"/>
                  <a:pt x="449" y="436"/>
                  <a:pt x="449" y="436"/>
                </a:cubicBezTo>
                <a:cubicBezTo>
                  <a:pt x="449" y="436"/>
                  <a:pt x="449" y="436"/>
                  <a:pt x="449" y="436"/>
                </a:cubicBezTo>
                <a:cubicBezTo>
                  <a:pt x="449" y="436"/>
                  <a:pt x="449" y="436"/>
                  <a:pt x="449" y="436"/>
                </a:cubicBezTo>
                <a:lnTo>
                  <a:pt x="448" y="436"/>
                </a:lnTo>
                <a:close/>
                <a:moveTo>
                  <a:pt x="448" y="454"/>
                </a:moveTo>
                <a:cubicBezTo>
                  <a:pt x="449" y="454"/>
                  <a:pt x="449" y="454"/>
                  <a:pt x="449" y="454"/>
                </a:cubicBezTo>
                <a:cubicBezTo>
                  <a:pt x="449" y="454"/>
                  <a:pt x="449" y="454"/>
                  <a:pt x="449" y="454"/>
                </a:cubicBezTo>
                <a:cubicBezTo>
                  <a:pt x="449" y="455"/>
                  <a:pt x="449" y="455"/>
                  <a:pt x="449" y="456"/>
                </a:cubicBezTo>
                <a:cubicBezTo>
                  <a:pt x="449" y="457"/>
                  <a:pt x="449" y="457"/>
                  <a:pt x="449" y="458"/>
                </a:cubicBezTo>
                <a:cubicBezTo>
                  <a:pt x="449" y="459"/>
                  <a:pt x="449" y="459"/>
                  <a:pt x="449" y="460"/>
                </a:cubicBezTo>
                <a:cubicBezTo>
                  <a:pt x="448" y="460"/>
                  <a:pt x="447" y="460"/>
                  <a:pt x="447" y="460"/>
                </a:cubicBezTo>
                <a:cubicBezTo>
                  <a:pt x="447" y="460"/>
                  <a:pt x="447" y="460"/>
                  <a:pt x="447" y="460"/>
                </a:cubicBezTo>
                <a:cubicBezTo>
                  <a:pt x="447" y="460"/>
                  <a:pt x="447" y="460"/>
                  <a:pt x="446" y="459"/>
                </a:cubicBezTo>
                <a:cubicBezTo>
                  <a:pt x="447" y="458"/>
                  <a:pt x="448" y="458"/>
                  <a:pt x="447" y="456"/>
                </a:cubicBezTo>
                <a:cubicBezTo>
                  <a:pt x="448" y="455"/>
                  <a:pt x="448" y="455"/>
                  <a:pt x="448" y="454"/>
                </a:cubicBezTo>
                <a:close/>
                <a:moveTo>
                  <a:pt x="447" y="438"/>
                </a:moveTo>
                <a:cubicBezTo>
                  <a:pt x="447" y="438"/>
                  <a:pt x="447" y="438"/>
                  <a:pt x="447" y="438"/>
                </a:cubicBezTo>
                <a:cubicBezTo>
                  <a:pt x="447" y="438"/>
                  <a:pt x="447" y="438"/>
                  <a:pt x="447" y="438"/>
                </a:cubicBezTo>
                <a:close/>
                <a:moveTo>
                  <a:pt x="447" y="439"/>
                </a:moveTo>
                <a:cubicBezTo>
                  <a:pt x="447" y="439"/>
                  <a:pt x="447" y="439"/>
                  <a:pt x="447" y="439"/>
                </a:cubicBezTo>
                <a:cubicBezTo>
                  <a:pt x="447" y="439"/>
                  <a:pt x="447" y="439"/>
                  <a:pt x="447" y="439"/>
                </a:cubicBezTo>
                <a:cubicBezTo>
                  <a:pt x="447" y="439"/>
                  <a:pt x="447" y="439"/>
                  <a:pt x="447" y="439"/>
                </a:cubicBezTo>
                <a:close/>
                <a:moveTo>
                  <a:pt x="447" y="434"/>
                </a:moveTo>
                <a:cubicBezTo>
                  <a:pt x="448" y="434"/>
                  <a:pt x="448" y="434"/>
                  <a:pt x="448" y="434"/>
                </a:cubicBezTo>
                <a:cubicBezTo>
                  <a:pt x="448" y="434"/>
                  <a:pt x="448" y="434"/>
                  <a:pt x="448" y="434"/>
                </a:cubicBezTo>
                <a:cubicBezTo>
                  <a:pt x="447" y="434"/>
                  <a:pt x="447" y="434"/>
                  <a:pt x="447" y="434"/>
                </a:cubicBezTo>
                <a:cubicBezTo>
                  <a:pt x="447" y="434"/>
                  <a:pt x="447" y="434"/>
                  <a:pt x="447" y="434"/>
                </a:cubicBezTo>
                <a:cubicBezTo>
                  <a:pt x="447" y="434"/>
                  <a:pt x="447" y="434"/>
                  <a:pt x="447" y="434"/>
                </a:cubicBezTo>
                <a:close/>
                <a:moveTo>
                  <a:pt x="446" y="428"/>
                </a:moveTo>
                <a:cubicBezTo>
                  <a:pt x="446" y="428"/>
                  <a:pt x="446" y="428"/>
                  <a:pt x="446" y="427"/>
                </a:cubicBezTo>
                <a:cubicBezTo>
                  <a:pt x="447" y="428"/>
                  <a:pt x="447" y="428"/>
                  <a:pt x="447" y="428"/>
                </a:cubicBezTo>
                <a:cubicBezTo>
                  <a:pt x="447" y="428"/>
                  <a:pt x="446" y="428"/>
                  <a:pt x="446" y="428"/>
                </a:cubicBezTo>
                <a:cubicBezTo>
                  <a:pt x="446" y="428"/>
                  <a:pt x="446" y="428"/>
                  <a:pt x="446" y="428"/>
                </a:cubicBezTo>
                <a:cubicBezTo>
                  <a:pt x="446" y="428"/>
                  <a:pt x="446" y="428"/>
                  <a:pt x="446" y="428"/>
                </a:cubicBezTo>
                <a:close/>
                <a:moveTo>
                  <a:pt x="445" y="440"/>
                </a:moveTo>
                <a:cubicBezTo>
                  <a:pt x="445" y="440"/>
                  <a:pt x="445" y="440"/>
                  <a:pt x="445" y="440"/>
                </a:cubicBezTo>
                <a:cubicBezTo>
                  <a:pt x="445" y="441"/>
                  <a:pt x="445" y="441"/>
                  <a:pt x="445" y="441"/>
                </a:cubicBezTo>
                <a:cubicBezTo>
                  <a:pt x="445" y="441"/>
                  <a:pt x="445" y="441"/>
                  <a:pt x="445" y="441"/>
                </a:cubicBezTo>
                <a:lnTo>
                  <a:pt x="445" y="440"/>
                </a:lnTo>
                <a:close/>
                <a:moveTo>
                  <a:pt x="446" y="467"/>
                </a:moveTo>
                <a:cubicBezTo>
                  <a:pt x="445" y="467"/>
                  <a:pt x="445" y="467"/>
                  <a:pt x="444" y="467"/>
                </a:cubicBezTo>
                <a:cubicBezTo>
                  <a:pt x="444" y="467"/>
                  <a:pt x="444" y="467"/>
                  <a:pt x="444" y="467"/>
                </a:cubicBezTo>
                <a:cubicBezTo>
                  <a:pt x="444" y="466"/>
                  <a:pt x="445" y="466"/>
                  <a:pt x="445" y="465"/>
                </a:cubicBezTo>
                <a:cubicBezTo>
                  <a:pt x="446" y="466"/>
                  <a:pt x="446" y="466"/>
                  <a:pt x="446" y="466"/>
                </a:cubicBezTo>
                <a:cubicBezTo>
                  <a:pt x="446" y="466"/>
                  <a:pt x="446" y="466"/>
                  <a:pt x="446" y="467"/>
                </a:cubicBezTo>
                <a:close/>
                <a:moveTo>
                  <a:pt x="444" y="465"/>
                </a:moveTo>
                <a:cubicBezTo>
                  <a:pt x="445" y="465"/>
                  <a:pt x="445" y="465"/>
                  <a:pt x="445" y="465"/>
                </a:cubicBezTo>
                <a:cubicBezTo>
                  <a:pt x="445" y="466"/>
                  <a:pt x="445" y="466"/>
                  <a:pt x="445" y="466"/>
                </a:cubicBezTo>
                <a:cubicBezTo>
                  <a:pt x="444" y="465"/>
                  <a:pt x="444" y="466"/>
                  <a:pt x="444" y="465"/>
                </a:cubicBezTo>
                <a:close/>
                <a:moveTo>
                  <a:pt x="445" y="464"/>
                </a:moveTo>
                <a:cubicBezTo>
                  <a:pt x="445" y="464"/>
                  <a:pt x="445" y="464"/>
                  <a:pt x="445" y="464"/>
                </a:cubicBezTo>
                <a:cubicBezTo>
                  <a:pt x="445" y="465"/>
                  <a:pt x="445" y="465"/>
                  <a:pt x="445" y="465"/>
                </a:cubicBezTo>
                <a:cubicBezTo>
                  <a:pt x="444" y="465"/>
                  <a:pt x="444" y="465"/>
                  <a:pt x="444" y="465"/>
                </a:cubicBezTo>
                <a:cubicBezTo>
                  <a:pt x="444" y="464"/>
                  <a:pt x="444" y="465"/>
                  <a:pt x="444" y="464"/>
                </a:cubicBezTo>
                <a:cubicBezTo>
                  <a:pt x="444" y="464"/>
                  <a:pt x="444" y="463"/>
                  <a:pt x="444" y="463"/>
                </a:cubicBezTo>
                <a:cubicBezTo>
                  <a:pt x="445" y="463"/>
                  <a:pt x="445" y="463"/>
                  <a:pt x="445" y="463"/>
                </a:cubicBezTo>
                <a:cubicBezTo>
                  <a:pt x="445" y="463"/>
                  <a:pt x="445" y="462"/>
                  <a:pt x="446" y="462"/>
                </a:cubicBezTo>
                <a:cubicBezTo>
                  <a:pt x="447" y="461"/>
                  <a:pt x="446" y="462"/>
                  <a:pt x="447" y="461"/>
                </a:cubicBezTo>
                <a:cubicBezTo>
                  <a:pt x="448" y="461"/>
                  <a:pt x="448" y="461"/>
                  <a:pt x="448" y="461"/>
                </a:cubicBezTo>
                <a:cubicBezTo>
                  <a:pt x="448" y="461"/>
                  <a:pt x="447" y="461"/>
                  <a:pt x="448" y="462"/>
                </a:cubicBezTo>
                <a:cubicBezTo>
                  <a:pt x="447" y="462"/>
                  <a:pt x="446" y="464"/>
                  <a:pt x="445" y="464"/>
                </a:cubicBezTo>
                <a:close/>
                <a:moveTo>
                  <a:pt x="448" y="465"/>
                </a:moveTo>
                <a:cubicBezTo>
                  <a:pt x="448" y="465"/>
                  <a:pt x="448" y="465"/>
                  <a:pt x="447" y="465"/>
                </a:cubicBezTo>
                <a:cubicBezTo>
                  <a:pt x="447" y="464"/>
                  <a:pt x="447" y="464"/>
                  <a:pt x="447" y="464"/>
                </a:cubicBezTo>
                <a:cubicBezTo>
                  <a:pt x="448" y="464"/>
                  <a:pt x="448" y="464"/>
                  <a:pt x="449" y="464"/>
                </a:cubicBezTo>
                <a:cubicBezTo>
                  <a:pt x="449" y="464"/>
                  <a:pt x="449" y="464"/>
                  <a:pt x="449" y="464"/>
                </a:cubicBezTo>
                <a:cubicBezTo>
                  <a:pt x="449" y="464"/>
                  <a:pt x="450" y="464"/>
                  <a:pt x="450" y="464"/>
                </a:cubicBezTo>
                <a:cubicBezTo>
                  <a:pt x="450" y="463"/>
                  <a:pt x="450" y="463"/>
                  <a:pt x="450" y="463"/>
                </a:cubicBezTo>
                <a:cubicBezTo>
                  <a:pt x="450" y="464"/>
                  <a:pt x="450" y="464"/>
                  <a:pt x="450" y="464"/>
                </a:cubicBezTo>
                <a:cubicBezTo>
                  <a:pt x="450" y="465"/>
                  <a:pt x="449" y="465"/>
                  <a:pt x="448" y="465"/>
                </a:cubicBezTo>
                <a:close/>
                <a:moveTo>
                  <a:pt x="450" y="461"/>
                </a:moveTo>
                <a:cubicBezTo>
                  <a:pt x="450" y="460"/>
                  <a:pt x="450" y="460"/>
                  <a:pt x="450" y="460"/>
                </a:cubicBezTo>
                <a:cubicBezTo>
                  <a:pt x="450" y="460"/>
                  <a:pt x="451" y="460"/>
                  <a:pt x="451" y="460"/>
                </a:cubicBezTo>
                <a:cubicBezTo>
                  <a:pt x="451" y="460"/>
                  <a:pt x="451" y="460"/>
                  <a:pt x="451" y="460"/>
                </a:cubicBezTo>
                <a:cubicBezTo>
                  <a:pt x="450" y="460"/>
                  <a:pt x="451" y="460"/>
                  <a:pt x="450" y="461"/>
                </a:cubicBezTo>
                <a:close/>
                <a:moveTo>
                  <a:pt x="460" y="453"/>
                </a:moveTo>
                <a:cubicBezTo>
                  <a:pt x="459" y="453"/>
                  <a:pt x="459" y="453"/>
                  <a:pt x="459" y="454"/>
                </a:cubicBezTo>
                <a:cubicBezTo>
                  <a:pt x="459" y="454"/>
                  <a:pt x="459" y="453"/>
                  <a:pt x="458" y="454"/>
                </a:cubicBezTo>
                <a:cubicBezTo>
                  <a:pt x="458" y="454"/>
                  <a:pt x="458" y="454"/>
                  <a:pt x="458" y="455"/>
                </a:cubicBezTo>
                <a:cubicBezTo>
                  <a:pt x="457" y="455"/>
                  <a:pt x="457" y="454"/>
                  <a:pt x="457" y="456"/>
                </a:cubicBezTo>
                <a:cubicBezTo>
                  <a:pt x="457" y="456"/>
                  <a:pt x="457" y="456"/>
                  <a:pt x="457" y="456"/>
                </a:cubicBezTo>
                <a:cubicBezTo>
                  <a:pt x="456" y="455"/>
                  <a:pt x="457" y="455"/>
                  <a:pt x="456" y="453"/>
                </a:cubicBezTo>
                <a:cubicBezTo>
                  <a:pt x="455" y="454"/>
                  <a:pt x="455" y="454"/>
                  <a:pt x="454" y="454"/>
                </a:cubicBezTo>
                <a:cubicBezTo>
                  <a:pt x="454" y="455"/>
                  <a:pt x="454" y="455"/>
                  <a:pt x="454" y="456"/>
                </a:cubicBezTo>
                <a:cubicBezTo>
                  <a:pt x="456" y="455"/>
                  <a:pt x="455" y="455"/>
                  <a:pt x="456" y="456"/>
                </a:cubicBezTo>
                <a:cubicBezTo>
                  <a:pt x="456" y="456"/>
                  <a:pt x="455" y="456"/>
                  <a:pt x="455" y="456"/>
                </a:cubicBezTo>
                <a:cubicBezTo>
                  <a:pt x="454" y="457"/>
                  <a:pt x="454" y="458"/>
                  <a:pt x="453" y="459"/>
                </a:cubicBezTo>
                <a:cubicBezTo>
                  <a:pt x="453" y="459"/>
                  <a:pt x="453" y="459"/>
                  <a:pt x="452" y="459"/>
                </a:cubicBezTo>
                <a:cubicBezTo>
                  <a:pt x="451" y="459"/>
                  <a:pt x="451" y="459"/>
                  <a:pt x="451" y="459"/>
                </a:cubicBezTo>
                <a:cubicBezTo>
                  <a:pt x="451" y="459"/>
                  <a:pt x="452" y="459"/>
                  <a:pt x="452" y="459"/>
                </a:cubicBezTo>
                <a:cubicBezTo>
                  <a:pt x="451" y="459"/>
                  <a:pt x="451" y="459"/>
                  <a:pt x="451" y="459"/>
                </a:cubicBezTo>
                <a:cubicBezTo>
                  <a:pt x="451" y="458"/>
                  <a:pt x="452" y="458"/>
                  <a:pt x="452" y="457"/>
                </a:cubicBezTo>
                <a:cubicBezTo>
                  <a:pt x="453" y="456"/>
                  <a:pt x="452" y="455"/>
                  <a:pt x="453" y="455"/>
                </a:cubicBezTo>
                <a:cubicBezTo>
                  <a:pt x="453" y="454"/>
                  <a:pt x="453" y="454"/>
                  <a:pt x="454" y="453"/>
                </a:cubicBezTo>
                <a:cubicBezTo>
                  <a:pt x="454" y="453"/>
                  <a:pt x="454" y="453"/>
                  <a:pt x="454" y="454"/>
                </a:cubicBezTo>
                <a:cubicBezTo>
                  <a:pt x="455" y="453"/>
                  <a:pt x="456" y="453"/>
                  <a:pt x="456" y="453"/>
                </a:cubicBezTo>
                <a:cubicBezTo>
                  <a:pt x="456" y="452"/>
                  <a:pt x="456" y="452"/>
                  <a:pt x="456" y="452"/>
                </a:cubicBezTo>
                <a:cubicBezTo>
                  <a:pt x="456" y="452"/>
                  <a:pt x="457" y="451"/>
                  <a:pt x="457" y="451"/>
                </a:cubicBezTo>
                <a:cubicBezTo>
                  <a:pt x="457" y="451"/>
                  <a:pt x="457" y="451"/>
                  <a:pt x="457" y="451"/>
                </a:cubicBezTo>
                <a:cubicBezTo>
                  <a:pt x="457" y="452"/>
                  <a:pt x="457" y="452"/>
                  <a:pt x="457" y="453"/>
                </a:cubicBezTo>
                <a:cubicBezTo>
                  <a:pt x="457" y="453"/>
                  <a:pt x="457" y="453"/>
                  <a:pt x="457" y="453"/>
                </a:cubicBezTo>
                <a:cubicBezTo>
                  <a:pt x="458" y="453"/>
                  <a:pt x="458" y="453"/>
                  <a:pt x="458" y="453"/>
                </a:cubicBezTo>
                <a:cubicBezTo>
                  <a:pt x="458" y="452"/>
                  <a:pt x="458" y="452"/>
                  <a:pt x="458" y="452"/>
                </a:cubicBezTo>
                <a:cubicBezTo>
                  <a:pt x="458" y="452"/>
                  <a:pt x="458" y="452"/>
                  <a:pt x="458" y="452"/>
                </a:cubicBezTo>
                <a:cubicBezTo>
                  <a:pt x="459" y="452"/>
                  <a:pt x="459" y="452"/>
                  <a:pt x="460" y="452"/>
                </a:cubicBezTo>
                <a:cubicBezTo>
                  <a:pt x="460" y="452"/>
                  <a:pt x="460" y="452"/>
                  <a:pt x="460" y="452"/>
                </a:cubicBezTo>
                <a:cubicBezTo>
                  <a:pt x="460" y="451"/>
                  <a:pt x="460" y="451"/>
                  <a:pt x="460" y="451"/>
                </a:cubicBezTo>
                <a:cubicBezTo>
                  <a:pt x="460" y="451"/>
                  <a:pt x="460" y="451"/>
                  <a:pt x="461" y="452"/>
                </a:cubicBezTo>
                <a:cubicBezTo>
                  <a:pt x="461" y="452"/>
                  <a:pt x="461" y="452"/>
                  <a:pt x="461" y="452"/>
                </a:cubicBezTo>
                <a:cubicBezTo>
                  <a:pt x="461" y="453"/>
                  <a:pt x="460" y="452"/>
                  <a:pt x="460" y="453"/>
                </a:cubicBezTo>
                <a:close/>
                <a:moveTo>
                  <a:pt x="439" y="505"/>
                </a:moveTo>
                <a:cubicBezTo>
                  <a:pt x="439" y="505"/>
                  <a:pt x="439" y="505"/>
                  <a:pt x="439" y="505"/>
                </a:cubicBezTo>
                <a:cubicBezTo>
                  <a:pt x="439" y="505"/>
                  <a:pt x="439" y="505"/>
                  <a:pt x="439" y="505"/>
                </a:cubicBezTo>
                <a:cubicBezTo>
                  <a:pt x="439" y="505"/>
                  <a:pt x="439" y="505"/>
                  <a:pt x="439" y="505"/>
                </a:cubicBezTo>
                <a:close/>
                <a:moveTo>
                  <a:pt x="453" y="495"/>
                </a:moveTo>
                <a:cubicBezTo>
                  <a:pt x="453" y="495"/>
                  <a:pt x="453" y="495"/>
                  <a:pt x="453" y="495"/>
                </a:cubicBezTo>
                <a:cubicBezTo>
                  <a:pt x="453" y="496"/>
                  <a:pt x="453" y="495"/>
                  <a:pt x="453" y="495"/>
                </a:cubicBezTo>
                <a:cubicBezTo>
                  <a:pt x="452" y="495"/>
                  <a:pt x="453" y="495"/>
                  <a:pt x="453" y="494"/>
                </a:cubicBezTo>
                <a:cubicBezTo>
                  <a:pt x="453" y="495"/>
                  <a:pt x="453" y="495"/>
                  <a:pt x="453" y="495"/>
                </a:cubicBezTo>
                <a:cubicBezTo>
                  <a:pt x="453" y="495"/>
                  <a:pt x="453" y="495"/>
                  <a:pt x="453" y="495"/>
                </a:cubicBezTo>
                <a:close/>
                <a:moveTo>
                  <a:pt x="461" y="494"/>
                </a:moveTo>
                <a:cubicBezTo>
                  <a:pt x="461" y="495"/>
                  <a:pt x="461" y="495"/>
                  <a:pt x="461" y="495"/>
                </a:cubicBezTo>
                <a:cubicBezTo>
                  <a:pt x="460" y="495"/>
                  <a:pt x="460" y="495"/>
                  <a:pt x="460" y="495"/>
                </a:cubicBezTo>
                <a:cubicBezTo>
                  <a:pt x="460" y="494"/>
                  <a:pt x="460" y="494"/>
                  <a:pt x="460" y="494"/>
                </a:cubicBezTo>
                <a:cubicBezTo>
                  <a:pt x="460" y="494"/>
                  <a:pt x="460" y="494"/>
                  <a:pt x="461" y="494"/>
                </a:cubicBezTo>
                <a:cubicBezTo>
                  <a:pt x="461" y="494"/>
                  <a:pt x="461" y="494"/>
                  <a:pt x="461" y="494"/>
                </a:cubicBezTo>
                <a:close/>
                <a:moveTo>
                  <a:pt x="463" y="495"/>
                </a:moveTo>
                <a:cubicBezTo>
                  <a:pt x="463" y="495"/>
                  <a:pt x="463" y="495"/>
                  <a:pt x="463" y="495"/>
                </a:cubicBezTo>
                <a:cubicBezTo>
                  <a:pt x="463" y="495"/>
                  <a:pt x="463" y="495"/>
                  <a:pt x="463" y="494"/>
                </a:cubicBezTo>
                <a:cubicBezTo>
                  <a:pt x="464" y="494"/>
                  <a:pt x="464" y="494"/>
                  <a:pt x="464" y="494"/>
                </a:cubicBezTo>
                <a:cubicBezTo>
                  <a:pt x="463" y="495"/>
                  <a:pt x="463" y="495"/>
                  <a:pt x="463" y="495"/>
                </a:cubicBezTo>
                <a:close/>
                <a:moveTo>
                  <a:pt x="470" y="494"/>
                </a:moveTo>
                <a:cubicBezTo>
                  <a:pt x="470" y="494"/>
                  <a:pt x="470" y="494"/>
                  <a:pt x="470" y="494"/>
                </a:cubicBezTo>
                <a:cubicBezTo>
                  <a:pt x="470" y="494"/>
                  <a:pt x="470" y="494"/>
                  <a:pt x="470" y="494"/>
                </a:cubicBezTo>
                <a:cubicBezTo>
                  <a:pt x="470" y="494"/>
                  <a:pt x="470" y="494"/>
                  <a:pt x="470" y="494"/>
                </a:cubicBezTo>
                <a:close/>
                <a:moveTo>
                  <a:pt x="473" y="494"/>
                </a:moveTo>
                <a:cubicBezTo>
                  <a:pt x="472" y="494"/>
                  <a:pt x="472" y="494"/>
                  <a:pt x="472" y="494"/>
                </a:cubicBezTo>
                <a:cubicBezTo>
                  <a:pt x="472" y="493"/>
                  <a:pt x="473" y="493"/>
                  <a:pt x="473" y="492"/>
                </a:cubicBezTo>
                <a:cubicBezTo>
                  <a:pt x="473" y="492"/>
                  <a:pt x="473" y="492"/>
                  <a:pt x="473" y="492"/>
                </a:cubicBezTo>
                <a:cubicBezTo>
                  <a:pt x="473" y="493"/>
                  <a:pt x="473" y="493"/>
                  <a:pt x="473" y="494"/>
                </a:cubicBezTo>
                <a:close/>
                <a:moveTo>
                  <a:pt x="454" y="508"/>
                </a:moveTo>
                <a:cubicBezTo>
                  <a:pt x="453" y="508"/>
                  <a:pt x="453" y="508"/>
                  <a:pt x="453" y="508"/>
                </a:cubicBezTo>
                <a:cubicBezTo>
                  <a:pt x="453" y="507"/>
                  <a:pt x="453" y="507"/>
                  <a:pt x="453" y="507"/>
                </a:cubicBezTo>
                <a:cubicBezTo>
                  <a:pt x="454" y="507"/>
                  <a:pt x="454" y="507"/>
                  <a:pt x="454" y="507"/>
                </a:cubicBezTo>
                <a:lnTo>
                  <a:pt x="454" y="508"/>
                </a:lnTo>
                <a:close/>
                <a:moveTo>
                  <a:pt x="457" y="505"/>
                </a:moveTo>
                <a:cubicBezTo>
                  <a:pt x="457" y="505"/>
                  <a:pt x="457" y="505"/>
                  <a:pt x="457" y="505"/>
                </a:cubicBezTo>
                <a:cubicBezTo>
                  <a:pt x="457" y="505"/>
                  <a:pt x="457" y="505"/>
                  <a:pt x="457" y="504"/>
                </a:cubicBezTo>
                <a:cubicBezTo>
                  <a:pt x="457" y="504"/>
                  <a:pt x="457" y="504"/>
                  <a:pt x="457" y="505"/>
                </a:cubicBezTo>
                <a:close/>
                <a:moveTo>
                  <a:pt x="463" y="507"/>
                </a:moveTo>
                <a:cubicBezTo>
                  <a:pt x="463" y="507"/>
                  <a:pt x="463" y="507"/>
                  <a:pt x="463" y="507"/>
                </a:cubicBezTo>
                <a:cubicBezTo>
                  <a:pt x="463" y="507"/>
                  <a:pt x="463" y="506"/>
                  <a:pt x="463" y="506"/>
                </a:cubicBezTo>
                <a:cubicBezTo>
                  <a:pt x="463" y="506"/>
                  <a:pt x="463" y="506"/>
                  <a:pt x="463" y="507"/>
                </a:cubicBezTo>
                <a:cubicBezTo>
                  <a:pt x="463" y="507"/>
                  <a:pt x="463" y="507"/>
                  <a:pt x="463" y="507"/>
                </a:cubicBezTo>
                <a:close/>
                <a:moveTo>
                  <a:pt x="464" y="505"/>
                </a:moveTo>
                <a:cubicBezTo>
                  <a:pt x="464" y="505"/>
                  <a:pt x="464" y="505"/>
                  <a:pt x="464" y="505"/>
                </a:cubicBezTo>
                <a:cubicBezTo>
                  <a:pt x="464" y="505"/>
                  <a:pt x="464" y="505"/>
                  <a:pt x="464" y="505"/>
                </a:cubicBezTo>
                <a:close/>
                <a:moveTo>
                  <a:pt x="464" y="507"/>
                </a:moveTo>
                <a:cubicBezTo>
                  <a:pt x="464" y="507"/>
                  <a:pt x="464" y="507"/>
                  <a:pt x="464" y="507"/>
                </a:cubicBezTo>
                <a:cubicBezTo>
                  <a:pt x="464" y="506"/>
                  <a:pt x="464" y="506"/>
                  <a:pt x="465" y="506"/>
                </a:cubicBezTo>
                <a:cubicBezTo>
                  <a:pt x="465" y="506"/>
                  <a:pt x="465" y="506"/>
                  <a:pt x="465" y="506"/>
                </a:cubicBezTo>
                <a:cubicBezTo>
                  <a:pt x="465" y="506"/>
                  <a:pt x="465" y="506"/>
                  <a:pt x="464" y="507"/>
                </a:cubicBezTo>
                <a:close/>
                <a:moveTo>
                  <a:pt x="467" y="502"/>
                </a:moveTo>
                <a:cubicBezTo>
                  <a:pt x="467" y="502"/>
                  <a:pt x="467" y="502"/>
                  <a:pt x="467" y="502"/>
                </a:cubicBezTo>
                <a:cubicBezTo>
                  <a:pt x="467" y="502"/>
                  <a:pt x="467" y="502"/>
                  <a:pt x="467" y="502"/>
                </a:cubicBezTo>
                <a:cubicBezTo>
                  <a:pt x="467" y="502"/>
                  <a:pt x="467" y="502"/>
                  <a:pt x="467" y="502"/>
                </a:cubicBezTo>
                <a:cubicBezTo>
                  <a:pt x="467" y="502"/>
                  <a:pt x="467" y="502"/>
                  <a:pt x="467" y="502"/>
                </a:cubicBezTo>
                <a:close/>
                <a:moveTo>
                  <a:pt x="468" y="503"/>
                </a:moveTo>
                <a:cubicBezTo>
                  <a:pt x="468" y="503"/>
                  <a:pt x="468" y="503"/>
                  <a:pt x="468" y="503"/>
                </a:cubicBezTo>
                <a:cubicBezTo>
                  <a:pt x="468" y="503"/>
                  <a:pt x="468" y="503"/>
                  <a:pt x="468" y="503"/>
                </a:cubicBezTo>
                <a:cubicBezTo>
                  <a:pt x="468" y="503"/>
                  <a:pt x="468" y="503"/>
                  <a:pt x="468" y="503"/>
                </a:cubicBezTo>
                <a:cubicBezTo>
                  <a:pt x="468" y="503"/>
                  <a:pt x="468" y="503"/>
                  <a:pt x="468" y="503"/>
                </a:cubicBezTo>
                <a:close/>
                <a:moveTo>
                  <a:pt x="469" y="502"/>
                </a:moveTo>
                <a:cubicBezTo>
                  <a:pt x="469" y="502"/>
                  <a:pt x="469" y="502"/>
                  <a:pt x="469" y="502"/>
                </a:cubicBezTo>
                <a:cubicBezTo>
                  <a:pt x="469" y="501"/>
                  <a:pt x="469" y="501"/>
                  <a:pt x="469" y="501"/>
                </a:cubicBezTo>
                <a:cubicBezTo>
                  <a:pt x="469" y="501"/>
                  <a:pt x="469" y="501"/>
                  <a:pt x="469" y="501"/>
                </a:cubicBezTo>
                <a:cubicBezTo>
                  <a:pt x="469" y="501"/>
                  <a:pt x="469" y="502"/>
                  <a:pt x="469" y="502"/>
                </a:cubicBezTo>
                <a:close/>
                <a:moveTo>
                  <a:pt x="474" y="501"/>
                </a:moveTo>
                <a:cubicBezTo>
                  <a:pt x="474" y="501"/>
                  <a:pt x="474" y="501"/>
                  <a:pt x="474" y="501"/>
                </a:cubicBezTo>
                <a:cubicBezTo>
                  <a:pt x="474" y="500"/>
                  <a:pt x="474" y="500"/>
                  <a:pt x="474" y="500"/>
                </a:cubicBezTo>
                <a:cubicBezTo>
                  <a:pt x="474" y="500"/>
                  <a:pt x="474" y="500"/>
                  <a:pt x="474" y="500"/>
                </a:cubicBezTo>
                <a:lnTo>
                  <a:pt x="474" y="501"/>
                </a:lnTo>
                <a:close/>
                <a:moveTo>
                  <a:pt x="475" y="499"/>
                </a:moveTo>
                <a:cubicBezTo>
                  <a:pt x="475" y="499"/>
                  <a:pt x="475" y="499"/>
                  <a:pt x="475" y="499"/>
                </a:cubicBezTo>
                <a:cubicBezTo>
                  <a:pt x="475" y="498"/>
                  <a:pt x="475" y="498"/>
                  <a:pt x="475" y="498"/>
                </a:cubicBezTo>
                <a:cubicBezTo>
                  <a:pt x="475" y="498"/>
                  <a:pt x="475" y="498"/>
                  <a:pt x="475" y="498"/>
                </a:cubicBezTo>
                <a:lnTo>
                  <a:pt x="475" y="499"/>
                </a:lnTo>
                <a:close/>
                <a:moveTo>
                  <a:pt x="477" y="498"/>
                </a:moveTo>
                <a:cubicBezTo>
                  <a:pt x="477" y="498"/>
                  <a:pt x="477" y="498"/>
                  <a:pt x="477" y="497"/>
                </a:cubicBezTo>
                <a:cubicBezTo>
                  <a:pt x="478" y="498"/>
                  <a:pt x="477" y="497"/>
                  <a:pt x="477" y="498"/>
                </a:cubicBezTo>
                <a:close/>
                <a:moveTo>
                  <a:pt x="478" y="497"/>
                </a:moveTo>
                <a:cubicBezTo>
                  <a:pt x="478" y="497"/>
                  <a:pt x="478" y="497"/>
                  <a:pt x="478" y="497"/>
                </a:cubicBezTo>
                <a:cubicBezTo>
                  <a:pt x="478" y="497"/>
                  <a:pt x="478" y="497"/>
                  <a:pt x="478" y="497"/>
                </a:cubicBezTo>
                <a:cubicBezTo>
                  <a:pt x="478" y="497"/>
                  <a:pt x="478" y="497"/>
                  <a:pt x="478" y="497"/>
                </a:cubicBezTo>
                <a:cubicBezTo>
                  <a:pt x="478" y="497"/>
                  <a:pt x="478" y="497"/>
                  <a:pt x="478" y="497"/>
                </a:cubicBezTo>
                <a:close/>
                <a:moveTo>
                  <a:pt x="479" y="496"/>
                </a:moveTo>
                <a:cubicBezTo>
                  <a:pt x="478" y="496"/>
                  <a:pt x="478" y="496"/>
                  <a:pt x="478" y="496"/>
                </a:cubicBezTo>
                <a:cubicBezTo>
                  <a:pt x="478" y="496"/>
                  <a:pt x="478" y="496"/>
                  <a:pt x="478" y="495"/>
                </a:cubicBezTo>
                <a:cubicBezTo>
                  <a:pt x="478" y="495"/>
                  <a:pt x="478" y="495"/>
                  <a:pt x="479" y="495"/>
                </a:cubicBezTo>
                <a:cubicBezTo>
                  <a:pt x="479" y="495"/>
                  <a:pt x="479" y="495"/>
                  <a:pt x="479" y="495"/>
                </a:cubicBezTo>
                <a:cubicBezTo>
                  <a:pt x="479" y="496"/>
                  <a:pt x="479" y="496"/>
                  <a:pt x="479" y="496"/>
                </a:cubicBezTo>
                <a:close/>
                <a:moveTo>
                  <a:pt x="481" y="493"/>
                </a:moveTo>
                <a:cubicBezTo>
                  <a:pt x="481" y="493"/>
                  <a:pt x="481" y="493"/>
                  <a:pt x="481" y="493"/>
                </a:cubicBezTo>
                <a:close/>
                <a:moveTo>
                  <a:pt x="481" y="491"/>
                </a:moveTo>
                <a:cubicBezTo>
                  <a:pt x="481" y="491"/>
                  <a:pt x="481" y="491"/>
                  <a:pt x="481" y="491"/>
                </a:cubicBezTo>
                <a:cubicBezTo>
                  <a:pt x="481" y="491"/>
                  <a:pt x="481" y="492"/>
                  <a:pt x="481" y="491"/>
                </a:cubicBezTo>
                <a:cubicBezTo>
                  <a:pt x="481" y="491"/>
                  <a:pt x="481" y="491"/>
                  <a:pt x="481" y="491"/>
                </a:cubicBezTo>
                <a:cubicBezTo>
                  <a:pt x="481" y="491"/>
                  <a:pt x="481" y="491"/>
                  <a:pt x="481" y="491"/>
                </a:cubicBezTo>
                <a:close/>
                <a:moveTo>
                  <a:pt x="482" y="494"/>
                </a:moveTo>
                <a:cubicBezTo>
                  <a:pt x="482" y="494"/>
                  <a:pt x="482" y="494"/>
                  <a:pt x="482" y="494"/>
                </a:cubicBezTo>
                <a:cubicBezTo>
                  <a:pt x="482" y="494"/>
                  <a:pt x="482" y="494"/>
                  <a:pt x="482" y="493"/>
                </a:cubicBezTo>
                <a:cubicBezTo>
                  <a:pt x="482" y="493"/>
                  <a:pt x="482" y="493"/>
                  <a:pt x="482" y="493"/>
                </a:cubicBezTo>
                <a:cubicBezTo>
                  <a:pt x="482" y="493"/>
                  <a:pt x="482" y="493"/>
                  <a:pt x="483" y="493"/>
                </a:cubicBezTo>
                <a:cubicBezTo>
                  <a:pt x="483" y="493"/>
                  <a:pt x="482" y="494"/>
                  <a:pt x="482" y="494"/>
                </a:cubicBezTo>
                <a:close/>
                <a:moveTo>
                  <a:pt x="484" y="492"/>
                </a:moveTo>
                <a:cubicBezTo>
                  <a:pt x="483" y="492"/>
                  <a:pt x="483" y="492"/>
                  <a:pt x="483" y="492"/>
                </a:cubicBezTo>
                <a:cubicBezTo>
                  <a:pt x="483" y="492"/>
                  <a:pt x="483" y="492"/>
                  <a:pt x="483" y="491"/>
                </a:cubicBezTo>
                <a:cubicBezTo>
                  <a:pt x="483" y="492"/>
                  <a:pt x="483" y="491"/>
                  <a:pt x="483" y="492"/>
                </a:cubicBezTo>
                <a:cubicBezTo>
                  <a:pt x="484" y="492"/>
                  <a:pt x="484" y="492"/>
                  <a:pt x="484" y="492"/>
                </a:cubicBezTo>
                <a:close/>
                <a:moveTo>
                  <a:pt x="485" y="492"/>
                </a:moveTo>
                <a:cubicBezTo>
                  <a:pt x="485" y="492"/>
                  <a:pt x="485" y="492"/>
                  <a:pt x="485" y="491"/>
                </a:cubicBezTo>
                <a:cubicBezTo>
                  <a:pt x="485" y="491"/>
                  <a:pt x="486" y="490"/>
                  <a:pt x="486" y="490"/>
                </a:cubicBezTo>
                <a:cubicBezTo>
                  <a:pt x="487" y="490"/>
                  <a:pt x="487" y="490"/>
                  <a:pt x="487" y="490"/>
                </a:cubicBezTo>
                <a:cubicBezTo>
                  <a:pt x="487" y="492"/>
                  <a:pt x="486" y="492"/>
                  <a:pt x="485" y="492"/>
                </a:cubicBezTo>
                <a:close/>
                <a:moveTo>
                  <a:pt x="488" y="491"/>
                </a:moveTo>
                <a:cubicBezTo>
                  <a:pt x="488" y="491"/>
                  <a:pt x="488" y="491"/>
                  <a:pt x="488" y="491"/>
                </a:cubicBezTo>
                <a:cubicBezTo>
                  <a:pt x="488" y="490"/>
                  <a:pt x="488" y="490"/>
                  <a:pt x="488" y="490"/>
                </a:cubicBezTo>
                <a:cubicBezTo>
                  <a:pt x="488" y="490"/>
                  <a:pt x="488" y="490"/>
                  <a:pt x="488" y="490"/>
                </a:cubicBezTo>
                <a:lnTo>
                  <a:pt x="488" y="491"/>
                </a:lnTo>
                <a:close/>
                <a:moveTo>
                  <a:pt x="490" y="489"/>
                </a:moveTo>
                <a:cubicBezTo>
                  <a:pt x="490" y="489"/>
                  <a:pt x="490" y="489"/>
                  <a:pt x="490" y="489"/>
                </a:cubicBezTo>
                <a:cubicBezTo>
                  <a:pt x="490" y="489"/>
                  <a:pt x="490" y="489"/>
                  <a:pt x="490" y="489"/>
                </a:cubicBezTo>
                <a:close/>
                <a:moveTo>
                  <a:pt x="492" y="488"/>
                </a:moveTo>
                <a:cubicBezTo>
                  <a:pt x="492" y="488"/>
                  <a:pt x="492" y="488"/>
                  <a:pt x="492" y="488"/>
                </a:cubicBezTo>
                <a:cubicBezTo>
                  <a:pt x="492" y="488"/>
                  <a:pt x="492" y="488"/>
                  <a:pt x="492" y="488"/>
                </a:cubicBezTo>
                <a:cubicBezTo>
                  <a:pt x="492" y="488"/>
                  <a:pt x="492" y="488"/>
                  <a:pt x="492" y="488"/>
                </a:cubicBezTo>
                <a:close/>
                <a:moveTo>
                  <a:pt x="502" y="474"/>
                </a:moveTo>
                <a:cubicBezTo>
                  <a:pt x="502" y="474"/>
                  <a:pt x="502" y="474"/>
                  <a:pt x="502" y="474"/>
                </a:cubicBezTo>
                <a:cubicBezTo>
                  <a:pt x="502" y="474"/>
                  <a:pt x="502" y="474"/>
                  <a:pt x="502" y="474"/>
                </a:cubicBezTo>
                <a:cubicBezTo>
                  <a:pt x="502" y="474"/>
                  <a:pt x="502" y="474"/>
                  <a:pt x="502" y="474"/>
                </a:cubicBezTo>
                <a:cubicBezTo>
                  <a:pt x="502" y="474"/>
                  <a:pt x="502" y="474"/>
                  <a:pt x="502" y="474"/>
                </a:cubicBezTo>
                <a:close/>
                <a:moveTo>
                  <a:pt x="503" y="473"/>
                </a:moveTo>
                <a:cubicBezTo>
                  <a:pt x="503" y="473"/>
                  <a:pt x="503" y="473"/>
                  <a:pt x="503" y="473"/>
                </a:cubicBezTo>
                <a:cubicBezTo>
                  <a:pt x="502" y="473"/>
                  <a:pt x="502" y="473"/>
                  <a:pt x="502" y="473"/>
                </a:cubicBezTo>
                <a:cubicBezTo>
                  <a:pt x="503" y="472"/>
                  <a:pt x="502" y="473"/>
                  <a:pt x="503" y="472"/>
                </a:cubicBezTo>
                <a:cubicBezTo>
                  <a:pt x="503" y="472"/>
                  <a:pt x="503" y="472"/>
                  <a:pt x="503" y="472"/>
                </a:cubicBezTo>
                <a:lnTo>
                  <a:pt x="503" y="473"/>
                </a:lnTo>
                <a:close/>
                <a:moveTo>
                  <a:pt x="504" y="476"/>
                </a:moveTo>
                <a:cubicBezTo>
                  <a:pt x="504" y="476"/>
                  <a:pt x="504" y="476"/>
                  <a:pt x="504" y="476"/>
                </a:cubicBezTo>
                <a:cubicBezTo>
                  <a:pt x="504" y="476"/>
                  <a:pt x="504" y="476"/>
                  <a:pt x="504" y="476"/>
                </a:cubicBezTo>
                <a:cubicBezTo>
                  <a:pt x="504" y="476"/>
                  <a:pt x="504" y="476"/>
                  <a:pt x="504" y="476"/>
                </a:cubicBezTo>
                <a:close/>
                <a:moveTo>
                  <a:pt x="504" y="478"/>
                </a:moveTo>
                <a:cubicBezTo>
                  <a:pt x="504" y="478"/>
                  <a:pt x="504" y="478"/>
                  <a:pt x="503" y="477"/>
                </a:cubicBezTo>
                <a:cubicBezTo>
                  <a:pt x="503" y="477"/>
                  <a:pt x="503" y="477"/>
                  <a:pt x="503" y="477"/>
                </a:cubicBezTo>
                <a:cubicBezTo>
                  <a:pt x="504" y="477"/>
                  <a:pt x="504" y="477"/>
                  <a:pt x="504" y="478"/>
                </a:cubicBezTo>
                <a:close/>
                <a:moveTo>
                  <a:pt x="516" y="464"/>
                </a:moveTo>
                <a:cubicBezTo>
                  <a:pt x="516" y="464"/>
                  <a:pt x="516" y="464"/>
                  <a:pt x="516" y="464"/>
                </a:cubicBezTo>
                <a:cubicBezTo>
                  <a:pt x="515" y="464"/>
                  <a:pt x="515" y="464"/>
                  <a:pt x="515" y="464"/>
                </a:cubicBezTo>
                <a:cubicBezTo>
                  <a:pt x="515" y="464"/>
                  <a:pt x="515" y="464"/>
                  <a:pt x="515" y="464"/>
                </a:cubicBezTo>
                <a:cubicBezTo>
                  <a:pt x="515" y="464"/>
                  <a:pt x="515" y="464"/>
                  <a:pt x="516" y="464"/>
                </a:cubicBezTo>
                <a:close/>
                <a:moveTo>
                  <a:pt x="514" y="468"/>
                </a:moveTo>
                <a:cubicBezTo>
                  <a:pt x="514" y="468"/>
                  <a:pt x="514" y="468"/>
                  <a:pt x="514" y="468"/>
                </a:cubicBezTo>
                <a:cubicBezTo>
                  <a:pt x="514" y="468"/>
                  <a:pt x="514" y="468"/>
                  <a:pt x="514" y="468"/>
                </a:cubicBezTo>
                <a:cubicBezTo>
                  <a:pt x="514" y="468"/>
                  <a:pt x="514" y="468"/>
                  <a:pt x="514" y="468"/>
                </a:cubicBezTo>
                <a:close/>
                <a:moveTo>
                  <a:pt x="514" y="464"/>
                </a:moveTo>
                <a:cubicBezTo>
                  <a:pt x="514" y="464"/>
                  <a:pt x="514" y="464"/>
                  <a:pt x="514" y="464"/>
                </a:cubicBezTo>
                <a:cubicBezTo>
                  <a:pt x="514" y="464"/>
                  <a:pt x="514" y="464"/>
                  <a:pt x="514" y="464"/>
                </a:cubicBezTo>
                <a:cubicBezTo>
                  <a:pt x="513" y="464"/>
                  <a:pt x="514" y="464"/>
                  <a:pt x="513" y="464"/>
                </a:cubicBezTo>
                <a:cubicBezTo>
                  <a:pt x="513" y="464"/>
                  <a:pt x="513" y="464"/>
                  <a:pt x="513" y="464"/>
                </a:cubicBezTo>
                <a:cubicBezTo>
                  <a:pt x="513" y="464"/>
                  <a:pt x="513" y="464"/>
                  <a:pt x="514" y="464"/>
                </a:cubicBezTo>
                <a:close/>
                <a:moveTo>
                  <a:pt x="513" y="465"/>
                </a:moveTo>
                <a:cubicBezTo>
                  <a:pt x="513" y="465"/>
                  <a:pt x="513" y="465"/>
                  <a:pt x="513" y="465"/>
                </a:cubicBezTo>
                <a:cubicBezTo>
                  <a:pt x="513" y="465"/>
                  <a:pt x="513" y="465"/>
                  <a:pt x="513" y="465"/>
                </a:cubicBezTo>
                <a:cubicBezTo>
                  <a:pt x="513" y="465"/>
                  <a:pt x="513" y="465"/>
                  <a:pt x="513" y="465"/>
                </a:cubicBezTo>
                <a:cubicBezTo>
                  <a:pt x="513" y="465"/>
                  <a:pt x="513" y="465"/>
                  <a:pt x="513" y="465"/>
                </a:cubicBezTo>
                <a:cubicBezTo>
                  <a:pt x="513" y="465"/>
                  <a:pt x="513" y="465"/>
                  <a:pt x="513" y="465"/>
                </a:cubicBezTo>
                <a:close/>
                <a:moveTo>
                  <a:pt x="510" y="474"/>
                </a:moveTo>
                <a:cubicBezTo>
                  <a:pt x="510" y="474"/>
                  <a:pt x="510" y="474"/>
                  <a:pt x="510" y="474"/>
                </a:cubicBezTo>
                <a:cubicBezTo>
                  <a:pt x="510" y="474"/>
                  <a:pt x="510" y="474"/>
                  <a:pt x="510" y="474"/>
                </a:cubicBezTo>
                <a:close/>
                <a:moveTo>
                  <a:pt x="510" y="453"/>
                </a:moveTo>
                <a:cubicBezTo>
                  <a:pt x="509" y="453"/>
                  <a:pt x="510" y="453"/>
                  <a:pt x="509" y="453"/>
                </a:cubicBezTo>
                <a:cubicBezTo>
                  <a:pt x="510" y="453"/>
                  <a:pt x="510" y="453"/>
                  <a:pt x="510" y="453"/>
                </a:cubicBezTo>
                <a:close/>
                <a:moveTo>
                  <a:pt x="505" y="470"/>
                </a:moveTo>
                <a:cubicBezTo>
                  <a:pt x="505" y="470"/>
                  <a:pt x="505" y="470"/>
                  <a:pt x="505" y="470"/>
                </a:cubicBezTo>
                <a:cubicBezTo>
                  <a:pt x="505" y="470"/>
                  <a:pt x="505" y="470"/>
                  <a:pt x="505" y="470"/>
                </a:cubicBezTo>
                <a:cubicBezTo>
                  <a:pt x="505" y="470"/>
                  <a:pt x="505" y="470"/>
                  <a:pt x="505" y="470"/>
                </a:cubicBezTo>
                <a:cubicBezTo>
                  <a:pt x="505" y="470"/>
                  <a:pt x="505" y="470"/>
                  <a:pt x="505" y="470"/>
                </a:cubicBezTo>
                <a:close/>
                <a:moveTo>
                  <a:pt x="506" y="477"/>
                </a:moveTo>
                <a:cubicBezTo>
                  <a:pt x="505" y="477"/>
                  <a:pt x="505" y="477"/>
                  <a:pt x="505" y="476"/>
                </a:cubicBezTo>
                <a:cubicBezTo>
                  <a:pt x="505" y="476"/>
                  <a:pt x="505" y="477"/>
                  <a:pt x="506" y="477"/>
                </a:cubicBezTo>
                <a:cubicBezTo>
                  <a:pt x="506" y="477"/>
                  <a:pt x="506" y="477"/>
                  <a:pt x="506" y="477"/>
                </a:cubicBezTo>
                <a:close/>
                <a:moveTo>
                  <a:pt x="508" y="477"/>
                </a:moveTo>
                <a:cubicBezTo>
                  <a:pt x="508" y="477"/>
                  <a:pt x="508" y="477"/>
                  <a:pt x="508" y="477"/>
                </a:cubicBezTo>
                <a:cubicBezTo>
                  <a:pt x="507" y="477"/>
                  <a:pt x="507" y="477"/>
                  <a:pt x="507" y="476"/>
                </a:cubicBezTo>
                <a:cubicBezTo>
                  <a:pt x="507" y="476"/>
                  <a:pt x="508" y="477"/>
                  <a:pt x="508" y="477"/>
                </a:cubicBezTo>
                <a:close/>
                <a:moveTo>
                  <a:pt x="508" y="478"/>
                </a:moveTo>
                <a:cubicBezTo>
                  <a:pt x="509" y="478"/>
                  <a:pt x="508" y="478"/>
                  <a:pt x="509" y="478"/>
                </a:cubicBezTo>
                <a:cubicBezTo>
                  <a:pt x="508" y="478"/>
                  <a:pt x="508" y="478"/>
                  <a:pt x="508" y="478"/>
                </a:cubicBezTo>
                <a:close/>
                <a:moveTo>
                  <a:pt x="509" y="474"/>
                </a:moveTo>
                <a:cubicBezTo>
                  <a:pt x="509" y="474"/>
                  <a:pt x="509" y="474"/>
                  <a:pt x="509" y="475"/>
                </a:cubicBezTo>
                <a:cubicBezTo>
                  <a:pt x="509" y="475"/>
                  <a:pt x="509" y="475"/>
                  <a:pt x="509" y="475"/>
                </a:cubicBezTo>
                <a:cubicBezTo>
                  <a:pt x="509" y="475"/>
                  <a:pt x="509" y="475"/>
                  <a:pt x="509" y="475"/>
                </a:cubicBezTo>
                <a:cubicBezTo>
                  <a:pt x="509" y="475"/>
                  <a:pt x="509" y="474"/>
                  <a:pt x="509" y="474"/>
                </a:cubicBezTo>
                <a:close/>
                <a:moveTo>
                  <a:pt x="508" y="475"/>
                </a:moveTo>
                <a:cubicBezTo>
                  <a:pt x="509" y="475"/>
                  <a:pt x="509" y="475"/>
                  <a:pt x="509" y="475"/>
                </a:cubicBezTo>
                <a:cubicBezTo>
                  <a:pt x="508" y="475"/>
                  <a:pt x="508" y="476"/>
                  <a:pt x="508" y="476"/>
                </a:cubicBezTo>
                <a:cubicBezTo>
                  <a:pt x="508" y="476"/>
                  <a:pt x="508" y="476"/>
                  <a:pt x="507" y="476"/>
                </a:cubicBezTo>
                <a:cubicBezTo>
                  <a:pt x="507" y="475"/>
                  <a:pt x="507" y="475"/>
                  <a:pt x="507" y="475"/>
                </a:cubicBezTo>
                <a:cubicBezTo>
                  <a:pt x="507" y="475"/>
                  <a:pt x="507" y="475"/>
                  <a:pt x="507" y="475"/>
                </a:cubicBezTo>
                <a:cubicBezTo>
                  <a:pt x="508" y="475"/>
                  <a:pt x="508" y="475"/>
                  <a:pt x="508" y="475"/>
                </a:cubicBezTo>
                <a:close/>
                <a:moveTo>
                  <a:pt x="508" y="473"/>
                </a:moveTo>
                <a:cubicBezTo>
                  <a:pt x="508" y="473"/>
                  <a:pt x="508" y="473"/>
                  <a:pt x="508" y="473"/>
                </a:cubicBezTo>
                <a:cubicBezTo>
                  <a:pt x="508" y="473"/>
                  <a:pt x="508" y="473"/>
                  <a:pt x="508" y="473"/>
                </a:cubicBezTo>
                <a:close/>
                <a:moveTo>
                  <a:pt x="507" y="467"/>
                </a:moveTo>
                <a:cubicBezTo>
                  <a:pt x="507" y="467"/>
                  <a:pt x="507" y="467"/>
                  <a:pt x="508" y="467"/>
                </a:cubicBezTo>
                <a:cubicBezTo>
                  <a:pt x="508" y="468"/>
                  <a:pt x="508" y="468"/>
                  <a:pt x="508" y="468"/>
                </a:cubicBezTo>
                <a:cubicBezTo>
                  <a:pt x="507" y="468"/>
                  <a:pt x="507" y="467"/>
                  <a:pt x="507" y="467"/>
                </a:cubicBezTo>
                <a:cubicBezTo>
                  <a:pt x="507" y="467"/>
                  <a:pt x="507" y="467"/>
                  <a:pt x="507" y="467"/>
                </a:cubicBezTo>
                <a:cubicBezTo>
                  <a:pt x="507" y="467"/>
                  <a:pt x="507" y="467"/>
                  <a:pt x="507" y="467"/>
                </a:cubicBezTo>
                <a:close/>
                <a:moveTo>
                  <a:pt x="507" y="468"/>
                </a:moveTo>
                <a:cubicBezTo>
                  <a:pt x="506" y="468"/>
                  <a:pt x="507" y="468"/>
                  <a:pt x="506" y="468"/>
                </a:cubicBezTo>
                <a:lnTo>
                  <a:pt x="507" y="468"/>
                </a:lnTo>
                <a:close/>
                <a:moveTo>
                  <a:pt x="507" y="470"/>
                </a:moveTo>
                <a:cubicBezTo>
                  <a:pt x="506" y="470"/>
                  <a:pt x="507" y="470"/>
                  <a:pt x="506" y="470"/>
                </a:cubicBezTo>
                <a:cubicBezTo>
                  <a:pt x="506" y="471"/>
                  <a:pt x="506" y="470"/>
                  <a:pt x="506" y="471"/>
                </a:cubicBezTo>
                <a:cubicBezTo>
                  <a:pt x="506" y="470"/>
                  <a:pt x="506" y="470"/>
                  <a:pt x="506" y="470"/>
                </a:cubicBezTo>
                <a:cubicBezTo>
                  <a:pt x="506" y="470"/>
                  <a:pt x="506" y="470"/>
                  <a:pt x="507" y="470"/>
                </a:cubicBezTo>
                <a:close/>
                <a:moveTo>
                  <a:pt x="506" y="474"/>
                </a:moveTo>
                <a:cubicBezTo>
                  <a:pt x="506" y="474"/>
                  <a:pt x="506" y="474"/>
                  <a:pt x="506" y="474"/>
                </a:cubicBezTo>
                <a:cubicBezTo>
                  <a:pt x="506" y="474"/>
                  <a:pt x="506" y="474"/>
                  <a:pt x="506" y="475"/>
                </a:cubicBezTo>
                <a:cubicBezTo>
                  <a:pt x="506" y="475"/>
                  <a:pt x="506" y="475"/>
                  <a:pt x="506" y="475"/>
                </a:cubicBezTo>
                <a:cubicBezTo>
                  <a:pt x="506" y="475"/>
                  <a:pt x="506" y="475"/>
                  <a:pt x="506" y="475"/>
                </a:cubicBezTo>
                <a:cubicBezTo>
                  <a:pt x="505" y="475"/>
                  <a:pt x="505" y="475"/>
                  <a:pt x="505" y="475"/>
                </a:cubicBezTo>
                <a:cubicBezTo>
                  <a:pt x="505" y="475"/>
                  <a:pt x="505" y="475"/>
                  <a:pt x="505" y="475"/>
                </a:cubicBezTo>
                <a:cubicBezTo>
                  <a:pt x="505" y="475"/>
                  <a:pt x="505" y="474"/>
                  <a:pt x="505" y="474"/>
                </a:cubicBezTo>
                <a:cubicBezTo>
                  <a:pt x="506" y="474"/>
                  <a:pt x="506" y="474"/>
                  <a:pt x="506" y="474"/>
                </a:cubicBezTo>
                <a:close/>
                <a:moveTo>
                  <a:pt x="496" y="451"/>
                </a:moveTo>
                <a:cubicBezTo>
                  <a:pt x="496" y="451"/>
                  <a:pt x="496" y="451"/>
                  <a:pt x="496" y="451"/>
                </a:cubicBezTo>
                <a:cubicBezTo>
                  <a:pt x="496" y="451"/>
                  <a:pt x="496" y="451"/>
                  <a:pt x="495" y="451"/>
                </a:cubicBezTo>
                <a:lnTo>
                  <a:pt x="496" y="451"/>
                </a:lnTo>
                <a:close/>
                <a:moveTo>
                  <a:pt x="495" y="458"/>
                </a:moveTo>
                <a:cubicBezTo>
                  <a:pt x="495" y="458"/>
                  <a:pt x="495" y="458"/>
                  <a:pt x="495" y="458"/>
                </a:cubicBezTo>
                <a:cubicBezTo>
                  <a:pt x="495" y="458"/>
                  <a:pt x="495" y="458"/>
                  <a:pt x="495" y="458"/>
                </a:cubicBezTo>
                <a:cubicBezTo>
                  <a:pt x="495" y="458"/>
                  <a:pt x="495" y="458"/>
                  <a:pt x="495" y="458"/>
                </a:cubicBezTo>
                <a:cubicBezTo>
                  <a:pt x="495" y="458"/>
                  <a:pt x="495" y="458"/>
                  <a:pt x="495" y="458"/>
                </a:cubicBezTo>
                <a:close/>
                <a:moveTo>
                  <a:pt x="494" y="448"/>
                </a:moveTo>
                <a:cubicBezTo>
                  <a:pt x="494" y="448"/>
                  <a:pt x="494" y="448"/>
                  <a:pt x="494" y="448"/>
                </a:cubicBezTo>
                <a:cubicBezTo>
                  <a:pt x="495" y="448"/>
                  <a:pt x="495" y="448"/>
                  <a:pt x="495" y="449"/>
                </a:cubicBezTo>
                <a:cubicBezTo>
                  <a:pt x="494" y="449"/>
                  <a:pt x="494" y="449"/>
                  <a:pt x="494" y="449"/>
                </a:cubicBezTo>
                <a:lnTo>
                  <a:pt x="494" y="448"/>
                </a:lnTo>
                <a:close/>
                <a:moveTo>
                  <a:pt x="494" y="430"/>
                </a:moveTo>
                <a:cubicBezTo>
                  <a:pt x="495" y="430"/>
                  <a:pt x="495" y="430"/>
                  <a:pt x="495" y="431"/>
                </a:cubicBezTo>
                <a:cubicBezTo>
                  <a:pt x="495" y="431"/>
                  <a:pt x="495" y="431"/>
                  <a:pt x="495" y="431"/>
                </a:cubicBezTo>
                <a:cubicBezTo>
                  <a:pt x="495" y="431"/>
                  <a:pt x="495" y="431"/>
                  <a:pt x="495" y="431"/>
                </a:cubicBezTo>
                <a:cubicBezTo>
                  <a:pt x="495" y="431"/>
                  <a:pt x="495" y="431"/>
                  <a:pt x="494" y="431"/>
                </a:cubicBezTo>
                <a:cubicBezTo>
                  <a:pt x="494" y="430"/>
                  <a:pt x="494" y="430"/>
                  <a:pt x="494" y="430"/>
                </a:cubicBezTo>
                <a:close/>
                <a:moveTo>
                  <a:pt x="464" y="452"/>
                </a:moveTo>
                <a:cubicBezTo>
                  <a:pt x="464" y="452"/>
                  <a:pt x="464" y="453"/>
                  <a:pt x="464" y="453"/>
                </a:cubicBezTo>
                <a:cubicBezTo>
                  <a:pt x="464" y="453"/>
                  <a:pt x="464" y="453"/>
                  <a:pt x="464" y="453"/>
                </a:cubicBezTo>
                <a:cubicBezTo>
                  <a:pt x="464" y="453"/>
                  <a:pt x="464" y="453"/>
                  <a:pt x="464" y="453"/>
                </a:cubicBezTo>
                <a:cubicBezTo>
                  <a:pt x="464" y="453"/>
                  <a:pt x="464" y="452"/>
                  <a:pt x="464" y="452"/>
                </a:cubicBezTo>
                <a:close/>
                <a:moveTo>
                  <a:pt x="574" y="400"/>
                </a:moveTo>
                <a:cubicBezTo>
                  <a:pt x="574" y="401"/>
                  <a:pt x="574" y="401"/>
                  <a:pt x="574" y="401"/>
                </a:cubicBezTo>
                <a:cubicBezTo>
                  <a:pt x="574" y="402"/>
                  <a:pt x="574" y="402"/>
                  <a:pt x="574" y="402"/>
                </a:cubicBezTo>
                <a:cubicBezTo>
                  <a:pt x="574" y="402"/>
                  <a:pt x="574" y="402"/>
                  <a:pt x="574" y="402"/>
                </a:cubicBezTo>
                <a:cubicBezTo>
                  <a:pt x="574" y="401"/>
                  <a:pt x="574" y="401"/>
                  <a:pt x="574" y="400"/>
                </a:cubicBezTo>
                <a:close/>
                <a:moveTo>
                  <a:pt x="574" y="402"/>
                </a:moveTo>
                <a:cubicBezTo>
                  <a:pt x="574" y="402"/>
                  <a:pt x="573" y="402"/>
                  <a:pt x="574" y="402"/>
                </a:cubicBezTo>
                <a:cubicBezTo>
                  <a:pt x="574" y="402"/>
                  <a:pt x="574" y="402"/>
                  <a:pt x="574" y="402"/>
                </a:cubicBezTo>
                <a:cubicBezTo>
                  <a:pt x="574" y="402"/>
                  <a:pt x="574" y="402"/>
                  <a:pt x="574" y="402"/>
                </a:cubicBezTo>
                <a:cubicBezTo>
                  <a:pt x="574" y="402"/>
                  <a:pt x="574" y="402"/>
                  <a:pt x="574" y="402"/>
                </a:cubicBezTo>
                <a:close/>
                <a:moveTo>
                  <a:pt x="573" y="400"/>
                </a:moveTo>
                <a:cubicBezTo>
                  <a:pt x="573" y="400"/>
                  <a:pt x="573" y="400"/>
                  <a:pt x="573" y="400"/>
                </a:cubicBezTo>
                <a:cubicBezTo>
                  <a:pt x="573" y="400"/>
                  <a:pt x="573" y="400"/>
                  <a:pt x="574" y="400"/>
                </a:cubicBezTo>
                <a:cubicBezTo>
                  <a:pt x="574" y="400"/>
                  <a:pt x="574" y="400"/>
                  <a:pt x="574" y="400"/>
                </a:cubicBezTo>
                <a:lnTo>
                  <a:pt x="573" y="400"/>
                </a:lnTo>
                <a:close/>
                <a:moveTo>
                  <a:pt x="572" y="395"/>
                </a:moveTo>
                <a:cubicBezTo>
                  <a:pt x="572" y="395"/>
                  <a:pt x="572" y="395"/>
                  <a:pt x="573" y="395"/>
                </a:cubicBezTo>
                <a:cubicBezTo>
                  <a:pt x="573" y="395"/>
                  <a:pt x="573" y="397"/>
                  <a:pt x="573" y="398"/>
                </a:cubicBezTo>
                <a:cubicBezTo>
                  <a:pt x="574" y="398"/>
                  <a:pt x="574" y="398"/>
                  <a:pt x="574" y="398"/>
                </a:cubicBezTo>
                <a:cubicBezTo>
                  <a:pt x="574" y="398"/>
                  <a:pt x="574" y="398"/>
                  <a:pt x="574" y="398"/>
                </a:cubicBezTo>
                <a:cubicBezTo>
                  <a:pt x="574" y="398"/>
                  <a:pt x="574" y="398"/>
                  <a:pt x="574" y="398"/>
                </a:cubicBezTo>
                <a:cubicBezTo>
                  <a:pt x="574" y="399"/>
                  <a:pt x="573" y="399"/>
                  <a:pt x="573" y="399"/>
                </a:cubicBezTo>
                <a:cubicBezTo>
                  <a:pt x="572" y="399"/>
                  <a:pt x="572" y="399"/>
                  <a:pt x="572" y="399"/>
                </a:cubicBezTo>
                <a:cubicBezTo>
                  <a:pt x="572" y="399"/>
                  <a:pt x="572" y="399"/>
                  <a:pt x="572" y="399"/>
                </a:cubicBezTo>
                <a:cubicBezTo>
                  <a:pt x="572" y="398"/>
                  <a:pt x="572" y="398"/>
                  <a:pt x="572" y="398"/>
                </a:cubicBezTo>
                <a:cubicBezTo>
                  <a:pt x="572" y="397"/>
                  <a:pt x="572" y="396"/>
                  <a:pt x="571" y="396"/>
                </a:cubicBezTo>
                <a:cubicBezTo>
                  <a:pt x="572" y="395"/>
                  <a:pt x="572" y="395"/>
                  <a:pt x="572" y="395"/>
                </a:cubicBezTo>
                <a:close/>
                <a:moveTo>
                  <a:pt x="573" y="402"/>
                </a:moveTo>
                <a:cubicBezTo>
                  <a:pt x="573" y="402"/>
                  <a:pt x="573" y="402"/>
                  <a:pt x="572" y="401"/>
                </a:cubicBezTo>
                <a:cubicBezTo>
                  <a:pt x="573" y="401"/>
                  <a:pt x="573" y="401"/>
                  <a:pt x="573" y="402"/>
                </a:cubicBezTo>
                <a:close/>
                <a:moveTo>
                  <a:pt x="572" y="410"/>
                </a:moveTo>
                <a:cubicBezTo>
                  <a:pt x="572" y="410"/>
                  <a:pt x="572" y="410"/>
                  <a:pt x="572" y="410"/>
                </a:cubicBezTo>
                <a:cubicBezTo>
                  <a:pt x="572" y="410"/>
                  <a:pt x="572" y="410"/>
                  <a:pt x="572" y="410"/>
                </a:cubicBezTo>
                <a:cubicBezTo>
                  <a:pt x="572" y="410"/>
                  <a:pt x="572" y="410"/>
                  <a:pt x="572" y="410"/>
                </a:cubicBezTo>
                <a:cubicBezTo>
                  <a:pt x="572" y="410"/>
                  <a:pt x="572" y="410"/>
                  <a:pt x="572" y="410"/>
                </a:cubicBezTo>
                <a:close/>
                <a:moveTo>
                  <a:pt x="571" y="397"/>
                </a:moveTo>
                <a:cubicBezTo>
                  <a:pt x="571" y="397"/>
                  <a:pt x="571" y="397"/>
                  <a:pt x="571" y="397"/>
                </a:cubicBezTo>
                <a:cubicBezTo>
                  <a:pt x="571" y="398"/>
                  <a:pt x="571" y="398"/>
                  <a:pt x="571" y="398"/>
                </a:cubicBezTo>
                <a:cubicBezTo>
                  <a:pt x="571" y="398"/>
                  <a:pt x="571" y="398"/>
                  <a:pt x="571" y="398"/>
                </a:cubicBezTo>
                <a:lnTo>
                  <a:pt x="571" y="397"/>
                </a:lnTo>
                <a:close/>
                <a:moveTo>
                  <a:pt x="571" y="399"/>
                </a:moveTo>
                <a:cubicBezTo>
                  <a:pt x="571" y="399"/>
                  <a:pt x="571" y="399"/>
                  <a:pt x="571" y="399"/>
                </a:cubicBezTo>
                <a:cubicBezTo>
                  <a:pt x="571" y="400"/>
                  <a:pt x="572" y="400"/>
                  <a:pt x="572" y="401"/>
                </a:cubicBezTo>
                <a:cubicBezTo>
                  <a:pt x="572" y="401"/>
                  <a:pt x="572" y="401"/>
                  <a:pt x="572" y="401"/>
                </a:cubicBezTo>
                <a:cubicBezTo>
                  <a:pt x="572" y="401"/>
                  <a:pt x="572" y="401"/>
                  <a:pt x="571" y="401"/>
                </a:cubicBezTo>
                <a:cubicBezTo>
                  <a:pt x="571" y="400"/>
                  <a:pt x="571" y="399"/>
                  <a:pt x="571" y="399"/>
                </a:cubicBezTo>
                <a:close/>
                <a:moveTo>
                  <a:pt x="572" y="407"/>
                </a:moveTo>
                <a:cubicBezTo>
                  <a:pt x="572" y="407"/>
                  <a:pt x="572" y="407"/>
                  <a:pt x="572" y="407"/>
                </a:cubicBezTo>
                <a:cubicBezTo>
                  <a:pt x="571" y="407"/>
                  <a:pt x="571" y="407"/>
                  <a:pt x="571" y="407"/>
                </a:cubicBezTo>
                <a:cubicBezTo>
                  <a:pt x="570" y="407"/>
                  <a:pt x="570" y="406"/>
                  <a:pt x="570" y="406"/>
                </a:cubicBezTo>
                <a:cubicBezTo>
                  <a:pt x="570" y="406"/>
                  <a:pt x="570" y="406"/>
                  <a:pt x="570" y="406"/>
                </a:cubicBezTo>
                <a:cubicBezTo>
                  <a:pt x="570" y="406"/>
                  <a:pt x="570" y="405"/>
                  <a:pt x="570" y="405"/>
                </a:cubicBezTo>
                <a:cubicBezTo>
                  <a:pt x="570" y="405"/>
                  <a:pt x="570" y="405"/>
                  <a:pt x="570" y="405"/>
                </a:cubicBezTo>
                <a:cubicBezTo>
                  <a:pt x="570" y="405"/>
                  <a:pt x="571" y="405"/>
                  <a:pt x="571" y="405"/>
                </a:cubicBezTo>
                <a:cubicBezTo>
                  <a:pt x="571" y="406"/>
                  <a:pt x="571" y="405"/>
                  <a:pt x="570" y="405"/>
                </a:cubicBezTo>
                <a:cubicBezTo>
                  <a:pt x="570" y="406"/>
                  <a:pt x="571" y="407"/>
                  <a:pt x="572" y="407"/>
                </a:cubicBezTo>
                <a:close/>
                <a:moveTo>
                  <a:pt x="569" y="390"/>
                </a:moveTo>
                <a:cubicBezTo>
                  <a:pt x="570" y="390"/>
                  <a:pt x="570" y="391"/>
                  <a:pt x="570" y="391"/>
                </a:cubicBezTo>
                <a:cubicBezTo>
                  <a:pt x="570" y="391"/>
                  <a:pt x="570" y="392"/>
                  <a:pt x="570" y="392"/>
                </a:cubicBezTo>
                <a:cubicBezTo>
                  <a:pt x="570" y="393"/>
                  <a:pt x="570" y="393"/>
                  <a:pt x="570" y="393"/>
                </a:cubicBezTo>
                <a:cubicBezTo>
                  <a:pt x="570" y="393"/>
                  <a:pt x="570" y="393"/>
                  <a:pt x="570" y="393"/>
                </a:cubicBezTo>
                <a:cubicBezTo>
                  <a:pt x="570" y="393"/>
                  <a:pt x="570" y="392"/>
                  <a:pt x="570" y="392"/>
                </a:cubicBezTo>
                <a:cubicBezTo>
                  <a:pt x="569" y="392"/>
                  <a:pt x="569" y="392"/>
                  <a:pt x="568" y="392"/>
                </a:cubicBezTo>
                <a:cubicBezTo>
                  <a:pt x="568" y="392"/>
                  <a:pt x="569" y="391"/>
                  <a:pt x="569" y="390"/>
                </a:cubicBezTo>
                <a:close/>
                <a:moveTo>
                  <a:pt x="569" y="405"/>
                </a:moveTo>
                <a:cubicBezTo>
                  <a:pt x="569" y="405"/>
                  <a:pt x="569" y="405"/>
                  <a:pt x="569" y="405"/>
                </a:cubicBezTo>
                <a:cubicBezTo>
                  <a:pt x="569" y="405"/>
                  <a:pt x="569" y="405"/>
                  <a:pt x="569" y="405"/>
                </a:cubicBezTo>
                <a:cubicBezTo>
                  <a:pt x="568" y="405"/>
                  <a:pt x="569" y="405"/>
                  <a:pt x="569" y="405"/>
                </a:cubicBezTo>
                <a:cubicBezTo>
                  <a:pt x="569" y="405"/>
                  <a:pt x="569" y="405"/>
                  <a:pt x="569" y="405"/>
                </a:cubicBezTo>
                <a:close/>
                <a:moveTo>
                  <a:pt x="569" y="386"/>
                </a:moveTo>
                <a:cubicBezTo>
                  <a:pt x="568" y="387"/>
                  <a:pt x="568" y="386"/>
                  <a:pt x="568" y="386"/>
                </a:cubicBezTo>
                <a:lnTo>
                  <a:pt x="569" y="386"/>
                </a:lnTo>
                <a:close/>
                <a:moveTo>
                  <a:pt x="568" y="390"/>
                </a:moveTo>
                <a:cubicBezTo>
                  <a:pt x="569" y="390"/>
                  <a:pt x="569" y="390"/>
                  <a:pt x="569" y="390"/>
                </a:cubicBezTo>
                <a:cubicBezTo>
                  <a:pt x="569" y="390"/>
                  <a:pt x="569" y="390"/>
                  <a:pt x="569" y="390"/>
                </a:cubicBezTo>
                <a:cubicBezTo>
                  <a:pt x="569" y="390"/>
                  <a:pt x="569" y="390"/>
                  <a:pt x="568" y="391"/>
                </a:cubicBezTo>
                <a:cubicBezTo>
                  <a:pt x="568" y="391"/>
                  <a:pt x="568" y="391"/>
                  <a:pt x="568" y="391"/>
                </a:cubicBezTo>
                <a:cubicBezTo>
                  <a:pt x="568" y="390"/>
                  <a:pt x="568" y="390"/>
                  <a:pt x="568" y="390"/>
                </a:cubicBezTo>
                <a:close/>
                <a:moveTo>
                  <a:pt x="568" y="403"/>
                </a:moveTo>
                <a:cubicBezTo>
                  <a:pt x="568" y="403"/>
                  <a:pt x="568" y="403"/>
                  <a:pt x="568" y="403"/>
                </a:cubicBezTo>
                <a:cubicBezTo>
                  <a:pt x="568" y="403"/>
                  <a:pt x="568" y="403"/>
                  <a:pt x="568" y="403"/>
                </a:cubicBezTo>
                <a:cubicBezTo>
                  <a:pt x="568" y="403"/>
                  <a:pt x="568" y="403"/>
                  <a:pt x="568" y="403"/>
                </a:cubicBezTo>
                <a:cubicBezTo>
                  <a:pt x="568" y="403"/>
                  <a:pt x="568" y="403"/>
                  <a:pt x="568" y="403"/>
                </a:cubicBezTo>
                <a:close/>
                <a:moveTo>
                  <a:pt x="568" y="404"/>
                </a:moveTo>
                <a:cubicBezTo>
                  <a:pt x="568" y="404"/>
                  <a:pt x="568" y="404"/>
                  <a:pt x="568" y="405"/>
                </a:cubicBezTo>
                <a:cubicBezTo>
                  <a:pt x="568" y="405"/>
                  <a:pt x="568" y="405"/>
                  <a:pt x="568" y="405"/>
                </a:cubicBezTo>
                <a:cubicBezTo>
                  <a:pt x="568" y="405"/>
                  <a:pt x="568" y="405"/>
                  <a:pt x="568" y="405"/>
                </a:cubicBezTo>
                <a:cubicBezTo>
                  <a:pt x="568" y="404"/>
                  <a:pt x="568" y="404"/>
                  <a:pt x="568" y="404"/>
                </a:cubicBezTo>
                <a:close/>
                <a:moveTo>
                  <a:pt x="567" y="393"/>
                </a:moveTo>
                <a:cubicBezTo>
                  <a:pt x="567" y="393"/>
                  <a:pt x="567" y="393"/>
                  <a:pt x="567" y="393"/>
                </a:cubicBezTo>
                <a:cubicBezTo>
                  <a:pt x="567" y="393"/>
                  <a:pt x="567" y="393"/>
                  <a:pt x="567" y="393"/>
                </a:cubicBezTo>
                <a:cubicBezTo>
                  <a:pt x="567" y="392"/>
                  <a:pt x="567" y="392"/>
                  <a:pt x="567" y="391"/>
                </a:cubicBezTo>
                <a:cubicBezTo>
                  <a:pt x="567" y="391"/>
                  <a:pt x="567" y="391"/>
                  <a:pt x="567" y="391"/>
                </a:cubicBezTo>
                <a:cubicBezTo>
                  <a:pt x="568" y="391"/>
                  <a:pt x="568" y="391"/>
                  <a:pt x="568" y="391"/>
                </a:cubicBezTo>
                <a:cubicBezTo>
                  <a:pt x="568" y="390"/>
                  <a:pt x="568" y="390"/>
                  <a:pt x="568" y="390"/>
                </a:cubicBezTo>
                <a:cubicBezTo>
                  <a:pt x="568" y="390"/>
                  <a:pt x="568" y="390"/>
                  <a:pt x="568" y="390"/>
                </a:cubicBezTo>
                <a:cubicBezTo>
                  <a:pt x="568" y="391"/>
                  <a:pt x="568" y="392"/>
                  <a:pt x="568" y="393"/>
                </a:cubicBezTo>
                <a:cubicBezTo>
                  <a:pt x="568" y="394"/>
                  <a:pt x="568" y="395"/>
                  <a:pt x="567" y="395"/>
                </a:cubicBezTo>
                <a:cubicBezTo>
                  <a:pt x="568" y="397"/>
                  <a:pt x="568" y="397"/>
                  <a:pt x="567" y="398"/>
                </a:cubicBezTo>
                <a:cubicBezTo>
                  <a:pt x="567" y="398"/>
                  <a:pt x="567" y="398"/>
                  <a:pt x="566" y="398"/>
                </a:cubicBezTo>
                <a:cubicBezTo>
                  <a:pt x="566" y="397"/>
                  <a:pt x="566" y="395"/>
                  <a:pt x="567" y="395"/>
                </a:cubicBezTo>
                <a:cubicBezTo>
                  <a:pt x="567" y="394"/>
                  <a:pt x="567" y="394"/>
                  <a:pt x="566" y="394"/>
                </a:cubicBezTo>
                <a:cubicBezTo>
                  <a:pt x="566" y="393"/>
                  <a:pt x="566" y="393"/>
                  <a:pt x="567" y="393"/>
                </a:cubicBezTo>
                <a:close/>
                <a:moveTo>
                  <a:pt x="567" y="407"/>
                </a:moveTo>
                <a:cubicBezTo>
                  <a:pt x="567" y="407"/>
                  <a:pt x="567" y="407"/>
                  <a:pt x="567" y="407"/>
                </a:cubicBezTo>
                <a:cubicBezTo>
                  <a:pt x="567" y="407"/>
                  <a:pt x="567" y="407"/>
                  <a:pt x="567" y="407"/>
                </a:cubicBezTo>
                <a:cubicBezTo>
                  <a:pt x="567" y="407"/>
                  <a:pt x="567" y="407"/>
                  <a:pt x="567" y="407"/>
                </a:cubicBezTo>
                <a:cubicBezTo>
                  <a:pt x="567" y="407"/>
                  <a:pt x="567" y="407"/>
                  <a:pt x="567" y="407"/>
                </a:cubicBezTo>
                <a:cubicBezTo>
                  <a:pt x="567" y="407"/>
                  <a:pt x="567" y="407"/>
                  <a:pt x="567" y="407"/>
                </a:cubicBezTo>
                <a:close/>
                <a:moveTo>
                  <a:pt x="566" y="387"/>
                </a:moveTo>
                <a:cubicBezTo>
                  <a:pt x="566" y="387"/>
                  <a:pt x="566" y="387"/>
                  <a:pt x="566" y="387"/>
                </a:cubicBezTo>
                <a:cubicBezTo>
                  <a:pt x="566" y="387"/>
                  <a:pt x="566" y="387"/>
                  <a:pt x="566" y="387"/>
                </a:cubicBezTo>
                <a:cubicBezTo>
                  <a:pt x="566" y="388"/>
                  <a:pt x="566" y="387"/>
                  <a:pt x="566" y="388"/>
                </a:cubicBezTo>
                <a:lnTo>
                  <a:pt x="566" y="387"/>
                </a:lnTo>
                <a:close/>
                <a:moveTo>
                  <a:pt x="566" y="394"/>
                </a:moveTo>
                <a:cubicBezTo>
                  <a:pt x="566" y="395"/>
                  <a:pt x="566" y="394"/>
                  <a:pt x="566" y="395"/>
                </a:cubicBezTo>
                <a:cubicBezTo>
                  <a:pt x="566" y="395"/>
                  <a:pt x="566" y="395"/>
                  <a:pt x="566" y="395"/>
                </a:cubicBezTo>
                <a:cubicBezTo>
                  <a:pt x="565" y="395"/>
                  <a:pt x="565" y="395"/>
                  <a:pt x="564" y="395"/>
                </a:cubicBezTo>
                <a:cubicBezTo>
                  <a:pt x="564" y="394"/>
                  <a:pt x="564" y="394"/>
                  <a:pt x="565" y="394"/>
                </a:cubicBezTo>
                <a:cubicBezTo>
                  <a:pt x="565" y="394"/>
                  <a:pt x="565" y="394"/>
                  <a:pt x="566" y="394"/>
                </a:cubicBezTo>
                <a:close/>
                <a:moveTo>
                  <a:pt x="565" y="399"/>
                </a:moveTo>
                <a:cubicBezTo>
                  <a:pt x="566" y="400"/>
                  <a:pt x="566" y="401"/>
                  <a:pt x="566" y="401"/>
                </a:cubicBezTo>
                <a:cubicBezTo>
                  <a:pt x="565" y="401"/>
                  <a:pt x="565" y="401"/>
                  <a:pt x="564" y="401"/>
                </a:cubicBezTo>
                <a:cubicBezTo>
                  <a:pt x="564" y="400"/>
                  <a:pt x="564" y="400"/>
                  <a:pt x="564" y="399"/>
                </a:cubicBezTo>
                <a:cubicBezTo>
                  <a:pt x="565" y="399"/>
                  <a:pt x="565" y="399"/>
                  <a:pt x="565" y="399"/>
                </a:cubicBezTo>
                <a:close/>
                <a:moveTo>
                  <a:pt x="565" y="397"/>
                </a:moveTo>
                <a:cubicBezTo>
                  <a:pt x="565" y="396"/>
                  <a:pt x="565" y="396"/>
                  <a:pt x="565" y="396"/>
                </a:cubicBezTo>
                <a:cubicBezTo>
                  <a:pt x="565" y="396"/>
                  <a:pt x="565" y="396"/>
                  <a:pt x="565" y="396"/>
                </a:cubicBezTo>
                <a:cubicBezTo>
                  <a:pt x="565" y="397"/>
                  <a:pt x="565" y="397"/>
                  <a:pt x="565" y="397"/>
                </a:cubicBezTo>
                <a:close/>
                <a:moveTo>
                  <a:pt x="565" y="396"/>
                </a:moveTo>
                <a:cubicBezTo>
                  <a:pt x="565" y="396"/>
                  <a:pt x="565" y="396"/>
                  <a:pt x="565" y="395"/>
                </a:cubicBezTo>
                <a:cubicBezTo>
                  <a:pt x="565" y="395"/>
                  <a:pt x="565" y="395"/>
                  <a:pt x="565" y="395"/>
                </a:cubicBezTo>
                <a:cubicBezTo>
                  <a:pt x="565" y="396"/>
                  <a:pt x="565" y="396"/>
                  <a:pt x="566" y="396"/>
                </a:cubicBezTo>
                <a:lnTo>
                  <a:pt x="565" y="396"/>
                </a:lnTo>
                <a:close/>
                <a:moveTo>
                  <a:pt x="565" y="387"/>
                </a:moveTo>
                <a:cubicBezTo>
                  <a:pt x="565" y="387"/>
                  <a:pt x="565" y="387"/>
                  <a:pt x="565" y="387"/>
                </a:cubicBezTo>
                <a:cubicBezTo>
                  <a:pt x="565" y="387"/>
                  <a:pt x="565" y="387"/>
                  <a:pt x="565" y="387"/>
                </a:cubicBezTo>
                <a:cubicBezTo>
                  <a:pt x="564" y="387"/>
                  <a:pt x="565" y="387"/>
                  <a:pt x="565" y="387"/>
                </a:cubicBezTo>
                <a:close/>
                <a:moveTo>
                  <a:pt x="564" y="387"/>
                </a:moveTo>
                <a:cubicBezTo>
                  <a:pt x="564" y="388"/>
                  <a:pt x="564" y="388"/>
                  <a:pt x="565" y="388"/>
                </a:cubicBezTo>
                <a:cubicBezTo>
                  <a:pt x="564" y="388"/>
                  <a:pt x="564" y="388"/>
                  <a:pt x="564" y="389"/>
                </a:cubicBezTo>
                <a:cubicBezTo>
                  <a:pt x="564" y="389"/>
                  <a:pt x="564" y="389"/>
                  <a:pt x="564" y="388"/>
                </a:cubicBezTo>
                <a:cubicBezTo>
                  <a:pt x="563" y="388"/>
                  <a:pt x="563" y="388"/>
                  <a:pt x="563" y="388"/>
                </a:cubicBezTo>
                <a:cubicBezTo>
                  <a:pt x="564" y="388"/>
                  <a:pt x="564" y="388"/>
                  <a:pt x="564" y="387"/>
                </a:cubicBezTo>
                <a:close/>
                <a:moveTo>
                  <a:pt x="564" y="391"/>
                </a:moveTo>
                <a:cubicBezTo>
                  <a:pt x="564" y="391"/>
                  <a:pt x="564" y="391"/>
                  <a:pt x="564" y="390"/>
                </a:cubicBezTo>
                <a:cubicBezTo>
                  <a:pt x="564" y="391"/>
                  <a:pt x="564" y="391"/>
                  <a:pt x="565" y="391"/>
                </a:cubicBezTo>
                <a:cubicBezTo>
                  <a:pt x="565" y="392"/>
                  <a:pt x="565" y="392"/>
                  <a:pt x="565" y="393"/>
                </a:cubicBezTo>
                <a:cubicBezTo>
                  <a:pt x="563" y="393"/>
                  <a:pt x="564" y="392"/>
                  <a:pt x="563" y="392"/>
                </a:cubicBezTo>
                <a:cubicBezTo>
                  <a:pt x="563" y="392"/>
                  <a:pt x="563" y="392"/>
                  <a:pt x="563" y="392"/>
                </a:cubicBezTo>
                <a:cubicBezTo>
                  <a:pt x="562" y="392"/>
                  <a:pt x="562" y="391"/>
                  <a:pt x="562" y="391"/>
                </a:cubicBezTo>
                <a:cubicBezTo>
                  <a:pt x="561" y="391"/>
                  <a:pt x="561" y="391"/>
                  <a:pt x="561" y="391"/>
                </a:cubicBezTo>
                <a:cubicBezTo>
                  <a:pt x="561" y="390"/>
                  <a:pt x="561" y="390"/>
                  <a:pt x="561" y="390"/>
                </a:cubicBezTo>
                <a:cubicBezTo>
                  <a:pt x="562" y="390"/>
                  <a:pt x="562" y="390"/>
                  <a:pt x="562" y="390"/>
                </a:cubicBezTo>
                <a:cubicBezTo>
                  <a:pt x="562" y="390"/>
                  <a:pt x="562" y="390"/>
                  <a:pt x="563" y="390"/>
                </a:cubicBezTo>
                <a:cubicBezTo>
                  <a:pt x="563" y="389"/>
                  <a:pt x="563" y="389"/>
                  <a:pt x="563" y="389"/>
                </a:cubicBezTo>
                <a:cubicBezTo>
                  <a:pt x="563" y="389"/>
                  <a:pt x="563" y="389"/>
                  <a:pt x="563" y="389"/>
                </a:cubicBezTo>
                <a:cubicBezTo>
                  <a:pt x="563" y="390"/>
                  <a:pt x="563" y="390"/>
                  <a:pt x="563" y="391"/>
                </a:cubicBezTo>
                <a:cubicBezTo>
                  <a:pt x="563" y="391"/>
                  <a:pt x="563" y="391"/>
                  <a:pt x="564" y="391"/>
                </a:cubicBezTo>
                <a:close/>
                <a:moveTo>
                  <a:pt x="564" y="405"/>
                </a:moveTo>
                <a:cubicBezTo>
                  <a:pt x="564" y="405"/>
                  <a:pt x="564" y="405"/>
                  <a:pt x="563" y="405"/>
                </a:cubicBezTo>
                <a:cubicBezTo>
                  <a:pt x="563" y="404"/>
                  <a:pt x="563" y="404"/>
                  <a:pt x="563" y="404"/>
                </a:cubicBezTo>
                <a:cubicBezTo>
                  <a:pt x="563" y="404"/>
                  <a:pt x="563" y="404"/>
                  <a:pt x="564" y="404"/>
                </a:cubicBezTo>
                <a:cubicBezTo>
                  <a:pt x="564" y="404"/>
                  <a:pt x="564" y="405"/>
                  <a:pt x="564" y="405"/>
                </a:cubicBezTo>
                <a:close/>
                <a:moveTo>
                  <a:pt x="564" y="394"/>
                </a:moveTo>
                <a:cubicBezTo>
                  <a:pt x="563" y="394"/>
                  <a:pt x="562" y="393"/>
                  <a:pt x="562" y="394"/>
                </a:cubicBezTo>
                <a:cubicBezTo>
                  <a:pt x="561" y="394"/>
                  <a:pt x="561" y="394"/>
                  <a:pt x="561" y="394"/>
                </a:cubicBezTo>
                <a:cubicBezTo>
                  <a:pt x="561" y="393"/>
                  <a:pt x="561" y="393"/>
                  <a:pt x="561" y="392"/>
                </a:cubicBezTo>
                <a:cubicBezTo>
                  <a:pt x="562" y="392"/>
                  <a:pt x="563" y="393"/>
                  <a:pt x="564" y="393"/>
                </a:cubicBezTo>
                <a:cubicBezTo>
                  <a:pt x="564" y="394"/>
                  <a:pt x="564" y="393"/>
                  <a:pt x="564" y="394"/>
                </a:cubicBezTo>
                <a:cubicBezTo>
                  <a:pt x="564" y="394"/>
                  <a:pt x="564" y="394"/>
                  <a:pt x="564" y="394"/>
                </a:cubicBezTo>
                <a:close/>
                <a:moveTo>
                  <a:pt x="560" y="384"/>
                </a:moveTo>
                <a:cubicBezTo>
                  <a:pt x="561" y="384"/>
                  <a:pt x="562" y="384"/>
                  <a:pt x="563" y="384"/>
                </a:cubicBezTo>
                <a:cubicBezTo>
                  <a:pt x="563" y="385"/>
                  <a:pt x="563" y="384"/>
                  <a:pt x="563" y="385"/>
                </a:cubicBezTo>
                <a:cubicBezTo>
                  <a:pt x="563" y="385"/>
                  <a:pt x="563" y="385"/>
                  <a:pt x="563" y="385"/>
                </a:cubicBezTo>
                <a:cubicBezTo>
                  <a:pt x="562" y="385"/>
                  <a:pt x="562" y="385"/>
                  <a:pt x="562" y="385"/>
                </a:cubicBezTo>
                <a:cubicBezTo>
                  <a:pt x="562" y="386"/>
                  <a:pt x="562" y="386"/>
                  <a:pt x="562" y="386"/>
                </a:cubicBezTo>
                <a:cubicBezTo>
                  <a:pt x="563" y="386"/>
                  <a:pt x="563" y="386"/>
                  <a:pt x="563" y="386"/>
                </a:cubicBezTo>
                <a:cubicBezTo>
                  <a:pt x="563" y="386"/>
                  <a:pt x="563" y="386"/>
                  <a:pt x="563" y="386"/>
                </a:cubicBezTo>
                <a:cubicBezTo>
                  <a:pt x="563" y="387"/>
                  <a:pt x="563" y="387"/>
                  <a:pt x="563" y="387"/>
                </a:cubicBezTo>
                <a:cubicBezTo>
                  <a:pt x="562" y="386"/>
                  <a:pt x="561" y="385"/>
                  <a:pt x="560" y="384"/>
                </a:cubicBezTo>
                <a:close/>
                <a:moveTo>
                  <a:pt x="555" y="385"/>
                </a:moveTo>
                <a:cubicBezTo>
                  <a:pt x="555" y="385"/>
                  <a:pt x="556" y="385"/>
                  <a:pt x="556" y="384"/>
                </a:cubicBezTo>
                <a:cubicBezTo>
                  <a:pt x="556" y="384"/>
                  <a:pt x="556" y="385"/>
                  <a:pt x="557" y="385"/>
                </a:cubicBezTo>
                <a:cubicBezTo>
                  <a:pt x="557" y="385"/>
                  <a:pt x="557" y="385"/>
                  <a:pt x="557" y="384"/>
                </a:cubicBezTo>
                <a:cubicBezTo>
                  <a:pt x="557" y="384"/>
                  <a:pt x="557" y="384"/>
                  <a:pt x="557" y="384"/>
                </a:cubicBezTo>
                <a:cubicBezTo>
                  <a:pt x="558" y="384"/>
                  <a:pt x="558" y="384"/>
                  <a:pt x="558" y="384"/>
                </a:cubicBezTo>
                <a:cubicBezTo>
                  <a:pt x="558" y="385"/>
                  <a:pt x="558" y="385"/>
                  <a:pt x="558" y="385"/>
                </a:cubicBezTo>
                <a:cubicBezTo>
                  <a:pt x="558" y="385"/>
                  <a:pt x="558" y="385"/>
                  <a:pt x="558" y="385"/>
                </a:cubicBezTo>
                <a:cubicBezTo>
                  <a:pt x="559" y="385"/>
                  <a:pt x="559" y="385"/>
                  <a:pt x="560" y="385"/>
                </a:cubicBezTo>
                <a:cubicBezTo>
                  <a:pt x="560" y="385"/>
                  <a:pt x="560" y="385"/>
                  <a:pt x="560" y="385"/>
                </a:cubicBezTo>
                <a:cubicBezTo>
                  <a:pt x="560" y="385"/>
                  <a:pt x="560" y="385"/>
                  <a:pt x="560" y="385"/>
                </a:cubicBezTo>
                <a:cubicBezTo>
                  <a:pt x="560" y="386"/>
                  <a:pt x="560" y="386"/>
                  <a:pt x="560" y="386"/>
                </a:cubicBezTo>
                <a:cubicBezTo>
                  <a:pt x="560" y="386"/>
                  <a:pt x="560" y="386"/>
                  <a:pt x="560" y="385"/>
                </a:cubicBezTo>
                <a:cubicBezTo>
                  <a:pt x="561" y="386"/>
                  <a:pt x="560" y="386"/>
                  <a:pt x="561" y="386"/>
                </a:cubicBezTo>
                <a:cubicBezTo>
                  <a:pt x="561" y="386"/>
                  <a:pt x="561" y="386"/>
                  <a:pt x="561" y="386"/>
                </a:cubicBezTo>
                <a:cubicBezTo>
                  <a:pt x="561" y="387"/>
                  <a:pt x="561" y="387"/>
                  <a:pt x="560" y="387"/>
                </a:cubicBezTo>
                <a:cubicBezTo>
                  <a:pt x="559" y="387"/>
                  <a:pt x="559" y="387"/>
                  <a:pt x="559" y="386"/>
                </a:cubicBezTo>
                <a:cubicBezTo>
                  <a:pt x="558" y="386"/>
                  <a:pt x="559" y="386"/>
                  <a:pt x="558" y="386"/>
                </a:cubicBezTo>
                <a:cubicBezTo>
                  <a:pt x="558" y="386"/>
                  <a:pt x="558" y="387"/>
                  <a:pt x="558" y="387"/>
                </a:cubicBezTo>
                <a:cubicBezTo>
                  <a:pt x="558" y="387"/>
                  <a:pt x="558" y="387"/>
                  <a:pt x="557" y="387"/>
                </a:cubicBezTo>
                <a:cubicBezTo>
                  <a:pt x="557" y="387"/>
                  <a:pt x="557" y="387"/>
                  <a:pt x="557" y="387"/>
                </a:cubicBezTo>
                <a:cubicBezTo>
                  <a:pt x="557" y="386"/>
                  <a:pt x="557" y="386"/>
                  <a:pt x="557" y="386"/>
                </a:cubicBezTo>
                <a:cubicBezTo>
                  <a:pt x="557" y="386"/>
                  <a:pt x="557" y="386"/>
                  <a:pt x="556" y="387"/>
                </a:cubicBezTo>
                <a:cubicBezTo>
                  <a:pt x="556" y="387"/>
                  <a:pt x="556" y="387"/>
                  <a:pt x="555" y="387"/>
                </a:cubicBezTo>
                <a:cubicBezTo>
                  <a:pt x="555" y="386"/>
                  <a:pt x="555" y="386"/>
                  <a:pt x="555" y="385"/>
                </a:cubicBezTo>
                <a:close/>
                <a:moveTo>
                  <a:pt x="559" y="392"/>
                </a:moveTo>
                <a:cubicBezTo>
                  <a:pt x="559" y="392"/>
                  <a:pt x="559" y="391"/>
                  <a:pt x="559" y="391"/>
                </a:cubicBezTo>
                <a:cubicBezTo>
                  <a:pt x="560" y="391"/>
                  <a:pt x="560" y="391"/>
                  <a:pt x="560" y="392"/>
                </a:cubicBezTo>
                <a:cubicBezTo>
                  <a:pt x="560" y="392"/>
                  <a:pt x="560" y="392"/>
                  <a:pt x="559" y="392"/>
                </a:cubicBezTo>
                <a:cubicBezTo>
                  <a:pt x="559" y="392"/>
                  <a:pt x="559" y="392"/>
                  <a:pt x="559" y="392"/>
                </a:cubicBezTo>
                <a:close/>
                <a:moveTo>
                  <a:pt x="559" y="393"/>
                </a:moveTo>
                <a:cubicBezTo>
                  <a:pt x="559" y="393"/>
                  <a:pt x="559" y="393"/>
                  <a:pt x="559" y="393"/>
                </a:cubicBezTo>
                <a:close/>
                <a:moveTo>
                  <a:pt x="558" y="389"/>
                </a:moveTo>
                <a:cubicBezTo>
                  <a:pt x="558" y="388"/>
                  <a:pt x="558" y="388"/>
                  <a:pt x="558" y="388"/>
                </a:cubicBezTo>
                <a:cubicBezTo>
                  <a:pt x="559" y="388"/>
                  <a:pt x="559" y="388"/>
                  <a:pt x="559" y="388"/>
                </a:cubicBezTo>
                <a:cubicBezTo>
                  <a:pt x="559" y="389"/>
                  <a:pt x="559" y="389"/>
                  <a:pt x="559" y="389"/>
                </a:cubicBezTo>
                <a:lnTo>
                  <a:pt x="558" y="389"/>
                </a:lnTo>
                <a:close/>
                <a:moveTo>
                  <a:pt x="560" y="394"/>
                </a:moveTo>
                <a:cubicBezTo>
                  <a:pt x="560" y="394"/>
                  <a:pt x="560" y="394"/>
                  <a:pt x="560" y="394"/>
                </a:cubicBezTo>
                <a:cubicBezTo>
                  <a:pt x="560" y="394"/>
                  <a:pt x="560" y="394"/>
                  <a:pt x="560" y="394"/>
                </a:cubicBezTo>
                <a:cubicBezTo>
                  <a:pt x="560" y="394"/>
                  <a:pt x="560" y="394"/>
                  <a:pt x="560" y="394"/>
                </a:cubicBezTo>
                <a:close/>
                <a:moveTo>
                  <a:pt x="555" y="388"/>
                </a:moveTo>
                <a:cubicBezTo>
                  <a:pt x="555" y="388"/>
                  <a:pt x="555" y="388"/>
                  <a:pt x="556" y="388"/>
                </a:cubicBezTo>
                <a:cubicBezTo>
                  <a:pt x="556" y="388"/>
                  <a:pt x="556" y="389"/>
                  <a:pt x="556" y="389"/>
                </a:cubicBezTo>
                <a:cubicBezTo>
                  <a:pt x="556" y="389"/>
                  <a:pt x="556" y="389"/>
                  <a:pt x="555" y="390"/>
                </a:cubicBezTo>
                <a:cubicBezTo>
                  <a:pt x="555" y="389"/>
                  <a:pt x="555" y="389"/>
                  <a:pt x="555" y="389"/>
                </a:cubicBezTo>
                <a:cubicBezTo>
                  <a:pt x="555" y="389"/>
                  <a:pt x="555" y="389"/>
                  <a:pt x="555" y="389"/>
                </a:cubicBezTo>
                <a:cubicBezTo>
                  <a:pt x="555" y="389"/>
                  <a:pt x="554" y="389"/>
                  <a:pt x="554" y="388"/>
                </a:cubicBezTo>
                <a:cubicBezTo>
                  <a:pt x="554" y="388"/>
                  <a:pt x="554" y="388"/>
                  <a:pt x="554" y="388"/>
                </a:cubicBezTo>
                <a:cubicBezTo>
                  <a:pt x="554" y="388"/>
                  <a:pt x="554" y="388"/>
                  <a:pt x="555" y="388"/>
                </a:cubicBezTo>
                <a:close/>
                <a:moveTo>
                  <a:pt x="553" y="387"/>
                </a:moveTo>
                <a:cubicBezTo>
                  <a:pt x="553" y="388"/>
                  <a:pt x="553" y="388"/>
                  <a:pt x="553" y="388"/>
                </a:cubicBezTo>
                <a:cubicBezTo>
                  <a:pt x="553" y="388"/>
                  <a:pt x="553" y="388"/>
                  <a:pt x="553" y="388"/>
                </a:cubicBezTo>
                <a:cubicBezTo>
                  <a:pt x="553" y="388"/>
                  <a:pt x="553" y="388"/>
                  <a:pt x="553" y="388"/>
                </a:cubicBezTo>
                <a:cubicBezTo>
                  <a:pt x="553" y="388"/>
                  <a:pt x="553" y="388"/>
                  <a:pt x="553" y="387"/>
                </a:cubicBezTo>
                <a:close/>
                <a:moveTo>
                  <a:pt x="552" y="384"/>
                </a:moveTo>
                <a:cubicBezTo>
                  <a:pt x="552" y="384"/>
                  <a:pt x="552" y="384"/>
                  <a:pt x="552" y="384"/>
                </a:cubicBezTo>
                <a:cubicBezTo>
                  <a:pt x="552" y="384"/>
                  <a:pt x="552" y="385"/>
                  <a:pt x="551" y="385"/>
                </a:cubicBezTo>
                <a:cubicBezTo>
                  <a:pt x="551" y="385"/>
                  <a:pt x="551" y="384"/>
                  <a:pt x="551" y="384"/>
                </a:cubicBezTo>
                <a:cubicBezTo>
                  <a:pt x="551" y="385"/>
                  <a:pt x="551" y="385"/>
                  <a:pt x="551" y="385"/>
                </a:cubicBezTo>
                <a:cubicBezTo>
                  <a:pt x="551" y="385"/>
                  <a:pt x="551" y="385"/>
                  <a:pt x="551" y="385"/>
                </a:cubicBezTo>
                <a:cubicBezTo>
                  <a:pt x="551" y="385"/>
                  <a:pt x="550" y="385"/>
                  <a:pt x="550" y="384"/>
                </a:cubicBezTo>
                <a:cubicBezTo>
                  <a:pt x="550" y="384"/>
                  <a:pt x="550" y="384"/>
                  <a:pt x="550" y="384"/>
                </a:cubicBezTo>
                <a:cubicBezTo>
                  <a:pt x="551" y="384"/>
                  <a:pt x="551" y="384"/>
                  <a:pt x="552" y="384"/>
                </a:cubicBezTo>
                <a:close/>
                <a:moveTo>
                  <a:pt x="550" y="384"/>
                </a:moveTo>
                <a:cubicBezTo>
                  <a:pt x="550" y="384"/>
                  <a:pt x="550" y="385"/>
                  <a:pt x="550" y="385"/>
                </a:cubicBezTo>
                <a:cubicBezTo>
                  <a:pt x="550" y="385"/>
                  <a:pt x="550" y="385"/>
                  <a:pt x="550" y="385"/>
                </a:cubicBezTo>
                <a:cubicBezTo>
                  <a:pt x="550" y="386"/>
                  <a:pt x="550" y="386"/>
                  <a:pt x="550" y="386"/>
                </a:cubicBezTo>
                <a:cubicBezTo>
                  <a:pt x="549" y="385"/>
                  <a:pt x="550" y="385"/>
                  <a:pt x="550" y="384"/>
                </a:cubicBezTo>
                <a:close/>
                <a:moveTo>
                  <a:pt x="549" y="384"/>
                </a:moveTo>
                <a:cubicBezTo>
                  <a:pt x="549" y="384"/>
                  <a:pt x="549" y="384"/>
                  <a:pt x="549" y="384"/>
                </a:cubicBezTo>
                <a:cubicBezTo>
                  <a:pt x="550" y="384"/>
                  <a:pt x="550" y="384"/>
                  <a:pt x="550" y="384"/>
                </a:cubicBezTo>
                <a:cubicBezTo>
                  <a:pt x="550" y="384"/>
                  <a:pt x="550" y="384"/>
                  <a:pt x="550" y="384"/>
                </a:cubicBezTo>
                <a:lnTo>
                  <a:pt x="549" y="384"/>
                </a:lnTo>
                <a:close/>
                <a:moveTo>
                  <a:pt x="550" y="387"/>
                </a:moveTo>
                <a:cubicBezTo>
                  <a:pt x="550" y="387"/>
                  <a:pt x="550" y="387"/>
                  <a:pt x="550" y="387"/>
                </a:cubicBezTo>
                <a:cubicBezTo>
                  <a:pt x="550" y="387"/>
                  <a:pt x="550" y="387"/>
                  <a:pt x="550" y="387"/>
                </a:cubicBezTo>
                <a:cubicBezTo>
                  <a:pt x="550" y="387"/>
                  <a:pt x="550" y="387"/>
                  <a:pt x="550" y="387"/>
                </a:cubicBezTo>
                <a:close/>
                <a:moveTo>
                  <a:pt x="549" y="382"/>
                </a:moveTo>
                <a:cubicBezTo>
                  <a:pt x="550" y="382"/>
                  <a:pt x="550" y="382"/>
                  <a:pt x="550" y="381"/>
                </a:cubicBezTo>
                <a:cubicBezTo>
                  <a:pt x="551" y="382"/>
                  <a:pt x="551" y="382"/>
                  <a:pt x="551" y="382"/>
                </a:cubicBezTo>
                <a:cubicBezTo>
                  <a:pt x="551" y="382"/>
                  <a:pt x="551" y="382"/>
                  <a:pt x="551" y="382"/>
                </a:cubicBezTo>
                <a:cubicBezTo>
                  <a:pt x="550" y="382"/>
                  <a:pt x="550" y="382"/>
                  <a:pt x="550" y="382"/>
                </a:cubicBezTo>
                <a:cubicBezTo>
                  <a:pt x="550" y="383"/>
                  <a:pt x="550" y="383"/>
                  <a:pt x="550" y="383"/>
                </a:cubicBezTo>
                <a:cubicBezTo>
                  <a:pt x="550" y="383"/>
                  <a:pt x="550" y="383"/>
                  <a:pt x="550" y="383"/>
                </a:cubicBezTo>
                <a:cubicBezTo>
                  <a:pt x="550" y="383"/>
                  <a:pt x="550" y="383"/>
                  <a:pt x="549" y="383"/>
                </a:cubicBezTo>
                <a:cubicBezTo>
                  <a:pt x="549" y="383"/>
                  <a:pt x="549" y="383"/>
                  <a:pt x="549" y="383"/>
                </a:cubicBezTo>
                <a:cubicBezTo>
                  <a:pt x="549" y="383"/>
                  <a:pt x="549" y="383"/>
                  <a:pt x="549" y="383"/>
                </a:cubicBezTo>
                <a:cubicBezTo>
                  <a:pt x="549" y="383"/>
                  <a:pt x="549" y="383"/>
                  <a:pt x="549" y="382"/>
                </a:cubicBezTo>
                <a:close/>
                <a:moveTo>
                  <a:pt x="549" y="386"/>
                </a:moveTo>
                <a:cubicBezTo>
                  <a:pt x="549" y="386"/>
                  <a:pt x="549" y="386"/>
                  <a:pt x="549" y="386"/>
                </a:cubicBezTo>
                <a:cubicBezTo>
                  <a:pt x="549" y="386"/>
                  <a:pt x="548" y="386"/>
                  <a:pt x="548" y="386"/>
                </a:cubicBezTo>
                <a:cubicBezTo>
                  <a:pt x="547" y="385"/>
                  <a:pt x="548" y="386"/>
                  <a:pt x="547" y="385"/>
                </a:cubicBezTo>
                <a:cubicBezTo>
                  <a:pt x="547" y="384"/>
                  <a:pt x="547" y="384"/>
                  <a:pt x="547" y="384"/>
                </a:cubicBezTo>
                <a:cubicBezTo>
                  <a:pt x="548" y="385"/>
                  <a:pt x="548" y="385"/>
                  <a:pt x="548" y="384"/>
                </a:cubicBezTo>
                <a:cubicBezTo>
                  <a:pt x="548" y="385"/>
                  <a:pt x="549" y="385"/>
                  <a:pt x="549" y="386"/>
                </a:cubicBezTo>
                <a:close/>
                <a:moveTo>
                  <a:pt x="546" y="383"/>
                </a:moveTo>
                <a:cubicBezTo>
                  <a:pt x="547" y="383"/>
                  <a:pt x="547" y="384"/>
                  <a:pt x="547" y="384"/>
                </a:cubicBezTo>
                <a:cubicBezTo>
                  <a:pt x="547" y="384"/>
                  <a:pt x="547" y="384"/>
                  <a:pt x="547" y="384"/>
                </a:cubicBezTo>
                <a:cubicBezTo>
                  <a:pt x="548" y="383"/>
                  <a:pt x="548" y="384"/>
                  <a:pt x="548" y="383"/>
                </a:cubicBezTo>
                <a:cubicBezTo>
                  <a:pt x="547" y="383"/>
                  <a:pt x="547" y="383"/>
                  <a:pt x="546" y="382"/>
                </a:cubicBezTo>
                <a:cubicBezTo>
                  <a:pt x="546" y="382"/>
                  <a:pt x="546" y="382"/>
                  <a:pt x="546" y="382"/>
                </a:cubicBezTo>
                <a:cubicBezTo>
                  <a:pt x="546" y="382"/>
                  <a:pt x="546" y="382"/>
                  <a:pt x="546" y="382"/>
                </a:cubicBezTo>
                <a:cubicBezTo>
                  <a:pt x="547" y="382"/>
                  <a:pt x="548" y="382"/>
                  <a:pt x="548" y="383"/>
                </a:cubicBezTo>
                <a:cubicBezTo>
                  <a:pt x="548" y="383"/>
                  <a:pt x="548" y="383"/>
                  <a:pt x="548" y="384"/>
                </a:cubicBezTo>
                <a:cubicBezTo>
                  <a:pt x="548" y="384"/>
                  <a:pt x="548" y="384"/>
                  <a:pt x="548" y="384"/>
                </a:cubicBezTo>
                <a:cubicBezTo>
                  <a:pt x="547" y="384"/>
                  <a:pt x="546" y="384"/>
                  <a:pt x="546" y="383"/>
                </a:cubicBezTo>
                <a:cubicBezTo>
                  <a:pt x="546" y="384"/>
                  <a:pt x="546" y="383"/>
                  <a:pt x="546" y="383"/>
                </a:cubicBezTo>
                <a:cubicBezTo>
                  <a:pt x="546" y="384"/>
                  <a:pt x="546" y="384"/>
                  <a:pt x="546" y="384"/>
                </a:cubicBezTo>
                <a:cubicBezTo>
                  <a:pt x="546" y="385"/>
                  <a:pt x="546" y="385"/>
                  <a:pt x="546" y="385"/>
                </a:cubicBezTo>
                <a:cubicBezTo>
                  <a:pt x="546" y="385"/>
                  <a:pt x="546" y="385"/>
                  <a:pt x="546" y="384"/>
                </a:cubicBezTo>
                <a:cubicBezTo>
                  <a:pt x="546" y="385"/>
                  <a:pt x="546" y="384"/>
                  <a:pt x="546" y="385"/>
                </a:cubicBezTo>
                <a:cubicBezTo>
                  <a:pt x="545" y="385"/>
                  <a:pt x="545" y="384"/>
                  <a:pt x="545" y="385"/>
                </a:cubicBezTo>
                <a:cubicBezTo>
                  <a:pt x="545" y="385"/>
                  <a:pt x="545" y="385"/>
                  <a:pt x="545" y="385"/>
                </a:cubicBezTo>
                <a:cubicBezTo>
                  <a:pt x="545" y="384"/>
                  <a:pt x="546" y="384"/>
                  <a:pt x="546" y="383"/>
                </a:cubicBezTo>
                <a:close/>
                <a:moveTo>
                  <a:pt x="545" y="386"/>
                </a:moveTo>
                <a:cubicBezTo>
                  <a:pt x="545" y="386"/>
                  <a:pt x="545" y="386"/>
                  <a:pt x="545" y="386"/>
                </a:cubicBezTo>
                <a:cubicBezTo>
                  <a:pt x="545" y="386"/>
                  <a:pt x="545" y="386"/>
                  <a:pt x="545" y="386"/>
                </a:cubicBezTo>
                <a:cubicBezTo>
                  <a:pt x="545" y="386"/>
                  <a:pt x="545" y="386"/>
                  <a:pt x="545" y="386"/>
                </a:cubicBezTo>
                <a:cubicBezTo>
                  <a:pt x="545" y="386"/>
                  <a:pt x="545" y="386"/>
                  <a:pt x="545" y="386"/>
                </a:cubicBezTo>
                <a:close/>
                <a:moveTo>
                  <a:pt x="542" y="384"/>
                </a:moveTo>
                <a:cubicBezTo>
                  <a:pt x="542" y="385"/>
                  <a:pt x="542" y="385"/>
                  <a:pt x="542" y="385"/>
                </a:cubicBezTo>
                <a:cubicBezTo>
                  <a:pt x="542" y="385"/>
                  <a:pt x="542" y="385"/>
                  <a:pt x="542" y="385"/>
                </a:cubicBezTo>
                <a:cubicBezTo>
                  <a:pt x="542" y="385"/>
                  <a:pt x="542" y="385"/>
                  <a:pt x="542" y="384"/>
                </a:cubicBezTo>
                <a:close/>
                <a:moveTo>
                  <a:pt x="542" y="387"/>
                </a:moveTo>
                <a:cubicBezTo>
                  <a:pt x="543" y="387"/>
                  <a:pt x="543" y="387"/>
                  <a:pt x="543" y="387"/>
                </a:cubicBezTo>
                <a:cubicBezTo>
                  <a:pt x="542" y="387"/>
                  <a:pt x="542" y="388"/>
                  <a:pt x="542" y="388"/>
                </a:cubicBezTo>
                <a:cubicBezTo>
                  <a:pt x="542" y="387"/>
                  <a:pt x="542" y="387"/>
                  <a:pt x="542" y="387"/>
                </a:cubicBezTo>
                <a:cubicBezTo>
                  <a:pt x="542" y="387"/>
                  <a:pt x="542" y="387"/>
                  <a:pt x="542" y="387"/>
                </a:cubicBezTo>
                <a:cubicBezTo>
                  <a:pt x="542" y="387"/>
                  <a:pt x="542" y="387"/>
                  <a:pt x="542" y="387"/>
                </a:cubicBezTo>
                <a:close/>
                <a:moveTo>
                  <a:pt x="540" y="385"/>
                </a:moveTo>
                <a:cubicBezTo>
                  <a:pt x="540" y="385"/>
                  <a:pt x="540" y="385"/>
                  <a:pt x="540" y="385"/>
                </a:cubicBezTo>
                <a:cubicBezTo>
                  <a:pt x="540" y="385"/>
                  <a:pt x="540" y="386"/>
                  <a:pt x="541" y="386"/>
                </a:cubicBezTo>
                <a:cubicBezTo>
                  <a:pt x="541" y="386"/>
                  <a:pt x="541" y="386"/>
                  <a:pt x="541" y="386"/>
                </a:cubicBezTo>
                <a:cubicBezTo>
                  <a:pt x="540" y="386"/>
                  <a:pt x="540" y="386"/>
                  <a:pt x="540" y="386"/>
                </a:cubicBezTo>
                <a:cubicBezTo>
                  <a:pt x="540" y="386"/>
                  <a:pt x="540" y="386"/>
                  <a:pt x="540" y="386"/>
                </a:cubicBezTo>
                <a:lnTo>
                  <a:pt x="540" y="385"/>
                </a:lnTo>
                <a:close/>
                <a:moveTo>
                  <a:pt x="539" y="383"/>
                </a:moveTo>
                <a:cubicBezTo>
                  <a:pt x="539" y="383"/>
                  <a:pt x="539" y="383"/>
                  <a:pt x="539" y="383"/>
                </a:cubicBezTo>
                <a:cubicBezTo>
                  <a:pt x="539" y="384"/>
                  <a:pt x="539" y="384"/>
                  <a:pt x="539" y="384"/>
                </a:cubicBezTo>
                <a:cubicBezTo>
                  <a:pt x="539" y="384"/>
                  <a:pt x="539" y="384"/>
                  <a:pt x="539" y="384"/>
                </a:cubicBezTo>
                <a:lnTo>
                  <a:pt x="539" y="383"/>
                </a:lnTo>
                <a:close/>
                <a:moveTo>
                  <a:pt x="536" y="383"/>
                </a:moveTo>
                <a:cubicBezTo>
                  <a:pt x="536" y="383"/>
                  <a:pt x="536" y="383"/>
                  <a:pt x="537" y="383"/>
                </a:cubicBezTo>
                <a:cubicBezTo>
                  <a:pt x="537" y="383"/>
                  <a:pt x="537" y="383"/>
                  <a:pt x="537" y="383"/>
                </a:cubicBezTo>
                <a:cubicBezTo>
                  <a:pt x="537" y="383"/>
                  <a:pt x="537" y="383"/>
                  <a:pt x="537" y="383"/>
                </a:cubicBezTo>
                <a:cubicBezTo>
                  <a:pt x="537" y="383"/>
                  <a:pt x="537" y="383"/>
                  <a:pt x="537" y="383"/>
                </a:cubicBezTo>
                <a:cubicBezTo>
                  <a:pt x="537" y="383"/>
                  <a:pt x="537" y="383"/>
                  <a:pt x="537" y="384"/>
                </a:cubicBezTo>
                <a:cubicBezTo>
                  <a:pt x="537" y="384"/>
                  <a:pt x="537" y="384"/>
                  <a:pt x="537" y="384"/>
                </a:cubicBezTo>
                <a:cubicBezTo>
                  <a:pt x="536" y="384"/>
                  <a:pt x="536" y="383"/>
                  <a:pt x="536" y="383"/>
                </a:cubicBezTo>
                <a:close/>
                <a:moveTo>
                  <a:pt x="537" y="384"/>
                </a:moveTo>
                <a:cubicBezTo>
                  <a:pt x="537" y="384"/>
                  <a:pt x="537" y="384"/>
                  <a:pt x="537" y="384"/>
                </a:cubicBezTo>
                <a:cubicBezTo>
                  <a:pt x="537" y="384"/>
                  <a:pt x="537" y="384"/>
                  <a:pt x="537" y="384"/>
                </a:cubicBezTo>
                <a:cubicBezTo>
                  <a:pt x="537" y="384"/>
                  <a:pt x="537" y="384"/>
                  <a:pt x="537" y="384"/>
                </a:cubicBezTo>
                <a:close/>
                <a:moveTo>
                  <a:pt x="535" y="385"/>
                </a:moveTo>
                <a:cubicBezTo>
                  <a:pt x="535" y="385"/>
                  <a:pt x="535" y="385"/>
                  <a:pt x="535" y="385"/>
                </a:cubicBezTo>
                <a:cubicBezTo>
                  <a:pt x="535" y="385"/>
                  <a:pt x="535" y="385"/>
                  <a:pt x="535" y="385"/>
                </a:cubicBezTo>
                <a:cubicBezTo>
                  <a:pt x="535" y="385"/>
                  <a:pt x="535" y="385"/>
                  <a:pt x="535" y="385"/>
                </a:cubicBezTo>
                <a:cubicBezTo>
                  <a:pt x="535" y="385"/>
                  <a:pt x="535" y="385"/>
                  <a:pt x="535" y="385"/>
                </a:cubicBezTo>
                <a:close/>
                <a:moveTo>
                  <a:pt x="535" y="385"/>
                </a:moveTo>
                <a:cubicBezTo>
                  <a:pt x="535" y="385"/>
                  <a:pt x="535" y="385"/>
                  <a:pt x="535" y="385"/>
                </a:cubicBezTo>
                <a:cubicBezTo>
                  <a:pt x="535" y="385"/>
                  <a:pt x="535" y="385"/>
                  <a:pt x="535" y="385"/>
                </a:cubicBezTo>
                <a:cubicBezTo>
                  <a:pt x="535" y="385"/>
                  <a:pt x="535" y="385"/>
                  <a:pt x="535" y="384"/>
                </a:cubicBezTo>
                <a:cubicBezTo>
                  <a:pt x="535" y="385"/>
                  <a:pt x="535" y="385"/>
                  <a:pt x="535" y="385"/>
                </a:cubicBezTo>
                <a:close/>
                <a:moveTo>
                  <a:pt x="532" y="385"/>
                </a:moveTo>
                <a:cubicBezTo>
                  <a:pt x="533" y="385"/>
                  <a:pt x="532" y="385"/>
                  <a:pt x="533" y="385"/>
                </a:cubicBezTo>
                <a:cubicBezTo>
                  <a:pt x="533" y="385"/>
                  <a:pt x="533" y="385"/>
                  <a:pt x="533" y="385"/>
                </a:cubicBezTo>
                <a:cubicBezTo>
                  <a:pt x="533" y="386"/>
                  <a:pt x="533" y="386"/>
                  <a:pt x="533" y="386"/>
                </a:cubicBezTo>
                <a:cubicBezTo>
                  <a:pt x="532" y="386"/>
                  <a:pt x="532" y="386"/>
                  <a:pt x="532" y="385"/>
                </a:cubicBezTo>
                <a:close/>
                <a:moveTo>
                  <a:pt x="531" y="385"/>
                </a:moveTo>
                <a:cubicBezTo>
                  <a:pt x="531" y="385"/>
                  <a:pt x="531" y="385"/>
                  <a:pt x="531" y="385"/>
                </a:cubicBezTo>
                <a:cubicBezTo>
                  <a:pt x="531" y="385"/>
                  <a:pt x="531" y="385"/>
                  <a:pt x="531" y="385"/>
                </a:cubicBezTo>
                <a:cubicBezTo>
                  <a:pt x="531" y="385"/>
                  <a:pt x="531" y="385"/>
                  <a:pt x="531" y="385"/>
                </a:cubicBezTo>
                <a:cubicBezTo>
                  <a:pt x="531" y="385"/>
                  <a:pt x="531" y="385"/>
                  <a:pt x="531" y="385"/>
                </a:cubicBezTo>
                <a:close/>
                <a:moveTo>
                  <a:pt x="528" y="386"/>
                </a:moveTo>
                <a:cubicBezTo>
                  <a:pt x="528" y="387"/>
                  <a:pt x="528" y="387"/>
                  <a:pt x="528" y="387"/>
                </a:cubicBezTo>
                <a:cubicBezTo>
                  <a:pt x="527" y="387"/>
                  <a:pt x="528" y="387"/>
                  <a:pt x="527" y="386"/>
                </a:cubicBezTo>
                <a:lnTo>
                  <a:pt x="528" y="386"/>
                </a:lnTo>
                <a:close/>
                <a:moveTo>
                  <a:pt x="525" y="385"/>
                </a:moveTo>
                <a:cubicBezTo>
                  <a:pt x="525" y="385"/>
                  <a:pt x="525" y="385"/>
                  <a:pt x="525" y="385"/>
                </a:cubicBezTo>
                <a:cubicBezTo>
                  <a:pt x="525" y="384"/>
                  <a:pt x="525" y="384"/>
                  <a:pt x="525" y="384"/>
                </a:cubicBezTo>
                <a:cubicBezTo>
                  <a:pt x="525" y="384"/>
                  <a:pt x="525" y="384"/>
                  <a:pt x="525" y="385"/>
                </a:cubicBezTo>
                <a:close/>
                <a:moveTo>
                  <a:pt x="518" y="387"/>
                </a:moveTo>
                <a:cubicBezTo>
                  <a:pt x="518" y="387"/>
                  <a:pt x="518" y="387"/>
                  <a:pt x="518" y="387"/>
                </a:cubicBezTo>
                <a:cubicBezTo>
                  <a:pt x="518" y="387"/>
                  <a:pt x="518" y="387"/>
                  <a:pt x="518" y="387"/>
                </a:cubicBezTo>
                <a:cubicBezTo>
                  <a:pt x="518" y="387"/>
                  <a:pt x="518" y="387"/>
                  <a:pt x="518" y="387"/>
                </a:cubicBezTo>
                <a:close/>
                <a:moveTo>
                  <a:pt x="517" y="387"/>
                </a:moveTo>
                <a:cubicBezTo>
                  <a:pt x="517" y="387"/>
                  <a:pt x="517" y="387"/>
                  <a:pt x="517" y="387"/>
                </a:cubicBezTo>
                <a:cubicBezTo>
                  <a:pt x="517" y="388"/>
                  <a:pt x="517" y="388"/>
                  <a:pt x="517" y="388"/>
                </a:cubicBezTo>
                <a:cubicBezTo>
                  <a:pt x="517" y="388"/>
                  <a:pt x="517" y="388"/>
                  <a:pt x="517" y="388"/>
                </a:cubicBezTo>
                <a:cubicBezTo>
                  <a:pt x="517" y="388"/>
                  <a:pt x="517" y="388"/>
                  <a:pt x="517" y="387"/>
                </a:cubicBezTo>
                <a:close/>
                <a:moveTo>
                  <a:pt x="516" y="388"/>
                </a:moveTo>
                <a:cubicBezTo>
                  <a:pt x="516" y="388"/>
                  <a:pt x="516" y="388"/>
                  <a:pt x="516" y="388"/>
                </a:cubicBezTo>
                <a:cubicBezTo>
                  <a:pt x="516" y="388"/>
                  <a:pt x="516" y="388"/>
                  <a:pt x="516" y="388"/>
                </a:cubicBezTo>
                <a:cubicBezTo>
                  <a:pt x="516" y="388"/>
                  <a:pt x="516" y="388"/>
                  <a:pt x="516" y="388"/>
                </a:cubicBezTo>
                <a:cubicBezTo>
                  <a:pt x="516" y="388"/>
                  <a:pt x="516" y="388"/>
                  <a:pt x="516" y="388"/>
                </a:cubicBezTo>
                <a:close/>
                <a:moveTo>
                  <a:pt x="496" y="398"/>
                </a:moveTo>
                <a:cubicBezTo>
                  <a:pt x="496" y="398"/>
                  <a:pt x="496" y="398"/>
                  <a:pt x="496" y="398"/>
                </a:cubicBezTo>
                <a:cubicBezTo>
                  <a:pt x="496" y="398"/>
                  <a:pt x="496" y="398"/>
                  <a:pt x="496" y="398"/>
                </a:cubicBezTo>
                <a:cubicBezTo>
                  <a:pt x="496" y="398"/>
                  <a:pt x="496" y="398"/>
                  <a:pt x="496" y="398"/>
                </a:cubicBezTo>
                <a:close/>
                <a:moveTo>
                  <a:pt x="495" y="399"/>
                </a:moveTo>
                <a:cubicBezTo>
                  <a:pt x="494" y="399"/>
                  <a:pt x="494" y="399"/>
                  <a:pt x="494" y="399"/>
                </a:cubicBezTo>
                <a:cubicBezTo>
                  <a:pt x="495" y="399"/>
                  <a:pt x="494" y="399"/>
                  <a:pt x="495" y="399"/>
                </a:cubicBezTo>
                <a:close/>
                <a:moveTo>
                  <a:pt x="492" y="399"/>
                </a:moveTo>
                <a:cubicBezTo>
                  <a:pt x="492" y="399"/>
                  <a:pt x="492" y="399"/>
                  <a:pt x="492" y="399"/>
                </a:cubicBezTo>
                <a:cubicBezTo>
                  <a:pt x="492" y="399"/>
                  <a:pt x="492" y="399"/>
                  <a:pt x="492" y="399"/>
                </a:cubicBezTo>
                <a:cubicBezTo>
                  <a:pt x="492" y="399"/>
                  <a:pt x="492" y="399"/>
                  <a:pt x="492" y="399"/>
                </a:cubicBezTo>
                <a:close/>
                <a:moveTo>
                  <a:pt x="488" y="401"/>
                </a:moveTo>
                <a:cubicBezTo>
                  <a:pt x="487" y="401"/>
                  <a:pt x="487" y="401"/>
                  <a:pt x="487" y="401"/>
                </a:cubicBezTo>
                <a:cubicBezTo>
                  <a:pt x="487" y="401"/>
                  <a:pt x="487" y="401"/>
                  <a:pt x="488" y="401"/>
                </a:cubicBezTo>
                <a:close/>
                <a:moveTo>
                  <a:pt x="484" y="402"/>
                </a:moveTo>
                <a:cubicBezTo>
                  <a:pt x="484" y="402"/>
                  <a:pt x="484" y="402"/>
                  <a:pt x="484" y="402"/>
                </a:cubicBezTo>
                <a:cubicBezTo>
                  <a:pt x="484" y="402"/>
                  <a:pt x="484" y="402"/>
                  <a:pt x="484" y="402"/>
                </a:cubicBezTo>
                <a:cubicBezTo>
                  <a:pt x="484" y="402"/>
                  <a:pt x="484" y="402"/>
                  <a:pt x="484" y="402"/>
                </a:cubicBezTo>
                <a:close/>
                <a:moveTo>
                  <a:pt x="463" y="429"/>
                </a:moveTo>
                <a:cubicBezTo>
                  <a:pt x="463" y="429"/>
                  <a:pt x="463" y="429"/>
                  <a:pt x="463" y="429"/>
                </a:cubicBezTo>
                <a:cubicBezTo>
                  <a:pt x="463" y="428"/>
                  <a:pt x="462" y="428"/>
                  <a:pt x="462" y="428"/>
                </a:cubicBezTo>
                <a:cubicBezTo>
                  <a:pt x="462" y="427"/>
                  <a:pt x="462" y="425"/>
                  <a:pt x="463" y="425"/>
                </a:cubicBezTo>
                <a:cubicBezTo>
                  <a:pt x="463" y="424"/>
                  <a:pt x="463" y="425"/>
                  <a:pt x="464" y="424"/>
                </a:cubicBezTo>
                <a:cubicBezTo>
                  <a:pt x="464" y="424"/>
                  <a:pt x="464" y="424"/>
                  <a:pt x="464" y="424"/>
                </a:cubicBezTo>
                <a:cubicBezTo>
                  <a:pt x="464" y="426"/>
                  <a:pt x="463" y="427"/>
                  <a:pt x="463" y="429"/>
                </a:cubicBezTo>
                <a:close/>
                <a:moveTo>
                  <a:pt x="464" y="424"/>
                </a:moveTo>
                <a:cubicBezTo>
                  <a:pt x="464" y="423"/>
                  <a:pt x="464" y="423"/>
                  <a:pt x="464" y="423"/>
                </a:cubicBezTo>
                <a:cubicBezTo>
                  <a:pt x="464" y="423"/>
                  <a:pt x="464" y="423"/>
                  <a:pt x="464" y="424"/>
                </a:cubicBezTo>
                <a:close/>
                <a:moveTo>
                  <a:pt x="469" y="418"/>
                </a:moveTo>
                <a:cubicBezTo>
                  <a:pt x="469" y="419"/>
                  <a:pt x="469" y="419"/>
                  <a:pt x="469" y="419"/>
                </a:cubicBezTo>
                <a:cubicBezTo>
                  <a:pt x="468" y="420"/>
                  <a:pt x="468" y="419"/>
                  <a:pt x="468" y="419"/>
                </a:cubicBezTo>
                <a:cubicBezTo>
                  <a:pt x="468" y="420"/>
                  <a:pt x="468" y="420"/>
                  <a:pt x="468" y="420"/>
                </a:cubicBezTo>
                <a:cubicBezTo>
                  <a:pt x="467" y="420"/>
                  <a:pt x="467" y="420"/>
                  <a:pt x="467" y="420"/>
                </a:cubicBezTo>
                <a:cubicBezTo>
                  <a:pt x="467" y="420"/>
                  <a:pt x="466" y="420"/>
                  <a:pt x="466" y="420"/>
                </a:cubicBezTo>
                <a:cubicBezTo>
                  <a:pt x="466" y="421"/>
                  <a:pt x="466" y="420"/>
                  <a:pt x="465" y="420"/>
                </a:cubicBezTo>
                <a:cubicBezTo>
                  <a:pt x="465" y="421"/>
                  <a:pt x="465" y="421"/>
                  <a:pt x="464" y="422"/>
                </a:cubicBezTo>
                <a:cubicBezTo>
                  <a:pt x="464" y="422"/>
                  <a:pt x="464" y="422"/>
                  <a:pt x="464" y="422"/>
                </a:cubicBezTo>
                <a:cubicBezTo>
                  <a:pt x="464" y="420"/>
                  <a:pt x="464" y="420"/>
                  <a:pt x="465" y="420"/>
                </a:cubicBezTo>
                <a:cubicBezTo>
                  <a:pt x="465" y="419"/>
                  <a:pt x="466" y="418"/>
                  <a:pt x="466" y="417"/>
                </a:cubicBezTo>
                <a:cubicBezTo>
                  <a:pt x="466" y="417"/>
                  <a:pt x="467" y="417"/>
                  <a:pt x="467" y="417"/>
                </a:cubicBezTo>
                <a:cubicBezTo>
                  <a:pt x="467" y="415"/>
                  <a:pt x="467" y="415"/>
                  <a:pt x="467" y="415"/>
                </a:cubicBezTo>
                <a:cubicBezTo>
                  <a:pt x="467" y="415"/>
                  <a:pt x="468" y="414"/>
                  <a:pt x="469" y="414"/>
                </a:cubicBezTo>
                <a:cubicBezTo>
                  <a:pt x="469" y="414"/>
                  <a:pt x="469" y="414"/>
                  <a:pt x="469" y="414"/>
                </a:cubicBezTo>
                <a:cubicBezTo>
                  <a:pt x="469" y="416"/>
                  <a:pt x="469" y="416"/>
                  <a:pt x="469" y="416"/>
                </a:cubicBezTo>
                <a:cubicBezTo>
                  <a:pt x="469" y="416"/>
                  <a:pt x="469" y="417"/>
                  <a:pt x="469" y="417"/>
                </a:cubicBezTo>
                <a:cubicBezTo>
                  <a:pt x="469" y="417"/>
                  <a:pt x="469" y="417"/>
                  <a:pt x="469" y="417"/>
                </a:cubicBezTo>
                <a:cubicBezTo>
                  <a:pt x="470" y="417"/>
                  <a:pt x="470" y="416"/>
                  <a:pt x="470" y="416"/>
                </a:cubicBezTo>
                <a:cubicBezTo>
                  <a:pt x="471" y="416"/>
                  <a:pt x="471" y="416"/>
                  <a:pt x="472" y="416"/>
                </a:cubicBezTo>
                <a:cubicBezTo>
                  <a:pt x="472" y="416"/>
                  <a:pt x="472" y="416"/>
                  <a:pt x="472" y="416"/>
                </a:cubicBezTo>
                <a:cubicBezTo>
                  <a:pt x="471" y="416"/>
                  <a:pt x="469" y="418"/>
                  <a:pt x="469" y="418"/>
                </a:cubicBezTo>
                <a:close/>
                <a:moveTo>
                  <a:pt x="476" y="437"/>
                </a:moveTo>
                <a:cubicBezTo>
                  <a:pt x="476" y="437"/>
                  <a:pt x="476" y="437"/>
                  <a:pt x="476" y="437"/>
                </a:cubicBezTo>
                <a:cubicBezTo>
                  <a:pt x="476" y="437"/>
                  <a:pt x="475" y="437"/>
                  <a:pt x="475" y="436"/>
                </a:cubicBezTo>
                <a:cubicBezTo>
                  <a:pt x="476" y="437"/>
                  <a:pt x="476" y="437"/>
                  <a:pt x="476" y="437"/>
                </a:cubicBezTo>
                <a:close/>
                <a:moveTo>
                  <a:pt x="476" y="434"/>
                </a:moveTo>
                <a:cubicBezTo>
                  <a:pt x="476" y="435"/>
                  <a:pt x="477" y="435"/>
                  <a:pt x="476" y="436"/>
                </a:cubicBezTo>
                <a:cubicBezTo>
                  <a:pt x="476" y="436"/>
                  <a:pt x="476" y="436"/>
                  <a:pt x="476" y="436"/>
                </a:cubicBezTo>
                <a:cubicBezTo>
                  <a:pt x="476" y="436"/>
                  <a:pt x="476" y="436"/>
                  <a:pt x="476" y="436"/>
                </a:cubicBezTo>
                <a:cubicBezTo>
                  <a:pt x="476" y="435"/>
                  <a:pt x="476" y="435"/>
                  <a:pt x="475" y="434"/>
                </a:cubicBezTo>
                <a:cubicBezTo>
                  <a:pt x="475" y="434"/>
                  <a:pt x="475" y="433"/>
                  <a:pt x="475" y="433"/>
                </a:cubicBezTo>
                <a:cubicBezTo>
                  <a:pt x="475" y="433"/>
                  <a:pt x="475" y="433"/>
                  <a:pt x="475" y="433"/>
                </a:cubicBezTo>
                <a:cubicBezTo>
                  <a:pt x="476" y="433"/>
                  <a:pt x="476" y="433"/>
                  <a:pt x="476" y="433"/>
                </a:cubicBezTo>
                <a:cubicBezTo>
                  <a:pt x="476" y="433"/>
                  <a:pt x="477" y="433"/>
                  <a:pt x="477" y="432"/>
                </a:cubicBezTo>
                <a:cubicBezTo>
                  <a:pt x="478" y="434"/>
                  <a:pt x="476" y="433"/>
                  <a:pt x="476" y="434"/>
                </a:cubicBezTo>
                <a:close/>
                <a:moveTo>
                  <a:pt x="477" y="414"/>
                </a:moveTo>
                <a:cubicBezTo>
                  <a:pt x="477" y="414"/>
                  <a:pt x="477" y="414"/>
                  <a:pt x="477" y="413"/>
                </a:cubicBezTo>
                <a:cubicBezTo>
                  <a:pt x="476" y="414"/>
                  <a:pt x="478" y="414"/>
                  <a:pt x="477" y="416"/>
                </a:cubicBezTo>
                <a:cubicBezTo>
                  <a:pt x="477" y="416"/>
                  <a:pt x="476" y="416"/>
                  <a:pt x="476" y="417"/>
                </a:cubicBezTo>
                <a:cubicBezTo>
                  <a:pt x="476" y="417"/>
                  <a:pt x="475" y="417"/>
                  <a:pt x="475" y="417"/>
                </a:cubicBezTo>
                <a:cubicBezTo>
                  <a:pt x="475" y="417"/>
                  <a:pt x="475" y="417"/>
                  <a:pt x="475" y="417"/>
                </a:cubicBezTo>
                <a:cubicBezTo>
                  <a:pt x="475" y="420"/>
                  <a:pt x="475" y="419"/>
                  <a:pt x="474" y="421"/>
                </a:cubicBezTo>
                <a:cubicBezTo>
                  <a:pt x="473" y="421"/>
                  <a:pt x="473" y="421"/>
                  <a:pt x="473" y="421"/>
                </a:cubicBezTo>
                <a:cubicBezTo>
                  <a:pt x="473" y="420"/>
                  <a:pt x="473" y="420"/>
                  <a:pt x="473" y="420"/>
                </a:cubicBezTo>
                <a:cubicBezTo>
                  <a:pt x="472" y="420"/>
                  <a:pt x="472" y="420"/>
                  <a:pt x="472" y="420"/>
                </a:cubicBezTo>
                <a:cubicBezTo>
                  <a:pt x="472" y="421"/>
                  <a:pt x="472" y="421"/>
                  <a:pt x="472" y="422"/>
                </a:cubicBezTo>
                <a:cubicBezTo>
                  <a:pt x="472" y="422"/>
                  <a:pt x="471" y="422"/>
                  <a:pt x="471" y="422"/>
                </a:cubicBezTo>
                <a:cubicBezTo>
                  <a:pt x="470" y="422"/>
                  <a:pt x="470" y="422"/>
                  <a:pt x="470" y="422"/>
                </a:cubicBezTo>
                <a:cubicBezTo>
                  <a:pt x="471" y="421"/>
                  <a:pt x="471" y="421"/>
                  <a:pt x="471" y="420"/>
                </a:cubicBezTo>
                <a:cubicBezTo>
                  <a:pt x="471" y="420"/>
                  <a:pt x="471" y="420"/>
                  <a:pt x="470" y="421"/>
                </a:cubicBezTo>
                <a:cubicBezTo>
                  <a:pt x="470" y="421"/>
                  <a:pt x="470" y="421"/>
                  <a:pt x="470" y="421"/>
                </a:cubicBezTo>
                <a:cubicBezTo>
                  <a:pt x="470" y="420"/>
                  <a:pt x="470" y="420"/>
                  <a:pt x="470" y="420"/>
                </a:cubicBezTo>
                <a:cubicBezTo>
                  <a:pt x="470" y="420"/>
                  <a:pt x="470" y="420"/>
                  <a:pt x="470" y="420"/>
                </a:cubicBezTo>
                <a:cubicBezTo>
                  <a:pt x="471" y="420"/>
                  <a:pt x="471" y="420"/>
                  <a:pt x="471" y="420"/>
                </a:cubicBezTo>
                <a:cubicBezTo>
                  <a:pt x="472" y="420"/>
                  <a:pt x="472" y="420"/>
                  <a:pt x="473" y="420"/>
                </a:cubicBezTo>
                <a:cubicBezTo>
                  <a:pt x="473" y="419"/>
                  <a:pt x="473" y="419"/>
                  <a:pt x="473" y="419"/>
                </a:cubicBezTo>
                <a:cubicBezTo>
                  <a:pt x="473" y="418"/>
                  <a:pt x="473" y="418"/>
                  <a:pt x="473" y="418"/>
                </a:cubicBezTo>
                <a:cubicBezTo>
                  <a:pt x="473" y="418"/>
                  <a:pt x="473" y="418"/>
                  <a:pt x="473" y="418"/>
                </a:cubicBezTo>
                <a:cubicBezTo>
                  <a:pt x="473" y="417"/>
                  <a:pt x="473" y="417"/>
                  <a:pt x="473" y="417"/>
                </a:cubicBezTo>
                <a:cubicBezTo>
                  <a:pt x="474" y="416"/>
                  <a:pt x="474" y="416"/>
                  <a:pt x="475" y="415"/>
                </a:cubicBezTo>
                <a:cubicBezTo>
                  <a:pt x="474" y="415"/>
                  <a:pt x="474" y="415"/>
                  <a:pt x="474" y="415"/>
                </a:cubicBezTo>
                <a:cubicBezTo>
                  <a:pt x="473" y="415"/>
                  <a:pt x="473" y="415"/>
                  <a:pt x="473" y="415"/>
                </a:cubicBezTo>
                <a:cubicBezTo>
                  <a:pt x="473" y="415"/>
                  <a:pt x="473" y="415"/>
                  <a:pt x="472" y="415"/>
                </a:cubicBezTo>
                <a:cubicBezTo>
                  <a:pt x="472" y="415"/>
                  <a:pt x="472" y="415"/>
                  <a:pt x="471" y="415"/>
                </a:cubicBezTo>
                <a:cubicBezTo>
                  <a:pt x="471" y="414"/>
                  <a:pt x="471" y="414"/>
                  <a:pt x="471" y="414"/>
                </a:cubicBezTo>
                <a:cubicBezTo>
                  <a:pt x="471" y="414"/>
                  <a:pt x="471" y="414"/>
                  <a:pt x="471" y="414"/>
                </a:cubicBezTo>
                <a:cubicBezTo>
                  <a:pt x="471" y="415"/>
                  <a:pt x="471" y="415"/>
                  <a:pt x="471" y="415"/>
                </a:cubicBezTo>
                <a:cubicBezTo>
                  <a:pt x="471" y="415"/>
                  <a:pt x="471" y="415"/>
                  <a:pt x="470" y="415"/>
                </a:cubicBezTo>
                <a:cubicBezTo>
                  <a:pt x="470" y="415"/>
                  <a:pt x="470" y="415"/>
                  <a:pt x="470" y="415"/>
                </a:cubicBezTo>
                <a:cubicBezTo>
                  <a:pt x="470" y="415"/>
                  <a:pt x="470" y="415"/>
                  <a:pt x="470" y="415"/>
                </a:cubicBezTo>
                <a:cubicBezTo>
                  <a:pt x="470" y="415"/>
                  <a:pt x="470" y="413"/>
                  <a:pt x="470" y="413"/>
                </a:cubicBezTo>
                <a:cubicBezTo>
                  <a:pt x="470" y="412"/>
                  <a:pt x="470" y="412"/>
                  <a:pt x="470" y="412"/>
                </a:cubicBezTo>
                <a:cubicBezTo>
                  <a:pt x="471" y="413"/>
                  <a:pt x="471" y="413"/>
                  <a:pt x="471" y="414"/>
                </a:cubicBezTo>
                <a:cubicBezTo>
                  <a:pt x="471" y="414"/>
                  <a:pt x="472" y="414"/>
                  <a:pt x="472" y="414"/>
                </a:cubicBezTo>
                <a:cubicBezTo>
                  <a:pt x="472" y="413"/>
                  <a:pt x="473" y="413"/>
                  <a:pt x="473" y="413"/>
                </a:cubicBezTo>
                <a:cubicBezTo>
                  <a:pt x="474" y="413"/>
                  <a:pt x="473" y="413"/>
                  <a:pt x="474" y="413"/>
                </a:cubicBezTo>
                <a:cubicBezTo>
                  <a:pt x="474" y="412"/>
                  <a:pt x="474" y="412"/>
                  <a:pt x="474" y="412"/>
                </a:cubicBezTo>
                <a:cubicBezTo>
                  <a:pt x="475" y="412"/>
                  <a:pt x="475" y="412"/>
                  <a:pt x="476" y="413"/>
                </a:cubicBezTo>
                <a:cubicBezTo>
                  <a:pt x="477" y="413"/>
                  <a:pt x="478" y="412"/>
                  <a:pt x="478" y="411"/>
                </a:cubicBezTo>
                <a:cubicBezTo>
                  <a:pt x="478" y="411"/>
                  <a:pt x="478" y="411"/>
                  <a:pt x="478" y="411"/>
                </a:cubicBezTo>
                <a:cubicBezTo>
                  <a:pt x="478" y="412"/>
                  <a:pt x="478" y="412"/>
                  <a:pt x="479" y="413"/>
                </a:cubicBezTo>
                <a:cubicBezTo>
                  <a:pt x="478" y="413"/>
                  <a:pt x="478" y="414"/>
                  <a:pt x="477" y="414"/>
                </a:cubicBezTo>
                <a:close/>
                <a:moveTo>
                  <a:pt x="481" y="431"/>
                </a:moveTo>
                <a:cubicBezTo>
                  <a:pt x="481" y="431"/>
                  <a:pt x="481" y="431"/>
                  <a:pt x="480" y="431"/>
                </a:cubicBezTo>
                <a:cubicBezTo>
                  <a:pt x="480" y="430"/>
                  <a:pt x="480" y="430"/>
                  <a:pt x="480" y="430"/>
                </a:cubicBezTo>
                <a:cubicBezTo>
                  <a:pt x="480" y="430"/>
                  <a:pt x="480" y="430"/>
                  <a:pt x="480" y="430"/>
                </a:cubicBezTo>
                <a:cubicBezTo>
                  <a:pt x="481" y="429"/>
                  <a:pt x="481" y="429"/>
                  <a:pt x="482" y="429"/>
                </a:cubicBezTo>
                <a:cubicBezTo>
                  <a:pt x="482" y="430"/>
                  <a:pt x="482" y="430"/>
                  <a:pt x="482" y="430"/>
                </a:cubicBezTo>
                <a:cubicBezTo>
                  <a:pt x="481" y="430"/>
                  <a:pt x="481" y="431"/>
                  <a:pt x="481" y="431"/>
                </a:cubicBezTo>
                <a:close/>
                <a:moveTo>
                  <a:pt x="479" y="418"/>
                </a:moveTo>
                <a:cubicBezTo>
                  <a:pt x="480" y="418"/>
                  <a:pt x="480" y="418"/>
                  <a:pt x="480" y="418"/>
                </a:cubicBezTo>
                <a:cubicBezTo>
                  <a:pt x="480" y="419"/>
                  <a:pt x="481" y="419"/>
                  <a:pt x="481" y="419"/>
                </a:cubicBezTo>
                <a:cubicBezTo>
                  <a:pt x="480" y="419"/>
                  <a:pt x="480" y="419"/>
                  <a:pt x="480" y="419"/>
                </a:cubicBezTo>
                <a:cubicBezTo>
                  <a:pt x="480" y="419"/>
                  <a:pt x="479" y="419"/>
                  <a:pt x="479" y="418"/>
                </a:cubicBezTo>
                <a:close/>
                <a:moveTo>
                  <a:pt x="481" y="417"/>
                </a:moveTo>
                <a:cubicBezTo>
                  <a:pt x="481" y="417"/>
                  <a:pt x="480" y="416"/>
                  <a:pt x="480" y="416"/>
                </a:cubicBezTo>
                <a:cubicBezTo>
                  <a:pt x="481" y="415"/>
                  <a:pt x="481" y="416"/>
                  <a:pt x="481" y="415"/>
                </a:cubicBezTo>
                <a:cubicBezTo>
                  <a:pt x="482" y="415"/>
                  <a:pt x="482" y="415"/>
                  <a:pt x="482" y="415"/>
                </a:cubicBezTo>
                <a:cubicBezTo>
                  <a:pt x="482" y="415"/>
                  <a:pt x="482" y="415"/>
                  <a:pt x="482" y="415"/>
                </a:cubicBezTo>
                <a:cubicBezTo>
                  <a:pt x="482" y="417"/>
                  <a:pt x="482" y="416"/>
                  <a:pt x="481" y="417"/>
                </a:cubicBezTo>
                <a:close/>
                <a:moveTo>
                  <a:pt x="483" y="428"/>
                </a:moveTo>
                <a:cubicBezTo>
                  <a:pt x="484" y="428"/>
                  <a:pt x="484" y="428"/>
                  <a:pt x="484" y="428"/>
                </a:cubicBezTo>
                <a:cubicBezTo>
                  <a:pt x="484" y="428"/>
                  <a:pt x="484" y="428"/>
                  <a:pt x="484" y="428"/>
                </a:cubicBezTo>
                <a:cubicBezTo>
                  <a:pt x="484" y="428"/>
                  <a:pt x="484" y="428"/>
                  <a:pt x="484" y="428"/>
                </a:cubicBezTo>
                <a:cubicBezTo>
                  <a:pt x="484" y="428"/>
                  <a:pt x="483" y="428"/>
                  <a:pt x="483" y="428"/>
                </a:cubicBezTo>
                <a:close/>
                <a:moveTo>
                  <a:pt x="484" y="428"/>
                </a:moveTo>
                <a:cubicBezTo>
                  <a:pt x="484" y="427"/>
                  <a:pt x="484" y="427"/>
                  <a:pt x="484" y="427"/>
                </a:cubicBezTo>
                <a:cubicBezTo>
                  <a:pt x="484" y="427"/>
                  <a:pt x="485" y="427"/>
                  <a:pt x="485" y="427"/>
                </a:cubicBezTo>
                <a:cubicBezTo>
                  <a:pt x="485" y="427"/>
                  <a:pt x="485" y="428"/>
                  <a:pt x="484" y="428"/>
                </a:cubicBezTo>
                <a:close/>
                <a:moveTo>
                  <a:pt x="485" y="426"/>
                </a:moveTo>
                <a:cubicBezTo>
                  <a:pt x="485" y="426"/>
                  <a:pt x="485" y="426"/>
                  <a:pt x="485" y="426"/>
                </a:cubicBezTo>
                <a:cubicBezTo>
                  <a:pt x="485" y="426"/>
                  <a:pt x="485" y="426"/>
                  <a:pt x="485" y="426"/>
                </a:cubicBezTo>
                <a:cubicBezTo>
                  <a:pt x="485" y="426"/>
                  <a:pt x="485" y="426"/>
                  <a:pt x="485" y="426"/>
                </a:cubicBezTo>
                <a:close/>
                <a:moveTo>
                  <a:pt x="485" y="420"/>
                </a:moveTo>
                <a:cubicBezTo>
                  <a:pt x="485" y="421"/>
                  <a:pt x="485" y="420"/>
                  <a:pt x="485" y="421"/>
                </a:cubicBezTo>
                <a:cubicBezTo>
                  <a:pt x="485" y="420"/>
                  <a:pt x="485" y="421"/>
                  <a:pt x="485" y="420"/>
                </a:cubicBezTo>
                <a:close/>
                <a:moveTo>
                  <a:pt x="486" y="427"/>
                </a:moveTo>
                <a:cubicBezTo>
                  <a:pt x="485" y="427"/>
                  <a:pt x="485" y="427"/>
                  <a:pt x="485" y="427"/>
                </a:cubicBezTo>
                <a:cubicBezTo>
                  <a:pt x="485" y="427"/>
                  <a:pt x="485" y="426"/>
                  <a:pt x="485" y="426"/>
                </a:cubicBezTo>
                <a:cubicBezTo>
                  <a:pt x="486" y="426"/>
                  <a:pt x="486" y="426"/>
                  <a:pt x="486" y="426"/>
                </a:cubicBezTo>
                <a:lnTo>
                  <a:pt x="486" y="427"/>
                </a:lnTo>
                <a:close/>
                <a:moveTo>
                  <a:pt x="485" y="414"/>
                </a:moveTo>
                <a:cubicBezTo>
                  <a:pt x="485" y="414"/>
                  <a:pt x="485" y="414"/>
                  <a:pt x="485" y="414"/>
                </a:cubicBezTo>
                <a:cubicBezTo>
                  <a:pt x="485" y="414"/>
                  <a:pt x="485" y="414"/>
                  <a:pt x="484" y="415"/>
                </a:cubicBezTo>
                <a:cubicBezTo>
                  <a:pt x="484" y="415"/>
                  <a:pt x="484" y="415"/>
                  <a:pt x="485" y="416"/>
                </a:cubicBezTo>
                <a:cubicBezTo>
                  <a:pt x="484" y="416"/>
                  <a:pt x="484" y="416"/>
                  <a:pt x="483" y="416"/>
                </a:cubicBezTo>
                <a:cubicBezTo>
                  <a:pt x="483" y="417"/>
                  <a:pt x="483" y="417"/>
                  <a:pt x="483" y="417"/>
                </a:cubicBezTo>
                <a:cubicBezTo>
                  <a:pt x="483" y="418"/>
                  <a:pt x="483" y="418"/>
                  <a:pt x="483" y="418"/>
                </a:cubicBezTo>
                <a:cubicBezTo>
                  <a:pt x="483" y="418"/>
                  <a:pt x="483" y="418"/>
                  <a:pt x="483" y="418"/>
                </a:cubicBezTo>
                <a:cubicBezTo>
                  <a:pt x="482" y="418"/>
                  <a:pt x="482" y="418"/>
                  <a:pt x="482" y="418"/>
                </a:cubicBezTo>
                <a:cubicBezTo>
                  <a:pt x="482" y="417"/>
                  <a:pt x="483" y="416"/>
                  <a:pt x="483" y="415"/>
                </a:cubicBezTo>
                <a:cubicBezTo>
                  <a:pt x="482" y="415"/>
                  <a:pt x="482" y="415"/>
                  <a:pt x="482" y="415"/>
                </a:cubicBezTo>
                <a:cubicBezTo>
                  <a:pt x="482" y="415"/>
                  <a:pt x="482" y="414"/>
                  <a:pt x="482" y="414"/>
                </a:cubicBezTo>
                <a:cubicBezTo>
                  <a:pt x="483" y="414"/>
                  <a:pt x="483" y="414"/>
                  <a:pt x="483" y="414"/>
                </a:cubicBezTo>
                <a:cubicBezTo>
                  <a:pt x="483" y="414"/>
                  <a:pt x="482" y="413"/>
                  <a:pt x="483" y="413"/>
                </a:cubicBezTo>
                <a:cubicBezTo>
                  <a:pt x="483" y="413"/>
                  <a:pt x="483" y="413"/>
                  <a:pt x="483" y="413"/>
                </a:cubicBezTo>
                <a:cubicBezTo>
                  <a:pt x="483" y="413"/>
                  <a:pt x="483" y="414"/>
                  <a:pt x="484" y="414"/>
                </a:cubicBezTo>
                <a:cubicBezTo>
                  <a:pt x="484" y="414"/>
                  <a:pt x="484" y="414"/>
                  <a:pt x="484" y="414"/>
                </a:cubicBezTo>
                <a:cubicBezTo>
                  <a:pt x="484" y="413"/>
                  <a:pt x="485" y="413"/>
                  <a:pt x="485" y="412"/>
                </a:cubicBezTo>
                <a:cubicBezTo>
                  <a:pt x="485" y="412"/>
                  <a:pt x="485" y="412"/>
                  <a:pt x="486" y="412"/>
                </a:cubicBezTo>
                <a:cubicBezTo>
                  <a:pt x="486" y="411"/>
                  <a:pt x="486" y="411"/>
                  <a:pt x="486" y="411"/>
                </a:cubicBezTo>
                <a:cubicBezTo>
                  <a:pt x="486" y="411"/>
                  <a:pt x="486" y="411"/>
                  <a:pt x="486" y="410"/>
                </a:cubicBezTo>
                <a:cubicBezTo>
                  <a:pt x="487" y="410"/>
                  <a:pt x="487" y="410"/>
                  <a:pt x="487" y="410"/>
                </a:cubicBezTo>
                <a:cubicBezTo>
                  <a:pt x="487" y="411"/>
                  <a:pt x="487" y="410"/>
                  <a:pt x="487" y="411"/>
                </a:cubicBezTo>
                <a:cubicBezTo>
                  <a:pt x="487" y="411"/>
                  <a:pt x="486" y="411"/>
                  <a:pt x="487" y="412"/>
                </a:cubicBezTo>
                <a:cubicBezTo>
                  <a:pt x="487" y="413"/>
                  <a:pt x="487" y="413"/>
                  <a:pt x="486" y="413"/>
                </a:cubicBezTo>
                <a:cubicBezTo>
                  <a:pt x="486" y="413"/>
                  <a:pt x="486" y="413"/>
                  <a:pt x="486" y="413"/>
                </a:cubicBezTo>
                <a:cubicBezTo>
                  <a:pt x="486" y="413"/>
                  <a:pt x="486" y="413"/>
                  <a:pt x="486" y="413"/>
                </a:cubicBezTo>
                <a:cubicBezTo>
                  <a:pt x="486" y="414"/>
                  <a:pt x="486" y="414"/>
                  <a:pt x="485" y="414"/>
                </a:cubicBezTo>
                <a:close/>
                <a:moveTo>
                  <a:pt x="487" y="414"/>
                </a:moveTo>
                <a:cubicBezTo>
                  <a:pt x="487" y="414"/>
                  <a:pt x="487" y="414"/>
                  <a:pt x="487" y="414"/>
                </a:cubicBezTo>
                <a:cubicBezTo>
                  <a:pt x="486" y="414"/>
                  <a:pt x="486" y="414"/>
                  <a:pt x="486" y="414"/>
                </a:cubicBezTo>
                <a:cubicBezTo>
                  <a:pt x="486" y="414"/>
                  <a:pt x="486" y="414"/>
                  <a:pt x="486" y="414"/>
                </a:cubicBezTo>
                <a:cubicBezTo>
                  <a:pt x="486" y="414"/>
                  <a:pt x="487" y="414"/>
                  <a:pt x="487" y="414"/>
                </a:cubicBezTo>
                <a:close/>
                <a:moveTo>
                  <a:pt x="486" y="418"/>
                </a:moveTo>
                <a:cubicBezTo>
                  <a:pt x="486" y="417"/>
                  <a:pt x="486" y="418"/>
                  <a:pt x="486" y="417"/>
                </a:cubicBezTo>
                <a:cubicBezTo>
                  <a:pt x="486" y="417"/>
                  <a:pt x="486" y="417"/>
                  <a:pt x="486" y="416"/>
                </a:cubicBezTo>
                <a:cubicBezTo>
                  <a:pt x="486" y="417"/>
                  <a:pt x="486" y="417"/>
                  <a:pt x="486" y="417"/>
                </a:cubicBezTo>
                <a:cubicBezTo>
                  <a:pt x="486" y="417"/>
                  <a:pt x="486" y="417"/>
                  <a:pt x="486" y="417"/>
                </a:cubicBezTo>
                <a:cubicBezTo>
                  <a:pt x="486" y="417"/>
                  <a:pt x="486" y="417"/>
                  <a:pt x="486" y="417"/>
                </a:cubicBezTo>
                <a:cubicBezTo>
                  <a:pt x="486" y="418"/>
                  <a:pt x="486" y="417"/>
                  <a:pt x="486" y="418"/>
                </a:cubicBezTo>
                <a:close/>
                <a:moveTo>
                  <a:pt x="487" y="426"/>
                </a:moveTo>
                <a:cubicBezTo>
                  <a:pt x="487" y="427"/>
                  <a:pt x="487" y="426"/>
                  <a:pt x="487" y="427"/>
                </a:cubicBezTo>
                <a:cubicBezTo>
                  <a:pt x="486" y="427"/>
                  <a:pt x="486" y="427"/>
                  <a:pt x="486" y="427"/>
                </a:cubicBezTo>
                <a:cubicBezTo>
                  <a:pt x="486" y="427"/>
                  <a:pt x="486" y="426"/>
                  <a:pt x="486" y="426"/>
                </a:cubicBezTo>
                <a:cubicBezTo>
                  <a:pt x="486" y="426"/>
                  <a:pt x="486" y="426"/>
                  <a:pt x="487" y="426"/>
                </a:cubicBezTo>
                <a:cubicBezTo>
                  <a:pt x="487" y="426"/>
                  <a:pt x="487" y="426"/>
                  <a:pt x="487" y="426"/>
                </a:cubicBezTo>
                <a:cubicBezTo>
                  <a:pt x="487" y="426"/>
                  <a:pt x="487" y="426"/>
                  <a:pt x="487" y="426"/>
                </a:cubicBezTo>
                <a:close/>
                <a:moveTo>
                  <a:pt x="489" y="424"/>
                </a:moveTo>
                <a:cubicBezTo>
                  <a:pt x="488" y="424"/>
                  <a:pt x="488" y="424"/>
                  <a:pt x="488" y="425"/>
                </a:cubicBezTo>
                <a:cubicBezTo>
                  <a:pt x="487" y="425"/>
                  <a:pt x="487" y="425"/>
                  <a:pt x="487" y="425"/>
                </a:cubicBezTo>
                <a:cubicBezTo>
                  <a:pt x="487" y="424"/>
                  <a:pt x="487" y="424"/>
                  <a:pt x="488" y="424"/>
                </a:cubicBezTo>
                <a:cubicBezTo>
                  <a:pt x="489" y="424"/>
                  <a:pt x="489" y="424"/>
                  <a:pt x="489" y="424"/>
                </a:cubicBezTo>
                <a:close/>
                <a:moveTo>
                  <a:pt x="489" y="412"/>
                </a:moveTo>
                <a:cubicBezTo>
                  <a:pt x="489" y="411"/>
                  <a:pt x="489" y="411"/>
                  <a:pt x="488" y="411"/>
                </a:cubicBezTo>
                <a:cubicBezTo>
                  <a:pt x="488" y="412"/>
                  <a:pt x="488" y="412"/>
                  <a:pt x="488" y="412"/>
                </a:cubicBezTo>
                <a:cubicBezTo>
                  <a:pt x="488" y="412"/>
                  <a:pt x="488" y="412"/>
                  <a:pt x="488" y="412"/>
                </a:cubicBezTo>
                <a:cubicBezTo>
                  <a:pt x="487" y="412"/>
                  <a:pt x="487" y="412"/>
                  <a:pt x="487" y="412"/>
                </a:cubicBezTo>
                <a:cubicBezTo>
                  <a:pt x="487" y="412"/>
                  <a:pt x="487" y="412"/>
                  <a:pt x="487" y="412"/>
                </a:cubicBezTo>
                <a:cubicBezTo>
                  <a:pt x="487" y="411"/>
                  <a:pt x="487" y="411"/>
                  <a:pt x="488" y="410"/>
                </a:cubicBezTo>
                <a:cubicBezTo>
                  <a:pt x="488" y="410"/>
                  <a:pt x="489" y="411"/>
                  <a:pt x="489" y="411"/>
                </a:cubicBezTo>
                <a:cubicBezTo>
                  <a:pt x="489" y="411"/>
                  <a:pt x="489" y="411"/>
                  <a:pt x="489" y="411"/>
                </a:cubicBezTo>
                <a:lnTo>
                  <a:pt x="489" y="412"/>
                </a:lnTo>
                <a:close/>
                <a:moveTo>
                  <a:pt x="494" y="421"/>
                </a:moveTo>
                <a:cubicBezTo>
                  <a:pt x="493" y="421"/>
                  <a:pt x="493" y="421"/>
                  <a:pt x="493" y="421"/>
                </a:cubicBezTo>
                <a:cubicBezTo>
                  <a:pt x="493" y="421"/>
                  <a:pt x="493" y="421"/>
                  <a:pt x="493" y="421"/>
                </a:cubicBezTo>
                <a:cubicBezTo>
                  <a:pt x="493" y="421"/>
                  <a:pt x="492" y="422"/>
                  <a:pt x="491" y="422"/>
                </a:cubicBezTo>
                <a:cubicBezTo>
                  <a:pt x="491" y="423"/>
                  <a:pt x="491" y="423"/>
                  <a:pt x="492" y="424"/>
                </a:cubicBezTo>
                <a:cubicBezTo>
                  <a:pt x="491" y="424"/>
                  <a:pt x="491" y="424"/>
                  <a:pt x="491" y="424"/>
                </a:cubicBezTo>
                <a:cubicBezTo>
                  <a:pt x="491" y="424"/>
                  <a:pt x="491" y="424"/>
                  <a:pt x="490" y="424"/>
                </a:cubicBezTo>
                <a:cubicBezTo>
                  <a:pt x="490" y="424"/>
                  <a:pt x="490" y="424"/>
                  <a:pt x="490" y="424"/>
                </a:cubicBezTo>
                <a:cubicBezTo>
                  <a:pt x="490" y="425"/>
                  <a:pt x="490" y="425"/>
                  <a:pt x="490" y="425"/>
                </a:cubicBezTo>
                <a:cubicBezTo>
                  <a:pt x="490" y="425"/>
                  <a:pt x="490" y="425"/>
                  <a:pt x="490" y="425"/>
                </a:cubicBezTo>
                <a:cubicBezTo>
                  <a:pt x="489" y="424"/>
                  <a:pt x="489" y="424"/>
                  <a:pt x="489" y="424"/>
                </a:cubicBezTo>
                <a:cubicBezTo>
                  <a:pt x="489" y="423"/>
                  <a:pt x="490" y="423"/>
                  <a:pt x="490" y="423"/>
                </a:cubicBezTo>
                <a:cubicBezTo>
                  <a:pt x="490" y="422"/>
                  <a:pt x="490" y="423"/>
                  <a:pt x="490" y="422"/>
                </a:cubicBezTo>
                <a:cubicBezTo>
                  <a:pt x="490" y="422"/>
                  <a:pt x="490" y="422"/>
                  <a:pt x="490" y="422"/>
                </a:cubicBezTo>
                <a:cubicBezTo>
                  <a:pt x="490" y="422"/>
                  <a:pt x="490" y="422"/>
                  <a:pt x="491" y="421"/>
                </a:cubicBezTo>
                <a:cubicBezTo>
                  <a:pt x="491" y="421"/>
                  <a:pt x="491" y="421"/>
                  <a:pt x="491" y="421"/>
                </a:cubicBezTo>
                <a:cubicBezTo>
                  <a:pt x="492" y="421"/>
                  <a:pt x="492" y="420"/>
                  <a:pt x="492" y="420"/>
                </a:cubicBezTo>
                <a:cubicBezTo>
                  <a:pt x="493" y="420"/>
                  <a:pt x="493" y="420"/>
                  <a:pt x="493" y="420"/>
                </a:cubicBezTo>
                <a:cubicBezTo>
                  <a:pt x="493" y="420"/>
                  <a:pt x="493" y="420"/>
                  <a:pt x="493" y="419"/>
                </a:cubicBezTo>
                <a:cubicBezTo>
                  <a:pt x="494" y="419"/>
                  <a:pt x="494" y="419"/>
                  <a:pt x="494" y="419"/>
                </a:cubicBezTo>
                <a:cubicBezTo>
                  <a:pt x="495" y="420"/>
                  <a:pt x="494" y="420"/>
                  <a:pt x="495" y="420"/>
                </a:cubicBezTo>
                <a:cubicBezTo>
                  <a:pt x="495" y="420"/>
                  <a:pt x="495" y="421"/>
                  <a:pt x="494" y="421"/>
                </a:cubicBezTo>
                <a:close/>
                <a:moveTo>
                  <a:pt x="492" y="416"/>
                </a:moveTo>
                <a:cubicBezTo>
                  <a:pt x="492" y="416"/>
                  <a:pt x="492" y="416"/>
                  <a:pt x="492" y="416"/>
                </a:cubicBezTo>
                <a:cubicBezTo>
                  <a:pt x="492" y="416"/>
                  <a:pt x="492" y="416"/>
                  <a:pt x="492" y="416"/>
                </a:cubicBezTo>
                <a:cubicBezTo>
                  <a:pt x="492" y="416"/>
                  <a:pt x="492" y="416"/>
                  <a:pt x="492" y="416"/>
                </a:cubicBezTo>
                <a:close/>
                <a:moveTo>
                  <a:pt x="493" y="417"/>
                </a:moveTo>
                <a:cubicBezTo>
                  <a:pt x="493" y="417"/>
                  <a:pt x="493" y="417"/>
                  <a:pt x="493" y="417"/>
                </a:cubicBezTo>
                <a:cubicBezTo>
                  <a:pt x="493" y="417"/>
                  <a:pt x="493" y="417"/>
                  <a:pt x="493" y="417"/>
                </a:cubicBezTo>
                <a:cubicBezTo>
                  <a:pt x="493" y="417"/>
                  <a:pt x="493" y="417"/>
                  <a:pt x="493" y="417"/>
                </a:cubicBezTo>
                <a:close/>
                <a:moveTo>
                  <a:pt x="496" y="411"/>
                </a:moveTo>
                <a:cubicBezTo>
                  <a:pt x="496" y="412"/>
                  <a:pt x="496" y="412"/>
                  <a:pt x="496" y="412"/>
                </a:cubicBezTo>
                <a:cubicBezTo>
                  <a:pt x="495" y="412"/>
                  <a:pt x="495" y="412"/>
                  <a:pt x="495" y="412"/>
                </a:cubicBezTo>
                <a:cubicBezTo>
                  <a:pt x="495" y="412"/>
                  <a:pt x="495" y="411"/>
                  <a:pt x="495" y="411"/>
                </a:cubicBezTo>
                <a:lnTo>
                  <a:pt x="496" y="411"/>
                </a:lnTo>
                <a:close/>
                <a:moveTo>
                  <a:pt x="495" y="410"/>
                </a:moveTo>
                <a:cubicBezTo>
                  <a:pt x="495" y="410"/>
                  <a:pt x="495" y="410"/>
                  <a:pt x="495" y="410"/>
                </a:cubicBezTo>
                <a:cubicBezTo>
                  <a:pt x="495" y="410"/>
                  <a:pt x="496" y="410"/>
                  <a:pt x="496" y="410"/>
                </a:cubicBezTo>
                <a:cubicBezTo>
                  <a:pt x="496" y="410"/>
                  <a:pt x="496" y="410"/>
                  <a:pt x="496" y="410"/>
                </a:cubicBezTo>
                <a:cubicBezTo>
                  <a:pt x="496" y="410"/>
                  <a:pt x="496" y="410"/>
                  <a:pt x="496" y="410"/>
                </a:cubicBezTo>
                <a:cubicBezTo>
                  <a:pt x="496" y="410"/>
                  <a:pt x="495" y="410"/>
                  <a:pt x="495" y="410"/>
                </a:cubicBezTo>
                <a:close/>
                <a:moveTo>
                  <a:pt x="496" y="416"/>
                </a:moveTo>
                <a:cubicBezTo>
                  <a:pt x="495" y="416"/>
                  <a:pt x="495" y="416"/>
                  <a:pt x="495" y="415"/>
                </a:cubicBezTo>
                <a:cubicBezTo>
                  <a:pt x="496" y="416"/>
                  <a:pt x="495" y="415"/>
                  <a:pt x="496" y="416"/>
                </a:cubicBezTo>
                <a:close/>
                <a:moveTo>
                  <a:pt x="497" y="420"/>
                </a:moveTo>
                <a:cubicBezTo>
                  <a:pt x="496" y="420"/>
                  <a:pt x="496" y="420"/>
                  <a:pt x="496" y="420"/>
                </a:cubicBezTo>
                <a:cubicBezTo>
                  <a:pt x="496" y="418"/>
                  <a:pt x="496" y="418"/>
                  <a:pt x="496" y="418"/>
                </a:cubicBezTo>
                <a:cubicBezTo>
                  <a:pt x="496" y="418"/>
                  <a:pt x="496" y="418"/>
                  <a:pt x="496" y="418"/>
                </a:cubicBezTo>
                <a:cubicBezTo>
                  <a:pt x="496" y="418"/>
                  <a:pt x="496" y="419"/>
                  <a:pt x="497" y="419"/>
                </a:cubicBezTo>
                <a:lnTo>
                  <a:pt x="497" y="420"/>
                </a:lnTo>
                <a:close/>
                <a:moveTo>
                  <a:pt x="497" y="410"/>
                </a:moveTo>
                <a:cubicBezTo>
                  <a:pt x="497" y="410"/>
                  <a:pt x="497" y="410"/>
                  <a:pt x="496" y="410"/>
                </a:cubicBezTo>
                <a:cubicBezTo>
                  <a:pt x="497" y="410"/>
                  <a:pt x="497" y="410"/>
                  <a:pt x="497" y="410"/>
                </a:cubicBezTo>
                <a:cubicBezTo>
                  <a:pt x="497" y="410"/>
                  <a:pt x="497" y="410"/>
                  <a:pt x="497" y="410"/>
                </a:cubicBezTo>
                <a:close/>
                <a:moveTo>
                  <a:pt x="500" y="415"/>
                </a:moveTo>
                <a:cubicBezTo>
                  <a:pt x="500" y="415"/>
                  <a:pt x="500" y="415"/>
                  <a:pt x="500" y="415"/>
                </a:cubicBezTo>
                <a:cubicBezTo>
                  <a:pt x="500" y="414"/>
                  <a:pt x="500" y="414"/>
                  <a:pt x="500" y="414"/>
                </a:cubicBezTo>
                <a:cubicBezTo>
                  <a:pt x="501" y="414"/>
                  <a:pt x="500" y="414"/>
                  <a:pt x="501" y="414"/>
                </a:cubicBezTo>
                <a:cubicBezTo>
                  <a:pt x="500" y="414"/>
                  <a:pt x="500" y="414"/>
                  <a:pt x="500" y="415"/>
                </a:cubicBezTo>
                <a:close/>
                <a:moveTo>
                  <a:pt x="502" y="419"/>
                </a:moveTo>
                <a:cubicBezTo>
                  <a:pt x="502" y="419"/>
                  <a:pt x="502" y="419"/>
                  <a:pt x="502" y="419"/>
                </a:cubicBezTo>
                <a:cubicBezTo>
                  <a:pt x="502" y="418"/>
                  <a:pt x="502" y="418"/>
                  <a:pt x="502" y="417"/>
                </a:cubicBezTo>
                <a:cubicBezTo>
                  <a:pt x="503" y="417"/>
                  <a:pt x="503" y="417"/>
                  <a:pt x="503" y="417"/>
                </a:cubicBezTo>
                <a:cubicBezTo>
                  <a:pt x="502" y="418"/>
                  <a:pt x="502" y="418"/>
                  <a:pt x="502" y="419"/>
                </a:cubicBezTo>
                <a:close/>
                <a:moveTo>
                  <a:pt x="505" y="412"/>
                </a:moveTo>
                <a:cubicBezTo>
                  <a:pt x="505" y="412"/>
                  <a:pt x="505" y="412"/>
                  <a:pt x="505" y="412"/>
                </a:cubicBezTo>
                <a:cubicBezTo>
                  <a:pt x="504" y="412"/>
                  <a:pt x="504" y="412"/>
                  <a:pt x="504" y="412"/>
                </a:cubicBezTo>
                <a:cubicBezTo>
                  <a:pt x="504" y="411"/>
                  <a:pt x="504" y="412"/>
                  <a:pt x="505" y="411"/>
                </a:cubicBezTo>
                <a:cubicBezTo>
                  <a:pt x="505" y="411"/>
                  <a:pt x="505" y="411"/>
                  <a:pt x="505" y="411"/>
                </a:cubicBezTo>
                <a:cubicBezTo>
                  <a:pt x="505" y="411"/>
                  <a:pt x="505" y="411"/>
                  <a:pt x="505" y="412"/>
                </a:cubicBezTo>
                <a:cubicBezTo>
                  <a:pt x="505" y="412"/>
                  <a:pt x="505" y="412"/>
                  <a:pt x="505" y="412"/>
                </a:cubicBezTo>
                <a:close/>
                <a:moveTo>
                  <a:pt x="514" y="408"/>
                </a:moveTo>
                <a:cubicBezTo>
                  <a:pt x="514" y="408"/>
                  <a:pt x="514" y="408"/>
                  <a:pt x="514" y="408"/>
                </a:cubicBezTo>
                <a:cubicBezTo>
                  <a:pt x="513" y="409"/>
                  <a:pt x="513" y="408"/>
                  <a:pt x="513" y="409"/>
                </a:cubicBezTo>
                <a:cubicBezTo>
                  <a:pt x="512" y="409"/>
                  <a:pt x="512" y="408"/>
                  <a:pt x="512" y="408"/>
                </a:cubicBezTo>
                <a:cubicBezTo>
                  <a:pt x="512" y="408"/>
                  <a:pt x="512" y="408"/>
                  <a:pt x="512" y="408"/>
                </a:cubicBezTo>
                <a:cubicBezTo>
                  <a:pt x="512" y="408"/>
                  <a:pt x="512" y="408"/>
                  <a:pt x="512" y="408"/>
                </a:cubicBezTo>
                <a:cubicBezTo>
                  <a:pt x="512" y="408"/>
                  <a:pt x="512" y="408"/>
                  <a:pt x="512" y="408"/>
                </a:cubicBezTo>
                <a:cubicBezTo>
                  <a:pt x="512" y="409"/>
                  <a:pt x="511" y="410"/>
                  <a:pt x="511" y="410"/>
                </a:cubicBezTo>
                <a:cubicBezTo>
                  <a:pt x="510" y="410"/>
                  <a:pt x="509" y="410"/>
                  <a:pt x="508" y="409"/>
                </a:cubicBezTo>
                <a:cubicBezTo>
                  <a:pt x="508" y="410"/>
                  <a:pt x="508" y="410"/>
                  <a:pt x="508" y="410"/>
                </a:cubicBezTo>
                <a:cubicBezTo>
                  <a:pt x="507" y="410"/>
                  <a:pt x="507" y="410"/>
                  <a:pt x="507" y="410"/>
                </a:cubicBezTo>
                <a:cubicBezTo>
                  <a:pt x="508" y="409"/>
                  <a:pt x="508" y="410"/>
                  <a:pt x="508" y="408"/>
                </a:cubicBezTo>
                <a:cubicBezTo>
                  <a:pt x="508" y="409"/>
                  <a:pt x="508" y="409"/>
                  <a:pt x="509" y="409"/>
                </a:cubicBezTo>
                <a:cubicBezTo>
                  <a:pt x="509" y="408"/>
                  <a:pt x="510" y="408"/>
                  <a:pt x="510" y="407"/>
                </a:cubicBezTo>
                <a:cubicBezTo>
                  <a:pt x="510" y="407"/>
                  <a:pt x="511" y="407"/>
                  <a:pt x="511" y="407"/>
                </a:cubicBezTo>
                <a:cubicBezTo>
                  <a:pt x="512" y="407"/>
                  <a:pt x="512" y="407"/>
                  <a:pt x="512" y="407"/>
                </a:cubicBezTo>
                <a:cubicBezTo>
                  <a:pt x="513" y="407"/>
                  <a:pt x="513" y="406"/>
                  <a:pt x="514" y="407"/>
                </a:cubicBezTo>
                <a:cubicBezTo>
                  <a:pt x="515" y="407"/>
                  <a:pt x="515" y="407"/>
                  <a:pt x="515" y="407"/>
                </a:cubicBezTo>
                <a:cubicBezTo>
                  <a:pt x="515" y="407"/>
                  <a:pt x="515" y="407"/>
                  <a:pt x="515" y="407"/>
                </a:cubicBezTo>
                <a:cubicBezTo>
                  <a:pt x="515" y="408"/>
                  <a:pt x="515" y="408"/>
                  <a:pt x="515" y="408"/>
                </a:cubicBezTo>
                <a:cubicBezTo>
                  <a:pt x="515" y="408"/>
                  <a:pt x="515" y="408"/>
                  <a:pt x="514" y="408"/>
                </a:cubicBezTo>
                <a:close/>
                <a:moveTo>
                  <a:pt x="510" y="404"/>
                </a:moveTo>
                <a:cubicBezTo>
                  <a:pt x="510" y="404"/>
                  <a:pt x="510" y="404"/>
                  <a:pt x="510" y="404"/>
                </a:cubicBezTo>
                <a:cubicBezTo>
                  <a:pt x="510" y="405"/>
                  <a:pt x="510" y="405"/>
                  <a:pt x="510" y="405"/>
                </a:cubicBezTo>
                <a:cubicBezTo>
                  <a:pt x="510" y="405"/>
                  <a:pt x="510" y="405"/>
                  <a:pt x="510" y="405"/>
                </a:cubicBezTo>
                <a:cubicBezTo>
                  <a:pt x="510" y="405"/>
                  <a:pt x="510" y="404"/>
                  <a:pt x="510" y="404"/>
                </a:cubicBezTo>
                <a:close/>
                <a:moveTo>
                  <a:pt x="510" y="402"/>
                </a:moveTo>
                <a:cubicBezTo>
                  <a:pt x="510" y="402"/>
                  <a:pt x="510" y="402"/>
                  <a:pt x="510" y="402"/>
                </a:cubicBezTo>
                <a:cubicBezTo>
                  <a:pt x="510" y="402"/>
                  <a:pt x="510" y="402"/>
                  <a:pt x="510" y="402"/>
                </a:cubicBezTo>
                <a:cubicBezTo>
                  <a:pt x="510" y="402"/>
                  <a:pt x="510" y="402"/>
                  <a:pt x="510" y="402"/>
                </a:cubicBezTo>
                <a:close/>
                <a:moveTo>
                  <a:pt x="513" y="401"/>
                </a:moveTo>
                <a:cubicBezTo>
                  <a:pt x="513" y="400"/>
                  <a:pt x="513" y="400"/>
                  <a:pt x="513" y="400"/>
                </a:cubicBezTo>
                <a:cubicBezTo>
                  <a:pt x="514" y="400"/>
                  <a:pt x="514" y="400"/>
                  <a:pt x="514" y="400"/>
                </a:cubicBezTo>
                <a:cubicBezTo>
                  <a:pt x="514" y="400"/>
                  <a:pt x="513" y="400"/>
                  <a:pt x="513" y="400"/>
                </a:cubicBezTo>
                <a:cubicBezTo>
                  <a:pt x="513" y="401"/>
                  <a:pt x="513" y="401"/>
                  <a:pt x="513" y="401"/>
                </a:cubicBezTo>
                <a:close/>
                <a:moveTo>
                  <a:pt x="515" y="402"/>
                </a:moveTo>
                <a:cubicBezTo>
                  <a:pt x="515" y="402"/>
                  <a:pt x="515" y="402"/>
                  <a:pt x="515" y="402"/>
                </a:cubicBezTo>
                <a:cubicBezTo>
                  <a:pt x="515" y="402"/>
                  <a:pt x="515" y="402"/>
                  <a:pt x="515" y="402"/>
                </a:cubicBezTo>
                <a:cubicBezTo>
                  <a:pt x="515" y="402"/>
                  <a:pt x="515" y="402"/>
                  <a:pt x="515" y="402"/>
                </a:cubicBezTo>
                <a:close/>
                <a:moveTo>
                  <a:pt x="520" y="400"/>
                </a:moveTo>
                <a:cubicBezTo>
                  <a:pt x="520" y="400"/>
                  <a:pt x="520" y="400"/>
                  <a:pt x="520" y="400"/>
                </a:cubicBezTo>
                <a:cubicBezTo>
                  <a:pt x="520" y="400"/>
                  <a:pt x="520" y="400"/>
                  <a:pt x="520" y="400"/>
                </a:cubicBezTo>
                <a:cubicBezTo>
                  <a:pt x="520" y="400"/>
                  <a:pt x="520" y="400"/>
                  <a:pt x="520" y="400"/>
                </a:cubicBezTo>
                <a:close/>
                <a:moveTo>
                  <a:pt x="522" y="404"/>
                </a:moveTo>
                <a:cubicBezTo>
                  <a:pt x="522" y="405"/>
                  <a:pt x="522" y="404"/>
                  <a:pt x="521" y="404"/>
                </a:cubicBezTo>
                <a:cubicBezTo>
                  <a:pt x="521" y="405"/>
                  <a:pt x="521" y="405"/>
                  <a:pt x="522" y="406"/>
                </a:cubicBezTo>
                <a:cubicBezTo>
                  <a:pt x="522" y="406"/>
                  <a:pt x="521" y="406"/>
                  <a:pt x="521" y="406"/>
                </a:cubicBezTo>
                <a:cubicBezTo>
                  <a:pt x="521" y="406"/>
                  <a:pt x="521" y="406"/>
                  <a:pt x="521" y="406"/>
                </a:cubicBezTo>
                <a:cubicBezTo>
                  <a:pt x="521" y="405"/>
                  <a:pt x="521" y="404"/>
                  <a:pt x="522" y="404"/>
                </a:cubicBezTo>
                <a:cubicBezTo>
                  <a:pt x="522" y="404"/>
                  <a:pt x="522" y="404"/>
                  <a:pt x="523" y="404"/>
                </a:cubicBezTo>
                <a:cubicBezTo>
                  <a:pt x="523" y="404"/>
                  <a:pt x="523" y="404"/>
                  <a:pt x="523" y="404"/>
                </a:cubicBezTo>
                <a:cubicBezTo>
                  <a:pt x="523" y="404"/>
                  <a:pt x="523" y="404"/>
                  <a:pt x="522" y="404"/>
                </a:cubicBezTo>
                <a:close/>
                <a:moveTo>
                  <a:pt x="522" y="400"/>
                </a:moveTo>
                <a:cubicBezTo>
                  <a:pt x="522" y="399"/>
                  <a:pt x="522" y="399"/>
                  <a:pt x="522" y="399"/>
                </a:cubicBezTo>
                <a:cubicBezTo>
                  <a:pt x="523" y="399"/>
                  <a:pt x="523" y="400"/>
                  <a:pt x="522" y="400"/>
                </a:cubicBezTo>
                <a:cubicBezTo>
                  <a:pt x="522" y="400"/>
                  <a:pt x="522" y="400"/>
                  <a:pt x="522" y="400"/>
                </a:cubicBezTo>
                <a:close/>
                <a:moveTo>
                  <a:pt x="523" y="406"/>
                </a:moveTo>
                <a:cubicBezTo>
                  <a:pt x="523" y="406"/>
                  <a:pt x="523" y="406"/>
                  <a:pt x="523" y="406"/>
                </a:cubicBezTo>
                <a:cubicBezTo>
                  <a:pt x="523" y="405"/>
                  <a:pt x="524" y="405"/>
                  <a:pt x="524" y="404"/>
                </a:cubicBezTo>
                <a:cubicBezTo>
                  <a:pt x="524" y="405"/>
                  <a:pt x="524" y="405"/>
                  <a:pt x="523" y="406"/>
                </a:cubicBezTo>
                <a:close/>
                <a:moveTo>
                  <a:pt x="524" y="399"/>
                </a:moveTo>
                <a:cubicBezTo>
                  <a:pt x="524" y="399"/>
                  <a:pt x="524" y="399"/>
                  <a:pt x="523" y="399"/>
                </a:cubicBezTo>
                <a:cubicBezTo>
                  <a:pt x="524" y="399"/>
                  <a:pt x="524" y="399"/>
                  <a:pt x="524" y="399"/>
                </a:cubicBezTo>
                <a:cubicBezTo>
                  <a:pt x="524" y="399"/>
                  <a:pt x="524" y="399"/>
                  <a:pt x="524" y="399"/>
                </a:cubicBezTo>
                <a:close/>
                <a:moveTo>
                  <a:pt x="525" y="404"/>
                </a:moveTo>
                <a:cubicBezTo>
                  <a:pt x="524" y="404"/>
                  <a:pt x="524" y="404"/>
                  <a:pt x="524" y="404"/>
                </a:cubicBezTo>
                <a:cubicBezTo>
                  <a:pt x="524" y="404"/>
                  <a:pt x="524" y="404"/>
                  <a:pt x="524" y="404"/>
                </a:cubicBezTo>
                <a:cubicBezTo>
                  <a:pt x="525" y="404"/>
                  <a:pt x="525" y="404"/>
                  <a:pt x="525" y="404"/>
                </a:cubicBezTo>
                <a:close/>
                <a:moveTo>
                  <a:pt x="531" y="404"/>
                </a:moveTo>
                <a:cubicBezTo>
                  <a:pt x="528" y="404"/>
                  <a:pt x="528" y="403"/>
                  <a:pt x="525" y="404"/>
                </a:cubicBezTo>
                <a:cubicBezTo>
                  <a:pt x="525" y="403"/>
                  <a:pt x="525" y="403"/>
                  <a:pt x="525" y="402"/>
                </a:cubicBezTo>
                <a:cubicBezTo>
                  <a:pt x="525" y="402"/>
                  <a:pt x="525" y="402"/>
                  <a:pt x="525" y="402"/>
                </a:cubicBezTo>
                <a:cubicBezTo>
                  <a:pt x="526" y="402"/>
                  <a:pt x="527" y="401"/>
                  <a:pt x="528" y="401"/>
                </a:cubicBezTo>
                <a:cubicBezTo>
                  <a:pt x="528" y="402"/>
                  <a:pt x="528" y="402"/>
                  <a:pt x="528" y="402"/>
                </a:cubicBezTo>
                <a:cubicBezTo>
                  <a:pt x="527" y="402"/>
                  <a:pt x="527" y="402"/>
                  <a:pt x="527" y="402"/>
                </a:cubicBezTo>
                <a:cubicBezTo>
                  <a:pt x="527" y="402"/>
                  <a:pt x="527" y="402"/>
                  <a:pt x="527" y="402"/>
                </a:cubicBezTo>
                <a:cubicBezTo>
                  <a:pt x="527" y="402"/>
                  <a:pt x="527" y="402"/>
                  <a:pt x="527" y="402"/>
                </a:cubicBezTo>
                <a:cubicBezTo>
                  <a:pt x="528" y="402"/>
                  <a:pt x="528" y="401"/>
                  <a:pt x="529" y="401"/>
                </a:cubicBezTo>
                <a:cubicBezTo>
                  <a:pt x="529" y="401"/>
                  <a:pt x="529" y="401"/>
                  <a:pt x="529" y="401"/>
                </a:cubicBezTo>
                <a:cubicBezTo>
                  <a:pt x="531" y="401"/>
                  <a:pt x="530" y="401"/>
                  <a:pt x="531" y="401"/>
                </a:cubicBezTo>
                <a:cubicBezTo>
                  <a:pt x="531" y="402"/>
                  <a:pt x="531" y="401"/>
                  <a:pt x="532" y="401"/>
                </a:cubicBezTo>
                <a:cubicBezTo>
                  <a:pt x="532" y="401"/>
                  <a:pt x="532" y="401"/>
                  <a:pt x="532" y="401"/>
                </a:cubicBezTo>
                <a:cubicBezTo>
                  <a:pt x="533" y="402"/>
                  <a:pt x="532" y="402"/>
                  <a:pt x="533" y="402"/>
                </a:cubicBezTo>
                <a:cubicBezTo>
                  <a:pt x="532" y="402"/>
                  <a:pt x="531" y="403"/>
                  <a:pt x="531" y="404"/>
                </a:cubicBezTo>
                <a:close/>
                <a:moveTo>
                  <a:pt x="526" y="400"/>
                </a:moveTo>
                <a:cubicBezTo>
                  <a:pt x="526" y="399"/>
                  <a:pt x="526" y="399"/>
                  <a:pt x="526" y="399"/>
                </a:cubicBezTo>
                <a:cubicBezTo>
                  <a:pt x="526" y="399"/>
                  <a:pt x="527" y="399"/>
                  <a:pt x="527" y="399"/>
                </a:cubicBezTo>
                <a:cubicBezTo>
                  <a:pt x="527" y="400"/>
                  <a:pt x="527" y="400"/>
                  <a:pt x="527" y="400"/>
                </a:cubicBezTo>
                <a:cubicBezTo>
                  <a:pt x="527" y="400"/>
                  <a:pt x="528" y="400"/>
                  <a:pt x="528" y="400"/>
                </a:cubicBezTo>
                <a:cubicBezTo>
                  <a:pt x="528" y="401"/>
                  <a:pt x="526" y="401"/>
                  <a:pt x="526" y="400"/>
                </a:cubicBezTo>
                <a:cubicBezTo>
                  <a:pt x="526" y="400"/>
                  <a:pt x="526" y="400"/>
                  <a:pt x="526" y="400"/>
                </a:cubicBezTo>
                <a:cubicBezTo>
                  <a:pt x="525" y="400"/>
                  <a:pt x="526" y="400"/>
                  <a:pt x="526" y="400"/>
                </a:cubicBezTo>
                <a:cubicBezTo>
                  <a:pt x="526" y="400"/>
                  <a:pt x="526" y="400"/>
                  <a:pt x="526" y="400"/>
                </a:cubicBezTo>
                <a:cubicBezTo>
                  <a:pt x="526" y="400"/>
                  <a:pt x="526" y="400"/>
                  <a:pt x="527" y="400"/>
                </a:cubicBezTo>
                <a:cubicBezTo>
                  <a:pt x="527" y="400"/>
                  <a:pt x="527" y="400"/>
                  <a:pt x="527" y="400"/>
                </a:cubicBezTo>
                <a:lnTo>
                  <a:pt x="526" y="400"/>
                </a:lnTo>
                <a:close/>
                <a:moveTo>
                  <a:pt x="530" y="397"/>
                </a:moveTo>
                <a:cubicBezTo>
                  <a:pt x="530" y="397"/>
                  <a:pt x="530" y="397"/>
                  <a:pt x="531" y="397"/>
                </a:cubicBezTo>
                <a:cubicBezTo>
                  <a:pt x="530" y="397"/>
                  <a:pt x="531" y="397"/>
                  <a:pt x="530" y="397"/>
                </a:cubicBezTo>
                <a:cubicBezTo>
                  <a:pt x="530" y="398"/>
                  <a:pt x="530" y="397"/>
                  <a:pt x="530" y="397"/>
                </a:cubicBezTo>
                <a:close/>
                <a:moveTo>
                  <a:pt x="531" y="399"/>
                </a:moveTo>
                <a:cubicBezTo>
                  <a:pt x="531" y="398"/>
                  <a:pt x="531" y="398"/>
                  <a:pt x="531" y="398"/>
                </a:cubicBezTo>
                <a:cubicBezTo>
                  <a:pt x="531" y="398"/>
                  <a:pt x="531" y="398"/>
                  <a:pt x="531" y="399"/>
                </a:cubicBezTo>
                <a:close/>
                <a:moveTo>
                  <a:pt x="531" y="397"/>
                </a:moveTo>
                <a:cubicBezTo>
                  <a:pt x="531" y="397"/>
                  <a:pt x="531" y="397"/>
                  <a:pt x="531" y="397"/>
                </a:cubicBezTo>
                <a:cubicBezTo>
                  <a:pt x="531" y="397"/>
                  <a:pt x="531" y="397"/>
                  <a:pt x="531" y="397"/>
                </a:cubicBezTo>
                <a:cubicBezTo>
                  <a:pt x="531" y="397"/>
                  <a:pt x="531" y="397"/>
                  <a:pt x="531" y="397"/>
                </a:cubicBezTo>
                <a:close/>
                <a:moveTo>
                  <a:pt x="531" y="400"/>
                </a:moveTo>
                <a:cubicBezTo>
                  <a:pt x="531" y="400"/>
                  <a:pt x="531" y="400"/>
                  <a:pt x="531" y="400"/>
                </a:cubicBezTo>
                <a:cubicBezTo>
                  <a:pt x="531" y="400"/>
                  <a:pt x="531" y="400"/>
                  <a:pt x="531" y="400"/>
                </a:cubicBezTo>
                <a:close/>
                <a:moveTo>
                  <a:pt x="532" y="399"/>
                </a:moveTo>
                <a:cubicBezTo>
                  <a:pt x="532" y="400"/>
                  <a:pt x="532" y="400"/>
                  <a:pt x="532" y="400"/>
                </a:cubicBezTo>
                <a:cubicBezTo>
                  <a:pt x="532" y="400"/>
                  <a:pt x="532" y="400"/>
                  <a:pt x="532" y="400"/>
                </a:cubicBezTo>
                <a:cubicBezTo>
                  <a:pt x="531" y="400"/>
                  <a:pt x="532" y="400"/>
                  <a:pt x="531" y="400"/>
                </a:cubicBezTo>
                <a:cubicBezTo>
                  <a:pt x="531" y="399"/>
                  <a:pt x="531" y="399"/>
                  <a:pt x="531" y="399"/>
                </a:cubicBezTo>
                <a:lnTo>
                  <a:pt x="532" y="399"/>
                </a:lnTo>
                <a:close/>
                <a:moveTo>
                  <a:pt x="532" y="397"/>
                </a:moveTo>
                <a:cubicBezTo>
                  <a:pt x="532" y="397"/>
                  <a:pt x="532" y="397"/>
                  <a:pt x="532" y="397"/>
                </a:cubicBezTo>
                <a:cubicBezTo>
                  <a:pt x="532" y="397"/>
                  <a:pt x="532" y="397"/>
                  <a:pt x="532" y="397"/>
                </a:cubicBezTo>
                <a:cubicBezTo>
                  <a:pt x="532" y="397"/>
                  <a:pt x="532" y="397"/>
                  <a:pt x="532" y="397"/>
                </a:cubicBezTo>
                <a:cubicBezTo>
                  <a:pt x="532" y="397"/>
                  <a:pt x="532" y="397"/>
                  <a:pt x="532" y="397"/>
                </a:cubicBezTo>
                <a:close/>
                <a:moveTo>
                  <a:pt x="534" y="399"/>
                </a:moveTo>
                <a:cubicBezTo>
                  <a:pt x="534" y="399"/>
                  <a:pt x="534" y="398"/>
                  <a:pt x="534" y="397"/>
                </a:cubicBezTo>
                <a:cubicBezTo>
                  <a:pt x="534" y="398"/>
                  <a:pt x="534" y="398"/>
                  <a:pt x="534" y="398"/>
                </a:cubicBezTo>
                <a:cubicBezTo>
                  <a:pt x="534" y="399"/>
                  <a:pt x="534" y="399"/>
                  <a:pt x="534" y="399"/>
                </a:cubicBezTo>
                <a:close/>
                <a:moveTo>
                  <a:pt x="535" y="398"/>
                </a:moveTo>
                <a:cubicBezTo>
                  <a:pt x="534" y="398"/>
                  <a:pt x="534" y="398"/>
                  <a:pt x="534" y="398"/>
                </a:cubicBezTo>
                <a:cubicBezTo>
                  <a:pt x="534" y="397"/>
                  <a:pt x="534" y="397"/>
                  <a:pt x="534" y="396"/>
                </a:cubicBezTo>
                <a:cubicBezTo>
                  <a:pt x="535" y="396"/>
                  <a:pt x="535" y="396"/>
                  <a:pt x="535" y="396"/>
                </a:cubicBezTo>
                <a:cubicBezTo>
                  <a:pt x="534" y="397"/>
                  <a:pt x="535" y="397"/>
                  <a:pt x="535" y="398"/>
                </a:cubicBezTo>
                <a:close/>
                <a:moveTo>
                  <a:pt x="534" y="406"/>
                </a:moveTo>
                <a:cubicBezTo>
                  <a:pt x="534" y="406"/>
                  <a:pt x="534" y="406"/>
                  <a:pt x="534" y="406"/>
                </a:cubicBezTo>
                <a:cubicBezTo>
                  <a:pt x="534" y="406"/>
                  <a:pt x="534" y="405"/>
                  <a:pt x="534" y="405"/>
                </a:cubicBezTo>
                <a:cubicBezTo>
                  <a:pt x="535" y="405"/>
                  <a:pt x="534" y="405"/>
                  <a:pt x="535" y="405"/>
                </a:cubicBezTo>
                <a:cubicBezTo>
                  <a:pt x="535" y="405"/>
                  <a:pt x="535" y="405"/>
                  <a:pt x="535" y="405"/>
                </a:cubicBezTo>
                <a:cubicBezTo>
                  <a:pt x="535" y="406"/>
                  <a:pt x="534" y="406"/>
                  <a:pt x="534" y="406"/>
                </a:cubicBezTo>
                <a:close/>
                <a:moveTo>
                  <a:pt x="535" y="401"/>
                </a:moveTo>
                <a:cubicBezTo>
                  <a:pt x="535" y="401"/>
                  <a:pt x="535" y="401"/>
                  <a:pt x="535" y="401"/>
                </a:cubicBezTo>
                <a:cubicBezTo>
                  <a:pt x="535" y="400"/>
                  <a:pt x="535" y="400"/>
                  <a:pt x="535" y="400"/>
                </a:cubicBezTo>
                <a:cubicBezTo>
                  <a:pt x="535" y="400"/>
                  <a:pt x="535" y="400"/>
                  <a:pt x="535" y="400"/>
                </a:cubicBezTo>
                <a:lnTo>
                  <a:pt x="535" y="401"/>
                </a:lnTo>
                <a:close/>
                <a:moveTo>
                  <a:pt x="535" y="395"/>
                </a:moveTo>
                <a:cubicBezTo>
                  <a:pt x="535" y="395"/>
                  <a:pt x="535" y="395"/>
                  <a:pt x="535" y="395"/>
                </a:cubicBezTo>
                <a:cubicBezTo>
                  <a:pt x="535" y="394"/>
                  <a:pt x="535" y="394"/>
                  <a:pt x="535" y="394"/>
                </a:cubicBezTo>
                <a:cubicBezTo>
                  <a:pt x="535" y="394"/>
                  <a:pt x="535" y="394"/>
                  <a:pt x="535" y="394"/>
                </a:cubicBezTo>
                <a:lnTo>
                  <a:pt x="535" y="395"/>
                </a:lnTo>
                <a:close/>
                <a:moveTo>
                  <a:pt x="536" y="404"/>
                </a:moveTo>
                <a:cubicBezTo>
                  <a:pt x="536" y="405"/>
                  <a:pt x="536" y="405"/>
                  <a:pt x="536" y="405"/>
                </a:cubicBezTo>
                <a:cubicBezTo>
                  <a:pt x="536" y="405"/>
                  <a:pt x="536" y="405"/>
                  <a:pt x="536" y="405"/>
                </a:cubicBezTo>
                <a:cubicBezTo>
                  <a:pt x="536" y="404"/>
                  <a:pt x="536" y="404"/>
                  <a:pt x="536" y="404"/>
                </a:cubicBezTo>
                <a:cubicBezTo>
                  <a:pt x="536" y="404"/>
                  <a:pt x="536" y="404"/>
                  <a:pt x="536" y="404"/>
                </a:cubicBezTo>
                <a:cubicBezTo>
                  <a:pt x="536" y="404"/>
                  <a:pt x="536" y="404"/>
                  <a:pt x="536" y="404"/>
                </a:cubicBezTo>
                <a:close/>
                <a:moveTo>
                  <a:pt x="537" y="402"/>
                </a:moveTo>
                <a:cubicBezTo>
                  <a:pt x="536" y="402"/>
                  <a:pt x="536" y="403"/>
                  <a:pt x="536" y="403"/>
                </a:cubicBezTo>
                <a:cubicBezTo>
                  <a:pt x="536" y="403"/>
                  <a:pt x="536" y="403"/>
                  <a:pt x="536" y="403"/>
                </a:cubicBezTo>
                <a:cubicBezTo>
                  <a:pt x="536" y="403"/>
                  <a:pt x="536" y="402"/>
                  <a:pt x="536" y="402"/>
                </a:cubicBezTo>
                <a:cubicBezTo>
                  <a:pt x="536" y="401"/>
                  <a:pt x="536" y="401"/>
                  <a:pt x="536" y="401"/>
                </a:cubicBezTo>
                <a:cubicBezTo>
                  <a:pt x="536" y="401"/>
                  <a:pt x="536" y="400"/>
                  <a:pt x="536" y="400"/>
                </a:cubicBezTo>
                <a:cubicBezTo>
                  <a:pt x="537" y="400"/>
                  <a:pt x="537" y="400"/>
                  <a:pt x="537" y="400"/>
                </a:cubicBezTo>
                <a:cubicBezTo>
                  <a:pt x="537" y="401"/>
                  <a:pt x="537" y="401"/>
                  <a:pt x="538" y="401"/>
                </a:cubicBezTo>
                <a:cubicBezTo>
                  <a:pt x="538" y="402"/>
                  <a:pt x="538" y="402"/>
                  <a:pt x="537" y="402"/>
                </a:cubicBezTo>
                <a:close/>
                <a:moveTo>
                  <a:pt x="536" y="396"/>
                </a:moveTo>
                <a:cubicBezTo>
                  <a:pt x="536" y="396"/>
                  <a:pt x="536" y="396"/>
                  <a:pt x="536" y="396"/>
                </a:cubicBezTo>
                <a:cubicBezTo>
                  <a:pt x="536" y="396"/>
                  <a:pt x="536" y="396"/>
                  <a:pt x="536" y="396"/>
                </a:cubicBezTo>
                <a:cubicBezTo>
                  <a:pt x="536" y="395"/>
                  <a:pt x="536" y="395"/>
                  <a:pt x="536" y="395"/>
                </a:cubicBezTo>
                <a:cubicBezTo>
                  <a:pt x="536" y="395"/>
                  <a:pt x="536" y="395"/>
                  <a:pt x="536" y="395"/>
                </a:cubicBezTo>
                <a:cubicBezTo>
                  <a:pt x="536" y="396"/>
                  <a:pt x="536" y="396"/>
                  <a:pt x="536" y="396"/>
                </a:cubicBezTo>
                <a:close/>
                <a:moveTo>
                  <a:pt x="537" y="397"/>
                </a:moveTo>
                <a:cubicBezTo>
                  <a:pt x="537" y="397"/>
                  <a:pt x="537" y="397"/>
                  <a:pt x="537" y="397"/>
                </a:cubicBezTo>
                <a:cubicBezTo>
                  <a:pt x="536" y="397"/>
                  <a:pt x="536" y="397"/>
                  <a:pt x="536" y="397"/>
                </a:cubicBezTo>
                <a:cubicBezTo>
                  <a:pt x="536" y="397"/>
                  <a:pt x="536" y="397"/>
                  <a:pt x="536" y="396"/>
                </a:cubicBezTo>
                <a:cubicBezTo>
                  <a:pt x="536" y="396"/>
                  <a:pt x="536" y="397"/>
                  <a:pt x="537" y="397"/>
                </a:cubicBezTo>
                <a:close/>
                <a:moveTo>
                  <a:pt x="537" y="398"/>
                </a:moveTo>
                <a:cubicBezTo>
                  <a:pt x="537" y="398"/>
                  <a:pt x="537" y="398"/>
                  <a:pt x="537" y="398"/>
                </a:cubicBezTo>
                <a:cubicBezTo>
                  <a:pt x="537" y="398"/>
                  <a:pt x="537" y="398"/>
                  <a:pt x="537" y="398"/>
                </a:cubicBezTo>
                <a:close/>
                <a:moveTo>
                  <a:pt x="538" y="403"/>
                </a:moveTo>
                <a:cubicBezTo>
                  <a:pt x="538" y="403"/>
                  <a:pt x="538" y="403"/>
                  <a:pt x="538" y="403"/>
                </a:cubicBezTo>
                <a:cubicBezTo>
                  <a:pt x="537" y="403"/>
                  <a:pt x="537" y="403"/>
                  <a:pt x="537" y="403"/>
                </a:cubicBezTo>
                <a:cubicBezTo>
                  <a:pt x="537" y="403"/>
                  <a:pt x="538" y="403"/>
                  <a:pt x="538" y="403"/>
                </a:cubicBezTo>
                <a:close/>
                <a:moveTo>
                  <a:pt x="538" y="396"/>
                </a:moveTo>
                <a:cubicBezTo>
                  <a:pt x="538" y="396"/>
                  <a:pt x="538" y="396"/>
                  <a:pt x="538" y="396"/>
                </a:cubicBezTo>
                <a:cubicBezTo>
                  <a:pt x="538" y="396"/>
                  <a:pt x="538" y="396"/>
                  <a:pt x="538" y="396"/>
                </a:cubicBezTo>
                <a:cubicBezTo>
                  <a:pt x="538" y="396"/>
                  <a:pt x="538" y="396"/>
                  <a:pt x="538" y="396"/>
                </a:cubicBezTo>
                <a:cubicBezTo>
                  <a:pt x="538" y="396"/>
                  <a:pt x="538" y="396"/>
                  <a:pt x="538" y="396"/>
                </a:cubicBezTo>
                <a:close/>
                <a:moveTo>
                  <a:pt x="539" y="401"/>
                </a:moveTo>
                <a:cubicBezTo>
                  <a:pt x="538" y="401"/>
                  <a:pt x="538" y="401"/>
                  <a:pt x="538" y="401"/>
                </a:cubicBezTo>
                <a:cubicBezTo>
                  <a:pt x="538" y="401"/>
                  <a:pt x="538" y="401"/>
                  <a:pt x="538" y="401"/>
                </a:cubicBezTo>
                <a:cubicBezTo>
                  <a:pt x="539" y="401"/>
                  <a:pt x="539" y="401"/>
                  <a:pt x="539" y="401"/>
                </a:cubicBezTo>
                <a:close/>
                <a:moveTo>
                  <a:pt x="540" y="399"/>
                </a:moveTo>
                <a:cubicBezTo>
                  <a:pt x="540" y="399"/>
                  <a:pt x="540" y="399"/>
                  <a:pt x="540" y="399"/>
                </a:cubicBezTo>
                <a:cubicBezTo>
                  <a:pt x="540" y="399"/>
                  <a:pt x="540" y="399"/>
                  <a:pt x="540" y="398"/>
                </a:cubicBezTo>
                <a:cubicBezTo>
                  <a:pt x="540" y="398"/>
                  <a:pt x="540" y="398"/>
                  <a:pt x="540" y="397"/>
                </a:cubicBezTo>
                <a:cubicBezTo>
                  <a:pt x="540" y="397"/>
                  <a:pt x="540" y="397"/>
                  <a:pt x="540" y="397"/>
                </a:cubicBezTo>
                <a:cubicBezTo>
                  <a:pt x="540" y="398"/>
                  <a:pt x="540" y="398"/>
                  <a:pt x="540" y="398"/>
                </a:cubicBezTo>
                <a:cubicBezTo>
                  <a:pt x="540" y="399"/>
                  <a:pt x="540" y="399"/>
                  <a:pt x="540" y="399"/>
                </a:cubicBezTo>
                <a:close/>
                <a:moveTo>
                  <a:pt x="541" y="399"/>
                </a:moveTo>
                <a:cubicBezTo>
                  <a:pt x="541" y="399"/>
                  <a:pt x="541" y="399"/>
                  <a:pt x="541" y="399"/>
                </a:cubicBezTo>
                <a:cubicBezTo>
                  <a:pt x="541" y="399"/>
                  <a:pt x="541" y="399"/>
                  <a:pt x="541" y="398"/>
                </a:cubicBezTo>
                <a:cubicBezTo>
                  <a:pt x="541" y="398"/>
                  <a:pt x="541" y="398"/>
                  <a:pt x="542" y="399"/>
                </a:cubicBezTo>
                <a:cubicBezTo>
                  <a:pt x="541" y="399"/>
                  <a:pt x="541" y="399"/>
                  <a:pt x="541" y="399"/>
                </a:cubicBezTo>
                <a:close/>
                <a:moveTo>
                  <a:pt x="542" y="398"/>
                </a:moveTo>
                <a:cubicBezTo>
                  <a:pt x="542" y="398"/>
                  <a:pt x="542" y="398"/>
                  <a:pt x="542" y="398"/>
                </a:cubicBezTo>
                <a:cubicBezTo>
                  <a:pt x="542" y="398"/>
                  <a:pt x="542" y="398"/>
                  <a:pt x="542" y="398"/>
                </a:cubicBezTo>
                <a:cubicBezTo>
                  <a:pt x="542" y="398"/>
                  <a:pt x="542" y="398"/>
                  <a:pt x="542" y="398"/>
                </a:cubicBezTo>
                <a:close/>
                <a:moveTo>
                  <a:pt x="542" y="400"/>
                </a:moveTo>
                <a:cubicBezTo>
                  <a:pt x="542" y="401"/>
                  <a:pt x="542" y="400"/>
                  <a:pt x="542" y="401"/>
                </a:cubicBezTo>
                <a:cubicBezTo>
                  <a:pt x="542" y="400"/>
                  <a:pt x="542" y="400"/>
                  <a:pt x="542" y="400"/>
                </a:cubicBezTo>
                <a:cubicBezTo>
                  <a:pt x="542" y="400"/>
                  <a:pt x="542" y="400"/>
                  <a:pt x="542" y="400"/>
                </a:cubicBezTo>
                <a:cubicBezTo>
                  <a:pt x="542" y="400"/>
                  <a:pt x="542" y="400"/>
                  <a:pt x="542" y="400"/>
                </a:cubicBezTo>
                <a:close/>
                <a:moveTo>
                  <a:pt x="545" y="405"/>
                </a:moveTo>
                <a:cubicBezTo>
                  <a:pt x="545" y="405"/>
                  <a:pt x="545" y="405"/>
                  <a:pt x="545" y="405"/>
                </a:cubicBezTo>
                <a:cubicBezTo>
                  <a:pt x="544" y="405"/>
                  <a:pt x="544" y="405"/>
                  <a:pt x="544" y="405"/>
                </a:cubicBezTo>
                <a:cubicBezTo>
                  <a:pt x="544" y="405"/>
                  <a:pt x="544" y="405"/>
                  <a:pt x="543" y="405"/>
                </a:cubicBezTo>
                <a:cubicBezTo>
                  <a:pt x="543" y="404"/>
                  <a:pt x="544" y="404"/>
                  <a:pt x="544" y="404"/>
                </a:cubicBezTo>
                <a:cubicBezTo>
                  <a:pt x="544" y="404"/>
                  <a:pt x="544" y="404"/>
                  <a:pt x="545" y="404"/>
                </a:cubicBezTo>
                <a:cubicBezTo>
                  <a:pt x="544" y="405"/>
                  <a:pt x="544" y="405"/>
                  <a:pt x="545" y="405"/>
                </a:cubicBezTo>
                <a:close/>
                <a:moveTo>
                  <a:pt x="544" y="398"/>
                </a:moveTo>
                <a:cubicBezTo>
                  <a:pt x="544" y="398"/>
                  <a:pt x="544" y="398"/>
                  <a:pt x="544" y="398"/>
                </a:cubicBezTo>
                <a:cubicBezTo>
                  <a:pt x="544" y="398"/>
                  <a:pt x="544" y="398"/>
                  <a:pt x="544" y="398"/>
                </a:cubicBezTo>
                <a:cubicBezTo>
                  <a:pt x="544" y="398"/>
                  <a:pt x="544" y="398"/>
                  <a:pt x="545" y="398"/>
                </a:cubicBezTo>
                <a:cubicBezTo>
                  <a:pt x="545" y="398"/>
                  <a:pt x="545" y="398"/>
                  <a:pt x="545" y="398"/>
                </a:cubicBezTo>
                <a:cubicBezTo>
                  <a:pt x="544" y="398"/>
                  <a:pt x="544" y="398"/>
                  <a:pt x="544" y="398"/>
                </a:cubicBezTo>
                <a:close/>
                <a:moveTo>
                  <a:pt x="544" y="403"/>
                </a:moveTo>
                <a:cubicBezTo>
                  <a:pt x="544" y="403"/>
                  <a:pt x="544" y="403"/>
                  <a:pt x="544" y="403"/>
                </a:cubicBezTo>
                <a:cubicBezTo>
                  <a:pt x="544" y="403"/>
                  <a:pt x="544" y="403"/>
                  <a:pt x="544" y="403"/>
                </a:cubicBezTo>
                <a:cubicBezTo>
                  <a:pt x="544" y="403"/>
                  <a:pt x="544" y="403"/>
                  <a:pt x="544" y="403"/>
                </a:cubicBezTo>
                <a:close/>
                <a:moveTo>
                  <a:pt x="545" y="401"/>
                </a:moveTo>
                <a:cubicBezTo>
                  <a:pt x="544" y="401"/>
                  <a:pt x="544" y="401"/>
                  <a:pt x="544" y="401"/>
                </a:cubicBezTo>
                <a:cubicBezTo>
                  <a:pt x="544" y="401"/>
                  <a:pt x="544" y="401"/>
                  <a:pt x="544" y="401"/>
                </a:cubicBezTo>
                <a:cubicBezTo>
                  <a:pt x="545" y="401"/>
                  <a:pt x="545" y="401"/>
                  <a:pt x="545" y="401"/>
                </a:cubicBezTo>
                <a:close/>
                <a:moveTo>
                  <a:pt x="547" y="399"/>
                </a:moveTo>
                <a:cubicBezTo>
                  <a:pt x="547" y="399"/>
                  <a:pt x="547" y="399"/>
                  <a:pt x="547" y="398"/>
                </a:cubicBezTo>
                <a:cubicBezTo>
                  <a:pt x="546" y="398"/>
                  <a:pt x="546" y="398"/>
                  <a:pt x="545" y="398"/>
                </a:cubicBezTo>
                <a:cubicBezTo>
                  <a:pt x="546" y="398"/>
                  <a:pt x="546" y="398"/>
                  <a:pt x="546" y="397"/>
                </a:cubicBezTo>
                <a:cubicBezTo>
                  <a:pt x="546" y="397"/>
                  <a:pt x="547" y="397"/>
                  <a:pt x="548" y="397"/>
                </a:cubicBezTo>
                <a:cubicBezTo>
                  <a:pt x="548" y="397"/>
                  <a:pt x="548" y="397"/>
                  <a:pt x="548" y="396"/>
                </a:cubicBezTo>
                <a:cubicBezTo>
                  <a:pt x="548" y="396"/>
                  <a:pt x="548" y="396"/>
                  <a:pt x="548" y="396"/>
                </a:cubicBezTo>
                <a:cubicBezTo>
                  <a:pt x="548" y="396"/>
                  <a:pt x="548" y="397"/>
                  <a:pt x="548" y="398"/>
                </a:cubicBezTo>
                <a:cubicBezTo>
                  <a:pt x="548" y="399"/>
                  <a:pt x="547" y="399"/>
                  <a:pt x="547" y="399"/>
                </a:cubicBezTo>
                <a:close/>
                <a:moveTo>
                  <a:pt x="548" y="401"/>
                </a:moveTo>
                <a:cubicBezTo>
                  <a:pt x="548" y="401"/>
                  <a:pt x="548" y="401"/>
                  <a:pt x="548" y="401"/>
                </a:cubicBezTo>
                <a:cubicBezTo>
                  <a:pt x="548" y="401"/>
                  <a:pt x="548" y="401"/>
                  <a:pt x="548" y="401"/>
                </a:cubicBezTo>
                <a:cubicBezTo>
                  <a:pt x="548" y="401"/>
                  <a:pt x="548" y="401"/>
                  <a:pt x="548" y="401"/>
                </a:cubicBezTo>
                <a:cubicBezTo>
                  <a:pt x="548" y="401"/>
                  <a:pt x="548" y="401"/>
                  <a:pt x="548" y="401"/>
                </a:cubicBezTo>
                <a:close/>
                <a:moveTo>
                  <a:pt x="549" y="399"/>
                </a:moveTo>
                <a:cubicBezTo>
                  <a:pt x="549" y="399"/>
                  <a:pt x="549" y="399"/>
                  <a:pt x="549" y="399"/>
                </a:cubicBezTo>
                <a:cubicBezTo>
                  <a:pt x="549" y="399"/>
                  <a:pt x="549" y="399"/>
                  <a:pt x="549" y="399"/>
                </a:cubicBezTo>
                <a:close/>
                <a:moveTo>
                  <a:pt x="549" y="398"/>
                </a:moveTo>
                <a:cubicBezTo>
                  <a:pt x="549" y="398"/>
                  <a:pt x="549" y="398"/>
                  <a:pt x="549" y="398"/>
                </a:cubicBezTo>
                <a:cubicBezTo>
                  <a:pt x="549" y="398"/>
                  <a:pt x="549" y="398"/>
                  <a:pt x="549" y="398"/>
                </a:cubicBezTo>
                <a:cubicBezTo>
                  <a:pt x="549" y="398"/>
                  <a:pt x="549" y="398"/>
                  <a:pt x="549" y="398"/>
                </a:cubicBezTo>
                <a:close/>
                <a:moveTo>
                  <a:pt x="549" y="395"/>
                </a:moveTo>
                <a:cubicBezTo>
                  <a:pt x="549" y="395"/>
                  <a:pt x="549" y="395"/>
                  <a:pt x="549" y="394"/>
                </a:cubicBezTo>
                <a:cubicBezTo>
                  <a:pt x="550" y="394"/>
                  <a:pt x="550" y="394"/>
                  <a:pt x="550" y="394"/>
                </a:cubicBezTo>
                <a:cubicBezTo>
                  <a:pt x="550" y="394"/>
                  <a:pt x="550" y="394"/>
                  <a:pt x="550" y="394"/>
                </a:cubicBezTo>
                <a:cubicBezTo>
                  <a:pt x="550" y="394"/>
                  <a:pt x="550" y="394"/>
                  <a:pt x="550" y="395"/>
                </a:cubicBezTo>
                <a:cubicBezTo>
                  <a:pt x="550" y="395"/>
                  <a:pt x="550" y="395"/>
                  <a:pt x="549" y="395"/>
                </a:cubicBezTo>
                <a:close/>
                <a:moveTo>
                  <a:pt x="549" y="393"/>
                </a:moveTo>
                <a:cubicBezTo>
                  <a:pt x="550" y="393"/>
                  <a:pt x="550" y="393"/>
                  <a:pt x="550" y="393"/>
                </a:cubicBezTo>
                <a:cubicBezTo>
                  <a:pt x="550" y="393"/>
                  <a:pt x="550" y="393"/>
                  <a:pt x="550" y="393"/>
                </a:cubicBezTo>
                <a:cubicBezTo>
                  <a:pt x="550" y="393"/>
                  <a:pt x="550" y="393"/>
                  <a:pt x="550" y="393"/>
                </a:cubicBezTo>
                <a:cubicBezTo>
                  <a:pt x="550" y="393"/>
                  <a:pt x="550" y="393"/>
                  <a:pt x="549" y="393"/>
                </a:cubicBezTo>
                <a:close/>
                <a:moveTo>
                  <a:pt x="550" y="402"/>
                </a:moveTo>
                <a:cubicBezTo>
                  <a:pt x="550" y="401"/>
                  <a:pt x="550" y="401"/>
                  <a:pt x="550" y="401"/>
                </a:cubicBezTo>
                <a:cubicBezTo>
                  <a:pt x="550" y="401"/>
                  <a:pt x="550" y="401"/>
                  <a:pt x="550" y="401"/>
                </a:cubicBezTo>
                <a:cubicBezTo>
                  <a:pt x="550" y="401"/>
                  <a:pt x="550" y="401"/>
                  <a:pt x="550" y="402"/>
                </a:cubicBezTo>
                <a:close/>
                <a:moveTo>
                  <a:pt x="550" y="396"/>
                </a:moveTo>
                <a:cubicBezTo>
                  <a:pt x="550" y="396"/>
                  <a:pt x="550" y="396"/>
                  <a:pt x="550" y="396"/>
                </a:cubicBezTo>
                <a:cubicBezTo>
                  <a:pt x="550" y="396"/>
                  <a:pt x="550" y="396"/>
                  <a:pt x="550" y="396"/>
                </a:cubicBezTo>
                <a:cubicBezTo>
                  <a:pt x="550" y="396"/>
                  <a:pt x="550" y="396"/>
                  <a:pt x="550" y="396"/>
                </a:cubicBezTo>
                <a:close/>
                <a:moveTo>
                  <a:pt x="550" y="393"/>
                </a:moveTo>
                <a:cubicBezTo>
                  <a:pt x="550" y="393"/>
                  <a:pt x="550" y="392"/>
                  <a:pt x="550" y="392"/>
                </a:cubicBezTo>
                <a:cubicBezTo>
                  <a:pt x="550" y="392"/>
                  <a:pt x="549" y="392"/>
                  <a:pt x="549" y="393"/>
                </a:cubicBezTo>
                <a:cubicBezTo>
                  <a:pt x="549" y="394"/>
                  <a:pt x="549" y="394"/>
                  <a:pt x="549" y="394"/>
                </a:cubicBezTo>
                <a:cubicBezTo>
                  <a:pt x="549" y="394"/>
                  <a:pt x="549" y="394"/>
                  <a:pt x="548" y="394"/>
                </a:cubicBezTo>
                <a:cubicBezTo>
                  <a:pt x="548" y="393"/>
                  <a:pt x="548" y="393"/>
                  <a:pt x="548" y="393"/>
                </a:cubicBezTo>
                <a:cubicBezTo>
                  <a:pt x="547" y="393"/>
                  <a:pt x="547" y="394"/>
                  <a:pt x="547" y="394"/>
                </a:cubicBezTo>
                <a:cubicBezTo>
                  <a:pt x="542" y="394"/>
                  <a:pt x="542" y="394"/>
                  <a:pt x="542" y="394"/>
                </a:cubicBezTo>
                <a:cubicBezTo>
                  <a:pt x="542" y="394"/>
                  <a:pt x="542" y="394"/>
                  <a:pt x="542" y="394"/>
                </a:cubicBezTo>
                <a:cubicBezTo>
                  <a:pt x="542" y="395"/>
                  <a:pt x="542" y="395"/>
                  <a:pt x="542" y="395"/>
                </a:cubicBezTo>
                <a:cubicBezTo>
                  <a:pt x="542" y="395"/>
                  <a:pt x="542" y="395"/>
                  <a:pt x="542" y="395"/>
                </a:cubicBezTo>
                <a:cubicBezTo>
                  <a:pt x="542" y="395"/>
                  <a:pt x="541" y="395"/>
                  <a:pt x="541" y="394"/>
                </a:cubicBezTo>
                <a:cubicBezTo>
                  <a:pt x="540" y="394"/>
                  <a:pt x="540" y="395"/>
                  <a:pt x="539" y="395"/>
                </a:cubicBezTo>
                <a:cubicBezTo>
                  <a:pt x="539" y="394"/>
                  <a:pt x="539" y="394"/>
                  <a:pt x="539" y="394"/>
                </a:cubicBezTo>
                <a:cubicBezTo>
                  <a:pt x="539" y="394"/>
                  <a:pt x="539" y="394"/>
                  <a:pt x="539" y="394"/>
                </a:cubicBezTo>
                <a:cubicBezTo>
                  <a:pt x="539" y="395"/>
                  <a:pt x="539" y="395"/>
                  <a:pt x="539" y="395"/>
                </a:cubicBezTo>
                <a:cubicBezTo>
                  <a:pt x="538" y="395"/>
                  <a:pt x="538" y="395"/>
                  <a:pt x="537" y="394"/>
                </a:cubicBezTo>
                <a:cubicBezTo>
                  <a:pt x="537" y="394"/>
                  <a:pt x="537" y="394"/>
                  <a:pt x="537" y="394"/>
                </a:cubicBezTo>
                <a:cubicBezTo>
                  <a:pt x="537" y="394"/>
                  <a:pt x="537" y="394"/>
                  <a:pt x="537" y="394"/>
                </a:cubicBezTo>
                <a:cubicBezTo>
                  <a:pt x="536" y="394"/>
                  <a:pt x="536" y="394"/>
                  <a:pt x="536" y="394"/>
                </a:cubicBezTo>
                <a:cubicBezTo>
                  <a:pt x="536" y="394"/>
                  <a:pt x="536" y="394"/>
                  <a:pt x="536" y="394"/>
                </a:cubicBezTo>
                <a:cubicBezTo>
                  <a:pt x="536" y="394"/>
                  <a:pt x="536" y="393"/>
                  <a:pt x="536" y="393"/>
                </a:cubicBezTo>
                <a:cubicBezTo>
                  <a:pt x="535" y="393"/>
                  <a:pt x="535" y="393"/>
                  <a:pt x="534" y="393"/>
                </a:cubicBezTo>
                <a:cubicBezTo>
                  <a:pt x="534" y="393"/>
                  <a:pt x="533" y="393"/>
                  <a:pt x="532" y="393"/>
                </a:cubicBezTo>
                <a:cubicBezTo>
                  <a:pt x="532" y="393"/>
                  <a:pt x="532" y="393"/>
                  <a:pt x="532" y="394"/>
                </a:cubicBezTo>
                <a:cubicBezTo>
                  <a:pt x="531" y="394"/>
                  <a:pt x="531" y="394"/>
                  <a:pt x="531" y="393"/>
                </a:cubicBezTo>
                <a:cubicBezTo>
                  <a:pt x="531" y="394"/>
                  <a:pt x="531" y="394"/>
                  <a:pt x="531" y="394"/>
                </a:cubicBezTo>
                <a:cubicBezTo>
                  <a:pt x="530" y="394"/>
                  <a:pt x="530" y="394"/>
                  <a:pt x="529" y="395"/>
                </a:cubicBezTo>
                <a:cubicBezTo>
                  <a:pt x="529" y="395"/>
                  <a:pt x="528" y="394"/>
                  <a:pt x="528" y="394"/>
                </a:cubicBezTo>
                <a:cubicBezTo>
                  <a:pt x="527" y="394"/>
                  <a:pt x="527" y="394"/>
                  <a:pt x="527" y="394"/>
                </a:cubicBezTo>
                <a:cubicBezTo>
                  <a:pt x="527" y="395"/>
                  <a:pt x="527" y="396"/>
                  <a:pt x="526" y="395"/>
                </a:cubicBezTo>
                <a:cubicBezTo>
                  <a:pt x="525" y="395"/>
                  <a:pt x="525" y="395"/>
                  <a:pt x="524" y="396"/>
                </a:cubicBezTo>
                <a:cubicBezTo>
                  <a:pt x="524" y="396"/>
                  <a:pt x="524" y="396"/>
                  <a:pt x="524" y="396"/>
                </a:cubicBezTo>
                <a:cubicBezTo>
                  <a:pt x="524" y="396"/>
                  <a:pt x="524" y="396"/>
                  <a:pt x="524" y="396"/>
                </a:cubicBezTo>
                <a:cubicBezTo>
                  <a:pt x="525" y="396"/>
                  <a:pt x="525" y="396"/>
                  <a:pt x="525" y="396"/>
                </a:cubicBezTo>
                <a:cubicBezTo>
                  <a:pt x="525" y="396"/>
                  <a:pt x="525" y="396"/>
                  <a:pt x="526" y="396"/>
                </a:cubicBezTo>
                <a:cubicBezTo>
                  <a:pt x="527" y="396"/>
                  <a:pt x="528" y="395"/>
                  <a:pt x="530" y="396"/>
                </a:cubicBezTo>
                <a:cubicBezTo>
                  <a:pt x="530" y="395"/>
                  <a:pt x="530" y="395"/>
                  <a:pt x="530" y="395"/>
                </a:cubicBezTo>
                <a:cubicBezTo>
                  <a:pt x="530" y="396"/>
                  <a:pt x="530" y="396"/>
                  <a:pt x="530" y="396"/>
                </a:cubicBezTo>
                <a:cubicBezTo>
                  <a:pt x="530" y="396"/>
                  <a:pt x="529" y="396"/>
                  <a:pt x="529" y="397"/>
                </a:cubicBezTo>
                <a:cubicBezTo>
                  <a:pt x="529" y="397"/>
                  <a:pt x="530" y="398"/>
                  <a:pt x="530" y="399"/>
                </a:cubicBezTo>
                <a:cubicBezTo>
                  <a:pt x="530" y="399"/>
                  <a:pt x="530" y="399"/>
                  <a:pt x="530" y="399"/>
                </a:cubicBezTo>
                <a:cubicBezTo>
                  <a:pt x="529" y="399"/>
                  <a:pt x="530" y="399"/>
                  <a:pt x="529" y="399"/>
                </a:cubicBezTo>
                <a:cubicBezTo>
                  <a:pt x="529" y="399"/>
                  <a:pt x="528" y="399"/>
                  <a:pt x="528" y="399"/>
                </a:cubicBezTo>
                <a:cubicBezTo>
                  <a:pt x="528" y="399"/>
                  <a:pt x="528" y="399"/>
                  <a:pt x="528" y="398"/>
                </a:cubicBezTo>
                <a:cubicBezTo>
                  <a:pt x="528" y="398"/>
                  <a:pt x="528" y="398"/>
                  <a:pt x="528" y="398"/>
                </a:cubicBezTo>
                <a:cubicBezTo>
                  <a:pt x="529" y="398"/>
                  <a:pt x="529" y="398"/>
                  <a:pt x="529" y="398"/>
                </a:cubicBezTo>
                <a:cubicBezTo>
                  <a:pt x="529" y="398"/>
                  <a:pt x="529" y="398"/>
                  <a:pt x="529" y="398"/>
                </a:cubicBezTo>
                <a:cubicBezTo>
                  <a:pt x="528" y="398"/>
                  <a:pt x="528" y="397"/>
                  <a:pt x="527" y="397"/>
                </a:cubicBezTo>
                <a:cubicBezTo>
                  <a:pt x="527" y="397"/>
                  <a:pt x="527" y="397"/>
                  <a:pt x="526" y="397"/>
                </a:cubicBezTo>
                <a:cubicBezTo>
                  <a:pt x="526" y="398"/>
                  <a:pt x="526" y="397"/>
                  <a:pt x="525" y="397"/>
                </a:cubicBezTo>
                <a:cubicBezTo>
                  <a:pt x="525" y="397"/>
                  <a:pt x="524" y="398"/>
                  <a:pt x="524" y="398"/>
                </a:cubicBezTo>
                <a:cubicBezTo>
                  <a:pt x="524" y="398"/>
                  <a:pt x="524" y="398"/>
                  <a:pt x="524" y="398"/>
                </a:cubicBezTo>
                <a:cubicBezTo>
                  <a:pt x="523" y="398"/>
                  <a:pt x="523" y="398"/>
                  <a:pt x="523" y="398"/>
                </a:cubicBezTo>
                <a:cubicBezTo>
                  <a:pt x="523" y="398"/>
                  <a:pt x="523" y="398"/>
                  <a:pt x="523" y="398"/>
                </a:cubicBezTo>
                <a:cubicBezTo>
                  <a:pt x="523" y="398"/>
                  <a:pt x="522" y="398"/>
                  <a:pt x="521" y="398"/>
                </a:cubicBezTo>
                <a:cubicBezTo>
                  <a:pt x="521" y="399"/>
                  <a:pt x="521" y="399"/>
                  <a:pt x="521" y="399"/>
                </a:cubicBezTo>
                <a:cubicBezTo>
                  <a:pt x="520" y="399"/>
                  <a:pt x="519" y="399"/>
                  <a:pt x="518" y="399"/>
                </a:cubicBezTo>
                <a:cubicBezTo>
                  <a:pt x="518" y="399"/>
                  <a:pt x="518" y="400"/>
                  <a:pt x="518" y="400"/>
                </a:cubicBezTo>
                <a:cubicBezTo>
                  <a:pt x="518" y="400"/>
                  <a:pt x="518" y="400"/>
                  <a:pt x="518" y="400"/>
                </a:cubicBezTo>
                <a:cubicBezTo>
                  <a:pt x="518" y="401"/>
                  <a:pt x="518" y="401"/>
                  <a:pt x="518" y="401"/>
                </a:cubicBezTo>
                <a:cubicBezTo>
                  <a:pt x="518" y="401"/>
                  <a:pt x="518" y="401"/>
                  <a:pt x="519" y="401"/>
                </a:cubicBezTo>
                <a:cubicBezTo>
                  <a:pt x="519" y="401"/>
                  <a:pt x="519" y="401"/>
                  <a:pt x="518" y="402"/>
                </a:cubicBezTo>
                <a:cubicBezTo>
                  <a:pt x="519" y="402"/>
                  <a:pt x="519" y="402"/>
                  <a:pt x="519" y="402"/>
                </a:cubicBezTo>
                <a:cubicBezTo>
                  <a:pt x="519" y="402"/>
                  <a:pt x="519" y="402"/>
                  <a:pt x="519" y="402"/>
                </a:cubicBezTo>
                <a:cubicBezTo>
                  <a:pt x="519" y="402"/>
                  <a:pt x="519" y="402"/>
                  <a:pt x="519" y="402"/>
                </a:cubicBezTo>
                <a:cubicBezTo>
                  <a:pt x="519" y="402"/>
                  <a:pt x="519" y="401"/>
                  <a:pt x="519" y="401"/>
                </a:cubicBezTo>
                <a:cubicBezTo>
                  <a:pt x="520" y="401"/>
                  <a:pt x="520" y="401"/>
                  <a:pt x="520" y="402"/>
                </a:cubicBezTo>
                <a:cubicBezTo>
                  <a:pt x="520" y="403"/>
                  <a:pt x="520" y="403"/>
                  <a:pt x="520" y="403"/>
                </a:cubicBezTo>
                <a:cubicBezTo>
                  <a:pt x="520" y="403"/>
                  <a:pt x="519" y="403"/>
                  <a:pt x="519" y="402"/>
                </a:cubicBezTo>
                <a:cubicBezTo>
                  <a:pt x="518" y="402"/>
                  <a:pt x="518" y="402"/>
                  <a:pt x="518" y="403"/>
                </a:cubicBezTo>
                <a:cubicBezTo>
                  <a:pt x="518" y="403"/>
                  <a:pt x="519" y="403"/>
                  <a:pt x="519" y="404"/>
                </a:cubicBezTo>
                <a:cubicBezTo>
                  <a:pt x="520" y="404"/>
                  <a:pt x="519" y="404"/>
                  <a:pt x="519" y="404"/>
                </a:cubicBezTo>
                <a:cubicBezTo>
                  <a:pt x="520" y="404"/>
                  <a:pt x="520" y="404"/>
                  <a:pt x="520" y="404"/>
                </a:cubicBezTo>
                <a:cubicBezTo>
                  <a:pt x="520" y="404"/>
                  <a:pt x="520" y="405"/>
                  <a:pt x="520" y="405"/>
                </a:cubicBezTo>
                <a:cubicBezTo>
                  <a:pt x="520" y="406"/>
                  <a:pt x="520" y="406"/>
                  <a:pt x="520" y="406"/>
                </a:cubicBezTo>
                <a:cubicBezTo>
                  <a:pt x="520" y="406"/>
                  <a:pt x="520" y="406"/>
                  <a:pt x="519" y="406"/>
                </a:cubicBezTo>
                <a:cubicBezTo>
                  <a:pt x="519" y="406"/>
                  <a:pt x="519" y="406"/>
                  <a:pt x="519" y="406"/>
                </a:cubicBezTo>
                <a:cubicBezTo>
                  <a:pt x="519" y="406"/>
                  <a:pt x="519" y="406"/>
                  <a:pt x="519" y="406"/>
                </a:cubicBezTo>
                <a:cubicBezTo>
                  <a:pt x="519" y="407"/>
                  <a:pt x="519" y="407"/>
                  <a:pt x="519" y="407"/>
                </a:cubicBezTo>
                <a:cubicBezTo>
                  <a:pt x="519" y="407"/>
                  <a:pt x="518" y="407"/>
                  <a:pt x="518" y="407"/>
                </a:cubicBezTo>
                <a:cubicBezTo>
                  <a:pt x="517" y="406"/>
                  <a:pt x="517" y="407"/>
                  <a:pt x="517" y="406"/>
                </a:cubicBezTo>
                <a:cubicBezTo>
                  <a:pt x="517" y="406"/>
                  <a:pt x="517" y="406"/>
                  <a:pt x="517" y="406"/>
                </a:cubicBezTo>
                <a:cubicBezTo>
                  <a:pt x="517" y="406"/>
                  <a:pt x="516" y="407"/>
                  <a:pt x="516" y="407"/>
                </a:cubicBezTo>
                <a:cubicBezTo>
                  <a:pt x="516" y="407"/>
                  <a:pt x="516" y="407"/>
                  <a:pt x="515" y="407"/>
                </a:cubicBezTo>
                <a:cubicBezTo>
                  <a:pt x="515" y="406"/>
                  <a:pt x="516" y="406"/>
                  <a:pt x="516" y="405"/>
                </a:cubicBezTo>
                <a:cubicBezTo>
                  <a:pt x="516" y="405"/>
                  <a:pt x="516" y="405"/>
                  <a:pt x="517" y="405"/>
                </a:cubicBezTo>
                <a:cubicBezTo>
                  <a:pt x="517" y="403"/>
                  <a:pt x="518" y="401"/>
                  <a:pt x="517" y="400"/>
                </a:cubicBezTo>
                <a:cubicBezTo>
                  <a:pt x="517" y="399"/>
                  <a:pt x="517" y="399"/>
                  <a:pt x="517" y="399"/>
                </a:cubicBezTo>
                <a:cubicBezTo>
                  <a:pt x="516" y="400"/>
                  <a:pt x="515" y="400"/>
                  <a:pt x="515" y="399"/>
                </a:cubicBezTo>
                <a:cubicBezTo>
                  <a:pt x="514" y="399"/>
                  <a:pt x="514" y="399"/>
                  <a:pt x="514" y="399"/>
                </a:cubicBezTo>
                <a:cubicBezTo>
                  <a:pt x="514" y="400"/>
                  <a:pt x="514" y="399"/>
                  <a:pt x="514" y="400"/>
                </a:cubicBezTo>
                <a:cubicBezTo>
                  <a:pt x="514" y="400"/>
                  <a:pt x="514" y="400"/>
                  <a:pt x="514" y="400"/>
                </a:cubicBezTo>
                <a:cubicBezTo>
                  <a:pt x="513" y="400"/>
                  <a:pt x="512" y="400"/>
                  <a:pt x="512" y="400"/>
                </a:cubicBezTo>
                <a:cubicBezTo>
                  <a:pt x="512" y="400"/>
                  <a:pt x="512" y="400"/>
                  <a:pt x="512" y="400"/>
                </a:cubicBezTo>
                <a:cubicBezTo>
                  <a:pt x="512" y="401"/>
                  <a:pt x="512" y="400"/>
                  <a:pt x="512" y="401"/>
                </a:cubicBezTo>
                <a:cubicBezTo>
                  <a:pt x="513" y="401"/>
                  <a:pt x="512" y="401"/>
                  <a:pt x="513" y="401"/>
                </a:cubicBezTo>
                <a:cubicBezTo>
                  <a:pt x="513" y="401"/>
                  <a:pt x="513" y="401"/>
                  <a:pt x="513" y="401"/>
                </a:cubicBezTo>
                <a:cubicBezTo>
                  <a:pt x="512" y="401"/>
                  <a:pt x="512" y="401"/>
                  <a:pt x="511" y="401"/>
                </a:cubicBezTo>
                <a:cubicBezTo>
                  <a:pt x="511" y="401"/>
                  <a:pt x="511" y="401"/>
                  <a:pt x="511" y="401"/>
                </a:cubicBezTo>
                <a:cubicBezTo>
                  <a:pt x="511" y="400"/>
                  <a:pt x="510" y="401"/>
                  <a:pt x="510" y="402"/>
                </a:cubicBezTo>
                <a:cubicBezTo>
                  <a:pt x="509" y="401"/>
                  <a:pt x="509" y="401"/>
                  <a:pt x="509" y="401"/>
                </a:cubicBezTo>
                <a:cubicBezTo>
                  <a:pt x="508" y="401"/>
                  <a:pt x="507" y="402"/>
                  <a:pt x="506" y="403"/>
                </a:cubicBezTo>
                <a:cubicBezTo>
                  <a:pt x="505" y="403"/>
                  <a:pt x="504" y="403"/>
                  <a:pt x="503" y="404"/>
                </a:cubicBezTo>
                <a:cubicBezTo>
                  <a:pt x="503" y="404"/>
                  <a:pt x="503" y="404"/>
                  <a:pt x="503" y="404"/>
                </a:cubicBezTo>
                <a:cubicBezTo>
                  <a:pt x="503" y="404"/>
                  <a:pt x="502" y="404"/>
                  <a:pt x="502" y="404"/>
                </a:cubicBezTo>
                <a:cubicBezTo>
                  <a:pt x="501" y="405"/>
                  <a:pt x="501" y="405"/>
                  <a:pt x="501" y="405"/>
                </a:cubicBezTo>
                <a:cubicBezTo>
                  <a:pt x="501" y="406"/>
                  <a:pt x="501" y="406"/>
                  <a:pt x="501" y="406"/>
                </a:cubicBezTo>
                <a:cubicBezTo>
                  <a:pt x="501" y="406"/>
                  <a:pt x="501" y="405"/>
                  <a:pt x="501" y="405"/>
                </a:cubicBezTo>
                <a:cubicBezTo>
                  <a:pt x="500" y="406"/>
                  <a:pt x="500" y="406"/>
                  <a:pt x="500" y="406"/>
                </a:cubicBezTo>
                <a:cubicBezTo>
                  <a:pt x="500" y="406"/>
                  <a:pt x="500" y="406"/>
                  <a:pt x="500" y="407"/>
                </a:cubicBezTo>
                <a:cubicBezTo>
                  <a:pt x="500" y="407"/>
                  <a:pt x="500" y="407"/>
                  <a:pt x="500" y="407"/>
                </a:cubicBezTo>
                <a:cubicBezTo>
                  <a:pt x="500" y="407"/>
                  <a:pt x="500" y="407"/>
                  <a:pt x="499" y="407"/>
                </a:cubicBezTo>
                <a:cubicBezTo>
                  <a:pt x="498" y="407"/>
                  <a:pt x="499" y="407"/>
                  <a:pt x="499" y="408"/>
                </a:cubicBezTo>
                <a:cubicBezTo>
                  <a:pt x="498" y="409"/>
                  <a:pt x="497" y="409"/>
                  <a:pt x="497" y="409"/>
                </a:cubicBezTo>
                <a:cubicBezTo>
                  <a:pt x="496" y="409"/>
                  <a:pt x="496" y="409"/>
                  <a:pt x="496" y="409"/>
                </a:cubicBezTo>
                <a:cubicBezTo>
                  <a:pt x="496" y="408"/>
                  <a:pt x="496" y="407"/>
                  <a:pt x="496" y="406"/>
                </a:cubicBezTo>
                <a:cubicBezTo>
                  <a:pt x="496" y="406"/>
                  <a:pt x="496" y="406"/>
                  <a:pt x="496" y="406"/>
                </a:cubicBezTo>
                <a:cubicBezTo>
                  <a:pt x="495" y="406"/>
                  <a:pt x="495" y="407"/>
                  <a:pt x="495" y="408"/>
                </a:cubicBezTo>
                <a:cubicBezTo>
                  <a:pt x="495" y="408"/>
                  <a:pt x="495" y="408"/>
                  <a:pt x="495" y="409"/>
                </a:cubicBezTo>
                <a:cubicBezTo>
                  <a:pt x="495" y="409"/>
                  <a:pt x="495" y="409"/>
                  <a:pt x="494" y="409"/>
                </a:cubicBezTo>
                <a:cubicBezTo>
                  <a:pt x="494" y="409"/>
                  <a:pt x="494" y="410"/>
                  <a:pt x="494" y="410"/>
                </a:cubicBezTo>
                <a:cubicBezTo>
                  <a:pt x="494" y="410"/>
                  <a:pt x="494" y="410"/>
                  <a:pt x="494" y="410"/>
                </a:cubicBezTo>
                <a:cubicBezTo>
                  <a:pt x="493" y="410"/>
                  <a:pt x="493" y="410"/>
                  <a:pt x="492" y="410"/>
                </a:cubicBezTo>
                <a:cubicBezTo>
                  <a:pt x="493" y="409"/>
                  <a:pt x="493" y="409"/>
                  <a:pt x="493" y="408"/>
                </a:cubicBezTo>
                <a:cubicBezTo>
                  <a:pt x="493" y="408"/>
                  <a:pt x="493" y="408"/>
                  <a:pt x="493" y="408"/>
                </a:cubicBezTo>
                <a:cubicBezTo>
                  <a:pt x="493" y="408"/>
                  <a:pt x="492" y="408"/>
                  <a:pt x="492" y="408"/>
                </a:cubicBezTo>
                <a:cubicBezTo>
                  <a:pt x="492" y="408"/>
                  <a:pt x="492" y="410"/>
                  <a:pt x="492" y="410"/>
                </a:cubicBezTo>
                <a:cubicBezTo>
                  <a:pt x="492" y="410"/>
                  <a:pt x="491" y="410"/>
                  <a:pt x="491" y="410"/>
                </a:cubicBezTo>
                <a:cubicBezTo>
                  <a:pt x="491" y="410"/>
                  <a:pt x="491" y="410"/>
                  <a:pt x="491" y="411"/>
                </a:cubicBezTo>
                <a:cubicBezTo>
                  <a:pt x="490" y="411"/>
                  <a:pt x="490" y="411"/>
                  <a:pt x="490" y="411"/>
                </a:cubicBezTo>
                <a:cubicBezTo>
                  <a:pt x="490" y="410"/>
                  <a:pt x="490" y="410"/>
                  <a:pt x="489" y="410"/>
                </a:cubicBezTo>
                <a:cubicBezTo>
                  <a:pt x="489" y="409"/>
                  <a:pt x="489" y="410"/>
                  <a:pt x="490" y="409"/>
                </a:cubicBezTo>
                <a:cubicBezTo>
                  <a:pt x="490" y="409"/>
                  <a:pt x="490" y="409"/>
                  <a:pt x="489" y="409"/>
                </a:cubicBezTo>
                <a:cubicBezTo>
                  <a:pt x="489" y="408"/>
                  <a:pt x="490" y="408"/>
                  <a:pt x="490" y="408"/>
                </a:cubicBezTo>
                <a:cubicBezTo>
                  <a:pt x="489" y="407"/>
                  <a:pt x="489" y="407"/>
                  <a:pt x="489" y="407"/>
                </a:cubicBezTo>
                <a:cubicBezTo>
                  <a:pt x="489" y="406"/>
                  <a:pt x="489" y="407"/>
                  <a:pt x="489" y="407"/>
                </a:cubicBezTo>
                <a:cubicBezTo>
                  <a:pt x="488" y="407"/>
                  <a:pt x="488" y="407"/>
                  <a:pt x="488" y="407"/>
                </a:cubicBezTo>
                <a:cubicBezTo>
                  <a:pt x="488" y="408"/>
                  <a:pt x="488" y="408"/>
                  <a:pt x="488" y="408"/>
                </a:cubicBezTo>
                <a:cubicBezTo>
                  <a:pt x="487" y="408"/>
                  <a:pt x="487" y="408"/>
                  <a:pt x="487" y="408"/>
                </a:cubicBezTo>
                <a:cubicBezTo>
                  <a:pt x="487" y="409"/>
                  <a:pt x="487" y="409"/>
                  <a:pt x="487" y="409"/>
                </a:cubicBezTo>
                <a:cubicBezTo>
                  <a:pt x="486" y="409"/>
                  <a:pt x="486" y="409"/>
                  <a:pt x="485" y="409"/>
                </a:cubicBezTo>
                <a:cubicBezTo>
                  <a:pt x="485" y="409"/>
                  <a:pt x="485" y="409"/>
                  <a:pt x="485" y="409"/>
                </a:cubicBezTo>
                <a:cubicBezTo>
                  <a:pt x="484" y="409"/>
                  <a:pt x="484" y="410"/>
                  <a:pt x="484" y="410"/>
                </a:cubicBezTo>
                <a:cubicBezTo>
                  <a:pt x="484" y="410"/>
                  <a:pt x="484" y="410"/>
                  <a:pt x="484" y="410"/>
                </a:cubicBezTo>
                <a:cubicBezTo>
                  <a:pt x="484" y="410"/>
                  <a:pt x="484" y="410"/>
                  <a:pt x="484" y="410"/>
                </a:cubicBezTo>
                <a:cubicBezTo>
                  <a:pt x="483" y="410"/>
                  <a:pt x="479" y="412"/>
                  <a:pt x="479" y="412"/>
                </a:cubicBezTo>
                <a:cubicBezTo>
                  <a:pt x="479" y="412"/>
                  <a:pt x="479" y="413"/>
                  <a:pt x="479" y="412"/>
                </a:cubicBezTo>
                <a:cubicBezTo>
                  <a:pt x="478" y="412"/>
                  <a:pt x="479" y="412"/>
                  <a:pt x="478" y="412"/>
                </a:cubicBezTo>
                <a:cubicBezTo>
                  <a:pt x="479" y="412"/>
                  <a:pt x="479" y="412"/>
                  <a:pt x="479" y="411"/>
                </a:cubicBezTo>
                <a:cubicBezTo>
                  <a:pt x="479" y="411"/>
                  <a:pt x="479" y="411"/>
                  <a:pt x="480" y="411"/>
                </a:cubicBezTo>
                <a:cubicBezTo>
                  <a:pt x="480" y="411"/>
                  <a:pt x="480" y="410"/>
                  <a:pt x="480" y="410"/>
                </a:cubicBezTo>
                <a:cubicBezTo>
                  <a:pt x="480" y="410"/>
                  <a:pt x="480" y="410"/>
                  <a:pt x="480" y="410"/>
                </a:cubicBezTo>
                <a:cubicBezTo>
                  <a:pt x="481" y="410"/>
                  <a:pt x="481" y="410"/>
                  <a:pt x="482" y="409"/>
                </a:cubicBezTo>
                <a:cubicBezTo>
                  <a:pt x="482" y="409"/>
                  <a:pt x="482" y="409"/>
                  <a:pt x="482" y="409"/>
                </a:cubicBezTo>
                <a:cubicBezTo>
                  <a:pt x="483" y="408"/>
                  <a:pt x="483" y="409"/>
                  <a:pt x="484" y="408"/>
                </a:cubicBezTo>
                <a:cubicBezTo>
                  <a:pt x="484" y="408"/>
                  <a:pt x="484" y="407"/>
                  <a:pt x="484" y="407"/>
                </a:cubicBezTo>
                <a:cubicBezTo>
                  <a:pt x="484" y="406"/>
                  <a:pt x="485" y="407"/>
                  <a:pt x="485" y="407"/>
                </a:cubicBezTo>
                <a:cubicBezTo>
                  <a:pt x="485" y="407"/>
                  <a:pt x="485" y="407"/>
                  <a:pt x="485" y="406"/>
                </a:cubicBezTo>
                <a:cubicBezTo>
                  <a:pt x="485" y="406"/>
                  <a:pt x="485" y="406"/>
                  <a:pt x="486" y="406"/>
                </a:cubicBezTo>
                <a:cubicBezTo>
                  <a:pt x="486" y="406"/>
                  <a:pt x="486" y="406"/>
                  <a:pt x="486" y="406"/>
                </a:cubicBezTo>
                <a:cubicBezTo>
                  <a:pt x="486" y="406"/>
                  <a:pt x="486" y="406"/>
                  <a:pt x="486" y="406"/>
                </a:cubicBezTo>
                <a:cubicBezTo>
                  <a:pt x="487" y="406"/>
                  <a:pt x="487" y="406"/>
                  <a:pt x="488" y="405"/>
                </a:cubicBezTo>
                <a:cubicBezTo>
                  <a:pt x="488" y="405"/>
                  <a:pt x="488" y="405"/>
                  <a:pt x="488" y="405"/>
                </a:cubicBezTo>
                <a:cubicBezTo>
                  <a:pt x="489" y="405"/>
                  <a:pt x="488" y="405"/>
                  <a:pt x="489" y="404"/>
                </a:cubicBezTo>
                <a:cubicBezTo>
                  <a:pt x="489" y="404"/>
                  <a:pt x="491" y="403"/>
                  <a:pt x="491" y="403"/>
                </a:cubicBezTo>
                <a:cubicBezTo>
                  <a:pt x="491" y="402"/>
                  <a:pt x="491" y="403"/>
                  <a:pt x="491" y="402"/>
                </a:cubicBezTo>
                <a:cubicBezTo>
                  <a:pt x="492" y="402"/>
                  <a:pt x="492" y="402"/>
                  <a:pt x="492" y="402"/>
                </a:cubicBezTo>
                <a:cubicBezTo>
                  <a:pt x="492" y="402"/>
                  <a:pt x="492" y="402"/>
                  <a:pt x="492" y="402"/>
                </a:cubicBezTo>
                <a:cubicBezTo>
                  <a:pt x="492" y="402"/>
                  <a:pt x="492" y="402"/>
                  <a:pt x="492" y="402"/>
                </a:cubicBezTo>
                <a:cubicBezTo>
                  <a:pt x="493" y="401"/>
                  <a:pt x="493" y="402"/>
                  <a:pt x="494" y="401"/>
                </a:cubicBezTo>
                <a:cubicBezTo>
                  <a:pt x="494" y="401"/>
                  <a:pt x="494" y="401"/>
                  <a:pt x="494" y="401"/>
                </a:cubicBezTo>
                <a:cubicBezTo>
                  <a:pt x="494" y="401"/>
                  <a:pt x="494" y="401"/>
                  <a:pt x="494" y="401"/>
                </a:cubicBezTo>
                <a:cubicBezTo>
                  <a:pt x="495" y="401"/>
                  <a:pt x="494" y="401"/>
                  <a:pt x="495" y="401"/>
                </a:cubicBezTo>
                <a:cubicBezTo>
                  <a:pt x="495" y="400"/>
                  <a:pt x="495" y="401"/>
                  <a:pt x="495" y="400"/>
                </a:cubicBezTo>
                <a:cubicBezTo>
                  <a:pt x="495" y="400"/>
                  <a:pt x="495" y="400"/>
                  <a:pt x="496" y="400"/>
                </a:cubicBezTo>
                <a:cubicBezTo>
                  <a:pt x="497" y="400"/>
                  <a:pt x="500" y="398"/>
                  <a:pt x="500" y="397"/>
                </a:cubicBezTo>
                <a:cubicBezTo>
                  <a:pt x="500" y="397"/>
                  <a:pt x="500" y="397"/>
                  <a:pt x="501" y="397"/>
                </a:cubicBezTo>
                <a:cubicBezTo>
                  <a:pt x="502" y="396"/>
                  <a:pt x="503" y="396"/>
                  <a:pt x="505" y="395"/>
                </a:cubicBezTo>
                <a:cubicBezTo>
                  <a:pt x="505" y="394"/>
                  <a:pt x="505" y="395"/>
                  <a:pt x="505" y="395"/>
                </a:cubicBezTo>
                <a:cubicBezTo>
                  <a:pt x="506" y="394"/>
                  <a:pt x="506" y="394"/>
                  <a:pt x="507" y="394"/>
                </a:cubicBezTo>
                <a:cubicBezTo>
                  <a:pt x="509" y="393"/>
                  <a:pt x="511" y="392"/>
                  <a:pt x="514" y="392"/>
                </a:cubicBezTo>
                <a:cubicBezTo>
                  <a:pt x="514" y="391"/>
                  <a:pt x="514" y="391"/>
                  <a:pt x="514" y="391"/>
                </a:cubicBezTo>
                <a:cubicBezTo>
                  <a:pt x="514" y="391"/>
                  <a:pt x="514" y="391"/>
                  <a:pt x="515" y="391"/>
                </a:cubicBezTo>
                <a:cubicBezTo>
                  <a:pt x="515" y="391"/>
                  <a:pt x="515" y="390"/>
                  <a:pt x="516" y="390"/>
                </a:cubicBezTo>
                <a:cubicBezTo>
                  <a:pt x="518" y="390"/>
                  <a:pt x="520" y="390"/>
                  <a:pt x="522" y="390"/>
                </a:cubicBezTo>
                <a:cubicBezTo>
                  <a:pt x="522" y="388"/>
                  <a:pt x="525" y="387"/>
                  <a:pt x="526" y="387"/>
                </a:cubicBezTo>
                <a:cubicBezTo>
                  <a:pt x="527" y="387"/>
                  <a:pt x="529" y="387"/>
                  <a:pt x="530" y="387"/>
                </a:cubicBezTo>
                <a:cubicBezTo>
                  <a:pt x="530" y="386"/>
                  <a:pt x="530" y="386"/>
                  <a:pt x="530" y="386"/>
                </a:cubicBezTo>
                <a:cubicBezTo>
                  <a:pt x="530" y="386"/>
                  <a:pt x="532" y="387"/>
                  <a:pt x="533" y="387"/>
                </a:cubicBezTo>
                <a:cubicBezTo>
                  <a:pt x="534" y="387"/>
                  <a:pt x="535" y="386"/>
                  <a:pt x="535" y="386"/>
                </a:cubicBezTo>
                <a:cubicBezTo>
                  <a:pt x="535" y="386"/>
                  <a:pt x="536" y="386"/>
                  <a:pt x="536" y="385"/>
                </a:cubicBezTo>
                <a:cubicBezTo>
                  <a:pt x="537" y="385"/>
                  <a:pt x="538" y="386"/>
                  <a:pt x="539" y="386"/>
                </a:cubicBezTo>
                <a:cubicBezTo>
                  <a:pt x="539" y="386"/>
                  <a:pt x="539" y="387"/>
                  <a:pt x="539" y="387"/>
                </a:cubicBezTo>
                <a:cubicBezTo>
                  <a:pt x="539" y="387"/>
                  <a:pt x="539" y="387"/>
                  <a:pt x="539" y="387"/>
                </a:cubicBezTo>
                <a:cubicBezTo>
                  <a:pt x="541" y="387"/>
                  <a:pt x="541" y="388"/>
                  <a:pt x="541" y="388"/>
                </a:cubicBezTo>
                <a:cubicBezTo>
                  <a:pt x="542" y="389"/>
                  <a:pt x="543" y="388"/>
                  <a:pt x="544" y="388"/>
                </a:cubicBezTo>
                <a:cubicBezTo>
                  <a:pt x="544" y="388"/>
                  <a:pt x="544" y="388"/>
                  <a:pt x="545" y="388"/>
                </a:cubicBezTo>
                <a:cubicBezTo>
                  <a:pt x="545" y="389"/>
                  <a:pt x="545" y="389"/>
                  <a:pt x="545" y="389"/>
                </a:cubicBezTo>
                <a:cubicBezTo>
                  <a:pt x="547" y="389"/>
                  <a:pt x="547" y="389"/>
                  <a:pt x="547" y="389"/>
                </a:cubicBezTo>
                <a:cubicBezTo>
                  <a:pt x="549" y="389"/>
                  <a:pt x="550" y="390"/>
                  <a:pt x="551" y="389"/>
                </a:cubicBezTo>
                <a:cubicBezTo>
                  <a:pt x="552" y="390"/>
                  <a:pt x="552" y="390"/>
                  <a:pt x="552" y="390"/>
                </a:cubicBezTo>
                <a:cubicBezTo>
                  <a:pt x="552" y="390"/>
                  <a:pt x="552" y="390"/>
                  <a:pt x="552" y="391"/>
                </a:cubicBezTo>
                <a:cubicBezTo>
                  <a:pt x="552" y="392"/>
                  <a:pt x="552" y="392"/>
                  <a:pt x="552" y="393"/>
                </a:cubicBezTo>
                <a:cubicBezTo>
                  <a:pt x="551" y="393"/>
                  <a:pt x="550" y="392"/>
                  <a:pt x="550" y="393"/>
                </a:cubicBezTo>
                <a:close/>
                <a:moveTo>
                  <a:pt x="516" y="402"/>
                </a:moveTo>
                <a:cubicBezTo>
                  <a:pt x="516" y="403"/>
                  <a:pt x="516" y="403"/>
                  <a:pt x="516" y="403"/>
                </a:cubicBezTo>
                <a:cubicBezTo>
                  <a:pt x="516" y="403"/>
                  <a:pt x="516" y="403"/>
                  <a:pt x="516" y="403"/>
                </a:cubicBezTo>
                <a:cubicBezTo>
                  <a:pt x="516" y="402"/>
                  <a:pt x="516" y="402"/>
                  <a:pt x="516" y="402"/>
                </a:cubicBezTo>
                <a:cubicBezTo>
                  <a:pt x="516" y="402"/>
                  <a:pt x="516" y="402"/>
                  <a:pt x="516" y="402"/>
                </a:cubicBezTo>
                <a:close/>
                <a:moveTo>
                  <a:pt x="516" y="401"/>
                </a:moveTo>
                <a:cubicBezTo>
                  <a:pt x="516" y="401"/>
                  <a:pt x="516" y="401"/>
                  <a:pt x="516" y="401"/>
                </a:cubicBezTo>
                <a:cubicBezTo>
                  <a:pt x="516" y="401"/>
                  <a:pt x="516" y="401"/>
                  <a:pt x="516" y="401"/>
                </a:cubicBezTo>
                <a:close/>
                <a:moveTo>
                  <a:pt x="553" y="395"/>
                </a:moveTo>
                <a:cubicBezTo>
                  <a:pt x="553" y="395"/>
                  <a:pt x="553" y="395"/>
                  <a:pt x="554" y="395"/>
                </a:cubicBezTo>
                <a:cubicBezTo>
                  <a:pt x="554" y="396"/>
                  <a:pt x="553" y="396"/>
                  <a:pt x="553" y="396"/>
                </a:cubicBezTo>
                <a:cubicBezTo>
                  <a:pt x="553" y="396"/>
                  <a:pt x="553" y="396"/>
                  <a:pt x="552" y="396"/>
                </a:cubicBezTo>
                <a:cubicBezTo>
                  <a:pt x="552" y="396"/>
                  <a:pt x="552" y="396"/>
                  <a:pt x="552" y="396"/>
                </a:cubicBezTo>
                <a:cubicBezTo>
                  <a:pt x="552" y="395"/>
                  <a:pt x="553" y="395"/>
                  <a:pt x="553" y="395"/>
                </a:cubicBezTo>
                <a:close/>
                <a:moveTo>
                  <a:pt x="555" y="399"/>
                </a:moveTo>
                <a:cubicBezTo>
                  <a:pt x="555" y="400"/>
                  <a:pt x="555" y="400"/>
                  <a:pt x="555" y="401"/>
                </a:cubicBezTo>
                <a:cubicBezTo>
                  <a:pt x="554" y="400"/>
                  <a:pt x="554" y="399"/>
                  <a:pt x="552" y="399"/>
                </a:cubicBezTo>
                <a:cubicBezTo>
                  <a:pt x="552" y="398"/>
                  <a:pt x="552" y="398"/>
                  <a:pt x="552" y="398"/>
                </a:cubicBezTo>
                <a:cubicBezTo>
                  <a:pt x="553" y="398"/>
                  <a:pt x="554" y="398"/>
                  <a:pt x="554" y="397"/>
                </a:cubicBezTo>
                <a:cubicBezTo>
                  <a:pt x="555" y="398"/>
                  <a:pt x="556" y="399"/>
                  <a:pt x="556" y="399"/>
                </a:cubicBezTo>
                <a:cubicBezTo>
                  <a:pt x="556" y="400"/>
                  <a:pt x="556" y="400"/>
                  <a:pt x="556" y="400"/>
                </a:cubicBezTo>
                <a:cubicBezTo>
                  <a:pt x="556" y="400"/>
                  <a:pt x="556" y="400"/>
                  <a:pt x="555" y="399"/>
                </a:cubicBezTo>
                <a:close/>
                <a:moveTo>
                  <a:pt x="556" y="403"/>
                </a:moveTo>
                <a:cubicBezTo>
                  <a:pt x="556" y="403"/>
                  <a:pt x="556" y="403"/>
                  <a:pt x="556" y="403"/>
                </a:cubicBezTo>
                <a:cubicBezTo>
                  <a:pt x="556" y="403"/>
                  <a:pt x="556" y="403"/>
                  <a:pt x="556" y="403"/>
                </a:cubicBezTo>
                <a:cubicBezTo>
                  <a:pt x="556" y="403"/>
                  <a:pt x="556" y="403"/>
                  <a:pt x="556" y="403"/>
                </a:cubicBezTo>
                <a:cubicBezTo>
                  <a:pt x="557" y="403"/>
                  <a:pt x="557" y="403"/>
                  <a:pt x="557" y="403"/>
                </a:cubicBezTo>
                <a:cubicBezTo>
                  <a:pt x="556" y="403"/>
                  <a:pt x="557" y="403"/>
                  <a:pt x="556" y="403"/>
                </a:cubicBezTo>
                <a:close/>
                <a:moveTo>
                  <a:pt x="556" y="398"/>
                </a:moveTo>
                <a:cubicBezTo>
                  <a:pt x="555" y="397"/>
                  <a:pt x="555" y="397"/>
                  <a:pt x="555" y="396"/>
                </a:cubicBezTo>
                <a:cubicBezTo>
                  <a:pt x="555" y="396"/>
                  <a:pt x="556" y="396"/>
                  <a:pt x="556" y="395"/>
                </a:cubicBezTo>
                <a:cubicBezTo>
                  <a:pt x="555" y="395"/>
                  <a:pt x="555" y="395"/>
                  <a:pt x="554" y="395"/>
                </a:cubicBezTo>
                <a:cubicBezTo>
                  <a:pt x="554" y="394"/>
                  <a:pt x="554" y="394"/>
                  <a:pt x="554" y="394"/>
                </a:cubicBezTo>
                <a:cubicBezTo>
                  <a:pt x="554" y="393"/>
                  <a:pt x="554" y="393"/>
                  <a:pt x="554" y="393"/>
                </a:cubicBezTo>
                <a:cubicBezTo>
                  <a:pt x="554" y="393"/>
                  <a:pt x="555" y="394"/>
                  <a:pt x="555" y="394"/>
                </a:cubicBezTo>
                <a:cubicBezTo>
                  <a:pt x="555" y="394"/>
                  <a:pt x="555" y="394"/>
                  <a:pt x="555" y="394"/>
                </a:cubicBezTo>
                <a:cubicBezTo>
                  <a:pt x="556" y="395"/>
                  <a:pt x="556" y="395"/>
                  <a:pt x="557" y="395"/>
                </a:cubicBezTo>
                <a:cubicBezTo>
                  <a:pt x="557" y="396"/>
                  <a:pt x="557" y="397"/>
                  <a:pt x="557" y="397"/>
                </a:cubicBezTo>
                <a:cubicBezTo>
                  <a:pt x="557" y="399"/>
                  <a:pt x="557" y="399"/>
                  <a:pt x="557" y="399"/>
                </a:cubicBezTo>
                <a:cubicBezTo>
                  <a:pt x="557" y="398"/>
                  <a:pt x="556" y="398"/>
                  <a:pt x="556" y="398"/>
                </a:cubicBezTo>
                <a:close/>
                <a:moveTo>
                  <a:pt x="558" y="407"/>
                </a:moveTo>
                <a:cubicBezTo>
                  <a:pt x="557" y="407"/>
                  <a:pt x="557" y="407"/>
                  <a:pt x="557" y="407"/>
                </a:cubicBezTo>
                <a:cubicBezTo>
                  <a:pt x="558" y="406"/>
                  <a:pt x="558" y="406"/>
                  <a:pt x="558" y="405"/>
                </a:cubicBezTo>
                <a:cubicBezTo>
                  <a:pt x="558" y="405"/>
                  <a:pt x="558" y="405"/>
                  <a:pt x="558" y="405"/>
                </a:cubicBezTo>
                <a:cubicBezTo>
                  <a:pt x="558" y="405"/>
                  <a:pt x="558" y="406"/>
                  <a:pt x="558" y="406"/>
                </a:cubicBezTo>
                <a:cubicBezTo>
                  <a:pt x="558" y="406"/>
                  <a:pt x="558" y="406"/>
                  <a:pt x="558" y="407"/>
                </a:cubicBezTo>
                <a:close/>
                <a:moveTo>
                  <a:pt x="560" y="407"/>
                </a:moveTo>
                <a:cubicBezTo>
                  <a:pt x="559" y="407"/>
                  <a:pt x="559" y="407"/>
                  <a:pt x="559" y="407"/>
                </a:cubicBezTo>
                <a:cubicBezTo>
                  <a:pt x="559" y="407"/>
                  <a:pt x="559" y="407"/>
                  <a:pt x="560" y="407"/>
                </a:cubicBezTo>
                <a:cubicBezTo>
                  <a:pt x="560" y="407"/>
                  <a:pt x="560" y="407"/>
                  <a:pt x="560" y="407"/>
                </a:cubicBezTo>
                <a:close/>
                <a:moveTo>
                  <a:pt x="560" y="399"/>
                </a:moveTo>
                <a:cubicBezTo>
                  <a:pt x="559" y="399"/>
                  <a:pt x="559" y="398"/>
                  <a:pt x="558" y="398"/>
                </a:cubicBezTo>
                <a:cubicBezTo>
                  <a:pt x="558" y="397"/>
                  <a:pt x="558" y="396"/>
                  <a:pt x="559" y="395"/>
                </a:cubicBezTo>
                <a:cubicBezTo>
                  <a:pt x="559" y="395"/>
                  <a:pt x="559" y="395"/>
                  <a:pt x="559" y="395"/>
                </a:cubicBezTo>
                <a:cubicBezTo>
                  <a:pt x="560" y="396"/>
                  <a:pt x="559" y="397"/>
                  <a:pt x="560" y="398"/>
                </a:cubicBezTo>
                <a:cubicBezTo>
                  <a:pt x="560" y="398"/>
                  <a:pt x="560" y="398"/>
                  <a:pt x="560" y="398"/>
                </a:cubicBezTo>
                <a:cubicBezTo>
                  <a:pt x="560" y="398"/>
                  <a:pt x="560" y="397"/>
                  <a:pt x="560" y="396"/>
                </a:cubicBezTo>
                <a:cubicBezTo>
                  <a:pt x="560" y="396"/>
                  <a:pt x="560" y="396"/>
                  <a:pt x="560" y="396"/>
                </a:cubicBezTo>
                <a:cubicBezTo>
                  <a:pt x="561" y="396"/>
                  <a:pt x="561" y="396"/>
                  <a:pt x="561" y="396"/>
                </a:cubicBezTo>
                <a:cubicBezTo>
                  <a:pt x="561" y="397"/>
                  <a:pt x="561" y="398"/>
                  <a:pt x="562" y="398"/>
                </a:cubicBezTo>
                <a:cubicBezTo>
                  <a:pt x="562" y="398"/>
                  <a:pt x="562" y="398"/>
                  <a:pt x="562" y="398"/>
                </a:cubicBezTo>
                <a:cubicBezTo>
                  <a:pt x="562" y="398"/>
                  <a:pt x="562" y="398"/>
                  <a:pt x="562" y="398"/>
                </a:cubicBezTo>
                <a:cubicBezTo>
                  <a:pt x="561" y="399"/>
                  <a:pt x="561" y="399"/>
                  <a:pt x="561" y="399"/>
                </a:cubicBezTo>
                <a:cubicBezTo>
                  <a:pt x="560" y="399"/>
                  <a:pt x="560" y="399"/>
                  <a:pt x="560" y="399"/>
                </a:cubicBezTo>
                <a:close/>
                <a:moveTo>
                  <a:pt x="561" y="402"/>
                </a:moveTo>
                <a:cubicBezTo>
                  <a:pt x="560" y="401"/>
                  <a:pt x="560" y="401"/>
                  <a:pt x="561" y="401"/>
                </a:cubicBezTo>
                <a:cubicBezTo>
                  <a:pt x="561" y="401"/>
                  <a:pt x="561" y="401"/>
                  <a:pt x="561" y="401"/>
                </a:cubicBezTo>
                <a:cubicBezTo>
                  <a:pt x="561" y="401"/>
                  <a:pt x="561" y="401"/>
                  <a:pt x="561" y="402"/>
                </a:cubicBezTo>
                <a:close/>
                <a:moveTo>
                  <a:pt x="561" y="400"/>
                </a:moveTo>
                <a:cubicBezTo>
                  <a:pt x="561" y="400"/>
                  <a:pt x="561" y="400"/>
                  <a:pt x="562" y="400"/>
                </a:cubicBezTo>
                <a:cubicBezTo>
                  <a:pt x="561" y="400"/>
                  <a:pt x="561" y="400"/>
                  <a:pt x="561" y="401"/>
                </a:cubicBezTo>
                <a:cubicBezTo>
                  <a:pt x="561" y="401"/>
                  <a:pt x="561" y="401"/>
                  <a:pt x="561" y="401"/>
                </a:cubicBezTo>
                <a:cubicBezTo>
                  <a:pt x="561" y="400"/>
                  <a:pt x="561" y="400"/>
                  <a:pt x="561" y="400"/>
                </a:cubicBezTo>
                <a:close/>
                <a:moveTo>
                  <a:pt x="561" y="408"/>
                </a:moveTo>
                <a:cubicBezTo>
                  <a:pt x="561" y="407"/>
                  <a:pt x="561" y="406"/>
                  <a:pt x="561" y="405"/>
                </a:cubicBezTo>
                <a:cubicBezTo>
                  <a:pt x="561" y="405"/>
                  <a:pt x="561" y="405"/>
                  <a:pt x="562" y="406"/>
                </a:cubicBezTo>
                <a:cubicBezTo>
                  <a:pt x="562" y="406"/>
                  <a:pt x="562" y="406"/>
                  <a:pt x="562" y="407"/>
                </a:cubicBezTo>
                <a:cubicBezTo>
                  <a:pt x="562" y="407"/>
                  <a:pt x="561" y="407"/>
                  <a:pt x="561" y="408"/>
                </a:cubicBezTo>
                <a:close/>
                <a:moveTo>
                  <a:pt x="562" y="404"/>
                </a:moveTo>
                <a:cubicBezTo>
                  <a:pt x="562" y="404"/>
                  <a:pt x="562" y="404"/>
                  <a:pt x="562" y="404"/>
                </a:cubicBezTo>
                <a:cubicBezTo>
                  <a:pt x="562" y="404"/>
                  <a:pt x="562" y="404"/>
                  <a:pt x="562" y="404"/>
                </a:cubicBezTo>
                <a:cubicBezTo>
                  <a:pt x="562" y="403"/>
                  <a:pt x="562" y="403"/>
                  <a:pt x="562" y="403"/>
                </a:cubicBezTo>
                <a:cubicBezTo>
                  <a:pt x="562" y="403"/>
                  <a:pt x="562" y="403"/>
                  <a:pt x="562" y="403"/>
                </a:cubicBezTo>
                <a:lnTo>
                  <a:pt x="562" y="404"/>
                </a:lnTo>
                <a:close/>
                <a:moveTo>
                  <a:pt x="562" y="403"/>
                </a:moveTo>
                <a:cubicBezTo>
                  <a:pt x="562" y="402"/>
                  <a:pt x="562" y="403"/>
                  <a:pt x="562" y="402"/>
                </a:cubicBezTo>
                <a:cubicBezTo>
                  <a:pt x="562" y="402"/>
                  <a:pt x="562" y="402"/>
                  <a:pt x="562" y="402"/>
                </a:cubicBezTo>
                <a:cubicBezTo>
                  <a:pt x="562" y="402"/>
                  <a:pt x="562" y="402"/>
                  <a:pt x="562" y="403"/>
                </a:cubicBezTo>
                <a:cubicBezTo>
                  <a:pt x="562" y="403"/>
                  <a:pt x="562" y="403"/>
                  <a:pt x="562" y="403"/>
                </a:cubicBezTo>
                <a:close/>
                <a:moveTo>
                  <a:pt x="562" y="402"/>
                </a:moveTo>
                <a:cubicBezTo>
                  <a:pt x="563" y="402"/>
                  <a:pt x="563" y="402"/>
                  <a:pt x="563" y="401"/>
                </a:cubicBezTo>
                <a:cubicBezTo>
                  <a:pt x="563" y="401"/>
                  <a:pt x="563" y="402"/>
                  <a:pt x="564" y="402"/>
                </a:cubicBezTo>
                <a:cubicBezTo>
                  <a:pt x="564" y="402"/>
                  <a:pt x="564" y="402"/>
                  <a:pt x="564" y="402"/>
                </a:cubicBezTo>
                <a:lnTo>
                  <a:pt x="562" y="402"/>
                </a:lnTo>
                <a:close/>
                <a:moveTo>
                  <a:pt x="564" y="410"/>
                </a:moveTo>
                <a:cubicBezTo>
                  <a:pt x="563" y="410"/>
                  <a:pt x="563" y="410"/>
                  <a:pt x="563" y="409"/>
                </a:cubicBezTo>
                <a:cubicBezTo>
                  <a:pt x="563" y="409"/>
                  <a:pt x="563" y="409"/>
                  <a:pt x="563" y="409"/>
                </a:cubicBezTo>
                <a:cubicBezTo>
                  <a:pt x="563" y="409"/>
                  <a:pt x="563" y="409"/>
                  <a:pt x="564" y="409"/>
                </a:cubicBezTo>
                <a:lnTo>
                  <a:pt x="564" y="410"/>
                </a:lnTo>
                <a:close/>
                <a:moveTo>
                  <a:pt x="564" y="411"/>
                </a:moveTo>
                <a:cubicBezTo>
                  <a:pt x="564" y="411"/>
                  <a:pt x="564" y="411"/>
                  <a:pt x="564" y="411"/>
                </a:cubicBezTo>
                <a:cubicBezTo>
                  <a:pt x="564" y="411"/>
                  <a:pt x="564" y="411"/>
                  <a:pt x="564" y="410"/>
                </a:cubicBezTo>
                <a:cubicBezTo>
                  <a:pt x="564" y="411"/>
                  <a:pt x="564" y="411"/>
                  <a:pt x="564" y="411"/>
                </a:cubicBezTo>
                <a:close/>
                <a:moveTo>
                  <a:pt x="565" y="406"/>
                </a:moveTo>
                <a:cubicBezTo>
                  <a:pt x="564" y="406"/>
                  <a:pt x="565" y="406"/>
                  <a:pt x="564" y="406"/>
                </a:cubicBezTo>
                <a:cubicBezTo>
                  <a:pt x="564" y="406"/>
                  <a:pt x="564" y="406"/>
                  <a:pt x="564" y="406"/>
                </a:cubicBezTo>
                <a:cubicBezTo>
                  <a:pt x="564" y="406"/>
                  <a:pt x="564" y="405"/>
                  <a:pt x="564" y="405"/>
                </a:cubicBezTo>
                <a:cubicBezTo>
                  <a:pt x="564" y="405"/>
                  <a:pt x="565" y="405"/>
                  <a:pt x="565" y="405"/>
                </a:cubicBezTo>
                <a:lnTo>
                  <a:pt x="565" y="406"/>
                </a:lnTo>
                <a:close/>
                <a:moveTo>
                  <a:pt x="565" y="404"/>
                </a:moveTo>
                <a:cubicBezTo>
                  <a:pt x="565" y="404"/>
                  <a:pt x="565" y="404"/>
                  <a:pt x="565" y="404"/>
                </a:cubicBezTo>
                <a:cubicBezTo>
                  <a:pt x="565" y="404"/>
                  <a:pt x="565" y="404"/>
                  <a:pt x="565" y="404"/>
                </a:cubicBezTo>
                <a:cubicBezTo>
                  <a:pt x="565" y="404"/>
                  <a:pt x="565" y="404"/>
                  <a:pt x="565" y="404"/>
                </a:cubicBezTo>
                <a:close/>
                <a:moveTo>
                  <a:pt x="565" y="402"/>
                </a:moveTo>
                <a:cubicBezTo>
                  <a:pt x="565" y="402"/>
                  <a:pt x="565" y="402"/>
                  <a:pt x="565" y="402"/>
                </a:cubicBezTo>
                <a:cubicBezTo>
                  <a:pt x="565" y="402"/>
                  <a:pt x="565" y="402"/>
                  <a:pt x="565" y="402"/>
                </a:cubicBezTo>
                <a:cubicBezTo>
                  <a:pt x="565" y="402"/>
                  <a:pt x="565" y="402"/>
                  <a:pt x="565" y="402"/>
                </a:cubicBezTo>
                <a:cubicBezTo>
                  <a:pt x="565" y="402"/>
                  <a:pt x="565" y="402"/>
                  <a:pt x="565" y="402"/>
                </a:cubicBezTo>
                <a:close/>
                <a:moveTo>
                  <a:pt x="565" y="403"/>
                </a:moveTo>
                <a:cubicBezTo>
                  <a:pt x="566" y="403"/>
                  <a:pt x="566" y="403"/>
                  <a:pt x="566" y="403"/>
                </a:cubicBezTo>
                <a:cubicBezTo>
                  <a:pt x="566" y="403"/>
                  <a:pt x="566" y="403"/>
                  <a:pt x="566" y="403"/>
                </a:cubicBezTo>
                <a:cubicBezTo>
                  <a:pt x="566" y="403"/>
                  <a:pt x="566" y="403"/>
                  <a:pt x="565" y="403"/>
                </a:cubicBezTo>
                <a:close/>
                <a:moveTo>
                  <a:pt x="565" y="406"/>
                </a:moveTo>
                <a:cubicBezTo>
                  <a:pt x="565" y="405"/>
                  <a:pt x="565" y="405"/>
                  <a:pt x="565" y="405"/>
                </a:cubicBezTo>
                <a:cubicBezTo>
                  <a:pt x="566" y="405"/>
                  <a:pt x="566" y="405"/>
                  <a:pt x="566" y="406"/>
                </a:cubicBezTo>
                <a:cubicBezTo>
                  <a:pt x="566" y="406"/>
                  <a:pt x="566" y="406"/>
                  <a:pt x="565" y="406"/>
                </a:cubicBezTo>
                <a:close/>
                <a:moveTo>
                  <a:pt x="567" y="413"/>
                </a:moveTo>
                <a:cubicBezTo>
                  <a:pt x="567" y="413"/>
                  <a:pt x="567" y="413"/>
                  <a:pt x="567" y="413"/>
                </a:cubicBezTo>
                <a:cubicBezTo>
                  <a:pt x="567" y="412"/>
                  <a:pt x="566" y="412"/>
                  <a:pt x="566" y="411"/>
                </a:cubicBezTo>
                <a:cubicBezTo>
                  <a:pt x="566" y="411"/>
                  <a:pt x="566" y="411"/>
                  <a:pt x="566" y="411"/>
                </a:cubicBezTo>
                <a:cubicBezTo>
                  <a:pt x="567" y="411"/>
                  <a:pt x="567" y="411"/>
                  <a:pt x="567" y="411"/>
                </a:cubicBezTo>
                <a:cubicBezTo>
                  <a:pt x="567" y="411"/>
                  <a:pt x="567" y="412"/>
                  <a:pt x="568" y="412"/>
                </a:cubicBezTo>
                <a:cubicBezTo>
                  <a:pt x="568" y="412"/>
                  <a:pt x="568" y="412"/>
                  <a:pt x="567" y="413"/>
                </a:cubicBezTo>
                <a:close/>
                <a:moveTo>
                  <a:pt x="568" y="409"/>
                </a:moveTo>
                <a:cubicBezTo>
                  <a:pt x="568" y="409"/>
                  <a:pt x="568" y="409"/>
                  <a:pt x="568" y="409"/>
                </a:cubicBezTo>
                <a:cubicBezTo>
                  <a:pt x="568" y="408"/>
                  <a:pt x="567" y="408"/>
                  <a:pt x="567" y="407"/>
                </a:cubicBezTo>
                <a:cubicBezTo>
                  <a:pt x="568" y="407"/>
                  <a:pt x="568" y="407"/>
                  <a:pt x="568" y="408"/>
                </a:cubicBezTo>
                <a:cubicBezTo>
                  <a:pt x="568" y="408"/>
                  <a:pt x="568" y="408"/>
                  <a:pt x="569" y="407"/>
                </a:cubicBezTo>
                <a:cubicBezTo>
                  <a:pt x="569" y="408"/>
                  <a:pt x="569" y="408"/>
                  <a:pt x="569" y="408"/>
                </a:cubicBezTo>
                <a:cubicBezTo>
                  <a:pt x="569" y="408"/>
                  <a:pt x="569" y="408"/>
                  <a:pt x="570" y="408"/>
                </a:cubicBezTo>
                <a:cubicBezTo>
                  <a:pt x="569" y="409"/>
                  <a:pt x="569" y="409"/>
                  <a:pt x="569" y="409"/>
                </a:cubicBezTo>
                <a:cubicBezTo>
                  <a:pt x="569" y="409"/>
                  <a:pt x="568" y="409"/>
                  <a:pt x="568" y="409"/>
                </a:cubicBezTo>
                <a:close/>
                <a:moveTo>
                  <a:pt x="571" y="422"/>
                </a:moveTo>
                <a:cubicBezTo>
                  <a:pt x="570" y="421"/>
                  <a:pt x="570" y="421"/>
                  <a:pt x="570" y="422"/>
                </a:cubicBezTo>
                <a:cubicBezTo>
                  <a:pt x="569" y="422"/>
                  <a:pt x="569" y="422"/>
                  <a:pt x="569" y="422"/>
                </a:cubicBezTo>
                <a:cubicBezTo>
                  <a:pt x="569" y="421"/>
                  <a:pt x="570" y="421"/>
                  <a:pt x="570" y="420"/>
                </a:cubicBezTo>
                <a:cubicBezTo>
                  <a:pt x="570" y="420"/>
                  <a:pt x="571" y="420"/>
                  <a:pt x="571" y="420"/>
                </a:cubicBezTo>
                <a:cubicBezTo>
                  <a:pt x="571" y="421"/>
                  <a:pt x="571" y="421"/>
                  <a:pt x="571" y="421"/>
                </a:cubicBezTo>
                <a:lnTo>
                  <a:pt x="571" y="422"/>
                </a:lnTo>
                <a:close/>
                <a:moveTo>
                  <a:pt x="573" y="422"/>
                </a:moveTo>
                <a:cubicBezTo>
                  <a:pt x="573" y="422"/>
                  <a:pt x="573" y="422"/>
                  <a:pt x="573" y="422"/>
                </a:cubicBezTo>
                <a:cubicBezTo>
                  <a:pt x="572" y="421"/>
                  <a:pt x="572" y="420"/>
                  <a:pt x="571" y="420"/>
                </a:cubicBezTo>
                <a:cubicBezTo>
                  <a:pt x="571" y="420"/>
                  <a:pt x="571" y="420"/>
                  <a:pt x="571" y="420"/>
                </a:cubicBezTo>
                <a:cubicBezTo>
                  <a:pt x="571" y="419"/>
                  <a:pt x="571" y="419"/>
                  <a:pt x="571" y="419"/>
                </a:cubicBezTo>
                <a:cubicBezTo>
                  <a:pt x="571" y="419"/>
                  <a:pt x="571" y="419"/>
                  <a:pt x="571" y="419"/>
                </a:cubicBezTo>
                <a:cubicBezTo>
                  <a:pt x="572" y="419"/>
                  <a:pt x="572" y="419"/>
                  <a:pt x="573" y="419"/>
                </a:cubicBezTo>
                <a:cubicBezTo>
                  <a:pt x="573" y="420"/>
                  <a:pt x="573" y="421"/>
                  <a:pt x="573" y="421"/>
                </a:cubicBezTo>
                <a:cubicBezTo>
                  <a:pt x="573" y="421"/>
                  <a:pt x="573" y="422"/>
                  <a:pt x="573" y="422"/>
                </a:cubicBezTo>
                <a:close/>
                <a:moveTo>
                  <a:pt x="574" y="408"/>
                </a:moveTo>
                <a:cubicBezTo>
                  <a:pt x="573" y="408"/>
                  <a:pt x="573" y="408"/>
                  <a:pt x="573" y="408"/>
                </a:cubicBezTo>
                <a:cubicBezTo>
                  <a:pt x="574" y="408"/>
                  <a:pt x="574" y="408"/>
                  <a:pt x="574" y="408"/>
                </a:cubicBezTo>
                <a:cubicBezTo>
                  <a:pt x="574" y="408"/>
                  <a:pt x="574" y="408"/>
                  <a:pt x="574" y="408"/>
                </a:cubicBezTo>
                <a:cubicBezTo>
                  <a:pt x="574" y="408"/>
                  <a:pt x="574" y="408"/>
                  <a:pt x="574" y="408"/>
                </a:cubicBezTo>
                <a:close/>
                <a:moveTo>
                  <a:pt x="574" y="414"/>
                </a:moveTo>
                <a:cubicBezTo>
                  <a:pt x="574" y="414"/>
                  <a:pt x="574" y="414"/>
                  <a:pt x="574" y="414"/>
                </a:cubicBezTo>
                <a:cubicBezTo>
                  <a:pt x="574" y="414"/>
                  <a:pt x="574" y="414"/>
                  <a:pt x="574" y="413"/>
                </a:cubicBezTo>
                <a:cubicBezTo>
                  <a:pt x="575" y="413"/>
                  <a:pt x="575" y="413"/>
                  <a:pt x="575" y="413"/>
                </a:cubicBezTo>
                <a:cubicBezTo>
                  <a:pt x="574" y="413"/>
                  <a:pt x="575" y="413"/>
                  <a:pt x="574" y="414"/>
                </a:cubicBezTo>
                <a:close/>
                <a:moveTo>
                  <a:pt x="575" y="411"/>
                </a:moveTo>
                <a:cubicBezTo>
                  <a:pt x="574" y="411"/>
                  <a:pt x="574" y="411"/>
                  <a:pt x="574" y="411"/>
                </a:cubicBezTo>
                <a:cubicBezTo>
                  <a:pt x="574" y="411"/>
                  <a:pt x="574" y="411"/>
                  <a:pt x="574" y="411"/>
                </a:cubicBezTo>
                <a:cubicBezTo>
                  <a:pt x="574" y="411"/>
                  <a:pt x="575" y="411"/>
                  <a:pt x="575" y="411"/>
                </a:cubicBezTo>
                <a:close/>
                <a:moveTo>
                  <a:pt x="584" y="437"/>
                </a:moveTo>
                <a:cubicBezTo>
                  <a:pt x="584" y="437"/>
                  <a:pt x="584" y="437"/>
                  <a:pt x="584" y="437"/>
                </a:cubicBezTo>
                <a:cubicBezTo>
                  <a:pt x="584" y="437"/>
                  <a:pt x="584" y="437"/>
                  <a:pt x="584" y="437"/>
                </a:cubicBezTo>
                <a:cubicBezTo>
                  <a:pt x="584" y="437"/>
                  <a:pt x="584" y="437"/>
                  <a:pt x="584" y="437"/>
                </a:cubicBezTo>
                <a:close/>
                <a:moveTo>
                  <a:pt x="584" y="486"/>
                </a:moveTo>
                <a:cubicBezTo>
                  <a:pt x="584" y="487"/>
                  <a:pt x="584" y="487"/>
                  <a:pt x="584" y="487"/>
                </a:cubicBezTo>
                <a:cubicBezTo>
                  <a:pt x="584" y="486"/>
                  <a:pt x="584" y="487"/>
                  <a:pt x="584" y="486"/>
                </a:cubicBezTo>
                <a:cubicBezTo>
                  <a:pt x="584" y="486"/>
                  <a:pt x="584" y="486"/>
                  <a:pt x="584" y="485"/>
                </a:cubicBezTo>
                <a:cubicBezTo>
                  <a:pt x="585" y="485"/>
                  <a:pt x="585" y="486"/>
                  <a:pt x="585" y="486"/>
                </a:cubicBezTo>
                <a:cubicBezTo>
                  <a:pt x="585" y="486"/>
                  <a:pt x="585" y="486"/>
                  <a:pt x="584" y="486"/>
                </a:cubicBezTo>
                <a:close/>
                <a:moveTo>
                  <a:pt x="585" y="421"/>
                </a:moveTo>
                <a:cubicBezTo>
                  <a:pt x="585" y="421"/>
                  <a:pt x="585" y="421"/>
                  <a:pt x="585" y="421"/>
                </a:cubicBezTo>
                <a:cubicBezTo>
                  <a:pt x="585" y="421"/>
                  <a:pt x="585" y="421"/>
                  <a:pt x="585" y="421"/>
                </a:cubicBezTo>
                <a:cubicBezTo>
                  <a:pt x="585" y="421"/>
                  <a:pt x="585" y="421"/>
                  <a:pt x="584" y="421"/>
                </a:cubicBezTo>
                <a:cubicBezTo>
                  <a:pt x="584" y="421"/>
                  <a:pt x="584" y="421"/>
                  <a:pt x="584" y="421"/>
                </a:cubicBezTo>
                <a:cubicBezTo>
                  <a:pt x="584" y="421"/>
                  <a:pt x="584" y="421"/>
                  <a:pt x="584" y="420"/>
                </a:cubicBezTo>
                <a:cubicBezTo>
                  <a:pt x="585" y="420"/>
                  <a:pt x="584" y="420"/>
                  <a:pt x="585" y="421"/>
                </a:cubicBezTo>
                <a:close/>
                <a:moveTo>
                  <a:pt x="584" y="420"/>
                </a:moveTo>
                <a:cubicBezTo>
                  <a:pt x="584" y="419"/>
                  <a:pt x="584" y="419"/>
                  <a:pt x="585" y="419"/>
                </a:cubicBezTo>
                <a:cubicBezTo>
                  <a:pt x="585" y="419"/>
                  <a:pt x="585" y="419"/>
                  <a:pt x="585" y="419"/>
                </a:cubicBezTo>
                <a:cubicBezTo>
                  <a:pt x="585" y="419"/>
                  <a:pt x="585" y="419"/>
                  <a:pt x="585" y="419"/>
                </a:cubicBezTo>
                <a:cubicBezTo>
                  <a:pt x="585" y="419"/>
                  <a:pt x="585" y="419"/>
                  <a:pt x="585" y="420"/>
                </a:cubicBezTo>
                <a:lnTo>
                  <a:pt x="584" y="420"/>
                </a:lnTo>
                <a:close/>
                <a:moveTo>
                  <a:pt x="584" y="472"/>
                </a:moveTo>
                <a:cubicBezTo>
                  <a:pt x="585" y="472"/>
                  <a:pt x="584" y="472"/>
                  <a:pt x="585" y="472"/>
                </a:cubicBezTo>
                <a:cubicBezTo>
                  <a:pt x="585" y="472"/>
                  <a:pt x="585" y="472"/>
                  <a:pt x="585" y="472"/>
                </a:cubicBezTo>
                <a:cubicBezTo>
                  <a:pt x="585" y="472"/>
                  <a:pt x="585" y="472"/>
                  <a:pt x="585" y="472"/>
                </a:cubicBezTo>
                <a:cubicBezTo>
                  <a:pt x="584" y="472"/>
                  <a:pt x="584" y="472"/>
                  <a:pt x="584" y="472"/>
                </a:cubicBezTo>
                <a:close/>
                <a:moveTo>
                  <a:pt x="584" y="444"/>
                </a:moveTo>
                <a:cubicBezTo>
                  <a:pt x="584" y="444"/>
                  <a:pt x="584" y="444"/>
                  <a:pt x="584" y="444"/>
                </a:cubicBezTo>
                <a:cubicBezTo>
                  <a:pt x="584" y="444"/>
                  <a:pt x="584" y="444"/>
                  <a:pt x="584" y="444"/>
                </a:cubicBezTo>
                <a:cubicBezTo>
                  <a:pt x="584" y="444"/>
                  <a:pt x="584" y="444"/>
                  <a:pt x="584" y="444"/>
                </a:cubicBezTo>
                <a:close/>
                <a:moveTo>
                  <a:pt x="585" y="470"/>
                </a:moveTo>
                <a:cubicBezTo>
                  <a:pt x="585" y="470"/>
                  <a:pt x="585" y="470"/>
                  <a:pt x="585" y="470"/>
                </a:cubicBezTo>
                <a:cubicBezTo>
                  <a:pt x="585" y="471"/>
                  <a:pt x="585" y="471"/>
                  <a:pt x="585" y="471"/>
                </a:cubicBezTo>
                <a:cubicBezTo>
                  <a:pt x="585" y="471"/>
                  <a:pt x="585" y="471"/>
                  <a:pt x="585" y="470"/>
                </a:cubicBezTo>
                <a:close/>
                <a:moveTo>
                  <a:pt x="585" y="480"/>
                </a:moveTo>
                <a:cubicBezTo>
                  <a:pt x="585" y="480"/>
                  <a:pt x="585" y="480"/>
                  <a:pt x="585" y="480"/>
                </a:cubicBezTo>
                <a:cubicBezTo>
                  <a:pt x="585" y="479"/>
                  <a:pt x="585" y="479"/>
                  <a:pt x="585" y="479"/>
                </a:cubicBezTo>
                <a:cubicBezTo>
                  <a:pt x="585" y="479"/>
                  <a:pt x="585" y="479"/>
                  <a:pt x="585" y="479"/>
                </a:cubicBezTo>
                <a:cubicBezTo>
                  <a:pt x="585" y="479"/>
                  <a:pt x="585" y="479"/>
                  <a:pt x="586" y="480"/>
                </a:cubicBezTo>
                <a:cubicBezTo>
                  <a:pt x="585" y="480"/>
                  <a:pt x="586" y="480"/>
                  <a:pt x="585" y="480"/>
                </a:cubicBezTo>
                <a:cubicBezTo>
                  <a:pt x="585" y="480"/>
                  <a:pt x="585" y="480"/>
                  <a:pt x="585" y="480"/>
                </a:cubicBezTo>
                <a:close/>
                <a:moveTo>
                  <a:pt x="586" y="442"/>
                </a:moveTo>
                <a:cubicBezTo>
                  <a:pt x="585" y="442"/>
                  <a:pt x="586" y="442"/>
                  <a:pt x="585" y="441"/>
                </a:cubicBezTo>
                <a:cubicBezTo>
                  <a:pt x="586" y="442"/>
                  <a:pt x="586" y="441"/>
                  <a:pt x="586" y="442"/>
                </a:cubicBezTo>
                <a:close/>
                <a:moveTo>
                  <a:pt x="585" y="421"/>
                </a:moveTo>
                <a:cubicBezTo>
                  <a:pt x="586" y="421"/>
                  <a:pt x="586" y="421"/>
                  <a:pt x="586" y="421"/>
                </a:cubicBezTo>
                <a:cubicBezTo>
                  <a:pt x="586" y="421"/>
                  <a:pt x="586" y="421"/>
                  <a:pt x="586" y="421"/>
                </a:cubicBezTo>
                <a:cubicBezTo>
                  <a:pt x="586" y="421"/>
                  <a:pt x="586" y="421"/>
                  <a:pt x="586" y="421"/>
                </a:cubicBezTo>
                <a:cubicBezTo>
                  <a:pt x="586" y="421"/>
                  <a:pt x="586" y="421"/>
                  <a:pt x="585" y="421"/>
                </a:cubicBezTo>
                <a:close/>
                <a:moveTo>
                  <a:pt x="586" y="490"/>
                </a:moveTo>
                <a:cubicBezTo>
                  <a:pt x="586" y="490"/>
                  <a:pt x="586" y="490"/>
                  <a:pt x="586" y="490"/>
                </a:cubicBezTo>
                <a:cubicBezTo>
                  <a:pt x="586" y="490"/>
                  <a:pt x="586" y="490"/>
                  <a:pt x="586" y="490"/>
                </a:cubicBezTo>
                <a:close/>
                <a:moveTo>
                  <a:pt x="586" y="441"/>
                </a:moveTo>
                <a:cubicBezTo>
                  <a:pt x="586" y="441"/>
                  <a:pt x="586" y="441"/>
                  <a:pt x="586" y="441"/>
                </a:cubicBezTo>
                <a:cubicBezTo>
                  <a:pt x="586" y="441"/>
                  <a:pt x="586" y="441"/>
                  <a:pt x="586" y="441"/>
                </a:cubicBezTo>
                <a:cubicBezTo>
                  <a:pt x="586" y="441"/>
                  <a:pt x="586" y="441"/>
                  <a:pt x="586" y="441"/>
                </a:cubicBezTo>
                <a:close/>
                <a:moveTo>
                  <a:pt x="588" y="464"/>
                </a:moveTo>
                <a:cubicBezTo>
                  <a:pt x="588" y="464"/>
                  <a:pt x="588" y="464"/>
                  <a:pt x="588" y="464"/>
                </a:cubicBezTo>
                <a:cubicBezTo>
                  <a:pt x="588" y="464"/>
                  <a:pt x="588" y="464"/>
                  <a:pt x="588" y="464"/>
                </a:cubicBezTo>
                <a:close/>
                <a:moveTo>
                  <a:pt x="588" y="429"/>
                </a:moveTo>
                <a:cubicBezTo>
                  <a:pt x="588" y="429"/>
                  <a:pt x="588" y="429"/>
                  <a:pt x="588" y="429"/>
                </a:cubicBezTo>
                <a:cubicBezTo>
                  <a:pt x="588" y="429"/>
                  <a:pt x="588" y="429"/>
                  <a:pt x="588" y="429"/>
                </a:cubicBezTo>
                <a:close/>
                <a:moveTo>
                  <a:pt x="589" y="475"/>
                </a:moveTo>
                <a:cubicBezTo>
                  <a:pt x="589" y="475"/>
                  <a:pt x="589" y="475"/>
                  <a:pt x="589" y="474"/>
                </a:cubicBezTo>
                <a:cubicBezTo>
                  <a:pt x="589" y="475"/>
                  <a:pt x="589" y="475"/>
                  <a:pt x="589" y="475"/>
                </a:cubicBezTo>
                <a:close/>
                <a:moveTo>
                  <a:pt x="589" y="439"/>
                </a:moveTo>
                <a:cubicBezTo>
                  <a:pt x="589" y="438"/>
                  <a:pt x="589" y="438"/>
                  <a:pt x="589" y="438"/>
                </a:cubicBezTo>
                <a:cubicBezTo>
                  <a:pt x="589" y="438"/>
                  <a:pt x="589" y="438"/>
                  <a:pt x="589" y="439"/>
                </a:cubicBezTo>
                <a:close/>
                <a:moveTo>
                  <a:pt x="589" y="436"/>
                </a:moveTo>
                <a:cubicBezTo>
                  <a:pt x="589" y="436"/>
                  <a:pt x="589" y="436"/>
                  <a:pt x="589" y="436"/>
                </a:cubicBezTo>
                <a:cubicBezTo>
                  <a:pt x="589" y="436"/>
                  <a:pt x="589" y="436"/>
                  <a:pt x="589" y="436"/>
                </a:cubicBezTo>
                <a:close/>
                <a:moveTo>
                  <a:pt x="589" y="432"/>
                </a:moveTo>
                <a:cubicBezTo>
                  <a:pt x="589" y="432"/>
                  <a:pt x="589" y="432"/>
                  <a:pt x="589" y="432"/>
                </a:cubicBezTo>
                <a:cubicBezTo>
                  <a:pt x="589" y="432"/>
                  <a:pt x="589" y="432"/>
                  <a:pt x="589" y="432"/>
                </a:cubicBezTo>
                <a:cubicBezTo>
                  <a:pt x="589" y="432"/>
                  <a:pt x="589" y="432"/>
                  <a:pt x="589" y="432"/>
                </a:cubicBezTo>
                <a:close/>
                <a:moveTo>
                  <a:pt x="589" y="432"/>
                </a:moveTo>
                <a:cubicBezTo>
                  <a:pt x="589" y="432"/>
                  <a:pt x="589" y="431"/>
                  <a:pt x="589" y="431"/>
                </a:cubicBezTo>
                <a:cubicBezTo>
                  <a:pt x="589" y="431"/>
                  <a:pt x="589" y="431"/>
                  <a:pt x="589" y="432"/>
                </a:cubicBezTo>
                <a:close/>
                <a:moveTo>
                  <a:pt x="588" y="419"/>
                </a:moveTo>
                <a:cubicBezTo>
                  <a:pt x="588" y="419"/>
                  <a:pt x="588" y="419"/>
                  <a:pt x="588" y="419"/>
                </a:cubicBezTo>
                <a:cubicBezTo>
                  <a:pt x="588" y="418"/>
                  <a:pt x="588" y="417"/>
                  <a:pt x="587" y="416"/>
                </a:cubicBezTo>
                <a:cubicBezTo>
                  <a:pt x="588" y="416"/>
                  <a:pt x="588" y="416"/>
                  <a:pt x="588" y="416"/>
                </a:cubicBezTo>
                <a:cubicBezTo>
                  <a:pt x="588" y="417"/>
                  <a:pt x="588" y="417"/>
                  <a:pt x="588" y="417"/>
                </a:cubicBezTo>
                <a:cubicBezTo>
                  <a:pt x="589" y="417"/>
                  <a:pt x="589" y="419"/>
                  <a:pt x="589" y="420"/>
                </a:cubicBezTo>
                <a:cubicBezTo>
                  <a:pt x="589" y="420"/>
                  <a:pt x="588" y="419"/>
                  <a:pt x="588" y="419"/>
                </a:cubicBezTo>
                <a:close/>
                <a:moveTo>
                  <a:pt x="589" y="413"/>
                </a:moveTo>
                <a:cubicBezTo>
                  <a:pt x="589" y="413"/>
                  <a:pt x="589" y="413"/>
                  <a:pt x="589" y="414"/>
                </a:cubicBezTo>
                <a:cubicBezTo>
                  <a:pt x="588" y="413"/>
                  <a:pt x="588" y="413"/>
                  <a:pt x="588" y="413"/>
                </a:cubicBezTo>
                <a:cubicBezTo>
                  <a:pt x="588" y="413"/>
                  <a:pt x="588" y="413"/>
                  <a:pt x="588" y="413"/>
                </a:cubicBezTo>
                <a:cubicBezTo>
                  <a:pt x="588" y="413"/>
                  <a:pt x="588" y="413"/>
                  <a:pt x="588" y="413"/>
                </a:cubicBezTo>
                <a:cubicBezTo>
                  <a:pt x="588" y="412"/>
                  <a:pt x="588" y="412"/>
                  <a:pt x="588" y="412"/>
                </a:cubicBezTo>
                <a:cubicBezTo>
                  <a:pt x="589" y="412"/>
                  <a:pt x="589" y="412"/>
                  <a:pt x="589" y="412"/>
                </a:cubicBezTo>
                <a:cubicBezTo>
                  <a:pt x="589" y="412"/>
                  <a:pt x="589" y="413"/>
                  <a:pt x="589" y="413"/>
                </a:cubicBezTo>
                <a:close/>
                <a:moveTo>
                  <a:pt x="588" y="410"/>
                </a:moveTo>
                <a:cubicBezTo>
                  <a:pt x="588" y="410"/>
                  <a:pt x="588" y="410"/>
                  <a:pt x="588" y="410"/>
                </a:cubicBezTo>
                <a:close/>
                <a:moveTo>
                  <a:pt x="588" y="407"/>
                </a:moveTo>
                <a:cubicBezTo>
                  <a:pt x="588" y="407"/>
                  <a:pt x="588" y="407"/>
                  <a:pt x="588" y="408"/>
                </a:cubicBezTo>
                <a:cubicBezTo>
                  <a:pt x="588" y="408"/>
                  <a:pt x="588" y="408"/>
                  <a:pt x="588" y="408"/>
                </a:cubicBezTo>
                <a:cubicBezTo>
                  <a:pt x="588" y="408"/>
                  <a:pt x="588" y="408"/>
                  <a:pt x="588" y="408"/>
                </a:cubicBezTo>
                <a:cubicBezTo>
                  <a:pt x="588" y="408"/>
                  <a:pt x="588" y="408"/>
                  <a:pt x="588" y="408"/>
                </a:cubicBezTo>
                <a:cubicBezTo>
                  <a:pt x="588" y="408"/>
                  <a:pt x="588" y="408"/>
                  <a:pt x="588" y="408"/>
                </a:cubicBezTo>
                <a:cubicBezTo>
                  <a:pt x="588" y="408"/>
                  <a:pt x="587" y="408"/>
                  <a:pt x="587" y="408"/>
                </a:cubicBezTo>
                <a:cubicBezTo>
                  <a:pt x="587" y="408"/>
                  <a:pt x="587" y="408"/>
                  <a:pt x="587" y="408"/>
                </a:cubicBezTo>
                <a:cubicBezTo>
                  <a:pt x="587" y="408"/>
                  <a:pt x="587" y="407"/>
                  <a:pt x="588" y="407"/>
                </a:cubicBezTo>
                <a:close/>
                <a:moveTo>
                  <a:pt x="587" y="406"/>
                </a:moveTo>
                <a:cubicBezTo>
                  <a:pt x="587" y="406"/>
                  <a:pt x="587" y="406"/>
                  <a:pt x="587" y="407"/>
                </a:cubicBezTo>
                <a:cubicBezTo>
                  <a:pt x="587" y="407"/>
                  <a:pt x="587" y="407"/>
                  <a:pt x="587" y="407"/>
                </a:cubicBezTo>
                <a:cubicBezTo>
                  <a:pt x="587" y="407"/>
                  <a:pt x="587" y="407"/>
                  <a:pt x="587" y="407"/>
                </a:cubicBezTo>
                <a:cubicBezTo>
                  <a:pt x="587" y="407"/>
                  <a:pt x="587" y="407"/>
                  <a:pt x="587" y="407"/>
                </a:cubicBezTo>
                <a:cubicBezTo>
                  <a:pt x="587" y="407"/>
                  <a:pt x="587" y="407"/>
                  <a:pt x="587" y="406"/>
                </a:cubicBezTo>
                <a:close/>
                <a:moveTo>
                  <a:pt x="587" y="421"/>
                </a:moveTo>
                <a:cubicBezTo>
                  <a:pt x="587" y="422"/>
                  <a:pt x="587" y="422"/>
                  <a:pt x="587" y="422"/>
                </a:cubicBezTo>
                <a:cubicBezTo>
                  <a:pt x="587" y="421"/>
                  <a:pt x="587" y="422"/>
                  <a:pt x="587" y="421"/>
                </a:cubicBezTo>
                <a:close/>
                <a:moveTo>
                  <a:pt x="585" y="405"/>
                </a:moveTo>
                <a:cubicBezTo>
                  <a:pt x="586" y="405"/>
                  <a:pt x="586" y="405"/>
                  <a:pt x="586" y="405"/>
                </a:cubicBezTo>
                <a:cubicBezTo>
                  <a:pt x="586" y="405"/>
                  <a:pt x="586" y="405"/>
                  <a:pt x="586" y="405"/>
                </a:cubicBezTo>
                <a:cubicBezTo>
                  <a:pt x="586" y="406"/>
                  <a:pt x="586" y="406"/>
                  <a:pt x="586" y="406"/>
                </a:cubicBezTo>
                <a:cubicBezTo>
                  <a:pt x="586" y="407"/>
                  <a:pt x="586" y="407"/>
                  <a:pt x="586" y="407"/>
                </a:cubicBezTo>
                <a:cubicBezTo>
                  <a:pt x="586" y="406"/>
                  <a:pt x="586" y="406"/>
                  <a:pt x="585" y="407"/>
                </a:cubicBezTo>
                <a:cubicBezTo>
                  <a:pt x="585" y="406"/>
                  <a:pt x="585" y="405"/>
                  <a:pt x="585" y="405"/>
                </a:cubicBezTo>
                <a:close/>
                <a:moveTo>
                  <a:pt x="581" y="396"/>
                </a:moveTo>
                <a:cubicBezTo>
                  <a:pt x="581" y="396"/>
                  <a:pt x="581" y="396"/>
                  <a:pt x="581" y="396"/>
                </a:cubicBezTo>
                <a:cubicBezTo>
                  <a:pt x="582" y="397"/>
                  <a:pt x="582" y="397"/>
                  <a:pt x="583" y="397"/>
                </a:cubicBezTo>
                <a:cubicBezTo>
                  <a:pt x="583" y="398"/>
                  <a:pt x="583" y="398"/>
                  <a:pt x="583" y="398"/>
                </a:cubicBezTo>
                <a:cubicBezTo>
                  <a:pt x="582" y="398"/>
                  <a:pt x="582" y="398"/>
                  <a:pt x="582" y="399"/>
                </a:cubicBezTo>
                <a:cubicBezTo>
                  <a:pt x="581" y="399"/>
                  <a:pt x="581" y="399"/>
                  <a:pt x="581" y="399"/>
                </a:cubicBezTo>
                <a:cubicBezTo>
                  <a:pt x="581" y="399"/>
                  <a:pt x="581" y="399"/>
                  <a:pt x="581" y="399"/>
                </a:cubicBezTo>
                <a:cubicBezTo>
                  <a:pt x="581" y="399"/>
                  <a:pt x="581" y="399"/>
                  <a:pt x="580" y="399"/>
                </a:cubicBezTo>
                <a:cubicBezTo>
                  <a:pt x="580" y="398"/>
                  <a:pt x="580" y="397"/>
                  <a:pt x="581" y="396"/>
                </a:cubicBezTo>
                <a:close/>
                <a:moveTo>
                  <a:pt x="582" y="400"/>
                </a:moveTo>
                <a:cubicBezTo>
                  <a:pt x="581" y="400"/>
                  <a:pt x="581" y="400"/>
                  <a:pt x="581" y="400"/>
                </a:cubicBezTo>
                <a:cubicBezTo>
                  <a:pt x="582" y="400"/>
                  <a:pt x="581" y="400"/>
                  <a:pt x="582" y="400"/>
                </a:cubicBezTo>
                <a:close/>
                <a:moveTo>
                  <a:pt x="579" y="395"/>
                </a:moveTo>
                <a:cubicBezTo>
                  <a:pt x="579" y="394"/>
                  <a:pt x="579" y="395"/>
                  <a:pt x="579" y="394"/>
                </a:cubicBezTo>
                <a:cubicBezTo>
                  <a:pt x="579" y="395"/>
                  <a:pt x="579" y="394"/>
                  <a:pt x="579" y="395"/>
                </a:cubicBezTo>
                <a:close/>
                <a:moveTo>
                  <a:pt x="579" y="404"/>
                </a:moveTo>
                <a:cubicBezTo>
                  <a:pt x="579" y="405"/>
                  <a:pt x="578" y="405"/>
                  <a:pt x="578" y="405"/>
                </a:cubicBezTo>
                <a:cubicBezTo>
                  <a:pt x="578" y="405"/>
                  <a:pt x="578" y="405"/>
                  <a:pt x="578" y="405"/>
                </a:cubicBezTo>
                <a:cubicBezTo>
                  <a:pt x="578" y="405"/>
                  <a:pt x="578" y="404"/>
                  <a:pt x="578" y="404"/>
                </a:cubicBezTo>
                <a:lnTo>
                  <a:pt x="579" y="404"/>
                </a:lnTo>
                <a:close/>
                <a:moveTo>
                  <a:pt x="578" y="397"/>
                </a:moveTo>
                <a:cubicBezTo>
                  <a:pt x="578" y="397"/>
                  <a:pt x="578" y="397"/>
                  <a:pt x="578" y="397"/>
                </a:cubicBezTo>
                <a:cubicBezTo>
                  <a:pt x="578" y="398"/>
                  <a:pt x="578" y="398"/>
                  <a:pt x="578" y="398"/>
                </a:cubicBezTo>
                <a:cubicBezTo>
                  <a:pt x="578" y="398"/>
                  <a:pt x="578" y="398"/>
                  <a:pt x="578" y="398"/>
                </a:cubicBezTo>
                <a:cubicBezTo>
                  <a:pt x="578" y="397"/>
                  <a:pt x="578" y="398"/>
                  <a:pt x="578" y="397"/>
                </a:cubicBezTo>
                <a:close/>
                <a:moveTo>
                  <a:pt x="578" y="398"/>
                </a:moveTo>
                <a:cubicBezTo>
                  <a:pt x="578" y="399"/>
                  <a:pt x="578" y="399"/>
                  <a:pt x="578" y="399"/>
                </a:cubicBezTo>
                <a:cubicBezTo>
                  <a:pt x="578" y="399"/>
                  <a:pt x="578" y="399"/>
                  <a:pt x="578" y="399"/>
                </a:cubicBezTo>
                <a:cubicBezTo>
                  <a:pt x="578" y="398"/>
                  <a:pt x="578" y="398"/>
                  <a:pt x="578" y="398"/>
                </a:cubicBezTo>
                <a:close/>
                <a:moveTo>
                  <a:pt x="578" y="404"/>
                </a:moveTo>
                <a:cubicBezTo>
                  <a:pt x="578" y="404"/>
                  <a:pt x="578" y="404"/>
                  <a:pt x="578" y="404"/>
                </a:cubicBezTo>
                <a:cubicBezTo>
                  <a:pt x="578" y="404"/>
                  <a:pt x="578" y="404"/>
                  <a:pt x="577" y="404"/>
                </a:cubicBezTo>
                <a:cubicBezTo>
                  <a:pt x="578" y="404"/>
                  <a:pt x="578" y="404"/>
                  <a:pt x="578" y="404"/>
                </a:cubicBezTo>
                <a:close/>
                <a:moveTo>
                  <a:pt x="577" y="393"/>
                </a:moveTo>
                <a:cubicBezTo>
                  <a:pt x="577" y="393"/>
                  <a:pt x="577" y="393"/>
                  <a:pt x="577" y="394"/>
                </a:cubicBezTo>
                <a:cubicBezTo>
                  <a:pt x="577" y="394"/>
                  <a:pt x="577" y="394"/>
                  <a:pt x="577" y="394"/>
                </a:cubicBezTo>
                <a:cubicBezTo>
                  <a:pt x="577" y="394"/>
                  <a:pt x="577" y="394"/>
                  <a:pt x="577" y="394"/>
                </a:cubicBezTo>
                <a:cubicBezTo>
                  <a:pt x="577" y="394"/>
                  <a:pt x="577" y="394"/>
                  <a:pt x="577" y="394"/>
                </a:cubicBezTo>
                <a:lnTo>
                  <a:pt x="577" y="393"/>
                </a:lnTo>
                <a:close/>
                <a:moveTo>
                  <a:pt x="577" y="400"/>
                </a:moveTo>
                <a:cubicBezTo>
                  <a:pt x="577" y="400"/>
                  <a:pt x="577" y="400"/>
                  <a:pt x="577" y="400"/>
                </a:cubicBezTo>
                <a:cubicBezTo>
                  <a:pt x="577" y="400"/>
                  <a:pt x="577" y="400"/>
                  <a:pt x="577" y="400"/>
                </a:cubicBezTo>
                <a:cubicBezTo>
                  <a:pt x="577" y="400"/>
                  <a:pt x="577" y="400"/>
                  <a:pt x="577" y="400"/>
                </a:cubicBezTo>
                <a:close/>
                <a:moveTo>
                  <a:pt x="576" y="419"/>
                </a:moveTo>
                <a:cubicBezTo>
                  <a:pt x="576" y="419"/>
                  <a:pt x="576" y="419"/>
                  <a:pt x="576" y="419"/>
                </a:cubicBezTo>
                <a:cubicBezTo>
                  <a:pt x="576" y="419"/>
                  <a:pt x="576" y="419"/>
                  <a:pt x="576" y="419"/>
                </a:cubicBezTo>
                <a:close/>
                <a:moveTo>
                  <a:pt x="575" y="418"/>
                </a:moveTo>
                <a:cubicBezTo>
                  <a:pt x="575" y="418"/>
                  <a:pt x="575" y="418"/>
                  <a:pt x="575" y="418"/>
                </a:cubicBezTo>
                <a:cubicBezTo>
                  <a:pt x="576" y="418"/>
                  <a:pt x="576" y="418"/>
                  <a:pt x="576" y="418"/>
                </a:cubicBezTo>
                <a:cubicBezTo>
                  <a:pt x="576" y="418"/>
                  <a:pt x="576" y="418"/>
                  <a:pt x="575" y="418"/>
                </a:cubicBezTo>
                <a:close/>
                <a:moveTo>
                  <a:pt x="576" y="413"/>
                </a:moveTo>
                <a:cubicBezTo>
                  <a:pt x="575" y="413"/>
                  <a:pt x="575" y="413"/>
                  <a:pt x="575" y="413"/>
                </a:cubicBezTo>
                <a:cubicBezTo>
                  <a:pt x="576" y="413"/>
                  <a:pt x="576" y="412"/>
                  <a:pt x="576" y="412"/>
                </a:cubicBezTo>
                <a:cubicBezTo>
                  <a:pt x="576" y="412"/>
                  <a:pt x="576" y="412"/>
                  <a:pt x="576" y="412"/>
                </a:cubicBezTo>
                <a:lnTo>
                  <a:pt x="576" y="413"/>
                </a:lnTo>
                <a:close/>
                <a:moveTo>
                  <a:pt x="576" y="402"/>
                </a:moveTo>
                <a:cubicBezTo>
                  <a:pt x="576" y="402"/>
                  <a:pt x="576" y="402"/>
                  <a:pt x="576" y="402"/>
                </a:cubicBezTo>
                <a:cubicBezTo>
                  <a:pt x="576" y="401"/>
                  <a:pt x="576" y="401"/>
                  <a:pt x="576" y="401"/>
                </a:cubicBezTo>
                <a:cubicBezTo>
                  <a:pt x="576" y="401"/>
                  <a:pt x="576" y="401"/>
                  <a:pt x="576" y="402"/>
                </a:cubicBezTo>
                <a:close/>
                <a:moveTo>
                  <a:pt x="577" y="415"/>
                </a:moveTo>
                <a:cubicBezTo>
                  <a:pt x="577" y="415"/>
                  <a:pt x="577" y="414"/>
                  <a:pt x="576" y="414"/>
                </a:cubicBezTo>
                <a:cubicBezTo>
                  <a:pt x="577" y="414"/>
                  <a:pt x="577" y="414"/>
                  <a:pt x="577" y="414"/>
                </a:cubicBezTo>
                <a:cubicBezTo>
                  <a:pt x="578" y="414"/>
                  <a:pt x="578" y="414"/>
                  <a:pt x="578" y="414"/>
                </a:cubicBezTo>
                <a:cubicBezTo>
                  <a:pt x="578" y="414"/>
                  <a:pt x="577" y="414"/>
                  <a:pt x="578" y="415"/>
                </a:cubicBezTo>
                <a:cubicBezTo>
                  <a:pt x="578" y="415"/>
                  <a:pt x="577" y="415"/>
                  <a:pt x="577" y="415"/>
                </a:cubicBezTo>
                <a:close/>
                <a:moveTo>
                  <a:pt x="577" y="407"/>
                </a:moveTo>
                <a:cubicBezTo>
                  <a:pt x="577" y="406"/>
                  <a:pt x="577" y="406"/>
                  <a:pt x="577" y="406"/>
                </a:cubicBezTo>
                <a:cubicBezTo>
                  <a:pt x="578" y="406"/>
                  <a:pt x="578" y="406"/>
                  <a:pt x="578" y="406"/>
                </a:cubicBezTo>
                <a:cubicBezTo>
                  <a:pt x="578" y="407"/>
                  <a:pt x="578" y="407"/>
                  <a:pt x="579" y="407"/>
                </a:cubicBezTo>
                <a:cubicBezTo>
                  <a:pt x="579" y="408"/>
                  <a:pt x="579" y="407"/>
                  <a:pt x="578" y="408"/>
                </a:cubicBezTo>
                <a:cubicBezTo>
                  <a:pt x="578" y="407"/>
                  <a:pt x="578" y="407"/>
                  <a:pt x="577" y="407"/>
                </a:cubicBezTo>
                <a:close/>
                <a:moveTo>
                  <a:pt x="578" y="411"/>
                </a:moveTo>
                <a:cubicBezTo>
                  <a:pt x="578" y="410"/>
                  <a:pt x="578" y="410"/>
                  <a:pt x="578" y="410"/>
                </a:cubicBezTo>
                <a:cubicBezTo>
                  <a:pt x="579" y="410"/>
                  <a:pt x="579" y="410"/>
                  <a:pt x="579" y="410"/>
                </a:cubicBezTo>
                <a:cubicBezTo>
                  <a:pt x="579" y="411"/>
                  <a:pt x="579" y="411"/>
                  <a:pt x="579" y="411"/>
                </a:cubicBezTo>
                <a:cubicBezTo>
                  <a:pt x="579" y="412"/>
                  <a:pt x="579" y="412"/>
                  <a:pt x="579" y="412"/>
                </a:cubicBezTo>
                <a:cubicBezTo>
                  <a:pt x="579" y="412"/>
                  <a:pt x="579" y="412"/>
                  <a:pt x="579" y="412"/>
                </a:cubicBezTo>
                <a:cubicBezTo>
                  <a:pt x="579" y="411"/>
                  <a:pt x="579" y="411"/>
                  <a:pt x="578" y="411"/>
                </a:cubicBezTo>
                <a:close/>
                <a:moveTo>
                  <a:pt x="579" y="412"/>
                </a:moveTo>
                <a:cubicBezTo>
                  <a:pt x="579" y="412"/>
                  <a:pt x="579" y="412"/>
                  <a:pt x="579" y="412"/>
                </a:cubicBezTo>
                <a:cubicBezTo>
                  <a:pt x="579" y="412"/>
                  <a:pt x="579" y="412"/>
                  <a:pt x="579" y="412"/>
                </a:cubicBezTo>
                <a:cubicBezTo>
                  <a:pt x="579" y="412"/>
                  <a:pt x="579" y="412"/>
                  <a:pt x="579" y="412"/>
                </a:cubicBezTo>
                <a:close/>
                <a:moveTo>
                  <a:pt x="580" y="402"/>
                </a:moveTo>
                <a:cubicBezTo>
                  <a:pt x="580" y="402"/>
                  <a:pt x="580" y="402"/>
                  <a:pt x="580" y="402"/>
                </a:cubicBezTo>
                <a:cubicBezTo>
                  <a:pt x="580" y="401"/>
                  <a:pt x="580" y="401"/>
                  <a:pt x="580" y="400"/>
                </a:cubicBezTo>
                <a:cubicBezTo>
                  <a:pt x="581" y="401"/>
                  <a:pt x="583" y="402"/>
                  <a:pt x="583" y="403"/>
                </a:cubicBezTo>
                <a:cubicBezTo>
                  <a:pt x="583" y="404"/>
                  <a:pt x="583" y="404"/>
                  <a:pt x="584" y="405"/>
                </a:cubicBezTo>
                <a:cubicBezTo>
                  <a:pt x="584" y="405"/>
                  <a:pt x="584" y="405"/>
                  <a:pt x="584" y="405"/>
                </a:cubicBezTo>
                <a:cubicBezTo>
                  <a:pt x="583" y="405"/>
                  <a:pt x="583" y="405"/>
                  <a:pt x="583" y="405"/>
                </a:cubicBezTo>
                <a:cubicBezTo>
                  <a:pt x="582" y="405"/>
                  <a:pt x="582" y="404"/>
                  <a:pt x="582" y="403"/>
                </a:cubicBezTo>
                <a:cubicBezTo>
                  <a:pt x="581" y="403"/>
                  <a:pt x="582" y="403"/>
                  <a:pt x="581" y="403"/>
                </a:cubicBezTo>
                <a:cubicBezTo>
                  <a:pt x="581" y="403"/>
                  <a:pt x="581" y="402"/>
                  <a:pt x="581" y="402"/>
                </a:cubicBezTo>
                <a:cubicBezTo>
                  <a:pt x="581" y="402"/>
                  <a:pt x="580" y="402"/>
                  <a:pt x="580" y="402"/>
                </a:cubicBezTo>
                <a:close/>
                <a:moveTo>
                  <a:pt x="582" y="406"/>
                </a:moveTo>
                <a:cubicBezTo>
                  <a:pt x="582" y="407"/>
                  <a:pt x="582" y="407"/>
                  <a:pt x="582" y="407"/>
                </a:cubicBezTo>
                <a:cubicBezTo>
                  <a:pt x="581" y="407"/>
                  <a:pt x="581" y="407"/>
                  <a:pt x="581" y="407"/>
                </a:cubicBezTo>
                <a:cubicBezTo>
                  <a:pt x="580" y="406"/>
                  <a:pt x="580" y="406"/>
                  <a:pt x="581" y="405"/>
                </a:cubicBezTo>
                <a:cubicBezTo>
                  <a:pt x="581" y="405"/>
                  <a:pt x="581" y="405"/>
                  <a:pt x="581" y="405"/>
                </a:cubicBezTo>
                <a:cubicBezTo>
                  <a:pt x="581" y="405"/>
                  <a:pt x="582" y="406"/>
                  <a:pt x="582" y="406"/>
                </a:cubicBezTo>
                <a:close/>
                <a:moveTo>
                  <a:pt x="580" y="411"/>
                </a:moveTo>
                <a:cubicBezTo>
                  <a:pt x="580" y="411"/>
                  <a:pt x="580" y="411"/>
                  <a:pt x="580" y="411"/>
                </a:cubicBezTo>
                <a:cubicBezTo>
                  <a:pt x="580" y="411"/>
                  <a:pt x="580" y="411"/>
                  <a:pt x="580" y="411"/>
                </a:cubicBezTo>
                <a:cubicBezTo>
                  <a:pt x="580" y="411"/>
                  <a:pt x="580" y="411"/>
                  <a:pt x="580" y="410"/>
                </a:cubicBezTo>
                <a:cubicBezTo>
                  <a:pt x="581" y="410"/>
                  <a:pt x="581" y="410"/>
                  <a:pt x="581" y="410"/>
                </a:cubicBezTo>
                <a:cubicBezTo>
                  <a:pt x="581" y="411"/>
                  <a:pt x="581" y="411"/>
                  <a:pt x="580" y="411"/>
                </a:cubicBezTo>
                <a:close/>
                <a:moveTo>
                  <a:pt x="581" y="416"/>
                </a:moveTo>
                <a:cubicBezTo>
                  <a:pt x="581" y="416"/>
                  <a:pt x="581" y="416"/>
                  <a:pt x="581" y="416"/>
                </a:cubicBezTo>
                <a:cubicBezTo>
                  <a:pt x="581" y="416"/>
                  <a:pt x="581" y="416"/>
                  <a:pt x="581" y="416"/>
                </a:cubicBezTo>
                <a:cubicBezTo>
                  <a:pt x="581" y="416"/>
                  <a:pt x="581" y="416"/>
                  <a:pt x="581" y="416"/>
                </a:cubicBezTo>
                <a:close/>
                <a:moveTo>
                  <a:pt x="582" y="431"/>
                </a:moveTo>
                <a:cubicBezTo>
                  <a:pt x="582" y="431"/>
                  <a:pt x="582" y="431"/>
                  <a:pt x="582" y="431"/>
                </a:cubicBezTo>
                <a:cubicBezTo>
                  <a:pt x="581" y="431"/>
                  <a:pt x="582" y="431"/>
                  <a:pt x="582" y="431"/>
                </a:cubicBezTo>
                <a:cubicBezTo>
                  <a:pt x="582" y="431"/>
                  <a:pt x="582" y="431"/>
                  <a:pt x="582" y="431"/>
                </a:cubicBezTo>
                <a:close/>
                <a:moveTo>
                  <a:pt x="582" y="427"/>
                </a:moveTo>
                <a:cubicBezTo>
                  <a:pt x="582" y="427"/>
                  <a:pt x="581" y="427"/>
                  <a:pt x="581" y="427"/>
                </a:cubicBezTo>
                <a:cubicBezTo>
                  <a:pt x="582" y="427"/>
                  <a:pt x="582" y="427"/>
                  <a:pt x="582" y="427"/>
                </a:cubicBezTo>
                <a:cubicBezTo>
                  <a:pt x="582" y="427"/>
                  <a:pt x="582" y="427"/>
                  <a:pt x="582" y="427"/>
                </a:cubicBezTo>
                <a:cubicBezTo>
                  <a:pt x="582" y="427"/>
                  <a:pt x="582" y="427"/>
                  <a:pt x="582" y="427"/>
                </a:cubicBezTo>
                <a:cubicBezTo>
                  <a:pt x="582" y="427"/>
                  <a:pt x="582" y="427"/>
                  <a:pt x="582" y="427"/>
                </a:cubicBezTo>
                <a:close/>
                <a:moveTo>
                  <a:pt x="582" y="417"/>
                </a:moveTo>
                <a:cubicBezTo>
                  <a:pt x="582" y="417"/>
                  <a:pt x="582" y="417"/>
                  <a:pt x="582" y="417"/>
                </a:cubicBezTo>
                <a:cubicBezTo>
                  <a:pt x="582" y="417"/>
                  <a:pt x="582" y="417"/>
                  <a:pt x="582" y="417"/>
                </a:cubicBezTo>
                <a:close/>
                <a:moveTo>
                  <a:pt x="583" y="415"/>
                </a:moveTo>
                <a:cubicBezTo>
                  <a:pt x="582" y="415"/>
                  <a:pt x="583" y="415"/>
                  <a:pt x="582" y="415"/>
                </a:cubicBezTo>
                <a:cubicBezTo>
                  <a:pt x="582" y="415"/>
                  <a:pt x="582" y="415"/>
                  <a:pt x="582" y="415"/>
                </a:cubicBezTo>
                <a:cubicBezTo>
                  <a:pt x="582" y="415"/>
                  <a:pt x="582" y="415"/>
                  <a:pt x="582" y="415"/>
                </a:cubicBezTo>
                <a:cubicBezTo>
                  <a:pt x="582" y="415"/>
                  <a:pt x="582" y="415"/>
                  <a:pt x="582" y="415"/>
                </a:cubicBezTo>
                <a:cubicBezTo>
                  <a:pt x="583" y="415"/>
                  <a:pt x="582" y="415"/>
                  <a:pt x="583" y="415"/>
                </a:cubicBezTo>
                <a:close/>
                <a:moveTo>
                  <a:pt x="582" y="408"/>
                </a:moveTo>
                <a:cubicBezTo>
                  <a:pt x="582" y="408"/>
                  <a:pt x="582" y="408"/>
                  <a:pt x="582" y="408"/>
                </a:cubicBezTo>
                <a:cubicBezTo>
                  <a:pt x="583" y="408"/>
                  <a:pt x="583" y="408"/>
                  <a:pt x="583" y="408"/>
                </a:cubicBezTo>
                <a:cubicBezTo>
                  <a:pt x="584" y="408"/>
                  <a:pt x="584" y="409"/>
                  <a:pt x="585" y="409"/>
                </a:cubicBezTo>
                <a:cubicBezTo>
                  <a:pt x="585" y="410"/>
                  <a:pt x="585" y="410"/>
                  <a:pt x="584" y="410"/>
                </a:cubicBezTo>
                <a:cubicBezTo>
                  <a:pt x="584" y="410"/>
                  <a:pt x="584" y="410"/>
                  <a:pt x="584" y="410"/>
                </a:cubicBezTo>
                <a:cubicBezTo>
                  <a:pt x="584" y="409"/>
                  <a:pt x="583" y="409"/>
                  <a:pt x="582" y="408"/>
                </a:cubicBezTo>
                <a:close/>
                <a:moveTo>
                  <a:pt x="581" y="493"/>
                </a:moveTo>
                <a:cubicBezTo>
                  <a:pt x="582" y="493"/>
                  <a:pt x="582" y="493"/>
                  <a:pt x="582" y="493"/>
                </a:cubicBezTo>
                <a:cubicBezTo>
                  <a:pt x="582" y="494"/>
                  <a:pt x="582" y="494"/>
                  <a:pt x="583" y="494"/>
                </a:cubicBezTo>
                <a:cubicBezTo>
                  <a:pt x="582" y="495"/>
                  <a:pt x="582" y="495"/>
                  <a:pt x="582" y="495"/>
                </a:cubicBezTo>
                <a:cubicBezTo>
                  <a:pt x="582" y="495"/>
                  <a:pt x="582" y="495"/>
                  <a:pt x="582" y="495"/>
                </a:cubicBezTo>
                <a:cubicBezTo>
                  <a:pt x="581" y="495"/>
                  <a:pt x="581" y="495"/>
                  <a:pt x="581" y="495"/>
                </a:cubicBezTo>
                <a:cubicBezTo>
                  <a:pt x="582" y="495"/>
                  <a:pt x="582" y="495"/>
                  <a:pt x="582" y="495"/>
                </a:cubicBezTo>
                <a:cubicBezTo>
                  <a:pt x="582" y="495"/>
                  <a:pt x="582" y="494"/>
                  <a:pt x="581" y="494"/>
                </a:cubicBezTo>
                <a:cubicBezTo>
                  <a:pt x="581" y="494"/>
                  <a:pt x="581" y="494"/>
                  <a:pt x="581" y="493"/>
                </a:cubicBezTo>
                <a:close/>
                <a:moveTo>
                  <a:pt x="580" y="475"/>
                </a:moveTo>
                <a:cubicBezTo>
                  <a:pt x="580" y="475"/>
                  <a:pt x="580" y="475"/>
                  <a:pt x="580" y="475"/>
                </a:cubicBezTo>
                <a:cubicBezTo>
                  <a:pt x="580" y="475"/>
                  <a:pt x="580" y="475"/>
                  <a:pt x="579" y="475"/>
                </a:cubicBezTo>
                <a:cubicBezTo>
                  <a:pt x="580" y="475"/>
                  <a:pt x="580" y="475"/>
                  <a:pt x="580" y="475"/>
                </a:cubicBezTo>
                <a:cubicBezTo>
                  <a:pt x="580" y="475"/>
                  <a:pt x="580" y="475"/>
                  <a:pt x="580" y="475"/>
                </a:cubicBezTo>
                <a:close/>
                <a:moveTo>
                  <a:pt x="579" y="472"/>
                </a:moveTo>
                <a:cubicBezTo>
                  <a:pt x="579" y="472"/>
                  <a:pt x="579" y="472"/>
                  <a:pt x="579" y="471"/>
                </a:cubicBezTo>
                <a:cubicBezTo>
                  <a:pt x="579" y="471"/>
                  <a:pt x="579" y="471"/>
                  <a:pt x="580" y="471"/>
                </a:cubicBezTo>
                <a:cubicBezTo>
                  <a:pt x="580" y="472"/>
                  <a:pt x="579" y="472"/>
                  <a:pt x="579" y="473"/>
                </a:cubicBezTo>
                <a:cubicBezTo>
                  <a:pt x="579" y="473"/>
                  <a:pt x="579" y="473"/>
                  <a:pt x="579" y="472"/>
                </a:cubicBezTo>
                <a:close/>
                <a:moveTo>
                  <a:pt x="576" y="494"/>
                </a:moveTo>
                <a:cubicBezTo>
                  <a:pt x="576" y="494"/>
                  <a:pt x="576" y="494"/>
                  <a:pt x="576" y="494"/>
                </a:cubicBezTo>
                <a:cubicBezTo>
                  <a:pt x="576" y="494"/>
                  <a:pt x="576" y="494"/>
                  <a:pt x="576" y="494"/>
                </a:cubicBezTo>
                <a:cubicBezTo>
                  <a:pt x="576" y="494"/>
                  <a:pt x="576" y="494"/>
                  <a:pt x="576" y="494"/>
                </a:cubicBezTo>
                <a:close/>
                <a:moveTo>
                  <a:pt x="576" y="497"/>
                </a:moveTo>
                <a:cubicBezTo>
                  <a:pt x="576" y="497"/>
                  <a:pt x="576" y="497"/>
                  <a:pt x="576" y="497"/>
                </a:cubicBezTo>
                <a:cubicBezTo>
                  <a:pt x="576" y="497"/>
                  <a:pt x="577" y="497"/>
                  <a:pt x="576" y="497"/>
                </a:cubicBezTo>
                <a:cubicBezTo>
                  <a:pt x="576" y="497"/>
                  <a:pt x="576" y="497"/>
                  <a:pt x="576" y="497"/>
                </a:cubicBezTo>
                <a:cubicBezTo>
                  <a:pt x="576" y="498"/>
                  <a:pt x="576" y="498"/>
                  <a:pt x="576" y="498"/>
                </a:cubicBezTo>
                <a:cubicBezTo>
                  <a:pt x="576" y="498"/>
                  <a:pt x="576" y="498"/>
                  <a:pt x="576" y="497"/>
                </a:cubicBezTo>
                <a:cubicBezTo>
                  <a:pt x="576" y="497"/>
                  <a:pt x="576" y="497"/>
                  <a:pt x="576" y="497"/>
                </a:cubicBezTo>
                <a:close/>
                <a:moveTo>
                  <a:pt x="572" y="499"/>
                </a:moveTo>
                <a:cubicBezTo>
                  <a:pt x="572" y="499"/>
                  <a:pt x="572" y="499"/>
                  <a:pt x="572" y="499"/>
                </a:cubicBezTo>
                <a:cubicBezTo>
                  <a:pt x="572" y="499"/>
                  <a:pt x="572" y="499"/>
                  <a:pt x="572" y="499"/>
                </a:cubicBezTo>
                <a:cubicBezTo>
                  <a:pt x="572" y="499"/>
                  <a:pt x="572" y="499"/>
                  <a:pt x="572" y="499"/>
                </a:cubicBezTo>
                <a:close/>
                <a:moveTo>
                  <a:pt x="570" y="489"/>
                </a:moveTo>
                <a:cubicBezTo>
                  <a:pt x="570" y="489"/>
                  <a:pt x="570" y="489"/>
                  <a:pt x="570" y="489"/>
                </a:cubicBezTo>
                <a:cubicBezTo>
                  <a:pt x="570" y="489"/>
                  <a:pt x="570" y="489"/>
                  <a:pt x="570" y="489"/>
                </a:cubicBezTo>
                <a:cubicBezTo>
                  <a:pt x="570" y="490"/>
                  <a:pt x="570" y="490"/>
                  <a:pt x="570" y="490"/>
                </a:cubicBezTo>
                <a:cubicBezTo>
                  <a:pt x="569" y="490"/>
                  <a:pt x="570" y="490"/>
                  <a:pt x="570" y="489"/>
                </a:cubicBezTo>
                <a:close/>
                <a:moveTo>
                  <a:pt x="570" y="497"/>
                </a:moveTo>
                <a:cubicBezTo>
                  <a:pt x="570" y="497"/>
                  <a:pt x="570" y="497"/>
                  <a:pt x="570" y="497"/>
                </a:cubicBezTo>
                <a:cubicBezTo>
                  <a:pt x="570" y="497"/>
                  <a:pt x="570" y="497"/>
                  <a:pt x="570" y="497"/>
                </a:cubicBezTo>
                <a:cubicBezTo>
                  <a:pt x="570" y="497"/>
                  <a:pt x="570" y="497"/>
                  <a:pt x="569" y="498"/>
                </a:cubicBezTo>
                <a:cubicBezTo>
                  <a:pt x="569" y="498"/>
                  <a:pt x="569" y="498"/>
                  <a:pt x="569" y="498"/>
                </a:cubicBezTo>
                <a:cubicBezTo>
                  <a:pt x="569" y="498"/>
                  <a:pt x="569" y="498"/>
                  <a:pt x="569" y="498"/>
                </a:cubicBezTo>
                <a:cubicBezTo>
                  <a:pt x="569" y="497"/>
                  <a:pt x="570" y="497"/>
                  <a:pt x="570" y="497"/>
                </a:cubicBezTo>
                <a:close/>
                <a:moveTo>
                  <a:pt x="568" y="499"/>
                </a:moveTo>
                <a:cubicBezTo>
                  <a:pt x="568" y="499"/>
                  <a:pt x="568" y="499"/>
                  <a:pt x="568" y="499"/>
                </a:cubicBezTo>
                <a:cubicBezTo>
                  <a:pt x="567" y="499"/>
                  <a:pt x="567" y="499"/>
                  <a:pt x="567" y="499"/>
                </a:cubicBezTo>
                <a:lnTo>
                  <a:pt x="568" y="499"/>
                </a:lnTo>
                <a:close/>
                <a:moveTo>
                  <a:pt x="565" y="504"/>
                </a:moveTo>
                <a:cubicBezTo>
                  <a:pt x="565" y="504"/>
                  <a:pt x="565" y="504"/>
                  <a:pt x="565" y="504"/>
                </a:cubicBezTo>
                <a:cubicBezTo>
                  <a:pt x="565" y="504"/>
                  <a:pt x="565" y="504"/>
                  <a:pt x="565" y="505"/>
                </a:cubicBezTo>
                <a:cubicBezTo>
                  <a:pt x="565" y="505"/>
                  <a:pt x="565" y="505"/>
                  <a:pt x="565" y="505"/>
                </a:cubicBezTo>
                <a:cubicBezTo>
                  <a:pt x="565" y="505"/>
                  <a:pt x="565" y="505"/>
                  <a:pt x="565" y="505"/>
                </a:cubicBezTo>
                <a:cubicBezTo>
                  <a:pt x="565" y="504"/>
                  <a:pt x="565" y="504"/>
                  <a:pt x="565" y="504"/>
                </a:cubicBezTo>
                <a:close/>
                <a:moveTo>
                  <a:pt x="564" y="507"/>
                </a:moveTo>
                <a:cubicBezTo>
                  <a:pt x="563" y="507"/>
                  <a:pt x="563" y="507"/>
                  <a:pt x="563" y="507"/>
                </a:cubicBezTo>
                <a:cubicBezTo>
                  <a:pt x="563" y="506"/>
                  <a:pt x="563" y="506"/>
                  <a:pt x="563" y="506"/>
                </a:cubicBezTo>
                <a:cubicBezTo>
                  <a:pt x="564" y="506"/>
                  <a:pt x="564" y="506"/>
                  <a:pt x="564" y="506"/>
                </a:cubicBezTo>
                <a:lnTo>
                  <a:pt x="564" y="507"/>
                </a:lnTo>
                <a:close/>
                <a:moveTo>
                  <a:pt x="563" y="502"/>
                </a:moveTo>
                <a:cubicBezTo>
                  <a:pt x="563" y="502"/>
                  <a:pt x="563" y="502"/>
                  <a:pt x="563" y="502"/>
                </a:cubicBezTo>
                <a:cubicBezTo>
                  <a:pt x="563" y="503"/>
                  <a:pt x="563" y="503"/>
                  <a:pt x="563" y="504"/>
                </a:cubicBezTo>
                <a:cubicBezTo>
                  <a:pt x="563" y="504"/>
                  <a:pt x="563" y="504"/>
                  <a:pt x="563" y="504"/>
                </a:cubicBezTo>
                <a:cubicBezTo>
                  <a:pt x="563" y="503"/>
                  <a:pt x="563" y="503"/>
                  <a:pt x="563" y="502"/>
                </a:cubicBezTo>
                <a:close/>
                <a:moveTo>
                  <a:pt x="558" y="507"/>
                </a:moveTo>
                <a:cubicBezTo>
                  <a:pt x="558" y="507"/>
                  <a:pt x="558" y="507"/>
                  <a:pt x="558" y="507"/>
                </a:cubicBezTo>
                <a:cubicBezTo>
                  <a:pt x="558" y="508"/>
                  <a:pt x="558" y="508"/>
                  <a:pt x="558" y="508"/>
                </a:cubicBezTo>
                <a:cubicBezTo>
                  <a:pt x="558" y="508"/>
                  <a:pt x="558" y="508"/>
                  <a:pt x="558" y="508"/>
                </a:cubicBezTo>
                <a:lnTo>
                  <a:pt x="558" y="507"/>
                </a:lnTo>
                <a:close/>
                <a:moveTo>
                  <a:pt x="558" y="510"/>
                </a:moveTo>
                <a:cubicBezTo>
                  <a:pt x="558" y="510"/>
                  <a:pt x="558" y="510"/>
                  <a:pt x="558" y="510"/>
                </a:cubicBezTo>
                <a:cubicBezTo>
                  <a:pt x="558" y="510"/>
                  <a:pt x="558" y="510"/>
                  <a:pt x="558" y="510"/>
                </a:cubicBezTo>
                <a:cubicBezTo>
                  <a:pt x="558" y="510"/>
                  <a:pt x="558" y="510"/>
                  <a:pt x="558" y="510"/>
                </a:cubicBezTo>
                <a:close/>
                <a:moveTo>
                  <a:pt x="556" y="503"/>
                </a:moveTo>
                <a:cubicBezTo>
                  <a:pt x="556" y="503"/>
                  <a:pt x="556" y="503"/>
                  <a:pt x="556" y="503"/>
                </a:cubicBezTo>
                <a:cubicBezTo>
                  <a:pt x="556" y="503"/>
                  <a:pt x="556" y="503"/>
                  <a:pt x="556" y="503"/>
                </a:cubicBezTo>
                <a:cubicBezTo>
                  <a:pt x="556" y="504"/>
                  <a:pt x="556" y="503"/>
                  <a:pt x="556" y="504"/>
                </a:cubicBezTo>
                <a:cubicBezTo>
                  <a:pt x="556" y="504"/>
                  <a:pt x="556" y="504"/>
                  <a:pt x="556" y="504"/>
                </a:cubicBezTo>
                <a:lnTo>
                  <a:pt x="556" y="503"/>
                </a:lnTo>
                <a:close/>
                <a:moveTo>
                  <a:pt x="556" y="504"/>
                </a:moveTo>
                <a:cubicBezTo>
                  <a:pt x="556" y="505"/>
                  <a:pt x="556" y="505"/>
                  <a:pt x="556" y="505"/>
                </a:cubicBezTo>
                <a:cubicBezTo>
                  <a:pt x="556" y="505"/>
                  <a:pt x="556" y="505"/>
                  <a:pt x="556" y="505"/>
                </a:cubicBezTo>
                <a:cubicBezTo>
                  <a:pt x="556" y="505"/>
                  <a:pt x="556" y="504"/>
                  <a:pt x="556" y="504"/>
                </a:cubicBezTo>
                <a:cubicBezTo>
                  <a:pt x="556" y="504"/>
                  <a:pt x="556" y="504"/>
                  <a:pt x="556" y="504"/>
                </a:cubicBezTo>
                <a:close/>
                <a:moveTo>
                  <a:pt x="551" y="511"/>
                </a:moveTo>
                <a:cubicBezTo>
                  <a:pt x="551" y="511"/>
                  <a:pt x="551" y="511"/>
                  <a:pt x="551" y="511"/>
                </a:cubicBezTo>
                <a:cubicBezTo>
                  <a:pt x="551" y="512"/>
                  <a:pt x="551" y="512"/>
                  <a:pt x="551" y="512"/>
                </a:cubicBezTo>
                <a:cubicBezTo>
                  <a:pt x="551" y="512"/>
                  <a:pt x="551" y="512"/>
                  <a:pt x="551" y="512"/>
                </a:cubicBezTo>
                <a:cubicBezTo>
                  <a:pt x="550" y="512"/>
                  <a:pt x="550" y="512"/>
                  <a:pt x="550" y="512"/>
                </a:cubicBezTo>
                <a:cubicBezTo>
                  <a:pt x="550" y="512"/>
                  <a:pt x="550" y="512"/>
                  <a:pt x="551" y="511"/>
                </a:cubicBezTo>
                <a:close/>
                <a:moveTo>
                  <a:pt x="549" y="517"/>
                </a:moveTo>
                <a:cubicBezTo>
                  <a:pt x="549" y="517"/>
                  <a:pt x="549" y="517"/>
                  <a:pt x="549" y="517"/>
                </a:cubicBezTo>
                <a:cubicBezTo>
                  <a:pt x="549" y="517"/>
                  <a:pt x="549" y="517"/>
                  <a:pt x="549" y="517"/>
                </a:cubicBezTo>
                <a:close/>
                <a:moveTo>
                  <a:pt x="545" y="520"/>
                </a:moveTo>
                <a:cubicBezTo>
                  <a:pt x="545" y="520"/>
                  <a:pt x="545" y="520"/>
                  <a:pt x="545" y="520"/>
                </a:cubicBezTo>
                <a:cubicBezTo>
                  <a:pt x="545" y="521"/>
                  <a:pt x="545" y="521"/>
                  <a:pt x="545" y="521"/>
                </a:cubicBezTo>
                <a:cubicBezTo>
                  <a:pt x="545" y="521"/>
                  <a:pt x="545" y="521"/>
                  <a:pt x="545" y="521"/>
                </a:cubicBezTo>
                <a:lnTo>
                  <a:pt x="545" y="520"/>
                </a:lnTo>
                <a:close/>
                <a:moveTo>
                  <a:pt x="545" y="522"/>
                </a:moveTo>
                <a:cubicBezTo>
                  <a:pt x="545" y="522"/>
                  <a:pt x="545" y="522"/>
                  <a:pt x="545" y="522"/>
                </a:cubicBezTo>
                <a:cubicBezTo>
                  <a:pt x="545" y="523"/>
                  <a:pt x="545" y="523"/>
                  <a:pt x="545" y="523"/>
                </a:cubicBezTo>
                <a:cubicBezTo>
                  <a:pt x="545" y="523"/>
                  <a:pt x="545" y="523"/>
                  <a:pt x="545" y="523"/>
                </a:cubicBezTo>
                <a:lnTo>
                  <a:pt x="545" y="522"/>
                </a:lnTo>
                <a:close/>
                <a:moveTo>
                  <a:pt x="543" y="519"/>
                </a:moveTo>
                <a:cubicBezTo>
                  <a:pt x="543" y="520"/>
                  <a:pt x="543" y="520"/>
                  <a:pt x="543" y="520"/>
                </a:cubicBezTo>
                <a:cubicBezTo>
                  <a:pt x="543" y="520"/>
                  <a:pt x="543" y="520"/>
                  <a:pt x="543" y="520"/>
                </a:cubicBezTo>
                <a:cubicBezTo>
                  <a:pt x="542" y="520"/>
                  <a:pt x="542" y="520"/>
                  <a:pt x="542" y="520"/>
                </a:cubicBezTo>
                <a:cubicBezTo>
                  <a:pt x="542" y="520"/>
                  <a:pt x="542" y="520"/>
                  <a:pt x="543" y="519"/>
                </a:cubicBezTo>
                <a:close/>
                <a:moveTo>
                  <a:pt x="542" y="520"/>
                </a:moveTo>
                <a:cubicBezTo>
                  <a:pt x="542" y="520"/>
                  <a:pt x="542" y="520"/>
                  <a:pt x="542" y="520"/>
                </a:cubicBezTo>
                <a:cubicBezTo>
                  <a:pt x="541" y="520"/>
                  <a:pt x="541" y="520"/>
                  <a:pt x="541" y="520"/>
                </a:cubicBezTo>
                <a:lnTo>
                  <a:pt x="542" y="520"/>
                </a:lnTo>
                <a:close/>
                <a:moveTo>
                  <a:pt x="541" y="526"/>
                </a:moveTo>
                <a:cubicBezTo>
                  <a:pt x="541" y="526"/>
                  <a:pt x="541" y="526"/>
                  <a:pt x="541" y="526"/>
                </a:cubicBezTo>
                <a:cubicBezTo>
                  <a:pt x="540" y="526"/>
                  <a:pt x="540" y="526"/>
                  <a:pt x="540" y="526"/>
                </a:cubicBezTo>
                <a:cubicBezTo>
                  <a:pt x="540" y="526"/>
                  <a:pt x="540" y="526"/>
                  <a:pt x="541" y="526"/>
                </a:cubicBezTo>
                <a:close/>
                <a:moveTo>
                  <a:pt x="537" y="531"/>
                </a:moveTo>
                <a:cubicBezTo>
                  <a:pt x="537" y="531"/>
                  <a:pt x="537" y="531"/>
                  <a:pt x="537" y="531"/>
                </a:cubicBezTo>
                <a:cubicBezTo>
                  <a:pt x="537" y="530"/>
                  <a:pt x="537" y="530"/>
                  <a:pt x="537" y="530"/>
                </a:cubicBezTo>
                <a:cubicBezTo>
                  <a:pt x="537" y="530"/>
                  <a:pt x="537" y="530"/>
                  <a:pt x="537" y="530"/>
                </a:cubicBezTo>
                <a:lnTo>
                  <a:pt x="537" y="531"/>
                </a:lnTo>
                <a:close/>
                <a:moveTo>
                  <a:pt x="537" y="527"/>
                </a:moveTo>
                <a:cubicBezTo>
                  <a:pt x="537" y="527"/>
                  <a:pt x="537" y="527"/>
                  <a:pt x="537" y="527"/>
                </a:cubicBezTo>
                <a:cubicBezTo>
                  <a:pt x="537" y="528"/>
                  <a:pt x="537" y="527"/>
                  <a:pt x="537" y="528"/>
                </a:cubicBezTo>
                <a:cubicBezTo>
                  <a:pt x="536" y="528"/>
                  <a:pt x="536" y="528"/>
                  <a:pt x="536" y="528"/>
                </a:cubicBezTo>
                <a:cubicBezTo>
                  <a:pt x="536" y="528"/>
                  <a:pt x="536" y="527"/>
                  <a:pt x="537" y="527"/>
                </a:cubicBezTo>
                <a:close/>
                <a:moveTo>
                  <a:pt x="535" y="528"/>
                </a:moveTo>
                <a:cubicBezTo>
                  <a:pt x="535" y="528"/>
                  <a:pt x="535" y="528"/>
                  <a:pt x="535" y="528"/>
                </a:cubicBezTo>
                <a:cubicBezTo>
                  <a:pt x="535" y="528"/>
                  <a:pt x="535" y="528"/>
                  <a:pt x="535" y="528"/>
                </a:cubicBezTo>
                <a:close/>
                <a:moveTo>
                  <a:pt x="534" y="527"/>
                </a:moveTo>
                <a:cubicBezTo>
                  <a:pt x="534" y="527"/>
                  <a:pt x="534" y="527"/>
                  <a:pt x="534" y="527"/>
                </a:cubicBezTo>
                <a:cubicBezTo>
                  <a:pt x="534" y="527"/>
                  <a:pt x="534" y="527"/>
                  <a:pt x="534" y="527"/>
                </a:cubicBezTo>
                <a:close/>
                <a:moveTo>
                  <a:pt x="533" y="530"/>
                </a:moveTo>
                <a:cubicBezTo>
                  <a:pt x="533" y="531"/>
                  <a:pt x="533" y="530"/>
                  <a:pt x="533" y="530"/>
                </a:cubicBezTo>
                <a:cubicBezTo>
                  <a:pt x="532" y="530"/>
                  <a:pt x="532" y="530"/>
                  <a:pt x="532" y="529"/>
                </a:cubicBezTo>
                <a:cubicBezTo>
                  <a:pt x="533" y="529"/>
                  <a:pt x="533" y="529"/>
                  <a:pt x="533" y="529"/>
                </a:cubicBezTo>
                <a:cubicBezTo>
                  <a:pt x="533" y="530"/>
                  <a:pt x="533" y="530"/>
                  <a:pt x="533" y="530"/>
                </a:cubicBezTo>
                <a:close/>
                <a:moveTo>
                  <a:pt x="532" y="527"/>
                </a:moveTo>
                <a:cubicBezTo>
                  <a:pt x="533" y="527"/>
                  <a:pt x="533" y="527"/>
                  <a:pt x="533" y="527"/>
                </a:cubicBezTo>
                <a:cubicBezTo>
                  <a:pt x="533" y="528"/>
                  <a:pt x="533" y="528"/>
                  <a:pt x="532" y="528"/>
                </a:cubicBezTo>
                <a:cubicBezTo>
                  <a:pt x="532" y="528"/>
                  <a:pt x="532" y="528"/>
                  <a:pt x="532" y="528"/>
                </a:cubicBezTo>
                <a:cubicBezTo>
                  <a:pt x="532" y="528"/>
                  <a:pt x="532" y="528"/>
                  <a:pt x="532" y="528"/>
                </a:cubicBezTo>
                <a:cubicBezTo>
                  <a:pt x="532" y="528"/>
                  <a:pt x="532" y="527"/>
                  <a:pt x="532" y="527"/>
                </a:cubicBezTo>
                <a:close/>
                <a:moveTo>
                  <a:pt x="531" y="535"/>
                </a:moveTo>
                <a:cubicBezTo>
                  <a:pt x="531" y="535"/>
                  <a:pt x="531" y="535"/>
                  <a:pt x="531" y="535"/>
                </a:cubicBezTo>
                <a:cubicBezTo>
                  <a:pt x="532" y="535"/>
                  <a:pt x="531" y="535"/>
                  <a:pt x="532" y="535"/>
                </a:cubicBezTo>
                <a:cubicBezTo>
                  <a:pt x="532" y="536"/>
                  <a:pt x="532" y="536"/>
                  <a:pt x="532" y="536"/>
                </a:cubicBezTo>
                <a:cubicBezTo>
                  <a:pt x="531" y="536"/>
                  <a:pt x="531" y="536"/>
                  <a:pt x="531" y="536"/>
                </a:cubicBezTo>
                <a:cubicBezTo>
                  <a:pt x="530" y="536"/>
                  <a:pt x="530" y="536"/>
                  <a:pt x="530" y="536"/>
                </a:cubicBezTo>
                <a:cubicBezTo>
                  <a:pt x="530" y="536"/>
                  <a:pt x="531" y="536"/>
                  <a:pt x="531" y="535"/>
                </a:cubicBezTo>
                <a:close/>
                <a:moveTo>
                  <a:pt x="530" y="530"/>
                </a:moveTo>
                <a:cubicBezTo>
                  <a:pt x="530" y="530"/>
                  <a:pt x="530" y="530"/>
                  <a:pt x="530" y="530"/>
                </a:cubicBezTo>
                <a:cubicBezTo>
                  <a:pt x="530" y="530"/>
                  <a:pt x="530" y="530"/>
                  <a:pt x="530" y="530"/>
                </a:cubicBezTo>
                <a:close/>
                <a:moveTo>
                  <a:pt x="529" y="534"/>
                </a:moveTo>
                <a:cubicBezTo>
                  <a:pt x="529" y="534"/>
                  <a:pt x="529" y="534"/>
                  <a:pt x="529" y="534"/>
                </a:cubicBezTo>
                <a:cubicBezTo>
                  <a:pt x="529" y="534"/>
                  <a:pt x="529" y="534"/>
                  <a:pt x="528" y="534"/>
                </a:cubicBezTo>
                <a:cubicBezTo>
                  <a:pt x="529" y="534"/>
                  <a:pt x="528" y="534"/>
                  <a:pt x="529" y="534"/>
                </a:cubicBezTo>
                <a:close/>
                <a:moveTo>
                  <a:pt x="525" y="528"/>
                </a:moveTo>
                <a:cubicBezTo>
                  <a:pt x="525" y="528"/>
                  <a:pt x="525" y="528"/>
                  <a:pt x="525" y="528"/>
                </a:cubicBezTo>
                <a:cubicBezTo>
                  <a:pt x="525" y="528"/>
                  <a:pt x="525" y="528"/>
                  <a:pt x="525" y="528"/>
                </a:cubicBezTo>
                <a:cubicBezTo>
                  <a:pt x="525" y="529"/>
                  <a:pt x="525" y="529"/>
                  <a:pt x="525" y="529"/>
                </a:cubicBezTo>
                <a:cubicBezTo>
                  <a:pt x="525" y="529"/>
                  <a:pt x="525" y="529"/>
                  <a:pt x="525" y="529"/>
                </a:cubicBezTo>
                <a:lnTo>
                  <a:pt x="525" y="528"/>
                </a:lnTo>
                <a:close/>
                <a:moveTo>
                  <a:pt x="524" y="536"/>
                </a:moveTo>
                <a:cubicBezTo>
                  <a:pt x="524" y="536"/>
                  <a:pt x="524" y="536"/>
                  <a:pt x="524" y="536"/>
                </a:cubicBezTo>
                <a:close/>
                <a:moveTo>
                  <a:pt x="522" y="534"/>
                </a:moveTo>
                <a:cubicBezTo>
                  <a:pt x="522" y="534"/>
                  <a:pt x="522" y="534"/>
                  <a:pt x="522" y="534"/>
                </a:cubicBezTo>
                <a:cubicBezTo>
                  <a:pt x="522" y="534"/>
                  <a:pt x="522" y="534"/>
                  <a:pt x="522" y="534"/>
                </a:cubicBezTo>
                <a:cubicBezTo>
                  <a:pt x="522" y="534"/>
                  <a:pt x="522" y="534"/>
                  <a:pt x="522" y="534"/>
                </a:cubicBezTo>
                <a:close/>
                <a:moveTo>
                  <a:pt x="519" y="539"/>
                </a:moveTo>
                <a:cubicBezTo>
                  <a:pt x="519" y="539"/>
                  <a:pt x="519" y="539"/>
                  <a:pt x="519" y="539"/>
                </a:cubicBezTo>
                <a:cubicBezTo>
                  <a:pt x="519" y="539"/>
                  <a:pt x="519" y="539"/>
                  <a:pt x="519" y="539"/>
                </a:cubicBezTo>
                <a:cubicBezTo>
                  <a:pt x="519" y="539"/>
                  <a:pt x="519" y="539"/>
                  <a:pt x="519" y="538"/>
                </a:cubicBezTo>
                <a:cubicBezTo>
                  <a:pt x="519" y="539"/>
                  <a:pt x="519" y="539"/>
                  <a:pt x="519" y="539"/>
                </a:cubicBezTo>
                <a:cubicBezTo>
                  <a:pt x="519" y="539"/>
                  <a:pt x="519" y="539"/>
                  <a:pt x="519" y="539"/>
                </a:cubicBezTo>
                <a:close/>
                <a:moveTo>
                  <a:pt x="519" y="531"/>
                </a:moveTo>
                <a:cubicBezTo>
                  <a:pt x="519" y="531"/>
                  <a:pt x="519" y="531"/>
                  <a:pt x="519" y="531"/>
                </a:cubicBezTo>
                <a:cubicBezTo>
                  <a:pt x="519" y="532"/>
                  <a:pt x="519" y="532"/>
                  <a:pt x="519" y="532"/>
                </a:cubicBezTo>
                <a:cubicBezTo>
                  <a:pt x="519" y="532"/>
                  <a:pt x="519" y="532"/>
                  <a:pt x="519" y="532"/>
                </a:cubicBezTo>
                <a:cubicBezTo>
                  <a:pt x="519" y="531"/>
                  <a:pt x="519" y="531"/>
                  <a:pt x="519" y="531"/>
                </a:cubicBezTo>
                <a:close/>
                <a:moveTo>
                  <a:pt x="519" y="533"/>
                </a:moveTo>
                <a:cubicBezTo>
                  <a:pt x="519" y="533"/>
                  <a:pt x="519" y="533"/>
                  <a:pt x="519" y="533"/>
                </a:cubicBezTo>
                <a:cubicBezTo>
                  <a:pt x="519" y="533"/>
                  <a:pt x="519" y="533"/>
                  <a:pt x="518" y="532"/>
                </a:cubicBezTo>
                <a:cubicBezTo>
                  <a:pt x="519" y="532"/>
                  <a:pt x="519" y="533"/>
                  <a:pt x="519" y="533"/>
                </a:cubicBezTo>
                <a:close/>
                <a:moveTo>
                  <a:pt x="518" y="538"/>
                </a:moveTo>
                <a:cubicBezTo>
                  <a:pt x="518" y="538"/>
                  <a:pt x="518" y="538"/>
                  <a:pt x="518" y="538"/>
                </a:cubicBezTo>
                <a:cubicBezTo>
                  <a:pt x="518" y="538"/>
                  <a:pt x="518" y="538"/>
                  <a:pt x="518" y="538"/>
                </a:cubicBezTo>
                <a:cubicBezTo>
                  <a:pt x="518" y="538"/>
                  <a:pt x="518" y="538"/>
                  <a:pt x="518" y="538"/>
                </a:cubicBezTo>
                <a:close/>
                <a:moveTo>
                  <a:pt x="516" y="539"/>
                </a:moveTo>
                <a:cubicBezTo>
                  <a:pt x="516" y="539"/>
                  <a:pt x="516" y="539"/>
                  <a:pt x="516" y="539"/>
                </a:cubicBezTo>
                <a:cubicBezTo>
                  <a:pt x="516" y="539"/>
                  <a:pt x="516" y="539"/>
                  <a:pt x="516" y="539"/>
                </a:cubicBezTo>
                <a:cubicBezTo>
                  <a:pt x="516" y="539"/>
                  <a:pt x="516" y="539"/>
                  <a:pt x="516" y="540"/>
                </a:cubicBezTo>
                <a:cubicBezTo>
                  <a:pt x="516" y="540"/>
                  <a:pt x="516" y="540"/>
                  <a:pt x="516" y="539"/>
                </a:cubicBezTo>
                <a:close/>
                <a:moveTo>
                  <a:pt x="516" y="537"/>
                </a:moveTo>
                <a:cubicBezTo>
                  <a:pt x="516" y="537"/>
                  <a:pt x="516" y="537"/>
                  <a:pt x="516" y="537"/>
                </a:cubicBezTo>
                <a:cubicBezTo>
                  <a:pt x="516" y="537"/>
                  <a:pt x="516" y="537"/>
                  <a:pt x="516" y="538"/>
                </a:cubicBezTo>
                <a:cubicBezTo>
                  <a:pt x="516" y="538"/>
                  <a:pt x="516" y="538"/>
                  <a:pt x="516" y="538"/>
                </a:cubicBezTo>
                <a:cubicBezTo>
                  <a:pt x="516" y="538"/>
                  <a:pt x="516" y="538"/>
                  <a:pt x="516" y="538"/>
                </a:cubicBezTo>
                <a:lnTo>
                  <a:pt x="516" y="537"/>
                </a:lnTo>
                <a:close/>
                <a:moveTo>
                  <a:pt x="514" y="536"/>
                </a:moveTo>
                <a:cubicBezTo>
                  <a:pt x="515" y="536"/>
                  <a:pt x="515" y="536"/>
                  <a:pt x="515" y="536"/>
                </a:cubicBezTo>
                <a:cubicBezTo>
                  <a:pt x="515" y="536"/>
                  <a:pt x="515" y="536"/>
                  <a:pt x="515" y="536"/>
                </a:cubicBezTo>
                <a:cubicBezTo>
                  <a:pt x="514" y="536"/>
                  <a:pt x="514" y="536"/>
                  <a:pt x="514" y="536"/>
                </a:cubicBezTo>
                <a:cubicBezTo>
                  <a:pt x="514" y="536"/>
                  <a:pt x="514" y="536"/>
                  <a:pt x="514" y="536"/>
                </a:cubicBezTo>
                <a:close/>
                <a:moveTo>
                  <a:pt x="512" y="538"/>
                </a:moveTo>
                <a:cubicBezTo>
                  <a:pt x="512" y="538"/>
                  <a:pt x="512" y="538"/>
                  <a:pt x="512" y="538"/>
                </a:cubicBezTo>
                <a:cubicBezTo>
                  <a:pt x="512" y="538"/>
                  <a:pt x="512" y="538"/>
                  <a:pt x="512" y="538"/>
                </a:cubicBezTo>
                <a:cubicBezTo>
                  <a:pt x="512" y="538"/>
                  <a:pt x="512" y="538"/>
                  <a:pt x="512" y="537"/>
                </a:cubicBezTo>
                <a:cubicBezTo>
                  <a:pt x="512" y="537"/>
                  <a:pt x="512" y="538"/>
                  <a:pt x="512" y="538"/>
                </a:cubicBezTo>
                <a:close/>
                <a:moveTo>
                  <a:pt x="505" y="540"/>
                </a:moveTo>
                <a:cubicBezTo>
                  <a:pt x="505" y="540"/>
                  <a:pt x="504" y="540"/>
                  <a:pt x="504" y="539"/>
                </a:cubicBezTo>
                <a:cubicBezTo>
                  <a:pt x="505" y="539"/>
                  <a:pt x="505" y="539"/>
                  <a:pt x="505" y="539"/>
                </a:cubicBezTo>
                <a:lnTo>
                  <a:pt x="505" y="540"/>
                </a:lnTo>
                <a:close/>
                <a:moveTo>
                  <a:pt x="506" y="541"/>
                </a:moveTo>
                <a:cubicBezTo>
                  <a:pt x="505" y="541"/>
                  <a:pt x="505" y="541"/>
                  <a:pt x="505" y="541"/>
                </a:cubicBezTo>
                <a:cubicBezTo>
                  <a:pt x="505" y="540"/>
                  <a:pt x="506" y="540"/>
                  <a:pt x="506" y="540"/>
                </a:cubicBezTo>
                <a:cubicBezTo>
                  <a:pt x="506" y="540"/>
                  <a:pt x="506" y="540"/>
                  <a:pt x="506" y="540"/>
                </a:cubicBezTo>
                <a:cubicBezTo>
                  <a:pt x="506" y="540"/>
                  <a:pt x="506" y="540"/>
                  <a:pt x="506" y="541"/>
                </a:cubicBezTo>
                <a:close/>
                <a:moveTo>
                  <a:pt x="505" y="536"/>
                </a:moveTo>
                <a:cubicBezTo>
                  <a:pt x="506" y="536"/>
                  <a:pt x="506" y="536"/>
                  <a:pt x="506" y="536"/>
                </a:cubicBezTo>
                <a:cubicBezTo>
                  <a:pt x="506" y="536"/>
                  <a:pt x="506" y="536"/>
                  <a:pt x="506" y="536"/>
                </a:cubicBezTo>
                <a:cubicBezTo>
                  <a:pt x="506" y="536"/>
                  <a:pt x="505" y="537"/>
                  <a:pt x="505" y="537"/>
                </a:cubicBezTo>
                <a:cubicBezTo>
                  <a:pt x="505" y="538"/>
                  <a:pt x="505" y="538"/>
                  <a:pt x="505" y="538"/>
                </a:cubicBezTo>
                <a:cubicBezTo>
                  <a:pt x="504" y="538"/>
                  <a:pt x="504" y="538"/>
                  <a:pt x="504" y="537"/>
                </a:cubicBezTo>
                <a:cubicBezTo>
                  <a:pt x="504" y="536"/>
                  <a:pt x="505" y="536"/>
                  <a:pt x="505" y="536"/>
                </a:cubicBezTo>
                <a:close/>
                <a:moveTo>
                  <a:pt x="503" y="538"/>
                </a:moveTo>
                <a:cubicBezTo>
                  <a:pt x="503" y="538"/>
                  <a:pt x="503" y="538"/>
                  <a:pt x="503" y="538"/>
                </a:cubicBezTo>
                <a:cubicBezTo>
                  <a:pt x="503" y="538"/>
                  <a:pt x="503" y="538"/>
                  <a:pt x="503" y="538"/>
                </a:cubicBezTo>
                <a:cubicBezTo>
                  <a:pt x="503" y="538"/>
                  <a:pt x="503" y="538"/>
                  <a:pt x="503" y="538"/>
                </a:cubicBezTo>
                <a:close/>
                <a:moveTo>
                  <a:pt x="503" y="545"/>
                </a:moveTo>
                <a:cubicBezTo>
                  <a:pt x="503" y="545"/>
                  <a:pt x="503" y="545"/>
                  <a:pt x="503" y="545"/>
                </a:cubicBezTo>
                <a:cubicBezTo>
                  <a:pt x="503" y="545"/>
                  <a:pt x="503" y="545"/>
                  <a:pt x="503" y="545"/>
                </a:cubicBezTo>
                <a:close/>
                <a:moveTo>
                  <a:pt x="501" y="543"/>
                </a:moveTo>
                <a:cubicBezTo>
                  <a:pt x="501" y="543"/>
                  <a:pt x="501" y="543"/>
                  <a:pt x="501" y="543"/>
                </a:cubicBezTo>
                <a:cubicBezTo>
                  <a:pt x="501" y="545"/>
                  <a:pt x="501" y="545"/>
                  <a:pt x="501" y="545"/>
                </a:cubicBezTo>
                <a:cubicBezTo>
                  <a:pt x="501" y="545"/>
                  <a:pt x="501" y="545"/>
                  <a:pt x="501" y="545"/>
                </a:cubicBezTo>
                <a:cubicBezTo>
                  <a:pt x="501" y="544"/>
                  <a:pt x="501" y="544"/>
                  <a:pt x="501" y="543"/>
                </a:cubicBezTo>
                <a:close/>
                <a:moveTo>
                  <a:pt x="499" y="542"/>
                </a:moveTo>
                <a:cubicBezTo>
                  <a:pt x="499" y="542"/>
                  <a:pt x="499" y="542"/>
                  <a:pt x="499" y="542"/>
                </a:cubicBezTo>
                <a:cubicBezTo>
                  <a:pt x="499" y="542"/>
                  <a:pt x="499" y="542"/>
                  <a:pt x="499" y="542"/>
                </a:cubicBezTo>
                <a:cubicBezTo>
                  <a:pt x="499" y="542"/>
                  <a:pt x="499" y="542"/>
                  <a:pt x="499" y="542"/>
                </a:cubicBezTo>
                <a:close/>
                <a:moveTo>
                  <a:pt x="498" y="549"/>
                </a:moveTo>
                <a:cubicBezTo>
                  <a:pt x="498" y="549"/>
                  <a:pt x="498" y="549"/>
                  <a:pt x="498" y="549"/>
                </a:cubicBezTo>
                <a:cubicBezTo>
                  <a:pt x="498" y="549"/>
                  <a:pt x="498" y="549"/>
                  <a:pt x="498" y="549"/>
                </a:cubicBezTo>
                <a:cubicBezTo>
                  <a:pt x="498" y="549"/>
                  <a:pt x="498" y="549"/>
                  <a:pt x="498" y="548"/>
                </a:cubicBezTo>
                <a:lnTo>
                  <a:pt x="498" y="549"/>
                </a:lnTo>
                <a:close/>
                <a:moveTo>
                  <a:pt x="496" y="546"/>
                </a:moveTo>
                <a:cubicBezTo>
                  <a:pt x="496" y="546"/>
                  <a:pt x="496" y="546"/>
                  <a:pt x="496" y="546"/>
                </a:cubicBezTo>
                <a:cubicBezTo>
                  <a:pt x="497" y="546"/>
                  <a:pt x="496" y="546"/>
                  <a:pt x="497" y="546"/>
                </a:cubicBezTo>
                <a:cubicBezTo>
                  <a:pt x="497" y="546"/>
                  <a:pt x="497" y="547"/>
                  <a:pt x="496" y="547"/>
                </a:cubicBezTo>
                <a:cubicBezTo>
                  <a:pt x="496" y="547"/>
                  <a:pt x="496" y="547"/>
                  <a:pt x="496" y="547"/>
                </a:cubicBezTo>
                <a:cubicBezTo>
                  <a:pt x="496" y="546"/>
                  <a:pt x="496" y="547"/>
                  <a:pt x="496" y="546"/>
                </a:cubicBezTo>
                <a:close/>
                <a:moveTo>
                  <a:pt x="494" y="547"/>
                </a:moveTo>
                <a:cubicBezTo>
                  <a:pt x="494" y="547"/>
                  <a:pt x="494" y="547"/>
                  <a:pt x="494" y="547"/>
                </a:cubicBezTo>
                <a:cubicBezTo>
                  <a:pt x="494" y="547"/>
                  <a:pt x="494" y="547"/>
                  <a:pt x="494" y="547"/>
                </a:cubicBezTo>
                <a:cubicBezTo>
                  <a:pt x="493" y="547"/>
                  <a:pt x="494" y="547"/>
                  <a:pt x="494" y="547"/>
                </a:cubicBezTo>
                <a:cubicBezTo>
                  <a:pt x="494" y="547"/>
                  <a:pt x="494" y="547"/>
                  <a:pt x="494" y="547"/>
                </a:cubicBezTo>
                <a:close/>
                <a:moveTo>
                  <a:pt x="493" y="543"/>
                </a:moveTo>
                <a:cubicBezTo>
                  <a:pt x="493" y="543"/>
                  <a:pt x="494" y="543"/>
                  <a:pt x="493" y="543"/>
                </a:cubicBezTo>
                <a:cubicBezTo>
                  <a:pt x="493" y="543"/>
                  <a:pt x="493" y="543"/>
                  <a:pt x="493" y="543"/>
                </a:cubicBezTo>
                <a:close/>
                <a:moveTo>
                  <a:pt x="494" y="544"/>
                </a:moveTo>
                <a:cubicBezTo>
                  <a:pt x="494" y="544"/>
                  <a:pt x="494" y="544"/>
                  <a:pt x="494" y="544"/>
                </a:cubicBezTo>
                <a:cubicBezTo>
                  <a:pt x="494" y="545"/>
                  <a:pt x="494" y="545"/>
                  <a:pt x="494" y="545"/>
                </a:cubicBezTo>
                <a:cubicBezTo>
                  <a:pt x="494" y="545"/>
                  <a:pt x="494" y="545"/>
                  <a:pt x="494" y="545"/>
                </a:cubicBezTo>
                <a:cubicBezTo>
                  <a:pt x="494" y="545"/>
                  <a:pt x="494" y="544"/>
                  <a:pt x="493" y="544"/>
                </a:cubicBezTo>
                <a:cubicBezTo>
                  <a:pt x="494" y="544"/>
                  <a:pt x="494" y="544"/>
                  <a:pt x="494" y="544"/>
                </a:cubicBezTo>
                <a:close/>
                <a:moveTo>
                  <a:pt x="492" y="546"/>
                </a:moveTo>
                <a:cubicBezTo>
                  <a:pt x="493" y="546"/>
                  <a:pt x="493" y="546"/>
                  <a:pt x="493" y="546"/>
                </a:cubicBezTo>
                <a:cubicBezTo>
                  <a:pt x="493" y="547"/>
                  <a:pt x="493" y="547"/>
                  <a:pt x="492" y="547"/>
                </a:cubicBezTo>
                <a:cubicBezTo>
                  <a:pt x="492" y="547"/>
                  <a:pt x="492" y="547"/>
                  <a:pt x="492" y="547"/>
                </a:cubicBezTo>
                <a:cubicBezTo>
                  <a:pt x="492" y="547"/>
                  <a:pt x="492" y="547"/>
                  <a:pt x="492" y="547"/>
                </a:cubicBezTo>
                <a:cubicBezTo>
                  <a:pt x="492" y="547"/>
                  <a:pt x="492" y="547"/>
                  <a:pt x="492" y="546"/>
                </a:cubicBezTo>
                <a:close/>
                <a:moveTo>
                  <a:pt x="490" y="547"/>
                </a:moveTo>
                <a:cubicBezTo>
                  <a:pt x="491" y="547"/>
                  <a:pt x="491" y="547"/>
                  <a:pt x="491" y="547"/>
                </a:cubicBezTo>
                <a:cubicBezTo>
                  <a:pt x="491" y="547"/>
                  <a:pt x="491" y="547"/>
                  <a:pt x="491" y="547"/>
                </a:cubicBezTo>
                <a:cubicBezTo>
                  <a:pt x="491" y="548"/>
                  <a:pt x="491" y="548"/>
                  <a:pt x="491" y="548"/>
                </a:cubicBezTo>
                <a:cubicBezTo>
                  <a:pt x="490" y="548"/>
                  <a:pt x="490" y="548"/>
                  <a:pt x="490" y="548"/>
                </a:cubicBezTo>
                <a:cubicBezTo>
                  <a:pt x="490" y="548"/>
                  <a:pt x="490" y="548"/>
                  <a:pt x="490" y="547"/>
                </a:cubicBezTo>
                <a:cubicBezTo>
                  <a:pt x="489" y="547"/>
                  <a:pt x="489" y="547"/>
                  <a:pt x="489" y="547"/>
                </a:cubicBezTo>
                <a:cubicBezTo>
                  <a:pt x="490" y="547"/>
                  <a:pt x="489" y="547"/>
                  <a:pt x="490" y="547"/>
                </a:cubicBezTo>
                <a:close/>
                <a:moveTo>
                  <a:pt x="489" y="550"/>
                </a:moveTo>
                <a:cubicBezTo>
                  <a:pt x="489" y="550"/>
                  <a:pt x="489" y="550"/>
                  <a:pt x="489" y="550"/>
                </a:cubicBezTo>
                <a:cubicBezTo>
                  <a:pt x="489" y="550"/>
                  <a:pt x="489" y="550"/>
                  <a:pt x="489" y="550"/>
                </a:cubicBezTo>
                <a:cubicBezTo>
                  <a:pt x="489" y="550"/>
                  <a:pt x="489" y="550"/>
                  <a:pt x="489" y="550"/>
                </a:cubicBezTo>
                <a:close/>
                <a:moveTo>
                  <a:pt x="489" y="548"/>
                </a:moveTo>
                <a:cubicBezTo>
                  <a:pt x="489" y="548"/>
                  <a:pt x="489" y="548"/>
                  <a:pt x="489" y="548"/>
                </a:cubicBezTo>
                <a:cubicBezTo>
                  <a:pt x="488" y="548"/>
                  <a:pt x="489" y="548"/>
                  <a:pt x="489" y="548"/>
                </a:cubicBezTo>
                <a:close/>
                <a:moveTo>
                  <a:pt x="488" y="551"/>
                </a:moveTo>
                <a:cubicBezTo>
                  <a:pt x="489" y="551"/>
                  <a:pt x="489" y="551"/>
                  <a:pt x="489" y="551"/>
                </a:cubicBezTo>
                <a:cubicBezTo>
                  <a:pt x="489" y="551"/>
                  <a:pt x="489" y="551"/>
                  <a:pt x="489" y="552"/>
                </a:cubicBezTo>
                <a:cubicBezTo>
                  <a:pt x="488" y="551"/>
                  <a:pt x="488" y="551"/>
                  <a:pt x="488" y="551"/>
                </a:cubicBezTo>
                <a:close/>
                <a:moveTo>
                  <a:pt x="486" y="551"/>
                </a:moveTo>
                <a:cubicBezTo>
                  <a:pt x="487" y="551"/>
                  <a:pt x="487" y="551"/>
                  <a:pt x="487" y="551"/>
                </a:cubicBezTo>
                <a:cubicBezTo>
                  <a:pt x="487" y="551"/>
                  <a:pt x="487" y="551"/>
                  <a:pt x="487" y="551"/>
                </a:cubicBezTo>
                <a:cubicBezTo>
                  <a:pt x="486" y="551"/>
                  <a:pt x="486" y="551"/>
                  <a:pt x="486" y="551"/>
                </a:cubicBezTo>
                <a:close/>
                <a:moveTo>
                  <a:pt x="485" y="550"/>
                </a:moveTo>
                <a:cubicBezTo>
                  <a:pt x="484" y="550"/>
                  <a:pt x="484" y="550"/>
                  <a:pt x="484" y="550"/>
                </a:cubicBezTo>
                <a:lnTo>
                  <a:pt x="485" y="550"/>
                </a:lnTo>
                <a:close/>
                <a:moveTo>
                  <a:pt x="482" y="549"/>
                </a:moveTo>
                <a:cubicBezTo>
                  <a:pt x="482" y="549"/>
                  <a:pt x="482" y="549"/>
                  <a:pt x="482" y="549"/>
                </a:cubicBezTo>
                <a:cubicBezTo>
                  <a:pt x="482" y="550"/>
                  <a:pt x="482" y="550"/>
                  <a:pt x="482" y="550"/>
                </a:cubicBezTo>
                <a:cubicBezTo>
                  <a:pt x="482" y="550"/>
                  <a:pt x="482" y="550"/>
                  <a:pt x="482" y="550"/>
                </a:cubicBezTo>
                <a:lnTo>
                  <a:pt x="482" y="549"/>
                </a:lnTo>
                <a:close/>
                <a:moveTo>
                  <a:pt x="482" y="551"/>
                </a:moveTo>
                <a:cubicBezTo>
                  <a:pt x="482" y="551"/>
                  <a:pt x="482" y="551"/>
                  <a:pt x="482" y="551"/>
                </a:cubicBezTo>
                <a:cubicBezTo>
                  <a:pt x="482" y="551"/>
                  <a:pt x="482" y="551"/>
                  <a:pt x="482" y="551"/>
                </a:cubicBezTo>
                <a:close/>
                <a:moveTo>
                  <a:pt x="480" y="556"/>
                </a:moveTo>
                <a:cubicBezTo>
                  <a:pt x="480" y="557"/>
                  <a:pt x="480" y="557"/>
                  <a:pt x="480" y="557"/>
                </a:cubicBezTo>
                <a:cubicBezTo>
                  <a:pt x="479" y="556"/>
                  <a:pt x="479" y="557"/>
                  <a:pt x="479" y="556"/>
                </a:cubicBezTo>
                <a:cubicBezTo>
                  <a:pt x="480" y="556"/>
                  <a:pt x="480" y="556"/>
                  <a:pt x="480" y="556"/>
                </a:cubicBezTo>
                <a:cubicBezTo>
                  <a:pt x="480" y="556"/>
                  <a:pt x="480" y="556"/>
                  <a:pt x="480" y="556"/>
                </a:cubicBezTo>
                <a:close/>
                <a:moveTo>
                  <a:pt x="480" y="552"/>
                </a:moveTo>
                <a:cubicBezTo>
                  <a:pt x="480" y="552"/>
                  <a:pt x="480" y="552"/>
                  <a:pt x="480" y="552"/>
                </a:cubicBezTo>
                <a:cubicBezTo>
                  <a:pt x="480" y="552"/>
                  <a:pt x="480" y="552"/>
                  <a:pt x="480" y="552"/>
                </a:cubicBezTo>
                <a:close/>
                <a:moveTo>
                  <a:pt x="480" y="550"/>
                </a:moveTo>
                <a:cubicBezTo>
                  <a:pt x="480" y="550"/>
                  <a:pt x="480" y="550"/>
                  <a:pt x="480" y="550"/>
                </a:cubicBezTo>
                <a:cubicBezTo>
                  <a:pt x="480" y="550"/>
                  <a:pt x="480" y="550"/>
                  <a:pt x="480" y="550"/>
                </a:cubicBezTo>
                <a:cubicBezTo>
                  <a:pt x="480" y="550"/>
                  <a:pt x="480" y="550"/>
                  <a:pt x="480" y="550"/>
                </a:cubicBezTo>
                <a:cubicBezTo>
                  <a:pt x="480" y="550"/>
                  <a:pt x="480" y="550"/>
                  <a:pt x="480" y="550"/>
                </a:cubicBezTo>
                <a:cubicBezTo>
                  <a:pt x="480" y="550"/>
                  <a:pt x="480" y="550"/>
                  <a:pt x="480" y="550"/>
                </a:cubicBezTo>
                <a:close/>
                <a:moveTo>
                  <a:pt x="478" y="551"/>
                </a:moveTo>
                <a:cubicBezTo>
                  <a:pt x="479" y="551"/>
                  <a:pt x="479" y="551"/>
                  <a:pt x="479" y="551"/>
                </a:cubicBezTo>
                <a:cubicBezTo>
                  <a:pt x="479" y="552"/>
                  <a:pt x="479" y="552"/>
                  <a:pt x="479" y="552"/>
                </a:cubicBezTo>
                <a:cubicBezTo>
                  <a:pt x="479" y="552"/>
                  <a:pt x="479" y="552"/>
                  <a:pt x="479" y="552"/>
                </a:cubicBezTo>
                <a:cubicBezTo>
                  <a:pt x="478" y="552"/>
                  <a:pt x="478" y="552"/>
                  <a:pt x="478" y="552"/>
                </a:cubicBezTo>
                <a:lnTo>
                  <a:pt x="478" y="551"/>
                </a:lnTo>
                <a:close/>
                <a:moveTo>
                  <a:pt x="478" y="552"/>
                </a:moveTo>
                <a:cubicBezTo>
                  <a:pt x="479" y="552"/>
                  <a:pt x="479" y="552"/>
                  <a:pt x="479" y="552"/>
                </a:cubicBezTo>
                <a:cubicBezTo>
                  <a:pt x="479" y="552"/>
                  <a:pt x="479" y="552"/>
                  <a:pt x="479" y="553"/>
                </a:cubicBezTo>
                <a:cubicBezTo>
                  <a:pt x="479" y="553"/>
                  <a:pt x="479" y="553"/>
                  <a:pt x="479" y="553"/>
                </a:cubicBezTo>
                <a:cubicBezTo>
                  <a:pt x="478" y="553"/>
                  <a:pt x="478" y="553"/>
                  <a:pt x="478" y="553"/>
                </a:cubicBezTo>
                <a:lnTo>
                  <a:pt x="478" y="552"/>
                </a:lnTo>
                <a:close/>
                <a:moveTo>
                  <a:pt x="477" y="558"/>
                </a:moveTo>
                <a:cubicBezTo>
                  <a:pt x="476" y="558"/>
                  <a:pt x="476" y="558"/>
                  <a:pt x="476" y="558"/>
                </a:cubicBezTo>
                <a:cubicBezTo>
                  <a:pt x="476" y="558"/>
                  <a:pt x="476" y="558"/>
                  <a:pt x="476" y="557"/>
                </a:cubicBezTo>
                <a:cubicBezTo>
                  <a:pt x="477" y="557"/>
                  <a:pt x="477" y="557"/>
                  <a:pt x="477" y="557"/>
                </a:cubicBezTo>
                <a:lnTo>
                  <a:pt x="477" y="558"/>
                </a:lnTo>
                <a:close/>
                <a:moveTo>
                  <a:pt x="477" y="550"/>
                </a:moveTo>
                <a:cubicBezTo>
                  <a:pt x="477" y="550"/>
                  <a:pt x="477" y="550"/>
                  <a:pt x="477" y="550"/>
                </a:cubicBezTo>
                <a:cubicBezTo>
                  <a:pt x="477" y="551"/>
                  <a:pt x="477" y="551"/>
                  <a:pt x="477" y="551"/>
                </a:cubicBezTo>
                <a:cubicBezTo>
                  <a:pt x="477" y="551"/>
                  <a:pt x="477" y="551"/>
                  <a:pt x="477" y="551"/>
                </a:cubicBezTo>
                <a:cubicBezTo>
                  <a:pt x="477" y="551"/>
                  <a:pt x="477" y="551"/>
                  <a:pt x="477" y="550"/>
                </a:cubicBezTo>
                <a:close/>
                <a:moveTo>
                  <a:pt x="477" y="553"/>
                </a:moveTo>
                <a:cubicBezTo>
                  <a:pt x="477" y="552"/>
                  <a:pt x="477" y="552"/>
                  <a:pt x="477" y="552"/>
                </a:cubicBezTo>
                <a:cubicBezTo>
                  <a:pt x="477" y="553"/>
                  <a:pt x="477" y="554"/>
                  <a:pt x="477" y="554"/>
                </a:cubicBezTo>
                <a:cubicBezTo>
                  <a:pt x="477" y="554"/>
                  <a:pt x="477" y="554"/>
                  <a:pt x="477" y="554"/>
                </a:cubicBezTo>
                <a:cubicBezTo>
                  <a:pt x="477" y="554"/>
                  <a:pt x="477" y="554"/>
                  <a:pt x="477" y="554"/>
                </a:cubicBezTo>
                <a:cubicBezTo>
                  <a:pt x="476" y="554"/>
                  <a:pt x="476" y="554"/>
                  <a:pt x="476" y="554"/>
                </a:cubicBezTo>
                <a:cubicBezTo>
                  <a:pt x="476" y="554"/>
                  <a:pt x="476" y="554"/>
                  <a:pt x="476" y="554"/>
                </a:cubicBezTo>
                <a:cubicBezTo>
                  <a:pt x="476" y="553"/>
                  <a:pt x="476" y="553"/>
                  <a:pt x="477" y="553"/>
                </a:cubicBezTo>
                <a:close/>
                <a:moveTo>
                  <a:pt x="476" y="560"/>
                </a:moveTo>
                <a:cubicBezTo>
                  <a:pt x="476" y="560"/>
                  <a:pt x="476" y="560"/>
                  <a:pt x="476" y="560"/>
                </a:cubicBezTo>
                <a:cubicBezTo>
                  <a:pt x="475" y="560"/>
                  <a:pt x="475" y="559"/>
                  <a:pt x="475" y="559"/>
                </a:cubicBezTo>
                <a:cubicBezTo>
                  <a:pt x="476" y="559"/>
                  <a:pt x="476" y="559"/>
                  <a:pt x="476" y="560"/>
                </a:cubicBezTo>
                <a:close/>
                <a:moveTo>
                  <a:pt x="474" y="552"/>
                </a:moveTo>
                <a:cubicBezTo>
                  <a:pt x="474" y="552"/>
                  <a:pt x="474" y="552"/>
                  <a:pt x="474" y="552"/>
                </a:cubicBezTo>
                <a:cubicBezTo>
                  <a:pt x="474" y="552"/>
                  <a:pt x="474" y="552"/>
                  <a:pt x="473" y="552"/>
                </a:cubicBezTo>
                <a:lnTo>
                  <a:pt x="474" y="552"/>
                </a:lnTo>
                <a:close/>
                <a:moveTo>
                  <a:pt x="472" y="557"/>
                </a:moveTo>
                <a:cubicBezTo>
                  <a:pt x="473" y="557"/>
                  <a:pt x="473" y="557"/>
                  <a:pt x="473" y="557"/>
                </a:cubicBezTo>
                <a:cubicBezTo>
                  <a:pt x="473" y="557"/>
                  <a:pt x="473" y="557"/>
                  <a:pt x="473" y="557"/>
                </a:cubicBezTo>
                <a:cubicBezTo>
                  <a:pt x="473" y="557"/>
                  <a:pt x="473" y="557"/>
                  <a:pt x="473" y="558"/>
                </a:cubicBezTo>
                <a:cubicBezTo>
                  <a:pt x="473" y="557"/>
                  <a:pt x="473" y="557"/>
                  <a:pt x="472" y="557"/>
                </a:cubicBezTo>
                <a:close/>
                <a:moveTo>
                  <a:pt x="472" y="563"/>
                </a:moveTo>
                <a:cubicBezTo>
                  <a:pt x="471" y="563"/>
                  <a:pt x="471" y="563"/>
                  <a:pt x="471" y="563"/>
                </a:cubicBezTo>
                <a:cubicBezTo>
                  <a:pt x="472" y="563"/>
                  <a:pt x="471" y="563"/>
                  <a:pt x="472" y="563"/>
                </a:cubicBezTo>
                <a:close/>
                <a:moveTo>
                  <a:pt x="470" y="557"/>
                </a:moveTo>
                <a:cubicBezTo>
                  <a:pt x="470" y="557"/>
                  <a:pt x="470" y="557"/>
                  <a:pt x="470" y="557"/>
                </a:cubicBezTo>
                <a:cubicBezTo>
                  <a:pt x="470" y="557"/>
                  <a:pt x="470" y="558"/>
                  <a:pt x="470" y="558"/>
                </a:cubicBezTo>
                <a:cubicBezTo>
                  <a:pt x="470" y="558"/>
                  <a:pt x="470" y="558"/>
                  <a:pt x="470" y="558"/>
                </a:cubicBezTo>
                <a:cubicBezTo>
                  <a:pt x="470" y="558"/>
                  <a:pt x="470" y="558"/>
                  <a:pt x="470" y="558"/>
                </a:cubicBezTo>
                <a:cubicBezTo>
                  <a:pt x="470" y="558"/>
                  <a:pt x="470" y="558"/>
                  <a:pt x="470" y="558"/>
                </a:cubicBezTo>
                <a:cubicBezTo>
                  <a:pt x="470" y="557"/>
                  <a:pt x="470" y="558"/>
                  <a:pt x="470" y="557"/>
                </a:cubicBezTo>
                <a:close/>
                <a:moveTo>
                  <a:pt x="469" y="561"/>
                </a:moveTo>
                <a:cubicBezTo>
                  <a:pt x="470" y="561"/>
                  <a:pt x="470" y="561"/>
                  <a:pt x="470" y="561"/>
                </a:cubicBezTo>
                <a:cubicBezTo>
                  <a:pt x="470" y="561"/>
                  <a:pt x="470" y="561"/>
                  <a:pt x="470" y="561"/>
                </a:cubicBezTo>
                <a:cubicBezTo>
                  <a:pt x="469" y="561"/>
                  <a:pt x="469" y="561"/>
                  <a:pt x="469" y="561"/>
                </a:cubicBezTo>
                <a:close/>
                <a:moveTo>
                  <a:pt x="469" y="553"/>
                </a:moveTo>
                <a:cubicBezTo>
                  <a:pt x="469" y="553"/>
                  <a:pt x="469" y="553"/>
                  <a:pt x="469" y="553"/>
                </a:cubicBezTo>
                <a:cubicBezTo>
                  <a:pt x="468" y="553"/>
                  <a:pt x="469" y="553"/>
                  <a:pt x="468" y="553"/>
                </a:cubicBezTo>
                <a:cubicBezTo>
                  <a:pt x="469" y="553"/>
                  <a:pt x="469" y="553"/>
                  <a:pt x="469" y="553"/>
                </a:cubicBezTo>
                <a:close/>
                <a:moveTo>
                  <a:pt x="467" y="564"/>
                </a:moveTo>
                <a:cubicBezTo>
                  <a:pt x="467" y="564"/>
                  <a:pt x="467" y="564"/>
                  <a:pt x="467" y="565"/>
                </a:cubicBezTo>
                <a:cubicBezTo>
                  <a:pt x="467" y="565"/>
                  <a:pt x="467" y="565"/>
                  <a:pt x="467" y="565"/>
                </a:cubicBezTo>
                <a:cubicBezTo>
                  <a:pt x="467" y="565"/>
                  <a:pt x="467" y="564"/>
                  <a:pt x="466" y="564"/>
                </a:cubicBezTo>
                <a:cubicBezTo>
                  <a:pt x="467" y="564"/>
                  <a:pt x="467" y="564"/>
                  <a:pt x="467" y="564"/>
                </a:cubicBezTo>
                <a:close/>
                <a:moveTo>
                  <a:pt x="464" y="566"/>
                </a:moveTo>
                <a:cubicBezTo>
                  <a:pt x="463" y="566"/>
                  <a:pt x="463" y="566"/>
                  <a:pt x="463" y="566"/>
                </a:cubicBezTo>
                <a:cubicBezTo>
                  <a:pt x="463" y="566"/>
                  <a:pt x="463" y="566"/>
                  <a:pt x="463" y="566"/>
                </a:cubicBezTo>
                <a:cubicBezTo>
                  <a:pt x="464" y="566"/>
                  <a:pt x="464" y="566"/>
                  <a:pt x="464" y="566"/>
                </a:cubicBezTo>
                <a:close/>
                <a:moveTo>
                  <a:pt x="465" y="563"/>
                </a:moveTo>
                <a:cubicBezTo>
                  <a:pt x="465" y="563"/>
                  <a:pt x="465" y="563"/>
                  <a:pt x="465" y="563"/>
                </a:cubicBezTo>
                <a:cubicBezTo>
                  <a:pt x="465" y="562"/>
                  <a:pt x="465" y="563"/>
                  <a:pt x="465" y="562"/>
                </a:cubicBezTo>
                <a:cubicBezTo>
                  <a:pt x="465" y="562"/>
                  <a:pt x="465" y="562"/>
                  <a:pt x="465" y="562"/>
                </a:cubicBezTo>
                <a:lnTo>
                  <a:pt x="465" y="563"/>
                </a:lnTo>
                <a:close/>
                <a:moveTo>
                  <a:pt x="465" y="561"/>
                </a:moveTo>
                <a:cubicBezTo>
                  <a:pt x="465" y="561"/>
                  <a:pt x="465" y="561"/>
                  <a:pt x="465" y="561"/>
                </a:cubicBezTo>
                <a:cubicBezTo>
                  <a:pt x="465" y="561"/>
                  <a:pt x="465" y="561"/>
                  <a:pt x="465" y="561"/>
                </a:cubicBezTo>
                <a:cubicBezTo>
                  <a:pt x="465" y="561"/>
                  <a:pt x="465" y="561"/>
                  <a:pt x="465" y="561"/>
                </a:cubicBezTo>
                <a:close/>
                <a:moveTo>
                  <a:pt x="465" y="554"/>
                </a:moveTo>
                <a:cubicBezTo>
                  <a:pt x="466" y="554"/>
                  <a:pt x="466" y="554"/>
                  <a:pt x="466" y="554"/>
                </a:cubicBezTo>
                <a:cubicBezTo>
                  <a:pt x="466" y="554"/>
                  <a:pt x="466" y="554"/>
                  <a:pt x="466" y="554"/>
                </a:cubicBezTo>
                <a:cubicBezTo>
                  <a:pt x="466" y="554"/>
                  <a:pt x="466" y="554"/>
                  <a:pt x="466" y="554"/>
                </a:cubicBezTo>
                <a:cubicBezTo>
                  <a:pt x="466" y="554"/>
                  <a:pt x="466" y="554"/>
                  <a:pt x="465" y="554"/>
                </a:cubicBezTo>
                <a:close/>
                <a:moveTo>
                  <a:pt x="465" y="554"/>
                </a:moveTo>
                <a:cubicBezTo>
                  <a:pt x="465" y="554"/>
                  <a:pt x="465" y="554"/>
                  <a:pt x="465" y="554"/>
                </a:cubicBezTo>
                <a:cubicBezTo>
                  <a:pt x="465" y="555"/>
                  <a:pt x="465" y="555"/>
                  <a:pt x="465" y="555"/>
                </a:cubicBezTo>
                <a:cubicBezTo>
                  <a:pt x="465" y="555"/>
                  <a:pt x="465" y="555"/>
                  <a:pt x="465" y="555"/>
                </a:cubicBezTo>
                <a:cubicBezTo>
                  <a:pt x="465" y="555"/>
                  <a:pt x="465" y="554"/>
                  <a:pt x="465" y="554"/>
                </a:cubicBezTo>
                <a:close/>
                <a:moveTo>
                  <a:pt x="465" y="559"/>
                </a:moveTo>
                <a:cubicBezTo>
                  <a:pt x="465" y="560"/>
                  <a:pt x="465" y="560"/>
                  <a:pt x="465" y="560"/>
                </a:cubicBezTo>
                <a:cubicBezTo>
                  <a:pt x="465" y="560"/>
                  <a:pt x="465" y="560"/>
                  <a:pt x="465" y="560"/>
                </a:cubicBezTo>
                <a:cubicBezTo>
                  <a:pt x="464" y="559"/>
                  <a:pt x="464" y="559"/>
                  <a:pt x="464" y="559"/>
                </a:cubicBezTo>
                <a:cubicBezTo>
                  <a:pt x="465" y="559"/>
                  <a:pt x="465" y="559"/>
                  <a:pt x="465" y="559"/>
                </a:cubicBezTo>
                <a:close/>
                <a:moveTo>
                  <a:pt x="464" y="561"/>
                </a:moveTo>
                <a:cubicBezTo>
                  <a:pt x="465" y="561"/>
                  <a:pt x="464" y="561"/>
                  <a:pt x="465" y="561"/>
                </a:cubicBezTo>
                <a:cubicBezTo>
                  <a:pt x="465" y="561"/>
                  <a:pt x="465" y="561"/>
                  <a:pt x="465" y="562"/>
                </a:cubicBezTo>
                <a:cubicBezTo>
                  <a:pt x="465" y="561"/>
                  <a:pt x="465" y="561"/>
                  <a:pt x="464" y="561"/>
                </a:cubicBezTo>
                <a:cubicBezTo>
                  <a:pt x="464" y="561"/>
                  <a:pt x="464" y="561"/>
                  <a:pt x="464" y="561"/>
                </a:cubicBezTo>
                <a:close/>
                <a:moveTo>
                  <a:pt x="463" y="560"/>
                </a:moveTo>
                <a:cubicBezTo>
                  <a:pt x="464" y="560"/>
                  <a:pt x="463" y="560"/>
                  <a:pt x="464" y="560"/>
                </a:cubicBezTo>
                <a:cubicBezTo>
                  <a:pt x="464" y="560"/>
                  <a:pt x="464" y="560"/>
                  <a:pt x="464" y="560"/>
                </a:cubicBezTo>
                <a:cubicBezTo>
                  <a:pt x="464" y="560"/>
                  <a:pt x="464" y="560"/>
                  <a:pt x="464" y="560"/>
                </a:cubicBezTo>
                <a:cubicBezTo>
                  <a:pt x="464" y="560"/>
                  <a:pt x="464" y="560"/>
                  <a:pt x="463" y="560"/>
                </a:cubicBezTo>
                <a:close/>
                <a:moveTo>
                  <a:pt x="464" y="563"/>
                </a:moveTo>
                <a:cubicBezTo>
                  <a:pt x="464" y="564"/>
                  <a:pt x="464" y="564"/>
                  <a:pt x="465" y="564"/>
                </a:cubicBezTo>
                <a:cubicBezTo>
                  <a:pt x="465" y="565"/>
                  <a:pt x="465" y="565"/>
                  <a:pt x="465" y="565"/>
                </a:cubicBezTo>
                <a:cubicBezTo>
                  <a:pt x="464" y="565"/>
                  <a:pt x="464" y="565"/>
                  <a:pt x="464" y="565"/>
                </a:cubicBezTo>
                <a:cubicBezTo>
                  <a:pt x="464" y="565"/>
                  <a:pt x="464" y="565"/>
                  <a:pt x="464" y="565"/>
                </a:cubicBezTo>
                <a:cubicBezTo>
                  <a:pt x="464" y="565"/>
                  <a:pt x="464" y="565"/>
                  <a:pt x="464" y="565"/>
                </a:cubicBezTo>
                <a:cubicBezTo>
                  <a:pt x="464" y="565"/>
                  <a:pt x="464" y="565"/>
                  <a:pt x="464" y="565"/>
                </a:cubicBezTo>
                <a:cubicBezTo>
                  <a:pt x="464" y="565"/>
                  <a:pt x="464" y="565"/>
                  <a:pt x="465" y="564"/>
                </a:cubicBezTo>
                <a:cubicBezTo>
                  <a:pt x="464" y="564"/>
                  <a:pt x="464" y="564"/>
                  <a:pt x="463" y="564"/>
                </a:cubicBezTo>
                <a:cubicBezTo>
                  <a:pt x="463" y="564"/>
                  <a:pt x="463" y="564"/>
                  <a:pt x="463" y="564"/>
                </a:cubicBezTo>
                <a:cubicBezTo>
                  <a:pt x="463" y="564"/>
                  <a:pt x="463" y="564"/>
                  <a:pt x="464" y="563"/>
                </a:cubicBezTo>
                <a:close/>
                <a:moveTo>
                  <a:pt x="463" y="565"/>
                </a:moveTo>
                <a:cubicBezTo>
                  <a:pt x="463" y="565"/>
                  <a:pt x="463" y="565"/>
                  <a:pt x="463" y="565"/>
                </a:cubicBezTo>
                <a:cubicBezTo>
                  <a:pt x="463" y="565"/>
                  <a:pt x="463" y="565"/>
                  <a:pt x="463" y="565"/>
                </a:cubicBezTo>
                <a:cubicBezTo>
                  <a:pt x="463" y="565"/>
                  <a:pt x="463" y="565"/>
                  <a:pt x="463" y="565"/>
                </a:cubicBezTo>
                <a:close/>
                <a:moveTo>
                  <a:pt x="460" y="558"/>
                </a:moveTo>
                <a:cubicBezTo>
                  <a:pt x="460" y="558"/>
                  <a:pt x="460" y="558"/>
                  <a:pt x="460" y="558"/>
                </a:cubicBezTo>
                <a:cubicBezTo>
                  <a:pt x="460" y="558"/>
                  <a:pt x="460" y="558"/>
                  <a:pt x="460" y="558"/>
                </a:cubicBezTo>
                <a:cubicBezTo>
                  <a:pt x="460" y="558"/>
                  <a:pt x="460" y="558"/>
                  <a:pt x="460" y="558"/>
                </a:cubicBezTo>
                <a:close/>
                <a:moveTo>
                  <a:pt x="459" y="557"/>
                </a:moveTo>
                <a:cubicBezTo>
                  <a:pt x="459" y="557"/>
                  <a:pt x="459" y="557"/>
                  <a:pt x="459" y="557"/>
                </a:cubicBezTo>
                <a:cubicBezTo>
                  <a:pt x="459" y="557"/>
                  <a:pt x="459" y="557"/>
                  <a:pt x="459" y="557"/>
                </a:cubicBezTo>
                <a:cubicBezTo>
                  <a:pt x="459" y="557"/>
                  <a:pt x="459" y="557"/>
                  <a:pt x="459" y="557"/>
                </a:cubicBezTo>
                <a:close/>
                <a:moveTo>
                  <a:pt x="459" y="558"/>
                </a:moveTo>
                <a:cubicBezTo>
                  <a:pt x="459" y="558"/>
                  <a:pt x="459" y="558"/>
                  <a:pt x="459" y="558"/>
                </a:cubicBezTo>
                <a:cubicBezTo>
                  <a:pt x="459" y="558"/>
                  <a:pt x="459" y="558"/>
                  <a:pt x="459" y="558"/>
                </a:cubicBezTo>
                <a:cubicBezTo>
                  <a:pt x="459" y="558"/>
                  <a:pt x="459" y="558"/>
                  <a:pt x="459" y="558"/>
                </a:cubicBezTo>
                <a:cubicBezTo>
                  <a:pt x="459" y="559"/>
                  <a:pt x="459" y="558"/>
                  <a:pt x="459" y="558"/>
                </a:cubicBezTo>
                <a:close/>
                <a:moveTo>
                  <a:pt x="458" y="560"/>
                </a:moveTo>
                <a:cubicBezTo>
                  <a:pt x="458" y="560"/>
                  <a:pt x="458" y="560"/>
                  <a:pt x="458" y="560"/>
                </a:cubicBezTo>
                <a:cubicBezTo>
                  <a:pt x="458" y="560"/>
                  <a:pt x="458" y="560"/>
                  <a:pt x="458" y="560"/>
                </a:cubicBezTo>
                <a:cubicBezTo>
                  <a:pt x="458" y="560"/>
                  <a:pt x="458" y="560"/>
                  <a:pt x="458" y="560"/>
                </a:cubicBezTo>
                <a:cubicBezTo>
                  <a:pt x="458" y="560"/>
                  <a:pt x="458" y="560"/>
                  <a:pt x="458" y="560"/>
                </a:cubicBezTo>
                <a:close/>
                <a:moveTo>
                  <a:pt x="458" y="565"/>
                </a:moveTo>
                <a:cubicBezTo>
                  <a:pt x="458" y="566"/>
                  <a:pt x="458" y="566"/>
                  <a:pt x="458" y="566"/>
                </a:cubicBezTo>
                <a:cubicBezTo>
                  <a:pt x="458" y="566"/>
                  <a:pt x="458" y="566"/>
                  <a:pt x="458" y="566"/>
                </a:cubicBezTo>
                <a:cubicBezTo>
                  <a:pt x="457" y="566"/>
                  <a:pt x="457" y="566"/>
                  <a:pt x="457" y="566"/>
                </a:cubicBezTo>
                <a:cubicBezTo>
                  <a:pt x="457" y="566"/>
                  <a:pt x="457" y="566"/>
                  <a:pt x="458" y="565"/>
                </a:cubicBezTo>
                <a:close/>
                <a:moveTo>
                  <a:pt x="457" y="560"/>
                </a:moveTo>
                <a:cubicBezTo>
                  <a:pt x="457" y="560"/>
                  <a:pt x="457" y="560"/>
                  <a:pt x="457" y="560"/>
                </a:cubicBezTo>
                <a:cubicBezTo>
                  <a:pt x="457" y="560"/>
                  <a:pt x="457" y="560"/>
                  <a:pt x="457" y="560"/>
                </a:cubicBezTo>
                <a:close/>
                <a:moveTo>
                  <a:pt x="456" y="566"/>
                </a:moveTo>
                <a:cubicBezTo>
                  <a:pt x="457" y="566"/>
                  <a:pt x="457" y="566"/>
                  <a:pt x="456" y="566"/>
                </a:cubicBezTo>
                <a:cubicBezTo>
                  <a:pt x="456" y="566"/>
                  <a:pt x="456" y="566"/>
                  <a:pt x="456" y="566"/>
                </a:cubicBezTo>
                <a:cubicBezTo>
                  <a:pt x="456" y="566"/>
                  <a:pt x="456" y="566"/>
                  <a:pt x="456" y="566"/>
                </a:cubicBezTo>
                <a:cubicBezTo>
                  <a:pt x="456" y="566"/>
                  <a:pt x="456" y="566"/>
                  <a:pt x="456" y="566"/>
                </a:cubicBezTo>
                <a:close/>
                <a:moveTo>
                  <a:pt x="447" y="573"/>
                </a:moveTo>
                <a:cubicBezTo>
                  <a:pt x="447" y="573"/>
                  <a:pt x="447" y="573"/>
                  <a:pt x="447" y="573"/>
                </a:cubicBezTo>
                <a:cubicBezTo>
                  <a:pt x="447" y="573"/>
                  <a:pt x="447" y="573"/>
                  <a:pt x="447" y="573"/>
                </a:cubicBezTo>
                <a:cubicBezTo>
                  <a:pt x="447" y="573"/>
                  <a:pt x="447" y="573"/>
                  <a:pt x="447" y="573"/>
                </a:cubicBezTo>
                <a:cubicBezTo>
                  <a:pt x="447" y="573"/>
                  <a:pt x="447" y="573"/>
                  <a:pt x="447" y="573"/>
                </a:cubicBezTo>
                <a:cubicBezTo>
                  <a:pt x="447" y="573"/>
                  <a:pt x="447" y="573"/>
                  <a:pt x="447" y="573"/>
                </a:cubicBezTo>
                <a:close/>
                <a:moveTo>
                  <a:pt x="452" y="563"/>
                </a:moveTo>
                <a:cubicBezTo>
                  <a:pt x="452" y="562"/>
                  <a:pt x="452" y="562"/>
                  <a:pt x="452" y="562"/>
                </a:cubicBezTo>
                <a:cubicBezTo>
                  <a:pt x="452" y="562"/>
                  <a:pt x="452" y="562"/>
                  <a:pt x="452" y="562"/>
                </a:cubicBezTo>
                <a:cubicBezTo>
                  <a:pt x="452" y="562"/>
                  <a:pt x="452" y="563"/>
                  <a:pt x="452" y="563"/>
                </a:cubicBezTo>
                <a:close/>
                <a:moveTo>
                  <a:pt x="454" y="570"/>
                </a:moveTo>
                <a:cubicBezTo>
                  <a:pt x="454" y="570"/>
                  <a:pt x="454" y="570"/>
                  <a:pt x="454" y="570"/>
                </a:cubicBezTo>
                <a:cubicBezTo>
                  <a:pt x="454" y="569"/>
                  <a:pt x="454" y="570"/>
                  <a:pt x="454" y="569"/>
                </a:cubicBezTo>
                <a:cubicBezTo>
                  <a:pt x="454" y="569"/>
                  <a:pt x="454" y="569"/>
                  <a:pt x="454" y="569"/>
                </a:cubicBezTo>
                <a:cubicBezTo>
                  <a:pt x="454" y="569"/>
                  <a:pt x="454" y="569"/>
                  <a:pt x="454" y="569"/>
                </a:cubicBezTo>
                <a:lnTo>
                  <a:pt x="454" y="570"/>
                </a:lnTo>
                <a:close/>
                <a:moveTo>
                  <a:pt x="455" y="568"/>
                </a:moveTo>
                <a:cubicBezTo>
                  <a:pt x="455" y="568"/>
                  <a:pt x="455" y="569"/>
                  <a:pt x="455" y="569"/>
                </a:cubicBezTo>
                <a:cubicBezTo>
                  <a:pt x="455" y="569"/>
                  <a:pt x="455" y="569"/>
                  <a:pt x="455" y="569"/>
                </a:cubicBezTo>
                <a:cubicBezTo>
                  <a:pt x="454" y="569"/>
                  <a:pt x="454" y="569"/>
                  <a:pt x="454" y="569"/>
                </a:cubicBezTo>
                <a:cubicBezTo>
                  <a:pt x="454" y="569"/>
                  <a:pt x="454" y="568"/>
                  <a:pt x="455" y="568"/>
                </a:cubicBezTo>
                <a:cubicBezTo>
                  <a:pt x="455" y="568"/>
                  <a:pt x="455" y="568"/>
                  <a:pt x="455" y="568"/>
                </a:cubicBezTo>
                <a:close/>
                <a:moveTo>
                  <a:pt x="453" y="561"/>
                </a:moveTo>
                <a:cubicBezTo>
                  <a:pt x="454" y="561"/>
                  <a:pt x="454" y="561"/>
                  <a:pt x="454" y="561"/>
                </a:cubicBezTo>
                <a:cubicBezTo>
                  <a:pt x="454" y="561"/>
                  <a:pt x="454" y="561"/>
                  <a:pt x="454" y="561"/>
                </a:cubicBezTo>
                <a:cubicBezTo>
                  <a:pt x="454" y="561"/>
                  <a:pt x="454" y="561"/>
                  <a:pt x="454" y="562"/>
                </a:cubicBezTo>
                <a:cubicBezTo>
                  <a:pt x="453" y="562"/>
                  <a:pt x="453" y="562"/>
                  <a:pt x="453" y="562"/>
                </a:cubicBezTo>
                <a:lnTo>
                  <a:pt x="453" y="561"/>
                </a:lnTo>
                <a:close/>
                <a:moveTo>
                  <a:pt x="453" y="559"/>
                </a:moveTo>
                <a:cubicBezTo>
                  <a:pt x="453" y="558"/>
                  <a:pt x="453" y="558"/>
                  <a:pt x="453" y="558"/>
                </a:cubicBezTo>
                <a:cubicBezTo>
                  <a:pt x="453" y="558"/>
                  <a:pt x="453" y="558"/>
                  <a:pt x="453" y="559"/>
                </a:cubicBezTo>
                <a:close/>
                <a:moveTo>
                  <a:pt x="452" y="558"/>
                </a:moveTo>
                <a:cubicBezTo>
                  <a:pt x="452" y="558"/>
                  <a:pt x="452" y="558"/>
                  <a:pt x="452" y="558"/>
                </a:cubicBezTo>
                <a:cubicBezTo>
                  <a:pt x="452" y="558"/>
                  <a:pt x="452" y="558"/>
                  <a:pt x="452" y="558"/>
                </a:cubicBezTo>
                <a:cubicBezTo>
                  <a:pt x="452" y="558"/>
                  <a:pt x="452" y="558"/>
                  <a:pt x="452" y="558"/>
                </a:cubicBezTo>
                <a:cubicBezTo>
                  <a:pt x="452" y="558"/>
                  <a:pt x="452" y="558"/>
                  <a:pt x="452" y="558"/>
                </a:cubicBezTo>
                <a:close/>
                <a:moveTo>
                  <a:pt x="451" y="559"/>
                </a:moveTo>
                <a:cubicBezTo>
                  <a:pt x="452" y="559"/>
                  <a:pt x="452" y="560"/>
                  <a:pt x="452" y="560"/>
                </a:cubicBezTo>
                <a:cubicBezTo>
                  <a:pt x="452" y="561"/>
                  <a:pt x="452" y="561"/>
                  <a:pt x="452" y="561"/>
                </a:cubicBezTo>
                <a:cubicBezTo>
                  <a:pt x="452" y="560"/>
                  <a:pt x="451" y="560"/>
                  <a:pt x="451" y="560"/>
                </a:cubicBezTo>
                <a:lnTo>
                  <a:pt x="451" y="559"/>
                </a:lnTo>
                <a:close/>
                <a:moveTo>
                  <a:pt x="451" y="562"/>
                </a:moveTo>
                <a:cubicBezTo>
                  <a:pt x="451" y="562"/>
                  <a:pt x="451" y="562"/>
                  <a:pt x="451" y="562"/>
                </a:cubicBezTo>
                <a:cubicBezTo>
                  <a:pt x="451" y="562"/>
                  <a:pt x="451" y="562"/>
                  <a:pt x="451" y="562"/>
                </a:cubicBezTo>
                <a:cubicBezTo>
                  <a:pt x="451" y="563"/>
                  <a:pt x="451" y="563"/>
                  <a:pt x="451" y="563"/>
                </a:cubicBezTo>
                <a:cubicBezTo>
                  <a:pt x="451" y="563"/>
                  <a:pt x="451" y="563"/>
                  <a:pt x="451" y="563"/>
                </a:cubicBezTo>
                <a:cubicBezTo>
                  <a:pt x="451" y="562"/>
                  <a:pt x="451" y="562"/>
                  <a:pt x="451" y="562"/>
                </a:cubicBezTo>
                <a:close/>
                <a:moveTo>
                  <a:pt x="451" y="564"/>
                </a:moveTo>
                <a:cubicBezTo>
                  <a:pt x="451" y="564"/>
                  <a:pt x="451" y="564"/>
                  <a:pt x="451" y="564"/>
                </a:cubicBezTo>
                <a:cubicBezTo>
                  <a:pt x="451" y="564"/>
                  <a:pt x="451" y="564"/>
                  <a:pt x="451" y="564"/>
                </a:cubicBezTo>
                <a:cubicBezTo>
                  <a:pt x="451" y="564"/>
                  <a:pt x="451" y="564"/>
                  <a:pt x="451" y="564"/>
                </a:cubicBezTo>
                <a:cubicBezTo>
                  <a:pt x="451" y="564"/>
                  <a:pt x="451" y="564"/>
                  <a:pt x="451" y="564"/>
                </a:cubicBezTo>
                <a:cubicBezTo>
                  <a:pt x="451" y="564"/>
                  <a:pt x="451" y="564"/>
                  <a:pt x="451" y="564"/>
                </a:cubicBezTo>
                <a:cubicBezTo>
                  <a:pt x="451" y="564"/>
                  <a:pt x="451" y="564"/>
                  <a:pt x="451" y="564"/>
                </a:cubicBezTo>
                <a:close/>
                <a:moveTo>
                  <a:pt x="450" y="566"/>
                </a:moveTo>
                <a:cubicBezTo>
                  <a:pt x="450" y="567"/>
                  <a:pt x="450" y="567"/>
                  <a:pt x="450" y="567"/>
                </a:cubicBezTo>
                <a:cubicBezTo>
                  <a:pt x="450" y="567"/>
                  <a:pt x="450" y="567"/>
                  <a:pt x="450" y="567"/>
                </a:cubicBezTo>
                <a:cubicBezTo>
                  <a:pt x="450" y="567"/>
                  <a:pt x="450" y="567"/>
                  <a:pt x="450" y="567"/>
                </a:cubicBezTo>
                <a:cubicBezTo>
                  <a:pt x="450" y="567"/>
                  <a:pt x="450" y="567"/>
                  <a:pt x="450" y="567"/>
                </a:cubicBezTo>
                <a:cubicBezTo>
                  <a:pt x="450" y="567"/>
                  <a:pt x="450" y="567"/>
                  <a:pt x="450" y="566"/>
                </a:cubicBezTo>
                <a:close/>
                <a:moveTo>
                  <a:pt x="450" y="572"/>
                </a:moveTo>
                <a:cubicBezTo>
                  <a:pt x="450" y="572"/>
                  <a:pt x="450" y="572"/>
                  <a:pt x="450" y="572"/>
                </a:cubicBezTo>
                <a:cubicBezTo>
                  <a:pt x="450" y="571"/>
                  <a:pt x="450" y="571"/>
                  <a:pt x="450" y="570"/>
                </a:cubicBezTo>
                <a:cubicBezTo>
                  <a:pt x="451" y="571"/>
                  <a:pt x="450" y="571"/>
                  <a:pt x="451" y="572"/>
                </a:cubicBezTo>
                <a:cubicBezTo>
                  <a:pt x="451" y="574"/>
                  <a:pt x="450" y="573"/>
                  <a:pt x="449" y="574"/>
                </a:cubicBezTo>
                <a:cubicBezTo>
                  <a:pt x="449" y="573"/>
                  <a:pt x="448" y="573"/>
                  <a:pt x="448" y="573"/>
                </a:cubicBezTo>
                <a:cubicBezTo>
                  <a:pt x="448" y="572"/>
                  <a:pt x="448" y="572"/>
                  <a:pt x="448" y="572"/>
                </a:cubicBezTo>
                <a:cubicBezTo>
                  <a:pt x="449" y="572"/>
                  <a:pt x="450" y="572"/>
                  <a:pt x="450" y="572"/>
                </a:cubicBezTo>
                <a:close/>
                <a:moveTo>
                  <a:pt x="449" y="570"/>
                </a:moveTo>
                <a:cubicBezTo>
                  <a:pt x="449" y="570"/>
                  <a:pt x="449" y="570"/>
                  <a:pt x="449" y="570"/>
                </a:cubicBezTo>
                <a:cubicBezTo>
                  <a:pt x="449" y="571"/>
                  <a:pt x="449" y="570"/>
                  <a:pt x="449" y="571"/>
                </a:cubicBezTo>
                <a:cubicBezTo>
                  <a:pt x="449" y="571"/>
                  <a:pt x="449" y="571"/>
                  <a:pt x="449" y="571"/>
                </a:cubicBezTo>
                <a:cubicBezTo>
                  <a:pt x="449" y="571"/>
                  <a:pt x="449" y="571"/>
                  <a:pt x="449" y="570"/>
                </a:cubicBezTo>
                <a:close/>
                <a:moveTo>
                  <a:pt x="449" y="561"/>
                </a:moveTo>
                <a:cubicBezTo>
                  <a:pt x="449" y="561"/>
                  <a:pt x="449" y="561"/>
                  <a:pt x="449" y="561"/>
                </a:cubicBezTo>
                <a:cubicBezTo>
                  <a:pt x="449" y="561"/>
                  <a:pt x="449" y="561"/>
                  <a:pt x="449" y="561"/>
                </a:cubicBezTo>
                <a:close/>
                <a:moveTo>
                  <a:pt x="449" y="564"/>
                </a:moveTo>
                <a:cubicBezTo>
                  <a:pt x="449" y="564"/>
                  <a:pt x="449" y="564"/>
                  <a:pt x="449" y="564"/>
                </a:cubicBezTo>
                <a:cubicBezTo>
                  <a:pt x="449" y="564"/>
                  <a:pt x="449" y="564"/>
                  <a:pt x="449" y="564"/>
                </a:cubicBezTo>
                <a:close/>
                <a:moveTo>
                  <a:pt x="449" y="562"/>
                </a:moveTo>
                <a:cubicBezTo>
                  <a:pt x="449" y="562"/>
                  <a:pt x="449" y="562"/>
                  <a:pt x="449" y="562"/>
                </a:cubicBezTo>
                <a:cubicBezTo>
                  <a:pt x="449" y="562"/>
                  <a:pt x="449" y="562"/>
                  <a:pt x="449" y="562"/>
                </a:cubicBezTo>
                <a:close/>
                <a:moveTo>
                  <a:pt x="448" y="571"/>
                </a:moveTo>
                <a:cubicBezTo>
                  <a:pt x="448" y="571"/>
                  <a:pt x="448" y="571"/>
                  <a:pt x="448" y="571"/>
                </a:cubicBezTo>
                <a:cubicBezTo>
                  <a:pt x="448" y="571"/>
                  <a:pt x="448" y="571"/>
                  <a:pt x="448" y="571"/>
                </a:cubicBezTo>
                <a:cubicBezTo>
                  <a:pt x="448" y="571"/>
                  <a:pt x="448" y="571"/>
                  <a:pt x="448" y="571"/>
                </a:cubicBezTo>
                <a:cubicBezTo>
                  <a:pt x="448" y="571"/>
                  <a:pt x="448" y="571"/>
                  <a:pt x="448" y="571"/>
                </a:cubicBezTo>
                <a:close/>
                <a:moveTo>
                  <a:pt x="447" y="569"/>
                </a:moveTo>
                <a:cubicBezTo>
                  <a:pt x="447" y="569"/>
                  <a:pt x="447" y="569"/>
                  <a:pt x="447" y="569"/>
                </a:cubicBezTo>
                <a:cubicBezTo>
                  <a:pt x="447" y="570"/>
                  <a:pt x="447" y="570"/>
                  <a:pt x="447" y="570"/>
                </a:cubicBezTo>
                <a:cubicBezTo>
                  <a:pt x="447" y="570"/>
                  <a:pt x="447" y="570"/>
                  <a:pt x="447" y="570"/>
                </a:cubicBezTo>
                <a:cubicBezTo>
                  <a:pt x="447" y="570"/>
                  <a:pt x="447" y="570"/>
                  <a:pt x="447" y="569"/>
                </a:cubicBezTo>
                <a:close/>
                <a:moveTo>
                  <a:pt x="447" y="561"/>
                </a:moveTo>
                <a:cubicBezTo>
                  <a:pt x="447" y="561"/>
                  <a:pt x="447" y="561"/>
                  <a:pt x="446" y="561"/>
                </a:cubicBezTo>
                <a:cubicBezTo>
                  <a:pt x="447" y="561"/>
                  <a:pt x="447" y="561"/>
                  <a:pt x="447" y="561"/>
                </a:cubicBezTo>
                <a:close/>
                <a:moveTo>
                  <a:pt x="446" y="569"/>
                </a:moveTo>
                <a:cubicBezTo>
                  <a:pt x="446" y="569"/>
                  <a:pt x="446" y="569"/>
                  <a:pt x="446" y="569"/>
                </a:cubicBezTo>
                <a:cubicBezTo>
                  <a:pt x="446" y="569"/>
                  <a:pt x="446" y="569"/>
                  <a:pt x="446" y="569"/>
                </a:cubicBezTo>
                <a:cubicBezTo>
                  <a:pt x="446" y="569"/>
                  <a:pt x="446" y="569"/>
                  <a:pt x="446" y="569"/>
                </a:cubicBezTo>
                <a:close/>
                <a:moveTo>
                  <a:pt x="445" y="562"/>
                </a:moveTo>
                <a:cubicBezTo>
                  <a:pt x="445" y="562"/>
                  <a:pt x="445" y="562"/>
                  <a:pt x="445" y="562"/>
                </a:cubicBezTo>
                <a:cubicBezTo>
                  <a:pt x="445" y="563"/>
                  <a:pt x="445" y="563"/>
                  <a:pt x="445" y="563"/>
                </a:cubicBezTo>
                <a:cubicBezTo>
                  <a:pt x="445" y="563"/>
                  <a:pt x="445" y="563"/>
                  <a:pt x="445" y="563"/>
                </a:cubicBezTo>
                <a:lnTo>
                  <a:pt x="445" y="562"/>
                </a:lnTo>
                <a:close/>
                <a:moveTo>
                  <a:pt x="445" y="570"/>
                </a:moveTo>
                <a:cubicBezTo>
                  <a:pt x="445" y="570"/>
                  <a:pt x="445" y="570"/>
                  <a:pt x="445" y="570"/>
                </a:cubicBezTo>
                <a:cubicBezTo>
                  <a:pt x="445" y="571"/>
                  <a:pt x="445" y="571"/>
                  <a:pt x="445" y="571"/>
                </a:cubicBezTo>
                <a:cubicBezTo>
                  <a:pt x="445" y="571"/>
                  <a:pt x="445" y="571"/>
                  <a:pt x="445" y="571"/>
                </a:cubicBezTo>
                <a:lnTo>
                  <a:pt x="445" y="570"/>
                </a:lnTo>
                <a:close/>
                <a:moveTo>
                  <a:pt x="445" y="571"/>
                </a:moveTo>
                <a:cubicBezTo>
                  <a:pt x="445" y="571"/>
                  <a:pt x="445" y="571"/>
                  <a:pt x="445" y="571"/>
                </a:cubicBezTo>
                <a:cubicBezTo>
                  <a:pt x="445" y="571"/>
                  <a:pt x="445" y="571"/>
                  <a:pt x="445" y="571"/>
                </a:cubicBezTo>
                <a:cubicBezTo>
                  <a:pt x="445" y="571"/>
                  <a:pt x="445" y="571"/>
                  <a:pt x="445" y="571"/>
                </a:cubicBezTo>
                <a:close/>
                <a:moveTo>
                  <a:pt x="444" y="563"/>
                </a:moveTo>
                <a:cubicBezTo>
                  <a:pt x="444" y="563"/>
                  <a:pt x="444" y="563"/>
                  <a:pt x="444" y="563"/>
                </a:cubicBezTo>
                <a:cubicBezTo>
                  <a:pt x="444" y="563"/>
                  <a:pt x="444" y="563"/>
                  <a:pt x="444" y="563"/>
                </a:cubicBezTo>
                <a:cubicBezTo>
                  <a:pt x="444" y="563"/>
                  <a:pt x="444" y="563"/>
                  <a:pt x="444" y="563"/>
                </a:cubicBezTo>
                <a:close/>
                <a:moveTo>
                  <a:pt x="442" y="570"/>
                </a:moveTo>
                <a:cubicBezTo>
                  <a:pt x="442" y="570"/>
                  <a:pt x="442" y="570"/>
                  <a:pt x="442" y="570"/>
                </a:cubicBezTo>
                <a:cubicBezTo>
                  <a:pt x="442" y="570"/>
                  <a:pt x="442" y="570"/>
                  <a:pt x="442" y="570"/>
                </a:cubicBezTo>
                <a:cubicBezTo>
                  <a:pt x="442" y="570"/>
                  <a:pt x="442" y="570"/>
                  <a:pt x="442" y="570"/>
                </a:cubicBezTo>
                <a:cubicBezTo>
                  <a:pt x="442" y="570"/>
                  <a:pt x="442" y="570"/>
                  <a:pt x="442" y="570"/>
                </a:cubicBezTo>
                <a:close/>
                <a:moveTo>
                  <a:pt x="441" y="575"/>
                </a:moveTo>
                <a:cubicBezTo>
                  <a:pt x="441" y="575"/>
                  <a:pt x="441" y="575"/>
                  <a:pt x="441" y="575"/>
                </a:cubicBezTo>
                <a:cubicBezTo>
                  <a:pt x="440" y="575"/>
                  <a:pt x="440" y="575"/>
                  <a:pt x="440" y="575"/>
                </a:cubicBezTo>
                <a:cubicBezTo>
                  <a:pt x="440" y="575"/>
                  <a:pt x="440" y="575"/>
                  <a:pt x="441" y="575"/>
                </a:cubicBezTo>
                <a:cubicBezTo>
                  <a:pt x="441" y="575"/>
                  <a:pt x="441" y="575"/>
                  <a:pt x="441" y="575"/>
                </a:cubicBezTo>
                <a:cubicBezTo>
                  <a:pt x="441" y="575"/>
                  <a:pt x="441" y="575"/>
                  <a:pt x="441" y="575"/>
                </a:cubicBezTo>
                <a:close/>
                <a:moveTo>
                  <a:pt x="441" y="575"/>
                </a:moveTo>
                <a:cubicBezTo>
                  <a:pt x="441" y="575"/>
                  <a:pt x="441" y="575"/>
                  <a:pt x="441" y="575"/>
                </a:cubicBezTo>
                <a:cubicBezTo>
                  <a:pt x="441" y="574"/>
                  <a:pt x="441" y="574"/>
                  <a:pt x="441" y="574"/>
                </a:cubicBezTo>
                <a:cubicBezTo>
                  <a:pt x="441" y="574"/>
                  <a:pt x="441" y="574"/>
                  <a:pt x="441" y="574"/>
                </a:cubicBezTo>
                <a:lnTo>
                  <a:pt x="441" y="575"/>
                </a:lnTo>
                <a:close/>
                <a:moveTo>
                  <a:pt x="440" y="572"/>
                </a:moveTo>
                <a:cubicBezTo>
                  <a:pt x="441" y="572"/>
                  <a:pt x="441" y="573"/>
                  <a:pt x="441" y="573"/>
                </a:cubicBezTo>
                <a:cubicBezTo>
                  <a:pt x="441" y="573"/>
                  <a:pt x="441" y="573"/>
                  <a:pt x="441" y="573"/>
                </a:cubicBezTo>
                <a:cubicBezTo>
                  <a:pt x="440" y="573"/>
                  <a:pt x="440" y="573"/>
                  <a:pt x="440" y="573"/>
                </a:cubicBezTo>
                <a:cubicBezTo>
                  <a:pt x="440" y="573"/>
                  <a:pt x="440" y="573"/>
                  <a:pt x="440" y="572"/>
                </a:cubicBezTo>
                <a:close/>
                <a:moveTo>
                  <a:pt x="439" y="574"/>
                </a:moveTo>
                <a:cubicBezTo>
                  <a:pt x="439" y="574"/>
                  <a:pt x="439" y="574"/>
                  <a:pt x="439" y="574"/>
                </a:cubicBezTo>
                <a:cubicBezTo>
                  <a:pt x="439" y="574"/>
                  <a:pt x="439" y="574"/>
                  <a:pt x="439" y="574"/>
                </a:cubicBezTo>
                <a:cubicBezTo>
                  <a:pt x="439" y="574"/>
                  <a:pt x="439" y="574"/>
                  <a:pt x="439" y="574"/>
                </a:cubicBezTo>
                <a:close/>
                <a:moveTo>
                  <a:pt x="438" y="565"/>
                </a:moveTo>
                <a:cubicBezTo>
                  <a:pt x="438" y="566"/>
                  <a:pt x="438" y="565"/>
                  <a:pt x="438" y="566"/>
                </a:cubicBezTo>
                <a:cubicBezTo>
                  <a:pt x="438" y="566"/>
                  <a:pt x="439" y="566"/>
                  <a:pt x="439" y="566"/>
                </a:cubicBezTo>
                <a:cubicBezTo>
                  <a:pt x="439" y="567"/>
                  <a:pt x="439" y="567"/>
                  <a:pt x="439" y="567"/>
                </a:cubicBezTo>
                <a:cubicBezTo>
                  <a:pt x="438" y="567"/>
                  <a:pt x="438" y="567"/>
                  <a:pt x="438" y="567"/>
                </a:cubicBezTo>
                <a:cubicBezTo>
                  <a:pt x="438" y="566"/>
                  <a:pt x="438" y="566"/>
                  <a:pt x="438" y="565"/>
                </a:cubicBezTo>
                <a:close/>
                <a:moveTo>
                  <a:pt x="437" y="569"/>
                </a:moveTo>
                <a:cubicBezTo>
                  <a:pt x="438" y="569"/>
                  <a:pt x="438" y="569"/>
                  <a:pt x="438" y="569"/>
                </a:cubicBezTo>
                <a:cubicBezTo>
                  <a:pt x="438" y="569"/>
                  <a:pt x="438" y="569"/>
                  <a:pt x="438" y="569"/>
                </a:cubicBezTo>
                <a:cubicBezTo>
                  <a:pt x="438" y="569"/>
                  <a:pt x="438" y="569"/>
                  <a:pt x="438" y="569"/>
                </a:cubicBezTo>
                <a:cubicBezTo>
                  <a:pt x="438" y="569"/>
                  <a:pt x="438" y="569"/>
                  <a:pt x="438" y="569"/>
                </a:cubicBezTo>
                <a:cubicBezTo>
                  <a:pt x="438" y="569"/>
                  <a:pt x="438" y="569"/>
                  <a:pt x="438" y="569"/>
                </a:cubicBezTo>
                <a:cubicBezTo>
                  <a:pt x="438" y="569"/>
                  <a:pt x="437" y="569"/>
                  <a:pt x="437" y="569"/>
                </a:cubicBezTo>
                <a:close/>
                <a:moveTo>
                  <a:pt x="434" y="578"/>
                </a:moveTo>
                <a:cubicBezTo>
                  <a:pt x="434" y="578"/>
                  <a:pt x="434" y="578"/>
                  <a:pt x="434" y="578"/>
                </a:cubicBezTo>
                <a:cubicBezTo>
                  <a:pt x="434" y="578"/>
                  <a:pt x="434" y="578"/>
                  <a:pt x="434" y="578"/>
                </a:cubicBezTo>
                <a:close/>
                <a:moveTo>
                  <a:pt x="434" y="579"/>
                </a:moveTo>
                <a:cubicBezTo>
                  <a:pt x="434" y="579"/>
                  <a:pt x="434" y="579"/>
                  <a:pt x="434" y="579"/>
                </a:cubicBezTo>
                <a:cubicBezTo>
                  <a:pt x="434" y="580"/>
                  <a:pt x="434" y="580"/>
                  <a:pt x="434" y="580"/>
                </a:cubicBezTo>
                <a:cubicBezTo>
                  <a:pt x="434" y="580"/>
                  <a:pt x="434" y="580"/>
                  <a:pt x="434" y="580"/>
                </a:cubicBezTo>
                <a:cubicBezTo>
                  <a:pt x="433" y="580"/>
                  <a:pt x="433" y="579"/>
                  <a:pt x="433" y="579"/>
                </a:cubicBezTo>
                <a:cubicBezTo>
                  <a:pt x="433" y="579"/>
                  <a:pt x="433" y="579"/>
                  <a:pt x="434" y="579"/>
                </a:cubicBezTo>
                <a:close/>
                <a:moveTo>
                  <a:pt x="430" y="581"/>
                </a:moveTo>
                <a:cubicBezTo>
                  <a:pt x="430" y="581"/>
                  <a:pt x="429" y="581"/>
                  <a:pt x="429" y="580"/>
                </a:cubicBezTo>
                <a:cubicBezTo>
                  <a:pt x="430" y="580"/>
                  <a:pt x="430" y="580"/>
                  <a:pt x="430" y="580"/>
                </a:cubicBezTo>
                <a:cubicBezTo>
                  <a:pt x="430" y="581"/>
                  <a:pt x="430" y="581"/>
                  <a:pt x="430" y="581"/>
                </a:cubicBezTo>
                <a:close/>
                <a:moveTo>
                  <a:pt x="430" y="580"/>
                </a:moveTo>
                <a:cubicBezTo>
                  <a:pt x="430" y="580"/>
                  <a:pt x="430" y="580"/>
                  <a:pt x="430" y="580"/>
                </a:cubicBezTo>
                <a:cubicBezTo>
                  <a:pt x="430" y="580"/>
                  <a:pt x="430" y="580"/>
                  <a:pt x="430" y="580"/>
                </a:cubicBezTo>
                <a:cubicBezTo>
                  <a:pt x="430" y="580"/>
                  <a:pt x="430" y="580"/>
                  <a:pt x="430" y="580"/>
                </a:cubicBezTo>
                <a:close/>
                <a:moveTo>
                  <a:pt x="430" y="578"/>
                </a:moveTo>
                <a:cubicBezTo>
                  <a:pt x="430" y="579"/>
                  <a:pt x="430" y="579"/>
                  <a:pt x="430" y="579"/>
                </a:cubicBezTo>
                <a:cubicBezTo>
                  <a:pt x="430" y="579"/>
                  <a:pt x="430" y="579"/>
                  <a:pt x="430" y="579"/>
                </a:cubicBezTo>
                <a:cubicBezTo>
                  <a:pt x="429" y="578"/>
                  <a:pt x="430" y="578"/>
                  <a:pt x="430" y="578"/>
                </a:cubicBezTo>
                <a:cubicBezTo>
                  <a:pt x="430" y="578"/>
                  <a:pt x="430" y="578"/>
                  <a:pt x="430" y="578"/>
                </a:cubicBezTo>
                <a:cubicBezTo>
                  <a:pt x="430" y="578"/>
                  <a:pt x="430" y="578"/>
                  <a:pt x="430" y="578"/>
                </a:cubicBezTo>
                <a:close/>
                <a:moveTo>
                  <a:pt x="430" y="572"/>
                </a:moveTo>
                <a:cubicBezTo>
                  <a:pt x="430" y="572"/>
                  <a:pt x="430" y="572"/>
                  <a:pt x="429" y="572"/>
                </a:cubicBezTo>
                <a:cubicBezTo>
                  <a:pt x="429" y="572"/>
                  <a:pt x="429" y="572"/>
                  <a:pt x="429" y="572"/>
                </a:cubicBezTo>
                <a:cubicBezTo>
                  <a:pt x="429" y="572"/>
                  <a:pt x="429" y="572"/>
                  <a:pt x="430" y="571"/>
                </a:cubicBezTo>
                <a:cubicBezTo>
                  <a:pt x="430" y="572"/>
                  <a:pt x="430" y="571"/>
                  <a:pt x="430" y="572"/>
                </a:cubicBezTo>
                <a:close/>
                <a:moveTo>
                  <a:pt x="429" y="571"/>
                </a:moveTo>
                <a:cubicBezTo>
                  <a:pt x="429" y="571"/>
                  <a:pt x="429" y="571"/>
                  <a:pt x="429" y="571"/>
                </a:cubicBezTo>
                <a:cubicBezTo>
                  <a:pt x="429" y="571"/>
                  <a:pt x="429" y="571"/>
                  <a:pt x="429" y="571"/>
                </a:cubicBezTo>
                <a:close/>
                <a:moveTo>
                  <a:pt x="428" y="576"/>
                </a:moveTo>
                <a:cubicBezTo>
                  <a:pt x="429" y="576"/>
                  <a:pt x="429" y="576"/>
                  <a:pt x="429" y="576"/>
                </a:cubicBezTo>
                <a:cubicBezTo>
                  <a:pt x="429" y="576"/>
                  <a:pt x="429" y="576"/>
                  <a:pt x="429" y="576"/>
                </a:cubicBezTo>
                <a:cubicBezTo>
                  <a:pt x="429" y="576"/>
                  <a:pt x="429" y="576"/>
                  <a:pt x="429" y="576"/>
                </a:cubicBezTo>
                <a:cubicBezTo>
                  <a:pt x="428" y="576"/>
                  <a:pt x="428" y="576"/>
                  <a:pt x="428" y="576"/>
                </a:cubicBezTo>
                <a:cubicBezTo>
                  <a:pt x="428" y="576"/>
                  <a:pt x="428" y="576"/>
                  <a:pt x="428" y="576"/>
                </a:cubicBezTo>
                <a:close/>
                <a:moveTo>
                  <a:pt x="428" y="572"/>
                </a:moveTo>
                <a:cubicBezTo>
                  <a:pt x="428" y="572"/>
                  <a:pt x="428" y="572"/>
                  <a:pt x="428" y="572"/>
                </a:cubicBezTo>
                <a:cubicBezTo>
                  <a:pt x="428" y="572"/>
                  <a:pt x="428" y="572"/>
                  <a:pt x="428" y="573"/>
                </a:cubicBezTo>
                <a:cubicBezTo>
                  <a:pt x="428" y="573"/>
                  <a:pt x="428" y="573"/>
                  <a:pt x="428" y="573"/>
                </a:cubicBezTo>
                <a:cubicBezTo>
                  <a:pt x="428" y="573"/>
                  <a:pt x="428" y="573"/>
                  <a:pt x="428" y="573"/>
                </a:cubicBezTo>
                <a:cubicBezTo>
                  <a:pt x="427" y="573"/>
                  <a:pt x="428" y="572"/>
                  <a:pt x="428" y="572"/>
                </a:cubicBezTo>
                <a:close/>
                <a:moveTo>
                  <a:pt x="422" y="583"/>
                </a:moveTo>
                <a:cubicBezTo>
                  <a:pt x="422" y="582"/>
                  <a:pt x="422" y="582"/>
                  <a:pt x="422" y="582"/>
                </a:cubicBezTo>
                <a:cubicBezTo>
                  <a:pt x="422" y="582"/>
                  <a:pt x="422" y="582"/>
                  <a:pt x="422" y="582"/>
                </a:cubicBezTo>
                <a:cubicBezTo>
                  <a:pt x="422" y="582"/>
                  <a:pt x="422" y="582"/>
                  <a:pt x="422" y="582"/>
                </a:cubicBezTo>
                <a:lnTo>
                  <a:pt x="422" y="583"/>
                </a:lnTo>
                <a:close/>
                <a:moveTo>
                  <a:pt x="423" y="580"/>
                </a:moveTo>
                <a:cubicBezTo>
                  <a:pt x="423" y="580"/>
                  <a:pt x="423" y="580"/>
                  <a:pt x="423" y="580"/>
                </a:cubicBezTo>
                <a:cubicBezTo>
                  <a:pt x="423" y="580"/>
                  <a:pt x="423" y="580"/>
                  <a:pt x="423" y="580"/>
                </a:cubicBezTo>
                <a:cubicBezTo>
                  <a:pt x="423" y="580"/>
                  <a:pt x="423" y="580"/>
                  <a:pt x="423" y="580"/>
                </a:cubicBezTo>
                <a:close/>
                <a:moveTo>
                  <a:pt x="426" y="578"/>
                </a:moveTo>
                <a:cubicBezTo>
                  <a:pt x="425" y="578"/>
                  <a:pt x="426" y="578"/>
                  <a:pt x="425" y="577"/>
                </a:cubicBezTo>
                <a:cubicBezTo>
                  <a:pt x="425" y="577"/>
                  <a:pt x="425" y="577"/>
                  <a:pt x="426" y="577"/>
                </a:cubicBezTo>
                <a:lnTo>
                  <a:pt x="426" y="578"/>
                </a:lnTo>
                <a:close/>
                <a:moveTo>
                  <a:pt x="426" y="572"/>
                </a:moveTo>
                <a:cubicBezTo>
                  <a:pt x="426" y="572"/>
                  <a:pt x="426" y="572"/>
                  <a:pt x="426" y="572"/>
                </a:cubicBezTo>
                <a:cubicBezTo>
                  <a:pt x="426" y="572"/>
                  <a:pt x="426" y="572"/>
                  <a:pt x="426" y="572"/>
                </a:cubicBezTo>
                <a:cubicBezTo>
                  <a:pt x="426" y="572"/>
                  <a:pt x="426" y="572"/>
                  <a:pt x="426" y="572"/>
                </a:cubicBezTo>
                <a:cubicBezTo>
                  <a:pt x="426" y="572"/>
                  <a:pt x="425" y="572"/>
                  <a:pt x="426" y="572"/>
                </a:cubicBezTo>
                <a:close/>
                <a:moveTo>
                  <a:pt x="425" y="572"/>
                </a:moveTo>
                <a:cubicBezTo>
                  <a:pt x="425" y="572"/>
                  <a:pt x="425" y="572"/>
                  <a:pt x="425" y="572"/>
                </a:cubicBezTo>
                <a:cubicBezTo>
                  <a:pt x="425" y="572"/>
                  <a:pt x="425" y="572"/>
                  <a:pt x="425" y="572"/>
                </a:cubicBezTo>
                <a:cubicBezTo>
                  <a:pt x="425" y="572"/>
                  <a:pt x="425" y="572"/>
                  <a:pt x="425" y="572"/>
                </a:cubicBezTo>
                <a:close/>
                <a:moveTo>
                  <a:pt x="425" y="577"/>
                </a:moveTo>
                <a:cubicBezTo>
                  <a:pt x="425" y="578"/>
                  <a:pt x="425" y="578"/>
                  <a:pt x="425" y="578"/>
                </a:cubicBezTo>
                <a:cubicBezTo>
                  <a:pt x="425" y="578"/>
                  <a:pt x="425" y="578"/>
                  <a:pt x="425" y="578"/>
                </a:cubicBezTo>
                <a:cubicBezTo>
                  <a:pt x="424" y="577"/>
                  <a:pt x="425" y="578"/>
                  <a:pt x="424" y="577"/>
                </a:cubicBezTo>
                <a:cubicBezTo>
                  <a:pt x="424" y="577"/>
                  <a:pt x="424" y="577"/>
                  <a:pt x="424" y="577"/>
                </a:cubicBezTo>
                <a:cubicBezTo>
                  <a:pt x="425" y="577"/>
                  <a:pt x="425" y="577"/>
                  <a:pt x="425" y="577"/>
                </a:cubicBezTo>
                <a:close/>
                <a:moveTo>
                  <a:pt x="424" y="576"/>
                </a:moveTo>
                <a:cubicBezTo>
                  <a:pt x="425" y="576"/>
                  <a:pt x="425" y="576"/>
                  <a:pt x="425" y="576"/>
                </a:cubicBezTo>
                <a:cubicBezTo>
                  <a:pt x="425" y="576"/>
                  <a:pt x="425" y="576"/>
                  <a:pt x="424" y="576"/>
                </a:cubicBezTo>
                <a:cubicBezTo>
                  <a:pt x="424" y="576"/>
                  <a:pt x="424" y="576"/>
                  <a:pt x="424" y="576"/>
                </a:cubicBezTo>
                <a:cubicBezTo>
                  <a:pt x="424" y="576"/>
                  <a:pt x="424" y="576"/>
                  <a:pt x="424" y="576"/>
                </a:cubicBezTo>
                <a:close/>
                <a:moveTo>
                  <a:pt x="424" y="581"/>
                </a:moveTo>
                <a:cubicBezTo>
                  <a:pt x="424" y="581"/>
                  <a:pt x="424" y="581"/>
                  <a:pt x="424" y="581"/>
                </a:cubicBezTo>
                <a:cubicBezTo>
                  <a:pt x="424" y="581"/>
                  <a:pt x="424" y="581"/>
                  <a:pt x="424" y="581"/>
                </a:cubicBezTo>
                <a:close/>
                <a:moveTo>
                  <a:pt x="423" y="574"/>
                </a:moveTo>
                <a:cubicBezTo>
                  <a:pt x="423" y="574"/>
                  <a:pt x="423" y="574"/>
                  <a:pt x="423" y="574"/>
                </a:cubicBezTo>
                <a:cubicBezTo>
                  <a:pt x="424" y="574"/>
                  <a:pt x="424" y="574"/>
                  <a:pt x="424" y="574"/>
                </a:cubicBezTo>
                <a:cubicBezTo>
                  <a:pt x="424" y="574"/>
                  <a:pt x="424" y="574"/>
                  <a:pt x="424" y="574"/>
                </a:cubicBezTo>
                <a:cubicBezTo>
                  <a:pt x="423" y="574"/>
                  <a:pt x="423" y="574"/>
                  <a:pt x="423" y="574"/>
                </a:cubicBezTo>
                <a:cubicBezTo>
                  <a:pt x="423" y="574"/>
                  <a:pt x="423" y="574"/>
                  <a:pt x="423" y="574"/>
                </a:cubicBezTo>
                <a:close/>
                <a:moveTo>
                  <a:pt x="422" y="574"/>
                </a:moveTo>
                <a:cubicBezTo>
                  <a:pt x="423" y="574"/>
                  <a:pt x="423" y="574"/>
                  <a:pt x="423" y="575"/>
                </a:cubicBezTo>
                <a:cubicBezTo>
                  <a:pt x="423" y="575"/>
                  <a:pt x="423" y="575"/>
                  <a:pt x="423" y="575"/>
                </a:cubicBezTo>
                <a:cubicBezTo>
                  <a:pt x="423" y="575"/>
                  <a:pt x="423" y="575"/>
                  <a:pt x="423" y="575"/>
                </a:cubicBezTo>
                <a:cubicBezTo>
                  <a:pt x="423" y="575"/>
                  <a:pt x="423" y="575"/>
                  <a:pt x="423" y="575"/>
                </a:cubicBezTo>
                <a:cubicBezTo>
                  <a:pt x="422" y="575"/>
                  <a:pt x="422" y="575"/>
                  <a:pt x="422" y="575"/>
                </a:cubicBezTo>
                <a:lnTo>
                  <a:pt x="422" y="574"/>
                </a:lnTo>
                <a:close/>
                <a:moveTo>
                  <a:pt x="422" y="578"/>
                </a:moveTo>
                <a:cubicBezTo>
                  <a:pt x="422" y="578"/>
                  <a:pt x="422" y="578"/>
                  <a:pt x="422" y="578"/>
                </a:cubicBezTo>
                <a:cubicBezTo>
                  <a:pt x="422" y="579"/>
                  <a:pt x="422" y="579"/>
                  <a:pt x="422" y="579"/>
                </a:cubicBezTo>
                <a:cubicBezTo>
                  <a:pt x="422" y="579"/>
                  <a:pt x="422" y="579"/>
                  <a:pt x="422" y="579"/>
                </a:cubicBezTo>
                <a:cubicBezTo>
                  <a:pt x="422" y="579"/>
                  <a:pt x="422" y="579"/>
                  <a:pt x="422" y="579"/>
                </a:cubicBezTo>
                <a:cubicBezTo>
                  <a:pt x="422" y="579"/>
                  <a:pt x="422" y="579"/>
                  <a:pt x="422" y="579"/>
                </a:cubicBezTo>
                <a:cubicBezTo>
                  <a:pt x="421" y="579"/>
                  <a:pt x="422" y="579"/>
                  <a:pt x="422" y="578"/>
                </a:cubicBezTo>
                <a:close/>
                <a:moveTo>
                  <a:pt x="421" y="570"/>
                </a:moveTo>
                <a:cubicBezTo>
                  <a:pt x="421" y="570"/>
                  <a:pt x="421" y="570"/>
                  <a:pt x="421" y="570"/>
                </a:cubicBezTo>
                <a:cubicBezTo>
                  <a:pt x="421" y="570"/>
                  <a:pt x="421" y="570"/>
                  <a:pt x="421" y="570"/>
                </a:cubicBezTo>
                <a:cubicBezTo>
                  <a:pt x="421" y="570"/>
                  <a:pt x="421" y="570"/>
                  <a:pt x="421" y="570"/>
                </a:cubicBezTo>
                <a:close/>
                <a:moveTo>
                  <a:pt x="421" y="579"/>
                </a:moveTo>
                <a:cubicBezTo>
                  <a:pt x="421" y="580"/>
                  <a:pt x="421" y="580"/>
                  <a:pt x="421" y="581"/>
                </a:cubicBezTo>
                <a:cubicBezTo>
                  <a:pt x="421" y="581"/>
                  <a:pt x="421" y="581"/>
                  <a:pt x="421" y="581"/>
                </a:cubicBezTo>
                <a:cubicBezTo>
                  <a:pt x="421" y="581"/>
                  <a:pt x="421" y="581"/>
                  <a:pt x="420" y="580"/>
                </a:cubicBezTo>
                <a:cubicBezTo>
                  <a:pt x="420" y="580"/>
                  <a:pt x="420" y="580"/>
                  <a:pt x="420" y="580"/>
                </a:cubicBezTo>
                <a:cubicBezTo>
                  <a:pt x="420" y="580"/>
                  <a:pt x="421" y="579"/>
                  <a:pt x="421" y="579"/>
                </a:cubicBezTo>
                <a:close/>
                <a:moveTo>
                  <a:pt x="420" y="573"/>
                </a:moveTo>
                <a:cubicBezTo>
                  <a:pt x="420" y="573"/>
                  <a:pt x="420" y="573"/>
                  <a:pt x="420" y="573"/>
                </a:cubicBezTo>
                <a:cubicBezTo>
                  <a:pt x="420" y="573"/>
                  <a:pt x="420" y="573"/>
                  <a:pt x="420" y="573"/>
                </a:cubicBezTo>
                <a:cubicBezTo>
                  <a:pt x="420" y="573"/>
                  <a:pt x="420" y="573"/>
                  <a:pt x="420" y="573"/>
                </a:cubicBezTo>
                <a:close/>
                <a:moveTo>
                  <a:pt x="419" y="582"/>
                </a:moveTo>
                <a:cubicBezTo>
                  <a:pt x="419" y="582"/>
                  <a:pt x="419" y="582"/>
                  <a:pt x="419" y="582"/>
                </a:cubicBezTo>
                <a:cubicBezTo>
                  <a:pt x="418" y="582"/>
                  <a:pt x="419" y="582"/>
                  <a:pt x="418" y="582"/>
                </a:cubicBezTo>
                <a:cubicBezTo>
                  <a:pt x="418" y="582"/>
                  <a:pt x="418" y="582"/>
                  <a:pt x="418" y="582"/>
                </a:cubicBezTo>
                <a:cubicBezTo>
                  <a:pt x="418" y="582"/>
                  <a:pt x="418" y="581"/>
                  <a:pt x="419" y="581"/>
                </a:cubicBezTo>
                <a:cubicBezTo>
                  <a:pt x="419" y="581"/>
                  <a:pt x="419" y="581"/>
                  <a:pt x="419" y="581"/>
                </a:cubicBezTo>
                <a:cubicBezTo>
                  <a:pt x="419" y="581"/>
                  <a:pt x="419" y="581"/>
                  <a:pt x="419" y="582"/>
                </a:cubicBezTo>
                <a:close/>
                <a:moveTo>
                  <a:pt x="419" y="578"/>
                </a:moveTo>
                <a:cubicBezTo>
                  <a:pt x="419" y="578"/>
                  <a:pt x="419" y="578"/>
                  <a:pt x="419" y="578"/>
                </a:cubicBezTo>
                <a:cubicBezTo>
                  <a:pt x="419" y="578"/>
                  <a:pt x="419" y="578"/>
                  <a:pt x="419" y="578"/>
                </a:cubicBezTo>
                <a:cubicBezTo>
                  <a:pt x="419" y="579"/>
                  <a:pt x="419" y="579"/>
                  <a:pt x="419" y="579"/>
                </a:cubicBezTo>
                <a:cubicBezTo>
                  <a:pt x="419" y="579"/>
                  <a:pt x="419" y="579"/>
                  <a:pt x="419" y="579"/>
                </a:cubicBezTo>
                <a:cubicBezTo>
                  <a:pt x="419" y="578"/>
                  <a:pt x="419" y="578"/>
                  <a:pt x="419" y="578"/>
                </a:cubicBezTo>
                <a:close/>
                <a:moveTo>
                  <a:pt x="418" y="578"/>
                </a:moveTo>
                <a:cubicBezTo>
                  <a:pt x="418" y="578"/>
                  <a:pt x="418" y="579"/>
                  <a:pt x="419" y="579"/>
                </a:cubicBezTo>
                <a:cubicBezTo>
                  <a:pt x="418" y="579"/>
                  <a:pt x="418" y="579"/>
                  <a:pt x="418" y="579"/>
                </a:cubicBezTo>
                <a:lnTo>
                  <a:pt x="418" y="578"/>
                </a:lnTo>
                <a:close/>
                <a:moveTo>
                  <a:pt x="417" y="575"/>
                </a:moveTo>
                <a:cubicBezTo>
                  <a:pt x="417" y="575"/>
                  <a:pt x="417" y="575"/>
                  <a:pt x="417" y="575"/>
                </a:cubicBezTo>
                <a:cubicBezTo>
                  <a:pt x="417" y="575"/>
                  <a:pt x="417" y="575"/>
                  <a:pt x="417" y="575"/>
                </a:cubicBezTo>
                <a:cubicBezTo>
                  <a:pt x="417" y="575"/>
                  <a:pt x="417" y="575"/>
                  <a:pt x="417" y="576"/>
                </a:cubicBezTo>
                <a:cubicBezTo>
                  <a:pt x="417" y="576"/>
                  <a:pt x="417" y="576"/>
                  <a:pt x="417" y="575"/>
                </a:cubicBezTo>
                <a:close/>
                <a:moveTo>
                  <a:pt x="417" y="575"/>
                </a:moveTo>
                <a:cubicBezTo>
                  <a:pt x="417" y="576"/>
                  <a:pt x="417" y="576"/>
                  <a:pt x="417" y="575"/>
                </a:cubicBezTo>
                <a:close/>
                <a:moveTo>
                  <a:pt x="415" y="575"/>
                </a:moveTo>
                <a:cubicBezTo>
                  <a:pt x="416" y="575"/>
                  <a:pt x="416" y="575"/>
                  <a:pt x="416" y="575"/>
                </a:cubicBezTo>
                <a:cubicBezTo>
                  <a:pt x="416" y="575"/>
                  <a:pt x="416" y="575"/>
                  <a:pt x="416" y="575"/>
                </a:cubicBezTo>
                <a:cubicBezTo>
                  <a:pt x="415" y="575"/>
                  <a:pt x="415" y="575"/>
                  <a:pt x="415" y="575"/>
                </a:cubicBezTo>
                <a:close/>
                <a:moveTo>
                  <a:pt x="416" y="580"/>
                </a:moveTo>
                <a:cubicBezTo>
                  <a:pt x="416" y="580"/>
                  <a:pt x="416" y="580"/>
                  <a:pt x="416" y="580"/>
                </a:cubicBezTo>
                <a:cubicBezTo>
                  <a:pt x="416" y="580"/>
                  <a:pt x="417" y="580"/>
                  <a:pt x="417" y="579"/>
                </a:cubicBezTo>
                <a:cubicBezTo>
                  <a:pt x="417" y="580"/>
                  <a:pt x="418" y="580"/>
                  <a:pt x="418" y="580"/>
                </a:cubicBezTo>
                <a:cubicBezTo>
                  <a:pt x="418" y="580"/>
                  <a:pt x="417" y="580"/>
                  <a:pt x="418" y="580"/>
                </a:cubicBezTo>
                <a:cubicBezTo>
                  <a:pt x="418" y="581"/>
                  <a:pt x="418" y="581"/>
                  <a:pt x="418" y="581"/>
                </a:cubicBezTo>
                <a:cubicBezTo>
                  <a:pt x="418" y="581"/>
                  <a:pt x="418" y="581"/>
                  <a:pt x="417" y="581"/>
                </a:cubicBezTo>
                <a:cubicBezTo>
                  <a:pt x="417" y="581"/>
                  <a:pt x="417" y="580"/>
                  <a:pt x="417" y="580"/>
                </a:cubicBezTo>
                <a:cubicBezTo>
                  <a:pt x="416" y="580"/>
                  <a:pt x="416" y="581"/>
                  <a:pt x="416" y="581"/>
                </a:cubicBezTo>
                <a:cubicBezTo>
                  <a:pt x="415" y="581"/>
                  <a:pt x="415" y="581"/>
                  <a:pt x="415" y="581"/>
                </a:cubicBezTo>
                <a:cubicBezTo>
                  <a:pt x="415" y="581"/>
                  <a:pt x="416" y="580"/>
                  <a:pt x="416" y="580"/>
                </a:cubicBezTo>
                <a:close/>
                <a:moveTo>
                  <a:pt x="417" y="582"/>
                </a:moveTo>
                <a:cubicBezTo>
                  <a:pt x="417" y="582"/>
                  <a:pt x="416" y="584"/>
                  <a:pt x="416" y="584"/>
                </a:cubicBezTo>
                <a:cubicBezTo>
                  <a:pt x="416" y="584"/>
                  <a:pt x="416" y="584"/>
                  <a:pt x="416" y="584"/>
                </a:cubicBezTo>
                <a:cubicBezTo>
                  <a:pt x="415" y="584"/>
                  <a:pt x="415" y="584"/>
                  <a:pt x="415" y="584"/>
                </a:cubicBezTo>
                <a:cubicBezTo>
                  <a:pt x="415" y="583"/>
                  <a:pt x="416" y="583"/>
                  <a:pt x="417" y="582"/>
                </a:cubicBezTo>
                <a:close/>
                <a:moveTo>
                  <a:pt x="415" y="575"/>
                </a:moveTo>
                <a:cubicBezTo>
                  <a:pt x="415" y="575"/>
                  <a:pt x="415" y="575"/>
                  <a:pt x="415" y="575"/>
                </a:cubicBezTo>
                <a:cubicBezTo>
                  <a:pt x="415" y="575"/>
                  <a:pt x="415" y="575"/>
                  <a:pt x="415" y="575"/>
                </a:cubicBezTo>
                <a:close/>
                <a:moveTo>
                  <a:pt x="414" y="583"/>
                </a:moveTo>
                <a:cubicBezTo>
                  <a:pt x="415" y="583"/>
                  <a:pt x="415" y="583"/>
                  <a:pt x="415" y="584"/>
                </a:cubicBezTo>
                <a:cubicBezTo>
                  <a:pt x="415" y="584"/>
                  <a:pt x="415" y="584"/>
                  <a:pt x="415" y="584"/>
                </a:cubicBezTo>
                <a:cubicBezTo>
                  <a:pt x="415" y="584"/>
                  <a:pt x="415" y="584"/>
                  <a:pt x="415" y="585"/>
                </a:cubicBezTo>
                <a:cubicBezTo>
                  <a:pt x="414" y="585"/>
                  <a:pt x="414" y="585"/>
                  <a:pt x="414" y="585"/>
                </a:cubicBezTo>
                <a:cubicBezTo>
                  <a:pt x="415" y="584"/>
                  <a:pt x="415" y="584"/>
                  <a:pt x="414" y="583"/>
                </a:cubicBezTo>
                <a:close/>
                <a:moveTo>
                  <a:pt x="414" y="576"/>
                </a:moveTo>
                <a:cubicBezTo>
                  <a:pt x="414" y="576"/>
                  <a:pt x="414" y="576"/>
                  <a:pt x="414" y="576"/>
                </a:cubicBezTo>
                <a:cubicBezTo>
                  <a:pt x="414" y="577"/>
                  <a:pt x="414" y="577"/>
                  <a:pt x="414" y="577"/>
                </a:cubicBezTo>
                <a:cubicBezTo>
                  <a:pt x="414" y="577"/>
                  <a:pt x="414" y="577"/>
                  <a:pt x="414" y="577"/>
                </a:cubicBezTo>
                <a:lnTo>
                  <a:pt x="414" y="576"/>
                </a:lnTo>
                <a:close/>
                <a:moveTo>
                  <a:pt x="413" y="579"/>
                </a:moveTo>
                <a:cubicBezTo>
                  <a:pt x="413" y="579"/>
                  <a:pt x="413" y="579"/>
                  <a:pt x="413" y="579"/>
                </a:cubicBezTo>
                <a:cubicBezTo>
                  <a:pt x="413" y="579"/>
                  <a:pt x="413" y="579"/>
                  <a:pt x="414" y="579"/>
                </a:cubicBezTo>
                <a:cubicBezTo>
                  <a:pt x="414" y="580"/>
                  <a:pt x="414" y="580"/>
                  <a:pt x="414" y="580"/>
                </a:cubicBezTo>
                <a:cubicBezTo>
                  <a:pt x="413" y="580"/>
                  <a:pt x="413" y="580"/>
                  <a:pt x="413" y="580"/>
                </a:cubicBezTo>
                <a:lnTo>
                  <a:pt x="413" y="579"/>
                </a:lnTo>
                <a:close/>
                <a:moveTo>
                  <a:pt x="410" y="583"/>
                </a:moveTo>
                <a:cubicBezTo>
                  <a:pt x="410" y="583"/>
                  <a:pt x="410" y="583"/>
                  <a:pt x="410" y="583"/>
                </a:cubicBezTo>
                <a:cubicBezTo>
                  <a:pt x="410" y="584"/>
                  <a:pt x="410" y="584"/>
                  <a:pt x="410" y="585"/>
                </a:cubicBezTo>
                <a:cubicBezTo>
                  <a:pt x="409" y="585"/>
                  <a:pt x="409" y="585"/>
                  <a:pt x="409" y="585"/>
                </a:cubicBezTo>
                <a:cubicBezTo>
                  <a:pt x="409" y="584"/>
                  <a:pt x="409" y="584"/>
                  <a:pt x="410" y="583"/>
                </a:cubicBezTo>
                <a:close/>
                <a:moveTo>
                  <a:pt x="409" y="589"/>
                </a:moveTo>
                <a:cubicBezTo>
                  <a:pt x="410" y="589"/>
                  <a:pt x="410" y="589"/>
                  <a:pt x="409" y="590"/>
                </a:cubicBezTo>
                <a:cubicBezTo>
                  <a:pt x="409" y="590"/>
                  <a:pt x="409" y="590"/>
                  <a:pt x="409" y="590"/>
                </a:cubicBezTo>
                <a:cubicBezTo>
                  <a:pt x="409" y="590"/>
                  <a:pt x="409" y="590"/>
                  <a:pt x="409" y="590"/>
                </a:cubicBezTo>
                <a:cubicBezTo>
                  <a:pt x="409" y="590"/>
                  <a:pt x="409" y="590"/>
                  <a:pt x="409" y="590"/>
                </a:cubicBezTo>
                <a:cubicBezTo>
                  <a:pt x="409" y="589"/>
                  <a:pt x="409" y="589"/>
                  <a:pt x="409" y="589"/>
                </a:cubicBezTo>
                <a:close/>
                <a:moveTo>
                  <a:pt x="408" y="590"/>
                </a:moveTo>
                <a:cubicBezTo>
                  <a:pt x="408" y="590"/>
                  <a:pt x="408" y="590"/>
                  <a:pt x="408" y="590"/>
                </a:cubicBezTo>
                <a:cubicBezTo>
                  <a:pt x="408" y="591"/>
                  <a:pt x="408" y="591"/>
                  <a:pt x="408" y="591"/>
                </a:cubicBezTo>
                <a:cubicBezTo>
                  <a:pt x="408" y="591"/>
                  <a:pt x="408" y="591"/>
                  <a:pt x="408" y="591"/>
                </a:cubicBezTo>
                <a:cubicBezTo>
                  <a:pt x="408" y="591"/>
                  <a:pt x="408" y="591"/>
                  <a:pt x="408" y="591"/>
                </a:cubicBezTo>
                <a:cubicBezTo>
                  <a:pt x="408" y="591"/>
                  <a:pt x="408" y="590"/>
                  <a:pt x="408" y="590"/>
                </a:cubicBezTo>
                <a:close/>
                <a:moveTo>
                  <a:pt x="406" y="592"/>
                </a:moveTo>
                <a:cubicBezTo>
                  <a:pt x="405" y="592"/>
                  <a:pt x="405" y="592"/>
                  <a:pt x="405" y="592"/>
                </a:cubicBezTo>
                <a:cubicBezTo>
                  <a:pt x="405" y="592"/>
                  <a:pt x="405" y="592"/>
                  <a:pt x="405" y="592"/>
                </a:cubicBezTo>
                <a:cubicBezTo>
                  <a:pt x="406" y="592"/>
                  <a:pt x="406" y="592"/>
                  <a:pt x="406" y="592"/>
                </a:cubicBezTo>
                <a:close/>
                <a:moveTo>
                  <a:pt x="407" y="589"/>
                </a:moveTo>
                <a:cubicBezTo>
                  <a:pt x="406" y="589"/>
                  <a:pt x="406" y="589"/>
                  <a:pt x="406" y="589"/>
                </a:cubicBezTo>
                <a:cubicBezTo>
                  <a:pt x="406" y="588"/>
                  <a:pt x="407" y="588"/>
                  <a:pt x="407" y="588"/>
                </a:cubicBezTo>
                <a:cubicBezTo>
                  <a:pt x="407" y="588"/>
                  <a:pt x="407" y="588"/>
                  <a:pt x="407" y="588"/>
                </a:cubicBezTo>
                <a:cubicBezTo>
                  <a:pt x="407" y="588"/>
                  <a:pt x="407" y="588"/>
                  <a:pt x="407" y="589"/>
                </a:cubicBezTo>
                <a:close/>
                <a:moveTo>
                  <a:pt x="407" y="583"/>
                </a:moveTo>
                <a:cubicBezTo>
                  <a:pt x="407" y="583"/>
                  <a:pt x="407" y="583"/>
                  <a:pt x="407" y="583"/>
                </a:cubicBezTo>
                <a:cubicBezTo>
                  <a:pt x="407" y="583"/>
                  <a:pt x="407" y="583"/>
                  <a:pt x="407" y="583"/>
                </a:cubicBezTo>
                <a:cubicBezTo>
                  <a:pt x="407" y="583"/>
                  <a:pt x="407" y="583"/>
                  <a:pt x="407" y="583"/>
                </a:cubicBezTo>
                <a:close/>
                <a:moveTo>
                  <a:pt x="407" y="581"/>
                </a:moveTo>
                <a:cubicBezTo>
                  <a:pt x="407" y="581"/>
                  <a:pt x="407" y="581"/>
                  <a:pt x="407" y="581"/>
                </a:cubicBezTo>
                <a:cubicBezTo>
                  <a:pt x="407" y="581"/>
                  <a:pt x="407" y="581"/>
                  <a:pt x="407" y="581"/>
                </a:cubicBezTo>
                <a:cubicBezTo>
                  <a:pt x="406" y="581"/>
                  <a:pt x="406" y="581"/>
                  <a:pt x="406" y="581"/>
                </a:cubicBezTo>
                <a:lnTo>
                  <a:pt x="407" y="581"/>
                </a:lnTo>
                <a:close/>
                <a:moveTo>
                  <a:pt x="406" y="590"/>
                </a:moveTo>
                <a:cubicBezTo>
                  <a:pt x="406" y="590"/>
                  <a:pt x="406" y="590"/>
                  <a:pt x="406" y="590"/>
                </a:cubicBezTo>
                <a:cubicBezTo>
                  <a:pt x="405" y="590"/>
                  <a:pt x="406" y="590"/>
                  <a:pt x="406" y="590"/>
                </a:cubicBezTo>
                <a:cubicBezTo>
                  <a:pt x="406" y="590"/>
                  <a:pt x="406" y="590"/>
                  <a:pt x="406" y="590"/>
                </a:cubicBezTo>
                <a:close/>
                <a:moveTo>
                  <a:pt x="406" y="586"/>
                </a:moveTo>
                <a:cubicBezTo>
                  <a:pt x="405" y="586"/>
                  <a:pt x="405" y="586"/>
                  <a:pt x="405" y="586"/>
                </a:cubicBezTo>
                <a:lnTo>
                  <a:pt x="406" y="586"/>
                </a:lnTo>
                <a:close/>
                <a:moveTo>
                  <a:pt x="404" y="579"/>
                </a:moveTo>
                <a:cubicBezTo>
                  <a:pt x="404" y="579"/>
                  <a:pt x="404" y="579"/>
                  <a:pt x="404" y="579"/>
                </a:cubicBezTo>
                <a:cubicBezTo>
                  <a:pt x="404" y="580"/>
                  <a:pt x="404" y="580"/>
                  <a:pt x="404" y="580"/>
                </a:cubicBezTo>
                <a:cubicBezTo>
                  <a:pt x="404" y="580"/>
                  <a:pt x="404" y="580"/>
                  <a:pt x="404" y="580"/>
                </a:cubicBezTo>
                <a:lnTo>
                  <a:pt x="404" y="579"/>
                </a:lnTo>
                <a:close/>
                <a:moveTo>
                  <a:pt x="402" y="587"/>
                </a:moveTo>
                <a:cubicBezTo>
                  <a:pt x="403" y="587"/>
                  <a:pt x="403" y="587"/>
                  <a:pt x="403" y="587"/>
                </a:cubicBezTo>
                <a:cubicBezTo>
                  <a:pt x="403" y="589"/>
                  <a:pt x="403" y="589"/>
                  <a:pt x="403" y="589"/>
                </a:cubicBezTo>
                <a:cubicBezTo>
                  <a:pt x="402" y="589"/>
                  <a:pt x="402" y="588"/>
                  <a:pt x="402" y="588"/>
                </a:cubicBezTo>
                <a:cubicBezTo>
                  <a:pt x="402" y="588"/>
                  <a:pt x="402" y="588"/>
                  <a:pt x="402" y="587"/>
                </a:cubicBezTo>
                <a:close/>
                <a:moveTo>
                  <a:pt x="402" y="591"/>
                </a:moveTo>
                <a:cubicBezTo>
                  <a:pt x="402" y="591"/>
                  <a:pt x="402" y="591"/>
                  <a:pt x="402" y="591"/>
                </a:cubicBezTo>
                <a:cubicBezTo>
                  <a:pt x="402" y="592"/>
                  <a:pt x="402" y="592"/>
                  <a:pt x="402" y="592"/>
                </a:cubicBezTo>
                <a:cubicBezTo>
                  <a:pt x="402" y="592"/>
                  <a:pt x="402" y="592"/>
                  <a:pt x="402" y="592"/>
                </a:cubicBezTo>
                <a:lnTo>
                  <a:pt x="402" y="591"/>
                </a:lnTo>
                <a:close/>
                <a:moveTo>
                  <a:pt x="401" y="595"/>
                </a:moveTo>
                <a:cubicBezTo>
                  <a:pt x="401" y="595"/>
                  <a:pt x="401" y="595"/>
                  <a:pt x="400" y="595"/>
                </a:cubicBezTo>
                <a:cubicBezTo>
                  <a:pt x="400" y="595"/>
                  <a:pt x="400" y="595"/>
                  <a:pt x="400" y="595"/>
                </a:cubicBezTo>
                <a:cubicBezTo>
                  <a:pt x="400" y="595"/>
                  <a:pt x="400" y="595"/>
                  <a:pt x="401" y="594"/>
                </a:cubicBezTo>
                <a:cubicBezTo>
                  <a:pt x="401" y="594"/>
                  <a:pt x="401" y="594"/>
                  <a:pt x="401" y="594"/>
                </a:cubicBezTo>
                <a:cubicBezTo>
                  <a:pt x="401" y="594"/>
                  <a:pt x="401" y="595"/>
                  <a:pt x="401" y="595"/>
                </a:cubicBezTo>
                <a:close/>
                <a:moveTo>
                  <a:pt x="400" y="590"/>
                </a:moveTo>
                <a:cubicBezTo>
                  <a:pt x="401" y="590"/>
                  <a:pt x="400" y="590"/>
                  <a:pt x="401" y="590"/>
                </a:cubicBezTo>
                <a:cubicBezTo>
                  <a:pt x="400" y="590"/>
                  <a:pt x="400" y="590"/>
                  <a:pt x="400" y="590"/>
                </a:cubicBezTo>
                <a:cubicBezTo>
                  <a:pt x="400" y="591"/>
                  <a:pt x="400" y="591"/>
                  <a:pt x="400" y="591"/>
                </a:cubicBezTo>
                <a:lnTo>
                  <a:pt x="400" y="590"/>
                </a:lnTo>
                <a:close/>
                <a:moveTo>
                  <a:pt x="400" y="592"/>
                </a:moveTo>
                <a:cubicBezTo>
                  <a:pt x="400" y="592"/>
                  <a:pt x="400" y="592"/>
                  <a:pt x="400" y="592"/>
                </a:cubicBezTo>
                <a:cubicBezTo>
                  <a:pt x="400" y="592"/>
                  <a:pt x="400" y="592"/>
                  <a:pt x="400" y="592"/>
                </a:cubicBezTo>
                <a:cubicBezTo>
                  <a:pt x="400" y="592"/>
                  <a:pt x="400" y="592"/>
                  <a:pt x="400" y="592"/>
                </a:cubicBezTo>
                <a:close/>
                <a:moveTo>
                  <a:pt x="397" y="595"/>
                </a:moveTo>
                <a:cubicBezTo>
                  <a:pt x="397" y="595"/>
                  <a:pt x="397" y="595"/>
                  <a:pt x="397" y="595"/>
                </a:cubicBezTo>
                <a:cubicBezTo>
                  <a:pt x="397" y="594"/>
                  <a:pt x="397" y="594"/>
                  <a:pt x="397" y="594"/>
                </a:cubicBezTo>
                <a:cubicBezTo>
                  <a:pt x="397" y="594"/>
                  <a:pt x="397" y="594"/>
                  <a:pt x="397" y="594"/>
                </a:cubicBezTo>
                <a:lnTo>
                  <a:pt x="397" y="595"/>
                </a:lnTo>
                <a:close/>
                <a:moveTo>
                  <a:pt x="398" y="586"/>
                </a:moveTo>
                <a:cubicBezTo>
                  <a:pt x="398" y="586"/>
                  <a:pt x="398" y="586"/>
                  <a:pt x="398" y="586"/>
                </a:cubicBezTo>
                <a:cubicBezTo>
                  <a:pt x="398" y="586"/>
                  <a:pt x="398" y="586"/>
                  <a:pt x="398" y="586"/>
                </a:cubicBezTo>
                <a:cubicBezTo>
                  <a:pt x="397" y="586"/>
                  <a:pt x="398" y="586"/>
                  <a:pt x="398" y="586"/>
                </a:cubicBezTo>
                <a:close/>
                <a:moveTo>
                  <a:pt x="397" y="590"/>
                </a:moveTo>
                <a:cubicBezTo>
                  <a:pt x="397" y="590"/>
                  <a:pt x="398" y="590"/>
                  <a:pt x="398" y="590"/>
                </a:cubicBezTo>
                <a:cubicBezTo>
                  <a:pt x="398" y="590"/>
                  <a:pt x="398" y="591"/>
                  <a:pt x="397" y="592"/>
                </a:cubicBezTo>
                <a:cubicBezTo>
                  <a:pt x="397" y="592"/>
                  <a:pt x="397" y="592"/>
                  <a:pt x="396" y="591"/>
                </a:cubicBezTo>
                <a:cubicBezTo>
                  <a:pt x="396" y="591"/>
                  <a:pt x="397" y="590"/>
                  <a:pt x="397" y="590"/>
                </a:cubicBezTo>
                <a:close/>
                <a:moveTo>
                  <a:pt x="396" y="592"/>
                </a:moveTo>
                <a:cubicBezTo>
                  <a:pt x="396" y="592"/>
                  <a:pt x="396" y="592"/>
                  <a:pt x="396" y="592"/>
                </a:cubicBezTo>
                <a:cubicBezTo>
                  <a:pt x="396" y="592"/>
                  <a:pt x="396" y="592"/>
                  <a:pt x="396" y="592"/>
                </a:cubicBezTo>
                <a:close/>
                <a:moveTo>
                  <a:pt x="395" y="590"/>
                </a:moveTo>
                <a:cubicBezTo>
                  <a:pt x="395" y="590"/>
                  <a:pt x="395" y="590"/>
                  <a:pt x="395" y="590"/>
                </a:cubicBezTo>
                <a:cubicBezTo>
                  <a:pt x="395" y="590"/>
                  <a:pt x="395" y="590"/>
                  <a:pt x="395" y="590"/>
                </a:cubicBezTo>
                <a:cubicBezTo>
                  <a:pt x="395" y="590"/>
                  <a:pt x="395" y="590"/>
                  <a:pt x="395" y="590"/>
                </a:cubicBezTo>
                <a:close/>
                <a:moveTo>
                  <a:pt x="395" y="595"/>
                </a:moveTo>
                <a:cubicBezTo>
                  <a:pt x="395" y="595"/>
                  <a:pt x="395" y="595"/>
                  <a:pt x="395" y="595"/>
                </a:cubicBezTo>
                <a:cubicBezTo>
                  <a:pt x="395" y="596"/>
                  <a:pt x="395" y="596"/>
                  <a:pt x="395" y="596"/>
                </a:cubicBezTo>
                <a:cubicBezTo>
                  <a:pt x="394" y="596"/>
                  <a:pt x="394" y="596"/>
                  <a:pt x="394" y="596"/>
                </a:cubicBezTo>
                <a:cubicBezTo>
                  <a:pt x="394" y="596"/>
                  <a:pt x="394" y="596"/>
                  <a:pt x="395" y="595"/>
                </a:cubicBezTo>
                <a:close/>
                <a:moveTo>
                  <a:pt x="394" y="599"/>
                </a:moveTo>
                <a:cubicBezTo>
                  <a:pt x="394" y="599"/>
                  <a:pt x="394" y="599"/>
                  <a:pt x="394" y="599"/>
                </a:cubicBezTo>
                <a:cubicBezTo>
                  <a:pt x="393" y="599"/>
                  <a:pt x="393" y="599"/>
                  <a:pt x="393" y="599"/>
                </a:cubicBezTo>
                <a:cubicBezTo>
                  <a:pt x="393" y="599"/>
                  <a:pt x="393" y="599"/>
                  <a:pt x="393" y="599"/>
                </a:cubicBezTo>
                <a:cubicBezTo>
                  <a:pt x="393" y="599"/>
                  <a:pt x="393" y="599"/>
                  <a:pt x="394" y="599"/>
                </a:cubicBezTo>
                <a:close/>
                <a:moveTo>
                  <a:pt x="393" y="595"/>
                </a:moveTo>
                <a:cubicBezTo>
                  <a:pt x="393" y="595"/>
                  <a:pt x="393" y="595"/>
                  <a:pt x="392" y="595"/>
                </a:cubicBezTo>
                <a:cubicBezTo>
                  <a:pt x="392" y="595"/>
                  <a:pt x="392" y="595"/>
                  <a:pt x="392" y="595"/>
                </a:cubicBezTo>
                <a:cubicBezTo>
                  <a:pt x="392" y="595"/>
                  <a:pt x="393" y="594"/>
                  <a:pt x="393" y="594"/>
                </a:cubicBezTo>
                <a:cubicBezTo>
                  <a:pt x="393" y="594"/>
                  <a:pt x="393" y="594"/>
                  <a:pt x="393" y="595"/>
                </a:cubicBezTo>
                <a:close/>
                <a:moveTo>
                  <a:pt x="393" y="596"/>
                </a:moveTo>
                <a:cubicBezTo>
                  <a:pt x="393" y="596"/>
                  <a:pt x="393" y="596"/>
                  <a:pt x="393" y="596"/>
                </a:cubicBezTo>
                <a:cubicBezTo>
                  <a:pt x="393" y="596"/>
                  <a:pt x="393" y="596"/>
                  <a:pt x="393" y="596"/>
                </a:cubicBezTo>
                <a:cubicBezTo>
                  <a:pt x="393" y="596"/>
                  <a:pt x="393" y="596"/>
                  <a:pt x="393" y="596"/>
                </a:cubicBezTo>
                <a:close/>
                <a:moveTo>
                  <a:pt x="393" y="597"/>
                </a:moveTo>
                <a:cubicBezTo>
                  <a:pt x="393" y="597"/>
                  <a:pt x="393" y="597"/>
                  <a:pt x="393" y="597"/>
                </a:cubicBezTo>
                <a:cubicBezTo>
                  <a:pt x="392" y="597"/>
                  <a:pt x="392" y="597"/>
                  <a:pt x="392" y="597"/>
                </a:cubicBezTo>
                <a:cubicBezTo>
                  <a:pt x="392" y="596"/>
                  <a:pt x="392" y="596"/>
                  <a:pt x="392" y="596"/>
                </a:cubicBezTo>
                <a:cubicBezTo>
                  <a:pt x="392" y="597"/>
                  <a:pt x="393" y="597"/>
                  <a:pt x="393" y="597"/>
                </a:cubicBezTo>
                <a:close/>
                <a:moveTo>
                  <a:pt x="393" y="589"/>
                </a:moveTo>
                <a:cubicBezTo>
                  <a:pt x="393" y="589"/>
                  <a:pt x="393" y="590"/>
                  <a:pt x="393" y="590"/>
                </a:cubicBezTo>
                <a:cubicBezTo>
                  <a:pt x="393" y="590"/>
                  <a:pt x="393" y="590"/>
                  <a:pt x="393" y="590"/>
                </a:cubicBezTo>
                <a:cubicBezTo>
                  <a:pt x="392" y="590"/>
                  <a:pt x="392" y="590"/>
                  <a:pt x="392" y="590"/>
                </a:cubicBezTo>
                <a:cubicBezTo>
                  <a:pt x="392" y="590"/>
                  <a:pt x="393" y="589"/>
                  <a:pt x="393" y="589"/>
                </a:cubicBezTo>
                <a:close/>
                <a:moveTo>
                  <a:pt x="391" y="592"/>
                </a:moveTo>
                <a:cubicBezTo>
                  <a:pt x="392" y="593"/>
                  <a:pt x="392" y="593"/>
                  <a:pt x="392" y="593"/>
                </a:cubicBezTo>
                <a:cubicBezTo>
                  <a:pt x="392" y="593"/>
                  <a:pt x="392" y="593"/>
                  <a:pt x="392" y="593"/>
                </a:cubicBezTo>
                <a:cubicBezTo>
                  <a:pt x="391" y="593"/>
                  <a:pt x="391" y="593"/>
                  <a:pt x="391" y="593"/>
                </a:cubicBezTo>
                <a:cubicBezTo>
                  <a:pt x="391" y="593"/>
                  <a:pt x="391" y="593"/>
                  <a:pt x="391" y="592"/>
                </a:cubicBezTo>
                <a:close/>
                <a:moveTo>
                  <a:pt x="391" y="600"/>
                </a:moveTo>
                <a:cubicBezTo>
                  <a:pt x="392" y="600"/>
                  <a:pt x="392" y="600"/>
                  <a:pt x="393" y="600"/>
                </a:cubicBezTo>
                <a:cubicBezTo>
                  <a:pt x="393" y="600"/>
                  <a:pt x="393" y="600"/>
                  <a:pt x="393" y="600"/>
                </a:cubicBezTo>
                <a:cubicBezTo>
                  <a:pt x="393" y="600"/>
                  <a:pt x="393" y="600"/>
                  <a:pt x="393" y="600"/>
                </a:cubicBezTo>
                <a:cubicBezTo>
                  <a:pt x="393" y="601"/>
                  <a:pt x="393" y="600"/>
                  <a:pt x="392" y="601"/>
                </a:cubicBezTo>
                <a:cubicBezTo>
                  <a:pt x="392" y="601"/>
                  <a:pt x="392" y="601"/>
                  <a:pt x="391" y="600"/>
                </a:cubicBezTo>
                <a:cubicBezTo>
                  <a:pt x="391" y="600"/>
                  <a:pt x="391" y="600"/>
                  <a:pt x="391" y="600"/>
                </a:cubicBezTo>
                <a:close/>
                <a:moveTo>
                  <a:pt x="390" y="587"/>
                </a:moveTo>
                <a:cubicBezTo>
                  <a:pt x="390" y="587"/>
                  <a:pt x="390" y="587"/>
                  <a:pt x="390" y="587"/>
                </a:cubicBezTo>
                <a:cubicBezTo>
                  <a:pt x="390" y="587"/>
                  <a:pt x="390" y="587"/>
                  <a:pt x="390" y="587"/>
                </a:cubicBezTo>
                <a:cubicBezTo>
                  <a:pt x="390" y="587"/>
                  <a:pt x="390" y="587"/>
                  <a:pt x="390" y="587"/>
                </a:cubicBezTo>
                <a:cubicBezTo>
                  <a:pt x="390" y="587"/>
                  <a:pt x="390" y="587"/>
                  <a:pt x="390" y="587"/>
                </a:cubicBezTo>
                <a:cubicBezTo>
                  <a:pt x="390" y="587"/>
                  <a:pt x="390" y="587"/>
                  <a:pt x="390" y="587"/>
                </a:cubicBezTo>
                <a:close/>
                <a:moveTo>
                  <a:pt x="390" y="594"/>
                </a:moveTo>
                <a:cubicBezTo>
                  <a:pt x="390" y="594"/>
                  <a:pt x="390" y="594"/>
                  <a:pt x="390" y="594"/>
                </a:cubicBezTo>
                <a:cubicBezTo>
                  <a:pt x="390" y="594"/>
                  <a:pt x="390" y="594"/>
                  <a:pt x="391" y="594"/>
                </a:cubicBezTo>
                <a:cubicBezTo>
                  <a:pt x="391" y="594"/>
                  <a:pt x="391" y="594"/>
                  <a:pt x="391" y="594"/>
                </a:cubicBezTo>
                <a:cubicBezTo>
                  <a:pt x="390" y="594"/>
                  <a:pt x="390" y="594"/>
                  <a:pt x="390" y="594"/>
                </a:cubicBezTo>
                <a:cubicBezTo>
                  <a:pt x="390" y="595"/>
                  <a:pt x="390" y="595"/>
                  <a:pt x="390" y="595"/>
                </a:cubicBezTo>
                <a:cubicBezTo>
                  <a:pt x="390" y="595"/>
                  <a:pt x="390" y="595"/>
                  <a:pt x="390" y="595"/>
                </a:cubicBezTo>
                <a:cubicBezTo>
                  <a:pt x="390" y="595"/>
                  <a:pt x="390" y="594"/>
                  <a:pt x="390" y="594"/>
                </a:cubicBezTo>
                <a:close/>
                <a:moveTo>
                  <a:pt x="389" y="597"/>
                </a:moveTo>
                <a:cubicBezTo>
                  <a:pt x="390" y="598"/>
                  <a:pt x="390" y="598"/>
                  <a:pt x="390" y="598"/>
                </a:cubicBezTo>
                <a:cubicBezTo>
                  <a:pt x="390" y="598"/>
                  <a:pt x="390" y="598"/>
                  <a:pt x="389" y="598"/>
                </a:cubicBezTo>
                <a:cubicBezTo>
                  <a:pt x="389" y="598"/>
                  <a:pt x="389" y="598"/>
                  <a:pt x="389" y="598"/>
                </a:cubicBezTo>
                <a:cubicBezTo>
                  <a:pt x="389" y="598"/>
                  <a:pt x="389" y="598"/>
                  <a:pt x="389" y="597"/>
                </a:cubicBezTo>
                <a:close/>
                <a:moveTo>
                  <a:pt x="385" y="597"/>
                </a:moveTo>
                <a:cubicBezTo>
                  <a:pt x="385" y="597"/>
                  <a:pt x="385" y="597"/>
                  <a:pt x="385" y="597"/>
                </a:cubicBezTo>
                <a:cubicBezTo>
                  <a:pt x="385" y="597"/>
                  <a:pt x="385" y="597"/>
                  <a:pt x="385" y="597"/>
                </a:cubicBezTo>
                <a:cubicBezTo>
                  <a:pt x="385" y="597"/>
                  <a:pt x="385" y="597"/>
                  <a:pt x="385" y="597"/>
                </a:cubicBezTo>
                <a:close/>
                <a:moveTo>
                  <a:pt x="388" y="600"/>
                </a:moveTo>
                <a:cubicBezTo>
                  <a:pt x="388" y="600"/>
                  <a:pt x="387" y="601"/>
                  <a:pt x="387" y="601"/>
                </a:cubicBezTo>
                <a:cubicBezTo>
                  <a:pt x="387" y="601"/>
                  <a:pt x="387" y="601"/>
                  <a:pt x="387" y="600"/>
                </a:cubicBezTo>
                <a:cubicBezTo>
                  <a:pt x="387" y="600"/>
                  <a:pt x="387" y="600"/>
                  <a:pt x="387" y="600"/>
                </a:cubicBezTo>
                <a:cubicBezTo>
                  <a:pt x="387" y="600"/>
                  <a:pt x="387" y="600"/>
                  <a:pt x="388" y="600"/>
                </a:cubicBezTo>
                <a:close/>
                <a:moveTo>
                  <a:pt x="388" y="599"/>
                </a:moveTo>
                <a:cubicBezTo>
                  <a:pt x="388" y="599"/>
                  <a:pt x="388" y="599"/>
                  <a:pt x="388" y="599"/>
                </a:cubicBezTo>
                <a:cubicBezTo>
                  <a:pt x="388" y="599"/>
                  <a:pt x="388" y="599"/>
                  <a:pt x="388" y="599"/>
                </a:cubicBezTo>
                <a:cubicBezTo>
                  <a:pt x="388" y="598"/>
                  <a:pt x="388" y="599"/>
                  <a:pt x="388" y="598"/>
                </a:cubicBezTo>
                <a:cubicBezTo>
                  <a:pt x="388" y="599"/>
                  <a:pt x="388" y="599"/>
                  <a:pt x="388" y="599"/>
                </a:cubicBezTo>
                <a:close/>
                <a:moveTo>
                  <a:pt x="388" y="587"/>
                </a:moveTo>
                <a:cubicBezTo>
                  <a:pt x="388" y="587"/>
                  <a:pt x="388" y="587"/>
                  <a:pt x="388" y="587"/>
                </a:cubicBezTo>
                <a:cubicBezTo>
                  <a:pt x="388" y="588"/>
                  <a:pt x="388" y="588"/>
                  <a:pt x="388" y="588"/>
                </a:cubicBezTo>
                <a:cubicBezTo>
                  <a:pt x="387" y="587"/>
                  <a:pt x="387" y="587"/>
                  <a:pt x="388" y="587"/>
                </a:cubicBezTo>
                <a:close/>
                <a:moveTo>
                  <a:pt x="388" y="593"/>
                </a:moveTo>
                <a:cubicBezTo>
                  <a:pt x="388" y="593"/>
                  <a:pt x="388" y="593"/>
                  <a:pt x="388" y="593"/>
                </a:cubicBezTo>
                <a:cubicBezTo>
                  <a:pt x="388" y="593"/>
                  <a:pt x="388" y="593"/>
                  <a:pt x="388" y="593"/>
                </a:cubicBezTo>
                <a:cubicBezTo>
                  <a:pt x="388" y="593"/>
                  <a:pt x="388" y="593"/>
                  <a:pt x="388" y="594"/>
                </a:cubicBezTo>
                <a:cubicBezTo>
                  <a:pt x="387" y="594"/>
                  <a:pt x="387" y="594"/>
                  <a:pt x="387" y="594"/>
                </a:cubicBezTo>
                <a:cubicBezTo>
                  <a:pt x="387" y="593"/>
                  <a:pt x="387" y="593"/>
                  <a:pt x="388" y="593"/>
                </a:cubicBezTo>
                <a:close/>
                <a:moveTo>
                  <a:pt x="387" y="599"/>
                </a:moveTo>
                <a:cubicBezTo>
                  <a:pt x="387" y="599"/>
                  <a:pt x="388" y="599"/>
                  <a:pt x="388" y="599"/>
                </a:cubicBezTo>
                <a:cubicBezTo>
                  <a:pt x="388" y="599"/>
                  <a:pt x="388" y="599"/>
                  <a:pt x="388" y="599"/>
                </a:cubicBezTo>
                <a:cubicBezTo>
                  <a:pt x="388" y="599"/>
                  <a:pt x="388" y="599"/>
                  <a:pt x="388" y="599"/>
                </a:cubicBezTo>
                <a:cubicBezTo>
                  <a:pt x="387" y="599"/>
                  <a:pt x="387" y="599"/>
                  <a:pt x="387" y="599"/>
                </a:cubicBezTo>
                <a:cubicBezTo>
                  <a:pt x="387" y="599"/>
                  <a:pt x="387" y="599"/>
                  <a:pt x="387" y="599"/>
                </a:cubicBezTo>
                <a:close/>
                <a:moveTo>
                  <a:pt x="387" y="598"/>
                </a:moveTo>
                <a:cubicBezTo>
                  <a:pt x="387" y="598"/>
                  <a:pt x="387" y="598"/>
                  <a:pt x="387" y="598"/>
                </a:cubicBezTo>
                <a:cubicBezTo>
                  <a:pt x="386" y="598"/>
                  <a:pt x="386" y="598"/>
                  <a:pt x="386" y="597"/>
                </a:cubicBezTo>
                <a:cubicBezTo>
                  <a:pt x="387" y="597"/>
                  <a:pt x="387" y="598"/>
                  <a:pt x="387" y="598"/>
                </a:cubicBezTo>
                <a:close/>
                <a:moveTo>
                  <a:pt x="387" y="596"/>
                </a:moveTo>
                <a:cubicBezTo>
                  <a:pt x="387" y="596"/>
                  <a:pt x="387" y="596"/>
                  <a:pt x="387" y="596"/>
                </a:cubicBezTo>
                <a:cubicBezTo>
                  <a:pt x="387" y="596"/>
                  <a:pt x="386" y="596"/>
                  <a:pt x="386" y="596"/>
                </a:cubicBezTo>
                <a:cubicBezTo>
                  <a:pt x="386" y="596"/>
                  <a:pt x="386" y="596"/>
                  <a:pt x="386" y="596"/>
                </a:cubicBezTo>
                <a:cubicBezTo>
                  <a:pt x="386" y="595"/>
                  <a:pt x="386" y="596"/>
                  <a:pt x="386" y="595"/>
                </a:cubicBezTo>
                <a:cubicBezTo>
                  <a:pt x="387" y="595"/>
                  <a:pt x="387" y="596"/>
                  <a:pt x="387" y="596"/>
                </a:cubicBezTo>
                <a:close/>
                <a:moveTo>
                  <a:pt x="386" y="590"/>
                </a:moveTo>
                <a:cubicBezTo>
                  <a:pt x="386" y="590"/>
                  <a:pt x="386" y="590"/>
                  <a:pt x="387" y="591"/>
                </a:cubicBezTo>
                <a:cubicBezTo>
                  <a:pt x="386" y="591"/>
                  <a:pt x="386" y="591"/>
                  <a:pt x="386" y="591"/>
                </a:cubicBezTo>
                <a:cubicBezTo>
                  <a:pt x="386" y="590"/>
                  <a:pt x="386" y="590"/>
                  <a:pt x="386" y="590"/>
                </a:cubicBezTo>
                <a:close/>
                <a:moveTo>
                  <a:pt x="386" y="602"/>
                </a:moveTo>
                <a:cubicBezTo>
                  <a:pt x="386" y="602"/>
                  <a:pt x="386" y="602"/>
                  <a:pt x="386" y="602"/>
                </a:cubicBezTo>
                <a:cubicBezTo>
                  <a:pt x="386" y="602"/>
                  <a:pt x="386" y="602"/>
                  <a:pt x="386" y="602"/>
                </a:cubicBezTo>
                <a:cubicBezTo>
                  <a:pt x="386" y="601"/>
                  <a:pt x="386" y="601"/>
                  <a:pt x="386" y="601"/>
                </a:cubicBezTo>
                <a:cubicBezTo>
                  <a:pt x="385" y="601"/>
                  <a:pt x="385" y="601"/>
                  <a:pt x="385" y="602"/>
                </a:cubicBezTo>
                <a:cubicBezTo>
                  <a:pt x="385" y="602"/>
                  <a:pt x="385" y="602"/>
                  <a:pt x="385" y="602"/>
                </a:cubicBezTo>
                <a:cubicBezTo>
                  <a:pt x="385" y="601"/>
                  <a:pt x="385" y="601"/>
                  <a:pt x="385" y="600"/>
                </a:cubicBezTo>
                <a:cubicBezTo>
                  <a:pt x="385" y="600"/>
                  <a:pt x="385" y="600"/>
                  <a:pt x="385" y="600"/>
                </a:cubicBezTo>
                <a:cubicBezTo>
                  <a:pt x="387" y="600"/>
                  <a:pt x="386" y="601"/>
                  <a:pt x="386" y="602"/>
                </a:cubicBezTo>
                <a:close/>
                <a:moveTo>
                  <a:pt x="386" y="599"/>
                </a:moveTo>
                <a:cubicBezTo>
                  <a:pt x="385" y="599"/>
                  <a:pt x="385" y="599"/>
                  <a:pt x="385" y="599"/>
                </a:cubicBezTo>
                <a:cubicBezTo>
                  <a:pt x="385" y="599"/>
                  <a:pt x="385" y="599"/>
                  <a:pt x="385" y="599"/>
                </a:cubicBezTo>
                <a:cubicBezTo>
                  <a:pt x="385" y="598"/>
                  <a:pt x="385" y="598"/>
                  <a:pt x="385" y="598"/>
                </a:cubicBezTo>
                <a:cubicBezTo>
                  <a:pt x="385" y="598"/>
                  <a:pt x="385" y="598"/>
                  <a:pt x="386" y="598"/>
                </a:cubicBezTo>
                <a:lnTo>
                  <a:pt x="386" y="599"/>
                </a:lnTo>
                <a:close/>
                <a:moveTo>
                  <a:pt x="385" y="595"/>
                </a:moveTo>
                <a:cubicBezTo>
                  <a:pt x="385" y="595"/>
                  <a:pt x="385" y="595"/>
                  <a:pt x="385" y="595"/>
                </a:cubicBezTo>
                <a:cubicBezTo>
                  <a:pt x="385" y="595"/>
                  <a:pt x="385" y="595"/>
                  <a:pt x="385" y="595"/>
                </a:cubicBezTo>
                <a:cubicBezTo>
                  <a:pt x="385" y="596"/>
                  <a:pt x="385" y="596"/>
                  <a:pt x="385" y="596"/>
                </a:cubicBezTo>
                <a:cubicBezTo>
                  <a:pt x="385" y="596"/>
                  <a:pt x="385" y="596"/>
                  <a:pt x="385" y="595"/>
                </a:cubicBezTo>
                <a:cubicBezTo>
                  <a:pt x="385" y="595"/>
                  <a:pt x="385" y="595"/>
                  <a:pt x="385" y="595"/>
                </a:cubicBezTo>
                <a:cubicBezTo>
                  <a:pt x="385" y="595"/>
                  <a:pt x="385" y="595"/>
                  <a:pt x="385" y="595"/>
                </a:cubicBezTo>
                <a:close/>
                <a:moveTo>
                  <a:pt x="384" y="593"/>
                </a:moveTo>
                <a:cubicBezTo>
                  <a:pt x="384" y="593"/>
                  <a:pt x="384" y="593"/>
                  <a:pt x="385" y="593"/>
                </a:cubicBezTo>
                <a:cubicBezTo>
                  <a:pt x="385" y="594"/>
                  <a:pt x="385" y="594"/>
                  <a:pt x="385" y="594"/>
                </a:cubicBezTo>
                <a:cubicBezTo>
                  <a:pt x="384" y="594"/>
                  <a:pt x="384" y="594"/>
                  <a:pt x="384" y="594"/>
                </a:cubicBezTo>
                <a:lnTo>
                  <a:pt x="384" y="593"/>
                </a:lnTo>
                <a:close/>
                <a:moveTo>
                  <a:pt x="384" y="601"/>
                </a:moveTo>
                <a:cubicBezTo>
                  <a:pt x="385" y="601"/>
                  <a:pt x="385" y="602"/>
                  <a:pt x="385" y="603"/>
                </a:cubicBezTo>
                <a:cubicBezTo>
                  <a:pt x="384" y="602"/>
                  <a:pt x="384" y="601"/>
                  <a:pt x="384" y="601"/>
                </a:cubicBezTo>
                <a:cubicBezTo>
                  <a:pt x="384" y="601"/>
                  <a:pt x="384" y="601"/>
                  <a:pt x="384" y="601"/>
                </a:cubicBezTo>
                <a:close/>
                <a:moveTo>
                  <a:pt x="384" y="603"/>
                </a:moveTo>
                <a:cubicBezTo>
                  <a:pt x="384" y="603"/>
                  <a:pt x="384" y="603"/>
                  <a:pt x="384" y="603"/>
                </a:cubicBezTo>
                <a:cubicBezTo>
                  <a:pt x="384" y="603"/>
                  <a:pt x="384" y="603"/>
                  <a:pt x="384" y="603"/>
                </a:cubicBezTo>
                <a:cubicBezTo>
                  <a:pt x="384" y="603"/>
                  <a:pt x="384" y="603"/>
                  <a:pt x="384" y="603"/>
                </a:cubicBezTo>
                <a:close/>
                <a:moveTo>
                  <a:pt x="376" y="606"/>
                </a:moveTo>
                <a:cubicBezTo>
                  <a:pt x="376" y="606"/>
                  <a:pt x="376" y="606"/>
                  <a:pt x="376" y="606"/>
                </a:cubicBezTo>
                <a:cubicBezTo>
                  <a:pt x="376" y="605"/>
                  <a:pt x="376" y="605"/>
                  <a:pt x="376" y="605"/>
                </a:cubicBezTo>
                <a:cubicBezTo>
                  <a:pt x="376" y="604"/>
                  <a:pt x="376" y="604"/>
                  <a:pt x="376" y="604"/>
                </a:cubicBezTo>
                <a:cubicBezTo>
                  <a:pt x="376" y="604"/>
                  <a:pt x="376" y="604"/>
                  <a:pt x="376" y="604"/>
                </a:cubicBezTo>
                <a:cubicBezTo>
                  <a:pt x="376" y="604"/>
                  <a:pt x="376" y="604"/>
                  <a:pt x="376" y="604"/>
                </a:cubicBezTo>
                <a:cubicBezTo>
                  <a:pt x="376" y="604"/>
                  <a:pt x="376" y="606"/>
                  <a:pt x="376" y="606"/>
                </a:cubicBezTo>
                <a:close/>
                <a:moveTo>
                  <a:pt x="378" y="607"/>
                </a:moveTo>
                <a:cubicBezTo>
                  <a:pt x="379" y="607"/>
                  <a:pt x="379" y="607"/>
                  <a:pt x="379" y="607"/>
                </a:cubicBezTo>
                <a:cubicBezTo>
                  <a:pt x="378" y="607"/>
                  <a:pt x="379" y="607"/>
                  <a:pt x="378" y="607"/>
                </a:cubicBezTo>
                <a:close/>
                <a:moveTo>
                  <a:pt x="378" y="605"/>
                </a:moveTo>
                <a:cubicBezTo>
                  <a:pt x="378" y="605"/>
                  <a:pt x="378" y="605"/>
                  <a:pt x="378" y="605"/>
                </a:cubicBezTo>
                <a:cubicBezTo>
                  <a:pt x="378" y="604"/>
                  <a:pt x="378" y="604"/>
                  <a:pt x="377" y="604"/>
                </a:cubicBezTo>
                <a:cubicBezTo>
                  <a:pt x="377" y="603"/>
                  <a:pt x="377" y="603"/>
                  <a:pt x="378" y="603"/>
                </a:cubicBezTo>
                <a:cubicBezTo>
                  <a:pt x="378" y="603"/>
                  <a:pt x="378" y="603"/>
                  <a:pt x="379" y="603"/>
                </a:cubicBezTo>
                <a:cubicBezTo>
                  <a:pt x="379" y="603"/>
                  <a:pt x="379" y="603"/>
                  <a:pt x="379" y="603"/>
                </a:cubicBezTo>
                <a:cubicBezTo>
                  <a:pt x="379" y="604"/>
                  <a:pt x="379" y="604"/>
                  <a:pt x="378" y="605"/>
                </a:cubicBezTo>
                <a:close/>
                <a:moveTo>
                  <a:pt x="381" y="607"/>
                </a:moveTo>
                <a:cubicBezTo>
                  <a:pt x="380" y="606"/>
                  <a:pt x="380" y="606"/>
                  <a:pt x="379" y="607"/>
                </a:cubicBezTo>
                <a:cubicBezTo>
                  <a:pt x="379" y="607"/>
                  <a:pt x="379" y="607"/>
                  <a:pt x="379" y="607"/>
                </a:cubicBezTo>
                <a:cubicBezTo>
                  <a:pt x="379" y="606"/>
                  <a:pt x="379" y="606"/>
                  <a:pt x="380" y="605"/>
                </a:cubicBezTo>
                <a:cubicBezTo>
                  <a:pt x="380" y="605"/>
                  <a:pt x="380" y="605"/>
                  <a:pt x="381" y="606"/>
                </a:cubicBezTo>
                <a:lnTo>
                  <a:pt x="381" y="607"/>
                </a:lnTo>
                <a:close/>
                <a:moveTo>
                  <a:pt x="380" y="603"/>
                </a:moveTo>
                <a:cubicBezTo>
                  <a:pt x="380" y="602"/>
                  <a:pt x="380" y="602"/>
                  <a:pt x="380" y="602"/>
                </a:cubicBezTo>
                <a:cubicBezTo>
                  <a:pt x="381" y="602"/>
                  <a:pt x="381" y="602"/>
                  <a:pt x="381" y="602"/>
                </a:cubicBezTo>
                <a:cubicBezTo>
                  <a:pt x="381" y="603"/>
                  <a:pt x="381" y="603"/>
                  <a:pt x="381" y="603"/>
                </a:cubicBezTo>
                <a:cubicBezTo>
                  <a:pt x="380" y="603"/>
                  <a:pt x="381" y="603"/>
                  <a:pt x="380" y="603"/>
                </a:cubicBezTo>
                <a:close/>
                <a:moveTo>
                  <a:pt x="381" y="605"/>
                </a:moveTo>
                <a:cubicBezTo>
                  <a:pt x="381" y="604"/>
                  <a:pt x="381" y="604"/>
                  <a:pt x="381" y="604"/>
                </a:cubicBezTo>
                <a:cubicBezTo>
                  <a:pt x="381" y="604"/>
                  <a:pt x="381" y="604"/>
                  <a:pt x="382" y="604"/>
                </a:cubicBezTo>
                <a:cubicBezTo>
                  <a:pt x="381" y="604"/>
                  <a:pt x="381" y="604"/>
                  <a:pt x="381" y="605"/>
                </a:cubicBezTo>
                <a:close/>
                <a:moveTo>
                  <a:pt x="381" y="606"/>
                </a:moveTo>
                <a:cubicBezTo>
                  <a:pt x="381" y="606"/>
                  <a:pt x="381" y="606"/>
                  <a:pt x="381" y="606"/>
                </a:cubicBezTo>
                <a:cubicBezTo>
                  <a:pt x="381" y="606"/>
                  <a:pt x="381" y="606"/>
                  <a:pt x="381" y="606"/>
                </a:cubicBezTo>
                <a:cubicBezTo>
                  <a:pt x="381" y="606"/>
                  <a:pt x="381" y="606"/>
                  <a:pt x="381" y="606"/>
                </a:cubicBezTo>
                <a:close/>
                <a:moveTo>
                  <a:pt x="383" y="604"/>
                </a:moveTo>
                <a:cubicBezTo>
                  <a:pt x="383" y="604"/>
                  <a:pt x="383" y="604"/>
                  <a:pt x="383" y="604"/>
                </a:cubicBezTo>
                <a:cubicBezTo>
                  <a:pt x="383" y="604"/>
                  <a:pt x="383" y="604"/>
                  <a:pt x="383" y="604"/>
                </a:cubicBezTo>
                <a:cubicBezTo>
                  <a:pt x="382" y="604"/>
                  <a:pt x="382" y="605"/>
                  <a:pt x="382" y="606"/>
                </a:cubicBezTo>
                <a:cubicBezTo>
                  <a:pt x="382" y="606"/>
                  <a:pt x="382" y="606"/>
                  <a:pt x="382" y="606"/>
                </a:cubicBezTo>
                <a:cubicBezTo>
                  <a:pt x="382" y="604"/>
                  <a:pt x="382" y="604"/>
                  <a:pt x="382" y="603"/>
                </a:cubicBezTo>
                <a:cubicBezTo>
                  <a:pt x="382" y="603"/>
                  <a:pt x="382" y="603"/>
                  <a:pt x="383" y="603"/>
                </a:cubicBezTo>
                <a:cubicBezTo>
                  <a:pt x="383" y="603"/>
                  <a:pt x="383" y="603"/>
                  <a:pt x="383" y="604"/>
                </a:cubicBezTo>
                <a:close/>
                <a:moveTo>
                  <a:pt x="383" y="601"/>
                </a:moveTo>
                <a:cubicBezTo>
                  <a:pt x="383" y="602"/>
                  <a:pt x="383" y="601"/>
                  <a:pt x="382" y="602"/>
                </a:cubicBezTo>
                <a:cubicBezTo>
                  <a:pt x="382" y="602"/>
                  <a:pt x="382" y="602"/>
                  <a:pt x="382" y="602"/>
                </a:cubicBezTo>
                <a:cubicBezTo>
                  <a:pt x="382" y="602"/>
                  <a:pt x="382" y="602"/>
                  <a:pt x="382" y="602"/>
                </a:cubicBezTo>
                <a:cubicBezTo>
                  <a:pt x="382" y="601"/>
                  <a:pt x="382" y="600"/>
                  <a:pt x="383" y="600"/>
                </a:cubicBezTo>
                <a:cubicBezTo>
                  <a:pt x="383" y="600"/>
                  <a:pt x="382" y="600"/>
                  <a:pt x="383" y="601"/>
                </a:cubicBezTo>
                <a:close/>
                <a:moveTo>
                  <a:pt x="383" y="602"/>
                </a:moveTo>
                <a:cubicBezTo>
                  <a:pt x="383" y="602"/>
                  <a:pt x="383" y="602"/>
                  <a:pt x="383" y="603"/>
                </a:cubicBezTo>
                <a:cubicBezTo>
                  <a:pt x="383" y="603"/>
                  <a:pt x="383" y="603"/>
                  <a:pt x="383" y="603"/>
                </a:cubicBezTo>
                <a:cubicBezTo>
                  <a:pt x="383" y="603"/>
                  <a:pt x="383" y="603"/>
                  <a:pt x="383" y="603"/>
                </a:cubicBezTo>
                <a:cubicBezTo>
                  <a:pt x="383" y="602"/>
                  <a:pt x="383" y="602"/>
                  <a:pt x="383" y="602"/>
                </a:cubicBezTo>
                <a:close/>
                <a:moveTo>
                  <a:pt x="383" y="596"/>
                </a:moveTo>
                <a:cubicBezTo>
                  <a:pt x="383" y="596"/>
                  <a:pt x="383" y="596"/>
                  <a:pt x="383" y="596"/>
                </a:cubicBezTo>
                <a:cubicBezTo>
                  <a:pt x="383" y="596"/>
                  <a:pt x="383" y="597"/>
                  <a:pt x="383" y="597"/>
                </a:cubicBezTo>
                <a:cubicBezTo>
                  <a:pt x="383" y="597"/>
                  <a:pt x="383" y="597"/>
                  <a:pt x="383" y="597"/>
                </a:cubicBezTo>
                <a:cubicBezTo>
                  <a:pt x="383" y="597"/>
                  <a:pt x="383" y="596"/>
                  <a:pt x="383" y="596"/>
                </a:cubicBezTo>
                <a:close/>
                <a:moveTo>
                  <a:pt x="382" y="594"/>
                </a:moveTo>
                <a:cubicBezTo>
                  <a:pt x="382" y="594"/>
                  <a:pt x="382" y="594"/>
                  <a:pt x="382" y="594"/>
                </a:cubicBezTo>
                <a:cubicBezTo>
                  <a:pt x="382" y="594"/>
                  <a:pt x="382" y="594"/>
                  <a:pt x="382" y="594"/>
                </a:cubicBezTo>
                <a:cubicBezTo>
                  <a:pt x="382" y="594"/>
                  <a:pt x="382" y="594"/>
                  <a:pt x="382" y="594"/>
                </a:cubicBezTo>
                <a:close/>
                <a:moveTo>
                  <a:pt x="382" y="596"/>
                </a:moveTo>
                <a:cubicBezTo>
                  <a:pt x="382" y="596"/>
                  <a:pt x="382" y="596"/>
                  <a:pt x="382" y="595"/>
                </a:cubicBezTo>
                <a:cubicBezTo>
                  <a:pt x="382" y="595"/>
                  <a:pt x="382" y="595"/>
                  <a:pt x="382" y="595"/>
                </a:cubicBezTo>
                <a:cubicBezTo>
                  <a:pt x="382" y="596"/>
                  <a:pt x="382" y="596"/>
                  <a:pt x="382" y="596"/>
                </a:cubicBezTo>
                <a:cubicBezTo>
                  <a:pt x="382" y="596"/>
                  <a:pt x="382" y="596"/>
                  <a:pt x="382" y="596"/>
                </a:cubicBezTo>
                <a:close/>
                <a:moveTo>
                  <a:pt x="382" y="600"/>
                </a:moveTo>
                <a:cubicBezTo>
                  <a:pt x="381" y="600"/>
                  <a:pt x="381" y="600"/>
                  <a:pt x="381" y="600"/>
                </a:cubicBezTo>
                <a:cubicBezTo>
                  <a:pt x="381" y="600"/>
                  <a:pt x="381" y="600"/>
                  <a:pt x="381" y="600"/>
                </a:cubicBezTo>
                <a:cubicBezTo>
                  <a:pt x="381" y="600"/>
                  <a:pt x="381" y="600"/>
                  <a:pt x="381" y="599"/>
                </a:cubicBezTo>
                <a:cubicBezTo>
                  <a:pt x="381" y="599"/>
                  <a:pt x="381" y="600"/>
                  <a:pt x="382" y="600"/>
                </a:cubicBezTo>
                <a:close/>
                <a:moveTo>
                  <a:pt x="381" y="598"/>
                </a:moveTo>
                <a:cubicBezTo>
                  <a:pt x="381" y="598"/>
                  <a:pt x="381" y="598"/>
                  <a:pt x="381" y="598"/>
                </a:cubicBezTo>
                <a:cubicBezTo>
                  <a:pt x="381" y="599"/>
                  <a:pt x="381" y="598"/>
                  <a:pt x="381" y="599"/>
                </a:cubicBezTo>
                <a:cubicBezTo>
                  <a:pt x="381" y="599"/>
                  <a:pt x="381" y="599"/>
                  <a:pt x="381" y="599"/>
                </a:cubicBezTo>
                <a:cubicBezTo>
                  <a:pt x="381" y="599"/>
                  <a:pt x="381" y="599"/>
                  <a:pt x="381" y="598"/>
                </a:cubicBezTo>
                <a:close/>
                <a:moveTo>
                  <a:pt x="380" y="600"/>
                </a:moveTo>
                <a:cubicBezTo>
                  <a:pt x="380" y="600"/>
                  <a:pt x="380" y="600"/>
                  <a:pt x="380" y="600"/>
                </a:cubicBezTo>
                <a:cubicBezTo>
                  <a:pt x="380" y="600"/>
                  <a:pt x="380" y="600"/>
                  <a:pt x="380" y="600"/>
                </a:cubicBezTo>
                <a:cubicBezTo>
                  <a:pt x="380" y="600"/>
                  <a:pt x="380" y="600"/>
                  <a:pt x="380" y="600"/>
                </a:cubicBezTo>
                <a:close/>
                <a:moveTo>
                  <a:pt x="380" y="597"/>
                </a:moveTo>
                <a:cubicBezTo>
                  <a:pt x="380" y="597"/>
                  <a:pt x="380" y="597"/>
                  <a:pt x="380" y="597"/>
                </a:cubicBezTo>
                <a:cubicBezTo>
                  <a:pt x="380" y="597"/>
                  <a:pt x="380" y="597"/>
                  <a:pt x="380" y="598"/>
                </a:cubicBezTo>
                <a:cubicBezTo>
                  <a:pt x="380" y="598"/>
                  <a:pt x="380" y="598"/>
                  <a:pt x="380" y="598"/>
                </a:cubicBezTo>
                <a:cubicBezTo>
                  <a:pt x="380" y="598"/>
                  <a:pt x="380" y="598"/>
                  <a:pt x="380" y="598"/>
                </a:cubicBezTo>
                <a:cubicBezTo>
                  <a:pt x="380" y="598"/>
                  <a:pt x="380" y="597"/>
                  <a:pt x="380" y="597"/>
                </a:cubicBezTo>
                <a:close/>
                <a:moveTo>
                  <a:pt x="380" y="595"/>
                </a:moveTo>
                <a:cubicBezTo>
                  <a:pt x="380" y="596"/>
                  <a:pt x="380" y="596"/>
                  <a:pt x="380" y="596"/>
                </a:cubicBezTo>
                <a:cubicBezTo>
                  <a:pt x="379" y="596"/>
                  <a:pt x="379" y="596"/>
                  <a:pt x="379" y="596"/>
                </a:cubicBezTo>
                <a:cubicBezTo>
                  <a:pt x="379" y="595"/>
                  <a:pt x="379" y="595"/>
                  <a:pt x="379" y="595"/>
                </a:cubicBezTo>
                <a:cubicBezTo>
                  <a:pt x="379" y="595"/>
                  <a:pt x="379" y="595"/>
                  <a:pt x="380" y="595"/>
                </a:cubicBezTo>
                <a:close/>
                <a:moveTo>
                  <a:pt x="380" y="599"/>
                </a:moveTo>
                <a:cubicBezTo>
                  <a:pt x="380" y="600"/>
                  <a:pt x="380" y="600"/>
                  <a:pt x="380" y="600"/>
                </a:cubicBezTo>
                <a:cubicBezTo>
                  <a:pt x="380" y="600"/>
                  <a:pt x="379" y="600"/>
                  <a:pt x="379" y="600"/>
                </a:cubicBezTo>
                <a:cubicBezTo>
                  <a:pt x="379" y="600"/>
                  <a:pt x="379" y="600"/>
                  <a:pt x="379" y="600"/>
                </a:cubicBezTo>
                <a:cubicBezTo>
                  <a:pt x="379" y="600"/>
                  <a:pt x="379" y="600"/>
                  <a:pt x="379" y="599"/>
                </a:cubicBezTo>
                <a:lnTo>
                  <a:pt x="380" y="599"/>
                </a:lnTo>
                <a:close/>
                <a:moveTo>
                  <a:pt x="379" y="597"/>
                </a:moveTo>
                <a:cubicBezTo>
                  <a:pt x="379" y="598"/>
                  <a:pt x="379" y="598"/>
                  <a:pt x="379" y="598"/>
                </a:cubicBezTo>
                <a:cubicBezTo>
                  <a:pt x="379" y="598"/>
                  <a:pt x="379" y="598"/>
                  <a:pt x="379" y="598"/>
                </a:cubicBezTo>
                <a:cubicBezTo>
                  <a:pt x="379" y="598"/>
                  <a:pt x="378" y="597"/>
                  <a:pt x="378" y="597"/>
                </a:cubicBezTo>
                <a:lnTo>
                  <a:pt x="379" y="597"/>
                </a:lnTo>
                <a:close/>
                <a:moveTo>
                  <a:pt x="378" y="599"/>
                </a:moveTo>
                <a:cubicBezTo>
                  <a:pt x="378" y="599"/>
                  <a:pt x="378" y="599"/>
                  <a:pt x="378" y="598"/>
                </a:cubicBezTo>
                <a:cubicBezTo>
                  <a:pt x="379" y="598"/>
                  <a:pt x="379" y="598"/>
                  <a:pt x="379" y="598"/>
                </a:cubicBezTo>
                <a:cubicBezTo>
                  <a:pt x="379" y="600"/>
                  <a:pt x="378" y="599"/>
                  <a:pt x="378" y="600"/>
                </a:cubicBezTo>
                <a:cubicBezTo>
                  <a:pt x="378" y="600"/>
                  <a:pt x="378" y="600"/>
                  <a:pt x="378" y="600"/>
                </a:cubicBezTo>
                <a:cubicBezTo>
                  <a:pt x="377" y="600"/>
                  <a:pt x="377" y="600"/>
                  <a:pt x="377" y="600"/>
                </a:cubicBezTo>
                <a:cubicBezTo>
                  <a:pt x="377" y="599"/>
                  <a:pt x="377" y="599"/>
                  <a:pt x="378" y="599"/>
                </a:cubicBezTo>
                <a:close/>
                <a:moveTo>
                  <a:pt x="377" y="602"/>
                </a:moveTo>
                <a:cubicBezTo>
                  <a:pt x="377" y="602"/>
                  <a:pt x="377" y="602"/>
                  <a:pt x="377" y="602"/>
                </a:cubicBezTo>
                <a:cubicBezTo>
                  <a:pt x="377" y="602"/>
                  <a:pt x="377" y="602"/>
                  <a:pt x="377" y="602"/>
                </a:cubicBezTo>
                <a:cubicBezTo>
                  <a:pt x="377" y="602"/>
                  <a:pt x="377" y="602"/>
                  <a:pt x="377" y="602"/>
                </a:cubicBezTo>
                <a:cubicBezTo>
                  <a:pt x="377" y="602"/>
                  <a:pt x="377" y="602"/>
                  <a:pt x="377" y="602"/>
                </a:cubicBezTo>
                <a:cubicBezTo>
                  <a:pt x="377" y="602"/>
                  <a:pt x="377" y="602"/>
                  <a:pt x="377" y="602"/>
                </a:cubicBezTo>
                <a:close/>
                <a:moveTo>
                  <a:pt x="377" y="599"/>
                </a:moveTo>
                <a:cubicBezTo>
                  <a:pt x="377" y="599"/>
                  <a:pt x="377" y="599"/>
                  <a:pt x="377" y="599"/>
                </a:cubicBezTo>
                <a:cubicBezTo>
                  <a:pt x="377" y="600"/>
                  <a:pt x="377" y="600"/>
                  <a:pt x="377" y="600"/>
                </a:cubicBezTo>
                <a:cubicBezTo>
                  <a:pt x="377" y="600"/>
                  <a:pt x="377" y="600"/>
                  <a:pt x="377" y="600"/>
                </a:cubicBezTo>
                <a:lnTo>
                  <a:pt x="377" y="599"/>
                </a:lnTo>
                <a:close/>
                <a:moveTo>
                  <a:pt x="377" y="601"/>
                </a:moveTo>
                <a:cubicBezTo>
                  <a:pt x="377" y="601"/>
                  <a:pt x="377" y="601"/>
                  <a:pt x="377" y="601"/>
                </a:cubicBezTo>
                <a:cubicBezTo>
                  <a:pt x="377" y="601"/>
                  <a:pt x="377" y="601"/>
                  <a:pt x="377" y="601"/>
                </a:cubicBezTo>
                <a:cubicBezTo>
                  <a:pt x="377" y="601"/>
                  <a:pt x="377" y="601"/>
                  <a:pt x="377" y="601"/>
                </a:cubicBezTo>
                <a:cubicBezTo>
                  <a:pt x="376" y="601"/>
                  <a:pt x="377" y="601"/>
                  <a:pt x="377" y="601"/>
                </a:cubicBezTo>
                <a:close/>
                <a:moveTo>
                  <a:pt x="375" y="602"/>
                </a:moveTo>
                <a:cubicBezTo>
                  <a:pt x="376" y="603"/>
                  <a:pt x="376" y="603"/>
                  <a:pt x="376" y="603"/>
                </a:cubicBezTo>
                <a:cubicBezTo>
                  <a:pt x="376" y="603"/>
                  <a:pt x="376" y="603"/>
                  <a:pt x="377" y="603"/>
                </a:cubicBezTo>
                <a:cubicBezTo>
                  <a:pt x="377" y="604"/>
                  <a:pt x="377" y="604"/>
                  <a:pt x="377" y="604"/>
                </a:cubicBezTo>
                <a:cubicBezTo>
                  <a:pt x="376" y="603"/>
                  <a:pt x="376" y="603"/>
                  <a:pt x="375" y="603"/>
                </a:cubicBezTo>
                <a:lnTo>
                  <a:pt x="375" y="602"/>
                </a:lnTo>
                <a:close/>
                <a:moveTo>
                  <a:pt x="375" y="605"/>
                </a:moveTo>
                <a:cubicBezTo>
                  <a:pt x="375" y="605"/>
                  <a:pt x="375" y="605"/>
                  <a:pt x="375" y="605"/>
                </a:cubicBezTo>
                <a:cubicBezTo>
                  <a:pt x="375" y="606"/>
                  <a:pt x="375" y="606"/>
                  <a:pt x="375" y="606"/>
                </a:cubicBezTo>
                <a:cubicBezTo>
                  <a:pt x="375" y="606"/>
                  <a:pt x="375" y="606"/>
                  <a:pt x="375" y="606"/>
                </a:cubicBezTo>
                <a:lnTo>
                  <a:pt x="375" y="605"/>
                </a:lnTo>
                <a:close/>
                <a:moveTo>
                  <a:pt x="375" y="607"/>
                </a:moveTo>
                <a:cubicBezTo>
                  <a:pt x="375" y="607"/>
                  <a:pt x="375" y="607"/>
                  <a:pt x="375" y="607"/>
                </a:cubicBezTo>
                <a:cubicBezTo>
                  <a:pt x="375" y="607"/>
                  <a:pt x="375" y="607"/>
                  <a:pt x="375" y="607"/>
                </a:cubicBezTo>
                <a:close/>
                <a:moveTo>
                  <a:pt x="374" y="599"/>
                </a:moveTo>
                <a:cubicBezTo>
                  <a:pt x="374" y="600"/>
                  <a:pt x="374" y="600"/>
                  <a:pt x="374" y="600"/>
                </a:cubicBezTo>
                <a:cubicBezTo>
                  <a:pt x="374" y="600"/>
                  <a:pt x="374" y="600"/>
                  <a:pt x="374" y="599"/>
                </a:cubicBezTo>
                <a:close/>
                <a:moveTo>
                  <a:pt x="375" y="604"/>
                </a:moveTo>
                <a:cubicBezTo>
                  <a:pt x="375" y="604"/>
                  <a:pt x="375" y="604"/>
                  <a:pt x="375" y="604"/>
                </a:cubicBezTo>
                <a:cubicBezTo>
                  <a:pt x="374" y="604"/>
                  <a:pt x="374" y="604"/>
                  <a:pt x="374" y="604"/>
                </a:cubicBezTo>
                <a:cubicBezTo>
                  <a:pt x="374" y="604"/>
                  <a:pt x="374" y="604"/>
                  <a:pt x="374" y="604"/>
                </a:cubicBezTo>
                <a:lnTo>
                  <a:pt x="375" y="604"/>
                </a:lnTo>
                <a:close/>
                <a:moveTo>
                  <a:pt x="373" y="597"/>
                </a:moveTo>
                <a:cubicBezTo>
                  <a:pt x="374" y="598"/>
                  <a:pt x="374" y="598"/>
                  <a:pt x="374" y="598"/>
                </a:cubicBezTo>
                <a:cubicBezTo>
                  <a:pt x="374" y="598"/>
                  <a:pt x="374" y="598"/>
                  <a:pt x="374" y="598"/>
                </a:cubicBezTo>
                <a:cubicBezTo>
                  <a:pt x="373" y="598"/>
                  <a:pt x="373" y="598"/>
                  <a:pt x="373" y="598"/>
                </a:cubicBezTo>
                <a:lnTo>
                  <a:pt x="373" y="597"/>
                </a:lnTo>
                <a:close/>
                <a:moveTo>
                  <a:pt x="373" y="604"/>
                </a:moveTo>
                <a:cubicBezTo>
                  <a:pt x="374" y="604"/>
                  <a:pt x="374" y="604"/>
                  <a:pt x="374" y="604"/>
                </a:cubicBezTo>
                <a:cubicBezTo>
                  <a:pt x="374" y="604"/>
                  <a:pt x="374" y="604"/>
                  <a:pt x="374" y="605"/>
                </a:cubicBezTo>
                <a:cubicBezTo>
                  <a:pt x="374" y="605"/>
                  <a:pt x="374" y="605"/>
                  <a:pt x="374" y="605"/>
                </a:cubicBezTo>
                <a:cubicBezTo>
                  <a:pt x="373" y="604"/>
                  <a:pt x="373" y="604"/>
                  <a:pt x="373" y="604"/>
                </a:cubicBezTo>
                <a:close/>
                <a:moveTo>
                  <a:pt x="374" y="605"/>
                </a:moveTo>
                <a:cubicBezTo>
                  <a:pt x="374" y="606"/>
                  <a:pt x="374" y="606"/>
                  <a:pt x="374" y="606"/>
                </a:cubicBezTo>
                <a:cubicBezTo>
                  <a:pt x="374" y="606"/>
                  <a:pt x="374" y="606"/>
                  <a:pt x="374" y="606"/>
                </a:cubicBezTo>
                <a:cubicBezTo>
                  <a:pt x="374" y="605"/>
                  <a:pt x="374" y="605"/>
                  <a:pt x="374" y="605"/>
                </a:cubicBezTo>
                <a:close/>
                <a:moveTo>
                  <a:pt x="373" y="607"/>
                </a:moveTo>
                <a:cubicBezTo>
                  <a:pt x="373" y="608"/>
                  <a:pt x="373" y="608"/>
                  <a:pt x="374" y="608"/>
                </a:cubicBezTo>
                <a:cubicBezTo>
                  <a:pt x="374" y="608"/>
                  <a:pt x="374" y="608"/>
                  <a:pt x="374" y="608"/>
                </a:cubicBezTo>
                <a:cubicBezTo>
                  <a:pt x="374" y="608"/>
                  <a:pt x="374" y="607"/>
                  <a:pt x="374" y="607"/>
                </a:cubicBezTo>
                <a:cubicBezTo>
                  <a:pt x="374" y="607"/>
                  <a:pt x="374" y="607"/>
                  <a:pt x="375" y="607"/>
                </a:cubicBezTo>
                <a:cubicBezTo>
                  <a:pt x="374" y="607"/>
                  <a:pt x="375" y="607"/>
                  <a:pt x="374" y="607"/>
                </a:cubicBezTo>
                <a:cubicBezTo>
                  <a:pt x="374" y="609"/>
                  <a:pt x="374" y="608"/>
                  <a:pt x="373" y="608"/>
                </a:cubicBezTo>
                <a:cubicBezTo>
                  <a:pt x="373" y="608"/>
                  <a:pt x="373" y="608"/>
                  <a:pt x="373" y="608"/>
                </a:cubicBezTo>
                <a:lnTo>
                  <a:pt x="373" y="607"/>
                </a:lnTo>
                <a:close/>
                <a:moveTo>
                  <a:pt x="373" y="610"/>
                </a:moveTo>
                <a:cubicBezTo>
                  <a:pt x="373" y="610"/>
                  <a:pt x="374" y="610"/>
                  <a:pt x="374" y="610"/>
                </a:cubicBezTo>
                <a:cubicBezTo>
                  <a:pt x="374" y="610"/>
                  <a:pt x="374" y="610"/>
                  <a:pt x="374" y="609"/>
                </a:cubicBezTo>
                <a:cubicBezTo>
                  <a:pt x="375" y="609"/>
                  <a:pt x="375" y="610"/>
                  <a:pt x="375" y="610"/>
                </a:cubicBezTo>
                <a:cubicBezTo>
                  <a:pt x="375" y="609"/>
                  <a:pt x="375" y="609"/>
                  <a:pt x="375" y="609"/>
                </a:cubicBezTo>
                <a:cubicBezTo>
                  <a:pt x="376" y="609"/>
                  <a:pt x="375" y="609"/>
                  <a:pt x="376" y="609"/>
                </a:cubicBezTo>
                <a:cubicBezTo>
                  <a:pt x="376" y="609"/>
                  <a:pt x="376" y="609"/>
                  <a:pt x="376" y="609"/>
                </a:cubicBezTo>
                <a:cubicBezTo>
                  <a:pt x="376" y="610"/>
                  <a:pt x="375" y="611"/>
                  <a:pt x="374" y="612"/>
                </a:cubicBezTo>
                <a:cubicBezTo>
                  <a:pt x="374" y="611"/>
                  <a:pt x="373" y="611"/>
                  <a:pt x="373" y="611"/>
                </a:cubicBezTo>
                <a:cubicBezTo>
                  <a:pt x="373" y="611"/>
                  <a:pt x="373" y="610"/>
                  <a:pt x="373" y="610"/>
                </a:cubicBezTo>
                <a:close/>
                <a:moveTo>
                  <a:pt x="373" y="606"/>
                </a:moveTo>
                <a:cubicBezTo>
                  <a:pt x="373" y="606"/>
                  <a:pt x="373" y="606"/>
                  <a:pt x="373" y="606"/>
                </a:cubicBezTo>
                <a:cubicBezTo>
                  <a:pt x="373" y="606"/>
                  <a:pt x="373" y="606"/>
                  <a:pt x="373" y="606"/>
                </a:cubicBezTo>
                <a:cubicBezTo>
                  <a:pt x="373" y="606"/>
                  <a:pt x="373" y="606"/>
                  <a:pt x="373" y="606"/>
                </a:cubicBezTo>
                <a:cubicBezTo>
                  <a:pt x="373" y="606"/>
                  <a:pt x="373" y="606"/>
                  <a:pt x="373" y="606"/>
                </a:cubicBezTo>
                <a:close/>
                <a:moveTo>
                  <a:pt x="372" y="607"/>
                </a:moveTo>
                <a:cubicBezTo>
                  <a:pt x="372" y="607"/>
                  <a:pt x="372" y="607"/>
                  <a:pt x="372" y="607"/>
                </a:cubicBezTo>
                <a:cubicBezTo>
                  <a:pt x="372" y="608"/>
                  <a:pt x="372" y="608"/>
                  <a:pt x="372" y="608"/>
                </a:cubicBezTo>
                <a:cubicBezTo>
                  <a:pt x="372" y="608"/>
                  <a:pt x="372" y="608"/>
                  <a:pt x="372" y="608"/>
                </a:cubicBezTo>
                <a:cubicBezTo>
                  <a:pt x="372" y="607"/>
                  <a:pt x="372" y="607"/>
                  <a:pt x="372" y="607"/>
                </a:cubicBezTo>
                <a:close/>
                <a:moveTo>
                  <a:pt x="366" y="616"/>
                </a:moveTo>
                <a:cubicBezTo>
                  <a:pt x="365" y="616"/>
                  <a:pt x="365" y="616"/>
                  <a:pt x="365" y="616"/>
                </a:cubicBezTo>
                <a:cubicBezTo>
                  <a:pt x="366" y="615"/>
                  <a:pt x="366" y="615"/>
                  <a:pt x="366" y="615"/>
                </a:cubicBezTo>
                <a:cubicBezTo>
                  <a:pt x="366" y="615"/>
                  <a:pt x="366" y="615"/>
                  <a:pt x="366" y="615"/>
                </a:cubicBezTo>
                <a:cubicBezTo>
                  <a:pt x="366" y="615"/>
                  <a:pt x="366" y="615"/>
                  <a:pt x="366" y="615"/>
                </a:cubicBezTo>
                <a:lnTo>
                  <a:pt x="366" y="616"/>
                </a:lnTo>
                <a:close/>
                <a:moveTo>
                  <a:pt x="369" y="610"/>
                </a:moveTo>
                <a:cubicBezTo>
                  <a:pt x="369" y="610"/>
                  <a:pt x="369" y="610"/>
                  <a:pt x="369" y="610"/>
                </a:cubicBezTo>
                <a:cubicBezTo>
                  <a:pt x="369" y="610"/>
                  <a:pt x="369" y="610"/>
                  <a:pt x="369" y="610"/>
                </a:cubicBezTo>
                <a:cubicBezTo>
                  <a:pt x="369" y="610"/>
                  <a:pt x="369" y="610"/>
                  <a:pt x="369" y="610"/>
                </a:cubicBezTo>
                <a:close/>
                <a:moveTo>
                  <a:pt x="372" y="610"/>
                </a:moveTo>
                <a:cubicBezTo>
                  <a:pt x="371" y="610"/>
                  <a:pt x="371" y="610"/>
                  <a:pt x="371" y="610"/>
                </a:cubicBezTo>
                <a:cubicBezTo>
                  <a:pt x="371" y="609"/>
                  <a:pt x="371" y="609"/>
                  <a:pt x="371" y="609"/>
                </a:cubicBezTo>
                <a:cubicBezTo>
                  <a:pt x="372" y="609"/>
                  <a:pt x="372" y="609"/>
                  <a:pt x="372" y="609"/>
                </a:cubicBezTo>
                <a:lnTo>
                  <a:pt x="372" y="610"/>
                </a:lnTo>
                <a:close/>
                <a:moveTo>
                  <a:pt x="371" y="601"/>
                </a:moveTo>
                <a:cubicBezTo>
                  <a:pt x="371" y="601"/>
                  <a:pt x="371" y="601"/>
                  <a:pt x="371" y="601"/>
                </a:cubicBezTo>
                <a:cubicBezTo>
                  <a:pt x="372" y="601"/>
                  <a:pt x="372" y="601"/>
                  <a:pt x="372" y="601"/>
                </a:cubicBezTo>
                <a:cubicBezTo>
                  <a:pt x="372" y="602"/>
                  <a:pt x="372" y="602"/>
                  <a:pt x="372" y="602"/>
                </a:cubicBezTo>
                <a:cubicBezTo>
                  <a:pt x="371" y="601"/>
                  <a:pt x="372" y="602"/>
                  <a:pt x="371" y="601"/>
                </a:cubicBezTo>
                <a:cubicBezTo>
                  <a:pt x="371" y="601"/>
                  <a:pt x="371" y="601"/>
                  <a:pt x="371" y="601"/>
                </a:cubicBezTo>
                <a:cubicBezTo>
                  <a:pt x="371" y="601"/>
                  <a:pt x="371" y="601"/>
                  <a:pt x="371" y="601"/>
                </a:cubicBezTo>
                <a:close/>
                <a:moveTo>
                  <a:pt x="371" y="602"/>
                </a:moveTo>
                <a:cubicBezTo>
                  <a:pt x="371" y="602"/>
                  <a:pt x="371" y="602"/>
                  <a:pt x="371" y="603"/>
                </a:cubicBezTo>
                <a:cubicBezTo>
                  <a:pt x="371" y="603"/>
                  <a:pt x="371" y="603"/>
                  <a:pt x="371" y="603"/>
                </a:cubicBezTo>
                <a:cubicBezTo>
                  <a:pt x="371" y="602"/>
                  <a:pt x="371" y="602"/>
                  <a:pt x="371" y="602"/>
                </a:cubicBezTo>
                <a:close/>
                <a:moveTo>
                  <a:pt x="371" y="604"/>
                </a:moveTo>
                <a:cubicBezTo>
                  <a:pt x="371" y="605"/>
                  <a:pt x="371" y="604"/>
                  <a:pt x="371" y="605"/>
                </a:cubicBezTo>
                <a:cubicBezTo>
                  <a:pt x="371" y="605"/>
                  <a:pt x="371" y="605"/>
                  <a:pt x="371" y="605"/>
                </a:cubicBezTo>
                <a:cubicBezTo>
                  <a:pt x="371" y="605"/>
                  <a:pt x="371" y="605"/>
                  <a:pt x="371" y="605"/>
                </a:cubicBezTo>
                <a:cubicBezTo>
                  <a:pt x="371" y="605"/>
                  <a:pt x="371" y="605"/>
                  <a:pt x="371" y="605"/>
                </a:cubicBezTo>
                <a:lnTo>
                  <a:pt x="371" y="604"/>
                </a:lnTo>
                <a:close/>
                <a:moveTo>
                  <a:pt x="370" y="609"/>
                </a:moveTo>
                <a:cubicBezTo>
                  <a:pt x="371" y="609"/>
                  <a:pt x="371" y="609"/>
                  <a:pt x="371" y="609"/>
                </a:cubicBezTo>
                <a:cubicBezTo>
                  <a:pt x="371" y="609"/>
                  <a:pt x="371" y="609"/>
                  <a:pt x="371" y="609"/>
                </a:cubicBezTo>
                <a:cubicBezTo>
                  <a:pt x="370" y="609"/>
                  <a:pt x="370" y="609"/>
                  <a:pt x="370" y="609"/>
                </a:cubicBezTo>
                <a:close/>
                <a:moveTo>
                  <a:pt x="370" y="610"/>
                </a:moveTo>
                <a:cubicBezTo>
                  <a:pt x="370" y="610"/>
                  <a:pt x="370" y="610"/>
                  <a:pt x="370" y="611"/>
                </a:cubicBezTo>
                <a:cubicBezTo>
                  <a:pt x="370" y="611"/>
                  <a:pt x="370" y="611"/>
                  <a:pt x="370" y="611"/>
                </a:cubicBezTo>
                <a:cubicBezTo>
                  <a:pt x="370" y="611"/>
                  <a:pt x="370" y="611"/>
                  <a:pt x="369" y="611"/>
                </a:cubicBezTo>
                <a:cubicBezTo>
                  <a:pt x="369" y="610"/>
                  <a:pt x="369" y="610"/>
                  <a:pt x="369" y="610"/>
                </a:cubicBezTo>
                <a:cubicBezTo>
                  <a:pt x="369" y="609"/>
                  <a:pt x="369" y="609"/>
                  <a:pt x="369" y="609"/>
                </a:cubicBezTo>
                <a:cubicBezTo>
                  <a:pt x="370" y="609"/>
                  <a:pt x="370" y="610"/>
                  <a:pt x="370" y="610"/>
                </a:cubicBezTo>
                <a:close/>
                <a:moveTo>
                  <a:pt x="369" y="609"/>
                </a:moveTo>
                <a:cubicBezTo>
                  <a:pt x="369" y="608"/>
                  <a:pt x="369" y="608"/>
                  <a:pt x="369" y="608"/>
                </a:cubicBezTo>
                <a:cubicBezTo>
                  <a:pt x="369" y="608"/>
                  <a:pt x="369" y="608"/>
                  <a:pt x="369" y="608"/>
                </a:cubicBezTo>
                <a:cubicBezTo>
                  <a:pt x="369" y="609"/>
                  <a:pt x="369" y="609"/>
                  <a:pt x="369" y="609"/>
                </a:cubicBezTo>
                <a:close/>
                <a:moveTo>
                  <a:pt x="369" y="601"/>
                </a:moveTo>
                <a:cubicBezTo>
                  <a:pt x="369" y="600"/>
                  <a:pt x="369" y="600"/>
                  <a:pt x="369" y="600"/>
                </a:cubicBezTo>
                <a:cubicBezTo>
                  <a:pt x="370" y="600"/>
                  <a:pt x="370" y="600"/>
                  <a:pt x="369" y="601"/>
                </a:cubicBezTo>
                <a:close/>
                <a:moveTo>
                  <a:pt x="370" y="604"/>
                </a:moveTo>
                <a:cubicBezTo>
                  <a:pt x="370" y="604"/>
                  <a:pt x="370" y="604"/>
                  <a:pt x="370" y="604"/>
                </a:cubicBezTo>
                <a:cubicBezTo>
                  <a:pt x="369" y="604"/>
                  <a:pt x="369" y="604"/>
                  <a:pt x="369" y="604"/>
                </a:cubicBezTo>
                <a:cubicBezTo>
                  <a:pt x="369" y="604"/>
                  <a:pt x="369" y="604"/>
                  <a:pt x="369" y="604"/>
                </a:cubicBezTo>
                <a:cubicBezTo>
                  <a:pt x="370" y="604"/>
                  <a:pt x="370" y="604"/>
                  <a:pt x="370" y="604"/>
                </a:cubicBezTo>
                <a:close/>
                <a:moveTo>
                  <a:pt x="369" y="606"/>
                </a:moveTo>
                <a:cubicBezTo>
                  <a:pt x="369" y="605"/>
                  <a:pt x="369" y="605"/>
                  <a:pt x="369" y="605"/>
                </a:cubicBezTo>
                <a:cubicBezTo>
                  <a:pt x="369" y="605"/>
                  <a:pt x="369" y="605"/>
                  <a:pt x="369" y="605"/>
                </a:cubicBezTo>
                <a:cubicBezTo>
                  <a:pt x="369" y="606"/>
                  <a:pt x="369" y="606"/>
                  <a:pt x="369" y="606"/>
                </a:cubicBezTo>
                <a:cubicBezTo>
                  <a:pt x="369" y="606"/>
                  <a:pt x="369" y="606"/>
                  <a:pt x="370" y="606"/>
                </a:cubicBezTo>
                <a:cubicBezTo>
                  <a:pt x="370" y="606"/>
                  <a:pt x="370" y="606"/>
                  <a:pt x="370" y="606"/>
                </a:cubicBezTo>
                <a:cubicBezTo>
                  <a:pt x="370" y="606"/>
                  <a:pt x="370" y="606"/>
                  <a:pt x="370" y="607"/>
                </a:cubicBezTo>
                <a:cubicBezTo>
                  <a:pt x="370" y="607"/>
                  <a:pt x="369" y="607"/>
                  <a:pt x="369" y="606"/>
                </a:cubicBezTo>
                <a:cubicBezTo>
                  <a:pt x="369" y="606"/>
                  <a:pt x="369" y="606"/>
                  <a:pt x="369" y="606"/>
                </a:cubicBezTo>
                <a:close/>
                <a:moveTo>
                  <a:pt x="368" y="607"/>
                </a:moveTo>
                <a:cubicBezTo>
                  <a:pt x="369" y="607"/>
                  <a:pt x="369" y="607"/>
                  <a:pt x="369" y="607"/>
                </a:cubicBezTo>
                <a:cubicBezTo>
                  <a:pt x="369" y="607"/>
                  <a:pt x="369" y="607"/>
                  <a:pt x="369" y="607"/>
                </a:cubicBezTo>
                <a:cubicBezTo>
                  <a:pt x="369" y="608"/>
                  <a:pt x="369" y="608"/>
                  <a:pt x="368" y="608"/>
                </a:cubicBezTo>
                <a:cubicBezTo>
                  <a:pt x="368" y="608"/>
                  <a:pt x="368" y="608"/>
                  <a:pt x="368" y="608"/>
                </a:cubicBezTo>
                <a:cubicBezTo>
                  <a:pt x="368" y="608"/>
                  <a:pt x="368" y="608"/>
                  <a:pt x="368" y="608"/>
                </a:cubicBezTo>
                <a:cubicBezTo>
                  <a:pt x="368" y="607"/>
                  <a:pt x="368" y="607"/>
                  <a:pt x="368" y="607"/>
                </a:cubicBezTo>
                <a:close/>
                <a:moveTo>
                  <a:pt x="367" y="606"/>
                </a:moveTo>
                <a:cubicBezTo>
                  <a:pt x="367" y="607"/>
                  <a:pt x="367" y="607"/>
                  <a:pt x="367" y="607"/>
                </a:cubicBezTo>
                <a:cubicBezTo>
                  <a:pt x="366" y="607"/>
                  <a:pt x="366" y="607"/>
                  <a:pt x="366" y="607"/>
                </a:cubicBezTo>
                <a:cubicBezTo>
                  <a:pt x="367" y="607"/>
                  <a:pt x="367" y="607"/>
                  <a:pt x="367" y="606"/>
                </a:cubicBezTo>
                <a:close/>
                <a:moveTo>
                  <a:pt x="367" y="609"/>
                </a:moveTo>
                <a:cubicBezTo>
                  <a:pt x="366" y="609"/>
                  <a:pt x="367" y="609"/>
                  <a:pt x="367" y="609"/>
                </a:cubicBezTo>
                <a:cubicBezTo>
                  <a:pt x="367" y="609"/>
                  <a:pt x="367" y="609"/>
                  <a:pt x="367" y="609"/>
                </a:cubicBezTo>
                <a:close/>
                <a:moveTo>
                  <a:pt x="366" y="601"/>
                </a:moveTo>
                <a:cubicBezTo>
                  <a:pt x="366" y="601"/>
                  <a:pt x="366" y="601"/>
                  <a:pt x="366" y="601"/>
                </a:cubicBezTo>
                <a:cubicBezTo>
                  <a:pt x="366" y="602"/>
                  <a:pt x="366" y="602"/>
                  <a:pt x="366" y="602"/>
                </a:cubicBezTo>
                <a:cubicBezTo>
                  <a:pt x="366" y="603"/>
                  <a:pt x="366" y="603"/>
                  <a:pt x="366" y="603"/>
                </a:cubicBezTo>
                <a:cubicBezTo>
                  <a:pt x="366" y="603"/>
                  <a:pt x="366" y="603"/>
                  <a:pt x="366" y="603"/>
                </a:cubicBezTo>
                <a:cubicBezTo>
                  <a:pt x="366" y="602"/>
                  <a:pt x="366" y="602"/>
                  <a:pt x="366" y="601"/>
                </a:cubicBezTo>
                <a:close/>
                <a:moveTo>
                  <a:pt x="366" y="612"/>
                </a:moveTo>
                <a:cubicBezTo>
                  <a:pt x="367" y="612"/>
                  <a:pt x="366" y="612"/>
                  <a:pt x="367" y="612"/>
                </a:cubicBezTo>
                <a:cubicBezTo>
                  <a:pt x="367" y="612"/>
                  <a:pt x="367" y="612"/>
                  <a:pt x="367" y="611"/>
                </a:cubicBezTo>
                <a:cubicBezTo>
                  <a:pt x="367" y="611"/>
                  <a:pt x="367" y="611"/>
                  <a:pt x="367" y="612"/>
                </a:cubicBezTo>
                <a:cubicBezTo>
                  <a:pt x="368" y="612"/>
                  <a:pt x="368" y="612"/>
                  <a:pt x="368" y="612"/>
                </a:cubicBezTo>
                <a:cubicBezTo>
                  <a:pt x="368" y="612"/>
                  <a:pt x="367" y="613"/>
                  <a:pt x="367" y="614"/>
                </a:cubicBezTo>
                <a:cubicBezTo>
                  <a:pt x="366" y="614"/>
                  <a:pt x="366" y="613"/>
                  <a:pt x="365" y="614"/>
                </a:cubicBezTo>
                <a:cubicBezTo>
                  <a:pt x="365" y="614"/>
                  <a:pt x="365" y="614"/>
                  <a:pt x="365" y="614"/>
                </a:cubicBezTo>
                <a:cubicBezTo>
                  <a:pt x="365" y="613"/>
                  <a:pt x="366" y="612"/>
                  <a:pt x="366" y="612"/>
                </a:cubicBezTo>
                <a:close/>
                <a:moveTo>
                  <a:pt x="365" y="606"/>
                </a:moveTo>
                <a:cubicBezTo>
                  <a:pt x="365" y="606"/>
                  <a:pt x="365" y="606"/>
                  <a:pt x="365" y="606"/>
                </a:cubicBezTo>
                <a:cubicBezTo>
                  <a:pt x="365" y="607"/>
                  <a:pt x="365" y="607"/>
                  <a:pt x="365" y="607"/>
                </a:cubicBezTo>
                <a:cubicBezTo>
                  <a:pt x="365" y="607"/>
                  <a:pt x="365" y="607"/>
                  <a:pt x="365" y="607"/>
                </a:cubicBezTo>
                <a:cubicBezTo>
                  <a:pt x="365" y="607"/>
                  <a:pt x="365" y="606"/>
                  <a:pt x="365" y="606"/>
                </a:cubicBezTo>
                <a:cubicBezTo>
                  <a:pt x="365" y="606"/>
                  <a:pt x="365" y="606"/>
                  <a:pt x="365" y="606"/>
                </a:cubicBezTo>
                <a:close/>
                <a:moveTo>
                  <a:pt x="364" y="603"/>
                </a:moveTo>
                <a:cubicBezTo>
                  <a:pt x="364" y="603"/>
                  <a:pt x="364" y="603"/>
                  <a:pt x="365" y="603"/>
                </a:cubicBezTo>
                <a:cubicBezTo>
                  <a:pt x="365" y="603"/>
                  <a:pt x="365" y="603"/>
                  <a:pt x="365" y="603"/>
                </a:cubicBezTo>
                <a:cubicBezTo>
                  <a:pt x="365" y="603"/>
                  <a:pt x="365" y="604"/>
                  <a:pt x="364" y="604"/>
                </a:cubicBezTo>
                <a:cubicBezTo>
                  <a:pt x="364" y="604"/>
                  <a:pt x="364" y="604"/>
                  <a:pt x="364" y="604"/>
                </a:cubicBezTo>
                <a:cubicBezTo>
                  <a:pt x="364" y="604"/>
                  <a:pt x="364" y="604"/>
                  <a:pt x="364" y="604"/>
                </a:cubicBezTo>
                <a:lnTo>
                  <a:pt x="364" y="603"/>
                </a:lnTo>
                <a:close/>
                <a:moveTo>
                  <a:pt x="363" y="610"/>
                </a:moveTo>
                <a:cubicBezTo>
                  <a:pt x="364" y="610"/>
                  <a:pt x="364" y="610"/>
                  <a:pt x="364" y="611"/>
                </a:cubicBezTo>
                <a:cubicBezTo>
                  <a:pt x="363" y="611"/>
                  <a:pt x="363" y="611"/>
                  <a:pt x="363" y="611"/>
                </a:cubicBezTo>
                <a:cubicBezTo>
                  <a:pt x="363" y="610"/>
                  <a:pt x="363" y="610"/>
                  <a:pt x="363" y="610"/>
                </a:cubicBezTo>
                <a:close/>
                <a:moveTo>
                  <a:pt x="363" y="611"/>
                </a:moveTo>
                <a:cubicBezTo>
                  <a:pt x="364" y="611"/>
                  <a:pt x="364" y="611"/>
                  <a:pt x="365" y="611"/>
                </a:cubicBezTo>
                <a:cubicBezTo>
                  <a:pt x="364" y="611"/>
                  <a:pt x="364" y="611"/>
                  <a:pt x="364" y="612"/>
                </a:cubicBezTo>
                <a:cubicBezTo>
                  <a:pt x="364" y="612"/>
                  <a:pt x="364" y="612"/>
                  <a:pt x="364" y="611"/>
                </a:cubicBezTo>
                <a:cubicBezTo>
                  <a:pt x="364" y="611"/>
                  <a:pt x="364" y="611"/>
                  <a:pt x="364" y="612"/>
                </a:cubicBezTo>
                <a:cubicBezTo>
                  <a:pt x="363" y="612"/>
                  <a:pt x="363" y="612"/>
                  <a:pt x="363" y="612"/>
                </a:cubicBezTo>
                <a:lnTo>
                  <a:pt x="363" y="611"/>
                </a:lnTo>
                <a:close/>
                <a:moveTo>
                  <a:pt x="362" y="613"/>
                </a:moveTo>
                <a:cubicBezTo>
                  <a:pt x="363" y="613"/>
                  <a:pt x="362" y="613"/>
                  <a:pt x="362" y="613"/>
                </a:cubicBezTo>
                <a:cubicBezTo>
                  <a:pt x="363" y="613"/>
                  <a:pt x="362" y="613"/>
                  <a:pt x="363" y="614"/>
                </a:cubicBezTo>
                <a:cubicBezTo>
                  <a:pt x="363" y="614"/>
                  <a:pt x="363" y="614"/>
                  <a:pt x="362" y="614"/>
                </a:cubicBezTo>
                <a:cubicBezTo>
                  <a:pt x="362" y="614"/>
                  <a:pt x="362" y="614"/>
                  <a:pt x="362" y="614"/>
                </a:cubicBezTo>
                <a:cubicBezTo>
                  <a:pt x="362" y="614"/>
                  <a:pt x="362" y="614"/>
                  <a:pt x="362" y="614"/>
                </a:cubicBezTo>
                <a:cubicBezTo>
                  <a:pt x="362" y="613"/>
                  <a:pt x="362" y="613"/>
                  <a:pt x="362" y="613"/>
                </a:cubicBezTo>
                <a:close/>
                <a:moveTo>
                  <a:pt x="362" y="613"/>
                </a:moveTo>
                <a:cubicBezTo>
                  <a:pt x="362" y="612"/>
                  <a:pt x="362" y="612"/>
                  <a:pt x="362" y="612"/>
                </a:cubicBezTo>
                <a:cubicBezTo>
                  <a:pt x="362" y="612"/>
                  <a:pt x="362" y="612"/>
                  <a:pt x="362" y="612"/>
                </a:cubicBezTo>
                <a:cubicBezTo>
                  <a:pt x="362" y="613"/>
                  <a:pt x="362" y="613"/>
                  <a:pt x="362" y="613"/>
                </a:cubicBezTo>
                <a:cubicBezTo>
                  <a:pt x="361" y="613"/>
                  <a:pt x="361" y="613"/>
                  <a:pt x="361" y="613"/>
                </a:cubicBezTo>
                <a:cubicBezTo>
                  <a:pt x="361" y="613"/>
                  <a:pt x="361" y="613"/>
                  <a:pt x="362" y="613"/>
                </a:cubicBezTo>
                <a:close/>
                <a:moveTo>
                  <a:pt x="359" y="621"/>
                </a:moveTo>
                <a:cubicBezTo>
                  <a:pt x="359" y="620"/>
                  <a:pt x="359" y="620"/>
                  <a:pt x="359" y="620"/>
                </a:cubicBezTo>
                <a:cubicBezTo>
                  <a:pt x="359" y="621"/>
                  <a:pt x="359" y="621"/>
                  <a:pt x="359" y="621"/>
                </a:cubicBezTo>
                <a:close/>
                <a:moveTo>
                  <a:pt x="360" y="612"/>
                </a:moveTo>
                <a:cubicBezTo>
                  <a:pt x="360" y="612"/>
                  <a:pt x="360" y="612"/>
                  <a:pt x="360" y="612"/>
                </a:cubicBezTo>
                <a:cubicBezTo>
                  <a:pt x="359" y="612"/>
                  <a:pt x="359" y="612"/>
                  <a:pt x="359" y="612"/>
                </a:cubicBezTo>
                <a:cubicBezTo>
                  <a:pt x="359" y="612"/>
                  <a:pt x="359" y="612"/>
                  <a:pt x="359" y="612"/>
                </a:cubicBezTo>
                <a:lnTo>
                  <a:pt x="360" y="612"/>
                </a:lnTo>
                <a:close/>
                <a:moveTo>
                  <a:pt x="359" y="608"/>
                </a:moveTo>
                <a:cubicBezTo>
                  <a:pt x="359" y="608"/>
                  <a:pt x="359" y="608"/>
                  <a:pt x="359" y="608"/>
                </a:cubicBezTo>
                <a:cubicBezTo>
                  <a:pt x="359" y="608"/>
                  <a:pt x="359" y="608"/>
                  <a:pt x="359" y="608"/>
                </a:cubicBezTo>
                <a:cubicBezTo>
                  <a:pt x="359" y="608"/>
                  <a:pt x="359" y="608"/>
                  <a:pt x="359" y="608"/>
                </a:cubicBezTo>
                <a:cubicBezTo>
                  <a:pt x="359" y="608"/>
                  <a:pt x="359" y="608"/>
                  <a:pt x="359" y="608"/>
                </a:cubicBezTo>
                <a:cubicBezTo>
                  <a:pt x="359" y="608"/>
                  <a:pt x="359" y="608"/>
                  <a:pt x="359" y="608"/>
                </a:cubicBezTo>
                <a:close/>
                <a:moveTo>
                  <a:pt x="360" y="616"/>
                </a:moveTo>
                <a:cubicBezTo>
                  <a:pt x="360" y="616"/>
                  <a:pt x="360" y="616"/>
                  <a:pt x="360" y="616"/>
                </a:cubicBezTo>
                <a:cubicBezTo>
                  <a:pt x="360" y="617"/>
                  <a:pt x="360" y="618"/>
                  <a:pt x="360" y="618"/>
                </a:cubicBezTo>
                <a:cubicBezTo>
                  <a:pt x="360" y="619"/>
                  <a:pt x="360" y="618"/>
                  <a:pt x="360" y="619"/>
                </a:cubicBezTo>
                <a:cubicBezTo>
                  <a:pt x="359" y="619"/>
                  <a:pt x="359" y="619"/>
                  <a:pt x="359" y="618"/>
                </a:cubicBezTo>
                <a:cubicBezTo>
                  <a:pt x="359" y="618"/>
                  <a:pt x="359" y="618"/>
                  <a:pt x="359" y="617"/>
                </a:cubicBezTo>
                <a:cubicBezTo>
                  <a:pt x="359" y="617"/>
                  <a:pt x="359" y="617"/>
                  <a:pt x="359" y="617"/>
                </a:cubicBezTo>
                <a:cubicBezTo>
                  <a:pt x="358" y="617"/>
                  <a:pt x="359" y="617"/>
                  <a:pt x="358" y="617"/>
                </a:cubicBezTo>
                <a:cubicBezTo>
                  <a:pt x="359" y="616"/>
                  <a:pt x="359" y="617"/>
                  <a:pt x="360" y="616"/>
                </a:cubicBezTo>
                <a:close/>
                <a:moveTo>
                  <a:pt x="358" y="615"/>
                </a:moveTo>
                <a:cubicBezTo>
                  <a:pt x="358" y="616"/>
                  <a:pt x="358" y="616"/>
                  <a:pt x="358" y="615"/>
                </a:cubicBezTo>
                <a:close/>
                <a:moveTo>
                  <a:pt x="357" y="619"/>
                </a:moveTo>
                <a:cubicBezTo>
                  <a:pt x="358" y="619"/>
                  <a:pt x="358" y="619"/>
                  <a:pt x="358" y="619"/>
                </a:cubicBezTo>
                <a:cubicBezTo>
                  <a:pt x="358" y="619"/>
                  <a:pt x="358" y="619"/>
                  <a:pt x="358" y="619"/>
                </a:cubicBezTo>
                <a:cubicBezTo>
                  <a:pt x="358" y="619"/>
                  <a:pt x="358" y="619"/>
                  <a:pt x="358" y="619"/>
                </a:cubicBezTo>
                <a:cubicBezTo>
                  <a:pt x="358" y="620"/>
                  <a:pt x="358" y="620"/>
                  <a:pt x="359" y="620"/>
                </a:cubicBezTo>
                <a:cubicBezTo>
                  <a:pt x="358" y="620"/>
                  <a:pt x="358" y="620"/>
                  <a:pt x="358" y="620"/>
                </a:cubicBezTo>
                <a:cubicBezTo>
                  <a:pt x="358" y="620"/>
                  <a:pt x="358" y="620"/>
                  <a:pt x="357" y="620"/>
                </a:cubicBezTo>
                <a:lnTo>
                  <a:pt x="357" y="619"/>
                </a:lnTo>
                <a:close/>
                <a:moveTo>
                  <a:pt x="356" y="609"/>
                </a:moveTo>
                <a:cubicBezTo>
                  <a:pt x="357" y="609"/>
                  <a:pt x="357" y="609"/>
                  <a:pt x="357" y="609"/>
                </a:cubicBezTo>
                <a:cubicBezTo>
                  <a:pt x="357" y="609"/>
                  <a:pt x="357" y="609"/>
                  <a:pt x="357" y="609"/>
                </a:cubicBezTo>
                <a:cubicBezTo>
                  <a:pt x="356" y="609"/>
                  <a:pt x="357" y="609"/>
                  <a:pt x="356" y="609"/>
                </a:cubicBezTo>
                <a:close/>
                <a:moveTo>
                  <a:pt x="356" y="618"/>
                </a:moveTo>
                <a:cubicBezTo>
                  <a:pt x="356" y="618"/>
                  <a:pt x="356" y="618"/>
                  <a:pt x="357" y="618"/>
                </a:cubicBezTo>
                <a:cubicBezTo>
                  <a:pt x="357" y="619"/>
                  <a:pt x="357" y="619"/>
                  <a:pt x="357" y="619"/>
                </a:cubicBezTo>
                <a:cubicBezTo>
                  <a:pt x="356" y="619"/>
                  <a:pt x="356" y="619"/>
                  <a:pt x="356" y="619"/>
                </a:cubicBezTo>
                <a:cubicBezTo>
                  <a:pt x="356" y="618"/>
                  <a:pt x="356" y="618"/>
                  <a:pt x="356" y="618"/>
                </a:cubicBezTo>
                <a:close/>
                <a:moveTo>
                  <a:pt x="356" y="622"/>
                </a:moveTo>
                <a:cubicBezTo>
                  <a:pt x="356" y="622"/>
                  <a:pt x="356" y="622"/>
                  <a:pt x="355" y="622"/>
                </a:cubicBezTo>
                <a:cubicBezTo>
                  <a:pt x="355" y="622"/>
                  <a:pt x="355" y="622"/>
                  <a:pt x="355" y="621"/>
                </a:cubicBezTo>
                <a:cubicBezTo>
                  <a:pt x="356" y="622"/>
                  <a:pt x="356" y="622"/>
                  <a:pt x="356" y="622"/>
                </a:cubicBezTo>
                <a:close/>
                <a:moveTo>
                  <a:pt x="356" y="613"/>
                </a:moveTo>
                <a:cubicBezTo>
                  <a:pt x="356" y="613"/>
                  <a:pt x="356" y="613"/>
                  <a:pt x="356" y="613"/>
                </a:cubicBezTo>
                <a:cubicBezTo>
                  <a:pt x="355" y="613"/>
                  <a:pt x="356" y="613"/>
                  <a:pt x="355" y="613"/>
                </a:cubicBezTo>
                <a:cubicBezTo>
                  <a:pt x="356" y="613"/>
                  <a:pt x="356" y="613"/>
                  <a:pt x="356" y="613"/>
                </a:cubicBezTo>
                <a:close/>
                <a:moveTo>
                  <a:pt x="355" y="616"/>
                </a:moveTo>
                <a:cubicBezTo>
                  <a:pt x="356" y="616"/>
                  <a:pt x="356" y="616"/>
                  <a:pt x="356" y="616"/>
                </a:cubicBezTo>
                <a:cubicBezTo>
                  <a:pt x="356" y="616"/>
                  <a:pt x="356" y="616"/>
                  <a:pt x="356" y="616"/>
                </a:cubicBezTo>
                <a:cubicBezTo>
                  <a:pt x="356" y="616"/>
                  <a:pt x="356" y="616"/>
                  <a:pt x="356" y="617"/>
                </a:cubicBezTo>
                <a:cubicBezTo>
                  <a:pt x="355" y="617"/>
                  <a:pt x="355" y="617"/>
                  <a:pt x="355" y="617"/>
                </a:cubicBezTo>
                <a:cubicBezTo>
                  <a:pt x="355" y="616"/>
                  <a:pt x="355" y="616"/>
                  <a:pt x="355" y="616"/>
                </a:cubicBezTo>
                <a:close/>
                <a:moveTo>
                  <a:pt x="353" y="624"/>
                </a:moveTo>
                <a:cubicBezTo>
                  <a:pt x="353" y="625"/>
                  <a:pt x="353" y="625"/>
                  <a:pt x="353" y="625"/>
                </a:cubicBezTo>
                <a:cubicBezTo>
                  <a:pt x="353" y="624"/>
                  <a:pt x="353" y="624"/>
                  <a:pt x="353" y="624"/>
                </a:cubicBezTo>
                <a:cubicBezTo>
                  <a:pt x="353" y="624"/>
                  <a:pt x="353" y="624"/>
                  <a:pt x="353" y="624"/>
                </a:cubicBezTo>
                <a:cubicBezTo>
                  <a:pt x="353" y="624"/>
                  <a:pt x="353" y="624"/>
                  <a:pt x="353" y="624"/>
                </a:cubicBezTo>
                <a:close/>
                <a:moveTo>
                  <a:pt x="354" y="624"/>
                </a:moveTo>
                <a:cubicBezTo>
                  <a:pt x="353" y="624"/>
                  <a:pt x="353" y="623"/>
                  <a:pt x="353" y="622"/>
                </a:cubicBezTo>
                <a:cubicBezTo>
                  <a:pt x="353" y="622"/>
                  <a:pt x="353" y="622"/>
                  <a:pt x="353" y="622"/>
                </a:cubicBezTo>
                <a:cubicBezTo>
                  <a:pt x="354" y="622"/>
                  <a:pt x="354" y="623"/>
                  <a:pt x="354" y="623"/>
                </a:cubicBezTo>
                <a:cubicBezTo>
                  <a:pt x="354" y="623"/>
                  <a:pt x="354" y="624"/>
                  <a:pt x="354" y="624"/>
                </a:cubicBezTo>
                <a:close/>
                <a:moveTo>
                  <a:pt x="355" y="622"/>
                </a:moveTo>
                <a:cubicBezTo>
                  <a:pt x="355" y="622"/>
                  <a:pt x="355" y="622"/>
                  <a:pt x="355" y="622"/>
                </a:cubicBezTo>
                <a:cubicBezTo>
                  <a:pt x="355" y="623"/>
                  <a:pt x="355" y="623"/>
                  <a:pt x="355" y="623"/>
                </a:cubicBezTo>
                <a:cubicBezTo>
                  <a:pt x="355" y="622"/>
                  <a:pt x="355" y="622"/>
                  <a:pt x="355" y="622"/>
                </a:cubicBezTo>
                <a:close/>
                <a:moveTo>
                  <a:pt x="355" y="619"/>
                </a:moveTo>
                <a:cubicBezTo>
                  <a:pt x="354" y="619"/>
                  <a:pt x="354" y="619"/>
                  <a:pt x="354" y="618"/>
                </a:cubicBezTo>
                <a:cubicBezTo>
                  <a:pt x="355" y="619"/>
                  <a:pt x="355" y="619"/>
                  <a:pt x="355" y="619"/>
                </a:cubicBezTo>
                <a:close/>
                <a:moveTo>
                  <a:pt x="355" y="620"/>
                </a:moveTo>
                <a:cubicBezTo>
                  <a:pt x="354" y="621"/>
                  <a:pt x="355" y="620"/>
                  <a:pt x="354" y="621"/>
                </a:cubicBezTo>
                <a:cubicBezTo>
                  <a:pt x="354" y="621"/>
                  <a:pt x="354" y="621"/>
                  <a:pt x="354" y="620"/>
                </a:cubicBezTo>
                <a:cubicBezTo>
                  <a:pt x="354" y="621"/>
                  <a:pt x="354" y="621"/>
                  <a:pt x="354" y="621"/>
                </a:cubicBezTo>
                <a:cubicBezTo>
                  <a:pt x="353" y="621"/>
                  <a:pt x="353" y="621"/>
                  <a:pt x="353" y="621"/>
                </a:cubicBezTo>
                <a:cubicBezTo>
                  <a:pt x="353" y="621"/>
                  <a:pt x="353" y="621"/>
                  <a:pt x="353" y="621"/>
                </a:cubicBezTo>
                <a:cubicBezTo>
                  <a:pt x="353" y="620"/>
                  <a:pt x="353" y="620"/>
                  <a:pt x="353" y="620"/>
                </a:cubicBezTo>
                <a:cubicBezTo>
                  <a:pt x="354" y="620"/>
                  <a:pt x="354" y="620"/>
                  <a:pt x="355" y="620"/>
                </a:cubicBezTo>
                <a:close/>
                <a:moveTo>
                  <a:pt x="353" y="617"/>
                </a:moveTo>
                <a:cubicBezTo>
                  <a:pt x="354" y="617"/>
                  <a:pt x="354" y="617"/>
                  <a:pt x="354" y="617"/>
                </a:cubicBezTo>
                <a:cubicBezTo>
                  <a:pt x="354" y="617"/>
                  <a:pt x="354" y="617"/>
                  <a:pt x="354" y="617"/>
                </a:cubicBezTo>
                <a:cubicBezTo>
                  <a:pt x="353" y="617"/>
                  <a:pt x="353" y="617"/>
                  <a:pt x="353" y="617"/>
                </a:cubicBezTo>
                <a:cubicBezTo>
                  <a:pt x="353" y="617"/>
                  <a:pt x="353" y="617"/>
                  <a:pt x="353" y="617"/>
                </a:cubicBezTo>
                <a:cubicBezTo>
                  <a:pt x="353" y="617"/>
                  <a:pt x="353" y="617"/>
                  <a:pt x="353" y="617"/>
                </a:cubicBezTo>
                <a:close/>
                <a:moveTo>
                  <a:pt x="353" y="617"/>
                </a:moveTo>
                <a:cubicBezTo>
                  <a:pt x="353" y="618"/>
                  <a:pt x="353" y="618"/>
                  <a:pt x="353" y="618"/>
                </a:cubicBezTo>
                <a:cubicBezTo>
                  <a:pt x="353" y="618"/>
                  <a:pt x="353" y="618"/>
                  <a:pt x="353" y="618"/>
                </a:cubicBezTo>
                <a:cubicBezTo>
                  <a:pt x="353" y="618"/>
                  <a:pt x="353" y="618"/>
                  <a:pt x="353" y="618"/>
                </a:cubicBezTo>
                <a:cubicBezTo>
                  <a:pt x="353" y="618"/>
                  <a:pt x="353" y="617"/>
                  <a:pt x="353" y="617"/>
                </a:cubicBezTo>
                <a:cubicBezTo>
                  <a:pt x="353" y="617"/>
                  <a:pt x="353" y="617"/>
                  <a:pt x="353" y="617"/>
                </a:cubicBezTo>
                <a:close/>
                <a:moveTo>
                  <a:pt x="353" y="612"/>
                </a:moveTo>
                <a:cubicBezTo>
                  <a:pt x="352" y="612"/>
                  <a:pt x="353" y="612"/>
                  <a:pt x="352" y="612"/>
                </a:cubicBezTo>
                <a:cubicBezTo>
                  <a:pt x="353" y="612"/>
                  <a:pt x="353" y="612"/>
                  <a:pt x="353" y="612"/>
                </a:cubicBezTo>
                <a:close/>
                <a:moveTo>
                  <a:pt x="336" y="642"/>
                </a:moveTo>
                <a:cubicBezTo>
                  <a:pt x="336" y="643"/>
                  <a:pt x="336" y="643"/>
                  <a:pt x="336" y="643"/>
                </a:cubicBezTo>
                <a:cubicBezTo>
                  <a:pt x="336" y="643"/>
                  <a:pt x="336" y="643"/>
                  <a:pt x="336" y="642"/>
                </a:cubicBezTo>
                <a:cubicBezTo>
                  <a:pt x="336" y="642"/>
                  <a:pt x="336" y="642"/>
                  <a:pt x="336" y="641"/>
                </a:cubicBezTo>
                <a:cubicBezTo>
                  <a:pt x="336" y="641"/>
                  <a:pt x="336" y="641"/>
                  <a:pt x="336" y="641"/>
                </a:cubicBezTo>
                <a:cubicBezTo>
                  <a:pt x="336" y="642"/>
                  <a:pt x="336" y="642"/>
                  <a:pt x="336" y="642"/>
                </a:cubicBezTo>
                <a:close/>
                <a:moveTo>
                  <a:pt x="335" y="640"/>
                </a:moveTo>
                <a:cubicBezTo>
                  <a:pt x="335" y="640"/>
                  <a:pt x="335" y="640"/>
                  <a:pt x="335" y="640"/>
                </a:cubicBezTo>
                <a:cubicBezTo>
                  <a:pt x="336" y="639"/>
                  <a:pt x="336" y="640"/>
                  <a:pt x="336" y="639"/>
                </a:cubicBezTo>
                <a:cubicBezTo>
                  <a:pt x="336" y="639"/>
                  <a:pt x="336" y="639"/>
                  <a:pt x="336" y="639"/>
                </a:cubicBezTo>
                <a:cubicBezTo>
                  <a:pt x="336" y="640"/>
                  <a:pt x="336" y="640"/>
                  <a:pt x="336" y="640"/>
                </a:cubicBezTo>
                <a:cubicBezTo>
                  <a:pt x="335" y="640"/>
                  <a:pt x="336" y="640"/>
                  <a:pt x="335" y="640"/>
                </a:cubicBezTo>
                <a:close/>
                <a:moveTo>
                  <a:pt x="336" y="641"/>
                </a:moveTo>
                <a:cubicBezTo>
                  <a:pt x="336" y="641"/>
                  <a:pt x="336" y="641"/>
                  <a:pt x="336" y="640"/>
                </a:cubicBezTo>
                <a:cubicBezTo>
                  <a:pt x="336" y="640"/>
                  <a:pt x="336" y="640"/>
                  <a:pt x="336" y="640"/>
                </a:cubicBezTo>
                <a:lnTo>
                  <a:pt x="336" y="641"/>
                </a:lnTo>
                <a:close/>
                <a:moveTo>
                  <a:pt x="338" y="641"/>
                </a:moveTo>
                <a:cubicBezTo>
                  <a:pt x="337" y="641"/>
                  <a:pt x="337" y="641"/>
                  <a:pt x="337" y="640"/>
                </a:cubicBezTo>
                <a:cubicBezTo>
                  <a:pt x="337" y="640"/>
                  <a:pt x="337" y="640"/>
                  <a:pt x="337" y="640"/>
                </a:cubicBezTo>
                <a:cubicBezTo>
                  <a:pt x="337" y="640"/>
                  <a:pt x="338" y="640"/>
                  <a:pt x="338" y="640"/>
                </a:cubicBezTo>
                <a:cubicBezTo>
                  <a:pt x="338" y="640"/>
                  <a:pt x="338" y="640"/>
                  <a:pt x="338" y="640"/>
                </a:cubicBezTo>
                <a:cubicBezTo>
                  <a:pt x="338" y="640"/>
                  <a:pt x="338" y="640"/>
                  <a:pt x="338" y="641"/>
                </a:cubicBezTo>
                <a:close/>
                <a:moveTo>
                  <a:pt x="340" y="639"/>
                </a:moveTo>
                <a:cubicBezTo>
                  <a:pt x="339" y="639"/>
                  <a:pt x="339" y="639"/>
                  <a:pt x="339" y="639"/>
                </a:cubicBezTo>
                <a:cubicBezTo>
                  <a:pt x="339" y="638"/>
                  <a:pt x="339" y="638"/>
                  <a:pt x="339" y="638"/>
                </a:cubicBezTo>
                <a:cubicBezTo>
                  <a:pt x="340" y="638"/>
                  <a:pt x="340" y="638"/>
                  <a:pt x="340" y="638"/>
                </a:cubicBezTo>
                <a:lnTo>
                  <a:pt x="340" y="639"/>
                </a:lnTo>
                <a:close/>
                <a:moveTo>
                  <a:pt x="344" y="634"/>
                </a:moveTo>
                <a:cubicBezTo>
                  <a:pt x="344" y="634"/>
                  <a:pt x="344" y="634"/>
                  <a:pt x="344" y="634"/>
                </a:cubicBezTo>
                <a:cubicBezTo>
                  <a:pt x="344" y="634"/>
                  <a:pt x="344" y="634"/>
                  <a:pt x="344" y="634"/>
                </a:cubicBezTo>
                <a:close/>
                <a:moveTo>
                  <a:pt x="348" y="626"/>
                </a:moveTo>
                <a:cubicBezTo>
                  <a:pt x="348" y="626"/>
                  <a:pt x="348" y="626"/>
                  <a:pt x="348" y="626"/>
                </a:cubicBezTo>
                <a:cubicBezTo>
                  <a:pt x="348" y="626"/>
                  <a:pt x="348" y="626"/>
                  <a:pt x="348" y="626"/>
                </a:cubicBezTo>
                <a:close/>
                <a:moveTo>
                  <a:pt x="348" y="628"/>
                </a:moveTo>
                <a:cubicBezTo>
                  <a:pt x="349" y="628"/>
                  <a:pt x="349" y="628"/>
                  <a:pt x="349" y="628"/>
                </a:cubicBezTo>
                <a:cubicBezTo>
                  <a:pt x="349" y="628"/>
                  <a:pt x="349" y="628"/>
                  <a:pt x="349" y="628"/>
                </a:cubicBezTo>
                <a:cubicBezTo>
                  <a:pt x="349" y="628"/>
                  <a:pt x="349" y="628"/>
                  <a:pt x="349" y="628"/>
                </a:cubicBezTo>
                <a:cubicBezTo>
                  <a:pt x="349" y="628"/>
                  <a:pt x="348" y="628"/>
                  <a:pt x="348" y="628"/>
                </a:cubicBezTo>
                <a:close/>
                <a:moveTo>
                  <a:pt x="350" y="628"/>
                </a:moveTo>
                <a:cubicBezTo>
                  <a:pt x="350" y="628"/>
                  <a:pt x="350" y="628"/>
                  <a:pt x="350" y="628"/>
                </a:cubicBezTo>
                <a:cubicBezTo>
                  <a:pt x="350" y="627"/>
                  <a:pt x="350" y="627"/>
                  <a:pt x="350" y="627"/>
                </a:cubicBezTo>
                <a:cubicBezTo>
                  <a:pt x="350" y="628"/>
                  <a:pt x="350" y="627"/>
                  <a:pt x="350" y="628"/>
                </a:cubicBezTo>
                <a:cubicBezTo>
                  <a:pt x="350" y="628"/>
                  <a:pt x="349" y="628"/>
                  <a:pt x="350" y="628"/>
                </a:cubicBezTo>
                <a:close/>
                <a:moveTo>
                  <a:pt x="352" y="625"/>
                </a:moveTo>
                <a:cubicBezTo>
                  <a:pt x="352" y="625"/>
                  <a:pt x="352" y="625"/>
                  <a:pt x="352" y="625"/>
                </a:cubicBezTo>
                <a:cubicBezTo>
                  <a:pt x="352" y="624"/>
                  <a:pt x="352" y="624"/>
                  <a:pt x="352" y="624"/>
                </a:cubicBezTo>
                <a:cubicBezTo>
                  <a:pt x="352" y="624"/>
                  <a:pt x="352" y="624"/>
                  <a:pt x="352" y="624"/>
                </a:cubicBezTo>
                <a:lnTo>
                  <a:pt x="352" y="625"/>
                </a:lnTo>
                <a:close/>
                <a:moveTo>
                  <a:pt x="352" y="618"/>
                </a:moveTo>
                <a:cubicBezTo>
                  <a:pt x="352" y="618"/>
                  <a:pt x="352" y="618"/>
                  <a:pt x="352" y="618"/>
                </a:cubicBezTo>
                <a:cubicBezTo>
                  <a:pt x="352" y="619"/>
                  <a:pt x="352" y="619"/>
                  <a:pt x="352" y="619"/>
                </a:cubicBezTo>
                <a:cubicBezTo>
                  <a:pt x="352" y="619"/>
                  <a:pt x="352" y="619"/>
                  <a:pt x="352" y="618"/>
                </a:cubicBezTo>
                <a:close/>
                <a:moveTo>
                  <a:pt x="351" y="626"/>
                </a:moveTo>
                <a:cubicBezTo>
                  <a:pt x="352" y="626"/>
                  <a:pt x="351" y="626"/>
                  <a:pt x="352" y="626"/>
                </a:cubicBezTo>
                <a:cubicBezTo>
                  <a:pt x="351" y="626"/>
                  <a:pt x="351" y="626"/>
                  <a:pt x="351" y="626"/>
                </a:cubicBezTo>
                <a:close/>
                <a:moveTo>
                  <a:pt x="351" y="627"/>
                </a:moveTo>
                <a:cubicBezTo>
                  <a:pt x="351" y="627"/>
                  <a:pt x="351" y="627"/>
                  <a:pt x="350" y="626"/>
                </a:cubicBezTo>
                <a:cubicBezTo>
                  <a:pt x="350" y="626"/>
                  <a:pt x="351" y="626"/>
                  <a:pt x="351" y="626"/>
                </a:cubicBezTo>
                <a:cubicBezTo>
                  <a:pt x="351" y="626"/>
                  <a:pt x="351" y="626"/>
                  <a:pt x="351" y="626"/>
                </a:cubicBezTo>
                <a:cubicBezTo>
                  <a:pt x="351" y="626"/>
                  <a:pt x="351" y="626"/>
                  <a:pt x="351" y="627"/>
                </a:cubicBezTo>
                <a:close/>
                <a:moveTo>
                  <a:pt x="351" y="623"/>
                </a:moveTo>
                <a:cubicBezTo>
                  <a:pt x="351" y="623"/>
                  <a:pt x="351" y="623"/>
                  <a:pt x="351" y="624"/>
                </a:cubicBezTo>
                <a:cubicBezTo>
                  <a:pt x="351" y="624"/>
                  <a:pt x="351" y="624"/>
                  <a:pt x="351" y="624"/>
                </a:cubicBezTo>
                <a:cubicBezTo>
                  <a:pt x="351" y="624"/>
                  <a:pt x="351" y="624"/>
                  <a:pt x="351" y="624"/>
                </a:cubicBezTo>
                <a:cubicBezTo>
                  <a:pt x="351" y="624"/>
                  <a:pt x="351" y="624"/>
                  <a:pt x="351" y="623"/>
                </a:cubicBezTo>
                <a:close/>
                <a:moveTo>
                  <a:pt x="351" y="613"/>
                </a:moveTo>
                <a:cubicBezTo>
                  <a:pt x="350" y="614"/>
                  <a:pt x="351" y="614"/>
                  <a:pt x="350" y="613"/>
                </a:cubicBezTo>
                <a:lnTo>
                  <a:pt x="351" y="613"/>
                </a:lnTo>
                <a:close/>
                <a:moveTo>
                  <a:pt x="349" y="618"/>
                </a:moveTo>
                <a:cubicBezTo>
                  <a:pt x="349" y="619"/>
                  <a:pt x="349" y="619"/>
                  <a:pt x="349" y="619"/>
                </a:cubicBezTo>
                <a:cubicBezTo>
                  <a:pt x="349" y="619"/>
                  <a:pt x="349" y="619"/>
                  <a:pt x="349" y="618"/>
                </a:cubicBezTo>
                <a:close/>
                <a:moveTo>
                  <a:pt x="348" y="620"/>
                </a:moveTo>
                <a:cubicBezTo>
                  <a:pt x="348" y="620"/>
                  <a:pt x="348" y="620"/>
                  <a:pt x="348" y="620"/>
                </a:cubicBezTo>
                <a:cubicBezTo>
                  <a:pt x="348" y="620"/>
                  <a:pt x="348" y="620"/>
                  <a:pt x="348" y="620"/>
                </a:cubicBezTo>
                <a:close/>
                <a:moveTo>
                  <a:pt x="348" y="620"/>
                </a:moveTo>
                <a:cubicBezTo>
                  <a:pt x="348" y="621"/>
                  <a:pt x="348" y="621"/>
                  <a:pt x="348" y="621"/>
                </a:cubicBezTo>
                <a:cubicBezTo>
                  <a:pt x="348" y="621"/>
                  <a:pt x="348" y="621"/>
                  <a:pt x="348" y="621"/>
                </a:cubicBezTo>
                <a:cubicBezTo>
                  <a:pt x="348" y="622"/>
                  <a:pt x="348" y="622"/>
                  <a:pt x="348" y="622"/>
                </a:cubicBezTo>
                <a:cubicBezTo>
                  <a:pt x="348" y="621"/>
                  <a:pt x="348" y="621"/>
                  <a:pt x="348" y="621"/>
                </a:cubicBezTo>
                <a:cubicBezTo>
                  <a:pt x="348" y="621"/>
                  <a:pt x="348" y="621"/>
                  <a:pt x="348" y="620"/>
                </a:cubicBezTo>
                <a:close/>
                <a:moveTo>
                  <a:pt x="349" y="625"/>
                </a:moveTo>
                <a:cubicBezTo>
                  <a:pt x="349" y="625"/>
                  <a:pt x="349" y="625"/>
                  <a:pt x="349" y="625"/>
                </a:cubicBezTo>
                <a:cubicBezTo>
                  <a:pt x="349" y="625"/>
                  <a:pt x="349" y="625"/>
                  <a:pt x="349" y="625"/>
                </a:cubicBezTo>
                <a:cubicBezTo>
                  <a:pt x="350" y="625"/>
                  <a:pt x="349" y="625"/>
                  <a:pt x="350" y="625"/>
                </a:cubicBezTo>
                <a:cubicBezTo>
                  <a:pt x="350" y="624"/>
                  <a:pt x="350" y="624"/>
                  <a:pt x="349" y="623"/>
                </a:cubicBezTo>
                <a:cubicBezTo>
                  <a:pt x="349" y="623"/>
                  <a:pt x="350" y="623"/>
                  <a:pt x="350" y="622"/>
                </a:cubicBezTo>
                <a:cubicBezTo>
                  <a:pt x="350" y="623"/>
                  <a:pt x="350" y="624"/>
                  <a:pt x="350" y="624"/>
                </a:cubicBezTo>
                <a:cubicBezTo>
                  <a:pt x="350" y="624"/>
                  <a:pt x="350" y="624"/>
                  <a:pt x="350" y="624"/>
                </a:cubicBezTo>
                <a:cubicBezTo>
                  <a:pt x="350" y="625"/>
                  <a:pt x="350" y="625"/>
                  <a:pt x="350" y="625"/>
                </a:cubicBezTo>
                <a:cubicBezTo>
                  <a:pt x="350" y="625"/>
                  <a:pt x="350" y="625"/>
                  <a:pt x="350" y="626"/>
                </a:cubicBezTo>
                <a:cubicBezTo>
                  <a:pt x="349" y="626"/>
                  <a:pt x="348" y="626"/>
                  <a:pt x="347" y="626"/>
                </a:cubicBezTo>
                <a:cubicBezTo>
                  <a:pt x="347" y="625"/>
                  <a:pt x="347" y="625"/>
                  <a:pt x="347" y="625"/>
                </a:cubicBezTo>
                <a:cubicBezTo>
                  <a:pt x="348" y="625"/>
                  <a:pt x="348" y="626"/>
                  <a:pt x="349" y="625"/>
                </a:cubicBezTo>
                <a:close/>
                <a:moveTo>
                  <a:pt x="347" y="633"/>
                </a:moveTo>
                <a:cubicBezTo>
                  <a:pt x="346" y="633"/>
                  <a:pt x="346" y="633"/>
                  <a:pt x="346" y="633"/>
                </a:cubicBezTo>
                <a:cubicBezTo>
                  <a:pt x="346" y="632"/>
                  <a:pt x="346" y="632"/>
                  <a:pt x="346" y="632"/>
                </a:cubicBezTo>
                <a:cubicBezTo>
                  <a:pt x="347" y="632"/>
                  <a:pt x="347" y="632"/>
                  <a:pt x="347" y="632"/>
                </a:cubicBezTo>
                <a:cubicBezTo>
                  <a:pt x="347" y="633"/>
                  <a:pt x="347" y="633"/>
                  <a:pt x="347" y="633"/>
                </a:cubicBezTo>
                <a:close/>
                <a:moveTo>
                  <a:pt x="345" y="625"/>
                </a:moveTo>
                <a:cubicBezTo>
                  <a:pt x="346" y="625"/>
                  <a:pt x="346" y="625"/>
                  <a:pt x="346" y="625"/>
                </a:cubicBezTo>
                <a:cubicBezTo>
                  <a:pt x="346" y="625"/>
                  <a:pt x="346" y="625"/>
                  <a:pt x="346" y="625"/>
                </a:cubicBezTo>
                <a:cubicBezTo>
                  <a:pt x="345" y="625"/>
                  <a:pt x="345" y="625"/>
                  <a:pt x="345" y="625"/>
                </a:cubicBezTo>
                <a:close/>
                <a:moveTo>
                  <a:pt x="345" y="625"/>
                </a:moveTo>
                <a:cubicBezTo>
                  <a:pt x="345" y="626"/>
                  <a:pt x="345" y="626"/>
                  <a:pt x="345" y="626"/>
                </a:cubicBezTo>
                <a:cubicBezTo>
                  <a:pt x="345" y="626"/>
                  <a:pt x="345" y="626"/>
                  <a:pt x="345" y="626"/>
                </a:cubicBezTo>
                <a:cubicBezTo>
                  <a:pt x="345" y="626"/>
                  <a:pt x="345" y="626"/>
                  <a:pt x="345" y="626"/>
                </a:cubicBezTo>
                <a:cubicBezTo>
                  <a:pt x="345" y="626"/>
                  <a:pt x="345" y="626"/>
                  <a:pt x="345" y="625"/>
                </a:cubicBezTo>
                <a:close/>
                <a:moveTo>
                  <a:pt x="345" y="627"/>
                </a:moveTo>
                <a:cubicBezTo>
                  <a:pt x="345" y="627"/>
                  <a:pt x="345" y="627"/>
                  <a:pt x="345" y="627"/>
                </a:cubicBezTo>
                <a:cubicBezTo>
                  <a:pt x="346" y="628"/>
                  <a:pt x="346" y="628"/>
                  <a:pt x="346" y="629"/>
                </a:cubicBezTo>
                <a:cubicBezTo>
                  <a:pt x="346" y="628"/>
                  <a:pt x="345" y="629"/>
                  <a:pt x="345" y="630"/>
                </a:cubicBezTo>
                <a:cubicBezTo>
                  <a:pt x="344" y="630"/>
                  <a:pt x="344" y="630"/>
                  <a:pt x="344" y="630"/>
                </a:cubicBezTo>
                <a:cubicBezTo>
                  <a:pt x="344" y="630"/>
                  <a:pt x="344" y="630"/>
                  <a:pt x="344" y="630"/>
                </a:cubicBezTo>
                <a:cubicBezTo>
                  <a:pt x="344" y="631"/>
                  <a:pt x="345" y="631"/>
                  <a:pt x="345" y="630"/>
                </a:cubicBezTo>
                <a:cubicBezTo>
                  <a:pt x="346" y="631"/>
                  <a:pt x="345" y="631"/>
                  <a:pt x="345" y="631"/>
                </a:cubicBezTo>
                <a:cubicBezTo>
                  <a:pt x="346" y="631"/>
                  <a:pt x="346" y="631"/>
                  <a:pt x="346" y="630"/>
                </a:cubicBezTo>
                <a:cubicBezTo>
                  <a:pt x="346" y="630"/>
                  <a:pt x="346" y="630"/>
                  <a:pt x="346" y="630"/>
                </a:cubicBezTo>
                <a:cubicBezTo>
                  <a:pt x="346" y="630"/>
                  <a:pt x="346" y="630"/>
                  <a:pt x="346" y="630"/>
                </a:cubicBezTo>
                <a:cubicBezTo>
                  <a:pt x="347" y="631"/>
                  <a:pt x="346" y="632"/>
                  <a:pt x="346" y="632"/>
                </a:cubicBezTo>
                <a:cubicBezTo>
                  <a:pt x="345" y="632"/>
                  <a:pt x="345" y="632"/>
                  <a:pt x="345" y="632"/>
                </a:cubicBezTo>
                <a:cubicBezTo>
                  <a:pt x="345" y="632"/>
                  <a:pt x="345" y="632"/>
                  <a:pt x="345" y="632"/>
                </a:cubicBezTo>
                <a:cubicBezTo>
                  <a:pt x="345" y="633"/>
                  <a:pt x="345" y="633"/>
                  <a:pt x="345" y="633"/>
                </a:cubicBezTo>
                <a:cubicBezTo>
                  <a:pt x="345" y="633"/>
                  <a:pt x="345" y="633"/>
                  <a:pt x="345" y="633"/>
                </a:cubicBezTo>
                <a:cubicBezTo>
                  <a:pt x="344" y="633"/>
                  <a:pt x="344" y="632"/>
                  <a:pt x="344" y="632"/>
                </a:cubicBezTo>
                <a:cubicBezTo>
                  <a:pt x="344" y="631"/>
                  <a:pt x="344" y="631"/>
                  <a:pt x="343" y="630"/>
                </a:cubicBezTo>
                <a:cubicBezTo>
                  <a:pt x="343" y="630"/>
                  <a:pt x="343" y="630"/>
                  <a:pt x="343" y="630"/>
                </a:cubicBezTo>
                <a:cubicBezTo>
                  <a:pt x="343" y="630"/>
                  <a:pt x="343" y="630"/>
                  <a:pt x="343" y="630"/>
                </a:cubicBezTo>
                <a:cubicBezTo>
                  <a:pt x="343" y="629"/>
                  <a:pt x="344" y="628"/>
                  <a:pt x="345" y="627"/>
                </a:cubicBezTo>
                <a:close/>
                <a:moveTo>
                  <a:pt x="342" y="633"/>
                </a:moveTo>
                <a:cubicBezTo>
                  <a:pt x="342" y="634"/>
                  <a:pt x="342" y="634"/>
                  <a:pt x="342" y="634"/>
                </a:cubicBezTo>
                <a:cubicBezTo>
                  <a:pt x="342" y="634"/>
                  <a:pt x="342" y="634"/>
                  <a:pt x="342" y="634"/>
                </a:cubicBezTo>
                <a:cubicBezTo>
                  <a:pt x="342" y="633"/>
                  <a:pt x="342" y="633"/>
                  <a:pt x="342" y="633"/>
                </a:cubicBezTo>
                <a:cubicBezTo>
                  <a:pt x="342" y="632"/>
                  <a:pt x="342" y="632"/>
                  <a:pt x="342" y="632"/>
                </a:cubicBezTo>
                <a:cubicBezTo>
                  <a:pt x="343" y="632"/>
                  <a:pt x="343" y="632"/>
                  <a:pt x="343" y="632"/>
                </a:cubicBezTo>
                <a:cubicBezTo>
                  <a:pt x="343" y="633"/>
                  <a:pt x="343" y="633"/>
                  <a:pt x="342" y="633"/>
                </a:cubicBezTo>
                <a:close/>
                <a:moveTo>
                  <a:pt x="342" y="628"/>
                </a:moveTo>
                <a:cubicBezTo>
                  <a:pt x="342" y="629"/>
                  <a:pt x="342" y="629"/>
                  <a:pt x="343" y="629"/>
                </a:cubicBezTo>
                <a:cubicBezTo>
                  <a:pt x="343" y="629"/>
                  <a:pt x="343" y="629"/>
                  <a:pt x="343" y="629"/>
                </a:cubicBezTo>
                <a:cubicBezTo>
                  <a:pt x="342" y="629"/>
                  <a:pt x="342" y="629"/>
                  <a:pt x="342" y="629"/>
                </a:cubicBezTo>
                <a:cubicBezTo>
                  <a:pt x="342" y="629"/>
                  <a:pt x="342" y="629"/>
                  <a:pt x="342" y="629"/>
                </a:cubicBezTo>
                <a:cubicBezTo>
                  <a:pt x="342" y="629"/>
                  <a:pt x="342" y="629"/>
                  <a:pt x="342" y="628"/>
                </a:cubicBezTo>
                <a:close/>
                <a:moveTo>
                  <a:pt x="342" y="636"/>
                </a:moveTo>
                <a:cubicBezTo>
                  <a:pt x="342" y="636"/>
                  <a:pt x="342" y="636"/>
                  <a:pt x="342" y="637"/>
                </a:cubicBezTo>
                <a:cubicBezTo>
                  <a:pt x="342" y="637"/>
                  <a:pt x="342" y="637"/>
                  <a:pt x="342" y="638"/>
                </a:cubicBezTo>
                <a:cubicBezTo>
                  <a:pt x="341" y="638"/>
                  <a:pt x="341" y="638"/>
                  <a:pt x="341" y="638"/>
                </a:cubicBezTo>
                <a:cubicBezTo>
                  <a:pt x="341" y="638"/>
                  <a:pt x="341" y="638"/>
                  <a:pt x="341" y="638"/>
                </a:cubicBezTo>
                <a:cubicBezTo>
                  <a:pt x="341" y="637"/>
                  <a:pt x="341" y="637"/>
                  <a:pt x="341" y="637"/>
                </a:cubicBezTo>
                <a:cubicBezTo>
                  <a:pt x="342" y="637"/>
                  <a:pt x="342" y="637"/>
                  <a:pt x="341" y="637"/>
                </a:cubicBezTo>
                <a:cubicBezTo>
                  <a:pt x="341" y="636"/>
                  <a:pt x="342" y="637"/>
                  <a:pt x="342" y="636"/>
                </a:cubicBezTo>
                <a:close/>
                <a:moveTo>
                  <a:pt x="341" y="624"/>
                </a:moveTo>
                <a:cubicBezTo>
                  <a:pt x="341" y="624"/>
                  <a:pt x="341" y="625"/>
                  <a:pt x="341" y="625"/>
                </a:cubicBezTo>
                <a:cubicBezTo>
                  <a:pt x="341" y="625"/>
                  <a:pt x="341" y="625"/>
                  <a:pt x="341" y="625"/>
                </a:cubicBezTo>
                <a:cubicBezTo>
                  <a:pt x="341" y="625"/>
                  <a:pt x="341" y="625"/>
                  <a:pt x="341" y="625"/>
                </a:cubicBezTo>
                <a:cubicBezTo>
                  <a:pt x="341" y="625"/>
                  <a:pt x="341" y="625"/>
                  <a:pt x="341" y="625"/>
                </a:cubicBezTo>
                <a:cubicBezTo>
                  <a:pt x="341" y="624"/>
                  <a:pt x="341" y="624"/>
                  <a:pt x="341" y="624"/>
                </a:cubicBezTo>
                <a:close/>
                <a:moveTo>
                  <a:pt x="339" y="632"/>
                </a:moveTo>
                <a:cubicBezTo>
                  <a:pt x="340" y="632"/>
                  <a:pt x="339" y="632"/>
                  <a:pt x="340" y="632"/>
                </a:cubicBezTo>
                <a:cubicBezTo>
                  <a:pt x="340" y="633"/>
                  <a:pt x="339" y="633"/>
                  <a:pt x="339" y="633"/>
                </a:cubicBezTo>
                <a:cubicBezTo>
                  <a:pt x="339" y="633"/>
                  <a:pt x="339" y="633"/>
                  <a:pt x="339" y="633"/>
                </a:cubicBezTo>
                <a:cubicBezTo>
                  <a:pt x="339" y="633"/>
                  <a:pt x="339" y="632"/>
                  <a:pt x="339" y="632"/>
                </a:cubicBezTo>
                <a:close/>
                <a:moveTo>
                  <a:pt x="340" y="633"/>
                </a:moveTo>
                <a:cubicBezTo>
                  <a:pt x="341" y="633"/>
                  <a:pt x="341" y="634"/>
                  <a:pt x="341" y="634"/>
                </a:cubicBezTo>
                <a:cubicBezTo>
                  <a:pt x="341" y="634"/>
                  <a:pt x="341" y="634"/>
                  <a:pt x="341" y="634"/>
                </a:cubicBezTo>
                <a:cubicBezTo>
                  <a:pt x="341" y="634"/>
                  <a:pt x="341" y="634"/>
                  <a:pt x="341" y="634"/>
                </a:cubicBezTo>
                <a:cubicBezTo>
                  <a:pt x="340" y="634"/>
                  <a:pt x="340" y="634"/>
                  <a:pt x="340" y="634"/>
                </a:cubicBezTo>
                <a:cubicBezTo>
                  <a:pt x="340" y="634"/>
                  <a:pt x="340" y="634"/>
                  <a:pt x="340" y="634"/>
                </a:cubicBezTo>
                <a:cubicBezTo>
                  <a:pt x="340" y="634"/>
                  <a:pt x="340" y="635"/>
                  <a:pt x="340" y="635"/>
                </a:cubicBezTo>
                <a:cubicBezTo>
                  <a:pt x="340" y="636"/>
                  <a:pt x="340" y="635"/>
                  <a:pt x="340" y="636"/>
                </a:cubicBezTo>
                <a:cubicBezTo>
                  <a:pt x="340" y="636"/>
                  <a:pt x="340" y="636"/>
                  <a:pt x="340" y="636"/>
                </a:cubicBezTo>
                <a:cubicBezTo>
                  <a:pt x="340" y="635"/>
                  <a:pt x="340" y="635"/>
                  <a:pt x="340" y="635"/>
                </a:cubicBezTo>
                <a:cubicBezTo>
                  <a:pt x="339" y="635"/>
                  <a:pt x="339" y="635"/>
                  <a:pt x="339" y="635"/>
                </a:cubicBezTo>
                <a:cubicBezTo>
                  <a:pt x="339" y="635"/>
                  <a:pt x="339" y="635"/>
                  <a:pt x="339" y="634"/>
                </a:cubicBezTo>
                <a:cubicBezTo>
                  <a:pt x="339" y="634"/>
                  <a:pt x="340" y="634"/>
                  <a:pt x="340" y="633"/>
                </a:cubicBezTo>
                <a:close/>
                <a:moveTo>
                  <a:pt x="338" y="637"/>
                </a:moveTo>
                <a:cubicBezTo>
                  <a:pt x="338" y="637"/>
                  <a:pt x="339" y="636"/>
                  <a:pt x="339" y="636"/>
                </a:cubicBezTo>
                <a:cubicBezTo>
                  <a:pt x="339" y="637"/>
                  <a:pt x="339" y="637"/>
                  <a:pt x="339" y="638"/>
                </a:cubicBezTo>
                <a:cubicBezTo>
                  <a:pt x="339" y="638"/>
                  <a:pt x="339" y="638"/>
                  <a:pt x="339" y="638"/>
                </a:cubicBezTo>
                <a:cubicBezTo>
                  <a:pt x="339" y="638"/>
                  <a:pt x="339" y="638"/>
                  <a:pt x="338" y="638"/>
                </a:cubicBezTo>
                <a:cubicBezTo>
                  <a:pt x="338" y="638"/>
                  <a:pt x="338" y="638"/>
                  <a:pt x="338" y="638"/>
                </a:cubicBezTo>
                <a:cubicBezTo>
                  <a:pt x="338" y="637"/>
                  <a:pt x="338" y="637"/>
                  <a:pt x="338" y="637"/>
                </a:cubicBezTo>
                <a:close/>
                <a:moveTo>
                  <a:pt x="338" y="626"/>
                </a:moveTo>
                <a:cubicBezTo>
                  <a:pt x="338" y="626"/>
                  <a:pt x="338" y="626"/>
                  <a:pt x="338" y="626"/>
                </a:cubicBezTo>
                <a:cubicBezTo>
                  <a:pt x="338" y="627"/>
                  <a:pt x="338" y="627"/>
                  <a:pt x="338" y="627"/>
                </a:cubicBezTo>
                <a:cubicBezTo>
                  <a:pt x="338" y="627"/>
                  <a:pt x="338" y="627"/>
                  <a:pt x="338" y="627"/>
                </a:cubicBezTo>
                <a:lnTo>
                  <a:pt x="338" y="626"/>
                </a:lnTo>
                <a:close/>
                <a:moveTo>
                  <a:pt x="337" y="630"/>
                </a:moveTo>
                <a:cubicBezTo>
                  <a:pt x="337" y="630"/>
                  <a:pt x="337" y="630"/>
                  <a:pt x="337" y="630"/>
                </a:cubicBezTo>
                <a:cubicBezTo>
                  <a:pt x="337" y="630"/>
                  <a:pt x="337" y="630"/>
                  <a:pt x="337" y="630"/>
                </a:cubicBezTo>
                <a:cubicBezTo>
                  <a:pt x="337" y="630"/>
                  <a:pt x="337" y="630"/>
                  <a:pt x="337" y="630"/>
                </a:cubicBezTo>
                <a:close/>
                <a:moveTo>
                  <a:pt x="336" y="633"/>
                </a:moveTo>
                <a:cubicBezTo>
                  <a:pt x="337" y="633"/>
                  <a:pt x="337" y="633"/>
                  <a:pt x="337" y="633"/>
                </a:cubicBezTo>
                <a:cubicBezTo>
                  <a:pt x="337" y="633"/>
                  <a:pt x="337" y="634"/>
                  <a:pt x="337" y="634"/>
                </a:cubicBezTo>
                <a:cubicBezTo>
                  <a:pt x="337" y="635"/>
                  <a:pt x="337" y="634"/>
                  <a:pt x="336" y="634"/>
                </a:cubicBezTo>
                <a:cubicBezTo>
                  <a:pt x="336" y="634"/>
                  <a:pt x="336" y="633"/>
                  <a:pt x="336" y="633"/>
                </a:cubicBezTo>
                <a:close/>
                <a:moveTo>
                  <a:pt x="336" y="631"/>
                </a:moveTo>
                <a:cubicBezTo>
                  <a:pt x="336" y="632"/>
                  <a:pt x="336" y="632"/>
                  <a:pt x="336" y="632"/>
                </a:cubicBezTo>
                <a:cubicBezTo>
                  <a:pt x="335" y="632"/>
                  <a:pt x="335" y="632"/>
                  <a:pt x="335" y="632"/>
                </a:cubicBezTo>
                <a:cubicBezTo>
                  <a:pt x="335" y="631"/>
                  <a:pt x="335" y="631"/>
                  <a:pt x="335" y="631"/>
                </a:cubicBezTo>
                <a:cubicBezTo>
                  <a:pt x="335" y="631"/>
                  <a:pt x="335" y="631"/>
                  <a:pt x="336" y="631"/>
                </a:cubicBezTo>
                <a:close/>
                <a:moveTo>
                  <a:pt x="335" y="635"/>
                </a:moveTo>
                <a:cubicBezTo>
                  <a:pt x="335" y="636"/>
                  <a:pt x="336" y="636"/>
                  <a:pt x="336" y="636"/>
                </a:cubicBezTo>
                <a:cubicBezTo>
                  <a:pt x="336" y="636"/>
                  <a:pt x="336" y="636"/>
                  <a:pt x="337" y="636"/>
                </a:cubicBezTo>
                <a:cubicBezTo>
                  <a:pt x="337" y="636"/>
                  <a:pt x="337" y="636"/>
                  <a:pt x="338" y="637"/>
                </a:cubicBezTo>
                <a:cubicBezTo>
                  <a:pt x="338" y="637"/>
                  <a:pt x="337" y="637"/>
                  <a:pt x="337" y="637"/>
                </a:cubicBezTo>
                <a:cubicBezTo>
                  <a:pt x="336" y="637"/>
                  <a:pt x="336" y="637"/>
                  <a:pt x="335" y="637"/>
                </a:cubicBezTo>
                <a:cubicBezTo>
                  <a:pt x="335" y="636"/>
                  <a:pt x="334" y="636"/>
                  <a:pt x="335" y="635"/>
                </a:cubicBezTo>
                <a:close/>
                <a:moveTo>
                  <a:pt x="335" y="638"/>
                </a:moveTo>
                <a:cubicBezTo>
                  <a:pt x="335" y="638"/>
                  <a:pt x="335" y="638"/>
                  <a:pt x="335" y="638"/>
                </a:cubicBezTo>
                <a:cubicBezTo>
                  <a:pt x="335" y="638"/>
                  <a:pt x="335" y="638"/>
                  <a:pt x="335" y="638"/>
                </a:cubicBezTo>
                <a:cubicBezTo>
                  <a:pt x="335" y="638"/>
                  <a:pt x="335" y="638"/>
                  <a:pt x="335" y="639"/>
                </a:cubicBezTo>
                <a:cubicBezTo>
                  <a:pt x="335" y="639"/>
                  <a:pt x="335" y="639"/>
                  <a:pt x="335" y="639"/>
                </a:cubicBezTo>
                <a:cubicBezTo>
                  <a:pt x="335" y="639"/>
                  <a:pt x="335" y="639"/>
                  <a:pt x="335" y="639"/>
                </a:cubicBezTo>
                <a:cubicBezTo>
                  <a:pt x="335" y="639"/>
                  <a:pt x="335" y="639"/>
                  <a:pt x="335" y="638"/>
                </a:cubicBezTo>
                <a:close/>
                <a:moveTo>
                  <a:pt x="335" y="643"/>
                </a:moveTo>
                <a:cubicBezTo>
                  <a:pt x="335" y="643"/>
                  <a:pt x="334" y="643"/>
                  <a:pt x="334" y="643"/>
                </a:cubicBezTo>
                <a:cubicBezTo>
                  <a:pt x="334" y="643"/>
                  <a:pt x="335" y="643"/>
                  <a:pt x="335" y="643"/>
                </a:cubicBezTo>
                <a:close/>
                <a:moveTo>
                  <a:pt x="334" y="636"/>
                </a:moveTo>
                <a:cubicBezTo>
                  <a:pt x="334" y="636"/>
                  <a:pt x="334" y="636"/>
                  <a:pt x="334" y="636"/>
                </a:cubicBezTo>
                <a:cubicBezTo>
                  <a:pt x="334" y="637"/>
                  <a:pt x="334" y="637"/>
                  <a:pt x="334" y="637"/>
                </a:cubicBezTo>
                <a:cubicBezTo>
                  <a:pt x="334" y="637"/>
                  <a:pt x="334" y="637"/>
                  <a:pt x="334" y="637"/>
                </a:cubicBezTo>
                <a:lnTo>
                  <a:pt x="334" y="636"/>
                </a:lnTo>
                <a:close/>
                <a:moveTo>
                  <a:pt x="333" y="642"/>
                </a:moveTo>
                <a:cubicBezTo>
                  <a:pt x="333" y="642"/>
                  <a:pt x="333" y="642"/>
                  <a:pt x="334" y="642"/>
                </a:cubicBezTo>
                <a:cubicBezTo>
                  <a:pt x="333" y="642"/>
                  <a:pt x="333" y="642"/>
                  <a:pt x="333" y="642"/>
                </a:cubicBezTo>
                <a:cubicBezTo>
                  <a:pt x="333" y="642"/>
                  <a:pt x="333" y="642"/>
                  <a:pt x="333" y="642"/>
                </a:cubicBezTo>
                <a:cubicBezTo>
                  <a:pt x="333" y="642"/>
                  <a:pt x="333" y="642"/>
                  <a:pt x="333" y="642"/>
                </a:cubicBezTo>
                <a:cubicBezTo>
                  <a:pt x="333" y="642"/>
                  <a:pt x="333" y="642"/>
                  <a:pt x="333" y="642"/>
                </a:cubicBezTo>
                <a:close/>
                <a:moveTo>
                  <a:pt x="333" y="643"/>
                </a:moveTo>
                <a:cubicBezTo>
                  <a:pt x="333" y="643"/>
                  <a:pt x="333" y="643"/>
                  <a:pt x="333" y="643"/>
                </a:cubicBezTo>
                <a:cubicBezTo>
                  <a:pt x="333" y="643"/>
                  <a:pt x="333" y="643"/>
                  <a:pt x="333" y="643"/>
                </a:cubicBezTo>
                <a:close/>
                <a:moveTo>
                  <a:pt x="333" y="639"/>
                </a:moveTo>
                <a:cubicBezTo>
                  <a:pt x="333" y="639"/>
                  <a:pt x="333" y="639"/>
                  <a:pt x="333" y="639"/>
                </a:cubicBezTo>
                <a:cubicBezTo>
                  <a:pt x="333" y="639"/>
                  <a:pt x="333" y="639"/>
                  <a:pt x="333" y="639"/>
                </a:cubicBezTo>
                <a:cubicBezTo>
                  <a:pt x="333" y="639"/>
                  <a:pt x="333" y="639"/>
                  <a:pt x="333" y="639"/>
                </a:cubicBezTo>
                <a:close/>
                <a:moveTo>
                  <a:pt x="333" y="646"/>
                </a:moveTo>
                <a:cubicBezTo>
                  <a:pt x="333" y="645"/>
                  <a:pt x="333" y="645"/>
                  <a:pt x="333" y="645"/>
                </a:cubicBezTo>
                <a:cubicBezTo>
                  <a:pt x="333" y="644"/>
                  <a:pt x="333" y="644"/>
                  <a:pt x="333" y="644"/>
                </a:cubicBezTo>
                <a:cubicBezTo>
                  <a:pt x="333" y="644"/>
                  <a:pt x="333" y="644"/>
                  <a:pt x="333" y="644"/>
                </a:cubicBezTo>
                <a:cubicBezTo>
                  <a:pt x="334" y="644"/>
                  <a:pt x="334" y="645"/>
                  <a:pt x="335" y="645"/>
                </a:cubicBezTo>
                <a:cubicBezTo>
                  <a:pt x="334" y="646"/>
                  <a:pt x="333" y="646"/>
                  <a:pt x="333" y="647"/>
                </a:cubicBezTo>
                <a:cubicBezTo>
                  <a:pt x="332" y="647"/>
                  <a:pt x="332" y="647"/>
                  <a:pt x="332" y="647"/>
                </a:cubicBezTo>
                <a:cubicBezTo>
                  <a:pt x="332" y="647"/>
                  <a:pt x="332" y="647"/>
                  <a:pt x="332" y="646"/>
                </a:cubicBezTo>
                <a:cubicBezTo>
                  <a:pt x="332" y="646"/>
                  <a:pt x="332" y="646"/>
                  <a:pt x="332" y="646"/>
                </a:cubicBezTo>
                <a:lnTo>
                  <a:pt x="333" y="646"/>
                </a:lnTo>
                <a:close/>
                <a:moveTo>
                  <a:pt x="332" y="641"/>
                </a:moveTo>
                <a:cubicBezTo>
                  <a:pt x="332" y="642"/>
                  <a:pt x="332" y="642"/>
                  <a:pt x="332" y="642"/>
                </a:cubicBezTo>
                <a:cubicBezTo>
                  <a:pt x="332" y="642"/>
                  <a:pt x="332" y="642"/>
                  <a:pt x="332" y="642"/>
                </a:cubicBezTo>
                <a:cubicBezTo>
                  <a:pt x="331" y="642"/>
                  <a:pt x="331" y="642"/>
                  <a:pt x="331" y="642"/>
                </a:cubicBezTo>
                <a:cubicBezTo>
                  <a:pt x="331" y="641"/>
                  <a:pt x="331" y="641"/>
                  <a:pt x="331" y="641"/>
                </a:cubicBezTo>
                <a:lnTo>
                  <a:pt x="332" y="641"/>
                </a:lnTo>
                <a:close/>
                <a:moveTo>
                  <a:pt x="331" y="639"/>
                </a:moveTo>
                <a:cubicBezTo>
                  <a:pt x="332" y="639"/>
                  <a:pt x="332" y="639"/>
                  <a:pt x="332" y="639"/>
                </a:cubicBezTo>
                <a:cubicBezTo>
                  <a:pt x="332" y="639"/>
                  <a:pt x="332" y="639"/>
                  <a:pt x="332" y="639"/>
                </a:cubicBezTo>
                <a:cubicBezTo>
                  <a:pt x="331" y="639"/>
                  <a:pt x="331" y="639"/>
                  <a:pt x="331" y="639"/>
                </a:cubicBezTo>
                <a:close/>
                <a:moveTo>
                  <a:pt x="331" y="648"/>
                </a:moveTo>
                <a:cubicBezTo>
                  <a:pt x="332" y="648"/>
                  <a:pt x="332" y="648"/>
                  <a:pt x="332" y="648"/>
                </a:cubicBezTo>
                <a:cubicBezTo>
                  <a:pt x="332" y="649"/>
                  <a:pt x="332" y="649"/>
                  <a:pt x="332" y="649"/>
                </a:cubicBezTo>
                <a:cubicBezTo>
                  <a:pt x="331" y="649"/>
                  <a:pt x="331" y="649"/>
                  <a:pt x="331" y="648"/>
                </a:cubicBezTo>
                <a:close/>
                <a:moveTo>
                  <a:pt x="331" y="649"/>
                </a:moveTo>
                <a:cubicBezTo>
                  <a:pt x="330" y="649"/>
                  <a:pt x="330" y="649"/>
                  <a:pt x="330" y="649"/>
                </a:cubicBezTo>
                <a:cubicBezTo>
                  <a:pt x="330" y="649"/>
                  <a:pt x="330" y="649"/>
                  <a:pt x="330" y="649"/>
                </a:cubicBezTo>
                <a:cubicBezTo>
                  <a:pt x="331" y="649"/>
                  <a:pt x="331" y="649"/>
                  <a:pt x="331" y="649"/>
                </a:cubicBezTo>
                <a:cubicBezTo>
                  <a:pt x="331" y="649"/>
                  <a:pt x="331" y="649"/>
                  <a:pt x="331" y="649"/>
                </a:cubicBezTo>
                <a:close/>
                <a:moveTo>
                  <a:pt x="330" y="645"/>
                </a:moveTo>
                <a:cubicBezTo>
                  <a:pt x="331" y="645"/>
                  <a:pt x="330" y="645"/>
                  <a:pt x="331" y="645"/>
                </a:cubicBezTo>
                <a:cubicBezTo>
                  <a:pt x="331" y="645"/>
                  <a:pt x="330" y="645"/>
                  <a:pt x="330" y="645"/>
                </a:cubicBezTo>
                <a:cubicBezTo>
                  <a:pt x="330" y="645"/>
                  <a:pt x="330" y="645"/>
                  <a:pt x="330" y="645"/>
                </a:cubicBezTo>
                <a:close/>
                <a:moveTo>
                  <a:pt x="330" y="641"/>
                </a:moveTo>
                <a:cubicBezTo>
                  <a:pt x="330" y="641"/>
                  <a:pt x="330" y="641"/>
                  <a:pt x="330" y="641"/>
                </a:cubicBezTo>
                <a:cubicBezTo>
                  <a:pt x="330" y="641"/>
                  <a:pt x="330" y="641"/>
                  <a:pt x="330" y="641"/>
                </a:cubicBezTo>
                <a:cubicBezTo>
                  <a:pt x="330" y="642"/>
                  <a:pt x="330" y="641"/>
                  <a:pt x="330" y="642"/>
                </a:cubicBezTo>
                <a:lnTo>
                  <a:pt x="330" y="641"/>
                </a:lnTo>
                <a:close/>
                <a:moveTo>
                  <a:pt x="329" y="647"/>
                </a:moveTo>
                <a:cubicBezTo>
                  <a:pt x="329" y="647"/>
                  <a:pt x="329" y="647"/>
                  <a:pt x="329" y="646"/>
                </a:cubicBezTo>
                <a:cubicBezTo>
                  <a:pt x="329" y="646"/>
                  <a:pt x="329" y="646"/>
                  <a:pt x="329" y="646"/>
                </a:cubicBezTo>
                <a:cubicBezTo>
                  <a:pt x="329" y="646"/>
                  <a:pt x="329" y="647"/>
                  <a:pt x="329" y="647"/>
                </a:cubicBezTo>
                <a:cubicBezTo>
                  <a:pt x="329" y="647"/>
                  <a:pt x="329" y="647"/>
                  <a:pt x="329" y="647"/>
                </a:cubicBezTo>
                <a:close/>
                <a:moveTo>
                  <a:pt x="330" y="646"/>
                </a:moveTo>
                <a:cubicBezTo>
                  <a:pt x="330" y="646"/>
                  <a:pt x="330" y="646"/>
                  <a:pt x="330" y="646"/>
                </a:cubicBezTo>
                <a:cubicBezTo>
                  <a:pt x="330" y="646"/>
                  <a:pt x="330" y="646"/>
                  <a:pt x="330" y="646"/>
                </a:cubicBezTo>
                <a:cubicBezTo>
                  <a:pt x="329" y="646"/>
                  <a:pt x="329" y="646"/>
                  <a:pt x="329" y="646"/>
                </a:cubicBezTo>
                <a:cubicBezTo>
                  <a:pt x="329" y="646"/>
                  <a:pt x="329" y="646"/>
                  <a:pt x="329" y="646"/>
                </a:cubicBezTo>
                <a:cubicBezTo>
                  <a:pt x="330" y="646"/>
                  <a:pt x="329" y="646"/>
                  <a:pt x="330" y="646"/>
                </a:cubicBezTo>
                <a:close/>
                <a:moveTo>
                  <a:pt x="328" y="636"/>
                </a:moveTo>
                <a:cubicBezTo>
                  <a:pt x="329" y="636"/>
                  <a:pt x="329" y="636"/>
                  <a:pt x="329" y="636"/>
                </a:cubicBezTo>
                <a:cubicBezTo>
                  <a:pt x="329" y="636"/>
                  <a:pt x="329" y="636"/>
                  <a:pt x="329" y="636"/>
                </a:cubicBezTo>
                <a:cubicBezTo>
                  <a:pt x="329" y="637"/>
                  <a:pt x="329" y="637"/>
                  <a:pt x="329" y="637"/>
                </a:cubicBezTo>
                <a:cubicBezTo>
                  <a:pt x="328" y="637"/>
                  <a:pt x="328" y="637"/>
                  <a:pt x="328" y="637"/>
                </a:cubicBezTo>
                <a:lnTo>
                  <a:pt x="328" y="636"/>
                </a:lnTo>
                <a:close/>
                <a:moveTo>
                  <a:pt x="329" y="643"/>
                </a:moveTo>
                <a:cubicBezTo>
                  <a:pt x="329" y="643"/>
                  <a:pt x="329" y="643"/>
                  <a:pt x="329" y="643"/>
                </a:cubicBezTo>
                <a:cubicBezTo>
                  <a:pt x="329" y="643"/>
                  <a:pt x="329" y="643"/>
                  <a:pt x="329" y="643"/>
                </a:cubicBezTo>
                <a:cubicBezTo>
                  <a:pt x="329" y="644"/>
                  <a:pt x="329" y="644"/>
                  <a:pt x="329" y="644"/>
                </a:cubicBezTo>
                <a:cubicBezTo>
                  <a:pt x="329" y="645"/>
                  <a:pt x="329" y="645"/>
                  <a:pt x="329" y="645"/>
                </a:cubicBezTo>
                <a:cubicBezTo>
                  <a:pt x="329" y="645"/>
                  <a:pt x="329" y="644"/>
                  <a:pt x="328" y="644"/>
                </a:cubicBezTo>
                <a:cubicBezTo>
                  <a:pt x="328" y="643"/>
                  <a:pt x="328" y="643"/>
                  <a:pt x="329" y="643"/>
                </a:cubicBezTo>
                <a:close/>
                <a:moveTo>
                  <a:pt x="328" y="644"/>
                </a:moveTo>
                <a:cubicBezTo>
                  <a:pt x="328" y="644"/>
                  <a:pt x="328" y="644"/>
                  <a:pt x="328" y="644"/>
                </a:cubicBezTo>
                <a:cubicBezTo>
                  <a:pt x="328" y="645"/>
                  <a:pt x="328" y="645"/>
                  <a:pt x="328" y="645"/>
                </a:cubicBezTo>
                <a:cubicBezTo>
                  <a:pt x="328" y="645"/>
                  <a:pt x="328" y="645"/>
                  <a:pt x="328" y="645"/>
                </a:cubicBezTo>
                <a:cubicBezTo>
                  <a:pt x="327" y="644"/>
                  <a:pt x="328" y="644"/>
                  <a:pt x="328" y="644"/>
                </a:cubicBezTo>
                <a:close/>
                <a:moveTo>
                  <a:pt x="327" y="646"/>
                </a:moveTo>
                <a:cubicBezTo>
                  <a:pt x="328" y="646"/>
                  <a:pt x="328" y="646"/>
                  <a:pt x="328" y="646"/>
                </a:cubicBezTo>
                <a:cubicBezTo>
                  <a:pt x="328" y="646"/>
                  <a:pt x="328" y="646"/>
                  <a:pt x="328" y="646"/>
                </a:cubicBezTo>
                <a:cubicBezTo>
                  <a:pt x="328" y="646"/>
                  <a:pt x="328" y="647"/>
                  <a:pt x="328" y="647"/>
                </a:cubicBezTo>
                <a:cubicBezTo>
                  <a:pt x="328" y="647"/>
                  <a:pt x="328" y="647"/>
                  <a:pt x="328" y="647"/>
                </a:cubicBezTo>
                <a:cubicBezTo>
                  <a:pt x="327" y="647"/>
                  <a:pt x="327" y="647"/>
                  <a:pt x="327" y="647"/>
                </a:cubicBezTo>
                <a:cubicBezTo>
                  <a:pt x="327" y="647"/>
                  <a:pt x="327" y="647"/>
                  <a:pt x="327" y="646"/>
                </a:cubicBezTo>
                <a:cubicBezTo>
                  <a:pt x="327" y="646"/>
                  <a:pt x="327" y="646"/>
                  <a:pt x="327" y="646"/>
                </a:cubicBezTo>
                <a:close/>
                <a:moveTo>
                  <a:pt x="328" y="648"/>
                </a:moveTo>
                <a:cubicBezTo>
                  <a:pt x="328" y="648"/>
                  <a:pt x="328" y="648"/>
                  <a:pt x="328" y="648"/>
                </a:cubicBezTo>
                <a:cubicBezTo>
                  <a:pt x="328" y="649"/>
                  <a:pt x="328" y="649"/>
                  <a:pt x="327" y="649"/>
                </a:cubicBezTo>
                <a:cubicBezTo>
                  <a:pt x="327" y="649"/>
                  <a:pt x="327" y="649"/>
                  <a:pt x="327" y="650"/>
                </a:cubicBezTo>
                <a:cubicBezTo>
                  <a:pt x="327" y="650"/>
                  <a:pt x="327" y="650"/>
                  <a:pt x="327" y="650"/>
                </a:cubicBezTo>
                <a:cubicBezTo>
                  <a:pt x="327" y="650"/>
                  <a:pt x="327" y="650"/>
                  <a:pt x="327" y="650"/>
                </a:cubicBezTo>
                <a:cubicBezTo>
                  <a:pt x="327" y="649"/>
                  <a:pt x="327" y="649"/>
                  <a:pt x="328" y="648"/>
                </a:cubicBezTo>
                <a:close/>
                <a:moveTo>
                  <a:pt x="327" y="645"/>
                </a:moveTo>
                <a:cubicBezTo>
                  <a:pt x="327" y="645"/>
                  <a:pt x="327" y="645"/>
                  <a:pt x="327" y="645"/>
                </a:cubicBezTo>
                <a:cubicBezTo>
                  <a:pt x="327" y="645"/>
                  <a:pt x="327" y="645"/>
                  <a:pt x="327" y="645"/>
                </a:cubicBezTo>
                <a:cubicBezTo>
                  <a:pt x="327" y="645"/>
                  <a:pt x="327" y="645"/>
                  <a:pt x="327" y="645"/>
                </a:cubicBezTo>
                <a:close/>
                <a:moveTo>
                  <a:pt x="326" y="648"/>
                </a:moveTo>
                <a:cubicBezTo>
                  <a:pt x="326" y="648"/>
                  <a:pt x="326" y="648"/>
                  <a:pt x="326" y="648"/>
                </a:cubicBezTo>
                <a:cubicBezTo>
                  <a:pt x="326" y="648"/>
                  <a:pt x="326" y="648"/>
                  <a:pt x="326" y="648"/>
                </a:cubicBezTo>
                <a:cubicBezTo>
                  <a:pt x="326" y="648"/>
                  <a:pt x="326" y="648"/>
                  <a:pt x="326" y="648"/>
                </a:cubicBezTo>
                <a:cubicBezTo>
                  <a:pt x="326" y="648"/>
                  <a:pt x="326" y="648"/>
                  <a:pt x="326" y="648"/>
                </a:cubicBezTo>
                <a:close/>
                <a:moveTo>
                  <a:pt x="325" y="647"/>
                </a:moveTo>
                <a:cubicBezTo>
                  <a:pt x="325" y="647"/>
                  <a:pt x="325" y="647"/>
                  <a:pt x="325" y="647"/>
                </a:cubicBezTo>
                <a:cubicBezTo>
                  <a:pt x="326" y="647"/>
                  <a:pt x="325" y="647"/>
                  <a:pt x="326" y="647"/>
                </a:cubicBezTo>
                <a:cubicBezTo>
                  <a:pt x="326" y="648"/>
                  <a:pt x="325" y="648"/>
                  <a:pt x="325" y="648"/>
                </a:cubicBezTo>
                <a:cubicBezTo>
                  <a:pt x="325" y="649"/>
                  <a:pt x="325" y="649"/>
                  <a:pt x="325" y="649"/>
                </a:cubicBezTo>
                <a:cubicBezTo>
                  <a:pt x="325" y="649"/>
                  <a:pt x="325" y="649"/>
                  <a:pt x="325" y="649"/>
                </a:cubicBezTo>
                <a:cubicBezTo>
                  <a:pt x="325" y="648"/>
                  <a:pt x="325" y="648"/>
                  <a:pt x="325" y="647"/>
                </a:cubicBezTo>
                <a:close/>
                <a:moveTo>
                  <a:pt x="323" y="658"/>
                </a:moveTo>
                <a:cubicBezTo>
                  <a:pt x="323" y="658"/>
                  <a:pt x="323" y="658"/>
                  <a:pt x="322" y="658"/>
                </a:cubicBezTo>
                <a:cubicBezTo>
                  <a:pt x="322" y="658"/>
                  <a:pt x="322" y="658"/>
                  <a:pt x="322" y="658"/>
                </a:cubicBezTo>
                <a:cubicBezTo>
                  <a:pt x="322" y="658"/>
                  <a:pt x="322" y="658"/>
                  <a:pt x="322" y="658"/>
                </a:cubicBezTo>
                <a:cubicBezTo>
                  <a:pt x="322" y="657"/>
                  <a:pt x="322" y="658"/>
                  <a:pt x="322" y="658"/>
                </a:cubicBezTo>
                <a:cubicBezTo>
                  <a:pt x="322" y="657"/>
                  <a:pt x="322" y="657"/>
                  <a:pt x="322" y="657"/>
                </a:cubicBezTo>
                <a:cubicBezTo>
                  <a:pt x="322" y="657"/>
                  <a:pt x="322" y="657"/>
                  <a:pt x="322" y="657"/>
                </a:cubicBezTo>
                <a:cubicBezTo>
                  <a:pt x="323" y="657"/>
                  <a:pt x="323" y="657"/>
                  <a:pt x="323" y="657"/>
                </a:cubicBezTo>
                <a:cubicBezTo>
                  <a:pt x="323" y="657"/>
                  <a:pt x="323" y="657"/>
                  <a:pt x="323" y="657"/>
                </a:cubicBezTo>
                <a:cubicBezTo>
                  <a:pt x="323" y="657"/>
                  <a:pt x="323" y="657"/>
                  <a:pt x="323" y="657"/>
                </a:cubicBezTo>
                <a:cubicBezTo>
                  <a:pt x="323" y="657"/>
                  <a:pt x="323" y="657"/>
                  <a:pt x="323" y="657"/>
                </a:cubicBezTo>
                <a:lnTo>
                  <a:pt x="323" y="658"/>
                </a:lnTo>
                <a:close/>
                <a:moveTo>
                  <a:pt x="323" y="653"/>
                </a:moveTo>
                <a:cubicBezTo>
                  <a:pt x="323" y="654"/>
                  <a:pt x="323" y="654"/>
                  <a:pt x="323" y="654"/>
                </a:cubicBezTo>
                <a:cubicBezTo>
                  <a:pt x="322" y="654"/>
                  <a:pt x="322" y="654"/>
                  <a:pt x="322" y="654"/>
                </a:cubicBezTo>
                <a:cubicBezTo>
                  <a:pt x="322" y="654"/>
                  <a:pt x="323" y="654"/>
                  <a:pt x="322" y="654"/>
                </a:cubicBezTo>
                <a:cubicBezTo>
                  <a:pt x="322" y="653"/>
                  <a:pt x="322" y="653"/>
                  <a:pt x="322" y="653"/>
                </a:cubicBezTo>
                <a:cubicBezTo>
                  <a:pt x="322" y="653"/>
                  <a:pt x="323" y="653"/>
                  <a:pt x="323" y="653"/>
                </a:cubicBezTo>
                <a:close/>
                <a:moveTo>
                  <a:pt x="322" y="647"/>
                </a:moveTo>
                <a:cubicBezTo>
                  <a:pt x="322" y="647"/>
                  <a:pt x="322" y="647"/>
                  <a:pt x="322" y="647"/>
                </a:cubicBezTo>
                <a:cubicBezTo>
                  <a:pt x="322" y="647"/>
                  <a:pt x="322" y="647"/>
                  <a:pt x="322" y="647"/>
                </a:cubicBezTo>
                <a:cubicBezTo>
                  <a:pt x="322" y="647"/>
                  <a:pt x="322" y="647"/>
                  <a:pt x="322" y="647"/>
                </a:cubicBezTo>
                <a:cubicBezTo>
                  <a:pt x="322" y="647"/>
                  <a:pt x="322" y="647"/>
                  <a:pt x="322" y="647"/>
                </a:cubicBezTo>
                <a:close/>
                <a:moveTo>
                  <a:pt x="324" y="648"/>
                </a:moveTo>
                <a:cubicBezTo>
                  <a:pt x="324" y="648"/>
                  <a:pt x="324" y="648"/>
                  <a:pt x="324" y="648"/>
                </a:cubicBezTo>
                <a:cubicBezTo>
                  <a:pt x="324" y="648"/>
                  <a:pt x="324" y="648"/>
                  <a:pt x="324" y="648"/>
                </a:cubicBezTo>
                <a:cubicBezTo>
                  <a:pt x="324" y="648"/>
                  <a:pt x="324" y="648"/>
                  <a:pt x="324" y="648"/>
                </a:cubicBezTo>
                <a:cubicBezTo>
                  <a:pt x="324" y="647"/>
                  <a:pt x="324" y="648"/>
                  <a:pt x="324" y="647"/>
                </a:cubicBezTo>
                <a:cubicBezTo>
                  <a:pt x="324" y="647"/>
                  <a:pt x="324" y="647"/>
                  <a:pt x="324" y="647"/>
                </a:cubicBezTo>
                <a:cubicBezTo>
                  <a:pt x="324" y="648"/>
                  <a:pt x="324" y="647"/>
                  <a:pt x="324" y="648"/>
                </a:cubicBezTo>
                <a:close/>
                <a:moveTo>
                  <a:pt x="324" y="645"/>
                </a:moveTo>
                <a:cubicBezTo>
                  <a:pt x="324" y="645"/>
                  <a:pt x="324" y="645"/>
                  <a:pt x="324" y="645"/>
                </a:cubicBezTo>
                <a:cubicBezTo>
                  <a:pt x="324" y="645"/>
                  <a:pt x="324" y="645"/>
                  <a:pt x="324" y="645"/>
                </a:cubicBezTo>
                <a:cubicBezTo>
                  <a:pt x="324" y="645"/>
                  <a:pt x="324" y="645"/>
                  <a:pt x="324" y="645"/>
                </a:cubicBezTo>
                <a:close/>
                <a:moveTo>
                  <a:pt x="324" y="652"/>
                </a:moveTo>
                <a:cubicBezTo>
                  <a:pt x="324" y="652"/>
                  <a:pt x="324" y="652"/>
                  <a:pt x="323" y="652"/>
                </a:cubicBezTo>
                <a:cubicBezTo>
                  <a:pt x="323" y="652"/>
                  <a:pt x="323" y="652"/>
                  <a:pt x="322" y="651"/>
                </a:cubicBezTo>
                <a:cubicBezTo>
                  <a:pt x="322" y="651"/>
                  <a:pt x="322" y="651"/>
                  <a:pt x="322" y="651"/>
                </a:cubicBezTo>
                <a:cubicBezTo>
                  <a:pt x="323" y="651"/>
                  <a:pt x="324" y="651"/>
                  <a:pt x="324" y="652"/>
                </a:cubicBezTo>
                <a:close/>
                <a:moveTo>
                  <a:pt x="321" y="644"/>
                </a:moveTo>
                <a:cubicBezTo>
                  <a:pt x="321" y="643"/>
                  <a:pt x="321" y="643"/>
                  <a:pt x="321" y="643"/>
                </a:cubicBezTo>
                <a:cubicBezTo>
                  <a:pt x="322" y="643"/>
                  <a:pt x="322" y="643"/>
                  <a:pt x="322" y="643"/>
                </a:cubicBezTo>
                <a:cubicBezTo>
                  <a:pt x="322" y="643"/>
                  <a:pt x="322" y="643"/>
                  <a:pt x="323" y="643"/>
                </a:cubicBezTo>
                <a:cubicBezTo>
                  <a:pt x="323" y="644"/>
                  <a:pt x="322" y="644"/>
                  <a:pt x="322" y="644"/>
                </a:cubicBezTo>
                <a:lnTo>
                  <a:pt x="321" y="644"/>
                </a:lnTo>
                <a:close/>
                <a:moveTo>
                  <a:pt x="320" y="652"/>
                </a:moveTo>
                <a:cubicBezTo>
                  <a:pt x="320" y="651"/>
                  <a:pt x="320" y="652"/>
                  <a:pt x="320" y="651"/>
                </a:cubicBezTo>
                <a:cubicBezTo>
                  <a:pt x="320" y="652"/>
                  <a:pt x="320" y="651"/>
                  <a:pt x="320" y="652"/>
                </a:cubicBezTo>
                <a:close/>
                <a:moveTo>
                  <a:pt x="320" y="653"/>
                </a:moveTo>
                <a:cubicBezTo>
                  <a:pt x="320" y="653"/>
                  <a:pt x="320" y="653"/>
                  <a:pt x="320" y="653"/>
                </a:cubicBezTo>
                <a:cubicBezTo>
                  <a:pt x="320" y="653"/>
                  <a:pt x="320" y="654"/>
                  <a:pt x="320" y="654"/>
                </a:cubicBezTo>
                <a:cubicBezTo>
                  <a:pt x="320" y="654"/>
                  <a:pt x="320" y="654"/>
                  <a:pt x="320" y="653"/>
                </a:cubicBezTo>
                <a:close/>
                <a:moveTo>
                  <a:pt x="320" y="655"/>
                </a:moveTo>
                <a:cubicBezTo>
                  <a:pt x="320" y="655"/>
                  <a:pt x="321" y="655"/>
                  <a:pt x="321" y="655"/>
                </a:cubicBezTo>
                <a:cubicBezTo>
                  <a:pt x="321" y="655"/>
                  <a:pt x="321" y="655"/>
                  <a:pt x="321" y="655"/>
                </a:cubicBezTo>
                <a:cubicBezTo>
                  <a:pt x="321" y="656"/>
                  <a:pt x="321" y="656"/>
                  <a:pt x="321" y="656"/>
                </a:cubicBezTo>
                <a:cubicBezTo>
                  <a:pt x="321" y="656"/>
                  <a:pt x="320" y="656"/>
                  <a:pt x="320" y="656"/>
                </a:cubicBezTo>
                <a:cubicBezTo>
                  <a:pt x="320" y="656"/>
                  <a:pt x="320" y="656"/>
                  <a:pt x="320" y="656"/>
                </a:cubicBezTo>
                <a:lnTo>
                  <a:pt x="320" y="655"/>
                </a:lnTo>
                <a:close/>
                <a:moveTo>
                  <a:pt x="316" y="653"/>
                </a:moveTo>
                <a:cubicBezTo>
                  <a:pt x="316" y="653"/>
                  <a:pt x="316" y="653"/>
                  <a:pt x="316" y="653"/>
                </a:cubicBezTo>
                <a:cubicBezTo>
                  <a:pt x="316" y="654"/>
                  <a:pt x="316" y="654"/>
                  <a:pt x="316" y="654"/>
                </a:cubicBezTo>
                <a:cubicBezTo>
                  <a:pt x="316" y="654"/>
                  <a:pt x="316" y="654"/>
                  <a:pt x="316" y="653"/>
                </a:cubicBezTo>
                <a:cubicBezTo>
                  <a:pt x="315" y="653"/>
                  <a:pt x="316" y="653"/>
                  <a:pt x="316" y="653"/>
                </a:cubicBezTo>
                <a:close/>
                <a:moveTo>
                  <a:pt x="315" y="657"/>
                </a:moveTo>
                <a:cubicBezTo>
                  <a:pt x="315" y="657"/>
                  <a:pt x="315" y="657"/>
                  <a:pt x="315" y="657"/>
                </a:cubicBezTo>
                <a:cubicBezTo>
                  <a:pt x="315" y="657"/>
                  <a:pt x="315" y="657"/>
                  <a:pt x="315" y="657"/>
                </a:cubicBezTo>
                <a:cubicBezTo>
                  <a:pt x="315" y="657"/>
                  <a:pt x="315" y="657"/>
                  <a:pt x="315" y="657"/>
                </a:cubicBezTo>
                <a:close/>
                <a:moveTo>
                  <a:pt x="315" y="657"/>
                </a:moveTo>
                <a:cubicBezTo>
                  <a:pt x="315" y="657"/>
                  <a:pt x="315" y="657"/>
                  <a:pt x="315" y="657"/>
                </a:cubicBezTo>
                <a:cubicBezTo>
                  <a:pt x="314" y="657"/>
                  <a:pt x="314" y="657"/>
                  <a:pt x="314" y="657"/>
                </a:cubicBezTo>
                <a:cubicBezTo>
                  <a:pt x="314" y="657"/>
                  <a:pt x="314" y="657"/>
                  <a:pt x="314" y="657"/>
                </a:cubicBezTo>
                <a:cubicBezTo>
                  <a:pt x="314" y="657"/>
                  <a:pt x="314" y="657"/>
                  <a:pt x="314" y="657"/>
                </a:cubicBezTo>
                <a:cubicBezTo>
                  <a:pt x="314" y="657"/>
                  <a:pt x="315" y="657"/>
                  <a:pt x="315" y="657"/>
                </a:cubicBezTo>
                <a:close/>
                <a:moveTo>
                  <a:pt x="303" y="698"/>
                </a:moveTo>
                <a:cubicBezTo>
                  <a:pt x="303" y="698"/>
                  <a:pt x="303" y="698"/>
                  <a:pt x="303" y="698"/>
                </a:cubicBezTo>
                <a:cubicBezTo>
                  <a:pt x="303" y="698"/>
                  <a:pt x="302" y="697"/>
                  <a:pt x="302" y="697"/>
                </a:cubicBezTo>
                <a:cubicBezTo>
                  <a:pt x="303" y="697"/>
                  <a:pt x="303" y="697"/>
                  <a:pt x="303" y="697"/>
                </a:cubicBezTo>
                <a:lnTo>
                  <a:pt x="303" y="698"/>
                </a:lnTo>
                <a:close/>
                <a:moveTo>
                  <a:pt x="307" y="733"/>
                </a:moveTo>
                <a:cubicBezTo>
                  <a:pt x="307" y="733"/>
                  <a:pt x="307" y="733"/>
                  <a:pt x="307" y="733"/>
                </a:cubicBezTo>
                <a:cubicBezTo>
                  <a:pt x="307" y="733"/>
                  <a:pt x="307" y="733"/>
                  <a:pt x="307" y="733"/>
                </a:cubicBezTo>
                <a:cubicBezTo>
                  <a:pt x="307" y="732"/>
                  <a:pt x="307" y="732"/>
                  <a:pt x="307" y="732"/>
                </a:cubicBezTo>
                <a:cubicBezTo>
                  <a:pt x="307" y="732"/>
                  <a:pt x="307" y="733"/>
                  <a:pt x="307" y="733"/>
                </a:cubicBezTo>
                <a:cubicBezTo>
                  <a:pt x="307" y="733"/>
                  <a:pt x="307" y="733"/>
                  <a:pt x="307" y="733"/>
                </a:cubicBezTo>
                <a:close/>
                <a:moveTo>
                  <a:pt x="317" y="729"/>
                </a:moveTo>
                <a:cubicBezTo>
                  <a:pt x="318" y="729"/>
                  <a:pt x="318" y="729"/>
                  <a:pt x="318" y="729"/>
                </a:cubicBezTo>
                <a:cubicBezTo>
                  <a:pt x="318" y="729"/>
                  <a:pt x="318" y="730"/>
                  <a:pt x="318" y="730"/>
                </a:cubicBezTo>
                <a:cubicBezTo>
                  <a:pt x="318" y="730"/>
                  <a:pt x="318" y="730"/>
                  <a:pt x="318" y="730"/>
                </a:cubicBezTo>
                <a:cubicBezTo>
                  <a:pt x="317" y="730"/>
                  <a:pt x="317" y="730"/>
                  <a:pt x="317" y="730"/>
                </a:cubicBezTo>
                <a:cubicBezTo>
                  <a:pt x="317" y="729"/>
                  <a:pt x="317" y="729"/>
                  <a:pt x="317" y="729"/>
                </a:cubicBezTo>
                <a:close/>
                <a:moveTo>
                  <a:pt x="317" y="732"/>
                </a:moveTo>
                <a:cubicBezTo>
                  <a:pt x="317" y="732"/>
                  <a:pt x="317" y="732"/>
                  <a:pt x="318" y="732"/>
                </a:cubicBezTo>
                <a:cubicBezTo>
                  <a:pt x="318" y="732"/>
                  <a:pt x="318" y="732"/>
                  <a:pt x="318" y="732"/>
                </a:cubicBezTo>
                <a:cubicBezTo>
                  <a:pt x="318" y="733"/>
                  <a:pt x="318" y="732"/>
                  <a:pt x="318" y="733"/>
                </a:cubicBezTo>
                <a:cubicBezTo>
                  <a:pt x="317" y="733"/>
                  <a:pt x="317" y="732"/>
                  <a:pt x="317" y="732"/>
                </a:cubicBezTo>
                <a:cubicBezTo>
                  <a:pt x="317" y="732"/>
                  <a:pt x="317" y="732"/>
                  <a:pt x="317" y="732"/>
                </a:cubicBezTo>
                <a:close/>
                <a:moveTo>
                  <a:pt x="315" y="730"/>
                </a:moveTo>
                <a:cubicBezTo>
                  <a:pt x="315" y="731"/>
                  <a:pt x="315" y="731"/>
                  <a:pt x="314" y="731"/>
                </a:cubicBezTo>
                <a:cubicBezTo>
                  <a:pt x="314" y="731"/>
                  <a:pt x="314" y="731"/>
                  <a:pt x="314" y="731"/>
                </a:cubicBezTo>
                <a:cubicBezTo>
                  <a:pt x="314" y="731"/>
                  <a:pt x="314" y="731"/>
                  <a:pt x="314" y="731"/>
                </a:cubicBezTo>
                <a:cubicBezTo>
                  <a:pt x="314" y="731"/>
                  <a:pt x="314" y="731"/>
                  <a:pt x="314" y="731"/>
                </a:cubicBezTo>
                <a:cubicBezTo>
                  <a:pt x="314" y="731"/>
                  <a:pt x="314" y="730"/>
                  <a:pt x="314" y="730"/>
                </a:cubicBezTo>
                <a:cubicBezTo>
                  <a:pt x="315" y="730"/>
                  <a:pt x="315" y="730"/>
                  <a:pt x="315" y="730"/>
                </a:cubicBezTo>
                <a:close/>
                <a:moveTo>
                  <a:pt x="314" y="712"/>
                </a:moveTo>
                <a:cubicBezTo>
                  <a:pt x="314" y="712"/>
                  <a:pt x="314" y="712"/>
                  <a:pt x="314" y="712"/>
                </a:cubicBezTo>
                <a:cubicBezTo>
                  <a:pt x="314" y="713"/>
                  <a:pt x="314" y="713"/>
                  <a:pt x="314" y="713"/>
                </a:cubicBezTo>
                <a:cubicBezTo>
                  <a:pt x="313" y="713"/>
                  <a:pt x="314" y="713"/>
                  <a:pt x="313" y="713"/>
                </a:cubicBezTo>
                <a:cubicBezTo>
                  <a:pt x="313" y="712"/>
                  <a:pt x="314" y="712"/>
                  <a:pt x="314" y="712"/>
                </a:cubicBezTo>
                <a:close/>
                <a:moveTo>
                  <a:pt x="313" y="724"/>
                </a:moveTo>
                <a:cubicBezTo>
                  <a:pt x="314" y="724"/>
                  <a:pt x="313" y="724"/>
                  <a:pt x="314" y="724"/>
                </a:cubicBezTo>
                <a:cubicBezTo>
                  <a:pt x="314" y="724"/>
                  <a:pt x="314" y="725"/>
                  <a:pt x="314" y="725"/>
                </a:cubicBezTo>
                <a:cubicBezTo>
                  <a:pt x="314" y="725"/>
                  <a:pt x="314" y="725"/>
                  <a:pt x="314" y="725"/>
                </a:cubicBezTo>
                <a:cubicBezTo>
                  <a:pt x="314" y="725"/>
                  <a:pt x="314" y="725"/>
                  <a:pt x="313" y="724"/>
                </a:cubicBezTo>
                <a:cubicBezTo>
                  <a:pt x="313" y="724"/>
                  <a:pt x="313" y="724"/>
                  <a:pt x="313" y="724"/>
                </a:cubicBezTo>
                <a:close/>
                <a:moveTo>
                  <a:pt x="313" y="730"/>
                </a:moveTo>
                <a:cubicBezTo>
                  <a:pt x="313" y="730"/>
                  <a:pt x="313" y="730"/>
                  <a:pt x="313" y="730"/>
                </a:cubicBezTo>
                <a:cubicBezTo>
                  <a:pt x="313" y="730"/>
                  <a:pt x="313" y="730"/>
                  <a:pt x="313" y="730"/>
                </a:cubicBezTo>
                <a:cubicBezTo>
                  <a:pt x="313" y="730"/>
                  <a:pt x="313" y="731"/>
                  <a:pt x="313" y="731"/>
                </a:cubicBezTo>
                <a:cubicBezTo>
                  <a:pt x="313" y="731"/>
                  <a:pt x="313" y="731"/>
                  <a:pt x="313" y="731"/>
                </a:cubicBezTo>
                <a:cubicBezTo>
                  <a:pt x="313" y="731"/>
                  <a:pt x="313" y="731"/>
                  <a:pt x="313" y="731"/>
                </a:cubicBezTo>
                <a:cubicBezTo>
                  <a:pt x="313" y="731"/>
                  <a:pt x="313" y="730"/>
                  <a:pt x="313" y="730"/>
                </a:cubicBezTo>
                <a:close/>
                <a:moveTo>
                  <a:pt x="312" y="705"/>
                </a:moveTo>
                <a:cubicBezTo>
                  <a:pt x="312" y="705"/>
                  <a:pt x="312" y="705"/>
                  <a:pt x="312" y="705"/>
                </a:cubicBezTo>
                <a:cubicBezTo>
                  <a:pt x="313" y="706"/>
                  <a:pt x="313" y="706"/>
                  <a:pt x="312" y="706"/>
                </a:cubicBezTo>
                <a:cubicBezTo>
                  <a:pt x="312" y="707"/>
                  <a:pt x="312" y="707"/>
                  <a:pt x="312" y="707"/>
                </a:cubicBezTo>
                <a:cubicBezTo>
                  <a:pt x="312" y="707"/>
                  <a:pt x="312" y="707"/>
                  <a:pt x="312" y="707"/>
                </a:cubicBezTo>
                <a:lnTo>
                  <a:pt x="312" y="705"/>
                </a:lnTo>
                <a:close/>
                <a:moveTo>
                  <a:pt x="312" y="722"/>
                </a:moveTo>
                <a:cubicBezTo>
                  <a:pt x="313" y="723"/>
                  <a:pt x="313" y="723"/>
                  <a:pt x="312" y="723"/>
                </a:cubicBezTo>
                <a:cubicBezTo>
                  <a:pt x="312" y="723"/>
                  <a:pt x="312" y="723"/>
                  <a:pt x="312" y="723"/>
                </a:cubicBezTo>
                <a:cubicBezTo>
                  <a:pt x="312" y="723"/>
                  <a:pt x="312" y="723"/>
                  <a:pt x="312" y="723"/>
                </a:cubicBezTo>
                <a:cubicBezTo>
                  <a:pt x="312" y="723"/>
                  <a:pt x="312" y="723"/>
                  <a:pt x="312" y="722"/>
                </a:cubicBezTo>
                <a:close/>
                <a:moveTo>
                  <a:pt x="311" y="693"/>
                </a:moveTo>
                <a:cubicBezTo>
                  <a:pt x="312" y="693"/>
                  <a:pt x="311" y="693"/>
                  <a:pt x="312" y="693"/>
                </a:cubicBezTo>
                <a:cubicBezTo>
                  <a:pt x="312" y="693"/>
                  <a:pt x="312" y="692"/>
                  <a:pt x="312" y="692"/>
                </a:cubicBezTo>
                <a:cubicBezTo>
                  <a:pt x="312" y="692"/>
                  <a:pt x="312" y="692"/>
                  <a:pt x="312" y="692"/>
                </a:cubicBezTo>
                <a:cubicBezTo>
                  <a:pt x="312" y="692"/>
                  <a:pt x="313" y="692"/>
                  <a:pt x="313" y="692"/>
                </a:cubicBezTo>
                <a:cubicBezTo>
                  <a:pt x="313" y="693"/>
                  <a:pt x="313" y="693"/>
                  <a:pt x="312" y="693"/>
                </a:cubicBezTo>
                <a:cubicBezTo>
                  <a:pt x="312" y="693"/>
                  <a:pt x="312" y="693"/>
                  <a:pt x="312" y="694"/>
                </a:cubicBezTo>
                <a:cubicBezTo>
                  <a:pt x="312" y="694"/>
                  <a:pt x="312" y="694"/>
                  <a:pt x="312" y="695"/>
                </a:cubicBezTo>
                <a:cubicBezTo>
                  <a:pt x="312" y="695"/>
                  <a:pt x="312" y="695"/>
                  <a:pt x="312" y="695"/>
                </a:cubicBezTo>
                <a:cubicBezTo>
                  <a:pt x="312" y="695"/>
                  <a:pt x="312" y="695"/>
                  <a:pt x="312" y="695"/>
                </a:cubicBezTo>
                <a:cubicBezTo>
                  <a:pt x="312" y="694"/>
                  <a:pt x="312" y="694"/>
                  <a:pt x="312" y="694"/>
                </a:cubicBezTo>
                <a:cubicBezTo>
                  <a:pt x="311" y="694"/>
                  <a:pt x="311" y="694"/>
                  <a:pt x="311" y="694"/>
                </a:cubicBezTo>
                <a:cubicBezTo>
                  <a:pt x="311" y="694"/>
                  <a:pt x="311" y="693"/>
                  <a:pt x="311" y="693"/>
                </a:cubicBezTo>
                <a:close/>
                <a:moveTo>
                  <a:pt x="311" y="696"/>
                </a:moveTo>
                <a:cubicBezTo>
                  <a:pt x="311" y="696"/>
                  <a:pt x="311" y="696"/>
                  <a:pt x="311" y="696"/>
                </a:cubicBezTo>
                <a:cubicBezTo>
                  <a:pt x="311" y="696"/>
                  <a:pt x="311" y="696"/>
                  <a:pt x="311" y="696"/>
                </a:cubicBezTo>
                <a:cubicBezTo>
                  <a:pt x="311" y="696"/>
                  <a:pt x="311" y="696"/>
                  <a:pt x="311" y="696"/>
                </a:cubicBezTo>
                <a:close/>
                <a:moveTo>
                  <a:pt x="311" y="691"/>
                </a:moveTo>
                <a:cubicBezTo>
                  <a:pt x="311" y="691"/>
                  <a:pt x="311" y="691"/>
                  <a:pt x="311" y="691"/>
                </a:cubicBezTo>
                <a:cubicBezTo>
                  <a:pt x="311" y="692"/>
                  <a:pt x="311" y="692"/>
                  <a:pt x="311" y="692"/>
                </a:cubicBezTo>
                <a:cubicBezTo>
                  <a:pt x="311" y="691"/>
                  <a:pt x="311" y="691"/>
                  <a:pt x="311" y="691"/>
                </a:cubicBezTo>
                <a:close/>
                <a:moveTo>
                  <a:pt x="311" y="687"/>
                </a:moveTo>
                <a:cubicBezTo>
                  <a:pt x="310" y="687"/>
                  <a:pt x="310" y="687"/>
                  <a:pt x="310" y="687"/>
                </a:cubicBezTo>
                <a:cubicBezTo>
                  <a:pt x="310" y="687"/>
                  <a:pt x="310" y="687"/>
                  <a:pt x="310" y="686"/>
                </a:cubicBezTo>
                <a:cubicBezTo>
                  <a:pt x="311" y="687"/>
                  <a:pt x="311" y="686"/>
                  <a:pt x="311" y="687"/>
                </a:cubicBezTo>
                <a:cubicBezTo>
                  <a:pt x="311" y="687"/>
                  <a:pt x="311" y="687"/>
                  <a:pt x="311" y="687"/>
                </a:cubicBezTo>
                <a:close/>
                <a:moveTo>
                  <a:pt x="309" y="694"/>
                </a:moveTo>
                <a:cubicBezTo>
                  <a:pt x="309" y="693"/>
                  <a:pt x="309" y="693"/>
                  <a:pt x="309" y="693"/>
                </a:cubicBezTo>
                <a:cubicBezTo>
                  <a:pt x="309" y="693"/>
                  <a:pt x="309" y="693"/>
                  <a:pt x="310" y="693"/>
                </a:cubicBezTo>
                <a:cubicBezTo>
                  <a:pt x="310" y="693"/>
                  <a:pt x="310" y="693"/>
                  <a:pt x="310" y="694"/>
                </a:cubicBezTo>
                <a:cubicBezTo>
                  <a:pt x="310" y="694"/>
                  <a:pt x="310" y="694"/>
                  <a:pt x="310" y="694"/>
                </a:cubicBezTo>
                <a:cubicBezTo>
                  <a:pt x="309" y="694"/>
                  <a:pt x="309" y="694"/>
                  <a:pt x="309" y="694"/>
                </a:cubicBezTo>
                <a:cubicBezTo>
                  <a:pt x="309" y="694"/>
                  <a:pt x="309" y="694"/>
                  <a:pt x="309" y="694"/>
                </a:cubicBezTo>
                <a:close/>
                <a:moveTo>
                  <a:pt x="310" y="695"/>
                </a:moveTo>
                <a:cubicBezTo>
                  <a:pt x="310" y="696"/>
                  <a:pt x="310" y="696"/>
                  <a:pt x="310" y="696"/>
                </a:cubicBezTo>
                <a:cubicBezTo>
                  <a:pt x="310" y="696"/>
                  <a:pt x="310" y="696"/>
                  <a:pt x="310" y="696"/>
                </a:cubicBezTo>
                <a:lnTo>
                  <a:pt x="310" y="695"/>
                </a:lnTo>
                <a:close/>
                <a:moveTo>
                  <a:pt x="310" y="690"/>
                </a:moveTo>
                <a:cubicBezTo>
                  <a:pt x="310" y="689"/>
                  <a:pt x="310" y="689"/>
                  <a:pt x="310" y="689"/>
                </a:cubicBezTo>
                <a:cubicBezTo>
                  <a:pt x="311" y="689"/>
                  <a:pt x="310" y="690"/>
                  <a:pt x="310" y="690"/>
                </a:cubicBezTo>
                <a:cubicBezTo>
                  <a:pt x="310" y="690"/>
                  <a:pt x="310" y="690"/>
                  <a:pt x="310" y="690"/>
                </a:cubicBezTo>
                <a:close/>
                <a:moveTo>
                  <a:pt x="310" y="700"/>
                </a:moveTo>
                <a:cubicBezTo>
                  <a:pt x="311" y="700"/>
                  <a:pt x="311" y="700"/>
                  <a:pt x="311" y="700"/>
                </a:cubicBezTo>
                <a:cubicBezTo>
                  <a:pt x="311" y="701"/>
                  <a:pt x="311" y="701"/>
                  <a:pt x="311" y="701"/>
                </a:cubicBezTo>
                <a:cubicBezTo>
                  <a:pt x="310" y="701"/>
                  <a:pt x="310" y="701"/>
                  <a:pt x="310" y="701"/>
                </a:cubicBezTo>
                <a:lnTo>
                  <a:pt x="310" y="700"/>
                </a:lnTo>
                <a:close/>
                <a:moveTo>
                  <a:pt x="312" y="670"/>
                </a:moveTo>
                <a:cubicBezTo>
                  <a:pt x="311" y="670"/>
                  <a:pt x="311" y="670"/>
                  <a:pt x="311" y="670"/>
                </a:cubicBezTo>
                <a:cubicBezTo>
                  <a:pt x="311" y="670"/>
                  <a:pt x="311" y="670"/>
                  <a:pt x="311" y="669"/>
                </a:cubicBezTo>
                <a:cubicBezTo>
                  <a:pt x="311" y="670"/>
                  <a:pt x="311" y="670"/>
                  <a:pt x="312" y="670"/>
                </a:cubicBezTo>
                <a:close/>
                <a:moveTo>
                  <a:pt x="312" y="676"/>
                </a:moveTo>
                <a:cubicBezTo>
                  <a:pt x="312" y="676"/>
                  <a:pt x="312" y="676"/>
                  <a:pt x="312" y="676"/>
                </a:cubicBezTo>
                <a:cubicBezTo>
                  <a:pt x="312" y="676"/>
                  <a:pt x="312" y="676"/>
                  <a:pt x="312" y="676"/>
                </a:cubicBezTo>
                <a:cubicBezTo>
                  <a:pt x="312" y="676"/>
                  <a:pt x="312" y="676"/>
                  <a:pt x="312" y="676"/>
                </a:cubicBezTo>
                <a:cubicBezTo>
                  <a:pt x="312" y="676"/>
                  <a:pt x="312" y="676"/>
                  <a:pt x="312" y="676"/>
                </a:cubicBezTo>
                <a:close/>
                <a:moveTo>
                  <a:pt x="313" y="673"/>
                </a:moveTo>
                <a:cubicBezTo>
                  <a:pt x="312" y="673"/>
                  <a:pt x="312" y="673"/>
                  <a:pt x="312" y="673"/>
                </a:cubicBezTo>
                <a:cubicBezTo>
                  <a:pt x="312" y="673"/>
                  <a:pt x="312" y="673"/>
                  <a:pt x="312" y="673"/>
                </a:cubicBezTo>
                <a:cubicBezTo>
                  <a:pt x="313" y="673"/>
                  <a:pt x="313" y="673"/>
                  <a:pt x="313" y="673"/>
                </a:cubicBezTo>
                <a:close/>
                <a:moveTo>
                  <a:pt x="313" y="664"/>
                </a:moveTo>
                <a:cubicBezTo>
                  <a:pt x="313" y="664"/>
                  <a:pt x="313" y="664"/>
                  <a:pt x="313" y="664"/>
                </a:cubicBezTo>
                <a:cubicBezTo>
                  <a:pt x="313" y="664"/>
                  <a:pt x="313" y="664"/>
                  <a:pt x="313" y="664"/>
                </a:cubicBezTo>
                <a:close/>
                <a:moveTo>
                  <a:pt x="313" y="659"/>
                </a:moveTo>
                <a:cubicBezTo>
                  <a:pt x="313" y="659"/>
                  <a:pt x="313" y="659"/>
                  <a:pt x="313" y="659"/>
                </a:cubicBezTo>
                <a:cubicBezTo>
                  <a:pt x="313" y="659"/>
                  <a:pt x="313" y="659"/>
                  <a:pt x="313" y="659"/>
                </a:cubicBezTo>
                <a:cubicBezTo>
                  <a:pt x="313" y="659"/>
                  <a:pt x="313" y="659"/>
                  <a:pt x="313" y="659"/>
                </a:cubicBezTo>
                <a:cubicBezTo>
                  <a:pt x="313" y="659"/>
                  <a:pt x="313" y="659"/>
                  <a:pt x="313" y="659"/>
                </a:cubicBezTo>
                <a:close/>
                <a:moveTo>
                  <a:pt x="312" y="658"/>
                </a:moveTo>
                <a:cubicBezTo>
                  <a:pt x="312" y="658"/>
                  <a:pt x="312" y="658"/>
                  <a:pt x="312" y="658"/>
                </a:cubicBezTo>
                <a:cubicBezTo>
                  <a:pt x="312" y="658"/>
                  <a:pt x="312" y="658"/>
                  <a:pt x="312" y="658"/>
                </a:cubicBezTo>
                <a:cubicBezTo>
                  <a:pt x="312" y="658"/>
                  <a:pt x="312" y="658"/>
                  <a:pt x="312" y="658"/>
                </a:cubicBezTo>
                <a:close/>
                <a:moveTo>
                  <a:pt x="312" y="660"/>
                </a:moveTo>
                <a:cubicBezTo>
                  <a:pt x="312" y="660"/>
                  <a:pt x="312" y="660"/>
                  <a:pt x="313" y="660"/>
                </a:cubicBezTo>
                <a:cubicBezTo>
                  <a:pt x="313" y="660"/>
                  <a:pt x="313" y="660"/>
                  <a:pt x="313" y="660"/>
                </a:cubicBezTo>
                <a:cubicBezTo>
                  <a:pt x="313" y="660"/>
                  <a:pt x="312" y="660"/>
                  <a:pt x="312" y="660"/>
                </a:cubicBezTo>
                <a:close/>
                <a:moveTo>
                  <a:pt x="312" y="666"/>
                </a:moveTo>
                <a:cubicBezTo>
                  <a:pt x="312" y="668"/>
                  <a:pt x="312" y="667"/>
                  <a:pt x="312" y="669"/>
                </a:cubicBezTo>
                <a:cubicBezTo>
                  <a:pt x="311" y="669"/>
                  <a:pt x="311" y="669"/>
                  <a:pt x="311" y="669"/>
                </a:cubicBezTo>
                <a:cubicBezTo>
                  <a:pt x="311" y="668"/>
                  <a:pt x="311" y="667"/>
                  <a:pt x="311" y="666"/>
                </a:cubicBezTo>
                <a:cubicBezTo>
                  <a:pt x="312" y="666"/>
                  <a:pt x="312" y="666"/>
                  <a:pt x="312" y="666"/>
                </a:cubicBezTo>
                <a:cubicBezTo>
                  <a:pt x="312" y="666"/>
                  <a:pt x="312" y="666"/>
                  <a:pt x="312" y="666"/>
                </a:cubicBezTo>
                <a:close/>
                <a:moveTo>
                  <a:pt x="311" y="661"/>
                </a:moveTo>
                <a:cubicBezTo>
                  <a:pt x="311" y="661"/>
                  <a:pt x="311" y="661"/>
                  <a:pt x="311" y="661"/>
                </a:cubicBezTo>
                <a:cubicBezTo>
                  <a:pt x="311" y="661"/>
                  <a:pt x="310" y="658"/>
                  <a:pt x="310" y="658"/>
                </a:cubicBezTo>
                <a:cubicBezTo>
                  <a:pt x="311" y="659"/>
                  <a:pt x="312" y="660"/>
                  <a:pt x="311" y="661"/>
                </a:cubicBezTo>
                <a:close/>
                <a:moveTo>
                  <a:pt x="310" y="666"/>
                </a:moveTo>
                <a:cubicBezTo>
                  <a:pt x="310" y="666"/>
                  <a:pt x="310" y="666"/>
                  <a:pt x="310" y="666"/>
                </a:cubicBezTo>
                <a:cubicBezTo>
                  <a:pt x="310" y="666"/>
                  <a:pt x="310" y="666"/>
                  <a:pt x="310" y="666"/>
                </a:cubicBezTo>
                <a:cubicBezTo>
                  <a:pt x="310" y="666"/>
                  <a:pt x="310" y="666"/>
                  <a:pt x="310" y="666"/>
                </a:cubicBezTo>
                <a:cubicBezTo>
                  <a:pt x="310" y="666"/>
                  <a:pt x="310" y="666"/>
                  <a:pt x="310" y="666"/>
                </a:cubicBezTo>
                <a:close/>
                <a:moveTo>
                  <a:pt x="310" y="668"/>
                </a:moveTo>
                <a:cubicBezTo>
                  <a:pt x="310" y="668"/>
                  <a:pt x="310" y="668"/>
                  <a:pt x="310" y="668"/>
                </a:cubicBezTo>
                <a:cubicBezTo>
                  <a:pt x="310" y="668"/>
                  <a:pt x="310" y="668"/>
                  <a:pt x="310" y="668"/>
                </a:cubicBezTo>
                <a:cubicBezTo>
                  <a:pt x="310" y="668"/>
                  <a:pt x="310" y="668"/>
                  <a:pt x="310" y="668"/>
                </a:cubicBezTo>
                <a:close/>
                <a:moveTo>
                  <a:pt x="310" y="677"/>
                </a:moveTo>
                <a:cubicBezTo>
                  <a:pt x="310" y="677"/>
                  <a:pt x="310" y="676"/>
                  <a:pt x="310" y="676"/>
                </a:cubicBezTo>
                <a:cubicBezTo>
                  <a:pt x="311" y="676"/>
                  <a:pt x="310" y="676"/>
                  <a:pt x="311" y="676"/>
                </a:cubicBezTo>
                <a:cubicBezTo>
                  <a:pt x="311" y="677"/>
                  <a:pt x="310" y="678"/>
                  <a:pt x="311" y="679"/>
                </a:cubicBezTo>
                <a:cubicBezTo>
                  <a:pt x="311" y="679"/>
                  <a:pt x="311" y="679"/>
                  <a:pt x="311" y="679"/>
                </a:cubicBezTo>
                <a:cubicBezTo>
                  <a:pt x="311" y="679"/>
                  <a:pt x="311" y="679"/>
                  <a:pt x="311" y="679"/>
                </a:cubicBezTo>
                <a:cubicBezTo>
                  <a:pt x="311" y="679"/>
                  <a:pt x="310" y="679"/>
                  <a:pt x="310" y="679"/>
                </a:cubicBezTo>
                <a:cubicBezTo>
                  <a:pt x="310" y="679"/>
                  <a:pt x="310" y="679"/>
                  <a:pt x="310" y="679"/>
                </a:cubicBezTo>
                <a:cubicBezTo>
                  <a:pt x="310" y="679"/>
                  <a:pt x="309" y="678"/>
                  <a:pt x="310" y="677"/>
                </a:cubicBezTo>
                <a:close/>
                <a:moveTo>
                  <a:pt x="310" y="681"/>
                </a:moveTo>
                <a:cubicBezTo>
                  <a:pt x="310" y="681"/>
                  <a:pt x="310" y="681"/>
                  <a:pt x="310" y="681"/>
                </a:cubicBezTo>
                <a:cubicBezTo>
                  <a:pt x="310" y="681"/>
                  <a:pt x="310" y="681"/>
                  <a:pt x="310" y="681"/>
                </a:cubicBezTo>
                <a:cubicBezTo>
                  <a:pt x="310" y="681"/>
                  <a:pt x="310" y="681"/>
                  <a:pt x="310" y="681"/>
                </a:cubicBezTo>
                <a:cubicBezTo>
                  <a:pt x="310" y="681"/>
                  <a:pt x="310" y="681"/>
                  <a:pt x="310" y="681"/>
                </a:cubicBezTo>
                <a:cubicBezTo>
                  <a:pt x="310" y="681"/>
                  <a:pt x="310" y="681"/>
                  <a:pt x="310" y="681"/>
                </a:cubicBezTo>
                <a:close/>
                <a:moveTo>
                  <a:pt x="310" y="681"/>
                </a:moveTo>
                <a:cubicBezTo>
                  <a:pt x="310" y="682"/>
                  <a:pt x="310" y="682"/>
                  <a:pt x="310" y="682"/>
                </a:cubicBezTo>
                <a:cubicBezTo>
                  <a:pt x="309" y="682"/>
                  <a:pt x="309" y="682"/>
                  <a:pt x="309" y="682"/>
                </a:cubicBezTo>
                <a:cubicBezTo>
                  <a:pt x="309" y="681"/>
                  <a:pt x="309" y="681"/>
                  <a:pt x="309" y="681"/>
                </a:cubicBezTo>
                <a:lnTo>
                  <a:pt x="310" y="681"/>
                </a:lnTo>
                <a:close/>
                <a:moveTo>
                  <a:pt x="309" y="673"/>
                </a:moveTo>
                <a:cubicBezTo>
                  <a:pt x="309" y="673"/>
                  <a:pt x="309" y="673"/>
                  <a:pt x="309" y="673"/>
                </a:cubicBezTo>
                <a:cubicBezTo>
                  <a:pt x="309" y="673"/>
                  <a:pt x="309" y="673"/>
                  <a:pt x="309" y="673"/>
                </a:cubicBezTo>
                <a:cubicBezTo>
                  <a:pt x="309" y="673"/>
                  <a:pt x="309" y="673"/>
                  <a:pt x="309" y="673"/>
                </a:cubicBezTo>
                <a:cubicBezTo>
                  <a:pt x="309" y="673"/>
                  <a:pt x="309" y="673"/>
                  <a:pt x="309" y="673"/>
                </a:cubicBezTo>
                <a:close/>
                <a:moveTo>
                  <a:pt x="309" y="682"/>
                </a:moveTo>
                <a:cubicBezTo>
                  <a:pt x="309" y="682"/>
                  <a:pt x="309" y="682"/>
                  <a:pt x="309" y="682"/>
                </a:cubicBezTo>
                <a:cubicBezTo>
                  <a:pt x="309" y="682"/>
                  <a:pt x="309" y="682"/>
                  <a:pt x="309" y="682"/>
                </a:cubicBezTo>
                <a:cubicBezTo>
                  <a:pt x="308" y="682"/>
                  <a:pt x="309" y="682"/>
                  <a:pt x="309" y="682"/>
                </a:cubicBezTo>
                <a:close/>
                <a:moveTo>
                  <a:pt x="307" y="670"/>
                </a:moveTo>
                <a:cubicBezTo>
                  <a:pt x="307" y="670"/>
                  <a:pt x="307" y="670"/>
                  <a:pt x="307" y="670"/>
                </a:cubicBezTo>
                <a:cubicBezTo>
                  <a:pt x="307" y="670"/>
                  <a:pt x="307" y="670"/>
                  <a:pt x="307" y="670"/>
                </a:cubicBezTo>
                <a:cubicBezTo>
                  <a:pt x="307" y="670"/>
                  <a:pt x="307" y="670"/>
                  <a:pt x="307" y="670"/>
                </a:cubicBezTo>
                <a:cubicBezTo>
                  <a:pt x="307" y="670"/>
                  <a:pt x="307" y="670"/>
                  <a:pt x="307" y="670"/>
                </a:cubicBezTo>
                <a:close/>
                <a:moveTo>
                  <a:pt x="307" y="690"/>
                </a:moveTo>
                <a:cubicBezTo>
                  <a:pt x="307" y="690"/>
                  <a:pt x="307" y="690"/>
                  <a:pt x="307" y="690"/>
                </a:cubicBezTo>
                <a:cubicBezTo>
                  <a:pt x="307" y="690"/>
                  <a:pt x="307" y="690"/>
                  <a:pt x="307" y="690"/>
                </a:cubicBezTo>
                <a:cubicBezTo>
                  <a:pt x="307" y="690"/>
                  <a:pt x="307" y="690"/>
                  <a:pt x="307" y="690"/>
                </a:cubicBezTo>
                <a:cubicBezTo>
                  <a:pt x="306" y="690"/>
                  <a:pt x="306" y="690"/>
                  <a:pt x="306" y="690"/>
                </a:cubicBezTo>
                <a:cubicBezTo>
                  <a:pt x="306" y="690"/>
                  <a:pt x="306" y="690"/>
                  <a:pt x="307" y="690"/>
                </a:cubicBezTo>
                <a:close/>
                <a:moveTo>
                  <a:pt x="306" y="697"/>
                </a:moveTo>
                <a:cubicBezTo>
                  <a:pt x="306" y="698"/>
                  <a:pt x="306" y="698"/>
                  <a:pt x="306" y="698"/>
                </a:cubicBezTo>
                <a:cubicBezTo>
                  <a:pt x="306" y="698"/>
                  <a:pt x="306" y="698"/>
                  <a:pt x="306" y="699"/>
                </a:cubicBezTo>
                <a:cubicBezTo>
                  <a:pt x="306" y="700"/>
                  <a:pt x="306" y="700"/>
                  <a:pt x="306" y="700"/>
                </a:cubicBezTo>
                <a:cubicBezTo>
                  <a:pt x="305" y="700"/>
                  <a:pt x="305" y="699"/>
                  <a:pt x="305" y="699"/>
                </a:cubicBezTo>
                <a:cubicBezTo>
                  <a:pt x="305" y="698"/>
                  <a:pt x="306" y="698"/>
                  <a:pt x="306" y="697"/>
                </a:cubicBezTo>
                <a:close/>
                <a:moveTo>
                  <a:pt x="305" y="681"/>
                </a:moveTo>
                <a:cubicBezTo>
                  <a:pt x="305" y="681"/>
                  <a:pt x="305" y="681"/>
                  <a:pt x="305" y="681"/>
                </a:cubicBezTo>
                <a:cubicBezTo>
                  <a:pt x="305" y="681"/>
                  <a:pt x="305" y="681"/>
                  <a:pt x="305" y="681"/>
                </a:cubicBezTo>
                <a:cubicBezTo>
                  <a:pt x="305" y="682"/>
                  <a:pt x="305" y="682"/>
                  <a:pt x="305" y="682"/>
                </a:cubicBezTo>
                <a:cubicBezTo>
                  <a:pt x="305" y="682"/>
                  <a:pt x="305" y="682"/>
                  <a:pt x="305" y="682"/>
                </a:cubicBezTo>
                <a:cubicBezTo>
                  <a:pt x="305" y="682"/>
                  <a:pt x="305" y="682"/>
                  <a:pt x="305" y="682"/>
                </a:cubicBezTo>
                <a:cubicBezTo>
                  <a:pt x="305" y="682"/>
                  <a:pt x="305" y="682"/>
                  <a:pt x="305" y="681"/>
                </a:cubicBezTo>
                <a:close/>
                <a:moveTo>
                  <a:pt x="304" y="669"/>
                </a:moveTo>
                <a:cubicBezTo>
                  <a:pt x="305" y="670"/>
                  <a:pt x="305" y="670"/>
                  <a:pt x="305" y="670"/>
                </a:cubicBezTo>
                <a:cubicBezTo>
                  <a:pt x="305" y="670"/>
                  <a:pt x="305" y="670"/>
                  <a:pt x="304" y="670"/>
                </a:cubicBezTo>
                <a:cubicBezTo>
                  <a:pt x="304" y="670"/>
                  <a:pt x="304" y="670"/>
                  <a:pt x="304" y="670"/>
                </a:cubicBezTo>
                <a:cubicBezTo>
                  <a:pt x="304" y="670"/>
                  <a:pt x="304" y="670"/>
                  <a:pt x="304" y="670"/>
                </a:cubicBezTo>
                <a:cubicBezTo>
                  <a:pt x="304" y="670"/>
                  <a:pt x="304" y="670"/>
                  <a:pt x="304" y="669"/>
                </a:cubicBezTo>
                <a:close/>
                <a:moveTo>
                  <a:pt x="304" y="681"/>
                </a:moveTo>
                <a:cubicBezTo>
                  <a:pt x="304" y="680"/>
                  <a:pt x="304" y="679"/>
                  <a:pt x="305" y="678"/>
                </a:cubicBezTo>
                <a:cubicBezTo>
                  <a:pt x="304" y="677"/>
                  <a:pt x="304" y="677"/>
                  <a:pt x="304" y="677"/>
                </a:cubicBezTo>
                <a:cubicBezTo>
                  <a:pt x="304" y="677"/>
                  <a:pt x="304" y="677"/>
                  <a:pt x="304" y="676"/>
                </a:cubicBezTo>
                <a:cubicBezTo>
                  <a:pt x="304" y="677"/>
                  <a:pt x="305" y="677"/>
                  <a:pt x="305" y="677"/>
                </a:cubicBezTo>
                <a:cubicBezTo>
                  <a:pt x="305" y="678"/>
                  <a:pt x="305" y="679"/>
                  <a:pt x="305" y="679"/>
                </a:cubicBezTo>
                <a:cubicBezTo>
                  <a:pt x="305" y="680"/>
                  <a:pt x="305" y="680"/>
                  <a:pt x="305" y="680"/>
                </a:cubicBezTo>
                <a:cubicBezTo>
                  <a:pt x="305" y="681"/>
                  <a:pt x="305" y="681"/>
                  <a:pt x="304" y="681"/>
                </a:cubicBezTo>
                <a:close/>
                <a:moveTo>
                  <a:pt x="305" y="688"/>
                </a:moveTo>
                <a:cubicBezTo>
                  <a:pt x="305" y="688"/>
                  <a:pt x="305" y="688"/>
                  <a:pt x="305" y="688"/>
                </a:cubicBezTo>
                <a:cubicBezTo>
                  <a:pt x="304" y="688"/>
                  <a:pt x="304" y="688"/>
                  <a:pt x="304" y="688"/>
                </a:cubicBezTo>
                <a:cubicBezTo>
                  <a:pt x="304" y="688"/>
                  <a:pt x="304" y="688"/>
                  <a:pt x="304" y="688"/>
                </a:cubicBezTo>
                <a:lnTo>
                  <a:pt x="305" y="688"/>
                </a:lnTo>
                <a:close/>
                <a:moveTo>
                  <a:pt x="305" y="725"/>
                </a:moveTo>
                <a:cubicBezTo>
                  <a:pt x="304" y="725"/>
                  <a:pt x="304" y="725"/>
                  <a:pt x="304" y="725"/>
                </a:cubicBezTo>
                <a:cubicBezTo>
                  <a:pt x="304" y="724"/>
                  <a:pt x="304" y="724"/>
                  <a:pt x="304" y="724"/>
                </a:cubicBezTo>
                <a:cubicBezTo>
                  <a:pt x="305" y="724"/>
                  <a:pt x="305" y="724"/>
                  <a:pt x="305" y="724"/>
                </a:cubicBezTo>
                <a:lnTo>
                  <a:pt x="305" y="725"/>
                </a:lnTo>
                <a:close/>
                <a:moveTo>
                  <a:pt x="306" y="712"/>
                </a:moveTo>
                <a:cubicBezTo>
                  <a:pt x="306" y="713"/>
                  <a:pt x="306" y="713"/>
                  <a:pt x="306" y="713"/>
                </a:cubicBezTo>
                <a:cubicBezTo>
                  <a:pt x="305" y="713"/>
                  <a:pt x="305" y="713"/>
                  <a:pt x="304" y="713"/>
                </a:cubicBezTo>
                <a:cubicBezTo>
                  <a:pt x="304" y="712"/>
                  <a:pt x="304" y="712"/>
                  <a:pt x="304" y="712"/>
                </a:cubicBezTo>
                <a:cubicBezTo>
                  <a:pt x="304" y="711"/>
                  <a:pt x="305" y="711"/>
                  <a:pt x="305" y="710"/>
                </a:cubicBezTo>
                <a:cubicBezTo>
                  <a:pt x="305" y="710"/>
                  <a:pt x="305" y="710"/>
                  <a:pt x="306" y="710"/>
                </a:cubicBezTo>
                <a:cubicBezTo>
                  <a:pt x="306" y="711"/>
                  <a:pt x="307" y="712"/>
                  <a:pt x="306" y="712"/>
                </a:cubicBezTo>
                <a:close/>
                <a:moveTo>
                  <a:pt x="307" y="719"/>
                </a:moveTo>
                <a:cubicBezTo>
                  <a:pt x="307" y="719"/>
                  <a:pt x="307" y="719"/>
                  <a:pt x="307" y="719"/>
                </a:cubicBezTo>
                <a:cubicBezTo>
                  <a:pt x="307" y="719"/>
                  <a:pt x="307" y="719"/>
                  <a:pt x="307" y="719"/>
                </a:cubicBezTo>
                <a:cubicBezTo>
                  <a:pt x="307" y="719"/>
                  <a:pt x="307" y="719"/>
                  <a:pt x="307" y="718"/>
                </a:cubicBezTo>
                <a:cubicBezTo>
                  <a:pt x="307" y="718"/>
                  <a:pt x="307" y="718"/>
                  <a:pt x="307" y="718"/>
                </a:cubicBezTo>
                <a:cubicBezTo>
                  <a:pt x="307" y="719"/>
                  <a:pt x="307" y="719"/>
                  <a:pt x="307" y="719"/>
                </a:cubicBezTo>
                <a:close/>
                <a:moveTo>
                  <a:pt x="308" y="692"/>
                </a:moveTo>
                <a:cubicBezTo>
                  <a:pt x="307" y="692"/>
                  <a:pt x="307" y="692"/>
                  <a:pt x="307" y="692"/>
                </a:cubicBezTo>
                <a:cubicBezTo>
                  <a:pt x="307" y="692"/>
                  <a:pt x="307" y="692"/>
                  <a:pt x="307" y="692"/>
                </a:cubicBezTo>
                <a:cubicBezTo>
                  <a:pt x="307" y="692"/>
                  <a:pt x="307" y="692"/>
                  <a:pt x="307" y="692"/>
                </a:cubicBezTo>
                <a:cubicBezTo>
                  <a:pt x="307" y="691"/>
                  <a:pt x="307" y="691"/>
                  <a:pt x="307" y="691"/>
                </a:cubicBezTo>
                <a:cubicBezTo>
                  <a:pt x="308" y="691"/>
                  <a:pt x="308" y="691"/>
                  <a:pt x="308" y="691"/>
                </a:cubicBezTo>
                <a:lnTo>
                  <a:pt x="308" y="692"/>
                </a:lnTo>
                <a:close/>
                <a:moveTo>
                  <a:pt x="308" y="685"/>
                </a:moveTo>
                <a:cubicBezTo>
                  <a:pt x="308" y="685"/>
                  <a:pt x="308" y="685"/>
                  <a:pt x="308" y="685"/>
                </a:cubicBezTo>
                <a:cubicBezTo>
                  <a:pt x="308" y="685"/>
                  <a:pt x="308" y="684"/>
                  <a:pt x="308" y="683"/>
                </a:cubicBezTo>
                <a:cubicBezTo>
                  <a:pt x="308" y="683"/>
                  <a:pt x="310" y="683"/>
                  <a:pt x="310" y="682"/>
                </a:cubicBezTo>
                <a:cubicBezTo>
                  <a:pt x="310" y="682"/>
                  <a:pt x="310" y="682"/>
                  <a:pt x="311" y="682"/>
                </a:cubicBezTo>
                <a:cubicBezTo>
                  <a:pt x="310" y="683"/>
                  <a:pt x="310" y="684"/>
                  <a:pt x="309" y="685"/>
                </a:cubicBezTo>
                <a:cubicBezTo>
                  <a:pt x="309" y="685"/>
                  <a:pt x="309" y="684"/>
                  <a:pt x="308" y="684"/>
                </a:cubicBezTo>
                <a:cubicBezTo>
                  <a:pt x="308" y="684"/>
                  <a:pt x="308" y="685"/>
                  <a:pt x="308" y="685"/>
                </a:cubicBezTo>
                <a:close/>
                <a:moveTo>
                  <a:pt x="309" y="696"/>
                </a:moveTo>
                <a:cubicBezTo>
                  <a:pt x="309" y="696"/>
                  <a:pt x="309" y="696"/>
                  <a:pt x="309" y="696"/>
                </a:cubicBezTo>
                <a:cubicBezTo>
                  <a:pt x="309" y="696"/>
                  <a:pt x="309" y="696"/>
                  <a:pt x="309" y="696"/>
                </a:cubicBezTo>
                <a:cubicBezTo>
                  <a:pt x="310" y="696"/>
                  <a:pt x="310" y="696"/>
                  <a:pt x="310" y="696"/>
                </a:cubicBezTo>
                <a:cubicBezTo>
                  <a:pt x="309" y="697"/>
                  <a:pt x="309" y="697"/>
                  <a:pt x="309" y="698"/>
                </a:cubicBezTo>
                <a:cubicBezTo>
                  <a:pt x="308" y="698"/>
                  <a:pt x="308" y="698"/>
                  <a:pt x="308" y="697"/>
                </a:cubicBezTo>
                <a:cubicBezTo>
                  <a:pt x="308" y="697"/>
                  <a:pt x="308" y="697"/>
                  <a:pt x="309" y="696"/>
                </a:cubicBezTo>
                <a:close/>
                <a:moveTo>
                  <a:pt x="308" y="713"/>
                </a:moveTo>
                <a:cubicBezTo>
                  <a:pt x="308" y="713"/>
                  <a:pt x="308" y="713"/>
                  <a:pt x="308" y="713"/>
                </a:cubicBezTo>
                <a:cubicBezTo>
                  <a:pt x="308" y="713"/>
                  <a:pt x="308" y="713"/>
                  <a:pt x="308" y="713"/>
                </a:cubicBezTo>
                <a:cubicBezTo>
                  <a:pt x="308" y="712"/>
                  <a:pt x="308" y="712"/>
                  <a:pt x="308" y="712"/>
                </a:cubicBezTo>
                <a:cubicBezTo>
                  <a:pt x="309" y="712"/>
                  <a:pt x="309" y="712"/>
                  <a:pt x="309" y="712"/>
                </a:cubicBezTo>
                <a:cubicBezTo>
                  <a:pt x="309" y="713"/>
                  <a:pt x="308" y="712"/>
                  <a:pt x="308" y="713"/>
                </a:cubicBezTo>
                <a:close/>
                <a:moveTo>
                  <a:pt x="309" y="711"/>
                </a:moveTo>
                <a:cubicBezTo>
                  <a:pt x="309" y="710"/>
                  <a:pt x="309" y="710"/>
                  <a:pt x="309" y="710"/>
                </a:cubicBezTo>
                <a:cubicBezTo>
                  <a:pt x="310" y="710"/>
                  <a:pt x="310" y="710"/>
                  <a:pt x="310" y="710"/>
                </a:cubicBezTo>
                <a:cubicBezTo>
                  <a:pt x="310" y="710"/>
                  <a:pt x="310" y="710"/>
                  <a:pt x="310" y="710"/>
                </a:cubicBezTo>
                <a:cubicBezTo>
                  <a:pt x="310" y="710"/>
                  <a:pt x="310" y="710"/>
                  <a:pt x="310" y="710"/>
                </a:cubicBezTo>
                <a:cubicBezTo>
                  <a:pt x="310" y="711"/>
                  <a:pt x="310" y="711"/>
                  <a:pt x="310" y="711"/>
                </a:cubicBezTo>
                <a:lnTo>
                  <a:pt x="309" y="711"/>
                </a:lnTo>
                <a:close/>
                <a:moveTo>
                  <a:pt x="309" y="744"/>
                </a:moveTo>
                <a:cubicBezTo>
                  <a:pt x="309" y="744"/>
                  <a:pt x="309" y="744"/>
                  <a:pt x="309" y="744"/>
                </a:cubicBezTo>
                <a:cubicBezTo>
                  <a:pt x="309" y="744"/>
                  <a:pt x="309" y="744"/>
                  <a:pt x="309" y="744"/>
                </a:cubicBezTo>
                <a:cubicBezTo>
                  <a:pt x="309" y="744"/>
                  <a:pt x="309" y="744"/>
                  <a:pt x="309" y="743"/>
                </a:cubicBezTo>
                <a:cubicBezTo>
                  <a:pt x="309" y="743"/>
                  <a:pt x="309" y="743"/>
                  <a:pt x="309" y="744"/>
                </a:cubicBezTo>
                <a:close/>
                <a:moveTo>
                  <a:pt x="309" y="725"/>
                </a:moveTo>
                <a:cubicBezTo>
                  <a:pt x="309" y="725"/>
                  <a:pt x="309" y="725"/>
                  <a:pt x="309" y="725"/>
                </a:cubicBezTo>
                <a:cubicBezTo>
                  <a:pt x="309" y="725"/>
                  <a:pt x="309" y="724"/>
                  <a:pt x="309" y="724"/>
                </a:cubicBezTo>
                <a:cubicBezTo>
                  <a:pt x="309" y="724"/>
                  <a:pt x="309" y="725"/>
                  <a:pt x="309" y="725"/>
                </a:cubicBezTo>
                <a:close/>
                <a:moveTo>
                  <a:pt x="309" y="720"/>
                </a:moveTo>
                <a:cubicBezTo>
                  <a:pt x="309" y="720"/>
                  <a:pt x="309" y="720"/>
                  <a:pt x="309" y="720"/>
                </a:cubicBezTo>
                <a:cubicBezTo>
                  <a:pt x="309" y="720"/>
                  <a:pt x="309" y="720"/>
                  <a:pt x="309" y="720"/>
                </a:cubicBezTo>
                <a:cubicBezTo>
                  <a:pt x="309" y="720"/>
                  <a:pt x="309" y="720"/>
                  <a:pt x="309" y="720"/>
                </a:cubicBezTo>
                <a:close/>
                <a:moveTo>
                  <a:pt x="310" y="718"/>
                </a:moveTo>
                <a:cubicBezTo>
                  <a:pt x="309" y="718"/>
                  <a:pt x="309" y="718"/>
                  <a:pt x="309" y="718"/>
                </a:cubicBezTo>
                <a:cubicBezTo>
                  <a:pt x="309" y="718"/>
                  <a:pt x="309" y="718"/>
                  <a:pt x="309" y="718"/>
                </a:cubicBezTo>
                <a:cubicBezTo>
                  <a:pt x="309" y="717"/>
                  <a:pt x="309" y="717"/>
                  <a:pt x="309" y="717"/>
                </a:cubicBezTo>
                <a:cubicBezTo>
                  <a:pt x="310" y="717"/>
                  <a:pt x="310" y="717"/>
                  <a:pt x="310" y="717"/>
                </a:cubicBezTo>
                <a:cubicBezTo>
                  <a:pt x="310" y="717"/>
                  <a:pt x="310" y="717"/>
                  <a:pt x="310" y="717"/>
                </a:cubicBezTo>
                <a:cubicBezTo>
                  <a:pt x="310" y="717"/>
                  <a:pt x="310" y="717"/>
                  <a:pt x="310" y="717"/>
                </a:cubicBezTo>
                <a:cubicBezTo>
                  <a:pt x="310" y="717"/>
                  <a:pt x="310" y="717"/>
                  <a:pt x="310" y="718"/>
                </a:cubicBezTo>
                <a:close/>
                <a:moveTo>
                  <a:pt x="310" y="739"/>
                </a:moveTo>
                <a:cubicBezTo>
                  <a:pt x="310" y="738"/>
                  <a:pt x="310" y="739"/>
                  <a:pt x="310" y="738"/>
                </a:cubicBezTo>
                <a:cubicBezTo>
                  <a:pt x="310" y="738"/>
                  <a:pt x="310" y="738"/>
                  <a:pt x="310" y="738"/>
                </a:cubicBezTo>
                <a:lnTo>
                  <a:pt x="310" y="739"/>
                </a:lnTo>
                <a:close/>
                <a:moveTo>
                  <a:pt x="310" y="707"/>
                </a:moveTo>
                <a:cubicBezTo>
                  <a:pt x="309" y="707"/>
                  <a:pt x="309" y="707"/>
                  <a:pt x="309" y="707"/>
                </a:cubicBezTo>
                <a:cubicBezTo>
                  <a:pt x="309" y="706"/>
                  <a:pt x="309" y="706"/>
                  <a:pt x="309" y="706"/>
                </a:cubicBezTo>
                <a:cubicBezTo>
                  <a:pt x="309" y="705"/>
                  <a:pt x="309" y="705"/>
                  <a:pt x="308" y="705"/>
                </a:cubicBezTo>
                <a:cubicBezTo>
                  <a:pt x="308" y="704"/>
                  <a:pt x="309" y="704"/>
                  <a:pt x="308" y="703"/>
                </a:cubicBezTo>
                <a:cubicBezTo>
                  <a:pt x="308" y="702"/>
                  <a:pt x="308" y="702"/>
                  <a:pt x="309" y="702"/>
                </a:cubicBezTo>
                <a:cubicBezTo>
                  <a:pt x="310" y="702"/>
                  <a:pt x="310" y="702"/>
                  <a:pt x="310" y="702"/>
                </a:cubicBezTo>
                <a:cubicBezTo>
                  <a:pt x="311" y="703"/>
                  <a:pt x="310" y="703"/>
                  <a:pt x="310" y="704"/>
                </a:cubicBezTo>
                <a:cubicBezTo>
                  <a:pt x="311" y="705"/>
                  <a:pt x="311" y="705"/>
                  <a:pt x="311" y="705"/>
                </a:cubicBezTo>
                <a:cubicBezTo>
                  <a:pt x="310" y="705"/>
                  <a:pt x="310" y="706"/>
                  <a:pt x="310" y="707"/>
                </a:cubicBezTo>
                <a:close/>
                <a:moveTo>
                  <a:pt x="311" y="706"/>
                </a:moveTo>
                <a:cubicBezTo>
                  <a:pt x="311" y="707"/>
                  <a:pt x="311" y="707"/>
                  <a:pt x="311" y="707"/>
                </a:cubicBezTo>
                <a:cubicBezTo>
                  <a:pt x="311" y="707"/>
                  <a:pt x="311" y="707"/>
                  <a:pt x="311" y="707"/>
                </a:cubicBezTo>
                <a:cubicBezTo>
                  <a:pt x="311" y="707"/>
                  <a:pt x="311" y="707"/>
                  <a:pt x="311" y="706"/>
                </a:cubicBezTo>
                <a:close/>
                <a:moveTo>
                  <a:pt x="310" y="730"/>
                </a:moveTo>
                <a:cubicBezTo>
                  <a:pt x="310" y="730"/>
                  <a:pt x="310" y="730"/>
                  <a:pt x="311" y="729"/>
                </a:cubicBezTo>
                <a:cubicBezTo>
                  <a:pt x="311" y="730"/>
                  <a:pt x="311" y="730"/>
                  <a:pt x="311" y="730"/>
                </a:cubicBezTo>
                <a:cubicBezTo>
                  <a:pt x="311" y="730"/>
                  <a:pt x="311" y="730"/>
                  <a:pt x="311" y="730"/>
                </a:cubicBezTo>
                <a:cubicBezTo>
                  <a:pt x="311" y="730"/>
                  <a:pt x="311" y="730"/>
                  <a:pt x="310" y="730"/>
                </a:cubicBezTo>
                <a:close/>
                <a:moveTo>
                  <a:pt x="311" y="742"/>
                </a:moveTo>
                <a:cubicBezTo>
                  <a:pt x="311" y="742"/>
                  <a:pt x="311" y="742"/>
                  <a:pt x="311" y="742"/>
                </a:cubicBezTo>
                <a:cubicBezTo>
                  <a:pt x="311" y="742"/>
                  <a:pt x="311" y="742"/>
                  <a:pt x="311" y="742"/>
                </a:cubicBezTo>
                <a:cubicBezTo>
                  <a:pt x="311" y="742"/>
                  <a:pt x="311" y="742"/>
                  <a:pt x="311" y="742"/>
                </a:cubicBezTo>
                <a:cubicBezTo>
                  <a:pt x="311" y="742"/>
                  <a:pt x="310" y="742"/>
                  <a:pt x="311" y="742"/>
                </a:cubicBezTo>
                <a:close/>
                <a:moveTo>
                  <a:pt x="311" y="740"/>
                </a:moveTo>
                <a:cubicBezTo>
                  <a:pt x="311" y="739"/>
                  <a:pt x="311" y="739"/>
                  <a:pt x="311" y="738"/>
                </a:cubicBezTo>
                <a:cubicBezTo>
                  <a:pt x="311" y="739"/>
                  <a:pt x="311" y="739"/>
                  <a:pt x="311" y="739"/>
                </a:cubicBezTo>
                <a:cubicBezTo>
                  <a:pt x="311" y="739"/>
                  <a:pt x="311" y="740"/>
                  <a:pt x="311" y="740"/>
                </a:cubicBezTo>
                <a:cubicBezTo>
                  <a:pt x="311" y="740"/>
                  <a:pt x="311" y="740"/>
                  <a:pt x="311" y="740"/>
                </a:cubicBezTo>
                <a:close/>
                <a:moveTo>
                  <a:pt x="311" y="752"/>
                </a:moveTo>
                <a:cubicBezTo>
                  <a:pt x="311" y="752"/>
                  <a:pt x="311" y="752"/>
                  <a:pt x="311" y="752"/>
                </a:cubicBezTo>
                <a:cubicBezTo>
                  <a:pt x="311" y="751"/>
                  <a:pt x="311" y="751"/>
                  <a:pt x="311" y="751"/>
                </a:cubicBezTo>
                <a:cubicBezTo>
                  <a:pt x="311" y="751"/>
                  <a:pt x="311" y="751"/>
                  <a:pt x="311" y="751"/>
                </a:cubicBezTo>
                <a:cubicBezTo>
                  <a:pt x="311" y="751"/>
                  <a:pt x="311" y="751"/>
                  <a:pt x="311" y="751"/>
                </a:cubicBezTo>
                <a:lnTo>
                  <a:pt x="311" y="752"/>
                </a:lnTo>
                <a:close/>
                <a:moveTo>
                  <a:pt x="311" y="710"/>
                </a:moveTo>
                <a:cubicBezTo>
                  <a:pt x="311" y="710"/>
                  <a:pt x="311" y="710"/>
                  <a:pt x="311" y="710"/>
                </a:cubicBezTo>
                <a:cubicBezTo>
                  <a:pt x="311" y="709"/>
                  <a:pt x="311" y="709"/>
                  <a:pt x="311" y="709"/>
                </a:cubicBezTo>
                <a:cubicBezTo>
                  <a:pt x="311" y="709"/>
                  <a:pt x="311" y="709"/>
                  <a:pt x="311" y="709"/>
                </a:cubicBezTo>
                <a:lnTo>
                  <a:pt x="311" y="710"/>
                </a:lnTo>
                <a:close/>
                <a:moveTo>
                  <a:pt x="311" y="704"/>
                </a:moveTo>
                <a:cubicBezTo>
                  <a:pt x="312" y="704"/>
                  <a:pt x="312" y="704"/>
                  <a:pt x="312" y="704"/>
                </a:cubicBezTo>
                <a:cubicBezTo>
                  <a:pt x="312" y="704"/>
                  <a:pt x="311" y="704"/>
                  <a:pt x="311" y="704"/>
                </a:cubicBezTo>
                <a:close/>
                <a:moveTo>
                  <a:pt x="312" y="734"/>
                </a:moveTo>
                <a:cubicBezTo>
                  <a:pt x="312" y="734"/>
                  <a:pt x="312" y="734"/>
                  <a:pt x="312" y="734"/>
                </a:cubicBezTo>
                <a:cubicBezTo>
                  <a:pt x="312" y="734"/>
                  <a:pt x="312" y="734"/>
                  <a:pt x="312" y="734"/>
                </a:cubicBezTo>
                <a:cubicBezTo>
                  <a:pt x="312" y="734"/>
                  <a:pt x="312" y="734"/>
                  <a:pt x="312" y="734"/>
                </a:cubicBezTo>
                <a:cubicBezTo>
                  <a:pt x="312" y="734"/>
                  <a:pt x="312" y="734"/>
                  <a:pt x="312" y="734"/>
                </a:cubicBezTo>
                <a:close/>
                <a:moveTo>
                  <a:pt x="312" y="742"/>
                </a:moveTo>
                <a:cubicBezTo>
                  <a:pt x="312" y="742"/>
                  <a:pt x="312" y="742"/>
                  <a:pt x="312" y="742"/>
                </a:cubicBezTo>
                <a:cubicBezTo>
                  <a:pt x="312" y="742"/>
                  <a:pt x="312" y="742"/>
                  <a:pt x="312" y="742"/>
                </a:cubicBezTo>
                <a:close/>
                <a:moveTo>
                  <a:pt x="313" y="747"/>
                </a:moveTo>
                <a:cubicBezTo>
                  <a:pt x="313" y="747"/>
                  <a:pt x="313" y="747"/>
                  <a:pt x="313" y="747"/>
                </a:cubicBezTo>
                <a:cubicBezTo>
                  <a:pt x="313" y="746"/>
                  <a:pt x="313" y="746"/>
                  <a:pt x="313" y="746"/>
                </a:cubicBezTo>
                <a:cubicBezTo>
                  <a:pt x="313" y="746"/>
                  <a:pt x="313" y="746"/>
                  <a:pt x="313" y="746"/>
                </a:cubicBezTo>
                <a:lnTo>
                  <a:pt x="313" y="747"/>
                </a:lnTo>
                <a:close/>
                <a:moveTo>
                  <a:pt x="314" y="738"/>
                </a:moveTo>
                <a:cubicBezTo>
                  <a:pt x="313" y="738"/>
                  <a:pt x="313" y="738"/>
                  <a:pt x="312" y="738"/>
                </a:cubicBezTo>
                <a:cubicBezTo>
                  <a:pt x="312" y="737"/>
                  <a:pt x="312" y="737"/>
                  <a:pt x="313" y="737"/>
                </a:cubicBezTo>
                <a:cubicBezTo>
                  <a:pt x="313" y="737"/>
                  <a:pt x="313" y="737"/>
                  <a:pt x="313" y="737"/>
                </a:cubicBezTo>
                <a:cubicBezTo>
                  <a:pt x="313" y="737"/>
                  <a:pt x="313" y="737"/>
                  <a:pt x="313" y="737"/>
                </a:cubicBezTo>
                <a:cubicBezTo>
                  <a:pt x="314" y="737"/>
                  <a:pt x="314" y="737"/>
                  <a:pt x="314" y="737"/>
                </a:cubicBezTo>
                <a:cubicBezTo>
                  <a:pt x="314" y="738"/>
                  <a:pt x="314" y="738"/>
                  <a:pt x="314" y="738"/>
                </a:cubicBezTo>
                <a:close/>
                <a:moveTo>
                  <a:pt x="315" y="736"/>
                </a:moveTo>
                <a:cubicBezTo>
                  <a:pt x="314" y="737"/>
                  <a:pt x="314" y="737"/>
                  <a:pt x="313" y="737"/>
                </a:cubicBezTo>
                <a:cubicBezTo>
                  <a:pt x="313" y="736"/>
                  <a:pt x="313" y="736"/>
                  <a:pt x="313" y="735"/>
                </a:cubicBezTo>
                <a:cubicBezTo>
                  <a:pt x="313" y="735"/>
                  <a:pt x="313" y="735"/>
                  <a:pt x="313" y="734"/>
                </a:cubicBezTo>
                <a:cubicBezTo>
                  <a:pt x="313" y="734"/>
                  <a:pt x="313" y="734"/>
                  <a:pt x="313" y="734"/>
                </a:cubicBezTo>
                <a:cubicBezTo>
                  <a:pt x="314" y="734"/>
                  <a:pt x="315" y="734"/>
                  <a:pt x="315" y="734"/>
                </a:cubicBezTo>
                <a:cubicBezTo>
                  <a:pt x="315" y="734"/>
                  <a:pt x="315" y="734"/>
                  <a:pt x="315" y="734"/>
                </a:cubicBezTo>
                <a:cubicBezTo>
                  <a:pt x="315" y="735"/>
                  <a:pt x="315" y="736"/>
                  <a:pt x="315" y="736"/>
                </a:cubicBezTo>
                <a:close/>
                <a:moveTo>
                  <a:pt x="315" y="717"/>
                </a:moveTo>
                <a:cubicBezTo>
                  <a:pt x="315" y="717"/>
                  <a:pt x="315" y="717"/>
                  <a:pt x="315" y="717"/>
                </a:cubicBezTo>
                <a:cubicBezTo>
                  <a:pt x="315" y="717"/>
                  <a:pt x="315" y="717"/>
                  <a:pt x="315" y="717"/>
                </a:cubicBezTo>
                <a:cubicBezTo>
                  <a:pt x="315" y="717"/>
                  <a:pt x="315" y="716"/>
                  <a:pt x="315" y="716"/>
                </a:cubicBezTo>
                <a:cubicBezTo>
                  <a:pt x="316" y="716"/>
                  <a:pt x="316" y="716"/>
                  <a:pt x="316" y="716"/>
                </a:cubicBezTo>
                <a:cubicBezTo>
                  <a:pt x="316" y="716"/>
                  <a:pt x="316" y="716"/>
                  <a:pt x="316" y="717"/>
                </a:cubicBezTo>
                <a:cubicBezTo>
                  <a:pt x="316" y="717"/>
                  <a:pt x="316" y="717"/>
                  <a:pt x="316" y="717"/>
                </a:cubicBezTo>
                <a:lnTo>
                  <a:pt x="315" y="717"/>
                </a:lnTo>
                <a:close/>
                <a:moveTo>
                  <a:pt x="316" y="744"/>
                </a:moveTo>
                <a:cubicBezTo>
                  <a:pt x="316" y="744"/>
                  <a:pt x="316" y="744"/>
                  <a:pt x="316" y="744"/>
                </a:cubicBezTo>
                <a:cubicBezTo>
                  <a:pt x="316" y="744"/>
                  <a:pt x="316" y="744"/>
                  <a:pt x="316" y="744"/>
                </a:cubicBezTo>
                <a:cubicBezTo>
                  <a:pt x="316" y="744"/>
                  <a:pt x="316" y="744"/>
                  <a:pt x="316" y="744"/>
                </a:cubicBezTo>
                <a:cubicBezTo>
                  <a:pt x="317" y="744"/>
                  <a:pt x="317" y="744"/>
                  <a:pt x="317" y="744"/>
                </a:cubicBezTo>
                <a:cubicBezTo>
                  <a:pt x="317" y="744"/>
                  <a:pt x="317" y="744"/>
                  <a:pt x="316" y="744"/>
                </a:cubicBezTo>
                <a:close/>
                <a:moveTo>
                  <a:pt x="316" y="736"/>
                </a:moveTo>
                <a:cubicBezTo>
                  <a:pt x="316" y="736"/>
                  <a:pt x="316" y="736"/>
                  <a:pt x="316" y="736"/>
                </a:cubicBezTo>
                <a:cubicBezTo>
                  <a:pt x="316" y="736"/>
                  <a:pt x="316" y="736"/>
                  <a:pt x="316" y="736"/>
                </a:cubicBezTo>
                <a:cubicBezTo>
                  <a:pt x="316" y="736"/>
                  <a:pt x="316" y="735"/>
                  <a:pt x="316" y="735"/>
                </a:cubicBezTo>
                <a:cubicBezTo>
                  <a:pt x="316" y="735"/>
                  <a:pt x="316" y="735"/>
                  <a:pt x="316" y="734"/>
                </a:cubicBezTo>
                <a:cubicBezTo>
                  <a:pt x="316" y="734"/>
                  <a:pt x="316" y="734"/>
                  <a:pt x="316" y="733"/>
                </a:cubicBezTo>
                <a:cubicBezTo>
                  <a:pt x="317" y="733"/>
                  <a:pt x="317" y="734"/>
                  <a:pt x="317" y="734"/>
                </a:cubicBezTo>
                <a:cubicBezTo>
                  <a:pt x="317" y="735"/>
                  <a:pt x="317" y="735"/>
                  <a:pt x="316" y="736"/>
                </a:cubicBezTo>
                <a:close/>
                <a:moveTo>
                  <a:pt x="318" y="746"/>
                </a:moveTo>
                <a:cubicBezTo>
                  <a:pt x="318" y="746"/>
                  <a:pt x="318" y="746"/>
                  <a:pt x="318" y="746"/>
                </a:cubicBezTo>
                <a:cubicBezTo>
                  <a:pt x="318" y="746"/>
                  <a:pt x="318" y="746"/>
                  <a:pt x="318" y="746"/>
                </a:cubicBezTo>
                <a:cubicBezTo>
                  <a:pt x="318" y="745"/>
                  <a:pt x="318" y="745"/>
                  <a:pt x="318" y="745"/>
                </a:cubicBezTo>
                <a:cubicBezTo>
                  <a:pt x="318" y="745"/>
                  <a:pt x="318" y="745"/>
                  <a:pt x="318" y="745"/>
                </a:cubicBezTo>
                <a:cubicBezTo>
                  <a:pt x="318" y="745"/>
                  <a:pt x="318" y="745"/>
                  <a:pt x="318" y="746"/>
                </a:cubicBezTo>
                <a:close/>
                <a:moveTo>
                  <a:pt x="320" y="740"/>
                </a:moveTo>
                <a:cubicBezTo>
                  <a:pt x="320" y="740"/>
                  <a:pt x="320" y="740"/>
                  <a:pt x="320" y="740"/>
                </a:cubicBezTo>
                <a:cubicBezTo>
                  <a:pt x="320" y="741"/>
                  <a:pt x="320" y="741"/>
                  <a:pt x="320" y="741"/>
                </a:cubicBezTo>
                <a:cubicBezTo>
                  <a:pt x="320" y="741"/>
                  <a:pt x="320" y="741"/>
                  <a:pt x="320" y="741"/>
                </a:cubicBezTo>
                <a:lnTo>
                  <a:pt x="320" y="740"/>
                </a:lnTo>
                <a:close/>
                <a:moveTo>
                  <a:pt x="319" y="754"/>
                </a:moveTo>
                <a:cubicBezTo>
                  <a:pt x="319" y="753"/>
                  <a:pt x="319" y="753"/>
                  <a:pt x="319" y="753"/>
                </a:cubicBezTo>
                <a:cubicBezTo>
                  <a:pt x="319" y="753"/>
                  <a:pt x="319" y="753"/>
                  <a:pt x="319" y="754"/>
                </a:cubicBezTo>
                <a:close/>
                <a:moveTo>
                  <a:pt x="320" y="747"/>
                </a:moveTo>
                <a:cubicBezTo>
                  <a:pt x="320" y="747"/>
                  <a:pt x="319" y="747"/>
                  <a:pt x="319" y="747"/>
                </a:cubicBezTo>
                <a:cubicBezTo>
                  <a:pt x="320" y="747"/>
                  <a:pt x="320" y="747"/>
                  <a:pt x="320" y="747"/>
                </a:cubicBezTo>
                <a:cubicBezTo>
                  <a:pt x="320" y="747"/>
                  <a:pt x="320" y="747"/>
                  <a:pt x="320" y="747"/>
                </a:cubicBezTo>
                <a:cubicBezTo>
                  <a:pt x="320" y="747"/>
                  <a:pt x="320" y="747"/>
                  <a:pt x="320" y="747"/>
                </a:cubicBezTo>
                <a:close/>
                <a:moveTo>
                  <a:pt x="320" y="751"/>
                </a:moveTo>
                <a:cubicBezTo>
                  <a:pt x="320" y="751"/>
                  <a:pt x="320" y="751"/>
                  <a:pt x="320" y="751"/>
                </a:cubicBezTo>
                <a:cubicBezTo>
                  <a:pt x="320" y="751"/>
                  <a:pt x="320" y="751"/>
                  <a:pt x="320" y="751"/>
                </a:cubicBezTo>
                <a:close/>
                <a:moveTo>
                  <a:pt x="320" y="743"/>
                </a:moveTo>
                <a:cubicBezTo>
                  <a:pt x="320" y="743"/>
                  <a:pt x="320" y="743"/>
                  <a:pt x="320" y="743"/>
                </a:cubicBezTo>
                <a:cubicBezTo>
                  <a:pt x="320" y="742"/>
                  <a:pt x="320" y="742"/>
                  <a:pt x="320" y="742"/>
                </a:cubicBezTo>
                <a:cubicBezTo>
                  <a:pt x="320" y="742"/>
                  <a:pt x="320" y="742"/>
                  <a:pt x="320" y="742"/>
                </a:cubicBezTo>
                <a:lnTo>
                  <a:pt x="320" y="743"/>
                </a:lnTo>
                <a:close/>
                <a:moveTo>
                  <a:pt x="321" y="746"/>
                </a:moveTo>
                <a:cubicBezTo>
                  <a:pt x="320" y="746"/>
                  <a:pt x="320" y="746"/>
                  <a:pt x="320" y="746"/>
                </a:cubicBezTo>
                <a:cubicBezTo>
                  <a:pt x="321" y="746"/>
                  <a:pt x="321" y="746"/>
                  <a:pt x="321" y="746"/>
                </a:cubicBezTo>
                <a:cubicBezTo>
                  <a:pt x="321" y="746"/>
                  <a:pt x="321" y="746"/>
                  <a:pt x="321" y="746"/>
                </a:cubicBezTo>
                <a:cubicBezTo>
                  <a:pt x="321" y="746"/>
                  <a:pt x="321" y="746"/>
                  <a:pt x="321" y="746"/>
                </a:cubicBezTo>
                <a:close/>
                <a:moveTo>
                  <a:pt x="321" y="740"/>
                </a:moveTo>
                <a:cubicBezTo>
                  <a:pt x="322" y="740"/>
                  <a:pt x="322" y="740"/>
                  <a:pt x="322" y="740"/>
                </a:cubicBezTo>
                <a:cubicBezTo>
                  <a:pt x="322" y="741"/>
                  <a:pt x="322" y="741"/>
                  <a:pt x="322" y="741"/>
                </a:cubicBezTo>
                <a:cubicBezTo>
                  <a:pt x="321" y="741"/>
                  <a:pt x="321" y="741"/>
                  <a:pt x="321" y="741"/>
                </a:cubicBezTo>
                <a:lnTo>
                  <a:pt x="321" y="740"/>
                </a:lnTo>
                <a:close/>
                <a:moveTo>
                  <a:pt x="322" y="768"/>
                </a:moveTo>
                <a:cubicBezTo>
                  <a:pt x="321" y="768"/>
                  <a:pt x="321" y="768"/>
                  <a:pt x="321" y="768"/>
                </a:cubicBezTo>
                <a:cubicBezTo>
                  <a:pt x="321" y="768"/>
                  <a:pt x="321" y="768"/>
                  <a:pt x="321" y="768"/>
                </a:cubicBezTo>
                <a:cubicBezTo>
                  <a:pt x="322" y="768"/>
                  <a:pt x="322" y="768"/>
                  <a:pt x="322" y="768"/>
                </a:cubicBezTo>
                <a:close/>
                <a:moveTo>
                  <a:pt x="321" y="753"/>
                </a:moveTo>
                <a:cubicBezTo>
                  <a:pt x="322" y="753"/>
                  <a:pt x="322" y="753"/>
                  <a:pt x="322" y="753"/>
                </a:cubicBezTo>
                <a:cubicBezTo>
                  <a:pt x="321" y="753"/>
                  <a:pt x="322" y="753"/>
                  <a:pt x="321" y="753"/>
                </a:cubicBezTo>
                <a:close/>
                <a:moveTo>
                  <a:pt x="323" y="753"/>
                </a:moveTo>
                <a:cubicBezTo>
                  <a:pt x="322" y="753"/>
                  <a:pt x="322" y="753"/>
                  <a:pt x="322" y="753"/>
                </a:cubicBezTo>
                <a:cubicBezTo>
                  <a:pt x="322" y="753"/>
                  <a:pt x="322" y="753"/>
                  <a:pt x="322" y="752"/>
                </a:cubicBezTo>
                <a:cubicBezTo>
                  <a:pt x="323" y="753"/>
                  <a:pt x="323" y="753"/>
                  <a:pt x="323" y="753"/>
                </a:cubicBezTo>
                <a:close/>
                <a:moveTo>
                  <a:pt x="323" y="747"/>
                </a:moveTo>
                <a:cubicBezTo>
                  <a:pt x="323" y="747"/>
                  <a:pt x="323" y="747"/>
                  <a:pt x="323" y="747"/>
                </a:cubicBezTo>
                <a:cubicBezTo>
                  <a:pt x="323" y="747"/>
                  <a:pt x="323" y="746"/>
                  <a:pt x="323" y="746"/>
                </a:cubicBezTo>
                <a:cubicBezTo>
                  <a:pt x="323" y="746"/>
                  <a:pt x="323" y="746"/>
                  <a:pt x="323" y="746"/>
                </a:cubicBezTo>
                <a:cubicBezTo>
                  <a:pt x="323" y="746"/>
                  <a:pt x="323" y="746"/>
                  <a:pt x="323" y="746"/>
                </a:cubicBezTo>
                <a:cubicBezTo>
                  <a:pt x="323" y="746"/>
                  <a:pt x="323" y="746"/>
                  <a:pt x="324" y="746"/>
                </a:cubicBezTo>
                <a:cubicBezTo>
                  <a:pt x="324" y="746"/>
                  <a:pt x="323" y="747"/>
                  <a:pt x="323" y="747"/>
                </a:cubicBezTo>
                <a:close/>
                <a:moveTo>
                  <a:pt x="347" y="779"/>
                </a:moveTo>
                <a:cubicBezTo>
                  <a:pt x="347" y="780"/>
                  <a:pt x="347" y="780"/>
                  <a:pt x="347" y="780"/>
                </a:cubicBezTo>
                <a:cubicBezTo>
                  <a:pt x="347" y="780"/>
                  <a:pt x="347" y="780"/>
                  <a:pt x="347" y="780"/>
                </a:cubicBezTo>
                <a:cubicBezTo>
                  <a:pt x="346" y="779"/>
                  <a:pt x="346" y="779"/>
                  <a:pt x="346" y="779"/>
                </a:cubicBezTo>
                <a:cubicBezTo>
                  <a:pt x="346" y="779"/>
                  <a:pt x="346" y="779"/>
                  <a:pt x="347" y="779"/>
                </a:cubicBezTo>
                <a:close/>
                <a:moveTo>
                  <a:pt x="346" y="773"/>
                </a:moveTo>
                <a:cubicBezTo>
                  <a:pt x="346" y="773"/>
                  <a:pt x="346" y="773"/>
                  <a:pt x="346" y="773"/>
                </a:cubicBezTo>
                <a:cubicBezTo>
                  <a:pt x="346" y="773"/>
                  <a:pt x="346" y="773"/>
                  <a:pt x="346" y="773"/>
                </a:cubicBezTo>
                <a:cubicBezTo>
                  <a:pt x="346" y="773"/>
                  <a:pt x="345" y="773"/>
                  <a:pt x="345" y="773"/>
                </a:cubicBezTo>
                <a:cubicBezTo>
                  <a:pt x="346" y="773"/>
                  <a:pt x="346" y="773"/>
                  <a:pt x="346" y="773"/>
                </a:cubicBezTo>
                <a:close/>
                <a:moveTo>
                  <a:pt x="345" y="778"/>
                </a:moveTo>
                <a:cubicBezTo>
                  <a:pt x="346" y="779"/>
                  <a:pt x="346" y="779"/>
                  <a:pt x="346" y="779"/>
                </a:cubicBezTo>
                <a:cubicBezTo>
                  <a:pt x="346" y="779"/>
                  <a:pt x="346" y="779"/>
                  <a:pt x="346" y="779"/>
                </a:cubicBezTo>
                <a:cubicBezTo>
                  <a:pt x="345" y="779"/>
                  <a:pt x="346" y="779"/>
                  <a:pt x="345" y="779"/>
                </a:cubicBezTo>
                <a:cubicBezTo>
                  <a:pt x="345" y="779"/>
                  <a:pt x="345" y="779"/>
                  <a:pt x="345" y="779"/>
                </a:cubicBezTo>
                <a:cubicBezTo>
                  <a:pt x="345" y="779"/>
                  <a:pt x="345" y="779"/>
                  <a:pt x="345" y="778"/>
                </a:cubicBezTo>
                <a:close/>
                <a:moveTo>
                  <a:pt x="344" y="779"/>
                </a:moveTo>
                <a:cubicBezTo>
                  <a:pt x="345" y="779"/>
                  <a:pt x="345" y="779"/>
                  <a:pt x="345" y="779"/>
                </a:cubicBezTo>
                <a:cubicBezTo>
                  <a:pt x="345" y="779"/>
                  <a:pt x="345" y="779"/>
                  <a:pt x="345" y="779"/>
                </a:cubicBezTo>
                <a:cubicBezTo>
                  <a:pt x="344" y="779"/>
                  <a:pt x="344" y="779"/>
                  <a:pt x="344" y="779"/>
                </a:cubicBezTo>
                <a:close/>
                <a:moveTo>
                  <a:pt x="341" y="770"/>
                </a:moveTo>
                <a:cubicBezTo>
                  <a:pt x="341" y="770"/>
                  <a:pt x="341" y="770"/>
                  <a:pt x="341" y="770"/>
                </a:cubicBezTo>
                <a:cubicBezTo>
                  <a:pt x="341" y="770"/>
                  <a:pt x="341" y="770"/>
                  <a:pt x="341" y="770"/>
                </a:cubicBezTo>
                <a:cubicBezTo>
                  <a:pt x="341" y="770"/>
                  <a:pt x="341" y="770"/>
                  <a:pt x="341" y="770"/>
                </a:cubicBezTo>
                <a:cubicBezTo>
                  <a:pt x="341" y="770"/>
                  <a:pt x="341" y="770"/>
                  <a:pt x="341" y="770"/>
                </a:cubicBezTo>
                <a:close/>
                <a:moveTo>
                  <a:pt x="339" y="768"/>
                </a:moveTo>
                <a:cubicBezTo>
                  <a:pt x="340" y="768"/>
                  <a:pt x="340" y="768"/>
                  <a:pt x="340" y="768"/>
                </a:cubicBezTo>
                <a:cubicBezTo>
                  <a:pt x="340" y="769"/>
                  <a:pt x="340" y="769"/>
                  <a:pt x="340" y="769"/>
                </a:cubicBezTo>
                <a:cubicBezTo>
                  <a:pt x="340" y="769"/>
                  <a:pt x="340" y="769"/>
                  <a:pt x="340" y="769"/>
                </a:cubicBezTo>
                <a:cubicBezTo>
                  <a:pt x="339" y="769"/>
                  <a:pt x="339" y="769"/>
                  <a:pt x="339" y="769"/>
                </a:cubicBezTo>
                <a:lnTo>
                  <a:pt x="339" y="768"/>
                </a:lnTo>
                <a:close/>
                <a:moveTo>
                  <a:pt x="331" y="758"/>
                </a:moveTo>
                <a:cubicBezTo>
                  <a:pt x="332" y="758"/>
                  <a:pt x="332" y="758"/>
                  <a:pt x="332" y="758"/>
                </a:cubicBezTo>
                <a:cubicBezTo>
                  <a:pt x="332" y="758"/>
                  <a:pt x="332" y="758"/>
                  <a:pt x="332" y="758"/>
                </a:cubicBezTo>
                <a:cubicBezTo>
                  <a:pt x="332" y="758"/>
                  <a:pt x="332" y="758"/>
                  <a:pt x="332" y="758"/>
                </a:cubicBezTo>
                <a:cubicBezTo>
                  <a:pt x="332" y="758"/>
                  <a:pt x="331" y="758"/>
                  <a:pt x="331" y="758"/>
                </a:cubicBezTo>
                <a:close/>
                <a:moveTo>
                  <a:pt x="331" y="759"/>
                </a:moveTo>
                <a:cubicBezTo>
                  <a:pt x="331" y="759"/>
                  <a:pt x="331" y="759"/>
                  <a:pt x="332" y="759"/>
                </a:cubicBezTo>
                <a:cubicBezTo>
                  <a:pt x="332" y="760"/>
                  <a:pt x="332" y="760"/>
                  <a:pt x="331" y="760"/>
                </a:cubicBezTo>
                <a:cubicBezTo>
                  <a:pt x="331" y="761"/>
                  <a:pt x="331" y="761"/>
                  <a:pt x="331" y="761"/>
                </a:cubicBezTo>
                <a:cubicBezTo>
                  <a:pt x="331" y="760"/>
                  <a:pt x="331" y="760"/>
                  <a:pt x="331" y="760"/>
                </a:cubicBezTo>
                <a:cubicBezTo>
                  <a:pt x="331" y="760"/>
                  <a:pt x="331" y="759"/>
                  <a:pt x="331" y="759"/>
                </a:cubicBezTo>
                <a:close/>
                <a:moveTo>
                  <a:pt x="327" y="749"/>
                </a:moveTo>
                <a:cubicBezTo>
                  <a:pt x="327" y="749"/>
                  <a:pt x="327" y="749"/>
                  <a:pt x="327" y="749"/>
                </a:cubicBezTo>
                <a:cubicBezTo>
                  <a:pt x="327" y="749"/>
                  <a:pt x="327" y="750"/>
                  <a:pt x="327" y="750"/>
                </a:cubicBezTo>
                <a:cubicBezTo>
                  <a:pt x="327" y="750"/>
                  <a:pt x="328" y="750"/>
                  <a:pt x="328" y="750"/>
                </a:cubicBezTo>
                <a:cubicBezTo>
                  <a:pt x="328" y="751"/>
                  <a:pt x="327" y="751"/>
                  <a:pt x="327" y="751"/>
                </a:cubicBezTo>
                <a:cubicBezTo>
                  <a:pt x="326" y="751"/>
                  <a:pt x="326" y="751"/>
                  <a:pt x="326" y="751"/>
                </a:cubicBezTo>
                <a:cubicBezTo>
                  <a:pt x="327" y="751"/>
                  <a:pt x="327" y="750"/>
                  <a:pt x="327" y="749"/>
                </a:cubicBezTo>
                <a:close/>
                <a:moveTo>
                  <a:pt x="326" y="751"/>
                </a:moveTo>
                <a:cubicBezTo>
                  <a:pt x="326" y="751"/>
                  <a:pt x="326" y="751"/>
                  <a:pt x="326" y="751"/>
                </a:cubicBezTo>
                <a:cubicBezTo>
                  <a:pt x="326" y="751"/>
                  <a:pt x="326" y="751"/>
                  <a:pt x="326" y="751"/>
                </a:cubicBezTo>
                <a:cubicBezTo>
                  <a:pt x="326" y="751"/>
                  <a:pt x="326" y="751"/>
                  <a:pt x="326" y="751"/>
                </a:cubicBezTo>
                <a:cubicBezTo>
                  <a:pt x="326" y="751"/>
                  <a:pt x="325" y="751"/>
                  <a:pt x="326" y="751"/>
                </a:cubicBezTo>
                <a:close/>
                <a:moveTo>
                  <a:pt x="325" y="752"/>
                </a:moveTo>
                <a:cubicBezTo>
                  <a:pt x="325" y="752"/>
                  <a:pt x="325" y="752"/>
                  <a:pt x="325" y="752"/>
                </a:cubicBezTo>
                <a:cubicBezTo>
                  <a:pt x="325" y="752"/>
                  <a:pt x="325" y="752"/>
                  <a:pt x="325" y="752"/>
                </a:cubicBezTo>
                <a:cubicBezTo>
                  <a:pt x="325" y="752"/>
                  <a:pt x="325" y="752"/>
                  <a:pt x="325" y="752"/>
                </a:cubicBezTo>
                <a:close/>
                <a:moveTo>
                  <a:pt x="325" y="753"/>
                </a:moveTo>
                <a:cubicBezTo>
                  <a:pt x="325" y="753"/>
                  <a:pt x="325" y="753"/>
                  <a:pt x="325" y="753"/>
                </a:cubicBezTo>
                <a:cubicBezTo>
                  <a:pt x="325" y="753"/>
                  <a:pt x="325" y="753"/>
                  <a:pt x="325" y="753"/>
                </a:cubicBezTo>
                <a:cubicBezTo>
                  <a:pt x="325" y="753"/>
                  <a:pt x="325" y="753"/>
                  <a:pt x="325" y="753"/>
                </a:cubicBezTo>
                <a:close/>
                <a:moveTo>
                  <a:pt x="325" y="751"/>
                </a:moveTo>
                <a:cubicBezTo>
                  <a:pt x="325" y="751"/>
                  <a:pt x="325" y="751"/>
                  <a:pt x="325" y="751"/>
                </a:cubicBezTo>
                <a:cubicBezTo>
                  <a:pt x="325" y="751"/>
                  <a:pt x="325" y="751"/>
                  <a:pt x="325" y="751"/>
                </a:cubicBezTo>
                <a:cubicBezTo>
                  <a:pt x="324" y="751"/>
                  <a:pt x="325" y="752"/>
                  <a:pt x="325" y="751"/>
                </a:cubicBezTo>
                <a:close/>
                <a:moveTo>
                  <a:pt x="325" y="746"/>
                </a:moveTo>
                <a:cubicBezTo>
                  <a:pt x="325" y="746"/>
                  <a:pt x="325" y="746"/>
                  <a:pt x="325" y="746"/>
                </a:cubicBezTo>
                <a:cubicBezTo>
                  <a:pt x="325" y="746"/>
                  <a:pt x="325" y="746"/>
                  <a:pt x="325" y="746"/>
                </a:cubicBezTo>
                <a:cubicBezTo>
                  <a:pt x="325" y="746"/>
                  <a:pt x="325" y="746"/>
                  <a:pt x="325" y="746"/>
                </a:cubicBezTo>
                <a:cubicBezTo>
                  <a:pt x="324" y="746"/>
                  <a:pt x="324" y="746"/>
                  <a:pt x="324" y="745"/>
                </a:cubicBezTo>
                <a:cubicBezTo>
                  <a:pt x="325" y="745"/>
                  <a:pt x="325" y="745"/>
                  <a:pt x="325" y="746"/>
                </a:cubicBezTo>
                <a:close/>
                <a:moveTo>
                  <a:pt x="324" y="747"/>
                </a:moveTo>
                <a:cubicBezTo>
                  <a:pt x="325" y="747"/>
                  <a:pt x="324" y="747"/>
                  <a:pt x="325" y="747"/>
                </a:cubicBezTo>
                <a:cubicBezTo>
                  <a:pt x="324" y="747"/>
                  <a:pt x="324" y="747"/>
                  <a:pt x="324" y="747"/>
                </a:cubicBezTo>
                <a:cubicBezTo>
                  <a:pt x="324" y="747"/>
                  <a:pt x="324" y="747"/>
                  <a:pt x="324" y="747"/>
                </a:cubicBezTo>
                <a:close/>
                <a:moveTo>
                  <a:pt x="324" y="749"/>
                </a:moveTo>
                <a:cubicBezTo>
                  <a:pt x="324" y="749"/>
                  <a:pt x="324" y="749"/>
                  <a:pt x="324" y="749"/>
                </a:cubicBezTo>
                <a:cubicBezTo>
                  <a:pt x="324" y="749"/>
                  <a:pt x="324" y="749"/>
                  <a:pt x="324" y="749"/>
                </a:cubicBezTo>
                <a:cubicBezTo>
                  <a:pt x="324" y="749"/>
                  <a:pt x="324" y="749"/>
                  <a:pt x="324" y="749"/>
                </a:cubicBezTo>
                <a:cubicBezTo>
                  <a:pt x="324" y="749"/>
                  <a:pt x="324" y="749"/>
                  <a:pt x="324" y="749"/>
                </a:cubicBezTo>
                <a:cubicBezTo>
                  <a:pt x="324" y="749"/>
                  <a:pt x="324" y="749"/>
                  <a:pt x="324" y="749"/>
                </a:cubicBezTo>
                <a:close/>
                <a:moveTo>
                  <a:pt x="324" y="754"/>
                </a:moveTo>
                <a:cubicBezTo>
                  <a:pt x="324" y="754"/>
                  <a:pt x="324" y="754"/>
                  <a:pt x="324" y="754"/>
                </a:cubicBezTo>
                <a:cubicBezTo>
                  <a:pt x="324" y="754"/>
                  <a:pt x="324" y="754"/>
                  <a:pt x="324" y="754"/>
                </a:cubicBezTo>
                <a:cubicBezTo>
                  <a:pt x="324" y="754"/>
                  <a:pt x="325" y="754"/>
                  <a:pt x="325" y="754"/>
                </a:cubicBezTo>
                <a:cubicBezTo>
                  <a:pt x="325" y="754"/>
                  <a:pt x="325" y="754"/>
                  <a:pt x="325" y="754"/>
                </a:cubicBezTo>
                <a:cubicBezTo>
                  <a:pt x="324" y="754"/>
                  <a:pt x="325" y="754"/>
                  <a:pt x="324" y="754"/>
                </a:cubicBezTo>
                <a:close/>
                <a:moveTo>
                  <a:pt x="326" y="767"/>
                </a:moveTo>
                <a:cubicBezTo>
                  <a:pt x="326" y="767"/>
                  <a:pt x="326" y="767"/>
                  <a:pt x="326" y="767"/>
                </a:cubicBezTo>
                <a:cubicBezTo>
                  <a:pt x="326" y="767"/>
                  <a:pt x="326" y="767"/>
                  <a:pt x="326" y="767"/>
                </a:cubicBezTo>
                <a:close/>
                <a:moveTo>
                  <a:pt x="326" y="758"/>
                </a:moveTo>
                <a:cubicBezTo>
                  <a:pt x="326" y="758"/>
                  <a:pt x="325" y="758"/>
                  <a:pt x="325" y="758"/>
                </a:cubicBezTo>
                <a:cubicBezTo>
                  <a:pt x="325" y="757"/>
                  <a:pt x="325" y="756"/>
                  <a:pt x="325" y="755"/>
                </a:cubicBezTo>
                <a:cubicBezTo>
                  <a:pt x="326" y="756"/>
                  <a:pt x="325" y="757"/>
                  <a:pt x="327" y="757"/>
                </a:cubicBezTo>
                <a:cubicBezTo>
                  <a:pt x="327" y="757"/>
                  <a:pt x="326" y="757"/>
                  <a:pt x="326" y="758"/>
                </a:cubicBezTo>
                <a:close/>
                <a:moveTo>
                  <a:pt x="326" y="754"/>
                </a:moveTo>
                <a:cubicBezTo>
                  <a:pt x="326" y="754"/>
                  <a:pt x="326" y="754"/>
                  <a:pt x="326" y="754"/>
                </a:cubicBezTo>
                <a:cubicBezTo>
                  <a:pt x="326" y="753"/>
                  <a:pt x="326" y="753"/>
                  <a:pt x="326" y="753"/>
                </a:cubicBezTo>
                <a:cubicBezTo>
                  <a:pt x="327" y="754"/>
                  <a:pt x="327" y="754"/>
                  <a:pt x="328" y="755"/>
                </a:cubicBezTo>
                <a:cubicBezTo>
                  <a:pt x="328" y="755"/>
                  <a:pt x="328" y="755"/>
                  <a:pt x="328" y="755"/>
                </a:cubicBezTo>
                <a:cubicBezTo>
                  <a:pt x="326" y="755"/>
                  <a:pt x="327" y="755"/>
                  <a:pt x="326" y="754"/>
                </a:cubicBezTo>
                <a:close/>
                <a:moveTo>
                  <a:pt x="328" y="755"/>
                </a:moveTo>
                <a:cubicBezTo>
                  <a:pt x="328" y="755"/>
                  <a:pt x="328" y="755"/>
                  <a:pt x="328" y="755"/>
                </a:cubicBezTo>
                <a:cubicBezTo>
                  <a:pt x="328" y="755"/>
                  <a:pt x="328" y="756"/>
                  <a:pt x="328" y="756"/>
                </a:cubicBezTo>
                <a:cubicBezTo>
                  <a:pt x="328" y="756"/>
                  <a:pt x="328" y="756"/>
                  <a:pt x="328" y="756"/>
                </a:cubicBezTo>
                <a:cubicBezTo>
                  <a:pt x="328" y="756"/>
                  <a:pt x="328" y="756"/>
                  <a:pt x="328" y="756"/>
                </a:cubicBezTo>
                <a:cubicBezTo>
                  <a:pt x="328" y="756"/>
                  <a:pt x="328" y="756"/>
                  <a:pt x="328" y="755"/>
                </a:cubicBezTo>
                <a:close/>
                <a:moveTo>
                  <a:pt x="328" y="766"/>
                </a:moveTo>
                <a:cubicBezTo>
                  <a:pt x="328" y="766"/>
                  <a:pt x="328" y="766"/>
                  <a:pt x="328" y="766"/>
                </a:cubicBezTo>
                <a:cubicBezTo>
                  <a:pt x="328" y="766"/>
                  <a:pt x="328" y="765"/>
                  <a:pt x="328" y="765"/>
                </a:cubicBezTo>
                <a:cubicBezTo>
                  <a:pt x="328" y="765"/>
                  <a:pt x="328" y="765"/>
                  <a:pt x="328" y="765"/>
                </a:cubicBezTo>
                <a:lnTo>
                  <a:pt x="328" y="766"/>
                </a:lnTo>
                <a:close/>
                <a:moveTo>
                  <a:pt x="329" y="757"/>
                </a:moveTo>
                <a:cubicBezTo>
                  <a:pt x="328" y="757"/>
                  <a:pt x="328" y="757"/>
                  <a:pt x="328" y="757"/>
                </a:cubicBezTo>
                <a:cubicBezTo>
                  <a:pt x="328" y="757"/>
                  <a:pt x="328" y="757"/>
                  <a:pt x="328" y="757"/>
                </a:cubicBezTo>
                <a:cubicBezTo>
                  <a:pt x="329" y="757"/>
                  <a:pt x="329" y="757"/>
                  <a:pt x="329" y="757"/>
                </a:cubicBezTo>
                <a:close/>
                <a:moveTo>
                  <a:pt x="329" y="757"/>
                </a:moveTo>
                <a:cubicBezTo>
                  <a:pt x="329" y="757"/>
                  <a:pt x="329" y="757"/>
                  <a:pt x="329" y="757"/>
                </a:cubicBezTo>
                <a:close/>
                <a:moveTo>
                  <a:pt x="330" y="759"/>
                </a:moveTo>
                <a:cubicBezTo>
                  <a:pt x="329" y="759"/>
                  <a:pt x="329" y="759"/>
                  <a:pt x="329" y="759"/>
                </a:cubicBezTo>
                <a:cubicBezTo>
                  <a:pt x="329" y="759"/>
                  <a:pt x="329" y="759"/>
                  <a:pt x="329" y="759"/>
                </a:cubicBezTo>
                <a:cubicBezTo>
                  <a:pt x="329" y="758"/>
                  <a:pt x="329" y="758"/>
                  <a:pt x="329" y="758"/>
                </a:cubicBezTo>
                <a:cubicBezTo>
                  <a:pt x="329" y="758"/>
                  <a:pt x="329" y="758"/>
                  <a:pt x="329" y="758"/>
                </a:cubicBezTo>
                <a:cubicBezTo>
                  <a:pt x="329" y="759"/>
                  <a:pt x="329" y="759"/>
                  <a:pt x="330" y="759"/>
                </a:cubicBezTo>
                <a:close/>
                <a:moveTo>
                  <a:pt x="330" y="767"/>
                </a:moveTo>
                <a:cubicBezTo>
                  <a:pt x="330" y="767"/>
                  <a:pt x="330" y="767"/>
                  <a:pt x="330" y="767"/>
                </a:cubicBezTo>
                <a:cubicBezTo>
                  <a:pt x="330" y="767"/>
                  <a:pt x="330" y="767"/>
                  <a:pt x="330" y="767"/>
                </a:cubicBezTo>
                <a:close/>
                <a:moveTo>
                  <a:pt x="330" y="759"/>
                </a:moveTo>
                <a:cubicBezTo>
                  <a:pt x="330" y="758"/>
                  <a:pt x="330" y="758"/>
                  <a:pt x="330" y="758"/>
                </a:cubicBezTo>
                <a:cubicBezTo>
                  <a:pt x="330" y="758"/>
                  <a:pt x="330" y="758"/>
                  <a:pt x="330" y="758"/>
                </a:cubicBezTo>
                <a:cubicBezTo>
                  <a:pt x="330" y="758"/>
                  <a:pt x="330" y="758"/>
                  <a:pt x="330" y="758"/>
                </a:cubicBezTo>
                <a:cubicBezTo>
                  <a:pt x="330" y="759"/>
                  <a:pt x="330" y="759"/>
                  <a:pt x="330" y="759"/>
                </a:cubicBezTo>
                <a:cubicBezTo>
                  <a:pt x="330" y="759"/>
                  <a:pt x="330" y="759"/>
                  <a:pt x="330" y="759"/>
                </a:cubicBezTo>
                <a:cubicBezTo>
                  <a:pt x="330" y="759"/>
                  <a:pt x="330" y="759"/>
                  <a:pt x="330" y="759"/>
                </a:cubicBezTo>
                <a:cubicBezTo>
                  <a:pt x="330" y="759"/>
                  <a:pt x="330" y="759"/>
                  <a:pt x="330" y="759"/>
                </a:cubicBezTo>
                <a:close/>
                <a:moveTo>
                  <a:pt x="330" y="768"/>
                </a:moveTo>
                <a:cubicBezTo>
                  <a:pt x="330" y="768"/>
                  <a:pt x="330" y="768"/>
                  <a:pt x="330" y="768"/>
                </a:cubicBezTo>
                <a:cubicBezTo>
                  <a:pt x="331" y="768"/>
                  <a:pt x="331" y="768"/>
                  <a:pt x="331" y="768"/>
                </a:cubicBezTo>
                <a:cubicBezTo>
                  <a:pt x="331" y="768"/>
                  <a:pt x="331" y="768"/>
                  <a:pt x="331" y="768"/>
                </a:cubicBezTo>
                <a:lnTo>
                  <a:pt x="330" y="768"/>
                </a:lnTo>
                <a:close/>
                <a:moveTo>
                  <a:pt x="331" y="769"/>
                </a:moveTo>
                <a:cubicBezTo>
                  <a:pt x="330" y="769"/>
                  <a:pt x="331" y="769"/>
                  <a:pt x="331" y="768"/>
                </a:cubicBezTo>
                <a:cubicBezTo>
                  <a:pt x="331" y="768"/>
                  <a:pt x="331" y="768"/>
                  <a:pt x="331" y="768"/>
                </a:cubicBezTo>
                <a:lnTo>
                  <a:pt x="331" y="769"/>
                </a:lnTo>
                <a:close/>
                <a:moveTo>
                  <a:pt x="333" y="782"/>
                </a:moveTo>
                <a:cubicBezTo>
                  <a:pt x="333" y="782"/>
                  <a:pt x="333" y="782"/>
                  <a:pt x="333" y="782"/>
                </a:cubicBezTo>
                <a:cubicBezTo>
                  <a:pt x="333" y="781"/>
                  <a:pt x="333" y="781"/>
                  <a:pt x="333" y="781"/>
                </a:cubicBezTo>
                <a:cubicBezTo>
                  <a:pt x="333" y="781"/>
                  <a:pt x="333" y="781"/>
                  <a:pt x="333" y="781"/>
                </a:cubicBezTo>
                <a:cubicBezTo>
                  <a:pt x="333" y="781"/>
                  <a:pt x="333" y="781"/>
                  <a:pt x="333" y="781"/>
                </a:cubicBezTo>
                <a:cubicBezTo>
                  <a:pt x="333" y="782"/>
                  <a:pt x="333" y="781"/>
                  <a:pt x="333" y="782"/>
                </a:cubicBezTo>
                <a:close/>
                <a:moveTo>
                  <a:pt x="333" y="777"/>
                </a:moveTo>
                <a:cubicBezTo>
                  <a:pt x="333" y="777"/>
                  <a:pt x="333" y="777"/>
                  <a:pt x="333" y="777"/>
                </a:cubicBezTo>
                <a:cubicBezTo>
                  <a:pt x="332" y="777"/>
                  <a:pt x="333" y="777"/>
                  <a:pt x="332" y="776"/>
                </a:cubicBezTo>
                <a:cubicBezTo>
                  <a:pt x="332" y="776"/>
                  <a:pt x="332" y="776"/>
                  <a:pt x="332" y="776"/>
                </a:cubicBezTo>
                <a:cubicBezTo>
                  <a:pt x="333" y="776"/>
                  <a:pt x="333" y="776"/>
                  <a:pt x="333" y="776"/>
                </a:cubicBezTo>
                <a:cubicBezTo>
                  <a:pt x="333" y="776"/>
                  <a:pt x="333" y="777"/>
                  <a:pt x="333" y="777"/>
                </a:cubicBezTo>
                <a:cubicBezTo>
                  <a:pt x="333" y="777"/>
                  <a:pt x="333" y="777"/>
                  <a:pt x="333" y="777"/>
                </a:cubicBezTo>
                <a:close/>
                <a:moveTo>
                  <a:pt x="335" y="774"/>
                </a:moveTo>
                <a:cubicBezTo>
                  <a:pt x="335" y="774"/>
                  <a:pt x="335" y="774"/>
                  <a:pt x="335" y="774"/>
                </a:cubicBezTo>
                <a:cubicBezTo>
                  <a:pt x="335" y="774"/>
                  <a:pt x="335" y="774"/>
                  <a:pt x="335" y="774"/>
                </a:cubicBezTo>
                <a:cubicBezTo>
                  <a:pt x="335" y="774"/>
                  <a:pt x="335" y="774"/>
                  <a:pt x="335" y="773"/>
                </a:cubicBezTo>
                <a:cubicBezTo>
                  <a:pt x="335" y="774"/>
                  <a:pt x="335" y="774"/>
                  <a:pt x="335" y="774"/>
                </a:cubicBezTo>
                <a:close/>
                <a:moveTo>
                  <a:pt x="335" y="772"/>
                </a:moveTo>
                <a:cubicBezTo>
                  <a:pt x="335" y="772"/>
                  <a:pt x="335" y="772"/>
                  <a:pt x="335" y="772"/>
                </a:cubicBezTo>
                <a:cubicBezTo>
                  <a:pt x="335" y="772"/>
                  <a:pt x="335" y="772"/>
                  <a:pt x="335" y="772"/>
                </a:cubicBezTo>
                <a:cubicBezTo>
                  <a:pt x="335" y="772"/>
                  <a:pt x="335" y="772"/>
                  <a:pt x="335" y="772"/>
                </a:cubicBezTo>
                <a:close/>
                <a:moveTo>
                  <a:pt x="335" y="767"/>
                </a:moveTo>
                <a:cubicBezTo>
                  <a:pt x="335" y="767"/>
                  <a:pt x="335" y="767"/>
                  <a:pt x="335" y="767"/>
                </a:cubicBezTo>
                <a:cubicBezTo>
                  <a:pt x="335" y="766"/>
                  <a:pt x="335" y="766"/>
                  <a:pt x="335" y="766"/>
                </a:cubicBezTo>
                <a:cubicBezTo>
                  <a:pt x="335" y="766"/>
                  <a:pt x="335" y="766"/>
                  <a:pt x="334" y="765"/>
                </a:cubicBezTo>
                <a:cubicBezTo>
                  <a:pt x="334" y="765"/>
                  <a:pt x="334" y="765"/>
                  <a:pt x="334" y="765"/>
                </a:cubicBezTo>
                <a:cubicBezTo>
                  <a:pt x="334" y="765"/>
                  <a:pt x="334" y="765"/>
                  <a:pt x="334" y="765"/>
                </a:cubicBezTo>
                <a:cubicBezTo>
                  <a:pt x="334" y="766"/>
                  <a:pt x="334" y="766"/>
                  <a:pt x="334" y="766"/>
                </a:cubicBezTo>
                <a:cubicBezTo>
                  <a:pt x="334" y="767"/>
                  <a:pt x="334" y="767"/>
                  <a:pt x="333" y="767"/>
                </a:cubicBezTo>
                <a:cubicBezTo>
                  <a:pt x="332" y="767"/>
                  <a:pt x="332" y="767"/>
                  <a:pt x="332" y="767"/>
                </a:cubicBezTo>
                <a:cubicBezTo>
                  <a:pt x="333" y="766"/>
                  <a:pt x="333" y="766"/>
                  <a:pt x="333" y="765"/>
                </a:cubicBezTo>
                <a:cubicBezTo>
                  <a:pt x="333" y="764"/>
                  <a:pt x="333" y="763"/>
                  <a:pt x="333" y="763"/>
                </a:cubicBezTo>
                <a:cubicBezTo>
                  <a:pt x="333" y="763"/>
                  <a:pt x="332" y="763"/>
                  <a:pt x="332" y="763"/>
                </a:cubicBezTo>
                <a:cubicBezTo>
                  <a:pt x="332" y="764"/>
                  <a:pt x="332" y="764"/>
                  <a:pt x="332" y="765"/>
                </a:cubicBezTo>
                <a:cubicBezTo>
                  <a:pt x="332" y="765"/>
                  <a:pt x="332" y="765"/>
                  <a:pt x="331" y="765"/>
                </a:cubicBezTo>
                <a:cubicBezTo>
                  <a:pt x="331" y="764"/>
                  <a:pt x="331" y="764"/>
                  <a:pt x="331" y="763"/>
                </a:cubicBezTo>
                <a:cubicBezTo>
                  <a:pt x="331" y="763"/>
                  <a:pt x="331" y="762"/>
                  <a:pt x="332" y="761"/>
                </a:cubicBezTo>
                <a:cubicBezTo>
                  <a:pt x="332" y="761"/>
                  <a:pt x="332" y="761"/>
                  <a:pt x="332" y="761"/>
                </a:cubicBezTo>
                <a:cubicBezTo>
                  <a:pt x="332" y="761"/>
                  <a:pt x="332" y="761"/>
                  <a:pt x="332" y="762"/>
                </a:cubicBezTo>
                <a:cubicBezTo>
                  <a:pt x="332" y="762"/>
                  <a:pt x="332" y="762"/>
                  <a:pt x="332" y="762"/>
                </a:cubicBezTo>
                <a:cubicBezTo>
                  <a:pt x="332" y="762"/>
                  <a:pt x="333" y="761"/>
                  <a:pt x="333" y="761"/>
                </a:cubicBezTo>
                <a:cubicBezTo>
                  <a:pt x="333" y="761"/>
                  <a:pt x="333" y="761"/>
                  <a:pt x="333" y="761"/>
                </a:cubicBezTo>
                <a:cubicBezTo>
                  <a:pt x="333" y="761"/>
                  <a:pt x="333" y="761"/>
                  <a:pt x="333" y="761"/>
                </a:cubicBezTo>
                <a:cubicBezTo>
                  <a:pt x="333" y="761"/>
                  <a:pt x="333" y="761"/>
                  <a:pt x="333" y="762"/>
                </a:cubicBezTo>
                <a:cubicBezTo>
                  <a:pt x="333" y="762"/>
                  <a:pt x="333" y="762"/>
                  <a:pt x="333" y="763"/>
                </a:cubicBezTo>
                <a:cubicBezTo>
                  <a:pt x="334" y="763"/>
                  <a:pt x="334" y="763"/>
                  <a:pt x="334" y="763"/>
                </a:cubicBezTo>
                <a:cubicBezTo>
                  <a:pt x="334" y="764"/>
                  <a:pt x="334" y="764"/>
                  <a:pt x="334" y="764"/>
                </a:cubicBezTo>
                <a:cubicBezTo>
                  <a:pt x="334" y="764"/>
                  <a:pt x="334" y="764"/>
                  <a:pt x="335" y="764"/>
                </a:cubicBezTo>
                <a:cubicBezTo>
                  <a:pt x="335" y="764"/>
                  <a:pt x="335" y="764"/>
                  <a:pt x="335" y="764"/>
                </a:cubicBezTo>
                <a:cubicBezTo>
                  <a:pt x="336" y="765"/>
                  <a:pt x="335" y="765"/>
                  <a:pt x="336" y="766"/>
                </a:cubicBezTo>
                <a:cubicBezTo>
                  <a:pt x="336" y="766"/>
                  <a:pt x="336" y="766"/>
                  <a:pt x="335" y="767"/>
                </a:cubicBezTo>
                <a:close/>
                <a:moveTo>
                  <a:pt x="336" y="767"/>
                </a:moveTo>
                <a:cubicBezTo>
                  <a:pt x="336" y="767"/>
                  <a:pt x="336" y="767"/>
                  <a:pt x="336" y="768"/>
                </a:cubicBezTo>
                <a:cubicBezTo>
                  <a:pt x="337" y="768"/>
                  <a:pt x="337" y="768"/>
                  <a:pt x="337" y="768"/>
                </a:cubicBezTo>
                <a:cubicBezTo>
                  <a:pt x="337" y="768"/>
                  <a:pt x="337" y="768"/>
                  <a:pt x="337" y="768"/>
                </a:cubicBezTo>
                <a:cubicBezTo>
                  <a:pt x="336" y="768"/>
                  <a:pt x="336" y="768"/>
                  <a:pt x="336" y="768"/>
                </a:cubicBezTo>
                <a:lnTo>
                  <a:pt x="336" y="767"/>
                </a:lnTo>
                <a:close/>
                <a:moveTo>
                  <a:pt x="337" y="787"/>
                </a:moveTo>
                <a:cubicBezTo>
                  <a:pt x="336" y="787"/>
                  <a:pt x="336" y="787"/>
                  <a:pt x="336" y="787"/>
                </a:cubicBezTo>
                <a:cubicBezTo>
                  <a:pt x="337" y="787"/>
                  <a:pt x="337" y="787"/>
                  <a:pt x="336" y="786"/>
                </a:cubicBezTo>
                <a:cubicBezTo>
                  <a:pt x="337" y="786"/>
                  <a:pt x="337" y="786"/>
                  <a:pt x="337" y="786"/>
                </a:cubicBezTo>
                <a:cubicBezTo>
                  <a:pt x="337" y="786"/>
                  <a:pt x="337" y="786"/>
                  <a:pt x="337" y="786"/>
                </a:cubicBezTo>
                <a:cubicBezTo>
                  <a:pt x="337" y="786"/>
                  <a:pt x="337" y="787"/>
                  <a:pt x="337" y="787"/>
                </a:cubicBezTo>
                <a:close/>
                <a:moveTo>
                  <a:pt x="336" y="782"/>
                </a:moveTo>
                <a:cubicBezTo>
                  <a:pt x="336" y="782"/>
                  <a:pt x="336" y="782"/>
                  <a:pt x="336" y="782"/>
                </a:cubicBezTo>
                <a:cubicBezTo>
                  <a:pt x="336" y="782"/>
                  <a:pt x="336" y="782"/>
                  <a:pt x="336" y="782"/>
                </a:cubicBezTo>
                <a:cubicBezTo>
                  <a:pt x="336" y="782"/>
                  <a:pt x="336" y="782"/>
                  <a:pt x="336" y="782"/>
                </a:cubicBezTo>
                <a:close/>
                <a:moveTo>
                  <a:pt x="339" y="778"/>
                </a:moveTo>
                <a:cubicBezTo>
                  <a:pt x="339" y="778"/>
                  <a:pt x="339" y="778"/>
                  <a:pt x="339" y="778"/>
                </a:cubicBezTo>
                <a:cubicBezTo>
                  <a:pt x="339" y="778"/>
                  <a:pt x="339" y="777"/>
                  <a:pt x="339" y="777"/>
                </a:cubicBezTo>
                <a:cubicBezTo>
                  <a:pt x="339" y="777"/>
                  <a:pt x="339" y="777"/>
                  <a:pt x="339" y="778"/>
                </a:cubicBezTo>
                <a:cubicBezTo>
                  <a:pt x="339" y="778"/>
                  <a:pt x="339" y="778"/>
                  <a:pt x="339" y="778"/>
                </a:cubicBezTo>
                <a:close/>
                <a:moveTo>
                  <a:pt x="339" y="772"/>
                </a:moveTo>
                <a:cubicBezTo>
                  <a:pt x="339" y="773"/>
                  <a:pt x="338" y="773"/>
                  <a:pt x="337" y="773"/>
                </a:cubicBezTo>
                <a:cubicBezTo>
                  <a:pt x="337" y="773"/>
                  <a:pt x="336" y="773"/>
                  <a:pt x="336" y="773"/>
                </a:cubicBezTo>
                <a:cubicBezTo>
                  <a:pt x="336" y="773"/>
                  <a:pt x="336" y="773"/>
                  <a:pt x="336" y="773"/>
                </a:cubicBezTo>
                <a:cubicBezTo>
                  <a:pt x="336" y="772"/>
                  <a:pt x="337" y="772"/>
                  <a:pt x="337" y="772"/>
                </a:cubicBezTo>
                <a:cubicBezTo>
                  <a:pt x="337" y="771"/>
                  <a:pt x="336" y="770"/>
                  <a:pt x="336" y="769"/>
                </a:cubicBezTo>
                <a:cubicBezTo>
                  <a:pt x="336" y="769"/>
                  <a:pt x="336" y="769"/>
                  <a:pt x="336" y="769"/>
                </a:cubicBezTo>
                <a:cubicBezTo>
                  <a:pt x="337" y="769"/>
                  <a:pt x="337" y="769"/>
                  <a:pt x="337" y="769"/>
                </a:cubicBezTo>
                <a:cubicBezTo>
                  <a:pt x="338" y="769"/>
                  <a:pt x="338" y="769"/>
                  <a:pt x="338" y="769"/>
                </a:cubicBezTo>
                <a:cubicBezTo>
                  <a:pt x="338" y="768"/>
                  <a:pt x="338" y="768"/>
                  <a:pt x="338" y="768"/>
                </a:cubicBezTo>
                <a:cubicBezTo>
                  <a:pt x="338" y="768"/>
                  <a:pt x="338" y="768"/>
                  <a:pt x="338" y="768"/>
                </a:cubicBezTo>
                <a:cubicBezTo>
                  <a:pt x="338" y="769"/>
                  <a:pt x="339" y="769"/>
                  <a:pt x="339" y="770"/>
                </a:cubicBezTo>
                <a:cubicBezTo>
                  <a:pt x="339" y="770"/>
                  <a:pt x="339" y="772"/>
                  <a:pt x="339" y="772"/>
                </a:cubicBezTo>
                <a:close/>
                <a:moveTo>
                  <a:pt x="340" y="772"/>
                </a:moveTo>
                <a:cubicBezTo>
                  <a:pt x="340" y="772"/>
                  <a:pt x="340" y="772"/>
                  <a:pt x="340" y="772"/>
                </a:cubicBezTo>
                <a:cubicBezTo>
                  <a:pt x="340" y="772"/>
                  <a:pt x="340" y="772"/>
                  <a:pt x="340" y="772"/>
                </a:cubicBezTo>
                <a:cubicBezTo>
                  <a:pt x="340" y="772"/>
                  <a:pt x="340" y="772"/>
                  <a:pt x="340" y="772"/>
                </a:cubicBezTo>
                <a:close/>
                <a:moveTo>
                  <a:pt x="341" y="787"/>
                </a:moveTo>
                <a:cubicBezTo>
                  <a:pt x="341" y="787"/>
                  <a:pt x="341" y="787"/>
                  <a:pt x="341" y="787"/>
                </a:cubicBezTo>
                <a:cubicBezTo>
                  <a:pt x="341" y="787"/>
                  <a:pt x="341" y="787"/>
                  <a:pt x="341" y="787"/>
                </a:cubicBezTo>
                <a:cubicBezTo>
                  <a:pt x="341" y="786"/>
                  <a:pt x="341" y="786"/>
                  <a:pt x="341" y="786"/>
                </a:cubicBezTo>
                <a:cubicBezTo>
                  <a:pt x="341" y="786"/>
                  <a:pt x="341" y="786"/>
                  <a:pt x="341" y="786"/>
                </a:cubicBezTo>
                <a:cubicBezTo>
                  <a:pt x="341" y="786"/>
                  <a:pt x="341" y="786"/>
                  <a:pt x="341" y="787"/>
                </a:cubicBezTo>
                <a:cubicBezTo>
                  <a:pt x="341" y="787"/>
                  <a:pt x="341" y="787"/>
                  <a:pt x="341" y="787"/>
                </a:cubicBezTo>
                <a:close/>
                <a:moveTo>
                  <a:pt x="340" y="775"/>
                </a:moveTo>
                <a:cubicBezTo>
                  <a:pt x="340" y="774"/>
                  <a:pt x="341" y="774"/>
                  <a:pt x="340" y="773"/>
                </a:cubicBezTo>
                <a:cubicBezTo>
                  <a:pt x="341" y="773"/>
                  <a:pt x="341" y="773"/>
                  <a:pt x="341" y="773"/>
                </a:cubicBezTo>
                <a:cubicBezTo>
                  <a:pt x="343" y="773"/>
                  <a:pt x="343" y="773"/>
                  <a:pt x="343" y="773"/>
                </a:cubicBezTo>
                <a:cubicBezTo>
                  <a:pt x="343" y="773"/>
                  <a:pt x="343" y="774"/>
                  <a:pt x="343" y="774"/>
                </a:cubicBezTo>
                <a:cubicBezTo>
                  <a:pt x="343" y="775"/>
                  <a:pt x="343" y="775"/>
                  <a:pt x="344" y="775"/>
                </a:cubicBezTo>
                <a:cubicBezTo>
                  <a:pt x="344" y="776"/>
                  <a:pt x="344" y="776"/>
                  <a:pt x="343" y="776"/>
                </a:cubicBezTo>
                <a:cubicBezTo>
                  <a:pt x="343" y="776"/>
                  <a:pt x="343" y="776"/>
                  <a:pt x="343" y="776"/>
                </a:cubicBezTo>
                <a:cubicBezTo>
                  <a:pt x="343" y="776"/>
                  <a:pt x="343" y="776"/>
                  <a:pt x="343" y="776"/>
                </a:cubicBezTo>
                <a:cubicBezTo>
                  <a:pt x="343" y="776"/>
                  <a:pt x="343" y="776"/>
                  <a:pt x="343" y="776"/>
                </a:cubicBezTo>
                <a:cubicBezTo>
                  <a:pt x="343" y="777"/>
                  <a:pt x="343" y="777"/>
                  <a:pt x="343" y="777"/>
                </a:cubicBezTo>
                <a:cubicBezTo>
                  <a:pt x="343" y="777"/>
                  <a:pt x="343" y="778"/>
                  <a:pt x="343" y="778"/>
                </a:cubicBezTo>
                <a:cubicBezTo>
                  <a:pt x="343" y="778"/>
                  <a:pt x="343" y="778"/>
                  <a:pt x="342" y="778"/>
                </a:cubicBezTo>
                <a:cubicBezTo>
                  <a:pt x="341" y="777"/>
                  <a:pt x="341" y="776"/>
                  <a:pt x="340" y="775"/>
                </a:cubicBezTo>
                <a:close/>
                <a:moveTo>
                  <a:pt x="344" y="790"/>
                </a:moveTo>
                <a:cubicBezTo>
                  <a:pt x="344" y="790"/>
                  <a:pt x="344" y="790"/>
                  <a:pt x="344" y="790"/>
                </a:cubicBezTo>
                <a:cubicBezTo>
                  <a:pt x="343" y="790"/>
                  <a:pt x="343" y="790"/>
                  <a:pt x="343" y="790"/>
                </a:cubicBezTo>
                <a:cubicBezTo>
                  <a:pt x="343" y="790"/>
                  <a:pt x="343" y="790"/>
                  <a:pt x="343" y="790"/>
                </a:cubicBezTo>
                <a:lnTo>
                  <a:pt x="344" y="790"/>
                </a:lnTo>
                <a:close/>
                <a:moveTo>
                  <a:pt x="343" y="788"/>
                </a:moveTo>
                <a:cubicBezTo>
                  <a:pt x="343" y="788"/>
                  <a:pt x="343" y="788"/>
                  <a:pt x="343" y="789"/>
                </a:cubicBezTo>
                <a:cubicBezTo>
                  <a:pt x="343" y="789"/>
                  <a:pt x="343" y="789"/>
                  <a:pt x="343" y="789"/>
                </a:cubicBezTo>
                <a:cubicBezTo>
                  <a:pt x="343" y="789"/>
                  <a:pt x="343" y="789"/>
                  <a:pt x="343" y="788"/>
                </a:cubicBezTo>
                <a:close/>
                <a:moveTo>
                  <a:pt x="344" y="796"/>
                </a:moveTo>
                <a:cubicBezTo>
                  <a:pt x="344" y="796"/>
                  <a:pt x="344" y="795"/>
                  <a:pt x="344" y="795"/>
                </a:cubicBezTo>
                <a:cubicBezTo>
                  <a:pt x="344" y="795"/>
                  <a:pt x="344" y="795"/>
                  <a:pt x="344" y="796"/>
                </a:cubicBezTo>
                <a:close/>
                <a:moveTo>
                  <a:pt x="344" y="794"/>
                </a:moveTo>
                <a:cubicBezTo>
                  <a:pt x="344" y="794"/>
                  <a:pt x="344" y="794"/>
                  <a:pt x="344" y="794"/>
                </a:cubicBezTo>
                <a:cubicBezTo>
                  <a:pt x="343" y="794"/>
                  <a:pt x="343" y="793"/>
                  <a:pt x="343" y="793"/>
                </a:cubicBezTo>
                <a:cubicBezTo>
                  <a:pt x="343" y="793"/>
                  <a:pt x="343" y="792"/>
                  <a:pt x="343" y="792"/>
                </a:cubicBezTo>
                <a:cubicBezTo>
                  <a:pt x="343" y="792"/>
                  <a:pt x="343" y="792"/>
                  <a:pt x="344" y="792"/>
                </a:cubicBezTo>
                <a:cubicBezTo>
                  <a:pt x="344" y="793"/>
                  <a:pt x="344" y="793"/>
                  <a:pt x="344" y="793"/>
                </a:cubicBezTo>
                <a:lnTo>
                  <a:pt x="344" y="794"/>
                </a:lnTo>
                <a:close/>
                <a:moveTo>
                  <a:pt x="346" y="798"/>
                </a:moveTo>
                <a:cubicBezTo>
                  <a:pt x="346" y="798"/>
                  <a:pt x="346" y="798"/>
                  <a:pt x="346" y="798"/>
                </a:cubicBezTo>
                <a:cubicBezTo>
                  <a:pt x="346" y="798"/>
                  <a:pt x="346" y="798"/>
                  <a:pt x="346" y="798"/>
                </a:cubicBezTo>
                <a:close/>
                <a:moveTo>
                  <a:pt x="346" y="792"/>
                </a:moveTo>
                <a:cubicBezTo>
                  <a:pt x="346" y="792"/>
                  <a:pt x="346" y="792"/>
                  <a:pt x="345" y="792"/>
                </a:cubicBezTo>
                <a:cubicBezTo>
                  <a:pt x="345" y="791"/>
                  <a:pt x="345" y="791"/>
                  <a:pt x="345" y="791"/>
                </a:cubicBezTo>
                <a:cubicBezTo>
                  <a:pt x="345" y="791"/>
                  <a:pt x="345" y="791"/>
                  <a:pt x="345" y="791"/>
                </a:cubicBezTo>
                <a:cubicBezTo>
                  <a:pt x="345" y="791"/>
                  <a:pt x="345" y="791"/>
                  <a:pt x="345" y="790"/>
                </a:cubicBezTo>
                <a:cubicBezTo>
                  <a:pt x="345" y="790"/>
                  <a:pt x="345" y="790"/>
                  <a:pt x="346" y="790"/>
                </a:cubicBezTo>
                <a:cubicBezTo>
                  <a:pt x="346" y="790"/>
                  <a:pt x="346" y="790"/>
                  <a:pt x="346" y="790"/>
                </a:cubicBezTo>
                <a:cubicBezTo>
                  <a:pt x="346" y="791"/>
                  <a:pt x="346" y="791"/>
                  <a:pt x="346" y="792"/>
                </a:cubicBezTo>
                <a:close/>
                <a:moveTo>
                  <a:pt x="346" y="786"/>
                </a:moveTo>
                <a:cubicBezTo>
                  <a:pt x="346" y="786"/>
                  <a:pt x="346" y="786"/>
                  <a:pt x="346" y="786"/>
                </a:cubicBezTo>
                <a:cubicBezTo>
                  <a:pt x="346" y="786"/>
                  <a:pt x="346" y="785"/>
                  <a:pt x="346" y="785"/>
                </a:cubicBezTo>
                <a:cubicBezTo>
                  <a:pt x="346" y="785"/>
                  <a:pt x="346" y="785"/>
                  <a:pt x="346" y="785"/>
                </a:cubicBezTo>
                <a:lnTo>
                  <a:pt x="346" y="786"/>
                </a:lnTo>
                <a:close/>
                <a:moveTo>
                  <a:pt x="346" y="781"/>
                </a:moveTo>
                <a:cubicBezTo>
                  <a:pt x="346" y="781"/>
                  <a:pt x="346" y="781"/>
                  <a:pt x="346" y="781"/>
                </a:cubicBezTo>
                <a:cubicBezTo>
                  <a:pt x="346" y="782"/>
                  <a:pt x="346" y="782"/>
                  <a:pt x="346" y="782"/>
                </a:cubicBezTo>
                <a:cubicBezTo>
                  <a:pt x="346" y="782"/>
                  <a:pt x="346" y="782"/>
                  <a:pt x="346" y="781"/>
                </a:cubicBezTo>
                <a:close/>
                <a:moveTo>
                  <a:pt x="346" y="781"/>
                </a:moveTo>
                <a:cubicBezTo>
                  <a:pt x="345" y="781"/>
                  <a:pt x="345" y="781"/>
                  <a:pt x="345" y="782"/>
                </a:cubicBezTo>
                <a:cubicBezTo>
                  <a:pt x="345" y="782"/>
                  <a:pt x="345" y="781"/>
                  <a:pt x="344" y="781"/>
                </a:cubicBezTo>
                <a:cubicBezTo>
                  <a:pt x="344" y="781"/>
                  <a:pt x="344" y="781"/>
                  <a:pt x="344" y="780"/>
                </a:cubicBezTo>
                <a:cubicBezTo>
                  <a:pt x="344" y="779"/>
                  <a:pt x="344" y="779"/>
                  <a:pt x="344" y="779"/>
                </a:cubicBezTo>
                <a:cubicBezTo>
                  <a:pt x="345" y="780"/>
                  <a:pt x="346" y="780"/>
                  <a:pt x="346" y="781"/>
                </a:cubicBezTo>
                <a:cubicBezTo>
                  <a:pt x="347" y="780"/>
                  <a:pt x="347" y="780"/>
                  <a:pt x="347" y="780"/>
                </a:cubicBezTo>
                <a:cubicBezTo>
                  <a:pt x="347" y="780"/>
                  <a:pt x="347" y="780"/>
                  <a:pt x="347" y="780"/>
                </a:cubicBezTo>
                <a:cubicBezTo>
                  <a:pt x="347" y="781"/>
                  <a:pt x="347" y="781"/>
                  <a:pt x="347" y="781"/>
                </a:cubicBezTo>
                <a:cubicBezTo>
                  <a:pt x="346" y="781"/>
                  <a:pt x="346" y="781"/>
                  <a:pt x="346" y="781"/>
                </a:cubicBezTo>
                <a:close/>
                <a:moveTo>
                  <a:pt x="346" y="798"/>
                </a:moveTo>
                <a:cubicBezTo>
                  <a:pt x="346" y="798"/>
                  <a:pt x="347" y="798"/>
                  <a:pt x="347" y="798"/>
                </a:cubicBezTo>
                <a:cubicBezTo>
                  <a:pt x="347" y="798"/>
                  <a:pt x="347" y="797"/>
                  <a:pt x="347" y="798"/>
                </a:cubicBezTo>
                <a:lnTo>
                  <a:pt x="346" y="798"/>
                </a:lnTo>
                <a:close/>
                <a:moveTo>
                  <a:pt x="347" y="792"/>
                </a:moveTo>
                <a:cubicBezTo>
                  <a:pt x="347" y="791"/>
                  <a:pt x="347" y="791"/>
                  <a:pt x="347" y="792"/>
                </a:cubicBezTo>
                <a:cubicBezTo>
                  <a:pt x="346" y="792"/>
                  <a:pt x="346" y="792"/>
                  <a:pt x="346" y="792"/>
                </a:cubicBezTo>
                <a:cubicBezTo>
                  <a:pt x="347" y="791"/>
                  <a:pt x="347" y="791"/>
                  <a:pt x="347" y="791"/>
                </a:cubicBezTo>
                <a:cubicBezTo>
                  <a:pt x="347" y="791"/>
                  <a:pt x="347" y="791"/>
                  <a:pt x="347" y="791"/>
                </a:cubicBezTo>
                <a:lnTo>
                  <a:pt x="347" y="792"/>
                </a:lnTo>
                <a:close/>
                <a:moveTo>
                  <a:pt x="349" y="795"/>
                </a:moveTo>
                <a:cubicBezTo>
                  <a:pt x="348" y="795"/>
                  <a:pt x="349" y="795"/>
                  <a:pt x="348" y="795"/>
                </a:cubicBezTo>
                <a:cubicBezTo>
                  <a:pt x="348" y="795"/>
                  <a:pt x="348" y="795"/>
                  <a:pt x="348" y="795"/>
                </a:cubicBezTo>
                <a:cubicBezTo>
                  <a:pt x="348" y="795"/>
                  <a:pt x="348" y="795"/>
                  <a:pt x="348" y="795"/>
                </a:cubicBezTo>
                <a:cubicBezTo>
                  <a:pt x="349" y="795"/>
                  <a:pt x="349" y="795"/>
                  <a:pt x="349" y="795"/>
                </a:cubicBezTo>
                <a:cubicBezTo>
                  <a:pt x="349" y="795"/>
                  <a:pt x="349" y="795"/>
                  <a:pt x="349" y="795"/>
                </a:cubicBezTo>
                <a:close/>
                <a:moveTo>
                  <a:pt x="348" y="794"/>
                </a:moveTo>
                <a:cubicBezTo>
                  <a:pt x="349" y="794"/>
                  <a:pt x="349" y="794"/>
                  <a:pt x="349" y="794"/>
                </a:cubicBezTo>
                <a:cubicBezTo>
                  <a:pt x="349" y="794"/>
                  <a:pt x="349" y="794"/>
                  <a:pt x="348" y="794"/>
                </a:cubicBezTo>
                <a:close/>
                <a:moveTo>
                  <a:pt x="350" y="794"/>
                </a:moveTo>
                <a:cubicBezTo>
                  <a:pt x="350" y="794"/>
                  <a:pt x="350" y="794"/>
                  <a:pt x="350" y="794"/>
                </a:cubicBezTo>
                <a:cubicBezTo>
                  <a:pt x="350" y="794"/>
                  <a:pt x="350" y="794"/>
                  <a:pt x="350" y="794"/>
                </a:cubicBezTo>
                <a:cubicBezTo>
                  <a:pt x="350" y="794"/>
                  <a:pt x="350" y="794"/>
                  <a:pt x="350" y="794"/>
                </a:cubicBezTo>
                <a:cubicBezTo>
                  <a:pt x="350" y="794"/>
                  <a:pt x="350" y="794"/>
                  <a:pt x="350" y="794"/>
                </a:cubicBezTo>
                <a:close/>
                <a:moveTo>
                  <a:pt x="350" y="796"/>
                </a:moveTo>
                <a:cubicBezTo>
                  <a:pt x="350" y="796"/>
                  <a:pt x="350" y="796"/>
                  <a:pt x="351" y="795"/>
                </a:cubicBezTo>
                <a:cubicBezTo>
                  <a:pt x="351" y="795"/>
                  <a:pt x="351" y="795"/>
                  <a:pt x="351" y="796"/>
                </a:cubicBezTo>
                <a:cubicBezTo>
                  <a:pt x="351" y="796"/>
                  <a:pt x="351" y="796"/>
                  <a:pt x="351" y="796"/>
                </a:cubicBezTo>
                <a:cubicBezTo>
                  <a:pt x="351" y="796"/>
                  <a:pt x="351" y="796"/>
                  <a:pt x="351" y="797"/>
                </a:cubicBezTo>
                <a:cubicBezTo>
                  <a:pt x="350" y="797"/>
                  <a:pt x="351" y="797"/>
                  <a:pt x="350" y="797"/>
                </a:cubicBezTo>
                <a:cubicBezTo>
                  <a:pt x="350" y="797"/>
                  <a:pt x="350" y="797"/>
                  <a:pt x="350" y="797"/>
                </a:cubicBezTo>
                <a:cubicBezTo>
                  <a:pt x="350" y="797"/>
                  <a:pt x="350" y="796"/>
                  <a:pt x="350" y="796"/>
                </a:cubicBezTo>
                <a:close/>
                <a:moveTo>
                  <a:pt x="354" y="803"/>
                </a:moveTo>
                <a:cubicBezTo>
                  <a:pt x="354" y="803"/>
                  <a:pt x="354" y="803"/>
                  <a:pt x="354" y="803"/>
                </a:cubicBezTo>
                <a:cubicBezTo>
                  <a:pt x="354" y="803"/>
                  <a:pt x="354" y="803"/>
                  <a:pt x="354" y="803"/>
                </a:cubicBezTo>
                <a:close/>
                <a:moveTo>
                  <a:pt x="355" y="803"/>
                </a:moveTo>
                <a:cubicBezTo>
                  <a:pt x="355" y="803"/>
                  <a:pt x="355" y="803"/>
                  <a:pt x="355" y="803"/>
                </a:cubicBezTo>
                <a:cubicBezTo>
                  <a:pt x="355" y="803"/>
                  <a:pt x="355" y="803"/>
                  <a:pt x="355" y="803"/>
                </a:cubicBezTo>
                <a:cubicBezTo>
                  <a:pt x="355" y="803"/>
                  <a:pt x="355" y="803"/>
                  <a:pt x="355" y="803"/>
                </a:cubicBezTo>
                <a:cubicBezTo>
                  <a:pt x="354" y="803"/>
                  <a:pt x="354" y="803"/>
                  <a:pt x="354" y="803"/>
                </a:cubicBezTo>
                <a:cubicBezTo>
                  <a:pt x="354" y="802"/>
                  <a:pt x="354" y="802"/>
                  <a:pt x="354" y="802"/>
                </a:cubicBezTo>
                <a:cubicBezTo>
                  <a:pt x="355" y="802"/>
                  <a:pt x="355" y="802"/>
                  <a:pt x="355" y="802"/>
                </a:cubicBezTo>
                <a:cubicBezTo>
                  <a:pt x="355" y="803"/>
                  <a:pt x="355" y="803"/>
                  <a:pt x="355" y="803"/>
                </a:cubicBezTo>
                <a:cubicBezTo>
                  <a:pt x="355" y="803"/>
                  <a:pt x="355" y="803"/>
                  <a:pt x="355" y="803"/>
                </a:cubicBezTo>
                <a:close/>
                <a:moveTo>
                  <a:pt x="356" y="803"/>
                </a:moveTo>
                <a:cubicBezTo>
                  <a:pt x="356" y="803"/>
                  <a:pt x="357" y="803"/>
                  <a:pt x="357" y="803"/>
                </a:cubicBezTo>
                <a:cubicBezTo>
                  <a:pt x="357" y="803"/>
                  <a:pt x="357" y="803"/>
                  <a:pt x="357" y="803"/>
                </a:cubicBezTo>
                <a:cubicBezTo>
                  <a:pt x="357" y="804"/>
                  <a:pt x="357" y="804"/>
                  <a:pt x="357" y="804"/>
                </a:cubicBezTo>
                <a:cubicBezTo>
                  <a:pt x="356" y="804"/>
                  <a:pt x="356" y="804"/>
                  <a:pt x="356" y="804"/>
                </a:cubicBezTo>
                <a:cubicBezTo>
                  <a:pt x="356" y="803"/>
                  <a:pt x="356" y="803"/>
                  <a:pt x="356" y="803"/>
                </a:cubicBezTo>
                <a:close/>
                <a:moveTo>
                  <a:pt x="357" y="804"/>
                </a:moveTo>
                <a:cubicBezTo>
                  <a:pt x="357" y="804"/>
                  <a:pt x="357" y="804"/>
                  <a:pt x="357" y="804"/>
                </a:cubicBezTo>
                <a:cubicBezTo>
                  <a:pt x="357" y="804"/>
                  <a:pt x="357" y="804"/>
                  <a:pt x="357" y="804"/>
                </a:cubicBezTo>
                <a:cubicBezTo>
                  <a:pt x="357" y="804"/>
                  <a:pt x="357" y="804"/>
                  <a:pt x="357" y="804"/>
                </a:cubicBezTo>
                <a:cubicBezTo>
                  <a:pt x="357" y="804"/>
                  <a:pt x="357" y="804"/>
                  <a:pt x="357" y="804"/>
                </a:cubicBezTo>
                <a:close/>
                <a:moveTo>
                  <a:pt x="359" y="806"/>
                </a:moveTo>
                <a:cubicBezTo>
                  <a:pt x="359" y="806"/>
                  <a:pt x="359" y="806"/>
                  <a:pt x="359" y="806"/>
                </a:cubicBezTo>
                <a:cubicBezTo>
                  <a:pt x="359" y="806"/>
                  <a:pt x="359" y="806"/>
                  <a:pt x="359" y="806"/>
                </a:cubicBezTo>
                <a:cubicBezTo>
                  <a:pt x="359" y="806"/>
                  <a:pt x="359" y="806"/>
                  <a:pt x="359" y="806"/>
                </a:cubicBezTo>
                <a:close/>
                <a:moveTo>
                  <a:pt x="362" y="808"/>
                </a:moveTo>
                <a:cubicBezTo>
                  <a:pt x="362" y="808"/>
                  <a:pt x="362" y="808"/>
                  <a:pt x="362" y="808"/>
                </a:cubicBezTo>
                <a:cubicBezTo>
                  <a:pt x="362" y="808"/>
                  <a:pt x="362" y="808"/>
                  <a:pt x="361" y="808"/>
                </a:cubicBezTo>
                <a:cubicBezTo>
                  <a:pt x="361" y="807"/>
                  <a:pt x="361" y="807"/>
                  <a:pt x="361" y="807"/>
                </a:cubicBezTo>
                <a:cubicBezTo>
                  <a:pt x="362" y="807"/>
                  <a:pt x="361" y="807"/>
                  <a:pt x="362" y="807"/>
                </a:cubicBezTo>
                <a:cubicBezTo>
                  <a:pt x="362" y="807"/>
                  <a:pt x="362" y="807"/>
                  <a:pt x="362" y="807"/>
                </a:cubicBezTo>
                <a:lnTo>
                  <a:pt x="362" y="808"/>
                </a:lnTo>
                <a:close/>
                <a:moveTo>
                  <a:pt x="363" y="809"/>
                </a:moveTo>
                <a:cubicBezTo>
                  <a:pt x="363" y="810"/>
                  <a:pt x="363" y="809"/>
                  <a:pt x="363" y="809"/>
                </a:cubicBezTo>
                <a:cubicBezTo>
                  <a:pt x="363" y="809"/>
                  <a:pt x="363" y="809"/>
                  <a:pt x="363" y="809"/>
                </a:cubicBezTo>
                <a:cubicBezTo>
                  <a:pt x="363" y="809"/>
                  <a:pt x="363" y="809"/>
                  <a:pt x="363" y="809"/>
                </a:cubicBezTo>
                <a:cubicBezTo>
                  <a:pt x="364" y="809"/>
                  <a:pt x="364" y="809"/>
                  <a:pt x="363" y="809"/>
                </a:cubicBezTo>
                <a:close/>
                <a:moveTo>
                  <a:pt x="365" y="811"/>
                </a:moveTo>
                <a:cubicBezTo>
                  <a:pt x="365" y="811"/>
                  <a:pt x="365" y="811"/>
                  <a:pt x="365" y="811"/>
                </a:cubicBezTo>
                <a:cubicBezTo>
                  <a:pt x="365" y="811"/>
                  <a:pt x="365" y="811"/>
                  <a:pt x="365" y="811"/>
                </a:cubicBezTo>
                <a:close/>
                <a:moveTo>
                  <a:pt x="349" y="25"/>
                </a:moveTo>
                <a:cubicBezTo>
                  <a:pt x="349" y="25"/>
                  <a:pt x="349" y="25"/>
                  <a:pt x="349" y="25"/>
                </a:cubicBezTo>
                <a:cubicBezTo>
                  <a:pt x="349" y="25"/>
                  <a:pt x="349" y="25"/>
                  <a:pt x="349" y="25"/>
                </a:cubicBezTo>
                <a:cubicBezTo>
                  <a:pt x="349" y="25"/>
                  <a:pt x="349" y="25"/>
                  <a:pt x="349" y="25"/>
                </a:cubicBezTo>
                <a:close/>
                <a:moveTo>
                  <a:pt x="329" y="36"/>
                </a:moveTo>
                <a:cubicBezTo>
                  <a:pt x="329" y="36"/>
                  <a:pt x="329" y="36"/>
                  <a:pt x="329" y="36"/>
                </a:cubicBezTo>
                <a:cubicBezTo>
                  <a:pt x="329" y="36"/>
                  <a:pt x="329" y="36"/>
                  <a:pt x="329" y="37"/>
                </a:cubicBezTo>
                <a:cubicBezTo>
                  <a:pt x="329" y="37"/>
                  <a:pt x="329" y="37"/>
                  <a:pt x="329" y="36"/>
                </a:cubicBezTo>
                <a:close/>
                <a:moveTo>
                  <a:pt x="307" y="71"/>
                </a:moveTo>
                <a:cubicBezTo>
                  <a:pt x="307" y="71"/>
                  <a:pt x="307" y="70"/>
                  <a:pt x="306" y="70"/>
                </a:cubicBezTo>
                <a:cubicBezTo>
                  <a:pt x="306" y="71"/>
                  <a:pt x="305" y="71"/>
                  <a:pt x="305" y="71"/>
                </a:cubicBezTo>
                <a:cubicBezTo>
                  <a:pt x="305" y="71"/>
                  <a:pt x="305" y="71"/>
                  <a:pt x="305" y="71"/>
                </a:cubicBezTo>
                <a:cubicBezTo>
                  <a:pt x="305" y="72"/>
                  <a:pt x="305" y="71"/>
                  <a:pt x="305" y="72"/>
                </a:cubicBezTo>
                <a:cubicBezTo>
                  <a:pt x="306" y="72"/>
                  <a:pt x="305" y="72"/>
                  <a:pt x="306" y="72"/>
                </a:cubicBezTo>
                <a:cubicBezTo>
                  <a:pt x="306" y="71"/>
                  <a:pt x="306" y="71"/>
                  <a:pt x="307" y="71"/>
                </a:cubicBezTo>
                <a:close/>
                <a:moveTo>
                  <a:pt x="267" y="71"/>
                </a:moveTo>
                <a:cubicBezTo>
                  <a:pt x="268" y="71"/>
                  <a:pt x="268" y="71"/>
                  <a:pt x="268" y="71"/>
                </a:cubicBezTo>
                <a:cubicBezTo>
                  <a:pt x="268" y="71"/>
                  <a:pt x="268" y="71"/>
                  <a:pt x="268" y="71"/>
                </a:cubicBezTo>
                <a:cubicBezTo>
                  <a:pt x="268" y="71"/>
                  <a:pt x="268" y="71"/>
                  <a:pt x="268" y="71"/>
                </a:cubicBezTo>
                <a:cubicBezTo>
                  <a:pt x="268" y="71"/>
                  <a:pt x="268" y="71"/>
                  <a:pt x="268" y="71"/>
                </a:cubicBezTo>
                <a:cubicBezTo>
                  <a:pt x="268" y="71"/>
                  <a:pt x="268" y="71"/>
                  <a:pt x="268" y="71"/>
                </a:cubicBezTo>
                <a:cubicBezTo>
                  <a:pt x="267" y="71"/>
                  <a:pt x="268" y="71"/>
                  <a:pt x="267" y="71"/>
                </a:cubicBezTo>
                <a:close/>
                <a:moveTo>
                  <a:pt x="304" y="72"/>
                </a:moveTo>
                <a:cubicBezTo>
                  <a:pt x="303" y="72"/>
                  <a:pt x="303" y="72"/>
                  <a:pt x="302" y="72"/>
                </a:cubicBezTo>
                <a:cubicBezTo>
                  <a:pt x="302" y="73"/>
                  <a:pt x="302" y="73"/>
                  <a:pt x="302" y="73"/>
                </a:cubicBezTo>
                <a:cubicBezTo>
                  <a:pt x="302" y="73"/>
                  <a:pt x="302" y="74"/>
                  <a:pt x="302" y="74"/>
                </a:cubicBezTo>
                <a:cubicBezTo>
                  <a:pt x="302" y="74"/>
                  <a:pt x="304" y="73"/>
                  <a:pt x="304" y="73"/>
                </a:cubicBezTo>
                <a:cubicBezTo>
                  <a:pt x="304" y="72"/>
                  <a:pt x="304" y="72"/>
                  <a:pt x="304" y="72"/>
                </a:cubicBezTo>
                <a:cubicBezTo>
                  <a:pt x="304" y="72"/>
                  <a:pt x="304" y="72"/>
                  <a:pt x="304" y="72"/>
                </a:cubicBezTo>
                <a:close/>
                <a:moveTo>
                  <a:pt x="306" y="73"/>
                </a:moveTo>
                <a:cubicBezTo>
                  <a:pt x="306" y="73"/>
                  <a:pt x="306" y="73"/>
                  <a:pt x="306" y="73"/>
                </a:cubicBezTo>
                <a:cubicBezTo>
                  <a:pt x="306" y="72"/>
                  <a:pt x="306" y="72"/>
                  <a:pt x="306" y="72"/>
                </a:cubicBezTo>
                <a:cubicBezTo>
                  <a:pt x="306" y="73"/>
                  <a:pt x="306" y="72"/>
                  <a:pt x="306" y="73"/>
                </a:cubicBezTo>
                <a:cubicBezTo>
                  <a:pt x="306" y="73"/>
                  <a:pt x="306" y="73"/>
                  <a:pt x="306" y="73"/>
                </a:cubicBezTo>
                <a:close/>
                <a:moveTo>
                  <a:pt x="307" y="73"/>
                </a:moveTo>
                <a:cubicBezTo>
                  <a:pt x="307" y="73"/>
                  <a:pt x="307" y="73"/>
                  <a:pt x="306" y="73"/>
                </a:cubicBezTo>
                <a:cubicBezTo>
                  <a:pt x="306" y="73"/>
                  <a:pt x="306" y="73"/>
                  <a:pt x="306" y="73"/>
                </a:cubicBezTo>
                <a:cubicBezTo>
                  <a:pt x="307" y="73"/>
                  <a:pt x="307" y="73"/>
                  <a:pt x="307" y="73"/>
                </a:cubicBezTo>
                <a:cubicBezTo>
                  <a:pt x="307" y="73"/>
                  <a:pt x="307" y="73"/>
                  <a:pt x="307" y="73"/>
                </a:cubicBezTo>
                <a:close/>
                <a:moveTo>
                  <a:pt x="305" y="76"/>
                </a:moveTo>
                <a:cubicBezTo>
                  <a:pt x="305" y="75"/>
                  <a:pt x="305" y="75"/>
                  <a:pt x="305" y="75"/>
                </a:cubicBezTo>
                <a:cubicBezTo>
                  <a:pt x="305" y="74"/>
                  <a:pt x="305" y="74"/>
                  <a:pt x="305" y="73"/>
                </a:cubicBezTo>
                <a:cubicBezTo>
                  <a:pt x="304" y="73"/>
                  <a:pt x="304" y="73"/>
                  <a:pt x="304" y="73"/>
                </a:cubicBezTo>
                <a:cubicBezTo>
                  <a:pt x="304" y="74"/>
                  <a:pt x="303" y="74"/>
                  <a:pt x="303" y="74"/>
                </a:cubicBezTo>
                <a:cubicBezTo>
                  <a:pt x="303" y="75"/>
                  <a:pt x="303" y="74"/>
                  <a:pt x="303" y="74"/>
                </a:cubicBezTo>
                <a:cubicBezTo>
                  <a:pt x="302" y="75"/>
                  <a:pt x="302" y="75"/>
                  <a:pt x="302" y="75"/>
                </a:cubicBezTo>
                <a:cubicBezTo>
                  <a:pt x="302" y="76"/>
                  <a:pt x="302" y="76"/>
                  <a:pt x="302" y="76"/>
                </a:cubicBezTo>
                <a:cubicBezTo>
                  <a:pt x="303" y="76"/>
                  <a:pt x="303" y="75"/>
                  <a:pt x="304" y="74"/>
                </a:cubicBezTo>
                <a:cubicBezTo>
                  <a:pt x="304" y="74"/>
                  <a:pt x="304" y="74"/>
                  <a:pt x="305" y="74"/>
                </a:cubicBezTo>
                <a:cubicBezTo>
                  <a:pt x="305" y="75"/>
                  <a:pt x="305" y="75"/>
                  <a:pt x="305" y="76"/>
                </a:cubicBezTo>
                <a:close/>
                <a:moveTo>
                  <a:pt x="301" y="74"/>
                </a:moveTo>
                <a:cubicBezTo>
                  <a:pt x="299" y="74"/>
                  <a:pt x="298" y="75"/>
                  <a:pt x="297" y="77"/>
                </a:cubicBezTo>
                <a:cubicBezTo>
                  <a:pt x="297" y="77"/>
                  <a:pt x="296" y="78"/>
                  <a:pt x="296" y="78"/>
                </a:cubicBezTo>
                <a:cubicBezTo>
                  <a:pt x="296" y="77"/>
                  <a:pt x="296" y="78"/>
                  <a:pt x="296" y="77"/>
                </a:cubicBezTo>
                <a:cubicBezTo>
                  <a:pt x="296" y="77"/>
                  <a:pt x="296" y="77"/>
                  <a:pt x="296" y="77"/>
                </a:cubicBezTo>
                <a:cubicBezTo>
                  <a:pt x="296" y="77"/>
                  <a:pt x="296" y="77"/>
                  <a:pt x="296" y="77"/>
                </a:cubicBezTo>
                <a:cubicBezTo>
                  <a:pt x="295" y="77"/>
                  <a:pt x="295" y="77"/>
                  <a:pt x="295" y="77"/>
                </a:cubicBezTo>
                <a:cubicBezTo>
                  <a:pt x="296" y="78"/>
                  <a:pt x="295" y="78"/>
                  <a:pt x="296" y="78"/>
                </a:cubicBezTo>
                <a:cubicBezTo>
                  <a:pt x="296" y="78"/>
                  <a:pt x="296" y="79"/>
                  <a:pt x="296" y="79"/>
                </a:cubicBezTo>
                <a:cubicBezTo>
                  <a:pt x="296" y="80"/>
                  <a:pt x="297" y="80"/>
                  <a:pt x="297" y="80"/>
                </a:cubicBezTo>
                <a:cubicBezTo>
                  <a:pt x="297" y="80"/>
                  <a:pt x="297" y="81"/>
                  <a:pt x="296" y="81"/>
                </a:cubicBezTo>
                <a:cubicBezTo>
                  <a:pt x="296" y="81"/>
                  <a:pt x="296" y="82"/>
                  <a:pt x="297" y="82"/>
                </a:cubicBezTo>
                <a:cubicBezTo>
                  <a:pt x="297" y="82"/>
                  <a:pt x="297" y="82"/>
                  <a:pt x="297" y="82"/>
                </a:cubicBezTo>
                <a:cubicBezTo>
                  <a:pt x="297" y="82"/>
                  <a:pt x="297" y="82"/>
                  <a:pt x="297" y="82"/>
                </a:cubicBezTo>
                <a:cubicBezTo>
                  <a:pt x="297" y="81"/>
                  <a:pt x="297" y="82"/>
                  <a:pt x="297" y="81"/>
                </a:cubicBezTo>
                <a:cubicBezTo>
                  <a:pt x="297" y="81"/>
                  <a:pt x="297" y="81"/>
                  <a:pt x="297" y="82"/>
                </a:cubicBezTo>
                <a:cubicBezTo>
                  <a:pt x="297" y="81"/>
                  <a:pt x="297" y="81"/>
                  <a:pt x="298" y="81"/>
                </a:cubicBezTo>
                <a:cubicBezTo>
                  <a:pt x="298" y="81"/>
                  <a:pt x="298" y="80"/>
                  <a:pt x="298" y="79"/>
                </a:cubicBezTo>
                <a:cubicBezTo>
                  <a:pt x="298" y="79"/>
                  <a:pt x="298" y="79"/>
                  <a:pt x="298" y="80"/>
                </a:cubicBezTo>
                <a:cubicBezTo>
                  <a:pt x="299" y="80"/>
                  <a:pt x="299" y="80"/>
                  <a:pt x="300" y="79"/>
                </a:cubicBezTo>
                <a:cubicBezTo>
                  <a:pt x="299" y="79"/>
                  <a:pt x="299" y="79"/>
                  <a:pt x="298" y="79"/>
                </a:cubicBezTo>
                <a:cubicBezTo>
                  <a:pt x="299" y="78"/>
                  <a:pt x="299" y="77"/>
                  <a:pt x="299" y="76"/>
                </a:cubicBezTo>
                <a:cubicBezTo>
                  <a:pt x="299" y="76"/>
                  <a:pt x="299" y="76"/>
                  <a:pt x="299" y="76"/>
                </a:cubicBezTo>
                <a:cubicBezTo>
                  <a:pt x="299" y="76"/>
                  <a:pt x="299" y="75"/>
                  <a:pt x="299" y="75"/>
                </a:cubicBezTo>
                <a:cubicBezTo>
                  <a:pt x="300" y="75"/>
                  <a:pt x="301" y="75"/>
                  <a:pt x="301" y="75"/>
                </a:cubicBezTo>
                <a:cubicBezTo>
                  <a:pt x="301" y="75"/>
                  <a:pt x="301" y="75"/>
                  <a:pt x="302" y="75"/>
                </a:cubicBezTo>
                <a:cubicBezTo>
                  <a:pt x="302" y="74"/>
                  <a:pt x="301" y="74"/>
                  <a:pt x="301" y="74"/>
                </a:cubicBezTo>
                <a:close/>
                <a:moveTo>
                  <a:pt x="304" y="76"/>
                </a:moveTo>
                <a:cubicBezTo>
                  <a:pt x="304" y="76"/>
                  <a:pt x="304" y="76"/>
                  <a:pt x="304" y="76"/>
                </a:cubicBezTo>
                <a:cubicBezTo>
                  <a:pt x="304" y="76"/>
                  <a:pt x="304" y="76"/>
                  <a:pt x="304" y="76"/>
                </a:cubicBezTo>
                <a:cubicBezTo>
                  <a:pt x="304" y="76"/>
                  <a:pt x="304" y="76"/>
                  <a:pt x="304" y="76"/>
                </a:cubicBezTo>
                <a:cubicBezTo>
                  <a:pt x="304" y="76"/>
                  <a:pt x="304" y="76"/>
                  <a:pt x="304" y="76"/>
                </a:cubicBezTo>
                <a:close/>
                <a:moveTo>
                  <a:pt x="306" y="76"/>
                </a:moveTo>
                <a:cubicBezTo>
                  <a:pt x="306" y="76"/>
                  <a:pt x="306" y="76"/>
                  <a:pt x="306" y="76"/>
                </a:cubicBezTo>
                <a:cubicBezTo>
                  <a:pt x="305" y="76"/>
                  <a:pt x="305" y="76"/>
                  <a:pt x="305" y="76"/>
                </a:cubicBezTo>
                <a:cubicBezTo>
                  <a:pt x="305" y="77"/>
                  <a:pt x="305" y="77"/>
                  <a:pt x="305" y="77"/>
                </a:cubicBezTo>
                <a:cubicBezTo>
                  <a:pt x="305" y="77"/>
                  <a:pt x="305" y="77"/>
                  <a:pt x="305" y="76"/>
                </a:cubicBezTo>
                <a:lnTo>
                  <a:pt x="306" y="76"/>
                </a:lnTo>
                <a:close/>
                <a:moveTo>
                  <a:pt x="299" y="77"/>
                </a:moveTo>
                <a:cubicBezTo>
                  <a:pt x="299" y="77"/>
                  <a:pt x="299" y="77"/>
                  <a:pt x="299" y="77"/>
                </a:cubicBezTo>
                <a:cubicBezTo>
                  <a:pt x="299" y="77"/>
                  <a:pt x="299" y="77"/>
                  <a:pt x="299" y="77"/>
                </a:cubicBezTo>
                <a:cubicBezTo>
                  <a:pt x="299" y="77"/>
                  <a:pt x="299" y="77"/>
                  <a:pt x="299" y="77"/>
                </a:cubicBezTo>
                <a:close/>
                <a:moveTo>
                  <a:pt x="301" y="78"/>
                </a:moveTo>
                <a:cubicBezTo>
                  <a:pt x="301" y="78"/>
                  <a:pt x="301" y="78"/>
                  <a:pt x="301" y="78"/>
                </a:cubicBezTo>
                <a:cubicBezTo>
                  <a:pt x="301" y="78"/>
                  <a:pt x="301" y="78"/>
                  <a:pt x="301" y="78"/>
                </a:cubicBezTo>
                <a:close/>
                <a:moveTo>
                  <a:pt x="302" y="78"/>
                </a:moveTo>
                <a:cubicBezTo>
                  <a:pt x="303" y="78"/>
                  <a:pt x="303" y="78"/>
                  <a:pt x="303" y="78"/>
                </a:cubicBezTo>
                <a:cubicBezTo>
                  <a:pt x="302" y="78"/>
                  <a:pt x="303" y="78"/>
                  <a:pt x="302" y="78"/>
                </a:cubicBezTo>
                <a:close/>
                <a:moveTo>
                  <a:pt x="296" y="80"/>
                </a:moveTo>
                <a:cubicBezTo>
                  <a:pt x="296" y="80"/>
                  <a:pt x="296" y="80"/>
                  <a:pt x="296" y="80"/>
                </a:cubicBezTo>
                <a:cubicBezTo>
                  <a:pt x="296" y="80"/>
                  <a:pt x="296" y="80"/>
                  <a:pt x="296" y="80"/>
                </a:cubicBezTo>
                <a:cubicBezTo>
                  <a:pt x="296" y="80"/>
                  <a:pt x="296" y="80"/>
                  <a:pt x="296" y="80"/>
                </a:cubicBezTo>
                <a:close/>
                <a:moveTo>
                  <a:pt x="299" y="83"/>
                </a:moveTo>
                <a:cubicBezTo>
                  <a:pt x="299" y="83"/>
                  <a:pt x="299" y="83"/>
                  <a:pt x="299" y="83"/>
                </a:cubicBezTo>
                <a:cubicBezTo>
                  <a:pt x="299" y="83"/>
                  <a:pt x="300" y="81"/>
                  <a:pt x="299" y="81"/>
                </a:cubicBezTo>
                <a:cubicBezTo>
                  <a:pt x="299" y="81"/>
                  <a:pt x="298" y="82"/>
                  <a:pt x="298" y="82"/>
                </a:cubicBezTo>
                <a:cubicBezTo>
                  <a:pt x="298" y="83"/>
                  <a:pt x="298" y="83"/>
                  <a:pt x="299" y="83"/>
                </a:cubicBezTo>
                <a:cubicBezTo>
                  <a:pt x="299" y="83"/>
                  <a:pt x="299" y="83"/>
                  <a:pt x="299" y="83"/>
                </a:cubicBezTo>
                <a:close/>
                <a:moveTo>
                  <a:pt x="293" y="83"/>
                </a:moveTo>
                <a:cubicBezTo>
                  <a:pt x="293" y="84"/>
                  <a:pt x="293" y="84"/>
                  <a:pt x="293" y="84"/>
                </a:cubicBezTo>
                <a:cubicBezTo>
                  <a:pt x="293" y="84"/>
                  <a:pt x="293" y="84"/>
                  <a:pt x="292" y="85"/>
                </a:cubicBezTo>
                <a:cubicBezTo>
                  <a:pt x="292" y="85"/>
                  <a:pt x="292" y="85"/>
                  <a:pt x="292" y="85"/>
                </a:cubicBezTo>
                <a:cubicBezTo>
                  <a:pt x="292" y="84"/>
                  <a:pt x="292" y="84"/>
                  <a:pt x="292" y="83"/>
                </a:cubicBezTo>
                <a:cubicBezTo>
                  <a:pt x="292" y="84"/>
                  <a:pt x="291" y="84"/>
                  <a:pt x="291" y="84"/>
                </a:cubicBezTo>
                <a:cubicBezTo>
                  <a:pt x="291" y="85"/>
                  <a:pt x="291" y="85"/>
                  <a:pt x="291" y="86"/>
                </a:cubicBezTo>
                <a:cubicBezTo>
                  <a:pt x="292" y="86"/>
                  <a:pt x="292" y="85"/>
                  <a:pt x="293" y="84"/>
                </a:cubicBezTo>
                <a:cubicBezTo>
                  <a:pt x="293" y="85"/>
                  <a:pt x="293" y="85"/>
                  <a:pt x="293" y="85"/>
                </a:cubicBezTo>
                <a:cubicBezTo>
                  <a:pt x="294" y="85"/>
                  <a:pt x="294" y="85"/>
                  <a:pt x="294" y="85"/>
                </a:cubicBezTo>
                <a:cubicBezTo>
                  <a:pt x="294" y="85"/>
                  <a:pt x="294" y="84"/>
                  <a:pt x="293" y="83"/>
                </a:cubicBezTo>
                <a:close/>
                <a:moveTo>
                  <a:pt x="291" y="83"/>
                </a:moveTo>
                <a:cubicBezTo>
                  <a:pt x="291" y="84"/>
                  <a:pt x="291" y="84"/>
                  <a:pt x="291" y="84"/>
                </a:cubicBezTo>
                <a:cubicBezTo>
                  <a:pt x="291" y="84"/>
                  <a:pt x="291" y="84"/>
                  <a:pt x="291" y="84"/>
                </a:cubicBezTo>
                <a:cubicBezTo>
                  <a:pt x="291" y="83"/>
                  <a:pt x="291" y="83"/>
                  <a:pt x="291" y="83"/>
                </a:cubicBezTo>
                <a:close/>
                <a:moveTo>
                  <a:pt x="296" y="84"/>
                </a:moveTo>
                <a:cubicBezTo>
                  <a:pt x="296" y="84"/>
                  <a:pt x="296" y="84"/>
                  <a:pt x="295" y="84"/>
                </a:cubicBezTo>
                <a:cubicBezTo>
                  <a:pt x="295" y="85"/>
                  <a:pt x="295" y="85"/>
                  <a:pt x="295" y="85"/>
                </a:cubicBezTo>
                <a:cubicBezTo>
                  <a:pt x="296" y="85"/>
                  <a:pt x="296" y="85"/>
                  <a:pt x="296" y="85"/>
                </a:cubicBezTo>
                <a:cubicBezTo>
                  <a:pt x="296" y="84"/>
                  <a:pt x="296" y="84"/>
                  <a:pt x="296" y="84"/>
                </a:cubicBezTo>
                <a:close/>
                <a:moveTo>
                  <a:pt x="287" y="86"/>
                </a:moveTo>
                <a:cubicBezTo>
                  <a:pt x="287" y="86"/>
                  <a:pt x="287" y="86"/>
                  <a:pt x="287" y="86"/>
                </a:cubicBezTo>
                <a:cubicBezTo>
                  <a:pt x="287" y="86"/>
                  <a:pt x="287" y="86"/>
                  <a:pt x="287" y="86"/>
                </a:cubicBezTo>
                <a:cubicBezTo>
                  <a:pt x="287" y="85"/>
                  <a:pt x="288" y="85"/>
                  <a:pt x="288" y="85"/>
                </a:cubicBezTo>
                <a:cubicBezTo>
                  <a:pt x="288" y="85"/>
                  <a:pt x="288" y="85"/>
                  <a:pt x="288" y="85"/>
                </a:cubicBezTo>
                <a:cubicBezTo>
                  <a:pt x="288" y="85"/>
                  <a:pt x="288" y="85"/>
                  <a:pt x="288" y="85"/>
                </a:cubicBezTo>
                <a:cubicBezTo>
                  <a:pt x="288" y="85"/>
                  <a:pt x="288" y="85"/>
                  <a:pt x="288" y="85"/>
                </a:cubicBezTo>
                <a:cubicBezTo>
                  <a:pt x="287" y="86"/>
                  <a:pt x="286" y="86"/>
                  <a:pt x="285" y="87"/>
                </a:cubicBezTo>
                <a:cubicBezTo>
                  <a:pt x="285" y="88"/>
                  <a:pt x="286" y="88"/>
                  <a:pt x="285" y="89"/>
                </a:cubicBezTo>
                <a:cubicBezTo>
                  <a:pt x="285" y="90"/>
                  <a:pt x="285" y="90"/>
                  <a:pt x="285" y="90"/>
                </a:cubicBezTo>
                <a:cubicBezTo>
                  <a:pt x="285" y="90"/>
                  <a:pt x="285" y="90"/>
                  <a:pt x="285" y="90"/>
                </a:cubicBezTo>
                <a:cubicBezTo>
                  <a:pt x="285" y="89"/>
                  <a:pt x="286" y="89"/>
                  <a:pt x="286" y="89"/>
                </a:cubicBezTo>
                <a:cubicBezTo>
                  <a:pt x="286" y="89"/>
                  <a:pt x="286" y="89"/>
                  <a:pt x="286" y="89"/>
                </a:cubicBezTo>
                <a:cubicBezTo>
                  <a:pt x="286" y="89"/>
                  <a:pt x="286" y="89"/>
                  <a:pt x="286" y="88"/>
                </a:cubicBezTo>
                <a:cubicBezTo>
                  <a:pt x="287" y="88"/>
                  <a:pt x="287" y="88"/>
                  <a:pt x="287" y="88"/>
                </a:cubicBezTo>
                <a:cubicBezTo>
                  <a:pt x="287" y="88"/>
                  <a:pt x="287" y="88"/>
                  <a:pt x="287" y="88"/>
                </a:cubicBezTo>
                <a:cubicBezTo>
                  <a:pt x="287" y="88"/>
                  <a:pt x="287" y="88"/>
                  <a:pt x="286" y="88"/>
                </a:cubicBezTo>
                <a:cubicBezTo>
                  <a:pt x="286" y="88"/>
                  <a:pt x="286" y="88"/>
                  <a:pt x="286" y="88"/>
                </a:cubicBezTo>
                <a:cubicBezTo>
                  <a:pt x="286" y="87"/>
                  <a:pt x="286" y="87"/>
                  <a:pt x="286" y="87"/>
                </a:cubicBezTo>
                <a:cubicBezTo>
                  <a:pt x="286" y="87"/>
                  <a:pt x="287" y="87"/>
                  <a:pt x="287" y="86"/>
                </a:cubicBezTo>
                <a:close/>
                <a:moveTo>
                  <a:pt x="292" y="86"/>
                </a:moveTo>
                <a:cubicBezTo>
                  <a:pt x="292" y="86"/>
                  <a:pt x="292" y="86"/>
                  <a:pt x="292" y="86"/>
                </a:cubicBezTo>
                <a:cubicBezTo>
                  <a:pt x="292" y="86"/>
                  <a:pt x="292" y="86"/>
                  <a:pt x="292" y="86"/>
                </a:cubicBezTo>
                <a:cubicBezTo>
                  <a:pt x="292" y="86"/>
                  <a:pt x="292" y="86"/>
                  <a:pt x="292" y="86"/>
                </a:cubicBezTo>
                <a:cubicBezTo>
                  <a:pt x="292" y="86"/>
                  <a:pt x="292" y="86"/>
                  <a:pt x="292" y="86"/>
                </a:cubicBezTo>
                <a:cubicBezTo>
                  <a:pt x="292" y="86"/>
                  <a:pt x="292" y="86"/>
                  <a:pt x="292" y="86"/>
                </a:cubicBezTo>
                <a:close/>
                <a:moveTo>
                  <a:pt x="295" y="86"/>
                </a:moveTo>
                <a:cubicBezTo>
                  <a:pt x="295" y="86"/>
                  <a:pt x="295" y="86"/>
                  <a:pt x="295" y="86"/>
                </a:cubicBezTo>
                <a:cubicBezTo>
                  <a:pt x="295" y="86"/>
                  <a:pt x="295" y="86"/>
                  <a:pt x="294" y="86"/>
                </a:cubicBezTo>
                <a:cubicBezTo>
                  <a:pt x="294" y="86"/>
                  <a:pt x="295" y="86"/>
                  <a:pt x="295" y="86"/>
                </a:cubicBezTo>
                <a:close/>
                <a:moveTo>
                  <a:pt x="295" y="87"/>
                </a:moveTo>
                <a:cubicBezTo>
                  <a:pt x="296" y="87"/>
                  <a:pt x="296" y="87"/>
                  <a:pt x="296" y="87"/>
                </a:cubicBezTo>
                <a:cubicBezTo>
                  <a:pt x="296" y="87"/>
                  <a:pt x="296" y="87"/>
                  <a:pt x="296" y="87"/>
                </a:cubicBezTo>
                <a:cubicBezTo>
                  <a:pt x="296" y="87"/>
                  <a:pt x="296" y="87"/>
                  <a:pt x="296" y="87"/>
                </a:cubicBezTo>
                <a:cubicBezTo>
                  <a:pt x="296" y="86"/>
                  <a:pt x="296" y="86"/>
                  <a:pt x="296" y="86"/>
                </a:cubicBezTo>
                <a:cubicBezTo>
                  <a:pt x="295" y="86"/>
                  <a:pt x="295" y="86"/>
                  <a:pt x="295" y="86"/>
                </a:cubicBezTo>
                <a:lnTo>
                  <a:pt x="295" y="87"/>
                </a:lnTo>
                <a:close/>
                <a:moveTo>
                  <a:pt x="288" y="87"/>
                </a:moveTo>
                <a:cubicBezTo>
                  <a:pt x="288" y="87"/>
                  <a:pt x="288" y="87"/>
                  <a:pt x="288" y="87"/>
                </a:cubicBezTo>
                <a:cubicBezTo>
                  <a:pt x="288" y="87"/>
                  <a:pt x="288" y="87"/>
                  <a:pt x="288" y="87"/>
                </a:cubicBezTo>
                <a:close/>
                <a:moveTo>
                  <a:pt x="288" y="87"/>
                </a:moveTo>
                <a:cubicBezTo>
                  <a:pt x="288" y="87"/>
                  <a:pt x="288" y="87"/>
                  <a:pt x="287" y="88"/>
                </a:cubicBezTo>
                <a:cubicBezTo>
                  <a:pt x="288" y="88"/>
                  <a:pt x="288" y="88"/>
                  <a:pt x="288" y="87"/>
                </a:cubicBezTo>
                <a:cubicBezTo>
                  <a:pt x="288" y="87"/>
                  <a:pt x="288" y="87"/>
                  <a:pt x="288" y="87"/>
                </a:cubicBezTo>
                <a:close/>
                <a:moveTo>
                  <a:pt x="284" y="88"/>
                </a:moveTo>
                <a:cubicBezTo>
                  <a:pt x="284" y="88"/>
                  <a:pt x="284" y="88"/>
                  <a:pt x="284" y="89"/>
                </a:cubicBezTo>
                <a:cubicBezTo>
                  <a:pt x="284" y="89"/>
                  <a:pt x="284" y="89"/>
                  <a:pt x="284" y="89"/>
                </a:cubicBezTo>
                <a:cubicBezTo>
                  <a:pt x="284" y="89"/>
                  <a:pt x="284" y="89"/>
                  <a:pt x="285" y="88"/>
                </a:cubicBezTo>
                <a:cubicBezTo>
                  <a:pt x="285" y="88"/>
                  <a:pt x="285" y="88"/>
                  <a:pt x="284" y="88"/>
                </a:cubicBezTo>
                <a:close/>
                <a:moveTo>
                  <a:pt x="291" y="89"/>
                </a:moveTo>
                <a:cubicBezTo>
                  <a:pt x="291" y="89"/>
                  <a:pt x="291" y="89"/>
                  <a:pt x="291" y="89"/>
                </a:cubicBezTo>
                <a:cubicBezTo>
                  <a:pt x="291" y="88"/>
                  <a:pt x="291" y="88"/>
                  <a:pt x="291" y="88"/>
                </a:cubicBezTo>
                <a:cubicBezTo>
                  <a:pt x="291" y="88"/>
                  <a:pt x="291" y="88"/>
                  <a:pt x="291" y="88"/>
                </a:cubicBezTo>
                <a:cubicBezTo>
                  <a:pt x="291" y="89"/>
                  <a:pt x="291" y="89"/>
                  <a:pt x="291" y="89"/>
                </a:cubicBezTo>
                <a:close/>
                <a:moveTo>
                  <a:pt x="292" y="89"/>
                </a:moveTo>
                <a:cubicBezTo>
                  <a:pt x="292" y="88"/>
                  <a:pt x="292" y="89"/>
                  <a:pt x="292" y="88"/>
                </a:cubicBezTo>
                <a:cubicBezTo>
                  <a:pt x="292" y="89"/>
                  <a:pt x="292" y="89"/>
                  <a:pt x="292" y="89"/>
                </a:cubicBezTo>
                <a:close/>
                <a:moveTo>
                  <a:pt x="266" y="89"/>
                </a:moveTo>
                <a:cubicBezTo>
                  <a:pt x="266" y="89"/>
                  <a:pt x="266" y="89"/>
                  <a:pt x="266" y="89"/>
                </a:cubicBezTo>
                <a:cubicBezTo>
                  <a:pt x="266" y="89"/>
                  <a:pt x="266" y="89"/>
                  <a:pt x="266" y="89"/>
                </a:cubicBezTo>
                <a:cubicBezTo>
                  <a:pt x="266" y="89"/>
                  <a:pt x="266" y="89"/>
                  <a:pt x="266" y="89"/>
                </a:cubicBezTo>
                <a:close/>
                <a:moveTo>
                  <a:pt x="267" y="90"/>
                </a:moveTo>
                <a:cubicBezTo>
                  <a:pt x="267" y="89"/>
                  <a:pt x="267" y="89"/>
                  <a:pt x="268" y="89"/>
                </a:cubicBezTo>
                <a:cubicBezTo>
                  <a:pt x="267" y="89"/>
                  <a:pt x="267" y="89"/>
                  <a:pt x="267" y="89"/>
                </a:cubicBezTo>
                <a:cubicBezTo>
                  <a:pt x="267" y="89"/>
                  <a:pt x="267" y="89"/>
                  <a:pt x="267" y="89"/>
                </a:cubicBezTo>
                <a:cubicBezTo>
                  <a:pt x="267" y="90"/>
                  <a:pt x="267" y="90"/>
                  <a:pt x="267" y="90"/>
                </a:cubicBezTo>
                <a:cubicBezTo>
                  <a:pt x="267" y="90"/>
                  <a:pt x="267" y="90"/>
                  <a:pt x="267" y="90"/>
                </a:cubicBezTo>
                <a:cubicBezTo>
                  <a:pt x="267" y="90"/>
                  <a:pt x="267" y="90"/>
                  <a:pt x="267" y="90"/>
                </a:cubicBezTo>
                <a:close/>
                <a:moveTo>
                  <a:pt x="291" y="90"/>
                </a:moveTo>
                <a:cubicBezTo>
                  <a:pt x="291" y="90"/>
                  <a:pt x="291" y="90"/>
                  <a:pt x="291" y="89"/>
                </a:cubicBezTo>
                <a:cubicBezTo>
                  <a:pt x="291" y="89"/>
                  <a:pt x="291" y="89"/>
                  <a:pt x="291" y="89"/>
                </a:cubicBezTo>
                <a:cubicBezTo>
                  <a:pt x="291" y="89"/>
                  <a:pt x="291" y="89"/>
                  <a:pt x="291" y="89"/>
                </a:cubicBezTo>
                <a:cubicBezTo>
                  <a:pt x="291" y="89"/>
                  <a:pt x="291" y="89"/>
                  <a:pt x="291" y="89"/>
                </a:cubicBezTo>
                <a:cubicBezTo>
                  <a:pt x="291" y="90"/>
                  <a:pt x="291" y="90"/>
                  <a:pt x="291" y="90"/>
                </a:cubicBezTo>
                <a:close/>
                <a:moveTo>
                  <a:pt x="266" y="90"/>
                </a:moveTo>
                <a:cubicBezTo>
                  <a:pt x="266" y="90"/>
                  <a:pt x="266" y="90"/>
                  <a:pt x="266" y="90"/>
                </a:cubicBezTo>
                <a:cubicBezTo>
                  <a:pt x="267" y="90"/>
                  <a:pt x="267" y="90"/>
                  <a:pt x="267" y="90"/>
                </a:cubicBezTo>
                <a:cubicBezTo>
                  <a:pt x="266" y="90"/>
                  <a:pt x="267" y="90"/>
                  <a:pt x="266" y="90"/>
                </a:cubicBezTo>
                <a:close/>
                <a:moveTo>
                  <a:pt x="265" y="91"/>
                </a:moveTo>
                <a:cubicBezTo>
                  <a:pt x="266" y="91"/>
                  <a:pt x="266" y="91"/>
                  <a:pt x="266" y="91"/>
                </a:cubicBezTo>
                <a:cubicBezTo>
                  <a:pt x="266" y="91"/>
                  <a:pt x="266" y="91"/>
                  <a:pt x="266" y="91"/>
                </a:cubicBezTo>
                <a:cubicBezTo>
                  <a:pt x="266" y="91"/>
                  <a:pt x="266" y="91"/>
                  <a:pt x="265" y="91"/>
                </a:cubicBezTo>
                <a:close/>
                <a:moveTo>
                  <a:pt x="291" y="91"/>
                </a:moveTo>
                <a:cubicBezTo>
                  <a:pt x="291" y="91"/>
                  <a:pt x="291" y="91"/>
                  <a:pt x="290" y="91"/>
                </a:cubicBezTo>
                <a:cubicBezTo>
                  <a:pt x="290" y="91"/>
                  <a:pt x="290" y="91"/>
                  <a:pt x="290" y="91"/>
                </a:cubicBezTo>
                <a:lnTo>
                  <a:pt x="291" y="91"/>
                </a:lnTo>
                <a:close/>
                <a:moveTo>
                  <a:pt x="290" y="92"/>
                </a:moveTo>
                <a:cubicBezTo>
                  <a:pt x="290" y="92"/>
                  <a:pt x="290" y="92"/>
                  <a:pt x="290" y="92"/>
                </a:cubicBezTo>
                <a:cubicBezTo>
                  <a:pt x="289" y="92"/>
                  <a:pt x="289" y="92"/>
                  <a:pt x="289" y="92"/>
                </a:cubicBezTo>
                <a:cubicBezTo>
                  <a:pt x="289" y="92"/>
                  <a:pt x="289" y="92"/>
                  <a:pt x="289" y="92"/>
                </a:cubicBezTo>
                <a:cubicBezTo>
                  <a:pt x="289" y="92"/>
                  <a:pt x="289" y="92"/>
                  <a:pt x="289" y="92"/>
                </a:cubicBezTo>
                <a:lnTo>
                  <a:pt x="290" y="92"/>
                </a:lnTo>
                <a:close/>
                <a:moveTo>
                  <a:pt x="288" y="93"/>
                </a:moveTo>
                <a:cubicBezTo>
                  <a:pt x="288" y="92"/>
                  <a:pt x="288" y="93"/>
                  <a:pt x="288" y="92"/>
                </a:cubicBezTo>
                <a:cubicBezTo>
                  <a:pt x="288" y="93"/>
                  <a:pt x="288" y="93"/>
                  <a:pt x="288" y="93"/>
                </a:cubicBezTo>
                <a:cubicBezTo>
                  <a:pt x="288" y="93"/>
                  <a:pt x="288" y="93"/>
                  <a:pt x="288" y="93"/>
                </a:cubicBezTo>
                <a:close/>
                <a:moveTo>
                  <a:pt x="263" y="94"/>
                </a:moveTo>
                <a:cubicBezTo>
                  <a:pt x="264" y="94"/>
                  <a:pt x="264" y="94"/>
                  <a:pt x="264" y="94"/>
                </a:cubicBezTo>
                <a:cubicBezTo>
                  <a:pt x="264" y="94"/>
                  <a:pt x="264" y="94"/>
                  <a:pt x="264" y="94"/>
                </a:cubicBezTo>
                <a:cubicBezTo>
                  <a:pt x="264" y="94"/>
                  <a:pt x="264" y="94"/>
                  <a:pt x="264" y="94"/>
                </a:cubicBezTo>
                <a:cubicBezTo>
                  <a:pt x="264" y="94"/>
                  <a:pt x="264" y="94"/>
                  <a:pt x="263" y="94"/>
                </a:cubicBezTo>
                <a:close/>
                <a:moveTo>
                  <a:pt x="281" y="104"/>
                </a:moveTo>
                <a:cubicBezTo>
                  <a:pt x="281" y="104"/>
                  <a:pt x="281" y="104"/>
                  <a:pt x="281" y="104"/>
                </a:cubicBezTo>
                <a:cubicBezTo>
                  <a:pt x="281" y="104"/>
                  <a:pt x="281" y="104"/>
                  <a:pt x="281" y="104"/>
                </a:cubicBezTo>
                <a:cubicBezTo>
                  <a:pt x="281" y="104"/>
                  <a:pt x="281" y="104"/>
                  <a:pt x="281" y="104"/>
                </a:cubicBezTo>
                <a:cubicBezTo>
                  <a:pt x="281" y="104"/>
                  <a:pt x="281" y="104"/>
                  <a:pt x="281" y="104"/>
                </a:cubicBezTo>
                <a:close/>
                <a:moveTo>
                  <a:pt x="287" y="106"/>
                </a:moveTo>
                <a:cubicBezTo>
                  <a:pt x="288" y="106"/>
                  <a:pt x="288" y="105"/>
                  <a:pt x="288" y="105"/>
                </a:cubicBezTo>
                <a:cubicBezTo>
                  <a:pt x="288" y="105"/>
                  <a:pt x="288" y="105"/>
                  <a:pt x="288" y="105"/>
                </a:cubicBezTo>
                <a:cubicBezTo>
                  <a:pt x="288" y="105"/>
                  <a:pt x="288" y="105"/>
                  <a:pt x="287" y="105"/>
                </a:cubicBezTo>
                <a:cubicBezTo>
                  <a:pt x="287" y="105"/>
                  <a:pt x="286" y="105"/>
                  <a:pt x="286" y="106"/>
                </a:cubicBezTo>
                <a:cubicBezTo>
                  <a:pt x="286" y="106"/>
                  <a:pt x="286" y="106"/>
                  <a:pt x="286" y="107"/>
                </a:cubicBezTo>
                <a:cubicBezTo>
                  <a:pt x="286" y="107"/>
                  <a:pt x="286" y="107"/>
                  <a:pt x="286" y="107"/>
                </a:cubicBezTo>
                <a:cubicBezTo>
                  <a:pt x="287" y="107"/>
                  <a:pt x="287" y="107"/>
                  <a:pt x="287" y="107"/>
                </a:cubicBezTo>
                <a:cubicBezTo>
                  <a:pt x="287" y="106"/>
                  <a:pt x="287" y="107"/>
                  <a:pt x="287" y="106"/>
                </a:cubicBezTo>
                <a:cubicBezTo>
                  <a:pt x="287" y="106"/>
                  <a:pt x="287" y="106"/>
                  <a:pt x="287" y="106"/>
                </a:cubicBezTo>
                <a:close/>
                <a:moveTo>
                  <a:pt x="285" y="106"/>
                </a:moveTo>
                <a:cubicBezTo>
                  <a:pt x="285" y="106"/>
                  <a:pt x="285" y="106"/>
                  <a:pt x="285" y="106"/>
                </a:cubicBezTo>
                <a:cubicBezTo>
                  <a:pt x="285" y="107"/>
                  <a:pt x="285" y="107"/>
                  <a:pt x="285" y="107"/>
                </a:cubicBezTo>
                <a:cubicBezTo>
                  <a:pt x="285" y="107"/>
                  <a:pt x="285" y="107"/>
                  <a:pt x="285" y="107"/>
                </a:cubicBezTo>
                <a:lnTo>
                  <a:pt x="285" y="106"/>
                </a:lnTo>
                <a:close/>
                <a:moveTo>
                  <a:pt x="289" y="107"/>
                </a:moveTo>
                <a:cubicBezTo>
                  <a:pt x="289" y="107"/>
                  <a:pt x="289" y="107"/>
                  <a:pt x="289" y="107"/>
                </a:cubicBezTo>
                <a:cubicBezTo>
                  <a:pt x="289" y="107"/>
                  <a:pt x="289" y="107"/>
                  <a:pt x="289" y="107"/>
                </a:cubicBezTo>
                <a:close/>
                <a:moveTo>
                  <a:pt x="286" y="109"/>
                </a:moveTo>
                <a:cubicBezTo>
                  <a:pt x="286" y="109"/>
                  <a:pt x="286" y="109"/>
                  <a:pt x="286" y="109"/>
                </a:cubicBezTo>
                <a:cubicBezTo>
                  <a:pt x="286" y="109"/>
                  <a:pt x="286" y="109"/>
                  <a:pt x="286" y="109"/>
                </a:cubicBezTo>
                <a:close/>
                <a:moveTo>
                  <a:pt x="286" y="109"/>
                </a:moveTo>
                <a:cubicBezTo>
                  <a:pt x="285" y="109"/>
                  <a:pt x="286" y="109"/>
                  <a:pt x="285" y="109"/>
                </a:cubicBezTo>
                <a:cubicBezTo>
                  <a:pt x="285" y="109"/>
                  <a:pt x="285" y="109"/>
                  <a:pt x="285" y="109"/>
                </a:cubicBezTo>
                <a:cubicBezTo>
                  <a:pt x="285" y="110"/>
                  <a:pt x="285" y="110"/>
                  <a:pt x="285" y="110"/>
                </a:cubicBezTo>
                <a:cubicBezTo>
                  <a:pt x="285" y="110"/>
                  <a:pt x="285" y="110"/>
                  <a:pt x="286" y="109"/>
                </a:cubicBezTo>
                <a:cubicBezTo>
                  <a:pt x="286" y="109"/>
                  <a:pt x="286" y="109"/>
                  <a:pt x="286" y="109"/>
                </a:cubicBezTo>
                <a:close/>
                <a:moveTo>
                  <a:pt x="261" y="110"/>
                </a:moveTo>
                <a:cubicBezTo>
                  <a:pt x="261" y="110"/>
                  <a:pt x="261" y="110"/>
                  <a:pt x="261" y="110"/>
                </a:cubicBezTo>
                <a:cubicBezTo>
                  <a:pt x="261" y="110"/>
                  <a:pt x="261" y="110"/>
                  <a:pt x="261" y="110"/>
                </a:cubicBezTo>
                <a:close/>
                <a:moveTo>
                  <a:pt x="245" y="110"/>
                </a:moveTo>
                <a:cubicBezTo>
                  <a:pt x="245" y="110"/>
                  <a:pt x="245" y="110"/>
                  <a:pt x="245" y="110"/>
                </a:cubicBezTo>
                <a:cubicBezTo>
                  <a:pt x="245" y="111"/>
                  <a:pt x="245" y="111"/>
                  <a:pt x="245" y="111"/>
                </a:cubicBezTo>
                <a:cubicBezTo>
                  <a:pt x="245" y="110"/>
                  <a:pt x="245" y="111"/>
                  <a:pt x="245" y="110"/>
                </a:cubicBezTo>
                <a:cubicBezTo>
                  <a:pt x="245" y="110"/>
                  <a:pt x="245" y="110"/>
                  <a:pt x="245" y="110"/>
                </a:cubicBezTo>
                <a:close/>
                <a:moveTo>
                  <a:pt x="286" y="111"/>
                </a:moveTo>
                <a:cubicBezTo>
                  <a:pt x="286" y="111"/>
                  <a:pt x="286" y="111"/>
                  <a:pt x="286" y="111"/>
                </a:cubicBezTo>
                <a:cubicBezTo>
                  <a:pt x="286" y="111"/>
                  <a:pt x="286" y="111"/>
                  <a:pt x="287" y="111"/>
                </a:cubicBezTo>
                <a:cubicBezTo>
                  <a:pt x="287" y="110"/>
                  <a:pt x="287" y="110"/>
                  <a:pt x="287" y="110"/>
                </a:cubicBezTo>
                <a:cubicBezTo>
                  <a:pt x="286" y="111"/>
                  <a:pt x="286" y="111"/>
                  <a:pt x="285" y="111"/>
                </a:cubicBezTo>
                <a:cubicBezTo>
                  <a:pt x="285" y="111"/>
                  <a:pt x="285" y="111"/>
                  <a:pt x="286" y="111"/>
                </a:cubicBezTo>
                <a:close/>
                <a:moveTo>
                  <a:pt x="302" y="111"/>
                </a:moveTo>
                <a:cubicBezTo>
                  <a:pt x="302" y="111"/>
                  <a:pt x="302" y="111"/>
                  <a:pt x="302" y="111"/>
                </a:cubicBezTo>
                <a:cubicBezTo>
                  <a:pt x="301" y="111"/>
                  <a:pt x="301" y="111"/>
                  <a:pt x="301" y="111"/>
                </a:cubicBezTo>
                <a:cubicBezTo>
                  <a:pt x="301" y="111"/>
                  <a:pt x="301" y="111"/>
                  <a:pt x="302" y="111"/>
                </a:cubicBezTo>
                <a:close/>
                <a:moveTo>
                  <a:pt x="300" y="112"/>
                </a:moveTo>
                <a:cubicBezTo>
                  <a:pt x="300" y="112"/>
                  <a:pt x="300" y="112"/>
                  <a:pt x="300" y="112"/>
                </a:cubicBezTo>
                <a:cubicBezTo>
                  <a:pt x="300" y="112"/>
                  <a:pt x="300" y="112"/>
                  <a:pt x="300" y="112"/>
                </a:cubicBezTo>
                <a:cubicBezTo>
                  <a:pt x="299" y="112"/>
                  <a:pt x="299" y="112"/>
                  <a:pt x="300" y="112"/>
                </a:cubicBezTo>
                <a:close/>
                <a:moveTo>
                  <a:pt x="246" y="113"/>
                </a:moveTo>
                <a:cubicBezTo>
                  <a:pt x="246" y="113"/>
                  <a:pt x="246" y="113"/>
                  <a:pt x="246" y="113"/>
                </a:cubicBezTo>
                <a:cubicBezTo>
                  <a:pt x="246" y="113"/>
                  <a:pt x="246" y="113"/>
                  <a:pt x="246" y="113"/>
                </a:cubicBezTo>
                <a:cubicBezTo>
                  <a:pt x="246" y="113"/>
                  <a:pt x="246" y="113"/>
                  <a:pt x="246" y="113"/>
                </a:cubicBezTo>
                <a:close/>
                <a:moveTo>
                  <a:pt x="245" y="115"/>
                </a:moveTo>
                <a:cubicBezTo>
                  <a:pt x="245" y="115"/>
                  <a:pt x="245" y="114"/>
                  <a:pt x="245" y="114"/>
                </a:cubicBezTo>
                <a:cubicBezTo>
                  <a:pt x="245" y="115"/>
                  <a:pt x="245" y="115"/>
                  <a:pt x="245" y="115"/>
                </a:cubicBezTo>
                <a:close/>
                <a:moveTo>
                  <a:pt x="261" y="116"/>
                </a:moveTo>
                <a:cubicBezTo>
                  <a:pt x="261" y="115"/>
                  <a:pt x="261" y="115"/>
                  <a:pt x="260" y="115"/>
                </a:cubicBezTo>
                <a:cubicBezTo>
                  <a:pt x="261" y="115"/>
                  <a:pt x="261" y="115"/>
                  <a:pt x="261" y="116"/>
                </a:cubicBezTo>
                <a:close/>
                <a:moveTo>
                  <a:pt x="296" y="116"/>
                </a:moveTo>
                <a:cubicBezTo>
                  <a:pt x="296" y="116"/>
                  <a:pt x="296" y="116"/>
                  <a:pt x="296" y="116"/>
                </a:cubicBezTo>
                <a:cubicBezTo>
                  <a:pt x="296" y="116"/>
                  <a:pt x="296" y="116"/>
                  <a:pt x="296" y="116"/>
                </a:cubicBezTo>
                <a:cubicBezTo>
                  <a:pt x="296" y="116"/>
                  <a:pt x="296" y="116"/>
                  <a:pt x="296" y="116"/>
                </a:cubicBezTo>
                <a:close/>
                <a:moveTo>
                  <a:pt x="294" y="117"/>
                </a:moveTo>
                <a:cubicBezTo>
                  <a:pt x="294" y="117"/>
                  <a:pt x="294" y="117"/>
                  <a:pt x="294" y="117"/>
                </a:cubicBezTo>
                <a:cubicBezTo>
                  <a:pt x="294" y="117"/>
                  <a:pt x="294" y="117"/>
                  <a:pt x="294" y="117"/>
                </a:cubicBezTo>
                <a:cubicBezTo>
                  <a:pt x="294" y="117"/>
                  <a:pt x="294" y="117"/>
                  <a:pt x="294" y="117"/>
                </a:cubicBezTo>
                <a:close/>
                <a:moveTo>
                  <a:pt x="293" y="118"/>
                </a:moveTo>
                <a:cubicBezTo>
                  <a:pt x="293" y="118"/>
                  <a:pt x="293" y="118"/>
                  <a:pt x="293" y="117"/>
                </a:cubicBezTo>
                <a:cubicBezTo>
                  <a:pt x="294" y="117"/>
                  <a:pt x="294" y="117"/>
                  <a:pt x="293" y="117"/>
                </a:cubicBezTo>
                <a:cubicBezTo>
                  <a:pt x="293" y="117"/>
                  <a:pt x="293" y="117"/>
                  <a:pt x="293" y="118"/>
                </a:cubicBezTo>
                <a:close/>
                <a:moveTo>
                  <a:pt x="301" y="124"/>
                </a:moveTo>
                <a:cubicBezTo>
                  <a:pt x="301" y="123"/>
                  <a:pt x="301" y="124"/>
                  <a:pt x="301" y="123"/>
                </a:cubicBezTo>
                <a:cubicBezTo>
                  <a:pt x="301" y="123"/>
                  <a:pt x="300" y="123"/>
                  <a:pt x="300" y="123"/>
                </a:cubicBezTo>
                <a:cubicBezTo>
                  <a:pt x="300" y="124"/>
                  <a:pt x="300" y="123"/>
                  <a:pt x="300" y="124"/>
                </a:cubicBezTo>
                <a:cubicBezTo>
                  <a:pt x="300" y="124"/>
                  <a:pt x="300" y="124"/>
                  <a:pt x="301" y="124"/>
                </a:cubicBezTo>
                <a:close/>
                <a:moveTo>
                  <a:pt x="240" y="124"/>
                </a:moveTo>
                <a:cubicBezTo>
                  <a:pt x="240" y="123"/>
                  <a:pt x="240" y="123"/>
                  <a:pt x="240" y="123"/>
                </a:cubicBezTo>
                <a:cubicBezTo>
                  <a:pt x="240" y="123"/>
                  <a:pt x="240" y="123"/>
                  <a:pt x="240" y="123"/>
                </a:cubicBezTo>
                <a:cubicBezTo>
                  <a:pt x="240" y="124"/>
                  <a:pt x="240" y="124"/>
                  <a:pt x="239" y="124"/>
                </a:cubicBezTo>
                <a:cubicBezTo>
                  <a:pt x="240" y="124"/>
                  <a:pt x="239" y="124"/>
                  <a:pt x="240" y="124"/>
                </a:cubicBezTo>
                <a:close/>
                <a:moveTo>
                  <a:pt x="239" y="126"/>
                </a:moveTo>
                <a:cubicBezTo>
                  <a:pt x="239" y="126"/>
                  <a:pt x="239" y="126"/>
                  <a:pt x="238" y="126"/>
                </a:cubicBezTo>
                <a:cubicBezTo>
                  <a:pt x="238" y="126"/>
                  <a:pt x="238" y="126"/>
                  <a:pt x="238" y="126"/>
                </a:cubicBezTo>
                <a:cubicBezTo>
                  <a:pt x="238" y="126"/>
                  <a:pt x="238" y="126"/>
                  <a:pt x="238" y="126"/>
                </a:cubicBezTo>
                <a:lnTo>
                  <a:pt x="239" y="126"/>
                </a:lnTo>
                <a:close/>
                <a:moveTo>
                  <a:pt x="297" y="127"/>
                </a:moveTo>
                <a:cubicBezTo>
                  <a:pt x="297" y="127"/>
                  <a:pt x="297" y="127"/>
                  <a:pt x="297" y="127"/>
                </a:cubicBezTo>
                <a:cubicBezTo>
                  <a:pt x="297" y="127"/>
                  <a:pt x="297" y="127"/>
                  <a:pt x="297" y="127"/>
                </a:cubicBezTo>
                <a:cubicBezTo>
                  <a:pt x="297" y="127"/>
                  <a:pt x="297" y="127"/>
                  <a:pt x="297" y="127"/>
                </a:cubicBezTo>
                <a:cubicBezTo>
                  <a:pt x="297" y="126"/>
                  <a:pt x="297" y="126"/>
                  <a:pt x="297" y="126"/>
                </a:cubicBezTo>
                <a:cubicBezTo>
                  <a:pt x="297" y="126"/>
                  <a:pt x="297" y="126"/>
                  <a:pt x="297" y="126"/>
                </a:cubicBezTo>
                <a:cubicBezTo>
                  <a:pt x="297" y="127"/>
                  <a:pt x="297" y="127"/>
                  <a:pt x="297" y="127"/>
                </a:cubicBezTo>
                <a:close/>
                <a:moveTo>
                  <a:pt x="285" y="128"/>
                </a:moveTo>
                <a:cubicBezTo>
                  <a:pt x="285" y="127"/>
                  <a:pt x="285" y="127"/>
                  <a:pt x="284" y="127"/>
                </a:cubicBezTo>
                <a:cubicBezTo>
                  <a:pt x="284" y="128"/>
                  <a:pt x="284" y="128"/>
                  <a:pt x="284" y="128"/>
                </a:cubicBezTo>
                <a:lnTo>
                  <a:pt x="285" y="128"/>
                </a:lnTo>
                <a:close/>
                <a:moveTo>
                  <a:pt x="293" y="130"/>
                </a:moveTo>
                <a:cubicBezTo>
                  <a:pt x="293" y="131"/>
                  <a:pt x="292" y="131"/>
                  <a:pt x="292" y="131"/>
                </a:cubicBezTo>
                <a:cubicBezTo>
                  <a:pt x="293" y="131"/>
                  <a:pt x="293" y="131"/>
                  <a:pt x="293" y="131"/>
                </a:cubicBezTo>
                <a:cubicBezTo>
                  <a:pt x="293" y="131"/>
                  <a:pt x="293" y="131"/>
                  <a:pt x="293" y="131"/>
                </a:cubicBezTo>
                <a:cubicBezTo>
                  <a:pt x="293" y="130"/>
                  <a:pt x="293" y="130"/>
                  <a:pt x="293" y="130"/>
                </a:cubicBezTo>
                <a:close/>
                <a:moveTo>
                  <a:pt x="190" y="131"/>
                </a:moveTo>
                <a:cubicBezTo>
                  <a:pt x="190" y="131"/>
                  <a:pt x="190" y="131"/>
                  <a:pt x="190" y="131"/>
                </a:cubicBezTo>
                <a:cubicBezTo>
                  <a:pt x="190" y="131"/>
                  <a:pt x="190" y="131"/>
                  <a:pt x="190" y="131"/>
                </a:cubicBezTo>
                <a:close/>
                <a:moveTo>
                  <a:pt x="189" y="131"/>
                </a:moveTo>
                <a:cubicBezTo>
                  <a:pt x="189" y="132"/>
                  <a:pt x="189" y="132"/>
                  <a:pt x="189" y="132"/>
                </a:cubicBezTo>
                <a:cubicBezTo>
                  <a:pt x="189" y="132"/>
                  <a:pt x="189" y="132"/>
                  <a:pt x="189" y="132"/>
                </a:cubicBezTo>
                <a:cubicBezTo>
                  <a:pt x="189" y="131"/>
                  <a:pt x="189" y="132"/>
                  <a:pt x="189" y="131"/>
                </a:cubicBezTo>
                <a:close/>
                <a:moveTo>
                  <a:pt x="316" y="135"/>
                </a:moveTo>
                <a:cubicBezTo>
                  <a:pt x="316" y="135"/>
                  <a:pt x="316" y="135"/>
                  <a:pt x="316" y="135"/>
                </a:cubicBezTo>
                <a:cubicBezTo>
                  <a:pt x="316" y="135"/>
                  <a:pt x="316" y="135"/>
                  <a:pt x="316" y="135"/>
                </a:cubicBezTo>
                <a:cubicBezTo>
                  <a:pt x="316" y="135"/>
                  <a:pt x="316" y="135"/>
                  <a:pt x="316" y="135"/>
                </a:cubicBezTo>
                <a:cubicBezTo>
                  <a:pt x="316" y="135"/>
                  <a:pt x="316" y="135"/>
                  <a:pt x="316" y="135"/>
                </a:cubicBezTo>
                <a:close/>
                <a:moveTo>
                  <a:pt x="274" y="136"/>
                </a:moveTo>
                <a:cubicBezTo>
                  <a:pt x="275" y="136"/>
                  <a:pt x="275" y="136"/>
                  <a:pt x="275" y="136"/>
                </a:cubicBezTo>
                <a:cubicBezTo>
                  <a:pt x="275" y="136"/>
                  <a:pt x="275" y="135"/>
                  <a:pt x="275" y="135"/>
                </a:cubicBezTo>
                <a:cubicBezTo>
                  <a:pt x="274" y="135"/>
                  <a:pt x="274" y="135"/>
                  <a:pt x="274" y="135"/>
                </a:cubicBezTo>
                <a:cubicBezTo>
                  <a:pt x="274" y="135"/>
                  <a:pt x="274" y="136"/>
                  <a:pt x="274" y="136"/>
                </a:cubicBezTo>
                <a:close/>
                <a:moveTo>
                  <a:pt x="274" y="137"/>
                </a:moveTo>
                <a:cubicBezTo>
                  <a:pt x="274" y="137"/>
                  <a:pt x="274" y="137"/>
                  <a:pt x="274" y="137"/>
                </a:cubicBezTo>
                <a:cubicBezTo>
                  <a:pt x="274" y="136"/>
                  <a:pt x="274" y="136"/>
                  <a:pt x="274" y="136"/>
                </a:cubicBezTo>
                <a:lnTo>
                  <a:pt x="274" y="137"/>
                </a:lnTo>
                <a:close/>
                <a:moveTo>
                  <a:pt x="272" y="138"/>
                </a:moveTo>
                <a:cubicBezTo>
                  <a:pt x="272" y="138"/>
                  <a:pt x="272" y="138"/>
                  <a:pt x="272" y="138"/>
                </a:cubicBezTo>
                <a:cubicBezTo>
                  <a:pt x="272" y="138"/>
                  <a:pt x="272" y="138"/>
                  <a:pt x="272" y="138"/>
                </a:cubicBezTo>
                <a:close/>
                <a:moveTo>
                  <a:pt x="283" y="140"/>
                </a:moveTo>
                <a:cubicBezTo>
                  <a:pt x="283" y="140"/>
                  <a:pt x="282" y="140"/>
                  <a:pt x="282" y="141"/>
                </a:cubicBezTo>
                <a:cubicBezTo>
                  <a:pt x="282" y="141"/>
                  <a:pt x="282" y="141"/>
                  <a:pt x="282" y="141"/>
                </a:cubicBezTo>
                <a:cubicBezTo>
                  <a:pt x="283" y="141"/>
                  <a:pt x="283" y="140"/>
                  <a:pt x="283" y="140"/>
                </a:cubicBezTo>
                <a:close/>
                <a:moveTo>
                  <a:pt x="195" y="141"/>
                </a:moveTo>
                <a:cubicBezTo>
                  <a:pt x="195" y="140"/>
                  <a:pt x="195" y="140"/>
                  <a:pt x="195" y="140"/>
                </a:cubicBezTo>
                <a:cubicBezTo>
                  <a:pt x="195" y="140"/>
                  <a:pt x="195" y="140"/>
                  <a:pt x="195" y="140"/>
                </a:cubicBezTo>
                <a:cubicBezTo>
                  <a:pt x="195" y="140"/>
                  <a:pt x="195" y="140"/>
                  <a:pt x="195" y="140"/>
                </a:cubicBezTo>
                <a:cubicBezTo>
                  <a:pt x="194" y="140"/>
                  <a:pt x="194" y="140"/>
                  <a:pt x="194" y="140"/>
                </a:cubicBezTo>
                <a:cubicBezTo>
                  <a:pt x="194" y="142"/>
                  <a:pt x="194" y="141"/>
                  <a:pt x="193" y="142"/>
                </a:cubicBezTo>
                <a:cubicBezTo>
                  <a:pt x="193" y="142"/>
                  <a:pt x="193" y="143"/>
                  <a:pt x="193" y="143"/>
                </a:cubicBezTo>
                <a:cubicBezTo>
                  <a:pt x="193" y="143"/>
                  <a:pt x="194" y="143"/>
                  <a:pt x="194" y="143"/>
                </a:cubicBezTo>
                <a:cubicBezTo>
                  <a:pt x="195" y="142"/>
                  <a:pt x="195" y="141"/>
                  <a:pt x="195" y="141"/>
                </a:cubicBezTo>
                <a:close/>
                <a:moveTo>
                  <a:pt x="192" y="143"/>
                </a:moveTo>
                <a:cubicBezTo>
                  <a:pt x="193" y="143"/>
                  <a:pt x="193" y="143"/>
                  <a:pt x="193" y="143"/>
                </a:cubicBezTo>
                <a:cubicBezTo>
                  <a:pt x="193" y="142"/>
                  <a:pt x="193" y="142"/>
                  <a:pt x="193" y="142"/>
                </a:cubicBezTo>
                <a:cubicBezTo>
                  <a:pt x="192" y="142"/>
                  <a:pt x="192" y="142"/>
                  <a:pt x="192" y="142"/>
                </a:cubicBezTo>
                <a:cubicBezTo>
                  <a:pt x="192" y="142"/>
                  <a:pt x="192" y="142"/>
                  <a:pt x="192" y="143"/>
                </a:cubicBezTo>
                <a:close/>
                <a:moveTo>
                  <a:pt x="280" y="143"/>
                </a:moveTo>
                <a:cubicBezTo>
                  <a:pt x="280" y="143"/>
                  <a:pt x="280" y="143"/>
                  <a:pt x="280" y="143"/>
                </a:cubicBezTo>
                <a:cubicBezTo>
                  <a:pt x="280" y="143"/>
                  <a:pt x="280" y="143"/>
                  <a:pt x="280" y="143"/>
                </a:cubicBezTo>
                <a:close/>
                <a:moveTo>
                  <a:pt x="235" y="144"/>
                </a:moveTo>
                <a:cubicBezTo>
                  <a:pt x="235" y="144"/>
                  <a:pt x="235" y="144"/>
                  <a:pt x="235" y="144"/>
                </a:cubicBezTo>
                <a:cubicBezTo>
                  <a:pt x="235" y="144"/>
                  <a:pt x="235" y="144"/>
                  <a:pt x="235" y="144"/>
                </a:cubicBezTo>
                <a:close/>
                <a:moveTo>
                  <a:pt x="265" y="145"/>
                </a:moveTo>
                <a:cubicBezTo>
                  <a:pt x="265" y="145"/>
                  <a:pt x="265" y="145"/>
                  <a:pt x="265" y="145"/>
                </a:cubicBezTo>
                <a:cubicBezTo>
                  <a:pt x="266" y="145"/>
                  <a:pt x="266" y="145"/>
                  <a:pt x="266" y="145"/>
                </a:cubicBezTo>
                <a:cubicBezTo>
                  <a:pt x="265" y="144"/>
                  <a:pt x="266" y="144"/>
                  <a:pt x="265" y="144"/>
                </a:cubicBezTo>
                <a:cubicBezTo>
                  <a:pt x="265" y="145"/>
                  <a:pt x="265" y="144"/>
                  <a:pt x="265" y="145"/>
                </a:cubicBezTo>
                <a:close/>
                <a:moveTo>
                  <a:pt x="263" y="146"/>
                </a:moveTo>
                <a:cubicBezTo>
                  <a:pt x="263" y="146"/>
                  <a:pt x="263" y="146"/>
                  <a:pt x="263" y="146"/>
                </a:cubicBezTo>
                <a:cubicBezTo>
                  <a:pt x="263" y="146"/>
                  <a:pt x="263" y="146"/>
                  <a:pt x="263" y="146"/>
                </a:cubicBezTo>
                <a:cubicBezTo>
                  <a:pt x="263" y="146"/>
                  <a:pt x="263" y="146"/>
                  <a:pt x="264" y="146"/>
                </a:cubicBezTo>
                <a:cubicBezTo>
                  <a:pt x="264" y="146"/>
                  <a:pt x="264" y="146"/>
                  <a:pt x="264" y="146"/>
                </a:cubicBezTo>
                <a:cubicBezTo>
                  <a:pt x="264" y="145"/>
                  <a:pt x="264" y="145"/>
                  <a:pt x="264" y="145"/>
                </a:cubicBezTo>
                <a:cubicBezTo>
                  <a:pt x="264" y="146"/>
                  <a:pt x="263" y="146"/>
                  <a:pt x="263" y="146"/>
                </a:cubicBezTo>
                <a:close/>
                <a:moveTo>
                  <a:pt x="275" y="146"/>
                </a:moveTo>
                <a:cubicBezTo>
                  <a:pt x="276" y="146"/>
                  <a:pt x="276" y="146"/>
                  <a:pt x="276" y="146"/>
                </a:cubicBezTo>
                <a:cubicBezTo>
                  <a:pt x="276" y="146"/>
                  <a:pt x="276" y="146"/>
                  <a:pt x="276" y="146"/>
                </a:cubicBezTo>
                <a:cubicBezTo>
                  <a:pt x="275" y="146"/>
                  <a:pt x="275" y="146"/>
                  <a:pt x="275" y="146"/>
                </a:cubicBezTo>
                <a:close/>
                <a:moveTo>
                  <a:pt x="406" y="147"/>
                </a:moveTo>
                <a:cubicBezTo>
                  <a:pt x="406" y="147"/>
                  <a:pt x="406" y="147"/>
                  <a:pt x="406" y="147"/>
                </a:cubicBezTo>
                <a:cubicBezTo>
                  <a:pt x="406" y="147"/>
                  <a:pt x="406" y="147"/>
                  <a:pt x="406" y="147"/>
                </a:cubicBezTo>
                <a:close/>
                <a:moveTo>
                  <a:pt x="280" y="151"/>
                </a:moveTo>
                <a:cubicBezTo>
                  <a:pt x="280" y="151"/>
                  <a:pt x="280" y="151"/>
                  <a:pt x="280" y="151"/>
                </a:cubicBezTo>
                <a:cubicBezTo>
                  <a:pt x="280" y="151"/>
                  <a:pt x="280" y="151"/>
                  <a:pt x="280" y="150"/>
                </a:cubicBezTo>
                <a:cubicBezTo>
                  <a:pt x="279" y="150"/>
                  <a:pt x="279" y="150"/>
                  <a:pt x="279" y="150"/>
                </a:cubicBezTo>
                <a:cubicBezTo>
                  <a:pt x="279" y="151"/>
                  <a:pt x="279" y="151"/>
                  <a:pt x="280" y="151"/>
                </a:cubicBezTo>
                <a:close/>
                <a:moveTo>
                  <a:pt x="169" y="151"/>
                </a:moveTo>
                <a:cubicBezTo>
                  <a:pt x="169" y="151"/>
                  <a:pt x="169" y="151"/>
                  <a:pt x="169" y="151"/>
                </a:cubicBezTo>
                <a:cubicBezTo>
                  <a:pt x="169" y="151"/>
                  <a:pt x="169" y="151"/>
                  <a:pt x="169" y="151"/>
                </a:cubicBezTo>
                <a:close/>
                <a:moveTo>
                  <a:pt x="329" y="151"/>
                </a:moveTo>
                <a:cubicBezTo>
                  <a:pt x="328" y="151"/>
                  <a:pt x="328" y="151"/>
                  <a:pt x="328" y="151"/>
                </a:cubicBezTo>
                <a:cubicBezTo>
                  <a:pt x="328" y="151"/>
                  <a:pt x="328" y="151"/>
                  <a:pt x="329" y="151"/>
                </a:cubicBezTo>
                <a:close/>
                <a:moveTo>
                  <a:pt x="276" y="151"/>
                </a:moveTo>
                <a:cubicBezTo>
                  <a:pt x="276" y="151"/>
                  <a:pt x="276" y="151"/>
                  <a:pt x="276" y="151"/>
                </a:cubicBezTo>
                <a:cubicBezTo>
                  <a:pt x="276" y="151"/>
                  <a:pt x="276" y="151"/>
                  <a:pt x="276" y="151"/>
                </a:cubicBezTo>
                <a:cubicBezTo>
                  <a:pt x="276" y="151"/>
                  <a:pt x="276" y="151"/>
                  <a:pt x="276" y="151"/>
                </a:cubicBezTo>
                <a:close/>
                <a:moveTo>
                  <a:pt x="254" y="151"/>
                </a:moveTo>
                <a:cubicBezTo>
                  <a:pt x="253" y="152"/>
                  <a:pt x="253" y="152"/>
                  <a:pt x="253" y="152"/>
                </a:cubicBezTo>
                <a:cubicBezTo>
                  <a:pt x="253" y="152"/>
                  <a:pt x="254" y="152"/>
                  <a:pt x="254" y="151"/>
                </a:cubicBezTo>
                <a:close/>
                <a:moveTo>
                  <a:pt x="269" y="152"/>
                </a:moveTo>
                <a:cubicBezTo>
                  <a:pt x="269" y="152"/>
                  <a:pt x="269" y="152"/>
                  <a:pt x="269" y="152"/>
                </a:cubicBezTo>
                <a:cubicBezTo>
                  <a:pt x="269" y="152"/>
                  <a:pt x="269" y="152"/>
                  <a:pt x="269" y="152"/>
                </a:cubicBezTo>
                <a:cubicBezTo>
                  <a:pt x="268" y="152"/>
                  <a:pt x="268" y="152"/>
                  <a:pt x="268" y="152"/>
                </a:cubicBezTo>
                <a:cubicBezTo>
                  <a:pt x="268" y="152"/>
                  <a:pt x="268" y="152"/>
                  <a:pt x="268" y="152"/>
                </a:cubicBezTo>
                <a:cubicBezTo>
                  <a:pt x="268" y="153"/>
                  <a:pt x="268" y="153"/>
                  <a:pt x="268" y="153"/>
                </a:cubicBezTo>
                <a:cubicBezTo>
                  <a:pt x="269" y="153"/>
                  <a:pt x="269" y="153"/>
                  <a:pt x="269" y="152"/>
                </a:cubicBezTo>
                <a:close/>
                <a:moveTo>
                  <a:pt x="164" y="152"/>
                </a:moveTo>
                <a:cubicBezTo>
                  <a:pt x="164" y="152"/>
                  <a:pt x="163" y="152"/>
                  <a:pt x="163" y="153"/>
                </a:cubicBezTo>
                <a:cubicBezTo>
                  <a:pt x="163" y="153"/>
                  <a:pt x="163" y="153"/>
                  <a:pt x="163" y="153"/>
                </a:cubicBezTo>
                <a:cubicBezTo>
                  <a:pt x="163" y="153"/>
                  <a:pt x="163" y="153"/>
                  <a:pt x="163" y="153"/>
                </a:cubicBezTo>
                <a:cubicBezTo>
                  <a:pt x="164" y="153"/>
                  <a:pt x="164" y="152"/>
                  <a:pt x="164" y="152"/>
                </a:cubicBezTo>
                <a:close/>
                <a:moveTo>
                  <a:pt x="273" y="153"/>
                </a:moveTo>
                <a:cubicBezTo>
                  <a:pt x="273" y="153"/>
                  <a:pt x="273" y="153"/>
                  <a:pt x="273" y="153"/>
                </a:cubicBezTo>
                <a:cubicBezTo>
                  <a:pt x="273" y="153"/>
                  <a:pt x="273" y="153"/>
                  <a:pt x="273" y="153"/>
                </a:cubicBezTo>
                <a:cubicBezTo>
                  <a:pt x="273" y="153"/>
                  <a:pt x="273" y="153"/>
                  <a:pt x="273" y="153"/>
                </a:cubicBezTo>
                <a:close/>
                <a:moveTo>
                  <a:pt x="339" y="153"/>
                </a:moveTo>
                <a:cubicBezTo>
                  <a:pt x="339" y="154"/>
                  <a:pt x="339" y="154"/>
                  <a:pt x="339" y="154"/>
                </a:cubicBezTo>
                <a:cubicBezTo>
                  <a:pt x="339" y="154"/>
                  <a:pt x="339" y="154"/>
                  <a:pt x="339" y="154"/>
                </a:cubicBezTo>
                <a:cubicBezTo>
                  <a:pt x="339" y="154"/>
                  <a:pt x="339" y="154"/>
                  <a:pt x="340" y="154"/>
                </a:cubicBezTo>
                <a:cubicBezTo>
                  <a:pt x="340" y="154"/>
                  <a:pt x="340" y="154"/>
                  <a:pt x="340" y="154"/>
                </a:cubicBezTo>
                <a:cubicBezTo>
                  <a:pt x="340" y="154"/>
                  <a:pt x="340" y="154"/>
                  <a:pt x="340" y="153"/>
                </a:cubicBezTo>
                <a:cubicBezTo>
                  <a:pt x="340" y="153"/>
                  <a:pt x="339" y="153"/>
                  <a:pt x="339" y="153"/>
                </a:cubicBezTo>
                <a:cubicBezTo>
                  <a:pt x="339" y="153"/>
                  <a:pt x="339" y="153"/>
                  <a:pt x="339" y="153"/>
                </a:cubicBezTo>
                <a:close/>
                <a:moveTo>
                  <a:pt x="163" y="155"/>
                </a:moveTo>
                <a:cubicBezTo>
                  <a:pt x="163" y="154"/>
                  <a:pt x="163" y="154"/>
                  <a:pt x="163" y="154"/>
                </a:cubicBezTo>
                <a:cubicBezTo>
                  <a:pt x="163" y="154"/>
                  <a:pt x="163" y="154"/>
                  <a:pt x="163" y="154"/>
                </a:cubicBezTo>
                <a:cubicBezTo>
                  <a:pt x="163" y="154"/>
                  <a:pt x="163" y="154"/>
                  <a:pt x="163" y="154"/>
                </a:cubicBezTo>
                <a:cubicBezTo>
                  <a:pt x="163" y="154"/>
                  <a:pt x="163" y="154"/>
                  <a:pt x="163" y="154"/>
                </a:cubicBezTo>
                <a:cubicBezTo>
                  <a:pt x="163" y="155"/>
                  <a:pt x="163" y="155"/>
                  <a:pt x="163" y="155"/>
                </a:cubicBezTo>
                <a:close/>
                <a:moveTo>
                  <a:pt x="341" y="154"/>
                </a:moveTo>
                <a:cubicBezTo>
                  <a:pt x="341" y="155"/>
                  <a:pt x="341" y="155"/>
                  <a:pt x="341" y="155"/>
                </a:cubicBezTo>
                <a:cubicBezTo>
                  <a:pt x="341" y="155"/>
                  <a:pt x="341" y="155"/>
                  <a:pt x="341" y="155"/>
                </a:cubicBezTo>
                <a:cubicBezTo>
                  <a:pt x="341" y="154"/>
                  <a:pt x="341" y="154"/>
                  <a:pt x="341" y="154"/>
                </a:cubicBezTo>
                <a:cubicBezTo>
                  <a:pt x="341" y="154"/>
                  <a:pt x="341" y="154"/>
                  <a:pt x="341" y="154"/>
                </a:cubicBezTo>
                <a:close/>
                <a:moveTo>
                  <a:pt x="198" y="154"/>
                </a:moveTo>
                <a:cubicBezTo>
                  <a:pt x="197" y="154"/>
                  <a:pt x="197" y="154"/>
                  <a:pt x="197" y="154"/>
                </a:cubicBezTo>
                <a:cubicBezTo>
                  <a:pt x="197" y="154"/>
                  <a:pt x="197" y="155"/>
                  <a:pt x="197" y="155"/>
                </a:cubicBezTo>
                <a:cubicBezTo>
                  <a:pt x="198" y="155"/>
                  <a:pt x="198" y="155"/>
                  <a:pt x="198" y="155"/>
                </a:cubicBezTo>
                <a:lnTo>
                  <a:pt x="198" y="154"/>
                </a:lnTo>
                <a:close/>
                <a:moveTo>
                  <a:pt x="164" y="156"/>
                </a:moveTo>
                <a:cubicBezTo>
                  <a:pt x="164" y="156"/>
                  <a:pt x="164" y="156"/>
                  <a:pt x="164" y="156"/>
                </a:cubicBezTo>
                <a:cubicBezTo>
                  <a:pt x="164" y="156"/>
                  <a:pt x="164" y="156"/>
                  <a:pt x="164" y="156"/>
                </a:cubicBezTo>
                <a:close/>
                <a:moveTo>
                  <a:pt x="163" y="158"/>
                </a:moveTo>
                <a:cubicBezTo>
                  <a:pt x="163" y="158"/>
                  <a:pt x="163" y="157"/>
                  <a:pt x="163" y="157"/>
                </a:cubicBezTo>
                <a:cubicBezTo>
                  <a:pt x="163" y="156"/>
                  <a:pt x="163" y="156"/>
                  <a:pt x="163" y="156"/>
                </a:cubicBezTo>
                <a:cubicBezTo>
                  <a:pt x="163" y="157"/>
                  <a:pt x="163" y="158"/>
                  <a:pt x="163" y="158"/>
                </a:cubicBezTo>
                <a:close/>
                <a:moveTo>
                  <a:pt x="352" y="158"/>
                </a:moveTo>
                <a:cubicBezTo>
                  <a:pt x="351" y="158"/>
                  <a:pt x="351" y="158"/>
                  <a:pt x="351" y="158"/>
                </a:cubicBezTo>
                <a:cubicBezTo>
                  <a:pt x="351" y="159"/>
                  <a:pt x="351" y="158"/>
                  <a:pt x="352" y="159"/>
                </a:cubicBezTo>
                <a:lnTo>
                  <a:pt x="352" y="158"/>
                </a:lnTo>
                <a:close/>
                <a:moveTo>
                  <a:pt x="163" y="166"/>
                </a:moveTo>
                <a:cubicBezTo>
                  <a:pt x="163" y="167"/>
                  <a:pt x="163" y="167"/>
                  <a:pt x="163" y="167"/>
                </a:cubicBezTo>
                <a:cubicBezTo>
                  <a:pt x="163" y="167"/>
                  <a:pt x="163" y="167"/>
                  <a:pt x="163" y="167"/>
                </a:cubicBezTo>
                <a:cubicBezTo>
                  <a:pt x="164" y="166"/>
                  <a:pt x="164" y="166"/>
                  <a:pt x="164" y="165"/>
                </a:cubicBezTo>
                <a:cubicBezTo>
                  <a:pt x="164" y="165"/>
                  <a:pt x="164" y="165"/>
                  <a:pt x="165" y="165"/>
                </a:cubicBezTo>
                <a:cubicBezTo>
                  <a:pt x="165" y="164"/>
                  <a:pt x="165" y="164"/>
                  <a:pt x="164" y="164"/>
                </a:cubicBezTo>
                <a:cubicBezTo>
                  <a:pt x="164" y="164"/>
                  <a:pt x="163" y="163"/>
                  <a:pt x="164" y="163"/>
                </a:cubicBezTo>
                <a:cubicBezTo>
                  <a:pt x="164" y="162"/>
                  <a:pt x="164" y="162"/>
                  <a:pt x="164" y="162"/>
                </a:cubicBezTo>
                <a:cubicBezTo>
                  <a:pt x="164" y="162"/>
                  <a:pt x="164" y="163"/>
                  <a:pt x="164" y="163"/>
                </a:cubicBezTo>
                <a:cubicBezTo>
                  <a:pt x="164" y="163"/>
                  <a:pt x="164" y="163"/>
                  <a:pt x="164" y="163"/>
                </a:cubicBezTo>
                <a:cubicBezTo>
                  <a:pt x="165" y="162"/>
                  <a:pt x="164" y="162"/>
                  <a:pt x="164" y="161"/>
                </a:cubicBezTo>
                <a:cubicBezTo>
                  <a:pt x="164" y="161"/>
                  <a:pt x="164" y="161"/>
                  <a:pt x="164" y="161"/>
                </a:cubicBezTo>
                <a:cubicBezTo>
                  <a:pt x="164" y="162"/>
                  <a:pt x="164" y="162"/>
                  <a:pt x="164" y="162"/>
                </a:cubicBezTo>
                <a:cubicBezTo>
                  <a:pt x="163" y="161"/>
                  <a:pt x="163" y="160"/>
                  <a:pt x="163" y="160"/>
                </a:cubicBezTo>
                <a:cubicBezTo>
                  <a:pt x="162" y="160"/>
                  <a:pt x="163" y="160"/>
                  <a:pt x="162" y="159"/>
                </a:cubicBezTo>
                <a:cubicBezTo>
                  <a:pt x="162" y="160"/>
                  <a:pt x="162" y="160"/>
                  <a:pt x="162" y="160"/>
                </a:cubicBezTo>
                <a:cubicBezTo>
                  <a:pt x="162" y="160"/>
                  <a:pt x="162" y="160"/>
                  <a:pt x="162" y="160"/>
                </a:cubicBezTo>
                <a:cubicBezTo>
                  <a:pt x="162" y="161"/>
                  <a:pt x="164" y="165"/>
                  <a:pt x="163" y="166"/>
                </a:cubicBezTo>
                <a:close/>
                <a:moveTo>
                  <a:pt x="182" y="161"/>
                </a:moveTo>
                <a:cubicBezTo>
                  <a:pt x="182" y="161"/>
                  <a:pt x="182" y="161"/>
                  <a:pt x="182" y="161"/>
                </a:cubicBezTo>
                <a:cubicBezTo>
                  <a:pt x="182" y="160"/>
                  <a:pt x="182" y="160"/>
                  <a:pt x="182" y="160"/>
                </a:cubicBezTo>
                <a:lnTo>
                  <a:pt x="182" y="161"/>
                </a:lnTo>
                <a:close/>
                <a:moveTo>
                  <a:pt x="325" y="161"/>
                </a:moveTo>
                <a:cubicBezTo>
                  <a:pt x="325" y="161"/>
                  <a:pt x="325" y="161"/>
                  <a:pt x="325" y="161"/>
                </a:cubicBezTo>
                <a:cubicBezTo>
                  <a:pt x="325" y="161"/>
                  <a:pt x="325" y="161"/>
                  <a:pt x="325" y="161"/>
                </a:cubicBezTo>
                <a:close/>
                <a:moveTo>
                  <a:pt x="326" y="161"/>
                </a:moveTo>
                <a:cubicBezTo>
                  <a:pt x="327" y="161"/>
                  <a:pt x="327" y="161"/>
                  <a:pt x="327" y="161"/>
                </a:cubicBezTo>
                <a:cubicBezTo>
                  <a:pt x="326" y="161"/>
                  <a:pt x="327" y="161"/>
                  <a:pt x="326" y="161"/>
                </a:cubicBezTo>
                <a:close/>
                <a:moveTo>
                  <a:pt x="232" y="163"/>
                </a:moveTo>
                <a:cubicBezTo>
                  <a:pt x="232" y="164"/>
                  <a:pt x="232" y="164"/>
                  <a:pt x="232" y="164"/>
                </a:cubicBezTo>
                <a:cubicBezTo>
                  <a:pt x="232" y="164"/>
                  <a:pt x="232" y="164"/>
                  <a:pt x="232" y="164"/>
                </a:cubicBezTo>
                <a:cubicBezTo>
                  <a:pt x="233" y="163"/>
                  <a:pt x="233" y="163"/>
                  <a:pt x="233" y="162"/>
                </a:cubicBezTo>
                <a:cubicBezTo>
                  <a:pt x="233" y="162"/>
                  <a:pt x="232" y="162"/>
                  <a:pt x="232" y="162"/>
                </a:cubicBezTo>
                <a:cubicBezTo>
                  <a:pt x="232" y="163"/>
                  <a:pt x="232" y="163"/>
                  <a:pt x="232" y="163"/>
                </a:cubicBezTo>
                <a:close/>
                <a:moveTo>
                  <a:pt x="231" y="163"/>
                </a:moveTo>
                <a:cubicBezTo>
                  <a:pt x="231" y="163"/>
                  <a:pt x="231" y="163"/>
                  <a:pt x="231" y="163"/>
                </a:cubicBezTo>
                <a:cubicBezTo>
                  <a:pt x="232" y="163"/>
                  <a:pt x="232" y="163"/>
                  <a:pt x="232" y="163"/>
                </a:cubicBezTo>
                <a:cubicBezTo>
                  <a:pt x="231" y="163"/>
                  <a:pt x="232" y="163"/>
                  <a:pt x="231" y="163"/>
                </a:cubicBezTo>
                <a:close/>
                <a:moveTo>
                  <a:pt x="222" y="163"/>
                </a:moveTo>
                <a:cubicBezTo>
                  <a:pt x="222" y="163"/>
                  <a:pt x="222" y="164"/>
                  <a:pt x="222" y="164"/>
                </a:cubicBezTo>
                <a:cubicBezTo>
                  <a:pt x="223" y="164"/>
                  <a:pt x="223" y="164"/>
                  <a:pt x="223" y="164"/>
                </a:cubicBezTo>
                <a:cubicBezTo>
                  <a:pt x="223" y="163"/>
                  <a:pt x="223" y="163"/>
                  <a:pt x="222" y="163"/>
                </a:cubicBezTo>
                <a:close/>
                <a:moveTo>
                  <a:pt x="326" y="163"/>
                </a:moveTo>
                <a:cubicBezTo>
                  <a:pt x="326" y="164"/>
                  <a:pt x="326" y="164"/>
                  <a:pt x="326" y="164"/>
                </a:cubicBezTo>
                <a:cubicBezTo>
                  <a:pt x="326" y="164"/>
                  <a:pt x="326" y="164"/>
                  <a:pt x="326" y="164"/>
                </a:cubicBezTo>
                <a:cubicBezTo>
                  <a:pt x="326" y="163"/>
                  <a:pt x="326" y="164"/>
                  <a:pt x="326" y="163"/>
                </a:cubicBezTo>
                <a:close/>
                <a:moveTo>
                  <a:pt x="194" y="164"/>
                </a:moveTo>
                <a:cubicBezTo>
                  <a:pt x="194" y="164"/>
                  <a:pt x="194" y="164"/>
                  <a:pt x="194" y="164"/>
                </a:cubicBezTo>
                <a:cubicBezTo>
                  <a:pt x="194" y="164"/>
                  <a:pt x="194" y="164"/>
                  <a:pt x="194" y="164"/>
                </a:cubicBezTo>
                <a:cubicBezTo>
                  <a:pt x="194" y="164"/>
                  <a:pt x="194" y="164"/>
                  <a:pt x="194" y="164"/>
                </a:cubicBezTo>
                <a:close/>
                <a:moveTo>
                  <a:pt x="234" y="165"/>
                </a:moveTo>
                <a:cubicBezTo>
                  <a:pt x="234" y="165"/>
                  <a:pt x="234" y="165"/>
                  <a:pt x="235" y="165"/>
                </a:cubicBezTo>
                <a:cubicBezTo>
                  <a:pt x="235" y="165"/>
                  <a:pt x="235" y="165"/>
                  <a:pt x="235" y="165"/>
                </a:cubicBezTo>
                <a:cubicBezTo>
                  <a:pt x="235" y="165"/>
                  <a:pt x="235" y="165"/>
                  <a:pt x="235" y="164"/>
                </a:cubicBezTo>
                <a:cubicBezTo>
                  <a:pt x="235" y="164"/>
                  <a:pt x="234" y="164"/>
                  <a:pt x="234" y="164"/>
                </a:cubicBezTo>
                <a:lnTo>
                  <a:pt x="234" y="165"/>
                </a:lnTo>
                <a:close/>
                <a:moveTo>
                  <a:pt x="219" y="166"/>
                </a:moveTo>
                <a:cubicBezTo>
                  <a:pt x="218" y="165"/>
                  <a:pt x="218" y="165"/>
                  <a:pt x="217" y="165"/>
                </a:cubicBezTo>
                <a:cubicBezTo>
                  <a:pt x="217" y="165"/>
                  <a:pt x="217" y="165"/>
                  <a:pt x="217" y="165"/>
                </a:cubicBezTo>
                <a:cubicBezTo>
                  <a:pt x="218" y="166"/>
                  <a:pt x="218" y="166"/>
                  <a:pt x="218" y="166"/>
                </a:cubicBezTo>
                <a:cubicBezTo>
                  <a:pt x="218" y="166"/>
                  <a:pt x="218" y="166"/>
                  <a:pt x="219" y="166"/>
                </a:cubicBezTo>
                <a:cubicBezTo>
                  <a:pt x="219" y="166"/>
                  <a:pt x="219" y="166"/>
                  <a:pt x="219" y="166"/>
                </a:cubicBezTo>
                <a:close/>
                <a:moveTo>
                  <a:pt x="166" y="166"/>
                </a:moveTo>
                <a:cubicBezTo>
                  <a:pt x="166" y="165"/>
                  <a:pt x="166" y="165"/>
                  <a:pt x="166" y="165"/>
                </a:cubicBezTo>
                <a:cubicBezTo>
                  <a:pt x="166" y="165"/>
                  <a:pt x="166" y="165"/>
                  <a:pt x="166" y="165"/>
                </a:cubicBezTo>
                <a:cubicBezTo>
                  <a:pt x="165" y="166"/>
                  <a:pt x="165" y="166"/>
                  <a:pt x="166" y="166"/>
                </a:cubicBezTo>
                <a:cubicBezTo>
                  <a:pt x="166" y="166"/>
                  <a:pt x="166" y="166"/>
                  <a:pt x="166" y="166"/>
                </a:cubicBezTo>
                <a:close/>
                <a:moveTo>
                  <a:pt x="329" y="165"/>
                </a:moveTo>
                <a:cubicBezTo>
                  <a:pt x="328" y="165"/>
                  <a:pt x="328" y="165"/>
                  <a:pt x="328" y="165"/>
                </a:cubicBezTo>
                <a:cubicBezTo>
                  <a:pt x="329" y="166"/>
                  <a:pt x="329" y="166"/>
                  <a:pt x="329" y="165"/>
                </a:cubicBezTo>
                <a:close/>
                <a:moveTo>
                  <a:pt x="219" y="166"/>
                </a:moveTo>
                <a:cubicBezTo>
                  <a:pt x="219" y="166"/>
                  <a:pt x="218" y="167"/>
                  <a:pt x="218" y="167"/>
                </a:cubicBezTo>
                <a:cubicBezTo>
                  <a:pt x="219" y="167"/>
                  <a:pt x="219" y="167"/>
                  <a:pt x="219" y="167"/>
                </a:cubicBezTo>
                <a:cubicBezTo>
                  <a:pt x="219" y="167"/>
                  <a:pt x="219" y="167"/>
                  <a:pt x="219" y="167"/>
                </a:cubicBezTo>
                <a:cubicBezTo>
                  <a:pt x="219" y="167"/>
                  <a:pt x="219" y="167"/>
                  <a:pt x="219" y="166"/>
                </a:cubicBezTo>
                <a:close/>
                <a:moveTo>
                  <a:pt x="225" y="169"/>
                </a:moveTo>
                <a:cubicBezTo>
                  <a:pt x="225" y="169"/>
                  <a:pt x="225" y="169"/>
                  <a:pt x="225" y="169"/>
                </a:cubicBezTo>
                <a:cubicBezTo>
                  <a:pt x="225" y="169"/>
                  <a:pt x="225" y="169"/>
                  <a:pt x="225" y="169"/>
                </a:cubicBezTo>
                <a:cubicBezTo>
                  <a:pt x="225" y="169"/>
                  <a:pt x="225" y="169"/>
                  <a:pt x="225" y="169"/>
                </a:cubicBezTo>
                <a:close/>
                <a:moveTo>
                  <a:pt x="194" y="172"/>
                </a:moveTo>
                <a:cubicBezTo>
                  <a:pt x="195" y="172"/>
                  <a:pt x="194" y="172"/>
                  <a:pt x="195" y="171"/>
                </a:cubicBezTo>
                <a:cubicBezTo>
                  <a:pt x="195" y="171"/>
                  <a:pt x="195" y="171"/>
                  <a:pt x="195" y="171"/>
                </a:cubicBezTo>
                <a:cubicBezTo>
                  <a:pt x="195" y="171"/>
                  <a:pt x="195" y="171"/>
                  <a:pt x="195" y="172"/>
                </a:cubicBezTo>
                <a:cubicBezTo>
                  <a:pt x="196" y="171"/>
                  <a:pt x="196" y="171"/>
                  <a:pt x="196" y="171"/>
                </a:cubicBezTo>
                <a:cubicBezTo>
                  <a:pt x="195" y="170"/>
                  <a:pt x="195" y="171"/>
                  <a:pt x="194" y="171"/>
                </a:cubicBezTo>
                <a:cubicBezTo>
                  <a:pt x="194" y="172"/>
                  <a:pt x="194" y="171"/>
                  <a:pt x="194" y="172"/>
                </a:cubicBezTo>
                <a:cubicBezTo>
                  <a:pt x="194" y="172"/>
                  <a:pt x="194" y="172"/>
                  <a:pt x="194" y="172"/>
                </a:cubicBezTo>
                <a:close/>
                <a:moveTo>
                  <a:pt x="197" y="171"/>
                </a:moveTo>
                <a:cubicBezTo>
                  <a:pt x="197" y="170"/>
                  <a:pt x="197" y="170"/>
                  <a:pt x="196" y="170"/>
                </a:cubicBezTo>
                <a:cubicBezTo>
                  <a:pt x="196" y="171"/>
                  <a:pt x="196" y="171"/>
                  <a:pt x="196" y="171"/>
                </a:cubicBezTo>
                <a:cubicBezTo>
                  <a:pt x="197" y="171"/>
                  <a:pt x="197" y="171"/>
                  <a:pt x="197" y="171"/>
                </a:cubicBezTo>
                <a:close/>
                <a:moveTo>
                  <a:pt x="190" y="174"/>
                </a:moveTo>
                <a:cubicBezTo>
                  <a:pt x="190" y="174"/>
                  <a:pt x="190" y="174"/>
                  <a:pt x="190" y="174"/>
                </a:cubicBezTo>
                <a:cubicBezTo>
                  <a:pt x="190" y="174"/>
                  <a:pt x="190" y="174"/>
                  <a:pt x="190" y="174"/>
                </a:cubicBezTo>
                <a:cubicBezTo>
                  <a:pt x="191" y="174"/>
                  <a:pt x="192" y="173"/>
                  <a:pt x="193" y="172"/>
                </a:cubicBezTo>
                <a:cubicBezTo>
                  <a:pt x="193" y="172"/>
                  <a:pt x="193" y="172"/>
                  <a:pt x="193" y="172"/>
                </a:cubicBezTo>
                <a:cubicBezTo>
                  <a:pt x="193" y="172"/>
                  <a:pt x="193" y="172"/>
                  <a:pt x="192" y="172"/>
                </a:cubicBezTo>
                <a:cubicBezTo>
                  <a:pt x="191" y="173"/>
                  <a:pt x="191" y="173"/>
                  <a:pt x="190" y="174"/>
                </a:cubicBezTo>
                <a:close/>
                <a:moveTo>
                  <a:pt x="190" y="173"/>
                </a:moveTo>
                <a:cubicBezTo>
                  <a:pt x="190" y="173"/>
                  <a:pt x="190" y="173"/>
                  <a:pt x="190" y="173"/>
                </a:cubicBezTo>
                <a:cubicBezTo>
                  <a:pt x="190" y="173"/>
                  <a:pt x="190" y="173"/>
                  <a:pt x="190" y="173"/>
                </a:cubicBezTo>
                <a:cubicBezTo>
                  <a:pt x="190" y="173"/>
                  <a:pt x="190" y="173"/>
                  <a:pt x="190" y="173"/>
                </a:cubicBezTo>
                <a:close/>
                <a:moveTo>
                  <a:pt x="189" y="177"/>
                </a:moveTo>
                <a:cubicBezTo>
                  <a:pt x="189" y="177"/>
                  <a:pt x="189" y="177"/>
                  <a:pt x="189" y="177"/>
                </a:cubicBezTo>
                <a:cubicBezTo>
                  <a:pt x="189" y="177"/>
                  <a:pt x="189" y="177"/>
                  <a:pt x="189" y="177"/>
                </a:cubicBezTo>
                <a:cubicBezTo>
                  <a:pt x="189" y="177"/>
                  <a:pt x="189" y="177"/>
                  <a:pt x="190" y="177"/>
                </a:cubicBezTo>
                <a:cubicBezTo>
                  <a:pt x="190" y="177"/>
                  <a:pt x="190" y="177"/>
                  <a:pt x="191" y="177"/>
                </a:cubicBezTo>
                <a:cubicBezTo>
                  <a:pt x="191" y="177"/>
                  <a:pt x="191" y="177"/>
                  <a:pt x="190" y="176"/>
                </a:cubicBezTo>
                <a:cubicBezTo>
                  <a:pt x="190" y="176"/>
                  <a:pt x="190" y="176"/>
                  <a:pt x="190" y="176"/>
                </a:cubicBezTo>
                <a:cubicBezTo>
                  <a:pt x="189" y="177"/>
                  <a:pt x="189" y="176"/>
                  <a:pt x="189" y="177"/>
                </a:cubicBezTo>
                <a:close/>
                <a:moveTo>
                  <a:pt x="191" y="178"/>
                </a:moveTo>
                <a:cubicBezTo>
                  <a:pt x="191" y="178"/>
                  <a:pt x="191" y="178"/>
                  <a:pt x="191" y="178"/>
                </a:cubicBezTo>
                <a:cubicBezTo>
                  <a:pt x="191" y="178"/>
                  <a:pt x="191" y="178"/>
                  <a:pt x="191" y="178"/>
                </a:cubicBezTo>
                <a:close/>
                <a:moveTo>
                  <a:pt x="192" y="178"/>
                </a:moveTo>
                <a:cubicBezTo>
                  <a:pt x="192" y="179"/>
                  <a:pt x="192" y="179"/>
                  <a:pt x="193" y="179"/>
                </a:cubicBezTo>
                <a:cubicBezTo>
                  <a:pt x="192" y="178"/>
                  <a:pt x="192" y="179"/>
                  <a:pt x="192" y="178"/>
                </a:cubicBezTo>
                <a:close/>
                <a:moveTo>
                  <a:pt x="191" y="179"/>
                </a:moveTo>
                <a:cubicBezTo>
                  <a:pt x="191" y="179"/>
                  <a:pt x="191" y="179"/>
                  <a:pt x="191" y="179"/>
                </a:cubicBezTo>
                <a:cubicBezTo>
                  <a:pt x="191" y="179"/>
                  <a:pt x="191" y="179"/>
                  <a:pt x="191" y="179"/>
                </a:cubicBezTo>
                <a:cubicBezTo>
                  <a:pt x="191" y="179"/>
                  <a:pt x="191" y="179"/>
                  <a:pt x="191" y="179"/>
                </a:cubicBezTo>
                <a:close/>
                <a:moveTo>
                  <a:pt x="278" y="190"/>
                </a:moveTo>
                <a:cubicBezTo>
                  <a:pt x="278" y="190"/>
                  <a:pt x="278" y="190"/>
                  <a:pt x="278" y="190"/>
                </a:cubicBezTo>
                <a:cubicBezTo>
                  <a:pt x="278" y="190"/>
                  <a:pt x="278" y="190"/>
                  <a:pt x="278" y="190"/>
                </a:cubicBezTo>
                <a:close/>
                <a:moveTo>
                  <a:pt x="275" y="191"/>
                </a:moveTo>
                <a:cubicBezTo>
                  <a:pt x="274" y="191"/>
                  <a:pt x="275" y="191"/>
                  <a:pt x="274" y="191"/>
                </a:cubicBezTo>
                <a:cubicBezTo>
                  <a:pt x="274" y="191"/>
                  <a:pt x="272" y="192"/>
                  <a:pt x="272" y="192"/>
                </a:cubicBezTo>
                <a:cubicBezTo>
                  <a:pt x="272" y="192"/>
                  <a:pt x="272" y="192"/>
                  <a:pt x="272" y="192"/>
                </a:cubicBezTo>
                <a:cubicBezTo>
                  <a:pt x="272" y="192"/>
                  <a:pt x="274" y="192"/>
                  <a:pt x="274" y="191"/>
                </a:cubicBezTo>
                <a:lnTo>
                  <a:pt x="275" y="191"/>
                </a:lnTo>
                <a:close/>
                <a:moveTo>
                  <a:pt x="320" y="192"/>
                </a:moveTo>
                <a:cubicBezTo>
                  <a:pt x="320" y="192"/>
                  <a:pt x="320" y="192"/>
                  <a:pt x="319" y="192"/>
                </a:cubicBezTo>
                <a:cubicBezTo>
                  <a:pt x="319" y="192"/>
                  <a:pt x="319" y="192"/>
                  <a:pt x="320" y="193"/>
                </a:cubicBezTo>
                <a:cubicBezTo>
                  <a:pt x="320" y="193"/>
                  <a:pt x="321" y="192"/>
                  <a:pt x="322" y="193"/>
                </a:cubicBezTo>
                <a:cubicBezTo>
                  <a:pt x="322" y="193"/>
                  <a:pt x="322" y="193"/>
                  <a:pt x="322" y="193"/>
                </a:cubicBezTo>
                <a:cubicBezTo>
                  <a:pt x="322" y="192"/>
                  <a:pt x="322" y="192"/>
                  <a:pt x="322" y="192"/>
                </a:cubicBezTo>
                <a:cubicBezTo>
                  <a:pt x="321" y="192"/>
                  <a:pt x="321" y="192"/>
                  <a:pt x="320" y="192"/>
                </a:cubicBezTo>
                <a:close/>
                <a:moveTo>
                  <a:pt x="318" y="192"/>
                </a:moveTo>
                <a:cubicBezTo>
                  <a:pt x="318" y="193"/>
                  <a:pt x="318" y="193"/>
                  <a:pt x="318" y="193"/>
                </a:cubicBezTo>
                <a:cubicBezTo>
                  <a:pt x="318" y="193"/>
                  <a:pt x="318" y="193"/>
                  <a:pt x="318" y="193"/>
                </a:cubicBezTo>
                <a:cubicBezTo>
                  <a:pt x="318" y="192"/>
                  <a:pt x="319" y="193"/>
                  <a:pt x="318" y="192"/>
                </a:cubicBezTo>
                <a:close/>
                <a:moveTo>
                  <a:pt x="323" y="193"/>
                </a:moveTo>
                <a:cubicBezTo>
                  <a:pt x="323" y="193"/>
                  <a:pt x="323" y="192"/>
                  <a:pt x="323" y="192"/>
                </a:cubicBezTo>
                <a:cubicBezTo>
                  <a:pt x="323" y="193"/>
                  <a:pt x="323" y="193"/>
                  <a:pt x="323" y="193"/>
                </a:cubicBezTo>
                <a:cubicBezTo>
                  <a:pt x="323" y="193"/>
                  <a:pt x="323" y="193"/>
                  <a:pt x="323" y="193"/>
                </a:cubicBezTo>
                <a:cubicBezTo>
                  <a:pt x="323" y="193"/>
                  <a:pt x="323" y="193"/>
                  <a:pt x="323" y="193"/>
                </a:cubicBezTo>
                <a:close/>
                <a:moveTo>
                  <a:pt x="137" y="193"/>
                </a:moveTo>
                <a:cubicBezTo>
                  <a:pt x="137" y="193"/>
                  <a:pt x="137" y="193"/>
                  <a:pt x="137" y="193"/>
                </a:cubicBezTo>
                <a:cubicBezTo>
                  <a:pt x="137" y="193"/>
                  <a:pt x="137" y="193"/>
                  <a:pt x="138" y="193"/>
                </a:cubicBezTo>
                <a:cubicBezTo>
                  <a:pt x="137" y="193"/>
                  <a:pt x="138" y="193"/>
                  <a:pt x="137" y="193"/>
                </a:cubicBezTo>
                <a:close/>
                <a:moveTo>
                  <a:pt x="193" y="193"/>
                </a:moveTo>
                <a:cubicBezTo>
                  <a:pt x="193" y="194"/>
                  <a:pt x="193" y="194"/>
                  <a:pt x="193" y="194"/>
                </a:cubicBezTo>
                <a:cubicBezTo>
                  <a:pt x="193" y="194"/>
                  <a:pt x="193" y="194"/>
                  <a:pt x="193" y="194"/>
                </a:cubicBezTo>
                <a:cubicBezTo>
                  <a:pt x="193" y="194"/>
                  <a:pt x="193" y="194"/>
                  <a:pt x="193" y="194"/>
                </a:cubicBezTo>
                <a:cubicBezTo>
                  <a:pt x="193" y="194"/>
                  <a:pt x="193" y="194"/>
                  <a:pt x="193" y="194"/>
                </a:cubicBezTo>
                <a:cubicBezTo>
                  <a:pt x="193" y="194"/>
                  <a:pt x="193" y="194"/>
                  <a:pt x="193" y="194"/>
                </a:cubicBezTo>
                <a:cubicBezTo>
                  <a:pt x="193" y="193"/>
                  <a:pt x="193" y="194"/>
                  <a:pt x="193" y="193"/>
                </a:cubicBezTo>
                <a:close/>
                <a:moveTo>
                  <a:pt x="308" y="194"/>
                </a:moveTo>
                <a:cubicBezTo>
                  <a:pt x="308" y="194"/>
                  <a:pt x="308" y="194"/>
                  <a:pt x="308" y="194"/>
                </a:cubicBezTo>
                <a:cubicBezTo>
                  <a:pt x="308" y="194"/>
                  <a:pt x="308" y="194"/>
                  <a:pt x="308" y="194"/>
                </a:cubicBezTo>
                <a:cubicBezTo>
                  <a:pt x="308" y="194"/>
                  <a:pt x="308" y="194"/>
                  <a:pt x="308" y="194"/>
                </a:cubicBezTo>
                <a:cubicBezTo>
                  <a:pt x="308" y="194"/>
                  <a:pt x="308" y="194"/>
                  <a:pt x="308" y="194"/>
                </a:cubicBezTo>
                <a:cubicBezTo>
                  <a:pt x="308" y="193"/>
                  <a:pt x="308" y="193"/>
                  <a:pt x="308" y="193"/>
                </a:cubicBezTo>
                <a:cubicBezTo>
                  <a:pt x="308" y="194"/>
                  <a:pt x="308" y="194"/>
                  <a:pt x="308" y="194"/>
                </a:cubicBezTo>
                <a:close/>
                <a:moveTo>
                  <a:pt x="127" y="194"/>
                </a:moveTo>
                <a:cubicBezTo>
                  <a:pt x="127" y="194"/>
                  <a:pt x="127" y="194"/>
                  <a:pt x="127" y="194"/>
                </a:cubicBezTo>
                <a:cubicBezTo>
                  <a:pt x="127" y="195"/>
                  <a:pt x="127" y="195"/>
                  <a:pt x="127" y="195"/>
                </a:cubicBezTo>
                <a:cubicBezTo>
                  <a:pt x="127" y="195"/>
                  <a:pt x="127" y="195"/>
                  <a:pt x="127" y="195"/>
                </a:cubicBezTo>
                <a:cubicBezTo>
                  <a:pt x="127" y="194"/>
                  <a:pt x="127" y="194"/>
                  <a:pt x="127" y="194"/>
                </a:cubicBezTo>
                <a:cubicBezTo>
                  <a:pt x="127" y="194"/>
                  <a:pt x="127" y="194"/>
                  <a:pt x="127" y="194"/>
                </a:cubicBezTo>
                <a:close/>
                <a:moveTo>
                  <a:pt x="335" y="195"/>
                </a:moveTo>
                <a:cubicBezTo>
                  <a:pt x="334" y="195"/>
                  <a:pt x="334" y="195"/>
                  <a:pt x="334" y="194"/>
                </a:cubicBezTo>
                <a:cubicBezTo>
                  <a:pt x="334" y="195"/>
                  <a:pt x="334" y="195"/>
                  <a:pt x="334" y="195"/>
                </a:cubicBezTo>
                <a:cubicBezTo>
                  <a:pt x="334" y="195"/>
                  <a:pt x="334" y="195"/>
                  <a:pt x="334" y="195"/>
                </a:cubicBezTo>
                <a:lnTo>
                  <a:pt x="335" y="195"/>
                </a:lnTo>
                <a:close/>
                <a:moveTo>
                  <a:pt x="336" y="195"/>
                </a:moveTo>
                <a:cubicBezTo>
                  <a:pt x="336" y="195"/>
                  <a:pt x="336" y="195"/>
                  <a:pt x="336" y="195"/>
                </a:cubicBezTo>
                <a:cubicBezTo>
                  <a:pt x="335" y="195"/>
                  <a:pt x="335" y="195"/>
                  <a:pt x="335" y="195"/>
                </a:cubicBezTo>
                <a:cubicBezTo>
                  <a:pt x="335" y="195"/>
                  <a:pt x="335" y="195"/>
                  <a:pt x="335" y="195"/>
                </a:cubicBezTo>
                <a:cubicBezTo>
                  <a:pt x="335" y="195"/>
                  <a:pt x="335" y="195"/>
                  <a:pt x="335" y="195"/>
                </a:cubicBezTo>
                <a:lnTo>
                  <a:pt x="336" y="195"/>
                </a:lnTo>
                <a:close/>
                <a:moveTo>
                  <a:pt x="308" y="195"/>
                </a:moveTo>
                <a:cubicBezTo>
                  <a:pt x="309" y="195"/>
                  <a:pt x="309" y="195"/>
                  <a:pt x="309" y="195"/>
                </a:cubicBezTo>
                <a:cubicBezTo>
                  <a:pt x="308" y="195"/>
                  <a:pt x="308" y="195"/>
                  <a:pt x="308" y="195"/>
                </a:cubicBezTo>
                <a:cubicBezTo>
                  <a:pt x="308" y="195"/>
                  <a:pt x="308" y="195"/>
                  <a:pt x="308" y="195"/>
                </a:cubicBezTo>
                <a:close/>
                <a:moveTo>
                  <a:pt x="335" y="199"/>
                </a:moveTo>
                <a:cubicBezTo>
                  <a:pt x="336" y="199"/>
                  <a:pt x="336" y="199"/>
                  <a:pt x="336" y="199"/>
                </a:cubicBezTo>
                <a:cubicBezTo>
                  <a:pt x="336" y="199"/>
                  <a:pt x="336" y="199"/>
                  <a:pt x="336" y="200"/>
                </a:cubicBezTo>
                <a:cubicBezTo>
                  <a:pt x="336" y="200"/>
                  <a:pt x="337" y="200"/>
                  <a:pt x="337" y="201"/>
                </a:cubicBezTo>
                <a:cubicBezTo>
                  <a:pt x="338" y="201"/>
                  <a:pt x="338" y="200"/>
                  <a:pt x="338" y="200"/>
                </a:cubicBezTo>
                <a:cubicBezTo>
                  <a:pt x="338" y="200"/>
                  <a:pt x="338" y="200"/>
                  <a:pt x="338" y="200"/>
                </a:cubicBezTo>
                <a:cubicBezTo>
                  <a:pt x="338" y="199"/>
                  <a:pt x="334" y="196"/>
                  <a:pt x="333" y="196"/>
                </a:cubicBezTo>
                <a:cubicBezTo>
                  <a:pt x="333" y="197"/>
                  <a:pt x="334" y="198"/>
                  <a:pt x="335" y="199"/>
                </a:cubicBezTo>
                <a:close/>
                <a:moveTo>
                  <a:pt x="385" y="197"/>
                </a:moveTo>
                <a:cubicBezTo>
                  <a:pt x="385" y="196"/>
                  <a:pt x="385" y="197"/>
                  <a:pt x="385" y="196"/>
                </a:cubicBezTo>
                <a:cubicBezTo>
                  <a:pt x="385" y="197"/>
                  <a:pt x="385" y="197"/>
                  <a:pt x="385" y="197"/>
                </a:cubicBezTo>
                <a:close/>
                <a:moveTo>
                  <a:pt x="386" y="197"/>
                </a:moveTo>
                <a:cubicBezTo>
                  <a:pt x="386" y="197"/>
                  <a:pt x="386" y="197"/>
                  <a:pt x="386" y="197"/>
                </a:cubicBezTo>
                <a:cubicBezTo>
                  <a:pt x="386" y="197"/>
                  <a:pt x="386" y="197"/>
                  <a:pt x="386" y="197"/>
                </a:cubicBezTo>
                <a:cubicBezTo>
                  <a:pt x="386" y="197"/>
                  <a:pt x="386" y="197"/>
                  <a:pt x="386" y="197"/>
                </a:cubicBezTo>
                <a:close/>
                <a:moveTo>
                  <a:pt x="340" y="199"/>
                </a:moveTo>
                <a:cubicBezTo>
                  <a:pt x="340" y="199"/>
                  <a:pt x="340" y="199"/>
                  <a:pt x="340" y="199"/>
                </a:cubicBezTo>
                <a:cubicBezTo>
                  <a:pt x="340" y="198"/>
                  <a:pt x="340" y="198"/>
                  <a:pt x="340" y="198"/>
                </a:cubicBezTo>
                <a:cubicBezTo>
                  <a:pt x="340" y="199"/>
                  <a:pt x="340" y="198"/>
                  <a:pt x="340" y="199"/>
                </a:cubicBezTo>
                <a:close/>
                <a:moveTo>
                  <a:pt x="339" y="200"/>
                </a:moveTo>
                <a:cubicBezTo>
                  <a:pt x="339" y="200"/>
                  <a:pt x="339" y="200"/>
                  <a:pt x="339" y="200"/>
                </a:cubicBezTo>
                <a:cubicBezTo>
                  <a:pt x="339" y="200"/>
                  <a:pt x="339" y="200"/>
                  <a:pt x="339" y="200"/>
                </a:cubicBezTo>
                <a:cubicBezTo>
                  <a:pt x="339" y="200"/>
                  <a:pt x="339" y="200"/>
                  <a:pt x="339" y="200"/>
                </a:cubicBezTo>
                <a:close/>
                <a:moveTo>
                  <a:pt x="383" y="200"/>
                </a:moveTo>
                <a:cubicBezTo>
                  <a:pt x="384" y="200"/>
                  <a:pt x="384" y="200"/>
                  <a:pt x="384" y="200"/>
                </a:cubicBezTo>
                <a:cubicBezTo>
                  <a:pt x="384" y="200"/>
                  <a:pt x="384" y="200"/>
                  <a:pt x="384" y="200"/>
                </a:cubicBezTo>
                <a:cubicBezTo>
                  <a:pt x="383" y="200"/>
                  <a:pt x="383" y="200"/>
                  <a:pt x="383" y="200"/>
                </a:cubicBezTo>
                <a:close/>
                <a:moveTo>
                  <a:pt x="349" y="201"/>
                </a:moveTo>
                <a:cubicBezTo>
                  <a:pt x="349" y="201"/>
                  <a:pt x="349" y="201"/>
                  <a:pt x="349" y="201"/>
                </a:cubicBezTo>
                <a:cubicBezTo>
                  <a:pt x="349" y="201"/>
                  <a:pt x="349" y="201"/>
                  <a:pt x="349" y="200"/>
                </a:cubicBezTo>
                <a:lnTo>
                  <a:pt x="349" y="201"/>
                </a:lnTo>
                <a:close/>
                <a:moveTo>
                  <a:pt x="236" y="201"/>
                </a:moveTo>
                <a:cubicBezTo>
                  <a:pt x="236" y="201"/>
                  <a:pt x="237" y="201"/>
                  <a:pt x="236" y="201"/>
                </a:cubicBezTo>
                <a:cubicBezTo>
                  <a:pt x="236" y="201"/>
                  <a:pt x="236" y="202"/>
                  <a:pt x="236" y="202"/>
                </a:cubicBezTo>
                <a:cubicBezTo>
                  <a:pt x="236" y="202"/>
                  <a:pt x="236" y="202"/>
                  <a:pt x="236" y="202"/>
                </a:cubicBezTo>
                <a:cubicBezTo>
                  <a:pt x="237" y="202"/>
                  <a:pt x="236" y="201"/>
                  <a:pt x="236" y="201"/>
                </a:cubicBezTo>
                <a:close/>
                <a:moveTo>
                  <a:pt x="340" y="202"/>
                </a:moveTo>
                <a:cubicBezTo>
                  <a:pt x="340" y="203"/>
                  <a:pt x="340" y="203"/>
                  <a:pt x="341" y="204"/>
                </a:cubicBezTo>
                <a:cubicBezTo>
                  <a:pt x="341" y="204"/>
                  <a:pt x="342" y="204"/>
                  <a:pt x="342" y="205"/>
                </a:cubicBezTo>
                <a:cubicBezTo>
                  <a:pt x="342" y="205"/>
                  <a:pt x="342" y="205"/>
                  <a:pt x="342" y="205"/>
                </a:cubicBezTo>
                <a:cubicBezTo>
                  <a:pt x="342" y="205"/>
                  <a:pt x="342" y="205"/>
                  <a:pt x="342" y="205"/>
                </a:cubicBezTo>
                <a:cubicBezTo>
                  <a:pt x="343" y="205"/>
                  <a:pt x="343" y="205"/>
                  <a:pt x="343" y="205"/>
                </a:cubicBezTo>
                <a:cubicBezTo>
                  <a:pt x="342" y="204"/>
                  <a:pt x="340" y="201"/>
                  <a:pt x="339" y="201"/>
                </a:cubicBezTo>
                <a:cubicBezTo>
                  <a:pt x="339" y="201"/>
                  <a:pt x="339" y="201"/>
                  <a:pt x="338" y="201"/>
                </a:cubicBezTo>
                <a:cubicBezTo>
                  <a:pt x="339" y="201"/>
                  <a:pt x="339" y="202"/>
                  <a:pt x="340" y="202"/>
                </a:cubicBezTo>
                <a:close/>
                <a:moveTo>
                  <a:pt x="341" y="201"/>
                </a:moveTo>
                <a:cubicBezTo>
                  <a:pt x="341" y="201"/>
                  <a:pt x="341" y="201"/>
                  <a:pt x="341" y="201"/>
                </a:cubicBezTo>
                <a:cubicBezTo>
                  <a:pt x="341" y="201"/>
                  <a:pt x="341" y="201"/>
                  <a:pt x="341" y="201"/>
                </a:cubicBezTo>
                <a:cubicBezTo>
                  <a:pt x="341" y="201"/>
                  <a:pt x="341" y="201"/>
                  <a:pt x="341" y="201"/>
                </a:cubicBezTo>
                <a:cubicBezTo>
                  <a:pt x="341" y="201"/>
                  <a:pt x="341" y="201"/>
                  <a:pt x="341" y="201"/>
                </a:cubicBezTo>
                <a:close/>
                <a:moveTo>
                  <a:pt x="234" y="202"/>
                </a:moveTo>
                <a:cubicBezTo>
                  <a:pt x="233" y="202"/>
                  <a:pt x="233" y="202"/>
                  <a:pt x="233" y="202"/>
                </a:cubicBezTo>
                <a:cubicBezTo>
                  <a:pt x="233" y="202"/>
                  <a:pt x="233" y="202"/>
                  <a:pt x="233" y="202"/>
                </a:cubicBezTo>
                <a:cubicBezTo>
                  <a:pt x="233" y="203"/>
                  <a:pt x="233" y="203"/>
                  <a:pt x="233" y="203"/>
                </a:cubicBezTo>
                <a:cubicBezTo>
                  <a:pt x="234" y="202"/>
                  <a:pt x="234" y="203"/>
                  <a:pt x="234" y="202"/>
                </a:cubicBezTo>
                <a:close/>
                <a:moveTo>
                  <a:pt x="215" y="203"/>
                </a:moveTo>
                <a:cubicBezTo>
                  <a:pt x="216" y="203"/>
                  <a:pt x="216" y="203"/>
                  <a:pt x="215" y="202"/>
                </a:cubicBezTo>
                <a:lnTo>
                  <a:pt x="215" y="203"/>
                </a:lnTo>
                <a:close/>
                <a:moveTo>
                  <a:pt x="216" y="202"/>
                </a:moveTo>
                <a:cubicBezTo>
                  <a:pt x="216" y="203"/>
                  <a:pt x="216" y="203"/>
                  <a:pt x="216" y="203"/>
                </a:cubicBezTo>
                <a:cubicBezTo>
                  <a:pt x="217" y="203"/>
                  <a:pt x="217" y="203"/>
                  <a:pt x="217" y="203"/>
                </a:cubicBezTo>
                <a:cubicBezTo>
                  <a:pt x="217" y="202"/>
                  <a:pt x="217" y="202"/>
                  <a:pt x="217" y="202"/>
                </a:cubicBezTo>
                <a:lnTo>
                  <a:pt x="216" y="202"/>
                </a:lnTo>
                <a:close/>
                <a:moveTo>
                  <a:pt x="386" y="203"/>
                </a:moveTo>
                <a:cubicBezTo>
                  <a:pt x="386" y="203"/>
                  <a:pt x="386" y="203"/>
                  <a:pt x="386" y="203"/>
                </a:cubicBezTo>
                <a:cubicBezTo>
                  <a:pt x="386" y="202"/>
                  <a:pt x="386" y="203"/>
                  <a:pt x="386" y="202"/>
                </a:cubicBezTo>
                <a:lnTo>
                  <a:pt x="386" y="203"/>
                </a:lnTo>
                <a:close/>
                <a:moveTo>
                  <a:pt x="192" y="204"/>
                </a:moveTo>
                <a:cubicBezTo>
                  <a:pt x="192" y="205"/>
                  <a:pt x="192" y="205"/>
                  <a:pt x="192" y="205"/>
                </a:cubicBezTo>
                <a:cubicBezTo>
                  <a:pt x="192" y="205"/>
                  <a:pt x="192" y="205"/>
                  <a:pt x="192" y="205"/>
                </a:cubicBezTo>
                <a:cubicBezTo>
                  <a:pt x="192" y="204"/>
                  <a:pt x="192" y="205"/>
                  <a:pt x="192" y="204"/>
                </a:cubicBezTo>
                <a:close/>
                <a:moveTo>
                  <a:pt x="187" y="205"/>
                </a:moveTo>
                <a:cubicBezTo>
                  <a:pt x="187" y="205"/>
                  <a:pt x="187" y="205"/>
                  <a:pt x="187" y="205"/>
                </a:cubicBezTo>
                <a:cubicBezTo>
                  <a:pt x="187" y="205"/>
                  <a:pt x="187" y="205"/>
                  <a:pt x="187" y="206"/>
                </a:cubicBezTo>
                <a:cubicBezTo>
                  <a:pt x="185" y="206"/>
                  <a:pt x="185" y="207"/>
                  <a:pt x="184" y="208"/>
                </a:cubicBezTo>
                <a:cubicBezTo>
                  <a:pt x="184" y="208"/>
                  <a:pt x="184" y="209"/>
                  <a:pt x="184" y="209"/>
                </a:cubicBezTo>
                <a:cubicBezTo>
                  <a:pt x="184" y="209"/>
                  <a:pt x="184" y="209"/>
                  <a:pt x="184" y="209"/>
                </a:cubicBezTo>
                <a:cubicBezTo>
                  <a:pt x="184" y="209"/>
                  <a:pt x="184" y="209"/>
                  <a:pt x="184" y="209"/>
                </a:cubicBezTo>
                <a:cubicBezTo>
                  <a:pt x="185" y="209"/>
                  <a:pt x="185" y="209"/>
                  <a:pt x="185" y="209"/>
                </a:cubicBezTo>
                <a:cubicBezTo>
                  <a:pt x="186" y="208"/>
                  <a:pt x="186" y="207"/>
                  <a:pt x="186" y="206"/>
                </a:cubicBezTo>
                <a:cubicBezTo>
                  <a:pt x="186" y="206"/>
                  <a:pt x="186" y="206"/>
                  <a:pt x="186" y="206"/>
                </a:cubicBezTo>
                <a:cubicBezTo>
                  <a:pt x="186" y="206"/>
                  <a:pt x="186" y="206"/>
                  <a:pt x="186" y="206"/>
                </a:cubicBezTo>
                <a:cubicBezTo>
                  <a:pt x="187" y="206"/>
                  <a:pt x="187" y="205"/>
                  <a:pt x="187" y="205"/>
                </a:cubicBezTo>
                <a:cubicBezTo>
                  <a:pt x="187" y="205"/>
                  <a:pt x="187" y="205"/>
                  <a:pt x="187" y="205"/>
                </a:cubicBezTo>
                <a:close/>
                <a:moveTo>
                  <a:pt x="163" y="206"/>
                </a:moveTo>
                <a:cubicBezTo>
                  <a:pt x="163" y="206"/>
                  <a:pt x="163" y="206"/>
                  <a:pt x="163" y="206"/>
                </a:cubicBezTo>
                <a:cubicBezTo>
                  <a:pt x="163" y="206"/>
                  <a:pt x="163" y="206"/>
                  <a:pt x="163" y="206"/>
                </a:cubicBezTo>
                <a:close/>
                <a:moveTo>
                  <a:pt x="183" y="209"/>
                </a:moveTo>
                <a:cubicBezTo>
                  <a:pt x="182" y="210"/>
                  <a:pt x="182" y="210"/>
                  <a:pt x="182" y="210"/>
                </a:cubicBezTo>
                <a:cubicBezTo>
                  <a:pt x="183" y="210"/>
                  <a:pt x="183" y="210"/>
                  <a:pt x="183" y="210"/>
                </a:cubicBezTo>
                <a:cubicBezTo>
                  <a:pt x="183" y="210"/>
                  <a:pt x="183" y="210"/>
                  <a:pt x="183" y="210"/>
                </a:cubicBezTo>
                <a:cubicBezTo>
                  <a:pt x="183" y="209"/>
                  <a:pt x="183" y="209"/>
                  <a:pt x="183" y="209"/>
                </a:cubicBezTo>
                <a:close/>
                <a:moveTo>
                  <a:pt x="354" y="214"/>
                </a:moveTo>
                <a:cubicBezTo>
                  <a:pt x="354" y="214"/>
                  <a:pt x="354" y="214"/>
                  <a:pt x="354" y="214"/>
                </a:cubicBezTo>
                <a:cubicBezTo>
                  <a:pt x="354" y="214"/>
                  <a:pt x="354" y="214"/>
                  <a:pt x="354" y="214"/>
                </a:cubicBezTo>
                <a:cubicBezTo>
                  <a:pt x="354" y="214"/>
                  <a:pt x="354" y="214"/>
                  <a:pt x="354" y="214"/>
                </a:cubicBezTo>
                <a:close/>
                <a:moveTo>
                  <a:pt x="150" y="214"/>
                </a:moveTo>
                <a:cubicBezTo>
                  <a:pt x="151" y="214"/>
                  <a:pt x="151" y="214"/>
                  <a:pt x="151" y="214"/>
                </a:cubicBezTo>
                <a:cubicBezTo>
                  <a:pt x="151" y="214"/>
                  <a:pt x="151" y="214"/>
                  <a:pt x="151" y="214"/>
                </a:cubicBezTo>
                <a:cubicBezTo>
                  <a:pt x="150" y="214"/>
                  <a:pt x="150" y="214"/>
                  <a:pt x="150" y="214"/>
                </a:cubicBezTo>
                <a:cubicBezTo>
                  <a:pt x="150" y="214"/>
                  <a:pt x="150" y="214"/>
                  <a:pt x="150" y="214"/>
                </a:cubicBezTo>
                <a:cubicBezTo>
                  <a:pt x="150" y="214"/>
                  <a:pt x="150" y="214"/>
                  <a:pt x="150" y="214"/>
                </a:cubicBezTo>
                <a:close/>
                <a:moveTo>
                  <a:pt x="188" y="216"/>
                </a:moveTo>
                <a:cubicBezTo>
                  <a:pt x="189" y="216"/>
                  <a:pt x="189" y="216"/>
                  <a:pt x="189" y="216"/>
                </a:cubicBezTo>
                <a:cubicBezTo>
                  <a:pt x="189" y="215"/>
                  <a:pt x="189" y="215"/>
                  <a:pt x="188" y="215"/>
                </a:cubicBezTo>
                <a:lnTo>
                  <a:pt x="188" y="216"/>
                </a:lnTo>
                <a:close/>
                <a:moveTo>
                  <a:pt x="354" y="216"/>
                </a:moveTo>
                <a:cubicBezTo>
                  <a:pt x="354" y="216"/>
                  <a:pt x="354" y="216"/>
                  <a:pt x="354" y="216"/>
                </a:cubicBezTo>
                <a:cubicBezTo>
                  <a:pt x="354" y="216"/>
                  <a:pt x="354" y="216"/>
                  <a:pt x="354" y="215"/>
                </a:cubicBezTo>
                <a:lnTo>
                  <a:pt x="354" y="216"/>
                </a:lnTo>
                <a:close/>
                <a:moveTo>
                  <a:pt x="109" y="216"/>
                </a:moveTo>
                <a:cubicBezTo>
                  <a:pt x="109" y="216"/>
                  <a:pt x="109" y="216"/>
                  <a:pt x="109" y="216"/>
                </a:cubicBezTo>
                <a:cubicBezTo>
                  <a:pt x="109" y="216"/>
                  <a:pt x="109" y="216"/>
                  <a:pt x="109" y="216"/>
                </a:cubicBezTo>
                <a:cubicBezTo>
                  <a:pt x="109" y="216"/>
                  <a:pt x="109" y="216"/>
                  <a:pt x="109" y="216"/>
                </a:cubicBezTo>
                <a:cubicBezTo>
                  <a:pt x="109" y="216"/>
                  <a:pt x="109" y="216"/>
                  <a:pt x="109" y="216"/>
                </a:cubicBezTo>
                <a:close/>
                <a:moveTo>
                  <a:pt x="358" y="218"/>
                </a:moveTo>
                <a:cubicBezTo>
                  <a:pt x="358" y="219"/>
                  <a:pt x="357" y="218"/>
                  <a:pt x="358" y="219"/>
                </a:cubicBezTo>
                <a:cubicBezTo>
                  <a:pt x="358" y="218"/>
                  <a:pt x="358" y="218"/>
                  <a:pt x="358" y="218"/>
                </a:cubicBezTo>
                <a:close/>
                <a:moveTo>
                  <a:pt x="178" y="221"/>
                </a:moveTo>
                <a:cubicBezTo>
                  <a:pt x="178" y="222"/>
                  <a:pt x="178" y="222"/>
                  <a:pt x="178" y="222"/>
                </a:cubicBezTo>
                <a:cubicBezTo>
                  <a:pt x="177" y="222"/>
                  <a:pt x="177" y="222"/>
                  <a:pt x="177" y="222"/>
                </a:cubicBezTo>
                <a:cubicBezTo>
                  <a:pt x="177" y="223"/>
                  <a:pt x="177" y="223"/>
                  <a:pt x="177" y="223"/>
                </a:cubicBezTo>
                <a:cubicBezTo>
                  <a:pt x="178" y="222"/>
                  <a:pt x="179" y="221"/>
                  <a:pt x="180" y="221"/>
                </a:cubicBezTo>
                <a:cubicBezTo>
                  <a:pt x="180" y="220"/>
                  <a:pt x="180" y="220"/>
                  <a:pt x="180" y="220"/>
                </a:cubicBezTo>
                <a:cubicBezTo>
                  <a:pt x="180" y="220"/>
                  <a:pt x="180" y="220"/>
                  <a:pt x="180" y="220"/>
                </a:cubicBezTo>
                <a:cubicBezTo>
                  <a:pt x="180" y="220"/>
                  <a:pt x="180" y="220"/>
                  <a:pt x="180" y="220"/>
                </a:cubicBezTo>
                <a:cubicBezTo>
                  <a:pt x="179" y="220"/>
                  <a:pt x="179" y="221"/>
                  <a:pt x="178" y="221"/>
                </a:cubicBezTo>
                <a:close/>
                <a:moveTo>
                  <a:pt x="181" y="221"/>
                </a:moveTo>
                <a:cubicBezTo>
                  <a:pt x="181" y="221"/>
                  <a:pt x="181" y="221"/>
                  <a:pt x="181" y="221"/>
                </a:cubicBezTo>
                <a:cubicBezTo>
                  <a:pt x="181" y="221"/>
                  <a:pt x="181" y="221"/>
                  <a:pt x="181" y="221"/>
                </a:cubicBezTo>
                <a:cubicBezTo>
                  <a:pt x="181" y="221"/>
                  <a:pt x="181" y="221"/>
                  <a:pt x="181" y="221"/>
                </a:cubicBezTo>
                <a:cubicBezTo>
                  <a:pt x="181" y="221"/>
                  <a:pt x="181" y="221"/>
                  <a:pt x="181" y="221"/>
                </a:cubicBezTo>
                <a:cubicBezTo>
                  <a:pt x="181" y="221"/>
                  <a:pt x="181" y="221"/>
                  <a:pt x="181" y="221"/>
                </a:cubicBezTo>
                <a:cubicBezTo>
                  <a:pt x="181" y="220"/>
                  <a:pt x="181" y="221"/>
                  <a:pt x="181" y="221"/>
                </a:cubicBezTo>
                <a:close/>
                <a:moveTo>
                  <a:pt x="180" y="221"/>
                </a:moveTo>
                <a:cubicBezTo>
                  <a:pt x="180" y="221"/>
                  <a:pt x="180" y="221"/>
                  <a:pt x="180" y="221"/>
                </a:cubicBezTo>
                <a:cubicBezTo>
                  <a:pt x="180" y="221"/>
                  <a:pt x="180" y="221"/>
                  <a:pt x="180" y="221"/>
                </a:cubicBezTo>
                <a:close/>
                <a:moveTo>
                  <a:pt x="179" y="222"/>
                </a:moveTo>
                <a:cubicBezTo>
                  <a:pt x="179" y="222"/>
                  <a:pt x="179" y="222"/>
                  <a:pt x="179" y="222"/>
                </a:cubicBezTo>
                <a:cubicBezTo>
                  <a:pt x="179" y="223"/>
                  <a:pt x="179" y="223"/>
                  <a:pt x="179" y="223"/>
                </a:cubicBezTo>
                <a:cubicBezTo>
                  <a:pt x="179" y="223"/>
                  <a:pt x="179" y="223"/>
                  <a:pt x="180" y="223"/>
                </a:cubicBezTo>
                <a:cubicBezTo>
                  <a:pt x="180" y="222"/>
                  <a:pt x="180" y="222"/>
                  <a:pt x="180" y="222"/>
                </a:cubicBezTo>
                <a:cubicBezTo>
                  <a:pt x="179" y="222"/>
                  <a:pt x="179" y="222"/>
                  <a:pt x="179" y="222"/>
                </a:cubicBezTo>
                <a:close/>
                <a:moveTo>
                  <a:pt x="391" y="223"/>
                </a:moveTo>
                <a:cubicBezTo>
                  <a:pt x="391" y="222"/>
                  <a:pt x="391" y="222"/>
                  <a:pt x="391" y="222"/>
                </a:cubicBezTo>
                <a:cubicBezTo>
                  <a:pt x="390" y="222"/>
                  <a:pt x="390" y="222"/>
                  <a:pt x="390" y="222"/>
                </a:cubicBezTo>
                <a:cubicBezTo>
                  <a:pt x="390" y="223"/>
                  <a:pt x="390" y="223"/>
                  <a:pt x="390" y="223"/>
                </a:cubicBezTo>
                <a:lnTo>
                  <a:pt x="391" y="223"/>
                </a:lnTo>
                <a:close/>
                <a:moveTo>
                  <a:pt x="176" y="223"/>
                </a:moveTo>
                <a:cubicBezTo>
                  <a:pt x="176" y="223"/>
                  <a:pt x="176" y="223"/>
                  <a:pt x="175" y="224"/>
                </a:cubicBezTo>
                <a:cubicBezTo>
                  <a:pt x="175" y="224"/>
                  <a:pt x="175" y="224"/>
                  <a:pt x="175" y="224"/>
                </a:cubicBezTo>
                <a:cubicBezTo>
                  <a:pt x="176" y="224"/>
                  <a:pt x="176" y="224"/>
                  <a:pt x="177" y="223"/>
                </a:cubicBezTo>
                <a:cubicBezTo>
                  <a:pt x="176" y="223"/>
                  <a:pt x="176" y="223"/>
                  <a:pt x="176" y="223"/>
                </a:cubicBezTo>
                <a:close/>
                <a:moveTo>
                  <a:pt x="179" y="223"/>
                </a:moveTo>
                <a:cubicBezTo>
                  <a:pt x="178" y="223"/>
                  <a:pt x="178" y="223"/>
                  <a:pt x="178" y="223"/>
                </a:cubicBezTo>
                <a:cubicBezTo>
                  <a:pt x="178" y="224"/>
                  <a:pt x="178" y="224"/>
                  <a:pt x="178" y="224"/>
                </a:cubicBezTo>
                <a:cubicBezTo>
                  <a:pt x="179" y="224"/>
                  <a:pt x="179" y="224"/>
                  <a:pt x="179" y="224"/>
                </a:cubicBezTo>
                <a:lnTo>
                  <a:pt x="179" y="223"/>
                </a:lnTo>
                <a:close/>
                <a:moveTo>
                  <a:pt x="177" y="224"/>
                </a:moveTo>
                <a:cubicBezTo>
                  <a:pt x="177" y="224"/>
                  <a:pt x="177" y="224"/>
                  <a:pt x="177" y="224"/>
                </a:cubicBezTo>
                <a:cubicBezTo>
                  <a:pt x="177" y="224"/>
                  <a:pt x="177" y="224"/>
                  <a:pt x="178" y="224"/>
                </a:cubicBezTo>
                <a:cubicBezTo>
                  <a:pt x="178" y="224"/>
                  <a:pt x="178" y="224"/>
                  <a:pt x="178" y="224"/>
                </a:cubicBezTo>
                <a:cubicBezTo>
                  <a:pt x="177" y="224"/>
                  <a:pt x="177" y="224"/>
                  <a:pt x="177" y="224"/>
                </a:cubicBezTo>
                <a:close/>
                <a:moveTo>
                  <a:pt x="172" y="226"/>
                </a:moveTo>
                <a:cubicBezTo>
                  <a:pt x="172" y="226"/>
                  <a:pt x="172" y="226"/>
                  <a:pt x="172" y="226"/>
                </a:cubicBezTo>
                <a:cubicBezTo>
                  <a:pt x="172" y="226"/>
                  <a:pt x="172" y="226"/>
                  <a:pt x="172" y="226"/>
                </a:cubicBezTo>
                <a:cubicBezTo>
                  <a:pt x="173" y="226"/>
                  <a:pt x="174" y="225"/>
                  <a:pt x="174" y="225"/>
                </a:cubicBezTo>
                <a:cubicBezTo>
                  <a:pt x="173" y="225"/>
                  <a:pt x="173" y="226"/>
                  <a:pt x="172" y="226"/>
                </a:cubicBezTo>
                <a:close/>
                <a:moveTo>
                  <a:pt x="176" y="225"/>
                </a:moveTo>
                <a:cubicBezTo>
                  <a:pt x="176" y="225"/>
                  <a:pt x="176" y="225"/>
                  <a:pt x="176" y="225"/>
                </a:cubicBezTo>
                <a:cubicBezTo>
                  <a:pt x="176" y="225"/>
                  <a:pt x="176" y="225"/>
                  <a:pt x="176" y="225"/>
                </a:cubicBezTo>
                <a:cubicBezTo>
                  <a:pt x="176" y="225"/>
                  <a:pt x="176" y="225"/>
                  <a:pt x="176" y="225"/>
                </a:cubicBezTo>
                <a:cubicBezTo>
                  <a:pt x="176" y="225"/>
                  <a:pt x="176" y="225"/>
                  <a:pt x="176" y="225"/>
                </a:cubicBezTo>
                <a:close/>
                <a:moveTo>
                  <a:pt x="359" y="225"/>
                </a:moveTo>
                <a:cubicBezTo>
                  <a:pt x="359" y="225"/>
                  <a:pt x="359" y="226"/>
                  <a:pt x="359" y="226"/>
                </a:cubicBezTo>
                <a:cubicBezTo>
                  <a:pt x="360" y="225"/>
                  <a:pt x="359" y="225"/>
                  <a:pt x="359" y="225"/>
                </a:cubicBezTo>
                <a:close/>
                <a:moveTo>
                  <a:pt x="174" y="226"/>
                </a:moveTo>
                <a:cubicBezTo>
                  <a:pt x="175" y="226"/>
                  <a:pt x="175" y="226"/>
                  <a:pt x="175" y="226"/>
                </a:cubicBezTo>
                <a:cubicBezTo>
                  <a:pt x="175" y="226"/>
                  <a:pt x="175" y="226"/>
                  <a:pt x="175" y="226"/>
                </a:cubicBezTo>
                <a:cubicBezTo>
                  <a:pt x="174" y="226"/>
                  <a:pt x="174" y="226"/>
                  <a:pt x="174" y="226"/>
                </a:cubicBezTo>
                <a:close/>
                <a:moveTo>
                  <a:pt x="361" y="229"/>
                </a:moveTo>
                <a:cubicBezTo>
                  <a:pt x="361" y="229"/>
                  <a:pt x="361" y="229"/>
                  <a:pt x="361" y="229"/>
                </a:cubicBezTo>
                <a:cubicBezTo>
                  <a:pt x="361" y="229"/>
                  <a:pt x="361" y="229"/>
                  <a:pt x="361" y="229"/>
                </a:cubicBezTo>
                <a:close/>
                <a:moveTo>
                  <a:pt x="391" y="230"/>
                </a:moveTo>
                <a:cubicBezTo>
                  <a:pt x="391" y="230"/>
                  <a:pt x="391" y="230"/>
                  <a:pt x="390" y="231"/>
                </a:cubicBezTo>
                <a:cubicBezTo>
                  <a:pt x="391" y="231"/>
                  <a:pt x="391" y="232"/>
                  <a:pt x="391" y="232"/>
                </a:cubicBezTo>
                <a:cubicBezTo>
                  <a:pt x="391" y="232"/>
                  <a:pt x="391" y="232"/>
                  <a:pt x="392" y="231"/>
                </a:cubicBezTo>
                <a:cubicBezTo>
                  <a:pt x="392" y="231"/>
                  <a:pt x="392" y="231"/>
                  <a:pt x="392" y="230"/>
                </a:cubicBezTo>
                <a:cubicBezTo>
                  <a:pt x="391" y="230"/>
                  <a:pt x="391" y="230"/>
                  <a:pt x="391" y="230"/>
                </a:cubicBezTo>
                <a:close/>
                <a:moveTo>
                  <a:pt x="390" y="232"/>
                </a:moveTo>
                <a:cubicBezTo>
                  <a:pt x="390" y="232"/>
                  <a:pt x="390" y="232"/>
                  <a:pt x="390" y="232"/>
                </a:cubicBezTo>
                <a:cubicBezTo>
                  <a:pt x="390" y="232"/>
                  <a:pt x="390" y="232"/>
                  <a:pt x="390" y="232"/>
                </a:cubicBezTo>
                <a:cubicBezTo>
                  <a:pt x="390" y="232"/>
                  <a:pt x="390" y="232"/>
                  <a:pt x="390" y="232"/>
                </a:cubicBezTo>
                <a:cubicBezTo>
                  <a:pt x="390" y="232"/>
                  <a:pt x="390" y="232"/>
                  <a:pt x="390" y="232"/>
                </a:cubicBezTo>
                <a:close/>
                <a:moveTo>
                  <a:pt x="392" y="238"/>
                </a:moveTo>
                <a:cubicBezTo>
                  <a:pt x="393" y="237"/>
                  <a:pt x="393" y="237"/>
                  <a:pt x="393" y="236"/>
                </a:cubicBezTo>
                <a:cubicBezTo>
                  <a:pt x="391" y="236"/>
                  <a:pt x="391" y="236"/>
                  <a:pt x="391" y="236"/>
                </a:cubicBezTo>
                <a:cubicBezTo>
                  <a:pt x="391" y="236"/>
                  <a:pt x="392" y="237"/>
                  <a:pt x="392" y="238"/>
                </a:cubicBezTo>
                <a:cubicBezTo>
                  <a:pt x="392" y="238"/>
                  <a:pt x="392" y="238"/>
                  <a:pt x="392" y="238"/>
                </a:cubicBezTo>
                <a:close/>
                <a:moveTo>
                  <a:pt x="362" y="237"/>
                </a:moveTo>
                <a:cubicBezTo>
                  <a:pt x="362" y="237"/>
                  <a:pt x="362" y="237"/>
                  <a:pt x="362" y="237"/>
                </a:cubicBezTo>
                <a:cubicBezTo>
                  <a:pt x="362" y="237"/>
                  <a:pt x="362" y="237"/>
                  <a:pt x="362" y="237"/>
                </a:cubicBezTo>
                <a:cubicBezTo>
                  <a:pt x="362" y="237"/>
                  <a:pt x="362" y="237"/>
                  <a:pt x="362" y="237"/>
                </a:cubicBezTo>
                <a:cubicBezTo>
                  <a:pt x="362" y="236"/>
                  <a:pt x="362" y="236"/>
                  <a:pt x="362" y="236"/>
                </a:cubicBezTo>
                <a:cubicBezTo>
                  <a:pt x="362" y="237"/>
                  <a:pt x="362" y="236"/>
                  <a:pt x="362" y="237"/>
                </a:cubicBezTo>
                <a:close/>
                <a:moveTo>
                  <a:pt x="362" y="238"/>
                </a:moveTo>
                <a:cubicBezTo>
                  <a:pt x="362" y="239"/>
                  <a:pt x="362" y="240"/>
                  <a:pt x="362" y="241"/>
                </a:cubicBezTo>
                <a:cubicBezTo>
                  <a:pt x="362" y="241"/>
                  <a:pt x="362" y="241"/>
                  <a:pt x="362" y="241"/>
                </a:cubicBezTo>
                <a:cubicBezTo>
                  <a:pt x="363" y="240"/>
                  <a:pt x="363" y="240"/>
                  <a:pt x="363" y="238"/>
                </a:cubicBezTo>
                <a:cubicBezTo>
                  <a:pt x="363" y="238"/>
                  <a:pt x="363" y="238"/>
                  <a:pt x="362" y="238"/>
                </a:cubicBezTo>
                <a:close/>
                <a:moveTo>
                  <a:pt x="164" y="242"/>
                </a:moveTo>
                <a:cubicBezTo>
                  <a:pt x="164" y="242"/>
                  <a:pt x="164" y="242"/>
                  <a:pt x="164" y="242"/>
                </a:cubicBezTo>
                <a:cubicBezTo>
                  <a:pt x="164" y="242"/>
                  <a:pt x="164" y="242"/>
                  <a:pt x="164" y="242"/>
                </a:cubicBezTo>
                <a:close/>
                <a:moveTo>
                  <a:pt x="165" y="242"/>
                </a:moveTo>
                <a:cubicBezTo>
                  <a:pt x="165" y="243"/>
                  <a:pt x="165" y="243"/>
                  <a:pt x="165" y="243"/>
                </a:cubicBezTo>
                <a:cubicBezTo>
                  <a:pt x="166" y="243"/>
                  <a:pt x="166" y="243"/>
                  <a:pt x="166" y="243"/>
                </a:cubicBezTo>
                <a:cubicBezTo>
                  <a:pt x="166" y="242"/>
                  <a:pt x="166" y="242"/>
                  <a:pt x="166" y="242"/>
                </a:cubicBezTo>
                <a:lnTo>
                  <a:pt x="165" y="242"/>
                </a:lnTo>
                <a:close/>
                <a:moveTo>
                  <a:pt x="365" y="245"/>
                </a:moveTo>
                <a:cubicBezTo>
                  <a:pt x="366" y="245"/>
                  <a:pt x="366" y="245"/>
                  <a:pt x="366" y="245"/>
                </a:cubicBezTo>
                <a:cubicBezTo>
                  <a:pt x="366" y="245"/>
                  <a:pt x="366" y="245"/>
                  <a:pt x="366" y="245"/>
                </a:cubicBezTo>
                <a:lnTo>
                  <a:pt x="365" y="245"/>
                </a:lnTo>
                <a:close/>
                <a:moveTo>
                  <a:pt x="364" y="246"/>
                </a:moveTo>
                <a:cubicBezTo>
                  <a:pt x="364" y="245"/>
                  <a:pt x="364" y="245"/>
                  <a:pt x="364" y="245"/>
                </a:cubicBezTo>
                <a:cubicBezTo>
                  <a:pt x="364" y="245"/>
                  <a:pt x="363" y="245"/>
                  <a:pt x="364" y="246"/>
                </a:cubicBezTo>
                <a:cubicBezTo>
                  <a:pt x="364" y="246"/>
                  <a:pt x="364" y="246"/>
                  <a:pt x="364" y="246"/>
                </a:cubicBezTo>
                <a:close/>
                <a:moveTo>
                  <a:pt x="165" y="247"/>
                </a:moveTo>
                <a:cubicBezTo>
                  <a:pt x="166" y="247"/>
                  <a:pt x="166" y="247"/>
                  <a:pt x="166" y="247"/>
                </a:cubicBezTo>
                <a:cubicBezTo>
                  <a:pt x="166" y="247"/>
                  <a:pt x="166" y="246"/>
                  <a:pt x="166" y="246"/>
                </a:cubicBezTo>
                <a:cubicBezTo>
                  <a:pt x="166" y="245"/>
                  <a:pt x="166" y="246"/>
                  <a:pt x="166" y="245"/>
                </a:cubicBezTo>
                <a:cubicBezTo>
                  <a:pt x="166" y="246"/>
                  <a:pt x="166" y="246"/>
                  <a:pt x="165" y="247"/>
                </a:cubicBezTo>
                <a:close/>
                <a:moveTo>
                  <a:pt x="164" y="249"/>
                </a:moveTo>
                <a:cubicBezTo>
                  <a:pt x="164" y="249"/>
                  <a:pt x="164" y="249"/>
                  <a:pt x="164" y="249"/>
                </a:cubicBezTo>
                <a:cubicBezTo>
                  <a:pt x="164" y="249"/>
                  <a:pt x="164" y="249"/>
                  <a:pt x="164" y="249"/>
                </a:cubicBezTo>
                <a:cubicBezTo>
                  <a:pt x="164" y="249"/>
                  <a:pt x="164" y="249"/>
                  <a:pt x="164" y="249"/>
                </a:cubicBezTo>
                <a:close/>
                <a:moveTo>
                  <a:pt x="165" y="249"/>
                </a:moveTo>
                <a:cubicBezTo>
                  <a:pt x="165" y="249"/>
                  <a:pt x="164" y="250"/>
                  <a:pt x="165" y="250"/>
                </a:cubicBezTo>
                <a:cubicBezTo>
                  <a:pt x="165" y="249"/>
                  <a:pt x="165" y="250"/>
                  <a:pt x="165" y="249"/>
                </a:cubicBezTo>
                <a:close/>
                <a:moveTo>
                  <a:pt x="359" y="250"/>
                </a:moveTo>
                <a:cubicBezTo>
                  <a:pt x="359" y="250"/>
                  <a:pt x="359" y="250"/>
                  <a:pt x="359" y="249"/>
                </a:cubicBezTo>
                <a:lnTo>
                  <a:pt x="359" y="250"/>
                </a:lnTo>
                <a:close/>
                <a:moveTo>
                  <a:pt x="163" y="251"/>
                </a:moveTo>
                <a:cubicBezTo>
                  <a:pt x="163" y="251"/>
                  <a:pt x="163" y="251"/>
                  <a:pt x="163" y="251"/>
                </a:cubicBezTo>
                <a:cubicBezTo>
                  <a:pt x="164" y="251"/>
                  <a:pt x="164" y="251"/>
                  <a:pt x="164" y="251"/>
                </a:cubicBezTo>
                <a:cubicBezTo>
                  <a:pt x="163" y="250"/>
                  <a:pt x="164" y="250"/>
                  <a:pt x="163" y="250"/>
                </a:cubicBezTo>
                <a:cubicBezTo>
                  <a:pt x="163" y="250"/>
                  <a:pt x="163" y="250"/>
                  <a:pt x="163" y="251"/>
                </a:cubicBezTo>
                <a:cubicBezTo>
                  <a:pt x="163" y="251"/>
                  <a:pt x="163" y="251"/>
                  <a:pt x="163" y="251"/>
                </a:cubicBezTo>
                <a:close/>
                <a:moveTo>
                  <a:pt x="164" y="251"/>
                </a:moveTo>
                <a:cubicBezTo>
                  <a:pt x="164" y="251"/>
                  <a:pt x="164" y="251"/>
                  <a:pt x="164" y="251"/>
                </a:cubicBezTo>
                <a:cubicBezTo>
                  <a:pt x="164" y="251"/>
                  <a:pt x="164" y="252"/>
                  <a:pt x="164" y="252"/>
                </a:cubicBezTo>
                <a:cubicBezTo>
                  <a:pt x="164" y="253"/>
                  <a:pt x="164" y="253"/>
                  <a:pt x="164" y="253"/>
                </a:cubicBezTo>
                <a:cubicBezTo>
                  <a:pt x="164" y="253"/>
                  <a:pt x="164" y="253"/>
                  <a:pt x="164" y="253"/>
                </a:cubicBezTo>
                <a:cubicBezTo>
                  <a:pt x="164" y="252"/>
                  <a:pt x="164" y="252"/>
                  <a:pt x="164" y="251"/>
                </a:cubicBezTo>
                <a:close/>
                <a:moveTo>
                  <a:pt x="388" y="253"/>
                </a:moveTo>
                <a:cubicBezTo>
                  <a:pt x="388" y="253"/>
                  <a:pt x="388" y="253"/>
                  <a:pt x="388" y="253"/>
                </a:cubicBezTo>
                <a:cubicBezTo>
                  <a:pt x="388" y="253"/>
                  <a:pt x="388" y="253"/>
                  <a:pt x="388" y="253"/>
                </a:cubicBezTo>
                <a:close/>
                <a:moveTo>
                  <a:pt x="395" y="253"/>
                </a:moveTo>
                <a:cubicBezTo>
                  <a:pt x="395" y="253"/>
                  <a:pt x="395" y="253"/>
                  <a:pt x="395" y="253"/>
                </a:cubicBezTo>
                <a:cubicBezTo>
                  <a:pt x="395" y="253"/>
                  <a:pt x="395" y="253"/>
                  <a:pt x="395" y="253"/>
                </a:cubicBezTo>
                <a:cubicBezTo>
                  <a:pt x="395" y="253"/>
                  <a:pt x="395" y="253"/>
                  <a:pt x="395" y="253"/>
                </a:cubicBezTo>
                <a:close/>
                <a:moveTo>
                  <a:pt x="388" y="255"/>
                </a:moveTo>
                <a:cubicBezTo>
                  <a:pt x="388" y="255"/>
                  <a:pt x="388" y="255"/>
                  <a:pt x="388" y="254"/>
                </a:cubicBezTo>
                <a:cubicBezTo>
                  <a:pt x="388" y="255"/>
                  <a:pt x="388" y="255"/>
                  <a:pt x="388" y="255"/>
                </a:cubicBezTo>
                <a:close/>
                <a:moveTo>
                  <a:pt x="389" y="256"/>
                </a:moveTo>
                <a:cubicBezTo>
                  <a:pt x="389" y="256"/>
                  <a:pt x="389" y="256"/>
                  <a:pt x="389" y="257"/>
                </a:cubicBezTo>
                <a:cubicBezTo>
                  <a:pt x="390" y="257"/>
                  <a:pt x="389" y="257"/>
                  <a:pt x="390" y="257"/>
                </a:cubicBezTo>
                <a:cubicBezTo>
                  <a:pt x="390" y="256"/>
                  <a:pt x="390" y="256"/>
                  <a:pt x="389" y="256"/>
                </a:cubicBezTo>
                <a:close/>
                <a:moveTo>
                  <a:pt x="355" y="263"/>
                </a:moveTo>
                <a:cubicBezTo>
                  <a:pt x="355" y="263"/>
                  <a:pt x="355" y="263"/>
                  <a:pt x="355" y="263"/>
                </a:cubicBezTo>
                <a:cubicBezTo>
                  <a:pt x="355" y="263"/>
                  <a:pt x="355" y="263"/>
                  <a:pt x="355" y="263"/>
                </a:cubicBezTo>
                <a:close/>
                <a:moveTo>
                  <a:pt x="359" y="263"/>
                </a:moveTo>
                <a:cubicBezTo>
                  <a:pt x="359" y="263"/>
                  <a:pt x="359" y="263"/>
                  <a:pt x="359" y="263"/>
                </a:cubicBezTo>
                <a:cubicBezTo>
                  <a:pt x="359" y="263"/>
                  <a:pt x="359" y="263"/>
                  <a:pt x="358" y="263"/>
                </a:cubicBezTo>
                <a:cubicBezTo>
                  <a:pt x="358" y="264"/>
                  <a:pt x="358" y="264"/>
                  <a:pt x="359" y="264"/>
                </a:cubicBezTo>
                <a:cubicBezTo>
                  <a:pt x="359" y="264"/>
                  <a:pt x="359" y="264"/>
                  <a:pt x="359" y="264"/>
                </a:cubicBezTo>
                <a:lnTo>
                  <a:pt x="359" y="263"/>
                </a:lnTo>
                <a:close/>
                <a:moveTo>
                  <a:pt x="353" y="271"/>
                </a:moveTo>
                <a:cubicBezTo>
                  <a:pt x="353" y="271"/>
                  <a:pt x="353" y="271"/>
                  <a:pt x="353" y="271"/>
                </a:cubicBezTo>
                <a:cubicBezTo>
                  <a:pt x="353" y="272"/>
                  <a:pt x="353" y="272"/>
                  <a:pt x="353" y="272"/>
                </a:cubicBezTo>
                <a:cubicBezTo>
                  <a:pt x="353" y="273"/>
                  <a:pt x="353" y="273"/>
                  <a:pt x="353" y="273"/>
                </a:cubicBezTo>
                <a:cubicBezTo>
                  <a:pt x="353" y="273"/>
                  <a:pt x="353" y="273"/>
                  <a:pt x="353" y="273"/>
                </a:cubicBezTo>
                <a:cubicBezTo>
                  <a:pt x="353" y="273"/>
                  <a:pt x="353" y="273"/>
                  <a:pt x="353" y="273"/>
                </a:cubicBezTo>
                <a:cubicBezTo>
                  <a:pt x="353" y="273"/>
                  <a:pt x="353" y="272"/>
                  <a:pt x="354" y="271"/>
                </a:cubicBezTo>
                <a:cubicBezTo>
                  <a:pt x="354" y="271"/>
                  <a:pt x="355" y="270"/>
                  <a:pt x="355" y="270"/>
                </a:cubicBezTo>
                <a:cubicBezTo>
                  <a:pt x="355" y="269"/>
                  <a:pt x="355" y="269"/>
                  <a:pt x="355" y="268"/>
                </a:cubicBezTo>
                <a:cubicBezTo>
                  <a:pt x="355" y="268"/>
                  <a:pt x="356" y="267"/>
                  <a:pt x="356" y="267"/>
                </a:cubicBezTo>
                <a:cubicBezTo>
                  <a:pt x="356" y="266"/>
                  <a:pt x="356" y="266"/>
                  <a:pt x="356" y="266"/>
                </a:cubicBezTo>
                <a:cubicBezTo>
                  <a:pt x="355" y="267"/>
                  <a:pt x="354" y="268"/>
                  <a:pt x="354" y="270"/>
                </a:cubicBezTo>
                <a:cubicBezTo>
                  <a:pt x="354" y="270"/>
                  <a:pt x="353" y="271"/>
                  <a:pt x="353" y="271"/>
                </a:cubicBezTo>
                <a:close/>
                <a:moveTo>
                  <a:pt x="387" y="271"/>
                </a:moveTo>
                <a:cubicBezTo>
                  <a:pt x="386" y="271"/>
                  <a:pt x="386" y="271"/>
                  <a:pt x="386" y="271"/>
                </a:cubicBezTo>
                <a:cubicBezTo>
                  <a:pt x="386" y="272"/>
                  <a:pt x="386" y="272"/>
                  <a:pt x="386" y="272"/>
                </a:cubicBezTo>
                <a:cubicBezTo>
                  <a:pt x="386" y="272"/>
                  <a:pt x="386" y="272"/>
                  <a:pt x="386" y="272"/>
                </a:cubicBezTo>
                <a:cubicBezTo>
                  <a:pt x="386" y="272"/>
                  <a:pt x="386" y="272"/>
                  <a:pt x="386" y="272"/>
                </a:cubicBezTo>
                <a:cubicBezTo>
                  <a:pt x="387" y="272"/>
                  <a:pt x="386" y="272"/>
                  <a:pt x="387" y="271"/>
                </a:cubicBezTo>
                <a:close/>
                <a:moveTo>
                  <a:pt x="352" y="273"/>
                </a:moveTo>
                <a:cubicBezTo>
                  <a:pt x="352" y="274"/>
                  <a:pt x="352" y="274"/>
                  <a:pt x="352" y="275"/>
                </a:cubicBezTo>
                <a:cubicBezTo>
                  <a:pt x="352" y="275"/>
                  <a:pt x="352" y="275"/>
                  <a:pt x="352" y="276"/>
                </a:cubicBezTo>
                <a:cubicBezTo>
                  <a:pt x="352" y="276"/>
                  <a:pt x="352" y="275"/>
                  <a:pt x="353" y="275"/>
                </a:cubicBezTo>
                <a:cubicBezTo>
                  <a:pt x="353" y="274"/>
                  <a:pt x="353" y="274"/>
                  <a:pt x="353" y="274"/>
                </a:cubicBezTo>
                <a:cubicBezTo>
                  <a:pt x="352" y="273"/>
                  <a:pt x="353" y="274"/>
                  <a:pt x="352" y="273"/>
                </a:cubicBezTo>
                <a:close/>
                <a:moveTo>
                  <a:pt x="349" y="280"/>
                </a:moveTo>
                <a:cubicBezTo>
                  <a:pt x="348" y="281"/>
                  <a:pt x="348" y="281"/>
                  <a:pt x="348" y="281"/>
                </a:cubicBezTo>
                <a:cubicBezTo>
                  <a:pt x="348" y="281"/>
                  <a:pt x="348" y="281"/>
                  <a:pt x="348" y="281"/>
                </a:cubicBezTo>
                <a:cubicBezTo>
                  <a:pt x="349" y="281"/>
                  <a:pt x="349" y="281"/>
                  <a:pt x="350" y="280"/>
                </a:cubicBezTo>
                <a:cubicBezTo>
                  <a:pt x="350" y="280"/>
                  <a:pt x="350" y="279"/>
                  <a:pt x="350" y="279"/>
                </a:cubicBezTo>
                <a:cubicBezTo>
                  <a:pt x="350" y="279"/>
                  <a:pt x="350" y="279"/>
                  <a:pt x="350" y="279"/>
                </a:cubicBezTo>
                <a:cubicBezTo>
                  <a:pt x="350" y="279"/>
                  <a:pt x="350" y="279"/>
                  <a:pt x="350" y="279"/>
                </a:cubicBezTo>
                <a:cubicBezTo>
                  <a:pt x="350" y="279"/>
                  <a:pt x="350" y="279"/>
                  <a:pt x="350" y="279"/>
                </a:cubicBezTo>
                <a:cubicBezTo>
                  <a:pt x="351" y="278"/>
                  <a:pt x="351" y="277"/>
                  <a:pt x="352" y="276"/>
                </a:cubicBezTo>
                <a:cubicBezTo>
                  <a:pt x="352" y="276"/>
                  <a:pt x="352" y="276"/>
                  <a:pt x="352" y="276"/>
                </a:cubicBezTo>
                <a:cubicBezTo>
                  <a:pt x="351" y="276"/>
                  <a:pt x="351" y="276"/>
                  <a:pt x="351" y="276"/>
                </a:cubicBezTo>
                <a:cubicBezTo>
                  <a:pt x="351" y="276"/>
                  <a:pt x="351" y="277"/>
                  <a:pt x="350" y="277"/>
                </a:cubicBezTo>
                <a:cubicBezTo>
                  <a:pt x="350" y="278"/>
                  <a:pt x="350" y="278"/>
                  <a:pt x="350" y="278"/>
                </a:cubicBezTo>
                <a:cubicBezTo>
                  <a:pt x="350" y="278"/>
                  <a:pt x="350" y="278"/>
                  <a:pt x="349" y="278"/>
                </a:cubicBezTo>
                <a:cubicBezTo>
                  <a:pt x="349" y="278"/>
                  <a:pt x="349" y="278"/>
                  <a:pt x="349" y="278"/>
                </a:cubicBezTo>
                <a:cubicBezTo>
                  <a:pt x="349" y="278"/>
                  <a:pt x="349" y="278"/>
                  <a:pt x="349" y="278"/>
                </a:cubicBezTo>
                <a:cubicBezTo>
                  <a:pt x="349" y="279"/>
                  <a:pt x="349" y="279"/>
                  <a:pt x="349" y="280"/>
                </a:cubicBezTo>
                <a:close/>
                <a:moveTo>
                  <a:pt x="356" y="277"/>
                </a:moveTo>
                <a:cubicBezTo>
                  <a:pt x="356" y="277"/>
                  <a:pt x="356" y="277"/>
                  <a:pt x="356" y="277"/>
                </a:cubicBezTo>
                <a:cubicBezTo>
                  <a:pt x="356" y="277"/>
                  <a:pt x="356" y="277"/>
                  <a:pt x="356" y="277"/>
                </a:cubicBezTo>
                <a:cubicBezTo>
                  <a:pt x="356" y="277"/>
                  <a:pt x="356" y="277"/>
                  <a:pt x="356" y="277"/>
                </a:cubicBezTo>
                <a:close/>
                <a:moveTo>
                  <a:pt x="353" y="278"/>
                </a:moveTo>
                <a:cubicBezTo>
                  <a:pt x="353" y="278"/>
                  <a:pt x="353" y="278"/>
                  <a:pt x="353" y="278"/>
                </a:cubicBezTo>
                <a:cubicBezTo>
                  <a:pt x="353" y="278"/>
                  <a:pt x="353" y="278"/>
                  <a:pt x="353" y="278"/>
                </a:cubicBezTo>
                <a:cubicBezTo>
                  <a:pt x="354" y="278"/>
                  <a:pt x="354" y="278"/>
                  <a:pt x="354" y="278"/>
                </a:cubicBezTo>
                <a:cubicBezTo>
                  <a:pt x="353" y="278"/>
                  <a:pt x="354" y="278"/>
                  <a:pt x="353" y="278"/>
                </a:cubicBezTo>
                <a:close/>
                <a:moveTo>
                  <a:pt x="353" y="279"/>
                </a:moveTo>
                <a:cubicBezTo>
                  <a:pt x="353" y="279"/>
                  <a:pt x="353" y="279"/>
                  <a:pt x="353" y="279"/>
                </a:cubicBezTo>
                <a:cubicBezTo>
                  <a:pt x="353" y="279"/>
                  <a:pt x="353" y="279"/>
                  <a:pt x="353" y="279"/>
                </a:cubicBezTo>
                <a:cubicBezTo>
                  <a:pt x="353" y="279"/>
                  <a:pt x="353" y="279"/>
                  <a:pt x="353" y="279"/>
                </a:cubicBezTo>
                <a:cubicBezTo>
                  <a:pt x="353" y="279"/>
                  <a:pt x="353" y="279"/>
                  <a:pt x="353" y="279"/>
                </a:cubicBezTo>
                <a:close/>
                <a:moveTo>
                  <a:pt x="347" y="281"/>
                </a:moveTo>
                <a:cubicBezTo>
                  <a:pt x="347" y="282"/>
                  <a:pt x="347" y="282"/>
                  <a:pt x="346" y="282"/>
                </a:cubicBezTo>
                <a:cubicBezTo>
                  <a:pt x="346" y="283"/>
                  <a:pt x="347" y="283"/>
                  <a:pt x="347" y="284"/>
                </a:cubicBezTo>
                <a:cubicBezTo>
                  <a:pt x="348" y="284"/>
                  <a:pt x="348" y="284"/>
                  <a:pt x="348" y="284"/>
                </a:cubicBezTo>
                <a:cubicBezTo>
                  <a:pt x="348" y="283"/>
                  <a:pt x="348" y="282"/>
                  <a:pt x="348" y="282"/>
                </a:cubicBezTo>
                <a:cubicBezTo>
                  <a:pt x="348" y="281"/>
                  <a:pt x="348" y="281"/>
                  <a:pt x="347" y="281"/>
                </a:cubicBezTo>
                <a:close/>
                <a:moveTo>
                  <a:pt x="382" y="282"/>
                </a:moveTo>
                <a:cubicBezTo>
                  <a:pt x="382" y="282"/>
                  <a:pt x="382" y="282"/>
                  <a:pt x="382" y="283"/>
                </a:cubicBezTo>
                <a:cubicBezTo>
                  <a:pt x="382" y="282"/>
                  <a:pt x="382" y="282"/>
                  <a:pt x="382" y="282"/>
                </a:cubicBezTo>
                <a:cubicBezTo>
                  <a:pt x="382" y="282"/>
                  <a:pt x="382" y="282"/>
                  <a:pt x="382" y="282"/>
                </a:cubicBezTo>
                <a:cubicBezTo>
                  <a:pt x="382" y="282"/>
                  <a:pt x="382" y="282"/>
                  <a:pt x="382" y="282"/>
                </a:cubicBezTo>
                <a:close/>
                <a:moveTo>
                  <a:pt x="341" y="292"/>
                </a:moveTo>
                <a:cubicBezTo>
                  <a:pt x="341" y="293"/>
                  <a:pt x="341" y="293"/>
                  <a:pt x="341" y="293"/>
                </a:cubicBezTo>
                <a:cubicBezTo>
                  <a:pt x="341" y="293"/>
                  <a:pt x="341" y="293"/>
                  <a:pt x="342" y="293"/>
                </a:cubicBezTo>
                <a:cubicBezTo>
                  <a:pt x="343" y="292"/>
                  <a:pt x="342" y="292"/>
                  <a:pt x="343" y="291"/>
                </a:cubicBezTo>
                <a:cubicBezTo>
                  <a:pt x="343" y="291"/>
                  <a:pt x="343" y="290"/>
                  <a:pt x="343" y="290"/>
                </a:cubicBezTo>
                <a:cubicBezTo>
                  <a:pt x="343" y="290"/>
                  <a:pt x="344" y="290"/>
                  <a:pt x="344" y="289"/>
                </a:cubicBezTo>
                <a:cubicBezTo>
                  <a:pt x="345" y="289"/>
                  <a:pt x="345" y="288"/>
                  <a:pt x="345" y="288"/>
                </a:cubicBezTo>
                <a:cubicBezTo>
                  <a:pt x="345" y="287"/>
                  <a:pt x="345" y="287"/>
                  <a:pt x="345" y="287"/>
                </a:cubicBezTo>
                <a:cubicBezTo>
                  <a:pt x="346" y="286"/>
                  <a:pt x="346" y="286"/>
                  <a:pt x="346" y="286"/>
                </a:cubicBezTo>
                <a:cubicBezTo>
                  <a:pt x="346" y="286"/>
                  <a:pt x="347" y="285"/>
                  <a:pt x="347" y="284"/>
                </a:cubicBezTo>
                <a:cubicBezTo>
                  <a:pt x="347" y="284"/>
                  <a:pt x="347" y="284"/>
                  <a:pt x="347" y="284"/>
                </a:cubicBezTo>
                <a:cubicBezTo>
                  <a:pt x="347" y="284"/>
                  <a:pt x="347" y="284"/>
                  <a:pt x="347" y="284"/>
                </a:cubicBezTo>
                <a:cubicBezTo>
                  <a:pt x="345" y="284"/>
                  <a:pt x="345" y="286"/>
                  <a:pt x="345" y="287"/>
                </a:cubicBezTo>
                <a:cubicBezTo>
                  <a:pt x="344" y="288"/>
                  <a:pt x="344" y="287"/>
                  <a:pt x="344" y="288"/>
                </a:cubicBezTo>
                <a:cubicBezTo>
                  <a:pt x="343" y="288"/>
                  <a:pt x="343" y="288"/>
                  <a:pt x="343" y="288"/>
                </a:cubicBezTo>
                <a:cubicBezTo>
                  <a:pt x="343" y="289"/>
                  <a:pt x="343" y="289"/>
                  <a:pt x="343" y="289"/>
                </a:cubicBezTo>
                <a:cubicBezTo>
                  <a:pt x="343" y="290"/>
                  <a:pt x="341" y="292"/>
                  <a:pt x="341" y="292"/>
                </a:cubicBezTo>
                <a:close/>
                <a:moveTo>
                  <a:pt x="342" y="287"/>
                </a:moveTo>
                <a:cubicBezTo>
                  <a:pt x="342" y="288"/>
                  <a:pt x="342" y="288"/>
                  <a:pt x="342" y="288"/>
                </a:cubicBezTo>
                <a:cubicBezTo>
                  <a:pt x="342" y="288"/>
                  <a:pt x="342" y="288"/>
                  <a:pt x="342" y="288"/>
                </a:cubicBezTo>
                <a:cubicBezTo>
                  <a:pt x="342" y="287"/>
                  <a:pt x="342" y="288"/>
                  <a:pt x="342" y="287"/>
                </a:cubicBezTo>
                <a:close/>
                <a:moveTo>
                  <a:pt x="354" y="288"/>
                </a:moveTo>
                <a:cubicBezTo>
                  <a:pt x="354" y="289"/>
                  <a:pt x="354" y="288"/>
                  <a:pt x="355" y="289"/>
                </a:cubicBezTo>
                <a:cubicBezTo>
                  <a:pt x="355" y="288"/>
                  <a:pt x="355" y="288"/>
                  <a:pt x="355" y="288"/>
                </a:cubicBezTo>
                <a:lnTo>
                  <a:pt x="354" y="288"/>
                </a:lnTo>
                <a:close/>
                <a:moveTo>
                  <a:pt x="339" y="292"/>
                </a:moveTo>
                <a:cubicBezTo>
                  <a:pt x="339" y="292"/>
                  <a:pt x="339" y="292"/>
                  <a:pt x="339" y="292"/>
                </a:cubicBezTo>
                <a:cubicBezTo>
                  <a:pt x="339" y="292"/>
                  <a:pt x="339" y="292"/>
                  <a:pt x="339" y="292"/>
                </a:cubicBezTo>
                <a:close/>
                <a:moveTo>
                  <a:pt x="330" y="304"/>
                </a:moveTo>
                <a:cubicBezTo>
                  <a:pt x="330" y="304"/>
                  <a:pt x="330" y="304"/>
                  <a:pt x="330" y="304"/>
                </a:cubicBezTo>
                <a:cubicBezTo>
                  <a:pt x="331" y="304"/>
                  <a:pt x="331" y="303"/>
                  <a:pt x="332" y="303"/>
                </a:cubicBezTo>
                <a:cubicBezTo>
                  <a:pt x="332" y="302"/>
                  <a:pt x="332" y="302"/>
                  <a:pt x="332" y="302"/>
                </a:cubicBezTo>
                <a:cubicBezTo>
                  <a:pt x="333" y="302"/>
                  <a:pt x="333" y="301"/>
                  <a:pt x="333" y="301"/>
                </a:cubicBezTo>
                <a:cubicBezTo>
                  <a:pt x="333" y="300"/>
                  <a:pt x="334" y="301"/>
                  <a:pt x="334" y="300"/>
                </a:cubicBezTo>
                <a:cubicBezTo>
                  <a:pt x="335" y="300"/>
                  <a:pt x="336" y="298"/>
                  <a:pt x="336" y="298"/>
                </a:cubicBezTo>
                <a:cubicBezTo>
                  <a:pt x="337" y="297"/>
                  <a:pt x="337" y="297"/>
                  <a:pt x="338" y="297"/>
                </a:cubicBezTo>
                <a:cubicBezTo>
                  <a:pt x="338" y="296"/>
                  <a:pt x="338" y="297"/>
                  <a:pt x="338" y="296"/>
                </a:cubicBezTo>
                <a:cubicBezTo>
                  <a:pt x="339" y="296"/>
                  <a:pt x="340" y="295"/>
                  <a:pt x="340" y="294"/>
                </a:cubicBezTo>
                <a:cubicBezTo>
                  <a:pt x="341" y="294"/>
                  <a:pt x="341" y="294"/>
                  <a:pt x="341" y="294"/>
                </a:cubicBezTo>
                <a:cubicBezTo>
                  <a:pt x="341" y="294"/>
                  <a:pt x="341" y="293"/>
                  <a:pt x="341" y="293"/>
                </a:cubicBezTo>
                <a:cubicBezTo>
                  <a:pt x="340" y="293"/>
                  <a:pt x="340" y="293"/>
                  <a:pt x="340" y="293"/>
                </a:cubicBezTo>
                <a:cubicBezTo>
                  <a:pt x="340" y="293"/>
                  <a:pt x="340" y="293"/>
                  <a:pt x="340" y="293"/>
                </a:cubicBezTo>
                <a:cubicBezTo>
                  <a:pt x="340" y="293"/>
                  <a:pt x="340" y="294"/>
                  <a:pt x="339" y="294"/>
                </a:cubicBezTo>
                <a:cubicBezTo>
                  <a:pt x="339" y="294"/>
                  <a:pt x="339" y="295"/>
                  <a:pt x="338" y="295"/>
                </a:cubicBezTo>
                <a:cubicBezTo>
                  <a:pt x="338" y="295"/>
                  <a:pt x="338" y="295"/>
                  <a:pt x="337" y="295"/>
                </a:cubicBezTo>
                <a:cubicBezTo>
                  <a:pt x="337" y="297"/>
                  <a:pt x="337" y="296"/>
                  <a:pt x="335" y="297"/>
                </a:cubicBezTo>
                <a:cubicBezTo>
                  <a:pt x="335" y="298"/>
                  <a:pt x="335" y="299"/>
                  <a:pt x="334" y="300"/>
                </a:cubicBezTo>
                <a:cubicBezTo>
                  <a:pt x="334" y="300"/>
                  <a:pt x="334" y="299"/>
                  <a:pt x="333" y="300"/>
                </a:cubicBezTo>
                <a:cubicBezTo>
                  <a:pt x="333" y="300"/>
                  <a:pt x="333" y="300"/>
                  <a:pt x="333" y="300"/>
                </a:cubicBezTo>
                <a:cubicBezTo>
                  <a:pt x="332" y="300"/>
                  <a:pt x="332" y="301"/>
                  <a:pt x="331" y="301"/>
                </a:cubicBezTo>
                <a:cubicBezTo>
                  <a:pt x="331" y="301"/>
                  <a:pt x="331" y="301"/>
                  <a:pt x="331" y="302"/>
                </a:cubicBezTo>
                <a:cubicBezTo>
                  <a:pt x="331" y="302"/>
                  <a:pt x="331" y="302"/>
                  <a:pt x="330" y="302"/>
                </a:cubicBezTo>
                <a:cubicBezTo>
                  <a:pt x="330" y="303"/>
                  <a:pt x="330" y="303"/>
                  <a:pt x="330" y="304"/>
                </a:cubicBezTo>
                <a:close/>
                <a:moveTo>
                  <a:pt x="336" y="295"/>
                </a:moveTo>
                <a:cubicBezTo>
                  <a:pt x="337" y="295"/>
                  <a:pt x="337" y="295"/>
                  <a:pt x="337" y="294"/>
                </a:cubicBezTo>
                <a:cubicBezTo>
                  <a:pt x="337" y="294"/>
                  <a:pt x="337" y="294"/>
                  <a:pt x="337" y="294"/>
                </a:cubicBezTo>
                <a:cubicBezTo>
                  <a:pt x="337" y="293"/>
                  <a:pt x="336" y="294"/>
                  <a:pt x="336" y="295"/>
                </a:cubicBezTo>
                <a:close/>
                <a:moveTo>
                  <a:pt x="376" y="296"/>
                </a:moveTo>
                <a:cubicBezTo>
                  <a:pt x="376" y="297"/>
                  <a:pt x="376" y="297"/>
                  <a:pt x="376" y="297"/>
                </a:cubicBezTo>
                <a:cubicBezTo>
                  <a:pt x="376" y="297"/>
                  <a:pt x="376" y="297"/>
                  <a:pt x="376" y="297"/>
                </a:cubicBezTo>
                <a:cubicBezTo>
                  <a:pt x="376" y="297"/>
                  <a:pt x="376" y="297"/>
                  <a:pt x="376" y="297"/>
                </a:cubicBezTo>
                <a:cubicBezTo>
                  <a:pt x="376" y="296"/>
                  <a:pt x="376" y="297"/>
                  <a:pt x="376" y="296"/>
                </a:cubicBezTo>
                <a:close/>
                <a:moveTo>
                  <a:pt x="338" y="298"/>
                </a:moveTo>
                <a:cubicBezTo>
                  <a:pt x="339" y="298"/>
                  <a:pt x="338" y="298"/>
                  <a:pt x="338" y="298"/>
                </a:cubicBezTo>
                <a:cubicBezTo>
                  <a:pt x="338" y="298"/>
                  <a:pt x="338" y="299"/>
                  <a:pt x="338" y="298"/>
                </a:cubicBezTo>
                <a:close/>
                <a:moveTo>
                  <a:pt x="329" y="303"/>
                </a:moveTo>
                <a:cubicBezTo>
                  <a:pt x="329" y="302"/>
                  <a:pt x="329" y="302"/>
                  <a:pt x="329" y="302"/>
                </a:cubicBezTo>
                <a:lnTo>
                  <a:pt x="329" y="303"/>
                </a:lnTo>
                <a:close/>
                <a:moveTo>
                  <a:pt x="332" y="305"/>
                </a:moveTo>
                <a:cubicBezTo>
                  <a:pt x="332" y="305"/>
                  <a:pt x="332" y="305"/>
                  <a:pt x="332" y="305"/>
                </a:cubicBezTo>
                <a:cubicBezTo>
                  <a:pt x="333" y="305"/>
                  <a:pt x="333" y="304"/>
                  <a:pt x="333" y="304"/>
                </a:cubicBezTo>
                <a:cubicBezTo>
                  <a:pt x="333" y="304"/>
                  <a:pt x="333" y="304"/>
                  <a:pt x="333" y="304"/>
                </a:cubicBezTo>
                <a:cubicBezTo>
                  <a:pt x="333" y="304"/>
                  <a:pt x="332" y="305"/>
                  <a:pt x="332" y="305"/>
                </a:cubicBezTo>
                <a:close/>
                <a:moveTo>
                  <a:pt x="329" y="304"/>
                </a:moveTo>
                <a:cubicBezTo>
                  <a:pt x="329" y="304"/>
                  <a:pt x="329" y="304"/>
                  <a:pt x="329" y="304"/>
                </a:cubicBezTo>
                <a:cubicBezTo>
                  <a:pt x="329" y="305"/>
                  <a:pt x="329" y="305"/>
                  <a:pt x="329" y="305"/>
                </a:cubicBezTo>
                <a:cubicBezTo>
                  <a:pt x="330" y="305"/>
                  <a:pt x="330" y="305"/>
                  <a:pt x="329" y="304"/>
                </a:cubicBezTo>
                <a:close/>
                <a:moveTo>
                  <a:pt x="327" y="307"/>
                </a:moveTo>
                <a:cubicBezTo>
                  <a:pt x="327" y="306"/>
                  <a:pt x="327" y="306"/>
                  <a:pt x="327" y="306"/>
                </a:cubicBezTo>
                <a:cubicBezTo>
                  <a:pt x="328" y="306"/>
                  <a:pt x="328" y="306"/>
                  <a:pt x="328" y="306"/>
                </a:cubicBezTo>
                <a:cubicBezTo>
                  <a:pt x="328" y="306"/>
                  <a:pt x="328" y="306"/>
                  <a:pt x="328" y="306"/>
                </a:cubicBezTo>
                <a:cubicBezTo>
                  <a:pt x="328" y="306"/>
                  <a:pt x="328" y="306"/>
                  <a:pt x="328" y="306"/>
                </a:cubicBezTo>
                <a:cubicBezTo>
                  <a:pt x="328" y="306"/>
                  <a:pt x="327" y="306"/>
                  <a:pt x="327" y="305"/>
                </a:cubicBezTo>
                <a:cubicBezTo>
                  <a:pt x="326" y="305"/>
                  <a:pt x="326" y="305"/>
                  <a:pt x="326" y="305"/>
                </a:cubicBezTo>
                <a:cubicBezTo>
                  <a:pt x="326" y="306"/>
                  <a:pt x="326" y="306"/>
                  <a:pt x="326" y="307"/>
                </a:cubicBezTo>
                <a:cubicBezTo>
                  <a:pt x="327" y="307"/>
                  <a:pt x="327" y="307"/>
                  <a:pt x="327" y="307"/>
                </a:cubicBezTo>
                <a:close/>
                <a:moveTo>
                  <a:pt x="329" y="308"/>
                </a:moveTo>
                <a:cubicBezTo>
                  <a:pt x="329" y="308"/>
                  <a:pt x="329" y="308"/>
                  <a:pt x="329" y="308"/>
                </a:cubicBezTo>
                <a:cubicBezTo>
                  <a:pt x="329" y="308"/>
                  <a:pt x="329" y="308"/>
                  <a:pt x="329" y="308"/>
                </a:cubicBezTo>
                <a:close/>
                <a:moveTo>
                  <a:pt x="320" y="310"/>
                </a:moveTo>
                <a:cubicBezTo>
                  <a:pt x="320" y="310"/>
                  <a:pt x="320" y="310"/>
                  <a:pt x="320" y="310"/>
                </a:cubicBezTo>
                <a:cubicBezTo>
                  <a:pt x="320" y="311"/>
                  <a:pt x="320" y="311"/>
                  <a:pt x="319" y="311"/>
                </a:cubicBezTo>
                <a:cubicBezTo>
                  <a:pt x="319" y="311"/>
                  <a:pt x="319" y="311"/>
                  <a:pt x="319" y="311"/>
                </a:cubicBezTo>
                <a:cubicBezTo>
                  <a:pt x="320" y="311"/>
                  <a:pt x="320" y="311"/>
                  <a:pt x="320" y="311"/>
                </a:cubicBezTo>
                <a:cubicBezTo>
                  <a:pt x="321" y="311"/>
                  <a:pt x="322" y="311"/>
                  <a:pt x="322" y="311"/>
                </a:cubicBezTo>
                <a:cubicBezTo>
                  <a:pt x="322" y="311"/>
                  <a:pt x="322" y="310"/>
                  <a:pt x="322" y="310"/>
                </a:cubicBezTo>
                <a:cubicBezTo>
                  <a:pt x="323" y="310"/>
                  <a:pt x="323" y="310"/>
                  <a:pt x="324" y="310"/>
                </a:cubicBezTo>
                <a:cubicBezTo>
                  <a:pt x="324" y="309"/>
                  <a:pt x="324" y="309"/>
                  <a:pt x="324" y="309"/>
                </a:cubicBezTo>
                <a:cubicBezTo>
                  <a:pt x="324" y="309"/>
                  <a:pt x="324" y="309"/>
                  <a:pt x="324" y="309"/>
                </a:cubicBezTo>
                <a:cubicBezTo>
                  <a:pt x="324" y="308"/>
                  <a:pt x="324" y="308"/>
                  <a:pt x="324" y="308"/>
                </a:cubicBezTo>
                <a:cubicBezTo>
                  <a:pt x="324" y="308"/>
                  <a:pt x="324" y="308"/>
                  <a:pt x="324" y="308"/>
                </a:cubicBezTo>
                <a:cubicBezTo>
                  <a:pt x="323" y="308"/>
                  <a:pt x="323" y="309"/>
                  <a:pt x="322" y="309"/>
                </a:cubicBezTo>
                <a:cubicBezTo>
                  <a:pt x="322" y="309"/>
                  <a:pt x="321" y="310"/>
                  <a:pt x="320" y="310"/>
                </a:cubicBezTo>
                <a:close/>
                <a:moveTo>
                  <a:pt x="364" y="312"/>
                </a:moveTo>
                <a:cubicBezTo>
                  <a:pt x="364" y="312"/>
                  <a:pt x="364" y="312"/>
                  <a:pt x="364" y="312"/>
                </a:cubicBezTo>
                <a:cubicBezTo>
                  <a:pt x="364" y="312"/>
                  <a:pt x="364" y="312"/>
                  <a:pt x="364" y="312"/>
                </a:cubicBezTo>
                <a:close/>
                <a:moveTo>
                  <a:pt x="316" y="314"/>
                </a:moveTo>
                <a:cubicBezTo>
                  <a:pt x="315" y="314"/>
                  <a:pt x="314" y="315"/>
                  <a:pt x="313" y="315"/>
                </a:cubicBezTo>
                <a:cubicBezTo>
                  <a:pt x="313" y="315"/>
                  <a:pt x="313" y="316"/>
                  <a:pt x="313" y="316"/>
                </a:cubicBezTo>
                <a:cubicBezTo>
                  <a:pt x="313" y="316"/>
                  <a:pt x="313" y="316"/>
                  <a:pt x="313" y="316"/>
                </a:cubicBezTo>
                <a:cubicBezTo>
                  <a:pt x="313" y="316"/>
                  <a:pt x="313" y="316"/>
                  <a:pt x="313" y="316"/>
                </a:cubicBezTo>
                <a:cubicBezTo>
                  <a:pt x="314" y="316"/>
                  <a:pt x="315" y="315"/>
                  <a:pt x="315" y="314"/>
                </a:cubicBezTo>
                <a:cubicBezTo>
                  <a:pt x="316" y="314"/>
                  <a:pt x="316" y="314"/>
                  <a:pt x="316" y="314"/>
                </a:cubicBezTo>
                <a:cubicBezTo>
                  <a:pt x="316" y="314"/>
                  <a:pt x="316" y="314"/>
                  <a:pt x="316" y="314"/>
                </a:cubicBezTo>
                <a:cubicBezTo>
                  <a:pt x="317" y="314"/>
                  <a:pt x="318" y="314"/>
                  <a:pt x="318" y="313"/>
                </a:cubicBezTo>
                <a:cubicBezTo>
                  <a:pt x="318" y="313"/>
                  <a:pt x="318" y="313"/>
                  <a:pt x="319" y="313"/>
                </a:cubicBezTo>
                <a:cubicBezTo>
                  <a:pt x="318" y="313"/>
                  <a:pt x="318" y="313"/>
                  <a:pt x="318" y="312"/>
                </a:cubicBezTo>
                <a:cubicBezTo>
                  <a:pt x="317" y="313"/>
                  <a:pt x="317" y="313"/>
                  <a:pt x="316" y="314"/>
                </a:cubicBezTo>
                <a:close/>
                <a:moveTo>
                  <a:pt x="312" y="316"/>
                </a:moveTo>
                <a:cubicBezTo>
                  <a:pt x="312" y="316"/>
                  <a:pt x="312" y="316"/>
                  <a:pt x="312" y="316"/>
                </a:cubicBezTo>
                <a:cubicBezTo>
                  <a:pt x="312" y="316"/>
                  <a:pt x="312" y="316"/>
                  <a:pt x="312" y="316"/>
                </a:cubicBezTo>
                <a:cubicBezTo>
                  <a:pt x="312" y="316"/>
                  <a:pt x="312" y="316"/>
                  <a:pt x="312" y="316"/>
                </a:cubicBezTo>
                <a:cubicBezTo>
                  <a:pt x="312" y="316"/>
                  <a:pt x="312" y="316"/>
                  <a:pt x="312" y="316"/>
                </a:cubicBezTo>
                <a:close/>
                <a:moveTo>
                  <a:pt x="305" y="321"/>
                </a:moveTo>
                <a:cubicBezTo>
                  <a:pt x="305" y="321"/>
                  <a:pt x="305" y="321"/>
                  <a:pt x="305" y="321"/>
                </a:cubicBezTo>
                <a:cubicBezTo>
                  <a:pt x="306" y="320"/>
                  <a:pt x="307" y="320"/>
                  <a:pt x="307" y="319"/>
                </a:cubicBezTo>
                <a:cubicBezTo>
                  <a:pt x="308" y="319"/>
                  <a:pt x="308" y="319"/>
                  <a:pt x="308" y="319"/>
                </a:cubicBezTo>
                <a:cubicBezTo>
                  <a:pt x="308" y="319"/>
                  <a:pt x="309" y="318"/>
                  <a:pt x="309" y="318"/>
                </a:cubicBezTo>
                <a:cubicBezTo>
                  <a:pt x="310" y="318"/>
                  <a:pt x="310" y="318"/>
                  <a:pt x="310" y="318"/>
                </a:cubicBezTo>
                <a:cubicBezTo>
                  <a:pt x="310" y="318"/>
                  <a:pt x="310" y="318"/>
                  <a:pt x="310" y="317"/>
                </a:cubicBezTo>
                <a:cubicBezTo>
                  <a:pt x="310" y="317"/>
                  <a:pt x="311" y="317"/>
                  <a:pt x="311" y="317"/>
                </a:cubicBezTo>
                <a:cubicBezTo>
                  <a:pt x="311" y="317"/>
                  <a:pt x="311" y="317"/>
                  <a:pt x="311" y="317"/>
                </a:cubicBezTo>
                <a:cubicBezTo>
                  <a:pt x="311" y="316"/>
                  <a:pt x="310" y="316"/>
                  <a:pt x="310" y="316"/>
                </a:cubicBezTo>
                <a:cubicBezTo>
                  <a:pt x="310" y="316"/>
                  <a:pt x="310" y="316"/>
                  <a:pt x="310" y="316"/>
                </a:cubicBezTo>
                <a:cubicBezTo>
                  <a:pt x="310" y="316"/>
                  <a:pt x="309" y="316"/>
                  <a:pt x="309" y="316"/>
                </a:cubicBezTo>
                <a:cubicBezTo>
                  <a:pt x="309" y="317"/>
                  <a:pt x="309" y="317"/>
                  <a:pt x="309" y="318"/>
                </a:cubicBezTo>
                <a:cubicBezTo>
                  <a:pt x="308" y="318"/>
                  <a:pt x="308" y="318"/>
                  <a:pt x="307" y="318"/>
                </a:cubicBezTo>
                <a:cubicBezTo>
                  <a:pt x="307" y="318"/>
                  <a:pt x="307" y="318"/>
                  <a:pt x="307" y="318"/>
                </a:cubicBezTo>
                <a:cubicBezTo>
                  <a:pt x="307" y="319"/>
                  <a:pt x="307" y="319"/>
                  <a:pt x="307" y="319"/>
                </a:cubicBezTo>
                <a:cubicBezTo>
                  <a:pt x="306" y="319"/>
                  <a:pt x="305" y="318"/>
                  <a:pt x="305" y="319"/>
                </a:cubicBezTo>
                <a:cubicBezTo>
                  <a:pt x="305" y="319"/>
                  <a:pt x="305" y="320"/>
                  <a:pt x="305" y="321"/>
                </a:cubicBezTo>
                <a:close/>
                <a:moveTo>
                  <a:pt x="358" y="317"/>
                </a:moveTo>
                <a:cubicBezTo>
                  <a:pt x="358" y="316"/>
                  <a:pt x="358" y="316"/>
                  <a:pt x="358" y="316"/>
                </a:cubicBezTo>
                <a:cubicBezTo>
                  <a:pt x="358" y="316"/>
                  <a:pt x="358" y="316"/>
                  <a:pt x="357" y="316"/>
                </a:cubicBezTo>
                <a:cubicBezTo>
                  <a:pt x="357" y="316"/>
                  <a:pt x="357" y="316"/>
                  <a:pt x="357" y="316"/>
                </a:cubicBezTo>
                <a:cubicBezTo>
                  <a:pt x="357" y="317"/>
                  <a:pt x="357" y="317"/>
                  <a:pt x="357" y="317"/>
                </a:cubicBezTo>
                <a:cubicBezTo>
                  <a:pt x="357" y="317"/>
                  <a:pt x="357" y="317"/>
                  <a:pt x="357" y="317"/>
                </a:cubicBezTo>
                <a:cubicBezTo>
                  <a:pt x="358" y="317"/>
                  <a:pt x="358" y="317"/>
                  <a:pt x="358" y="317"/>
                </a:cubicBezTo>
                <a:close/>
                <a:moveTo>
                  <a:pt x="317" y="317"/>
                </a:moveTo>
                <a:cubicBezTo>
                  <a:pt x="317" y="317"/>
                  <a:pt x="317" y="317"/>
                  <a:pt x="317" y="317"/>
                </a:cubicBezTo>
                <a:cubicBezTo>
                  <a:pt x="317" y="317"/>
                  <a:pt x="317" y="317"/>
                  <a:pt x="317" y="317"/>
                </a:cubicBezTo>
                <a:close/>
                <a:moveTo>
                  <a:pt x="314" y="318"/>
                </a:moveTo>
                <a:cubicBezTo>
                  <a:pt x="314" y="318"/>
                  <a:pt x="314" y="318"/>
                  <a:pt x="314" y="318"/>
                </a:cubicBezTo>
                <a:cubicBezTo>
                  <a:pt x="314" y="318"/>
                  <a:pt x="314" y="318"/>
                  <a:pt x="314" y="318"/>
                </a:cubicBezTo>
                <a:cubicBezTo>
                  <a:pt x="314" y="318"/>
                  <a:pt x="314" y="318"/>
                  <a:pt x="314" y="318"/>
                </a:cubicBezTo>
                <a:close/>
                <a:moveTo>
                  <a:pt x="311" y="319"/>
                </a:moveTo>
                <a:cubicBezTo>
                  <a:pt x="311" y="320"/>
                  <a:pt x="311" y="320"/>
                  <a:pt x="311" y="320"/>
                </a:cubicBezTo>
                <a:cubicBezTo>
                  <a:pt x="312" y="320"/>
                  <a:pt x="312" y="320"/>
                  <a:pt x="312" y="320"/>
                </a:cubicBezTo>
                <a:cubicBezTo>
                  <a:pt x="312" y="319"/>
                  <a:pt x="312" y="319"/>
                  <a:pt x="312" y="319"/>
                </a:cubicBezTo>
                <a:cubicBezTo>
                  <a:pt x="312" y="319"/>
                  <a:pt x="311" y="319"/>
                  <a:pt x="311" y="319"/>
                </a:cubicBezTo>
                <a:close/>
                <a:moveTo>
                  <a:pt x="301" y="321"/>
                </a:moveTo>
                <a:cubicBezTo>
                  <a:pt x="300" y="322"/>
                  <a:pt x="300" y="322"/>
                  <a:pt x="299" y="323"/>
                </a:cubicBezTo>
                <a:cubicBezTo>
                  <a:pt x="299" y="323"/>
                  <a:pt x="299" y="323"/>
                  <a:pt x="298" y="323"/>
                </a:cubicBezTo>
                <a:cubicBezTo>
                  <a:pt x="298" y="323"/>
                  <a:pt x="298" y="323"/>
                  <a:pt x="297" y="324"/>
                </a:cubicBezTo>
                <a:cubicBezTo>
                  <a:pt x="296" y="324"/>
                  <a:pt x="295" y="324"/>
                  <a:pt x="294" y="325"/>
                </a:cubicBezTo>
                <a:cubicBezTo>
                  <a:pt x="294" y="325"/>
                  <a:pt x="293" y="326"/>
                  <a:pt x="292" y="326"/>
                </a:cubicBezTo>
                <a:cubicBezTo>
                  <a:pt x="292" y="326"/>
                  <a:pt x="292" y="326"/>
                  <a:pt x="292" y="326"/>
                </a:cubicBezTo>
                <a:cubicBezTo>
                  <a:pt x="292" y="326"/>
                  <a:pt x="291" y="326"/>
                  <a:pt x="291" y="327"/>
                </a:cubicBezTo>
                <a:cubicBezTo>
                  <a:pt x="291" y="327"/>
                  <a:pt x="290" y="327"/>
                  <a:pt x="290" y="327"/>
                </a:cubicBezTo>
                <a:cubicBezTo>
                  <a:pt x="289" y="327"/>
                  <a:pt x="289" y="327"/>
                  <a:pt x="289" y="328"/>
                </a:cubicBezTo>
                <a:cubicBezTo>
                  <a:pt x="288" y="328"/>
                  <a:pt x="287" y="328"/>
                  <a:pt x="286" y="329"/>
                </a:cubicBezTo>
                <a:cubicBezTo>
                  <a:pt x="286" y="329"/>
                  <a:pt x="286" y="329"/>
                  <a:pt x="287" y="330"/>
                </a:cubicBezTo>
                <a:cubicBezTo>
                  <a:pt x="287" y="330"/>
                  <a:pt x="288" y="330"/>
                  <a:pt x="288" y="330"/>
                </a:cubicBezTo>
                <a:cubicBezTo>
                  <a:pt x="289" y="330"/>
                  <a:pt x="289" y="329"/>
                  <a:pt x="289" y="328"/>
                </a:cubicBezTo>
                <a:cubicBezTo>
                  <a:pt x="290" y="328"/>
                  <a:pt x="290" y="328"/>
                  <a:pt x="290" y="328"/>
                </a:cubicBezTo>
                <a:cubicBezTo>
                  <a:pt x="291" y="328"/>
                  <a:pt x="291" y="328"/>
                  <a:pt x="291" y="328"/>
                </a:cubicBezTo>
                <a:cubicBezTo>
                  <a:pt x="292" y="328"/>
                  <a:pt x="291" y="328"/>
                  <a:pt x="292" y="328"/>
                </a:cubicBezTo>
                <a:cubicBezTo>
                  <a:pt x="292" y="328"/>
                  <a:pt x="292" y="328"/>
                  <a:pt x="292" y="327"/>
                </a:cubicBezTo>
                <a:cubicBezTo>
                  <a:pt x="293" y="327"/>
                  <a:pt x="294" y="327"/>
                  <a:pt x="294" y="327"/>
                </a:cubicBezTo>
                <a:cubicBezTo>
                  <a:pt x="296" y="327"/>
                  <a:pt x="295" y="326"/>
                  <a:pt x="297" y="326"/>
                </a:cubicBezTo>
                <a:cubicBezTo>
                  <a:pt x="297" y="326"/>
                  <a:pt x="297" y="326"/>
                  <a:pt x="297" y="325"/>
                </a:cubicBezTo>
                <a:cubicBezTo>
                  <a:pt x="298" y="325"/>
                  <a:pt x="301" y="324"/>
                  <a:pt x="301" y="323"/>
                </a:cubicBezTo>
                <a:cubicBezTo>
                  <a:pt x="302" y="323"/>
                  <a:pt x="302" y="323"/>
                  <a:pt x="302" y="323"/>
                </a:cubicBezTo>
                <a:cubicBezTo>
                  <a:pt x="302" y="322"/>
                  <a:pt x="302" y="322"/>
                  <a:pt x="302" y="322"/>
                </a:cubicBezTo>
                <a:cubicBezTo>
                  <a:pt x="303" y="322"/>
                  <a:pt x="303" y="322"/>
                  <a:pt x="303" y="322"/>
                </a:cubicBezTo>
                <a:cubicBezTo>
                  <a:pt x="303" y="322"/>
                  <a:pt x="304" y="322"/>
                  <a:pt x="304" y="321"/>
                </a:cubicBezTo>
                <a:cubicBezTo>
                  <a:pt x="304" y="321"/>
                  <a:pt x="304" y="321"/>
                  <a:pt x="304" y="321"/>
                </a:cubicBezTo>
                <a:cubicBezTo>
                  <a:pt x="303" y="321"/>
                  <a:pt x="302" y="321"/>
                  <a:pt x="302" y="322"/>
                </a:cubicBezTo>
                <a:cubicBezTo>
                  <a:pt x="301" y="322"/>
                  <a:pt x="301" y="322"/>
                  <a:pt x="301" y="321"/>
                </a:cubicBezTo>
                <a:close/>
                <a:moveTo>
                  <a:pt x="303" y="324"/>
                </a:moveTo>
                <a:cubicBezTo>
                  <a:pt x="304" y="324"/>
                  <a:pt x="304" y="324"/>
                  <a:pt x="305" y="324"/>
                </a:cubicBezTo>
                <a:cubicBezTo>
                  <a:pt x="305" y="324"/>
                  <a:pt x="305" y="324"/>
                  <a:pt x="305" y="324"/>
                </a:cubicBezTo>
                <a:cubicBezTo>
                  <a:pt x="305" y="324"/>
                  <a:pt x="305" y="323"/>
                  <a:pt x="305" y="323"/>
                </a:cubicBezTo>
                <a:cubicBezTo>
                  <a:pt x="306" y="323"/>
                  <a:pt x="306" y="323"/>
                  <a:pt x="307" y="323"/>
                </a:cubicBezTo>
                <a:cubicBezTo>
                  <a:pt x="307" y="323"/>
                  <a:pt x="307" y="323"/>
                  <a:pt x="307" y="322"/>
                </a:cubicBezTo>
                <a:cubicBezTo>
                  <a:pt x="307" y="322"/>
                  <a:pt x="307" y="322"/>
                  <a:pt x="307" y="322"/>
                </a:cubicBezTo>
                <a:cubicBezTo>
                  <a:pt x="307" y="322"/>
                  <a:pt x="304" y="323"/>
                  <a:pt x="303" y="324"/>
                </a:cubicBezTo>
                <a:close/>
                <a:moveTo>
                  <a:pt x="300" y="327"/>
                </a:moveTo>
                <a:cubicBezTo>
                  <a:pt x="300" y="326"/>
                  <a:pt x="300" y="327"/>
                  <a:pt x="300" y="326"/>
                </a:cubicBezTo>
                <a:cubicBezTo>
                  <a:pt x="300" y="326"/>
                  <a:pt x="300" y="326"/>
                  <a:pt x="300" y="326"/>
                </a:cubicBezTo>
                <a:cubicBezTo>
                  <a:pt x="300" y="326"/>
                  <a:pt x="300" y="326"/>
                  <a:pt x="300" y="326"/>
                </a:cubicBezTo>
                <a:cubicBezTo>
                  <a:pt x="300" y="326"/>
                  <a:pt x="300" y="326"/>
                  <a:pt x="300" y="327"/>
                </a:cubicBezTo>
                <a:close/>
                <a:moveTo>
                  <a:pt x="298" y="327"/>
                </a:moveTo>
                <a:cubicBezTo>
                  <a:pt x="298" y="327"/>
                  <a:pt x="298" y="327"/>
                  <a:pt x="298" y="327"/>
                </a:cubicBezTo>
                <a:cubicBezTo>
                  <a:pt x="299" y="327"/>
                  <a:pt x="299" y="327"/>
                  <a:pt x="300" y="327"/>
                </a:cubicBezTo>
                <a:cubicBezTo>
                  <a:pt x="300" y="327"/>
                  <a:pt x="299" y="326"/>
                  <a:pt x="299" y="326"/>
                </a:cubicBezTo>
                <a:cubicBezTo>
                  <a:pt x="299" y="326"/>
                  <a:pt x="299" y="326"/>
                  <a:pt x="298" y="327"/>
                </a:cubicBezTo>
                <a:close/>
                <a:moveTo>
                  <a:pt x="296" y="327"/>
                </a:moveTo>
                <a:cubicBezTo>
                  <a:pt x="296" y="327"/>
                  <a:pt x="296" y="327"/>
                  <a:pt x="296" y="327"/>
                </a:cubicBezTo>
                <a:cubicBezTo>
                  <a:pt x="296" y="327"/>
                  <a:pt x="296" y="327"/>
                  <a:pt x="296" y="327"/>
                </a:cubicBezTo>
                <a:cubicBezTo>
                  <a:pt x="296" y="327"/>
                  <a:pt x="296" y="328"/>
                  <a:pt x="296" y="328"/>
                </a:cubicBezTo>
                <a:cubicBezTo>
                  <a:pt x="297" y="328"/>
                  <a:pt x="297" y="328"/>
                  <a:pt x="297" y="328"/>
                </a:cubicBezTo>
                <a:cubicBezTo>
                  <a:pt x="297" y="327"/>
                  <a:pt x="297" y="327"/>
                  <a:pt x="297" y="327"/>
                </a:cubicBezTo>
                <a:cubicBezTo>
                  <a:pt x="297" y="327"/>
                  <a:pt x="297" y="327"/>
                  <a:pt x="297" y="327"/>
                </a:cubicBezTo>
                <a:cubicBezTo>
                  <a:pt x="297" y="327"/>
                  <a:pt x="297" y="327"/>
                  <a:pt x="297" y="327"/>
                </a:cubicBezTo>
                <a:lnTo>
                  <a:pt x="296" y="327"/>
                </a:lnTo>
                <a:close/>
                <a:moveTo>
                  <a:pt x="294" y="329"/>
                </a:moveTo>
                <a:cubicBezTo>
                  <a:pt x="294" y="329"/>
                  <a:pt x="294" y="329"/>
                  <a:pt x="294" y="329"/>
                </a:cubicBezTo>
                <a:cubicBezTo>
                  <a:pt x="295" y="329"/>
                  <a:pt x="295" y="329"/>
                  <a:pt x="295" y="329"/>
                </a:cubicBezTo>
                <a:cubicBezTo>
                  <a:pt x="295" y="329"/>
                  <a:pt x="295" y="329"/>
                  <a:pt x="295" y="329"/>
                </a:cubicBezTo>
                <a:cubicBezTo>
                  <a:pt x="295" y="328"/>
                  <a:pt x="295" y="328"/>
                  <a:pt x="294" y="328"/>
                </a:cubicBezTo>
                <a:cubicBezTo>
                  <a:pt x="294" y="328"/>
                  <a:pt x="294" y="328"/>
                  <a:pt x="294" y="329"/>
                </a:cubicBezTo>
                <a:close/>
                <a:moveTo>
                  <a:pt x="285" y="329"/>
                </a:moveTo>
                <a:cubicBezTo>
                  <a:pt x="285" y="329"/>
                  <a:pt x="285" y="329"/>
                  <a:pt x="285" y="329"/>
                </a:cubicBezTo>
                <a:cubicBezTo>
                  <a:pt x="285" y="329"/>
                  <a:pt x="285" y="329"/>
                  <a:pt x="285" y="329"/>
                </a:cubicBezTo>
                <a:cubicBezTo>
                  <a:pt x="285" y="329"/>
                  <a:pt x="285" y="329"/>
                  <a:pt x="285" y="329"/>
                </a:cubicBezTo>
                <a:close/>
                <a:moveTo>
                  <a:pt x="306" y="329"/>
                </a:moveTo>
                <a:cubicBezTo>
                  <a:pt x="305" y="329"/>
                  <a:pt x="305" y="329"/>
                  <a:pt x="305" y="329"/>
                </a:cubicBezTo>
                <a:cubicBezTo>
                  <a:pt x="305" y="329"/>
                  <a:pt x="305" y="329"/>
                  <a:pt x="305" y="329"/>
                </a:cubicBezTo>
                <a:cubicBezTo>
                  <a:pt x="306" y="329"/>
                  <a:pt x="306" y="329"/>
                  <a:pt x="306" y="329"/>
                </a:cubicBezTo>
                <a:close/>
                <a:moveTo>
                  <a:pt x="306" y="330"/>
                </a:moveTo>
                <a:cubicBezTo>
                  <a:pt x="306" y="330"/>
                  <a:pt x="306" y="330"/>
                  <a:pt x="306" y="330"/>
                </a:cubicBezTo>
                <a:cubicBezTo>
                  <a:pt x="306" y="329"/>
                  <a:pt x="306" y="329"/>
                  <a:pt x="306" y="329"/>
                </a:cubicBezTo>
                <a:cubicBezTo>
                  <a:pt x="305" y="329"/>
                  <a:pt x="305" y="329"/>
                  <a:pt x="305" y="329"/>
                </a:cubicBezTo>
                <a:cubicBezTo>
                  <a:pt x="306" y="330"/>
                  <a:pt x="306" y="330"/>
                  <a:pt x="306" y="330"/>
                </a:cubicBezTo>
                <a:close/>
                <a:moveTo>
                  <a:pt x="284" y="330"/>
                </a:moveTo>
                <a:cubicBezTo>
                  <a:pt x="283" y="330"/>
                  <a:pt x="282" y="330"/>
                  <a:pt x="281" y="330"/>
                </a:cubicBezTo>
                <a:cubicBezTo>
                  <a:pt x="281" y="331"/>
                  <a:pt x="281" y="331"/>
                  <a:pt x="281" y="331"/>
                </a:cubicBezTo>
                <a:cubicBezTo>
                  <a:pt x="281" y="331"/>
                  <a:pt x="281" y="331"/>
                  <a:pt x="282" y="332"/>
                </a:cubicBezTo>
                <a:cubicBezTo>
                  <a:pt x="282" y="331"/>
                  <a:pt x="283" y="331"/>
                  <a:pt x="284" y="330"/>
                </a:cubicBezTo>
                <a:cubicBezTo>
                  <a:pt x="284" y="330"/>
                  <a:pt x="284" y="330"/>
                  <a:pt x="284" y="330"/>
                </a:cubicBezTo>
                <a:close/>
                <a:moveTo>
                  <a:pt x="283" y="334"/>
                </a:moveTo>
                <a:cubicBezTo>
                  <a:pt x="283" y="333"/>
                  <a:pt x="283" y="334"/>
                  <a:pt x="283" y="333"/>
                </a:cubicBezTo>
                <a:cubicBezTo>
                  <a:pt x="283" y="333"/>
                  <a:pt x="282" y="333"/>
                  <a:pt x="282" y="333"/>
                </a:cubicBezTo>
                <a:cubicBezTo>
                  <a:pt x="282" y="333"/>
                  <a:pt x="282" y="333"/>
                  <a:pt x="282" y="334"/>
                </a:cubicBezTo>
                <a:cubicBezTo>
                  <a:pt x="282" y="334"/>
                  <a:pt x="283" y="334"/>
                  <a:pt x="283" y="334"/>
                </a:cubicBezTo>
                <a:close/>
                <a:moveTo>
                  <a:pt x="280" y="334"/>
                </a:moveTo>
                <a:cubicBezTo>
                  <a:pt x="280" y="334"/>
                  <a:pt x="280" y="334"/>
                  <a:pt x="280" y="334"/>
                </a:cubicBezTo>
                <a:cubicBezTo>
                  <a:pt x="280" y="334"/>
                  <a:pt x="280" y="334"/>
                  <a:pt x="280" y="334"/>
                </a:cubicBezTo>
                <a:cubicBezTo>
                  <a:pt x="281" y="334"/>
                  <a:pt x="281" y="334"/>
                  <a:pt x="281" y="334"/>
                </a:cubicBezTo>
                <a:cubicBezTo>
                  <a:pt x="281" y="334"/>
                  <a:pt x="281" y="334"/>
                  <a:pt x="281" y="334"/>
                </a:cubicBezTo>
                <a:cubicBezTo>
                  <a:pt x="281" y="334"/>
                  <a:pt x="281" y="334"/>
                  <a:pt x="281" y="334"/>
                </a:cubicBezTo>
                <a:cubicBezTo>
                  <a:pt x="281" y="333"/>
                  <a:pt x="281" y="333"/>
                  <a:pt x="281" y="333"/>
                </a:cubicBezTo>
                <a:cubicBezTo>
                  <a:pt x="281" y="333"/>
                  <a:pt x="281" y="333"/>
                  <a:pt x="281" y="333"/>
                </a:cubicBezTo>
                <a:cubicBezTo>
                  <a:pt x="281" y="334"/>
                  <a:pt x="280" y="334"/>
                  <a:pt x="280" y="334"/>
                </a:cubicBezTo>
                <a:close/>
                <a:moveTo>
                  <a:pt x="290" y="335"/>
                </a:moveTo>
                <a:cubicBezTo>
                  <a:pt x="289" y="335"/>
                  <a:pt x="289" y="335"/>
                  <a:pt x="289" y="335"/>
                </a:cubicBezTo>
                <a:cubicBezTo>
                  <a:pt x="289" y="335"/>
                  <a:pt x="289" y="335"/>
                  <a:pt x="290" y="335"/>
                </a:cubicBezTo>
                <a:close/>
                <a:moveTo>
                  <a:pt x="276" y="335"/>
                </a:moveTo>
                <a:cubicBezTo>
                  <a:pt x="276" y="335"/>
                  <a:pt x="276" y="335"/>
                  <a:pt x="276" y="335"/>
                </a:cubicBezTo>
                <a:cubicBezTo>
                  <a:pt x="276" y="335"/>
                  <a:pt x="276" y="335"/>
                  <a:pt x="276" y="335"/>
                </a:cubicBezTo>
                <a:cubicBezTo>
                  <a:pt x="276" y="335"/>
                  <a:pt x="276" y="335"/>
                  <a:pt x="276" y="335"/>
                </a:cubicBezTo>
                <a:close/>
                <a:moveTo>
                  <a:pt x="261" y="337"/>
                </a:moveTo>
                <a:cubicBezTo>
                  <a:pt x="260" y="337"/>
                  <a:pt x="261" y="337"/>
                  <a:pt x="260" y="337"/>
                </a:cubicBezTo>
                <a:cubicBezTo>
                  <a:pt x="260" y="337"/>
                  <a:pt x="260" y="337"/>
                  <a:pt x="260" y="337"/>
                </a:cubicBezTo>
                <a:cubicBezTo>
                  <a:pt x="261" y="337"/>
                  <a:pt x="261" y="337"/>
                  <a:pt x="261" y="338"/>
                </a:cubicBezTo>
                <a:cubicBezTo>
                  <a:pt x="261" y="338"/>
                  <a:pt x="261" y="338"/>
                  <a:pt x="262" y="338"/>
                </a:cubicBezTo>
                <a:cubicBezTo>
                  <a:pt x="262" y="337"/>
                  <a:pt x="262" y="337"/>
                  <a:pt x="262" y="337"/>
                </a:cubicBezTo>
                <a:cubicBezTo>
                  <a:pt x="262" y="337"/>
                  <a:pt x="262" y="337"/>
                  <a:pt x="262" y="337"/>
                </a:cubicBezTo>
                <a:cubicBezTo>
                  <a:pt x="262" y="337"/>
                  <a:pt x="263" y="337"/>
                  <a:pt x="263" y="338"/>
                </a:cubicBezTo>
                <a:cubicBezTo>
                  <a:pt x="264" y="338"/>
                  <a:pt x="264" y="338"/>
                  <a:pt x="264" y="337"/>
                </a:cubicBezTo>
                <a:cubicBezTo>
                  <a:pt x="264" y="337"/>
                  <a:pt x="264" y="337"/>
                  <a:pt x="264" y="336"/>
                </a:cubicBezTo>
                <a:cubicBezTo>
                  <a:pt x="263" y="336"/>
                  <a:pt x="262" y="336"/>
                  <a:pt x="261" y="337"/>
                </a:cubicBezTo>
                <a:close/>
                <a:moveTo>
                  <a:pt x="288" y="337"/>
                </a:moveTo>
                <a:cubicBezTo>
                  <a:pt x="288" y="336"/>
                  <a:pt x="288" y="337"/>
                  <a:pt x="288" y="336"/>
                </a:cubicBezTo>
                <a:cubicBezTo>
                  <a:pt x="287" y="337"/>
                  <a:pt x="287" y="337"/>
                  <a:pt x="287" y="337"/>
                </a:cubicBezTo>
                <a:cubicBezTo>
                  <a:pt x="287" y="337"/>
                  <a:pt x="287" y="337"/>
                  <a:pt x="287" y="337"/>
                </a:cubicBezTo>
                <a:cubicBezTo>
                  <a:pt x="287" y="337"/>
                  <a:pt x="287" y="337"/>
                  <a:pt x="287" y="337"/>
                </a:cubicBezTo>
                <a:cubicBezTo>
                  <a:pt x="288" y="337"/>
                  <a:pt x="288" y="337"/>
                  <a:pt x="288" y="337"/>
                </a:cubicBezTo>
                <a:close/>
                <a:moveTo>
                  <a:pt x="293" y="337"/>
                </a:moveTo>
                <a:cubicBezTo>
                  <a:pt x="293" y="337"/>
                  <a:pt x="293" y="337"/>
                  <a:pt x="293" y="337"/>
                </a:cubicBezTo>
                <a:cubicBezTo>
                  <a:pt x="293" y="337"/>
                  <a:pt x="293" y="337"/>
                  <a:pt x="293" y="337"/>
                </a:cubicBezTo>
                <a:cubicBezTo>
                  <a:pt x="293" y="337"/>
                  <a:pt x="293" y="337"/>
                  <a:pt x="293" y="337"/>
                </a:cubicBezTo>
                <a:cubicBezTo>
                  <a:pt x="292" y="337"/>
                  <a:pt x="293" y="337"/>
                  <a:pt x="292" y="337"/>
                </a:cubicBezTo>
                <a:cubicBezTo>
                  <a:pt x="293" y="337"/>
                  <a:pt x="292" y="337"/>
                  <a:pt x="293" y="337"/>
                </a:cubicBezTo>
                <a:close/>
                <a:moveTo>
                  <a:pt x="290" y="338"/>
                </a:moveTo>
                <a:cubicBezTo>
                  <a:pt x="291" y="338"/>
                  <a:pt x="291" y="339"/>
                  <a:pt x="291" y="339"/>
                </a:cubicBezTo>
                <a:cubicBezTo>
                  <a:pt x="291" y="339"/>
                  <a:pt x="291" y="339"/>
                  <a:pt x="291" y="339"/>
                </a:cubicBezTo>
                <a:cubicBezTo>
                  <a:pt x="292" y="338"/>
                  <a:pt x="291" y="338"/>
                  <a:pt x="292" y="337"/>
                </a:cubicBezTo>
                <a:cubicBezTo>
                  <a:pt x="292" y="337"/>
                  <a:pt x="292" y="337"/>
                  <a:pt x="292" y="337"/>
                </a:cubicBezTo>
                <a:cubicBezTo>
                  <a:pt x="292" y="337"/>
                  <a:pt x="292" y="337"/>
                  <a:pt x="291" y="337"/>
                </a:cubicBezTo>
                <a:cubicBezTo>
                  <a:pt x="291" y="338"/>
                  <a:pt x="291" y="338"/>
                  <a:pt x="290" y="338"/>
                </a:cubicBezTo>
                <a:cubicBezTo>
                  <a:pt x="290" y="337"/>
                  <a:pt x="290" y="337"/>
                  <a:pt x="290" y="337"/>
                </a:cubicBezTo>
                <a:cubicBezTo>
                  <a:pt x="290" y="337"/>
                  <a:pt x="290" y="337"/>
                  <a:pt x="290" y="338"/>
                </a:cubicBezTo>
                <a:cubicBezTo>
                  <a:pt x="289" y="338"/>
                  <a:pt x="289" y="338"/>
                  <a:pt x="288" y="338"/>
                </a:cubicBezTo>
                <a:cubicBezTo>
                  <a:pt x="289" y="339"/>
                  <a:pt x="289" y="338"/>
                  <a:pt x="289" y="339"/>
                </a:cubicBezTo>
                <a:cubicBezTo>
                  <a:pt x="289" y="339"/>
                  <a:pt x="289" y="339"/>
                  <a:pt x="289" y="339"/>
                </a:cubicBezTo>
                <a:cubicBezTo>
                  <a:pt x="289" y="339"/>
                  <a:pt x="289" y="339"/>
                  <a:pt x="289" y="339"/>
                </a:cubicBezTo>
                <a:cubicBezTo>
                  <a:pt x="288" y="339"/>
                  <a:pt x="288" y="339"/>
                  <a:pt x="288" y="339"/>
                </a:cubicBezTo>
                <a:cubicBezTo>
                  <a:pt x="288" y="338"/>
                  <a:pt x="288" y="338"/>
                  <a:pt x="287" y="338"/>
                </a:cubicBezTo>
                <a:cubicBezTo>
                  <a:pt x="287" y="338"/>
                  <a:pt x="287" y="338"/>
                  <a:pt x="286" y="339"/>
                </a:cubicBezTo>
                <a:cubicBezTo>
                  <a:pt x="287" y="339"/>
                  <a:pt x="287" y="339"/>
                  <a:pt x="288" y="340"/>
                </a:cubicBezTo>
                <a:cubicBezTo>
                  <a:pt x="289" y="340"/>
                  <a:pt x="290" y="340"/>
                  <a:pt x="290" y="338"/>
                </a:cubicBezTo>
                <a:close/>
                <a:moveTo>
                  <a:pt x="259" y="338"/>
                </a:moveTo>
                <a:cubicBezTo>
                  <a:pt x="259" y="338"/>
                  <a:pt x="259" y="337"/>
                  <a:pt x="259" y="337"/>
                </a:cubicBezTo>
                <a:cubicBezTo>
                  <a:pt x="259" y="337"/>
                  <a:pt x="259" y="337"/>
                  <a:pt x="259" y="337"/>
                </a:cubicBezTo>
                <a:cubicBezTo>
                  <a:pt x="259" y="337"/>
                  <a:pt x="259" y="337"/>
                  <a:pt x="259" y="337"/>
                </a:cubicBezTo>
                <a:cubicBezTo>
                  <a:pt x="259" y="337"/>
                  <a:pt x="259" y="337"/>
                  <a:pt x="259" y="338"/>
                </a:cubicBezTo>
                <a:cubicBezTo>
                  <a:pt x="259" y="338"/>
                  <a:pt x="259" y="338"/>
                  <a:pt x="259" y="338"/>
                </a:cubicBezTo>
                <a:close/>
                <a:moveTo>
                  <a:pt x="294" y="337"/>
                </a:moveTo>
                <a:cubicBezTo>
                  <a:pt x="294" y="337"/>
                  <a:pt x="293" y="338"/>
                  <a:pt x="294" y="337"/>
                </a:cubicBezTo>
                <a:cubicBezTo>
                  <a:pt x="294" y="337"/>
                  <a:pt x="294" y="337"/>
                  <a:pt x="294" y="337"/>
                </a:cubicBezTo>
                <a:close/>
                <a:moveTo>
                  <a:pt x="284" y="341"/>
                </a:moveTo>
                <a:cubicBezTo>
                  <a:pt x="283" y="341"/>
                  <a:pt x="283" y="341"/>
                  <a:pt x="283" y="341"/>
                </a:cubicBezTo>
                <a:cubicBezTo>
                  <a:pt x="283" y="341"/>
                  <a:pt x="283" y="341"/>
                  <a:pt x="283" y="341"/>
                </a:cubicBezTo>
                <a:cubicBezTo>
                  <a:pt x="283" y="341"/>
                  <a:pt x="283" y="341"/>
                  <a:pt x="283" y="341"/>
                </a:cubicBezTo>
                <a:cubicBezTo>
                  <a:pt x="283" y="342"/>
                  <a:pt x="283" y="342"/>
                  <a:pt x="283" y="342"/>
                </a:cubicBezTo>
                <a:cubicBezTo>
                  <a:pt x="284" y="342"/>
                  <a:pt x="284" y="342"/>
                  <a:pt x="284" y="342"/>
                </a:cubicBezTo>
                <a:cubicBezTo>
                  <a:pt x="285" y="342"/>
                  <a:pt x="286" y="341"/>
                  <a:pt x="286" y="340"/>
                </a:cubicBezTo>
                <a:cubicBezTo>
                  <a:pt x="286" y="340"/>
                  <a:pt x="286" y="340"/>
                  <a:pt x="286" y="340"/>
                </a:cubicBezTo>
                <a:cubicBezTo>
                  <a:pt x="286" y="340"/>
                  <a:pt x="286" y="340"/>
                  <a:pt x="286" y="340"/>
                </a:cubicBezTo>
                <a:cubicBezTo>
                  <a:pt x="286" y="340"/>
                  <a:pt x="286" y="340"/>
                  <a:pt x="286" y="339"/>
                </a:cubicBezTo>
                <a:cubicBezTo>
                  <a:pt x="286" y="339"/>
                  <a:pt x="286" y="339"/>
                  <a:pt x="286" y="339"/>
                </a:cubicBezTo>
                <a:cubicBezTo>
                  <a:pt x="286" y="338"/>
                  <a:pt x="286" y="338"/>
                  <a:pt x="286" y="338"/>
                </a:cubicBezTo>
                <a:cubicBezTo>
                  <a:pt x="286" y="338"/>
                  <a:pt x="286" y="338"/>
                  <a:pt x="286" y="338"/>
                </a:cubicBezTo>
                <a:cubicBezTo>
                  <a:pt x="285" y="338"/>
                  <a:pt x="285" y="338"/>
                  <a:pt x="285" y="338"/>
                </a:cubicBezTo>
                <a:cubicBezTo>
                  <a:pt x="284" y="338"/>
                  <a:pt x="284" y="338"/>
                  <a:pt x="284" y="338"/>
                </a:cubicBezTo>
                <a:cubicBezTo>
                  <a:pt x="284" y="338"/>
                  <a:pt x="284" y="338"/>
                  <a:pt x="284" y="338"/>
                </a:cubicBezTo>
                <a:cubicBezTo>
                  <a:pt x="285" y="338"/>
                  <a:pt x="284" y="338"/>
                  <a:pt x="285" y="338"/>
                </a:cubicBezTo>
                <a:cubicBezTo>
                  <a:pt x="285" y="338"/>
                  <a:pt x="285" y="338"/>
                  <a:pt x="285" y="338"/>
                </a:cubicBezTo>
                <a:cubicBezTo>
                  <a:pt x="285" y="339"/>
                  <a:pt x="285" y="339"/>
                  <a:pt x="285" y="339"/>
                </a:cubicBezTo>
                <a:cubicBezTo>
                  <a:pt x="285" y="339"/>
                  <a:pt x="285" y="339"/>
                  <a:pt x="285" y="340"/>
                </a:cubicBezTo>
                <a:cubicBezTo>
                  <a:pt x="284" y="340"/>
                  <a:pt x="284" y="340"/>
                  <a:pt x="284" y="340"/>
                </a:cubicBezTo>
                <a:cubicBezTo>
                  <a:pt x="284" y="340"/>
                  <a:pt x="284" y="340"/>
                  <a:pt x="284" y="340"/>
                </a:cubicBezTo>
                <a:cubicBezTo>
                  <a:pt x="284" y="341"/>
                  <a:pt x="284" y="341"/>
                  <a:pt x="284" y="341"/>
                </a:cubicBezTo>
                <a:close/>
                <a:moveTo>
                  <a:pt x="285" y="340"/>
                </a:moveTo>
                <a:cubicBezTo>
                  <a:pt x="285" y="340"/>
                  <a:pt x="285" y="340"/>
                  <a:pt x="285" y="340"/>
                </a:cubicBezTo>
                <a:cubicBezTo>
                  <a:pt x="285" y="341"/>
                  <a:pt x="285" y="341"/>
                  <a:pt x="285" y="341"/>
                </a:cubicBezTo>
                <a:cubicBezTo>
                  <a:pt x="285" y="341"/>
                  <a:pt x="285" y="341"/>
                  <a:pt x="285" y="341"/>
                </a:cubicBezTo>
                <a:lnTo>
                  <a:pt x="285" y="340"/>
                </a:lnTo>
                <a:close/>
                <a:moveTo>
                  <a:pt x="293" y="338"/>
                </a:moveTo>
                <a:cubicBezTo>
                  <a:pt x="293" y="338"/>
                  <a:pt x="293" y="338"/>
                  <a:pt x="293" y="338"/>
                </a:cubicBezTo>
                <a:cubicBezTo>
                  <a:pt x="293" y="338"/>
                  <a:pt x="293" y="338"/>
                  <a:pt x="293" y="338"/>
                </a:cubicBezTo>
                <a:close/>
                <a:moveTo>
                  <a:pt x="292" y="339"/>
                </a:moveTo>
                <a:cubicBezTo>
                  <a:pt x="292" y="339"/>
                  <a:pt x="292" y="339"/>
                  <a:pt x="292" y="338"/>
                </a:cubicBezTo>
                <a:cubicBezTo>
                  <a:pt x="292" y="338"/>
                  <a:pt x="292" y="338"/>
                  <a:pt x="292" y="338"/>
                </a:cubicBezTo>
                <a:cubicBezTo>
                  <a:pt x="292" y="338"/>
                  <a:pt x="292" y="338"/>
                  <a:pt x="292" y="338"/>
                </a:cubicBezTo>
                <a:cubicBezTo>
                  <a:pt x="292" y="338"/>
                  <a:pt x="292" y="338"/>
                  <a:pt x="292" y="338"/>
                </a:cubicBezTo>
                <a:lnTo>
                  <a:pt x="292" y="339"/>
                </a:lnTo>
                <a:close/>
                <a:moveTo>
                  <a:pt x="256" y="338"/>
                </a:moveTo>
                <a:cubicBezTo>
                  <a:pt x="256" y="338"/>
                  <a:pt x="256" y="338"/>
                  <a:pt x="256" y="338"/>
                </a:cubicBezTo>
                <a:cubicBezTo>
                  <a:pt x="256" y="338"/>
                  <a:pt x="256" y="338"/>
                  <a:pt x="256" y="338"/>
                </a:cubicBezTo>
                <a:cubicBezTo>
                  <a:pt x="256" y="339"/>
                  <a:pt x="256" y="339"/>
                  <a:pt x="257" y="339"/>
                </a:cubicBezTo>
                <a:cubicBezTo>
                  <a:pt x="257" y="338"/>
                  <a:pt x="257" y="338"/>
                  <a:pt x="257" y="338"/>
                </a:cubicBezTo>
                <a:cubicBezTo>
                  <a:pt x="256" y="338"/>
                  <a:pt x="257" y="338"/>
                  <a:pt x="256" y="338"/>
                </a:cubicBezTo>
                <a:close/>
                <a:moveTo>
                  <a:pt x="258" y="338"/>
                </a:moveTo>
                <a:cubicBezTo>
                  <a:pt x="258" y="339"/>
                  <a:pt x="258" y="339"/>
                  <a:pt x="258" y="339"/>
                </a:cubicBezTo>
                <a:cubicBezTo>
                  <a:pt x="258" y="339"/>
                  <a:pt x="258" y="339"/>
                  <a:pt x="258" y="339"/>
                </a:cubicBezTo>
                <a:cubicBezTo>
                  <a:pt x="259" y="339"/>
                  <a:pt x="259" y="339"/>
                  <a:pt x="258" y="338"/>
                </a:cubicBezTo>
                <a:close/>
                <a:moveTo>
                  <a:pt x="255" y="339"/>
                </a:moveTo>
                <a:cubicBezTo>
                  <a:pt x="255" y="339"/>
                  <a:pt x="255" y="339"/>
                  <a:pt x="255" y="339"/>
                </a:cubicBezTo>
                <a:cubicBezTo>
                  <a:pt x="255" y="339"/>
                  <a:pt x="254" y="339"/>
                  <a:pt x="254" y="339"/>
                </a:cubicBezTo>
                <a:cubicBezTo>
                  <a:pt x="254" y="339"/>
                  <a:pt x="254" y="339"/>
                  <a:pt x="254" y="339"/>
                </a:cubicBezTo>
                <a:cubicBezTo>
                  <a:pt x="253" y="339"/>
                  <a:pt x="253" y="339"/>
                  <a:pt x="253" y="339"/>
                </a:cubicBezTo>
                <a:cubicBezTo>
                  <a:pt x="253" y="340"/>
                  <a:pt x="253" y="340"/>
                  <a:pt x="254" y="340"/>
                </a:cubicBezTo>
                <a:cubicBezTo>
                  <a:pt x="254" y="340"/>
                  <a:pt x="254" y="340"/>
                  <a:pt x="254" y="340"/>
                </a:cubicBezTo>
                <a:cubicBezTo>
                  <a:pt x="254" y="340"/>
                  <a:pt x="255" y="340"/>
                  <a:pt x="255" y="339"/>
                </a:cubicBezTo>
                <a:close/>
                <a:moveTo>
                  <a:pt x="249" y="341"/>
                </a:moveTo>
                <a:cubicBezTo>
                  <a:pt x="249" y="341"/>
                  <a:pt x="249" y="341"/>
                  <a:pt x="249" y="341"/>
                </a:cubicBezTo>
                <a:cubicBezTo>
                  <a:pt x="250" y="341"/>
                  <a:pt x="251" y="340"/>
                  <a:pt x="252" y="341"/>
                </a:cubicBezTo>
                <a:cubicBezTo>
                  <a:pt x="252" y="341"/>
                  <a:pt x="253" y="340"/>
                  <a:pt x="253" y="340"/>
                </a:cubicBezTo>
                <a:cubicBezTo>
                  <a:pt x="253" y="340"/>
                  <a:pt x="253" y="340"/>
                  <a:pt x="253" y="339"/>
                </a:cubicBezTo>
                <a:cubicBezTo>
                  <a:pt x="251" y="340"/>
                  <a:pt x="250" y="340"/>
                  <a:pt x="249" y="341"/>
                </a:cubicBezTo>
                <a:close/>
                <a:moveTo>
                  <a:pt x="263" y="340"/>
                </a:moveTo>
                <a:cubicBezTo>
                  <a:pt x="262" y="340"/>
                  <a:pt x="262" y="340"/>
                  <a:pt x="262" y="340"/>
                </a:cubicBezTo>
                <a:cubicBezTo>
                  <a:pt x="262" y="340"/>
                  <a:pt x="262" y="340"/>
                  <a:pt x="262" y="340"/>
                </a:cubicBezTo>
                <a:cubicBezTo>
                  <a:pt x="262" y="340"/>
                  <a:pt x="262" y="340"/>
                  <a:pt x="262" y="340"/>
                </a:cubicBezTo>
                <a:cubicBezTo>
                  <a:pt x="262" y="341"/>
                  <a:pt x="262" y="341"/>
                  <a:pt x="262" y="341"/>
                </a:cubicBezTo>
                <a:cubicBezTo>
                  <a:pt x="262" y="341"/>
                  <a:pt x="262" y="340"/>
                  <a:pt x="263" y="340"/>
                </a:cubicBezTo>
                <a:close/>
                <a:moveTo>
                  <a:pt x="258" y="346"/>
                </a:moveTo>
                <a:cubicBezTo>
                  <a:pt x="258" y="346"/>
                  <a:pt x="258" y="346"/>
                  <a:pt x="258" y="346"/>
                </a:cubicBezTo>
                <a:cubicBezTo>
                  <a:pt x="257" y="346"/>
                  <a:pt x="257" y="346"/>
                  <a:pt x="257" y="347"/>
                </a:cubicBezTo>
                <a:cubicBezTo>
                  <a:pt x="258" y="347"/>
                  <a:pt x="259" y="346"/>
                  <a:pt x="259" y="346"/>
                </a:cubicBezTo>
                <a:cubicBezTo>
                  <a:pt x="260" y="346"/>
                  <a:pt x="260" y="347"/>
                  <a:pt x="260" y="347"/>
                </a:cubicBezTo>
                <a:cubicBezTo>
                  <a:pt x="261" y="347"/>
                  <a:pt x="260" y="347"/>
                  <a:pt x="261" y="347"/>
                </a:cubicBezTo>
                <a:cubicBezTo>
                  <a:pt x="260" y="346"/>
                  <a:pt x="260" y="346"/>
                  <a:pt x="259" y="345"/>
                </a:cubicBezTo>
                <a:cubicBezTo>
                  <a:pt x="259" y="346"/>
                  <a:pt x="259" y="345"/>
                  <a:pt x="259" y="346"/>
                </a:cubicBezTo>
                <a:cubicBezTo>
                  <a:pt x="258" y="346"/>
                  <a:pt x="258" y="346"/>
                  <a:pt x="258" y="346"/>
                </a:cubicBezTo>
                <a:cubicBezTo>
                  <a:pt x="258" y="345"/>
                  <a:pt x="258" y="345"/>
                  <a:pt x="258" y="345"/>
                </a:cubicBezTo>
                <a:cubicBezTo>
                  <a:pt x="259" y="345"/>
                  <a:pt x="259" y="344"/>
                  <a:pt x="259" y="344"/>
                </a:cubicBezTo>
                <a:cubicBezTo>
                  <a:pt x="259" y="344"/>
                  <a:pt x="259" y="344"/>
                  <a:pt x="259" y="344"/>
                </a:cubicBezTo>
                <a:cubicBezTo>
                  <a:pt x="260" y="344"/>
                  <a:pt x="260" y="344"/>
                  <a:pt x="260" y="344"/>
                </a:cubicBezTo>
                <a:cubicBezTo>
                  <a:pt x="260" y="344"/>
                  <a:pt x="260" y="344"/>
                  <a:pt x="260" y="344"/>
                </a:cubicBezTo>
                <a:cubicBezTo>
                  <a:pt x="260" y="345"/>
                  <a:pt x="260" y="344"/>
                  <a:pt x="260" y="345"/>
                </a:cubicBezTo>
                <a:cubicBezTo>
                  <a:pt x="261" y="344"/>
                  <a:pt x="261" y="344"/>
                  <a:pt x="261" y="344"/>
                </a:cubicBezTo>
                <a:cubicBezTo>
                  <a:pt x="261" y="343"/>
                  <a:pt x="261" y="343"/>
                  <a:pt x="261" y="343"/>
                </a:cubicBezTo>
                <a:cubicBezTo>
                  <a:pt x="261" y="342"/>
                  <a:pt x="261" y="342"/>
                  <a:pt x="261" y="342"/>
                </a:cubicBezTo>
                <a:cubicBezTo>
                  <a:pt x="261" y="341"/>
                  <a:pt x="261" y="341"/>
                  <a:pt x="261" y="341"/>
                </a:cubicBezTo>
                <a:cubicBezTo>
                  <a:pt x="261" y="341"/>
                  <a:pt x="261" y="341"/>
                  <a:pt x="261" y="341"/>
                </a:cubicBezTo>
                <a:cubicBezTo>
                  <a:pt x="261" y="341"/>
                  <a:pt x="261" y="341"/>
                  <a:pt x="260" y="341"/>
                </a:cubicBezTo>
                <a:cubicBezTo>
                  <a:pt x="260" y="342"/>
                  <a:pt x="260" y="342"/>
                  <a:pt x="260" y="342"/>
                </a:cubicBezTo>
                <a:cubicBezTo>
                  <a:pt x="260" y="343"/>
                  <a:pt x="258" y="343"/>
                  <a:pt x="258" y="344"/>
                </a:cubicBezTo>
                <a:cubicBezTo>
                  <a:pt x="257" y="344"/>
                  <a:pt x="257" y="344"/>
                  <a:pt x="257" y="344"/>
                </a:cubicBezTo>
                <a:cubicBezTo>
                  <a:pt x="257" y="345"/>
                  <a:pt x="257" y="345"/>
                  <a:pt x="258" y="346"/>
                </a:cubicBezTo>
                <a:cubicBezTo>
                  <a:pt x="258" y="346"/>
                  <a:pt x="258" y="346"/>
                  <a:pt x="258" y="346"/>
                </a:cubicBezTo>
                <a:cubicBezTo>
                  <a:pt x="258" y="346"/>
                  <a:pt x="258" y="346"/>
                  <a:pt x="258" y="346"/>
                </a:cubicBezTo>
                <a:close/>
                <a:moveTo>
                  <a:pt x="247" y="341"/>
                </a:moveTo>
                <a:cubicBezTo>
                  <a:pt x="247" y="341"/>
                  <a:pt x="246" y="342"/>
                  <a:pt x="246" y="342"/>
                </a:cubicBezTo>
                <a:cubicBezTo>
                  <a:pt x="246" y="342"/>
                  <a:pt x="246" y="342"/>
                  <a:pt x="246" y="343"/>
                </a:cubicBezTo>
                <a:cubicBezTo>
                  <a:pt x="246" y="343"/>
                  <a:pt x="246" y="343"/>
                  <a:pt x="246" y="343"/>
                </a:cubicBezTo>
                <a:cubicBezTo>
                  <a:pt x="247" y="342"/>
                  <a:pt x="248" y="342"/>
                  <a:pt x="248" y="341"/>
                </a:cubicBezTo>
                <a:cubicBezTo>
                  <a:pt x="248" y="341"/>
                  <a:pt x="248" y="341"/>
                  <a:pt x="248" y="341"/>
                </a:cubicBezTo>
                <a:cubicBezTo>
                  <a:pt x="248" y="341"/>
                  <a:pt x="248" y="341"/>
                  <a:pt x="248" y="341"/>
                </a:cubicBezTo>
                <a:cubicBezTo>
                  <a:pt x="248" y="341"/>
                  <a:pt x="248" y="341"/>
                  <a:pt x="247" y="341"/>
                </a:cubicBezTo>
                <a:close/>
                <a:moveTo>
                  <a:pt x="266" y="341"/>
                </a:moveTo>
                <a:cubicBezTo>
                  <a:pt x="266" y="341"/>
                  <a:pt x="266" y="341"/>
                  <a:pt x="266" y="341"/>
                </a:cubicBezTo>
                <a:cubicBezTo>
                  <a:pt x="266" y="341"/>
                  <a:pt x="266" y="341"/>
                  <a:pt x="266" y="341"/>
                </a:cubicBezTo>
                <a:cubicBezTo>
                  <a:pt x="266" y="341"/>
                  <a:pt x="266" y="341"/>
                  <a:pt x="266" y="341"/>
                </a:cubicBezTo>
                <a:close/>
                <a:moveTo>
                  <a:pt x="265" y="342"/>
                </a:moveTo>
                <a:cubicBezTo>
                  <a:pt x="265" y="342"/>
                  <a:pt x="265" y="342"/>
                  <a:pt x="265" y="341"/>
                </a:cubicBezTo>
                <a:cubicBezTo>
                  <a:pt x="265" y="341"/>
                  <a:pt x="264" y="341"/>
                  <a:pt x="264" y="341"/>
                </a:cubicBezTo>
                <a:cubicBezTo>
                  <a:pt x="264" y="342"/>
                  <a:pt x="264" y="342"/>
                  <a:pt x="264" y="343"/>
                </a:cubicBezTo>
                <a:cubicBezTo>
                  <a:pt x="264" y="343"/>
                  <a:pt x="264" y="342"/>
                  <a:pt x="264" y="342"/>
                </a:cubicBezTo>
                <a:cubicBezTo>
                  <a:pt x="265" y="342"/>
                  <a:pt x="265" y="342"/>
                  <a:pt x="265" y="342"/>
                </a:cubicBezTo>
                <a:close/>
                <a:moveTo>
                  <a:pt x="232" y="347"/>
                </a:moveTo>
                <a:cubicBezTo>
                  <a:pt x="232" y="347"/>
                  <a:pt x="233" y="347"/>
                  <a:pt x="233" y="347"/>
                </a:cubicBezTo>
                <a:cubicBezTo>
                  <a:pt x="234" y="347"/>
                  <a:pt x="234" y="346"/>
                  <a:pt x="234" y="346"/>
                </a:cubicBezTo>
                <a:cubicBezTo>
                  <a:pt x="235" y="346"/>
                  <a:pt x="235" y="346"/>
                  <a:pt x="235" y="346"/>
                </a:cubicBezTo>
                <a:cubicBezTo>
                  <a:pt x="236" y="346"/>
                  <a:pt x="236" y="346"/>
                  <a:pt x="237" y="346"/>
                </a:cubicBezTo>
                <a:cubicBezTo>
                  <a:pt x="238" y="346"/>
                  <a:pt x="238" y="346"/>
                  <a:pt x="239" y="345"/>
                </a:cubicBezTo>
                <a:cubicBezTo>
                  <a:pt x="239" y="345"/>
                  <a:pt x="239" y="345"/>
                  <a:pt x="239" y="346"/>
                </a:cubicBezTo>
                <a:cubicBezTo>
                  <a:pt x="240" y="345"/>
                  <a:pt x="240" y="345"/>
                  <a:pt x="241" y="344"/>
                </a:cubicBezTo>
                <a:cubicBezTo>
                  <a:pt x="242" y="344"/>
                  <a:pt x="243" y="344"/>
                  <a:pt x="243" y="343"/>
                </a:cubicBezTo>
                <a:cubicBezTo>
                  <a:pt x="244" y="343"/>
                  <a:pt x="244" y="344"/>
                  <a:pt x="245" y="343"/>
                </a:cubicBezTo>
                <a:cubicBezTo>
                  <a:pt x="245" y="343"/>
                  <a:pt x="245" y="343"/>
                  <a:pt x="245" y="343"/>
                </a:cubicBezTo>
                <a:cubicBezTo>
                  <a:pt x="245" y="343"/>
                  <a:pt x="245" y="343"/>
                  <a:pt x="245" y="342"/>
                </a:cubicBezTo>
                <a:cubicBezTo>
                  <a:pt x="245" y="342"/>
                  <a:pt x="245" y="342"/>
                  <a:pt x="245" y="342"/>
                </a:cubicBezTo>
                <a:cubicBezTo>
                  <a:pt x="243" y="342"/>
                  <a:pt x="243" y="343"/>
                  <a:pt x="242" y="343"/>
                </a:cubicBezTo>
                <a:cubicBezTo>
                  <a:pt x="241" y="343"/>
                  <a:pt x="240" y="343"/>
                  <a:pt x="239" y="343"/>
                </a:cubicBezTo>
                <a:cubicBezTo>
                  <a:pt x="239" y="343"/>
                  <a:pt x="239" y="344"/>
                  <a:pt x="239" y="344"/>
                </a:cubicBezTo>
                <a:cubicBezTo>
                  <a:pt x="238" y="344"/>
                  <a:pt x="238" y="344"/>
                  <a:pt x="237" y="344"/>
                </a:cubicBezTo>
                <a:cubicBezTo>
                  <a:pt x="236" y="345"/>
                  <a:pt x="233" y="346"/>
                  <a:pt x="231" y="346"/>
                </a:cubicBezTo>
                <a:cubicBezTo>
                  <a:pt x="231" y="347"/>
                  <a:pt x="232" y="347"/>
                  <a:pt x="232" y="347"/>
                </a:cubicBezTo>
                <a:close/>
                <a:moveTo>
                  <a:pt x="263" y="343"/>
                </a:moveTo>
                <a:cubicBezTo>
                  <a:pt x="263" y="343"/>
                  <a:pt x="262" y="343"/>
                  <a:pt x="262" y="343"/>
                </a:cubicBezTo>
                <a:cubicBezTo>
                  <a:pt x="262" y="343"/>
                  <a:pt x="262" y="343"/>
                  <a:pt x="262" y="343"/>
                </a:cubicBezTo>
                <a:cubicBezTo>
                  <a:pt x="263" y="343"/>
                  <a:pt x="263" y="343"/>
                  <a:pt x="263" y="343"/>
                </a:cubicBezTo>
                <a:close/>
                <a:moveTo>
                  <a:pt x="320" y="343"/>
                </a:moveTo>
                <a:cubicBezTo>
                  <a:pt x="320" y="343"/>
                  <a:pt x="320" y="343"/>
                  <a:pt x="320" y="343"/>
                </a:cubicBezTo>
                <a:cubicBezTo>
                  <a:pt x="320" y="343"/>
                  <a:pt x="320" y="343"/>
                  <a:pt x="320" y="343"/>
                </a:cubicBezTo>
                <a:cubicBezTo>
                  <a:pt x="320" y="343"/>
                  <a:pt x="320" y="343"/>
                  <a:pt x="320" y="343"/>
                </a:cubicBezTo>
                <a:close/>
                <a:moveTo>
                  <a:pt x="253" y="345"/>
                </a:moveTo>
                <a:cubicBezTo>
                  <a:pt x="254" y="345"/>
                  <a:pt x="254" y="346"/>
                  <a:pt x="254" y="346"/>
                </a:cubicBezTo>
                <a:cubicBezTo>
                  <a:pt x="254" y="347"/>
                  <a:pt x="254" y="347"/>
                  <a:pt x="253" y="347"/>
                </a:cubicBezTo>
                <a:cubicBezTo>
                  <a:pt x="253" y="347"/>
                  <a:pt x="253" y="347"/>
                  <a:pt x="253" y="347"/>
                </a:cubicBezTo>
                <a:cubicBezTo>
                  <a:pt x="253" y="348"/>
                  <a:pt x="253" y="347"/>
                  <a:pt x="254" y="347"/>
                </a:cubicBezTo>
                <a:cubicBezTo>
                  <a:pt x="253" y="348"/>
                  <a:pt x="253" y="348"/>
                  <a:pt x="253" y="348"/>
                </a:cubicBezTo>
                <a:cubicBezTo>
                  <a:pt x="253" y="348"/>
                  <a:pt x="253" y="348"/>
                  <a:pt x="253" y="348"/>
                </a:cubicBezTo>
                <a:cubicBezTo>
                  <a:pt x="253" y="348"/>
                  <a:pt x="253" y="348"/>
                  <a:pt x="252" y="348"/>
                </a:cubicBezTo>
                <a:cubicBezTo>
                  <a:pt x="252" y="348"/>
                  <a:pt x="252" y="349"/>
                  <a:pt x="252" y="349"/>
                </a:cubicBezTo>
                <a:cubicBezTo>
                  <a:pt x="252" y="349"/>
                  <a:pt x="252" y="349"/>
                  <a:pt x="252" y="349"/>
                </a:cubicBezTo>
                <a:cubicBezTo>
                  <a:pt x="252" y="349"/>
                  <a:pt x="252" y="349"/>
                  <a:pt x="252" y="349"/>
                </a:cubicBezTo>
                <a:cubicBezTo>
                  <a:pt x="253" y="350"/>
                  <a:pt x="252" y="350"/>
                  <a:pt x="252" y="351"/>
                </a:cubicBezTo>
                <a:cubicBezTo>
                  <a:pt x="253" y="350"/>
                  <a:pt x="253" y="350"/>
                  <a:pt x="253" y="350"/>
                </a:cubicBezTo>
                <a:cubicBezTo>
                  <a:pt x="254" y="349"/>
                  <a:pt x="254" y="348"/>
                  <a:pt x="254" y="347"/>
                </a:cubicBezTo>
                <a:cubicBezTo>
                  <a:pt x="255" y="347"/>
                  <a:pt x="255" y="347"/>
                  <a:pt x="255" y="347"/>
                </a:cubicBezTo>
                <a:cubicBezTo>
                  <a:pt x="255" y="348"/>
                  <a:pt x="255" y="348"/>
                  <a:pt x="255" y="348"/>
                </a:cubicBezTo>
                <a:cubicBezTo>
                  <a:pt x="256" y="348"/>
                  <a:pt x="256" y="348"/>
                  <a:pt x="256" y="348"/>
                </a:cubicBezTo>
                <a:cubicBezTo>
                  <a:pt x="256" y="347"/>
                  <a:pt x="256" y="347"/>
                  <a:pt x="255" y="347"/>
                </a:cubicBezTo>
                <a:cubicBezTo>
                  <a:pt x="255" y="346"/>
                  <a:pt x="255" y="346"/>
                  <a:pt x="255" y="346"/>
                </a:cubicBezTo>
                <a:cubicBezTo>
                  <a:pt x="256" y="346"/>
                  <a:pt x="256" y="346"/>
                  <a:pt x="256" y="346"/>
                </a:cubicBezTo>
                <a:cubicBezTo>
                  <a:pt x="256" y="346"/>
                  <a:pt x="256" y="346"/>
                  <a:pt x="256" y="347"/>
                </a:cubicBezTo>
                <a:cubicBezTo>
                  <a:pt x="256" y="346"/>
                  <a:pt x="256" y="346"/>
                  <a:pt x="256" y="346"/>
                </a:cubicBezTo>
                <a:cubicBezTo>
                  <a:pt x="256" y="346"/>
                  <a:pt x="256" y="346"/>
                  <a:pt x="256" y="346"/>
                </a:cubicBezTo>
                <a:cubicBezTo>
                  <a:pt x="256" y="345"/>
                  <a:pt x="256" y="345"/>
                  <a:pt x="256" y="344"/>
                </a:cubicBezTo>
                <a:cubicBezTo>
                  <a:pt x="255" y="344"/>
                  <a:pt x="255" y="344"/>
                  <a:pt x="255" y="344"/>
                </a:cubicBezTo>
                <a:cubicBezTo>
                  <a:pt x="255" y="344"/>
                  <a:pt x="255" y="345"/>
                  <a:pt x="255" y="346"/>
                </a:cubicBezTo>
                <a:cubicBezTo>
                  <a:pt x="255" y="346"/>
                  <a:pt x="255" y="346"/>
                  <a:pt x="255" y="346"/>
                </a:cubicBezTo>
                <a:cubicBezTo>
                  <a:pt x="254" y="345"/>
                  <a:pt x="255" y="345"/>
                  <a:pt x="254" y="345"/>
                </a:cubicBezTo>
                <a:cubicBezTo>
                  <a:pt x="254" y="344"/>
                  <a:pt x="254" y="344"/>
                  <a:pt x="254" y="344"/>
                </a:cubicBezTo>
                <a:cubicBezTo>
                  <a:pt x="254" y="344"/>
                  <a:pt x="254" y="344"/>
                  <a:pt x="254" y="345"/>
                </a:cubicBezTo>
                <a:cubicBezTo>
                  <a:pt x="254" y="344"/>
                  <a:pt x="254" y="344"/>
                  <a:pt x="253" y="344"/>
                </a:cubicBezTo>
                <a:cubicBezTo>
                  <a:pt x="254" y="344"/>
                  <a:pt x="254" y="343"/>
                  <a:pt x="254" y="343"/>
                </a:cubicBezTo>
                <a:cubicBezTo>
                  <a:pt x="254" y="343"/>
                  <a:pt x="254" y="343"/>
                  <a:pt x="254" y="343"/>
                </a:cubicBezTo>
                <a:cubicBezTo>
                  <a:pt x="253" y="343"/>
                  <a:pt x="253" y="343"/>
                  <a:pt x="253" y="343"/>
                </a:cubicBezTo>
                <a:cubicBezTo>
                  <a:pt x="253" y="344"/>
                  <a:pt x="253" y="344"/>
                  <a:pt x="253" y="345"/>
                </a:cubicBezTo>
                <a:close/>
                <a:moveTo>
                  <a:pt x="251" y="344"/>
                </a:moveTo>
                <a:cubicBezTo>
                  <a:pt x="251" y="344"/>
                  <a:pt x="251" y="344"/>
                  <a:pt x="251" y="344"/>
                </a:cubicBezTo>
                <a:cubicBezTo>
                  <a:pt x="251" y="344"/>
                  <a:pt x="251" y="344"/>
                  <a:pt x="252" y="344"/>
                </a:cubicBezTo>
                <a:cubicBezTo>
                  <a:pt x="251" y="344"/>
                  <a:pt x="251" y="344"/>
                  <a:pt x="251" y="344"/>
                </a:cubicBezTo>
                <a:close/>
                <a:moveTo>
                  <a:pt x="271" y="344"/>
                </a:moveTo>
                <a:cubicBezTo>
                  <a:pt x="271" y="344"/>
                  <a:pt x="271" y="344"/>
                  <a:pt x="271" y="344"/>
                </a:cubicBezTo>
                <a:cubicBezTo>
                  <a:pt x="271" y="344"/>
                  <a:pt x="271" y="344"/>
                  <a:pt x="271" y="344"/>
                </a:cubicBezTo>
                <a:close/>
                <a:moveTo>
                  <a:pt x="256" y="345"/>
                </a:moveTo>
                <a:cubicBezTo>
                  <a:pt x="256" y="345"/>
                  <a:pt x="256" y="345"/>
                  <a:pt x="256" y="345"/>
                </a:cubicBezTo>
                <a:cubicBezTo>
                  <a:pt x="256" y="344"/>
                  <a:pt x="256" y="344"/>
                  <a:pt x="256" y="344"/>
                </a:cubicBezTo>
                <a:cubicBezTo>
                  <a:pt x="256" y="344"/>
                  <a:pt x="256" y="344"/>
                  <a:pt x="256" y="344"/>
                </a:cubicBezTo>
                <a:lnTo>
                  <a:pt x="256" y="345"/>
                </a:lnTo>
                <a:close/>
                <a:moveTo>
                  <a:pt x="264" y="345"/>
                </a:moveTo>
                <a:cubicBezTo>
                  <a:pt x="264" y="345"/>
                  <a:pt x="264" y="345"/>
                  <a:pt x="264" y="345"/>
                </a:cubicBezTo>
                <a:cubicBezTo>
                  <a:pt x="264" y="344"/>
                  <a:pt x="264" y="344"/>
                  <a:pt x="264" y="344"/>
                </a:cubicBezTo>
                <a:cubicBezTo>
                  <a:pt x="264" y="344"/>
                  <a:pt x="264" y="344"/>
                  <a:pt x="264" y="344"/>
                </a:cubicBezTo>
                <a:lnTo>
                  <a:pt x="264" y="345"/>
                </a:lnTo>
                <a:close/>
                <a:moveTo>
                  <a:pt x="263" y="345"/>
                </a:moveTo>
                <a:cubicBezTo>
                  <a:pt x="263" y="345"/>
                  <a:pt x="263" y="345"/>
                  <a:pt x="263" y="345"/>
                </a:cubicBezTo>
                <a:cubicBezTo>
                  <a:pt x="263" y="345"/>
                  <a:pt x="263" y="345"/>
                  <a:pt x="262" y="345"/>
                </a:cubicBezTo>
                <a:cubicBezTo>
                  <a:pt x="262" y="346"/>
                  <a:pt x="262" y="346"/>
                  <a:pt x="262" y="346"/>
                </a:cubicBezTo>
                <a:cubicBezTo>
                  <a:pt x="263" y="346"/>
                  <a:pt x="263" y="346"/>
                  <a:pt x="263" y="345"/>
                </a:cubicBezTo>
                <a:cubicBezTo>
                  <a:pt x="263" y="345"/>
                  <a:pt x="263" y="345"/>
                  <a:pt x="263" y="345"/>
                </a:cubicBezTo>
                <a:close/>
                <a:moveTo>
                  <a:pt x="249" y="347"/>
                </a:moveTo>
                <a:cubicBezTo>
                  <a:pt x="249" y="347"/>
                  <a:pt x="249" y="347"/>
                  <a:pt x="249" y="346"/>
                </a:cubicBezTo>
                <a:cubicBezTo>
                  <a:pt x="248" y="346"/>
                  <a:pt x="248" y="346"/>
                  <a:pt x="248" y="347"/>
                </a:cubicBezTo>
                <a:cubicBezTo>
                  <a:pt x="248" y="347"/>
                  <a:pt x="248" y="347"/>
                  <a:pt x="248" y="347"/>
                </a:cubicBezTo>
                <a:cubicBezTo>
                  <a:pt x="249" y="347"/>
                  <a:pt x="250" y="347"/>
                  <a:pt x="251" y="346"/>
                </a:cubicBezTo>
                <a:cubicBezTo>
                  <a:pt x="251" y="347"/>
                  <a:pt x="251" y="347"/>
                  <a:pt x="251" y="348"/>
                </a:cubicBezTo>
                <a:cubicBezTo>
                  <a:pt x="251" y="348"/>
                  <a:pt x="251" y="348"/>
                  <a:pt x="252" y="347"/>
                </a:cubicBezTo>
                <a:cubicBezTo>
                  <a:pt x="252" y="347"/>
                  <a:pt x="252" y="347"/>
                  <a:pt x="252" y="347"/>
                </a:cubicBezTo>
                <a:cubicBezTo>
                  <a:pt x="252" y="346"/>
                  <a:pt x="252" y="347"/>
                  <a:pt x="252" y="346"/>
                </a:cubicBezTo>
                <a:cubicBezTo>
                  <a:pt x="253" y="346"/>
                  <a:pt x="253" y="346"/>
                  <a:pt x="253" y="346"/>
                </a:cubicBezTo>
                <a:cubicBezTo>
                  <a:pt x="253" y="346"/>
                  <a:pt x="253" y="345"/>
                  <a:pt x="252" y="345"/>
                </a:cubicBezTo>
                <a:cubicBezTo>
                  <a:pt x="252" y="345"/>
                  <a:pt x="251" y="345"/>
                  <a:pt x="251" y="345"/>
                </a:cubicBezTo>
                <a:cubicBezTo>
                  <a:pt x="251" y="345"/>
                  <a:pt x="251" y="346"/>
                  <a:pt x="251" y="346"/>
                </a:cubicBezTo>
                <a:cubicBezTo>
                  <a:pt x="250" y="346"/>
                  <a:pt x="250" y="346"/>
                  <a:pt x="249" y="346"/>
                </a:cubicBezTo>
                <a:cubicBezTo>
                  <a:pt x="249" y="346"/>
                  <a:pt x="249" y="346"/>
                  <a:pt x="249" y="347"/>
                </a:cubicBezTo>
                <a:close/>
                <a:moveTo>
                  <a:pt x="270" y="345"/>
                </a:moveTo>
                <a:cubicBezTo>
                  <a:pt x="270" y="345"/>
                  <a:pt x="270" y="345"/>
                  <a:pt x="269" y="345"/>
                </a:cubicBezTo>
                <a:cubicBezTo>
                  <a:pt x="269" y="345"/>
                  <a:pt x="270" y="345"/>
                  <a:pt x="270" y="345"/>
                </a:cubicBezTo>
                <a:close/>
                <a:moveTo>
                  <a:pt x="262" y="345"/>
                </a:moveTo>
                <a:cubicBezTo>
                  <a:pt x="261" y="345"/>
                  <a:pt x="262" y="345"/>
                  <a:pt x="261" y="345"/>
                </a:cubicBezTo>
                <a:cubicBezTo>
                  <a:pt x="261" y="345"/>
                  <a:pt x="261" y="345"/>
                  <a:pt x="261" y="345"/>
                </a:cubicBezTo>
                <a:cubicBezTo>
                  <a:pt x="261" y="346"/>
                  <a:pt x="261" y="345"/>
                  <a:pt x="261" y="346"/>
                </a:cubicBezTo>
                <a:cubicBezTo>
                  <a:pt x="261" y="346"/>
                  <a:pt x="261" y="346"/>
                  <a:pt x="262" y="346"/>
                </a:cubicBezTo>
                <a:cubicBezTo>
                  <a:pt x="262" y="345"/>
                  <a:pt x="262" y="345"/>
                  <a:pt x="262" y="345"/>
                </a:cubicBezTo>
                <a:close/>
                <a:moveTo>
                  <a:pt x="245" y="349"/>
                </a:moveTo>
                <a:cubicBezTo>
                  <a:pt x="245" y="348"/>
                  <a:pt x="245" y="348"/>
                  <a:pt x="245" y="347"/>
                </a:cubicBezTo>
                <a:cubicBezTo>
                  <a:pt x="245" y="346"/>
                  <a:pt x="245" y="346"/>
                  <a:pt x="244" y="345"/>
                </a:cubicBezTo>
                <a:cubicBezTo>
                  <a:pt x="244" y="346"/>
                  <a:pt x="244" y="346"/>
                  <a:pt x="243" y="346"/>
                </a:cubicBezTo>
                <a:cubicBezTo>
                  <a:pt x="243" y="346"/>
                  <a:pt x="243" y="346"/>
                  <a:pt x="243" y="346"/>
                </a:cubicBezTo>
                <a:cubicBezTo>
                  <a:pt x="242" y="347"/>
                  <a:pt x="241" y="347"/>
                  <a:pt x="240" y="348"/>
                </a:cubicBezTo>
                <a:cubicBezTo>
                  <a:pt x="240" y="349"/>
                  <a:pt x="240" y="349"/>
                  <a:pt x="240" y="350"/>
                </a:cubicBezTo>
                <a:cubicBezTo>
                  <a:pt x="241" y="350"/>
                  <a:pt x="240" y="350"/>
                  <a:pt x="241" y="350"/>
                </a:cubicBezTo>
                <a:cubicBezTo>
                  <a:pt x="241" y="350"/>
                  <a:pt x="241" y="349"/>
                  <a:pt x="241" y="349"/>
                </a:cubicBezTo>
                <a:cubicBezTo>
                  <a:pt x="241" y="349"/>
                  <a:pt x="241" y="349"/>
                  <a:pt x="242" y="349"/>
                </a:cubicBezTo>
                <a:cubicBezTo>
                  <a:pt x="243" y="350"/>
                  <a:pt x="244" y="350"/>
                  <a:pt x="244" y="352"/>
                </a:cubicBezTo>
                <a:cubicBezTo>
                  <a:pt x="246" y="352"/>
                  <a:pt x="246" y="351"/>
                  <a:pt x="246" y="350"/>
                </a:cubicBezTo>
                <a:cubicBezTo>
                  <a:pt x="247" y="350"/>
                  <a:pt x="247" y="350"/>
                  <a:pt x="247" y="350"/>
                </a:cubicBezTo>
                <a:cubicBezTo>
                  <a:pt x="248" y="350"/>
                  <a:pt x="248" y="350"/>
                  <a:pt x="248" y="349"/>
                </a:cubicBezTo>
                <a:cubicBezTo>
                  <a:pt x="248" y="349"/>
                  <a:pt x="248" y="349"/>
                  <a:pt x="248" y="349"/>
                </a:cubicBezTo>
                <a:cubicBezTo>
                  <a:pt x="247" y="349"/>
                  <a:pt x="246" y="349"/>
                  <a:pt x="245" y="349"/>
                </a:cubicBezTo>
                <a:cubicBezTo>
                  <a:pt x="245" y="349"/>
                  <a:pt x="245" y="349"/>
                  <a:pt x="245" y="349"/>
                </a:cubicBezTo>
                <a:close/>
                <a:moveTo>
                  <a:pt x="245" y="348"/>
                </a:moveTo>
                <a:cubicBezTo>
                  <a:pt x="244" y="348"/>
                  <a:pt x="244" y="348"/>
                  <a:pt x="244" y="348"/>
                </a:cubicBezTo>
                <a:cubicBezTo>
                  <a:pt x="244" y="348"/>
                  <a:pt x="244" y="348"/>
                  <a:pt x="244" y="348"/>
                </a:cubicBezTo>
                <a:cubicBezTo>
                  <a:pt x="244" y="349"/>
                  <a:pt x="244" y="349"/>
                  <a:pt x="244" y="349"/>
                </a:cubicBezTo>
                <a:cubicBezTo>
                  <a:pt x="243" y="349"/>
                  <a:pt x="243" y="348"/>
                  <a:pt x="242" y="348"/>
                </a:cubicBezTo>
                <a:cubicBezTo>
                  <a:pt x="242" y="348"/>
                  <a:pt x="242" y="348"/>
                  <a:pt x="242" y="348"/>
                </a:cubicBezTo>
                <a:cubicBezTo>
                  <a:pt x="243" y="347"/>
                  <a:pt x="243" y="347"/>
                  <a:pt x="244" y="347"/>
                </a:cubicBezTo>
                <a:cubicBezTo>
                  <a:pt x="244" y="347"/>
                  <a:pt x="244" y="347"/>
                  <a:pt x="244" y="347"/>
                </a:cubicBezTo>
                <a:cubicBezTo>
                  <a:pt x="244" y="347"/>
                  <a:pt x="244" y="347"/>
                  <a:pt x="245" y="347"/>
                </a:cubicBezTo>
                <a:lnTo>
                  <a:pt x="245" y="348"/>
                </a:lnTo>
                <a:close/>
                <a:moveTo>
                  <a:pt x="247" y="347"/>
                </a:moveTo>
                <a:cubicBezTo>
                  <a:pt x="247" y="347"/>
                  <a:pt x="247" y="347"/>
                  <a:pt x="247" y="347"/>
                </a:cubicBezTo>
                <a:cubicBezTo>
                  <a:pt x="247" y="347"/>
                  <a:pt x="247" y="347"/>
                  <a:pt x="247" y="347"/>
                </a:cubicBezTo>
                <a:cubicBezTo>
                  <a:pt x="247" y="347"/>
                  <a:pt x="247" y="347"/>
                  <a:pt x="247" y="347"/>
                </a:cubicBezTo>
                <a:close/>
                <a:moveTo>
                  <a:pt x="256" y="347"/>
                </a:moveTo>
                <a:cubicBezTo>
                  <a:pt x="256" y="347"/>
                  <a:pt x="256" y="347"/>
                  <a:pt x="256" y="347"/>
                </a:cubicBezTo>
                <a:cubicBezTo>
                  <a:pt x="257" y="347"/>
                  <a:pt x="257" y="347"/>
                  <a:pt x="257" y="347"/>
                </a:cubicBezTo>
                <a:cubicBezTo>
                  <a:pt x="256" y="347"/>
                  <a:pt x="257" y="347"/>
                  <a:pt x="256" y="347"/>
                </a:cubicBezTo>
                <a:close/>
                <a:moveTo>
                  <a:pt x="226" y="348"/>
                </a:moveTo>
                <a:cubicBezTo>
                  <a:pt x="226" y="348"/>
                  <a:pt x="226" y="348"/>
                  <a:pt x="227" y="348"/>
                </a:cubicBezTo>
                <a:cubicBezTo>
                  <a:pt x="227" y="348"/>
                  <a:pt x="227" y="348"/>
                  <a:pt x="227" y="348"/>
                </a:cubicBezTo>
                <a:cubicBezTo>
                  <a:pt x="226" y="348"/>
                  <a:pt x="226" y="348"/>
                  <a:pt x="226" y="348"/>
                </a:cubicBezTo>
                <a:cubicBezTo>
                  <a:pt x="226" y="348"/>
                  <a:pt x="226" y="348"/>
                  <a:pt x="226" y="348"/>
                </a:cubicBezTo>
                <a:close/>
                <a:moveTo>
                  <a:pt x="249" y="348"/>
                </a:moveTo>
                <a:cubicBezTo>
                  <a:pt x="249" y="348"/>
                  <a:pt x="249" y="348"/>
                  <a:pt x="249" y="348"/>
                </a:cubicBezTo>
                <a:cubicBezTo>
                  <a:pt x="249" y="348"/>
                  <a:pt x="249" y="349"/>
                  <a:pt x="249" y="350"/>
                </a:cubicBezTo>
                <a:cubicBezTo>
                  <a:pt x="249" y="350"/>
                  <a:pt x="249" y="350"/>
                  <a:pt x="249" y="350"/>
                </a:cubicBezTo>
                <a:cubicBezTo>
                  <a:pt x="250" y="350"/>
                  <a:pt x="250" y="350"/>
                  <a:pt x="250" y="349"/>
                </a:cubicBezTo>
                <a:cubicBezTo>
                  <a:pt x="250" y="348"/>
                  <a:pt x="250" y="349"/>
                  <a:pt x="249" y="348"/>
                </a:cubicBezTo>
                <a:close/>
                <a:moveTo>
                  <a:pt x="264" y="348"/>
                </a:moveTo>
                <a:cubicBezTo>
                  <a:pt x="264" y="348"/>
                  <a:pt x="264" y="348"/>
                  <a:pt x="264" y="348"/>
                </a:cubicBezTo>
                <a:cubicBezTo>
                  <a:pt x="264" y="348"/>
                  <a:pt x="264" y="348"/>
                  <a:pt x="264" y="348"/>
                </a:cubicBezTo>
                <a:cubicBezTo>
                  <a:pt x="264" y="348"/>
                  <a:pt x="264" y="348"/>
                  <a:pt x="264" y="348"/>
                </a:cubicBezTo>
                <a:close/>
                <a:moveTo>
                  <a:pt x="227" y="349"/>
                </a:moveTo>
                <a:cubicBezTo>
                  <a:pt x="227" y="349"/>
                  <a:pt x="227" y="349"/>
                  <a:pt x="227" y="349"/>
                </a:cubicBezTo>
                <a:cubicBezTo>
                  <a:pt x="227" y="349"/>
                  <a:pt x="227" y="349"/>
                  <a:pt x="227" y="349"/>
                </a:cubicBezTo>
                <a:cubicBezTo>
                  <a:pt x="227" y="348"/>
                  <a:pt x="227" y="348"/>
                  <a:pt x="227" y="348"/>
                </a:cubicBezTo>
                <a:cubicBezTo>
                  <a:pt x="227" y="349"/>
                  <a:pt x="227" y="349"/>
                  <a:pt x="227" y="349"/>
                </a:cubicBezTo>
                <a:close/>
                <a:moveTo>
                  <a:pt x="234" y="351"/>
                </a:moveTo>
                <a:cubicBezTo>
                  <a:pt x="234" y="351"/>
                  <a:pt x="234" y="352"/>
                  <a:pt x="234" y="353"/>
                </a:cubicBezTo>
                <a:cubicBezTo>
                  <a:pt x="234" y="352"/>
                  <a:pt x="234" y="352"/>
                  <a:pt x="235" y="352"/>
                </a:cubicBezTo>
                <a:cubicBezTo>
                  <a:pt x="235" y="352"/>
                  <a:pt x="235" y="352"/>
                  <a:pt x="235" y="352"/>
                </a:cubicBezTo>
                <a:cubicBezTo>
                  <a:pt x="235" y="353"/>
                  <a:pt x="235" y="353"/>
                  <a:pt x="235" y="353"/>
                </a:cubicBezTo>
                <a:cubicBezTo>
                  <a:pt x="235" y="354"/>
                  <a:pt x="235" y="354"/>
                  <a:pt x="236" y="354"/>
                </a:cubicBezTo>
                <a:cubicBezTo>
                  <a:pt x="236" y="354"/>
                  <a:pt x="236" y="354"/>
                  <a:pt x="236" y="353"/>
                </a:cubicBezTo>
                <a:cubicBezTo>
                  <a:pt x="236" y="353"/>
                  <a:pt x="236" y="353"/>
                  <a:pt x="236" y="353"/>
                </a:cubicBezTo>
                <a:cubicBezTo>
                  <a:pt x="236" y="353"/>
                  <a:pt x="236" y="353"/>
                  <a:pt x="236" y="353"/>
                </a:cubicBezTo>
                <a:cubicBezTo>
                  <a:pt x="236" y="353"/>
                  <a:pt x="236" y="352"/>
                  <a:pt x="235" y="352"/>
                </a:cubicBezTo>
                <a:cubicBezTo>
                  <a:pt x="236" y="351"/>
                  <a:pt x="237" y="351"/>
                  <a:pt x="237" y="350"/>
                </a:cubicBezTo>
                <a:cubicBezTo>
                  <a:pt x="237" y="350"/>
                  <a:pt x="237" y="350"/>
                  <a:pt x="237" y="350"/>
                </a:cubicBezTo>
                <a:cubicBezTo>
                  <a:pt x="237" y="350"/>
                  <a:pt x="237" y="350"/>
                  <a:pt x="237" y="350"/>
                </a:cubicBezTo>
                <a:cubicBezTo>
                  <a:pt x="237" y="350"/>
                  <a:pt x="237" y="350"/>
                  <a:pt x="237" y="350"/>
                </a:cubicBezTo>
                <a:cubicBezTo>
                  <a:pt x="236" y="350"/>
                  <a:pt x="236" y="350"/>
                  <a:pt x="235" y="350"/>
                </a:cubicBezTo>
                <a:cubicBezTo>
                  <a:pt x="235" y="350"/>
                  <a:pt x="235" y="350"/>
                  <a:pt x="235" y="350"/>
                </a:cubicBezTo>
                <a:cubicBezTo>
                  <a:pt x="235" y="349"/>
                  <a:pt x="235" y="349"/>
                  <a:pt x="235" y="349"/>
                </a:cubicBezTo>
                <a:cubicBezTo>
                  <a:pt x="235" y="349"/>
                  <a:pt x="235" y="349"/>
                  <a:pt x="235" y="349"/>
                </a:cubicBezTo>
                <a:cubicBezTo>
                  <a:pt x="234" y="349"/>
                  <a:pt x="234" y="349"/>
                  <a:pt x="234" y="349"/>
                </a:cubicBezTo>
                <a:cubicBezTo>
                  <a:pt x="234" y="349"/>
                  <a:pt x="234" y="349"/>
                  <a:pt x="234" y="350"/>
                </a:cubicBezTo>
                <a:cubicBezTo>
                  <a:pt x="234" y="350"/>
                  <a:pt x="234" y="350"/>
                  <a:pt x="235" y="350"/>
                </a:cubicBezTo>
                <a:cubicBezTo>
                  <a:pt x="235" y="351"/>
                  <a:pt x="235" y="351"/>
                  <a:pt x="235" y="351"/>
                </a:cubicBezTo>
                <a:cubicBezTo>
                  <a:pt x="234" y="351"/>
                  <a:pt x="234" y="351"/>
                  <a:pt x="234" y="351"/>
                </a:cubicBezTo>
                <a:close/>
                <a:moveTo>
                  <a:pt x="235" y="351"/>
                </a:moveTo>
                <a:cubicBezTo>
                  <a:pt x="235" y="351"/>
                  <a:pt x="235" y="351"/>
                  <a:pt x="235" y="351"/>
                </a:cubicBezTo>
                <a:cubicBezTo>
                  <a:pt x="235" y="351"/>
                  <a:pt x="235" y="351"/>
                  <a:pt x="235" y="351"/>
                </a:cubicBezTo>
                <a:cubicBezTo>
                  <a:pt x="235" y="351"/>
                  <a:pt x="235" y="351"/>
                  <a:pt x="235" y="351"/>
                </a:cubicBezTo>
                <a:close/>
                <a:moveTo>
                  <a:pt x="258" y="349"/>
                </a:moveTo>
                <a:cubicBezTo>
                  <a:pt x="258" y="349"/>
                  <a:pt x="258" y="349"/>
                  <a:pt x="258" y="349"/>
                </a:cubicBezTo>
                <a:cubicBezTo>
                  <a:pt x="258" y="349"/>
                  <a:pt x="258" y="349"/>
                  <a:pt x="258" y="349"/>
                </a:cubicBezTo>
                <a:cubicBezTo>
                  <a:pt x="258" y="349"/>
                  <a:pt x="257" y="349"/>
                  <a:pt x="258" y="349"/>
                </a:cubicBezTo>
                <a:cubicBezTo>
                  <a:pt x="258" y="349"/>
                  <a:pt x="258" y="349"/>
                  <a:pt x="258" y="349"/>
                </a:cubicBezTo>
                <a:close/>
                <a:moveTo>
                  <a:pt x="242" y="351"/>
                </a:moveTo>
                <a:cubicBezTo>
                  <a:pt x="242" y="350"/>
                  <a:pt x="242" y="350"/>
                  <a:pt x="242" y="350"/>
                </a:cubicBezTo>
                <a:cubicBezTo>
                  <a:pt x="241" y="349"/>
                  <a:pt x="241" y="349"/>
                  <a:pt x="241" y="349"/>
                </a:cubicBezTo>
                <a:cubicBezTo>
                  <a:pt x="241" y="350"/>
                  <a:pt x="241" y="350"/>
                  <a:pt x="241" y="350"/>
                </a:cubicBezTo>
                <a:cubicBezTo>
                  <a:pt x="241" y="351"/>
                  <a:pt x="241" y="352"/>
                  <a:pt x="241" y="352"/>
                </a:cubicBezTo>
                <a:cubicBezTo>
                  <a:pt x="241" y="352"/>
                  <a:pt x="240" y="352"/>
                  <a:pt x="240" y="352"/>
                </a:cubicBezTo>
                <a:cubicBezTo>
                  <a:pt x="240" y="353"/>
                  <a:pt x="240" y="353"/>
                  <a:pt x="240" y="353"/>
                </a:cubicBezTo>
                <a:cubicBezTo>
                  <a:pt x="240" y="353"/>
                  <a:pt x="240" y="353"/>
                  <a:pt x="240" y="353"/>
                </a:cubicBezTo>
                <a:cubicBezTo>
                  <a:pt x="241" y="353"/>
                  <a:pt x="241" y="353"/>
                  <a:pt x="241" y="353"/>
                </a:cubicBezTo>
                <a:cubicBezTo>
                  <a:pt x="241" y="352"/>
                  <a:pt x="241" y="352"/>
                  <a:pt x="241" y="352"/>
                </a:cubicBezTo>
                <a:cubicBezTo>
                  <a:pt x="242" y="352"/>
                  <a:pt x="242" y="352"/>
                  <a:pt x="242" y="352"/>
                </a:cubicBezTo>
                <a:cubicBezTo>
                  <a:pt x="242" y="351"/>
                  <a:pt x="242" y="351"/>
                  <a:pt x="242" y="351"/>
                </a:cubicBezTo>
                <a:close/>
                <a:moveTo>
                  <a:pt x="256" y="349"/>
                </a:moveTo>
                <a:cubicBezTo>
                  <a:pt x="255" y="349"/>
                  <a:pt x="255" y="350"/>
                  <a:pt x="255" y="350"/>
                </a:cubicBezTo>
                <a:cubicBezTo>
                  <a:pt x="255" y="350"/>
                  <a:pt x="255" y="350"/>
                  <a:pt x="255" y="350"/>
                </a:cubicBezTo>
                <a:cubicBezTo>
                  <a:pt x="256" y="350"/>
                  <a:pt x="256" y="350"/>
                  <a:pt x="256" y="350"/>
                </a:cubicBezTo>
                <a:lnTo>
                  <a:pt x="256" y="349"/>
                </a:lnTo>
                <a:close/>
                <a:moveTo>
                  <a:pt x="239" y="353"/>
                </a:moveTo>
                <a:cubicBezTo>
                  <a:pt x="239" y="352"/>
                  <a:pt x="239" y="352"/>
                  <a:pt x="239" y="352"/>
                </a:cubicBezTo>
                <a:cubicBezTo>
                  <a:pt x="240" y="352"/>
                  <a:pt x="239" y="352"/>
                  <a:pt x="240" y="352"/>
                </a:cubicBezTo>
                <a:cubicBezTo>
                  <a:pt x="240" y="352"/>
                  <a:pt x="240" y="352"/>
                  <a:pt x="240" y="352"/>
                </a:cubicBezTo>
                <a:cubicBezTo>
                  <a:pt x="239" y="352"/>
                  <a:pt x="239" y="352"/>
                  <a:pt x="239" y="352"/>
                </a:cubicBezTo>
                <a:cubicBezTo>
                  <a:pt x="239" y="351"/>
                  <a:pt x="239" y="350"/>
                  <a:pt x="240" y="350"/>
                </a:cubicBezTo>
                <a:cubicBezTo>
                  <a:pt x="239" y="350"/>
                  <a:pt x="239" y="350"/>
                  <a:pt x="239" y="350"/>
                </a:cubicBezTo>
                <a:cubicBezTo>
                  <a:pt x="239" y="350"/>
                  <a:pt x="239" y="350"/>
                  <a:pt x="239" y="350"/>
                </a:cubicBezTo>
                <a:cubicBezTo>
                  <a:pt x="239" y="350"/>
                  <a:pt x="238" y="350"/>
                  <a:pt x="238" y="350"/>
                </a:cubicBezTo>
                <a:cubicBezTo>
                  <a:pt x="238" y="350"/>
                  <a:pt x="239" y="351"/>
                  <a:pt x="238" y="351"/>
                </a:cubicBezTo>
                <a:cubicBezTo>
                  <a:pt x="238" y="352"/>
                  <a:pt x="238" y="352"/>
                  <a:pt x="239" y="352"/>
                </a:cubicBezTo>
                <a:cubicBezTo>
                  <a:pt x="239" y="353"/>
                  <a:pt x="239" y="353"/>
                  <a:pt x="239" y="353"/>
                </a:cubicBezTo>
                <a:close/>
                <a:moveTo>
                  <a:pt x="231" y="351"/>
                </a:moveTo>
                <a:cubicBezTo>
                  <a:pt x="231" y="351"/>
                  <a:pt x="231" y="351"/>
                  <a:pt x="231" y="351"/>
                </a:cubicBezTo>
                <a:cubicBezTo>
                  <a:pt x="231" y="352"/>
                  <a:pt x="231" y="352"/>
                  <a:pt x="232" y="353"/>
                </a:cubicBezTo>
                <a:cubicBezTo>
                  <a:pt x="232" y="353"/>
                  <a:pt x="232" y="353"/>
                  <a:pt x="232" y="353"/>
                </a:cubicBezTo>
                <a:cubicBezTo>
                  <a:pt x="232" y="352"/>
                  <a:pt x="232" y="351"/>
                  <a:pt x="233" y="350"/>
                </a:cubicBezTo>
                <a:cubicBezTo>
                  <a:pt x="233" y="350"/>
                  <a:pt x="233" y="350"/>
                  <a:pt x="233" y="350"/>
                </a:cubicBezTo>
                <a:cubicBezTo>
                  <a:pt x="232" y="350"/>
                  <a:pt x="232" y="350"/>
                  <a:pt x="232" y="350"/>
                </a:cubicBezTo>
                <a:cubicBezTo>
                  <a:pt x="232" y="350"/>
                  <a:pt x="232" y="350"/>
                  <a:pt x="231" y="350"/>
                </a:cubicBezTo>
                <a:cubicBezTo>
                  <a:pt x="231" y="350"/>
                  <a:pt x="231" y="350"/>
                  <a:pt x="231" y="350"/>
                </a:cubicBezTo>
                <a:cubicBezTo>
                  <a:pt x="231" y="351"/>
                  <a:pt x="231" y="351"/>
                  <a:pt x="232" y="351"/>
                </a:cubicBezTo>
                <a:cubicBezTo>
                  <a:pt x="232" y="351"/>
                  <a:pt x="232" y="351"/>
                  <a:pt x="232" y="351"/>
                </a:cubicBezTo>
                <a:cubicBezTo>
                  <a:pt x="231" y="351"/>
                  <a:pt x="231" y="351"/>
                  <a:pt x="231" y="351"/>
                </a:cubicBezTo>
                <a:close/>
                <a:moveTo>
                  <a:pt x="233" y="350"/>
                </a:moveTo>
                <a:cubicBezTo>
                  <a:pt x="233" y="350"/>
                  <a:pt x="233" y="350"/>
                  <a:pt x="233" y="350"/>
                </a:cubicBezTo>
                <a:cubicBezTo>
                  <a:pt x="233" y="350"/>
                  <a:pt x="233" y="350"/>
                  <a:pt x="233" y="351"/>
                </a:cubicBezTo>
                <a:cubicBezTo>
                  <a:pt x="233" y="351"/>
                  <a:pt x="233" y="351"/>
                  <a:pt x="233" y="351"/>
                </a:cubicBezTo>
                <a:cubicBezTo>
                  <a:pt x="233" y="351"/>
                  <a:pt x="233" y="351"/>
                  <a:pt x="233" y="351"/>
                </a:cubicBezTo>
                <a:cubicBezTo>
                  <a:pt x="233" y="351"/>
                  <a:pt x="233" y="351"/>
                  <a:pt x="233" y="350"/>
                </a:cubicBezTo>
                <a:close/>
                <a:moveTo>
                  <a:pt x="216" y="352"/>
                </a:moveTo>
                <a:cubicBezTo>
                  <a:pt x="216" y="352"/>
                  <a:pt x="216" y="352"/>
                  <a:pt x="216" y="352"/>
                </a:cubicBezTo>
                <a:cubicBezTo>
                  <a:pt x="216" y="352"/>
                  <a:pt x="216" y="352"/>
                  <a:pt x="216" y="352"/>
                </a:cubicBezTo>
                <a:cubicBezTo>
                  <a:pt x="216" y="352"/>
                  <a:pt x="218" y="352"/>
                  <a:pt x="218" y="352"/>
                </a:cubicBezTo>
                <a:cubicBezTo>
                  <a:pt x="218" y="352"/>
                  <a:pt x="218" y="352"/>
                  <a:pt x="218" y="352"/>
                </a:cubicBezTo>
                <a:cubicBezTo>
                  <a:pt x="218" y="351"/>
                  <a:pt x="218" y="351"/>
                  <a:pt x="218" y="351"/>
                </a:cubicBezTo>
                <a:cubicBezTo>
                  <a:pt x="217" y="350"/>
                  <a:pt x="216" y="351"/>
                  <a:pt x="216" y="352"/>
                </a:cubicBezTo>
                <a:close/>
                <a:moveTo>
                  <a:pt x="261" y="351"/>
                </a:moveTo>
                <a:cubicBezTo>
                  <a:pt x="262" y="351"/>
                  <a:pt x="261" y="351"/>
                  <a:pt x="261" y="351"/>
                </a:cubicBezTo>
                <a:cubicBezTo>
                  <a:pt x="261" y="351"/>
                  <a:pt x="261" y="351"/>
                  <a:pt x="261" y="351"/>
                </a:cubicBezTo>
                <a:close/>
                <a:moveTo>
                  <a:pt x="251" y="351"/>
                </a:moveTo>
                <a:cubicBezTo>
                  <a:pt x="251" y="352"/>
                  <a:pt x="251" y="352"/>
                  <a:pt x="251" y="352"/>
                </a:cubicBezTo>
                <a:cubicBezTo>
                  <a:pt x="252" y="352"/>
                  <a:pt x="252" y="352"/>
                  <a:pt x="252" y="352"/>
                </a:cubicBezTo>
                <a:cubicBezTo>
                  <a:pt x="252" y="352"/>
                  <a:pt x="252" y="352"/>
                  <a:pt x="252" y="352"/>
                </a:cubicBezTo>
                <a:cubicBezTo>
                  <a:pt x="252" y="351"/>
                  <a:pt x="252" y="351"/>
                  <a:pt x="252" y="351"/>
                </a:cubicBezTo>
                <a:cubicBezTo>
                  <a:pt x="252" y="351"/>
                  <a:pt x="252" y="351"/>
                  <a:pt x="251" y="351"/>
                </a:cubicBezTo>
                <a:close/>
                <a:moveTo>
                  <a:pt x="258" y="351"/>
                </a:moveTo>
                <a:cubicBezTo>
                  <a:pt x="258" y="351"/>
                  <a:pt x="258" y="351"/>
                  <a:pt x="258" y="351"/>
                </a:cubicBezTo>
                <a:cubicBezTo>
                  <a:pt x="258" y="351"/>
                  <a:pt x="258" y="351"/>
                  <a:pt x="258" y="351"/>
                </a:cubicBezTo>
                <a:close/>
                <a:moveTo>
                  <a:pt x="243" y="351"/>
                </a:moveTo>
                <a:cubicBezTo>
                  <a:pt x="242" y="351"/>
                  <a:pt x="243" y="351"/>
                  <a:pt x="242" y="351"/>
                </a:cubicBezTo>
                <a:cubicBezTo>
                  <a:pt x="242" y="351"/>
                  <a:pt x="242" y="351"/>
                  <a:pt x="242" y="351"/>
                </a:cubicBezTo>
                <a:lnTo>
                  <a:pt x="243" y="351"/>
                </a:lnTo>
                <a:close/>
                <a:moveTo>
                  <a:pt x="244" y="351"/>
                </a:moveTo>
                <a:cubicBezTo>
                  <a:pt x="243" y="351"/>
                  <a:pt x="243" y="352"/>
                  <a:pt x="243" y="352"/>
                </a:cubicBezTo>
                <a:cubicBezTo>
                  <a:pt x="243" y="352"/>
                  <a:pt x="244" y="352"/>
                  <a:pt x="244" y="352"/>
                </a:cubicBezTo>
                <a:cubicBezTo>
                  <a:pt x="244" y="351"/>
                  <a:pt x="244" y="351"/>
                  <a:pt x="244" y="351"/>
                </a:cubicBezTo>
                <a:close/>
                <a:moveTo>
                  <a:pt x="250" y="352"/>
                </a:moveTo>
                <a:cubicBezTo>
                  <a:pt x="250" y="351"/>
                  <a:pt x="250" y="351"/>
                  <a:pt x="250" y="351"/>
                </a:cubicBezTo>
                <a:cubicBezTo>
                  <a:pt x="249" y="351"/>
                  <a:pt x="248" y="352"/>
                  <a:pt x="246" y="352"/>
                </a:cubicBezTo>
                <a:cubicBezTo>
                  <a:pt x="246" y="352"/>
                  <a:pt x="246" y="352"/>
                  <a:pt x="246" y="352"/>
                </a:cubicBezTo>
                <a:cubicBezTo>
                  <a:pt x="246" y="352"/>
                  <a:pt x="246" y="353"/>
                  <a:pt x="246" y="353"/>
                </a:cubicBezTo>
                <a:cubicBezTo>
                  <a:pt x="247" y="353"/>
                  <a:pt x="248" y="353"/>
                  <a:pt x="248" y="353"/>
                </a:cubicBezTo>
                <a:cubicBezTo>
                  <a:pt x="249" y="352"/>
                  <a:pt x="249" y="352"/>
                  <a:pt x="250" y="352"/>
                </a:cubicBezTo>
                <a:close/>
                <a:moveTo>
                  <a:pt x="228" y="354"/>
                </a:moveTo>
                <a:cubicBezTo>
                  <a:pt x="227" y="354"/>
                  <a:pt x="227" y="354"/>
                  <a:pt x="227" y="354"/>
                </a:cubicBezTo>
                <a:cubicBezTo>
                  <a:pt x="227" y="355"/>
                  <a:pt x="227" y="356"/>
                  <a:pt x="227" y="356"/>
                </a:cubicBezTo>
                <a:cubicBezTo>
                  <a:pt x="227" y="357"/>
                  <a:pt x="227" y="357"/>
                  <a:pt x="227" y="357"/>
                </a:cubicBezTo>
                <a:cubicBezTo>
                  <a:pt x="228" y="357"/>
                  <a:pt x="228" y="357"/>
                  <a:pt x="229" y="357"/>
                </a:cubicBezTo>
                <a:cubicBezTo>
                  <a:pt x="229" y="357"/>
                  <a:pt x="230" y="356"/>
                  <a:pt x="230" y="356"/>
                </a:cubicBezTo>
                <a:cubicBezTo>
                  <a:pt x="230" y="355"/>
                  <a:pt x="230" y="355"/>
                  <a:pt x="230" y="355"/>
                </a:cubicBezTo>
                <a:cubicBezTo>
                  <a:pt x="230" y="355"/>
                  <a:pt x="230" y="355"/>
                  <a:pt x="229" y="356"/>
                </a:cubicBezTo>
                <a:cubicBezTo>
                  <a:pt x="229" y="355"/>
                  <a:pt x="229" y="355"/>
                  <a:pt x="229" y="355"/>
                </a:cubicBezTo>
                <a:cubicBezTo>
                  <a:pt x="229" y="355"/>
                  <a:pt x="230" y="353"/>
                  <a:pt x="230" y="352"/>
                </a:cubicBezTo>
                <a:cubicBezTo>
                  <a:pt x="230" y="352"/>
                  <a:pt x="230" y="352"/>
                  <a:pt x="229" y="352"/>
                </a:cubicBezTo>
                <a:cubicBezTo>
                  <a:pt x="229" y="352"/>
                  <a:pt x="229" y="352"/>
                  <a:pt x="229" y="351"/>
                </a:cubicBezTo>
                <a:cubicBezTo>
                  <a:pt x="229" y="351"/>
                  <a:pt x="229" y="351"/>
                  <a:pt x="229" y="352"/>
                </a:cubicBezTo>
                <a:cubicBezTo>
                  <a:pt x="228" y="352"/>
                  <a:pt x="229" y="353"/>
                  <a:pt x="229" y="353"/>
                </a:cubicBezTo>
                <a:cubicBezTo>
                  <a:pt x="228" y="353"/>
                  <a:pt x="228" y="353"/>
                  <a:pt x="228" y="354"/>
                </a:cubicBezTo>
                <a:close/>
                <a:moveTo>
                  <a:pt x="228" y="356"/>
                </a:moveTo>
                <a:cubicBezTo>
                  <a:pt x="228" y="356"/>
                  <a:pt x="228" y="356"/>
                  <a:pt x="228" y="356"/>
                </a:cubicBezTo>
                <a:cubicBezTo>
                  <a:pt x="228" y="356"/>
                  <a:pt x="228" y="356"/>
                  <a:pt x="228" y="356"/>
                </a:cubicBezTo>
                <a:cubicBezTo>
                  <a:pt x="228" y="356"/>
                  <a:pt x="228" y="356"/>
                  <a:pt x="228" y="356"/>
                </a:cubicBezTo>
                <a:close/>
                <a:moveTo>
                  <a:pt x="228" y="355"/>
                </a:moveTo>
                <a:cubicBezTo>
                  <a:pt x="228" y="355"/>
                  <a:pt x="228" y="355"/>
                  <a:pt x="228" y="355"/>
                </a:cubicBezTo>
                <a:cubicBezTo>
                  <a:pt x="228" y="355"/>
                  <a:pt x="228" y="355"/>
                  <a:pt x="228" y="355"/>
                </a:cubicBezTo>
                <a:cubicBezTo>
                  <a:pt x="228" y="355"/>
                  <a:pt x="228" y="355"/>
                  <a:pt x="228" y="354"/>
                </a:cubicBezTo>
                <a:cubicBezTo>
                  <a:pt x="228" y="354"/>
                  <a:pt x="228" y="354"/>
                  <a:pt x="228" y="355"/>
                </a:cubicBezTo>
                <a:close/>
                <a:moveTo>
                  <a:pt x="233" y="352"/>
                </a:moveTo>
                <a:cubicBezTo>
                  <a:pt x="233" y="352"/>
                  <a:pt x="233" y="352"/>
                  <a:pt x="233" y="352"/>
                </a:cubicBezTo>
                <a:cubicBezTo>
                  <a:pt x="233" y="352"/>
                  <a:pt x="233" y="352"/>
                  <a:pt x="233" y="352"/>
                </a:cubicBezTo>
                <a:cubicBezTo>
                  <a:pt x="233" y="352"/>
                  <a:pt x="233" y="352"/>
                  <a:pt x="232" y="353"/>
                </a:cubicBezTo>
                <a:cubicBezTo>
                  <a:pt x="233" y="353"/>
                  <a:pt x="233" y="353"/>
                  <a:pt x="233" y="353"/>
                </a:cubicBezTo>
                <a:cubicBezTo>
                  <a:pt x="233" y="352"/>
                  <a:pt x="233" y="352"/>
                  <a:pt x="233" y="352"/>
                </a:cubicBezTo>
                <a:close/>
                <a:moveTo>
                  <a:pt x="215" y="352"/>
                </a:moveTo>
                <a:cubicBezTo>
                  <a:pt x="215" y="352"/>
                  <a:pt x="215" y="352"/>
                  <a:pt x="215" y="352"/>
                </a:cubicBezTo>
                <a:cubicBezTo>
                  <a:pt x="215" y="352"/>
                  <a:pt x="215" y="352"/>
                  <a:pt x="215" y="352"/>
                </a:cubicBezTo>
                <a:close/>
                <a:moveTo>
                  <a:pt x="226" y="352"/>
                </a:moveTo>
                <a:cubicBezTo>
                  <a:pt x="225" y="352"/>
                  <a:pt x="225" y="352"/>
                  <a:pt x="225" y="352"/>
                </a:cubicBezTo>
                <a:cubicBezTo>
                  <a:pt x="226" y="352"/>
                  <a:pt x="225" y="352"/>
                  <a:pt x="226" y="352"/>
                </a:cubicBezTo>
                <a:close/>
                <a:moveTo>
                  <a:pt x="256" y="352"/>
                </a:moveTo>
                <a:cubicBezTo>
                  <a:pt x="256" y="353"/>
                  <a:pt x="256" y="353"/>
                  <a:pt x="256" y="353"/>
                </a:cubicBezTo>
                <a:cubicBezTo>
                  <a:pt x="256" y="352"/>
                  <a:pt x="256" y="352"/>
                  <a:pt x="256" y="352"/>
                </a:cubicBezTo>
                <a:cubicBezTo>
                  <a:pt x="256" y="352"/>
                  <a:pt x="256" y="352"/>
                  <a:pt x="256" y="352"/>
                </a:cubicBezTo>
                <a:close/>
                <a:moveTo>
                  <a:pt x="242" y="352"/>
                </a:moveTo>
                <a:cubicBezTo>
                  <a:pt x="242" y="352"/>
                  <a:pt x="242" y="352"/>
                  <a:pt x="242" y="352"/>
                </a:cubicBezTo>
                <a:cubicBezTo>
                  <a:pt x="242" y="352"/>
                  <a:pt x="242" y="352"/>
                  <a:pt x="242" y="352"/>
                </a:cubicBezTo>
                <a:cubicBezTo>
                  <a:pt x="242" y="352"/>
                  <a:pt x="242" y="352"/>
                  <a:pt x="242" y="352"/>
                </a:cubicBezTo>
                <a:close/>
                <a:moveTo>
                  <a:pt x="214" y="352"/>
                </a:moveTo>
                <a:cubicBezTo>
                  <a:pt x="214" y="353"/>
                  <a:pt x="214" y="353"/>
                  <a:pt x="213" y="353"/>
                </a:cubicBezTo>
                <a:cubicBezTo>
                  <a:pt x="214" y="353"/>
                  <a:pt x="214" y="353"/>
                  <a:pt x="214" y="353"/>
                </a:cubicBezTo>
                <a:cubicBezTo>
                  <a:pt x="214" y="353"/>
                  <a:pt x="214" y="353"/>
                  <a:pt x="214" y="353"/>
                </a:cubicBezTo>
                <a:cubicBezTo>
                  <a:pt x="214" y="352"/>
                  <a:pt x="214" y="353"/>
                  <a:pt x="214" y="352"/>
                </a:cubicBezTo>
                <a:close/>
                <a:moveTo>
                  <a:pt x="212" y="354"/>
                </a:moveTo>
                <a:cubicBezTo>
                  <a:pt x="213" y="353"/>
                  <a:pt x="213" y="353"/>
                  <a:pt x="213" y="353"/>
                </a:cubicBezTo>
                <a:cubicBezTo>
                  <a:pt x="212" y="353"/>
                  <a:pt x="212" y="353"/>
                  <a:pt x="212" y="353"/>
                </a:cubicBezTo>
                <a:cubicBezTo>
                  <a:pt x="212" y="354"/>
                  <a:pt x="212" y="354"/>
                  <a:pt x="212" y="354"/>
                </a:cubicBezTo>
                <a:close/>
                <a:moveTo>
                  <a:pt x="238" y="353"/>
                </a:moveTo>
                <a:cubicBezTo>
                  <a:pt x="237" y="353"/>
                  <a:pt x="237" y="353"/>
                  <a:pt x="237" y="353"/>
                </a:cubicBezTo>
                <a:cubicBezTo>
                  <a:pt x="236" y="353"/>
                  <a:pt x="237" y="353"/>
                  <a:pt x="237" y="353"/>
                </a:cubicBezTo>
                <a:cubicBezTo>
                  <a:pt x="238" y="353"/>
                  <a:pt x="237" y="353"/>
                  <a:pt x="238" y="353"/>
                </a:cubicBezTo>
                <a:close/>
                <a:moveTo>
                  <a:pt x="255" y="353"/>
                </a:moveTo>
                <a:cubicBezTo>
                  <a:pt x="255" y="353"/>
                  <a:pt x="255" y="353"/>
                  <a:pt x="255" y="353"/>
                </a:cubicBezTo>
                <a:cubicBezTo>
                  <a:pt x="255" y="353"/>
                  <a:pt x="255" y="353"/>
                  <a:pt x="255" y="353"/>
                </a:cubicBezTo>
                <a:close/>
                <a:moveTo>
                  <a:pt x="230" y="353"/>
                </a:moveTo>
                <a:cubicBezTo>
                  <a:pt x="230" y="354"/>
                  <a:pt x="230" y="354"/>
                  <a:pt x="231" y="354"/>
                </a:cubicBezTo>
                <a:cubicBezTo>
                  <a:pt x="231" y="355"/>
                  <a:pt x="231" y="355"/>
                  <a:pt x="231" y="355"/>
                </a:cubicBezTo>
                <a:cubicBezTo>
                  <a:pt x="231" y="355"/>
                  <a:pt x="231" y="355"/>
                  <a:pt x="231" y="355"/>
                </a:cubicBezTo>
                <a:cubicBezTo>
                  <a:pt x="231" y="354"/>
                  <a:pt x="231" y="354"/>
                  <a:pt x="231" y="354"/>
                </a:cubicBezTo>
                <a:cubicBezTo>
                  <a:pt x="230" y="353"/>
                  <a:pt x="231" y="353"/>
                  <a:pt x="230" y="353"/>
                </a:cubicBezTo>
                <a:close/>
                <a:moveTo>
                  <a:pt x="245" y="353"/>
                </a:moveTo>
                <a:cubicBezTo>
                  <a:pt x="245" y="353"/>
                  <a:pt x="245" y="353"/>
                  <a:pt x="245" y="353"/>
                </a:cubicBezTo>
                <a:cubicBezTo>
                  <a:pt x="245" y="353"/>
                  <a:pt x="245" y="353"/>
                  <a:pt x="245" y="354"/>
                </a:cubicBezTo>
                <a:lnTo>
                  <a:pt x="245" y="353"/>
                </a:lnTo>
                <a:close/>
                <a:moveTo>
                  <a:pt x="235" y="355"/>
                </a:moveTo>
                <a:cubicBezTo>
                  <a:pt x="235" y="354"/>
                  <a:pt x="235" y="354"/>
                  <a:pt x="235" y="354"/>
                </a:cubicBezTo>
                <a:cubicBezTo>
                  <a:pt x="234" y="354"/>
                  <a:pt x="234" y="354"/>
                  <a:pt x="234" y="354"/>
                </a:cubicBezTo>
                <a:cubicBezTo>
                  <a:pt x="234" y="354"/>
                  <a:pt x="234" y="354"/>
                  <a:pt x="234" y="354"/>
                </a:cubicBezTo>
                <a:cubicBezTo>
                  <a:pt x="233" y="354"/>
                  <a:pt x="233" y="354"/>
                  <a:pt x="233" y="354"/>
                </a:cubicBezTo>
                <a:cubicBezTo>
                  <a:pt x="234" y="354"/>
                  <a:pt x="234" y="354"/>
                  <a:pt x="234" y="355"/>
                </a:cubicBezTo>
                <a:lnTo>
                  <a:pt x="235" y="355"/>
                </a:lnTo>
                <a:close/>
                <a:moveTo>
                  <a:pt x="243" y="354"/>
                </a:moveTo>
                <a:cubicBezTo>
                  <a:pt x="243" y="354"/>
                  <a:pt x="243" y="354"/>
                  <a:pt x="243" y="354"/>
                </a:cubicBezTo>
                <a:cubicBezTo>
                  <a:pt x="243" y="354"/>
                  <a:pt x="243" y="354"/>
                  <a:pt x="243" y="354"/>
                </a:cubicBezTo>
                <a:cubicBezTo>
                  <a:pt x="243" y="354"/>
                  <a:pt x="243" y="354"/>
                  <a:pt x="243" y="354"/>
                </a:cubicBezTo>
                <a:cubicBezTo>
                  <a:pt x="243" y="354"/>
                  <a:pt x="243" y="354"/>
                  <a:pt x="243" y="354"/>
                </a:cubicBezTo>
                <a:close/>
                <a:moveTo>
                  <a:pt x="256" y="354"/>
                </a:moveTo>
                <a:cubicBezTo>
                  <a:pt x="256" y="354"/>
                  <a:pt x="256" y="354"/>
                  <a:pt x="256" y="355"/>
                </a:cubicBezTo>
                <a:cubicBezTo>
                  <a:pt x="257" y="354"/>
                  <a:pt x="257" y="354"/>
                  <a:pt x="257" y="354"/>
                </a:cubicBezTo>
                <a:cubicBezTo>
                  <a:pt x="257" y="354"/>
                  <a:pt x="257" y="354"/>
                  <a:pt x="257" y="354"/>
                </a:cubicBezTo>
                <a:cubicBezTo>
                  <a:pt x="257" y="354"/>
                  <a:pt x="257" y="354"/>
                  <a:pt x="257" y="354"/>
                </a:cubicBezTo>
                <a:lnTo>
                  <a:pt x="256" y="354"/>
                </a:lnTo>
                <a:close/>
                <a:moveTo>
                  <a:pt x="242" y="354"/>
                </a:moveTo>
                <a:cubicBezTo>
                  <a:pt x="242" y="354"/>
                  <a:pt x="242" y="354"/>
                  <a:pt x="242" y="354"/>
                </a:cubicBezTo>
                <a:cubicBezTo>
                  <a:pt x="242" y="354"/>
                  <a:pt x="242" y="354"/>
                  <a:pt x="242" y="354"/>
                </a:cubicBezTo>
                <a:close/>
                <a:moveTo>
                  <a:pt x="245" y="356"/>
                </a:moveTo>
                <a:cubicBezTo>
                  <a:pt x="245" y="355"/>
                  <a:pt x="245" y="355"/>
                  <a:pt x="245" y="355"/>
                </a:cubicBezTo>
                <a:cubicBezTo>
                  <a:pt x="245" y="355"/>
                  <a:pt x="245" y="355"/>
                  <a:pt x="244" y="354"/>
                </a:cubicBezTo>
                <a:cubicBezTo>
                  <a:pt x="244" y="355"/>
                  <a:pt x="244" y="355"/>
                  <a:pt x="245" y="355"/>
                </a:cubicBezTo>
                <a:cubicBezTo>
                  <a:pt x="245" y="356"/>
                  <a:pt x="245" y="356"/>
                  <a:pt x="245" y="356"/>
                </a:cubicBezTo>
                <a:close/>
                <a:moveTo>
                  <a:pt x="233" y="355"/>
                </a:moveTo>
                <a:cubicBezTo>
                  <a:pt x="233" y="355"/>
                  <a:pt x="233" y="355"/>
                  <a:pt x="232" y="355"/>
                </a:cubicBezTo>
                <a:cubicBezTo>
                  <a:pt x="232" y="355"/>
                  <a:pt x="232" y="355"/>
                  <a:pt x="232" y="355"/>
                </a:cubicBezTo>
                <a:cubicBezTo>
                  <a:pt x="232" y="355"/>
                  <a:pt x="232" y="355"/>
                  <a:pt x="232" y="355"/>
                </a:cubicBezTo>
                <a:lnTo>
                  <a:pt x="233" y="355"/>
                </a:lnTo>
                <a:close/>
                <a:moveTo>
                  <a:pt x="246" y="355"/>
                </a:moveTo>
                <a:cubicBezTo>
                  <a:pt x="245" y="355"/>
                  <a:pt x="246" y="355"/>
                  <a:pt x="245" y="355"/>
                </a:cubicBezTo>
                <a:cubicBezTo>
                  <a:pt x="245" y="355"/>
                  <a:pt x="245" y="355"/>
                  <a:pt x="245" y="355"/>
                </a:cubicBezTo>
                <a:lnTo>
                  <a:pt x="246" y="355"/>
                </a:lnTo>
                <a:close/>
                <a:moveTo>
                  <a:pt x="214" y="355"/>
                </a:moveTo>
                <a:cubicBezTo>
                  <a:pt x="214" y="355"/>
                  <a:pt x="214" y="355"/>
                  <a:pt x="214" y="355"/>
                </a:cubicBezTo>
                <a:cubicBezTo>
                  <a:pt x="214" y="355"/>
                  <a:pt x="214" y="355"/>
                  <a:pt x="214" y="355"/>
                </a:cubicBezTo>
                <a:cubicBezTo>
                  <a:pt x="215" y="355"/>
                  <a:pt x="215" y="355"/>
                  <a:pt x="215" y="355"/>
                </a:cubicBezTo>
                <a:cubicBezTo>
                  <a:pt x="215" y="355"/>
                  <a:pt x="215" y="355"/>
                  <a:pt x="214" y="355"/>
                </a:cubicBezTo>
                <a:close/>
                <a:moveTo>
                  <a:pt x="231" y="355"/>
                </a:moveTo>
                <a:cubicBezTo>
                  <a:pt x="231" y="355"/>
                  <a:pt x="231" y="355"/>
                  <a:pt x="231" y="355"/>
                </a:cubicBezTo>
                <a:cubicBezTo>
                  <a:pt x="231" y="355"/>
                  <a:pt x="231" y="355"/>
                  <a:pt x="231" y="355"/>
                </a:cubicBezTo>
                <a:cubicBezTo>
                  <a:pt x="231" y="355"/>
                  <a:pt x="231" y="355"/>
                  <a:pt x="231" y="355"/>
                </a:cubicBezTo>
                <a:cubicBezTo>
                  <a:pt x="231" y="355"/>
                  <a:pt x="231" y="355"/>
                  <a:pt x="231" y="355"/>
                </a:cubicBezTo>
                <a:close/>
                <a:moveTo>
                  <a:pt x="248" y="355"/>
                </a:moveTo>
                <a:cubicBezTo>
                  <a:pt x="248" y="355"/>
                  <a:pt x="248" y="355"/>
                  <a:pt x="248" y="355"/>
                </a:cubicBezTo>
                <a:cubicBezTo>
                  <a:pt x="248" y="355"/>
                  <a:pt x="248" y="355"/>
                  <a:pt x="248" y="355"/>
                </a:cubicBezTo>
                <a:cubicBezTo>
                  <a:pt x="248" y="355"/>
                  <a:pt x="248" y="355"/>
                  <a:pt x="248" y="355"/>
                </a:cubicBezTo>
                <a:cubicBezTo>
                  <a:pt x="248" y="355"/>
                  <a:pt x="248" y="355"/>
                  <a:pt x="248" y="355"/>
                </a:cubicBezTo>
                <a:close/>
                <a:moveTo>
                  <a:pt x="208" y="355"/>
                </a:moveTo>
                <a:cubicBezTo>
                  <a:pt x="208" y="356"/>
                  <a:pt x="208" y="356"/>
                  <a:pt x="208" y="356"/>
                </a:cubicBezTo>
                <a:cubicBezTo>
                  <a:pt x="208" y="356"/>
                  <a:pt x="208" y="356"/>
                  <a:pt x="208" y="356"/>
                </a:cubicBezTo>
                <a:cubicBezTo>
                  <a:pt x="208" y="355"/>
                  <a:pt x="208" y="355"/>
                  <a:pt x="208" y="355"/>
                </a:cubicBezTo>
                <a:close/>
                <a:moveTo>
                  <a:pt x="221" y="356"/>
                </a:moveTo>
                <a:cubicBezTo>
                  <a:pt x="221" y="356"/>
                  <a:pt x="221" y="356"/>
                  <a:pt x="221" y="356"/>
                </a:cubicBezTo>
                <a:cubicBezTo>
                  <a:pt x="221" y="356"/>
                  <a:pt x="221" y="356"/>
                  <a:pt x="221" y="356"/>
                </a:cubicBezTo>
                <a:cubicBezTo>
                  <a:pt x="221" y="356"/>
                  <a:pt x="220" y="356"/>
                  <a:pt x="220" y="356"/>
                </a:cubicBezTo>
                <a:cubicBezTo>
                  <a:pt x="220" y="356"/>
                  <a:pt x="220" y="356"/>
                  <a:pt x="220" y="356"/>
                </a:cubicBezTo>
                <a:cubicBezTo>
                  <a:pt x="220" y="356"/>
                  <a:pt x="220" y="356"/>
                  <a:pt x="220" y="356"/>
                </a:cubicBezTo>
                <a:cubicBezTo>
                  <a:pt x="220" y="357"/>
                  <a:pt x="221" y="356"/>
                  <a:pt x="221" y="357"/>
                </a:cubicBezTo>
                <a:cubicBezTo>
                  <a:pt x="222" y="357"/>
                  <a:pt x="222" y="356"/>
                  <a:pt x="222" y="356"/>
                </a:cubicBezTo>
                <a:cubicBezTo>
                  <a:pt x="222" y="355"/>
                  <a:pt x="222" y="356"/>
                  <a:pt x="222" y="355"/>
                </a:cubicBezTo>
                <a:cubicBezTo>
                  <a:pt x="222" y="355"/>
                  <a:pt x="222" y="355"/>
                  <a:pt x="222" y="355"/>
                </a:cubicBezTo>
                <a:cubicBezTo>
                  <a:pt x="222" y="355"/>
                  <a:pt x="222" y="355"/>
                  <a:pt x="222" y="355"/>
                </a:cubicBezTo>
                <a:cubicBezTo>
                  <a:pt x="222" y="355"/>
                  <a:pt x="222" y="356"/>
                  <a:pt x="221" y="356"/>
                </a:cubicBezTo>
                <a:close/>
                <a:moveTo>
                  <a:pt x="205" y="355"/>
                </a:moveTo>
                <a:cubicBezTo>
                  <a:pt x="205" y="356"/>
                  <a:pt x="205" y="356"/>
                  <a:pt x="204" y="357"/>
                </a:cubicBezTo>
                <a:cubicBezTo>
                  <a:pt x="203" y="357"/>
                  <a:pt x="202" y="357"/>
                  <a:pt x="201" y="358"/>
                </a:cubicBezTo>
                <a:cubicBezTo>
                  <a:pt x="201" y="358"/>
                  <a:pt x="201" y="358"/>
                  <a:pt x="201" y="358"/>
                </a:cubicBezTo>
                <a:cubicBezTo>
                  <a:pt x="202" y="358"/>
                  <a:pt x="203" y="358"/>
                  <a:pt x="203" y="358"/>
                </a:cubicBezTo>
                <a:cubicBezTo>
                  <a:pt x="203" y="358"/>
                  <a:pt x="203" y="358"/>
                  <a:pt x="203" y="358"/>
                </a:cubicBezTo>
                <a:cubicBezTo>
                  <a:pt x="204" y="357"/>
                  <a:pt x="204" y="358"/>
                  <a:pt x="205" y="357"/>
                </a:cubicBezTo>
                <a:cubicBezTo>
                  <a:pt x="205" y="357"/>
                  <a:pt x="205" y="357"/>
                  <a:pt x="205" y="356"/>
                </a:cubicBezTo>
                <a:cubicBezTo>
                  <a:pt x="205" y="356"/>
                  <a:pt x="205" y="356"/>
                  <a:pt x="205" y="355"/>
                </a:cubicBezTo>
                <a:close/>
                <a:moveTo>
                  <a:pt x="206" y="356"/>
                </a:moveTo>
                <a:cubicBezTo>
                  <a:pt x="206" y="356"/>
                  <a:pt x="206" y="356"/>
                  <a:pt x="206" y="356"/>
                </a:cubicBezTo>
                <a:cubicBezTo>
                  <a:pt x="206" y="356"/>
                  <a:pt x="206" y="356"/>
                  <a:pt x="206" y="356"/>
                </a:cubicBezTo>
                <a:cubicBezTo>
                  <a:pt x="206" y="356"/>
                  <a:pt x="207" y="356"/>
                  <a:pt x="207" y="356"/>
                </a:cubicBezTo>
                <a:cubicBezTo>
                  <a:pt x="207" y="356"/>
                  <a:pt x="207" y="356"/>
                  <a:pt x="207" y="356"/>
                </a:cubicBezTo>
                <a:cubicBezTo>
                  <a:pt x="207" y="355"/>
                  <a:pt x="207" y="355"/>
                  <a:pt x="206" y="355"/>
                </a:cubicBezTo>
                <a:cubicBezTo>
                  <a:pt x="206" y="356"/>
                  <a:pt x="206" y="356"/>
                  <a:pt x="206" y="356"/>
                </a:cubicBezTo>
                <a:close/>
                <a:moveTo>
                  <a:pt x="238" y="356"/>
                </a:moveTo>
                <a:cubicBezTo>
                  <a:pt x="238" y="356"/>
                  <a:pt x="238" y="356"/>
                  <a:pt x="238" y="356"/>
                </a:cubicBezTo>
                <a:cubicBezTo>
                  <a:pt x="238" y="356"/>
                  <a:pt x="238" y="356"/>
                  <a:pt x="239" y="356"/>
                </a:cubicBezTo>
                <a:cubicBezTo>
                  <a:pt x="239" y="356"/>
                  <a:pt x="239" y="356"/>
                  <a:pt x="239" y="356"/>
                </a:cubicBezTo>
                <a:cubicBezTo>
                  <a:pt x="238" y="356"/>
                  <a:pt x="238" y="356"/>
                  <a:pt x="238" y="356"/>
                </a:cubicBezTo>
                <a:cubicBezTo>
                  <a:pt x="238" y="356"/>
                  <a:pt x="238" y="356"/>
                  <a:pt x="238" y="356"/>
                </a:cubicBezTo>
                <a:close/>
                <a:moveTo>
                  <a:pt x="237" y="356"/>
                </a:moveTo>
                <a:cubicBezTo>
                  <a:pt x="236" y="356"/>
                  <a:pt x="236" y="356"/>
                  <a:pt x="234" y="356"/>
                </a:cubicBezTo>
                <a:cubicBezTo>
                  <a:pt x="234" y="357"/>
                  <a:pt x="234" y="357"/>
                  <a:pt x="234" y="357"/>
                </a:cubicBezTo>
                <a:cubicBezTo>
                  <a:pt x="235" y="357"/>
                  <a:pt x="235" y="357"/>
                  <a:pt x="235" y="356"/>
                </a:cubicBezTo>
                <a:cubicBezTo>
                  <a:pt x="236" y="357"/>
                  <a:pt x="235" y="357"/>
                  <a:pt x="235" y="358"/>
                </a:cubicBezTo>
                <a:cubicBezTo>
                  <a:pt x="236" y="358"/>
                  <a:pt x="236" y="358"/>
                  <a:pt x="236" y="358"/>
                </a:cubicBezTo>
                <a:cubicBezTo>
                  <a:pt x="236" y="358"/>
                  <a:pt x="236" y="358"/>
                  <a:pt x="236" y="358"/>
                </a:cubicBezTo>
                <a:cubicBezTo>
                  <a:pt x="237" y="358"/>
                  <a:pt x="236" y="358"/>
                  <a:pt x="236" y="357"/>
                </a:cubicBezTo>
                <a:cubicBezTo>
                  <a:pt x="237" y="357"/>
                  <a:pt x="237" y="357"/>
                  <a:pt x="237" y="356"/>
                </a:cubicBezTo>
                <a:close/>
                <a:moveTo>
                  <a:pt x="243" y="356"/>
                </a:moveTo>
                <a:cubicBezTo>
                  <a:pt x="243" y="356"/>
                  <a:pt x="243" y="356"/>
                  <a:pt x="243" y="356"/>
                </a:cubicBezTo>
                <a:cubicBezTo>
                  <a:pt x="243" y="356"/>
                  <a:pt x="243" y="356"/>
                  <a:pt x="243" y="356"/>
                </a:cubicBezTo>
                <a:cubicBezTo>
                  <a:pt x="243" y="356"/>
                  <a:pt x="243" y="356"/>
                  <a:pt x="243" y="356"/>
                </a:cubicBezTo>
                <a:close/>
                <a:moveTo>
                  <a:pt x="218" y="356"/>
                </a:moveTo>
                <a:cubicBezTo>
                  <a:pt x="218" y="356"/>
                  <a:pt x="218" y="356"/>
                  <a:pt x="218" y="356"/>
                </a:cubicBezTo>
                <a:cubicBezTo>
                  <a:pt x="218" y="356"/>
                  <a:pt x="218" y="356"/>
                  <a:pt x="218" y="356"/>
                </a:cubicBezTo>
                <a:cubicBezTo>
                  <a:pt x="218" y="356"/>
                  <a:pt x="218" y="356"/>
                  <a:pt x="218" y="356"/>
                </a:cubicBezTo>
                <a:close/>
                <a:moveTo>
                  <a:pt x="214" y="360"/>
                </a:moveTo>
                <a:cubicBezTo>
                  <a:pt x="214" y="360"/>
                  <a:pt x="214" y="360"/>
                  <a:pt x="214" y="360"/>
                </a:cubicBezTo>
                <a:cubicBezTo>
                  <a:pt x="214" y="360"/>
                  <a:pt x="214" y="360"/>
                  <a:pt x="214" y="360"/>
                </a:cubicBezTo>
                <a:cubicBezTo>
                  <a:pt x="215" y="360"/>
                  <a:pt x="214" y="360"/>
                  <a:pt x="214" y="360"/>
                </a:cubicBezTo>
                <a:cubicBezTo>
                  <a:pt x="215" y="360"/>
                  <a:pt x="214" y="359"/>
                  <a:pt x="214" y="359"/>
                </a:cubicBezTo>
                <a:cubicBezTo>
                  <a:pt x="214" y="359"/>
                  <a:pt x="214" y="359"/>
                  <a:pt x="214" y="359"/>
                </a:cubicBezTo>
                <a:cubicBezTo>
                  <a:pt x="214" y="358"/>
                  <a:pt x="214" y="358"/>
                  <a:pt x="214" y="358"/>
                </a:cubicBezTo>
                <a:cubicBezTo>
                  <a:pt x="215" y="359"/>
                  <a:pt x="215" y="359"/>
                  <a:pt x="215" y="359"/>
                </a:cubicBezTo>
                <a:cubicBezTo>
                  <a:pt x="215" y="359"/>
                  <a:pt x="215" y="359"/>
                  <a:pt x="215" y="359"/>
                </a:cubicBezTo>
                <a:cubicBezTo>
                  <a:pt x="215" y="359"/>
                  <a:pt x="215" y="359"/>
                  <a:pt x="215" y="359"/>
                </a:cubicBezTo>
                <a:cubicBezTo>
                  <a:pt x="216" y="359"/>
                  <a:pt x="215" y="359"/>
                  <a:pt x="216" y="358"/>
                </a:cubicBezTo>
                <a:cubicBezTo>
                  <a:pt x="216" y="358"/>
                  <a:pt x="216" y="358"/>
                  <a:pt x="216" y="358"/>
                </a:cubicBezTo>
                <a:cubicBezTo>
                  <a:pt x="216" y="358"/>
                  <a:pt x="217" y="357"/>
                  <a:pt x="217" y="356"/>
                </a:cubicBezTo>
                <a:cubicBezTo>
                  <a:pt x="216" y="356"/>
                  <a:pt x="216" y="356"/>
                  <a:pt x="215" y="356"/>
                </a:cubicBezTo>
                <a:cubicBezTo>
                  <a:pt x="215" y="357"/>
                  <a:pt x="214" y="357"/>
                  <a:pt x="213" y="357"/>
                </a:cubicBezTo>
                <a:cubicBezTo>
                  <a:pt x="214" y="358"/>
                  <a:pt x="214" y="359"/>
                  <a:pt x="214" y="360"/>
                </a:cubicBezTo>
                <a:close/>
                <a:moveTo>
                  <a:pt x="238" y="357"/>
                </a:moveTo>
                <a:cubicBezTo>
                  <a:pt x="238" y="357"/>
                  <a:pt x="238" y="357"/>
                  <a:pt x="238" y="357"/>
                </a:cubicBezTo>
                <a:cubicBezTo>
                  <a:pt x="238" y="356"/>
                  <a:pt x="238" y="356"/>
                  <a:pt x="237" y="356"/>
                </a:cubicBezTo>
                <a:cubicBezTo>
                  <a:pt x="238" y="357"/>
                  <a:pt x="237" y="356"/>
                  <a:pt x="238" y="357"/>
                </a:cubicBezTo>
                <a:cubicBezTo>
                  <a:pt x="238" y="357"/>
                  <a:pt x="238" y="357"/>
                  <a:pt x="238" y="357"/>
                </a:cubicBezTo>
                <a:close/>
                <a:moveTo>
                  <a:pt x="225" y="359"/>
                </a:moveTo>
                <a:cubicBezTo>
                  <a:pt x="226" y="359"/>
                  <a:pt x="226" y="359"/>
                  <a:pt x="226" y="359"/>
                </a:cubicBezTo>
                <a:cubicBezTo>
                  <a:pt x="226" y="359"/>
                  <a:pt x="226" y="358"/>
                  <a:pt x="225" y="358"/>
                </a:cubicBezTo>
                <a:cubicBezTo>
                  <a:pt x="225" y="358"/>
                  <a:pt x="226" y="358"/>
                  <a:pt x="226" y="357"/>
                </a:cubicBezTo>
                <a:cubicBezTo>
                  <a:pt x="226" y="357"/>
                  <a:pt x="226" y="357"/>
                  <a:pt x="226" y="357"/>
                </a:cubicBezTo>
                <a:cubicBezTo>
                  <a:pt x="226" y="357"/>
                  <a:pt x="226" y="357"/>
                  <a:pt x="226" y="357"/>
                </a:cubicBezTo>
                <a:cubicBezTo>
                  <a:pt x="226" y="357"/>
                  <a:pt x="226" y="357"/>
                  <a:pt x="226" y="357"/>
                </a:cubicBezTo>
                <a:cubicBezTo>
                  <a:pt x="225" y="357"/>
                  <a:pt x="225" y="357"/>
                  <a:pt x="225" y="357"/>
                </a:cubicBezTo>
                <a:cubicBezTo>
                  <a:pt x="225" y="358"/>
                  <a:pt x="225" y="358"/>
                  <a:pt x="225" y="359"/>
                </a:cubicBezTo>
                <a:close/>
                <a:moveTo>
                  <a:pt x="223" y="357"/>
                </a:moveTo>
                <a:cubicBezTo>
                  <a:pt x="223" y="357"/>
                  <a:pt x="222" y="357"/>
                  <a:pt x="222" y="357"/>
                </a:cubicBezTo>
                <a:cubicBezTo>
                  <a:pt x="222" y="358"/>
                  <a:pt x="222" y="357"/>
                  <a:pt x="223" y="357"/>
                </a:cubicBezTo>
                <a:close/>
                <a:moveTo>
                  <a:pt x="222" y="358"/>
                </a:moveTo>
                <a:cubicBezTo>
                  <a:pt x="222" y="357"/>
                  <a:pt x="222" y="358"/>
                  <a:pt x="221" y="357"/>
                </a:cubicBezTo>
                <a:cubicBezTo>
                  <a:pt x="221" y="358"/>
                  <a:pt x="221" y="358"/>
                  <a:pt x="221" y="358"/>
                </a:cubicBezTo>
                <a:cubicBezTo>
                  <a:pt x="222" y="358"/>
                  <a:pt x="222" y="358"/>
                  <a:pt x="222" y="358"/>
                </a:cubicBezTo>
                <a:cubicBezTo>
                  <a:pt x="222" y="358"/>
                  <a:pt x="222" y="358"/>
                  <a:pt x="222" y="358"/>
                </a:cubicBezTo>
                <a:close/>
                <a:moveTo>
                  <a:pt x="198" y="359"/>
                </a:moveTo>
                <a:cubicBezTo>
                  <a:pt x="198" y="359"/>
                  <a:pt x="197" y="359"/>
                  <a:pt x="197" y="359"/>
                </a:cubicBezTo>
                <a:cubicBezTo>
                  <a:pt x="197" y="360"/>
                  <a:pt x="197" y="360"/>
                  <a:pt x="197" y="360"/>
                </a:cubicBezTo>
                <a:cubicBezTo>
                  <a:pt x="198" y="360"/>
                  <a:pt x="198" y="360"/>
                  <a:pt x="199" y="360"/>
                </a:cubicBezTo>
                <a:cubicBezTo>
                  <a:pt x="199" y="359"/>
                  <a:pt x="199" y="359"/>
                  <a:pt x="200" y="358"/>
                </a:cubicBezTo>
                <a:cubicBezTo>
                  <a:pt x="199" y="358"/>
                  <a:pt x="199" y="358"/>
                  <a:pt x="199" y="358"/>
                </a:cubicBezTo>
                <a:cubicBezTo>
                  <a:pt x="199" y="358"/>
                  <a:pt x="198" y="359"/>
                  <a:pt x="198" y="359"/>
                </a:cubicBezTo>
                <a:close/>
                <a:moveTo>
                  <a:pt x="221" y="359"/>
                </a:moveTo>
                <a:cubicBezTo>
                  <a:pt x="221" y="359"/>
                  <a:pt x="221" y="359"/>
                  <a:pt x="221" y="359"/>
                </a:cubicBezTo>
                <a:cubicBezTo>
                  <a:pt x="221" y="358"/>
                  <a:pt x="221" y="358"/>
                  <a:pt x="221" y="358"/>
                </a:cubicBezTo>
                <a:cubicBezTo>
                  <a:pt x="221" y="359"/>
                  <a:pt x="221" y="359"/>
                  <a:pt x="221" y="359"/>
                </a:cubicBezTo>
                <a:close/>
                <a:moveTo>
                  <a:pt x="207" y="359"/>
                </a:moveTo>
                <a:cubicBezTo>
                  <a:pt x="207" y="359"/>
                  <a:pt x="207" y="359"/>
                  <a:pt x="206" y="359"/>
                </a:cubicBezTo>
                <a:cubicBezTo>
                  <a:pt x="206" y="359"/>
                  <a:pt x="206" y="359"/>
                  <a:pt x="206" y="359"/>
                </a:cubicBezTo>
                <a:lnTo>
                  <a:pt x="207" y="359"/>
                </a:lnTo>
                <a:close/>
                <a:moveTo>
                  <a:pt x="213" y="359"/>
                </a:moveTo>
                <a:cubicBezTo>
                  <a:pt x="213" y="359"/>
                  <a:pt x="213" y="359"/>
                  <a:pt x="213" y="359"/>
                </a:cubicBezTo>
                <a:cubicBezTo>
                  <a:pt x="213" y="359"/>
                  <a:pt x="213" y="359"/>
                  <a:pt x="213" y="359"/>
                </a:cubicBezTo>
                <a:close/>
                <a:moveTo>
                  <a:pt x="234" y="359"/>
                </a:moveTo>
                <a:cubicBezTo>
                  <a:pt x="234" y="359"/>
                  <a:pt x="234" y="359"/>
                  <a:pt x="234" y="359"/>
                </a:cubicBezTo>
                <a:cubicBezTo>
                  <a:pt x="234" y="359"/>
                  <a:pt x="234" y="359"/>
                  <a:pt x="234" y="359"/>
                </a:cubicBezTo>
                <a:cubicBezTo>
                  <a:pt x="234" y="359"/>
                  <a:pt x="234" y="359"/>
                  <a:pt x="234" y="359"/>
                </a:cubicBezTo>
                <a:close/>
                <a:moveTo>
                  <a:pt x="204" y="361"/>
                </a:moveTo>
                <a:cubicBezTo>
                  <a:pt x="203" y="361"/>
                  <a:pt x="203" y="361"/>
                  <a:pt x="203" y="361"/>
                </a:cubicBezTo>
                <a:cubicBezTo>
                  <a:pt x="204" y="361"/>
                  <a:pt x="204" y="362"/>
                  <a:pt x="204" y="362"/>
                </a:cubicBezTo>
                <a:cubicBezTo>
                  <a:pt x="204" y="362"/>
                  <a:pt x="204" y="362"/>
                  <a:pt x="204" y="362"/>
                </a:cubicBezTo>
                <a:cubicBezTo>
                  <a:pt x="204" y="362"/>
                  <a:pt x="204" y="362"/>
                  <a:pt x="205" y="361"/>
                </a:cubicBezTo>
                <a:cubicBezTo>
                  <a:pt x="205" y="361"/>
                  <a:pt x="205" y="361"/>
                  <a:pt x="205" y="361"/>
                </a:cubicBezTo>
                <a:cubicBezTo>
                  <a:pt x="205" y="362"/>
                  <a:pt x="205" y="362"/>
                  <a:pt x="205" y="363"/>
                </a:cubicBezTo>
                <a:cubicBezTo>
                  <a:pt x="206" y="363"/>
                  <a:pt x="206" y="363"/>
                  <a:pt x="206" y="363"/>
                </a:cubicBezTo>
                <a:cubicBezTo>
                  <a:pt x="206" y="363"/>
                  <a:pt x="207" y="362"/>
                  <a:pt x="207" y="362"/>
                </a:cubicBezTo>
                <a:cubicBezTo>
                  <a:pt x="207" y="361"/>
                  <a:pt x="207" y="361"/>
                  <a:pt x="206" y="361"/>
                </a:cubicBezTo>
                <a:cubicBezTo>
                  <a:pt x="207" y="361"/>
                  <a:pt x="207" y="361"/>
                  <a:pt x="207" y="360"/>
                </a:cubicBezTo>
                <a:cubicBezTo>
                  <a:pt x="207" y="360"/>
                  <a:pt x="207" y="360"/>
                  <a:pt x="206" y="360"/>
                </a:cubicBezTo>
                <a:cubicBezTo>
                  <a:pt x="206" y="360"/>
                  <a:pt x="206" y="360"/>
                  <a:pt x="206" y="361"/>
                </a:cubicBezTo>
                <a:cubicBezTo>
                  <a:pt x="206" y="361"/>
                  <a:pt x="206" y="361"/>
                  <a:pt x="206" y="361"/>
                </a:cubicBezTo>
                <a:cubicBezTo>
                  <a:pt x="205" y="360"/>
                  <a:pt x="205" y="360"/>
                  <a:pt x="205" y="360"/>
                </a:cubicBezTo>
                <a:cubicBezTo>
                  <a:pt x="205" y="360"/>
                  <a:pt x="206" y="359"/>
                  <a:pt x="206" y="359"/>
                </a:cubicBezTo>
                <a:cubicBezTo>
                  <a:pt x="206" y="359"/>
                  <a:pt x="206" y="359"/>
                  <a:pt x="206" y="359"/>
                </a:cubicBezTo>
                <a:cubicBezTo>
                  <a:pt x="206" y="359"/>
                  <a:pt x="206" y="359"/>
                  <a:pt x="206" y="359"/>
                </a:cubicBezTo>
                <a:cubicBezTo>
                  <a:pt x="205" y="359"/>
                  <a:pt x="205" y="360"/>
                  <a:pt x="204" y="360"/>
                </a:cubicBezTo>
                <a:cubicBezTo>
                  <a:pt x="204" y="360"/>
                  <a:pt x="204" y="361"/>
                  <a:pt x="204" y="361"/>
                </a:cubicBezTo>
                <a:close/>
                <a:moveTo>
                  <a:pt x="211" y="359"/>
                </a:moveTo>
                <a:cubicBezTo>
                  <a:pt x="211" y="359"/>
                  <a:pt x="211" y="359"/>
                  <a:pt x="211" y="359"/>
                </a:cubicBezTo>
                <a:cubicBezTo>
                  <a:pt x="211" y="359"/>
                  <a:pt x="211" y="359"/>
                  <a:pt x="211" y="359"/>
                </a:cubicBezTo>
                <a:cubicBezTo>
                  <a:pt x="211" y="360"/>
                  <a:pt x="211" y="360"/>
                  <a:pt x="211" y="360"/>
                </a:cubicBezTo>
                <a:cubicBezTo>
                  <a:pt x="211" y="360"/>
                  <a:pt x="211" y="360"/>
                  <a:pt x="211" y="360"/>
                </a:cubicBezTo>
                <a:cubicBezTo>
                  <a:pt x="211" y="360"/>
                  <a:pt x="211" y="359"/>
                  <a:pt x="211" y="359"/>
                </a:cubicBezTo>
                <a:cubicBezTo>
                  <a:pt x="211" y="359"/>
                  <a:pt x="211" y="359"/>
                  <a:pt x="211" y="359"/>
                </a:cubicBezTo>
                <a:cubicBezTo>
                  <a:pt x="211" y="359"/>
                  <a:pt x="211" y="359"/>
                  <a:pt x="211" y="359"/>
                </a:cubicBezTo>
                <a:close/>
                <a:moveTo>
                  <a:pt x="213" y="359"/>
                </a:moveTo>
                <a:cubicBezTo>
                  <a:pt x="212" y="359"/>
                  <a:pt x="212" y="359"/>
                  <a:pt x="212" y="359"/>
                </a:cubicBezTo>
                <a:cubicBezTo>
                  <a:pt x="212" y="359"/>
                  <a:pt x="212" y="359"/>
                  <a:pt x="212" y="359"/>
                </a:cubicBezTo>
                <a:cubicBezTo>
                  <a:pt x="212" y="360"/>
                  <a:pt x="212" y="360"/>
                  <a:pt x="212" y="360"/>
                </a:cubicBezTo>
                <a:cubicBezTo>
                  <a:pt x="213" y="360"/>
                  <a:pt x="213" y="360"/>
                  <a:pt x="213" y="360"/>
                </a:cubicBezTo>
                <a:cubicBezTo>
                  <a:pt x="213" y="360"/>
                  <a:pt x="213" y="360"/>
                  <a:pt x="213" y="360"/>
                </a:cubicBezTo>
                <a:cubicBezTo>
                  <a:pt x="213" y="359"/>
                  <a:pt x="213" y="360"/>
                  <a:pt x="213" y="359"/>
                </a:cubicBezTo>
                <a:close/>
                <a:moveTo>
                  <a:pt x="207" y="360"/>
                </a:moveTo>
                <a:cubicBezTo>
                  <a:pt x="208" y="360"/>
                  <a:pt x="208" y="360"/>
                  <a:pt x="208" y="360"/>
                </a:cubicBezTo>
                <a:cubicBezTo>
                  <a:pt x="208" y="361"/>
                  <a:pt x="208" y="361"/>
                  <a:pt x="208" y="361"/>
                </a:cubicBezTo>
                <a:cubicBezTo>
                  <a:pt x="209" y="362"/>
                  <a:pt x="209" y="362"/>
                  <a:pt x="209" y="362"/>
                </a:cubicBezTo>
                <a:cubicBezTo>
                  <a:pt x="210" y="362"/>
                  <a:pt x="210" y="362"/>
                  <a:pt x="210" y="361"/>
                </a:cubicBezTo>
                <a:cubicBezTo>
                  <a:pt x="210" y="361"/>
                  <a:pt x="209" y="360"/>
                  <a:pt x="209" y="360"/>
                </a:cubicBezTo>
                <a:cubicBezTo>
                  <a:pt x="209" y="360"/>
                  <a:pt x="209" y="360"/>
                  <a:pt x="208" y="360"/>
                </a:cubicBezTo>
                <a:cubicBezTo>
                  <a:pt x="208" y="360"/>
                  <a:pt x="208" y="360"/>
                  <a:pt x="208" y="360"/>
                </a:cubicBezTo>
                <a:cubicBezTo>
                  <a:pt x="208" y="360"/>
                  <a:pt x="208" y="360"/>
                  <a:pt x="207" y="360"/>
                </a:cubicBezTo>
                <a:close/>
                <a:moveTo>
                  <a:pt x="229" y="360"/>
                </a:moveTo>
                <a:cubicBezTo>
                  <a:pt x="229" y="360"/>
                  <a:pt x="229" y="360"/>
                  <a:pt x="229" y="360"/>
                </a:cubicBezTo>
                <a:cubicBezTo>
                  <a:pt x="228" y="360"/>
                  <a:pt x="228" y="360"/>
                  <a:pt x="228" y="360"/>
                </a:cubicBezTo>
                <a:cubicBezTo>
                  <a:pt x="228" y="360"/>
                  <a:pt x="228" y="360"/>
                  <a:pt x="229" y="360"/>
                </a:cubicBezTo>
                <a:cubicBezTo>
                  <a:pt x="229" y="360"/>
                  <a:pt x="229" y="360"/>
                  <a:pt x="229" y="360"/>
                </a:cubicBezTo>
                <a:close/>
                <a:moveTo>
                  <a:pt x="236" y="360"/>
                </a:moveTo>
                <a:cubicBezTo>
                  <a:pt x="236" y="360"/>
                  <a:pt x="236" y="360"/>
                  <a:pt x="236" y="360"/>
                </a:cubicBezTo>
                <a:cubicBezTo>
                  <a:pt x="236" y="360"/>
                  <a:pt x="236" y="360"/>
                  <a:pt x="236" y="360"/>
                </a:cubicBezTo>
                <a:close/>
                <a:moveTo>
                  <a:pt x="200" y="362"/>
                </a:moveTo>
                <a:cubicBezTo>
                  <a:pt x="200" y="363"/>
                  <a:pt x="200" y="362"/>
                  <a:pt x="200" y="363"/>
                </a:cubicBezTo>
                <a:cubicBezTo>
                  <a:pt x="200" y="363"/>
                  <a:pt x="200" y="363"/>
                  <a:pt x="200" y="363"/>
                </a:cubicBezTo>
                <a:cubicBezTo>
                  <a:pt x="201" y="363"/>
                  <a:pt x="201" y="364"/>
                  <a:pt x="201" y="364"/>
                </a:cubicBezTo>
                <a:cubicBezTo>
                  <a:pt x="201" y="364"/>
                  <a:pt x="201" y="364"/>
                  <a:pt x="201" y="364"/>
                </a:cubicBezTo>
                <a:cubicBezTo>
                  <a:pt x="202" y="364"/>
                  <a:pt x="202" y="362"/>
                  <a:pt x="203" y="361"/>
                </a:cubicBezTo>
                <a:cubicBezTo>
                  <a:pt x="203" y="361"/>
                  <a:pt x="203" y="361"/>
                  <a:pt x="203" y="360"/>
                </a:cubicBezTo>
                <a:cubicBezTo>
                  <a:pt x="202" y="360"/>
                  <a:pt x="202" y="360"/>
                  <a:pt x="202" y="360"/>
                </a:cubicBezTo>
                <a:cubicBezTo>
                  <a:pt x="202" y="361"/>
                  <a:pt x="202" y="362"/>
                  <a:pt x="201" y="362"/>
                </a:cubicBezTo>
                <a:cubicBezTo>
                  <a:pt x="201" y="363"/>
                  <a:pt x="200" y="362"/>
                  <a:pt x="200" y="362"/>
                </a:cubicBezTo>
                <a:close/>
                <a:moveTo>
                  <a:pt x="188" y="363"/>
                </a:moveTo>
                <a:cubicBezTo>
                  <a:pt x="187" y="363"/>
                  <a:pt x="187" y="363"/>
                  <a:pt x="187" y="363"/>
                </a:cubicBezTo>
                <a:cubicBezTo>
                  <a:pt x="187" y="363"/>
                  <a:pt x="187" y="364"/>
                  <a:pt x="187" y="364"/>
                </a:cubicBezTo>
                <a:cubicBezTo>
                  <a:pt x="187" y="364"/>
                  <a:pt x="187" y="364"/>
                  <a:pt x="187" y="364"/>
                </a:cubicBezTo>
                <a:cubicBezTo>
                  <a:pt x="187" y="364"/>
                  <a:pt x="187" y="364"/>
                  <a:pt x="187" y="364"/>
                </a:cubicBezTo>
                <a:cubicBezTo>
                  <a:pt x="187" y="365"/>
                  <a:pt x="187" y="364"/>
                  <a:pt x="187" y="364"/>
                </a:cubicBezTo>
                <a:cubicBezTo>
                  <a:pt x="188" y="364"/>
                  <a:pt x="188" y="365"/>
                  <a:pt x="188" y="365"/>
                </a:cubicBezTo>
                <a:cubicBezTo>
                  <a:pt x="188" y="365"/>
                  <a:pt x="188" y="365"/>
                  <a:pt x="188" y="365"/>
                </a:cubicBezTo>
                <a:cubicBezTo>
                  <a:pt x="188" y="364"/>
                  <a:pt x="189" y="364"/>
                  <a:pt x="189" y="364"/>
                </a:cubicBezTo>
                <a:cubicBezTo>
                  <a:pt x="189" y="364"/>
                  <a:pt x="190" y="365"/>
                  <a:pt x="190" y="365"/>
                </a:cubicBezTo>
                <a:cubicBezTo>
                  <a:pt x="190" y="364"/>
                  <a:pt x="190" y="364"/>
                  <a:pt x="190" y="364"/>
                </a:cubicBezTo>
                <a:cubicBezTo>
                  <a:pt x="191" y="364"/>
                  <a:pt x="191" y="364"/>
                  <a:pt x="191" y="364"/>
                </a:cubicBezTo>
                <a:cubicBezTo>
                  <a:pt x="192" y="364"/>
                  <a:pt x="192" y="362"/>
                  <a:pt x="193" y="361"/>
                </a:cubicBezTo>
                <a:cubicBezTo>
                  <a:pt x="194" y="361"/>
                  <a:pt x="194" y="361"/>
                  <a:pt x="194" y="362"/>
                </a:cubicBezTo>
                <a:cubicBezTo>
                  <a:pt x="195" y="362"/>
                  <a:pt x="195" y="361"/>
                  <a:pt x="195" y="361"/>
                </a:cubicBezTo>
                <a:cubicBezTo>
                  <a:pt x="195" y="360"/>
                  <a:pt x="195" y="360"/>
                  <a:pt x="195" y="360"/>
                </a:cubicBezTo>
                <a:cubicBezTo>
                  <a:pt x="195" y="361"/>
                  <a:pt x="193" y="361"/>
                  <a:pt x="192" y="361"/>
                </a:cubicBezTo>
                <a:cubicBezTo>
                  <a:pt x="192" y="362"/>
                  <a:pt x="192" y="362"/>
                  <a:pt x="192" y="362"/>
                </a:cubicBezTo>
                <a:cubicBezTo>
                  <a:pt x="192" y="362"/>
                  <a:pt x="191" y="362"/>
                  <a:pt x="191" y="362"/>
                </a:cubicBezTo>
                <a:cubicBezTo>
                  <a:pt x="191" y="362"/>
                  <a:pt x="190" y="363"/>
                  <a:pt x="190" y="363"/>
                </a:cubicBezTo>
                <a:cubicBezTo>
                  <a:pt x="190" y="363"/>
                  <a:pt x="189" y="363"/>
                  <a:pt x="188" y="364"/>
                </a:cubicBezTo>
                <a:cubicBezTo>
                  <a:pt x="188" y="363"/>
                  <a:pt x="188" y="364"/>
                  <a:pt x="188" y="363"/>
                </a:cubicBezTo>
                <a:close/>
                <a:moveTo>
                  <a:pt x="215" y="361"/>
                </a:moveTo>
                <a:cubicBezTo>
                  <a:pt x="215" y="361"/>
                  <a:pt x="215" y="361"/>
                  <a:pt x="215" y="361"/>
                </a:cubicBezTo>
                <a:cubicBezTo>
                  <a:pt x="215" y="361"/>
                  <a:pt x="215" y="361"/>
                  <a:pt x="215" y="361"/>
                </a:cubicBezTo>
                <a:cubicBezTo>
                  <a:pt x="215" y="361"/>
                  <a:pt x="215" y="361"/>
                  <a:pt x="215" y="361"/>
                </a:cubicBezTo>
                <a:cubicBezTo>
                  <a:pt x="215" y="361"/>
                  <a:pt x="215" y="361"/>
                  <a:pt x="215" y="361"/>
                </a:cubicBezTo>
                <a:close/>
                <a:moveTo>
                  <a:pt x="219" y="361"/>
                </a:moveTo>
                <a:cubicBezTo>
                  <a:pt x="220" y="361"/>
                  <a:pt x="220" y="361"/>
                  <a:pt x="220" y="361"/>
                </a:cubicBezTo>
                <a:cubicBezTo>
                  <a:pt x="220" y="361"/>
                  <a:pt x="220" y="361"/>
                  <a:pt x="220" y="361"/>
                </a:cubicBezTo>
                <a:cubicBezTo>
                  <a:pt x="220" y="361"/>
                  <a:pt x="219" y="361"/>
                  <a:pt x="219" y="361"/>
                </a:cubicBezTo>
                <a:close/>
                <a:moveTo>
                  <a:pt x="221" y="362"/>
                </a:moveTo>
                <a:cubicBezTo>
                  <a:pt x="221" y="362"/>
                  <a:pt x="221" y="362"/>
                  <a:pt x="221" y="362"/>
                </a:cubicBezTo>
                <a:cubicBezTo>
                  <a:pt x="221" y="361"/>
                  <a:pt x="221" y="361"/>
                  <a:pt x="221" y="361"/>
                </a:cubicBezTo>
                <a:cubicBezTo>
                  <a:pt x="221" y="362"/>
                  <a:pt x="221" y="361"/>
                  <a:pt x="221" y="362"/>
                </a:cubicBezTo>
                <a:cubicBezTo>
                  <a:pt x="221" y="362"/>
                  <a:pt x="221" y="362"/>
                  <a:pt x="221" y="362"/>
                </a:cubicBezTo>
                <a:close/>
                <a:moveTo>
                  <a:pt x="213" y="362"/>
                </a:moveTo>
                <a:cubicBezTo>
                  <a:pt x="213" y="362"/>
                  <a:pt x="213" y="362"/>
                  <a:pt x="213" y="362"/>
                </a:cubicBezTo>
                <a:cubicBezTo>
                  <a:pt x="213" y="362"/>
                  <a:pt x="213" y="362"/>
                  <a:pt x="213" y="362"/>
                </a:cubicBezTo>
                <a:cubicBezTo>
                  <a:pt x="213" y="362"/>
                  <a:pt x="213" y="362"/>
                  <a:pt x="213" y="362"/>
                </a:cubicBezTo>
                <a:close/>
                <a:moveTo>
                  <a:pt x="228" y="362"/>
                </a:moveTo>
                <a:cubicBezTo>
                  <a:pt x="228" y="362"/>
                  <a:pt x="228" y="362"/>
                  <a:pt x="228" y="362"/>
                </a:cubicBezTo>
                <a:cubicBezTo>
                  <a:pt x="228" y="362"/>
                  <a:pt x="228" y="362"/>
                  <a:pt x="228" y="362"/>
                </a:cubicBezTo>
                <a:cubicBezTo>
                  <a:pt x="228" y="362"/>
                  <a:pt x="228" y="362"/>
                  <a:pt x="228" y="362"/>
                </a:cubicBezTo>
                <a:close/>
                <a:moveTo>
                  <a:pt x="219" y="364"/>
                </a:moveTo>
                <a:cubicBezTo>
                  <a:pt x="219" y="364"/>
                  <a:pt x="219" y="364"/>
                  <a:pt x="219" y="364"/>
                </a:cubicBezTo>
                <a:cubicBezTo>
                  <a:pt x="220" y="364"/>
                  <a:pt x="220" y="364"/>
                  <a:pt x="220" y="364"/>
                </a:cubicBezTo>
                <a:cubicBezTo>
                  <a:pt x="220" y="364"/>
                  <a:pt x="220" y="364"/>
                  <a:pt x="220" y="365"/>
                </a:cubicBezTo>
                <a:cubicBezTo>
                  <a:pt x="221" y="365"/>
                  <a:pt x="221" y="365"/>
                  <a:pt x="221" y="365"/>
                </a:cubicBezTo>
                <a:cubicBezTo>
                  <a:pt x="221" y="364"/>
                  <a:pt x="221" y="364"/>
                  <a:pt x="221" y="363"/>
                </a:cubicBezTo>
                <a:cubicBezTo>
                  <a:pt x="221" y="363"/>
                  <a:pt x="221" y="363"/>
                  <a:pt x="221" y="363"/>
                </a:cubicBezTo>
                <a:cubicBezTo>
                  <a:pt x="220" y="363"/>
                  <a:pt x="220" y="363"/>
                  <a:pt x="220" y="362"/>
                </a:cubicBezTo>
                <a:cubicBezTo>
                  <a:pt x="220" y="362"/>
                  <a:pt x="220" y="362"/>
                  <a:pt x="220" y="362"/>
                </a:cubicBezTo>
                <a:cubicBezTo>
                  <a:pt x="220" y="363"/>
                  <a:pt x="220" y="363"/>
                  <a:pt x="219" y="364"/>
                </a:cubicBezTo>
                <a:close/>
                <a:moveTo>
                  <a:pt x="203" y="363"/>
                </a:moveTo>
                <a:cubicBezTo>
                  <a:pt x="204" y="363"/>
                  <a:pt x="204" y="363"/>
                  <a:pt x="204" y="363"/>
                </a:cubicBezTo>
                <a:cubicBezTo>
                  <a:pt x="204" y="363"/>
                  <a:pt x="204" y="363"/>
                  <a:pt x="204" y="362"/>
                </a:cubicBezTo>
                <a:cubicBezTo>
                  <a:pt x="203" y="362"/>
                  <a:pt x="203" y="362"/>
                  <a:pt x="203" y="362"/>
                </a:cubicBezTo>
                <a:cubicBezTo>
                  <a:pt x="203" y="363"/>
                  <a:pt x="203" y="363"/>
                  <a:pt x="203" y="363"/>
                </a:cubicBezTo>
                <a:cubicBezTo>
                  <a:pt x="202" y="363"/>
                  <a:pt x="203" y="363"/>
                  <a:pt x="202" y="363"/>
                </a:cubicBezTo>
                <a:cubicBezTo>
                  <a:pt x="202" y="363"/>
                  <a:pt x="202" y="363"/>
                  <a:pt x="203" y="363"/>
                </a:cubicBezTo>
                <a:cubicBezTo>
                  <a:pt x="203" y="364"/>
                  <a:pt x="203" y="364"/>
                  <a:pt x="203" y="363"/>
                </a:cubicBezTo>
                <a:close/>
                <a:moveTo>
                  <a:pt x="196" y="363"/>
                </a:moveTo>
                <a:cubicBezTo>
                  <a:pt x="196" y="363"/>
                  <a:pt x="196" y="363"/>
                  <a:pt x="196" y="363"/>
                </a:cubicBezTo>
                <a:cubicBezTo>
                  <a:pt x="196" y="363"/>
                  <a:pt x="196" y="364"/>
                  <a:pt x="195" y="364"/>
                </a:cubicBezTo>
                <a:cubicBezTo>
                  <a:pt x="195" y="365"/>
                  <a:pt x="194" y="365"/>
                  <a:pt x="193" y="365"/>
                </a:cubicBezTo>
                <a:cubicBezTo>
                  <a:pt x="194" y="366"/>
                  <a:pt x="194" y="366"/>
                  <a:pt x="195" y="366"/>
                </a:cubicBezTo>
                <a:cubicBezTo>
                  <a:pt x="195" y="367"/>
                  <a:pt x="196" y="367"/>
                  <a:pt x="197" y="368"/>
                </a:cubicBezTo>
                <a:cubicBezTo>
                  <a:pt x="197" y="368"/>
                  <a:pt x="197" y="368"/>
                  <a:pt x="197" y="368"/>
                </a:cubicBezTo>
                <a:cubicBezTo>
                  <a:pt x="197" y="367"/>
                  <a:pt x="197" y="367"/>
                  <a:pt x="197" y="367"/>
                </a:cubicBezTo>
                <a:cubicBezTo>
                  <a:pt x="197" y="367"/>
                  <a:pt x="197" y="367"/>
                  <a:pt x="197" y="367"/>
                </a:cubicBezTo>
                <a:cubicBezTo>
                  <a:pt x="197" y="366"/>
                  <a:pt x="198" y="364"/>
                  <a:pt x="197" y="363"/>
                </a:cubicBezTo>
                <a:cubicBezTo>
                  <a:pt x="197" y="363"/>
                  <a:pt x="197" y="363"/>
                  <a:pt x="196" y="363"/>
                </a:cubicBezTo>
                <a:close/>
                <a:moveTo>
                  <a:pt x="195" y="366"/>
                </a:moveTo>
                <a:cubicBezTo>
                  <a:pt x="195" y="366"/>
                  <a:pt x="195" y="366"/>
                  <a:pt x="195" y="366"/>
                </a:cubicBezTo>
                <a:cubicBezTo>
                  <a:pt x="195" y="366"/>
                  <a:pt x="195" y="366"/>
                  <a:pt x="195" y="366"/>
                </a:cubicBezTo>
                <a:cubicBezTo>
                  <a:pt x="196" y="366"/>
                  <a:pt x="195" y="366"/>
                  <a:pt x="196" y="366"/>
                </a:cubicBezTo>
                <a:cubicBezTo>
                  <a:pt x="196" y="366"/>
                  <a:pt x="195" y="366"/>
                  <a:pt x="195" y="366"/>
                </a:cubicBezTo>
                <a:close/>
                <a:moveTo>
                  <a:pt x="197" y="367"/>
                </a:moveTo>
                <a:cubicBezTo>
                  <a:pt x="196" y="367"/>
                  <a:pt x="196" y="367"/>
                  <a:pt x="196" y="367"/>
                </a:cubicBezTo>
                <a:cubicBezTo>
                  <a:pt x="196" y="366"/>
                  <a:pt x="196" y="366"/>
                  <a:pt x="196" y="366"/>
                </a:cubicBezTo>
                <a:cubicBezTo>
                  <a:pt x="197" y="366"/>
                  <a:pt x="197" y="366"/>
                  <a:pt x="197" y="366"/>
                </a:cubicBezTo>
                <a:lnTo>
                  <a:pt x="197" y="367"/>
                </a:lnTo>
                <a:close/>
                <a:moveTo>
                  <a:pt x="197" y="366"/>
                </a:moveTo>
                <a:cubicBezTo>
                  <a:pt x="196" y="366"/>
                  <a:pt x="196" y="366"/>
                  <a:pt x="196" y="366"/>
                </a:cubicBezTo>
                <a:cubicBezTo>
                  <a:pt x="196" y="366"/>
                  <a:pt x="196" y="366"/>
                  <a:pt x="196" y="366"/>
                </a:cubicBezTo>
                <a:cubicBezTo>
                  <a:pt x="196" y="366"/>
                  <a:pt x="196" y="365"/>
                  <a:pt x="197" y="365"/>
                </a:cubicBezTo>
                <a:lnTo>
                  <a:pt x="197" y="366"/>
                </a:lnTo>
                <a:close/>
                <a:moveTo>
                  <a:pt x="210" y="364"/>
                </a:moveTo>
                <a:cubicBezTo>
                  <a:pt x="210" y="364"/>
                  <a:pt x="210" y="364"/>
                  <a:pt x="210" y="363"/>
                </a:cubicBezTo>
                <a:cubicBezTo>
                  <a:pt x="210" y="364"/>
                  <a:pt x="210" y="364"/>
                  <a:pt x="210" y="364"/>
                </a:cubicBezTo>
                <a:cubicBezTo>
                  <a:pt x="210" y="365"/>
                  <a:pt x="210" y="365"/>
                  <a:pt x="210" y="365"/>
                </a:cubicBezTo>
                <a:cubicBezTo>
                  <a:pt x="210" y="365"/>
                  <a:pt x="210" y="365"/>
                  <a:pt x="210" y="365"/>
                </a:cubicBezTo>
                <a:cubicBezTo>
                  <a:pt x="210" y="364"/>
                  <a:pt x="210" y="364"/>
                  <a:pt x="210" y="364"/>
                </a:cubicBezTo>
                <a:close/>
                <a:moveTo>
                  <a:pt x="222" y="364"/>
                </a:moveTo>
                <a:cubicBezTo>
                  <a:pt x="222" y="364"/>
                  <a:pt x="222" y="364"/>
                  <a:pt x="222" y="364"/>
                </a:cubicBezTo>
                <a:cubicBezTo>
                  <a:pt x="222" y="364"/>
                  <a:pt x="222" y="364"/>
                  <a:pt x="222" y="364"/>
                </a:cubicBezTo>
                <a:cubicBezTo>
                  <a:pt x="222" y="364"/>
                  <a:pt x="222" y="364"/>
                  <a:pt x="222" y="364"/>
                </a:cubicBezTo>
                <a:cubicBezTo>
                  <a:pt x="222" y="364"/>
                  <a:pt x="222" y="364"/>
                  <a:pt x="222" y="364"/>
                </a:cubicBezTo>
                <a:cubicBezTo>
                  <a:pt x="222" y="364"/>
                  <a:pt x="222" y="364"/>
                  <a:pt x="222" y="364"/>
                </a:cubicBezTo>
                <a:close/>
                <a:moveTo>
                  <a:pt x="208" y="364"/>
                </a:moveTo>
                <a:cubicBezTo>
                  <a:pt x="208" y="364"/>
                  <a:pt x="208" y="364"/>
                  <a:pt x="208" y="364"/>
                </a:cubicBezTo>
                <a:cubicBezTo>
                  <a:pt x="208" y="364"/>
                  <a:pt x="208" y="364"/>
                  <a:pt x="208" y="364"/>
                </a:cubicBezTo>
                <a:cubicBezTo>
                  <a:pt x="208" y="364"/>
                  <a:pt x="208" y="364"/>
                  <a:pt x="208" y="364"/>
                </a:cubicBezTo>
                <a:cubicBezTo>
                  <a:pt x="208" y="364"/>
                  <a:pt x="208" y="364"/>
                  <a:pt x="208" y="364"/>
                </a:cubicBezTo>
                <a:close/>
                <a:moveTo>
                  <a:pt x="217" y="365"/>
                </a:moveTo>
                <a:cubicBezTo>
                  <a:pt x="217" y="366"/>
                  <a:pt x="217" y="366"/>
                  <a:pt x="217" y="366"/>
                </a:cubicBezTo>
                <a:cubicBezTo>
                  <a:pt x="217" y="366"/>
                  <a:pt x="217" y="366"/>
                  <a:pt x="217" y="366"/>
                </a:cubicBezTo>
                <a:cubicBezTo>
                  <a:pt x="217" y="366"/>
                  <a:pt x="217" y="365"/>
                  <a:pt x="217" y="365"/>
                </a:cubicBezTo>
                <a:cubicBezTo>
                  <a:pt x="218" y="365"/>
                  <a:pt x="218" y="365"/>
                  <a:pt x="218" y="365"/>
                </a:cubicBezTo>
                <a:cubicBezTo>
                  <a:pt x="218" y="365"/>
                  <a:pt x="218" y="365"/>
                  <a:pt x="218" y="365"/>
                </a:cubicBezTo>
                <a:cubicBezTo>
                  <a:pt x="219" y="365"/>
                  <a:pt x="219" y="365"/>
                  <a:pt x="219" y="365"/>
                </a:cubicBezTo>
                <a:cubicBezTo>
                  <a:pt x="219" y="365"/>
                  <a:pt x="219" y="365"/>
                  <a:pt x="219" y="365"/>
                </a:cubicBezTo>
                <a:cubicBezTo>
                  <a:pt x="219" y="364"/>
                  <a:pt x="219" y="364"/>
                  <a:pt x="219" y="364"/>
                </a:cubicBezTo>
                <a:cubicBezTo>
                  <a:pt x="218" y="364"/>
                  <a:pt x="217" y="364"/>
                  <a:pt x="217" y="365"/>
                </a:cubicBezTo>
                <a:close/>
                <a:moveTo>
                  <a:pt x="186" y="365"/>
                </a:moveTo>
                <a:cubicBezTo>
                  <a:pt x="186" y="364"/>
                  <a:pt x="186" y="364"/>
                  <a:pt x="186" y="364"/>
                </a:cubicBezTo>
                <a:cubicBezTo>
                  <a:pt x="186" y="365"/>
                  <a:pt x="186" y="365"/>
                  <a:pt x="186" y="365"/>
                </a:cubicBezTo>
                <a:cubicBezTo>
                  <a:pt x="186" y="365"/>
                  <a:pt x="186" y="365"/>
                  <a:pt x="186" y="365"/>
                </a:cubicBezTo>
                <a:close/>
                <a:moveTo>
                  <a:pt x="192" y="365"/>
                </a:moveTo>
                <a:cubicBezTo>
                  <a:pt x="192" y="364"/>
                  <a:pt x="192" y="365"/>
                  <a:pt x="192" y="364"/>
                </a:cubicBezTo>
                <a:cubicBezTo>
                  <a:pt x="192" y="365"/>
                  <a:pt x="192" y="365"/>
                  <a:pt x="192" y="365"/>
                </a:cubicBezTo>
                <a:close/>
                <a:moveTo>
                  <a:pt x="199" y="364"/>
                </a:moveTo>
                <a:cubicBezTo>
                  <a:pt x="199" y="365"/>
                  <a:pt x="199" y="365"/>
                  <a:pt x="199" y="365"/>
                </a:cubicBezTo>
                <a:cubicBezTo>
                  <a:pt x="200" y="365"/>
                  <a:pt x="200" y="365"/>
                  <a:pt x="200" y="365"/>
                </a:cubicBezTo>
                <a:cubicBezTo>
                  <a:pt x="200" y="364"/>
                  <a:pt x="200" y="365"/>
                  <a:pt x="199" y="364"/>
                </a:cubicBezTo>
                <a:close/>
                <a:moveTo>
                  <a:pt x="199" y="365"/>
                </a:moveTo>
                <a:cubicBezTo>
                  <a:pt x="199" y="365"/>
                  <a:pt x="199" y="365"/>
                  <a:pt x="199" y="365"/>
                </a:cubicBezTo>
                <a:cubicBezTo>
                  <a:pt x="199" y="365"/>
                  <a:pt x="199" y="365"/>
                  <a:pt x="199" y="365"/>
                </a:cubicBezTo>
                <a:cubicBezTo>
                  <a:pt x="199" y="365"/>
                  <a:pt x="199" y="365"/>
                  <a:pt x="199" y="365"/>
                </a:cubicBezTo>
                <a:cubicBezTo>
                  <a:pt x="199" y="365"/>
                  <a:pt x="199" y="365"/>
                  <a:pt x="199" y="365"/>
                </a:cubicBezTo>
                <a:close/>
                <a:moveTo>
                  <a:pt x="205" y="365"/>
                </a:moveTo>
                <a:cubicBezTo>
                  <a:pt x="204" y="365"/>
                  <a:pt x="204" y="365"/>
                  <a:pt x="204" y="365"/>
                </a:cubicBezTo>
                <a:cubicBezTo>
                  <a:pt x="204" y="365"/>
                  <a:pt x="204" y="365"/>
                  <a:pt x="204" y="365"/>
                </a:cubicBezTo>
                <a:cubicBezTo>
                  <a:pt x="205" y="365"/>
                  <a:pt x="205" y="365"/>
                  <a:pt x="205" y="365"/>
                </a:cubicBezTo>
                <a:cubicBezTo>
                  <a:pt x="205" y="365"/>
                  <a:pt x="205" y="365"/>
                  <a:pt x="205" y="365"/>
                </a:cubicBezTo>
                <a:cubicBezTo>
                  <a:pt x="205" y="365"/>
                  <a:pt x="205" y="365"/>
                  <a:pt x="205" y="365"/>
                </a:cubicBezTo>
                <a:close/>
                <a:moveTo>
                  <a:pt x="183" y="365"/>
                </a:moveTo>
                <a:cubicBezTo>
                  <a:pt x="184" y="365"/>
                  <a:pt x="184" y="366"/>
                  <a:pt x="184" y="366"/>
                </a:cubicBezTo>
                <a:cubicBezTo>
                  <a:pt x="184" y="366"/>
                  <a:pt x="185" y="366"/>
                  <a:pt x="185" y="366"/>
                </a:cubicBezTo>
                <a:cubicBezTo>
                  <a:pt x="185" y="366"/>
                  <a:pt x="186" y="365"/>
                  <a:pt x="186" y="365"/>
                </a:cubicBezTo>
                <a:cubicBezTo>
                  <a:pt x="186" y="365"/>
                  <a:pt x="186" y="365"/>
                  <a:pt x="186" y="365"/>
                </a:cubicBezTo>
                <a:cubicBezTo>
                  <a:pt x="184" y="365"/>
                  <a:pt x="184" y="365"/>
                  <a:pt x="184" y="365"/>
                </a:cubicBezTo>
                <a:cubicBezTo>
                  <a:pt x="184" y="365"/>
                  <a:pt x="184" y="365"/>
                  <a:pt x="183" y="365"/>
                </a:cubicBezTo>
                <a:close/>
                <a:moveTo>
                  <a:pt x="202" y="365"/>
                </a:moveTo>
                <a:cubicBezTo>
                  <a:pt x="203" y="365"/>
                  <a:pt x="203" y="365"/>
                  <a:pt x="203" y="365"/>
                </a:cubicBezTo>
                <a:cubicBezTo>
                  <a:pt x="203" y="365"/>
                  <a:pt x="203" y="365"/>
                  <a:pt x="203" y="365"/>
                </a:cubicBezTo>
                <a:cubicBezTo>
                  <a:pt x="203" y="365"/>
                  <a:pt x="203" y="365"/>
                  <a:pt x="203" y="365"/>
                </a:cubicBezTo>
                <a:cubicBezTo>
                  <a:pt x="202" y="365"/>
                  <a:pt x="202" y="365"/>
                  <a:pt x="202" y="365"/>
                </a:cubicBezTo>
                <a:close/>
                <a:moveTo>
                  <a:pt x="208" y="366"/>
                </a:moveTo>
                <a:cubicBezTo>
                  <a:pt x="208" y="366"/>
                  <a:pt x="208" y="366"/>
                  <a:pt x="208" y="366"/>
                </a:cubicBezTo>
                <a:cubicBezTo>
                  <a:pt x="208" y="366"/>
                  <a:pt x="208" y="366"/>
                  <a:pt x="208" y="366"/>
                </a:cubicBezTo>
                <a:cubicBezTo>
                  <a:pt x="208" y="366"/>
                  <a:pt x="209" y="366"/>
                  <a:pt x="208" y="366"/>
                </a:cubicBezTo>
                <a:cubicBezTo>
                  <a:pt x="208" y="365"/>
                  <a:pt x="208" y="365"/>
                  <a:pt x="208" y="365"/>
                </a:cubicBezTo>
                <a:cubicBezTo>
                  <a:pt x="208" y="365"/>
                  <a:pt x="208" y="365"/>
                  <a:pt x="208" y="365"/>
                </a:cubicBezTo>
                <a:cubicBezTo>
                  <a:pt x="209" y="365"/>
                  <a:pt x="209" y="365"/>
                  <a:pt x="209" y="365"/>
                </a:cubicBezTo>
                <a:cubicBezTo>
                  <a:pt x="208" y="365"/>
                  <a:pt x="208" y="365"/>
                  <a:pt x="208" y="365"/>
                </a:cubicBezTo>
                <a:cubicBezTo>
                  <a:pt x="207" y="365"/>
                  <a:pt x="207" y="365"/>
                  <a:pt x="207" y="365"/>
                </a:cubicBezTo>
                <a:cubicBezTo>
                  <a:pt x="208" y="365"/>
                  <a:pt x="208" y="366"/>
                  <a:pt x="208" y="366"/>
                </a:cubicBezTo>
                <a:close/>
                <a:moveTo>
                  <a:pt x="184" y="371"/>
                </a:moveTo>
                <a:cubicBezTo>
                  <a:pt x="184" y="372"/>
                  <a:pt x="184" y="372"/>
                  <a:pt x="184" y="372"/>
                </a:cubicBezTo>
                <a:cubicBezTo>
                  <a:pt x="185" y="371"/>
                  <a:pt x="185" y="371"/>
                  <a:pt x="186" y="371"/>
                </a:cubicBezTo>
                <a:cubicBezTo>
                  <a:pt x="187" y="370"/>
                  <a:pt x="188" y="370"/>
                  <a:pt x="188" y="369"/>
                </a:cubicBezTo>
                <a:cubicBezTo>
                  <a:pt x="188" y="369"/>
                  <a:pt x="189" y="370"/>
                  <a:pt x="189" y="370"/>
                </a:cubicBezTo>
                <a:cubicBezTo>
                  <a:pt x="189" y="370"/>
                  <a:pt x="189" y="370"/>
                  <a:pt x="189" y="370"/>
                </a:cubicBezTo>
                <a:cubicBezTo>
                  <a:pt x="189" y="370"/>
                  <a:pt x="189" y="369"/>
                  <a:pt x="189" y="369"/>
                </a:cubicBezTo>
                <a:cubicBezTo>
                  <a:pt x="189" y="369"/>
                  <a:pt x="190" y="369"/>
                  <a:pt x="190" y="368"/>
                </a:cubicBezTo>
                <a:cubicBezTo>
                  <a:pt x="190" y="368"/>
                  <a:pt x="190" y="368"/>
                  <a:pt x="190" y="368"/>
                </a:cubicBezTo>
                <a:cubicBezTo>
                  <a:pt x="190" y="369"/>
                  <a:pt x="190" y="369"/>
                  <a:pt x="190" y="369"/>
                </a:cubicBezTo>
                <a:cubicBezTo>
                  <a:pt x="192" y="369"/>
                  <a:pt x="191" y="369"/>
                  <a:pt x="192" y="369"/>
                </a:cubicBezTo>
                <a:cubicBezTo>
                  <a:pt x="192" y="369"/>
                  <a:pt x="192" y="369"/>
                  <a:pt x="193" y="369"/>
                </a:cubicBezTo>
                <a:cubicBezTo>
                  <a:pt x="193" y="368"/>
                  <a:pt x="192" y="368"/>
                  <a:pt x="192" y="367"/>
                </a:cubicBezTo>
                <a:cubicBezTo>
                  <a:pt x="192" y="367"/>
                  <a:pt x="192" y="367"/>
                  <a:pt x="192" y="367"/>
                </a:cubicBezTo>
                <a:cubicBezTo>
                  <a:pt x="192" y="367"/>
                  <a:pt x="192" y="367"/>
                  <a:pt x="192" y="367"/>
                </a:cubicBezTo>
                <a:cubicBezTo>
                  <a:pt x="192" y="367"/>
                  <a:pt x="192" y="367"/>
                  <a:pt x="192" y="368"/>
                </a:cubicBezTo>
                <a:cubicBezTo>
                  <a:pt x="192" y="368"/>
                  <a:pt x="192" y="368"/>
                  <a:pt x="192" y="368"/>
                </a:cubicBezTo>
                <a:cubicBezTo>
                  <a:pt x="191" y="368"/>
                  <a:pt x="191" y="368"/>
                  <a:pt x="191" y="368"/>
                </a:cubicBezTo>
                <a:cubicBezTo>
                  <a:pt x="191" y="368"/>
                  <a:pt x="191" y="368"/>
                  <a:pt x="191" y="368"/>
                </a:cubicBezTo>
                <a:cubicBezTo>
                  <a:pt x="191" y="368"/>
                  <a:pt x="191" y="367"/>
                  <a:pt x="191" y="366"/>
                </a:cubicBezTo>
                <a:cubicBezTo>
                  <a:pt x="191" y="366"/>
                  <a:pt x="191" y="366"/>
                  <a:pt x="191" y="366"/>
                </a:cubicBezTo>
                <a:cubicBezTo>
                  <a:pt x="193" y="366"/>
                  <a:pt x="193" y="367"/>
                  <a:pt x="194" y="368"/>
                </a:cubicBezTo>
                <a:cubicBezTo>
                  <a:pt x="194" y="368"/>
                  <a:pt x="194" y="368"/>
                  <a:pt x="194" y="368"/>
                </a:cubicBezTo>
                <a:cubicBezTo>
                  <a:pt x="195" y="368"/>
                  <a:pt x="195" y="368"/>
                  <a:pt x="195" y="368"/>
                </a:cubicBezTo>
                <a:cubicBezTo>
                  <a:pt x="194" y="368"/>
                  <a:pt x="194" y="367"/>
                  <a:pt x="194" y="366"/>
                </a:cubicBezTo>
                <a:cubicBezTo>
                  <a:pt x="194" y="367"/>
                  <a:pt x="194" y="366"/>
                  <a:pt x="194" y="367"/>
                </a:cubicBezTo>
                <a:cubicBezTo>
                  <a:pt x="194" y="367"/>
                  <a:pt x="194" y="367"/>
                  <a:pt x="194" y="366"/>
                </a:cubicBezTo>
                <a:cubicBezTo>
                  <a:pt x="193" y="366"/>
                  <a:pt x="193" y="366"/>
                  <a:pt x="193" y="366"/>
                </a:cubicBezTo>
                <a:cubicBezTo>
                  <a:pt x="193" y="366"/>
                  <a:pt x="193" y="365"/>
                  <a:pt x="192" y="365"/>
                </a:cubicBezTo>
                <a:cubicBezTo>
                  <a:pt x="191" y="365"/>
                  <a:pt x="190" y="367"/>
                  <a:pt x="189" y="367"/>
                </a:cubicBezTo>
                <a:cubicBezTo>
                  <a:pt x="189" y="367"/>
                  <a:pt x="188" y="367"/>
                  <a:pt x="188" y="368"/>
                </a:cubicBezTo>
                <a:cubicBezTo>
                  <a:pt x="188" y="368"/>
                  <a:pt x="188" y="368"/>
                  <a:pt x="187" y="368"/>
                </a:cubicBezTo>
                <a:cubicBezTo>
                  <a:pt x="187" y="369"/>
                  <a:pt x="187" y="369"/>
                  <a:pt x="187" y="369"/>
                </a:cubicBezTo>
                <a:cubicBezTo>
                  <a:pt x="187" y="369"/>
                  <a:pt x="187" y="369"/>
                  <a:pt x="187" y="369"/>
                </a:cubicBezTo>
                <a:cubicBezTo>
                  <a:pt x="187" y="369"/>
                  <a:pt x="187" y="369"/>
                  <a:pt x="187" y="369"/>
                </a:cubicBezTo>
                <a:cubicBezTo>
                  <a:pt x="187" y="369"/>
                  <a:pt x="187" y="369"/>
                  <a:pt x="187" y="369"/>
                </a:cubicBezTo>
                <a:cubicBezTo>
                  <a:pt x="187" y="368"/>
                  <a:pt x="187" y="368"/>
                  <a:pt x="187" y="368"/>
                </a:cubicBezTo>
                <a:cubicBezTo>
                  <a:pt x="186" y="369"/>
                  <a:pt x="186" y="369"/>
                  <a:pt x="186" y="369"/>
                </a:cubicBezTo>
                <a:cubicBezTo>
                  <a:pt x="186" y="369"/>
                  <a:pt x="186" y="369"/>
                  <a:pt x="186" y="369"/>
                </a:cubicBezTo>
                <a:cubicBezTo>
                  <a:pt x="186" y="369"/>
                  <a:pt x="186" y="369"/>
                  <a:pt x="185" y="370"/>
                </a:cubicBezTo>
                <a:cubicBezTo>
                  <a:pt x="185" y="370"/>
                  <a:pt x="185" y="371"/>
                  <a:pt x="184" y="371"/>
                </a:cubicBezTo>
                <a:close/>
                <a:moveTo>
                  <a:pt x="207" y="366"/>
                </a:moveTo>
                <a:cubicBezTo>
                  <a:pt x="207" y="366"/>
                  <a:pt x="207" y="366"/>
                  <a:pt x="207" y="366"/>
                </a:cubicBezTo>
                <a:cubicBezTo>
                  <a:pt x="207" y="366"/>
                  <a:pt x="207" y="366"/>
                  <a:pt x="207" y="366"/>
                </a:cubicBezTo>
                <a:cubicBezTo>
                  <a:pt x="207" y="366"/>
                  <a:pt x="207" y="366"/>
                  <a:pt x="207" y="366"/>
                </a:cubicBezTo>
                <a:cubicBezTo>
                  <a:pt x="207" y="366"/>
                  <a:pt x="207" y="366"/>
                  <a:pt x="207" y="366"/>
                </a:cubicBezTo>
                <a:close/>
                <a:moveTo>
                  <a:pt x="205" y="368"/>
                </a:moveTo>
                <a:cubicBezTo>
                  <a:pt x="205" y="368"/>
                  <a:pt x="205" y="368"/>
                  <a:pt x="205" y="368"/>
                </a:cubicBezTo>
                <a:cubicBezTo>
                  <a:pt x="205" y="367"/>
                  <a:pt x="205" y="367"/>
                  <a:pt x="204" y="366"/>
                </a:cubicBezTo>
                <a:cubicBezTo>
                  <a:pt x="204" y="366"/>
                  <a:pt x="204" y="366"/>
                  <a:pt x="204" y="366"/>
                </a:cubicBezTo>
                <a:cubicBezTo>
                  <a:pt x="204" y="367"/>
                  <a:pt x="204" y="368"/>
                  <a:pt x="205" y="368"/>
                </a:cubicBezTo>
                <a:cubicBezTo>
                  <a:pt x="205" y="368"/>
                  <a:pt x="205" y="368"/>
                  <a:pt x="205" y="368"/>
                </a:cubicBezTo>
                <a:close/>
                <a:moveTo>
                  <a:pt x="199" y="367"/>
                </a:moveTo>
                <a:cubicBezTo>
                  <a:pt x="199" y="367"/>
                  <a:pt x="199" y="367"/>
                  <a:pt x="198" y="366"/>
                </a:cubicBezTo>
                <a:cubicBezTo>
                  <a:pt x="198" y="366"/>
                  <a:pt x="198" y="366"/>
                  <a:pt x="198" y="366"/>
                </a:cubicBezTo>
                <a:cubicBezTo>
                  <a:pt x="198" y="366"/>
                  <a:pt x="198" y="366"/>
                  <a:pt x="198" y="367"/>
                </a:cubicBezTo>
                <a:cubicBezTo>
                  <a:pt x="198" y="367"/>
                  <a:pt x="198" y="367"/>
                  <a:pt x="198" y="367"/>
                </a:cubicBezTo>
                <a:cubicBezTo>
                  <a:pt x="198" y="367"/>
                  <a:pt x="198" y="367"/>
                  <a:pt x="198" y="367"/>
                </a:cubicBezTo>
                <a:lnTo>
                  <a:pt x="199" y="367"/>
                </a:lnTo>
                <a:close/>
                <a:moveTo>
                  <a:pt x="204" y="367"/>
                </a:moveTo>
                <a:cubicBezTo>
                  <a:pt x="204" y="367"/>
                  <a:pt x="204" y="367"/>
                  <a:pt x="204" y="367"/>
                </a:cubicBezTo>
                <a:cubicBezTo>
                  <a:pt x="204" y="367"/>
                  <a:pt x="204" y="367"/>
                  <a:pt x="204" y="367"/>
                </a:cubicBezTo>
                <a:cubicBezTo>
                  <a:pt x="203" y="366"/>
                  <a:pt x="203" y="366"/>
                  <a:pt x="203" y="366"/>
                </a:cubicBezTo>
                <a:cubicBezTo>
                  <a:pt x="203" y="366"/>
                  <a:pt x="203" y="366"/>
                  <a:pt x="203" y="366"/>
                </a:cubicBezTo>
                <a:cubicBezTo>
                  <a:pt x="203" y="367"/>
                  <a:pt x="203" y="367"/>
                  <a:pt x="203" y="367"/>
                </a:cubicBezTo>
                <a:cubicBezTo>
                  <a:pt x="203" y="367"/>
                  <a:pt x="203" y="367"/>
                  <a:pt x="204" y="367"/>
                </a:cubicBezTo>
                <a:close/>
                <a:moveTo>
                  <a:pt x="214" y="367"/>
                </a:moveTo>
                <a:cubicBezTo>
                  <a:pt x="214" y="367"/>
                  <a:pt x="214" y="367"/>
                  <a:pt x="214" y="367"/>
                </a:cubicBezTo>
                <a:cubicBezTo>
                  <a:pt x="214" y="367"/>
                  <a:pt x="214" y="367"/>
                  <a:pt x="214" y="366"/>
                </a:cubicBezTo>
                <a:cubicBezTo>
                  <a:pt x="213" y="366"/>
                  <a:pt x="213" y="366"/>
                  <a:pt x="213" y="366"/>
                </a:cubicBezTo>
                <a:cubicBezTo>
                  <a:pt x="213" y="367"/>
                  <a:pt x="213" y="367"/>
                  <a:pt x="214" y="367"/>
                </a:cubicBezTo>
                <a:close/>
                <a:moveTo>
                  <a:pt x="180" y="367"/>
                </a:moveTo>
                <a:cubicBezTo>
                  <a:pt x="180" y="367"/>
                  <a:pt x="180" y="367"/>
                  <a:pt x="180" y="367"/>
                </a:cubicBezTo>
                <a:cubicBezTo>
                  <a:pt x="180" y="367"/>
                  <a:pt x="181" y="367"/>
                  <a:pt x="180" y="367"/>
                </a:cubicBezTo>
                <a:close/>
                <a:moveTo>
                  <a:pt x="212" y="367"/>
                </a:moveTo>
                <a:cubicBezTo>
                  <a:pt x="212" y="367"/>
                  <a:pt x="212" y="367"/>
                  <a:pt x="212" y="367"/>
                </a:cubicBezTo>
                <a:cubicBezTo>
                  <a:pt x="212" y="367"/>
                  <a:pt x="212" y="367"/>
                  <a:pt x="212" y="367"/>
                </a:cubicBezTo>
                <a:close/>
                <a:moveTo>
                  <a:pt x="209" y="367"/>
                </a:moveTo>
                <a:cubicBezTo>
                  <a:pt x="210" y="367"/>
                  <a:pt x="210" y="367"/>
                  <a:pt x="210" y="367"/>
                </a:cubicBezTo>
                <a:cubicBezTo>
                  <a:pt x="210" y="367"/>
                  <a:pt x="210" y="367"/>
                  <a:pt x="210" y="367"/>
                </a:cubicBezTo>
                <a:cubicBezTo>
                  <a:pt x="210" y="367"/>
                  <a:pt x="210" y="367"/>
                  <a:pt x="209" y="367"/>
                </a:cubicBezTo>
                <a:close/>
                <a:moveTo>
                  <a:pt x="180" y="368"/>
                </a:moveTo>
                <a:cubicBezTo>
                  <a:pt x="180" y="368"/>
                  <a:pt x="180" y="368"/>
                  <a:pt x="180" y="368"/>
                </a:cubicBezTo>
                <a:cubicBezTo>
                  <a:pt x="179" y="368"/>
                  <a:pt x="179" y="368"/>
                  <a:pt x="179" y="368"/>
                </a:cubicBezTo>
                <a:cubicBezTo>
                  <a:pt x="178" y="368"/>
                  <a:pt x="178" y="368"/>
                  <a:pt x="178" y="368"/>
                </a:cubicBezTo>
                <a:cubicBezTo>
                  <a:pt x="178" y="368"/>
                  <a:pt x="178" y="368"/>
                  <a:pt x="178" y="369"/>
                </a:cubicBezTo>
                <a:cubicBezTo>
                  <a:pt x="178" y="369"/>
                  <a:pt x="178" y="369"/>
                  <a:pt x="178" y="369"/>
                </a:cubicBezTo>
                <a:cubicBezTo>
                  <a:pt x="179" y="369"/>
                  <a:pt x="180" y="368"/>
                  <a:pt x="180" y="368"/>
                </a:cubicBezTo>
                <a:close/>
                <a:moveTo>
                  <a:pt x="193" y="368"/>
                </a:moveTo>
                <a:cubicBezTo>
                  <a:pt x="193" y="368"/>
                  <a:pt x="193" y="368"/>
                  <a:pt x="193" y="368"/>
                </a:cubicBezTo>
                <a:cubicBezTo>
                  <a:pt x="193" y="369"/>
                  <a:pt x="193" y="369"/>
                  <a:pt x="193" y="369"/>
                </a:cubicBezTo>
                <a:cubicBezTo>
                  <a:pt x="193" y="369"/>
                  <a:pt x="193" y="369"/>
                  <a:pt x="193" y="369"/>
                </a:cubicBezTo>
                <a:lnTo>
                  <a:pt x="193" y="368"/>
                </a:lnTo>
                <a:close/>
                <a:moveTo>
                  <a:pt x="196" y="370"/>
                </a:moveTo>
                <a:cubicBezTo>
                  <a:pt x="196" y="370"/>
                  <a:pt x="196" y="370"/>
                  <a:pt x="196" y="370"/>
                </a:cubicBezTo>
                <a:cubicBezTo>
                  <a:pt x="196" y="368"/>
                  <a:pt x="196" y="368"/>
                  <a:pt x="196" y="368"/>
                </a:cubicBezTo>
                <a:cubicBezTo>
                  <a:pt x="195" y="368"/>
                  <a:pt x="195" y="369"/>
                  <a:pt x="194" y="369"/>
                </a:cubicBezTo>
                <a:cubicBezTo>
                  <a:pt x="195" y="369"/>
                  <a:pt x="195" y="369"/>
                  <a:pt x="195" y="370"/>
                </a:cubicBezTo>
                <a:cubicBezTo>
                  <a:pt x="195" y="369"/>
                  <a:pt x="195" y="369"/>
                  <a:pt x="195" y="369"/>
                </a:cubicBezTo>
                <a:cubicBezTo>
                  <a:pt x="196" y="369"/>
                  <a:pt x="196" y="369"/>
                  <a:pt x="196" y="369"/>
                </a:cubicBezTo>
                <a:cubicBezTo>
                  <a:pt x="196" y="369"/>
                  <a:pt x="196" y="369"/>
                  <a:pt x="196" y="370"/>
                </a:cubicBezTo>
                <a:close/>
                <a:moveTo>
                  <a:pt x="203" y="369"/>
                </a:moveTo>
                <a:cubicBezTo>
                  <a:pt x="203" y="369"/>
                  <a:pt x="203" y="369"/>
                  <a:pt x="203" y="369"/>
                </a:cubicBezTo>
                <a:cubicBezTo>
                  <a:pt x="203" y="369"/>
                  <a:pt x="203" y="369"/>
                  <a:pt x="203" y="369"/>
                </a:cubicBezTo>
                <a:cubicBezTo>
                  <a:pt x="203" y="369"/>
                  <a:pt x="203" y="368"/>
                  <a:pt x="203" y="368"/>
                </a:cubicBezTo>
                <a:cubicBezTo>
                  <a:pt x="203" y="369"/>
                  <a:pt x="203" y="369"/>
                  <a:pt x="203" y="369"/>
                </a:cubicBezTo>
                <a:cubicBezTo>
                  <a:pt x="203" y="369"/>
                  <a:pt x="203" y="369"/>
                  <a:pt x="203" y="369"/>
                </a:cubicBezTo>
                <a:close/>
                <a:moveTo>
                  <a:pt x="177" y="369"/>
                </a:moveTo>
                <a:cubicBezTo>
                  <a:pt x="177" y="369"/>
                  <a:pt x="177" y="369"/>
                  <a:pt x="177" y="369"/>
                </a:cubicBezTo>
                <a:cubicBezTo>
                  <a:pt x="177" y="369"/>
                  <a:pt x="177" y="369"/>
                  <a:pt x="177" y="369"/>
                </a:cubicBezTo>
                <a:cubicBezTo>
                  <a:pt x="177" y="369"/>
                  <a:pt x="177" y="369"/>
                  <a:pt x="177" y="369"/>
                </a:cubicBezTo>
                <a:close/>
                <a:moveTo>
                  <a:pt x="176" y="370"/>
                </a:moveTo>
                <a:cubicBezTo>
                  <a:pt x="176" y="370"/>
                  <a:pt x="176" y="370"/>
                  <a:pt x="176" y="370"/>
                </a:cubicBezTo>
                <a:cubicBezTo>
                  <a:pt x="176" y="370"/>
                  <a:pt x="176" y="370"/>
                  <a:pt x="176" y="370"/>
                </a:cubicBezTo>
                <a:cubicBezTo>
                  <a:pt x="176" y="369"/>
                  <a:pt x="176" y="369"/>
                  <a:pt x="175" y="369"/>
                </a:cubicBezTo>
                <a:cubicBezTo>
                  <a:pt x="175" y="370"/>
                  <a:pt x="176" y="370"/>
                  <a:pt x="176" y="370"/>
                </a:cubicBezTo>
                <a:close/>
                <a:moveTo>
                  <a:pt x="190" y="370"/>
                </a:moveTo>
                <a:cubicBezTo>
                  <a:pt x="190" y="370"/>
                  <a:pt x="190" y="370"/>
                  <a:pt x="190" y="370"/>
                </a:cubicBezTo>
                <a:cubicBezTo>
                  <a:pt x="190" y="369"/>
                  <a:pt x="190" y="370"/>
                  <a:pt x="190" y="369"/>
                </a:cubicBezTo>
                <a:lnTo>
                  <a:pt x="190" y="370"/>
                </a:lnTo>
                <a:close/>
                <a:moveTo>
                  <a:pt x="173" y="371"/>
                </a:moveTo>
                <a:cubicBezTo>
                  <a:pt x="173" y="371"/>
                  <a:pt x="173" y="371"/>
                  <a:pt x="173" y="371"/>
                </a:cubicBezTo>
                <a:cubicBezTo>
                  <a:pt x="174" y="371"/>
                  <a:pt x="174" y="371"/>
                  <a:pt x="175" y="370"/>
                </a:cubicBezTo>
                <a:cubicBezTo>
                  <a:pt x="174" y="370"/>
                  <a:pt x="175" y="370"/>
                  <a:pt x="174" y="370"/>
                </a:cubicBezTo>
                <a:cubicBezTo>
                  <a:pt x="174" y="370"/>
                  <a:pt x="173" y="371"/>
                  <a:pt x="173" y="371"/>
                </a:cubicBezTo>
                <a:close/>
                <a:moveTo>
                  <a:pt x="193" y="371"/>
                </a:moveTo>
                <a:cubicBezTo>
                  <a:pt x="192" y="370"/>
                  <a:pt x="192" y="370"/>
                  <a:pt x="192" y="370"/>
                </a:cubicBezTo>
                <a:cubicBezTo>
                  <a:pt x="192" y="371"/>
                  <a:pt x="191" y="371"/>
                  <a:pt x="191" y="371"/>
                </a:cubicBezTo>
                <a:cubicBezTo>
                  <a:pt x="191" y="371"/>
                  <a:pt x="191" y="371"/>
                  <a:pt x="191" y="371"/>
                </a:cubicBezTo>
                <a:cubicBezTo>
                  <a:pt x="191" y="371"/>
                  <a:pt x="192" y="371"/>
                  <a:pt x="192" y="371"/>
                </a:cubicBezTo>
                <a:cubicBezTo>
                  <a:pt x="193" y="371"/>
                  <a:pt x="192" y="371"/>
                  <a:pt x="193" y="371"/>
                </a:cubicBezTo>
                <a:close/>
                <a:moveTo>
                  <a:pt x="188" y="371"/>
                </a:moveTo>
                <a:cubicBezTo>
                  <a:pt x="188" y="371"/>
                  <a:pt x="188" y="371"/>
                  <a:pt x="188" y="371"/>
                </a:cubicBezTo>
                <a:cubicBezTo>
                  <a:pt x="188" y="371"/>
                  <a:pt x="188" y="371"/>
                  <a:pt x="188" y="371"/>
                </a:cubicBezTo>
                <a:cubicBezTo>
                  <a:pt x="188" y="371"/>
                  <a:pt x="188" y="371"/>
                  <a:pt x="188" y="371"/>
                </a:cubicBezTo>
                <a:cubicBezTo>
                  <a:pt x="188" y="371"/>
                  <a:pt x="188" y="371"/>
                  <a:pt x="188" y="371"/>
                </a:cubicBezTo>
                <a:cubicBezTo>
                  <a:pt x="188" y="371"/>
                  <a:pt x="188" y="371"/>
                  <a:pt x="188" y="371"/>
                </a:cubicBezTo>
                <a:close/>
                <a:moveTo>
                  <a:pt x="197" y="371"/>
                </a:moveTo>
                <a:cubicBezTo>
                  <a:pt x="198" y="371"/>
                  <a:pt x="198" y="371"/>
                  <a:pt x="198" y="371"/>
                </a:cubicBezTo>
                <a:cubicBezTo>
                  <a:pt x="198" y="371"/>
                  <a:pt x="198" y="371"/>
                  <a:pt x="198" y="371"/>
                </a:cubicBezTo>
                <a:cubicBezTo>
                  <a:pt x="198" y="371"/>
                  <a:pt x="197" y="371"/>
                  <a:pt x="197" y="371"/>
                </a:cubicBezTo>
                <a:cubicBezTo>
                  <a:pt x="197" y="371"/>
                  <a:pt x="197" y="371"/>
                  <a:pt x="197" y="371"/>
                </a:cubicBezTo>
                <a:close/>
                <a:moveTo>
                  <a:pt x="195" y="371"/>
                </a:moveTo>
                <a:cubicBezTo>
                  <a:pt x="195" y="371"/>
                  <a:pt x="195" y="371"/>
                  <a:pt x="194" y="372"/>
                </a:cubicBezTo>
                <a:cubicBezTo>
                  <a:pt x="195" y="372"/>
                  <a:pt x="194" y="372"/>
                  <a:pt x="195" y="372"/>
                </a:cubicBezTo>
                <a:cubicBezTo>
                  <a:pt x="195" y="372"/>
                  <a:pt x="195" y="372"/>
                  <a:pt x="195" y="372"/>
                </a:cubicBezTo>
                <a:cubicBezTo>
                  <a:pt x="196" y="372"/>
                  <a:pt x="196" y="372"/>
                  <a:pt x="196" y="372"/>
                </a:cubicBezTo>
                <a:cubicBezTo>
                  <a:pt x="196" y="371"/>
                  <a:pt x="196" y="372"/>
                  <a:pt x="195" y="371"/>
                </a:cubicBezTo>
                <a:close/>
                <a:moveTo>
                  <a:pt x="181" y="372"/>
                </a:moveTo>
                <a:cubicBezTo>
                  <a:pt x="180" y="372"/>
                  <a:pt x="180" y="372"/>
                  <a:pt x="180" y="372"/>
                </a:cubicBezTo>
                <a:cubicBezTo>
                  <a:pt x="180" y="372"/>
                  <a:pt x="180" y="372"/>
                  <a:pt x="181" y="372"/>
                </a:cubicBezTo>
                <a:close/>
                <a:moveTo>
                  <a:pt x="188" y="373"/>
                </a:moveTo>
                <a:cubicBezTo>
                  <a:pt x="188" y="373"/>
                  <a:pt x="189" y="372"/>
                  <a:pt x="189" y="372"/>
                </a:cubicBezTo>
                <a:cubicBezTo>
                  <a:pt x="189" y="372"/>
                  <a:pt x="189" y="372"/>
                  <a:pt x="189" y="372"/>
                </a:cubicBezTo>
                <a:cubicBezTo>
                  <a:pt x="189" y="372"/>
                  <a:pt x="188" y="372"/>
                  <a:pt x="188" y="372"/>
                </a:cubicBezTo>
                <a:cubicBezTo>
                  <a:pt x="188" y="372"/>
                  <a:pt x="188" y="372"/>
                  <a:pt x="187" y="372"/>
                </a:cubicBezTo>
                <a:cubicBezTo>
                  <a:pt x="188" y="373"/>
                  <a:pt x="187" y="373"/>
                  <a:pt x="188" y="373"/>
                </a:cubicBezTo>
                <a:close/>
                <a:moveTo>
                  <a:pt x="189" y="372"/>
                </a:moveTo>
                <a:cubicBezTo>
                  <a:pt x="190" y="372"/>
                  <a:pt x="191" y="372"/>
                  <a:pt x="190" y="372"/>
                </a:cubicBezTo>
                <a:cubicBezTo>
                  <a:pt x="190" y="372"/>
                  <a:pt x="190" y="372"/>
                  <a:pt x="189" y="372"/>
                </a:cubicBezTo>
                <a:cubicBezTo>
                  <a:pt x="189" y="372"/>
                  <a:pt x="189" y="372"/>
                  <a:pt x="189" y="372"/>
                </a:cubicBezTo>
                <a:close/>
                <a:moveTo>
                  <a:pt x="193" y="372"/>
                </a:moveTo>
                <a:cubicBezTo>
                  <a:pt x="193" y="372"/>
                  <a:pt x="193" y="372"/>
                  <a:pt x="193" y="372"/>
                </a:cubicBezTo>
                <a:cubicBezTo>
                  <a:pt x="193" y="372"/>
                  <a:pt x="193" y="372"/>
                  <a:pt x="193" y="372"/>
                </a:cubicBezTo>
                <a:close/>
                <a:moveTo>
                  <a:pt x="183" y="373"/>
                </a:moveTo>
                <a:cubicBezTo>
                  <a:pt x="183" y="372"/>
                  <a:pt x="183" y="372"/>
                  <a:pt x="183" y="372"/>
                </a:cubicBezTo>
                <a:cubicBezTo>
                  <a:pt x="183" y="372"/>
                  <a:pt x="183" y="372"/>
                  <a:pt x="183" y="372"/>
                </a:cubicBezTo>
                <a:cubicBezTo>
                  <a:pt x="182" y="372"/>
                  <a:pt x="182" y="372"/>
                  <a:pt x="182" y="372"/>
                </a:cubicBezTo>
                <a:cubicBezTo>
                  <a:pt x="182" y="372"/>
                  <a:pt x="182" y="372"/>
                  <a:pt x="182" y="372"/>
                </a:cubicBezTo>
                <a:cubicBezTo>
                  <a:pt x="182" y="372"/>
                  <a:pt x="182" y="372"/>
                  <a:pt x="181" y="372"/>
                </a:cubicBezTo>
                <a:cubicBezTo>
                  <a:pt x="181" y="372"/>
                  <a:pt x="181" y="372"/>
                  <a:pt x="181" y="372"/>
                </a:cubicBezTo>
                <a:cubicBezTo>
                  <a:pt x="181" y="373"/>
                  <a:pt x="181" y="373"/>
                  <a:pt x="181" y="373"/>
                </a:cubicBezTo>
                <a:cubicBezTo>
                  <a:pt x="182" y="373"/>
                  <a:pt x="182" y="373"/>
                  <a:pt x="182" y="373"/>
                </a:cubicBezTo>
                <a:cubicBezTo>
                  <a:pt x="182" y="372"/>
                  <a:pt x="182" y="373"/>
                  <a:pt x="183" y="373"/>
                </a:cubicBezTo>
                <a:close/>
                <a:moveTo>
                  <a:pt x="194" y="373"/>
                </a:moveTo>
                <a:cubicBezTo>
                  <a:pt x="194" y="373"/>
                  <a:pt x="194" y="373"/>
                  <a:pt x="194" y="373"/>
                </a:cubicBezTo>
                <a:cubicBezTo>
                  <a:pt x="194" y="373"/>
                  <a:pt x="194" y="373"/>
                  <a:pt x="195" y="373"/>
                </a:cubicBezTo>
                <a:cubicBezTo>
                  <a:pt x="195" y="372"/>
                  <a:pt x="195" y="372"/>
                  <a:pt x="195" y="372"/>
                </a:cubicBezTo>
                <a:cubicBezTo>
                  <a:pt x="194" y="372"/>
                  <a:pt x="194" y="372"/>
                  <a:pt x="194" y="372"/>
                </a:cubicBezTo>
                <a:cubicBezTo>
                  <a:pt x="194" y="372"/>
                  <a:pt x="194" y="373"/>
                  <a:pt x="194" y="373"/>
                </a:cubicBezTo>
                <a:close/>
                <a:moveTo>
                  <a:pt x="171" y="372"/>
                </a:moveTo>
                <a:cubicBezTo>
                  <a:pt x="169" y="372"/>
                  <a:pt x="169" y="373"/>
                  <a:pt x="168" y="373"/>
                </a:cubicBezTo>
                <a:cubicBezTo>
                  <a:pt x="168" y="374"/>
                  <a:pt x="168" y="374"/>
                  <a:pt x="168" y="374"/>
                </a:cubicBezTo>
                <a:cubicBezTo>
                  <a:pt x="168" y="374"/>
                  <a:pt x="170" y="373"/>
                  <a:pt x="171" y="373"/>
                </a:cubicBezTo>
                <a:lnTo>
                  <a:pt x="171" y="372"/>
                </a:lnTo>
                <a:close/>
                <a:moveTo>
                  <a:pt x="191" y="372"/>
                </a:moveTo>
                <a:cubicBezTo>
                  <a:pt x="191" y="373"/>
                  <a:pt x="191" y="373"/>
                  <a:pt x="191" y="373"/>
                </a:cubicBezTo>
                <a:cubicBezTo>
                  <a:pt x="191" y="373"/>
                  <a:pt x="191" y="373"/>
                  <a:pt x="191" y="373"/>
                </a:cubicBezTo>
                <a:cubicBezTo>
                  <a:pt x="191" y="373"/>
                  <a:pt x="191" y="373"/>
                  <a:pt x="191" y="374"/>
                </a:cubicBezTo>
                <a:cubicBezTo>
                  <a:pt x="192" y="373"/>
                  <a:pt x="191" y="373"/>
                  <a:pt x="192" y="373"/>
                </a:cubicBezTo>
                <a:cubicBezTo>
                  <a:pt x="192" y="373"/>
                  <a:pt x="192" y="373"/>
                  <a:pt x="192" y="373"/>
                </a:cubicBezTo>
                <a:cubicBezTo>
                  <a:pt x="191" y="372"/>
                  <a:pt x="192" y="372"/>
                  <a:pt x="191" y="372"/>
                </a:cubicBezTo>
                <a:close/>
                <a:moveTo>
                  <a:pt x="196" y="372"/>
                </a:moveTo>
                <a:cubicBezTo>
                  <a:pt x="196" y="372"/>
                  <a:pt x="196" y="372"/>
                  <a:pt x="196" y="372"/>
                </a:cubicBezTo>
                <a:cubicBezTo>
                  <a:pt x="195" y="372"/>
                  <a:pt x="195" y="372"/>
                  <a:pt x="195" y="372"/>
                </a:cubicBezTo>
                <a:cubicBezTo>
                  <a:pt x="195" y="372"/>
                  <a:pt x="195" y="372"/>
                  <a:pt x="196" y="372"/>
                </a:cubicBezTo>
                <a:close/>
                <a:moveTo>
                  <a:pt x="190" y="374"/>
                </a:moveTo>
                <a:cubicBezTo>
                  <a:pt x="190" y="373"/>
                  <a:pt x="190" y="373"/>
                  <a:pt x="190" y="373"/>
                </a:cubicBezTo>
                <a:cubicBezTo>
                  <a:pt x="190" y="374"/>
                  <a:pt x="190" y="374"/>
                  <a:pt x="190" y="374"/>
                </a:cubicBezTo>
                <a:cubicBezTo>
                  <a:pt x="190" y="374"/>
                  <a:pt x="190" y="374"/>
                  <a:pt x="190" y="374"/>
                </a:cubicBezTo>
                <a:cubicBezTo>
                  <a:pt x="190" y="374"/>
                  <a:pt x="190" y="374"/>
                  <a:pt x="190" y="374"/>
                </a:cubicBezTo>
                <a:close/>
                <a:moveTo>
                  <a:pt x="182" y="374"/>
                </a:moveTo>
                <a:cubicBezTo>
                  <a:pt x="182" y="374"/>
                  <a:pt x="181" y="374"/>
                  <a:pt x="181" y="374"/>
                </a:cubicBezTo>
                <a:cubicBezTo>
                  <a:pt x="181" y="373"/>
                  <a:pt x="181" y="373"/>
                  <a:pt x="181" y="373"/>
                </a:cubicBezTo>
                <a:cubicBezTo>
                  <a:pt x="181" y="374"/>
                  <a:pt x="180" y="374"/>
                  <a:pt x="180" y="374"/>
                </a:cubicBezTo>
                <a:cubicBezTo>
                  <a:pt x="180" y="374"/>
                  <a:pt x="180" y="374"/>
                  <a:pt x="180" y="375"/>
                </a:cubicBezTo>
                <a:cubicBezTo>
                  <a:pt x="181" y="375"/>
                  <a:pt x="181" y="375"/>
                  <a:pt x="181" y="374"/>
                </a:cubicBezTo>
                <a:cubicBezTo>
                  <a:pt x="182" y="374"/>
                  <a:pt x="182" y="374"/>
                  <a:pt x="182" y="374"/>
                </a:cubicBezTo>
                <a:close/>
                <a:moveTo>
                  <a:pt x="165" y="375"/>
                </a:moveTo>
                <a:cubicBezTo>
                  <a:pt x="166" y="375"/>
                  <a:pt x="166" y="375"/>
                  <a:pt x="167" y="375"/>
                </a:cubicBezTo>
                <a:cubicBezTo>
                  <a:pt x="167" y="374"/>
                  <a:pt x="167" y="374"/>
                  <a:pt x="167" y="374"/>
                </a:cubicBezTo>
                <a:cubicBezTo>
                  <a:pt x="167" y="374"/>
                  <a:pt x="167" y="374"/>
                  <a:pt x="166" y="374"/>
                </a:cubicBezTo>
                <a:cubicBezTo>
                  <a:pt x="166" y="374"/>
                  <a:pt x="166" y="375"/>
                  <a:pt x="165" y="375"/>
                </a:cubicBezTo>
                <a:close/>
                <a:moveTo>
                  <a:pt x="177" y="376"/>
                </a:moveTo>
                <a:cubicBezTo>
                  <a:pt x="177" y="376"/>
                  <a:pt x="177" y="376"/>
                  <a:pt x="177" y="376"/>
                </a:cubicBezTo>
                <a:cubicBezTo>
                  <a:pt x="178" y="376"/>
                  <a:pt x="178" y="376"/>
                  <a:pt x="178" y="376"/>
                </a:cubicBezTo>
                <a:cubicBezTo>
                  <a:pt x="178" y="376"/>
                  <a:pt x="178" y="376"/>
                  <a:pt x="179" y="376"/>
                </a:cubicBezTo>
                <a:cubicBezTo>
                  <a:pt x="178" y="376"/>
                  <a:pt x="178" y="375"/>
                  <a:pt x="178" y="375"/>
                </a:cubicBezTo>
                <a:cubicBezTo>
                  <a:pt x="178" y="375"/>
                  <a:pt x="179" y="375"/>
                  <a:pt x="178" y="374"/>
                </a:cubicBezTo>
                <a:cubicBezTo>
                  <a:pt x="178" y="374"/>
                  <a:pt x="178" y="374"/>
                  <a:pt x="177" y="375"/>
                </a:cubicBezTo>
                <a:cubicBezTo>
                  <a:pt x="177" y="375"/>
                  <a:pt x="176" y="374"/>
                  <a:pt x="176" y="374"/>
                </a:cubicBezTo>
                <a:cubicBezTo>
                  <a:pt x="176" y="375"/>
                  <a:pt x="176" y="376"/>
                  <a:pt x="177" y="376"/>
                </a:cubicBezTo>
                <a:close/>
                <a:moveTo>
                  <a:pt x="175" y="375"/>
                </a:moveTo>
                <a:cubicBezTo>
                  <a:pt x="175" y="376"/>
                  <a:pt x="175" y="376"/>
                  <a:pt x="175" y="377"/>
                </a:cubicBezTo>
                <a:cubicBezTo>
                  <a:pt x="175" y="377"/>
                  <a:pt x="175" y="377"/>
                  <a:pt x="176" y="376"/>
                </a:cubicBezTo>
                <a:cubicBezTo>
                  <a:pt x="176" y="376"/>
                  <a:pt x="176" y="376"/>
                  <a:pt x="176" y="376"/>
                </a:cubicBezTo>
                <a:cubicBezTo>
                  <a:pt x="176" y="376"/>
                  <a:pt x="175" y="375"/>
                  <a:pt x="175" y="375"/>
                </a:cubicBezTo>
                <a:cubicBezTo>
                  <a:pt x="175" y="375"/>
                  <a:pt x="175" y="375"/>
                  <a:pt x="175" y="375"/>
                </a:cubicBezTo>
                <a:close/>
                <a:moveTo>
                  <a:pt x="185" y="375"/>
                </a:moveTo>
                <a:cubicBezTo>
                  <a:pt x="185" y="375"/>
                  <a:pt x="185" y="375"/>
                  <a:pt x="185" y="376"/>
                </a:cubicBezTo>
                <a:cubicBezTo>
                  <a:pt x="185" y="376"/>
                  <a:pt x="185" y="376"/>
                  <a:pt x="185" y="376"/>
                </a:cubicBezTo>
                <a:cubicBezTo>
                  <a:pt x="185" y="376"/>
                  <a:pt x="185" y="376"/>
                  <a:pt x="185" y="376"/>
                </a:cubicBezTo>
                <a:cubicBezTo>
                  <a:pt x="185" y="375"/>
                  <a:pt x="185" y="375"/>
                  <a:pt x="185" y="375"/>
                </a:cubicBezTo>
                <a:close/>
                <a:moveTo>
                  <a:pt x="164" y="376"/>
                </a:moveTo>
                <a:cubicBezTo>
                  <a:pt x="163" y="376"/>
                  <a:pt x="164" y="376"/>
                  <a:pt x="163" y="376"/>
                </a:cubicBezTo>
                <a:cubicBezTo>
                  <a:pt x="163" y="376"/>
                  <a:pt x="163" y="376"/>
                  <a:pt x="163" y="376"/>
                </a:cubicBezTo>
                <a:cubicBezTo>
                  <a:pt x="163" y="376"/>
                  <a:pt x="163" y="376"/>
                  <a:pt x="163" y="376"/>
                </a:cubicBezTo>
                <a:cubicBezTo>
                  <a:pt x="164" y="376"/>
                  <a:pt x="164" y="376"/>
                  <a:pt x="164" y="376"/>
                </a:cubicBezTo>
                <a:cubicBezTo>
                  <a:pt x="164" y="376"/>
                  <a:pt x="164" y="376"/>
                  <a:pt x="164" y="376"/>
                </a:cubicBezTo>
                <a:close/>
                <a:moveTo>
                  <a:pt x="182" y="377"/>
                </a:moveTo>
                <a:cubicBezTo>
                  <a:pt x="182" y="376"/>
                  <a:pt x="182" y="376"/>
                  <a:pt x="182" y="376"/>
                </a:cubicBezTo>
                <a:cubicBezTo>
                  <a:pt x="182" y="376"/>
                  <a:pt x="182" y="377"/>
                  <a:pt x="182" y="377"/>
                </a:cubicBezTo>
                <a:close/>
                <a:moveTo>
                  <a:pt x="184" y="377"/>
                </a:moveTo>
                <a:cubicBezTo>
                  <a:pt x="185" y="377"/>
                  <a:pt x="185" y="377"/>
                  <a:pt x="185" y="377"/>
                </a:cubicBezTo>
                <a:cubicBezTo>
                  <a:pt x="185" y="376"/>
                  <a:pt x="185" y="376"/>
                  <a:pt x="185" y="376"/>
                </a:cubicBezTo>
                <a:cubicBezTo>
                  <a:pt x="184" y="376"/>
                  <a:pt x="184" y="376"/>
                  <a:pt x="184" y="376"/>
                </a:cubicBezTo>
                <a:cubicBezTo>
                  <a:pt x="184" y="377"/>
                  <a:pt x="184" y="377"/>
                  <a:pt x="184" y="377"/>
                </a:cubicBezTo>
                <a:close/>
                <a:moveTo>
                  <a:pt x="162" y="376"/>
                </a:moveTo>
                <a:cubicBezTo>
                  <a:pt x="162" y="377"/>
                  <a:pt x="162" y="377"/>
                  <a:pt x="162" y="377"/>
                </a:cubicBezTo>
                <a:cubicBezTo>
                  <a:pt x="162" y="377"/>
                  <a:pt x="162" y="377"/>
                  <a:pt x="162" y="377"/>
                </a:cubicBezTo>
                <a:cubicBezTo>
                  <a:pt x="162" y="377"/>
                  <a:pt x="162" y="377"/>
                  <a:pt x="162" y="377"/>
                </a:cubicBezTo>
                <a:cubicBezTo>
                  <a:pt x="162" y="378"/>
                  <a:pt x="162" y="378"/>
                  <a:pt x="162" y="378"/>
                </a:cubicBezTo>
                <a:cubicBezTo>
                  <a:pt x="162" y="377"/>
                  <a:pt x="162" y="377"/>
                  <a:pt x="163" y="377"/>
                </a:cubicBezTo>
                <a:cubicBezTo>
                  <a:pt x="163" y="377"/>
                  <a:pt x="163" y="377"/>
                  <a:pt x="163" y="377"/>
                </a:cubicBezTo>
                <a:cubicBezTo>
                  <a:pt x="163" y="377"/>
                  <a:pt x="163" y="377"/>
                  <a:pt x="163" y="377"/>
                </a:cubicBezTo>
                <a:cubicBezTo>
                  <a:pt x="163" y="376"/>
                  <a:pt x="163" y="376"/>
                  <a:pt x="163" y="376"/>
                </a:cubicBezTo>
                <a:lnTo>
                  <a:pt x="162" y="376"/>
                </a:lnTo>
                <a:close/>
                <a:moveTo>
                  <a:pt x="161" y="378"/>
                </a:moveTo>
                <a:cubicBezTo>
                  <a:pt x="161" y="377"/>
                  <a:pt x="161" y="377"/>
                  <a:pt x="161" y="377"/>
                </a:cubicBezTo>
                <a:cubicBezTo>
                  <a:pt x="160" y="377"/>
                  <a:pt x="160" y="378"/>
                  <a:pt x="160" y="378"/>
                </a:cubicBezTo>
                <a:cubicBezTo>
                  <a:pt x="159" y="379"/>
                  <a:pt x="159" y="379"/>
                  <a:pt x="158" y="379"/>
                </a:cubicBezTo>
                <a:cubicBezTo>
                  <a:pt x="158" y="379"/>
                  <a:pt x="158" y="379"/>
                  <a:pt x="158" y="379"/>
                </a:cubicBezTo>
                <a:cubicBezTo>
                  <a:pt x="160" y="379"/>
                  <a:pt x="160" y="379"/>
                  <a:pt x="160" y="379"/>
                </a:cubicBezTo>
                <a:cubicBezTo>
                  <a:pt x="160" y="378"/>
                  <a:pt x="160" y="378"/>
                  <a:pt x="161" y="378"/>
                </a:cubicBezTo>
                <a:close/>
                <a:moveTo>
                  <a:pt x="180" y="378"/>
                </a:moveTo>
                <a:cubicBezTo>
                  <a:pt x="180" y="378"/>
                  <a:pt x="180" y="378"/>
                  <a:pt x="180" y="378"/>
                </a:cubicBezTo>
                <a:cubicBezTo>
                  <a:pt x="180" y="378"/>
                  <a:pt x="180" y="378"/>
                  <a:pt x="180" y="378"/>
                </a:cubicBezTo>
                <a:cubicBezTo>
                  <a:pt x="181" y="378"/>
                  <a:pt x="181" y="377"/>
                  <a:pt x="180" y="377"/>
                </a:cubicBezTo>
                <a:cubicBezTo>
                  <a:pt x="180" y="377"/>
                  <a:pt x="180" y="377"/>
                  <a:pt x="180" y="377"/>
                </a:cubicBezTo>
                <a:lnTo>
                  <a:pt x="180" y="378"/>
                </a:lnTo>
                <a:close/>
                <a:moveTo>
                  <a:pt x="547" y="378"/>
                </a:moveTo>
                <a:cubicBezTo>
                  <a:pt x="547" y="378"/>
                  <a:pt x="547" y="378"/>
                  <a:pt x="547" y="378"/>
                </a:cubicBezTo>
                <a:cubicBezTo>
                  <a:pt x="547" y="378"/>
                  <a:pt x="546" y="378"/>
                  <a:pt x="546" y="378"/>
                </a:cubicBezTo>
                <a:cubicBezTo>
                  <a:pt x="546" y="378"/>
                  <a:pt x="546" y="378"/>
                  <a:pt x="546" y="378"/>
                </a:cubicBezTo>
                <a:cubicBezTo>
                  <a:pt x="547" y="378"/>
                  <a:pt x="547" y="378"/>
                  <a:pt x="547" y="378"/>
                </a:cubicBezTo>
                <a:close/>
                <a:moveTo>
                  <a:pt x="171" y="378"/>
                </a:moveTo>
                <a:cubicBezTo>
                  <a:pt x="171" y="378"/>
                  <a:pt x="171" y="378"/>
                  <a:pt x="171" y="378"/>
                </a:cubicBezTo>
                <a:cubicBezTo>
                  <a:pt x="171" y="378"/>
                  <a:pt x="171" y="378"/>
                  <a:pt x="172" y="378"/>
                </a:cubicBezTo>
                <a:cubicBezTo>
                  <a:pt x="171" y="378"/>
                  <a:pt x="172" y="378"/>
                  <a:pt x="171" y="378"/>
                </a:cubicBezTo>
                <a:close/>
                <a:moveTo>
                  <a:pt x="174" y="378"/>
                </a:moveTo>
                <a:cubicBezTo>
                  <a:pt x="174" y="378"/>
                  <a:pt x="174" y="378"/>
                  <a:pt x="175" y="378"/>
                </a:cubicBezTo>
                <a:cubicBezTo>
                  <a:pt x="174" y="378"/>
                  <a:pt x="174" y="378"/>
                  <a:pt x="174" y="378"/>
                </a:cubicBezTo>
                <a:close/>
                <a:moveTo>
                  <a:pt x="536" y="378"/>
                </a:moveTo>
                <a:cubicBezTo>
                  <a:pt x="535" y="378"/>
                  <a:pt x="535" y="378"/>
                  <a:pt x="535" y="378"/>
                </a:cubicBezTo>
                <a:cubicBezTo>
                  <a:pt x="535" y="378"/>
                  <a:pt x="535" y="378"/>
                  <a:pt x="535" y="379"/>
                </a:cubicBezTo>
                <a:cubicBezTo>
                  <a:pt x="535" y="379"/>
                  <a:pt x="535" y="379"/>
                  <a:pt x="535" y="379"/>
                </a:cubicBezTo>
                <a:cubicBezTo>
                  <a:pt x="536" y="379"/>
                  <a:pt x="536" y="379"/>
                  <a:pt x="536" y="379"/>
                </a:cubicBezTo>
                <a:lnTo>
                  <a:pt x="536" y="378"/>
                </a:lnTo>
                <a:close/>
                <a:moveTo>
                  <a:pt x="541" y="379"/>
                </a:moveTo>
                <a:cubicBezTo>
                  <a:pt x="541" y="379"/>
                  <a:pt x="541" y="379"/>
                  <a:pt x="541" y="379"/>
                </a:cubicBezTo>
                <a:cubicBezTo>
                  <a:pt x="541" y="379"/>
                  <a:pt x="541" y="378"/>
                  <a:pt x="541" y="378"/>
                </a:cubicBezTo>
                <a:cubicBezTo>
                  <a:pt x="540" y="378"/>
                  <a:pt x="540" y="378"/>
                  <a:pt x="540" y="378"/>
                </a:cubicBezTo>
                <a:cubicBezTo>
                  <a:pt x="540" y="379"/>
                  <a:pt x="540" y="378"/>
                  <a:pt x="541" y="379"/>
                </a:cubicBezTo>
                <a:cubicBezTo>
                  <a:pt x="541" y="379"/>
                  <a:pt x="541" y="379"/>
                  <a:pt x="541" y="379"/>
                </a:cubicBezTo>
                <a:close/>
                <a:moveTo>
                  <a:pt x="543" y="378"/>
                </a:moveTo>
                <a:cubicBezTo>
                  <a:pt x="543" y="378"/>
                  <a:pt x="543" y="378"/>
                  <a:pt x="543" y="378"/>
                </a:cubicBezTo>
                <a:cubicBezTo>
                  <a:pt x="542" y="378"/>
                  <a:pt x="542" y="378"/>
                  <a:pt x="542" y="378"/>
                </a:cubicBezTo>
                <a:cubicBezTo>
                  <a:pt x="542" y="378"/>
                  <a:pt x="542" y="378"/>
                  <a:pt x="543" y="379"/>
                </a:cubicBezTo>
                <a:lnTo>
                  <a:pt x="543" y="378"/>
                </a:lnTo>
                <a:close/>
                <a:moveTo>
                  <a:pt x="557" y="378"/>
                </a:moveTo>
                <a:cubicBezTo>
                  <a:pt x="557" y="379"/>
                  <a:pt x="557" y="379"/>
                  <a:pt x="557" y="379"/>
                </a:cubicBezTo>
                <a:cubicBezTo>
                  <a:pt x="557" y="379"/>
                  <a:pt x="557" y="379"/>
                  <a:pt x="557" y="379"/>
                </a:cubicBezTo>
                <a:cubicBezTo>
                  <a:pt x="557" y="379"/>
                  <a:pt x="557" y="379"/>
                  <a:pt x="557" y="378"/>
                </a:cubicBezTo>
                <a:close/>
                <a:moveTo>
                  <a:pt x="168" y="381"/>
                </a:moveTo>
                <a:cubicBezTo>
                  <a:pt x="169" y="381"/>
                  <a:pt x="169" y="381"/>
                  <a:pt x="169" y="380"/>
                </a:cubicBezTo>
                <a:cubicBezTo>
                  <a:pt x="169" y="380"/>
                  <a:pt x="169" y="380"/>
                  <a:pt x="169" y="380"/>
                </a:cubicBezTo>
                <a:cubicBezTo>
                  <a:pt x="169" y="379"/>
                  <a:pt x="169" y="379"/>
                  <a:pt x="169" y="379"/>
                </a:cubicBezTo>
                <a:cubicBezTo>
                  <a:pt x="169" y="379"/>
                  <a:pt x="169" y="379"/>
                  <a:pt x="169" y="379"/>
                </a:cubicBezTo>
                <a:cubicBezTo>
                  <a:pt x="168" y="379"/>
                  <a:pt x="169" y="379"/>
                  <a:pt x="168" y="379"/>
                </a:cubicBezTo>
                <a:cubicBezTo>
                  <a:pt x="168" y="379"/>
                  <a:pt x="168" y="379"/>
                  <a:pt x="168" y="379"/>
                </a:cubicBezTo>
                <a:cubicBezTo>
                  <a:pt x="168" y="380"/>
                  <a:pt x="168" y="380"/>
                  <a:pt x="168" y="381"/>
                </a:cubicBezTo>
                <a:close/>
                <a:moveTo>
                  <a:pt x="537" y="379"/>
                </a:moveTo>
                <a:cubicBezTo>
                  <a:pt x="537" y="379"/>
                  <a:pt x="537" y="379"/>
                  <a:pt x="537" y="379"/>
                </a:cubicBezTo>
                <a:cubicBezTo>
                  <a:pt x="537" y="379"/>
                  <a:pt x="537" y="379"/>
                  <a:pt x="537" y="379"/>
                </a:cubicBezTo>
                <a:cubicBezTo>
                  <a:pt x="537" y="379"/>
                  <a:pt x="537" y="379"/>
                  <a:pt x="537" y="379"/>
                </a:cubicBezTo>
                <a:cubicBezTo>
                  <a:pt x="537" y="379"/>
                  <a:pt x="537" y="379"/>
                  <a:pt x="537" y="379"/>
                </a:cubicBezTo>
                <a:close/>
                <a:moveTo>
                  <a:pt x="550" y="379"/>
                </a:moveTo>
                <a:cubicBezTo>
                  <a:pt x="550" y="379"/>
                  <a:pt x="550" y="379"/>
                  <a:pt x="550" y="379"/>
                </a:cubicBezTo>
                <a:cubicBezTo>
                  <a:pt x="550" y="379"/>
                  <a:pt x="550" y="379"/>
                  <a:pt x="550" y="379"/>
                </a:cubicBezTo>
                <a:cubicBezTo>
                  <a:pt x="550" y="379"/>
                  <a:pt x="550" y="379"/>
                  <a:pt x="550" y="379"/>
                </a:cubicBezTo>
                <a:close/>
                <a:moveTo>
                  <a:pt x="176" y="381"/>
                </a:moveTo>
                <a:cubicBezTo>
                  <a:pt x="177" y="381"/>
                  <a:pt x="178" y="381"/>
                  <a:pt x="178" y="380"/>
                </a:cubicBezTo>
                <a:cubicBezTo>
                  <a:pt x="178" y="380"/>
                  <a:pt x="178" y="379"/>
                  <a:pt x="179" y="379"/>
                </a:cubicBezTo>
                <a:cubicBezTo>
                  <a:pt x="179" y="379"/>
                  <a:pt x="179" y="379"/>
                  <a:pt x="178" y="379"/>
                </a:cubicBezTo>
                <a:cubicBezTo>
                  <a:pt x="178" y="379"/>
                  <a:pt x="177" y="380"/>
                  <a:pt x="176" y="381"/>
                </a:cubicBezTo>
                <a:cubicBezTo>
                  <a:pt x="176" y="380"/>
                  <a:pt x="176" y="381"/>
                  <a:pt x="176" y="380"/>
                </a:cubicBezTo>
                <a:cubicBezTo>
                  <a:pt x="176" y="380"/>
                  <a:pt x="176" y="380"/>
                  <a:pt x="175" y="381"/>
                </a:cubicBezTo>
                <a:cubicBezTo>
                  <a:pt x="175" y="381"/>
                  <a:pt x="175" y="381"/>
                  <a:pt x="176" y="381"/>
                </a:cubicBezTo>
                <a:close/>
                <a:moveTo>
                  <a:pt x="532" y="380"/>
                </a:moveTo>
                <a:cubicBezTo>
                  <a:pt x="533" y="380"/>
                  <a:pt x="533" y="379"/>
                  <a:pt x="534" y="379"/>
                </a:cubicBezTo>
                <a:cubicBezTo>
                  <a:pt x="534" y="379"/>
                  <a:pt x="534" y="379"/>
                  <a:pt x="534" y="379"/>
                </a:cubicBezTo>
                <a:cubicBezTo>
                  <a:pt x="533" y="379"/>
                  <a:pt x="533" y="379"/>
                  <a:pt x="533" y="379"/>
                </a:cubicBezTo>
                <a:cubicBezTo>
                  <a:pt x="533" y="379"/>
                  <a:pt x="533" y="379"/>
                  <a:pt x="532" y="379"/>
                </a:cubicBezTo>
                <a:cubicBezTo>
                  <a:pt x="532" y="379"/>
                  <a:pt x="532" y="379"/>
                  <a:pt x="532" y="379"/>
                </a:cubicBezTo>
                <a:cubicBezTo>
                  <a:pt x="532" y="379"/>
                  <a:pt x="532" y="379"/>
                  <a:pt x="532" y="379"/>
                </a:cubicBezTo>
                <a:cubicBezTo>
                  <a:pt x="532" y="380"/>
                  <a:pt x="532" y="380"/>
                  <a:pt x="532" y="380"/>
                </a:cubicBezTo>
                <a:cubicBezTo>
                  <a:pt x="532" y="380"/>
                  <a:pt x="532" y="380"/>
                  <a:pt x="532" y="380"/>
                </a:cubicBezTo>
                <a:close/>
                <a:moveTo>
                  <a:pt x="553" y="379"/>
                </a:moveTo>
                <a:cubicBezTo>
                  <a:pt x="553" y="379"/>
                  <a:pt x="553" y="379"/>
                  <a:pt x="553" y="379"/>
                </a:cubicBezTo>
                <a:cubicBezTo>
                  <a:pt x="553" y="379"/>
                  <a:pt x="553" y="379"/>
                  <a:pt x="553" y="379"/>
                </a:cubicBezTo>
                <a:cubicBezTo>
                  <a:pt x="553" y="379"/>
                  <a:pt x="553" y="379"/>
                  <a:pt x="553" y="379"/>
                </a:cubicBezTo>
                <a:close/>
                <a:moveTo>
                  <a:pt x="176" y="379"/>
                </a:moveTo>
                <a:cubicBezTo>
                  <a:pt x="176" y="379"/>
                  <a:pt x="176" y="379"/>
                  <a:pt x="176" y="379"/>
                </a:cubicBezTo>
                <a:cubicBezTo>
                  <a:pt x="176" y="380"/>
                  <a:pt x="176" y="380"/>
                  <a:pt x="176" y="380"/>
                </a:cubicBezTo>
                <a:cubicBezTo>
                  <a:pt x="176" y="380"/>
                  <a:pt x="176" y="380"/>
                  <a:pt x="176" y="380"/>
                </a:cubicBezTo>
                <a:cubicBezTo>
                  <a:pt x="176" y="379"/>
                  <a:pt x="176" y="380"/>
                  <a:pt x="176" y="379"/>
                </a:cubicBezTo>
                <a:close/>
                <a:moveTo>
                  <a:pt x="530" y="379"/>
                </a:moveTo>
                <a:cubicBezTo>
                  <a:pt x="530" y="379"/>
                  <a:pt x="530" y="379"/>
                  <a:pt x="530" y="379"/>
                </a:cubicBezTo>
                <a:cubicBezTo>
                  <a:pt x="530" y="380"/>
                  <a:pt x="530" y="380"/>
                  <a:pt x="530" y="380"/>
                </a:cubicBezTo>
                <a:cubicBezTo>
                  <a:pt x="530" y="380"/>
                  <a:pt x="530" y="380"/>
                  <a:pt x="530" y="380"/>
                </a:cubicBezTo>
                <a:lnTo>
                  <a:pt x="530" y="379"/>
                </a:lnTo>
                <a:close/>
                <a:moveTo>
                  <a:pt x="551" y="380"/>
                </a:moveTo>
                <a:cubicBezTo>
                  <a:pt x="551" y="379"/>
                  <a:pt x="551" y="379"/>
                  <a:pt x="550" y="379"/>
                </a:cubicBezTo>
                <a:cubicBezTo>
                  <a:pt x="550" y="380"/>
                  <a:pt x="550" y="380"/>
                  <a:pt x="550" y="380"/>
                </a:cubicBezTo>
                <a:cubicBezTo>
                  <a:pt x="550" y="380"/>
                  <a:pt x="550" y="380"/>
                  <a:pt x="550" y="380"/>
                </a:cubicBezTo>
                <a:cubicBezTo>
                  <a:pt x="551" y="380"/>
                  <a:pt x="550" y="380"/>
                  <a:pt x="551" y="380"/>
                </a:cubicBezTo>
                <a:close/>
                <a:moveTo>
                  <a:pt x="154" y="381"/>
                </a:moveTo>
                <a:cubicBezTo>
                  <a:pt x="154" y="381"/>
                  <a:pt x="154" y="382"/>
                  <a:pt x="154" y="382"/>
                </a:cubicBezTo>
                <a:cubicBezTo>
                  <a:pt x="154" y="383"/>
                  <a:pt x="152" y="383"/>
                  <a:pt x="151" y="384"/>
                </a:cubicBezTo>
                <a:cubicBezTo>
                  <a:pt x="151" y="384"/>
                  <a:pt x="151" y="384"/>
                  <a:pt x="151" y="384"/>
                </a:cubicBezTo>
                <a:cubicBezTo>
                  <a:pt x="151" y="385"/>
                  <a:pt x="151" y="385"/>
                  <a:pt x="151" y="385"/>
                </a:cubicBezTo>
                <a:cubicBezTo>
                  <a:pt x="151" y="385"/>
                  <a:pt x="151" y="385"/>
                  <a:pt x="151" y="385"/>
                </a:cubicBezTo>
                <a:cubicBezTo>
                  <a:pt x="152" y="384"/>
                  <a:pt x="155" y="382"/>
                  <a:pt x="157" y="381"/>
                </a:cubicBezTo>
                <a:cubicBezTo>
                  <a:pt x="157" y="381"/>
                  <a:pt x="157" y="381"/>
                  <a:pt x="157" y="381"/>
                </a:cubicBezTo>
                <a:cubicBezTo>
                  <a:pt x="157" y="380"/>
                  <a:pt x="157" y="380"/>
                  <a:pt x="156" y="379"/>
                </a:cubicBezTo>
                <a:cubicBezTo>
                  <a:pt x="156" y="379"/>
                  <a:pt x="156" y="379"/>
                  <a:pt x="156" y="379"/>
                </a:cubicBezTo>
                <a:cubicBezTo>
                  <a:pt x="155" y="379"/>
                  <a:pt x="156" y="379"/>
                  <a:pt x="155" y="380"/>
                </a:cubicBezTo>
                <a:cubicBezTo>
                  <a:pt x="155" y="380"/>
                  <a:pt x="155" y="380"/>
                  <a:pt x="155" y="381"/>
                </a:cubicBezTo>
                <a:cubicBezTo>
                  <a:pt x="155" y="381"/>
                  <a:pt x="155" y="381"/>
                  <a:pt x="154" y="381"/>
                </a:cubicBezTo>
                <a:close/>
                <a:moveTo>
                  <a:pt x="175" y="380"/>
                </a:moveTo>
                <a:cubicBezTo>
                  <a:pt x="175" y="380"/>
                  <a:pt x="175" y="380"/>
                  <a:pt x="175" y="380"/>
                </a:cubicBezTo>
                <a:cubicBezTo>
                  <a:pt x="175" y="380"/>
                  <a:pt x="175" y="380"/>
                  <a:pt x="175" y="380"/>
                </a:cubicBezTo>
                <a:close/>
                <a:moveTo>
                  <a:pt x="158" y="380"/>
                </a:moveTo>
                <a:cubicBezTo>
                  <a:pt x="157" y="380"/>
                  <a:pt x="157" y="380"/>
                  <a:pt x="157" y="380"/>
                </a:cubicBezTo>
                <a:cubicBezTo>
                  <a:pt x="158" y="380"/>
                  <a:pt x="158" y="380"/>
                  <a:pt x="158" y="380"/>
                </a:cubicBezTo>
                <a:close/>
                <a:moveTo>
                  <a:pt x="546" y="380"/>
                </a:moveTo>
                <a:cubicBezTo>
                  <a:pt x="546" y="380"/>
                  <a:pt x="546" y="380"/>
                  <a:pt x="546" y="380"/>
                </a:cubicBezTo>
                <a:cubicBezTo>
                  <a:pt x="546" y="380"/>
                  <a:pt x="546" y="380"/>
                  <a:pt x="546" y="380"/>
                </a:cubicBezTo>
                <a:close/>
                <a:moveTo>
                  <a:pt x="554" y="380"/>
                </a:moveTo>
                <a:cubicBezTo>
                  <a:pt x="553" y="380"/>
                  <a:pt x="553" y="380"/>
                  <a:pt x="553" y="380"/>
                </a:cubicBezTo>
                <a:cubicBezTo>
                  <a:pt x="553" y="380"/>
                  <a:pt x="553" y="380"/>
                  <a:pt x="553" y="380"/>
                </a:cubicBezTo>
                <a:cubicBezTo>
                  <a:pt x="553" y="380"/>
                  <a:pt x="553" y="380"/>
                  <a:pt x="553" y="380"/>
                </a:cubicBezTo>
                <a:cubicBezTo>
                  <a:pt x="553" y="380"/>
                  <a:pt x="553" y="380"/>
                  <a:pt x="554" y="380"/>
                </a:cubicBezTo>
                <a:cubicBezTo>
                  <a:pt x="554" y="380"/>
                  <a:pt x="554" y="380"/>
                  <a:pt x="554" y="380"/>
                </a:cubicBezTo>
                <a:close/>
                <a:moveTo>
                  <a:pt x="173" y="381"/>
                </a:moveTo>
                <a:cubicBezTo>
                  <a:pt x="173" y="380"/>
                  <a:pt x="173" y="380"/>
                  <a:pt x="173" y="380"/>
                </a:cubicBezTo>
                <a:cubicBezTo>
                  <a:pt x="173" y="380"/>
                  <a:pt x="173" y="380"/>
                  <a:pt x="173" y="380"/>
                </a:cubicBezTo>
                <a:cubicBezTo>
                  <a:pt x="173" y="381"/>
                  <a:pt x="173" y="381"/>
                  <a:pt x="173" y="381"/>
                </a:cubicBezTo>
                <a:close/>
                <a:moveTo>
                  <a:pt x="542" y="380"/>
                </a:moveTo>
                <a:cubicBezTo>
                  <a:pt x="542" y="380"/>
                  <a:pt x="542" y="380"/>
                  <a:pt x="542" y="380"/>
                </a:cubicBezTo>
                <a:cubicBezTo>
                  <a:pt x="542" y="380"/>
                  <a:pt x="542" y="380"/>
                  <a:pt x="542" y="380"/>
                </a:cubicBezTo>
                <a:close/>
                <a:moveTo>
                  <a:pt x="166" y="381"/>
                </a:moveTo>
                <a:cubicBezTo>
                  <a:pt x="166" y="381"/>
                  <a:pt x="166" y="381"/>
                  <a:pt x="166" y="381"/>
                </a:cubicBezTo>
                <a:cubicBezTo>
                  <a:pt x="166" y="381"/>
                  <a:pt x="166" y="381"/>
                  <a:pt x="167" y="381"/>
                </a:cubicBezTo>
                <a:cubicBezTo>
                  <a:pt x="167" y="380"/>
                  <a:pt x="167" y="380"/>
                  <a:pt x="167" y="380"/>
                </a:cubicBezTo>
                <a:cubicBezTo>
                  <a:pt x="166" y="380"/>
                  <a:pt x="166" y="380"/>
                  <a:pt x="166" y="381"/>
                </a:cubicBezTo>
                <a:cubicBezTo>
                  <a:pt x="166" y="381"/>
                  <a:pt x="166" y="381"/>
                  <a:pt x="166" y="381"/>
                </a:cubicBezTo>
                <a:cubicBezTo>
                  <a:pt x="166" y="381"/>
                  <a:pt x="166" y="381"/>
                  <a:pt x="166" y="381"/>
                </a:cubicBezTo>
                <a:close/>
                <a:moveTo>
                  <a:pt x="524" y="380"/>
                </a:moveTo>
                <a:cubicBezTo>
                  <a:pt x="524" y="380"/>
                  <a:pt x="524" y="380"/>
                  <a:pt x="524" y="380"/>
                </a:cubicBezTo>
                <a:cubicBezTo>
                  <a:pt x="524" y="381"/>
                  <a:pt x="524" y="381"/>
                  <a:pt x="524" y="381"/>
                </a:cubicBezTo>
                <a:cubicBezTo>
                  <a:pt x="524" y="381"/>
                  <a:pt x="524" y="381"/>
                  <a:pt x="524" y="381"/>
                </a:cubicBezTo>
                <a:lnTo>
                  <a:pt x="524" y="380"/>
                </a:lnTo>
                <a:close/>
                <a:moveTo>
                  <a:pt x="553" y="382"/>
                </a:moveTo>
                <a:cubicBezTo>
                  <a:pt x="553" y="382"/>
                  <a:pt x="553" y="381"/>
                  <a:pt x="553" y="380"/>
                </a:cubicBezTo>
                <a:cubicBezTo>
                  <a:pt x="553" y="381"/>
                  <a:pt x="552" y="381"/>
                  <a:pt x="552" y="381"/>
                </a:cubicBezTo>
                <a:cubicBezTo>
                  <a:pt x="552" y="381"/>
                  <a:pt x="552" y="382"/>
                  <a:pt x="553" y="382"/>
                </a:cubicBezTo>
                <a:cubicBezTo>
                  <a:pt x="553" y="382"/>
                  <a:pt x="553" y="382"/>
                  <a:pt x="553" y="382"/>
                </a:cubicBezTo>
                <a:close/>
                <a:moveTo>
                  <a:pt x="535" y="381"/>
                </a:moveTo>
                <a:cubicBezTo>
                  <a:pt x="535" y="381"/>
                  <a:pt x="535" y="381"/>
                  <a:pt x="535" y="381"/>
                </a:cubicBezTo>
                <a:cubicBezTo>
                  <a:pt x="535" y="381"/>
                  <a:pt x="535" y="381"/>
                  <a:pt x="535" y="381"/>
                </a:cubicBezTo>
                <a:cubicBezTo>
                  <a:pt x="535" y="381"/>
                  <a:pt x="535" y="381"/>
                  <a:pt x="535" y="381"/>
                </a:cubicBezTo>
                <a:cubicBezTo>
                  <a:pt x="535" y="381"/>
                  <a:pt x="535" y="381"/>
                  <a:pt x="535" y="381"/>
                </a:cubicBezTo>
                <a:close/>
                <a:moveTo>
                  <a:pt x="521" y="381"/>
                </a:moveTo>
                <a:cubicBezTo>
                  <a:pt x="521" y="381"/>
                  <a:pt x="521" y="381"/>
                  <a:pt x="521" y="381"/>
                </a:cubicBezTo>
                <a:cubicBezTo>
                  <a:pt x="521" y="381"/>
                  <a:pt x="521" y="381"/>
                  <a:pt x="521" y="381"/>
                </a:cubicBezTo>
                <a:cubicBezTo>
                  <a:pt x="521" y="381"/>
                  <a:pt x="521" y="381"/>
                  <a:pt x="520" y="381"/>
                </a:cubicBezTo>
                <a:cubicBezTo>
                  <a:pt x="520" y="382"/>
                  <a:pt x="520" y="382"/>
                  <a:pt x="520" y="382"/>
                </a:cubicBezTo>
                <a:cubicBezTo>
                  <a:pt x="521" y="382"/>
                  <a:pt x="521" y="382"/>
                  <a:pt x="521" y="382"/>
                </a:cubicBezTo>
                <a:cubicBezTo>
                  <a:pt x="521" y="381"/>
                  <a:pt x="521" y="381"/>
                  <a:pt x="521" y="381"/>
                </a:cubicBezTo>
                <a:close/>
                <a:moveTo>
                  <a:pt x="167" y="381"/>
                </a:moveTo>
                <a:cubicBezTo>
                  <a:pt x="167" y="382"/>
                  <a:pt x="167" y="382"/>
                  <a:pt x="167" y="382"/>
                </a:cubicBezTo>
                <a:cubicBezTo>
                  <a:pt x="167" y="382"/>
                  <a:pt x="167" y="382"/>
                  <a:pt x="167" y="382"/>
                </a:cubicBezTo>
                <a:cubicBezTo>
                  <a:pt x="168" y="382"/>
                  <a:pt x="167" y="382"/>
                  <a:pt x="168" y="382"/>
                </a:cubicBezTo>
                <a:cubicBezTo>
                  <a:pt x="168" y="381"/>
                  <a:pt x="168" y="381"/>
                  <a:pt x="167" y="381"/>
                </a:cubicBezTo>
                <a:cubicBezTo>
                  <a:pt x="167" y="381"/>
                  <a:pt x="167" y="381"/>
                  <a:pt x="167" y="381"/>
                </a:cubicBezTo>
                <a:close/>
                <a:moveTo>
                  <a:pt x="173" y="381"/>
                </a:moveTo>
                <a:cubicBezTo>
                  <a:pt x="173" y="381"/>
                  <a:pt x="173" y="381"/>
                  <a:pt x="173" y="381"/>
                </a:cubicBezTo>
                <a:cubicBezTo>
                  <a:pt x="173" y="381"/>
                  <a:pt x="173" y="381"/>
                  <a:pt x="173" y="381"/>
                </a:cubicBezTo>
                <a:cubicBezTo>
                  <a:pt x="173" y="381"/>
                  <a:pt x="173" y="381"/>
                  <a:pt x="173" y="381"/>
                </a:cubicBezTo>
                <a:cubicBezTo>
                  <a:pt x="173" y="381"/>
                  <a:pt x="173" y="381"/>
                  <a:pt x="173" y="381"/>
                </a:cubicBezTo>
                <a:cubicBezTo>
                  <a:pt x="173" y="381"/>
                  <a:pt x="173" y="381"/>
                  <a:pt x="173" y="381"/>
                </a:cubicBezTo>
                <a:close/>
                <a:moveTo>
                  <a:pt x="172" y="382"/>
                </a:moveTo>
                <a:cubicBezTo>
                  <a:pt x="172" y="381"/>
                  <a:pt x="172" y="381"/>
                  <a:pt x="172" y="381"/>
                </a:cubicBezTo>
                <a:cubicBezTo>
                  <a:pt x="172" y="382"/>
                  <a:pt x="172" y="382"/>
                  <a:pt x="172" y="382"/>
                </a:cubicBezTo>
                <a:close/>
                <a:moveTo>
                  <a:pt x="532" y="381"/>
                </a:moveTo>
                <a:cubicBezTo>
                  <a:pt x="532" y="381"/>
                  <a:pt x="532" y="381"/>
                  <a:pt x="532" y="381"/>
                </a:cubicBezTo>
                <a:cubicBezTo>
                  <a:pt x="531" y="381"/>
                  <a:pt x="531" y="381"/>
                  <a:pt x="531" y="381"/>
                </a:cubicBezTo>
                <a:cubicBezTo>
                  <a:pt x="531" y="381"/>
                  <a:pt x="531" y="381"/>
                  <a:pt x="531" y="381"/>
                </a:cubicBezTo>
                <a:cubicBezTo>
                  <a:pt x="531" y="382"/>
                  <a:pt x="531" y="382"/>
                  <a:pt x="531" y="382"/>
                </a:cubicBezTo>
                <a:cubicBezTo>
                  <a:pt x="531" y="382"/>
                  <a:pt x="531" y="382"/>
                  <a:pt x="532" y="381"/>
                </a:cubicBezTo>
                <a:close/>
                <a:moveTo>
                  <a:pt x="163" y="382"/>
                </a:moveTo>
                <a:cubicBezTo>
                  <a:pt x="164" y="382"/>
                  <a:pt x="164" y="382"/>
                  <a:pt x="163" y="382"/>
                </a:cubicBezTo>
                <a:cubicBezTo>
                  <a:pt x="163" y="382"/>
                  <a:pt x="163" y="382"/>
                  <a:pt x="163" y="382"/>
                </a:cubicBezTo>
                <a:cubicBezTo>
                  <a:pt x="163" y="382"/>
                  <a:pt x="163" y="382"/>
                  <a:pt x="163" y="382"/>
                </a:cubicBezTo>
                <a:close/>
                <a:moveTo>
                  <a:pt x="165" y="382"/>
                </a:moveTo>
                <a:cubicBezTo>
                  <a:pt x="166" y="382"/>
                  <a:pt x="166" y="382"/>
                  <a:pt x="166" y="382"/>
                </a:cubicBezTo>
                <a:cubicBezTo>
                  <a:pt x="166" y="382"/>
                  <a:pt x="166" y="382"/>
                  <a:pt x="166" y="382"/>
                </a:cubicBezTo>
                <a:cubicBezTo>
                  <a:pt x="166" y="382"/>
                  <a:pt x="166" y="382"/>
                  <a:pt x="166" y="382"/>
                </a:cubicBezTo>
                <a:cubicBezTo>
                  <a:pt x="165" y="382"/>
                  <a:pt x="165" y="382"/>
                  <a:pt x="165" y="382"/>
                </a:cubicBezTo>
                <a:cubicBezTo>
                  <a:pt x="165" y="382"/>
                  <a:pt x="165" y="382"/>
                  <a:pt x="165" y="382"/>
                </a:cubicBezTo>
                <a:close/>
                <a:moveTo>
                  <a:pt x="528" y="382"/>
                </a:moveTo>
                <a:cubicBezTo>
                  <a:pt x="528" y="382"/>
                  <a:pt x="528" y="382"/>
                  <a:pt x="528" y="382"/>
                </a:cubicBezTo>
                <a:cubicBezTo>
                  <a:pt x="528" y="382"/>
                  <a:pt x="528" y="382"/>
                  <a:pt x="528" y="382"/>
                </a:cubicBezTo>
                <a:close/>
                <a:moveTo>
                  <a:pt x="517" y="382"/>
                </a:moveTo>
                <a:cubicBezTo>
                  <a:pt x="518" y="382"/>
                  <a:pt x="518" y="382"/>
                  <a:pt x="517" y="382"/>
                </a:cubicBezTo>
                <a:cubicBezTo>
                  <a:pt x="517" y="382"/>
                  <a:pt x="517" y="382"/>
                  <a:pt x="517" y="382"/>
                </a:cubicBezTo>
                <a:cubicBezTo>
                  <a:pt x="517" y="382"/>
                  <a:pt x="517" y="383"/>
                  <a:pt x="517" y="382"/>
                </a:cubicBezTo>
                <a:close/>
                <a:moveTo>
                  <a:pt x="525" y="382"/>
                </a:moveTo>
                <a:cubicBezTo>
                  <a:pt x="525" y="382"/>
                  <a:pt x="525" y="382"/>
                  <a:pt x="525" y="382"/>
                </a:cubicBezTo>
                <a:cubicBezTo>
                  <a:pt x="525" y="382"/>
                  <a:pt x="525" y="382"/>
                  <a:pt x="525" y="382"/>
                </a:cubicBezTo>
                <a:cubicBezTo>
                  <a:pt x="525" y="382"/>
                  <a:pt x="525" y="382"/>
                  <a:pt x="525" y="382"/>
                </a:cubicBezTo>
                <a:close/>
                <a:moveTo>
                  <a:pt x="524" y="383"/>
                </a:moveTo>
                <a:cubicBezTo>
                  <a:pt x="525" y="383"/>
                  <a:pt x="524" y="383"/>
                  <a:pt x="525" y="382"/>
                </a:cubicBezTo>
                <a:cubicBezTo>
                  <a:pt x="524" y="382"/>
                  <a:pt x="524" y="382"/>
                  <a:pt x="524" y="382"/>
                </a:cubicBezTo>
                <a:cubicBezTo>
                  <a:pt x="524" y="382"/>
                  <a:pt x="524" y="383"/>
                  <a:pt x="524" y="383"/>
                </a:cubicBezTo>
                <a:close/>
                <a:moveTo>
                  <a:pt x="515" y="383"/>
                </a:moveTo>
                <a:cubicBezTo>
                  <a:pt x="515" y="383"/>
                  <a:pt x="515" y="383"/>
                  <a:pt x="515" y="383"/>
                </a:cubicBezTo>
                <a:cubicBezTo>
                  <a:pt x="515" y="383"/>
                  <a:pt x="515" y="383"/>
                  <a:pt x="515" y="383"/>
                </a:cubicBezTo>
                <a:cubicBezTo>
                  <a:pt x="514" y="383"/>
                  <a:pt x="514" y="383"/>
                  <a:pt x="514" y="383"/>
                </a:cubicBezTo>
                <a:cubicBezTo>
                  <a:pt x="514" y="383"/>
                  <a:pt x="514" y="384"/>
                  <a:pt x="514" y="384"/>
                </a:cubicBezTo>
                <a:cubicBezTo>
                  <a:pt x="514" y="384"/>
                  <a:pt x="515" y="384"/>
                  <a:pt x="515" y="383"/>
                </a:cubicBezTo>
                <a:close/>
                <a:moveTo>
                  <a:pt x="565" y="383"/>
                </a:moveTo>
                <a:cubicBezTo>
                  <a:pt x="564" y="383"/>
                  <a:pt x="564" y="383"/>
                  <a:pt x="564" y="383"/>
                </a:cubicBezTo>
                <a:cubicBezTo>
                  <a:pt x="564" y="383"/>
                  <a:pt x="564" y="383"/>
                  <a:pt x="564" y="383"/>
                </a:cubicBezTo>
                <a:cubicBezTo>
                  <a:pt x="565" y="383"/>
                  <a:pt x="565" y="383"/>
                  <a:pt x="565" y="383"/>
                </a:cubicBezTo>
                <a:close/>
                <a:moveTo>
                  <a:pt x="165" y="383"/>
                </a:moveTo>
                <a:cubicBezTo>
                  <a:pt x="165" y="383"/>
                  <a:pt x="165" y="383"/>
                  <a:pt x="165" y="383"/>
                </a:cubicBezTo>
                <a:cubicBezTo>
                  <a:pt x="165" y="383"/>
                  <a:pt x="165" y="383"/>
                  <a:pt x="165" y="383"/>
                </a:cubicBezTo>
                <a:cubicBezTo>
                  <a:pt x="165" y="383"/>
                  <a:pt x="165" y="383"/>
                  <a:pt x="165" y="383"/>
                </a:cubicBezTo>
                <a:close/>
                <a:moveTo>
                  <a:pt x="521" y="384"/>
                </a:moveTo>
                <a:cubicBezTo>
                  <a:pt x="521" y="383"/>
                  <a:pt x="521" y="383"/>
                  <a:pt x="521" y="383"/>
                </a:cubicBezTo>
                <a:cubicBezTo>
                  <a:pt x="521" y="384"/>
                  <a:pt x="521" y="384"/>
                  <a:pt x="521" y="384"/>
                </a:cubicBezTo>
                <a:close/>
                <a:moveTo>
                  <a:pt x="513" y="384"/>
                </a:moveTo>
                <a:cubicBezTo>
                  <a:pt x="512" y="384"/>
                  <a:pt x="512" y="384"/>
                  <a:pt x="512" y="384"/>
                </a:cubicBezTo>
                <a:cubicBezTo>
                  <a:pt x="512" y="384"/>
                  <a:pt x="512" y="384"/>
                  <a:pt x="512" y="384"/>
                </a:cubicBezTo>
                <a:cubicBezTo>
                  <a:pt x="513" y="384"/>
                  <a:pt x="513" y="384"/>
                  <a:pt x="513" y="384"/>
                </a:cubicBezTo>
                <a:close/>
                <a:moveTo>
                  <a:pt x="571" y="385"/>
                </a:moveTo>
                <a:cubicBezTo>
                  <a:pt x="571" y="385"/>
                  <a:pt x="571" y="385"/>
                  <a:pt x="571" y="385"/>
                </a:cubicBezTo>
                <a:cubicBezTo>
                  <a:pt x="571" y="386"/>
                  <a:pt x="571" y="386"/>
                  <a:pt x="572" y="386"/>
                </a:cubicBezTo>
                <a:cubicBezTo>
                  <a:pt x="572" y="386"/>
                  <a:pt x="572" y="386"/>
                  <a:pt x="572" y="386"/>
                </a:cubicBezTo>
                <a:cubicBezTo>
                  <a:pt x="572" y="386"/>
                  <a:pt x="572" y="386"/>
                  <a:pt x="572" y="386"/>
                </a:cubicBezTo>
                <a:cubicBezTo>
                  <a:pt x="572" y="386"/>
                  <a:pt x="571" y="384"/>
                  <a:pt x="571" y="384"/>
                </a:cubicBezTo>
                <a:cubicBezTo>
                  <a:pt x="571" y="384"/>
                  <a:pt x="571" y="384"/>
                  <a:pt x="570" y="385"/>
                </a:cubicBezTo>
                <a:cubicBezTo>
                  <a:pt x="570" y="385"/>
                  <a:pt x="570" y="385"/>
                  <a:pt x="570" y="385"/>
                </a:cubicBezTo>
                <a:cubicBezTo>
                  <a:pt x="570" y="385"/>
                  <a:pt x="571" y="385"/>
                  <a:pt x="571" y="385"/>
                </a:cubicBezTo>
                <a:close/>
                <a:moveTo>
                  <a:pt x="212" y="384"/>
                </a:moveTo>
                <a:cubicBezTo>
                  <a:pt x="212" y="384"/>
                  <a:pt x="212" y="384"/>
                  <a:pt x="212" y="384"/>
                </a:cubicBezTo>
                <a:cubicBezTo>
                  <a:pt x="212" y="384"/>
                  <a:pt x="212" y="384"/>
                  <a:pt x="212" y="384"/>
                </a:cubicBezTo>
                <a:close/>
                <a:moveTo>
                  <a:pt x="512" y="385"/>
                </a:moveTo>
                <a:cubicBezTo>
                  <a:pt x="512" y="384"/>
                  <a:pt x="512" y="384"/>
                  <a:pt x="511" y="384"/>
                </a:cubicBezTo>
                <a:cubicBezTo>
                  <a:pt x="511" y="384"/>
                  <a:pt x="511" y="384"/>
                  <a:pt x="512" y="385"/>
                </a:cubicBezTo>
                <a:close/>
                <a:moveTo>
                  <a:pt x="570" y="385"/>
                </a:moveTo>
                <a:cubicBezTo>
                  <a:pt x="570" y="384"/>
                  <a:pt x="570" y="384"/>
                  <a:pt x="570" y="384"/>
                </a:cubicBezTo>
                <a:cubicBezTo>
                  <a:pt x="570" y="384"/>
                  <a:pt x="570" y="384"/>
                  <a:pt x="569" y="384"/>
                </a:cubicBezTo>
                <a:cubicBezTo>
                  <a:pt x="570" y="385"/>
                  <a:pt x="570" y="384"/>
                  <a:pt x="570" y="385"/>
                </a:cubicBezTo>
                <a:close/>
                <a:moveTo>
                  <a:pt x="516" y="385"/>
                </a:moveTo>
                <a:cubicBezTo>
                  <a:pt x="516" y="384"/>
                  <a:pt x="516" y="385"/>
                  <a:pt x="516" y="384"/>
                </a:cubicBezTo>
                <a:cubicBezTo>
                  <a:pt x="516" y="385"/>
                  <a:pt x="515" y="385"/>
                  <a:pt x="516" y="385"/>
                </a:cubicBezTo>
                <a:close/>
                <a:moveTo>
                  <a:pt x="572" y="384"/>
                </a:moveTo>
                <a:cubicBezTo>
                  <a:pt x="571" y="384"/>
                  <a:pt x="571" y="384"/>
                  <a:pt x="571" y="384"/>
                </a:cubicBezTo>
                <a:cubicBezTo>
                  <a:pt x="572" y="385"/>
                  <a:pt x="572" y="385"/>
                  <a:pt x="572" y="385"/>
                </a:cubicBezTo>
                <a:lnTo>
                  <a:pt x="572" y="384"/>
                </a:lnTo>
                <a:close/>
                <a:moveTo>
                  <a:pt x="557" y="385"/>
                </a:moveTo>
                <a:cubicBezTo>
                  <a:pt x="557" y="385"/>
                  <a:pt x="557" y="385"/>
                  <a:pt x="556" y="385"/>
                </a:cubicBezTo>
                <a:cubicBezTo>
                  <a:pt x="556" y="385"/>
                  <a:pt x="556" y="385"/>
                  <a:pt x="556" y="385"/>
                </a:cubicBezTo>
                <a:cubicBezTo>
                  <a:pt x="557" y="385"/>
                  <a:pt x="557" y="385"/>
                  <a:pt x="557" y="385"/>
                </a:cubicBezTo>
                <a:cubicBezTo>
                  <a:pt x="557" y="385"/>
                  <a:pt x="557" y="385"/>
                  <a:pt x="557" y="385"/>
                </a:cubicBezTo>
                <a:close/>
                <a:moveTo>
                  <a:pt x="160" y="386"/>
                </a:moveTo>
                <a:cubicBezTo>
                  <a:pt x="160" y="385"/>
                  <a:pt x="160" y="385"/>
                  <a:pt x="160" y="385"/>
                </a:cubicBezTo>
                <a:cubicBezTo>
                  <a:pt x="159" y="385"/>
                  <a:pt x="159" y="385"/>
                  <a:pt x="159" y="385"/>
                </a:cubicBezTo>
                <a:cubicBezTo>
                  <a:pt x="160" y="385"/>
                  <a:pt x="159" y="385"/>
                  <a:pt x="160" y="386"/>
                </a:cubicBezTo>
                <a:cubicBezTo>
                  <a:pt x="160" y="386"/>
                  <a:pt x="160" y="386"/>
                  <a:pt x="160" y="386"/>
                </a:cubicBezTo>
                <a:close/>
                <a:moveTo>
                  <a:pt x="162" y="385"/>
                </a:moveTo>
                <a:cubicBezTo>
                  <a:pt x="162" y="385"/>
                  <a:pt x="163" y="385"/>
                  <a:pt x="162" y="385"/>
                </a:cubicBezTo>
                <a:cubicBezTo>
                  <a:pt x="162" y="385"/>
                  <a:pt x="162" y="385"/>
                  <a:pt x="162" y="385"/>
                </a:cubicBezTo>
                <a:cubicBezTo>
                  <a:pt x="162" y="385"/>
                  <a:pt x="162" y="385"/>
                  <a:pt x="162" y="385"/>
                </a:cubicBezTo>
                <a:cubicBezTo>
                  <a:pt x="162" y="385"/>
                  <a:pt x="162" y="385"/>
                  <a:pt x="162" y="385"/>
                </a:cubicBezTo>
                <a:close/>
                <a:moveTo>
                  <a:pt x="508" y="385"/>
                </a:moveTo>
                <a:cubicBezTo>
                  <a:pt x="508" y="385"/>
                  <a:pt x="508" y="385"/>
                  <a:pt x="508" y="385"/>
                </a:cubicBezTo>
                <a:cubicBezTo>
                  <a:pt x="508" y="386"/>
                  <a:pt x="508" y="386"/>
                  <a:pt x="508" y="386"/>
                </a:cubicBezTo>
                <a:cubicBezTo>
                  <a:pt x="508" y="386"/>
                  <a:pt x="508" y="386"/>
                  <a:pt x="508" y="386"/>
                </a:cubicBezTo>
                <a:cubicBezTo>
                  <a:pt x="508" y="385"/>
                  <a:pt x="508" y="385"/>
                  <a:pt x="508" y="385"/>
                </a:cubicBezTo>
                <a:close/>
                <a:moveTo>
                  <a:pt x="573" y="385"/>
                </a:moveTo>
                <a:cubicBezTo>
                  <a:pt x="574" y="385"/>
                  <a:pt x="574" y="385"/>
                  <a:pt x="574" y="385"/>
                </a:cubicBezTo>
                <a:cubicBezTo>
                  <a:pt x="574" y="385"/>
                  <a:pt x="574" y="385"/>
                  <a:pt x="573" y="385"/>
                </a:cubicBezTo>
                <a:close/>
                <a:moveTo>
                  <a:pt x="161" y="385"/>
                </a:moveTo>
                <a:cubicBezTo>
                  <a:pt x="161" y="385"/>
                  <a:pt x="161" y="385"/>
                  <a:pt x="161" y="385"/>
                </a:cubicBezTo>
                <a:cubicBezTo>
                  <a:pt x="161" y="386"/>
                  <a:pt x="161" y="386"/>
                  <a:pt x="161" y="386"/>
                </a:cubicBezTo>
                <a:lnTo>
                  <a:pt x="161" y="385"/>
                </a:lnTo>
                <a:close/>
                <a:moveTo>
                  <a:pt x="575" y="387"/>
                </a:moveTo>
                <a:cubicBezTo>
                  <a:pt x="575" y="387"/>
                  <a:pt x="575" y="387"/>
                  <a:pt x="575" y="387"/>
                </a:cubicBezTo>
                <a:cubicBezTo>
                  <a:pt x="576" y="388"/>
                  <a:pt x="576" y="387"/>
                  <a:pt x="577" y="387"/>
                </a:cubicBezTo>
                <a:cubicBezTo>
                  <a:pt x="577" y="387"/>
                  <a:pt x="577" y="387"/>
                  <a:pt x="577" y="387"/>
                </a:cubicBezTo>
                <a:cubicBezTo>
                  <a:pt x="577" y="387"/>
                  <a:pt x="577" y="387"/>
                  <a:pt x="577" y="387"/>
                </a:cubicBezTo>
                <a:cubicBezTo>
                  <a:pt x="577" y="386"/>
                  <a:pt x="577" y="387"/>
                  <a:pt x="576" y="387"/>
                </a:cubicBezTo>
                <a:cubicBezTo>
                  <a:pt x="576" y="386"/>
                  <a:pt x="576" y="386"/>
                  <a:pt x="576" y="386"/>
                </a:cubicBezTo>
                <a:cubicBezTo>
                  <a:pt x="576" y="386"/>
                  <a:pt x="576" y="386"/>
                  <a:pt x="575" y="386"/>
                </a:cubicBezTo>
                <a:cubicBezTo>
                  <a:pt x="575" y="386"/>
                  <a:pt x="575" y="386"/>
                  <a:pt x="575" y="385"/>
                </a:cubicBezTo>
                <a:cubicBezTo>
                  <a:pt x="575" y="386"/>
                  <a:pt x="574" y="386"/>
                  <a:pt x="574" y="386"/>
                </a:cubicBezTo>
                <a:cubicBezTo>
                  <a:pt x="574" y="387"/>
                  <a:pt x="575" y="387"/>
                  <a:pt x="575" y="387"/>
                </a:cubicBezTo>
                <a:close/>
                <a:moveTo>
                  <a:pt x="556" y="386"/>
                </a:moveTo>
                <a:cubicBezTo>
                  <a:pt x="556" y="386"/>
                  <a:pt x="556" y="386"/>
                  <a:pt x="556" y="386"/>
                </a:cubicBezTo>
                <a:cubicBezTo>
                  <a:pt x="556" y="386"/>
                  <a:pt x="556" y="386"/>
                  <a:pt x="556" y="386"/>
                </a:cubicBezTo>
                <a:cubicBezTo>
                  <a:pt x="556" y="386"/>
                  <a:pt x="556" y="386"/>
                  <a:pt x="556" y="386"/>
                </a:cubicBezTo>
                <a:close/>
                <a:moveTo>
                  <a:pt x="149" y="386"/>
                </a:moveTo>
                <a:cubicBezTo>
                  <a:pt x="148" y="387"/>
                  <a:pt x="148" y="386"/>
                  <a:pt x="147" y="387"/>
                </a:cubicBezTo>
                <a:cubicBezTo>
                  <a:pt x="145" y="388"/>
                  <a:pt x="144" y="389"/>
                  <a:pt x="142" y="390"/>
                </a:cubicBezTo>
                <a:cubicBezTo>
                  <a:pt x="142" y="391"/>
                  <a:pt x="142" y="391"/>
                  <a:pt x="142" y="391"/>
                </a:cubicBezTo>
                <a:cubicBezTo>
                  <a:pt x="142" y="391"/>
                  <a:pt x="142" y="391"/>
                  <a:pt x="143" y="391"/>
                </a:cubicBezTo>
                <a:cubicBezTo>
                  <a:pt x="143" y="390"/>
                  <a:pt x="144" y="391"/>
                  <a:pt x="145" y="390"/>
                </a:cubicBezTo>
                <a:cubicBezTo>
                  <a:pt x="145" y="390"/>
                  <a:pt x="145" y="389"/>
                  <a:pt x="145" y="389"/>
                </a:cubicBezTo>
                <a:cubicBezTo>
                  <a:pt x="145" y="389"/>
                  <a:pt x="146" y="389"/>
                  <a:pt x="146" y="389"/>
                </a:cubicBezTo>
                <a:cubicBezTo>
                  <a:pt x="147" y="388"/>
                  <a:pt x="148" y="387"/>
                  <a:pt x="149" y="387"/>
                </a:cubicBezTo>
                <a:cubicBezTo>
                  <a:pt x="149" y="386"/>
                  <a:pt x="149" y="386"/>
                  <a:pt x="149" y="386"/>
                </a:cubicBezTo>
                <a:close/>
                <a:moveTo>
                  <a:pt x="506" y="387"/>
                </a:moveTo>
                <a:cubicBezTo>
                  <a:pt x="506" y="386"/>
                  <a:pt x="506" y="387"/>
                  <a:pt x="506" y="386"/>
                </a:cubicBezTo>
                <a:cubicBezTo>
                  <a:pt x="506" y="387"/>
                  <a:pt x="506" y="387"/>
                  <a:pt x="506" y="387"/>
                </a:cubicBezTo>
                <a:cubicBezTo>
                  <a:pt x="506" y="387"/>
                  <a:pt x="506" y="387"/>
                  <a:pt x="506" y="387"/>
                </a:cubicBezTo>
                <a:cubicBezTo>
                  <a:pt x="506" y="387"/>
                  <a:pt x="506" y="387"/>
                  <a:pt x="506" y="387"/>
                </a:cubicBezTo>
                <a:close/>
                <a:moveTo>
                  <a:pt x="157" y="387"/>
                </a:moveTo>
                <a:cubicBezTo>
                  <a:pt x="157" y="387"/>
                  <a:pt x="157" y="387"/>
                  <a:pt x="157" y="387"/>
                </a:cubicBezTo>
                <a:cubicBezTo>
                  <a:pt x="158" y="387"/>
                  <a:pt x="158" y="387"/>
                  <a:pt x="158" y="387"/>
                </a:cubicBezTo>
                <a:cubicBezTo>
                  <a:pt x="158" y="387"/>
                  <a:pt x="158" y="387"/>
                  <a:pt x="157" y="387"/>
                </a:cubicBezTo>
                <a:close/>
                <a:moveTo>
                  <a:pt x="159" y="388"/>
                </a:moveTo>
                <a:cubicBezTo>
                  <a:pt x="159" y="388"/>
                  <a:pt x="159" y="388"/>
                  <a:pt x="159" y="388"/>
                </a:cubicBezTo>
                <a:cubicBezTo>
                  <a:pt x="160" y="388"/>
                  <a:pt x="159" y="388"/>
                  <a:pt x="160" y="388"/>
                </a:cubicBezTo>
                <a:cubicBezTo>
                  <a:pt x="160" y="387"/>
                  <a:pt x="160" y="387"/>
                  <a:pt x="160" y="387"/>
                </a:cubicBezTo>
                <a:cubicBezTo>
                  <a:pt x="159" y="387"/>
                  <a:pt x="159" y="387"/>
                  <a:pt x="159" y="387"/>
                </a:cubicBezTo>
                <a:cubicBezTo>
                  <a:pt x="159" y="387"/>
                  <a:pt x="159" y="387"/>
                  <a:pt x="159" y="388"/>
                </a:cubicBezTo>
                <a:close/>
                <a:moveTo>
                  <a:pt x="505" y="387"/>
                </a:moveTo>
                <a:cubicBezTo>
                  <a:pt x="505" y="387"/>
                  <a:pt x="504" y="387"/>
                  <a:pt x="504" y="387"/>
                </a:cubicBezTo>
                <a:cubicBezTo>
                  <a:pt x="504" y="387"/>
                  <a:pt x="504" y="387"/>
                  <a:pt x="503" y="388"/>
                </a:cubicBezTo>
                <a:cubicBezTo>
                  <a:pt x="504" y="388"/>
                  <a:pt x="505" y="388"/>
                  <a:pt x="505" y="387"/>
                </a:cubicBezTo>
                <a:close/>
                <a:moveTo>
                  <a:pt x="151" y="387"/>
                </a:moveTo>
                <a:cubicBezTo>
                  <a:pt x="151" y="387"/>
                  <a:pt x="151" y="387"/>
                  <a:pt x="151" y="387"/>
                </a:cubicBezTo>
                <a:cubicBezTo>
                  <a:pt x="151" y="387"/>
                  <a:pt x="151" y="387"/>
                  <a:pt x="151" y="387"/>
                </a:cubicBezTo>
                <a:close/>
                <a:moveTo>
                  <a:pt x="510" y="387"/>
                </a:moveTo>
                <a:cubicBezTo>
                  <a:pt x="510" y="387"/>
                  <a:pt x="510" y="387"/>
                  <a:pt x="510" y="387"/>
                </a:cubicBezTo>
                <a:cubicBezTo>
                  <a:pt x="509" y="387"/>
                  <a:pt x="509" y="387"/>
                  <a:pt x="509" y="387"/>
                </a:cubicBezTo>
                <a:cubicBezTo>
                  <a:pt x="509" y="388"/>
                  <a:pt x="509" y="387"/>
                  <a:pt x="510" y="387"/>
                </a:cubicBezTo>
                <a:close/>
                <a:moveTo>
                  <a:pt x="503" y="388"/>
                </a:moveTo>
                <a:cubicBezTo>
                  <a:pt x="503" y="388"/>
                  <a:pt x="503" y="388"/>
                  <a:pt x="503" y="388"/>
                </a:cubicBezTo>
                <a:cubicBezTo>
                  <a:pt x="503" y="388"/>
                  <a:pt x="502" y="388"/>
                  <a:pt x="502" y="388"/>
                </a:cubicBezTo>
                <a:cubicBezTo>
                  <a:pt x="502" y="389"/>
                  <a:pt x="502" y="389"/>
                  <a:pt x="502" y="389"/>
                </a:cubicBezTo>
                <a:cubicBezTo>
                  <a:pt x="503" y="389"/>
                  <a:pt x="503" y="388"/>
                  <a:pt x="503" y="388"/>
                </a:cubicBezTo>
                <a:close/>
                <a:moveTo>
                  <a:pt x="577" y="388"/>
                </a:moveTo>
                <a:cubicBezTo>
                  <a:pt x="576" y="388"/>
                  <a:pt x="577" y="388"/>
                  <a:pt x="576" y="388"/>
                </a:cubicBezTo>
                <a:cubicBezTo>
                  <a:pt x="576" y="388"/>
                  <a:pt x="576" y="388"/>
                  <a:pt x="576" y="388"/>
                </a:cubicBezTo>
                <a:cubicBezTo>
                  <a:pt x="576" y="388"/>
                  <a:pt x="576" y="388"/>
                  <a:pt x="576" y="388"/>
                </a:cubicBezTo>
                <a:lnTo>
                  <a:pt x="577" y="388"/>
                </a:lnTo>
                <a:close/>
                <a:moveTo>
                  <a:pt x="577" y="388"/>
                </a:moveTo>
                <a:cubicBezTo>
                  <a:pt x="577" y="388"/>
                  <a:pt x="577" y="388"/>
                  <a:pt x="577" y="388"/>
                </a:cubicBezTo>
                <a:cubicBezTo>
                  <a:pt x="577" y="388"/>
                  <a:pt x="577" y="388"/>
                  <a:pt x="577" y="388"/>
                </a:cubicBezTo>
                <a:cubicBezTo>
                  <a:pt x="577" y="388"/>
                  <a:pt x="577" y="388"/>
                  <a:pt x="577" y="388"/>
                </a:cubicBezTo>
                <a:close/>
                <a:moveTo>
                  <a:pt x="556" y="389"/>
                </a:moveTo>
                <a:cubicBezTo>
                  <a:pt x="556" y="389"/>
                  <a:pt x="556" y="389"/>
                  <a:pt x="555" y="389"/>
                </a:cubicBezTo>
                <a:cubicBezTo>
                  <a:pt x="555" y="389"/>
                  <a:pt x="555" y="389"/>
                  <a:pt x="555" y="389"/>
                </a:cubicBezTo>
                <a:cubicBezTo>
                  <a:pt x="556" y="389"/>
                  <a:pt x="556" y="389"/>
                  <a:pt x="556" y="389"/>
                </a:cubicBezTo>
                <a:cubicBezTo>
                  <a:pt x="556" y="389"/>
                  <a:pt x="556" y="389"/>
                  <a:pt x="556" y="389"/>
                </a:cubicBezTo>
                <a:close/>
                <a:moveTo>
                  <a:pt x="501" y="390"/>
                </a:moveTo>
                <a:cubicBezTo>
                  <a:pt x="501" y="390"/>
                  <a:pt x="501" y="389"/>
                  <a:pt x="501" y="389"/>
                </a:cubicBezTo>
                <a:cubicBezTo>
                  <a:pt x="501" y="389"/>
                  <a:pt x="501" y="389"/>
                  <a:pt x="501" y="389"/>
                </a:cubicBezTo>
                <a:cubicBezTo>
                  <a:pt x="501" y="389"/>
                  <a:pt x="501" y="389"/>
                  <a:pt x="501" y="390"/>
                </a:cubicBezTo>
                <a:cubicBezTo>
                  <a:pt x="501" y="390"/>
                  <a:pt x="501" y="390"/>
                  <a:pt x="501" y="390"/>
                </a:cubicBezTo>
                <a:close/>
                <a:moveTo>
                  <a:pt x="578" y="390"/>
                </a:moveTo>
                <a:cubicBezTo>
                  <a:pt x="578" y="390"/>
                  <a:pt x="578" y="390"/>
                  <a:pt x="578" y="389"/>
                </a:cubicBezTo>
                <a:cubicBezTo>
                  <a:pt x="578" y="389"/>
                  <a:pt x="577" y="389"/>
                  <a:pt x="577" y="389"/>
                </a:cubicBezTo>
                <a:cubicBezTo>
                  <a:pt x="577" y="389"/>
                  <a:pt x="577" y="389"/>
                  <a:pt x="577" y="389"/>
                </a:cubicBezTo>
                <a:cubicBezTo>
                  <a:pt x="578" y="390"/>
                  <a:pt x="577" y="390"/>
                  <a:pt x="578" y="390"/>
                </a:cubicBezTo>
                <a:close/>
                <a:moveTo>
                  <a:pt x="148" y="389"/>
                </a:moveTo>
                <a:cubicBezTo>
                  <a:pt x="148" y="389"/>
                  <a:pt x="148" y="389"/>
                  <a:pt x="148" y="389"/>
                </a:cubicBezTo>
                <a:cubicBezTo>
                  <a:pt x="148" y="390"/>
                  <a:pt x="148" y="390"/>
                  <a:pt x="148" y="390"/>
                </a:cubicBezTo>
                <a:cubicBezTo>
                  <a:pt x="148" y="390"/>
                  <a:pt x="148" y="390"/>
                  <a:pt x="148" y="389"/>
                </a:cubicBezTo>
                <a:close/>
                <a:moveTo>
                  <a:pt x="499" y="390"/>
                </a:moveTo>
                <a:cubicBezTo>
                  <a:pt x="500" y="390"/>
                  <a:pt x="500" y="390"/>
                  <a:pt x="500" y="390"/>
                </a:cubicBezTo>
                <a:cubicBezTo>
                  <a:pt x="500" y="390"/>
                  <a:pt x="500" y="390"/>
                  <a:pt x="500" y="390"/>
                </a:cubicBezTo>
                <a:cubicBezTo>
                  <a:pt x="500" y="390"/>
                  <a:pt x="499" y="390"/>
                  <a:pt x="499" y="390"/>
                </a:cubicBezTo>
                <a:cubicBezTo>
                  <a:pt x="499" y="390"/>
                  <a:pt x="499" y="390"/>
                  <a:pt x="499" y="390"/>
                </a:cubicBezTo>
                <a:cubicBezTo>
                  <a:pt x="499" y="390"/>
                  <a:pt x="499" y="390"/>
                  <a:pt x="499" y="390"/>
                </a:cubicBezTo>
                <a:close/>
                <a:moveTo>
                  <a:pt x="582" y="390"/>
                </a:moveTo>
                <a:cubicBezTo>
                  <a:pt x="582" y="391"/>
                  <a:pt x="582" y="391"/>
                  <a:pt x="582" y="391"/>
                </a:cubicBezTo>
                <a:cubicBezTo>
                  <a:pt x="582" y="391"/>
                  <a:pt x="582" y="391"/>
                  <a:pt x="582" y="391"/>
                </a:cubicBezTo>
                <a:cubicBezTo>
                  <a:pt x="582" y="390"/>
                  <a:pt x="582" y="390"/>
                  <a:pt x="582" y="390"/>
                </a:cubicBezTo>
                <a:close/>
                <a:moveTo>
                  <a:pt x="583" y="391"/>
                </a:moveTo>
                <a:cubicBezTo>
                  <a:pt x="583" y="391"/>
                  <a:pt x="583" y="391"/>
                  <a:pt x="583" y="391"/>
                </a:cubicBezTo>
                <a:cubicBezTo>
                  <a:pt x="583" y="391"/>
                  <a:pt x="583" y="391"/>
                  <a:pt x="583" y="391"/>
                </a:cubicBezTo>
                <a:cubicBezTo>
                  <a:pt x="583" y="391"/>
                  <a:pt x="583" y="391"/>
                  <a:pt x="583" y="391"/>
                </a:cubicBezTo>
                <a:close/>
                <a:moveTo>
                  <a:pt x="498" y="391"/>
                </a:moveTo>
                <a:cubicBezTo>
                  <a:pt x="497" y="391"/>
                  <a:pt x="497" y="391"/>
                  <a:pt x="497" y="391"/>
                </a:cubicBezTo>
                <a:cubicBezTo>
                  <a:pt x="497" y="392"/>
                  <a:pt x="497" y="392"/>
                  <a:pt x="497" y="392"/>
                </a:cubicBezTo>
                <a:cubicBezTo>
                  <a:pt x="497" y="391"/>
                  <a:pt x="497" y="391"/>
                  <a:pt x="498" y="391"/>
                </a:cubicBezTo>
                <a:close/>
                <a:moveTo>
                  <a:pt x="141" y="391"/>
                </a:moveTo>
                <a:cubicBezTo>
                  <a:pt x="141" y="392"/>
                  <a:pt x="141" y="392"/>
                  <a:pt x="141" y="392"/>
                </a:cubicBezTo>
                <a:cubicBezTo>
                  <a:pt x="142" y="392"/>
                  <a:pt x="142" y="392"/>
                  <a:pt x="142" y="392"/>
                </a:cubicBezTo>
                <a:cubicBezTo>
                  <a:pt x="142" y="391"/>
                  <a:pt x="142" y="391"/>
                  <a:pt x="142" y="391"/>
                </a:cubicBezTo>
                <a:lnTo>
                  <a:pt x="141" y="391"/>
                </a:lnTo>
                <a:close/>
                <a:moveTo>
                  <a:pt x="582" y="392"/>
                </a:moveTo>
                <a:cubicBezTo>
                  <a:pt x="582" y="391"/>
                  <a:pt x="582" y="392"/>
                  <a:pt x="582" y="391"/>
                </a:cubicBezTo>
                <a:cubicBezTo>
                  <a:pt x="582" y="392"/>
                  <a:pt x="582" y="391"/>
                  <a:pt x="582" y="392"/>
                </a:cubicBezTo>
                <a:cubicBezTo>
                  <a:pt x="582" y="392"/>
                  <a:pt x="582" y="392"/>
                  <a:pt x="582" y="392"/>
                </a:cubicBezTo>
                <a:cubicBezTo>
                  <a:pt x="582" y="392"/>
                  <a:pt x="582" y="392"/>
                  <a:pt x="582" y="392"/>
                </a:cubicBezTo>
                <a:cubicBezTo>
                  <a:pt x="582" y="392"/>
                  <a:pt x="582" y="392"/>
                  <a:pt x="582" y="392"/>
                </a:cubicBezTo>
                <a:close/>
                <a:moveTo>
                  <a:pt x="582" y="393"/>
                </a:moveTo>
                <a:cubicBezTo>
                  <a:pt x="583" y="393"/>
                  <a:pt x="583" y="393"/>
                  <a:pt x="583" y="393"/>
                </a:cubicBezTo>
                <a:cubicBezTo>
                  <a:pt x="583" y="392"/>
                  <a:pt x="583" y="392"/>
                  <a:pt x="582" y="392"/>
                </a:cubicBezTo>
                <a:cubicBezTo>
                  <a:pt x="582" y="393"/>
                  <a:pt x="582" y="393"/>
                  <a:pt x="582" y="393"/>
                </a:cubicBezTo>
                <a:close/>
                <a:moveTo>
                  <a:pt x="152" y="395"/>
                </a:moveTo>
                <a:cubicBezTo>
                  <a:pt x="152" y="394"/>
                  <a:pt x="152" y="394"/>
                  <a:pt x="153" y="394"/>
                </a:cubicBezTo>
                <a:cubicBezTo>
                  <a:pt x="152" y="393"/>
                  <a:pt x="152" y="393"/>
                  <a:pt x="152" y="393"/>
                </a:cubicBezTo>
                <a:cubicBezTo>
                  <a:pt x="152" y="393"/>
                  <a:pt x="152" y="393"/>
                  <a:pt x="152" y="393"/>
                </a:cubicBezTo>
                <a:cubicBezTo>
                  <a:pt x="152" y="393"/>
                  <a:pt x="152" y="393"/>
                  <a:pt x="152" y="393"/>
                </a:cubicBezTo>
                <a:cubicBezTo>
                  <a:pt x="152" y="393"/>
                  <a:pt x="151" y="394"/>
                  <a:pt x="151" y="394"/>
                </a:cubicBezTo>
                <a:cubicBezTo>
                  <a:pt x="151" y="394"/>
                  <a:pt x="151" y="394"/>
                  <a:pt x="151" y="394"/>
                </a:cubicBezTo>
                <a:cubicBezTo>
                  <a:pt x="151" y="394"/>
                  <a:pt x="151" y="394"/>
                  <a:pt x="151" y="393"/>
                </a:cubicBezTo>
                <a:cubicBezTo>
                  <a:pt x="151" y="393"/>
                  <a:pt x="151" y="393"/>
                  <a:pt x="151" y="393"/>
                </a:cubicBezTo>
                <a:cubicBezTo>
                  <a:pt x="151" y="394"/>
                  <a:pt x="151" y="394"/>
                  <a:pt x="151" y="395"/>
                </a:cubicBezTo>
                <a:cubicBezTo>
                  <a:pt x="151" y="395"/>
                  <a:pt x="152" y="395"/>
                  <a:pt x="152" y="395"/>
                </a:cubicBezTo>
                <a:close/>
                <a:moveTo>
                  <a:pt x="547" y="393"/>
                </a:moveTo>
                <a:cubicBezTo>
                  <a:pt x="547" y="393"/>
                  <a:pt x="547" y="393"/>
                  <a:pt x="547" y="393"/>
                </a:cubicBezTo>
                <a:cubicBezTo>
                  <a:pt x="547" y="393"/>
                  <a:pt x="547" y="393"/>
                  <a:pt x="547" y="393"/>
                </a:cubicBezTo>
                <a:cubicBezTo>
                  <a:pt x="546" y="393"/>
                  <a:pt x="546" y="393"/>
                  <a:pt x="546" y="393"/>
                </a:cubicBezTo>
                <a:cubicBezTo>
                  <a:pt x="547" y="393"/>
                  <a:pt x="546" y="393"/>
                  <a:pt x="547" y="393"/>
                </a:cubicBezTo>
                <a:close/>
                <a:moveTo>
                  <a:pt x="548" y="393"/>
                </a:moveTo>
                <a:cubicBezTo>
                  <a:pt x="548" y="393"/>
                  <a:pt x="548" y="393"/>
                  <a:pt x="548" y="393"/>
                </a:cubicBezTo>
                <a:cubicBezTo>
                  <a:pt x="548" y="393"/>
                  <a:pt x="548" y="393"/>
                  <a:pt x="548" y="393"/>
                </a:cubicBezTo>
                <a:cubicBezTo>
                  <a:pt x="548" y="393"/>
                  <a:pt x="548" y="393"/>
                  <a:pt x="548" y="393"/>
                </a:cubicBezTo>
                <a:close/>
                <a:moveTo>
                  <a:pt x="541" y="393"/>
                </a:moveTo>
                <a:cubicBezTo>
                  <a:pt x="541" y="393"/>
                  <a:pt x="541" y="393"/>
                  <a:pt x="541" y="393"/>
                </a:cubicBezTo>
                <a:cubicBezTo>
                  <a:pt x="541" y="393"/>
                  <a:pt x="542" y="393"/>
                  <a:pt x="542" y="393"/>
                </a:cubicBezTo>
                <a:cubicBezTo>
                  <a:pt x="542" y="393"/>
                  <a:pt x="542" y="393"/>
                  <a:pt x="542" y="393"/>
                </a:cubicBezTo>
                <a:cubicBezTo>
                  <a:pt x="542" y="393"/>
                  <a:pt x="542" y="393"/>
                  <a:pt x="542" y="393"/>
                </a:cubicBezTo>
                <a:cubicBezTo>
                  <a:pt x="542" y="393"/>
                  <a:pt x="542" y="393"/>
                  <a:pt x="541" y="393"/>
                </a:cubicBezTo>
                <a:cubicBezTo>
                  <a:pt x="541" y="393"/>
                  <a:pt x="541" y="393"/>
                  <a:pt x="541" y="393"/>
                </a:cubicBezTo>
                <a:close/>
                <a:moveTo>
                  <a:pt x="516" y="393"/>
                </a:moveTo>
                <a:cubicBezTo>
                  <a:pt x="516" y="393"/>
                  <a:pt x="516" y="393"/>
                  <a:pt x="516" y="393"/>
                </a:cubicBezTo>
                <a:cubicBezTo>
                  <a:pt x="517" y="393"/>
                  <a:pt x="516" y="393"/>
                  <a:pt x="517" y="393"/>
                </a:cubicBezTo>
                <a:cubicBezTo>
                  <a:pt x="516" y="393"/>
                  <a:pt x="516" y="393"/>
                  <a:pt x="516" y="393"/>
                </a:cubicBezTo>
                <a:cubicBezTo>
                  <a:pt x="516" y="393"/>
                  <a:pt x="516" y="393"/>
                  <a:pt x="516" y="393"/>
                </a:cubicBezTo>
                <a:close/>
                <a:moveTo>
                  <a:pt x="543" y="393"/>
                </a:moveTo>
                <a:cubicBezTo>
                  <a:pt x="542" y="393"/>
                  <a:pt x="542" y="394"/>
                  <a:pt x="543" y="394"/>
                </a:cubicBezTo>
                <a:cubicBezTo>
                  <a:pt x="543" y="393"/>
                  <a:pt x="543" y="393"/>
                  <a:pt x="543" y="393"/>
                </a:cubicBezTo>
                <a:close/>
                <a:moveTo>
                  <a:pt x="144" y="396"/>
                </a:moveTo>
                <a:cubicBezTo>
                  <a:pt x="144" y="396"/>
                  <a:pt x="144" y="396"/>
                  <a:pt x="144" y="396"/>
                </a:cubicBezTo>
                <a:cubicBezTo>
                  <a:pt x="144" y="396"/>
                  <a:pt x="144" y="396"/>
                  <a:pt x="144" y="396"/>
                </a:cubicBezTo>
                <a:cubicBezTo>
                  <a:pt x="144" y="395"/>
                  <a:pt x="144" y="395"/>
                  <a:pt x="144" y="395"/>
                </a:cubicBezTo>
                <a:cubicBezTo>
                  <a:pt x="146" y="395"/>
                  <a:pt x="147" y="395"/>
                  <a:pt x="148" y="394"/>
                </a:cubicBezTo>
                <a:cubicBezTo>
                  <a:pt x="148" y="394"/>
                  <a:pt x="148" y="394"/>
                  <a:pt x="147" y="393"/>
                </a:cubicBezTo>
                <a:cubicBezTo>
                  <a:pt x="147" y="393"/>
                  <a:pt x="147" y="394"/>
                  <a:pt x="146" y="393"/>
                </a:cubicBezTo>
                <a:cubicBezTo>
                  <a:pt x="146" y="394"/>
                  <a:pt x="146" y="393"/>
                  <a:pt x="146" y="394"/>
                </a:cubicBezTo>
                <a:cubicBezTo>
                  <a:pt x="146" y="394"/>
                  <a:pt x="146" y="394"/>
                  <a:pt x="146" y="394"/>
                </a:cubicBezTo>
                <a:cubicBezTo>
                  <a:pt x="146" y="394"/>
                  <a:pt x="146" y="394"/>
                  <a:pt x="146" y="394"/>
                </a:cubicBezTo>
                <a:cubicBezTo>
                  <a:pt x="146" y="394"/>
                  <a:pt x="146" y="394"/>
                  <a:pt x="146" y="394"/>
                </a:cubicBezTo>
                <a:cubicBezTo>
                  <a:pt x="146" y="394"/>
                  <a:pt x="146" y="394"/>
                  <a:pt x="146" y="394"/>
                </a:cubicBezTo>
                <a:cubicBezTo>
                  <a:pt x="145" y="394"/>
                  <a:pt x="145" y="394"/>
                  <a:pt x="145" y="394"/>
                </a:cubicBezTo>
                <a:cubicBezTo>
                  <a:pt x="145" y="394"/>
                  <a:pt x="145" y="394"/>
                  <a:pt x="145" y="394"/>
                </a:cubicBezTo>
                <a:cubicBezTo>
                  <a:pt x="145" y="394"/>
                  <a:pt x="145" y="394"/>
                  <a:pt x="145" y="394"/>
                </a:cubicBezTo>
                <a:cubicBezTo>
                  <a:pt x="145" y="394"/>
                  <a:pt x="145" y="394"/>
                  <a:pt x="145" y="394"/>
                </a:cubicBezTo>
                <a:cubicBezTo>
                  <a:pt x="144" y="394"/>
                  <a:pt x="144" y="395"/>
                  <a:pt x="144" y="396"/>
                </a:cubicBezTo>
                <a:close/>
                <a:moveTo>
                  <a:pt x="493" y="394"/>
                </a:moveTo>
                <a:cubicBezTo>
                  <a:pt x="493" y="394"/>
                  <a:pt x="493" y="394"/>
                  <a:pt x="492" y="394"/>
                </a:cubicBezTo>
                <a:cubicBezTo>
                  <a:pt x="492" y="394"/>
                  <a:pt x="492" y="394"/>
                  <a:pt x="493" y="394"/>
                </a:cubicBezTo>
                <a:close/>
                <a:moveTo>
                  <a:pt x="555" y="394"/>
                </a:moveTo>
                <a:cubicBezTo>
                  <a:pt x="555" y="394"/>
                  <a:pt x="555" y="394"/>
                  <a:pt x="555" y="394"/>
                </a:cubicBezTo>
                <a:cubicBezTo>
                  <a:pt x="554" y="394"/>
                  <a:pt x="554" y="394"/>
                  <a:pt x="554" y="394"/>
                </a:cubicBezTo>
                <a:cubicBezTo>
                  <a:pt x="555" y="394"/>
                  <a:pt x="554" y="394"/>
                  <a:pt x="555" y="394"/>
                </a:cubicBezTo>
                <a:close/>
                <a:moveTo>
                  <a:pt x="586" y="396"/>
                </a:moveTo>
                <a:cubicBezTo>
                  <a:pt x="586" y="396"/>
                  <a:pt x="586" y="396"/>
                  <a:pt x="586" y="396"/>
                </a:cubicBezTo>
                <a:cubicBezTo>
                  <a:pt x="586" y="396"/>
                  <a:pt x="586" y="396"/>
                  <a:pt x="586" y="396"/>
                </a:cubicBezTo>
                <a:cubicBezTo>
                  <a:pt x="586" y="396"/>
                  <a:pt x="586" y="396"/>
                  <a:pt x="586" y="396"/>
                </a:cubicBezTo>
                <a:close/>
                <a:moveTo>
                  <a:pt x="135" y="396"/>
                </a:moveTo>
                <a:cubicBezTo>
                  <a:pt x="135" y="396"/>
                  <a:pt x="135" y="396"/>
                  <a:pt x="136" y="396"/>
                </a:cubicBezTo>
                <a:cubicBezTo>
                  <a:pt x="135" y="396"/>
                  <a:pt x="136" y="396"/>
                  <a:pt x="135" y="396"/>
                </a:cubicBezTo>
                <a:close/>
                <a:moveTo>
                  <a:pt x="520" y="397"/>
                </a:moveTo>
                <a:cubicBezTo>
                  <a:pt x="521" y="397"/>
                  <a:pt x="521" y="397"/>
                  <a:pt x="521" y="397"/>
                </a:cubicBezTo>
                <a:cubicBezTo>
                  <a:pt x="521" y="397"/>
                  <a:pt x="522" y="397"/>
                  <a:pt x="522" y="397"/>
                </a:cubicBezTo>
                <a:cubicBezTo>
                  <a:pt x="522" y="397"/>
                  <a:pt x="522" y="397"/>
                  <a:pt x="522" y="397"/>
                </a:cubicBezTo>
                <a:cubicBezTo>
                  <a:pt x="522" y="396"/>
                  <a:pt x="522" y="397"/>
                  <a:pt x="522" y="396"/>
                </a:cubicBezTo>
                <a:cubicBezTo>
                  <a:pt x="522" y="396"/>
                  <a:pt x="522" y="396"/>
                  <a:pt x="522" y="396"/>
                </a:cubicBezTo>
                <a:cubicBezTo>
                  <a:pt x="521" y="397"/>
                  <a:pt x="521" y="397"/>
                  <a:pt x="520" y="397"/>
                </a:cubicBezTo>
                <a:close/>
                <a:moveTo>
                  <a:pt x="142" y="397"/>
                </a:moveTo>
                <a:cubicBezTo>
                  <a:pt x="142" y="398"/>
                  <a:pt x="142" y="398"/>
                  <a:pt x="142" y="398"/>
                </a:cubicBezTo>
                <a:cubicBezTo>
                  <a:pt x="142" y="397"/>
                  <a:pt x="142" y="397"/>
                  <a:pt x="143" y="397"/>
                </a:cubicBezTo>
                <a:cubicBezTo>
                  <a:pt x="142" y="397"/>
                  <a:pt x="143" y="397"/>
                  <a:pt x="142" y="397"/>
                </a:cubicBezTo>
                <a:cubicBezTo>
                  <a:pt x="142" y="397"/>
                  <a:pt x="142" y="397"/>
                  <a:pt x="142" y="397"/>
                </a:cubicBezTo>
                <a:cubicBezTo>
                  <a:pt x="142" y="397"/>
                  <a:pt x="142" y="397"/>
                  <a:pt x="142" y="397"/>
                </a:cubicBezTo>
                <a:close/>
                <a:moveTo>
                  <a:pt x="509" y="397"/>
                </a:moveTo>
                <a:cubicBezTo>
                  <a:pt x="509" y="397"/>
                  <a:pt x="509" y="397"/>
                  <a:pt x="509" y="397"/>
                </a:cubicBezTo>
                <a:cubicBezTo>
                  <a:pt x="509" y="397"/>
                  <a:pt x="509" y="397"/>
                  <a:pt x="509" y="397"/>
                </a:cubicBezTo>
                <a:cubicBezTo>
                  <a:pt x="509" y="397"/>
                  <a:pt x="509" y="397"/>
                  <a:pt x="509" y="397"/>
                </a:cubicBezTo>
                <a:close/>
                <a:moveTo>
                  <a:pt x="134" y="397"/>
                </a:moveTo>
                <a:cubicBezTo>
                  <a:pt x="134" y="397"/>
                  <a:pt x="134" y="397"/>
                  <a:pt x="134" y="397"/>
                </a:cubicBezTo>
                <a:cubicBezTo>
                  <a:pt x="134" y="397"/>
                  <a:pt x="133" y="397"/>
                  <a:pt x="133" y="397"/>
                </a:cubicBezTo>
                <a:cubicBezTo>
                  <a:pt x="133" y="398"/>
                  <a:pt x="133" y="398"/>
                  <a:pt x="133" y="398"/>
                </a:cubicBezTo>
                <a:cubicBezTo>
                  <a:pt x="133" y="398"/>
                  <a:pt x="134" y="398"/>
                  <a:pt x="134" y="398"/>
                </a:cubicBezTo>
                <a:cubicBezTo>
                  <a:pt x="134" y="397"/>
                  <a:pt x="134" y="397"/>
                  <a:pt x="134" y="397"/>
                </a:cubicBezTo>
                <a:close/>
                <a:moveTo>
                  <a:pt x="150" y="397"/>
                </a:moveTo>
                <a:cubicBezTo>
                  <a:pt x="149" y="397"/>
                  <a:pt x="149" y="397"/>
                  <a:pt x="149" y="397"/>
                </a:cubicBezTo>
                <a:cubicBezTo>
                  <a:pt x="149" y="398"/>
                  <a:pt x="149" y="398"/>
                  <a:pt x="149" y="398"/>
                </a:cubicBezTo>
                <a:cubicBezTo>
                  <a:pt x="150" y="398"/>
                  <a:pt x="150" y="398"/>
                  <a:pt x="150" y="398"/>
                </a:cubicBezTo>
                <a:lnTo>
                  <a:pt x="150" y="397"/>
                </a:lnTo>
                <a:close/>
                <a:moveTo>
                  <a:pt x="518" y="397"/>
                </a:moveTo>
                <a:cubicBezTo>
                  <a:pt x="518" y="398"/>
                  <a:pt x="518" y="398"/>
                  <a:pt x="518" y="398"/>
                </a:cubicBezTo>
                <a:cubicBezTo>
                  <a:pt x="518" y="398"/>
                  <a:pt x="518" y="398"/>
                  <a:pt x="518" y="398"/>
                </a:cubicBezTo>
                <a:cubicBezTo>
                  <a:pt x="519" y="398"/>
                  <a:pt x="518" y="398"/>
                  <a:pt x="519" y="398"/>
                </a:cubicBezTo>
                <a:cubicBezTo>
                  <a:pt x="519" y="398"/>
                  <a:pt x="519" y="398"/>
                  <a:pt x="518" y="397"/>
                </a:cubicBezTo>
                <a:close/>
                <a:moveTo>
                  <a:pt x="588" y="397"/>
                </a:moveTo>
                <a:cubicBezTo>
                  <a:pt x="588" y="398"/>
                  <a:pt x="588" y="398"/>
                  <a:pt x="588" y="398"/>
                </a:cubicBezTo>
                <a:cubicBezTo>
                  <a:pt x="588" y="398"/>
                  <a:pt x="588" y="398"/>
                  <a:pt x="588" y="398"/>
                </a:cubicBezTo>
                <a:cubicBezTo>
                  <a:pt x="588" y="397"/>
                  <a:pt x="588" y="398"/>
                  <a:pt x="588" y="397"/>
                </a:cubicBezTo>
                <a:close/>
                <a:moveTo>
                  <a:pt x="589" y="400"/>
                </a:moveTo>
                <a:cubicBezTo>
                  <a:pt x="589" y="400"/>
                  <a:pt x="589" y="400"/>
                  <a:pt x="589" y="400"/>
                </a:cubicBezTo>
                <a:cubicBezTo>
                  <a:pt x="590" y="400"/>
                  <a:pt x="590" y="400"/>
                  <a:pt x="591" y="400"/>
                </a:cubicBezTo>
                <a:cubicBezTo>
                  <a:pt x="591" y="401"/>
                  <a:pt x="592" y="401"/>
                  <a:pt x="592" y="401"/>
                </a:cubicBezTo>
                <a:cubicBezTo>
                  <a:pt x="592" y="401"/>
                  <a:pt x="592" y="401"/>
                  <a:pt x="593" y="401"/>
                </a:cubicBezTo>
                <a:cubicBezTo>
                  <a:pt x="593" y="401"/>
                  <a:pt x="592" y="399"/>
                  <a:pt x="592" y="399"/>
                </a:cubicBezTo>
                <a:cubicBezTo>
                  <a:pt x="591" y="399"/>
                  <a:pt x="590" y="399"/>
                  <a:pt x="590" y="399"/>
                </a:cubicBezTo>
                <a:cubicBezTo>
                  <a:pt x="590" y="398"/>
                  <a:pt x="590" y="398"/>
                  <a:pt x="590" y="398"/>
                </a:cubicBezTo>
                <a:cubicBezTo>
                  <a:pt x="589" y="398"/>
                  <a:pt x="589" y="399"/>
                  <a:pt x="589" y="399"/>
                </a:cubicBezTo>
                <a:cubicBezTo>
                  <a:pt x="589" y="400"/>
                  <a:pt x="589" y="399"/>
                  <a:pt x="589" y="400"/>
                </a:cubicBezTo>
                <a:close/>
                <a:moveTo>
                  <a:pt x="505" y="398"/>
                </a:moveTo>
                <a:cubicBezTo>
                  <a:pt x="505" y="398"/>
                  <a:pt x="504" y="398"/>
                  <a:pt x="504" y="398"/>
                </a:cubicBezTo>
                <a:cubicBezTo>
                  <a:pt x="504" y="398"/>
                  <a:pt x="504" y="398"/>
                  <a:pt x="505" y="398"/>
                </a:cubicBezTo>
                <a:close/>
                <a:moveTo>
                  <a:pt x="129" y="400"/>
                </a:moveTo>
                <a:cubicBezTo>
                  <a:pt x="129" y="400"/>
                  <a:pt x="128" y="401"/>
                  <a:pt x="128" y="401"/>
                </a:cubicBezTo>
                <a:cubicBezTo>
                  <a:pt x="128" y="401"/>
                  <a:pt x="128" y="401"/>
                  <a:pt x="127" y="402"/>
                </a:cubicBezTo>
                <a:cubicBezTo>
                  <a:pt x="127" y="402"/>
                  <a:pt x="126" y="402"/>
                  <a:pt x="126" y="403"/>
                </a:cubicBezTo>
                <a:cubicBezTo>
                  <a:pt x="125" y="403"/>
                  <a:pt x="125" y="404"/>
                  <a:pt x="125" y="404"/>
                </a:cubicBezTo>
                <a:cubicBezTo>
                  <a:pt x="124" y="404"/>
                  <a:pt x="124" y="404"/>
                  <a:pt x="123" y="405"/>
                </a:cubicBezTo>
                <a:cubicBezTo>
                  <a:pt x="123" y="405"/>
                  <a:pt x="122" y="406"/>
                  <a:pt x="122" y="406"/>
                </a:cubicBezTo>
                <a:cubicBezTo>
                  <a:pt x="122" y="406"/>
                  <a:pt x="121" y="406"/>
                  <a:pt x="121" y="407"/>
                </a:cubicBezTo>
                <a:cubicBezTo>
                  <a:pt x="121" y="407"/>
                  <a:pt x="120" y="408"/>
                  <a:pt x="120" y="408"/>
                </a:cubicBezTo>
                <a:cubicBezTo>
                  <a:pt x="119" y="408"/>
                  <a:pt x="119" y="408"/>
                  <a:pt x="119" y="408"/>
                </a:cubicBezTo>
                <a:cubicBezTo>
                  <a:pt x="119" y="409"/>
                  <a:pt x="119" y="409"/>
                  <a:pt x="119" y="409"/>
                </a:cubicBezTo>
                <a:cubicBezTo>
                  <a:pt x="119" y="409"/>
                  <a:pt x="118" y="409"/>
                  <a:pt x="118" y="409"/>
                </a:cubicBezTo>
                <a:cubicBezTo>
                  <a:pt x="118" y="409"/>
                  <a:pt x="118" y="410"/>
                  <a:pt x="118" y="410"/>
                </a:cubicBezTo>
                <a:cubicBezTo>
                  <a:pt x="118" y="410"/>
                  <a:pt x="116" y="411"/>
                  <a:pt x="116" y="411"/>
                </a:cubicBezTo>
                <a:cubicBezTo>
                  <a:pt x="115" y="412"/>
                  <a:pt x="116" y="412"/>
                  <a:pt x="115" y="413"/>
                </a:cubicBezTo>
                <a:cubicBezTo>
                  <a:pt x="115" y="413"/>
                  <a:pt x="115" y="413"/>
                  <a:pt x="115" y="413"/>
                </a:cubicBezTo>
                <a:cubicBezTo>
                  <a:pt x="116" y="413"/>
                  <a:pt x="117" y="412"/>
                  <a:pt x="118" y="411"/>
                </a:cubicBezTo>
                <a:cubicBezTo>
                  <a:pt x="118" y="410"/>
                  <a:pt x="119" y="410"/>
                  <a:pt x="119" y="410"/>
                </a:cubicBezTo>
                <a:cubicBezTo>
                  <a:pt x="120" y="409"/>
                  <a:pt x="120" y="409"/>
                  <a:pt x="120" y="408"/>
                </a:cubicBezTo>
                <a:cubicBezTo>
                  <a:pt x="121" y="408"/>
                  <a:pt x="122" y="408"/>
                  <a:pt x="122" y="408"/>
                </a:cubicBezTo>
                <a:cubicBezTo>
                  <a:pt x="122" y="407"/>
                  <a:pt x="122" y="407"/>
                  <a:pt x="123" y="407"/>
                </a:cubicBezTo>
                <a:cubicBezTo>
                  <a:pt x="123" y="406"/>
                  <a:pt x="123" y="406"/>
                  <a:pt x="124" y="406"/>
                </a:cubicBezTo>
                <a:cubicBezTo>
                  <a:pt x="124" y="405"/>
                  <a:pt x="125" y="405"/>
                  <a:pt x="127" y="404"/>
                </a:cubicBezTo>
                <a:cubicBezTo>
                  <a:pt x="127" y="403"/>
                  <a:pt x="127" y="403"/>
                  <a:pt x="127" y="403"/>
                </a:cubicBezTo>
                <a:cubicBezTo>
                  <a:pt x="128" y="402"/>
                  <a:pt x="129" y="402"/>
                  <a:pt x="129" y="401"/>
                </a:cubicBezTo>
                <a:cubicBezTo>
                  <a:pt x="130" y="401"/>
                  <a:pt x="130" y="401"/>
                  <a:pt x="130" y="400"/>
                </a:cubicBezTo>
                <a:cubicBezTo>
                  <a:pt x="130" y="400"/>
                  <a:pt x="131" y="401"/>
                  <a:pt x="131" y="400"/>
                </a:cubicBezTo>
                <a:cubicBezTo>
                  <a:pt x="131" y="400"/>
                  <a:pt x="131" y="400"/>
                  <a:pt x="131" y="400"/>
                </a:cubicBezTo>
                <a:cubicBezTo>
                  <a:pt x="131" y="399"/>
                  <a:pt x="131" y="400"/>
                  <a:pt x="132" y="400"/>
                </a:cubicBezTo>
                <a:cubicBezTo>
                  <a:pt x="132" y="400"/>
                  <a:pt x="132" y="399"/>
                  <a:pt x="132" y="399"/>
                </a:cubicBezTo>
                <a:cubicBezTo>
                  <a:pt x="132" y="399"/>
                  <a:pt x="132" y="399"/>
                  <a:pt x="132" y="398"/>
                </a:cubicBezTo>
                <a:cubicBezTo>
                  <a:pt x="131" y="399"/>
                  <a:pt x="130" y="400"/>
                  <a:pt x="129" y="400"/>
                </a:cubicBezTo>
                <a:close/>
                <a:moveTo>
                  <a:pt x="140" y="399"/>
                </a:moveTo>
                <a:cubicBezTo>
                  <a:pt x="140" y="399"/>
                  <a:pt x="140" y="399"/>
                  <a:pt x="140" y="399"/>
                </a:cubicBezTo>
                <a:cubicBezTo>
                  <a:pt x="141" y="399"/>
                  <a:pt x="141" y="399"/>
                  <a:pt x="141" y="400"/>
                </a:cubicBezTo>
                <a:cubicBezTo>
                  <a:pt x="142" y="399"/>
                  <a:pt x="142" y="399"/>
                  <a:pt x="143" y="399"/>
                </a:cubicBezTo>
                <a:cubicBezTo>
                  <a:pt x="143" y="399"/>
                  <a:pt x="143" y="399"/>
                  <a:pt x="143" y="399"/>
                </a:cubicBezTo>
                <a:cubicBezTo>
                  <a:pt x="142" y="398"/>
                  <a:pt x="142" y="398"/>
                  <a:pt x="141" y="398"/>
                </a:cubicBezTo>
                <a:cubicBezTo>
                  <a:pt x="141" y="399"/>
                  <a:pt x="141" y="399"/>
                  <a:pt x="140" y="399"/>
                </a:cubicBezTo>
                <a:close/>
                <a:moveTo>
                  <a:pt x="141" y="400"/>
                </a:moveTo>
                <a:cubicBezTo>
                  <a:pt x="142" y="400"/>
                  <a:pt x="142" y="400"/>
                  <a:pt x="142" y="400"/>
                </a:cubicBezTo>
                <a:cubicBezTo>
                  <a:pt x="141" y="400"/>
                  <a:pt x="142" y="400"/>
                  <a:pt x="141" y="400"/>
                </a:cubicBezTo>
                <a:close/>
                <a:moveTo>
                  <a:pt x="141" y="400"/>
                </a:moveTo>
                <a:cubicBezTo>
                  <a:pt x="141" y="400"/>
                  <a:pt x="141" y="400"/>
                  <a:pt x="141" y="400"/>
                </a:cubicBezTo>
                <a:cubicBezTo>
                  <a:pt x="141" y="400"/>
                  <a:pt x="141" y="400"/>
                  <a:pt x="141" y="400"/>
                </a:cubicBezTo>
                <a:close/>
                <a:moveTo>
                  <a:pt x="482" y="400"/>
                </a:moveTo>
                <a:cubicBezTo>
                  <a:pt x="482" y="401"/>
                  <a:pt x="482" y="401"/>
                  <a:pt x="482" y="401"/>
                </a:cubicBezTo>
                <a:cubicBezTo>
                  <a:pt x="482" y="400"/>
                  <a:pt x="482" y="400"/>
                  <a:pt x="483" y="400"/>
                </a:cubicBezTo>
                <a:cubicBezTo>
                  <a:pt x="482" y="400"/>
                  <a:pt x="483" y="400"/>
                  <a:pt x="482" y="400"/>
                </a:cubicBezTo>
                <a:close/>
                <a:moveTo>
                  <a:pt x="133" y="401"/>
                </a:moveTo>
                <a:cubicBezTo>
                  <a:pt x="133" y="401"/>
                  <a:pt x="133" y="401"/>
                  <a:pt x="132" y="401"/>
                </a:cubicBezTo>
                <a:cubicBezTo>
                  <a:pt x="133" y="401"/>
                  <a:pt x="133" y="401"/>
                  <a:pt x="133" y="401"/>
                </a:cubicBezTo>
                <a:cubicBezTo>
                  <a:pt x="133" y="401"/>
                  <a:pt x="133" y="401"/>
                  <a:pt x="133" y="401"/>
                </a:cubicBezTo>
                <a:close/>
                <a:moveTo>
                  <a:pt x="131" y="402"/>
                </a:moveTo>
                <a:cubicBezTo>
                  <a:pt x="131" y="402"/>
                  <a:pt x="131" y="402"/>
                  <a:pt x="131" y="402"/>
                </a:cubicBezTo>
                <a:cubicBezTo>
                  <a:pt x="131" y="402"/>
                  <a:pt x="131" y="402"/>
                  <a:pt x="131" y="402"/>
                </a:cubicBezTo>
                <a:cubicBezTo>
                  <a:pt x="131" y="402"/>
                  <a:pt x="131" y="402"/>
                  <a:pt x="131" y="402"/>
                </a:cubicBezTo>
                <a:close/>
                <a:moveTo>
                  <a:pt x="135" y="402"/>
                </a:moveTo>
                <a:cubicBezTo>
                  <a:pt x="135" y="403"/>
                  <a:pt x="135" y="403"/>
                  <a:pt x="135" y="403"/>
                </a:cubicBezTo>
                <a:cubicBezTo>
                  <a:pt x="136" y="403"/>
                  <a:pt x="136" y="403"/>
                  <a:pt x="136" y="402"/>
                </a:cubicBezTo>
                <a:cubicBezTo>
                  <a:pt x="135" y="402"/>
                  <a:pt x="135" y="402"/>
                  <a:pt x="135" y="402"/>
                </a:cubicBezTo>
                <a:cubicBezTo>
                  <a:pt x="135" y="402"/>
                  <a:pt x="135" y="402"/>
                  <a:pt x="135" y="402"/>
                </a:cubicBezTo>
                <a:close/>
                <a:moveTo>
                  <a:pt x="496" y="403"/>
                </a:moveTo>
                <a:cubicBezTo>
                  <a:pt x="496" y="403"/>
                  <a:pt x="496" y="403"/>
                  <a:pt x="496" y="404"/>
                </a:cubicBezTo>
                <a:cubicBezTo>
                  <a:pt x="496" y="404"/>
                  <a:pt x="496" y="404"/>
                  <a:pt x="496" y="404"/>
                </a:cubicBezTo>
                <a:cubicBezTo>
                  <a:pt x="496" y="404"/>
                  <a:pt x="496" y="404"/>
                  <a:pt x="495" y="404"/>
                </a:cubicBezTo>
                <a:cubicBezTo>
                  <a:pt x="495" y="404"/>
                  <a:pt x="496" y="405"/>
                  <a:pt x="496" y="406"/>
                </a:cubicBezTo>
                <a:cubicBezTo>
                  <a:pt x="496" y="405"/>
                  <a:pt x="496" y="405"/>
                  <a:pt x="497" y="405"/>
                </a:cubicBezTo>
                <a:cubicBezTo>
                  <a:pt x="497" y="404"/>
                  <a:pt x="497" y="404"/>
                  <a:pt x="497" y="403"/>
                </a:cubicBezTo>
                <a:cubicBezTo>
                  <a:pt x="497" y="403"/>
                  <a:pt x="497" y="403"/>
                  <a:pt x="497" y="403"/>
                </a:cubicBezTo>
                <a:cubicBezTo>
                  <a:pt x="497" y="403"/>
                  <a:pt x="497" y="403"/>
                  <a:pt x="496" y="403"/>
                </a:cubicBezTo>
                <a:close/>
                <a:moveTo>
                  <a:pt x="592" y="404"/>
                </a:moveTo>
                <a:cubicBezTo>
                  <a:pt x="592" y="404"/>
                  <a:pt x="592" y="404"/>
                  <a:pt x="592" y="404"/>
                </a:cubicBezTo>
                <a:cubicBezTo>
                  <a:pt x="593" y="404"/>
                  <a:pt x="593" y="404"/>
                  <a:pt x="593" y="404"/>
                </a:cubicBezTo>
                <a:cubicBezTo>
                  <a:pt x="593" y="403"/>
                  <a:pt x="593" y="403"/>
                  <a:pt x="593" y="403"/>
                </a:cubicBezTo>
                <a:cubicBezTo>
                  <a:pt x="592" y="404"/>
                  <a:pt x="592" y="403"/>
                  <a:pt x="592" y="404"/>
                </a:cubicBezTo>
                <a:close/>
                <a:moveTo>
                  <a:pt x="595" y="404"/>
                </a:moveTo>
                <a:cubicBezTo>
                  <a:pt x="595" y="404"/>
                  <a:pt x="595" y="404"/>
                  <a:pt x="595" y="404"/>
                </a:cubicBezTo>
                <a:cubicBezTo>
                  <a:pt x="596" y="404"/>
                  <a:pt x="596" y="404"/>
                  <a:pt x="596" y="404"/>
                </a:cubicBezTo>
                <a:cubicBezTo>
                  <a:pt x="595" y="404"/>
                  <a:pt x="595" y="404"/>
                  <a:pt x="595" y="404"/>
                </a:cubicBezTo>
                <a:cubicBezTo>
                  <a:pt x="595" y="403"/>
                  <a:pt x="595" y="403"/>
                  <a:pt x="595" y="403"/>
                </a:cubicBezTo>
                <a:cubicBezTo>
                  <a:pt x="595" y="404"/>
                  <a:pt x="595" y="404"/>
                  <a:pt x="595" y="404"/>
                </a:cubicBezTo>
                <a:close/>
                <a:moveTo>
                  <a:pt x="593" y="404"/>
                </a:moveTo>
                <a:cubicBezTo>
                  <a:pt x="593" y="404"/>
                  <a:pt x="593" y="404"/>
                  <a:pt x="593" y="404"/>
                </a:cubicBezTo>
                <a:cubicBezTo>
                  <a:pt x="593" y="404"/>
                  <a:pt x="593" y="404"/>
                  <a:pt x="593" y="404"/>
                </a:cubicBezTo>
                <a:close/>
                <a:moveTo>
                  <a:pt x="127" y="405"/>
                </a:moveTo>
                <a:cubicBezTo>
                  <a:pt x="128" y="405"/>
                  <a:pt x="128" y="405"/>
                  <a:pt x="128" y="405"/>
                </a:cubicBezTo>
                <a:cubicBezTo>
                  <a:pt x="128" y="405"/>
                  <a:pt x="128" y="405"/>
                  <a:pt x="128" y="405"/>
                </a:cubicBezTo>
                <a:cubicBezTo>
                  <a:pt x="128" y="405"/>
                  <a:pt x="128" y="405"/>
                  <a:pt x="128" y="405"/>
                </a:cubicBezTo>
                <a:cubicBezTo>
                  <a:pt x="128" y="405"/>
                  <a:pt x="128" y="405"/>
                  <a:pt x="128" y="405"/>
                </a:cubicBezTo>
                <a:cubicBezTo>
                  <a:pt x="128" y="404"/>
                  <a:pt x="128" y="404"/>
                  <a:pt x="128" y="404"/>
                </a:cubicBezTo>
                <a:cubicBezTo>
                  <a:pt x="128" y="404"/>
                  <a:pt x="127" y="405"/>
                  <a:pt x="127" y="405"/>
                </a:cubicBezTo>
                <a:close/>
                <a:moveTo>
                  <a:pt x="551" y="405"/>
                </a:moveTo>
                <a:cubicBezTo>
                  <a:pt x="551" y="405"/>
                  <a:pt x="551" y="405"/>
                  <a:pt x="551" y="404"/>
                </a:cubicBezTo>
                <a:cubicBezTo>
                  <a:pt x="551" y="404"/>
                  <a:pt x="551" y="404"/>
                  <a:pt x="551" y="404"/>
                </a:cubicBezTo>
                <a:cubicBezTo>
                  <a:pt x="550" y="404"/>
                  <a:pt x="550" y="404"/>
                  <a:pt x="550" y="404"/>
                </a:cubicBezTo>
                <a:cubicBezTo>
                  <a:pt x="550" y="405"/>
                  <a:pt x="550" y="405"/>
                  <a:pt x="549" y="405"/>
                </a:cubicBezTo>
                <a:cubicBezTo>
                  <a:pt x="549" y="405"/>
                  <a:pt x="549" y="405"/>
                  <a:pt x="549" y="405"/>
                </a:cubicBezTo>
                <a:cubicBezTo>
                  <a:pt x="550" y="405"/>
                  <a:pt x="550" y="405"/>
                  <a:pt x="550" y="405"/>
                </a:cubicBezTo>
                <a:cubicBezTo>
                  <a:pt x="550" y="405"/>
                  <a:pt x="550" y="405"/>
                  <a:pt x="551" y="405"/>
                </a:cubicBezTo>
                <a:close/>
                <a:moveTo>
                  <a:pt x="495" y="404"/>
                </a:moveTo>
                <a:cubicBezTo>
                  <a:pt x="495" y="405"/>
                  <a:pt x="495" y="405"/>
                  <a:pt x="495" y="405"/>
                </a:cubicBezTo>
                <a:cubicBezTo>
                  <a:pt x="495" y="405"/>
                  <a:pt x="495" y="405"/>
                  <a:pt x="495" y="405"/>
                </a:cubicBezTo>
                <a:cubicBezTo>
                  <a:pt x="495" y="405"/>
                  <a:pt x="495" y="405"/>
                  <a:pt x="495" y="405"/>
                </a:cubicBezTo>
                <a:cubicBezTo>
                  <a:pt x="495" y="405"/>
                  <a:pt x="495" y="405"/>
                  <a:pt x="495" y="405"/>
                </a:cubicBezTo>
                <a:cubicBezTo>
                  <a:pt x="495" y="404"/>
                  <a:pt x="495" y="405"/>
                  <a:pt x="495" y="404"/>
                </a:cubicBezTo>
                <a:close/>
                <a:moveTo>
                  <a:pt x="594" y="406"/>
                </a:moveTo>
                <a:cubicBezTo>
                  <a:pt x="594" y="406"/>
                  <a:pt x="594" y="406"/>
                  <a:pt x="594" y="406"/>
                </a:cubicBezTo>
                <a:cubicBezTo>
                  <a:pt x="594" y="406"/>
                  <a:pt x="594" y="406"/>
                  <a:pt x="594" y="406"/>
                </a:cubicBezTo>
                <a:cubicBezTo>
                  <a:pt x="594" y="406"/>
                  <a:pt x="594" y="406"/>
                  <a:pt x="594" y="406"/>
                </a:cubicBezTo>
                <a:cubicBezTo>
                  <a:pt x="594" y="406"/>
                  <a:pt x="594" y="406"/>
                  <a:pt x="594" y="406"/>
                </a:cubicBezTo>
                <a:close/>
                <a:moveTo>
                  <a:pt x="493" y="406"/>
                </a:moveTo>
                <a:cubicBezTo>
                  <a:pt x="493" y="406"/>
                  <a:pt x="493" y="406"/>
                  <a:pt x="493" y="406"/>
                </a:cubicBezTo>
                <a:cubicBezTo>
                  <a:pt x="493" y="406"/>
                  <a:pt x="493" y="406"/>
                  <a:pt x="493" y="406"/>
                </a:cubicBezTo>
                <a:cubicBezTo>
                  <a:pt x="493" y="406"/>
                  <a:pt x="493" y="406"/>
                  <a:pt x="493" y="406"/>
                </a:cubicBezTo>
                <a:close/>
                <a:moveTo>
                  <a:pt x="597" y="408"/>
                </a:moveTo>
                <a:cubicBezTo>
                  <a:pt x="597" y="408"/>
                  <a:pt x="597" y="408"/>
                  <a:pt x="597" y="408"/>
                </a:cubicBezTo>
                <a:cubicBezTo>
                  <a:pt x="597" y="407"/>
                  <a:pt x="597" y="407"/>
                  <a:pt x="597" y="406"/>
                </a:cubicBezTo>
                <a:cubicBezTo>
                  <a:pt x="596" y="406"/>
                  <a:pt x="597" y="406"/>
                  <a:pt x="596" y="406"/>
                </a:cubicBezTo>
                <a:cubicBezTo>
                  <a:pt x="596" y="407"/>
                  <a:pt x="596" y="407"/>
                  <a:pt x="597" y="408"/>
                </a:cubicBezTo>
                <a:cubicBezTo>
                  <a:pt x="597" y="408"/>
                  <a:pt x="597" y="408"/>
                  <a:pt x="597" y="408"/>
                </a:cubicBezTo>
                <a:close/>
                <a:moveTo>
                  <a:pt x="473" y="406"/>
                </a:moveTo>
                <a:cubicBezTo>
                  <a:pt x="473" y="406"/>
                  <a:pt x="473" y="406"/>
                  <a:pt x="473" y="406"/>
                </a:cubicBezTo>
                <a:cubicBezTo>
                  <a:pt x="474" y="406"/>
                  <a:pt x="474" y="406"/>
                  <a:pt x="474" y="406"/>
                </a:cubicBezTo>
                <a:cubicBezTo>
                  <a:pt x="473" y="406"/>
                  <a:pt x="474" y="406"/>
                  <a:pt x="473" y="406"/>
                </a:cubicBezTo>
                <a:close/>
                <a:moveTo>
                  <a:pt x="492" y="406"/>
                </a:moveTo>
                <a:cubicBezTo>
                  <a:pt x="492" y="406"/>
                  <a:pt x="491" y="407"/>
                  <a:pt x="490" y="407"/>
                </a:cubicBezTo>
                <a:cubicBezTo>
                  <a:pt x="490" y="407"/>
                  <a:pt x="490" y="407"/>
                  <a:pt x="490" y="407"/>
                </a:cubicBezTo>
                <a:cubicBezTo>
                  <a:pt x="490" y="407"/>
                  <a:pt x="490" y="407"/>
                  <a:pt x="490" y="407"/>
                </a:cubicBezTo>
                <a:cubicBezTo>
                  <a:pt x="490" y="408"/>
                  <a:pt x="490" y="408"/>
                  <a:pt x="491" y="408"/>
                </a:cubicBezTo>
                <a:cubicBezTo>
                  <a:pt x="491" y="408"/>
                  <a:pt x="492" y="407"/>
                  <a:pt x="492" y="407"/>
                </a:cubicBezTo>
                <a:cubicBezTo>
                  <a:pt x="492" y="407"/>
                  <a:pt x="492" y="407"/>
                  <a:pt x="492" y="407"/>
                </a:cubicBezTo>
                <a:cubicBezTo>
                  <a:pt x="493" y="407"/>
                  <a:pt x="493" y="407"/>
                  <a:pt x="493" y="407"/>
                </a:cubicBezTo>
                <a:cubicBezTo>
                  <a:pt x="493" y="406"/>
                  <a:pt x="493" y="406"/>
                  <a:pt x="492" y="406"/>
                </a:cubicBezTo>
                <a:close/>
                <a:moveTo>
                  <a:pt x="125" y="407"/>
                </a:moveTo>
                <a:cubicBezTo>
                  <a:pt x="125" y="407"/>
                  <a:pt x="125" y="407"/>
                  <a:pt x="125" y="407"/>
                </a:cubicBezTo>
                <a:cubicBezTo>
                  <a:pt x="125" y="407"/>
                  <a:pt x="125" y="407"/>
                  <a:pt x="125" y="407"/>
                </a:cubicBezTo>
                <a:cubicBezTo>
                  <a:pt x="126" y="407"/>
                  <a:pt x="126" y="407"/>
                  <a:pt x="126" y="407"/>
                </a:cubicBezTo>
                <a:cubicBezTo>
                  <a:pt x="125" y="407"/>
                  <a:pt x="126" y="407"/>
                  <a:pt x="125" y="407"/>
                </a:cubicBezTo>
                <a:close/>
                <a:moveTo>
                  <a:pt x="531" y="407"/>
                </a:moveTo>
                <a:cubicBezTo>
                  <a:pt x="531" y="407"/>
                  <a:pt x="531" y="407"/>
                  <a:pt x="532" y="407"/>
                </a:cubicBezTo>
                <a:cubicBezTo>
                  <a:pt x="532" y="407"/>
                  <a:pt x="532" y="407"/>
                  <a:pt x="532" y="407"/>
                </a:cubicBezTo>
                <a:cubicBezTo>
                  <a:pt x="532" y="407"/>
                  <a:pt x="532" y="407"/>
                  <a:pt x="532" y="407"/>
                </a:cubicBezTo>
                <a:cubicBezTo>
                  <a:pt x="532" y="407"/>
                  <a:pt x="532" y="407"/>
                  <a:pt x="532" y="407"/>
                </a:cubicBezTo>
                <a:cubicBezTo>
                  <a:pt x="532" y="407"/>
                  <a:pt x="531" y="407"/>
                  <a:pt x="531" y="407"/>
                </a:cubicBezTo>
                <a:cubicBezTo>
                  <a:pt x="531" y="407"/>
                  <a:pt x="531" y="407"/>
                  <a:pt x="531" y="408"/>
                </a:cubicBezTo>
                <a:cubicBezTo>
                  <a:pt x="531" y="408"/>
                  <a:pt x="531" y="408"/>
                  <a:pt x="531" y="408"/>
                </a:cubicBezTo>
                <a:cubicBezTo>
                  <a:pt x="531" y="407"/>
                  <a:pt x="531" y="407"/>
                  <a:pt x="531" y="407"/>
                </a:cubicBezTo>
                <a:close/>
                <a:moveTo>
                  <a:pt x="528" y="407"/>
                </a:moveTo>
                <a:cubicBezTo>
                  <a:pt x="529" y="407"/>
                  <a:pt x="529" y="407"/>
                  <a:pt x="529" y="407"/>
                </a:cubicBezTo>
                <a:cubicBezTo>
                  <a:pt x="528" y="407"/>
                  <a:pt x="529" y="407"/>
                  <a:pt x="528" y="407"/>
                </a:cubicBezTo>
                <a:close/>
                <a:moveTo>
                  <a:pt x="555" y="407"/>
                </a:moveTo>
                <a:cubicBezTo>
                  <a:pt x="554" y="407"/>
                  <a:pt x="554" y="407"/>
                  <a:pt x="554" y="408"/>
                </a:cubicBezTo>
                <a:cubicBezTo>
                  <a:pt x="554" y="408"/>
                  <a:pt x="554" y="408"/>
                  <a:pt x="554" y="408"/>
                </a:cubicBezTo>
                <a:cubicBezTo>
                  <a:pt x="555" y="408"/>
                  <a:pt x="555" y="408"/>
                  <a:pt x="555" y="407"/>
                </a:cubicBezTo>
                <a:cubicBezTo>
                  <a:pt x="555" y="407"/>
                  <a:pt x="555" y="407"/>
                  <a:pt x="555" y="407"/>
                </a:cubicBezTo>
                <a:close/>
                <a:moveTo>
                  <a:pt x="124" y="407"/>
                </a:moveTo>
                <a:cubicBezTo>
                  <a:pt x="124" y="407"/>
                  <a:pt x="124" y="407"/>
                  <a:pt x="124" y="407"/>
                </a:cubicBezTo>
                <a:cubicBezTo>
                  <a:pt x="124" y="408"/>
                  <a:pt x="124" y="408"/>
                  <a:pt x="124" y="408"/>
                </a:cubicBezTo>
                <a:cubicBezTo>
                  <a:pt x="124" y="407"/>
                  <a:pt x="124" y="407"/>
                  <a:pt x="124" y="407"/>
                </a:cubicBezTo>
                <a:cubicBezTo>
                  <a:pt x="124" y="407"/>
                  <a:pt x="124" y="407"/>
                  <a:pt x="124" y="407"/>
                </a:cubicBezTo>
                <a:close/>
                <a:moveTo>
                  <a:pt x="129" y="407"/>
                </a:moveTo>
                <a:cubicBezTo>
                  <a:pt x="129" y="408"/>
                  <a:pt x="129" y="407"/>
                  <a:pt x="128" y="408"/>
                </a:cubicBezTo>
                <a:cubicBezTo>
                  <a:pt x="129" y="408"/>
                  <a:pt x="129" y="408"/>
                  <a:pt x="129" y="408"/>
                </a:cubicBezTo>
                <a:cubicBezTo>
                  <a:pt x="129" y="409"/>
                  <a:pt x="129" y="409"/>
                  <a:pt x="129" y="409"/>
                </a:cubicBezTo>
                <a:cubicBezTo>
                  <a:pt x="129" y="409"/>
                  <a:pt x="129" y="409"/>
                  <a:pt x="129" y="409"/>
                </a:cubicBezTo>
                <a:cubicBezTo>
                  <a:pt x="129" y="408"/>
                  <a:pt x="129" y="408"/>
                  <a:pt x="130" y="408"/>
                </a:cubicBezTo>
                <a:cubicBezTo>
                  <a:pt x="130" y="408"/>
                  <a:pt x="130" y="408"/>
                  <a:pt x="129" y="407"/>
                </a:cubicBezTo>
                <a:cubicBezTo>
                  <a:pt x="129" y="407"/>
                  <a:pt x="129" y="407"/>
                  <a:pt x="129" y="407"/>
                </a:cubicBezTo>
                <a:close/>
                <a:moveTo>
                  <a:pt x="545" y="409"/>
                </a:moveTo>
                <a:cubicBezTo>
                  <a:pt x="545" y="408"/>
                  <a:pt x="545" y="408"/>
                  <a:pt x="545" y="407"/>
                </a:cubicBezTo>
                <a:cubicBezTo>
                  <a:pt x="545" y="407"/>
                  <a:pt x="545" y="407"/>
                  <a:pt x="545" y="407"/>
                </a:cubicBezTo>
                <a:cubicBezTo>
                  <a:pt x="545" y="408"/>
                  <a:pt x="545" y="408"/>
                  <a:pt x="545" y="408"/>
                </a:cubicBezTo>
                <a:cubicBezTo>
                  <a:pt x="545" y="408"/>
                  <a:pt x="545" y="408"/>
                  <a:pt x="545" y="408"/>
                </a:cubicBezTo>
                <a:cubicBezTo>
                  <a:pt x="545" y="409"/>
                  <a:pt x="545" y="409"/>
                  <a:pt x="545" y="409"/>
                </a:cubicBezTo>
                <a:close/>
                <a:moveTo>
                  <a:pt x="549" y="408"/>
                </a:moveTo>
                <a:cubicBezTo>
                  <a:pt x="550" y="408"/>
                  <a:pt x="550" y="408"/>
                  <a:pt x="550" y="408"/>
                </a:cubicBezTo>
                <a:cubicBezTo>
                  <a:pt x="550" y="407"/>
                  <a:pt x="550" y="408"/>
                  <a:pt x="550" y="408"/>
                </a:cubicBezTo>
                <a:cubicBezTo>
                  <a:pt x="550" y="407"/>
                  <a:pt x="550" y="407"/>
                  <a:pt x="550" y="407"/>
                </a:cubicBezTo>
                <a:cubicBezTo>
                  <a:pt x="549" y="407"/>
                  <a:pt x="549" y="407"/>
                  <a:pt x="549" y="407"/>
                </a:cubicBezTo>
                <a:cubicBezTo>
                  <a:pt x="549" y="407"/>
                  <a:pt x="549" y="408"/>
                  <a:pt x="549" y="408"/>
                </a:cubicBezTo>
                <a:close/>
                <a:moveTo>
                  <a:pt x="544" y="408"/>
                </a:moveTo>
                <a:cubicBezTo>
                  <a:pt x="544" y="408"/>
                  <a:pt x="544" y="408"/>
                  <a:pt x="544" y="408"/>
                </a:cubicBezTo>
                <a:cubicBezTo>
                  <a:pt x="544" y="407"/>
                  <a:pt x="544" y="407"/>
                  <a:pt x="543" y="407"/>
                </a:cubicBezTo>
                <a:cubicBezTo>
                  <a:pt x="543" y="408"/>
                  <a:pt x="543" y="408"/>
                  <a:pt x="542" y="408"/>
                </a:cubicBezTo>
                <a:cubicBezTo>
                  <a:pt x="542" y="409"/>
                  <a:pt x="542" y="409"/>
                  <a:pt x="542" y="409"/>
                </a:cubicBezTo>
                <a:cubicBezTo>
                  <a:pt x="543" y="409"/>
                  <a:pt x="543" y="408"/>
                  <a:pt x="544" y="408"/>
                </a:cubicBezTo>
                <a:cubicBezTo>
                  <a:pt x="544" y="408"/>
                  <a:pt x="544" y="408"/>
                  <a:pt x="544" y="408"/>
                </a:cubicBezTo>
                <a:close/>
                <a:moveTo>
                  <a:pt x="546" y="408"/>
                </a:moveTo>
                <a:cubicBezTo>
                  <a:pt x="547" y="408"/>
                  <a:pt x="546" y="408"/>
                  <a:pt x="547" y="408"/>
                </a:cubicBezTo>
                <a:cubicBezTo>
                  <a:pt x="547" y="408"/>
                  <a:pt x="547" y="408"/>
                  <a:pt x="546" y="407"/>
                </a:cubicBezTo>
                <a:cubicBezTo>
                  <a:pt x="546" y="408"/>
                  <a:pt x="546" y="408"/>
                  <a:pt x="546" y="408"/>
                </a:cubicBezTo>
                <a:cubicBezTo>
                  <a:pt x="546" y="408"/>
                  <a:pt x="546" y="408"/>
                  <a:pt x="546" y="408"/>
                </a:cubicBezTo>
                <a:close/>
                <a:moveTo>
                  <a:pt x="130" y="408"/>
                </a:moveTo>
                <a:cubicBezTo>
                  <a:pt x="130" y="408"/>
                  <a:pt x="130" y="408"/>
                  <a:pt x="130" y="408"/>
                </a:cubicBezTo>
                <a:cubicBezTo>
                  <a:pt x="130" y="408"/>
                  <a:pt x="130" y="408"/>
                  <a:pt x="130" y="408"/>
                </a:cubicBezTo>
                <a:cubicBezTo>
                  <a:pt x="131" y="408"/>
                  <a:pt x="131" y="408"/>
                  <a:pt x="130" y="408"/>
                </a:cubicBezTo>
                <a:close/>
                <a:moveTo>
                  <a:pt x="470" y="408"/>
                </a:moveTo>
                <a:cubicBezTo>
                  <a:pt x="470" y="408"/>
                  <a:pt x="470" y="408"/>
                  <a:pt x="470" y="408"/>
                </a:cubicBezTo>
                <a:cubicBezTo>
                  <a:pt x="470" y="408"/>
                  <a:pt x="470" y="408"/>
                  <a:pt x="470" y="408"/>
                </a:cubicBezTo>
                <a:close/>
                <a:moveTo>
                  <a:pt x="596" y="408"/>
                </a:moveTo>
                <a:cubicBezTo>
                  <a:pt x="596" y="408"/>
                  <a:pt x="596" y="408"/>
                  <a:pt x="596" y="408"/>
                </a:cubicBezTo>
                <a:cubicBezTo>
                  <a:pt x="595" y="408"/>
                  <a:pt x="595" y="408"/>
                  <a:pt x="595" y="408"/>
                </a:cubicBezTo>
                <a:cubicBezTo>
                  <a:pt x="596" y="408"/>
                  <a:pt x="595" y="408"/>
                  <a:pt x="596" y="408"/>
                </a:cubicBezTo>
                <a:close/>
                <a:moveTo>
                  <a:pt x="159" y="408"/>
                </a:moveTo>
                <a:cubicBezTo>
                  <a:pt x="159" y="408"/>
                  <a:pt x="159" y="408"/>
                  <a:pt x="158" y="408"/>
                </a:cubicBezTo>
                <a:cubicBezTo>
                  <a:pt x="158" y="409"/>
                  <a:pt x="158" y="409"/>
                  <a:pt x="158" y="409"/>
                </a:cubicBezTo>
                <a:cubicBezTo>
                  <a:pt x="159" y="409"/>
                  <a:pt x="159" y="409"/>
                  <a:pt x="159" y="409"/>
                </a:cubicBezTo>
                <a:cubicBezTo>
                  <a:pt x="159" y="408"/>
                  <a:pt x="159" y="409"/>
                  <a:pt x="159" y="408"/>
                </a:cubicBezTo>
                <a:close/>
                <a:moveTo>
                  <a:pt x="469" y="409"/>
                </a:moveTo>
                <a:cubicBezTo>
                  <a:pt x="469" y="409"/>
                  <a:pt x="469" y="409"/>
                  <a:pt x="468" y="409"/>
                </a:cubicBezTo>
                <a:cubicBezTo>
                  <a:pt x="468" y="409"/>
                  <a:pt x="468" y="409"/>
                  <a:pt x="469" y="409"/>
                </a:cubicBezTo>
                <a:close/>
                <a:moveTo>
                  <a:pt x="490" y="409"/>
                </a:moveTo>
                <a:cubicBezTo>
                  <a:pt x="490" y="409"/>
                  <a:pt x="490" y="409"/>
                  <a:pt x="490" y="409"/>
                </a:cubicBezTo>
                <a:cubicBezTo>
                  <a:pt x="490" y="409"/>
                  <a:pt x="490" y="409"/>
                  <a:pt x="490" y="409"/>
                </a:cubicBezTo>
                <a:cubicBezTo>
                  <a:pt x="491" y="409"/>
                  <a:pt x="491" y="409"/>
                  <a:pt x="491" y="409"/>
                </a:cubicBezTo>
                <a:cubicBezTo>
                  <a:pt x="490" y="409"/>
                  <a:pt x="490" y="409"/>
                  <a:pt x="490" y="409"/>
                </a:cubicBezTo>
                <a:close/>
                <a:moveTo>
                  <a:pt x="523" y="409"/>
                </a:moveTo>
                <a:cubicBezTo>
                  <a:pt x="523" y="409"/>
                  <a:pt x="523" y="409"/>
                  <a:pt x="523" y="409"/>
                </a:cubicBezTo>
                <a:cubicBezTo>
                  <a:pt x="523" y="409"/>
                  <a:pt x="523" y="409"/>
                  <a:pt x="523" y="409"/>
                </a:cubicBezTo>
                <a:cubicBezTo>
                  <a:pt x="523" y="410"/>
                  <a:pt x="523" y="410"/>
                  <a:pt x="523" y="410"/>
                </a:cubicBezTo>
                <a:cubicBezTo>
                  <a:pt x="523" y="410"/>
                  <a:pt x="523" y="410"/>
                  <a:pt x="523" y="410"/>
                </a:cubicBezTo>
                <a:cubicBezTo>
                  <a:pt x="523" y="409"/>
                  <a:pt x="523" y="409"/>
                  <a:pt x="523" y="409"/>
                </a:cubicBezTo>
                <a:close/>
                <a:moveTo>
                  <a:pt x="130" y="410"/>
                </a:moveTo>
                <a:cubicBezTo>
                  <a:pt x="130" y="410"/>
                  <a:pt x="130" y="410"/>
                  <a:pt x="130" y="410"/>
                </a:cubicBezTo>
                <a:cubicBezTo>
                  <a:pt x="130" y="410"/>
                  <a:pt x="130" y="410"/>
                  <a:pt x="130" y="410"/>
                </a:cubicBezTo>
                <a:cubicBezTo>
                  <a:pt x="130" y="409"/>
                  <a:pt x="130" y="409"/>
                  <a:pt x="130" y="409"/>
                </a:cubicBezTo>
                <a:cubicBezTo>
                  <a:pt x="130" y="409"/>
                  <a:pt x="130" y="409"/>
                  <a:pt x="130" y="410"/>
                </a:cubicBezTo>
                <a:cubicBezTo>
                  <a:pt x="130" y="410"/>
                  <a:pt x="130" y="410"/>
                  <a:pt x="130" y="410"/>
                </a:cubicBezTo>
                <a:close/>
                <a:moveTo>
                  <a:pt x="533" y="410"/>
                </a:moveTo>
                <a:cubicBezTo>
                  <a:pt x="533" y="409"/>
                  <a:pt x="533" y="409"/>
                  <a:pt x="532" y="409"/>
                </a:cubicBezTo>
                <a:cubicBezTo>
                  <a:pt x="532" y="410"/>
                  <a:pt x="531" y="410"/>
                  <a:pt x="531" y="410"/>
                </a:cubicBezTo>
                <a:cubicBezTo>
                  <a:pt x="531" y="411"/>
                  <a:pt x="532" y="410"/>
                  <a:pt x="532" y="410"/>
                </a:cubicBezTo>
                <a:cubicBezTo>
                  <a:pt x="533" y="410"/>
                  <a:pt x="533" y="410"/>
                  <a:pt x="533" y="410"/>
                </a:cubicBezTo>
                <a:close/>
                <a:moveTo>
                  <a:pt x="538" y="409"/>
                </a:moveTo>
                <a:cubicBezTo>
                  <a:pt x="538" y="410"/>
                  <a:pt x="538" y="410"/>
                  <a:pt x="538" y="410"/>
                </a:cubicBezTo>
                <a:cubicBezTo>
                  <a:pt x="538" y="410"/>
                  <a:pt x="538" y="410"/>
                  <a:pt x="538" y="410"/>
                </a:cubicBezTo>
                <a:cubicBezTo>
                  <a:pt x="538" y="409"/>
                  <a:pt x="538" y="409"/>
                  <a:pt x="538" y="409"/>
                </a:cubicBezTo>
                <a:cubicBezTo>
                  <a:pt x="538" y="409"/>
                  <a:pt x="538" y="409"/>
                  <a:pt x="538" y="409"/>
                </a:cubicBezTo>
                <a:cubicBezTo>
                  <a:pt x="537" y="409"/>
                  <a:pt x="537" y="409"/>
                  <a:pt x="538" y="409"/>
                </a:cubicBezTo>
                <a:close/>
                <a:moveTo>
                  <a:pt x="467" y="410"/>
                </a:moveTo>
                <a:cubicBezTo>
                  <a:pt x="467" y="409"/>
                  <a:pt x="468" y="410"/>
                  <a:pt x="467" y="409"/>
                </a:cubicBezTo>
                <a:cubicBezTo>
                  <a:pt x="467" y="410"/>
                  <a:pt x="467" y="410"/>
                  <a:pt x="467" y="410"/>
                </a:cubicBezTo>
                <a:cubicBezTo>
                  <a:pt x="467" y="410"/>
                  <a:pt x="467" y="410"/>
                  <a:pt x="467" y="410"/>
                </a:cubicBezTo>
                <a:close/>
                <a:moveTo>
                  <a:pt x="534" y="410"/>
                </a:moveTo>
                <a:cubicBezTo>
                  <a:pt x="534" y="410"/>
                  <a:pt x="534" y="410"/>
                  <a:pt x="534" y="409"/>
                </a:cubicBezTo>
                <a:lnTo>
                  <a:pt x="534" y="410"/>
                </a:lnTo>
                <a:close/>
                <a:moveTo>
                  <a:pt x="599" y="411"/>
                </a:moveTo>
                <a:cubicBezTo>
                  <a:pt x="599" y="411"/>
                  <a:pt x="599" y="411"/>
                  <a:pt x="599" y="411"/>
                </a:cubicBezTo>
                <a:cubicBezTo>
                  <a:pt x="599" y="410"/>
                  <a:pt x="599" y="411"/>
                  <a:pt x="599" y="410"/>
                </a:cubicBezTo>
                <a:cubicBezTo>
                  <a:pt x="599" y="410"/>
                  <a:pt x="599" y="410"/>
                  <a:pt x="598" y="410"/>
                </a:cubicBezTo>
                <a:cubicBezTo>
                  <a:pt x="599" y="410"/>
                  <a:pt x="599" y="410"/>
                  <a:pt x="599" y="411"/>
                </a:cubicBezTo>
                <a:close/>
                <a:moveTo>
                  <a:pt x="550" y="411"/>
                </a:moveTo>
                <a:cubicBezTo>
                  <a:pt x="550" y="411"/>
                  <a:pt x="550" y="411"/>
                  <a:pt x="550" y="411"/>
                </a:cubicBezTo>
                <a:cubicBezTo>
                  <a:pt x="550" y="410"/>
                  <a:pt x="550" y="410"/>
                  <a:pt x="549" y="410"/>
                </a:cubicBezTo>
                <a:cubicBezTo>
                  <a:pt x="549" y="411"/>
                  <a:pt x="549" y="411"/>
                  <a:pt x="550" y="411"/>
                </a:cubicBezTo>
                <a:close/>
                <a:moveTo>
                  <a:pt x="535" y="415"/>
                </a:moveTo>
                <a:cubicBezTo>
                  <a:pt x="535" y="415"/>
                  <a:pt x="535" y="415"/>
                  <a:pt x="535" y="415"/>
                </a:cubicBezTo>
                <a:cubicBezTo>
                  <a:pt x="535" y="415"/>
                  <a:pt x="538" y="415"/>
                  <a:pt x="538" y="415"/>
                </a:cubicBezTo>
                <a:cubicBezTo>
                  <a:pt x="538" y="415"/>
                  <a:pt x="539" y="414"/>
                  <a:pt x="539" y="414"/>
                </a:cubicBezTo>
                <a:cubicBezTo>
                  <a:pt x="539" y="414"/>
                  <a:pt x="539" y="414"/>
                  <a:pt x="540" y="414"/>
                </a:cubicBezTo>
                <a:cubicBezTo>
                  <a:pt x="540" y="414"/>
                  <a:pt x="541" y="414"/>
                  <a:pt x="541" y="414"/>
                </a:cubicBezTo>
                <a:cubicBezTo>
                  <a:pt x="542" y="414"/>
                  <a:pt x="544" y="414"/>
                  <a:pt x="544" y="413"/>
                </a:cubicBezTo>
                <a:cubicBezTo>
                  <a:pt x="545" y="413"/>
                  <a:pt x="545" y="414"/>
                  <a:pt x="546" y="414"/>
                </a:cubicBezTo>
                <a:cubicBezTo>
                  <a:pt x="546" y="414"/>
                  <a:pt x="546" y="413"/>
                  <a:pt x="546" y="413"/>
                </a:cubicBezTo>
                <a:cubicBezTo>
                  <a:pt x="546" y="413"/>
                  <a:pt x="546" y="413"/>
                  <a:pt x="546" y="413"/>
                </a:cubicBezTo>
                <a:cubicBezTo>
                  <a:pt x="546" y="413"/>
                  <a:pt x="546" y="413"/>
                  <a:pt x="545" y="413"/>
                </a:cubicBezTo>
                <a:cubicBezTo>
                  <a:pt x="545" y="412"/>
                  <a:pt x="545" y="412"/>
                  <a:pt x="545" y="412"/>
                </a:cubicBezTo>
                <a:cubicBezTo>
                  <a:pt x="546" y="412"/>
                  <a:pt x="546" y="412"/>
                  <a:pt x="546" y="411"/>
                </a:cubicBezTo>
                <a:cubicBezTo>
                  <a:pt x="546" y="411"/>
                  <a:pt x="546" y="411"/>
                  <a:pt x="547" y="411"/>
                </a:cubicBezTo>
                <a:cubicBezTo>
                  <a:pt x="547" y="411"/>
                  <a:pt x="547" y="411"/>
                  <a:pt x="548" y="411"/>
                </a:cubicBezTo>
                <a:cubicBezTo>
                  <a:pt x="548" y="410"/>
                  <a:pt x="548" y="410"/>
                  <a:pt x="548" y="410"/>
                </a:cubicBezTo>
                <a:cubicBezTo>
                  <a:pt x="546" y="410"/>
                  <a:pt x="546" y="410"/>
                  <a:pt x="545" y="410"/>
                </a:cubicBezTo>
                <a:cubicBezTo>
                  <a:pt x="545" y="411"/>
                  <a:pt x="545" y="411"/>
                  <a:pt x="545" y="411"/>
                </a:cubicBezTo>
                <a:cubicBezTo>
                  <a:pt x="545" y="411"/>
                  <a:pt x="545" y="412"/>
                  <a:pt x="545" y="412"/>
                </a:cubicBezTo>
                <a:cubicBezTo>
                  <a:pt x="544" y="412"/>
                  <a:pt x="544" y="411"/>
                  <a:pt x="544" y="411"/>
                </a:cubicBezTo>
                <a:cubicBezTo>
                  <a:pt x="543" y="411"/>
                  <a:pt x="543" y="411"/>
                  <a:pt x="543" y="411"/>
                </a:cubicBezTo>
                <a:cubicBezTo>
                  <a:pt x="543" y="412"/>
                  <a:pt x="543" y="412"/>
                  <a:pt x="543" y="412"/>
                </a:cubicBezTo>
                <a:cubicBezTo>
                  <a:pt x="543" y="411"/>
                  <a:pt x="543" y="411"/>
                  <a:pt x="542" y="411"/>
                </a:cubicBezTo>
                <a:cubicBezTo>
                  <a:pt x="542" y="411"/>
                  <a:pt x="542" y="411"/>
                  <a:pt x="541" y="411"/>
                </a:cubicBezTo>
                <a:cubicBezTo>
                  <a:pt x="541" y="411"/>
                  <a:pt x="541" y="411"/>
                  <a:pt x="541" y="411"/>
                </a:cubicBezTo>
                <a:cubicBezTo>
                  <a:pt x="540" y="412"/>
                  <a:pt x="540" y="412"/>
                  <a:pt x="541" y="412"/>
                </a:cubicBezTo>
                <a:cubicBezTo>
                  <a:pt x="540" y="412"/>
                  <a:pt x="540" y="412"/>
                  <a:pt x="540" y="413"/>
                </a:cubicBezTo>
                <a:cubicBezTo>
                  <a:pt x="540" y="413"/>
                  <a:pt x="540" y="413"/>
                  <a:pt x="540" y="413"/>
                </a:cubicBezTo>
                <a:cubicBezTo>
                  <a:pt x="540" y="413"/>
                  <a:pt x="540" y="413"/>
                  <a:pt x="540" y="412"/>
                </a:cubicBezTo>
                <a:cubicBezTo>
                  <a:pt x="540" y="412"/>
                  <a:pt x="540" y="412"/>
                  <a:pt x="540" y="411"/>
                </a:cubicBezTo>
                <a:cubicBezTo>
                  <a:pt x="537" y="411"/>
                  <a:pt x="535" y="412"/>
                  <a:pt x="534" y="412"/>
                </a:cubicBezTo>
                <a:cubicBezTo>
                  <a:pt x="533" y="412"/>
                  <a:pt x="532" y="413"/>
                  <a:pt x="532" y="413"/>
                </a:cubicBezTo>
                <a:cubicBezTo>
                  <a:pt x="532" y="413"/>
                  <a:pt x="532" y="414"/>
                  <a:pt x="532" y="414"/>
                </a:cubicBezTo>
                <a:cubicBezTo>
                  <a:pt x="532" y="414"/>
                  <a:pt x="532" y="415"/>
                  <a:pt x="532" y="415"/>
                </a:cubicBezTo>
                <a:cubicBezTo>
                  <a:pt x="533" y="415"/>
                  <a:pt x="534" y="415"/>
                  <a:pt x="535" y="415"/>
                </a:cubicBezTo>
                <a:close/>
                <a:moveTo>
                  <a:pt x="530" y="411"/>
                </a:moveTo>
                <a:cubicBezTo>
                  <a:pt x="530" y="412"/>
                  <a:pt x="530" y="411"/>
                  <a:pt x="530" y="412"/>
                </a:cubicBezTo>
                <a:cubicBezTo>
                  <a:pt x="531" y="412"/>
                  <a:pt x="531" y="411"/>
                  <a:pt x="531" y="410"/>
                </a:cubicBezTo>
                <a:cubicBezTo>
                  <a:pt x="531" y="410"/>
                  <a:pt x="530" y="410"/>
                  <a:pt x="530" y="410"/>
                </a:cubicBezTo>
                <a:cubicBezTo>
                  <a:pt x="530" y="411"/>
                  <a:pt x="530" y="411"/>
                  <a:pt x="530" y="411"/>
                </a:cubicBezTo>
                <a:close/>
                <a:moveTo>
                  <a:pt x="553" y="411"/>
                </a:moveTo>
                <a:cubicBezTo>
                  <a:pt x="553" y="411"/>
                  <a:pt x="553" y="411"/>
                  <a:pt x="553" y="411"/>
                </a:cubicBezTo>
                <a:cubicBezTo>
                  <a:pt x="553" y="410"/>
                  <a:pt x="553" y="410"/>
                  <a:pt x="553" y="410"/>
                </a:cubicBezTo>
                <a:cubicBezTo>
                  <a:pt x="553" y="410"/>
                  <a:pt x="553" y="410"/>
                  <a:pt x="553" y="410"/>
                </a:cubicBezTo>
                <a:cubicBezTo>
                  <a:pt x="553" y="411"/>
                  <a:pt x="553" y="411"/>
                  <a:pt x="553" y="411"/>
                </a:cubicBezTo>
                <a:cubicBezTo>
                  <a:pt x="553" y="411"/>
                  <a:pt x="553" y="411"/>
                  <a:pt x="553" y="411"/>
                </a:cubicBezTo>
                <a:cubicBezTo>
                  <a:pt x="553" y="411"/>
                  <a:pt x="553" y="411"/>
                  <a:pt x="553" y="411"/>
                </a:cubicBezTo>
                <a:close/>
                <a:moveTo>
                  <a:pt x="552" y="411"/>
                </a:moveTo>
                <a:cubicBezTo>
                  <a:pt x="552" y="411"/>
                  <a:pt x="552" y="411"/>
                  <a:pt x="552" y="411"/>
                </a:cubicBezTo>
                <a:cubicBezTo>
                  <a:pt x="552" y="411"/>
                  <a:pt x="552" y="411"/>
                  <a:pt x="552" y="411"/>
                </a:cubicBezTo>
                <a:close/>
                <a:moveTo>
                  <a:pt x="526" y="411"/>
                </a:moveTo>
                <a:cubicBezTo>
                  <a:pt x="526" y="411"/>
                  <a:pt x="526" y="411"/>
                  <a:pt x="525" y="411"/>
                </a:cubicBezTo>
                <a:cubicBezTo>
                  <a:pt x="525" y="411"/>
                  <a:pt x="525" y="411"/>
                  <a:pt x="525" y="412"/>
                </a:cubicBezTo>
                <a:cubicBezTo>
                  <a:pt x="525" y="412"/>
                  <a:pt x="525" y="412"/>
                  <a:pt x="526" y="412"/>
                </a:cubicBezTo>
                <a:cubicBezTo>
                  <a:pt x="526" y="412"/>
                  <a:pt x="526" y="412"/>
                  <a:pt x="526" y="411"/>
                </a:cubicBezTo>
                <a:close/>
                <a:moveTo>
                  <a:pt x="522" y="412"/>
                </a:moveTo>
                <a:cubicBezTo>
                  <a:pt x="522" y="413"/>
                  <a:pt x="522" y="413"/>
                  <a:pt x="522" y="413"/>
                </a:cubicBezTo>
                <a:cubicBezTo>
                  <a:pt x="523" y="413"/>
                  <a:pt x="523" y="413"/>
                  <a:pt x="523" y="413"/>
                </a:cubicBezTo>
                <a:cubicBezTo>
                  <a:pt x="523" y="412"/>
                  <a:pt x="523" y="412"/>
                  <a:pt x="523" y="412"/>
                </a:cubicBezTo>
                <a:cubicBezTo>
                  <a:pt x="522" y="412"/>
                  <a:pt x="522" y="412"/>
                  <a:pt x="522" y="412"/>
                </a:cubicBezTo>
                <a:cubicBezTo>
                  <a:pt x="522" y="412"/>
                  <a:pt x="522" y="412"/>
                  <a:pt x="522" y="412"/>
                </a:cubicBezTo>
                <a:close/>
                <a:moveTo>
                  <a:pt x="551" y="413"/>
                </a:moveTo>
                <a:cubicBezTo>
                  <a:pt x="551" y="412"/>
                  <a:pt x="551" y="412"/>
                  <a:pt x="551" y="412"/>
                </a:cubicBezTo>
                <a:cubicBezTo>
                  <a:pt x="551" y="412"/>
                  <a:pt x="551" y="412"/>
                  <a:pt x="551" y="412"/>
                </a:cubicBezTo>
                <a:cubicBezTo>
                  <a:pt x="551" y="412"/>
                  <a:pt x="551" y="412"/>
                  <a:pt x="551" y="412"/>
                </a:cubicBezTo>
                <a:cubicBezTo>
                  <a:pt x="551" y="412"/>
                  <a:pt x="551" y="412"/>
                  <a:pt x="551" y="412"/>
                </a:cubicBezTo>
                <a:cubicBezTo>
                  <a:pt x="549" y="412"/>
                  <a:pt x="549" y="412"/>
                  <a:pt x="549" y="412"/>
                </a:cubicBezTo>
                <a:cubicBezTo>
                  <a:pt x="549" y="413"/>
                  <a:pt x="549" y="413"/>
                  <a:pt x="549" y="413"/>
                </a:cubicBezTo>
                <a:cubicBezTo>
                  <a:pt x="549" y="412"/>
                  <a:pt x="549" y="412"/>
                  <a:pt x="549" y="412"/>
                </a:cubicBezTo>
                <a:cubicBezTo>
                  <a:pt x="549" y="412"/>
                  <a:pt x="548" y="412"/>
                  <a:pt x="548" y="412"/>
                </a:cubicBezTo>
                <a:cubicBezTo>
                  <a:pt x="548" y="413"/>
                  <a:pt x="549" y="413"/>
                  <a:pt x="551" y="413"/>
                </a:cubicBezTo>
                <a:close/>
                <a:moveTo>
                  <a:pt x="599" y="412"/>
                </a:moveTo>
                <a:cubicBezTo>
                  <a:pt x="599" y="413"/>
                  <a:pt x="599" y="413"/>
                  <a:pt x="599" y="413"/>
                </a:cubicBezTo>
                <a:cubicBezTo>
                  <a:pt x="599" y="413"/>
                  <a:pt x="599" y="413"/>
                  <a:pt x="599" y="413"/>
                </a:cubicBezTo>
                <a:cubicBezTo>
                  <a:pt x="599" y="412"/>
                  <a:pt x="600" y="412"/>
                  <a:pt x="599" y="412"/>
                </a:cubicBezTo>
                <a:close/>
                <a:moveTo>
                  <a:pt x="522" y="414"/>
                </a:moveTo>
                <a:cubicBezTo>
                  <a:pt x="522" y="413"/>
                  <a:pt x="521" y="413"/>
                  <a:pt x="521" y="412"/>
                </a:cubicBezTo>
                <a:cubicBezTo>
                  <a:pt x="521" y="412"/>
                  <a:pt x="521" y="412"/>
                  <a:pt x="521" y="412"/>
                </a:cubicBezTo>
                <a:cubicBezTo>
                  <a:pt x="521" y="413"/>
                  <a:pt x="520" y="413"/>
                  <a:pt x="520" y="413"/>
                </a:cubicBezTo>
                <a:cubicBezTo>
                  <a:pt x="520" y="413"/>
                  <a:pt x="521" y="413"/>
                  <a:pt x="522" y="414"/>
                </a:cubicBezTo>
                <a:close/>
                <a:moveTo>
                  <a:pt x="119" y="413"/>
                </a:moveTo>
                <a:cubicBezTo>
                  <a:pt x="118" y="413"/>
                  <a:pt x="119" y="413"/>
                  <a:pt x="118" y="413"/>
                </a:cubicBezTo>
                <a:cubicBezTo>
                  <a:pt x="118" y="413"/>
                  <a:pt x="118" y="413"/>
                  <a:pt x="118" y="413"/>
                </a:cubicBezTo>
                <a:lnTo>
                  <a:pt x="119" y="413"/>
                </a:lnTo>
                <a:close/>
                <a:moveTo>
                  <a:pt x="463" y="413"/>
                </a:moveTo>
                <a:cubicBezTo>
                  <a:pt x="463" y="413"/>
                  <a:pt x="463" y="413"/>
                  <a:pt x="463" y="413"/>
                </a:cubicBezTo>
                <a:cubicBezTo>
                  <a:pt x="462" y="413"/>
                  <a:pt x="463" y="413"/>
                  <a:pt x="462" y="414"/>
                </a:cubicBezTo>
                <a:cubicBezTo>
                  <a:pt x="462" y="414"/>
                  <a:pt x="462" y="414"/>
                  <a:pt x="462" y="414"/>
                </a:cubicBezTo>
                <a:cubicBezTo>
                  <a:pt x="462" y="414"/>
                  <a:pt x="463" y="414"/>
                  <a:pt x="463" y="413"/>
                </a:cubicBezTo>
                <a:close/>
                <a:moveTo>
                  <a:pt x="523" y="414"/>
                </a:moveTo>
                <a:cubicBezTo>
                  <a:pt x="523" y="413"/>
                  <a:pt x="523" y="413"/>
                  <a:pt x="523" y="413"/>
                </a:cubicBezTo>
                <a:cubicBezTo>
                  <a:pt x="523" y="414"/>
                  <a:pt x="522" y="413"/>
                  <a:pt x="523" y="414"/>
                </a:cubicBezTo>
                <a:close/>
                <a:moveTo>
                  <a:pt x="115" y="414"/>
                </a:moveTo>
                <a:cubicBezTo>
                  <a:pt x="115" y="414"/>
                  <a:pt x="115" y="414"/>
                  <a:pt x="114" y="413"/>
                </a:cubicBezTo>
                <a:cubicBezTo>
                  <a:pt x="114" y="413"/>
                  <a:pt x="114" y="413"/>
                  <a:pt x="114" y="413"/>
                </a:cubicBezTo>
                <a:cubicBezTo>
                  <a:pt x="114" y="414"/>
                  <a:pt x="114" y="414"/>
                  <a:pt x="113" y="414"/>
                </a:cubicBezTo>
                <a:cubicBezTo>
                  <a:pt x="113" y="414"/>
                  <a:pt x="113" y="414"/>
                  <a:pt x="113" y="415"/>
                </a:cubicBezTo>
                <a:cubicBezTo>
                  <a:pt x="114" y="415"/>
                  <a:pt x="114" y="414"/>
                  <a:pt x="115" y="414"/>
                </a:cubicBezTo>
                <a:close/>
                <a:moveTo>
                  <a:pt x="473" y="414"/>
                </a:moveTo>
                <a:cubicBezTo>
                  <a:pt x="473" y="414"/>
                  <a:pt x="473" y="414"/>
                  <a:pt x="473" y="414"/>
                </a:cubicBezTo>
                <a:cubicBezTo>
                  <a:pt x="473" y="414"/>
                  <a:pt x="473" y="414"/>
                  <a:pt x="473" y="414"/>
                </a:cubicBezTo>
                <a:cubicBezTo>
                  <a:pt x="473" y="414"/>
                  <a:pt x="473" y="414"/>
                  <a:pt x="473" y="413"/>
                </a:cubicBezTo>
                <a:cubicBezTo>
                  <a:pt x="473" y="414"/>
                  <a:pt x="473" y="414"/>
                  <a:pt x="473" y="414"/>
                </a:cubicBezTo>
                <a:close/>
                <a:moveTo>
                  <a:pt x="531" y="416"/>
                </a:moveTo>
                <a:cubicBezTo>
                  <a:pt x="531" y="415"/>
                  <a:pt x="531" y="415"/>
                  <a:pt x="531" y="414"/>
                </a:cubicBezTo>
                <a:cubicBezTo>
                  <a:pt x="531" y="414"/>
                  <a:pt x="531" y="414"/>
                  <a:pt x="531" y="413"/>
                </a:cubicBezTo>
                <a:cubicBezTo>
                  <a:pt x="530" y="414"/>
                  <a:pt x="530" y="414"/>
                  <a:pt x="530" y="413"/>
                </a:cubicBezTo>
                <a:cubicBezTo>
                  <a:pt x="528" y="413"/>
                  <a:pt x="528" y="413"/>
                  <a:pt x="528" y="413"/>
                </a:cubicBezTo>
                <a:cubicBezTo>
                  <a:pt x="528" y="414"/>
                  <a:pt x="528" y="413"/>
                  <a:pt x="528" y="414"/>
                </a:cubicBezTo>
                <a:cubicBezTo>
                  <a:pt x="528" y="414"/>
                  <a:pt x="528" y="414"/>
                  <a:pt x="527" y="414"/>
                </a:cubicBezTo>
                <a:cubicBezTo>
                  <a:pt x="527" y="415"/>
                  <a:pt x="527" y="415"/>
                  <a:pt x="527" y="415"/>
                </a:cubicBezTo>
                <a:cubicBezTo>
                  <a:pt x="528" y="415"/>
                  <a:pt x="528" y="415"/>
                  <a:pt x="528" y="415"/>
                </a:cubicBezTo>
                <a:cubicBezTo>
                  <a:pt x="528" y="415"/>
                  <a:pt x="528" y="415"/>
                  <a:pt x="528" y="414"/>
                </a:cubicBezTo>
                <a:cubicBezTo>
                  <a:pt x="528" y="414"/>
                  <a:pt x="528" y="414"/>
                  <a:pt x="528" y="414"/>
                </a:cubicBezTo>
                <a:cubicBezTo>
                  <a:pt x="529" y="414"/>
                  <a:pt x="529" y="414"/>
                  <a:pt x="529" y="414"/>
                </a:cubicBezTo>
                <a:cubicBezTo>
                  <a:pt x="529" y="415"/>
                  <a:pt x="528" y="415"/>
                  <a:pt x="528" y="416"/>
                </a:cubicBezTo>
                <a:cubicBezTo>
                  <a:pt x="529" y="416"/>
                  <a:pt x="530" y="416"/>
                  <a:pt x="531" y="416"/>
                </a:cubicBezTo>
                <a:close/>
                <a:moveTo>
                  <a:pt x="600" y="413"/>
                </a:moveTo>
                <a:cubicBezTo>
                  <a:pt x="600" y="414"/>
                  <a:pt x="600" y="414"/>
                  <a:pt x="600" y="414"/>
                </a:cubicBezTo>
                <a:cubicBezTo>
                  <a:pt x="601" y="414"/>
                  <a:pt x="601" y="414"/>
                  <a:pt x="601" y="414"/>
                </a:cubicBezTo>
                <a:cubicBezTo>
                  <a:pt x="601" y="413"/>
                  <a:pt x="601" y="413"/>
                  <a:pt x="600" y="413"/>
                </a:cubicBezTo>
                <a:close/>
                <a:moveTo>
                  <a:pt x="562" y="414"/>
                </a:moveTo>
                <a:cubicBezTo>
                  <a:pt x="562" y="414"/>
                  <a:pt x="562" y="414"/>
                  <a:pt x="562" y="414"/>
                </a:cubicBezTo>
                <a:cubicBezTo>
                  <a:pt x="562" y="414"/>
                  <a:pt x="562" y="414"/>
                  <a:pt x="562" y="414"/>
                </a:cubicBezTo>
                <a:cubicBezTo>
                  <a:pt x="562" y="414"/>
                  <a:pt x="562" y="414"/>
                  <a:pt x="562" y="414"/>
                </a:cubicBezTo>
                <a:close/>
                <a:moveTo>
                  <a:pt x="519" y="415"/>
                </a:moveTo>
                <a:cubicBezTo>
                  <a:pt x="519" y="414"/>
                  <a:pt x="519" y="414"/>
                  <a:pt x="519" y="414"/>
                </a:cubicBezTo>
                <a:cubicBezTo>
                  <a:pt x="519" y="414"/>
                  <a:pt x="519" y="415"/>
                  <a:pt x="519" y="415"/>
                </a:cubicBezTo>
                <a:cubicBezTo>
                  <a:pt x="519" y="415"/>
                  <a:pt x="519" y="415"/>
                  <a:pt x="519" y="415"/>
                </a:cubicBezTo>
                <a:cubicBezTo>
                  <a:pt x="519" y="415"/>
                  <a:pt x="519" y="415"/>
                  <a:pt x="519" y="415"/>
                </a:cubicBezTo>
                <a:cubicBezTo>
                  <a:pt x="519" y="415"/>
                  <a:pt x="519" y="415"/>
                  <a:pt x="519" y="415"/>
                </a:cubicBezTo>
                <a:close/>
                <a:moveTo>
                  <a:pt x="483" y="415"/>
                </a:moveTo>
                <a:cubicBezTo>
                  <a:pt x="483" y="415"/>
                  <a:pt x="483" y="415"/>
                  <a:pt x="483" y="415"/>
                </a:cubicBezTo>
                <a:cubicBezTo>
                  <a:pt x="483" y="414"/>
                  <a:pt x="483" y="414"/>
                  <a:pt x="483" y="414"/>
                </a:cubicBezTo>
                <a:cubicBezTo>
                  <a:pt x="483" y="414"/>
                  <a:pt x="483" y="414"/>
                  <a:pt x="483" y="414"/>
                </a:cubicBezTo>
                <a:lnTo>
                  <a:pt x="483" y="415"/>
                </a:lnTo>
                <a:close/>
                <a:moveTo>
                  <a:pt x="511" y="425"/>
                </a:moveTo>
                <a:cubicBezTo>
                  <a:pt x="511" y="425"/>
                  <a:pt x="511" y="425"/>
                  <a:pt x="511" y="425"/>
                </a:cubicBezTo>
                <a:cubicBezTo>
                  <a:pt x="512" y="424"/>
                  <a:pt x="511" y="424"/>
                  <a:pt x="512" y="424"/>
                </a:cubicBezTo>
                <a:cubicBezTo>
                  <a:pt x="512" y="423"/>
                  <a:pt x="512" y="424"/>
                  <a:pt x="513" y="424"/>
                </a:cubicBezTo>
                <a:cubicBezTo>
                  <a:pt x="513" y="423"/>
                  <a:pt x="513" y="423"/>
                  <a:pt x="513" y="423"/>
                </a:cubicBezTo>
                <a:cubicBezTo>
                  <a:pt x="513" y="423"/>
                  <a:pt x="514" y="423"/>
                  <a:pt x="514" y="423"/>
                </a:cubicBezTo>
                <a:cubicBezTo>
                  <a:pt x="514" y="423"/>
                  <a:pt x="515" y="422"/>
                  <a:pt x="515" y="422"/>
                </a:cubicBezTo>
                <a:cubicBezTo>
                  <a:pt x="515" y="422"/>
                  <a:pt x="515" y="422"/>
                  <a:pt x="516" y="422"/>
                </a:cubicBezTo>
                <a:cubicBezTo>
                  <a:pt x="516" y="421"/>
                  <a:pt x="516" y="421"/>
                  <a:pt x="516" y="421"/>
                </a:cubicBezTo>
                <a:cubicBezTo>
                  <a:pt x="517" y="421"/>
                  <a:pt x="517" y="421"/>
                  <a:pt x="517" y="421"/>
                </a:cubicBezTo>
                <a:cubicBezTo>
                  <a:pt x="518" y="420"/>
                  <a:pt x="517" y="420"/>
                  <a:pt x="519" y="420"/>
                </a:cubicBezTo>
                <a:cubicBezTo>
                  <a:pt x="519" y="418"/>
                  <a:pt x="521" y="419"/>
                  <a:pt x="523" y="419"/>
                </a:cubicBezTo>
                <a:cubicBezTo>
                  <a:pt x="523" y="419"/>
                  <a:pt x="524" y="418"/>
                  <a:pt x="524" y="418"/>
                </a:cubicBezTo>
                <a:cubicBezTo>
                  <a:pt x="524" y="418"/>
                  <a:pt x="524" y="418"/>
                  <a:pt x="524" y="418"/>
                </a:cubicBezTo>
                <a:cubicBezTo>
                  <a:pt x="525" y="417"/>
                  <a:pt x="526" y="418"/>
                  <a:pt x="526" y="417"/>
                </a:cubicBezTo>
                <a:cubicBezTo>
                  <a:pt x="527" y="416"/>
                  <a:pt x="527" y="416"/>
                  <a:pt x="526" y="414"/>
                </a:cubicBezTo>
                <a:cubicBezTo>
                  <a:pt x="525" y="415"/>
                  <a:pt x="523" y="416"/>
                  <a:pt x="521" y="417"/>
                </a:cubicBezTo>
                <a:cubicBezTo>
                  <a:pt x="521" y="417"/>
                  <a:pt x="521" y="417"/>
                  <a:pt x="520" y="417"/>
                </a:cubicBezTo>
                <a:cubicBezTo>
                  <a:pt x="520" y="418"/>
                  <a:pt x="519" y="418"/>
                  <a:pt x="519" y="419"/>
                </a:cubicBezTo>
                <a:cubicBezTo>
                  <a:pt x="518" y="419"/>
                  <a:pt x="518" y="419"/>
                  <a:pt x="517" y="419"/>
                </a:cubicBezTo>
                <a:cubicBezTo>
                  <a:pt x="517" y="419"/>
                  <a:pt x="517" y="420"/>
                  <a:pt x="516" y="420"/>
                </a:cubicBezTo>
                <a:cubicBezTo>
                  <a:pt x="516" y="420"/>
                  <a:pt x="515" y="421"/>
                  <a:pt x="514" y="421"/>
                </a:cubicBezTo>
                <a:cubicBezTo>
                  <a:pt x="514" y="422"/>
                  <a:pt x="514" y="422"/>
                  <a:pt x="514" y="422"/>
                </a:cubicBezTo>
                <a:cubicBezTo>
                  <a:pt x="513" y="422"/>
                  <a:pt x="512" y="423"/>
                  <a:pt x="511" y="423"/>
                </a:cubicBezTo>
                <a:cubicBezTo>
                  <a:pt x="511" y="423"/>
                  <a:pt x="511" y="424"/>
                  <a:pt x="511" y="424"/>
                </a:cubicBezTo>
                <a:cubicBezTo>
                  <a:pt x="510" y="424"/>
                  <a:pt x="510" y="424"/>
                  <a:pt x="510" y="423"/>
                </a:cubicBezTo>
                <a:cubicBezTo>
                  <a:pt x="509" y="424"/>
                  <a:pt x="509" y="424"/>
                  <a:pt x="509" y="424"/>
                </a:cubicBezTo>
                <a:cubicBezTo>
                  <a:pt x="509" y="425"/>
                  <a:pt x="509" y="424"/>
                  <a:pt x="508" y="424"/>
                </a:cubicBezTo>
                <a:cubicBezTo>
                  <a:pt x="508" y="425"/>
                  <a:pt x="508" y="425"/>
                  <a:pt x="508" y="426"/>
                </a:cubicBezTo>
                <a:cubicBezTo>
                  <a:pt x="507" y="426"/>
                  <a:pt x="507" y="426"/>
                  <a:pt x="507" y="426"/>
                </a:cubicBezTo>
                <a:cubicBezTo>
                  <a:pt x="506" y="426"/>
                  <a:pt x="506" y="426"/>
                  <a:pt x="506" y="427"/>
                </a:cubicBezTo>
                <a:cubicBezTo>
                  <a:pt x="508" y="427"/>
                  <a:pt x="509" y="425"/>
                  <a:pt x="510" y="425"/>
                </a:cubicBezTo>
                <a:cubicBezTo>
                  <a:pt x="511" y="425"/>
                  <a:pt x="511" y="425"/>
                  <a:pt x="511" y="425"/>
                </a:cubicBezTo>
                <a:close/>
                <a:moveTo>
                  <a:pt x="113" y="415"/>
                </a:moveTo>
                <a:cubicBezTo>
                  <a:pt x="113" y="415"/>
                  <a:pt x="113" y="415"/>
                  <a:pt x="113" y="415"/>
                </a:cubicBezTo>
                <a:cubicBezTo>
                  <a:pt x="113" y="415"/>
                  <a:pt x="113" y="415"/>
                  <a:pt x="112" y="415"/>
                </a:cubicBezTo>
                <a:cubicBezTo>
                  <a:pt x="112" y="415"/>
                  <a:pt x="112" y="415"/>
                  <a:pt x="111" y="416"/>
                </a:cubicBezTo>
                <a:cubicBezTo>
                  <a:pt x="111" y="416"/>
                  <a:pt x="111" y="416"/>
                  <a:pt x="111" y="416"/>
                </a:cubicBezTo>
                <a:cubicBezTo>
                  <a:pt x="111" y="416"/>
                  <a:pt x="111" y="416"/>
                  <a:pt x="111" y="416"/>
                </a:cubicBezTo>
                <a:cubicBezTo>
                  <a:pt x="112" y="416"/>
                  <a:pt x="112" y="416"/>
                  <a:pt x="113" y="415"/>
                </a:cubicBezTo>
                <a:close/>
                <a:moveTo>
                  <a:pt x="598" y="415"/>
                </a:moveTo>
                <a:cubicBezTo>
                  <a:pt x="598" y="415"/>
                  <a:pt x="598" y="415"/>
                  <a:pt x="598" y="415"/>
                </a:cubicBezTo>
                <a:cubicBezTo>
                  <a:pt x="598" y="415"/>
                  <a:pt x="598" y="415"/>
                  <a:pt x="598" y="415"/>
                </a:cubicBezTo>
                <a:cubicBezTo>
                  <a:pt x="598" y="415"/>
                  <a:pt x="598" y="415"/>
                  <a:pt x="598" y="415"/>
                </a:cubicBezTo>
                <a:close/>
                <a:moveTo>
                  <a:pt x="461" y="415"/>
                </a:moveTo>
                <a:cubicBezTo>
                  <a:pt x="460" y="415"/>
                  <a:pt x="460" y="415"/>
                  <a:pt x="460" y="415"/>
                </a:cubicBezTo>
                <a:cubicBezTo>
                  <a:pt x="461" y="415"/>
                  <a:pt x="460" y="415"/>
                  <a:pt x="461" y="415"/>
                </a:cubicBezTo>
                <a:close/>
                <a:moveTo>
                  <a:pt x="515" y="416"/>
                </a:moveTo>
                <a:cubicBezTo>
                  <a:pt x="516" y="416"/>
                  <a:pt x="516" y="416"/>
                  <a:pt x="517" y="415"/>
                </a:cubicBezTo>
                <a:cubicBezTo>
                  <a:pt x="517" y="415"/>
                  <a:pt x="517" y="415"/>
                  <a:pt x="517" y="415"/>
                </a:cubicBezTo>
                <a:cubicBezTo>
                  <a:pt x="516" y="415"/>
                  <a:pt x="516" y="415"/>
                  <a:pt x="516" y="415"/>
                </a:cubicBezTo>
                <a:cubicBezTo>
                  <a:pt x="515" y="415"/>
                  <a:pt x="515" y="415"/>
                  <a:pt x="515" y="416"/>
                </a:cubicBezTo>
                <a:close/>
                <a:moveTo>
                  <a:pt x="511" y="415"/>
                </a:moveTo>
                <a:cubicBezTo>
                  <a:pt x="511" y="415"/>
                  <a:pt x="511" y="415"/>
                  <a:pt x="511" y="415"/>
                </a:cubicBezTo>
                <a:cubicBezTo>
                  <a:pt x="511" y="416"/>
                  <a:pt x="511" y="416"/>
                  <a:pt x="511" y="416"/>
                </a:cubicBezTo>
                <a:cubicBezTo>
                  <a:pt x="511" y="416"/>
                  <a:pt x="511" y="416"/>
                  <a:pt x="511" y="416"/>
                </a:cubicBezTo>
                <a:lnTo>
                  <a:pt x="511" y="415"/>
                </a:lnTo>
                <a:close/>
                <a:moveTo>
                  <a:pt x="476" y="416"/>
                </a:moveTo>
                <a:cubicBezTo>
                  <a:pt x="476" y="416"/>
                  <a:pt x="476" y="416"/>
                  <a:pt x="476" y="416"/>
                </a:cubicBezTo>
                <a:cubicBezTo>
                  <a:pt x="475" y="416"/>
                  <a:pt x="475" y="416"/>
                  <a:pt x="475" y="416"/>
                </a:cubicBezTo>
                <a:cubicBezTo>
                  <a:pt x="476" y="416"/>
                  <a:pt x="475" y="416"/>
                  <a:pt x="476" y="416"/>
                </a:cubicBezTo>
                <a:close/>
                <a:moveTo>
                  <a:pt x="481" y="416"/>
                </a:moveTo>
                <a:cubicBezTo>
                  <a:pt x="482" y="416"/>
                  <a:pt x="481" y="416"/>
                  <a:pt x="482" y="416"/>
                </a:cubicBezTo>
                <a:cubicBezTo>
                  <a:pt x="482" y="416"/>
                  <a:pt x="482" y="416"/>
                  <a:pt x="482" y="416"/>
                </a:cubicBezTo>
                <a:cubicBezTo>
                  <a:pt x="482" y="416"/>
                  <a:pt x="482" y="416"/>
                  <a:pt x="482" y="416"/>
                </a:cubicBezTo>
                <a:cubicBezTo>
                  <a:pt x="482" y="416"/>
                  <a:pt x="482" y="416"/>
                  <a:pt x="481" y="416"/>
                </a:cubicBezTo>
                <a:close/>
                <a:moveTo>
                  <a:pt x="484" y="416"/>
                </a:moveTo>
                <a:cubicBezTo>
                  <a:pt x="484" y="416"/>
                  <a:pt x="484" y="416"/>
                  <a:pt x="484" y="416"/>
                </a:cubicBezTo>
                <a:cubicBezTo>
                  <a:pt x="484" y="416"/>
                  <a:pt x="484" y="416"/>
                  <a:pt x="484" y="416"/>
                </a:cubicBezTo>
                <a:cubicBezTo>
                  <a:pt x="484" y="416"/>
                  <a:pt x="484" y="416"/>
                  <a:pt x="484" y="416"/>
                </a:cubicBezTo>
                <a:close/>
                <a:moveTo>
                  <a:pt x="455" y="417"/>
                </a:moveTo>
                <a:cubicBezTo>
                  <a:pt x="455" y="417"/>
                  <a:pt x="455" y="417"/>
                  <a:pt x="455" y="417"/>
                </a:cubicBezTo>
                <a:cubicBezTo>
                  <a:pt x="455" y="417"/>
                  <a:pt x="455" y="417"/>
                  <a:pt x="455" y="417"/>
                </a:cubicBezTo>
                <a:cubicBezTo>
                  <a:pt x="455" y="417"/>
                  <a:pt x="455" y="417"/>
                  <a:pt x="455" y="417"/>
                </a:cubicBezTo>
                <a:close/>
                <a:moveTo>
                  <a:pt x="601" y="418"/>
                </a:moveTo>
                <a:cubicBezTo>
                  <a:pt x="602" y="418"/>
                  <a:pt x="602" y="418"/>
                  <a:pt x="602" y="418"/>
                </a:cubicBezTo>
                <a:cubicBezTo>
                  <a:pt x="602" y="417"/>
                  <a:pt x="602" y="417"/>
                  <a:pt x="602" y="417"/>
                </a:cubicBezTo>
                <a:cubicBezTo>
                  <a:pt x="602" y="417"/>
                  <a:pt x="602" y="417"/>
                  <a:pt x="602" y="417"/>
                </a:cubicBezTo>
                <a:cubicBezTo>
                  <a:pt x="601" y="417"/>
                  <a:pt x="601" y="417"/>
                  <a:pt x="601" y="417"/>
                </a:cubicBezTo>
                <a:cubicBezTo>
                  <a:pt x="601" y="417"/>
                  <a:pt x="601" y="417"/>
                  <a:pt x="601" y="417"/>
                </a:cubicBezTo>
                <a:lnTo>
                  <a:pt x="601" y="418"/>
                </a:lnTo>
                <a:close/>
                <a:moveTo>
                  <a:pt x="111" y="417"/>
                </a:moveTo>
                <a:cubicBezTo>
                  <a:pt x="110" y="417"/>
                  <a:pt x="110" y="417"/>
                  <a:pt x="110" y="417"/>
                </a:cubicBezTo>
                <a:cubicBezTo>
                  <a:pt x="110" y="418"/>
                  <a:pt x="110" y="418"/>
                  <a:pt x="110" y="418"/>
                </a:cubicBezTo>
                <a:cubicBezTo>
                  <a:pt x="110" y="418"/>
                  <a:pt x="110" y="417"/>
                  <a:pt x="111" y="417"/>
                </a:cubicBezTo>
                <a:close/>
                <a:moveTo>
                  <a:pt x="519" y="417"/>
                </a:moveTo>
                <a:cubicBezTo>
                  <a:pt x="519" y="417"/>
                  <a:pt x="519" y="417"/>
                  <a:pt x="519" y="417"/>
                </a:cubicBezTo>
                <a:cubicBezTo>
                  <a:pt x="519" y="417"/>
                  <a:pt x="519" y="417"/>
                  <a:pt x="519" y="417"/>
                </a:cubicBezTo>
                <a:cubicBezTo>
                  <a:pt x="519" y="417"/>
                  <a:pt x="519" y="417"/>
                  <a:pt x="519" y="417"/>
                </a:cubicBezTo>
                <a:cubicBezTo>
                  <a:pt x="519" y="417"/>
                  <a:pt x="519" y="417"/>
                  <a:pt x="519" y="417"/>
                </a:cubicBezTo>
                <a:cubicBezTo>
                  <a:pt x="519" y="417"/>
                  <a:pt x="519" y="417"/>
                  <a:pt x="519" y="417"/>
                </a:cubicBezTo>
                <a:close/>
                <a:moveTo>
                  <a:pt x="564" y="417"/>
                </a:moveTo>
                <a:cubicBezTo>
                  <a:pt x="563" y="417"/>
                  <a:pt x="563" y="417"/>
                  <a:pt x="563" y="417"/>
                </a:cubicBezTo>
                <a:cubicBezTo>
                  <a:pt x="563" y="417"/>
                  <a:pt x="563" y="417"/>
                  <a:pt x="563" y="417"/>
                </a:cubicBezTo>
                <a:cubicBezTo>
                  <a:pt x="563" y="417"/>
                  <a:pt x="563" y="417"/>
                  <a:pt x="563" y="417"/>
                </a:cubicBezTo>
                <a:cubicBezTo>
                  <a:pt x="564" y="417"/>
                  <a:pt x="563" y="417"/>
                  <a:pt x="564" y="417"/>
                </a:cubicBezTo>
                <a:close/>
                <a:moveTo>
                  <a:pt x="516" y="419"/>
                </a:moveTo>
                <a:cubicBezTo>
                  <a:pt x="517" y="418"/>
                  <a:pt x="516" y="418"/>
                  <a:pt x="517" y="418"/>
                </a:cubicBezTo>
                <a:cubicBezTo>
                  <a:pt x="517" y="417"/>
                  <a:pt x="517" y="418"/>
                  <a:pt x="517" y="417"/>
                </a:cubicBezTo>
                <a:cubicBezTo>
                  <a:pt x="517" y="417"/>
                  <a:pt x="516" y="418"/>
                  <a:pt x="516" y="418"/>
                </a:cubicBezTo>
                <a:cubicBezTo>
                  <a:pt x="516" y="418"/>
                  <a:pt x="516" y="418"/>
                  <a:pt x="516" y="419"/>
                </a:cubicBezTo>
                <a:close/>
                <a:moveTo>
                  <a:pt x="474" y="417"/>
                </a:moveTo>
                <a:cubicBezTo>
                  <a:pt x="473" y="417"/>
                  <a:pt x="473" y="417"/>
                  <a:pt x="473" y="417"/>
                </a:cubicBezTo>
                <a:cubicBezTo>
                  <a:pt x="474" y="418"/>
                  <a:pt x="474" y="418"/>
                  <a:pt x="474" y="417"/>
                </a:cubicBezTo>
                <a:close/>
                <a:moveTo>
                  <a:pt x="602" y="419"/>
                </a:moveTo>
                <a:cubicBezTo>
                  <a:pt x="602" y="419"/>
                  <a:pt x="602" y="419"/>
                  <a:pt x="602" y="419"/>
                </a:cubicBezTo>
                <a:cubicBezTo>
                  <a:pt x="602" y="418"/>
                  <a:pt x="602" y="418"/>
                  <a:pt x="602" y="418"/>
                </a:cubicBezTo>
                <a:cubicBezTo>
                  <a:pt x="602" y="418"/>
                  <a:pt x="602" y="418"/>
                  <a:pt x="602" y="418"/>
                </a:cubicBezTo>
                <a:cubicBezTo>
                  <a:pt x="602" y="418"/>
                  <a:pt x="602" y="418"/>
                  <a:pt x="602" y="419"/>
                </a:cubicBezTo>
                <a:close/>
                <a:moveTo>
                  <a:pt x="109" y="419"/>
                </a:moveTo>
                <a:cubicBezTo>
                  <a:pt x="109" y="419"/>
                  <a:pt x="109" y="419"/>
                  <a:pt x="109" y="418"/>
                </a:cubicBezTo>
                <a:cubicBezTo>
                  <a:pt x="109" y="418"/>
                  <a:pt x="109" y="418"/>
                  <a:pt x="109" y="418"/>
                </a:cubicBezTo>
                <a:cubicBezTo>
                  <a:pt x="109" y="418"/>
                  <a:pt x="109" y="418"/>
                  <a:pt x="109" y="418"/>
                </a:cubicBezTo>
                <a:lnTo>
                  <a:pt x="109" y="419"/>
                </a:lnTo>
                <a:close/>
                <a:moveTo>
                  <a:pt x="474" y="419"/>
                </a:moveTo>
                <a:cubicBezTo>
                  <a:pt x="474" y="419"/>
                  <a:pt x="474" y="419"/>
                  <a:pt x="474" y="419"/>
                </a:cubicBezTo>
                <a:cubicBezTo>
                  <a:pt x="474" y="419"/>
                  <a:pt x="474" y="419"/>
                  <a:pt x="474" y="419"/>
                </a:cubicBezTo>
                <a:close/>
                <a:moveTo>
                  <a:pt x="108" y="420"/>
                </a:moveTo>
                <a:cubicBezTo>
                  <a:pt x="108" y="420"/>
                  <a:pt x="108" y="419"/>
                  <a:pt x="108" y="419"/>
                </a:cubicBezTo>
                <a:cubicBezTo>
                  <a:pt x="108" y="419"/>
                  <a:pt x="108" y="419"/>
                  <a:pt x="108" y="419"/>
                </a:cubicBezTo>
                <a:cubicBezTo>
                  <a:pt x="108" y="419"/>
                  <a:pt x="108" y="420"/>
                  <a:pt x="108" y="420"/>
                </a:cubicBezTo>
                <a:cubicBezTo>
                  <a:pt x="108" y="420"/>
                  <a:pt x="108" y="420"/>
                  <a:pt x="108" y="420"/>
                </a:cubicBezTo>
                <a:close/>
                <a:moveTo>
                  <a:pt x="515" y="419"/>
                </a:moveTo>
                <a:cubicBezTo>
                  <a:pt x="515" y="419"/>
                  <a:pt x="515" y="419"/>
                  <a:pt x="515" y="419"/>
                </a:cubicBezTo>
                <a:cubicBezTo>
                  <a:pt x="515" y="419"/>
                  <a:pt x="515" y="419"/>
                  <a:pt x="515" y="419"/>
                </a:cubicBezTo>
                <a:close/>
                <a:moveTo>
                  <a:pt x="514" y="419"/>
                </a:moveTo>
                <a:cubicBezTo>
                  <a:pt x="514" y="419"/>
                  <a:pt x="514" y="419"/>
                  <a:pt x="514" y="419"/>
                </a:cubicBezTo>
                <a:cubicBezTo>
                  <a:pt x="514" y="420"/>
                  <a:pt x="514" y="419"/>
                  <a:pt x="514" y="420"/>
                </a:cubicBezTo>
                <a:cubicBezTo>
                  <a:pt x="514" y="420"/>
                  <a:pt x="514" y="420"/>
                  <a:pt x="514" y="420"/>
                </a:cubicBezTo>
                <a:cubicBezTo>
                  <a:pt x="514" y="420"/>
                  <a:pt x="514" y="420"/>
                  <a:pt x="514" y="419"/>
                </a:cubicBezTo>
                <a:close/>
                <a:moveTo>
                  <a:pt x="604" y="427"/>
                </a:moveTo>
                <a:cubicBezTo>
                  <a:pt x="604" y="427"/>
                  <a:pt x="604" y="427"/>
                  <a:pt x="605" y="427"/>
                </a:cubicBezTo>
                <a:cubicBezTo>
                  <a:pt x="605" y="426"/>
                  <a:pt x="605" y="425"/>
                  <a:pt x="604" y="424"/>
                </a:cubicBezTo>
                <a:cubicBezTo>
                  <a:pt x="604" y="424"/>
                  <a:pt x="604" y="424"/>
                  <a:pt x="604" y="424"/>
                </a:cubicBezTo>
                <a:cubicBezTo>
                  <a:pt x="604" y="423"/>
                  <a:pt x="604" y="422"/>
                  <a:pt x="604" y="421"/>
                </a:cubicBezTo>
                <a:cubicBezTo>
                  <a:pt x="604" y="421"/>
                  <a:pt x="603" y="420"/>
                  <a:pt x="603" y="419"/>
                </a:cubicBezTo>
                <a:cubicBezTo>
                  <a:pt x="603" y="419"/>
                  <a:pt x="602" y="420"/>
                  <a:pt x="602" y="420"/>
                </a:cubicBezTo>
                <a:cubicBezTo>
                  <a:pt x="602" y="421"/>
                  <a:pt x="603" y="422"/>
                  <a:pt x="603" y="423"/>
                </a:cubicBezTo>
                <a:cubicBezTo>
                  <a:pt x="604" y="425"/>
                  <a:pt x="603" y="426"/>
                  <a:pt x="604" y="427"/>
                </a:cubicBezTo>
                <a:close/>
                <a:moveTo>
                  <a:pt x="107" y="420"/>
                </a:moveTo>
                <a:cubicBezTo>
                  <a:pt x="107" y="420"/>
                  <a:pt x="107" y="420"/>
                  <a:pt x="107" y="420"/>
                </a:cubicBezTo>
                <a:cubicBezTo>
                  <a:pt x="107" y="420"/>
                  <a:pt x="103" y="424"/>
                  <a:pt x="103" y="424"/>
                </a:cubicBezTo>
                <a:cubicBezTo>
                  <a:pt x="103" y="424"/>
                  <a:pt x="103" y="425"/>
                  <a:pt x="103" y="425"/>
                </a:cubicBezTo>
                <a:cubicBezTo>
                  <a:pt x="105" y="424"/>
                  <a:pt x="105" y="422"/>
                  <a:pt x="107" y="421"/>
                </a:cubicBezTo>
                <a:lnTo>
                  <a:pt x="107" y="420"/>
                </a:lnTo>
                <a:close/>
                <a:moveTo>
                  <a:pt x="508" y="421"/>
                </a:moveTo>
                <a:cubicBezTo>
                  <a:pt x="508" y="422"/>
                  <a:pt x="508" y="422"/>
                  <a:pt x="508" y="423"/>
                </a:cubicBezTo>
                <a:cubicBezTo>
                  <a:pt x="509" y="423"/>
                  <a:pt x="509" y="423"/>
                  <a:pt x="509" y="423"/>
                </a:cubicBezTo>
                <a:cubicBezTo>
                  <a:pt x="509" y="423"/>
                  <a:pt x="509" y="423"/>
                  <a:pt x="509" y="423"/>
                </a:cubicBezTo>
                <a:cubicBezTo>
                  <a:pt x="509" y="422"/>
                  <a:pt x="509" y="421"/>
                  <a:pt x="508" y="421"/>
                </a:cubicBezTo>
                <a:cubicBezTo>
                  <a:pt x="508" y="421"/>
                  <a:pt x="508" y="421"/>
                  <a:pt x="508" y="421"/>
                </a:cubicBezTo>
                <a:close/>
                <a:moveTo>
                  <a:pt x="452" y="423"/>
                </a:moveTo>
                <a:cubicBezTo>
                  <a:pt x="452" y="423"/>
                  <a:pt x="453" y="423"/>
                  <a:pt x="453" y="423"/>
                </a:cubicBezTo>
                <a:cubicBezTo>
                  <a:pt x="453" y="422"/>
                  <a:pt x="453" y="422"/>
                  <a:pt x="453" y="422"/>
                </a:cubicBezTo>
                <a:cubicBezTo>
                  <a:pt x="453" y="422"/>
                  <a:pt x="453" y="422"/>
                  <a:pt x="453" y="422"/>
                </a:cubicBezTo>
                <a:cubicBezTo>
                  <a:pt x="453" y="422"/>
                  <a:pt x="453" y="422"/>
                  <a:pt x="453" y="423"/>
                </a:cubicBezTo>
                <a:cubicBezTo>
                  <a:pt x="452" y="422"/>
                  <a:pt x="452" y="422"/>
                  <a:pt x="451" y="422"/>
                </a:cubicBezTo>
                <a:cubicBezTo>
                  <a:pt x="451" y="423"/>
                  <a:pt x="451" y="423"/>
                  <a:pt x="452" y="423"/>
                </a:cubicBezTo>
                <a:close/>
                <a:moveTo>
                  <a:pt x="451" y="425"/>
                </a:moveTo>
                <a:cubicBezTo>
                  <a:pt x="451" y="424"/>
                  <a:pt x="451" y="424"/>
                  <a:pt x="451" y="424"/>
                </a:cubicBezTo>
                <a:cubicBezTo>
                  <a:pt x="451" y="424"/>
                  <a:pt x="450" y="424"/>
                  <a:pt x="451" y="424"/>
                </a:cubicBezTo>
                <a:cubicBezTo>
                  <a:pt x="451" y="425"/>
                  <a:pt x="451" y="424"/>
                  <a:pt x="451" y="425"/>
                </a:cubicBezTo>
                <a:close/>
                <a:moveTo>
                  <a:pt x="599" y="424"/>
                </a:moveTo>
                <a:cubicBezTo>
                  <a:pt x="599" y="424"/>
                  <a:pt x="599" y="424"/>
                  <a:pt x="599" y="424"/>
                </a:cubicBezTo>
                <a:cubicBezTo>
                  <a:pt x="599" y="424"/>
                  <a:pt x="599" y="424"/>
                  <a:pt x="599" y="424"/>
                </a:cubicBezTo>
                <a:cubicBezTo>
                  <a:pt x="599" y="424"/>
                  <a:pt x="599" y="424"/>
                  <a:pt x="599" y="424"/>
                </a:cubicBezTo>
                <a:close/>
                <a:moveTo>
                  <a:pt x="450" y="424"/>
                </a:moveTo>
                <a:cubicBezTo>
                  <a:pt x="449" y="424"/>
                  <a:pt x="449" y="424"/>
                  <a:pt x="449" y="424"/>
                </a:cubicBezTo>
                <a:cubicBezTo>
                  <a:pt x="449" y="425"/>
                  <a:pt x="449" y="425"/>
                  <a:pt x="449" y="425"/>
                </a:cubicBezTo>
                <a:cubicBezTo>
                  <a:pt x="450" y="425"/>
                  <a:pt x="450" y="425"/>
                  <a:pt x="450" y="425"/>
                </a:cubicBezTo>
                <a:lnTo>
                  <a:pt x="450" y="424"/>
                </a:lnTo>
                <a:close/>
                <a:moveTo>
                  <a:pt x="501" y="424"/>
                </a:moveTo>
                <a:cubicBezTo>
                  <a:pt x="501" y="424"/>
                  <a:pt x="501" y="424"/>
                  <a:pt x="501" y="424"/>
                </a:cubicBezTo>
                <a:cubicBezTo>
                  <a:pt x="500" y="424"/>
                  <a:pt x="501" y="424"/>
                  <a:pt x="501" y="424"/>
                </a:cubicBezTo>
                <a:close/>
                <a:moveTo>
                  <a:pt x="505" y="424"/>
                </a:moveTo>
                <a:cubicBezTo>
                  <a:pt x="505" y="424"/>
                  <a:pt x="504" y="425"/>
                  <a:pt x="504" y="425"/>
                </a:cubicBezTo>
                <a:cubicBezTo>
                  <a:pt x="504" y="425"/>
                  <a:pt x="504" y="425"/>
                  <a:pt x="504" y="425"/>
                </a:cubicBezTo>
                <a:cubicBezTo>
                  <a:pt x="505" y="425"/>
                  <a:pt x="505" y="425"/>
                  <a:pt x="505" y="425"/>
                </a:cubicBezTo>
                <a:cubicBezTo>
                  <a:pt x="505" y="425"/>
                  <a:pt x="505" y="425"/>
                  <a:pt x="505" y="424"/>
                </a:cubicBezTo>
                <a:cubicBezTo>
                  <a:pt x="505" y="424"/>
                  <a:pt x="505" y="424"/>
                  <a:pt x="505" y="424"/>
                </a:cubicBezTo>
                <a:close/>
                <a:moveTo>
                  <a:pt x="598" y="424"/>
                </a:moveTo>
                <a:cubicBezTo>
                  <a:pt x="598" y="425"/>
                  <a:pt x="598" y="425"/>
                  <a:pt x="598" y="425"/>
                </a:cubicBezTo>
                <a:cubicBezTo>
                  <a:pt x="598" y="425"/>
                  <a:pt x="598" y="425"/>
                  <a:pt x="598" y="425"/>
                </a:cubicBezTo>
                <a:cubicBezTo>
                  <a:pt x="598" y="424"/>
                  <a:pt x="598" y="424"/>
                  <a:pt x="598" y="424"/>
                </a:cubicBezTo>
                <a:close/>
                <a:moveTo>
                  <a:pt x="571" y="425"/>
                </a:moveTo>
                <a:cubicBezTo>
                  <a:pt x="571" y="425"/>
                  <a:pt x="572" y="425"/>
                  <a:pt x="572" y="425"/>
                </a:cubicBezTo>
                <a:cubicBezTo>
                  <a:pt x="572" y="425"/>
                  <a:pt x="572" y="425"/>
                  <a:pt x="572" y="425"/>
                </a:cubicBezTo>
                <a:cubicBezTo>
                  <a:pt x="572" y="425"/>
                  <a:pt x="572" y="425"/>
                  <a:pt x="571" y="425"/>
                </a:cubicBezTo>
                <a:cubicBezTo>
                  <a:pt x="571" y="425"/>
                  <a:pt x="571" y="425"/>
                  <a:pt x="571" y="425"/>
                </a:cubicBezTo>
                <a:close/>
                <a:moveTo>
                  <a:pt x="102" y="426"/>
                </a:moveTo>
                <a:cubicBezTo>
                  <a:pt x="103" y="426"/>
                  <a:pt x="103" y="426"/>
                  <a:pt x="103" y="426"/>
                </a:cubicBezTo>
                <a:cubicBezTo>
                  <a:pt x="103" y="425"/>
                  <a:pt x="103" y="425"/>
                  <a:pt x="103" y="425"/>
                </a:cubicBezTo>
                <a:cubicBezTo>
                  <a:pt x="102" y="425"/>
                  <a:pt x="102" y="426"/>
                  <a:pt x="101" y="426"/>
                </a:cubicBezTo>
                <a:cubicBezTo>
                  <a:pt x="101" y="426"/>
                  <a:pt x="101" y="426"/>
                  <a:pt x="101" y="427"/>
                </a:cubicBezTo>
                <a:cubicBezTo>
                  <a:pt x="102" y="427"/>
                  <a:pt x="101" y="427"/>
                  <a:pt x="102" y="427"/>
                </a:cubicBezTo>
                <a:cubicBezTo>
                  <a:pt x="102" y="426"/>
                  <a:pt x="102" y="426"/>
                  <a:pt x="102" y="426"/>
                </a:cubicBezTo>
                <a:close/>
                <a:moveTo>
                  <a:pt x="444" y="425"/>
                </a:moveTo>
                <a:cubicBezTo>
                  <a:pt x="444" y="425"/>
                  <a:pt x="444" y="425"/>
                  <a:pt x="444" y="425"/>
                </a:cubicBezTo>
                <a:cubicBezTo>
                  <a:pt x="444" y="425"/>
                  <a:pt x="444" y="425"/>
                  <a:pt x="444" y="425"/>
                </a:cubicBezTo>
                <a:cubicBezTo>
                  <a:pt x="444" y="425"/>
                  <a:pt x="444" y="425"/>
                  <a:pt x="444" y="425"/>
                </a:cubicBezTo>
                <a:close/>
                <a:moveTo>
                  <a:pt x="497" y="426"/>
                </a:moveTo>
                <a:cubicBezTo>
                  <a:pt x="497" y="425"/>
                  <a:pt x="497" y="425"/>
                  <a:pt x="497" y="425"/>
                </a:cubicBezTo>
                <a:cubicBezTo>
                  <a:pt x="497" y="426"/>
                  <a:pt x="497" y="426"/>
                  <a:pt x="497" y="426"/>
                </a:cubicBezTo>
                <a:close/>
                <a:moveTo>
                  <a:pt x="510" y="426"/>
                </a:moveTo>
                <a:cubicBezTo>
                  <a:pt x="510" y="426"/>
                  <a:pt x="510" y="426"/>
                  <a:pt x="510" y="426"/>
                </a:cubicBezTo>
                <a:cubicBezTo>
                  <a:pt x="510" y="425"/>
                  <a:pt x="510" y="426"/>
                  <a:pt x="510" y="425"/>
                </a:cubicBezTo>
                <a:cubicBezTo>
                  <a:pt x="510" y="426"/>
                  <a:pt x="510" y="425"/>
                  <a:pt x="510" y="426"/>
                </a:cubicBezTo>
                <a:close/>
                <a:moveTo>
                  <a:pt x="501" y="430"/>
                </a:moveTo>
                <a:cubicBezTo>
                  <a:pt x="503" y="430"/>
                  <a:pt x="505" y="428"/>
                  <a:pt x="506" y="427"/>
                </a:cubicBezTo>
                <a:cubicBezTo>
                  <a:pt x="506" y="426"/>
                  <a:pt x="506" y="426"/>
                  <a:pt x="506" y="426"/>
                </a:cubicBezTo>
                <a:cubicBezTo>
                  <a:pt x="504" y="426"/>
                  <a:pt x="502" y="429"/>
                  <a:pt x="501" y="430"/>
                </a:cubicBezTo>
                <a:close/>
                <a:moveTo>
                  <a:pt x="509" y="427"/>
                </a:moveTo>
                <a:cubicBezTo>
                  <a:pt x="509" y="426"/>
                  <a:pt x="509" y="426"/>
                  <a:pt x="509" y="426"/>
                </a:cubicBezTo>
                <a:cubicBezTo>
                  <a:pt x="509" y="426"/>
                  <a:pt x="509" y="426"/>
                  <a:pt x="509" y="426"/>
                </a:cubicBezTo>
                <a:cubicBezTo>
                  <a:pt x="509" y="427"/>
                  <a:pt x="508" y="426"/>
                  <a:pt x="509" y="427"/>
                </a:cubicBezTo>
                <a:close/>
                <a:moveTo>
                  <a:pt x="575" y="427"/>
                </a:moveTo>
                <a:cubicBezTo>
                  <a:pt x="575" y="426"/>
                  <a:pt x="575" y="426"/>
                  <a:pt x="575" y="426"/>
                </a:cubicBezTo>
                <a:cubicBezTo>
                  <a:pt x="575" y="427"/>
                  <a:pt x="575" y="426"/>
                  <a:pt x="575" y="427"/>
                </a:cubicBezTo>
                <a:cubicBezTo>
                  <a:pt x="575" y="427"/>
                  <a:pt x="575" y="427"/>
                  <a:pt x="575" y="427"/>
                </a:cubicBezTo>
                <a:close/>
                <a:moveTo>
                  <a:pt x="101" y="427"/>
                </a:moveTo>
                <a:cubicBezTo>
                  <a:pt x="101" y="427"/>
                  <a:pt x="101" y="427"/>
                  <a:pt x="101" y="427"/>
                </a:cubicBezTo>
                <a:cubicBezTo>
                  <a:pt x="100" y="427"/>
                  <a:pt x="100" y="427"/>
                  <a:pt x="100" y="427"/>
                </a:cubicBezTo>
                <a:cubicBezTo>
                  <a:pt x="100" y="428"/>
                  <a:pt x="100" y="428"/>
                  <a:pt x="100" y="428"/>
                </a:cubicBezTo>
                <a:cubicBezTo>
                  <a:pt x="100" y="429"/>
                  <a:pt x="100" y="429"/>
                  <a:pt x="100" y="429"/>
                </a:cubicBezTo>
                <a:cubicBezTo>
                  <a:pt x="100" y="428"/>
                  <a:pt x="100" y="428"/>
                  <a:pt x="101" y="428"/>
                </a:cubicBezTo>
                <a:lnTo>
                  <a:pt x="101" y="427"/>
                </a:lnTo>
                <a:close/>
                <a:moveTo>
                  <a:pt x="107" y="428"/>
                </a:moveTo>
                <a:cubicBezTo>
                  <a:pt x="107" y="428"/>
                  <a:pt x="107" y="428"/>
                  <a:pt x="107" y="428"/>
                </a:cubicBezTo>
                <a:cubicBezTo>
                  <a:pt x="107" y="428"/>
                  <a:pt x="107" y="428"/>
                  <a:pt x="107" y="428"/>
                </a:cubicBezTo>
                <a:cubicBezTo>
                  <a:pt x="107" y="428"/>
                  <a:pt x="107" y="428"/>
                  <a:pt x="107" y="428"/>
                </a:cubicBezTo>
                <a:cubicBezTo>
                  <a:pt x="107" y="427"/>
                  <a:pt x="107" y="428"/>
                  <a:pt x="107" y="427"/>
                </a:cubicBezTo>
                <a:lnTo>
                  <a:pt x="107" y="428"/>
                </a:lnTo>
                <a:close/>
                <a:moveTo>
                  <a:pt x="495" y="428"/>
                </a:moveTo>
                <a:cubicBezTo>
                  <a:pt x="495" y="428"/>
                  <a:pt x="495" y="428"/>
                  <a:pt x="495" y="428"/>
                </a:cubicBezTo>
                <a:cubicBezTo>
                  <a:pt x="495" y="428"/>
                  <a:pt x="495" y="428"/>
                  <a:pt x="495" y="428"/>
                </a:cubicBezTo>
                <a:cubicBezTo>
                  <a:pt x="495" y="428"/>
                  <a:pt x="495" y="428"/>
                  <a:pt x="495" y="428"/>
                </a:cubicBezTo>
                <a:close/>
                <a:moveTo>
                  <a:pt x="573" y="428"/>
                </a:moveTo>
                <a:cubicBezTo>
                  <a:pt x="573" y="428"/>
                  <a:pt x="573" y="428"/>
                  <a:pt x="574" y="428"/>
                </a:cubicBezTo>
                <a:cubicBezTo>
                  <a:pt x="574" y="428"/>
                  <a:pt x="574" y="428"/>
                  <a:pt x="574" y="428"/>
                </a:cubicBezTo>
                <a:lnTo>
                  <a:pt x="573" y="428"/>
                </a:lnTo>
                <a:close/>
                <a:moveTo>
                  <a:pt x="492" y="428"/>
                </a:moveTo>
                <a:cubicBezTo>
                  <a:pt x="492" y="428"/>
                  <a:pt x="492" y="428"/>
                  <a:pt x="491" y="428"/>
                </a:cubicBezTo>
                <a:cubicBezTo>
                  <a:pt x="491" y="429"/>
                  <a:pt x="491" y="429"/>
                  <a:pt x="491" y="429"/>
                </a:cubicBezTo>
                <a:cubicBezTo>
                  <a:pt x="492" y="429"/>
                  <a:pt x="492" y="429"/>
                  <a:pt x="492" y="428"/>
                </a:cubicBezTo>
                <a:cubicBezTo>
                  <a:pt x="492" y="428"/>
                  <a:pt x="492" y="428"/>
                  <a:pt x="492" y="428"/>
                </a:cubicBezTo>
                <a:cubicBezTo>
                  <a:pt x="492" y="428"/>
                  <a:pt x="492" y="428"/>
                  <a:pt x="492" y="428"/>
                </a:cubicBezTo>
                <a:close/>
                <a:moveTo>
                  <a:pt x="604" y="430"/>
                </a:moveTo>
                <a:cubicBezTo>
                  <a:pt x="605" y="431"/>
                  <a:pt x="604" y="431"/>
                  <a:pt x="604" y="432"/>
                </a:cubicBezTo>
                <a:cubicBezTo>
                  <a:pt x="604" y="432"/>
                  <a:pt x="605" y="433"/>
                  <a:pt x="605" y="434"/>
                </a:cubicBezTo>
                <a:cubicBezTo>
                  <a:pt x="606" y="434"/>
                  <a:pt x="606" y="434"/>
                  <a:pt x="606" y="434"/>
                </a:cubicBezTo>
                <a:cubicBezTo>
                  <a:pt x="606" y="432"/>
                  <a:pt x="605" y="430"/>
                  <a:pt x="605" y="428"/>
                </a:cubicBezTo>
                <a:cubicBezTo>
                  <a:pt x="604" y="428"/>
                  <a:pt x="604" y="428"/>
                  <a:pt x="604" y="428"/>
                </a:cubicBezTo>
                <a:cubicBezTo>
                  <a:pt x="604" y="429"/>
                  <a:pt x="604" y="429"/>
                  <a:pt x="604" y="430"/>
                </a:cubicBezTo>
                <a:close/>
                <a:moveTo>
                  <a:pt x="99" y="430"/>
                </a:moveTo>
                <a:cubicBezTo>
                  <a:pt x="99" y="429"/>
                  <a:pt x="99" y="429"/>
                  <a:pt x="98" y="429"/>
                </a:cubicBezTo>
                <a:cubicBezTo>
                  <a:pt x="97" y="431"/>
                  <a:pt x="95" y="434"/>
                  <a:pt x="93" y="435"/>
                </a:cubicBezTo>
                <a:cubicBezTo>
                  <a:pt x="93" y="435"/>
                  <a:pt x="93" y="435"/>
                  <a:pt x="93" y="436"/>
                </a:cubicBezTo>
                <a:cubicBezTo>
                  <a:pt x="93" y="436"/>
                  <a:pt x="93" y="436"/>
                  <a:pt x="93" y="436"/>
                </a:cubicBezTo>
                <a:cubicBezTo>
                  <a:pt x="93" y="436"/>
                  <a:pt x="93" y="436"/>
                  <a:pt x="93" y="436"/>
                </a:cubicBezTo>
                <a:cubicBezTo>
                  <a:pt x="94" y="435"/>
                  <a:pt x="94" y="435"/>
                  <a:pt x="94" y="434"/>
                </a:cubicBezTo>
                <a:cubicBezTo>
                  <a:pt x="96" y="433"/>
                  <a:pt x="97" y="431"/>
                  <a:pt x="99" y="430"/>
                </a:cubicBezTo>
                <a:cubicBezTo>
                  <a:pt x="99" y="430"/>
                  <a:pt x="99" y="430"/>
                  <a:pt x="99" y="430"/>
                </a:cubicBezTo>
                <a:close/>
                <a:moveTo>
                  <a:pt x="498" y="431"/>
                </a:moveTo>
                <a:cubicBezTo>
                  <a:pt x="499" y="431"/>
                  <a:pt x="499" y="431"/>
                  <a:pt x="499" y="432"/>
                </a:cubicBezTo>
                <a:cubicBezTo>
                  <a:pt x="499" y="431"/>
                  <a:pt x="499" y="431"/>
                  <a:pt x="500" y="431"/>
                </a:cubicBezTo>
                <a:cubicBezTo>
                  <a:pt x="500" y="431"/>
                  <a:pt x="500" y="431"/>
                  <a:pt x="499" y="431"/>
                </a:cubicBezTo>
                <a:cubicBezTo>
                  <a:pt x="499" y="430"/>
                  <a:pt x="499" y="430"/>
                  <a:pt x="499" y="430"/>
                </a:cubicBezTo>
                <a:cubicBezTo>
                  <a:pt x="499" y="431"/>
                  <a:pt x="499" y="431"/>
                  <a:pt x="498" y="431"/>
                </a:cubicBezTo>
                <a:close/>
                <a:moveTo>
                  <a:pt x="488" y="432"/>
                </a:moveTo>
                <a:cubicBezTo>
                  <a:pt x="488" y="431"/>
                  <a:pt x="488" y="432"/>
                  <a:pt x="488" y="431"/>
                </a:cubicBezTo>
                <a:cubicBezTo>
                  <a:pt x="487" y="431"/>
                  <a:pt x="487" y="431"/>
                  <a:pt x="487" y="431"/>
                </a:cubicBezTo>
                <a:cubicBezTo>
                  <a:pt x="487" y="431"/>
                  <a:pt x="487" y="431"/>
                  <a:pt x="487" y="432"/>
                </a:cubicBezTo>
                <a:cubicBezTo>
                  <a:pt x="487" y="432"/>
                  <a:pt x="487" y="432"/>
                  <a:pt x="487" y="432"/>
                </a:cubicBezTo>
                <a:lnTo>
                  <a:pt x="488" y="432"/>
                </a:lnTo>
                <a:close/>
                <a:moveTo>
                  <a:pt x="498" y="432"/>
                </a:moveTo>
                <a:cubicBezTo>
                  <a:pt x="498" y="432"/>
                  <a:pt x="498" y="432"/>
                  <a:pt x="498" y="432"/>
                </a:cubicBezTo>
                <a:cubicBezTo>
                  <a:pt x="498" y="432"/>
                  <a:pt x="498" y="432"/>
                  <a:pt x="498" y="432"/>
                </a:cubicBezTo>
                <a:close/>
                <a:moveTo>
                  <a:pt x="488" y="432"/>
                </a:moveTo>
                <a:cubicBezTo>
                  <a:pt x="488" y="432"/>
                  <a:pt x="488" y="432"/>
                  <a:pt x="488" y="432"/>
                </a:cubicBezTo>
                <a:cubicBezTo>
                  <a:pt x="488" y="433"/>
                  <a:pt x="488" y="433"/>
                  <a:pt x="488" y="433"/>
                </a:cubicBezTo>
                <a:cubicBezTo>
                  <a:pt x="489" y="433"/>
                  <a:pt x="489" y="433"/>
                  <a:pt x="489" y="433"/>
                </a:cubicBezTo>
                <a:cubicBezTo>
                  <a:pt x="488" y="432"/>
                  <a:pt x="489" y="432"/>
                  <a:pt x="488" y="432"/>
                </a:cubicBezTo>
                <a:close/>
                <a:moveTo>
                  <a:pt x="487" y="432"/>
                </a:moveTo>
                <a:cubicBezTo>
                  <a:pt x="487" y="432"/>
                  <a:pt x="487" y="432"/>
                  <a:pt x="487" y="432"/>
                </a:cubicBezTo>
                <a:cubicBezTo>
                  <a:pt x="487" y="432"/>
                  <a:pt x="487" y="432"/>
                  <a:pt x="487" y="432"/>
                </a:cubicBezTo>
                <a:close/>
                <a:moveTo>
                  <a:pt x="601" y="432"/>
                </a:moveTo>
                <a:cubicBezTo>
                  <a:pt x="600" y="432"/>
                  <a:pt x="600" y="432"/>
                  <a:pt x="600" y="432"/>
                </a:cubicBezTo>
                <a:cubicBezTo>
                  <a:pt x="600" y="433"/>
                  <a:pt x="600" y="433"/>
                  <a:pt x="600" y="433"/>
                </a:cubicBezTo>
                <a:cubicBezTo>
                  <a:pt x="601" y="432"/>
                  <a:pt x="600" y="432"/>
                  <a:pt x="601" y="432"/>
                </a:cubicBezTo>
                <a:close/>
                <a:moveTo>
                  <a:pt x="577" y="433"/>
                </a:moveTo>
                <a:cubicBezTo>
                  <a:pt x="577" y="433"/>
                  <a:pt x="577" y="433"/>
                  <a:pt x="577" y="433"/>
                </a:cubicBezTo>
                <a:cubicBezTo>
                  <a:pt x="577" y="432"/>
                  <a:pt x="577" y="432"/>
                  <a:pt x="577" y="432"/>
                </a:cubicBezTo>
                <a:lnTo>
                  <a:pt x="577" y="433"/>
                </a:lnTo>
                <a:close/>
                <a:moveTo>
                  <a:pt x="603" y="434"/>
                </a:moveTo>
                <a:cubicBezTo>
                  <a:pt x="603" y="434"/>
                  <a:pt x="603" y="434"/>
                  <a:pt x="603" y="434"/>
                </a:cubicBezTo>
                <a:cubicBezTo>
                  <a:pt x="604" y="434"/>
                  <a:pt x="603" y="434"/>
                  <a:pt x="603" y="434"/>
                </a:cubicBezTo>
                <a:cubicBezTo>
                  <a:pt x="603" y="434"/>
                  <a:pt x="603" y="434"/>
                  <a:pt x="603" y="434"/>
                </a:cubicBezTo>
                <a:close/>
                <a:moveTo>
                  <a:pt x="492" y="437"/>
                </a:moveTo>
                <a:cubicBezTo>
                  <a:pt x="492" y="436"/>
                  <a:pt x="492" y="436"/>
                  <a:pt x="492" y="436"/>
                </a:cubicBezTo>
                <a:cubicBezTo>
                  <a:pt x="492" y="436"/>
                  <a:pt x="492" y="436"/>
                  <a:pt x="492" y="436"/>
                </a:cubicBezTo>
                <a:cubicBezTo>
                  <a:pt x="493" y="436"/>
                  <a:pt x="492" y="436"/>
                  <a:pt x="493" y="436"/>
                </a:cubicBezTo>
                <a:cubicBezTo>
                  <a:pt x="493" y="435"/>
                  <a:pt x="493" y="435"/>
                  <a:pt x="493" y="435"/>
                </a:cubicBezTo>
                <a:cubicBezTo>
                  <a:pt x="493" y="435"/>
                  <a:pt x="493" y="435"/>
                  <a:pt x="494" y="435"/>
                </a:cubicBezTo>
                <a:cubicBezTo>
                  <a:pt x="494" y="435"/>
                  <a:pt x="494" y="435"/>
                  <a:pt x="494" y="435"/>
                </a:cubicBezTo>
                <a:cubicBezTo>
                  <a:pt x="494" y="434"/>
                  <a:pt x="494" y="434"/>
                  <a:pt x="494" y="434"/>
                </a:cubicBezTo>
                <a:cubicBezTo>
                  <a:pt x="493" y="435"/>
                  <a:pt x="493" y="435"/>
                  <a:pt x="493" y="434"/>
                </a:cubicBezTo>
                <a:cubicBezTo>
                  <a:pt x="492" y="434"/>
                  <a:pt x="490" y="437"/>
                  <a:pt x="490" y="437"/>
                </a:cubicBezTo>
                <a:cubicBezTo>
                  <a:pt x="490" y="437"/>
                  <a:pt x="490" y="437"/>
                  <a:pt x="490" y="437"/>
                </a:cubicBezTo>
                <a:cubicBezTo>
                  <a:pt x="490" y="438"/>
                  <a:pt x="490" y="438"/>
                  <a:pt x="490" y="438"/>
                </a:cubicBezTo>
                <a:cubicBezTo>
                  <a:pt x="490" y="438"/>
                  <a:pt x="490" y="438"/>
                  <a:pt x="490" y="437"/>
                </a:cubicBezTo>
                <a:cubicBezTo>
                  <a:pt x="491" y="437"/>
                  <a:pt x="491" y="437"/>
                  <a:pt x="492" y="437"/>
                </a:cubicBezTo>
                <a:close/>
                <a:moveTo>
                  <a:pt x="577" y="434"/>
                </a:moveTo>
                <a:cubicBezTo>
                  <a:pt x="577" y="435"/>
                  <a:pt x="577" y="435"/>
                  <a:pt x="577" y="435"/>
                </a:cubicBezTo>
                <a:cubicBezTo>
                  <a:pt x="578" y="435"/>
                  <a:pt x="578" y="435"/>
                  <a:pt x="578" y="435"/>
                </a:cubicBezTo>
                <a:cubicBezTo>
                  <a:pt x="577" y="434"/>
                  <a:pt x="578" y="434"/>
                  <a:pt x="577" y="434"/>
                </a:cubicBezTo>
                <a:cubicBezTo>
                  <a:pt x="577" y="434"/>
                  <a:pt x="577" y="434"/>
                  <a:pt x="577" y="434"/>
                </a:cubicBezTo>
                <a:close/>
                <a:moveTo>
                  <a:pt x="483" y="435"/>
                </a:moveTo>
                <a:cubicBezTo>
                  <a:pt x="483" y="435"/>
                  <a:pt x="483" y="435"/>
                  <a:pt x="483" y="435"/>
                </a:cubicBezTo>
                <a:cubicBezTo>
                  <a:pt x="483" y="434"/>
                  <a:pt x="483" y="435"/>
                  <a:pt x="483" y="434"/>
                </a:cubicBezTo>
                <a:lnTo>
                  <a:pt x="483" y="435"/>
                </a:lnTo>
                <a:close/>
                <a:moveTo>
                  <a:pt x="121" y="438"/>
                </a:moveTo>
                <a:cubicBezTo>
                  <a:pt x="121" y="438"/>
                  <a:pt x="122" y="438"/>
                  <a:pt x="122" y="437"/>
                </a:cubicBezTo>
                <a:cubicBezTo>
                  <a:pt x="122" y="437"/>
                  <a:pt x="122" y="437"/>
                  <a:pt x="122" y="437"/>
                </a:cubicBezTo>
                <a:cubicBezTo>
                  <a:pt x="123" y="437"/>
                  <a:pt x="123" y="437"/>
                  <a:pt x="124" y="437"/>
                </a:cubicBezTo>
                <a:cubicBezTo>
                  <a:pt x="124" y="436"/>
                  <a:pt x="124" y="436"/>
                  <a:pt x="125" y="435"/>
                </a:cubicBezTo>
                <a:cubicBezTo>
                  <a:pt x="125" y="435"/>
                  <a:pt x="125" y="435"/>
                  <a:pt x="125" y="435"/>
                </a:cubicBezTo>
                <a:cubicBezTo>
                  <a:pt x="123" y="435"/>
                  <a:pt x="122" y="437"/>
                  <a:pt x="121" y="437"/>
                </a:cubicBezTo>
                <a:lnTo>
                  <a:pt x="121" y="438"/>
                </a:lnTo>
                <a:close/>
                <a:moveTo>
                  <a:pt x="606" y="436"/>
                </a:moveTo>
                <a:cubicBezTo>
                  <a:pt x="606" y="436"/>
                  <a:pt x="606" y="436"/>
                  <a:pt x="606" y="436"/>
                </a:cubicBezTo>
                <a:cubicBezTo>
                  <a:pt x="606" y="436"/>
                  <a:pt x="606" y="436"/>
                  <a:pt x="607" y="436"/>
                </a:cubicBezTo>
                <a:cubicBezTo>
                  <a:pt x="606" y="436"/>
                  <a:pt x="607" y="436"/>
                  <a:pt x="606" y="435"/>
                </a:cubicBezTo>
                <a:cubicBezTo>
                  <a:pt x="606" y="436"/>
                  <a:pt x="606" y="436"/>
                  <a:pt x="606" y="436"/>
                </a:cubicBezTo>
                <a:close/>
                <a:moveTo>
                  <a:pt x="97" y="437"/>
                </a:moveTo>
                <a:cubicBezTo>
                  <a:pt x="97" y="437"/>
                  <a:pt x="97" y="437"/>
                  <a:pt x="97" y="436"/>
                </a:cubicBezTo>
                <a:cubicBezTo>
                  <a:pt x="97" y="437"/>
                  <a:pt x="97" y="437"/>
                  <a:pt x="97" y="437"/>
                </a:cubicBezTo>
                <a:cubicBezTo>
                  <a:pt x="97" y="437"/>
                  <a:pt x="97" y="437"/>
                  <a:pt x="97" y="437"/>
                </a:cubicBezTo>
                <a:close/>
                <a:moveTo>
                  <a:pt x="426" y="436"/>
                </a:moveTo>
                <a:cubicBezTo>
                  <a:pt x="426" y="437"/>
                  <a:pt x="426" y="437"/>
                  <a:pt x="426" y="437"/>
                </a:cubicBezTo>
                <a:cubicBezTo>
                  <a:pt x="426" y="437"/>
                  <a:pt x="426" y="437"/>
                  <a:pt x="426" y="437"/>
                </a:cubicBezTo>
                <a:cubicBezTo>
                  <a:pt x="427" y="437"/>
                  <a:pt x="426" y="437"/>
                  <a:pt x="427" y="437"/>
                </a:cubicBezTo>
                <a:cubicBezTo>
                  <a:pt x="426" y="437"/>
                  <a:pt x="427" y="437"/>
                  <a:pt x="426" y="436"/>
                </a:cubicBezTo>
                <a:close/>
                <a:moveTo>
                  <a:pt x="606" y="437"/>
                </a:moveTo>
                <a:cubicBezTo>
                  <a:pt x="607" y="437"/>
                  <a:pt x="606" y="437"/>
                  <a:pt x="607" y="437"/>
                </a:cubicBezTo>
                <a:cubicBezTo>
                  <a:pt x="607" y="437"/>
                  <a:pt x="607" y="437"/>
                  <a:pt x="607" y="437"/>
                </a:cubicBezTo>
                <a:cubicBezTo>
                  <a:pt x="607" y="437"/>
                  <a:pt x="607" y="437"/>
                  <a:pt x="606" y="436"/>
                </a:cubicBezTo>
                <a:cubicBezTo>
                  <a:pt x="606" y="437"/>
                  <a:pt x="606" y="437"/>
                  <a:pt x="606" y="437"/>
                </a:cubicBezTo>
                <a:close/>
                <a:moveTo>
                  <a:pt x="88" y="447"/>
                </a:moveTo>
                <a:cubicBezTo>
                  <a:pt x="88" y="447"/>
                  <a:pt x="88" y="447"/>
                  <a:pt x="88" y="447"/>
                </a:cubicBezTo>
                <a:cubicBezTo>
                  <a:pt x="89" y="447"/>
                  <a:pt x="88" y="446"/>
                  <a:pt x="90" y="445"/>
                </a:cubicBezTo>
                <a:cubicBezTo>
                  <a:pt x="91" y="443"/>
                  <a:pt x="93" y="442"/>
                  <a:pt x="94" y="440"/>
                </a:cubicBezTo>
                <a:cubicBezTo>
                  <a:pt x="95" y="439"/>
                  <a:pt x="95" y="439"/>
                  <a:pt x="95" y="439"/>
                </a:cubicBezTo>
                <a:cubicBezTo>
                  <a:pt x="96" y="438"/>
                  <a:pt x="95" y="437"/>
                  <a:pt x="95" y="437"/>
                </a:cubicBezTo>
                <a:cubicBezTo>
                  <a:pt x="95" y="437"/>
                  <a:pt x="95" y="437"/>
                  <a:pt x="95" y="437"/>
                </a:cubicBezTo>
                <a:cubicBezTo>
                  <a:pt x="94" y="437"/>
                  <a:pt x="95" y="438"/>
                  <a:pt x="95" y="437"/>
                </a:cubicBezTo>
                <a:cubicBezTo>
                  <a:pt x="94" y="437"/>
                  <a:pt x="94" y="438"/>
                  <a:pt x="94" y="439"/>
                </a:cubicBezTo>
                <a:cubicBezTo>
                  <a:pt x="93" y="440"/>
                  <a:pt x="93" y="439"/>
                  <a:pt x="93" y="440"/>
                </a:cubicBezTo>
                <a:cubicBezTo>
                  <a:pt x="92" y="440"/>
                  <a:pt x="92" y="441"/>
                  <a:pt x="92" y="441"/>
                </a:cubicBezTo>
                <a:cubicBezTo>
                  <a:pt x="92" y="441"/>
                  <a:pt x="91" y="441"/>
                  <a:pt x="91" y="442"/>
                </a:cubicBezTo>
                <a:cubicBezTo>
                  <a:pt x="91" y="442"/>
                  <a:pt x="91" y="442"/>
                  <a:pt x="91" y="442"/>
                </a:cubicBezTo>
                <a:cubicBezTo>
                  <a:pt x="91" y="442"/>
                  <a:pt x="90" y="442"/>
                  <a:pt x="90" y="442"/>
                </a:cubicBezTo>
                <a:cubicBezTo>
                  <a:pt x="90" y="443"/>
                  <a:pt x="90" y="444"/>
                  <a:pt x="90" y="444"/>
                </a:cubicBezTo>
                <a:cubicBezTo>
                  <a:pt x="90" y="445"/>
                  <a:pt x="88" y="446"/>
                  <a:pt x="88" y="447"/>
                </a:cubicBezTo>
                <a:close/>
                <a:moveTo>
                  <a:pt x="495" y="437"/>
                </a:moveTo>
                <a:cubicBezTo>
                  <a:pt x="495" y="437"/>
                  <a:pt x="495" y="437"/>
                  <a:pt x="495" y="437"/>
                </a:cubicBezTo>
                <a:cubicBezTo>
                  <a:pt x="495" y="437"/>
                  <a:pt x="494" y="437"/>
                  <a:pt x="495" y="437"/>
                </a:cubicBezTo>
                <a:close/>
                <a:moveTo>
                  <a:pt x="125" y="438"/>
                </a:moveTo>
                <a:cubicBezTo>
                  <a:pt x="125" y="438"/>
                  <a:pt x="125" y="438"/>
                  <a:pt x="125" y="438"/>
                </a:cubicBezTo>
                <a:close/>
                <a:moveTo>
                  <a:pt x="489" y="438"/>
                </a:moveTo>
                <a:cubicBezTo>
                  <a:pt x="488" y="438"/>
                  <a:pt x="488" y="438"/>
                  <a:pt x="488" y="438"/>
                </a:cubicBezTo>
                <a:cubicBezTo>
                  <a:pt x="489" y="438"/>
                  <a:pt x="489" y="438"/>
                  <a:pt x="489" y="438"/>
                </a:cubicBezTo>
                <a:cubicBezTo>
                  <a:pt x="489" y="439"/>
                  <a:pt x="489" y="439"/>
                  <a:pt x="489" y="439"/>
                </a:cubicBezTo>
                <a:cubicBezTo>
                  <a:pt x="489" y="438"/>
                  <a:pt x="489" y="439"/>
                  <a:pt x="489" y="438"/>
                </a:cubicBezTo>
                <a:cubicBezTo>
                  <a:pt x="489" y="438"/>
                  <a:pt x="489" y="438"/>
                  <a:pt x="489" y="438"/>
                </a:cubicBezTo>
                <a:close/>
                <a:moveTo>
                  <a:pt x="120" y="438"/>
                </a:moveTo>
                <a:cubicBezTo>
                  <a:pt x="119" y="439"/>
                  <a:pt x="120" y="439"/>
                  <a:pt x="120" y="439"/>
                </a:cubicBezTo>
                <a:cubicBezTo>
                  <a:pt x="121" y="438"/>
                  <a:pt x="120" y="439"/>
                  <a:pt x="121" y="438"/>
                </a:cubicBezTo>
                <a:cubicBezTo>
                  <a:pt x="120" y="438"/>
                  <a:pt x="120" y="438"/>
                  <a:pt x="120" y="438"/>
                </a:cubicBezTo>
                <a:close/>
                <a:moveTo>
                  <a:pt x="478" y="438"/>
                </a:moveTo>
                <a:cubicBezTo>
                  <a:pt x="478" y="438"/>
                  <a:pt x="478" y="438"/>
                  <a:pt x="478" y="438"/>
                </a:cubicBezTo>
                <a:cubicBezTo>
                  <a:pt x="477" y="439"/>
                  <a:pt x="477" y="439"/>
                  <a:pt x="477" y="440"/>
                </a:cubicBezTo>
                <a:cubicBezTo>
                  <a:pt x="477" y="440"/>
                  <a:pt x="477" y="440"/>
                  <a:pt x="477" y="440"/>
                </a:cubicBezTo>
                <a:cubicBezTo>
                  <a:pt x="478" y="440"/>
                  <a:pt x="477" y="440"/>
                  <a:pt x="477" y="439"/>
                </a:cubicBezTo>
                <a:cubicBezTo>
                  <a:pt x="478" y="439"/>
                  <a:pt x="478" y="439"/>
                  <a:pt x="478" y="439"/>
                </a:cubicBezTo>
                <a:lnTo>
                  <a:pt x="478" y="438"/>
                </a:lnTo>
                <a:close/>
                <a:moveTo>
                  <a:pt x="606" y="438"/>
                </a:moveTo>
                <a:cubicBezTo>
                  <a:pt x="606" y="439"/>
                  <a:pt x="606" y="439"/>
                  <a:pt x="606" y="440"/>
                </a:cubicBezTo>
                <a:cubicBezTo>
                  <a:pt x="607" y="440"/>
                  <a:pt x="607" y="440"/>
                  <a:pt x="607" y="440"/>
                </a:cubicBezTo>
                <a:cubicBezTo>
                  <a:pt x="607" y="440"/>
                  <a:pt x="607" y="440"/>
                  <a:pt x="607" y="440"/>
                </a:cubicBezTo>
                <a:cubicBezTo>
                  <a:pt x="607" y="439"/>
                  <a:pt x="607" y="439"/>
                  <a:pt x="607" y="439"/>
                </a:cubicBezTo>
                <a:cubicBezTo>
                  <a:pt x="607" y="438"/>
                  <a:pt x="607" y="438"/>
                  <a:pt x="606" y="438"/>
                </a:cubicBezTo>
                <a:close/>
                <a:moveTo>
                  <a:pt x="90" y="439"/>
                </a:moveTo>
                <a:cubicBezTo>
                  <a:pt x="89" y="439"/>
                  <a:pt x="89" y="440"/>
                  <a:pt x="88" y="440"/>
                </a:cubicBezTo>
                <a:cubicBezTo>
                  <a:pt x="88" y="440"/>
                  <a:pt x="88" y="440"/>
                  <a:pt x="88" y="440"/>
                </a:cubicBezTo>
                <a:cubicBezTo>
                  <a:pt x="89" y="440"/>
                  <a:pt x="89" y="440"/>
                  <a:pt x="90" y="440"/>
                </a:cubicBezTo>
                <a:cubicBezTo>
                  <a:pt x="90" y="439"/>
                  <a:pt x="90" y="439"/>
                  <a:pt x="90" y="439"/>
                </a:cubicBezTo>
                <a:close/>
                <a:moveTo>
                  <a:pt x="472" y="439"/>
                </a:moveTo>
                <a:cubicBezTo>
                  <a:pt x="472" y="439"/>
                  <a:pt x="472" y="439"/>
                  <a:pt x="472" y="439"/>
                </a:cubicBezTo>
                <a:cubicBezTo>
                  <a:pt x="472" y="439"/>
                  <a:pt x="472" y="439"/>
                  <a:pt x="472" y="439"/>
                </a:cubicBezTo>
                <a:cubicBezTo>
                  <a:pt x="472" y="439"/>
                  <a:pt x="472" y="439"/>
                  <a:pt x="472" y="439"/>
                </a:cubicBezTo>
                <a:close/>
                <a:moveTo>
                  <a:pt x="490" y="439"/>
                </a:moveTo>
                <a:cubicBezTo>
                  <a:pt x="490" y="439"/>
                  <a:pt x="490" y="439"/>
                  <a:pt x="490" y="439"/>
                </a:cubicBezTo>
                <a:cubicBezTo>
                  <a:pt x="490" y="439"/>
                  <a:pt x="490" y="439"/>
                  <a:pt x="490" y="439"/>
                </a:cubicBezTo>
                <a:close/>
                <a:moveTo>
                  <a:pt x="490" y="440"/>
                </a:moveTo>
                <a:cubicBezTo>
                  <a:pt x="490" y="440"/>
                  <a:pt x="490" y="440"/>
                  <a:pt x="490" y="439"/>
                </a:cubicBezTo>
                <a:cubicBezTo>
                  <a:pt x="490" y="439"/>
                  <a:pt x="490" y="439"/>
                  <a:pt x="490" y="439"/>
                </a:cubicBezTo>
                <a:cubicBezTo>
                  <a:pt x="489" y="439"/>
                  <a:pt x="489" y="439"/>
                  <a:pt x="489" y="439"/>
                </a:cubicBezTo>
                <a:cubicBezTo>
                  <a:pt x="489" y="440"/>
                  <a:pt x="489" y="440"/>
                  <a:pt x="489" y="440"/>
                </a:cubicBezTo>
                <a:cubicBezTo>
                  <a:pt x="489" y="440"/>
                  <a:pt x="489" y="440"/>
                  <a:pt x="489" y="440"/>
                </a:cubicBezTo>
                <a:cubicBezTo>
                  <a:pt x="489" y="440"/>
                  <a:pt x="489" y="440"/>
                  <a:pt x="490" y="440"/>
                </a:cubicBezTo>
                <a:close/>
                <a:moveTo>
                  <a:pt x="473" y="440"/>
                </a:moveTo>
                <a:cubicBezTo>
                  <a:pt x="473" y="440"/>
                  <a:pt x="473" y="440"/>
                  <a:pt x="473" y="440"/>
                </a:cubicBezTo>
                <a:cubicBezTo>
                  <a:pt x="473" y="440"/>
                  <a:pt x="473" y="440"/>
                  <a:pt x="473" y="440"/>
                </a:cubicBezTo>
                <a:cubicBezTo>
                  <a:pt x="472" y="440"/>
                  <a:pt x="472" y="440"/>
                  <a:pt x="472" y="440"/>
                </a:cubicBezTo>
                <a:cubicBezTo>
                  <a:pt x="472" y="440"/>
                  <a:pt x="472" y="440"/>
                  <a:pt x="472" y="440"/>
                </a:cubicBezTo>
                <a:cubicBezTo>
                  <a:pt x="472" y="440"/>
                  <a:pt x="472" y="440"/>
                  <a:pt x="473" y="440"/>
                </a:cubicBezTo>
                <a:close/>
                <a:moveTo>
                  <a:pt x="486" y="440"/>
                </a:moveTo>
                <a:cubicBezTo>
                  <a:pt x="486" y="440"/>
                  <a:pt x="486" y="440"/>
                  <a:pt x="487" y="440"/>
                </a:cubicBezTo>
                <a:cubicBezTo>
                  <a:pt x="487" y="440"/>
                  <a:pt x="487" y="440"/>
                  <a:pt x="487" y="440"/>
                </a:cubicBezTo>
                <a:cubicBezTo>
                  <a:pt x="486" y="440"/>
                  <a:pt x="486" y="440"/>
                  <a:pt x="486" y="440"/>
                </a:cubicBezTo>
                <a:cubicBezTo>
                  <a:pt x="486" y="440"/>
                  <a:pt x="486" y="440"/>
                  <a:pt x="486" y="440"/>
                </a:cubicBezTo>
                <a:close/>
                <a:moveTo>
                  <a:pt x="421" y="440"/>
                </a:moveTo>
                <a:cubicBezTo>
                  <a:pt x="421" y="440"/>
                  <a:pt x="421" y="440"/>
                  <a:pt x="421" y="440"/>
                </a:cubicBezTo>
                <a:cubicBezTo>
                  <a:pt x="421" y="440"/>
                  <a:pt x="421" y="440"/>
                  <a:pt x="421" y="440"/>
                </a:cubicBezTo>
                <a:cubicBezTo>
                  <a:pt x="421" y="440"/>
                  <a:pt x="421" y="440"/>
                  <a:pt x="421" y="440"/>
                </a:cubicBezTo>
                <a:close/>
                <a:moveTo>
                  <a:pt x="489" y="440"/>
                </a:moveTo>
                <a:cubicBezTo>
                  <a:pt x="489" y="440"/>
                  <a:pt x="489" y="440"/>
                  <a:pt x="489" y="440"/>
                </a:cubicBezTo>
                <a:cubicBezTo>
                  <a:pt x="489" y="440"/>
                  <a:pt x="489" y="440"/>
                  <a:pt x="489" y="440"/>
                </a:cubicBezTo>
                <a:cubicBezTo>
                  <a:pt x="488" y="440"/>
                  <a:pt x="489" y="440"/>
                  <a:pt x="489" y="440"/>
                </a:cubicBezTo>
                <a:close/>
                <a:moveTo>
                  <a:pt x="606" y="443"/>
                </a:moveTo>
                <a:cubicBezTo>
                  <a:pt x="607" y="443"/>
                  <a:pt x="607" y="443"/>
                  <a:pt x="607" y="442"/>
                </a:cubicBezTo>
                <a:cubicBezTo>
                  <a:pt x="607" y="441"/>
                  <a:pt x="607" y="441"/>
                  <a:pt x="607" y="440"/>
                </a:cubicBezTo>
                <a:cubicBezTo>
                  <a:pt x="606" y="441"/>
                  <a:pt x="606" y="442"/>
                  <a:pt x="606" y="443"/>
                </a:cubicBezTo>
                <a:close/>
                <a:moveTo>
                  <a:pt x="488" y="441"/>
                </a:moveTo>
                <a:cubicBezTo>
                  <a:pt x="488" y="441"/>
                  <a:pt x="488" y="441"/>
                  <a:pt x="488" y="441"/>
                </a:cubicBezTo>
                <a:cubicBezTo>
                  <a:pt x="488" y="441"/>
                  <a:pt x="488" y="441"/>
                  <a:pt x="488" y="441"/>
                </a:cubicBezTo>
                <a:close/>
                <a:moveTo>
                  <a:pt x="87" y="441"/>
                </a:moveTo>
                <a:cubicBezTo>
                  <a:pt x="87" y="442"/>
                  <a:pt x="87" y="442"/>
                  <a:pt x="87" y="442"/>
                </a:cubicBezTo>
                <a:cubicBezTo>
                  <a:pt x="87" y="442"/>
                  <a:pt x="87" y="442"/>
                  <a:pt x="87" y="442"/>
                </a:cubicBezTo>
                <a:cubicBezTo>
                  <a:pt x="87" y="442"/>
                  <a:pt x="87" y="442"/>
                  <a:pt x="87" y="442"/>
                </a:cubicBezTo>
                <a:cubicBezTo>
                  <a:pt x="87" y="442"/>
                  <a:pt x="87" y="442"/>
                  <a:pt x="87" y="442"/>
                </a:cubicBezTo>
                <a:cubicBezTo>
                  <a:pt x="87" y="442"/>
                  <a:pt x="87" y="442"/>
                  <a:pt x="88" y="442"/>
                </a:cubicBezTo>
                <a:cubicBezTo>
                  <a:pt x="87" y="441"/>
                  <a:pt x="88" y="442"/>
                  <a:pt x="87" y="441"/>
                </a:cubicBezTo>
                <a:close/>
                <a:moveTo>
                  <a:pt x="416" y="450"/>
                </a:moveTo>
                <a:cubicBezTo>
                  <a:pt x="417" y="449"/>
                  <a:pt x="417" y="449"/>
                  <a:pt x="418" y="449"/>
                </a:cubicBezTo>
                <a:cubicBezTo>
                  <a:pt x="417" y="447"/>
                  <a:pt x="415" y="448"/>
                  <a:pt x="414" y="447"/>
                </a:cubicBezTo>
                <a:cubicBezTo>
                  <a:pt x="413" y="447"/>
                  <a:pt x="412" y="446"/>
                  <a:pt x="411" y="447"/>
                </a:cubicBezTo>
                <a:cubicBezTo>
                  <a:pt x="411" y="447"/>
                  <a:pt x="411" y="447"/>
                  <a:pt x="411" y="446"/>
                </a:cubicBezTo>
                <a:cubicBezTo>
                  <a:pt x="409" y="446"/>
                  <a:pt x="409" y="446"/>
                  <a:pt x="407" y="446"/>
                </a:cubicBezTo>
                <a:cubicBezTo>
                  <a:pt x="407" y="445"/>
                  <a:pt x="407" y="443"/>
                  <a:pt x="407" y="443"/>
                </a:cubicBezTo>
                <a:cubicBezTo>
                  <a:pt x="406" y="442"/>
                  <a:pt x="404" y="442"/>
                  <a:pt x="404" y="442"/>
                </a:cubicBezTo>
                <a:cubicBezTo>
                  <a:pt x="404" y="442"/>
                  <a:pt x="404" y="442"/>
                  <a:pt x="403" y="442"/>
                </a:cubicBezTo>
                <a:cubicBezTo>
                  <a:pt x="403" y="442"/>
                  <a:pt x="402" y="442"/>
                  <a:pt x="401" y="442"/>
                </a:cubicBezTo>
                <a:cubicBezTo>
                  <a:pt x="400" y="443"/>
                  <a:pt x="398" y="442"/>
                  <a:pt x="398" y="442"/>
                </a:cubicBezTo>
                <a:cubicBezTo>
                  <a:pt x="397" y="442"/>
                  <a:pt x="397" y="443"/>
                  <a:pt x="397" y="443"/>
                </a:cubicBezTo>
                <a:cubicBezTo>
                  <a:pt x="395" y="443"/>
                  <a:pt x="395" y="442"/>
                  <a:pt x="394" y="443"/>
                </a:cubicBezTo>
                <a:cubicBezTo>
                  <a:pt x="393" y="443"/>
                  <a:pt x="393" y="443"/>
                  <a:pt x="393" y="442"/>
                </a:cubicBezTo>
                <a:cubicBezTo>
                  <a:pt x="393" y="443"/>
                  <a:pt x="393" y="443"/>
                  <a:pt x="393" y="443"/>
                </a:cubicBezTo>
                <a:cubicBezTo>
                  <a:pt x="392" y="443"/>
                  <a:pt x="392" y="443"/>
                  <a:pt x="392" y="442"/>
                </a:cubicBezTo>
                <a:cubicBezTo>
                  <a:pt x="392" y="442"/>
                  <a:pt x="392" y="443"/>
                  <a:pt x="391" y="443"/>
                </a:cubicBezTo>
                <a:cubicBezTo>
                  <a:pt x="391" y="443"/>
                  <a:pt x="390" y="443"/>
                  <a:pt x="390" y="443"/>
                </a:cubicBezTo>
                <a:cubicBezTo>
                  <a:pt x="389" y="443"/>
                  <a:pt x="386" y="444"/>
                  <a:pt x="386" y="442"/>
                </a:cubicBezTo>
                <a:cubicBezTo>
                  <a:pt x="385" y="443"/>
                  <a:pt x="385" y="443"/>
                  <a:pt x="385" y="443"/>
                </a:cubicBezTo>
                <a:cubicBezTo>
                  <a:pt x="385" y="443"/>
                  <a:pt x="384" y="443"/>
                  <a:pt x="384" y="443"/>
                </a:cubicBezTo>
                <a:cubicBezTo>
                  <a:pt x="383" y="443"/>
                  <a:pt x="383" y="444"/>
                  <a:pt x="383" y="444"/>
                </a:cubicBezTo>
                <a:cubicBezTo>
                  <a:pt x="382" y="444"/>
                  <a:pt x="380" y="444"/>
                  <a:pt x="379" y="444"/>
                </a:cubicBezTo>
                <a:cubicBezTo>
                  <a:pt x="379" y="445"/>
                  <a:pt x="378" y="445"/>
                  <a:pt x="377" y="446"/>
                </a:cubicBezTo>
                <a:cubicBezTo>
                  <a:pt x="377" y="446"/>
                  <a:pt x="377" y="446"/>
                  <a:pt x="377" y="447"/>
                </a:cubicBezTo>
                <a:cubicBezTo>
                  <a:pt x="377" y="447"/>
                  <a:pt x="375" y="448"/>
                  <a:pt x="375" y="448"/>
                </a:cubicBezTo>
                <a:cubicBezTo>
                  <a:pt x="375" y="449"/>
                  <a:pt x="375" y="449"/>
                  <a:pt x="375" y="449"/>
                </a:cubicBezTo>
                <a:cubicBezTo>
                  <a:pt x="375" y="450"/>
                  <a:pt x="374" y="451"/>
                  <a:pt x="373" y="452"/>
                </a:cubicBezTo>
                <a:cubicBezTo>
                  <a:pt x="372" y="452"/>
                  <a:pt x="373" y="454"/>
                  <a:pt x="372" y="455"/>
                </a:cubicBezTo>
                <a:cubicBezTo>
                  <a:pt x="372" y="455"/>
                  <a:pt x="371" y="456"/>
                  <a:pt x="371" y="456"/>
                </a:cubicBezTo>
                <a:cubicBezTo>
                  <a:pt x="371" y="457"/>
                  <a:pt x="371" y="457"/>
                  <a:pt x="371" y="457"/>
                </a:cubicBezTo>
                <a:cubicBezTo>
                  <a:pt x="370" y="458"/>
                  <a:pt x="370" y="458"/>
                  <a:pt x="370" y="458"/>
                </a:cubicBezTo>
                <a:cubicBezTo>
                  <a:pt x="370" y="459"/>
                  <a:pt x="369" y="459"/>
                  <a:pt x="369" y="460"/>
                </a:cubicBezTo>
                <a:cubicBezTo>
                  <a:pt x="369" y="460"/>
                  <a:pt x="369" y="460"/>
                  <a:pt x="368" y="460"/>
                </a:cubicBezTo>
                <a:cubicBezTo>
                  <a:pt x="368" y="461"/>
                  <a:pt x="368" y="462"/>
                  <a:pt x="368" y="462"/>
                </a:cubicBezTo>
                <a:cubicBezTo>
                  <a:pt x="368" y="462"/>
                  <a:pt x="367" y="462"/>
                  <a:pt x="367" y="462"/>
                </a:cubicBezTo>
                <a:cubicBezTo>
                  <a:pt x="367" y="463"/>
                  <a:pt x="367" y="463"/>
                  <a:pt x="367" y="463"/>
                </a:cubicBezTo>
                <a:cubicBezTo>
                  <a:pt x="367" y="464"/>
                  <a:pt x="365" y="465"/>
                  <a:pt x="365" y="466"/>
                </a:cubicBezTo>
                <a:cubicBezTo>
                  <a:pt x="365" y="466"/>
                  <a:pt x="364" y="466"/>
                  <a:pt x="364" y="467"/>
                </a:cubicBezTo>
                <a:cubicBezTo>
                  <a:pt x="364" y="468"/>
                  <a:pt x="364" y="468"/>
                  <a:pt x="364" y="468"/>
                </a:cubicBezTo>
                <a:cubicBezTo>
                  <a:pt x="364" y="468"/>
                  <a:pt x="364" y="468"/>
                  <a:pt x="363" y="468"/>
                </a:cubicBezTo>
                <a:cubicBezTo>
                  <a:pt x="363" y="468"/>
                  <a:pt x="362" y="470"/>
                  <a:pt x="362" y="471"/>
                </a:cubicBezTo>
                <a:cubicBezTo>
                  <a:pt x="361" y="471"/>
                  <a:pt x="362" y="471"/>
                  <a:pt x="361" y="471"/>
                </a:cubicBezTo>
                <a:cubicBezTo>
                  <a:pt x="360" y="472"/>
                  <a:pt x="361" y="472"/>
                  <a:pt x="360" y="473"/>
                </a:cubicBezTo>
                <a:cubicBezTo>
                  <a:pt x="360" y="473"/>
                  <a:pt x="359" y="474"/>
                  <a:pt x="359" y="474"/>
                </a:cubicBezTo>
                <a:cubicBezTo>
                  <a:pt x="358" y="475"/>
                  <a:pt x="358" y="475"/>
                  <a:pt x="358" y="476"/>
                </a:cubicBezTo>
                <a:cubicBezTo>
                  <a:pt x="358" y="477"/>
                  <a:pt x="356" y="477"/>
                  <a:pt x="356" y="478"/>
                </a:cubicBezTo>
                <a:cubicBezTo>
                  <a:pt x="356" y="478"/>
                  <a:pt x="356" y="478"/>
                  <a:pt x="356" y="478"/>
                </a:cubicBezTo>
                <a:cubicBezTo>
                  <a:pt x="355" y="479"/>
                  <a:pt x="356" y="479"/>
                  <a:pt x="355" y="479"/>
                </a:cubicBezTo>
                <a:cubicBezTo>
                  <a:pt x="355" y="479"/>
                  <a:pt x="355" y="479"/>
                  <a:pt x="355" y="479"/>
                </a:cubicBezTo>
                <a:cubicBezTo>
                  <a:pt x="355" y="479"/>
                  <a:pt x="355" y="479"/>
                  <a:pt x="354" y="480"/>
                </a:cubicBezTo>
                <a:cubicBezTo>
                  <a:pt x="354" y="480"/>
                  <a:pt x="353" y="481"/>
                  <a:pt x="353" y="482"/>
                </a:cubicBezTo>
                <a:cubicBezTo>
                  <a:pt x="353" y="482"/>
                  <a:pt x="353" y="482"/>
                  <a:pt x="353" y="482"/>
                </a:cubicBezTo>
                <a:cubicBezTo>
                  <a:pt x="352" y="482"/>
                  <a:pt x="352" y="482"/>
                  <a:pt x="352" y="483"/>
                </a:cubicBezTo>
                <a:cubicBezTo>
                  <a:pt x="351" y="483"/>
                  <a:pt x="352" y="483"/>
                  <a:pt x="351" y="484"/>
                </a:cubicBezTo>
                <a:cubicBezTo>
                  <a:pt x="351" y="484"/>
                  <a:pt x="350" y="484"/>
                  <a:pt x="350" y="485"/>
                </a:cubicBezTo>
                <a:cubicBezTo>
                  <a:pt x="350" y="485"/>
                  <a:pt x="350" y="485"/>
                  <a:pt x="350" y="485"/>
                </a:cubicBezTo>
                <a:cubicBezTo>
                  <a:pt x="350" y="486"/>
                  <a:pt x="349" y="485"/>
                  <a:pt x="349" y="486"/>
                </a:cubicBezTo>
                <a:cubicBezTo>
                  <a:pt x="347" y="488"/>
                  <a:pt x="347" y="488"/>
                  <a:pt x="347" y="488"/>
                </a:cubicBezTo>
                <a:cubicBezTo>
                  <a:pt x="347" y="489"/>
                  <a:pt x="347" y="489"/>
                  <a:pt x="347" y="489"/>
                </a:cubicBezTo>
                <a:cubicBezTo>
                  <a:pt x="347" y="489"/>
                  <a:pt x="344" y="490"/>
                  <a:pt x="344" y="491"/>
                </a:cubicBezTo>
                <a:cubicBezTo>
                  <a:pt x="343" y="491"/>
                  <a:pt x="343" y="491"/>
                  <a:pt x="343" y="491"/>
                </a:cubicBezTo>
                <a:cubicBezTo>
                  <a:pt x="343" y="492"/>
                  <a:pt x="343" y="492"/>
                  <a:pt x="343" y="492"/>
                </a:cubicBezTo>
                <a:cubicBezTo>
                  <a:pt x="342" y="492"/>
                  <a:pt x="342" y="493"/>
                  <a:pt x="341" y="494"/>
                </a:cubicBezTo>
                <a:cubicBezTo>
                  <a:pt x="340" y="494"/>
                  <a:pt x="340" y="494"/>
                  <a:pt x="340" y="494"/>
                </a:cubicBezTo>
                <a:cubicBezTo>
                  <a:pt x="340" y="494"/>
                  <a:pt x="340" y="495"/>
                  <a:pt x="340" y="495"/>
                </a:cubicBezTo>
                <a:cubicBezTo>
                  <a:pt x="339" y="495"/>
                  <a:pt x="338" y="495"/>
                  <a:pt x="337" y="496"/>
                </a:cubicBezTo>
                <a:cubicBezTo>
                  <a:pt x="337" y="496"/>
                  <a:pt x="337" y="496"/>
                  <a:pt x="337" y="496"/>
                </a:cubicBezTo>
                <a:cubicBezTo>
                  <a:pt x="336" y="496"/>
                  <a:pt x="336" y="496"/>
                  <a:pt x="335" y="497"/>
                </a:cubicBezTo>
                <a:cubicBezTo>
                  <a:pt x="335" y="497"/>
                  <a:pt x="335" y="497"/>
                  <a:pt x="335" y="498"/>
                </a:cubicBezTo>
                <a:cubicBezTo>
                  <a:pt x="335" y="498"/>
                  <a:pt x="335" y="498"/>
                  <a:pt x="335" y="498"/>
                </a:cubicBezTo>
                <a:cubicBezTo>
                  <a:pt x="334" y="498"/>
                  <a:pt x="333" y="498"/>
                  <a:pt x="333" y="498"/>
                </a:cubicBezTo>
                <a:cubicBezTo>
                  <a:pt x="332" y="498"/>
                  <a:pt x="332" y="498"/>
                  <a:pt x="332" y="499"/>
                </a:cubicBezTo>
                <a:cubicBezTo>
                  <a:pt x="332" y="499"/>
                  <a:pt x="332" y="499"/>
                  <a:pt x="331" y="499"/>
                </a:cubicBezTo>
                <a:cubicBezTo>
                  <a:pt x="331" y="499"/>
                  <a:pt x="330" y="499"/>
                  <a:pt x="329" y="499"/>
                </a:cubicBezTo>
                <a:cubicBezTo>
                  <a:pt x="328" y="500"/>
                  <a:pt x="327" y="501"/>
                  <a:pt x="325" y="501"/>
                </a:cubicBezTo>
                <a:cubicBezTo>
                  <a:pt x="325" y="501"/>
                  <a:pt x="325" y="501"/>
                  <a:pt x="325" y="501"/>
                </a:cubicBezTo>
                <a:cubicBezTo>
                  <a:pt x="325" y="501"/>
                  <a:pt x="324" y="501"/>
                  <a:pt x="324" y="501"/>
                </a:cubicBezTo>
                <a:cubicBezTo>
                  <a:pt x="324" y="501"/>
                  <a:pt x="322" y="501"/>
                  <a:pt x="322" y="502"/>
                </a:cubicBezTo>
                <a:cubicBezTo>
                  <a:pt x="321" y="502"/>
                  <a:pt x="320" y="501"/>
                  <a:pt x="320" y="501"/>
                </a:cubicBezTo>
                <a:cubicBezTo>
                  <a:pt x="319" y="501"/>
                  <a:pt x="316" y="502"/>
                  <a:pt x="316" y="502"/>
                </a:cubicBezTo>
                <a:cubicBezTo>
                  <a:pt x="316" y="503"/>
                  <a:pt x="315" y="501"/>
                  <a:pt x="314" y="501"/>
                </a:cubicBezTo>
                <a:cubicBezTo>
                  <a:pt x="312" y="502"/>
                  <a:pt x="310" y="498"/>
                  <a:pt x="308" y="497"/>
                </a:cubicBezTo>
                <a:cubicBezTo>
                  <a:pt x="308" y="498"/>
                  <a:pt x="308" y="497"/>
                  <a:pt x="308" y="498"/>
                </a:cubicBezTo>
                <a:cubicBezTo>
                  <a:pt x="308" y="499"/>
                  <a:pt x="311" y="501"/>
                  <a:pt x="312" y="501"/>
                </a:cubicBezTo>
                <a:cubicBezTo>
                  <a:pt x="312" y="501"/>
                  <a:pt x="312" y="501"/>
                  <a:pt x="312" y="501"/>
                </a:cubicBezTo>
                <a:cubicBezTo>
                  <a:pt x="312" y="501"/>
                  <a:pt x="306" y="502"/>
                  <a:pt x="305" y="501"/>
                </a:cubicBezTo>
                <a:cubicBezTo>
                  <a:pt x="305" y="502"/>
                  <a:pt x="304" y="502"/>
                  <a:pt x="304" y="502"/>
                </a:cubicBezTo>
                <a:cubicBezTo>
                  <a:pt x="303" y="503"/>
                  <a:pt x="303" y="504"/>
                  <a:pt x="301" y="505"/>
                </a:cubicBezTo>
                <a:cubicBezTo>
                  <a:pt x="301" y="505"/>
                  <a:pt x="301" y="505"/>
                  <a:pt x="301" y="506"/>
                </a:cubicBezTo>
                <a:cubicBezTo>
                  <a:pt x="300" y="506"/>
                  <a:pt x="299" y="507"/>
                  <a:pt x="298" y="508"/>
                </a:cubicBezTo>
                <a:cubicBezTo>
                  <a:pt x="298" y="509"/>
                  <a:pt x="298" y="509"/>
                  <a:pt x="298" y="509"/>
                </a:cubicBezTo>
                <a:cubicBezTo>
                  <a:pt x="298" y="509"/>
                  <a:pt x="298" y="509"/>
                  <a:pt x="298" y="509"/>
                </a:cubicBezTo>
                <a:cubicBezTo>
                  <a:pt x="297" y="508"/>
                  <a:pt x="297" y="508"/>
                  <a:pt x="297" y="507"/>
                </a:cubicBezTo>
                <a:cubicBezTo>
                  <a:pt x="297" y="507"/>
                  <a:pt x="297" y="507"/>
                  <a:pt x="297" y="507"/>
                </a:cubicBezTo>
                <a:cubicBezTo>
                  <a:pt x="296" y="508"/>
                  <a:pt x="296" y="508"/>
                  <a:pt x="295" y="508"/>
                </a:cubicBezTo>
                <a:cubicBezTo>
                  <a:pt x="295" y="509"/>
                  <a:pt x="294" y="510"/>
                  <a:pt x="293" y="511"/>
                </a:cubicBezTo>
                <a:cubicBezTo>
                  <a:pt x="293" y="512"/>
                  <a:pt x="293" y="512"/>
                  <a:pt x="293" y="513"/>
                </a:cubicBezTo>
                <a:cubicBezTo>
                  <a:pt x="293" y="513"/>
                  <a:pt x="293" y="514"/>
                  <a:pt x="293" y="514"/>
                </a:cubicBezTo>
                <a:cubicBezTo>
                  <a:pt x="292" y="514"/>
                  <a:pt x="293" y="515"/>
                  <a:pt x="293" y="515"/>
                </a:cubicBezTo>
                <a:cubicBezTo>
                  <a:pt x="293" y="516"/>
                  <a:pt x="293" y="517"/>
                  <a:pt x="293" y="517"/>
                </a:cubicBezTo>
                <a:cubicBezTo>
                  <a:pt x="292" y="518"/>
                  <a:pt x="293" y="519"/>
                  <a:pt x="293" y="520"/>
                </a:cubicBezTo>
                <a:cubicBezTo>
                  <a:pt x="293" y="521"/>
                  <a:pt x="294" y="521"/>
                  <a:pt x="294" y="522"/>
                </a:cubicBezTo>
                <a:cubicBezTo>
                  <a:pt x="294" y="522"/>
                  <a:pt x="294" y="522"/>
                  <a:pt x="294" y="522"/>
                </a:cubicBezTo>
                <a:cubicBezTo>
                  <a:pt x="295" y="522"/>
                  <a:pt x="295" y="521"/>
                  <a:pt x="296" y="520"/>
                </a:cubicBezTo>
                <a:cubicBezTo>
                  <a:pt x="296" y="520"/>
                  <a:pt x="296" y="520"/>
                  <a:pt x="296" y="520"/>
                </a:cubicBezTo>
                <a:cubicBezTo>
                  <a:pt x="296" y="519"/>
                  <a:pt x="297" y="520"/>
                  <a:pt x="297" y="519"/>
                </a:cubicBezTo>
                <a:cubicBezTo>
                  <a:pt x="297" y="519"/>
                  <a:pt x="297" y="519"/>
                  <a:pt x="297" y="519"/>
                </a:cubicBezTo>
                <a:cubicBezTo>
                  <a:pt x="297" y="519"/>
                  <a:pt x="297" y="519"/>
                  <a:pt x="297" y="519"/>
                </a:cubicBezTo>
                <a:cubicBezTo>
                  <a:pt x="299" y="519"/>
                  <a:pt x="299" y="518"/>
                  <a:pt x="299" y="517"/>
                </a:cubicBezTo>
                <a:cubicBezTo>
                  <a:pt x="299" y="517"/>
                  <a:pt x="299" y="517"/>
                  <a:pt x="299" y="517"/>
                </a:cubicBezTo>
                <a:cubicBezTo>
                  <a:pt x="299" y="517"/>
                  <a:pt x="300" y="517"/>
                  <a:pt x="300" y="517"/>
                </a:cubicBezTo>
                <a:cubicBezTo>
                  <a:pt x="301" y="517"/>
                  <a:pt x="301" y="517"/>
                  <a:pt x="301" y="517"/>
                </a:cubicBezTo>
                <a:cubicBezTo>
                  <a:pt x="302" y="517"/>
                  <a:pt x="301" y="517"/>
                  <a:pt x="302" y="517"/>
                </a:cubicBezTo>
                <a:cubicBezTo>
                  <a:pt x="302" y="517"/>
                  <a:pt x="302" y="517"/>
                  <a:pt x="302" y="517"/>
                </a:cubicBezTo>
                <a:cubicBezTo>
                  <a:pt x="302" y="517"/>
                  <a:pt x="302" y="517"/>
                  <a:pt x="302" y="517"/>
                </a:cubicBezTo>
                <a:cubicBezTo>
                  <a:pt x="302" y="516"/>
                  <a:pt x="302" y="516"/>
                  <a:pt x="302" y="516"/>
                </a:cubicBezTo>
                <a:cubicBezTo>
                  <a:pt x="302" y="516"/>
                  <a:pt x="303" y="516"/>
                  <a:pt x="303" y="517"/>
                </a:cubicBezTo>
                <a:cubicBezTo>
                  <a:pt x="303" y="517"/>
                  <a:pt x="303" y="517"/>
                  <a:pt x="304" y="517"/>
                </a:cubicBezTo>
                <a:cubicBezTo>
                  <a:pt x="304" y="516"/>
                  <a:pt x="304" y="515"/>
                  <a:pt x="304" y="515"/>
                </a:cubicBezTo>
                <a:cubicBezTo>
                  <a:pt x="304" y="514"/>
                  <a:pt x="304" y="514"/>
                  <a:pt x="304" y="514"/>
                </a:cubicBezTo>
                <a:cubicBezTo>
                  <a:pt x="303" y="514"/>
                  <a:pt x="303" y="514"/>
                  <a:pt x="303" y="515"/>
                </a:cubicBezTo>
                <a:cubicBezTo>
                  <a:pt x="303" y="514"/>
                  <a:pt x="303" y="514"/>
                  <a:pt x="303" y="514"/>
                </a:cubicBezTo>
                <a:cubicBezTo>
                  <a:pt x="302" y="514"/>
                  <a:pt x="302" y="514"/>
                  <a:pt x="302" y="513"/>
                </a:cubicBezTo>
                <a:cubicBezTo>
                  <a:pt x="301" y="513"/>
                  <a:pt x="302" y="513"/>
                  <a:pt x="301" y="513"/>
                </a:cubicBezTo>
                <a:cubicBezTo>
                  <a:pt x="301" y="513"/>
                  <a:pt x="301" y="513"/>
                  <a:pt x="301" y="513"/>
                </a:cubicBezTo>
                <a:cubicBezTo>
                  <a:pt x="301" y="512"/>
                  <a:pt x="301" y="512"/>
                  <a:pt x="301" y="511"/>
                </a:cubicBezTo>
                <a:cubicBezTo>
                  <a:pt x="301" y="511"/>
                  <a:pt x="302" y="510"/>
                  <a:pt x="302" y="510"/>
                </a:cubicBezTo>
                <a:cubicBezTo>
                  <a:pt x="302" y="510"/>
                  <a:pt x="303" y="510"/>
                  <a:pt x="303" y="510"/>
                </a:cubicBezTo>
                <a:cubicBezTo>
                  <a:pt x="303" y="510"/>
                  <a:pt x="304" y="509"/>
                  <a:pt x="304" y="509"/>
                </a:cubicBezTo>
                <a:cubicBezTo>
                  <a:pt x="304" y="509"/>
                  <a:pt x="304" y="509"/>
                  <a:pt x="304" y="509"/>
                </a:cubicBezTo>
                <a:cubicBezTo>
                  <a:pt x="304" y="509"/>
                  <a:pt x="305" y="509"/>
                  <a:pt x="305" y="509"/>
                </a:cubicBezTo>
                <a:cubicBezTo>
                  <a:pt x="305" y="509"/>
                  <a:pt x="306" y="508"/>
                  <a:pt x="306" y="507"/>
                </a:cubicBezTo>
                <a:cubicBezTo>
                  <a:pt x="307" y="507"/>
                  <a:pt x="309" y="507"/>
                  <a:pt x="309" y="507"/>
                </a:cubicBezTo>
                <a:cubicBezTo>
                  <a:pt x="310" y="507"/>
                  <a:pt x="309" y="507"/>
                  <a:pt x="310" y="507"/>
                </a:cubicBezTo>
                <a:cubicBezTo>
                  <a:pt x="310" y="507"/>
                  <a:pt x="311" y="508"/>
                  <a:pt x="311" y="508"/>
                </a:cubicBezTo>
                <a:cubicBezTo>
                  <a:pt x="312" y="507"/>
                  <a:pt x="312" y="507"/>
                  <a:pt x="312" y="507"/>
                </a:cubicBezTo>
                <a:cubicBezTo>
                  <a:pt x="313" y="507"/>
                  <a:pt x="316" y="507"/>
                  <a:pt x="317" y="507"/>
                </a:cubicBezTo>
                <a:cubicBezTo>
                  <a:pt x="317" y="507"/>
                  <a:pt x="319" y="507"/>
                  <a:pt x="320" y="507"/>
                </a:cubicBezTo>
                <a:cubicBezTo>
                  <a:pt x="320" y="506"/>
                  <a:pt x="320" y="507"/>
                  <a:pt x="321" y="507"/>
                </a:cubicBezTo>
                <a:cubicBezTo>
                  <a:pt x="321" y="507"/>
                  <a:pt x="321" y="506"/>
                  <a:pt x="321" y="506"/>
                </a:cubicBezTo>
                <a:cubicBezTo>
                  <a:pt x="322" y="507"/>
                  <a:pt x="323" y="506"/>
                  <a:pt x="323" y="506"/>
                </a:cubicBezTo>
                <a:cubicBezTo>
                  <a:pt x="324" y="506"/>
                  <a:pt x="324" y="506"/>
                  <a:pt x="324" y="506"/>
                </a:cubicBezTo>
                <a:cubicBezTo>
                  <a:pt x="324" y="506"/>
                  <a:pt x="324" y="506"/>
                  <a:pt x="324" y="506"/>
                </a:cubicBezTo>
                <a:cubicBezTo>
                  <a:pt x="324" y="507"/>
                  <a:pt x="323" y="507"/>
                  <a:pt x="322" y="507"/>
                </a:cubicBezTo>
                <a:cubicBezTo>
                  <a:pt x="322" y="507"/>
                  <a:pt x="322" y="508"/>
                  <a:pt x="322" y="508"/>
                </a:cubicBezTo>
                <a:cubicBezTo>
                  <a:pt x="321" y="508"/>
                  <a:pt x="321" y="508"/>
                  <a:pt x="320" y="508"/>
                </a:cubicBezTo>
                <a:cubicBezTo>
                  <a:pt x="320" y="508"/>
                  <a:pt x="320" y="508"/>
                  <a:pt x="320" y="508"/>
                </a:cubicBezTo>
                <a:cubicBezTo>
                  <a:pt x="320" y="508"/>
                  <a:pt x="320" y="508"/>
                  <a:pt x="319" y="508"/>
                </a:cubicBezTo>
                <a:cubicBezTo>
                  <a:pt x="319" y="508"/>
                  <a:pt x="319" y="509"/>
                  <a:pt x="319" y="509"/>
                </a:cubicBezTo>
                <a:cubicBezTo>
                  <a:pt x="318" y="509"/>
                  <a:pt x="318" y="508"/>
                  <a:pt x="317" y="510"/>
                </a:cubicBezTo>
                <a:cubicBezTo>
                  <a:pt x="317" y="510"/>
                  <a:pt x="316" y="509"/>
                  <a:pt x="316" y="510"/>
                </a:cubicBezTo>
                <a:cubicBezTo>
                  <a:pt x="315" y="510"/>
                  <a:pt x="314" y="510"/>
                  <a:pt x="314" y="511"/>
                </a:cubicBezTo>
                <a:cubicBezTo>
                  <a:pt x="314" y="511"/>
                  <a:pt x="314" y="511"/>
                  <a:pt x="314" y="511"/>
                </a:cubicBezTo>
                <a:cubicBezTo>
                  <a:pt x="314" y="511"/>
                  <a:pt x="312" y="512"/>
                  <a:pt x="312" y="512"/>
                </a:cubicBezTo>
                <a:cubicBezTo>
                  <a:pt x="311" y="512"/>
                  <a:pt x="311" y="512"/>
                  <a:pt x="310" y="512"/>
                </a:cubicBezTo>
                <a:cubicBezTo>
                  <a:pt x="310" y="512"/>
                  <a:pt x="310" y="513"/>
                  <a:pt x="309" y="513"/>
                </a:cubicBezTo>
                <a:cubicBezTo>
                  <a:pt x="309" y="514"/>
                  <a:pt x="308" y="514"/>
                  <a:pt x="308" y="514"/>
                </a:cubicBezTo>
                <a:cubicBezTo>
                  <a:pt x="308" y="515"/>
                  <a:pt x="308" y="515"/>
                  <a:pt x="308" y="515"/>
                </a:cubicBezTo>
                <a:cubicBezTo>
                  <a:pt x="308" y="516"/>
                  <a:pt x="307" y="515"/>
                  <a:pt x="307" y="516"/>
                </a:cubicBezTo>
                <a:cubicBezTo>
                  <a:pt x="307" y="516"/>
                  <a:pt x="307" y="516"/>
                  <a:pt x="307" y="516"/>
                </a:cubicBezTo>
                <a:cubicBezTo>
                  <a:pt x="307" y="517"/>
                  <a:pt x="306" y="517"/>
                  <a:pt x="306" y="518"/>
                </a:cubicBezTo>
                <a:cubicBezTo>
                  <a:pt x="306" y="518"/>
                  <a:pt x="306" y="518"/>
                  <a:pt x="306" y="518"/>
                </a:cubicBezTo>
                <a:cubicBezTo>
                  <a:pt x="306" y="518"/>
                  <a:pt x="304" y="518"/>
                  <a:pt x="303" y="519"/>
                </a:cubicBezTo>
                <a:cubicBezTo>
                  <a:pt x="302" y="519"/>
                  <a:pt x="303" y="520"/>
                  <a:pt x="302" y="521"/>
                </a:cubicBezTo>
                <a:cubicBezTo>
                  <a:pt x="302" y="522"/>
                  <a:pt x="302" y="522"/>
                  <a:pt x="303" y="522"/>
                </a:cubicBezTo>
                <a:cubicBezTo>
                  <a:pt x="303" y="523"/>
                  <a:pt x="303" y="524"/>
                  <a:pt x="303" y="524"/>
                </a:cubicBezTo>
                <a:cubicBezTo>
                  <a:pt x="303" y="525"/>
                  <a:pt x="303" y="525"/>
                  <a:pt x="303" y="526"/>
                </a:cubicBezTo>
                <a:cubicBezTo>
                  <a:pt x="303" y="526"/>
                  <a:pt x="304" y="526"/>
                  <a:pt x="304" y="527"/>
                </a:cubicBezTo>
                <a:cubicBezTo>
                  <a:pt x="304" y="527"/>
                  <a:pt x="304" y="528"/>
                  <a:pt x="305" y="529"/>
                </a:cubicBezTo>
                <a:cubicBezTo>
                  <a:pt x="305" y="530"/>
                  <a:pt x="306" y="530"/>
                  <a:pt x="307" y="531"/>
                </a:cubicBezTo>
                <a:cubicBezTo>
                  <a:pt x="308" y="531"/>
                  <a:pt x="308" y="529"/>
                  <a:pt x="308" y="528"/>
                </a:cubicBezTo>
                <a:cubicBezTo>
                  <a:pt x="309" y="528"/>
                  <a:pt x="309" y="528"/>
                  <a:pt x="310" y="528"/>
                </a:cubicBezTo>
                <a:cubicBezTo>
                  <a:pt x="310" y="527"/>
                  <a:pt x="310" y="526"/>
                  <a:pt x="310" y="526"/>
                </a:cubicBezTo>
                <a:cubicBezTo>
                  <a:pt x="310" y="524"/>
                  <a:pt x="310" y="524"/>
                  <a:pt x="309" y="524"/>
                </a:cubicBezTo>
                <a:cubicBezTo>
                  <a:pt x="310" y="522"/>
                  <a:pt x="311" y="519"/>
                  <a:pt x="312" y="519"/>
                </a:cubicBezTo>
                <a:cubicBezTo>
                  <a:pt x="312" y="518"/>
                  <a:pt x="313" y="519"/>
                  <a:pt x="314" y="518"/>
                </a:cubicBezTo>
                <a:cubicBezTo>
                  <a:pt x="315" y="518"/>
                  <a:pt x="315" y="517"/>
                  <a:pt x="316" y="517"/>
                </a:cubicBezTo>
                <a:cubicBezTo>
                  <a:pt x="317" y="516"/>
                  <a:pt x="318" y="516"/>
                  <a:pt x="319" y="515"/>
                </a:cubicBezTo>
                <a:cubicBezTo>
                  <a:pt x="319" y="515"/>
                  <a:pt x="320" y="515"/>
                  <a:pt x="320" y="515"/>
                </a:cubicBezTo>
                <a:cubicBezTo>
                  <a:pt x="321" y="515"/>
                  <a:pt x="322" y="514"/>
                  <a:pt x="323" y="514"/>
                </a:cubicBezTo>
                <a:cubicBezTo>
                  <a:pt x="323" y="513"/>
                  <a:pt x="323" y="513"/>
                  <a:pt x="323" y="513"/>
                </a:cubicBezTo>
                <a:cubicBezTo>
                  <a:pt x="323" y="512"/>
                  <a:pt x="323" y="512"/>
                  <a:pt x="323" y="512"/>
                </a:cubicBezTo>
                <a:cubicBezTo>
                  <a:pt x="324" y="513"/>
                  <a:pt x="324" y="513"/>
                  <a:pt x="324" y="513"/>
                </a:cubicBezTo>
                <a:cubicBezTo>
                  <a:pt x="324" y="513"/>
                  <a:pt x="324" y="513"/>
                  <a:pt x="324" y="513"/>
                </a:cubicBezTo>
                <a:cubicBezTo>
                  <a:pt x="324" y="513"/>
                  <a:pt x="324" y="513"/>
                  <a:pt x="324" y="513"/>
                </a:cubicBezTo>
                <a:cubicBezTo>
                  <a:pt x="324" y="513"/>
                  <a:pt x="324" y="513"/>
                  <a:pt x="325" y="513"/>
                </a:cubicBezTo>
                <a:cubicBezTo>
                  <a:pt x="325" y="512"/>
                  <a:pt x="325" y="512"/>
                  <a:pt x="325" y="511"/>
                </a:cubicBezTo>
                <a:cubicBezTo>
                  <a:pt x="325" y="511"/>
                  <a:pt x="326" y="512"/>
                  <a:pt x="326" y="512"/>
                </a:cubicBezTo>
                <a:cubicBezTo>
                  <a:pt x="327" y="512"/>
                  <a:pt x="329" y="510"/>
                  <a:pt x="329" y="510"/>
                </a:cubicBezTo>
                <a:cubicBezTo>
                  <a:pt x="330" y="509"/>
                  <a:pt x="332" y="509"/>
                  <a:pt x="333" y="508"/>
                </a:cubicBezTo>
                <a:cubicBezTo>
                  <a:pt x="333" y="507"/>
                  <a:pt x="334" y="506"/>
                  <a:pt x="335" y="506"/>
                </a:cubicBezTo>
                <a:cubicBezTo>
                  <a:pt x="336" y="505"/>
                  <a:pt x="337" y="505"/>
                  <a:pt x="338" y="504"/>
                </a:cubicBezTo>
                <a:cubicBezTo>
                  <a:pt x="339" y="504"/>
                  <a:pt x="339" y="503"/>
                  <a:pt x="340" y="503"/>
                </a:cubicBezTo>
                <a:cubicBezTo>
                  <a:pt x="340" y="503"/>
                  <a:pt x="340" y="503"/>
                  <a:pt x="340" y="503"/>
                </a:cubicBezTo>
                <a:cubicBezTo>
                  <a:pt x="341" y="502"/>
                  <a:pt x="342" y="501"/>
                  <a:pt x="343" y="501"/>
                </a:cubicBezTo>
                <a:cubicBezTo>
                  <a:pt x="344" y="501"/>
                  <a:pt x="344" y="501"/>
                  <a:pt x="344" y="501"/>
                </a:cubicBezTo>
                <a:cubicBezTo>
                  <a:pt x="344" y="501"/>
                  <a:pt x="345" y="500"/>
                  <a:pt x="345" y="499"/>
                </a:cubicBezTo>
                <a:cubicBezTo>
                  <a:pt x="346" y="499"/>
                  <a:pt x="346" y="500"/>
                  <a:pt x="347" y="500"/>
                </a:cubicBezTo>
                <a:cubicBezTo>
                  <a:pt x="347" y="499"/>
                  <a:pt x="347" y="499"/>
                  <a:pt x="348" y="499"/>
                </a:cubicBezTo>
                <a:cubicBezTo>
                  <a:pt x="349" y="498"/>
                  <a:pt x="349" y="499"/>
                  <a:pt x="350" y="498"/>
                </a:cubicBezTo>
                <a:cubicBezTo>
                  <a:pt x="351" y="498"/>
                  <a:pt x="351" y="497"/>
                  <a:pt x="351" y="497"/>
                </a:cubicBezTo>
                <a:cubicBezTo>
                  <a:pt x="352" y="497"/>
                  <a:pt x="352" y="497"/>
                  <a:pt x="352" y="497"/>
                </a:cubicBezTo>
                <a:cubicBezTo>
                  <a:pt x="353" y="496"/>
                  <a:pt x="354" y="495"/>
                  <a:pt x="354" y="495"/>
                </a:cubicBezTo>
                <a:cubicBezTo>
                  <a:pt x="355" y="494"/>
                  <a:pt x="356" y="495"/>
                  <a:pt x="357" y="494"/>
                </a:cubicBezTo>
                <a:cubicBezTo>
                  <a:pt x="357" y="494"/>
                  <a:pt x="357" y="493"/>
                  <a:pt x="357" y="493"/>
                </a:cubicBezTo>
                <a:cubicBezTo>
                  <a:pt x="358" y="493"/>
                  <a:pt x="358" y="492"/>
                  <a:pt x="359" y="492"/>
                </a:cubicBezTo>
                <a:cubicBezTo>
                  <a:pt x="359" y="492"/>
                  <a:pt x="359" y="492"/>
                  <a:pt x="359" y="492"/>
                </a:cubicBezTo>
                <a:cubicBezTo>
                  <a:pt x="359" y="492"/>
                  <a:pt x="359" y="492"/>
                  <a:pt x="359" y="492"/>
                </a:cubicBezTo>
                <a:cubicBezTo>
                  <a:pt x="360" y="492"/>
                  <a:pt x="360" y="492"/>
                  <a:pt x="361" y="491"/>
                </a:cubicBezTo>
                <a:cubicBezTo>
                  <a:pt x="361" y="491"/>
                  <a:pt x="361" y="491"/>
                  <a:pt x="361" y="491"/>
                </a:cubicBezTo>
                <a:cubicBezTo>
                  <a:pt x="362" y="491"/>
                  <a:pt x="363" y="489"/>
                  <a:pt x="364" y="489"/>
                </a:cubicBezTo>
                <a:cubicBezTo>
                  <a:pt x="364" y="488"/>
                  <a:pt x="364" y="488"/>
                  <a:pt x="365" y="487"/>
                </a:cubicBezTo>
                <a:cubicBezTo>
                  <a:pt x="365" y="487"/>
                  <a:pt x="364" y="485"/>
                  <a:pt x="363" y="485"/>
                </a:cubicBezTo>
                <a:cubicBezTo>
                  <a:pt x="363" y="485"/>
                  <a:pt x="362" y="485"/>
                  <a:pt x="362" y="485"/>
                </a:cubicBezTo>
                <a:cubicBezTo>
                  <a:pt x="362" y="484"/>
                  <a:pt x="362" y="484"/>
                  <a:pt x="362" y="484"/>
                </a:cubicBezTo>
                <a:cubicBezTo>
                  <a:pt x="362" y="482"/>
                  <a:pt x="363" y="479"/>
                  <a:pt x="363" y="478"/>
                </a:cubicBezTo>
                <a:cubicBezTo>
                  <a:pt x="364" y="478"/>
                  <a:pt x="364" y="477"/>
                  <a:pt x="364" y="477"/>
                </a:cubicBezTo>
                <a:cubicBezTo>
                  <a:pt x="365" y="477"/>
                  <a:pt x="364" y="476"/>
                  <a:pt x="364" y="476"/>
                </a:cubicBezTo>
                <a:cubicBezTo>
                  <a:pt x="365" y="476"/>
                  <a:pt x="365" y="476"/>
                  <a:pt x="365" y="476"/>
                </a:cubicBezTo>
                <a:cubicBezTo>
                  <a:pt x="365" y="475"/>
                  <a:pt x="365" y="475"/>
                  <a:pt x="365" y="474"/>
                </a:cubicBezTo>
                <a:cubicBezTo>
                  <a:pt x="366" y="474"/>
                  <a:pt x="366" y="474"/>
                  <a:pt x="366" y="473"/>
                </a:cubicBezTo>
                <a:cubicBezTo>
                  <a:pt x="368" y="473"/>
                  <a:pt x="369" y="469"/>
                  <a:pt x="371" y="468"/>
                </a:cubicBezTo>
                <a:cubicBezTo>
                  <a:pt x="371" y="468"/>
                  <a:pt x="371" y="468"/>
                  <a:pt x="370" y="467"/>
                </a:cubicBezTo>
                <a:cubicBezTo>
                  <a:pt x="371" y="467"/>
                  <a:pt x="371" y="467"/>
                  <a:pt x="371" y="467"/>
                </a:cubicBezTo>
                <a:cubicBezTo>
                  <a:pt x="371" y="467"/>
                  <a:pt x="371" y="466"/>
                  <a:pt x="371" y="466"/>
                </a:cubicBezTo>
                <a:cubicBezTo>
                  <a:pt x="372" y="466"/>
                  <a:pt x="372" y="466"/>
                  <a:pt x="372" y="466"/>
                </a:cubicBezTo>
                <a:cubicBezTo>
                  <a:pt x="373" y="465"/>
                  <a:pt x="372" y="465"/>
                  <a:pt x="372" y="464"/>
                </a:cubicBezTo>
                <a:cubicBezTo>
                  <a:pt x="372" y="464"/>
                  <a:pt x="373" y="464"/>
                  <a:pt x="373" y="464"/>
                </a:cubicBezTo>
                <a:cubicBezTo>
                  <a:pt x="373" y="464"/>
                  <a:pt x="373" y="463"/>
                  <a:pt x="373" y="462"/>
                </a:cubicBezTo>
                <a:cubicBezTo>
                  <a:pt x="374" y="462"/>
                  <a:pt x="374" y="462"/>
                  <a:pt x="374" y="462"/>
                </a:cubicBezTo>
                <a:cubicBezTo>
                  <a:pt x="374" y="462"/>
                  <a:pt x="374" y="461"/>
                  <a:pt x="374" y="460"/>
                </a:cubicBezTo>
                <a:cubicBezTo>
                  <a:pt x="376" y="460"/>
                  <a:pt x="376" y="459"/>
                  <a:pt x="377" y="458"/>
                </a:cubicBezTo>
                <a:cubicBezTo>
                  <a:pt x="377" y="458"/>
                  <a:pt x="377" y="458"/>
                  <a:pt x="377" y="458"/>
                </a:cubicBezTo>
                <a:cubicBezTo>
                  <a:pt x="377" y="457"/>
                  <a:pt x="378" y="457"/>
                  <a:pt x="378" y="457"/>
                </a:cubicBezTo>
                <a:cubicBezTo>
                  <a:pt x="378" y="456"/>
                  <a:pt x="379" y="456"/>
                  <a:pt x="379" y="455"/>
                </a:cubicBezTo>
                <a:cubicBezTo>
                  <a:pt x="379" y="455"/>
                  <a:pt x="379" y="454"/>
                  <a:pt x="379" y="453"/>
                </a:cubicBezTo>
                <a:cubicBezTo>
                  <a:pt x="380" y="453"/>
                  <a:pt x="380" y="453"/>
                  <a:pt x="380" y="453"/>
                </a:cubicBezTo>
                <a:cubicBezTo>
                  <a:pt x="380" y="453"/>
                  <a:pt x="380" y="453"/>
                  <a:pt x="380" y="453"/>
                </a:cubicBezTo>
                <a:cubicBezTo>
                  <a:pt x="380" y="452"/>
                  <a:pt x="381" y="452"/>
                  <a:pt x="381" y="452"/>
                </a:cubicBezTo>
                <a:cubicBezTo>
                  <a:pt x="381" y="452"/>
                  <a:pt x="382" y="451"/>
                  <a:pt x="382" y="451"/>
                </a:cubicBezTo>
                <a:cubicBezTo>
                  <a:pt x="383" y="450"/>
                  <a:pt x="384" y="451"/>
                  <a:pt x="385" y="451"/>
                </a:cubicBezTo>
                <a:cubicBezTo>
                  <a:pt x="386" y="450"/>
                  <a:pt x="386" y="450"/>
                  <a:pt x="387" y="450"/>
                </a:cubicBezTo>
                <a:cubicBezTo>
                  <a:pt x="387" y="450"/>
                  <a:pt x="388" y="451"/>
                  <a:pt x="389" y="451"/>
                </a:cubicBezTo>
                <a:cubicBezTo>
                  <a:pt x="389" y="451"/>
                  <a:pt x="390" y="450"/>
                  <a:pt x="390" y="450"/>
                </a:cubicBezTo>
                <a:cubicBezTo>
                  <a:pt x="390" y="450"/>
                  <a:pt x="391" y="450"/>
                  <a:pt x="391" y="450"/>
                </a:cubicBezTo>
                <a:cubicBezTo>
                  <a:pt x="391" y="450"/>
                  <a:pt x="391" y="450"/>
                  <a:pt x="392" y="450"/>
                </a:cubicBezTo>
                <a:cubicBezTo>
                  <a:pt x="394" y="451"/>
                  <a:pt x="397" y="450"/>
                  <a:pt x="398" y="451"/>
                </a:cubicBezTo>
                <a:cubicBezTo>
                  <a:pt x="400" y="451"/>
                  <a:pt x="402" y="450"/>
                  <a:pt x="403" y="450"/>
                </a:cubicBezTo>
                <a:cubicBezTo>
                  <a:pt x="403" y="450"/>
                  <a:pt x="403" y="451"/>
                  <a:pt x="403" y="451"/>
                </a:cubicBezTo>
                <a:cubicBezTo>
                  <a:pt x="404" y="451"/>
                  <a:pt x="404" y="451"/>
                  <a:pt x="404" y="450"/>
                </a:cubicBezTo>
                <a:cubicBezTo>
                  <a:pt x="404" y="450"/>
                  <a:pt x="406" y="451"/>
                  <a:pt x="406" y="451"/>
                </a:cubicBezTo>
                <a:cubicBezTo>
                  <a:pt x="406" y="451"/>
                  <a:pt x="407" y="451"/>
                  <a:pt x="407" y="451"/>
                </a:cubicBezTo>
                <a:cubicBezTo>
                  <a:pt x="407" y="451"/>
                  <a:pt x="407" y="451"/>
                  <a:pt x="407" y="451"/>
                </a:cubicBezTo>
                <a:cubicBezTo>
                  <a:pt x="407" y="451"/>
                  <a:pt x="407" y="451"/>
                  <a:pt x="407" y="451"/>
                </a:cubicBezTo>
                <a:cubicBezTo>
                  <a:pt x="407" y="451"/>
                  <a:pt x="407" y="451"/>
                  <a:pt x="407" y="450"/>
                </a:cubicBezTo>
                <a:cubicBezTo>
                  <a:pt x="408" y="450"/>
                  <a:pt x="410" y="450"/>
                  <a:pt x="411" y="451"/>
                </a:cubicBezTo>
                <a:cubicBezTo>
                  <a:pt x="412" y="451"/>
                  <a:pt x="411" y="450"/>
                  <a:pt x="412" y="450"/>
                </a:cubicBezTo>
                <a:cubicBezTo>
                  <a:pt x="412" y="450"/>
                  <a:pt x="413" y="450"/>
                  <a:pt x="414" y="450"/>
                </a:cubicBezTo>
                <a:cubicBezTo>
                  <a:pt x="414" y="449"/>
                  <a:pt x="414" y="449"/>
                  <a:pt x="414" y="449"/>
                </a:cubicBezTo>
                <a:cubicBezTo>
                  <a:pt x="414" y="449"/>
                  <a:pt x="415" y="450"/>
                  <a:pt x="416" y="450"/>
                </a:cubicBezTo>
                <a:close/>
                <a:moveTo>
                  <a:pt x="302" y="516"/>
                </a:moveTo>
                <a:cubicBezTo>
                  <a:pt x="302" y="517"/>
                  <a:pt x="302" y="517"/>
                  <a:pt x="301" y="516"/>
                </a:cubicBezTo>
                <a:lnTo>
                  <a:pt x="302" y="516"/>
                </a:lnTo>
                <a:close/>
                <a:moveTo>
                  <a:pt x="301" y="509"/>
                </a:moveTo>
                <a:cubicBezTo>
                  <a:pt x="301" y="509"/>
                  <a:pt x="301" y="509"/>
                  <a:pt x="301" y="509"/>
                </a:cubicBezTo>
                <a:cubicBezTo>
                  <a:pt x="301" y="509"/>
                  <a:pt x="301" y="508"/>
                  <a:pt x="301" y="508"/>
                </a:cubicBezTo>
                <a:cubicBezTo>
                  <a:pt x="300" y="508"/>
                  <a:pt x="301" y="508"/>
                  <a:pt x="300" y="508"/>
                </a:cubicBezTo>
                <a:cubicBezTo>
                  <a:pt x="300" y="508"/>
                  <a:pt x="300" y="508"/>
                  <a:pt x="300" y="508"/>
                </a:cubicBezTo>
                <a:cubicBezTo>
                  <a:pt x="300" y="507"/>
                  <a:pt x="300" y="507"/>
                  <a:pt x="300" y="507"/>
                </a:cubicBezTo>
                <a:cubicBezTo>
                  <a:pt x="301" y="507"/>
                  <a:pt x="301" y="508"/>
                  <a:pt x="301" y="508"/>
                </a:cubicBezTo>
                <a:lnTo>
                  <a:pt x="301" y="509"/>
                </a:lnTo>
                <a:close/>
                <a:moveTo>
                  <a:pt x="302" y="508"/>
                </a:moveTo>
                <a:cubicBezTo>
                  <a:pt x="302" y="508"/>
                  <a:pt x="302" y="508"/>
                  <a:pt x="302" y="508"/>
                </a:cubicBezTo>
                <a:cubicBezTo>
                  <a:pt x="303" y="508"/>
                  <a:pt x="303" y="508"/>
                  <a:pt x="303" y="508"/>
                </a:cubicBezTo>
                <a:cubicBezTo>
                  <a:pt x="303" y="508"/>
                  <a:pt x="303" y="508"/>
                  <a:pt x="303" y="508"/>
                </a:cubicBezTo>
                <a:cubicBezTo>
                  <a:pt x="303" y="508"/>
                  <a:pt x="303" y="508"/>
                  <a:pt x="302" y="508"/>
                </a:cubicBezTo>
                <a:close/>
                <a:moveTo>
                  <a:pt x="305" y="508"/>
                </a:moveTo>
                <a:cubicBezTo>
                  <a:pt x="305" y="508"/>
                  <a:pt x="305" y="508"/>
                  <a:pt x="305" y="508"/>
                </a:cubicBezTo>
                <a:cubicBezTo>
                  <a:pt x="305" y="508"/>
                  <a:pt x="305" y="508"/>
                  <a:pt x="305" y="508"/>
                </a:cubicBezTo>
                <a:cubicBezTo>
                  <a:pt x="305" y="508"/>
                  <a:pt x="305" y="508"/>
                  <a:pt x="305" y="508"/>
                </a:cubicBezTo>
                <a:close/>
                <a:moveTo>
                  <a:pt x="314" y="503"/>
                </a:moveTo>
                <a:cubicBezTo>
                  <a:pt x="314" y="503"/>
                  <a:pt x="314" y="503"/>
                  <a:pt x="314" y="503"/>
                </a:cubicBezTo>
                <a:cubicBezTo>
                  <a:pt x="314" y="503"/>
                  <a:pt x="314" y="503"/>
                  <a:pt x="314" y="503"/>
                </a:cubicBezTo>
                <a:cubicBezTo>
                  <a:pt x="314" y="503"/>
                  <a:pt x="314" y="503"/>
                  <a:pt x="314" y="502"/>
                </a:cubicBezTo>
                <a:cubicBezTo>
                  <a:pt x="314" y="503"/>
                  <a:pt x="314" y="503"/>
                  <a:pt x="314" y="503"/>
                </a:cubicBezTo>
                <a:close/>
                <a:moveTo>
                  <a:pt x="314" y="504"/>
                </a:moveTo>
                <a:cubicBezTo>
                  <a:pt x="314" y="504"/>
                  <a:pt x="314" y="504"/>
                  <a:pt x="314" y="504"/>
                </a:cubicBezTo>
                <a:cubicBezTo>
                  <a:pt x="314" y="503"/>
                  <a:pt x="314" y="504"/>
                  <a:pt x="315" y="503"/>
                </a:cubicBezTo>
                <a:cubicBezTo>
                  <a:pt x="315" y="503"/>
                  <a:pt x="315" y="503"/>
                  <a:pt x="315" y="503"/>
                </a:cubicBezTo>
                <a:cubicBezTo>
                  <a:pt x="315" y="504"/>
                  <a:pt x="315" y="504"/>
                  <a:pt x="314" y="504"/>
                </a:cubicBezTo>
                <a:close/>
                <a:moveTo>
                  <a:pt x="316" y="504"/>
                </a:moveTo>
                <a:cubicBezTo>
                  <a:pt x="316" y="504"/>
                  <a:pt x="315" y="504"/>
                  <a:pt x="315" y="504"/>
                </a:cubicBezTo>
                <a:cubicBezTo>
                  <a:pt x="315" y="504"/>
                  <a:pt x="315" y="504"/>
                  <a:pt x="315" y="503"/>
                </a:cubicBezTo>
                <a:cubicBezTo>
                  <a:pt x="316" y="503"/>
                  <a:pt x="316" y="503"/>
                  <a:pt x="316" y="503"/>
                </a:cubicBezTo>
                <a:cubicBezTo>
                  <a:pt x="316" y="504"/>
                  <a:pt x="316" y="504"/>
                  <a:pt x="316" y="504"/>
                </a:cubicBezTo>
                <a:close/>
                <a:moveTo>
                  <a:pt x="316" y="503"/>
                </a:moveTo>
                <a:cubicBezTo>
                  <a:pt x="316" y="503"/>
                  <a:pt x="316" y="503"/>
                  <a:pt x="316" y="503"/>
                </a:cubicBezTo>
                <a:cubicBezTo>
                  <a:pt x="316" y="503"/>
                  <a:pt x="316" y="503"/>
                  <a:pt x="316" y="503"/>
                </a:cubicBezTo>
                <a:close/>
                <a:moveTo>
                  <a:pt x="317" y="505"/>
                </a:moveTo>
                <a:cubicBezTo>
                  <a:pt x="317" y="505"/>
                  <a:pt x="317" y="505"/>
                  <a:pt x="317" y="505"/>
                </a:cubicBezTo>
                <a:cubicBezTo>
                  <a:pt x="317" y="504"/>
                  <a:pt x="317" y="504"/>
                  <a:pt x="317" y="504"/>
                </a:cubicBezTo>
                <a:cubicBezTo>
                  <a:pt x="317" y="504"/>
                  <a:pt x="317" y="504"/>
                  <a:pt x="317" y="504"/>
                </a:cubicBezTo>
                <a:lnTo>
                  <a:pt x="317" y="505"/>
                </a:lnTo>
                <a:close/>
                <a:moveTo>
                  <a:pt x="318" y="503"/>
                </a:moveTo>
                <a:cubicBezTo>
                  <a:pt x="318" y="503"/>
                  <a:pt x="317" y="503"/>
                  <a:pt x="317" y="503"/>
                </a:cubicBezTo>
                <a:cubicBezTo>
                  <a:pt x="317" y="503"/>
                  <a:pt x="317" y="503"/>
                  <a:pt x="317" y="503"/>
                </a:cubicBezTo>
                <a:cubicBezTo>
                  <a:pt x="317" y="503"/>
                  <a:pt x="317" y="503"/>
                  <a:pt x="317" y="503"/>
                </a:cubicBezTo>
                <a:cubicBezTo>
                  <a:pt x="317" y="503"/>
                  <a:pt x="317" y="503"/>
                  <a:pt x="318" y="503"/>
                </a:cubicBezTo>
                <a:close/>
                <a:moveTo>
                  <a:pt x="312" y="513"/>
                </a:moveTo>
                <a:cubicBezTo>
                  <a:pt x="312" y="513"/>
                  <a:pt x="312" y="513"/>
                  <a:pt x="312" y="513"/>
                </a:cubicBezTo>
                <a:cubicBezTo>
                  <a:pt x="312" y="512"/>
                  <a:pt x="312" y="512"/>
                  <a:pt x="312" y="512"/>
                </a:cubicBezTo>
                <a:cubicBezTo>
                  <a:pt x="312" y="512"/>
                  <a:pt x="312" y="512"/>
                  <a:pt x="312" y="512"/>
                </a:cubicBezTo>
                <a:lnTo>
                  <a:pt x="312" y="513"/>
                </a:lnTo>
                <a:close/>
                <a:moveTo>
                  <a:pt x="324" y="508"/>
                </a:moveTo>
                <a:cubicBezTo>
                  <a:pt x="324" y="508"/>
                  <a:pt x="324" y="508"/>
                  <a:pt x="324" y="507"/>
                </a:cubicBezTo>
                <a:cubicBezTo>
                  <a:pt x="324" y="507"/>
                  <a:pt x="324" y="507"/>
                  <a:pt x="324" y="507"/>
                </a:cubicBezTo>
                <a:lnTo>
                  <a:pt x="324" y="508"/>
                </a:lnTo>
                <a:close/>
                <a:moveTo>
                  <a:pt x="327" y="510"/>
                </a:moveTo>
                <a:cubicBezTo>
                  <a:pt x="327" y="510"/>
                  <a:pt x="327" y="510"/>
                  <a:pt x="327" y="510"/>
                </a:cubicBezTo>
                <a:cubicBezTo>
                  <a:pt x="327" y="510"/>
                  <a:pt x="327" y="510"/>
                  <a:pt x="327" y="510"/>
                </a:cubicBezTo>
                <a:cubicBezTo>
                  <a:pt x="327" y="510"/>
                  <a:pt x="327" y="510"/>
                  <a:pt x="327" y="510"/>
                </a:cubicBezTo>
                <a:close/>
                <a:moveTo>
                  <a:pt x="362" y="472"/>
                </a:moveTo>
                <a:cubicBezTo>
                  <a:pt x="362" y="472"/>
                  <a:pt x="362" y="472"/>
                  <a:pt x="362" y="472"/>
                </a:cubicBezTo>
                <a:cubicBezTo>
                  <a:pt x="362" y="472"/>
                  <a:pt x="362" y="472"/>
                  <a:pt x="362" y="472"/>
                </a:cubicBezTo>
                <a:cubicBezTo>
                  <a:pt x="362" y="472"/>
                  <a:pt x="362" y="472"/>
                  <a:pt x="362" y="472"/>
                </a:cubicBezTo>
                <a:close/>
                <a:moveTo>
                  <a:pt x="363" y="474"/>
                </a:moveTo>
                <a:cubicBezTo>
                  <a:pt x="363" y="474"/>
                  <a:pt x="363" y="474"/>
                  <a:pt x="363" y="474"/>
                </a:cubicBezTo>
                <a:cubicBezTo>
                  <a:pt x="363" y="474"/>
                  <a:pt x="363" y="474"/>
                  <a:pt x="363" y="474"/>
                </a:cubicBezTo>
                <a:cubicBezTo>
                  <a:pt x="363" y="474"/>
                  <a:pt x="363" y="474"/>
                  <a:pt x="363" y="474"/>
                </a:cubicBezTo>
                <a:close/>
                <a:moveTo>
                  <a:pt x="363" y="475"/>
                </a:moveTo>
                <a:cubicBezTo>
                  <a:pt x="363" y="475"/>
                  <a:pt x="363" y="475"/>
                  <a:pt x="363" y="475"/>
                </a:cubicBezTo>
                <a:cubicBezTo>
                  <a:pt x="363" y="475"/>
                  <a:pt x="363" y="475"/>
                  <a:pt x="363" y="475"/>
                </a:cubicBezTo>
                <a:cubicBezTo>
                  <a:pt x="363" y="475"/>
                  <a:pt x="363" y="475"/>
                  <a:pt x="363" y="475"/>
                </a:cubicBezTo>
                <a:close/>
                <a:moveTo>
                  <a:pt x="364" y="469"/>
                </a:moveTo>
                <a:cubicBezTo>
                  <a:pt x="364" y="469"/>
                  <a:pt x="364" y="469"/>
                  <a:pt x="364" y="469"/>
                </a:cubicBezTo>
                <a:cubicBezTo>
                  <a:pt x="364" y="469"/>
                  <a:pt x="364" y="469"/>
                  <a:pt x="364" y="469"/>
                </a:cubicBezTo>
                <a:close/>
                <a:moveTo>
                  <a:pt x="367" y="468"/>
                </a:moveTo>
                <a:cubicBezTo>
                  <a:pt x="367" y="468"/>
                  <a:pt x="367" y="468"/>
                  <a:pt x="367" y="468"/>
                </a:cubicBezTo>
                <a:cubicBezTo>
                  <a:pt x="367" y="468"/>
                  <a:pt x="367" y="468"/>
                  <a:pt x="367" y="468"/>
                </a:cubicBezTo>
                <a:close/>
                <a:moveTo>
                  <a:pt x="367" y="469"/>
                </a:moveTo>
                <a:cubicBezTo>
                  <a:pt x="367" y="469"/>
                  <a:pt x="367" y="469"/>
                  <a:pt x="367" y="469"/>
                </a:cubicBezTo>
                <a:cubicBezTo>
                  <a:pt x="367" y="469"/>
                  <a:pt x="367" y="469"/>
                  <a:pt x="367" y="469"/>
                </a:cubicBezTo>
                <a:cubicBezTo>
                  <a:pt x="367" y="469"/>
                  <a:pt x="367" y="469"/>
                  <a:pt x="367" y="469"/>
                </a:cubicBezTo>
                <a:close/>
                <a:moveTo>
                  <a:pt x="368" y="468"/>
                </a:moveTo>
                <a:cubicBezTo>
                  <a:pt x="368" y="468"/>
                  <a:pt x="368" y="468"/>
                  <a:pt x="368" y="468"/>
                </a:cubicBezTo>
                <a:cubicBezTo>
                  <a:pt x="368" y="468"/>
                  <a:pt x="368" y="468"/>
                  <a:pt x="368" y="468"/>
                </a:cubicBezTo>
                <a:cubicBezTo>
                  <a:pt x="368" y="468"/>
                  <a:pt x="368" y="468"/>
                  <a:pt x="368" y="468"/>
                </a:cubicBezTo>
                <a:close/>
                <a:moveTo>
                  <a:pt x="369" y="462"/>
                </a:moveTo>
                <a:cubicBezTo>
                  <a:pt x="368" y="462"/>
                  <a:pt x="368" y="462"/>
                  <a:pt x="368" y="462"/>
                </a:cubicBezTo>
                <a:cubicBezTo>
                  <a:pt x="368" y="461"/>
                  <a:pt x="368" y="461"/>
                  <a:pt x="368" y="461"/>
                </a:cubicBezTo>
                <a:cubicBezTo>
                  <a:pt x="369" y="461"/>
                  <a:pt x="369" y="461"/>
                  <a:pt x="369" y="461"/>
                </a:cubicBezTo>
                <a:lnTo>
                  <a:pt x="369" y="462"/>
                </a:lnTo>
                <a:close/>
                <a:moveTo>
                  <a:pt x="370" y="460"/>
                </a:moveTo>
                <a:cubicBezTo>
                  <a:pt x="369" y="460"/>
                  <a:pt x="369" y="460"/>
                  <a:pt x="369" y="460"/>
                </a:cubicBezTo>
                <a:cubicBezTo>
                  <a:pt x="369" y="460"/>
                  <a:pt x="369" y="460"/>
                  <a:pt x="369" y="460"/>
                </a:cubicBezTo>
                <a:cubicBezTo>
                  <a:pt x="370" y="460"/>
                  <a:pt x="370" y="460"/>
                  <a:pt x="370" y="460"/>
                </a:cubicBezTo>
                <a:close/>
                <a:moveTo>
                  <a:pt x="371" y="464"/>
                </a:moveTo>
                <a:cubicBezTo>
                  <a:pt x="370" y="464"/>
                  <a:pt x="370" y="464"/>
                  <a:pt x="370" y="464"/>
                </a:cubicBezTo>
                <a:cubicBezTo>
                  <a:pt x="370" y="464"/>
                  <a:pt x="370" y="464"/>
                  <a:pt x="370" y="464"/>
                </a:cubicBezTo>
                <a:cubicBezTo>
                  <a:pt x="371" y="464"/>
                  <a:pt x="371" y="464"/>
                  <a:pt x="371" y="464"/>
                </a:cubicBezTo>
                <a:close/>
                <a:moveTo>
                  <a:pt x="374" y="461"/>
                </a:moveTo>
                <a:cubicBezTo>
                  <a:pt x="374" y="461"/>
                  <a:pt x="374" y="462"/>
                  <a:pt x="374" y="461"/>
                </a:cubicBezTo>
                <a:cubicBezTo>
                  <a:pt x="373" y="461"/>
                  <a:pt x="373" y="461"/>
                  <a:pt x="373" y="461"/>
                </a:cubicBezTo>
                <a:cubicBezTo>
                  <a:pt x="373" y="461"/>
                  <a:pt x="374" y="461"/>
                  <a:pt x="374" y="461"/>
                </a:cubicBezTo>
                <a:cubicBezTo>
                  <a:pt x="374" y="461"/>
                  <a:pt x="374" y="461"/>
                  <a:pt x="374" y="461"/>
                </a:cubicBezTo>
                <a:close/>
                <a:moveTo>
                  <a:pt x="377" y="455"/>
                </a:moveTo>
                <a:cubicBezTo>
                  <a:pt x="377" y="456"/>
                  <a:pt x="377" y="456"/>
                  <a:pt x="377" y="456"/>
                </a:cubicBezTo>
                <a:cubicBezTo>
                  <a:pt x="377" y="456"/>
                  <a:pt x="377" y="456"/>
                  <a:pt x="377" y="456"/>
                </a:cubicBezTo>
                <a:cubicBezTo>
                  <a:pt x="376" y="455"/>
                  <a:pt x="376" y="455"/>
                  <a:pt x="377" y="454"/>
                </a:cubicBezTo>
                <a:cubicBezTo>
                  <a:pt x="377" y="454"/>
                  <a:pt x="377" y="455"/>
                  <a:pt x="377" y="455"/>
                </a:cubicBezTo>
                <a:close/>
                <a:moveTo>
                  <a:pt x="391" y="444"/>
                </a:moveTo>
                <a:cubicBezTo>
                  <a:pt x="391" y="445"/>
                  <a:pt x="391" y="445"/>
                  <a:pt x="391" y="445"/>
                </a:cubicBezTo>
                <a:cubicBezTo>
                  <a:pt x="390" y="445"/>
                  <a:pt x="390" y="445"/>
                  <a:pt x="390" y="445"/>
                </a:cubicBezTo>
                <a:cubicBezTo>
                  <a:pt x="391" y="445"/>
                  <a:pt x="391" y="444"/>
                  <a:pt x="391" y="444"/>
                </a:cubicBezTo>
                <a:cubicBezTo>
                  <a:pt x="391" y="444"/>
                  <a:pt x="391" y="444"/>
                  <a:pt x="391" y="444"/>
                </a:cubicBezTo>
                <a:close/>
                <a:moveTo>
                  <a:pt x="423" y="442"/>
                </a:moveTo>
                <a:cubicBezTo>
                  <a:pt x="422" y="442"/>
                  <a:pt x="422" y="442"/>
                  <a:pt x="422" y="442"/>
                </a:cubicBezTo>
                <a:cubicBezTo>
                  <a:pt x="422" y="442"/>
                  <a:pt x="422" y="442"/>
                  <a:pt x="422" y="443"/>
                </a:cubicBezTo>
                <a:cubicBezTo>
                  <a:pt x="422" y="443"/>
                  <a:pt x="422" y="443"/>
                  <a:pt x="422" y="442"/>
                </a:cubicBezTo>
                <a:cubicBezTo>
                  <a:pt x="421" y="443"/>
                  <a:pt x="421" y="444"/>
                  <a:pt x="421" y="444"/>
                </a:cubicBezTo>
                <a:cubicBezTo>
                  <a:pt x="421" y="444"/>
                  <a:pt x="421" y="444"/>
                  <a:pt x="421" y="444"/>
                </a:cubicBezTo>
                <a:cubicBezTo>
                  <a:pt x="421" y="445"/>
                  <a:pt x="421" y="445"/>
                  <a:pt x="421" y="445"/>
                </a:cubicBezTo>
                <a:cubicBezTo>
                  <a:pt x="421" y="445"/>
                  <a:pt x="422" y="445"/>
                  <a:pt x="422" y="445"/>
                </a:cubicBezTo>
                <a:cubicBezTo>
                  <a:pt x="422" y="444"/>
                  <a:pt x="422" y="444"/>
                  <a:pt x="422" y="444"/>
                </a:cubicBezTo>
                <a:cubicBezTo>
                  <a:pt x="422" y="444"/>
                  <a:pt x="423" y="443"/>
                  <a:pt x="423" y="443"/>
                </a:cubicBezTo>
                <a:cubicBezTo>
                  <a:pt x="424" y="443"/>
                  <a:pt x="423" y="442"/>
                  <a:pt x="423" y="442"/>
                </a:cubicBezTo>
                <a:close/>
                <a:moveTo>
                  <a:pt x="430" y="443"/>
                </a:moveTo>
                <a:cubicBezTo>
                  <a:pt x="430" y="443"/>
                  <a:pt x="430" y="442"/>
                  <a:pt x="429" y="442"/>
                </a:cubicBezTo>
                <a:cubicBezTo>
                  <a:pt x="429" y="443"/>
                  <a:pt x="429" y="443"/>
                  <a:pt x="429" y="444"/>
                </a:cubicBezTo>
                <a:cubicBezTo>
                  <a:pt x="429" y="444"/>
                  <a:pt x="430" y="443"/>
                  <a:pt x="430" y="443"/>
                </a:cubicBezTo>
                <a:close/>
                <a:moveTo>
                  <a:pt x="86" y="442"/>
                </a:moveTo>
                <a:cubicBezTo>
                  <a:pt x="86" y="443"/>
                  <a:pt x="86" y="443"/>
                  <a:pt x="86" y="443"/>
                </a:cubicBezTo>
                <a:cubicBezTo>
                  <a:pt x="87" y="443"/>
                  <a:pt x="87" y="443"/>
                  <a:pt x="87" y="443"/>
                </a:cubicBezTo>
                <a:cubicBezTo>
                  <a:pt x="87" y="443"/>
                  <a:pt x="87" y="443"/>
                  <a:pt x="86" y="442"/>
                </a:cubicBezTo>
                <a:close/>
                <a:moveTo>
                  <a:pt x="598" y="443"/>
                </a:moveTo>
                <a:cubicBezTo>
                  <a:pt x="598" y="443"/>
                  <a:pt x="598" y="443"/>
                  <a:pt x="599" y="443"/>
                </a:cubicBezTo>
                <a:cubicBezTo>
                  <a:pt x="599" y="443"/>
                  <a:pt x="599" y="443"/>
                  <a:pt x="598" y="443"/>
                </a:cubicBezTo>
                <a:close/>
                <a:moveTo>
                  <a:pt x="607" y="443"/>
                </a:moveTo>
                <a:cubicBezTo>
                  <a:pt x="607" y="443"/>
                  <a:pt x="607" y="443"/>
                  <a:pt x="607" y="443"/>
                </a:cubicBezTo>
                <a:cubicBezTo>
                  <a:pt x="607" y="443"/>
                  <a:pt x="607" y="443"/>
                  <a:pt x="607" y="443"/>
                </a:cubicBezTo>
                <a:close/>
                <a:moveTo>
                  <a:pt x="86" y="443"/>
                </a:moveTo>
                <a:cubicBezTo>
                  <a:pt x="86" y="443"/>
                  <a:pt x="86" y="443"/>
                  <a:pt x="86" y="443"/>
                </a:cubicBezTo>
                <a:cubicBezTo>
                  <a:pt x="86" y="443"/>
                  <a:pt x="86" y="443"/>
                  <a:pt x="86" y="443"/>
                </a:cubicBezTo>
                <a:cubicBezTo>
                  <a:pt x="86" y="443"/>
                  <a:pt x="86" y="443"/>
                  <a:pt x="86" y="443"/>
                </a:cubicBezTo>
                <a:cubicBezTo>
                  <a:pt x="86" y="443"/>
                  <a:pt x="86" y="443"/>
                  <a:pt x="86" y="443"/>
                </a:cubicBezTo>
                <a:close/>
                <a:moveTo>
                  <a:pt x="121" y="443"/>
                </a:moveTo>
                <a:cubicBezTo>
                  <a:pt x="121" y="444"/>
                  <a:pt x="121" y="444"/>
                  <a:pt x="121" y="444"/>
                </a:cubicBezTo>
                <a:cubicBezTo>
                  <a:pt x="121" y="444"/>
                  <a:pt x="121" y="444"/>
                  <a:pt x="121" y="444"/>
                </a:cubicBezTo>
                <a:cubicBezTo>
                  <a:pt x="121" y="443"/>
                  <a:pt x="121" y="443"/>
                  <a:pt x="121" y="443"/>
                </a:cubicBezTo>
                <a:close/>
                <a:moveTo>
                  <a:pt x="85" y="444"/>
                </a:moveTo>
                <a:cubicBezTo>
                  <a:pt x="85" y="444"/>
                  <a:pt x="85" y="444"/>
                  <a:pt x="85" y="444"/>
                </a:cubicBezTo>
                <a:cubicBezTo>
                  <a:pt x="85" y="444"/>
                  <a:pt x="85" y="444"/>
                  <a:pt x="85" y="444"/>
                </a:cubicBezTo>
                <a:cubicBezTo>
                  <a:pt x="85" y="444"/>
                  <a:pt x="85" y="444"/>
                  <a:pt x="85" y="444"/>
                </a:cubicBezTo>
                <a:cubicBezTo>
                  <a:pt x="85" y="444"/>
                  <a:pt x="85" y="444"/>
                  <a:pt x="85" y="444"/>
                </a:cubicBezTo>
                <a:cubicBezTo>
                  <a:pt x="85" y="444"/>
                  <a:pt x="85" y="444"/>
                  <a:pt x="85" y="444"/>
                </a:cubicBezTo>
                <a:close/>
                <a:moveTo>
                  <a:pt x="607" y="444"/>
                </a:moveTo>
                <a:cubicBezTo>
                  <a:pt x="607" y="444"/>
                  <a:pt x="606" y="444"/>
                  <a:pt x="606" y="444"/>
                </a:cubicBezTo>
                <a:cubicBezTo>
                  <a:pt x="606" y="444"/>
                  <a:pt x="606" y="446"/>
                  <a:pt x="606" y="446"/>
                </a:cubicBezTo>
                <a:cubicBezTo>
                  <a:pt x="606" y="446"/>
                  <a:pt x="605" y="447"/>
                  <a:pt x="605" y="448"/>
                </a:cubicBezTo>
                <a:cubicBezTo>
                  <a:pt x="606" y="448"/>
                  <a:pt x="606" y="448"/>
                  <a:pt x="606" y="448"/>
                </a:cubicBezTo>
                <a:cubicBezTo>
                  <a:pt x="606" y="449"/>
                  <a:pt x="605" y="451"/>
                  <a:pt x="606" y="452"/>
                </a:cubicBezTo>
                <a:cubicBezTo>
                  <a:pt x="606" y="452"/>
                  <a:pt x="606" y="452"/>
                  <a:pt x="606" y="452"/>
                </a:cubicBezTo>
                <a:cubicBezTo>
                  <a:pt x="606" y="453"/>
                  <a:pt x="606" y="452"/>
                  <a:pt x="606" y="453"/>
                </a:cubicBezTo>
                <a:cubicBezTo>
                  <a:pt x="606" y="453"/>
                  <a:pt x="607" y="455"/>
                  <a:pt x="606" y="455"/>
                </a:cubicBezTo>
                <a:cubicBezTo>
                  <a:pt x="606" y="456"/>
                  <a:pt x="605" y="457"/>
                  <a:pt x="606" y="459"/>
                </a:cubicBezTo>
                <a:cubicBezTo>
                  <a:pt x="606" y="460"/>
                  <a:pt x="605" y="461"/>
                  <a:pt x="606" y="462"/>
                </a:cubicBezTo>
                <a:cubicBezTo>
                  <a:pt x="605" y="462"/>
                  <a:pt x="605" y="463"/>
                  <a:pt x="604" y="463"/>
                </a:cubicBezTo>
                <a:cubicBezTo>
                  <a:pt x="604" y="464"/>
                  <a:pt x="605" y="464"/>
                  <a:pt x="605" y="464"/>
                </a:cubicBezTo>
                <a:cubicBezTo>
                  <a:pt x="605" y="464"/>
                  <a:pt x="604" y="465"/>
                  <a:pt x="604" y="465"/>
                </a:cubicBezTo>
                <a:cubicBezTo>
                  <a:pt x="604" y="467"/>
                  <a:pt x="604" y="468"/>
                  <a:pt x="603" y="469"/>
                </a:cubicBezTo>
                <a:cubicBezTo>
                  <a:pt x="603" y="470"/>
                  <a:pt x="603" y="471"/>
                  <a:pt x="603" y="471"/>
                </a:cubicBezTo>
                <a:cubicBezTo>
                  <a:pt x="603" y="471"/>
                  <a:pt x="602" y="472"/>
                  <a:pt x="602" y="472"/>
                </a:cubicBezTo>
                <a:cubicBezTo>
                  <a:pt x="602" y="473"/>
                  <a:pt x="602" y="474"/>
                  <a:pt x="602" y="475"/>
                </a:cubicBezTo>
                <a:cubicBezTo>
                  <a:pt x="602" y="475"/>
                  <a:pt x="602" y="475"/>
                  <a:pt x="602" y="475"/>
                </a:cubicBezTo>
                <a:cubicBezTo>
                  <a:pt x="601" y="474"/>
                  <a:pt x="602" y="474"/>
                  <a:pt x="601" y="473"/>
                </a:cubicBezTo>
                <a:cubicBezTo>
                  <a:pt x="601" y="473"/>
                  <a:pt x="601" y="473"/>
                  <a:pt x="601" y="473"/>
                </a:cubicBezTo>
                <a:cubicBezTo>
                  <a:pt x="601" y="472"/>
                  <a:pt x="601" y="472"/>
                  <a:pt x="601" y="472"/>
                </a:cubicBezTo>
                <a:cubicBezTo>
                  <a:pt x="601" y="472"/>
                  <a:pt x="601" y="472"/>
                  <a:pt x="601" y="472"/>
                </a:cubicBezTo>
                <a:cubicBezTo>
                  <a:pt x="600" y="472"/>
                  <a:pt x="600" y="472"/>
                  <a:pt x="600" y="472"/>
                </a:cubicBezTo>
                <a:cubicBezTo>
                  <a:pt x="600" y="473"/>
                  <a:pt x="600" y="473"/>
                  <a:pt x="600" y="473"/>
                </a:cubicBezTo>
                <a:cubicBezTo>
                  <a:pt x="600" y="475"/>
                  <a:pt x="601" y="475"/>
                  <a:pt x="601" y="476"/>
                </a:cubicBezTo>
                <a:cubicBezTo>
                  <a:pt x="602" y="477"/>
                  <a:pt x="601" y="477"/>
                  <a:pt x="601" y="478"/>
                </a:cubicBezTo>
                <a:cubicBezTo>
                  <a:pt x="601" y="478"/>
                  <a:pt x="601" y="479"/>
                  <a:pt x="601" y="479"/>
                </a:cubicBezTo>
                <a:cubicBezTo>
                  <a:pt x="601" y="480"/>
                  <a:pt x="600" y="480"/>
                  <a:pt x="600" y="481"/>
                </a:cubicBezTo>
                <a:cubicBezTo>
                  <a:pt x="600" y="481"/>
                  <a:pt x="600" y="482"/>
                  <a:pt x="600" y="483"/>
                </a:cubicBezTo>
                <a:cubicBezTo>
                  <a:pt x="600" y="483"/>
                  <a:pt x="599" y="483"/>
                  <a:pt x="599" y="483"/>
                </a:cubicBezTo>
                <a:cubicBezTo>
                  <a:pt x="599" y="484"/>
                  <a:pt x="599" y="484"/>
                  <a:pt x="599" y="484"/>
                </a:cubicBezTo>
                <a:cubicBezTo>
                  <a:pt x="599" y="484"/>
                  <a:pt x="599" y="484"/>
                  <a:pt x="599" y="484"/>
                </a:cubicBezTo>
                <a:cubicBezTo>
                  <a:pt x="598" y="485"/>
                  <a:pt x="598" y="485"/>
                  <a:pt x="598" y="486"/>
                </a:cubicBezTo>
                <a:cubicBezTo>
                  <a:pt x="598" y="486"/>
                  <a:pt x="597" y="486"/>
                  <a:pt x="597" y="487"/>
                </a:cubicBezTo>
                <a:cubicBezTo>
                  <a:pt x="596" y="488"/>
                  <a:pt x="596" y="491"/>
                  <a:pt x="595" y="491"/>
                </a:cubicBezTo>
                <a:cubicBezTo>
                  <a:pt x="595" y="492"/>
                  <a:pt x="595" y="492"/>
                  <a:pt x="595" y="492"/>
                </a:cubicBezTo>
                <a:cubicBezTo>
                  <a:pt x="595" y="494"/>
                  <a:pt x="594" y="493"/>
                  <a:pt x="594" y="494"/>
                </a:cubicBezTo>
                <a:cubicBezTo>
                  <a:pt x="593" y="495"/>
                  <a:pt x="592" y="496"/>
                  <a:pt x="592" y="497"/>
                </a:cubicBezTo>
                <a:cubicBezTo>
                  <a:pt x="591" y="498"/>
                  <a:pt x="591" y="498"/>
                  <a:pt x="590" y="498"/>
                </a:cubicBezTo>
                <a:cubicBezTo>
                  <a:pt x="590" y="499"/>
                  <a:pt x="590" y="500"/>
                  <a:pt x="589" y="500"/>
                </a:cubicBezTo>
                <a:cubicBezTo>
                  <a:pt x="590" y="500"/>
                  <a:pt x="590" y="500"/>
                  <a:pt x="590" y="501"/>
                </a:cubicBezTo>
                <a:cubicBezTo>
                  <a:pt x="590" y="501"/>
                  <a:pt x="591" y="501"/>
                  <a:pt x="591" y="501"/>
                </a:cubicBezTo>
                <a:cubicBezTo>
                  <a:pt x="592" y="499"/>
                  <a:pt x="593" y="497"/>
                  <a:pt x="594" y="496"/>
                </a:cubicBezTo>
                <a:cubicBezTo>
                  <a:pt x="594" y="496"/>
                  <a:pt x="594" y="496"/>
                  <a:pt x="594" y="496"/>
                </a:cubicBezTo>
                <a:cubicBezTo>
                  <a:pt x="595" y="496"/>
                  <a:pt x="595" y="495"/>
                  <a:pt x="595" y="494"/>
                </a:cubicBezTo>
                <a:cubicBezTo>
                  <a:pt x="596" y="493"/>
                  <a:pt x="597" y="492"/>
                  <a:pt x="597" y="491"/>
                </a:cubicBezTo>
                <a:cubicBezTo>
                  <a:pt x="597" y="490"/>
                  <a:pt x="597" y="489"/>
                  <a:pt x="597" y="489"/>
                </a:cubicBezTo>
                <a:cubicBezTo>
                  <a:pt x="598" y="488"/>
                  <a:pt x="598" y="488"/>
                  <a:pt x="598" y="488"/>
                </a:cubicBezTo>
                <a:cubicBezTo>
                  <a:pt x="598" y="487"/>
                  <a:pt x="598" y="487"/>
                  <a:pt x="598" y="487"/>
                </a:cubicBezTo>
                <a:cubicBezTo>
                  <a:pt x="599" y="487"/>
                  <a:pt x="599" y="486"/>
                  <a:pt x="599" y="486"/>
                </a:cubicBezTo>
                <a:cubicBezTo>
                  <a:pt x="600" y="486"/>
                  <a:pt x="600" y="485"/>
                  <a:pt x="600" y="485"/>
                </a:cubicBezTo>
                <a:cubicBezTo>
                  <a:pt x="600" y="484"/>
                  <a:pt x="601" y="484"/>
                  <a:pt x="601" y="484"/>
                </a:cubicBezTo>
                <a:cubicBezTo>
                  <a:pt x="601" y="483"/>
                  <a:pt x="601" y="483"/>
                  <a:pt x="601" y="483"/>
                </a:cubicBezTo>
                <a:cubicBezTo>
                  <a:pt x="601" y="483"/>
                  <a:pt x="601" y="483"/>
                  <a:pt x="601" y="483"/>
                </a:cubicBezTo>
                <a:cubicBezTo>
                  <a:pt x="601" y="482"/>
                  <a:pt x="601" y="482"/>
                  <a:pt x="601" y="482"/>
                </a:cubicBezTo>
                <a:cubicBezTo>
                  <a:pt x="602" y="481"/>
                  <a:pt x="602" y="480"/>
                  <a:pt x="603" y="479"/>
                </a:cubicBezTo>
                <a:cubicBezTo>
                  <a:pt x="603" y="479"/>
                  <a:pt x="602" y="479"/>
                  <a:pt x="602" y="478"/>
                </a:cubicBezTo>
                <a:cubicBezTo>
                  <a:pt x="602" y="478"/>
                  <a:pt x="603" y="478"/>
                  <a:pt x="603" y="477"/>
                </a:cubicBezTo>
                <a:cubicBezTo>
                  <a:pt x="603" y="477"/>
                  <a:pt x="603" y="477"/>
                  <a:pt x="603" y="476"/>
                </a:cubicBezTo>
                <a:cubicBezTo>
                  <a:pt x="603" y="475"/>
                  <a:pt x="604" y="473"/>
                  <a:pt x="604" y="471"/>
                </a:cubicBezTo>
                <a:cubicBezTo>
                  <a:pt x="604" y="470"/>
                  <a:pt x="604" y="469"/>
                  <a:pt x="604" y="468"/>
                </a:cubicBezTo>
                <a:cubicBezTo>
                  <a:pt x="605" y="468"/>
                  <a:pt x="605" y="468"/>
                  <a:pt x="605" y="467"/>
                </a:cubicBezTo>
                <a:cubicBezTo>
                  <a:pt x="605" y="467"/>
                  <a:pt x="605" y="466"/>
                  <a:pt x="605" y="466"/>
                </a:cubicBezTo>
                <a:cubicBezTo>
                  <a:pt x="605" y="466"/>
                  <a:pt x="605" y="466"/>
                  <a:pt x="606" y="465"/>
                </a:cubicBezTo>
                <a:cubicBezTo>
                  <a:pt x="606" y="465"/>
                  <a:pt x="605" y="464"/>
                  <a:pt x="605" y="464"/>
                </a:cubicBezTo>
                <a:cubicBezTo>
                  <a:pt x="605" y="464"/>
                  <a:pt x="606" y="463"/>
                  <a:pt x="606" y="463"/>
                </a:cubicBezTo>
                <a:cubicBezTo>
                  <a:pt x="606" y="463"/>
                  <a:pt x="606" y="463"/>
                  <a:pt x="606" y="463"/>
                </a:cubicBezTo>
                <a:cubicBezTo>
                  <a:pt x="607" y="463"/>
                  <a:pt x="607" y="463"/>
                  <a:pt x="607" y="463"/>
                </a:cubicBezTo>
                <a:cubicBezTo>
                  <a:pt x="607" y="463"/>
                  <a:pt x="607" y="462"/>
                  <a:pt x="607" y="461"/>
                </a:cubicBezTo>
                <a:cubicBezTo>
                  <a:pt x="607" y="461"/>
                  <a:pt x="606" y="461"/>
                  <a:pt x="606" y="460"/>
                </a:cubicBezTo>
                <a:cubicBezTo>
                  <a:pt x="607" y="457"/>
                  <a:pt x="608" y="454"/>
                  <a:pt x="607" y="452"/>
                </a:cubicBezTo>
                <a:cubicBezTo>
                  <a:pt x="606" y="451"/>
                  <a:pt x="608" y="449"/>
                  <a:pt x="608" y="447"/>
                </a:cubicBezTo>
                <a:cubicBezTo>
                  <a:pt x="607" y="447"/>
                  <a:pt x="607" y="447"/>
                  <a:pt x="607" y="447"/>
                </a:cubicBezTo>
                <a:cubicBezTo>
                  <a:pt x="607" y="446"/>
                  <a:pt x="607" y="446"/>
                  <a:pt x="607" y="445"/>
                </a:cubicBezTo>
                <a:cubicBezTo>
                  <a:pt x="607" y="445"/>
                  <a:pt x="607" y="445"/>
                  <a:pt x="607" y="444"/>
                </a:cubicBezTo>
                <a:close/>
                <a:moveTo>
                  <a:pt x="426" y="446"/>
                </a:moveTo>
                <a:cubicBezTo>
                  <a:pt x="427" y="446"/>
                  <a:pt x="427" y="446"/>
                  <a:pt x="428" y="446"/>
                </a:cubicBezTo>
                <a:cubicBezTo>
                  <a:pt x="428" y="445"/>
                  <a:pt x="428" y="445"/>
                  <a:pt x="428" y="445"/>
                </a:cubicBezTo>
                <a:cubicBezTo>
                  <a:pt x="428" y="444"/>
                  <a:pt x="428" y="444"/>
                  <a:pt x="428" y="444"/>
                </a:cubicBezTo>
                <a:cubicBezTo>
                  <a:pt x="428" y="444"/>
                  <a:pt x="428" y="444"/>
                  <a:pt x="428" y="444"/>
                </a:cubicBezTo>
                <a:cubicBezTo>
                  <a:pt x="427" y="444"/>
                  <a:pt x="427" y="445"/>
                  <a:pt x="426" y="446"/>
                </a:cubicBezTo>
                <a:close/>
                <a:moveTo>
                  <a:pt x="118" y="444"/>
                </a:moveTo>
                <a:cubicBezTo>
                  <a:pt x="118" y="444"/>
                  <a:pt x="117" y="444"/>
                  <a:pt x="117" y="444"/>
                </a:cubicBezTo>
                <a:cubicBezTo>
                  <a:pt x="117" y="444"/>
                  <a:pt x="117" y="444"/>
                  <a:pt x="118" y="444"/>
                </a:cubicBezTo>
                <a:close/>
                <a:moveTo>
                  <a:pt x="468" y="444"/>
                </a:moveTo>
                <a:cubicBezTo>
                  <a:pt x="467" y="445"/>
                  <a:pt x="468" y="445"/>
                  <a:pt x="468" y="445"/>
                </a:cubicBezTo>
                <a:cubicBezTo>
                  <a:pt x="468" y="445"/>
                  <a:pt x="468" y="445"/>
                  <a:pt x="468" y="445"/>
                </a:cubicBezTo>
                <a:cubicBezTo>
                  <a:pt x="468" y="445"/>
                  <a:pt x="468" y="444"/>
                  <a:pt x="468" y="444"/>
                </a:cubicBezTo>
                <a:close/>
                <a:moveTo>
                  <a:pt x="421" y="445"/>
                </a:moveTo>
                <a:cubicBezTo>
                  <a:pt x="421" y="444"/>
                  <a:pt x="421" y="445"/>
                  <a:pt x="420" y="444"/>
                </a:cubicBezTo>
                <a:cubicBezTo>
                  <a:pt x="420" y="445"/>
                  <a:pt x="420" y="445"/>
                  <a:pt x="420" y="445"/>
                </a:cubicBezTo>
                <a:lnTo>
                  <a:pt x="421" y="445"/>
                </a:lnTo>
                <a:close/>
                <a:moveTo>
                  <a:pt x="84" y="445"/>
                </a:moveTo>
                <a:cubicBezTo>
                  <a:pt x="84" y="445"/>
                  <a:pt x="84" y="445"/>
                  <a:pt x="84" y="445"/>
                </a:cubicBezTo>
                <a:cubicBezTo>
                  <a:pt x="84" y="446"/>
                  <a:pt x="84" y="446"/>
                  <a:pt x="84" y="446"/>
                </a:cubicBezTo>
                <a:cubicBezTo>
                  <a:pt x="84" y="446"/>
                  <a:pt x="84" y="445"/>
                  <a:pt x="84" y="445"/>
                </a:cubicBezTo>
                <a:cubicBezTo>
                  <a:pt x="84" y="445"/>
                  <a:pt x="84" y="445"/>
                  <a:pt x="84" y="445"/>
                </a:cubicBezTo>
                <a:close/>
                <a:moveTo>
                  <a:pt x="466" y="447"/>
                </a:moveTo>
                <a:cubicBezTo>
                  <a:pt x="466" y="446"/>
                  <a:pt x="466" y="446"/>
                  <a:pt x="466" y="446"/>
                </a:cubicBezTo>
                <a:cubicBezTo>
                  <a:pt x="466" y="446"/>
                  <a:pt x="466" y="446"/>
                  <a:pt x="466" y="446"/>
                </a:cubicBezTo>
                <a:cubicBezTo>
                  <a:pt x="466" y="446"/>
                  <a:pt x="465" y="446"/>
                  <a:pt x="466" y="446"/>
                </a:cubicBezTo>
                <a:cubicBezTo>
                  <a:pt x="466" y="447"/>
                  <a:pt x="466" y="447"/>
                  <a:pt x="466" y="447"/>
                </a:cubicBezTo>
                <a:close/>
                <a:moveTo>
                  <a:pt x="82" y="448"/>
                </a:moveTo>
                <a:cubicBezTo>
                  <a:pt x="82" y="448"/>
                  <a:pt x="82" y="448"/>
                  <a:pt x="82" y="448"/>
                </a:cubicBezTo>
                <a:cubicBezTo>
                  <a:pt x="82" y="448"/>
                  <a:pt x="82" y="448"/>
                  <a:pt x="82" y="448"/>
                </a:cubicBezTo>
                <a:cubicBezTo>
                  <a:pt x="82" y="448"/>
                  <a:pt x="82" y="448"/>
                  <a:pt x="82" y="448"/>
                </a:cubicBezTo>
                <a:close/>
                <a:moveTo>
                  <a:pt x="426" y="448"/>
                </a:moveTo>
                <a:cubicBezTo>
                  <a:pt x="427" y="448"/>
                  <a:pt x="427" y="448"/>
                  <a:pt x="426" y="448"/>
                </a:cubicBezTo>
                <a:cubicBezTo>
                  <a:pt x="426" y="448"/>
                  <a:pt x="426" y="448"/>
                  <a:pt x="426" y="448"/>
                </a:cubicBezTo>
                <a:close/>
                <a:moveTo>
                  <a:pt x="120" y="448"/>
                </a:moveTo>
                <a:cubicBezTo>
                  <a:pt x="120" y="448"/>
                  <a:pt x="120" y="448"/>
                  <a:pt x="120" y="448"/>
                </a:cubicBezTo>
                <a:cubicBezTo>
                  <a:pt x="120" y="448"/>
                  <a:pt x="120" y="448"/>
                  <a:pt x="120" y="448"/>
                </a:cubicBezTo>
                <a:close/>
                <a:moveTo>
                  <a:pt x="603" y="448"/>
                </a:moveTo>
                <a:cubicBezTo>
                  <a:pt x="603" y="448"/>
                  <a:pt x="603" y="449"/>
                  <a:pt x="602" y="449"/>
                </a:cubicBezTo>
                <a:cubicBezTo>
                  <a:pt x="602" y="449"/>
                  <a:pt x="602" y="449"/>
                  <a:pt x="602" y="449"/>
                </a:cubicBezTo>
                <a:cubicBezTo>
                  <a:pt x="603" y="449"/>
                  <a:pt x="603" y="449"/>
                  <a:pt x="604" y="449"/>
                </a:cubicBezTo>
                <a:cubicBezTo>
                  <a:pt x="604" y="449"/>
                  <a:pt x="604" y="449"/>
                  <a:pt x="604" y="448"/>
                </a:cubicBezTo>
                <a:lnTo>
                  <a:pt x="603" y="448"/>
                </a:lnTo>
                <a:close/>
                <a:moveTo>
                  <a:pt x="605" y="449"/>
                </a:moveTo>
                <a:cubicBezTo>
                  <a:pt x="605" y="449"/>
                  <a:pt x="605" y="449"/>
                  <a:pt x="605" y="449"/>
                </a:cubicBezTo>
                <a:cubicBezTo>
                  <a:pt x="605" y="449"/>
                  <a:pt x="605" y="449"/>
                  <a:pt x="605" y="449"/>
                </a:cubicBezTo>
                <a:close/>
                <a:moveTo>
                  <a:pt x="81" y="450"/>
                </a:moveTo>
                <a:cubicBezTo>
                  <a:pt x="81" y="449"/>
                  <a:pt x="81" y="449"/>
                  <a:pt x="81" y="449"/>
                </a:cubicBezTo>
                <a:cubicBezTo>
                  <a:pt x="81" y="449"/>
                  <a:pt x="81" y="450"/>
                  <a:pt x="80" y="450"/>
                </a:cubicBezTo>
                <a:cubicBezTo>
                  <a:pt x="81" y="450"/>
                  <a:pt x="80" y="450"/>
                  <a:pt x="81" y="450"/>
                </a:cubicBezTo>
                <a:cubicBezTo>
                  <a:pt x="81" y="450"/>
                  <a:pt x="81" y="450"/>
                  <a:pt x="81" y="450"/>
                </a:cubicBezTo>
                <a:close/>
                <a:moveTo>
                  <a:pt x="600" y="451"/>
                </a:moveTo>
                <a:cubicBezTo>
                  <a:pt x="600" y="450"/>
                  <a:pt x="600" y="450"/>
                  <a:pt x="600" y="450"/>
                </a:cubicBezTo>
                <a:cubicBezTo>
                  <a:pt x="600" y="450"/>
                  <a:pt x="600" y="450"/>
                  <a:pt x="600" y="450"/>
                </a:cubicBezTo>
                <a:cubicBezTo>
                  <a:pt x="600" y="450"/>
                  <a:pt x="600" y="450"/>
                  <a:pt x="600" y="451"/>
                </a:cubicBezTo>
                <a:cubicBezTo>
                  <a:pt x="600" y="451"/>
                  <a:pt x="600" y="451"/>
                  <a:pt x="600" y="451"/>
                </a:cubicBezTo>
                <a:cubicBezTo>
                  <a:pt x="600" y="451"/>
                  <a:pt x="600" y="451"/>
                  <a:pt x="600" y="451"/>
                </a:cubicBezTo>
                <a:close/>
                <a:moveTo>
                  <a:pt x="603" y="451"/>
                </a:moveTo>
                <a:cubicBezTo>
                  <a:pt x="603" y="451"/>
                  <a:pt x="603" y="451"/>
                  <a:pt x="603" y="451"/>
                </a:cubicBezTo>
                <a:cubicBezTo>
                  <a:pt x="604" y="451"/>
                  <a:pt x="604" y="451"/>
                  <a:pt x="605" y="451"/>
                </a:cubicBezTo>
                <a:cubicBezTo>
                  <a:pt x="605" y="451"/>
                  <a:pt x="605" y="451"/>
                  <a:pt x="605" y="451"/>
                </a:cubicBezTo>
                <a:cubicBezTo>
                  <a:pt x="605" y="451"/>
                  <a:pt x="605" y="451"/>
                  <a:pt x="605" y="451"/>
                </a:cubicBezTo>
                <a:cubicBezTo>
                  <a:pt x="605" y="450"/>
                  <a:pt x="605" y="450"/>
                  <a:pt x="604" y="450"/>
                </a:cubicBezTo>
                <a:cubicBezTo>
                  <a:pt x="604" y="450"/>
                  <a:pt x="604" y="450"/>
                  <a:pt x="603" y="451"/>
                </a:cubicBezTo>
                <a:close/>
                <a:moveTo>
                  <a:pt x="420" y="450"/>
                </a:moveTo>
                <a:cubicBezTo>
                  <a:pt x="420" y="451"/>
                  <a:pt x="420" y="451"/>
                  <a:pt x="420" y="451"/>
                </a:cubicBezTo>
                <a:cubicBezTo>
                  <a:pt x="420" y="450"/>
                  <a:pt x="420" y="451"/>
                  <a:pt x="420" y="450"/>
                </a:cubicBezTo>
                <a:close/>
                <a:moveTo>
                  <a:pt x="598" y="451"/>
                </a:moveTo>
                <a:cubicBezTo>
                  <a:pt x="598" y="451"/>
                  <a:pt x="598" y="451"/>
                  <a:pt x="598" y="451"/>
                </a:cubicBezTo>
                <a:cubicBezTo>
                  <a:pt x="598" y="451"/>
                  <a:pt x="598" y="451"/>
                  <a:pt x="598" y="451"/>
                </a:cubicBezTo>
                <a:cubicBezTo>
                  <a:pt x="598" y="451"/>
                  <a:pt x="598" y="451"/>
                  <a:pt x="598" y="451"/>
                </a:cubicBezTo>
                <a:close/>
                <a:moveTo>
                  <a:pt x="86" y="451"/>
                </a:moveTo>
                <a:cubicBezTo>
                  <a:pt x="86" y="451"/>
                  <a:pt x="86" y="451"/>
                  <a:pt x="86" y="451"/>
                </a:cubicBezTo>
                <a:cubicBezTo>
                  <a:pt x="86" y="452"/>
                  <a:pt x="86" y="452"/>
                  <a:pt x="86" y="452"/>
                </a:cubicBezTo>
                <a:cubicBezTo>
                  <a:pt x="86" y="452"/>
                  <a:pt x="86" y="452"/>
                  <a:pt x="86" y="452"/>
                </a:cubicBezTo>
                <a:cubicBezTo>
                  <a:pt x="86" y="452"/>
                  <a:pt x="86" y="452"/>
                  <a:pt x="86" y="452"/>
                </a:cubicBezTo>
                <a:cubicBezTo>
                  <a:pt x="86" y="451"/>
                  <a:pt x="86" y="451"/>
                  <a:pt x="86" y="451"/>
                </a:cubicBezTo>
                <a:close/>
                <a:moveTo>
                  <a:pt x="598" y="455"/>
                </a:moveTo>
                <a:cubicBezTo>
                  <a:pt x="599" y="455"/>
                  <a:pt x="598" y="455"/>
                  <a:pt x="599" y="455"/>
                </a:cubicBezTo>
                <a:cubicBezTo>
                  <a:pt x="599" y="454"/>
                  <a:pt x="599" y="454"/>
                  <a:pt x="600" y="453"/>
                </a:cubicBezTo>
                <a:cubicBezTo>
                  <a:pt x="600" y="453"/>
                  <a:pt x="600" y="453"/>
                  <a:pt x="600" y="453"/>
                </a:cubicBezTo>
                <a:cubicBezTo>
                  <a:pt x="600" y="452"/>
                  <a:pt x="600" y="452"/>
                  <a:pt x="600" y="451"/>
                </a:cubicBezTo>
                <a:cubicBezTo>
                  <a:pt x="600" y="451"/>
                  <a:pt x="600" y="451"/>
                  <a:pt x="599" y="452"/>
                </a:cubicBezTo>
                <a:cubicBezTo>
                  <a:pt x="599" y="452"/>
                  <a:pt x="599" y="453"/>
                  <a:pt x="599" y="453"/>
                </a:cubicBezTo>
                <a:cubicBezTo>
                  <a:pt x="599" y="453"/>
                  <a:pt x="599" y="453"/>
                  <a:pt x="598" y="453"/>
                </a:cubicBezTo>
                <a:cubicBezTo>
                  <a:pt x="598" y="453"/>
                  <a:pt x="598" y="453"/>
                  <a:pt x="598" y="454"/>
                </a:cubicBezTo>
                <a:cubicBezTo>
                  <a:pt x="598" y="454"/>
                  <a:pt x="598" y="454"/>
                  <a:pt x="598" y="455"/>
                </a:cubicBezTo>
                <a:close/>
                <a:moveTo>
                  <a:pt x="601" y="454"/>
                </a:moveTo>
                <a:cubicBezTo>
                  <a:pt x="601" y="454"/>
                  <a:pt x="601" y="454"/>
                  <a:pt x="601" y="454"/>
                </a:cubicBezTo>
                <a:cubicBezTo>
                  <a:pt x="601" y="455"/>
                  <a:pt x="601" y="455"/>
                  <a:pt x="601" y="455"/>
                </a:cubicBezTo>
                <a:cubicBezTo>
                  <a:pt x="602" y="454"/>
                  <a:pt x="602" y="453"/>
                  <a:pt x="602" y="453"/>
                </a:cubicBezTo>
                <a:cubicBezTo>
                  <a:pt x="602" y="452"/>
                  <a:pt x="602" y="452"/>
                  <a:pt x="602" y="451"/>
                </a:cubicBezTo>
                <a:cubicBezTo>
                  <a:pt x="602" y="451"/>
                  <a:pt x="602" y="451"/>
                  <a:pt x="602" y="451"/>
                </a:cubicBezTo>
                <a:cubicBezTo>
                  <a:pt x="601" y="452"/>
                  <a:pt x="601" y="452"/>
                  <a:pt x="602" y="453"/>
                </a:cubicBezTo>
                <a:cubicBezTo>
                  <a:pt x="602" y="453"/>
                  <a:pt x="602" y="453"/>
                  <a:pt x="601" y="454"/>
                </a:cubicBezTo>
                <a:close/>
                <a:moveTo>
                  <a:pt x="116" y="453"/>
                </a:moveTo>
                <a:cubicBezTo>
                  <a:pt x="116" y="453"/>
                  <a:pt x="116" y="453"/>
                  <a:pt x="116" y="453"/>
                </a:cubicBezTo>
                <a:cubicBezTo>
                  <a:pt x="117" y="453"/>
                  <a:pt x="116" y="453"/>
                  <a:pt x="117" y="453"/>
                </a:cubicBezTo>
                <a:cubicBezTo>
                  <a:pt x="116" y="452"/>
                  <a:pt x="116" y="452"/>
                  <a:pt x="116" y="452"/>
                </a:cubicBezTo>
                <a:cubicBezTo>
                  <a:pt x="116" y="453"/>
                  <a:pt x="116" y="453"/>
                  <a:pt x="116" y="453"/>
                </a:cubicBezTo>
                <a:cubicBezTo>
                  <a:pt x="116" y="453"/>
                  <a:pt x="116" y="453"/>
                  <a:pt x="116" y="453"/>
                </a:cubicBezTo>
                <a:close/>
                <a:moveTo>
                  <a:pt x="604" y="455"/>
                </a:moveTo>
                <a:cubicBezTo>
                  <a:pt x="604" y="455"/>
                  <a:pt x="604" y="455"/>
                  <a:pt x="604" y="456"/>
                </a:cubicBezTo>
                <a:cubicBezTo>
                  <a:pt x="604" y="456"/>
                  <a:pt x="604" y="456"/>
                  <a:pt x="604" y="456"/>
                </a:cubicBezTo>
                <a:cubicBezTo>
                  <a:pt x="604" y="455"/>
                  <a:pt x="604" y="454"/>
                  <a:pt x="604" y="454"/>
                </a:cubicBezTo>
                <a:cubicBezTo>
                  <a:pt x="604" y="454"/>
                  <a:pt x="604" y="453"/>
                  <a:pt x="604" y="453"/>
                </a:cubicBezTo>
                <a:cubicBezTo>
                  <a:pt x="604" y="453"/>
                  <a:pt x="604" y="453"/>
                  <a:pt x="604" y="453"/>
                </a:cubicBezTo>
                <a:cubicBezTo>
                  <a:pt x="604" y="453"/>
                  <a:pt x="604" y="453"/>
                  <a:pt x="603" y="453"/>
                </a:cubicBezTo>
                <a:cubicBezTo>
                  <a:pt x="603" y="455"/>
                  <a:pt x="603" y="457"/>
                  <a:pt x="603" y="458"/>
                </a:cubicBezTo>
                <a:cubicBezTo>
                  <a:pt x="603" y="458"/>
                  <a:pt x="603" y="458"/>
                  <a:pt x="603" y="458"/>
                </a:cubicBezTo>
                <a:cubicBezTo>
                  <a:pt x="603" y="457"/>
                  <a:pt x="603" y="457"/>
                  <a:pt x="603" y="457"/>
                </a:cubicBezTo>
                <a:cubicBezTo>
                  <a:pt x="604" y="456"/>
                  <a:pt x="604" y="456"/>
                  <a:pt x="604" y="455"/>
                </a:cubicBezTo>
                <a:close/>
                <a:moveTo>
                  <a:pt x="78" y="453"/>
                </a:moveTo>
                <a:cubicBezTo>
                  <a:pt x="78" y="454"/>
                  <a:pt x="78" y="454"/>
                  <a:pt x="78" y="454"/>
                </a:cubicBezTo>
                <a:cubicBezTo>
                  <a:pt x="78" y="454"/>
                  <a:pt x="78" y="454"/>
                  <a:pt x="78" y="454"/>
                </a:cubicBezTo>
                <a:cubicBezTo>
                  <a:pt x="78" y="453"/>
                  <a:pt x="78" y="453"/>
                  <a:pt x="78" y="453"/>
                </a:cubicBezTo>
                <a:close/>
                <a:moveTo>
                  <a:pt x="406" y="453"/>
                </a:moveTo>
                <a:cubicBezTo>
                  <a:pt x="406" y="453"/>
                  <a:pt x="406" y="453"/>
                  <a:pt x="406" y="453"/>
                </a:cubicBezTo>
                <a:cubicBezTo>
                  <a:pt x="406" y="454"/>
                  <a:pt x="406" y="453"/>
                  <a:pt x="406" y="454"/>
                </a:cubicBezTo>
                <a:lnTo>
                  <a:pt x="406" y="453"/>
                </a:lnTo>
                <a:close/>
                <a:moveTo>
                  <a:pt x="410" y="454"/>
                </a:moveTo>
                <a:cubicBezTo>
                  <a:pt x="410" y="453"/>
                  <a:pt x="410" y="453"/>
                  <a:pt x="410" y="453"/>
                </a:cubicBezTo>
                <a:cubicBezTo>
                  <a:pt x="410" y="454"/>
                  <a:pt x="410" y="454"/>
                  <a:pt x="410" y="454"/>
                </a:cubicBezTo>
                <a:close/>
                <a:moveTo>
                  <a:pt x="457" y="454"/>
                </a:moveTo>
                <a:cubicBezTo>
                  <a:pt x="457" y="454"/>
                  <a:pt x="457" y="454"/>
                  <a:pt x="457" y="454"/>
                </a:cubicBezTo>
                <a:cubicBezTo>
                  <a:pt x="457" y="455"/>
                  <a:pt x="457" y="455"/>
                  <a:pt x="457" y="455"/>
                </a:cubicBezTo>
                <a:cubicBezTo>
                  <a:pt x="457" y="455"/>
                  <a:pt x="457" y="455"/>
                  <a:pt x="457" y="455"/>
                </a:cubicBezTo>
                <a:cubicBezTo>
                  <a:pt x="457" y="454"/>
                  <a:pt x="457" y="454"/>
                  <a:pt x="457" y="454"/>
                </a:cubicBezTo>
                <a:close/>
                <a:moveTo>
                  <a:pt x="84" y="455"/>
                </a:moveTo>
                <a:cubicBezTo>
                  <a:pt x="84" y="455"/>
                  <a:pt x="84" y="455"/>
                  <a:pt x="84" y="455"/>
                </a:cubicBezTo>
                <a:cubicBezTo>
                  <a:pt x="83" y="455"/>
                  <a:pt x="83" y="455"/>
                  <a:pt x="83" y="455"/>
                </a:cubicBezTo>
                <a:cubicBezTo>
                  <a:pt x="84" y="455"/>
                  <a:pt x="83" y="455"/>
                  <a:pt x="84" y="455"/>
                </a:cubicBezTo>
                <a:close/>
                <a:moveTo>
                  <a:pt x="414" y="456"/>
                </a:moveTo>
                <a:cubicBezTo>
                  <a:pt x="414" y="456"/>
                  <a:pt x="414" y="456"/>
                  <a:pt x="414" y="456"/>
                </a:cubicBezTo>
                <a:cubicBezTo>
                  <a:pt x="414" y="455"/>
                  <a:pt x="414" y="455"/>
                  <a:pt x="414" y="455"/>
                </a:cubicBezTo>
                <a:lnTo>
                  <a:pt x="414" y="456"/>
                </a:lnTo>
                <a:close/>
                <a:moveTo>
                  <a:pt x="598" y="456"/>
                </a:moveTo>
                <a:cubicBezTo>
                  <a:pt x="598" y="456"/>
                  <a:pt x="598" y="456"/>
                  <a:pt x="598" y="457"/>
                </a:cubicBezTo>
                <a:cubicBezTo>
                  <a:pt x="598" y="456"/>
                  <a:pt x="598" y="456"/>
                  <a:pt x="598" y="455"/>
                </a:cubicBezTo>
                <a:cubicBezTo>
                  <a:pt x="598" y="455"/>
                  <a:pt x="598" y="455"/>
                  <a:pt x="598" y="455"/>
                </a:cubicBezTo>
                <a:cubicBezTo>
                  <a:pt x="598" y="456"/>
                  <a:pt x="598" y="456"/>
                  <a:pt x="598" y="456"/>
                </a:cubicBezTo>
                <a:close/>
                <a:moveTo>
                  <a:pt x="600" y="455"/>
                </a:moveTo>
                <a:cubicBezTo>
                  <a:pt x="600" y="456"/>
                  <a:pt x="600" y="456"/>
                  <a:pt x="600" y="456"/>
                </a:cubicBezTo>
                <a:cubicBezTo>
                  <a:pt x="600" y="456"/>
                  <a:pt x="600" y="456"/>
                  <a:pt x="600" y="456"/>
                </a:cubicBezTo>
                <a:cubicBezTo>
                  <a:pt x="600" y="455"/>
                  <a:pt x="600" y="456"/>
                  <a:pt x="600" y="455"/>
                </a:cubicBezTo>
                <a:close/>
                <a:moveTo>
                  <a:pt x="76" y="456"/>
                </a:moveTo>
                <a:cubicBezTo>
                  <a:pt x="76" y="456"/>
                  <a:pt x="76" y="456"/>
                  <a:pt x="76" y="456"/>
                </a:cubicBezTo>
                <a:cubicBezTo>
                  <a:pt x="76" y="456"/>
                  <a:pt x="76" y="456"/>
                  <a:pt x="76" y="456"/>
                </a:cubicBezTo>
                <a:cubicBezTo>
                  <a:pt x="76" y="456"/>
                  <a:pt x="76" y="456"/>
                  <a:pt x="76" y="456"/>
                </a:cubicBezTo>
                <a:close/>
                <a:moveTo>
                  <a:pt x="601" y="456"/>
                </a:moveTo>
                <a:cubicBezTo>
                  <a:pt x="601" y="456"/>
                  <a:pt x="601" y="456"/>
                  <a:pt x="601" y="456"/>
                </a:cubicBezTo>
                <a:cubicBezTo>
                  <a:pt x="602" y="456"/>
                  <a:pt x="602" y="456"/>
                  <a:pt x="602" y="456"/>
                </a:cubicBezTo>
                <a:cubicBezTo>
                  <a:pt x="602" y="456"/>
                  <a:pt x="602" y="456"/>
                  <a:pt x="601" y="456"/>
                </a:cubicBezTo>
                <a:close/>
                <a:moveTo>
                  <a:pt x="462" y="457"/>
                </a:moveTo>
                <a:cubicBezTo>
                  <a:pt x="462" y="457"/>
                  <a:pt x="462" y="457"/>
                  <a:pt x="463" y="457"/>
                </a:cubicBezTo>
                <a:cubicBezTo>
                  <a:pt x="462" y="457"/>
                  <a:pt x="462" y="457"/>
                  <a:pt x="462" y="457"/>
                </a:cubicBezTo>
                <a:cubicBezTo>
                  <a:pt x="462" y="457"/>
                  <a:pt x="462" y="457"/>
                  <a:pt x="462" y="457"/>
                </a:cubicBezTo>
                <a:cubicBezTo>
                  <a:pt x="462" y="457"/>
                  <a:pt x="462" y="457"/>
                  <a:pt x="462" y="457"/>
                </a:cubicBezTo>
                <a:cubicBezTo>
                  <a:pt x="462" y="457"/>
                  <a:pt x="462" y="457"/>
                  <a:pt x="462" y="457"/>
                </a:cubicBezTo>
                <a:cubicBezTo>
                  <a:pt x="462" y="457"/>
                  <a:pt x="462" y="457"/>
                  <a:pt x="462" y="457"/>
                </a:cubicBezTo>
                <a:close/>
                <a:moveTo>
                  <a:pt x="601" y="457"/>
                </a:moveTo>
                <a:cubicBezTo>
                  <a:pt x="602" y="457"/>
                  <a:pt x="602" y="457"/>
                  <a:pt x="602" y="457"/>
                </a:cubicBezTo>
                <a:cubicBezTo>
                  <a:pt x="602" y="457"/>
                  <a:pt x="602" y="457"/>
                  <a:pt x="602" y="457"/>
                </a:cubicBezTo>
                <a:cubicBezTo>
                  <a:pt x="601" y="457"/>
                  <a:pt x="601" y="457"/>
                  <a:pt x="601" y="457"/>
                </a:cubicBezTo>
                <a:close/>
                <a:moveTo>
                  <a:pt x="599" y="457"/>
                </a:moveTo>
                <a:cubicBezTo>
                  <a:pt x="599" y="457"/>
                  <a:pt x="599" y="457"/>
                  <a:pt x="599" y="457"/>
                </a:cubicBezTo>
                <a:cubicBezTo>
                  <a:pt x="599" y="457"/>
                  <a:pt x="599" y="457"/>
                  <a:pt x="599" y="457"/>
                </a:cubicBezTo>
                <a:cubicBezTo>
                  <a:pt x="599" y="457"/>
                  <a:pt x="599" y="457"/>
                  <a:pt x="599" y="457"/>
                </a:cubicBezTo>
                <a:close/>
                <a:moveTo>
                  <a:pt x="599" y="458"/>
                </a:moveTo>
                <a:cubicBezTo>
                  <a:pt x="599" y="458"/>
                  <a:pt x="599" y="458"/>
                  <a:pt x="599" y="458"/>
                </a:cubicBezTo>
                <a:cubicBezTo>
                  <a:pt x="599" y="457"/>
                  <a:pt x="599" y="458"/>
                  <a:pt x="599" y="457"/>
                </a:cubicBezTo>
                <a:lnTo>
                  <a:pt x="599" y="458"/>
                </a:lnTo>
                <a:close/>
                <a:moveTo>
                  <a:pt x="598" y="458"/>
                </a:moveTo>
                <a:cubicBezTo>
                  <a:pt x="598" y="458"/>
                  <a:pt x="598" y="458"/>
                  <a:pt x="598" y="458"/>
                </a:cubicBezTo>
                <a:cubicBezTo>
                  <a:pt x="598" y="458"/>
                  <a:pt x="598" y="458"/>
                  <a:pt x="598" y="458"/>
                </a:cubicBezTo>
                <a:close/>
                <a:moveTo>
                  <a:pt x="600" y="462"/>
                </a:moveTo>
                <a:cubicBezTo>
                  <a:pt x="601" y="462"/>
                  <a:pt x="601" y="462"/>
                  <a:pt x="601" y="462"/>
                </a:cubicBezTo>
                <a:cubicBezTo>
                  <a:pt x="601" y="463"/>
                  <a:pt x="601" y="463"/>
                  <a:pt x="601" y="463"/>
                </a:cubicBezTo>
                <a:cubicBezTo>
                  <a:pt x="601" y="462"/>
                  <a:pt x="601" y="461"/>
                  <a:pt x="601" y="461"/>
                </a:cubicBezTo>
                <a:cubicBezTo>
                  <a:pt x="601" y="461"/>
                  <a:pt x="602" y="460"/>
                  <a:pt x="602" y="460"/>
                </a:cubicBezTo>
                <a:cubicBezTo>
                  <a:pt x="602" y="460"/>
                  <a:pt x="602" y="460"/>
                  <a:pt x="602" y="460"/>
                </a:cubicBezTo>
                <a:cubicBezTo>
                  <a:pt x="602" y="460"/>
                  <a:pt x="601" y="459"/>
                  <a:pt x="601" y="459"/>
                </a:cubicBezTo>
                <a:cubicBezTo>
                  <a:pt x="601" y="459"/>
                  <a:pt x="601" y="459"/>
                  <a:pt x="602" y="459"/>
                </a:cubicBezTo>
                <a:cubicBezTo>
                  <a:pt x="602" y="459"/>
                  <a:pt x="602" y="459"/>
                  <a:pt x="601" y="459"/>
                </a:cubicBezTo>
                <a:cubicBezTo>
                  <a:pt x="601" y="458"/>
                  <a:pt x="601" y="458"/>
                  <a:pt x="601" y="459"/>
                </a:cubicBezTo>
                <a:cubicBezTo>
                  <a:pt x="600" y="459"/>
                  <a:pt x="601" y="461"/>
                  <a:pt x="600" y="462"/>
                </a:cubicBezTo>
                <a:close/>
                <a:moveTo>
                  <a:pt x="603" y="458"/>
                </a:moveTo>
                <a:cubicBezTo>
                  <a:pt x="603" y="459"/>
                  <a:pt x="603" y="460"/>
                  <a:pt x="602" y="460"/>
                </a:cubicBezTo>
                <a:cubicBezTo>
                  <a:pt x="603" y="460"/>
                  <a:pt x="603" y="461"/>
                  <a:pt x="603" y="461"/>
                </a:cubicBezTo>
                <a:cubicBezTo>
                  <a:pt x="603" y="461"/>
                  <a:pt x="603" y="461"/>
                  <a:pt x="603" y="461"/>
                </a:cubicBezTo>
                <a:cubicBezTo>
                  <a:pt x="603" y="462"/>
                  <a:pt x="603" y="462"/>
                  <a:pt x="603" y="462"/>
                </a:cubicBezTo>
                <a:cubicBezTo>
                  <a:pt x="603" y="462"/>
                  <a:pt x="603" y="462"/>
                  <a:pt x="603" y="462"/>
                </a:cubicBezTo>
                <a:cubicBezTo>
                  <a:pt x="604" y="461"/>
                  <a:pt x="603" y="459"/>
                  <a:pt x="604" y="459"/>
                </a:cubicBezTo>
                <a:cubicBezTo>
                  <a:pt x="603" y="458"/>
                  <a:pt x="603" y="459"/>
                  <a:pt x="603" y="458"/>
                </a:cubicBezTo>
                <a:close/>
                <a:moveTo>
                  <a:pt x="401" y="459"/>
                </a:moveTo>
                <a:cubicBezTo>
                  <a:pt x="401" y="459"/>
                  <a:pt x="401" y="459"/>
                  <a:pt x="401" y="459"/>
                </a:cubicBezTo>
                <a:cubicBezTo>
                  <a:pt x="401" y="459"/>
                  <a:pt x="400" y="459"/>
                  <a:pt x="400" y="459"/>
                </a:cubicBezTo>
                <a:lnTo>
                  <a:pt x="401" y="459"/>
                </a:lnTo>
                <a:close/>
                <a:moveTo>
                  <a:pt x="580" y="459"/>
                </a:moveTo>
                <a:cubicBezTo>
                  <a:pt x="580" y="459"/>
                  <a:pt x="580" y="459"/>
                  <a:pt x="580" y="459"/>
                </a:cubicBezTo>
                <a:cubicBezTo>
                  <a:pt x="580" y="459"/>
                  <a:pt x="580" y="459"/>
                  <a:pt x="580" y="459"/>
                </a:cubicBezTo>
                <a:cubicBezTo>
                  <a:pt x="580" y="459"/>
                  <a:pt x="580" y="459"/>
                  <a:pt x="580" y="459"/>
                </a:cubicBezTo>
                <a:cubicBezTo>
                  <a:pt x="580" y="459"/>
                  <a:pt x="580" y="459"/>
                  <a:pt x="580" y="459"/>
                </a:cubicBezTo>
                <a:close/>
                <a:moveTo>
                  <a:pt x="464" y="460"/>
                </a:moveTo>
                <a:cubicBezTo>
                  <a:pt x="465" y="460"/>
                  <a:pt x="465" y="460"/>
                  <a:pt x="465" y="460"/>
                </a:cubicBezTo>
                <a:cubicBezTo>
                  <a:pt x="465" y="459"/>
                  <a:pt x="465" y="459"/>
                  <a:pt x="465" y="459"/>
                </a:cubicBezTo>
                <a:cubicBezTo>
                  <a:pt x="464" y="459"/>
                  <a:pt x="464" y="459"/>
                  <a:pt x="464" y="459"/>
                </a:cubicBezTo>
                <a:cubicBezTo>
                  <a:pt x="464" y="459"/>
                  <a:pt x="464" y="459"/>
                  <a:pt x="464" y="459"/>
                </a:cubicBezTo>
                <a:cubicBezTo>
                  <a:pt x="464" y="459"/>
                  <a:pt x="464" y="459"/>
                  <a:pt x="464" y="460"/>
                </a:cubicBezTo>
                <a:close/>
                <a:moveTo>
                  <a:pt x="597" y="459"/>
                </a:moveTo>
                <a:cubicBezTo>
                  <a:pt x="597" y="459"/>
                  <a:pt x="597" y="460"/>
                  <a:pt x="597" y="461"/>
                </a:cubicBezTo>
                <a:cubicBezTo>
                  <a:pt x="597" y="461"/>
                  <a:pt x="597" y="461"/>
                  <a:pt x="597" y="460"/>
                </a:cubicBezTo>
                <a:cubicBezTo>
                  <a:pt x="598" y="460"/>
                  <a:pt x="597" y="461"/>
                  <a:pt x="598" y="460"/>
                </a:cubicBezTo>
                <a:cubicBezTo>
                  <a:pt x="598" y="460"/>
                  <a:pt x="598" y="460"/>
                  <a:pt x="598" y="460"/>
                </a:cubicBezTo>
                <a:cubicBezTo>
                  <a:pt x="598" y="460"/>
                  <a:pt x="597" y="459"/>
                  <a:pt x="597" y="459"/>
                </a:cubicBezTo>
                <a:close/>
                <a:moveTo>
                  <a:pt x="386" y="460"/>
                </a:moveTo>
                <a:cubicBezTo>
                  <a:pt x="386" y="461"/>
                  <a:pt x="386" y="461"/>
                  <a:pt x="386" y="461"/>
                </a:cubicBezTo>
                <a:cubicBezTo>
                  <a:pt x="387" y="461"/>
                  <a:pt x="387" y="461"/>
                  <a:pt x="387" y="461"/>
                </a:cubicBezTo>
                <a:cubicBezTo>
                  <a:pt x="387" y="460"/>
                  <a:pt x="387" y="460"/>
                  <a:pt x="386" y="460"/>
                </a:cubicBezTo>
                <a:close/>
                <a:moveTo>
                  <a:pt x="580" y="461"/>
                </a:moveTo>
                <a:cubicBezTo>
                  <a:pt x="580" y="461"/>
                  <a:pt x="580" y="461"/>
                  <a:pt x="580" y="461"/>
                </a:cubicBezTo>
                <a:cubicBezTo>
                  <a:pt x="580" y="461"/>
                  <a:pt x="580" y="461"/>
                  <a:pt x="580" y="461"/>
                </a:cubicBezTo>
                <a:cubicBezTo>
                  <a:pt x="580" y="461"/>
                  <a:pt x="580" y="461"/>
                  <a:pt x="580" y="460"/>
                </a:cubicBezTo>
                <a:cubicBezTo>
                  <a:pt x="580" y="460"/>
                  <a:pt x="580" y="460"/>
                  <a:pt x="580" y="460"/>
                </a:cubicBezTo>
                <a:cubicBezTo>
                  <a:pt x="580" y="461"/>
                  <a:pt x="580" y="461"/>
                  <a:pt x="580" y="461"/>
                </a:cubicBezTo>
                <a:close/>
                <a:moveTo>
                  <a:pt x="77" y="461"/>
                </a:moveTo>
                <a:cubicBezTo>
                  <a:pt x="77" y="461"/>
                  <a:pt x="77" y="461"/>
                  <a:pt x="77" y="461"/>
                </a:cubicBezTo>
                <a:cubicBezTo>
                  <a:pt x="77" y="461"/>
                  <a:pt x="77" y="461"/>
                  <a:pt x="77" y="461"/>
                </a:cubicBezTo>
                <a:close/>
                <a:moveTo>
                  <a:pt x="110" y="461"/>
                </a:moveTo>
                <a:cubicBezTo>
                  <a:pt x="110" y="461"/>
                  <a:pt x="110" y="461"/>
                  <a:pt x="109" y="461"/>
                </a:cubicBezTo>
                <a:cubicBezTo>
                  <a:pt x="109" y="461"/>
                  <a:pt x="109" y="461"/>
                  <a:pt x="109" y="461"/>
                </a:cubicBezTo>
                <a:cubicBezTo>
                  <a:pt x="109" y="461"/>
                  <a:pt x="109" y="461"/>
                  <a:pt x="109" y="461"/>
                </a:cubicBezTo>
                <a:lnTo>
                  <a:pt x="110" y="461"/>
                </a:lnTo>
                <a:close/>
                <a:moveTo>
                  <a:pt x="455" y="463"/>
                </a:moveTo>
                <a:cubicBezTo>
                  <a:pt x="455" y="463"/>
                  <a:pt x="455" y="462"/>
                  <a:pt x="455" y="461"/>
                </a:cubicBezTo>
                <a:cubicBezTo>
                  <a:pt x="455" y="461"/>
                  <a:pt x="455" y="461"/>
                  <a:pt x="455" y="461"/>
                </a:cubicBezTo>
                <a:cubicBezTo>
                  <a:pt x="455" y="461"/>
                  <a:pt x="455" y="462"/>
                  <a:pt x="454" y="462"/>
                </a:cubicBezTo>
                <a:cubicBezTo>
                  <a:pt x="454" y="462"/>
                  <a:pt x="454" y="463"/>
                  <a:pt x="454" y="463"/>
                </a:cubicBezTo>
                <a:cubicBezTo>
                  <a:pt x="454" y="463"/>
                  <a:pt x="454" y="463"/>
                  <a:pt x="454" y="463"/>
                </a:cubicBezTo>
                <a:lnTo>
                  <a:pt x="455" y="463"/>
                </a:lnTo>
                <a:close/>
                <a:moveTo>
                  <a:pt x="77" y="462"/>
                </a:moveTo>
                <a:cubicBezTo>
                  <a:pt x="77" y="462"/>
                  <a:pt x="77" y="462"/>
                  <a:pt x="77" y="462"/>
                </a:cubicBezTo>
                <a:cubicBezTo>
                  <a:pt x="77" y="462"/>
                  <a:pt x="76" y="462"/>
                  <a:pt x="76" y="462"/>
                </a:cubicBezTo>
                <a:cubicBezTo>
                  <a:pt x="76" y="462"/>
                  <a:pt x="76" y="462"/>
                  <a:pt x="77" y="462"/>
                </a:cubicBezTo>
                <a:close/>
                <a:moveTo>
                  <a:pt x="580" y="463"/>
                </a:moveTo>
                <a:cubicBezTo>
                  <a:pt x="580" y="463"/>
                  <a:pt x="580" y="463"/>
                  <a:pt x="580" y="463"/>
                </a:cubicBezTo>
                <a:cubicBezTo>
                  <a:pt x="580" y="463"/>
                  <a:pt x="580" y="463"/>
                  <a:pt x="580" y="463"/>
                </a:cubicBezTo>
                <a:cubicBezTo>
                  <a:pt x="580" y="463"/>
                  <a:pt x="580" y="463"/>
                  <a:pt x="580" y="462"/>
                </a:cubicBezTo>
                <a:cubicBezTo>
                  <a:pt x="580" y="462"/>
                  <a:pt x="580" y="462"/>
                  <a:pt x="580" y="462"/>
                </a:cubicBezTo>
                <a:cubicBezTo>
                  <a:pt x="580" y="462"/>
                  <a:pt x="580" y="463"/>
                  <a:pt x="580" y="463"/>
                </a:cubicBezTo>
                <a:close/>
                <a:moveTo>
                  <a:pt x="98" y="463"/>
                </a:moveTo>
                <a:cubicBezTo>
                  <a:pt x="98" y="463"/>
                  <a:pt x="98" y="463"/>
                  <a:pt x="98" y="463"/>
                </a:cubicBezTo>
                <a:cubicBezTo>
                  <a:pt x="98" y="463"/>
                  <a:pt x="98" y="463"/>
                  <a:pt x="98" y="463"/>
                </a:cubicBezTo>
                <a:cubicBezTo>
                  <a:pt x="98" y="462"/>
                  <a:pt x="98" y="463"/>
                  <a:pt x="98" y="462"/>
                </a:cubicBezTo>
                <a:cubicBezTo>
                  <a:pt x="98" y="462"/>
                  <a:pt x="98" y="462"/>
                  <a:pt x="98" y="462"/>
                </a:cubicBezTo>
                <a:cubicBezTo>
                  <a:pt x="97" y="462"/>
                  <a:pt x="97" y="462"/>
                  <a:pt x="98" y="463"/>
                </a:cubicBezTo>
                <a:close/>
                <a:moveTo>
                  <a:pt x="406" y="463"/>
                </a:moveTo>
                <a:cubicBezTo>
                  <a:pt x="406" y="463"/>
                  <a:pt x="406" y="463"/>
                  <a:pt x="406" y="462"/>
                </a:cubicBezTo>
                <a:cubicBezTo>
                  <a:pt x="406" y="462"/>
                  <a:pt x="406" y="462"/>
                  <a:pt x="406" y="462"/>
                </a:cubicBezTo>
                <a:cubicBezTo>
                  <a:pt x="406" y="462"/>
                  <a:pt x="406" y="462"/>
                  <a:pt x="406" y="463"/>
                </a:cubicBezTo>
                <a:close/>
                <a:moveTo>
                  <a:pt x="457" y="462"/>
                </a:moveTo>
                <a:cubicBezTo>
                  <a:pt x="457" y="462"/>
                  <a:pt x="457" y="462"/>
                  <a:pt x="457" y="462"/>
                </a:cubicBezTo>
                <a:cubicBezTo>
                  <a:pt x="457" y="463"/>
                  <a:pt x="457" y="463"/>
                  <a:pt x="457" y="463"/>
                </a:cubicBezTo>
                <a:cubicBezTo>
                  <a:pt x="457" y="463"/>
                  <a:pt x="457" y="463"/>
                  <a:pt x="457" y="462"/>
                </a:cubicBezTo>
                <a:cubicBezTo>
                  <a:pt x="457" y="462"/>
                  <a:pt x="457" y="462"/>
                  <a:pt x="457" y="462"/>
                </a:cubicBezTo>
                <a:close/>
                <a:moveTo>
                  <a:pt x="603" y="462"/>
                </a:moveTo>
                <a:cubicBezTo>
                  <a:pt x="602" y="462"/>
                  <a:pt x="603" y="463"/>
                  <a:pt x="602" y="464"/>
                </a:cubicBezTo>
                <a:cubicBezTo>
                  <a:pt x="602" y="464"/>
                  <a:pt x="602" y="464"/>
                  <a:pt x="602" y="465"/>
                </a:cubicBezTo>
                <a:cubicBezTo>
                  <a:pt x="602" y="465"/>
                  <a:pt x="602" y="465"/>
                  <a:pt x="602" y="465"/>
                </a:cubicBezTo>
                <a:cubicBezTo>
                  <a:pt x="603" y="465"/>
                  <a:pt x="603" y="465"/>
                  <a:pt x="603" y="464"/>
                </a:cubicBezTo>
                <a:cubicBezTo>
                  <a:pt x="603" y="464"/>
                  <a:pt x="603" y="463"/>
                  <a:pt x="603" y="462"/>
                </a:cubicBezTo>
                <a:close/>
                <a:moveTo>
                  <a:pt x="453" y="466"/>
                </a:moveTo>
                <a:cubicBezTo>
                  <a:pt x="453" y="466"/>
                  <a:pt x="453" y="466"/>
                  <a:pt x="453" y="466"/>
                </a:cubicBezTo>
                <a:cubicBezTo>
                  <a:pt x="454" y="465"/>
                  <a:pt x="454" y="465"/>
                  <a:pt x="454" y="465"/>
                </a:cubicBezTo>
                <a:cubicBezTo>
                  <a:pt x="454" y="465"/>
                  <a:pt x="454" y="464"/>
                  <a:pt x="455" y="464"/>
                </a:cubicBezTo>
                <a:cubicBezTo>
                  <a:pt x="455" y="464"/>
                  <a:pt x="455" y="464"/>
                  <a:pt x="455" y="464"/>
                </a:cubicBezTo>
                <a:cubicBezTo>
                  <a:pt x="456" y="464"/>
                  <a:pt x="456" y="464"/>
                  <a:pt x="456" y="463"/>
                </a:cubicBezTo>
                <a:cubicBezTo>
                  <a:pt x="456" y="463"/>
                  <a:pt x="456" y="463"/>
                  <a:pt x="456" y="463"/>
                </a:cubicBezTo>
                <a:cubicBezTo>
                  <a:pt x="455" y="463"/>
                  <a:pt x="455" y="464"/>
                  <a:pt x="455" y="464"/>
                </a:cubicBezTo>
                <a:cubicBezTo>
                  <a:pt x="455" y="464"/>
                  <a:pt x="454" y="464"/>
                  <a:pt x="454" y="464"/>
                </a:cubicBezTo>
                <a:cubicBezTo>
                  <a:pt x="454" y="464"/>
                  <a:pt x="454" y="464"/>
                  <a:pt x="454" y="464"/>
                </a:cubicBezTo>
                <a:cubicBezTo>
                  <a:pt x="454" y="464"/>
                  <a:pt x="454" y="464"/>
                  <a:pt x="454" y="464"/>
                </a:cubicBezTo>
                <a:cubicBezTo>
                  <a:pt x="454" y="464"/>
                  <a:pt x="454" y="464"/>
                  <a:pt x="454" y="464"/>
                </a:cubicBezTo>
                <a:cubicBezTo>
                  <a:pt x="453" y="465"/>
                  <a:pt x="453" y="465"/>
                  <a:pt x="453" y="466"/>
                </a:cubicBezTo>
                <a:close/>
                <a:moveTo>
                  <a:pt x="454" y="463"/>
                </a:moveTo>
                <a:cubicBezTo>
                  <a:pt x="453" y="463"/>
                  <a:pt x="453" y="463"/>
                  <a:pt x="453" y="463"/>
                </a:cubicBezTo>
                <a:cubicBezTo>
                  <a:pt x="453" y="464"/>
                  <a:pt x="453" y="464"/>
                  <a:pt x="453" y="464"/>
                </a:cubicBezTo>
                <a:cubicBezTo>
                  <a:pt x="453" y="464"/>
                  <a:pt x="453" y="464"/>
                  <a:pt x="453" y="464"/>
                </a:cubicBezTo>
                <a:cubicBezTo>
                  <a:pt x="454" y="464"/>
                  <a:pt x="454" y="464"/>
                  <a:pt x="454" y="464"/>
                </a:cubicBezTo>
                <a:cubicBezTo>
                  <a:pt x="454" y="464"/>
                  <a:pt x="454" y="464"/>
                  <a:pt x="454" y="464"/>
                </a:cubicBezTo>
                <a:cubicBezTo>
                  <a:pt x="454" y="463"/>
                  <a:pt x="454" y="464"/>
                  <a:pt x="454" y="463"/>
                </a:cubicBezTo>
                <a:close/>
                <a:moveTo>
                  <a:pt x="600" y="463"/>
                </a:moveTo>
                <a:cubicBezTo>
                  <a:pt x="600" y="463"/>
                  <a:pt x="600" y="463"/>
                  <a:pt x="600" y="463"/>
                </a:cubicBezTo>
                <a:cubicBezTo>
                  <a:pt x="601" y="463"/>
                  <a:pt x="601" y="463"/>
                  <a:pt x="601" y="463"/>
                </a:cubicBezTo>
                <a:cubicBezTo>
                  <a:pt x="601" y="463"/>
                  <a:pt x="601" y="463"/>
                  <a:pt x="601" y="463"/>
                </a:cubicBezTo>
                <a:cubicBezTo>
                  <a:pt x="600" y="463"/>
                  <a:pt x="600" y="463"/>
                  <a:pt x="600" y="463"/>
                </a:cubicBezTo>
                <a:cubicBezTo>
                  <a:pt x="600" y="463"/>
                  <a:pt x="600" y="463"/>
                  <a:pt x="600" y="463"/>
                </a:cubicBezTo>
                <a:close/>
                <a:moveTo>
                  <a:pt x="71" y="464"/>
                </a:moveTo>
                <a:cubicBezTo>
                  <a:pt x="70" y="464"/>
                  <a:pt x="71" y="464"/>
                  <a:pt x="70" y="464"/>
                </a:cubicBezTo>
                <a:cubicBezTo>
                  <a:pt x="70" y="464"/>
                  <a:pt x="70" y="464"/>
                  <a:pt x="70" y="464"/>
                </a:cubicBezTo>
                <a:cubicBezTo>
                  <a:pt x="70" y="464"/>
                  <a:pt x="70" y="464"/>
                  <a:pt x="70" y="464"/>
                </a:cubicBezTo>
                <a:lnTo>
                  <a:pt x="71" y="464"/>
                </a:lnTo>
                <a:close/>
                <a:moveTo>
                  <a:pt x="96" y="464"/>
                </a:moveTo>
                <a:cubicBezTo>
                  <a:pt x="96" y="464"/>
                  <a:pt x="96" y="464"/>
                  <a:pt x="96" y="464"/>
                </a:cubicBezTo>
                <a:cubicBezTo>
                  <a:pt x="96" y="464"/>
                  <a:pt x="96" y="464"/>
                  <a:pt x="96" y="464"/>
                </a:cubicBezTo>
                <a:cubicBezTo>
                  <a:pt x="97" y="464"/>
                  <a:pt x="97" y="464"/>
                  <a:pt x="97" y="464"/>
                </a:cubicBezTo>
                <a:cubicBezTo>
                  <a:pt x="96" y="464"/>
                  <a:pt x="96" y="464"/>
                  <a:pt x="96" y="464"/>
                </a:cubicBezTo>
                <a:close/>
                <a:moveTo>
                  <a:pt x="600" y="464"/>
                </a:moveTo>
                <a:cubicBezTo>
                  <a:pt x="600" y="464"/>
                  <a:pt x="599" y="466"/>
                  <a:pt x="600" y="466"/>
                </a:cubicBezTo>
                <a:cubicBezTo>
                  <a:pt x="600" y="466"/>
                  <a:pt x="600" y="466"/>
                  <a:pt x="600" y="466"/>
                </a:cubicBezTo>
                <a:cubicBezTo>
                  <a:pt x="600" y="466"/>
                  <a:pt x="601" y="464"/>
                  <a:pt x="600" y="464"/>
                </a:cubicBezTo>
                <a:close/>
                <a:moveTo>
                  <a:pt x="70" y="465"/>
                </a:moveTo>
                <a:cubicBezTo>
                  <a:pt x="69" y="465"/>
                  <a:pt x="69" y="465"/>
                  <a:pt x="69" y="465"/>
                </a:cubicBezTo>
                <a:cubicBezTo>
                  <a:pt x="70" y="465"/>
                  <a:pt x="70" y="465"/>
                  <a:pt x="70" y="465"/>
                </a:cubicBezTo>
                <a:cubicBezTo>
                  <a:pt x="70" y="465"/>
                  <a:pt x="70" y="465"/>
                  <a:pt x="70" y="465"/>
                </a:cubicBezTo>
                <a:cubicBezTo>
                  <a:pt x="70" y="465"/>
                  <a:pt x="70" y="465"/>
                  <a:pt x="70" y="465"/>
                </a:cubicBezTo>
                <a:close/>
                <a:moveTo>
                  <a:pt x="580" y="465"/>
                </a:moveTo>
                <a:cubicBezTo>
                  <a:pt x="581" y="465"/>
                  <a:pt x="581" y="465"/>
                  <a:pt x="581" y="465"/>
                </a:cubicBezTo>
                <a:cubicBezTo>
                  <a:pt x="580" y="465"/>
                  <a:pt x="581" y="465"/>
                  <a:pt x="580" y="465"/>
                </a:cubicBezTo>
                <a:close/>
                <a:moveTo>
                  <a:pt x="455" y="466"/>
                </a:moveTo>
                <a:cubicBezTo>
                  <a:pt x="456" y="466"/>
                  <a:pt x="456" y="466"/>
                  <a:pt x="456" y="466"/>
                </a:cubicBezTo>
                <a:cubicBezTo>
                  <a:pt x="455" y="465"/>
                  <a:pt x="456" y="466"/>
                  <a:pt x="455" y="465"/>
                </a:cubicBezTo>
                <a:lnTo>
                  <a:pt x="455" y="466"/>
                </a:lnTo>
                <a:close/>
                <a:moveTo>
                  <a:pt x="603" y="465"/>
                </a:moveTo>
                <a:cubicBezTo>
                  <a:pt x="602" y="465"/>
                  <a:pt x="602" y="465"/>
                  <a:pt x="602" y="465"/>
                </a:cubicBezTo>
                <a:cubicBezTo>
                  <a:pt x="602" y="465"/>
                  <a:pt x="602" y="465"/>
                  <a:pt x="602" y="465"/>
                </a:cubicBezTo>
                <a:cubicBezTo>
                  <a:pt x="602" y="466"/>
                  <a:pt x="602" y="466"/>
                  <a:pt x="603" y="466"/>
                </a:cubicBezTo>
                <a:lnTo>
                  <a:pt x="603" y="465"/>
                </a:lnTo>
                <a:close/>
                <a:moveTo>
                  <a:pt x="597" y="467"/>
                </a:moveTo>
                <a:cubicBezTo>
                  <a:pt x="597" y="469"/>
                  <a:pt x="597" y="469"/>
                  <a:pt x="597" y="469"/>
                </a:cubicBezTo>
                <a:cubicBezTo>
                  <a:pt x="597" y="469"/>
                  <a:pt x="597" y="469"/>
                  <a:pt x="597" y="469"/>
                </a:cubicBezTo>
                <a:cubicBezTo>
                  <a:pt x="598" y="468"/>
                  <a:pt x="598" y="467"/>
                  <a:pt x="598" y="466"/>
                </a:cubicBezTo>
                <a:cubicBezTo>
                  <a:pt x="598" y="466"/>
                  <a:pt x="598" y="466"/>
                  <a:pt x="598" y="465"/>
                </a:cubicBezTo>
                <a:cubicBezTo>
                  <a:pt x="598" y="466"/>
                  <a:pt x="598" y="466"/>
                  <a:pt x="598" y="466"/>
                </a:cubicBezTo>
                <a:cubicBezTo>
                  <a:pt x="598" y="466"/>
                  <a:pt x="597" y="467"/>
                  <a:pt x="597" y="467"/>
                </a:cubicBezTo>
                <a:close/>
                <a:moveTo>
                  <a:pt x="602" y="466"/>
                </a:moveTo>
                <a:cubicBezTo>
                  <a:pt x="602" y="466"/>
                  <a:pt x="602" y="466"/>
                  <a:pt x="602" y="466"/>
                </a:cubicBezTo>
                <a:cubicBezTo>
                  <a:pt x="602" y="466"/>
                  <a:pt x="602" y="466"/>
                  <a:pt x="602" y="465"/>
                </a:cubicBezTo>
                <a:lnTo>
                  <a:pt x="602" y="466"/>
                </a:lnTo>
                <a:close/>
                <a:moveTo>
                  <a:pt x="596" y="466"/>
                </a:moveTo>
                <a:cubicBezTo>
                  <a:pt x="596" y="466"/>
                  <a:pt x="596" y="467"/>
                  <a:pt x="595" y="467"/>
                </a:cubicBezTo>
                <a:cubicBezTo>
                  <a:pt x="595" y="467"/>
                  <a:pt x="595" y="467"/>
                  <a:pt x="596" y="468"/>
                </a:cubicBezTo>
                <a:cubicBezTo>
                  <a:pt x="596" y="468"/>
                  <a:pt x="596" y="467"/>
                  <a:pt x="596" y="467"/>
                </a:cubicBezTo>
                <a:cubicBezTo>
                  <a:pt x="596" y="467"/>
                  <a:pt x="596" y="467"/>
                  <a:pt x="596" y="467"/>
                </a:cubicBezTo>
                <a:cubicBezTo>
                  <a:pt x="596" y="467"/>
                  <a:pt x="596" y="466"/>
                  <a:pt x="596" y="466"/>
                </a:cubicBezTo>
                <a:cubicBezTo>
                  <a:pt x="596" y="466"/>
                  <a:pt x="596" y="466"/>
                  <a:pt x="596" y="466"/>
                </a:cubicBezTo>
                <a:close/>
                <a:moveTo>
                  <a:pt x="435" y="467"/>
                </a:moveTo>
                <a:cubicBezTo>
                  <a:pt x="435" y="466"/>
                  <a:pt x="435" y="467"/>
                  <a:pt x="435" y="466"/>
                </a:cubicBezTo>
                <a:cubicBezTo>
                  <a:pt x="435" y="467"/>
                  <a:pt x="435" y="467"/>
                  <a:pt x="435" y="467"/>
                </a:cubicBezTo>
                <a:close/>
                <a:moveTo>
                  <a:pt x="454" y="467"/>
                </a:moveTo>
                <a:cubicBezTo>
                  <a:pt x="454" y="467"/>
                  <a:pt x="454" y="467"/>
                  <a:pt x="454" y="467"/>
                </a:cubicBezTo>
                <a:cubicBezTo>
                  <a:pt x="454" y="467"/>
                  <a:pt x="454" y="467"/>
                  <a:pt x="455" y="467"/>
                </a:cubicBezTo>
                <a:cubicBezTo>
                  <a:pt x="455" y="466"/>
                  <a:pt x="455" y="467"/>
                  <a:pt x="455" y="466"/>
                </a:cubicBezTo>
                <a:cubicBezTo>
                  <a:pt x="455" y="466"/>
                  <a:pt x="454" y="466"/>
                  <a:pt x="454" y="466"/>
                </a:cubicBezTo>
                <a:cubicBezTo>
                  <a:pt x="454" y="467"/>
                  <a:pt x="454" y="467"/>
                  <a:pt x="454" y="467"/>
                </a:cubicBezTo>
                <a:close/>
                <a:moveTo>
                  <a:pt x="68" y="467"/>
                </a:moveTo>
                <a:cubicBezTo>
                  <a:pt x="69" y="467"/>
                  <a:pt x="69" y="467"/>
                  <a:pt x="69" y="467"/>
                </a:cubicBezTo>
                <a:cubicBezTo>
                  <a:pt x="69" y="466"/>
                  <a:pt x="69" y="466"/>
                  <a:pt x="69" y="466"/>
                </a:cubicBezTo>
                <a:cubicBezTo>
                  <a:pt x="68" y="466"/>
                  <a:pt x="68" y="466"/>
                  <a:pt x="68" y="467"/>
                </a:cubicBezTo>
                <a:cubicBezTo>
                  <a:pt x="68" y="467"/>
                  <a:pt x="68" y="467"/>
                  <a:pt x="68" y="467"/>
                </a:cubicBezTo>
                <a:close/>
                <a:moveTo>
                  <a:pt x="452" y="466"/>
                </a:moveTo>
                <a:cubicBezTo>
                  <a:pt x="452" y="467"/>
                  <a:pt x="452" y="467"/>
                  <a:pt x="452" y="467"/>
                </a:cubicBezTo>
                <a:cubicBezTo>
                  <a:pt x="452" y="467"/>
                  <a:pt x="452" y="467"/>
                  <a:pt x="453" y="467"/>
                </a:cubicBezTo>
                <a:cubicBezTo>
                  <a:pt x="452" y="466"/>
                  <a:pt x="453" y="467"/>
                  <a:pt x="452" y="466"/>
                </a:cubicBezTo>
                <a:close/>
                <a:moveTo>
                  <a:pt x="599" y="469"/>
                </a:moveTo>
                <a:cubicBezTo>
                  <a:pt x="599" y="469"/>
                  <a:pt x="599" y="469"/>
                  <a:pt x="599" y="469"/>
                </a:cubicBezTo>
                <a:cubicBezTo>
                  <a:pt x="600" y="468"/>
                  <a:pt x="600" y="468"/>
                  <a:pt x="600" y="467"/>
                </a:cubicBezTo>
                <a:cubicBezTo>
                  <a:pt x="599" y="467"/>
                  <a:pt x="599" y="467"/>
                  <a:pt x="599" y="467"/>
                </a:cubicBezTo>
                <a:cubicBezTo>
                  <a:pt x="599" y="467"/>
                  <a:pt x="599" y="468"/>
                  <a:pt x="599" y="468"/>
                </a:cubicBezTo>
                <a:lnTo>
                  <a:pt x="599" y="469"/>
                </a:lnTo>
                <a:close/>
                <a:moveTo>
                  <a:pt x="601" y="467"/>
                </a:moveTo>
                <a:cubicBezTo>
                  <a:pt x="601" y="468"/>
                  <a:pt x="601" y="468"/>
                  <a:pt x="602" y="468"/>
                </a:cubicBezTo>
                <a:cubicBezTo>
                  <a:pt x="602" y="469"/>
                  <a:pt x="602" y="468"/>
                  <a:pt x="602" y="469"/>
                </a:cubicBezTo>
                <a:cubicBezTo>
                  <a:pt x="602" y="468"/>
                  <a:pt x="602" y="468"/>
                  <a:pt x="602" y="467"/>
                </a:cubicBezTo>
                <a:cubicBezTo>
                  <a:pt x="602" y="467"/>
                  <a:pt x="602" y="467"/>
                  <a:pt x="601" y="467"/>
                </a:cubicBezTo>
                <a:close/>
                <a:moveTo>
                  <a:pt x="90" y="471"/>
                </a:moveTo>
                <a:cubicBezTo>
                  <a:pt x="90" y="471"/>
                  <a:pt x="90" y="471"/>
                  <a:pt x="90" y="471"/>
                </a:cubicBezTo>
                <a:cubicBezTo>
                  <a:pt x="91" y="471"/>
                  <a:pt x="93" y="469"/>
                  <a:pt x="92" y="468"/>
                </a:cubicBezTo>
                <a:cubicBezTo>
                  <a:pt x="91" y="469"/>
                  <a:pt x="91" y="470"/>
                  <a:pt x="90" y="471"/>
                </a:cubicBezTo>
                <a:close/>
                <a:moveTo>
                  <a:pt x="374" y="469"/>
                </a:moveTo>
                <a:cubicBezTo>
                  <a:pt x="374" y="469"/>
                  <a:pt x="374" y="469"/>
                  <a:pt x="374" y="469"/>
                </a:cubicBezTo>
                <a:cubicBezTo>
                  <a:pt x="374" y="468"/>
                  <a:pt x="374" y="468"/>
                  <a:pt x="374" y="468"/>
                </a:cubicBezTo>
                <a:lnTo>
                  <a:pt x="374" y="469"/>
                </a:lnTo>
                <a:close/>
                <a:moveTo>
                  <a:pt x="71" y="469"/>
                </a:moveTo>
                <a:cubicBezTo>
                  <a:pt x="71" y="469"/>
                  <a:pt x="71" y="469"/>
                  <a:pt x="71" y="469"/>
                </a:cubicBezTo>
                <a:cubicBezTo>
                  <a:pt x="71" y="469"/>
                  <a:pt x="71" y="469"/>
                  <a:pt x="71" y="469"/>
                </a:cubicBezTo>
                <a:cubicBezTo>
                  <a:pt x="71" y="469"/>
                  <a:pt x="71" y="469"/>
                  <a:pt x="71" y="469"/>
                </a:cubicBezTo>
                <a:cubicBezTo>
                  <a:pt x="71" y="469"/>
                  <a:pt x="71" y="470"/>
                  <a:pt x="71" y="469"/>
                </a:cubicBezTo>
                <a:cubicBezTo>
                  <a:pt x="71" y="469"/>
                  <a:pt x="71" y="469"/>
                  <a:pt x="71" y="469"/>
                </a:cubicBezTo>
                <a:close/>
                <a:moveTo>
                  <a:pt x="601" y="469"/>
                </a:moveTo>
                <a:cubicBezTo>
                  <a:pt x="601" y="469"/>
                  <a:pt x="601" y="469"/>
                  <a:pt x="602" y="469"/>
                </a:cubicBezTo>
                <a:cubicBezTo>
                  <a:pt x="602" y="469"/>
                  <a:pt x="602" y="469"/>
                  <a:pt x="602" y="469"/>
                </a:cubicBezTo>
                <a:lnTo>
                  <a:pt x="601" y="469"/>
                </a:lnTo>
                <a:close/>
                <a:moveTo>
                  <a:pt x="597" y="470"/>
                </a:moveTo>
                <a:cubicBezTo>
                  <a:pt x="597" y="470"/>
                  <a:pt x="597" y="470"/>
                  <a:pt x="597" y="470"/>
                </a:cubicBezTo>
                <a:cubicBezTo>
                  <a:pt x="597" y="470"/>
                  <a:pt x="597" y="470"/>
                  <a:pt x="597" y="470"/>
                </a:cubicBezTo>
                <a:close/>
                <a:moveTo>
                  <a:pt x="598" y="470"/>
                </a:moveTo>
                <a:cubicBezTo>
                  <a:pt x="598" y="471"/>
                  <a:pt x="598" y="471"/>
                  <a:pt x="598" y="472"/>
                </a:cubicBezTo>
                <a:cubicBezTo>
                  <a:pt x="598" y="472"/>
                  <a:pt x="598" y="472"/>
                  <a:pt x="598" y="472"/>
                </a:cubicBezTo>
                <a:cubicBezTo>
                  <a:pt x="598" y="472"/>
                  <a:pt x="598" y="472"/>
                  <a:pt x="598" y="472"/>
                </a:cubicBezTo>
                <a:cubicBezTo>
                  <a:pt x="598" y="472"/>
                  <a:pt x="598" y="472"/>
                  <a:pt x="599" y="472"/>
                </a:cubicBezTo>
                <a:cubicBezTo>
                  <a:pt x="599" y="471"/>
                  <a:pt x="599" y="471"/>
                  <a:pt x="599" y="470"/>
                </a:cubicBezTo>
                <a:lnTo>
                  <a:pt x="598" y="470"/>
                </a:lnTo>
                <a:close/>
                <a:moveTo>
                  <a:pt x="602" y="471"/>
                </a:moveTo>
                <a:cubicBezTo>
                  <a:pt x="602" y="470"/>
                  <a:pt x="602" y="471"/>
                  <a:pt x="602" y="470"/>
                </a:cubicBezTo>
                <a:cubicBezTo>
                  <a:pt x="602" y="470"/>
                  <a:pt x="602" y="470"/>
                  <a:pt x="601" y="470"/>
                </a:cubicBezTo>
                <a:cubicBezTo>
                  <a:pt x="601" y="470"/>
                  <a:pt x="601" y="471"/>
                  <a:pt x="602" y="471"/>
                </a:cubicBezTo>
                <a:close/>
                <a:moveTo>
                  <a:pt x="597" y="471"/>
                </a:moveTo>
                <a:cubicBezTo>
                  <a:pt x="597" y="471"/>
                  <a:pt x="597" y="471"/>
                  <a:pt x="597" y="471"/>
                </a:cubicBezTo>
                <a:cubicBezTo>
                  <a:pt x="597" y="470"/>
                  <a:pt x="597" y="470"/>
                  <a:pt x="597" y="470"/>
                </a:cubicBezTo>
                <a:cubicBezTo>
                  <a:pt x="597" y="471"/>
                  <a:pt x="597" y="470"/>
                  <a:pt x="597" y="471"/>
                </a:cubicBezTo>
                <a:cubicBezTo>
                  <a:pt x="597" y="471"/>
                  <a:pt x="597" y="471"/>
                  <a:pt x="597" y="471"/>
                </a:cubicBezTo>
                <a:close/>
                <a:moveTo>
                  <a:pt x="93" y="470"/>
                </a:moveTo>
                <a:cubicBezTo>
                  <a:pt x="93" y="470"/>
                  <a:pt x="93" y="470"/>
                  <a:pt x="93" y="470"/>
                </a:cubicBezTo>
                <a:cubicBezTo>
                  <a:pt x="93" y="471"/>
                  <a:pt x="93" y="471"/>
                  <a:pt x="93" y="471"/>
                </a:cubicBezTo>
                <a:cubicBezTo>
                  <a:pt x="93" y="471"/>
                  <a:pt x="93" y="471"/>
                  <a:pt x="93" y="471"/>
                </a:cubicBezTo>
                <a:lnTo>
                  <a:pt x="93" y="470"/>
                </a:lnTo>
                <a:close/>
                <a:moveTo>
                  <a:pt x="601" y="471"/>
                </a:moveTo>
                <a:cubicBezTo>
                  <a:pt x="601" y="471"/>
                  <a:pt x="601" y="471"/>
                  <a:pt x="601" y="470"/>
                </a:cubicBezTo>
                <a:cubicBezTo>
                  <a:pt x="601" y="471"/>
                  <a:pt x="601" y="471"/>
                  <a:pt x="600" y="471"/>
                </a:cubicBezTo>
                <a:cubicBezTo>
                  <a:pt x="600" y="472"/>
                  <a:pt x="600" y="472"/>
                  <a:pt x="600" y="472"/>
                </a:cubicBezTo>
                <a:cubicBezTo>
                  <a:pt x="601" y="472"/>
                  <a:pt x="601" y="472"/>
                  <a:pt x="601" y="472"/>
                </a:cubicBezTo>
                <a:cubicBezTo>
                  <a:pt x="601" y="471"/>
                  <a:pt x="601" y="471"/>
                  <a:pt x="601" y="471"/>
                </a:cubicBezTo>
                <a:close/>
                <a:moveTo>
                  <a:pt x="69" y="471"/>
                </a:moveTo>
                <a:cubicBezTo>
                  <a:pt x="69" y="471"/>
                  <a:pt x="69" y="471"/>
                  <a:pt x="69" y="471"/>
                </a:cubicBezTo>
                <a:cubicBezTo>
                  <a:pt x="70" y="471"/>
                  <a:pt x="70" y="471"/>
                  <a:pt x="70" y="471"/>
                </a:cubicBezTo>
                <a:cubicBezTo>
                  <a:pt x="70" y="471"/>
                  <a:pt x="70" y="471"/>
                  <a:pt x="70" y="471"/>
                </a:cubicBezTo>
                <a:cubicBezTo>
                  <a:pt x="70" y="471"/>
                  <a:pt x="70" y="471"/>
                  <a:pt x="70" y="471"/>
                </a:cubicBezTo>
                <a:cubicBezTo>
                  <a:pt x="69" y="471"/>
                  <a:pt x="70" y="471"/>
                  <a:pt x="69" y="471"/>
                </a:cubicBezTo>
                <a:close/>
                <a:moveTo>
                  <a:pt x="101" y="471"/>
                </a:moveTo>
                <a:cubicBezTo>
                  <a:pt x="101" y="471"/>
                  <a:pt x="101" y="471"/>
                  <a:pt x="101" y="471"/>
                </a:cubicBezTo>
                <a:cubicBezTo>
                  <a:pt x="101" y="471"/>
                  <a:pt x="101" y="471"/>
                  <a:pt x="101" y="471"/>
                </a:cubicBezTo>
                <a:cubicBezTo>
                  <a:pt x="101" y="471"/>
                  <a:pt x="101" y="471"/>
                  <a:pt x="101" y="471"/>
                </a:cubicBezTo>
                <a:cubicBezTo>
                  <a:pt x="101" y="471"/>
                  <a:pt x="101" y="471"/>
                  <a:pt x="101" y="471"/>
                </a:cubicBezTo>
                <a:close/>
                <a:moveTo>
                  <a:pt x="396" y="471"/>
                </a:moveTo>
                <a:cubicBezTo>
                  <a:pt x="396" y="471"/>
                  <a:pt x="396" y="471"/>
                  <a:pt x="396" y="471"/>
                </a:cubicBezTo>
                <a:cubicBezTo>
                  <a:pt x="396" y="471"/>
                  <a:pt x="396" y="471"/>
                  <a:pt x="396" y="471"/>
                </a:cubicBezTo>
                <a:close/>
                <a:moveTo>
                  <a:pt x="69" y="473"/>
                </a:moveTo>
                <a:cubicBezTo>
                  <a:pt x="69" y="472"/>
                  <a:pt x="69" y="472"/>
                  <a:pt x="69" y="471"/>
                </a:cubicBezTo>
                <a:cubicBezTo>
                  <a:pt x="69" y="472"/>
                  <a:pt x="68" y="472"/>
                  <a:pt x="68" y="472"/>
                </a:cubicBezTo>
                <a:cubicBezTo>
                  <a:pt x="68" y="473"/>
                  <a:pt x="68" y="473"/>
                  <a:pt x="68" y="473"/>
                </a:cubicBezTo>
                <a:cubicBezTo>
                  <a:pt x="68" y="473"/>
                  <a:pt x="68" y="473"/>
                  <a:pt x="68" y="473"/>
                </a:cubicBezTo>
                <a:lnTo>
                  <a:pt x="69" y="473"/>
                </a:lnTo>
                <a:close/>
                <a:moveTo>
                  <a:pt x="434" y="472"/>
                </a:moveTo>
                <a:cubicBezTo>
                  <a:pt x="434" y="472"/>
                  <a:pt x="434" y="472"/>
                  <a:pt x="434" y="472"/>
                </a:cubicBezTo>
                <a:cubicBezTo>
                  <a:pt x="434" y="472"/>
                  <a:pt x="434" y="472"/>
                  <a:pt x="434" y="472"/>
                </a:cubicBezTo>
                <a:close/>
                <a:moveTo>
                  <a:pt x="443" y="472"/>
                </a:moveTo>
                <a:cubicBezTo>
                  <a:pt x="443" y="472"/>
                  <a:pt x="443" y="472"/>
                  <a:pt x="443" y="472"/>
                </a:cubicBezTo>
                <a:cubicBezTo>
                  <a:pt x="443" y="472"/>
                  <a:pt x="443" y="472"/>
                  <a:pt x="442" y="472"/>
                </a:cubicBezTo>
                <a:cubicBezTo>
                  <a:pt x="442" y="473"/>
                  <a:pt x="442" y="473"/>
                  <a:pt x="442" y="473"/>
                </a:cubicBezTo>
                <a:cubicBezTo>
                  <a:pt x="443" y="473"/>
                  <a:pt x="443" y="473"/>
                  <a:pt x="443" y="473"/>
                </a:cubicBezTo>
                <a:cubicBezTo>
                  <a:pt x="443" y="473"/>
                  <a:pt x="443" y="472"/>
                  <a:pt x="443" y="472"/>
                </a:cubicBezTo>
                <a:close/>
                <a:moveTo>
                  <a:pt x="596" y="473"/>
                </a:moveTo>
                <a:cubicBezTo>
                  <a:pt x="596" y="473"/>
                  <a:pt x="596" y="473"/>
                  <a:pt x="596" y="473"/>
                </a:cubicBezTo>
                <a:cubicBezTo>
                  <a:pt x="596" y="472"/>
                  <a:pt x="597" y="472"/>
                  <a:pt x="596" y="472"/>
                </a:cubicBezTo>
                <a:cubicBezTo>
                  <a:pt x="596" y="472"/>
                  <a:pt x="596" y="473"/>
                  <a:pt x="596" y="473"/>
                </a:cubicBezTo>
                <a:cubicBezTo>
                  <a:pt x="596" y="473"/>
                  <a:pt x="596" y="473"/>
                  <a:pt x="596" y="473"/>
                </a:cubicBezTo>
                <a:close/>
                <a:moveTo>
                  <a:pt x="418" y="473"/>
                </a:moveTo>
                <a:cubicBezTo>
                  <a:pt x="418" y="473"/>
                  <a:pt x="418" y="473"/>
                  <a:pt x="418" y="473"/>
                </a:cubicBezTo>
                <a:cubicBezTo>
                  <a:pt x="418" y="473"/>
                  <a:pt x="418" y="473"/>
                  <a:pt x="418" y="473"/>
                </a:cubicBezTo>
                <a:close/>
                <a:moveTo>
                  <a:pt x="597" y="476"/>
                </a:moveTo>
                <a:cubicBezTo>
                  <a:pt x="597" y="475"/>
                  <a:pt x="598" y="474"/>
                  <a:pt x="598" y="473"/>
                </a:cubicBezTo>
                <a:cubicBezTo>
                  <a:pt x="598" y="473"/>
                  <a:pt x="598" y="473"/>
                  <a:pt x="598" y="473"/>
                </a:cubicBezTo>
                <a:cubicBezTo>
                  <a:pt x="598" y="473"/>
                  <a:pt x="598" y="473"/>
                  <a:pt x="598" y="473"/>
                </a:cubicBezTo>
                <a:cubicBezTo>
                  <a:pt x="598" y="473"/>
                  <a:pt x="597" y="475"/>
                  <a:pt x="597" y="475"/>
                </a:cubicBezTo>
                <a:cubicBezTo>
                  <a:pt x="597" y="476"/>
                  <a:pt x="597" y="476"/>
                  <a:pt x="597" y="476"/>
                </a:cubicBezTo>
                <a:cubicBezTo>
                  <a:pt x="597" y="476"/>
                  <a:pt x="597" y="476"/>
                  <a:pt x="597" y="476"/>
                </a:cubicBezTo>
                <a:close/>
                <a:moveTo>
                  <a:pt x="427" y="473"/>
                </a:moveTo>
                <a:cubicBezTo>
                  <a:pt x="427" y="473"/>
                  <a:pt x="427" y="473"/>
                  <a:pt x="427" y="473"/>
                </a:cubicBezTo>
                <a:cubicBezTo>
                  <a:pt x="427" y="473"/>
                  <a:pt x="427" y="473"/>
                  <a:pt x="427" y="473"/>
                </a:cubicBezTo>
                <a:close/>
                <a:moveTo>
                  <a:pt x="64" y="473"/>
                </a:moveTo>
                <a:cubicBezTo>
                  <a:pt x="63" y="474"/>
                  <a:pt x="64" y="473"/>
                  <a:pt x="64" y="474"/>
                </a:cubicBezTo>
                <a:cubicBezTo>
                  <a:pt x="64" y="474"/>
                  <a:pt x="64" y="474"/>
                  <a:pt x="64" y="473"/>
                </a:cubicBezTo>
                <a:cubicBezTo>
                  <a:pt x="64" y="473"/>
                  <a:pt x="64" y="473"/>
                  <a:pt x="64" y="473"/>
                </a:cubicBezTo>
                <a:close/>
                <a:moveTo>
                  <a:pt x="68" y="474"/>
                </a:moveTo>
                <a:cubicBezTo>
                  <a:pt x="68" y="474"/>
                  <a:pt x="68" y="474"/>
                  <a:pt x="68" y="474"/>
                </a:cubicBezTo>
                <a:cubicBezTo>
                  <a:pt x="68" y="473"/>
                  <a:pt x="68" y="473"/>
                  <a:pt x="68" y="473"/>
                </a:cubicBezTo>
                <a:cubicBezTo>
                  <a:pt x="68" y="473"/>
                  <a:pt x="68" y="473"/>
                  <a:pt x="68" y="473"/>
                </a:cubicBezTo>
                <a:lnTo>
                  <a:pt x="68" y="474"/>
                </a:lnTo>
                <a:close/>
                <a:moveTo>
                  <a:pt x="596" y="475"/>
                </a:moveTo>
                <a:cubicBezTo>
                  <a:pt x="596" y="474"/>
                  <a:pt x="596" y="474"/>
                  <a:pt x="596" y="474"/>
                </a:cubicBezTo>
                <a:cubicBezTo>
                  <a:pt x="596" y="474"/>
                  <a:pt x="596" y="474"/>
                  <a:pt x="596" y="474"/>
                </a:cubicBezTo>
                <a:cubicBezTo>
                  <a:pt x="596" y="474"/>
                  <a:pt x="596" y="474"/>
                  <a:pt x="596" y="474"/>
                </a:cubicBezTo>
                <a:cubicBezTo>
                  <a:pt x="596" y="474"/>
                  <a:pt x="596" y="474"/>
                  <a:pt x="596" y="474"/>
                </a:cubicBezTo>
                <a:cubicBezTo>
                  <a:pt x="596" y="475"/>
                  <a:pt x="596" y="475"/>
                  <a:pt x="596" y="475"/>
                </a:cubicBezTo>
                <a:close/>
                <a:moveTo>
                  <a:pt x="90" y="474"/>
                </a:moveTo>
                <a:cubicBezTo>
                  <a:pt x="90" y="474"/>
                  <a:pt x="91" y="474"/>
                  <a:pt x="91" y="474"/>
                </a:cubicBezTo>
                <a:cubicBezTo>
                  <a:pt x="91" y="474"/>
                  <a:pt x="91" y="474"/>
                  <a:pt x="91" y="474"/>
                </a:cubicBezTo>
                <a:cubicBezTo>
                  <a:pt x="91" y="474"/>
                  <a:pt x="91" y="474"/>
                  <a:pt x="91" y="474"/>
                </a:cubicBezTo>
                <a:cubicBezTo>
                  <a:pt x="90" y="474"/>
                  <a:pt x="90" y="474"/>
                  <a:pt x="90" y="474"/>
                </a:cubicBezTo>
                <a:close/>
                <a:moveTo>
                  <a:pt x="425" y="481"/>
                </a:moveTo>
                <a:cubicBezTo>
                  <a:pt x="425" y="481"/>
                  <a:pt x="426" y="481"/>
                  <a:pt x="426" y="481"/>
                </a:cubicBezTo>
                <a:cubicBezTo>
                  <a:pt x="426" y="481"/>
                  <a:pt x="426" y="480"/>
                  <a:pt x="426" y="479"/>
                </a:cubicBezTo>
                <a:cubicBezTo>
                  <a:pt x="427" y="479"/>
                  <a:pt x="426" y="478"/>
                  <a:pt x="427" y="478"/>
                </a:cubicBezTo>
                <a:cubicBezTo>
                  <a:pt x="427" y="478"/>
                  <a:pt x="427" y="478"/>
                  <a:pt x="428" y="478"/>
                </a:cubicBezTo>
                <a:cubicBezTo>
                  <a:pt x="428" y="477"/>
                  <a:pt x="428" y="477"/>
                  <a:pt x="428" y="477"/>
                </a:cubicBezTo>
                <a:cubicBezTo>
                  <a:pt x="428" y="477"/>
                  <a:pt x="429" y="477"/>
                  <a:pt x="430" y="476"/>
                </a:cubicBezTo>
                <a:cubicBezTo>
                  <a:pt x="430" y="477"/>
                  <a:pt x="430" y="477"/>
                  <a:pt x="430" y="478"/>
                </a:cubicBezTo>
                <a:cubicBezTo>
                  <a:pt x="431" y="477"/>
                  <a:pt x="431" y="478"/>
                  <a:pt x="431" y="478"/>
                </a:cubicBezTo>
                <a:cubicBezTo>
                  <a:pt x="432" y="478"/>
                  <a:pt x="432" y="478"/>
                  <a:pt x="433" y="478"/>
                </a:cubicBezTo>
                <a:cubicBezTo>
                  <a:pt x="433" y="478"/>
                  <a:pt x="433" y="478"/>
                  <a:pt x="433" y="478"/>
                </a:cubicBezTo>
                <a:cubicBezTo>
                  <a:pt x="434" y="478"/>
                  <a:pt x="433" y="478"/>
                  <a:pt x="434" y="478"/>
                </a:cubicBezTo>
                <a:cubicBezTo>
                  <a:pt x="434" y="478"/>
                  <a:pt x="434" y="478"/>
                  <a:pt x="434" y="478"/>
                </a:cubicBezTo>
                <a:cubicBezTo>
                  <a:pt x="434" y="478"/>
                  <a:pt x="434" y="478"/>
                  <a:pt x="435" y="478"/>
                </a:cubicBezTo>
                <a:cubicBezTo>
                  <a:pt x="435" y="478"/>
                  <a:pt x="434" y="478"/>
                  <a:pt x="434" y="477"/>
                </a:cubicBezTo>
                <a:cubicBezTo>
                  <a:pt x="434" y="476"/>
                  <a:pt x="434" y="477"/>
                  <a:pt x="434" y="475"/>
                </a:cubicBezTo>
                <a:cubicBezTo>
                  <a:pt x="434" y="475"/>
                  <a:pt x="434" y="475"/>
                  <a:pt x="434" y="475"/>
                </a:cubicBezTo>
                <a:cubicBezTo>
                  <a:pt x="434" y="475"/>
                  <a:pt x="434" y="475"/>
                  <a:pt x="434" y="475"/>
                </a:cubicBezTo>
                <a:cubicBezTo>
                  <a:pt x="434" y="475"/>
                  <a:pt x="434" y="476"/>
                  <a:pt x="433" y="476"/>
                </a:cubicBezTo>
                <a:cubicBezTo>
                  <a:pt x="433" y="476"/>
                  <a:pt x="433" y="476"/>
                  <a:pt x="433" y="476"/>
                </a:cubicBezTo>
                <a:cubicBezTo>
                  <a:pt x="433" y="476"/>
                  <a:pt x="433" y="476"/>
                  <a:pt x="433" y="475"/>
                </a:cubicBezTo>
                <a:cubicBezTo>
                  <a:pt x="432" y="475"/>
                  <a:pt x="433" y="475"/>
                  <a:pt x="432" y="475"/>
                </a:cubicBezTo>
                <a:cubicBezTo>
                  <a:pt x="432" y="475"/>
                  <a:pt x="432" y="476"/>
                  <a:pt x="432" y="476"/>
                </a:cubicBezTo>
                <a:cubicBezTo>
                  <a:pt x="432" y="476"/>
                  <a:pt x="432" y="476"/>
                  <a:pt x="432" y="475"/>
                </a:cubicBezTo>
                <a:cubicBezTo>
                  <a:pt x="431" y="475"/>
                  <a:pt x="432" y="475"/>
                  <a:pt x="431" y="476"/>
                </a:cubicBezTo>
                <a:cubicBezTo>
                  <a:pt x="431" y="475"/>
                  <a:pt x="430" y="474"/>
                  <a:pt x="430" y="474"/>
                </a:cubicBezTo>
                <a:cubicBezTo>
                  <a:pt x="428" y="474"/>
                  <a:pt x="427" y="476"/>
                  <a:pt x="427" y="477"/>
                </a:cubicBezTo>
                <a:cubicBezTo>
                  <a:pt x="426" y="477"/>
                  <a:pt x="427" y="477"/>
                  <a:pt x="426" y="477"/>
                </a:cubicBezTo>
                <a:cubicBezTo>
                  <a:pt x="426" y="477"/>
                  <a:pt x="426" y="477"/>
                  <a:pt x="426" y="477"/>
                </a:cubicBezTo>
                <a:cubicBezTo>
                  <a:pt x="426" y="477"/>
                  <a:pt x="426" y="477"/>
                  <a:pt x="426" y="477"/>
                </a:cubicBezTo>
                <a:cubicBezTo>
                  <a:pt x="426" y="477"/>
                  <a:pt x="426" y="477"/>
                  <a:pt x="426" y="477"/>
                </a:cubicBezTo>
                <a:cubicBezTo>
                  <a:pt x="425" y="477"/>
                  <a:pt x="425" y="477"/>
                  <a:pt x="425" y="477"/>
                </a:cubicBezTo>
                <a:cubicBezTo>
                  <a:pt x="425" y="477"/>
                  <a:pt x="425" y="477"/>
                  <a:pt x="425" y="477"/>
                </a:cubicBezTo>
                <a:cubicBezTo>
                  <a:pt x="426" y="477"/>
                  <a:pt x="426" y="478"/>
                  <a:pt x="426" y="478"/>
                </a:cubicBezTo>
                <a:cubicBezTo>
                  <a:pt x="426" y="478"/>
                  <a:pt x="426" y="478"/>
                  <a:pt x="426" y="478"/>
                </a:cubicBezTo>
                <a:cubicBezTo>
                  <a:pt x="426" y="479"/>
                  <a:pt x="425" y="479"/>
                  <a:pt x="424" y="479"/>
                </a:cubicBezTo>
                <a:cubicBezTo>
                  <a:pt x="425" y="480"/>
                  <a:pt x="425" y="480"/>
                  <a:pt x="425" y="481"/>
                </a:cubicBezTo>
                <a:close/>
                <a:moveTo>
                  <a:pt x="430" y="475"/>
                </a:moveTo>
                <a:cubicBezTo>
                  <a:pt x="430" y="475"/>
                  <a:pt x="430" y="475"/>
                  <a:pt x="430" y="475"/>
                </a:cubicBezTo>
                <a:cubicBezTo>
                  <a:pt x="430" y="475"/>
                  <a:pt x="430" y="475"/>
                  <a:pt x="430" y="475"/>
                </a:cubicBezTo>
                <a:cubicBezTo>
                  <a:pt x="430" y="476"/>
                  <a:pt x="430" y="476"/>
                  <a:pt x="430" y="476"/>
                </a:cubicBezTo>
                <a:cubicBezTo>
                  <a:pt x="430" y="476"/>
                  <a:pt x="430" y="476"/>
                  <a:pt x="430" y="476"/>
                </a:cubicBezTo>
                <a:cubicBezTo>
                  <a:pt x="430" y="475"/>
                  <a:pt x="430" y="475"/>
                  <a:pt x="430" y="475"/>
                </a:cubicBezTo>
                <a:close/>
                <a:moveTo>
                  <a:pt x="433" y="475"/>
                </a:moveTo>
                <a:cubicBezTo>
                  <a:pt x="433" y="474"/>
                  <a:pt x="433" y="474"/>
                  <a:pt x="432" y="474"/>
                </a:cubicBezTo>
                <a:cubicBezTo>
                  <a:pt x="432" y="474"/>
                  <a:pt x="432" y="474"/>
                  <a:pt x="431" y="475"/>
                </a:cubicBezTo>
                <a:cubicBezTo>
                  <a:pt x="432" y="475"/>
                  <a:pt x="432" y="475"/>
                  <a:pt x="432" y="475"/>
                </a:cubicBezTo>
                <a:cubicBezTo>
                  <a:pt x="432" y="475"/>
                  <a:pt x="432" y="475"/>
                  <a:pt x="433" y="475"/>
                </a:cubicBezTo>
                <a:close/>
                <a:moveTo>
                  <a:pt x="501" y="475"/>
                </a:moveTo>
                <a:cubicBezTo>
                  <a:pt x="501" y="474"/>
                  <a:pt x="501" y="475"/>
                  <a:pt x="501" y="474"/>
                </a:cubicBezTo>
                <a:cubicBezTo>
                  <a:pt x="501" y="474"/>
                  <a:pt x="501" y="474"/>
                  <a:pt x="500" y="474"/>
                </a:cubicBezTo>
                <a:cubicBezTo>
                  <a:pt x="500" y="474"/>
                  <a:pt x="500" y="474"/>
                  <a:pt x="500" y="474"/>
                </a:cubicBezTo>
                <a:cubicBezTo>
                  <a:pt x="501" y="475"/>
                  <a:pt x="500" y="474"/>
                  <a:pt x="501" y="475"/>
                </a:cubicBezTo>
                <a:close/>
                <a:moveTo>
                  <a:pt x="63" y="475"/>
                </a:moveTo>
                <a:cubicBezTo>
                  <a:pt x="63" y="475"/>
                  <a:pt x="63" y="475"/>
                  <a:pt x="63" y="475"/>
                </a:cubicBezTo>
                <a:cubicBezTo>
                  <a:pt x="63" y="475"/>
                  <a:pt x="63" y="475"/>
                  <a:pt x="63" y="475"/>
                </a:cubicBezTo>
                <a:cubicBezTo>
                  <a:pt x="63" y="475"/>
                  <a:pt x="63" y="475"/>
                  <a:pt x="63" y="475"/>
                </a:cubicBezTo>
                <a:cubicBezTo>
                  <a:pt x="64" y="475"/>
                  <a:pt x="64" y="475"/>
                  <a:pt x="64" y="475"/>
                </a:cubicBezTo>
                <a:cubicBezTo>
                  <a:pt x="64" y="474"/>
                  <a:pt x="64" y="474"/>
                  <a:pt x="64" y="474"/>
                </a:cubicBezTo>
                <a:cubicBezTo>
                  <a:pt x="63" y="474"/>
                  <a:pt x="63" y="474"/>
                  <a:pt x="63" y="475"/>
                </a:cubicBezTo>
                <a:cubicBezTo>
                  <a:pt x="63" y="475"/>
                  <a:pt x="63" y="475"/>
                  <a:pt x="63" y="475"/>
                </a:cubicBezTo>
                <a:close/>
                <a:moveTo>
                  <a:pt x="67" y="474"/>
                </a:moveTo>
                <a:cubicBezTo>
                  <a:pt x="66" y="475"/>
                  <a:pt x="66" y="475"/>
                  <a:pt x="66" y="476"/>
                </a:cubicBezTo>
                <a:cubicBezTo>
                  <a:pt x="66" y="476"/>
                  <a:pt x="66" y="476"/>
                  <a:pt x="67" y="476"/>
                </a:cubicBezTo>
                <a:cubicBezTo>
                  <a:pt x="67" y="476"/>
                  <a:pt x="67" y="475"/>
                  <a:pt x="67" y="474"/>
                </a:cubicBezTo>
                <a:close/>
                <a:moveTo>
                  <a:pt x="577" y="475"/>
                </a:moveTo>
                <a:cubicBezTo>
                  <a:pt x="577" y="475"/>
                  <a:pt x="577" y="475"/>
                  <a:pt x="577" y="474"/>
                </a:cubicBezTo>
                <a:cubicBezTo>
                  <a:pt x="577" y="474"/>
                  <a:pt x="577" y="474"/>
                  <a:pt x="576" y="475"/>
                </a:cubicBezTo>
                <a:cubicBezTo>
                  <a:pt x="576" y="475"/>
                  <a:pt x="577" y="475"/>
                  <a:pt x="577" y="475"/>
                </a:cubicBezTo>
                <a:close/>
                <a:moveTo>
                  <a:pt x="592" y="475"/>
                </a:moveTo>
                <a:cubicBezTo>
                  <a:pt x="593" y="475"/>
                  <a:pt x="592" y="475"/>
                  <a:pt x="593" y="475"/>
                </a:cubicBezTo>
                <a:cubicBezTo>
                  <a:pt x="593" y="475"/>
                  <a:pt x="593" y="475"/>
                  <a:pt x="593" y="475"/>
                </a:cubicBezTo>
                <a:lnTo>
                  <a:pt x="592" y="475"/>
                </a:lnTo>
                <a:close/>
                <a:moveTo>
                  <a:pt x="600" y="479"/>
                </a:moveTo>
                <a:cubicBezTo>
                  <a:pt x="600" y="479"/>
                  <a:pt x="600" y="479"/>
                  <a:pt x="600" y="479"/>
                </a:cubicBezTo>
                <a:cubicBezTo>
                  <a:pt x="600" y="478"/>
                  <a:pt x="600" y="477"/>
                  <a:pt x="601" y="476"/>
                </a:cubicBezTo>
                <a:cubicBezTo>
                  <a:pt x="600" y="476"/>
                  <a:pt x="600" y="475"/>
                  <a:pt x="600" y="475"/>
                </a:cubicBezTo>
                <a:cubicBezTo>
                  <a:pt x="599" y="475"/>
                  <a:pt x="599" y="475"/>
                  <a:pt x="599" y="475"/>
                </a:cubicBezTo>
                <a:cubicBezTo>
                  <a:pt x="599" y="476"/>
                  <a:pt x="599" y="478"/>
                  <a:pt x="600" y="479"/>
                </a:cubicBezTo>
                <a:cubicBezTo>
                  <a:pt x="600" y="479"/>
                  <a:pt x="600" y="479"/>
                  <a:pt x="600" y="479"/>
                </a:cubicBezTo>
                <a:close/>
                <a:moveTo>
                  <a:pt x="392" y="476"/>
                </a:moveTo>
                <a:cubicBezTo>
                  <a:pt x="392" y="475"/>
                  <a:pt x="392" y="475"/>
                  <a:pt x="392" y="475"/>
                </a:cubicBezTo>
                <a:cubicBezTo>
                  <a:pt x="392" y="476"/>
                  <a:pt x="392" y="476"/>
                  <a:pt x="392" y="476"/>
                </a:cubicBezTo>
                <a:close/>
                <a:moveTo>
                  <a:pt x="576" y="476"/>
                </a:moveTo>
                <a:cubicBezTo>
                  <a:pt x="576" y="476"/>
                  <a:pt x="576" y="476"/>
                  <a:pt x="576" y="476"/>
                </a:cubicBezTo>
                <a:cubicBezTo>
                  <a:pt x="576" y="476"/>
                  <a:pt x="576" y="476"/>
                  <a:pt x="576" y="476"/>
                </a:cubicBezTo>
                <a:cubicBezTo>
                  <a:pt x="577" y="476"/>
                  <a:pt x="576" y="476"/>
                  <a:pt x="577" y="476"/>
                </a:cubicBezTo>
                <a:cubicBezTo>
                  <a:pt x="577" y="475"/>
                  <a:pt x="577" y="475"/>
                  <a:pt x="576" y="475"/>
                </a:cubicBezTo>
                <a:cubicBezTo>
                  <a:pt x="576" y="476"/>
                  <a:pt x="576" y="476"/>
                  <a:pt x="576" y="476"/>
                </a:cubicBezTo>
                <a:close/>
                <a:moveTo>
                  <a:pt x="89" y="476"/>
                </a:moveTo>
                <a:cubicBezTo>
                  <a:pt x="89" y="476"/>
                  <a:pt x="89" y="476"/>
                  <a:pt x="89" y="476"/>
                </a:cubicBezTo>
                <a:cubicBezTo>
                  <a:pt x="89" y="476"/>
                  <a:pt x="89" y="476"/>
                  <a:pt x="89" y="476"/>
                </a:cubicBezTo>
                <a:cubicBezTo>
                  <a:pt x="89" y="476"/>
                  <a:pt x="89" y="476"/>
                  <a:pt x="89" y="476"/>
                </a:cubicBezTo>
                <a:cubicBezTo>
                  <a:pt x="89" y="476"/>
                  <a:pt x="89" y="476"/>
                  <a:pt x="89" y="476"/>
                </a:cubicBezTo>
                <a:cubicBezTo>
                  <a:pt x="89" y="476"/>
                  <a:pt x="89" y="476"/>
                  <a:pt x="89" y="476"/>
                </a:cubicBezTo>
                <a:cubicBezTo>
                  <a:pt x="89" y="476"/>
                  <a:pt x="89" y="476"/>
                  <a:pt x="89" y="476"/>
                </a:cubicBezTo>
                <a:close/>
                <a:moveTo>
                  <a:pt x="593" y="476"/>
                </a:moveTo>
                <a:cubicBezTo>
                  <a:pt x="594" y="476"/>
                  <a:pt x="594" y="476"/>
                  <a:pt x="594" y="476"/>
                </a:cubicBezTo>
                <a:cubicBezTo>
                  <a:pt x="593" y="476"/>
                  <a:pt x="593" y="476"/>
                  <a:pt x="593" y="476"/>
                </a:cubicBezTo>
                <a:close/>
                <a:moveTo>
                  <a:pt x="594" y="478"/>
                </a:moveTo>
                <a:cubicBezTo>
                  <a:pt x="594" y="477"/>
                  <a:pt x="594" y="476"/>
                  <a:pt x="594" y="476"/>
                </a:cubicBezTo>
                <a:cubicBezTo>
                  <a:pt x="594" y="476"/>
                  <a:pt x="594" y="476"/>
                  <a:pt x="594" y="476"/>
                </a:cubicBezTo>
                <a:cubicBezTo>
                  <a:pt x="594" y="477"/>
                  <a:pt x="594" y="477"/>
                  <a:pt x="594" y="477"/>
                </a:cubicBezTo>
                <a:lnTo>
                  <a:pt x="594" y="478"/>
                </a:lnTo>
                <a:close/>
                <a:moveTo>
                  <a:pt x="596" y="477"/>
                </a:moveTo>
                <a:cubicBezTo>
                  <a:pt x="596" y="477"/>
                  <a:pt x="596" y="477"/>
                  <a:pt x="596" y="477"/>
                </a:cubicBezTo>
                <a:cubicBezTo>
                  <a:pt x="597" y="477"/>
                  <a:pt x="597" y="477"/>
                  <a:pt x="597" y="477"/>
                </a:cubicBezTo>
                <a:cubicBezTo>
                  <a:pt x="597" y="476"/>
                  <a:pt x="597" y="476"/>
                  <a:pt x="597" y="476"/>
                </a:cubicBezTo>
                <a:cubicBezTo>
                  <a:pt x="597" y="476"/>
                  <a:pt x="597" y="476"/>
                  <a:pt x="597" y="476"/>
                </a:cubicBezTo>
                <a:cubicBezTo>
                  <a:pt x="597" y="477"/>
                  <a:pt x="597" y="477"/>
                  <a:pt x="596" y="477"/>
                </a:cubicBezTo>
                <a:close/>
                <a:moveTo>
                  <a:pt x="597" y="477"/>
                </a:moveTo>
                <a:cubicBezTo>
                  <a:pt x="598" y="477"/>
                  <a:pt x="598" y="477"/>
                  <a:pt x="598" y="477"/>
                </a:cubicBezTo>
                <a:cubicBezTo>
                  <a:pt x="598" y="477"/>
                  <a:pt x="598" y="477"/>
                  <a:pt x="598" y="476"/>
                </a:cubicBezTo>
                <a:cubicBezTo>
                  <a:pt x="597" y="477"/>
                  <a:pt x="597" y="477"/>
                  <a:pt x="597" y="477"/>
                </a:cubicBezTo>
                <a:cubicBezTo>
                  <a:pt x="597" y="477"/>
                  <a:pt x="597" y="477"/>
                  <a:pt x="597" y="477"/>
                </a:cubicBezTo>
                <a:close/>
                <a:moveTo>
                  <a:pt x="86" y="477"/>
                </a:moveTo>
                <a:cubicBezTo>
                  <a:pt x="86" y="477"/>
                  <a:pt x="86" y="477"/>
                  <a:pt x="85" y="477"/>
                </a:cubicBezTo>
                <a:cubicBezTo>
                  <a:pt x="86" y="477"/>
                  <a:pt x="86" y="477"/>
                  <a:pt x="86" y="477"/>
                </a:cubicBezTo>
                <a:close/>
                <a:moveTo>
                  <a:pt x="66" y="477"/>
                </a:moveTo>
                <a:cubicBezTo>
                  <a:pt x="65" y="477"/>
                  <a:pt x="65" y="477"/>
                  <a:pt x="65" y="478"/>
                </a:cubicBezTo>
                <a:cubicBezTo>
                  <a:pt x="65" y="478"/>
                  <a:pt x="65" y="478"/>
                  <a:pt x="65" y="478"/>
                </a:cubicBezTo>
                <a:cubicBezTo>
                  <a:pt x="65" y="478"/>
                  <a:pt x="65" y="478"/>
                  <a:pt x="66" y="478"/>
                </a:cubicBezTo>
                <a:cubicBezTo>
                  <a:pt x="66" y="477"/>
                  <a:pt x="66" y="477"/>
                  <a:pt x="66" y="477"/>
                </a:cubicBezTo>
                <a:close/>
                <a:moveTo>
                  <a:pt x="599" y="477"/>
                </a:moveTo>
                <a:cubicBezTo>
                  <a:pt x="599" y="477"/>
                  <a:pt x="599" y="477"/>
                  <a:pt x="599" y="477"/>
                </a:cubicBezTo>
                <a:cubicBezTo>
                  <a:pt x="599" y="477"/>
                  <a:pt x="599" y="477"/>
                  <a:pt x="599" y="477"/>
                </a:cubicBezTo>
                <a:cubicBezTo>
                  <a:pt x="599" y="477"/>
                  <a:pt x="599" y="477"/>
                  <a:pt x="599" y="477"/>
                </a:cubicBezTo>
                <a:close/>
                <a:moveTo>
                  <a:pt x="595" y="477"/>
                </a:moveTo>
                <a:cubicBezTo>
                  <a:pt x="595" y="477"/>
                  <a:pt x="595" y="477"/>
                  <a:pt x="595" y="478"/>
                </a:cubicBezTo>
                <a:cubicBezTo>
                  <a:pt x="595" y="478"/>
                  <a:pt x="595" y="478"/>
                  <a:pt x="596" y="477"/>
                </a:cubicBezTo>
                <a:cubicBezTo>
                  <a:pt x="596" y="477"/>
                  <a:pt x="596" y="477"/>
                  <a:pt x="596" y="477"/>
                </a:cubicBezTo>
                <a:cubicBezTo>
                  <a:pt x="596" y="477"/>
                  <a:pt x="596" y="477"/>
                  <a:pt x="596" y="477"/>
                </a:cubicBezTo>
                <a:cubicBezTo>
                  <a:pt x="595" y="477"/>
                  <a:pt x="595" y="477"/>
                  <a:pt x="595" y="477"/>
                </a:cubicBezTo>
                <a:close/>
                <a:moveTo>
                  <a:pt x="575" y="478"/>
                </a:moveTo>
                <a:cubicBezTo>
                  <a:pt x="575" y="478"/>
                  <a:pt x="575" y="478"/>
                  <a:pt x="575" y="478"/>
                </a:cubicBezTo>
                <a:cubicBezTo>
                  <a:pt x="576" y="478"/>
                  <a:pt x="576" y="478"/>
                  <a:pt x="576" y="478"/>
                </a:cubicBezTo>
                <a:cubicBezTo>
                  <a:pt x="576" y="477"/>
                  <a:pt x="576" y="477"/>
                  <a:pt x="575" y="477"/>
                </a:cubicBezTo>
                <a:cubicBezTo>
                  <a:pt x="575" y="477"/>
                  <a:pt x="575" y="477"/>
                  <a:pt x="575" y="477"/>
                </a:cubicBezTo>
                <a:cubicBezTo>
                  <a:pt x="575" y="478"/>
                  <a:pt x="575" y="478"/>
                  <a:pt x="575" y="478"/>
                </a:cubicBezTo>
                <a:close/>
                <a:moveTo>
                  <a:pt x="440" y="477"/>
                </a:moveTo>
                <a:cubicBezTo>
                  <a:pt x="439" y="477"/>
                  <a:pt x="439" y="477"/>
                  <a:pt x="439" y="477"/>
                </a:cubicBezTo>
                <a:cubicBezTo>
                  <a:pt x="439" y="478"/>
                  <a:pt x="439" y="478"/>
                  <a:pt x="439" y="478"/>
                </a:cubicBezTo>
                <a:cubicBezTo>
                  <a:pt x="440" y="478"/>
                  <a:pt x="440" y="478"/>
                  <a:pt x="440" y="478"/>
                </a:cubicBezTo>
                <a:lnTo>
                  <a:pt x="440" y="477"/>
                </a:lnTo>
                <a:close/>
                <a:moveTo>
                  <a:pt x="492" y="478"/>
                </a:moveTo>
                <a:cubicBezTo>
                  <a:pt x="492" y="477"/>
                  <a:pt x="492" y="478"/>
                  <a:pt x="492" y="477"/>
                </a:cubicBezTo>
                <a:cubicBezTo>
                  <a:pt x="492" y="477"/>
                  <a:pt x="492" y="477"/>
                  <a:pt x="492" y="477"/>
                </a:cubicBezTo>
                <a:cubicBezTo>
                  <a:pt x="492" y="478"/>
                  <a:pt x="492" y="478"/>
                  <a:pt x="492" y="478"/>
                </a:cubicBezTo>
                <a:cubicBezTo>
                  <a:pt x="492" y="478"/>
                  <a:pt x="492" y="478"/>
                  <a:pt x="492" y="478"/>
                </a:cubicBezTo>
                <a:cubicBezTo>
                  <a:pt x="492" y="478"/>
                  <a:pt x="492" y="478"/>
                  <a:pt x="492" y="478"/>
                </a:cubicBezTo>
                <a:close/>
                <a:moveTo>
                  <a:pt x="424" y="478"/>
                </a:moveTo>
                <a:cubicBezTo>
                  <a:pt x="425" y="478"/>
                  <a:pt x="425" y="478"/>
                  <a:pt x="425" y="478"/>
                </a:cubicBezTo>
                <a:cubicBezTo>
                  <a:pt x="424" y="478"/>
                  <a:pt x="425" y="478"/>
                  <a:pt x="424" y="478"/>
                </a:cubicBezTo>
                <a:close/>
                <a:moveTo>
                  <a:pt x="596" y="478"/>
                </a:moveTo>
                <a:cubicBezTo>
                  <a:pt x="596" y="478"/>
                  <a:pt x="596" y="478"/>
                  <a:pt x="596" y="478"/>
                </a:cubicBezTo>
                <a:cubicBezTo>
                  <a:pt x="597" y="478"/>
                  <a:pt x="597" y="478"/>
                  <a:pt x="597" y="478"/>
                </a:cubicBezTo>
                <a:cubicBezTo>
                  <a:pt x="597" y="478"/>
                  <a:pt x="597" y="478"/>
                  <a:pt x="596" y="478"/>
                </a:cubicBezTo>
                <a:close/>
                <a:moveTo>
                  <a:pt x="577" y="478"/>
                </a:moveTo>
                <a:cubicBezTo>
                  <a:pt x="577" y="478"/>
                  <a:pt x="577" y="478"/>
                  <a:pt x="576" y="478"/>
                </a:cubicBezTo>
                <a:cubicBezTo>
                  <a:pt x="577" y="478"/>
                  <a:pt x="576" y="478"/>
                  <a:pt x="577" y="478"/>
                </a:cubicBezTo>
                <a:close/>
                <a:moveTo>
                  <a:pt x="592" y="481"/>
                </a:moveTo>
                <a:cubicBezTo>
                  <a:pt x="592" y="482"/>
                  <a:pt x="592" y="482"/>
                  <a:pt x="592" y="482"/>
                </a:cubicBezTo>
                <a:cubicBezTo>
                  <a:pt x="593" y="481"/>
                  <a:pt x="593" y="481"/>
                  <a:pt x="593" y="481"/>
                </a:cubicBezTo>
                <a:cubicBezTo>
                  <a:pt x="593" y="481"/>
                  <a:pt x="593" y="481"/>
                  <a:pt x="594" y="482"/>
                </a:cubicBezTo>
                <a:cubicBezTo>
                  <a:pt x="594" y="482"/>
                  <a:pt x="594" y="482"/>
                  <a:pt x="594" y="482"/>
                </a:cubicBezTo>
                <a:cubicBezTo>
                  <a:pt x="594" y="482"/>
                  <a:pt x="594" y="482"/>
                  <a:pt x="594" y="482"/>
                </a:cubicBezTo>
                <a:cubicBezTo>
                  <a:pt x="594" y="481"/>
                  <a:pt x="594" y="482"/>
                  <a:pt x="594" y="481"/>
                </a:cubicBezTo>
                <a:cubicBezTo>
                  <a:pt x="594" y="481"/>
                  <a:pt x="594" y="481"/>
                  <a:pt x="593" y="481"/>
                </a:cubicBezTo>
                <a:cubicBezTo>
                  <a:pt x="593" y="480"/>
                  <a:pt x="594" y="479"/>
                  <a:pt x="594" y="479"/>
                </a:cubicBezTo>
                <a:cubicBezTo>
                  <a:pt x="594" y="478"/>
                  <a:pt x="593" y="478"/>
                  <a:pt x="593" y="478"/>
                </a:cubicBezTo>
                <a:cubicBezTo>
                  <a:pt x="593" y="479"/>
                  <a:pt x="592" y="480"/>
                  <a:pt x="592" y="480"/>
                </a:cubicBezTo>
                <a:cubicBezTo>
                  <a:pt x="592" y="481"/>
                  <a:pt x="592" y="481"/>
                  <a:pt x="592" y="481"/>
                </a:cubicBezTo>
                <a:close/>
                <a:moveTo>
                  <a:pt x="573" y="481"/>
                </a:moveTo>
                <a:cubicBezTo>
                  <a:pt x="574" y="481"/>
                  <a:pt x="574" y="481"/>
                  <a:pt x="574" y="482"/>
                </a:cubicBezTo>
                <a:cubicBezTo>
                  <a:pt x="575" y="482"/>
                  <a:pt x="575" y="482"/>
                  <a:pt x="575" y="482"/>
                </a:cubicBezTo>
                <a:cubicBezTo>
                  <a:pt x="575" y="480"/>
                  <a:pt x="575" y="481"/>
                  <a:pt x="575" y="480"/>
                </a:cubicBezTo>
                <a:cubicBezTo>
                  <a:pt x="575" y="479"/>
                  <a:pt x="575" y="479"/>
                  <a:pt x="574" y="479"/>
                </a:cubicBezTo>
                <a:cubicBezTo>
                  <a:pt x="574" y="479"/>
                  <a:pt x="574" y="479"/>
                  <a:pt x="574" y="479"/>
                </a:cubicBezTo>
                <a:cubicBezTo>
                  <a:pt x="574" y="479"/>
                  <a:pt x="574" y="480"/>
                  <a:pt x="573" y="480"/>
                </a:cubicBezTo>
                <a:cubicBezTo>
                  <a:pt x="573" y="481"/>
                  <a:pt x="573" y="481"/>
                  <a:pt x="573" y="481"/>
                </a:cubicBezTo>
                <a:close/>
                <a:moveTo>
                  <a:pt x="95" y="479"/>
                </a:moveTo>
                <a:cubicBezTo>
                  <a:pt x="95" y="479"/>
                  <a:pt x="95" y="479"/>
                  <a:pt x="95" y="479"/>
                </a:cubicBezTo>
                <a:cubicBezTo>
                  <a:pt x="95" y="479"/>
                  <a:pt x="95" y="479"/>
                  <a:pt x="95" y="479"/>
                </a:cubicBezTo>
                <a:close/>
                <a:moveTo>
                  <a:pt x="431" y="479"/>
                </a:moveTo>
                <a:cubicBezTo>
                  <a:pt x="431" y="479"/>
                  <a:pt x="431" y="479"/>
                  <a:pt x="431" y="479"/>
                </a:cubicBezTo>
                <a:cubicBezTo>
                  <a:pt x="431" y="479"/>
                  <a:pt x="431" y="479"/>
                  <a:pt x="431" y="479"/>
                </a:cubicBezTo>
                <a:cubicBezTo>
                  <a:pt x="431" y="479"/>
                  <a:pt x="431" y="480"/>
                  <a:pt x="431" y="479"/>
                </a:cubicBezTo>
                <a:close/>
                <a:moveTo>
                  <a:pt x="599" y="480"/>
                </a:moveTo>
                <a:cubicBezTo>
                  <a:pt x="600" y="480"/>
                  <a:pt x="600" y="480"/>
                  <a:pt x="600" y="480"/>
                </a:cubicBezTo>
                <a:cubicBezTo>
                  <a:pt x="599" y="480"/>
                  <a:pt x="599" y="480"/>
                  <a:pt x="599" y="480"/>
                </a:cubicBezTo>
                <a:cubicBezTo>
                  <a:pt x="599" y="480"/>
                  <a:pt x="599" y="480"/>
                  <a:pt x="599" y="481"/>
                </a:cubicBezTo>
                <a:cubicBezTo>
                  <a:pt x="599" y="481"/>
                  <a:pt x="599" y="481"/>
                  <a:pt x="598" y="481"/>
                </a:cubicBezTo>
                <a:cubicBezTo>
                  <a:pt x="598" y="480"/>
                  <a:pt x="598" y="480"/>
                  <a:pt x="598" y="479"/>
                </a:cubicBezTo>
                <a:cubicBezTo>
                  <a:pt x="598" y="480"/>
                  <a:pt x="598" y="480"/>
                  <a:pt x="598" y="481"/>
                </a:cubicBezTo>
                <a:cubicBezTo>
                  <a:pt x="598" y="481"/>
                  <a:pt x="598" y="481"/>
                  <a:pt x="598" y="482"/>
                </a:cubicBezTo>
                <a:cubicBezTo>
                  <a:pt x="598" y="482"/>
                  <a:pt x="598" y="482"/>
                  <a:pt x="598" y="482"/>
                </a:cubicBezTo>
                <a:cubicBezTo>
                  <a:pt x="599" y="481"/>
                  <a:pt x="599" y="481"/>
                  <a:pt x="599" y="480"/>
                </a:cubicBezTo>
                <a:close/>
                <a:moveTo>
                  <a:pt x="439" y="480"/>
                </a:moveTo>
                <a:cubicBezTo>
                  <a:pt x="439" y="480"/>
                  <a:pt x="439" y="480"/>
                  <a:pt x="438" y="481"/>
                </a:cubicBezTo>
                <a:cubicBezTo>
                  <a:pt x="438" y="481"/>
                  <a:pt x="438" y="481"/>
                  <a:pt x="438" y="481"/>
                </a:cubicBezTo>
                <a:cubicBezTo>
                  <a:pt x="438" y="481"/>
                  <a:pt x="438" y="481"/>
                  <a:pt x="439" y="481"/>
                </a:cubicBezTo>
                <a:cubicBezTo>
                  <a:pt x="439" y="481"/>
                  <a:pt x="439" y="481"/>
                  <a:pt x="439" y="481"/>
                </a:cubicBezTo>
                <a:cubicBezTo>
                  <a:pt x="439" y="482"/>
                  <a:pt x="439" y="482"/>
                  <a:pt x="439" y="482"/>
                </a:cubicBezTo>
                <a:cubicBezTo>
                  <a:pt x="439" y="483"/>
                  <a:pt x="439" y="483"/>
                  <a:pt x="439" y="483"/>
                </a:cubicBezTo>
                <a:cubicBezTo>
                  <a:pt x="439" y="483"/>
                  <a:pt x="439" y="483"/>
                  <a:pt x="439" y="483"/>
                </a:cubicBezTo>
                <a:cubicBezTo>
                  <a:pt x="439" y="482"/>
                  <a:pt x="439" y="481"/>
                  <a:pt x="440" y="481"/>
                </a:cubicBezTo>
                <a:cubicBezTo>
                  <a:pt x="440" y="480"/>
                  <a:pt x="440" y="481"/>
                  <a:pt x="439" y="481"/>
                </a:cubicBezTo>
                <a:cubicBezTo>
                  <a:pt x="439" y="480"/>
                  <a:pt x="439" y="480"/>
                  <a:pt x="439" y="480"/>
                </a:cubicBezTo>
                <a:close/>
                <a:moveTo>
                  <a:pt x="592" y="480"/>
                </a:moveTo>
                <a:cubicBezTo>
                  <a:pt x="591" y="480"/>
                  <a:pt x="591" y="480"/>
                  <a:pt x="591" y="480"/>
                </a:cubicBezTo>
                <a:cubicBezTo>
                  <a:pt x="591" y="480"/>
                  <a:pt x="591" y="480"/>
                  <a:pt x="591" y="480"/>
                </a:cubicBezTo>
                <a:cubicBezTo>
                  <a:pt x="591" y="480"/>
                  <a:pt x="591" y="480"/>
                  <a:pt x="591" y="480"/>
                </a:cubicBezTo>
                <a:cubicBezTo>
                  <a:pt x="591" y="480"/>
                  <a:pt x="591" y="480"/>
                  <a:pt x="591" y="480"/>
                </a:cubicBezTo>
                <a:cubicBezTo>
                  <a:pt x="591" y="480"/>
                  <a:pt x="591" y="480"/>
                  <a:pt x="592" y="480"/>
                </a:cubicBezTo>
                <a:close/>
                <a:moveTo>
                  <a:pt x="591" y="481"/>
                </a:moveTo>
                <a:cubicBezTo>
                  <a:pt x="591" y="480"/>
                  <a:pt x="591" y="480"/>
                  <a:pt x="591" y="480"/>
                </a:cubicBezTo>
                <a:cubicBezTo>
                  <a:pt x="590" y="480"/>
                  <a:pt x="590" y="480"/>
                  <a:pt x="590" y="480"/>
                </a:cubicBezTo>
                <a:cubicBezTo>
                  <a:pt x="590" y="481"/>
                  <a:pt x="590" y="481"/>
                  <a:pt x="590" y="481"/>
                </a:cubicBezTo>
                <a:cubicBezTo>
                  <a:pt x="590" y="481"/>
                  <a:pt x="590" y="481"/>
                  <a:pt x="590" y="481"/>
                </a:cubicBezTo>
                <a:lnTo>
                  <a:pt x="591" y="481"/>
                </a:lnTo>
                <a:close/>
                <a:moveTo>
                  <a:pt x="596" y="481"/>
                </a:moveTo>
                <a:cubicBezTo>
                  <a:pt x="596" y="481"/>
                  <a:pt x="596" y="481"/>
                  <a:pt x="596" y="481"/>
                </a:cubicBezTo>
                <a:cubicBezTo>
                  <a:pt x="596" y="481"/>
                  <a:pt x="596" y="481"/>
                  <a:pt x="596" y="481"/>
                </a:cubicBezTo>
                <a:cubicBezTo>
                  <a:pt x="596" y="481"/>
                  <a:pt x="596" y="481"/>
                  <a:pt x="596" y="481"/>
                </a:cubicBezTo>
                <a:close/>
                <a:moveTo>
                  <a:pt x="422" y="481"/>
                </a:moveTo>
                <a:cubicBezTo>
                  <a:pt x="422" y="481"/>
                  <a:pt x="422" y="481"/>
                  <a:pt x="421" y="481"/>
                </a:cubicBezTo>
                <a:cubicBezTo>
                  <a:pt x="422" y="481"/>
                  <a:pt x="421" y="481"/>
                  <a:pt x="422" y="481"/>
                </a:cubicBezTo>
                <a:cubicBezTo>
                  <a:pt x="422" y="481"/>
                  <a:pt x="422" y="481"/>
                  <a:pt x="422" y="481"/>
                </a:cubicBezTo>
                <a:close/>
                <a:moveTo>
                  <a:pt x="94" y="481"/>
                </a:moveTo>
                <a:cubicBezTo>
                  <a:pt x="94" y="482"/>
                  <a:pt x="94" y="482"/>
                  <a:pt x="94" y="482"/>
                </a:cubicBezTo>
                <a:cubicBezTo>
                  <a:pt x="94" y="482"/>
                  <a:pt x="94" y="482"/>
                  <a:pt x="95" y="482"/>
                </a:cubicBezTo>
                <a:cubicBezTo>
                  <a:pt x="95" y="482"/>
                  <a:pt x="95" y="482"/>
                  <a:pt x="95" y="482"/>
                </a:cubicBezTo>
                <a:cubicBezTo>
                  <a:pt x="95" y="481"/>
                  <a:pt x="94" y="481"/>
                  <a:pt x="94" y="481"/>
                </a:cubicBezTo>
                <a:close/>
                <a:moveTo>
                  <a:pt x="573" y="481"/>
                </a:moveTo>
                <a:cubicBezTo>
                  <a:pt x="572" y="482"/>
                  <a:pt x="573" y="482"/>
                  <a:pt x="573" y="483"/>
                </a:cubicBezTo>
                <a:cubicBezTo>
                  <a:pt x="573" y="483"/>
                  <a:pt x="573" y="483"/>
                  <a:pt x="573" y="483"/>
                </a:cubicBezTo>
                <a:cubicBezTo>
                  <a:pt x="573" y="483"/>
                  <a:pt x="573" y="483"/>
                  <a:pt x="573" y="482"/>
                </a:cubicBezTo>
                <a:cubicBezTo>
                  <a:pt x="573" y="481"/>
                  <a:pt x="573" y="481"/>
                  <a:pt x="573" y="481"/>
                </a:cubicBezTo>
                <a:cubicBezTo>
                  <a:pt x="573" y="481"/>
                  <a:pt x="573" y="481"/>
                  <a:pt x="573" y="481"/>
                </a:cubicBezTo>
                <a:close/>
                <a:moveTo>
                  <a:pt x="591" y="484"/>
                </a:moveTo>
                <a:cubicBezTo>
                  <a:pt x="591" y="483"/>
                  <a:pt x="591" y="483"/>
                  <a:pt x="592" y="482"/>
                </a:cubicBezTo>
                <a:cubicBezTo>
                  <a:pt x="592" y="482"/>
                  <a:pt x="592" y="482"/>
                  <a:pt x="592" y="482"/>
                </a:cubicBezTo>
                <a:cubicBezTo>
                  <a:pt x="592" y="482"/>
                  <a:pt x="592" y="482"/>
                  <a:pt x="592" y="482"/>
                </a:cubicBezTo>
                <a:cubicBezTo>
                  <a:pt x="592" y="482"/>
                  <a:pt x="592" y="482"/>
                  <a:pt x="592" y="482"/>
                </a:cubicBezTo>
                <a:cubicBezTo>
                  <a:pt x="592" y="482"/>
                  <a:pt x="592" y="482"/>
                  <a:pt x="592" y="482"/>
                </a:cubicBezTo>
                <a:cubicBezTo>
                  <a:pt x="591" y="482"/>
                  <a:pt x="592" y="482"/>
                  <a:pt x="591" y="482"/>
                </a:cubicBezTo>
                <a:cubicBezTo>
                  <a:pt x="591" y="483"/>
                  <a:pt x="590" y="483"/>
                  <a:pt x="589" y="484"/>
                </a:cubicBezTo>
                <a:cubicBezTo>
                  <a:pt x="589" y="485"/>
                  <a:pt x="589" y="486"/>
                  <a:pt x="589" y="487"/>
                </a:cubicBezTo>
                <a:cubicBezTo>
                  <a:pt x="589" y="487"/>
                  <a:pt x="589" y="487"/>
                  <a:pt x="589" y="487"/>
                </a:cubicBezTo>
                <a:cubicBezTo>
                  <a:pt x="591" y="487"/>
                  <a:pt x="590" y="484"/>
                  <a:pt x="591" y="484"/>
                </a:cubicBezTo>
                <a:close/>
                <a:moveTo>
                  <a:pt x="58" y="482"/>
                </a:moveTo>
                <a:cubicBezTo>
                  <a:pt x="58" y="482"/>
                  <a:pt x="58" y="482"/>
                  <a:pt x="58" y="483"/>
                </a:cubicBezTo>
                <a:cubicBezTo>
                  <a:pt x="59" y="483"/>
                  <a:pt x="59" y="483"/>
                  <a:pt x="59" y="483"/>
                </a:cubicBezTo>
                <a:cubicBezTo>
                  <a:pt x="59" y="482"/>
                  <a:pt x="59" y="482"/>
                  <a:pt x="58" y="482"/>
                </a:cubicBezTo>
                <a:close/>
                <a:moveTo>
                  <a:pt x="574" y="482"/>
                </a:moveTo>
                <a:cubicBezTo>
                  <a:pt x="574" y="482"/>
                  <a:pt x="574" y="482"/>
                  <a:pt x="574" y="482"/>
                </a:cubicBezTo>
                <a:cubicBezTo>
                  <a:pt x="574" y="482"/>
                  <a:pt x="574" y="482"/>
                  <a:pt x="574" y="482"/>
                </a:cubicBezTo>
                <a:close/>
                <a:moveTo>
                  <a:pt x="422" y="486"/>
                </a:moveTo>
                <a:cubicBezTo>
                  <a:pt x="423" y="486"/>
                  <a:pt x="423" y="484"/>
                  <a:pt x="422" y="482"/>
                </a:cubicBezTo>
                <a:cubicBezTo>
                  <a:pt x="422" y="482"/>
                  <a:pt x="422" y="482"/>
                  <a:pt x="422" y="482"/>
                </a:cubicBezTo>
                <a:cubicBezTo>
                  <a:pt x="422" y="483"/>
                  <a:pt x="421" y="484"/>
                  <a:pt x="421" y="484"/>
                </a:cubicBezTo>
                <a:cubicBezTo>
                  <a:pt x="421" y="485"/>
                  <a:pt x="422" y="485"/>
                  <a:pt x="422" y="486"/>
                </a:cubicBezTo>
                <a:close/>
                <a:moveTo>
                  <a:pt x="425" y="483"/>
                </a:moveTo>
                <a:cubicBezTo>
                  <a:pt x="426" y="483"/>
                  <a:pt x="426" y="483"/>
                  <a:pt x="426" y="483"/>
                </a:cubicBezTo>
                <a:cubicBezTo>
                  <a:pt x="426" y="483"/>
                  <a:pt x="426" y="483"/>
                  <a:pt x="426" y="483"/>
                </a:cubicBezTo>
                <a:cubicBezTo>
                  <a:pt x="425" y="483"/>
                  <a:pt x="425" y="483"/>
                  <a:pt x="425" y="483"/>
                </a:cubicBezTo>
                <a:close/>
                <a:moveTo>
                  <a:pt x="597" y="483"/>
                </a:moveTo>
                <a:cubicBezTo>
                  <a:pt x="597" y="483"/>
                  <a:pt x="597" y="483"/>
                  <a:pt x="597" y="483"/>
                </a:cubicBezTo>
                <a:cubicBezTo>
                  <a:pt x="597" y="483"/>
                  <a:pt x="597" y="483"/>
                  <a:pt x="597" y="483"/>
                </a:cubicBezTo>
                <a:cubicBezTo>
                  <a:pt x="597" y="483"/>
                  <a:pt x="597" y="483"/>
                  <a:pt x="597" y="483"/>
                </a:cubicBezTo>
                <a:close/>
                <a:moveTo>
                  <a:pt x="595" y="488"/>
                </a:moveTo>
                <a:cubicBezTo>
                  <a:pt x="595" y="488"/>
                  <a:pt x="595" y="488"/>
                  <a:pt x="595" y="488"/>
                </a:cubicBezTo>
                <a:cubicBezTo>
                  <a:pt x="595" y="488"/>
                  <a:pt x="595" y="488"/>
                  <a:pt x="595" y="488"/>
                </a:cubicBezTo>
                <a:cubicBezTo>
                  <a:pt x="596" y="488"/>
                  <a:pt x="596" y="486"/>
                  <a:pt x="597" y="486"/>
                </a:cubicBezTo>
                <a:cubicBezTo>
                  <a:pt x="597" y="485"/>
                  <a:pt x="597" y="485"/>
                  <a:pt x="597" y="485"/>
                </a:cubicBezTo>
                <a:cubicBezTo>
                  <a:pt x="597" y="484"/>
                  <a:pt x="598" y="484"/>
                  <a:pt x="598" y="484"/>
                </a:cubicBezTo>
                <a:cubicBezTo>
                  <a:pt x="598" y="483"/>
                  <a:pt x="598" y="483"/>
                  <a:pt x="598" y="483"/>
                </a:cubicBezTo>
                <a:cubicBezTo>
                  <a:pt x="597" y="483"/>
                  <a:pt x="597" y="483"/>
                  <a:pt x="597" y="483"/>
                </a:cubicBezTo>
                <a:cubicBezTo>
                  <a:pt x="597" y="483"/>
                  <a:pt x="597" y="483"/>
                  <a:pt x="597" y="483"/>
                </a:cubicBezTo>
                <a:cubicBezTo>
                  <a:pt x="597" y="484"/>
                  <a:pt x="597" y="484"/>
                  <a:pt x="597" y="484"/>
                </a:cubicBezTo>
                <a:cubicBezTo>
                  <a:pt x="597" y="483"/>
                  <a:pt x="597" y="483"/>
                  <a:pt x="597" y="483"/>
                </a:cubicBezTo>
                <a:cubicBezTo>
                  <a:pt x="597" y="483"/>
                  <a:pt x="597" y="483"/>
                  <a:pt x="596" y="483"/>
                </a:cubicBezTo>
                <a:cubicBezTo>
                  <a:pt x="596" y="484"/>
                  <a:pt x="596" y="485"/>
                  <a:pt x="595" y="486"/>
                </a:cubicBezTo>
                <a:cubicBezTo>
                  <a:pt x="595" y="487"/>
                  <a:pt x="595" y="486"/>
                  <a:pt x="595" y="487"/>
                </a:cubicBezTo>
                <a:cubicBezTo>
                  <a:pt x="595" y="487"/>
                  <a:pt x="595" y="487"/>
                  <a:pt x="596" y="487"/>
                </a:cubicBezTo>
                <a:cubicBezTo>
                  <a:pt x="595" y="487"/>
                  <a:pt x="595" y="488"/>
                  <a:pt x="595" y="488"/>
                </a:cubicBezTo>
                <a:close/>
                <a:moveTo>
                  <a:pt x="65" y="483"/>
                </a:moveTo>
                <a:cubicBezTo>
                  <a:pt x="65" y="483"/>
                  <a:pt x="65" y="483"/>
                  <a:pt x="65" y="483"/>
                </a:cubicBezTo>
                <a:cubicBezTo>
                  <a:pt x="65" y="483"/>
                  <a:pt x="64" y="483"/>
                  <a:pt x="65" y="483"/>
                </a:cubicBezTo>
                <a:close/>
                <a:moveTo>
                  <a:pt x="572" y="484"/>
                </a:moveTo>
                <a:cubicBezTo>
                  <a:pt x="572" y="484"/>
                  <a:pt x="572" y="484"/>
                  <a:pt x="572" y="484"/>
                </a:cubicBezTo>
                <a:cubicBezTo>
                  <a:pt x="572" y="483"/>
                  <a:pt x="572" y="483"/>
                  <a:pt x="572" y="483"/>
                </a:cubicBezTo>
                <a:cubicBezTo>
                  <a:pt x="572" y="483"/>
                  <a:pt x="572" y="483"/>
                  <a:pt x="572" y="483"/>
                </a:cubicBezTo>
                <a:lnTo>
                  <a:pt x="572" y="484"/>
                </a:lnTo>
                <a:close/>
                <a:moveTo>
                  <a:pt x="424" y="483"/>
                </a:moveTo>
                <a:cubicBezTo>
                  <a:pt x="423" y="483"/>
                  <a:pt x="423" y="483"/>
                  <a:pt x="423" y="483"/>
                </a:cubicBezTo>
                <a:cubicBezTo>
                  <a:pt x="423" y="483"/>
                  <a:pt x="423" y="483"/>
                  <a:pt x="423" y="483"/>
                </a:cubicBezTo>
                <a:cubicBezTo>
                  <a:pt x="423" y="484"/>
                  <a:pt x="423" y="484"/>
                  <a:pt x="423" y="484"/>
                </a:cubicBezTo>
                <a:cubicBezTo>
                  <a:pt x="424" y="484"/>
                  <a:pt x="423" y="484"/>
                  <a:pt x="424" y="484"/>
                </a:cubicBezTo>
                <a:cubicBezTo>
                  <a:pt x="424" y="484"/>
                  <a:pt x="424" y="484"/>
                  <a:pt x="424" y="484"/>
                </a:cubicBezTo>
                <a:lnTo>
                  <a:pt x="424" y="483"/>
                </a:lnTo>
                <a:close/>
                <a:moveTo>
                  <a:pt x="64" y="484"/>
                </a:moveTo>
                <a:cubicBezTo>
                  <a:pt x="64" y="484"/>
                  <a:pt x="64" y="484"/>
                  <a:pt x="64" y="484"/>
                </a:cubicBezTo>
                <a:cubicBezTo>
                  <a:pt x="64" y="484"/>
                  <a:pt x="64" y="484"/>
                  <a:pt x="64" y="484"/>
                </a:cubicBezTo>
                <a:close/>
                <a:moveTo>
                  <a:pt x="592" y="484"/>
                </a:moveTo>
                <a:cubicBezTo>
                  <a:pt x="592" y="484"/>
                  <a:pt x="592" y="484"/>
                  <a:pt x="592" y="484"/>
                </a:cubicBezTo>
                <a:cubicBezTo>
                  <a:pt x="593" y="484"/>
                  <a:pt x="592" y="484"/>
                  <a:pt x="592" y="484"/>
                </a:cubicBezTo>
                <a:close/>
                <a:moveTo>
                  <a:pt x="57" y="485"/>
                </a:moveTo>
                <a:cubicBezTo>
                  <a:pt x="57" y="485"/>
                  <a:pt x="57" y="485"/>
                  <a:pt x="57" y="485"/>
                </a:cubicBezTo>
                <a:cubicBezTo>
                  <a:pt x="58" y="485"/>
                  <a:pt x="58" y="485"/>
                  <a:pt x="58" y="484"/>
                </a:cubicBezTo>
                <a:cubicBezTo>
                  <a:pt x="58" y="484"/>
                  <a:pt x="58" y="484"/>
                  <a:pt x="58" y="484"/>
                </a:cubicBezTo>
                <a:cubicBezTo>
                  <a:pt x="58" y="484"/>
                  <a:pt x="58" y="484"/>
                  <a:pt x="58" y="484"/>
                </a:cubicBezTo>
                <a:cubicBezTo>
                  <a:pt x="57" y="484"/>
                  <a:pt x="57" y="485"/>
                  <a:pt x="57" y="485"/>
                </a:cubicBezTo>
                <a:close/>
                <a:moveTo>
                  <a:pt x="571" y="486"/>
                </a:moveTo>
                <a:cubicBezTo>
                  <a:pt x="571" y="486"/>
                  <a:pt x="571" y="486"/>
                  <a:pt x="571" y="486"/>
                </a:cubicBezTo>
                <a:cubicBezTo>
                  <a:pt x="572" y="485"/>
                  <a:pt x="572" y="485"/>
                  <a:pt x="571" y="484"/>
                </a:cubicBezTo>
                <a:cubicBezTo>
                  <a:pt x="571" y="485"/>
                  <a:pt x="571" y="485"/>
                  <a:pt x="571" y="485"/>
                </a:cubicBezTo>
                <a:cubicBezTo>
                  <a:pt x="571" y="485"/>
                  <a:pt x="571" y="485"/>
                  <a:pt x="571" y="486"/>
                </a:cubicBezTo>
                <a:close/>
                <a:moveTo>
                  <a:pt x="594" y="485"/>
                </a:moveTo>
                <a:cubicBezTo>
                  <a:pt x="595" y="485"/>
                  <a:pt x="595" y="485"/>
                  <a:pt x="595" y="485"/>
                </a:cubicBezTo>
                <a:cubicBezTo>
                  <a:pt x="594" y="484"/>
                  <a:pt x="594" y="484"/>
                  <a:pt x="594" y="484"/>
                </a:cubicBezTo>
                <a:lnTo>
                  <a:pt x="594" y="485"/>
                </a:lnTo>
                <a:close/>
                <a:moveTo>
                  <a:pt x="87" y="486"/>
                </a:moveTo>
                <a:cubicBezTo>
                  <a:pt x="87" y="486"/>
                  <a:pt x="87" y="486"/>
                  <a:pt x="87" y="486"/>
                </a:cubicBezTo>
                <a:cubicBezTo>
                  <a:pt x="87" y="485"/>
                  <a:pt x="87" y="485"/>
                  <a:pt x="86" y="485"/>
                </a:cubicBezTo>
                <a:cubicBezTo>
                  <a:pt x="86" y="485"/>
                  <a:pt x="86" y="485"/>
                  <a:pt x="87" y="486"/>
                </a:cubicBezTo>
                <a:close/>
                <a:moveTo>
                  <a:pt x="63" y="486"/>
                </a:moveTo>
                <a:cubicBezTo>
                  <a:pt x="63" y="485"/>
                  <a:pt x="63" y="485"/>
                  <a:pt x="63" y="485"/>
                </a:cubicBezTo>
                <a:cubicBezTo>
                  <a:pt x="63" y="485"/>
                  <a:pt x="63" y="485"/>
                  <a:pt x="63" y="485"/>
                </a:cubicBezTo>
                <a:cubicBezTo>
                  <a:pt x="63" y="485"/>
                  <a:pt x="63" y="485"/>
                  <a:pt x="63" y="486"/>
                </a:cubicBezTo>
                <a:cubicBezTo>
                  <a:pt x="63" y="486"/>
                  <a:pt x="63" y="486"/>
                  <a:pt x="63" y="486"/>
                </a:cubicBezTo>
                <a:close/>
                <a:moveTo>
                  <a:pt x="592" y="485"/>
                </a:moveTo>
                <a:cubicBezTo>
                  <a:pt x="592" y="485"/>
                  <a:pt x="592" y="485"/>
                  <a:pt x="592" y="485"/>
                </a:cubicBezTo>
                <a:cubicBezTo>
                  <a:pt x="592" y="485"/>
                  <a:pt x="592" y="485"/>
                  <a:pt x="592" y="485"/>
                </a:cubicBezTo>
                <a:cubicBezTo>
                  <a:pt x="592" y="485"/>
                  <a:pt x="592" y="485"/>
                  <a:pt x="592" y="485"/>
                </a:cubicBezTo>
                <a:cubicBezTo>
                  <a:pt x="592" y="485"/>
                  <a:pt x="592" y="485"/>
                  <a:pt x="592" y="485"/>
                </a:cubicBezTo>
                <a:close/>
                <a:moveTo>
                  <a:pt x="388" y="485"/>
                </a:moveTo>
                <a:cubicBezTo>
                  <a:pt x="388" y="485"/>
                  <a:pt x="388" y="485"/>
                  <a:pt x="388" y="485"/>
                </a:cubicBezTo>
                <a:cubicBezTo>
                  <a:pt x="388" y="485"/>
                  <a:pt x="388" y="485"/>
                  <a:pt x="388" y="485"/>
                </a:cubicBezTo>
                <a:cubicBezTo>
                  <a:pt x="388" y="485"/>
                  <a:pt x="388" y="485"/>
                  <a:pt x="388" y="485"/>
                </a:cubicBezTo>
                <a:close/>
                <a:moveTo>
                  <a:pt x="570" y="485"/>
                </a:moveTo>
                <a:cubicBezTo>
                  <a:pt x="571" y="485"/>
                  <a:pt x="571" y="485"/>
                  <a:pt x="570" y="485"/>
                </a:cubicBezTo>
                <a:close/>
                <a:moveTo>
                  <a:pt x="83" y="486"/>
                </a:moveTo>
                <a:cubicBezTo>
                  <a:pt x="83" y="486"/>
                  <a:pt x="83" y="486"/>
                  <a:pt x="83" y="486"/>
                </a:cubicBezTo>
                <a:cubicBezTo>
                  <a:pt x="83" y="485"/>
                  <a:pt x="83" y="485"/>
                  <a:pt x="83" y="485"/>
                </a:cubicBezTo>
                <a:cubicBezTo>
                  <a:pt x="83" y="485"/>
                  <a:pt x="83" y="485"/>
                  <a:pt x="83" y="485"/>
                </a:cubicBezTo>
                <a:cubicBezTo>
                  <a:pt x="83" y="486"/>
                  <a:pt x="83" y="485"/>
                  <a:pt x="83" y="486"/>
                </a:cubicBezTo>
                <a:close/>
                <a:moveTo>
                  <a:pt x="436" y="486"/>
                </a:moveTo>
                <a:cubicBezTo>
                  <a:pt x="436" y="486"/>
                  <a:pt x="436" y="486"/>
                  <a:pt x="436" y="486"/>
                </a:cubicBezTo>
                <a:cubicBezTo>
                  <a:pt x="436" y="486"/>
                  <a:pt x="436" y="486"/>
                  <a:pt x="436" y="486"/>
                </a:cubicBezTo>
                <a:cubicBezTo>
                  <a:pt x="436" y="486"/>
                  <a:pt x="436" y="486"/>
                  <a:pt x="436" y="486"/>
                </a:cubicBezTo>
                <a:close/>
                <a:moveTo>
                  <a:pt x="591" y="486"/>
                </a:moveTo>
                <a:cubicBezTo>
                  <a:pt x="591" y="486"/>
                  <a:pt x="591" y="486"/>
                  <a:pt x="592" y="486"/>
                </a:cubicBezTo>
                <a:cubicBezTo>
                  <a:pt x="592" y="486"/>
                  <a:pt x="592" y="486"/>
                  <a:pt x="592" y="486"/>
                </a:cubicBezTo>
                <a:lnTo>
                  <a:pt x="591" y="486"/>
                </a:lnTo>
                <a:close/>
                <a:moveTo>
                  <a:pt x="63" y="486"/>
                </a:moveTo>
                <a:cubicBezTo>
                  <a:pt x="63" y="486"/>
                  <a:pt x="63" y="486"/>
                  <a:pt x="63" y="486"/>
                </a:cubicBezTo>
                <a:cubicBezTo>
                  <a:pt x="63" y="486"/>
                  <a:pt x="63" y="486"/>
                  <a:pt x="63" y="486"/>
                </a:cubicBezTo>
                <a:cubicBezTo>
                  <a:pt x="63" y="486"/>
                  <a:pt x="63" y="486"/>
                  <a:pt x="63" y="486"/>
                </a:cubicBezTo>
                <a:close/>
                <a:moveTo>
                  <a:pt x="61" y="486"/>
                </a:moveTo>
                <a:cubicBezTo>
                  <a:pt x="60" y="487"/>
                  <a:pt x="60" y="487"/>
                  <a:pt x="60" y="487"/>
                </a:cubicBezTo>
                <a:cubicBezTo>
                  <a:pt x="60" y="487"/>
                  <a:pt x="60" y="487"/>
                  <a:pt x="60" y="487"/>
                </a:cubicBezTo>
                <a:cubicBezTo>
                  <a:pt x="60" y="487"/>
                  <a:pt x="60" y="487"/>
                  <a:pt x="61" y="487"/>
                </a:cubicBezTo>
                <a:cubicBezTo>
                  <a:pt x="61" y="487"/>
                  <a:pt x="61" y="487"/>
                  <a:pt x="61" y="486"/>
                </a:cubicBezTo>
                <a:close/>
                <a:moveTo>
                  <a:pt x="591" y="486"/>
                </a:moveTo>
                <a:cubicBezTo>
                  <a:pt x="591" y="487"/>
                  <a:pt x="591" y="487"/>
                  <a:pt x="591" y="487"/>
                </a:cubicBezTo>
                <a:cubicBezTo>
                  <a:pt x="591" y="487"/>
                  <a:pt x="591" y="487"/>
                  <a:pt x="591" y="486"/>
                </a:cubicBezTo>
                <a:close/>
                <a:moveTo>
                  <a:pt x="56" y="487"/>
                </a:moveTo>
                <a:cubicBezTo>
                  <a:pt x="56" y="487"/>
                  <a:pt x="56" y="488"/>
                  <a:pt x="55" y="488"/>
                </a:cubicBezTo>
                <a:cubicBezTo>
                  <a:pt x="55" y="489"/>
                  <a:pt x="55" y="489"/>
                  <a:pt x="55" y="489"/>
                </a:cubicBezTo>
                <a:cubicBezTo>
                  <a:pt x="56" y="489"/>
                  <a:pt x="56" y="489"/>
                  <a:pt x="56" y="489"/>
                </a:cubicBezTo>
                <a:cubicBezTo>
                  <a:pt x="56" y="488"/>
                  <a:pt x="57" y="487"/>
                  <a:pt x="56" y="487"/>
                </a:cubicBezTo>
                <a:close/>
                <a:moveTo>
                  <a:pt x="407" y="488"/>
                </a:moveTo>
                <a:cubicBezTo>
                  <a:pt x="406" y="488"/>
                  <a:pt x="406" y="488"/>
                  <a:pt x="406" y="488"/>
                </a:cubicBezTo>
                <a:cubicBezTo>
                  <a:pt x="407" y="488"/>
                  <a:pt x="407" y="488"/>
                  <a:pt x="407" y="488"/>
                </a:cubicBezTo>
                <a:cubicBezTo>
                  <a:pt x="407" y="488"/>
                  <a:pt x="407" y="488"/>
                  <a:pt x="407" y="488"/>
                </a:cubicBezTo>
                <a:cubicBezTo>
                  <a:pt x="407" y="488"/>
                  <a:pt x="407" y="488"/>
                  <a:pt x="407" y="488"/>
                </a:cubicBezTo>
                <a:close/>
                <a:moveTo>
                  <a:pt x="594" y="490"/>
                </a:moveTo>
                <a:cubicBezTo>
                  <a:pt x="592" y="490"/>
                  <a:pt x="592" y="491"/>
                  <a:pt x="591" y="490"/>
                </a:cubicBezTo>
                <a:cubicBezTo>
                  <a:pt x="591" y="491"/>
                  <a:pt x="591" y="491"/>
                  <a:pt x="591" y="491"/>
                </a:cubicBezTo>
                <a:cubicBezTo>
                  <a:pt x="591" y="491"/>
                  <a:pt x="592" y="491"/>
                  <a:pt x="592" y="491"/>
                </a:cubicBezTo>
                <a:cubicBezTo>
                  <a:pt x="592" y="492"/>
                  <a:pt x="592" y="492"/>
                  <a:pt x="592" y="492"/>
                </a:cubicBezTo>
                <a:cubicBezTo>
                  <a:pt x="592" y="493"/>
                  <a:pt x="592" y="493"/>
                  <a:pt x="592" y="493"/>
                </a:cubicBezTo>
                <a:cubicBezTo>
                  <a:pt x="593" y="493"/>
                  <a:pt x="593" y="493"/>
                  <a:pt x="593" y="493"/>
                </a:cubicBezTo>
                <a:cubicBezTo>
                  <a:pt x="593" y="493"/>
                  <a:pt x="593" y="493"/>
                  <a:pt x="593" y="492"/>
                </a:cubicBezTo>
                <a:cubicBezTo>
                  <a:pt x="593" y="492"/>
                  <a:pt x="593" y="492"/>
                  <a:pt x="593" y="492"/>
                </a:cubicBezTo>
                <a:cubicBezTo>
                  <a:pt x="593" y="492"/>
                  <a:pt x="593" y="492"/>
                  <a:pt x="593" y="492"/>
                </a:cubicBezTo>
                <a:cubicBezTo>
                  <a:pt x="593" y="492"/>
                  <a:pt x="593" y="492"/>
                  <a:pt x="594" y="492"/>
                </a:cubicBezTo>
                <a:cubicBezTo>
                  <a:pt x="594" y="491"/>
                  <a:pt x="594" y="491"/>
                  <a:pt x="593" y="491"/>
                </a:cubicBezTo>
                <a:cubicBezTo>
                  <a:pt x="594" y="490"/>
                  <a:pt x="594" y="491"/>
                  <a:pt x="594" y="491"/>
                </a:cubicBezTo>
                <a:cubicBezTo>
                  <a:pt x="594" y="490"/>
                  <a:pt x="594" y="490"/>
                  <a:pt x="594" y="490"/>
                </a:cubicBezTo>
                <a:cubicBezTo>
                  <a:pt x="594" y="490"/>
                  <a:pt x="594" y="490"/>
                  <a:pt x="595" y="490"/>
                </a:cubicBezTo>
                <a:cubicBezTo>
                  <a:pt x="595" y="489"/>
                  <a:pt x="595" y="489"/>
                  <a:pt x="595" y="488"/>
                </a:cubicBezTo>
                <a:cubicBezTo>
                  <a:pt x="594" y="488"/>
                  <a:pt x="594" y="488"/>
                  <a:pt x="594" y="488"/>
                </a:cubicBezTo>
                <a:cubicBezTo>
                  <a:pt x="594" y="489"/>
                  <a:pt x="594" y="489"/>
                  <a:pt x="594" y="490"/>
                </a:cubicBezTo>
                <a:close/>
                <a:moveTo>
                  <a:pt x="377" y="489"/>
                </a:moveTo>
                <a:cubicBezTo>
                  <a:pt x="378" y="489"/>
                  <a:pt x="378" y="489"/>
                  <a:pt x="378" y="489"/>
                </a:cubicBezTo>
                <a:cubicBezTo>
                  <a:pt x="378" y="489"/>
                  <a:pt x="378" y="489"/>
                  <a:pt x="378" y="489"/>
                </a:cubicBezTo>
                <a:cubicBezTo>
                  <a:pt x="378" y="489"/>
                  <a:pt x="378" y="489"/>
                  <a:pt x="377" y="489"/>
                </a:cubicBezTo>
                <a:close/>
                <a:moveTo>
                  <a:pt x="484" y="489"/>
                </a:moveTo>
                <a:cubicBezTo>
                  <a:pt x="484" y="489"/>
                  <a:pt x="484" y="489"/>
                  <a:pt x="484" y="489"/>
                </a:cubicBezTo>
                <a:cubicBezTo>
                  <a:pt x="484" y="489"/>
                  <a:pt x="484" y="489"/>
                  <a:pt x="484" y="489"/>
                </a:cubicBezTo>
                <a:close/>
                <a:moveTo>
                  <a:pt x="377" y="490"/>
                </a:moveTo>
                <a:cubicBezTo>
                  <a:pt x="378" y="489"/>
                  <a:pt x="377" y="489"/>
                  <a:pt x="377" y="489"/>
                </a:cubicBezTo>
                <a:cubicBezTo>
                  <a:pt x="377" y="489"/>
                  <a:pt x="377" y="489"/>
                  <a:pt x="377" y="490"/>
                </a:cubicBezTo>
                <a:close/>
                <a:moveTo>
                  <a:pt x="373" y="494"/>
                </a:moveTo>
                <a:cubicBezTo>
                  <a:pt x="374" y="494"/>
                  <a:pt x="374" y="494"/>
                  <a:pt x="374" y="494"/>
                </a:cubicBezTo>
                <a:cubicBezTo>
                  <a:pt x="375" y="493"/>
                  <a:pt x="374" y="492"/>
                  <a:pt x="375" y="492"/>
                </a:cubicBezTo>
                <a:cubicBezTo>
                  <a:pt x="375" y="491"/>
                  <a:pt x="376" y="491"/>
                  <a:pt x="376" y="491"/>
                </a:cubicBezTo>
                <a:cubicBezTo>
                  <a:pt x="376" y="491"/>
                  <a:pt x="376" y="491"/>
                  <a:pt x="376" y="491"/>
                </a:cubicBezTo>
                <a:cubicBezTo>
                  <a:pt x="376" y="491"/>
                  <a:pt x="376" y="491"/>
                  <a:pt x="376" y="490"/>
                </a:cubicBezTo>
                <a:cubicBezTo>
                  <a:pt x="375" y="491"/>
                  <a:pt x="375" y="491"/>
                  <a:pt x="375" y="491"/>
                </a:cubicBezTo>
                <a:cubicBezTo>
                  <a:pt x="375" y="491"/>
                  <a:pt x="375" y="491"/>
                  <a:pt x="375" y="491"/>
                </a:cubicBezTo>
                <a:cubicBezTo>
                  <a:pt x="375" y="492"/>
                  <a:pt x="374" y="493"/>
                  <a:pt x="373" y="494"/>
                </a:cubicBezTo>
                <a:close/>
                <a:moveTo>
                  <a:pt x="427" y="491"/>
                </a:moveTo>
                <a:cubicBezTo>
                  <a:pt x="427" y="491"/>
                  <a:pt x="428" y="491"/>
                  <a:pt x="427" y="490"/>
                </a:cubicBezTo>
                <a:cubicBezTo>
                  <a:pt x="427" y="491"/>
                  <a:pt x="427" y="491"/>
                  <a:pt x="427" y="491"/>
                </a:cubicBezTo>
                <a:close/>
                <a:moveTo>
                  <a:pt x="476" y="491"/>
                </a:moveTo>
                <a:cubicBezTo>
                  <a:pt x="477" y="491"/>
                  <a:pt x="477" y="491"/>
                  <a:pt x="477" y="491"/>
                </a:cubicBezTo>
                <a:cubicBezTo>
                  <a:pt x="476" y="491"/>
                  <a:pt x="476" y="491"/>
                  <a:pt x="476" y="490"/>
                </a:cubicBezTo>
                <a:cubicBezTo>
                  <a:pt x="476" y="491"/>
                  <a:pt x="475" y="491"/>
                  <a:pt x="475" y="491"/>
                </a:cubicBezTo>
                <a:cubicBezTo>
                  <a:pt x="475" y="491"/>
                  <a:pt x="475" y="491"/>
                  <a:pt x="476" y="491"/>
                </a:cubicBezTo>
                <a:cubicBezTo>
                  <a:pt x="476" y="491"/>
                  <a:pt x="476" y="491"/>
                  <a:pt x="476" y="491"/>
                </a:cubicBezTo>
                <a:close/>
                <a:moveTo>
                  <a:pt x="386" y="491"/>
                </a:moveTo>
                <a:cubicBezTo>
                  <a:pt x="386" y="491"/>
                  <a:pt x="386" y="491"/>
                  <a:pt x="386" y="491"/>
                </a:cubicBezTo>
                <a:cubicBezTo>
                  <a:pt x="386" y="491"/>
                  <a:pt x="386" y="491"/>
                  <a:pt x="386" y="491"/>
                </a:cubicBezTo>
                <a:close/>
                <a:moveTo>
                  <a:pt x="588" y="491"/>
                </a:moveTo>
                <a:cubicBezTo>
                  <a:pt x="588" y="491"/>
                  <a:pt x="588" y="491"/>
                  <a:pt x="588" y="491"/>
                </a:cubicBezTo>
                <a:cubicBezTo>
                  <a:pt x="588" y="491"/>
                  <a:pt x="588" y="491"/>
                  <a:pt x="588" y="491"/>
                </a:cubicBezTo>
                <a:cubicBezTo>
                  <a:pt x="588" y="491"/>
                  <a:pt x="588" y="491"/>
                  <a:pt x="588" y="491"/>
                </a:cubicBezTo>
                <a:close/>
                <a:moveTo>
                  <a:pt x="475" y="492"/>
                </a:moveTo>
                <a:cubicBezTo>
                  <a:pt x="476" y="492"/>
                  <a:pt x="475" y="492"/>
                  <a:pt x="476" y="492"/>
                </a:cubicBezTo>
                <a:cubicBezTo>
                  <a:pt x="475" y="492"/>
                  <a:pt x="475" y="492"/>
                  <a:pt x="475" y="491"/>
                </a:cubicBezTo>
                <a:cubicBezTo>
                  <a:pt x="475" y="492"/>
                  <a:pt x="475" y="492"/>
                  <a:pt x="475" y="492"/>
                </a:cubicBezTo>
                <a:close/>
                <a:moveTo>
                  <a:pt x="78" y="493"/>
                </a:moveTo>
                <a:cubicBezTo>
                  <a:pt x="78" y="493"/>
                  <a:pt x="78" y="493"/>
                  <a:pt x="78" y="493"/>
                </a:cubicBezTo>
                <a:cubicBezTo>
                  <a:pt x="78" y="493"/>
                  <a:pt x="78" y="493"/>
                  <a:pt x="78" y="493"/>
                </a:cubicBezTo>
                <a:cubicBezTo>
                  <a:pt x="78" y="492"/>
                  <a:pt x="78" y="492"/>
                  <a:pt x="78" y="492"/>
                </a:cubicBezTo>
                <a:cubicBezTo>
                  <a:pt x="78" y="492"/>
                  <a:pt x="78" y="492"/>
                  <a:pt x="78" y="492"/>
                </a:cubicBezTo>
                <a:cubicBezTo>
                  <a:pt x="78" y="492"/>
                  <a:pt x="78" y="492"/>
                  <a:pt x="78" y="493"/>
                </a:cubicBezTo>
                <a:close/>
                <a:moveTo>
                  <a:pt x="376" y="492"/>
                </a:moveTo>
                <a:cubicBezTo>
                  <a:pt x="376" y="492"/>
                  <a:pt x="376" y="492"/>
                  <a:pt x="376" y="492"/>
                </a:cubicBezTo>
                <a:cubicBezTo>
                  <a:pt x="376" y="492"/>
                  <a:pt x="376" y="492"/>
                  <a:pt x="376" y="492"/>
                </a:cubicBezTo>
                <a:close/>
                <a:moveTo>
                  <a:pt x="413" y="496"/>
                </a:moveTo>
                <a:cubicBezTo>
                  <a:pt x="413" y="496"/>
                  <a:pt x="413" y="496"/>
                  <a:pt x="413" y="497"/>
                </a:cubicBezTo>
                <a:cubicBezTo>
                  <a:pt x="414" y="496"/>
                  <a:pt x="414" y="496"/>
                  <a:pt x="415" y="496"/>
                </a:cubicBezTo>
                <a:cubicBezTo>
                  <a:pt x="415" y="495"/>
                  <a:pt x="415" y="495"/>
                  <a:pt x="414" y="494"/>
                </a:cubicBezTo>
                <a:cubicBezTo>
                  <a:pt x="414" y="494"/>
                  <a:pt x="415" y="494"/>
                  <a:pt x="414" y="493"/>
                </a:cubicBezTo>
                <a:cubicBezTo>
                  <a:pt x="414" y="493"/>
                  <a:pt x="414" y="493"/>
                  <a:pt x="414" y="493"/>
                </a:cubicBezTo>
                <a:cubicBezTo>
                  <a:pt x="414" y="494"/>
                  <a:pt x="414" y="494"/>
                  <a:pt x="414" y="495"/>
                </a:cubicBezTo>
                <a:cubicBezTo>
                  <a:pt x="414" y="495"/>
                  <a:pt x="413" y="495"/>
                  <a:pt x="413" y="496"/>
                </a:cubicBezTo>
                <a:close/>
                <a:moveTo>
                  <a:pt x="587" y="493"/>
                </a:moveTo>
                <a:cubicBezTo>
                  <a:pt x="587" y="493"/>
                  <a:pt x="587" y="494"/>
                  <a:pt x="587" y="494"/>
                </a:cubicBezTo>
                <a:cubicBezTo>
                  <a:pt x="587" y="494"/>
                  <a:pt x="587" y="494"/>
                  <a:pt x="587" y="494"/>
                </a:cubicBezTo>
                <a:cubicBezTo>
                  <a:pt x="587" y="494"/>
                  <a:pt x="587" y="494"/>
                  <a:pt x="587" y="494"/>
                </a:cubicBezTo>
                <a:cubicBezTo>
                  <a:pt x="587" y="493"/>
                  <a:pt x="587" y="494"/>
                  <a:pt x="587" y="493"/>
                </a:cubicBezTo>
                <a:close/>
                <a:moveTo>
                  <a:pt x="591" y="495"/>
                </a:moveTo>
                <a:cubicBezTo>
                  <a:pt x="591" y="495"/>
                  <a:pt x="591" y="495"/>
                  <a:pt x="591" y="495"/>
                </a:cubicBezTo>
                <a:cubicBezTo>
                  <a:pt x="592" y="494"/>
                  <a:pt x="592" y="494"/>
                  <a:pt x="592" y="494"/>
                </a:cubicBezTo>
                <a:cubicBezTo>
                  <a:pt x="592" y="494"/>
                  <a:pt x="592" y="494"/>
                  <a:pt x="592" y="494"/>
                </a:cubicBezTo>
                <a:cubicBezTo>
                  <a:pt x="591" y="494"/>
                  <a:pt x="591" y="494"/>
                  <a:pt x="591" y="495"/>
                </a:cubicBezTo>
                <a:close/>
                <a:moveTo>
                  <a:pt x="372" y="494"/>
                </a:moveTo>
                <a:cubicBezTo>
                  <a:pt x="372" y="494"/>
                  <a:pt x="372" y="494"/>
                  <a:pt x="372" y="494"/>
                </a:cubicBezTo>
                <a:cubicBezTo>
                  <a:pt x="372" y="494"/>
                  <a:pt x="372" y="494"/>
                  <a:pt x="372" y="494"/>
                </a:cubicBezTo>
                <a:close/>
                <a:moveTo>
                  <a:pt x="586" y="494"/>
                </a:moveTo>
                <a:cubicBezTo>
                  <a:pt x="586" y="494"/>
                  <a:pt x="586" y="495"/>
                  <a:pt x="586" y="494"/>
                </a:cubicBezTo>
                <a:close/>
                <a:moveTo>
                  <a:pt x="58" y="496"/>
                </a:moveTo>
                <a:cubicBezTo>
                  <a:pt x="59" y="496"/>
                  <a:pt x="59" y="496"/>
                  <a:pt x="59" y="496"/>
                </a:cubicBezTo>
                <a:cubicBezTo>
                  <a:pt x="59" y="495"/>
                  <a:pt x="59" y="495"/>
                  <a:pt x="59" y="495"/>
                </a:cubicBezTo>
                <a:cubicBezTo>
                  <a:pt x="59" y="494"/>
                  <a:pt x="59" y="494"/>
                  <a:pt x="59" y="494"/>
                </a:cubicBezTo>
                <a:cubicBezTo>
                  <a:pt x="59" y="494"/>
                  <a:pt x="59" y="494"/>
                  <a:pt x="58" y="494"/>
                </a:cubicBezTo>
                <a:cubicBezTo>
                  <a:pt x="58" y="495"/>
                  <a:pt x="58" y="496"/>
                  <a:pt x="58" y="496"/>
                </a:cubicBezTo>
                <a:close/>
                <a:moveTo>
                  <a:pt x="76" y="496"/>
                </a:moveTo>
                <a:cubicBezTo>
                  <a:pt x="76" y="496"/>
                  <a:pt x="76" y="495"/>
                  <a:pt x="75" y="495"/>
                </a:cubicBezTo>
                <a:cubicBezTo>
                  <a:pt x="75" y="496"/>
                  <a:pt x="75" y="497"/>
                  <a:pt x="75" y="497"/>
                </a:cubicBezTo>
                <a:cubicBezTo>
                  <a:pt x="75" y="497"/>
                  <a:pt x="75" y="497"/>
                  <a:pt x="75" y="497"/>
                </a:cubicBezTo>
                <a:cubicBezTo>
                  <a:pt x="75" y="497"/>
                  <a:pt x="75" y="497"/>
                  <a:pt x="75" y="497"/>
                </a:cubicBezTo>
                <a:cubicBezTo>
                  <a:pt x="76" y="497"/>
                  <a:pt x="76" y="497"/>
                  <a:pt x="76" y="496"/>
                </a:cubicBezTo>
                <a:close/>
                <a:moveTo>
                  <a:pt x="590" y="496"/>
                </a:moveTo>
                <a:cubicBezTo>
                  <a:pt x="590" y="495"/>
                  <a:pt x="590" y="496"/>
                  <a:pt x="590" y="495"/>
                </a:cubicBezTo>
                <a:cubicBezTo>
                  <a:pt x="590" y="495"/>
                  <a:pt x="590" y="495"/>
                  <a:pt x="590" y="495"/>
                </a:cubicBezTo>
                <a:cubicBezTo>
                  <a:pt x="590" y="495"/>
                  <a:pt x="590" y="496"/>
                  <a:pt x="590" y="496"/>
                </a:cubicBezTo>
                <a:cubicBezTo>
                  <a:pt x="590" y="496"/>
                  <a:pt x="590" y="496"/>
                  <a:pt x="590" y="496"/>
                </a:cubicBezTo>
                <a:close/>
                <a:moveTo>
                  <a:pt x="371" y="496"/>
                </a:moveTo>
                <a:cubicBezTo>
                  <a:pt x="372" y="496"/>
                  <a:pt x="372" y="496"/>
                  <a:pt x="372" y="496"/>
                </a:cubicBezTo>
                <a:cubicBezTo>
                  <a:pt x="372" y="495"/>
                  <a:pt x="372" y="496"/>
                  <a:pt x="371" y="495"/>
                </a:cubicBezTo>
                <a:lnTo>
                  <a:pt x="371" y="496"/>
                </a:lnTo>
                <a:close/>
                <a:moveTo>
                  <a:pt x="585" y="496"/>
                </a:moveTo>
                <a:cubicBezTo>
                  <a:pt x="586" y="496"/>
                  <a:pt x="585" y="495"/>
                  <a:pt x="585" y="495"/>
                </a:cubicBezTo>
                <a:cubicBezTo>
                  <a:pt x="585" y="495"/>
                  <a:pt x="585" y="496"/>
                  <a:pt x="585" y="496"/>
                </a:cubicBezTo>
                <a:close/>
                <a:moveTo>
                  <a:pt x="563" y="497"/>
                </a:moveTo>
                <a:cubicBezTo>
                  <a:pt x="563" y="496"/>
                  <a:pt x="563" y="497"/>
                  <a:pt x="562" y="496"/>
                </a:cubicBezTo>
                <a:cubicBezTo>
                  <a:pt x="562" y="497"/>
                  <a:pt x="562" y="497"/>
                  <a:pt x="562" y="497"/>
                </a:cubicBezTo>
                <a:cubicBezTo>
                  <a:pt x="562" y="497"/>
                  <a:pt x="562" y="497"/>
                  <a:pt x="563" y="497"/>
                </a:cubicBezTo>
                <a:close/>
                <a:moveTo>
                  <a:pt x="585" y="497"/>
                </a:moveTo>
                <a:cubicBezTo>
                  <a:pt x="585" y="496"/>
                  <a:pt x="585" y="496"/>
                  <a:pt x="585" y="496"/>
                </a:cubicBezTo>
                <a:cubicBezTo>
                  <a:pt x="584" y="496"/>
                  <a:pt x="584" y="496"/>
                  <a:pt x="584" y="496"/>
                </a:cubicBezTo>
                <a:cubicBezTo>
                  <a:pt x="584" y="497"/>
                  <a:pt x="584" y="497"/>
                  <a:pt x="583" y="497"/>
                </a:cubicBezTo>
                <a:cubicBezTo>
                  <a:pt x="583" y="498"/>
                  <a:pt x="583" y="498"/>
                  <a:pt x="583" y="498"/>
                </a:cubicBezTo>
                <a:cubicBezTo>
                  <a:pt x="584" y="498"/>
                  <a:pt x="583" y="498"/>
                  <a:pt x="584" y="498"/>
                </a:cubicBezTo>
                <a:cubicBezTo>
                  <a:pt x="584" y="498"/>
                  <a:pt x="584" y="497"/>
                  <a:pt x="585" y="497"/>
                </a:cubicBezTo>
                <a:close/>
                <a:moveTo>
                  <a:pt x="370" y="497"/>
                </a:moveTo>
                <a:cubicBezTo>
                  <a:pt x="370" y="497"/>
                  <a:pt x="370" y="497"/>
                  <a:pt x="370" y="497"/>
                </a:cubicBezTo>
                <a:cubicBezTo>
                  <a:pt x="369" y="497"/>
                  <a:pt x="370" y="497"/>
                  <a:pt x="370" y="497"/>
                </a:cubicBezTo>
                <a:close/>
                <a:moveTo>
                  <a:pt x="424" y="497"/>
                </a:moveTo>
                <a:cubicBezTo>
                  <a:pt x="424" y="497"/>
                  <a:pt x="424" y="497"/>
                  <a:pt x="424" y="497"/>
                </a:cubicBezTo>
                <a:cubicBezTo>
                  <a:pt x="424" y="497"/>
                  <a:pt x="424" y="497"/>
                  <a:pt x="424" y="497"/>
                </a:cubicBezTo>
                <a:close/>
                <a:moveTo>
                  <a:pt x="580" y="497"/>
                </a:moveTo>
                <a:cubicBezTo>
                  <a:pt x="580" y="497"/>
                  <a:pt x="580" y="497"/>
                  <a:pt x="580" y="497"/>
                </a:cubicBezTo>
                <a:cubicBezTo>
                  <a:pt x="579" y="497"/>
                  <a:pt x="579" y="497"/>
                  <a:pt x="579" y="498"/>
                </a:cubicBezTo>
                <a:cubicBezTo>
                  <a:pt x="579" y="498"/>
                  <a:pt x="579" y="498"/>
                  <a:pt x="579" y="498"/>
                </a:cubicBezTo>
                <a:cubicBezTo>
                  <a:pt x="579" y="498"/>
                  <a:pt x="579" y="498"/>
                  <a:pt x="579" y="498"/>
                </a:cubicBezTo>
                <a:cubicBezTo>
                  <a:pt x="580" y="498"/>
                  <a:pt x="580" y="498"/>
                  <a:pt x="580" y="497"/>
                </a:cubicBezTo>
                <a:close/>
                <a:moveTo>
                  <a:pt x="423" y="500"/>
                </a:moveTo>
                <a:cubicBezTo>
                  <a:pt x="424" y="500"/>
                  <a:pt x="424" y="500"/>
                  <a:pt x="424" y="500"/>
                </a:cubicBezTo>
                <a:cubicBezTo>
                  <a:pt x="424" y="499"/>
                  <a:pt x="424" y="499"/>
                  <a:pt x="424" y="499"/>
                </a:cubicBezTo>
                <a:cubicBezTo>
                  <a:pt x="424" y="498"/>
                  <a:pt x="424" y="498"/>
                  <a:pt x="424" y="498"/>
                </a:cubicBezTo>
                <a:cubicBezTo>
                  <a:pt x="424" y="498"/>
                  <a:pt x="424" y="498"/>
                  <a:pt x="424" y="498"/>
                </a:cubicBezTo>
                <a:cubicBezTo>
                  <a:pt x="424" y="499"/>
                  <a:pt x="424" y="499"/>
                  <a:pt x="423" y="499"/>
                </a:cubicBezTo>
                <a:lnTo>
                  <a:pt x="423" y="500"/>
                </a:lnTo>
                <a:close/>
                <a:moveTo>
                  <a:pt x="587" y="500"/>
                </a:moveTo>
                <a:cubicBezTo>
                  <a:pt x="588" y="500"/>
                  <a:pt x="587" y="500"/>
                  <a:pt x="588" y="500"/>
                </a:cubicBezTo>
                <a:cubicBezTo>
                  <a:pt x="588" y="500"/>
                  <a:pt x="588" y="500"/>
                  <a:pt x="588" y="500"/>
                </a:cubicBezTo>
                <a:cubicBezTo>
                  <a:pt x="588" y="500"/>
                  <a:pt x="588" y="500"/>
                  <a:pt x="588" y="499"/>
                </a:cubicBezTo>
                <a:cubicBezTo>
                  <a:pt x="589" y="499"/>
                  <a:pt x="588" y="499"/>
                  <a:pt x="589" y="499"/>
                </a:cubicBezTo>
                <a:cubicBezTo>
                  <a:pt x="588" y="499"/>
                  <a:pt x="588" y="499"/>
                  <a:pt x="588" y="499"/>
                </a:cubicBezTo>
                <a:cubicBezTo>
                  <a:pt x="588" y="499"/>
                  <a:pt x="588" y="499"/>
                  <a:pt x="588" y="499"/>
                </a:cubicBezTo>
                <a:cubicBezTo>
                  <a:pt x="588" y="499"/>
                  <a:pt x="588" y="499"/>
                  <a:pt x="587" y="500"/>
                </a:cubicBezTo>
                <a:close/>
                <a:moveTo>
                  <a:pt x="74" y="500"/>
                </a:moveTo>
                <a:cubicBezTo>
                  <a:pt x="74" y="500"/>
                  <a:pt x="74" y="501"/>
                  <a:pt x="74" y="501"/>
                </a:cubicBezTo>
                <a:cubicBezTo>
                  <a:pt x="74" y="501"/>
                  <a:pt x="74" y="501"/>
                  <a:pt x="74" y="501"/>
                </a:cubicBezTo>
                <a:cubicBezTo>
                  <a:pt x="75" y="500"/>
                  <a:pt x="74" y="499"/>
                  <a:pt x="74" y="499"/>
                </a:cubicBezTo>
                <a:cubicBezTo>
                  <a:pt x="74" y="500"/>
                  <a:pt x="74" y="500"/>
                  <a:pt x="73" y="500"/>
                </a:cubicBezTo>
                <a:cubicBezTo>
                  <a:pt x="73" y="501"/>
                  <a:pt x="73" y="501"/>
                  <a:pt x="73" y="501"/>
                </a:cubicBezTo>
                <a:cubicBezTo>
                  <a:pt x="73" y="501"/>
                  <a:pt x="74" y="501"/>
                  <a:pt x="74" y="500"/>
                </a:cubicBezTo>
                <a:close/>
                <a:moveTo>
                  <a:pt x="404" y="499"/>
                </a:moveTo>
                <a:cubicBezTo>
                  <a:pt x="404" y="499"/>
                  <a:pt x="404" y="499"/>
                  <a:pt x="404" y="499"/>
                </a:cubicBezTo>
                <a:cubicBezTo>
                  <a:pt x="403" y="499"/>
                  <a:pt x="403" y="499"/>
                  <a:pt x="403" y="499"/>
                </a:cubicBezTo>
                <a:cubicBezTo>
                  <a:pt x="403" y="500"/>
                  <a:pt x="403" y="500"/>
                  <a:pt x="403" y="500"/>
                </a:cubicBezTo>
                <a:cubicBezTo>
                  <a:pt x="404" y="500"/>
                  <a:pt x="404" y="500"/>
                  <a:pt x="404" y="500"/>
                </a:cubicBezTo>
                <a:lnTo>
                  <a:pt x="404" y="499"/>
                </a:lnTo>
                <a:close/>
                <a:moveTo>
                  <a:pt x="578" y="503"/>
                </a:moveTo>
                <a:cubicBezTo>
                  <a:pt x="578" y="503"/>
                  <a:pt x="578" y="503"/>
                  <a:pt x="579" y="503"/>
                </a:cubicBezTo>
                <a:cubicBezTo>
                  <a:pt x="579" y="502"/>
                  <a:pt x="580" y="500"/>
                  <a:pt x="581" y="500"/>
                </a:cubicBezTo>
                <a:cubicBezTo>
                  <a:pt x="581" y="500"/>
                  <a:pt x="581" y="500"/>
                  <a:pt x="581" y="500"/>
                </a:cubicBezTo>
                <a:cubicBezTo>
                  <a:pt x="581" y="500"/>
                  <a:pt x="581" y="500"/>
                  <a:pt x="580" y="500"/>
                </a:cubicBezTo>
                <a:cubicBezTo>
                  <a:pt x="579" y="501"/>
                  <a:pt x="579" y="502"/>
                  <a:pt x="578" y="502"/>
                </a:cubicBezTo>
                <a:cubicBezTo>
                  <a:pt x="578" y="503"/>
                  <a:pt x="578" y="503"/>
                  <a:pt x="578" y="503"/>
                </a:cubicBezTo>
                <a:close/>
                <a:moveTo>
                  <a:pt x="401" y="500"/>
                </a:moveTo>
                <a:cubicBezTo>
                  <a:pt x="401" y="500"/>
                  <a:pt x="401" y="500"/>
                  <a:pt x="401" y="500"/>
                </a:cubicBezTo>
                <a:cubicBezTo>
                  <a:pt x="401" y="500"/>
                  <a:pt x="401" y="500"/>
                  <a:pt x="401" y="501"/>
                </a:cubicBezTo>
                <a:cubicBezTo>
                  <a:pt x="401" y="501"/>
                  <a:pt x="401" y="501"/>
                  <a:pt x="401" y="500"/>
                </a:cubicBezTo>
                <a:close/>
                <a:moveTo>
                  <a:pt x="586" y="501"/>
                </a:moveTo>
                <a:cubicBezTo>
                  <a:pt x="586" y="501"/>
                  <a:pt x="586" y="501"/>
                  <a:pt x="586" y="501"/>
                </a:cubicBezTo>
                <a:cubicBezTo>
                  <a:pt x="586" y="501"/>
                  <a:pt x="586" y="501"/>
                  <a:pt x="587" y="501"/>
                </a:cubicBezTo>
                <a:cubicBezTo>
                  <a:pt x="587" y="500"/>
                  <a:pt x="587" y="500"/>
                  <a:pt x="587" y="500"/>
                </a:cubicBezTo>
                <a:cubicBezTo>
                  <a:pt x="586" y="500"/>
                  <a:pt x="586" y="500"/>
                  <a:pt x="586" y="500"/>
                </a:cubicBezTo>
                <a:cubicBezTo>
                  <a:pt x="586" y="500"/>
                  <a:pt x="586" y="501"/>
                  <a:pt x="586" y="501"/>
                </a:cubicBezTo>
                <a:close/>
                <a:moveTo>
                  <a:pt x="402" y="501"/>
                </a:moveTo>
                <a:cubicBezTo>
                  <a:pt x="402" y="501"/>
                  <a:pt x="402" y="501"/>
                  <a:pt x="402" y="501"/>
                </a:cubicBezTo>
                <a:cubicBezTo>
                  <a:pt x="402" y="501"/>
                  <a:pt x="402" y="501"/>
                  <a:pt x="402" y="501"/>
                </a:cubicBezTo>
                <a:cubicBezTo>
                  <a:pt x="402" y="501"/>
                  <a:pt x="402" y="501"/>
                  <a:pt x="402" y="501"/>
                </a:cubicBezTo>
                <a:cubicBezTo>
                  <a:pt x="402" y="501"/>
                  <a:pt x="402" y="500"/>
                  <a:pt x="402" y="500"/>
                </a:cubicBezTo>
                <a:cubicBezTo>
                  <a:pt x="402" y="501"/>
                  <a:pt x="402" y="501"/>
                  <a:pt x="402" y="501"/>
                </a:cubicBezTo>
                <a:close/>
                <a:moveTo>
                  <a:pt x="422" y="501"/>
                </a:moveTo>
                <a:cubicBezTo>
                  <a:pt x="422" y="501"/>
                  <a:pt x="422" y="501"/>
                  <a:pt x="422" y="500"/>
                </a:cubicBezTo>
                <a:cubicBezTo>
                  <a:pt x="422" y="501"/>
                  <a:pt x="422" y="501"/>
                  <a:pt x="422" y="501"/>
                </a:cubicBezTo>
                <a:close/>
                <a:moveTo>
                  <a:pt x="575" y="501"/>
                </a:moveTo>
                <a:cubicBezTo>
                  <a:pt x="575" y="502"/>
                  <a:pt x="575" y="502"/>
                  <a:pt x="575" y="502"/>
                </a:cubicBezTo>
                <a:cubicBezTo>
                  <a:pt x="576" y="502"/>
                  <a:pt x="576" y="502"/>
                  <a:pt x="577" y="502"/>
                </a:cubicBezTo>
                <a:cubicBezTo>
                  <a:pt x="577" y="501"/>
                  <a:pt x="576" y="501"/>
                  <a:pt x="576" y="501"/>
                </a:cubicBezTo>
                <a:cubicBezTo>
                  <a:pt x="576" y="501"/>
                  <a:pt x="576" y="501"/>
                  <a:pt x="575" y="501"/>
                </a:cubicBezTo>
                <a:close/>
                <a:moveTo>
                  <a:pt x="584" y="502"/>
                </a:moveTo>
                <a:cubicBezTo>
                  <a:pt x="584" y="502"/>
                  <a:pt x="585" y="501"/>
                  <a:pt x="585" y="501"/>
                </a:cubicBezTo>
                <a:cubicBezTo>
                  <a:pt x="584" y="501"/>
                  <a:pt x="584" y="502"/>
                  <a:pt x="584" y="502"/>
                </a:cubicBezTo>
                <a:cubicBezTo>
                  <a:pt x="584" y="502"/>
                  <a:pt x="584" y="502"/>
                  <a:pt x="584" y="502"/>
                </a:cubicBezTo>
                <a:cubicBezTo>
                  <a:pt x="584" y="502"/>
                  <a:pt x="584" y="502"/>
                  <a:pt x="584" y="502"/>
                </a:cubicBezTo>
                <a:close/>
                <a:moveTo>
                  <a:pt x="587" y="501"/>
                </a:moveTo>
                <a:cubicBezTo>
                  <a:pt x="587" y="501"/>
                  <a:pt x="587" y="501"/>
                  <a:pt x="587" y="501"/>
                </a:cubicBezTo>
                <a:cubicBezTo>
                  <a:pt x="587" y="501"/>
                  <a:pt x="587" y="501"/>
                  <a:pt x="587" y="501"/>
                </a:cubicBezTo>
                <a:cubicBezTo>
                  <a:pt x="587" y="501"/>
                  <a:pt x="587" y="501"/>
                  <a:pt x="587" y="501"/>
                </a:cubicBezTo>
                <a:cubicBezTo>
                  <a:pt x="587" y="501"/>
                  <a:pt x="587" y="501"/>
                  <a:pt x="587" y="501"/>
                </a:cubicBezTo>
                <a:close/>
                <a:moveTo>
                  <a:pt x="418" y="501"/>
                </a:moveTo>
                <a:cubicBezTo>
                  <a:pt x="418" y="501"/>
                  <a:pt x="418" y="501"/>
                  <a:pt x="418" y="502"/>
                </a:cubicBezTo>
                <a:cubicBezTo>
                  <a:pt x="418" y="502"/>
                  <a:pt x="418" y="502"/>
                  <a:pt x="418" y="502"/>
                </a:cubicBezTo>
                <a:cubicBezTo>
                  <a:pt x="418" y="501"/>
                  <a:pt x="418" y="501"/>
                  <a:pt x="418" y="501"/>
                </a:cubicBezTo>
                <a:close/>
                <a:moveTo>
                  <a:pt x="81" y="501"/>
                </a:moveTo>
                <a:cubicBezTo>
                  <a:pt x="81" y="502"/>
                  <a:pt x="81" y="502"/>
                  <a:pt x="81" y="502"/>
                </a:cubicBezTo>
                <a:cubicBezTo>
                  <a:pt x="81" y="502"/>
                  <a:pt x="81" y="502"/>
                  <a:pt x="81" y="502"/>
                </a:cubicBezTo>
                <a:cubicBezTo>
                  <a:pt x="81" y="502"/>
                  <a:pt x="81" y="502"/>
                  <a:pt x="81" y="502"/>
                </a:cubicBezTo>
                <a:cubicBezTo>
                  <a:pt x="81" y="502"/>
                  <a:pt x="81" y="502"/>
                  <a:pt x="81" y="502"/>
                </a:cubicBezTo>
                <a:cubicBezTo>
                  <a:pt x="81" y="501"/>
                  <a:pt x="81" y="501"/>
                  <a:pt x="81" y="501"/>
                </a:cubicBezTo>
                <a:cubicBezTo>
                  <a:pt x="81" y="501"/>
                  <a:pt x="81" y="501"/>
                  <a:pt x="81" y="501"/>
                </a:cubicBezTo>
                <a:cubicBezTo>
                  <a:pt x="81" y="501"/>
                  <a:pt x="81" y="501"/>
                  <a:pt x="81" y="501"/>
                </a:cubicBezTo>
                <a:close/>
                <a:moveTo>
                  <a:pt x="460" y="501"/>
                </a:moveTo>
                <a:cubicBezTo>
                  <a:pt x="460" y="501"/>
                  <a:pt x="460" y="501"/>
                  <a:pt x="460" y="501"/>
                </a:cubicBezTo>
                <a:cubicBezTo>
                  <a:pt x="460" y="501"/>
                  <a:pt x="460" y="501"/>
                  <a:pt x="460" y="501"/>
                </a:cubicBezTo>
                <a:cubicBezTo>
                  <a:pt x="460" y="501"/>
                  <a:pt x="460" y="501"/>
                  <a:pt x="460" y="501"/>
                </a:cubicBezTo>
                <a:close/>
                <a:moveTo>
                  <a:pt x="586" y="501"/>
                </a:moveTo>
                <a:cubicBezTo>
                  <a:pt x="586" y="502"/>
                  <a:pt x="586" y="502"/>
                  <a:pt x="587" y="502"/>
                </a:cubicBezTo>
                <a:cubicBezTo>
                  <a:pt x="587" y="502"/>
                  <a:pt x="587" y="502"/>
                  <a:pt x="587" y="502"/>
                </a:cubicBezTo>
                <a:cubicBezTo>
                  <a:pt x="587" y="502"/>
                  <a:pt x="587" y="502"/>
                  <a:pt x="587" y="502"/>
                </a:cubicBezTo>
                <a:cubicBezTo>
                  <a:pt x="587" y="502"/>
                  <a:pt x="587" y="502"/>
                  <a:pt x="587" y="502"/>
                </a:cubicBezTo>
                <a:cubicBezTo>
                  <a:pt x="587" y="502"/>
                  <a:pt x="587" y="502"/>
                  <a:pt x="586" y="501"/>
                </a:cubicBezTo>
                <a:close/>
                <a:moveTo>
                  <a:pt x="589" y="503"/>
                </a:moveTo>
                <a:cubicBezTo>
                  <a:pt x="589" y="502"/>
                  <a:pt x="589" y="502"/>
                  <a:pt x="589" y="502"/>
                </a:cubicBezTo>
                <a:cubicBezTo>
                  <a:pt x="589" y="501"/>
                  <a:pt x="589" y="501"/>
                  <a:pt x="589" y="501"/>
                </a:cubicBezTo>
                <a:cubicBezTo>
                  <a:pt x="589" y="501"/>
                  <a:pt x="589" y="501"/>
                  <a:pt x="589" y="501"/>
                </a:cubicBezTo>
                <a:cubicBezTo>
                  <a:pt x="588" y="503"/>
                  <a:pt x="587" y="503"/>
                  <a:pt x="587" y="504"/>
                </a:cubicBezTo>
                <a:cubicBezTo>
                  <a:pt x="586" y="504"/>
                  <a:pt x="587" y="505"/>
                  <a:pt x="586" y="506"/>
                </a:cubicBezTo>
                <a:cubicBezTo>
                  <a:pt x="586" y="506"/>
                  <a:pt x="585" y="506"/>
                  <a:pt x="585" y="506"/>
                </a:cubicBezTo>
                <a:cubicBezTo>
                  <a:pt x="585" y="507"/>
                  <a:pt x="585" y="507"/>
                  <a:pt x="586" y="507"/>
                </a:cubicBezTo>
                <a:cubicBezTo>
                  <a:pt x="588" y="507"/>
                  <a:pt x="588" y="504"/>
                  <a:pt x="589" y="503"/>
                </a:cubicBezTo>
                <a:close/>
                <a:moveTo>
                  <a:pt x="459" y="502"/>
                </a:moveTo>
                <a:cubicBezTo>
                  <a:pt x="459" y="502"/>
                  <a:pt x="459" y="502"/>
                  <a:pt x="459" y="502"/>
                </a:cubicBezTo>
                <a:cubicBezTo>
                  <a:pt x="459" y="502"/>
                  <a:pt x="459" y="502"/>
                  <a:pt x="459" y="502"/>
                </a:cubicBezTo>
                <a:cubicBezTo>
                  <a:pt x="459" y="502"/>
                  <a:pt x="459" y="502"/>
                  <a:pt x="459" y="502"/>
                </a:cubicBezTo>
                <a:close/>
                <a:moveTo>
                  <a:pt x="377" y="502"/>
                </a:moveTo>
                <a:cubicBezTo>
                  <a:pt x="377" y="502"/>
                  <a:pt x="377" y="502"/>
                  <a:pt x="377" y="502"/>
                </a:cubicBezTo>
                <a:cubicBezTo>
                  <a:pt x="377" y="502"/>
                  <a:pt x="376" y="502"/>
                  <a:pt x="376" y="502"/>
                </a:cubicBezTo>
                <a:cubicBezTo>
                  <a:pt x="376" y="502"/>
                  <a:pt x="376" y="502"/>
                  <a:pt x="376" y="502"/>
                </a:cubicBezTo>
                <a:cubicBezTo>
                  <a:pt x="377" y="502"/>
                  <a:pt x="376" y="502"/>
                  <a:pt x="377" y="502"/>
                </a:cubicBezTo>
                <a:close/>
                <a:moveTo>
                  <a:pt x="420" y="502"/>
                </a:moveTo>
                <a:cubicBezTo>
                  <a:pt x="421" y="503"/>
                  <a:pt x="420" y="503"/>
                  <a:pt x="421" y="503"/>
                </a:cubicBezTo>
                <a:cubicBezTo>
                  <a:pt x="421" y="503"/>
                  <a:pt x="421" y="503"/>
                  <a:pt x="421" y="503"/>
                </a:cubicBezTo>
                <a:cubicBezTo>
                  <a:pt x="421" y="503"/>
                  <a:pt x="421" y="502"/>
                  <a:pt x="421" y="502"/>
                </a:cubicBezTo>
                <a:cubicBezTo>
                  <a:pt x="421" y="502"/>
                  <a:pt x="421" y="502"/>
                  <a:pt x="421" y="502"/>
                </a:cubicBezTo>
                <a:cubicBezTo>
                  <a:pt x="421" y="502"/>
                  <a:pt x="421" y="502"/>
                  <a:pt x="420" y="502"/>
                </a:cubicBezTo>
                <a:close/>
                <a:moveTo>
                  <a:pt x="576" y="503"/>
                </a:moveTo>
                <a:cubicBezTo>
                  <a:pt x="575" y="502"/>
                  <a:pt x="575" y="502"/>
                  <a:pt x="575" y="502"/>
                </a:cubicBezTo>
                <a:cubicBezTo>
                  <a:pt x="574" y="503"/>
                  <a:pt x="575" y="503"/>
                  <a:pt x="576" y="503"/>
                </a:cubicBezTo>
                <a:close/>
                <a:moveTo>
                  <a:pt x="586" y="503"/>
                </a:moveTo>
                <a:cubicBezTo>
                  <a:pt x="586" y="503"/>
                  <a:pt x="586" y="503"/>
                  <a:pt x="585" y="503"/>
                </a:cubicBezTo>
                <a:cubicBezTo>
                  <a:pt x="585" y="503"/>
                  <a:pt x="585" y="503"/>
                  <a:pt x="586" y="503"/>
                </a:cubicBezTo>
                <a:close/>
                <a:moveTo>
                  <a:pt x="400" y="503"/>
                </a:moveTo>
                <a:cubicBezTo>
                  <a:pt x="400" y="504"/>
                  <a:pt x="400" y="504"/>
                  <a:pt x="400" y="504"/>
                </a:cubicBezTo>
                <a:cubicBezTo>
                  <a:pt x="401" y="504"/>
                  <a:pt x="401" y="504"/>
                  <a:pt x="401" y="504"/>
                </a:cubicBezTo>
                <a:cubicBezTo>
                  <a:pt x="401" y="503"/>
                  <a:pt x="400" y="503"/>
                  <a:pt x="400" y="503"/>
                </a:cubicBezTo>
                <a:close/>
                <a:moveTo>
                  <a:pt x="420" y="504"/>
                </a:moveTo>
                <a:cubicBezTo>
                  <a:pt x="420" y="504"/>
                  <a:pt x="420" y="504"/>
                  <a:pt x="420" y="504"/>
                </a:cubicBezTo>
                <a:cubicBezTo>
                  <a:pt x="420" y="504"/>
                  <a:pt x="420" y="503"/>
                  <a:pt x="420" y="503"/>
                </a:cubicBezTo>
                <a:cubicBezTo>
                  <a:pt x="420" y="503"/>
                  <a:pt x="420" y="503"/>
                  <a:pt x="420" y="503"/>
                </a:cubicBezTo>
                <a:cubicBezTo>
                  <a:pt x="420" y="503"/>
                  <a:pt x="419" y="503"/>
                  <a:pt x="420" y="504"/>
                </a:cubicBezTo>
                <a:cubicBezTo>
                  <a:pt x="420" y="504"/>
                  <a:pt x="420" y="504"/>
                  <a:pt x="420" y="504"/>
                </a:cubicBezTo>
                <a:close/>
                <a:moveTo>
                  <a:pt x="584" y="503"/>
                </a:moveTo>
                <a:cubicBezTo>
                  <a:pt x="584" y="504"/>
                  <a:pt x="584" y="504"/>
                  <a:pt x="585" y="504"/>
                </a:cubicBezTo>
                <a:cubicBezTo>
                  <a:pt x="585" y="504"/>
                  <a:pt x="585" y="504"/>
                  <a:pt x="585" y="504"/>
                </a:cubicBezTo>
                <a:cubicBezTo>
                  <a:pt x="585" y="505"/>
                  <a:pt x="585" y="505"/>
                  <a:pt x="585" y="505"/>
                </a:cubicBezTo>
                <a:cubicBezTo>
                  <a:pt x="585" y="505"/>
                  <a:pt x="585" y="505"/>
                  <a:pt x="585" y="505"/>
                </a:cubicBezTo>
                <a:cubicBezTo>
                  <a:pt x="585" y="505"/>
                  <a:pt x="585" y="505"/>
                  <a:pt x="585" y="504"/>
                </a:cubicBezTo>
                <a:cubicBezTo>
                  <a:pt x="585" y="504"/>
                  <a:pt x="586" y="504"/>
                  <a:pt x="586" y="504"/>
                </a:cubicBezTo>
                <a:cubicBezTo>
                  <a:pt x="585" y="504"/>
                  <a:pt x="585" y="504"/>
                  <a:pt x="585" y="504"/>
                </a:cubicBezTo>
                <a:cubicBezTo>
                  <a:pt x="585" y="504"/>
                  <a:pt x="585" y="503"/>
                  <a:pt x="585" y="503"/>
                </a:cubicBezTo>
                <a:lnTo>
                  <a:pt x="584" y="503"/>
                </a:lnTo>
                <a:close/>
                <a:moveTo>
                  <a:pt x="580" y="503"/>
                </a:moveTo>
                <a:cubicBezTo>
                  <a:pt x="580" y="503"/>
                  <a:pt x="580" y="503"/>
                  <a:pt x="580" y="503"/>
                </a:cubicBezTo>
                <a:cubicBezTo>
                  <a:pt x="580" y="503"/>
                  <a:pt x="580" y="503"/>
                  <a:pt x="580" y="503"/>
                </a:cubicBezTo>
                <a:cubicBezTo>
                  <a:pt x="580" y="504"/>
                  <a:pt x="580" y="503"/>
                  <a:pt x="580" y="504"/>
                </a:cubicBezTo>
                <a:lnTo>
                  <a:pt x="580" y="503"/>
                </a:lnTo>
                <a:close/>
                <a:moveTo>
                  <a:pt x="386" y="504"/>
                </a:moveTo>
                <a:cubicBezTo>
                  <a:pt x="386" y="504"/>
                  <a:pt x="386" y="504"/>
                  <a:pt x="386" y="504"/>
                </a:cubicBezTo>
                <a:cubicBezTo>
                  <a:pt x="386" y="504"/>
                  <a:pt x="386" y="504"/>
                  <a:pt x="386" y="504"/>
                </a:cubicBezTo>
                <a:cubicBezTo>
                  <a:pt x="386" y="504"/>
                  <a:pt x="386" y="504"/>
                  <a:pt x="386" y="504"/>
                </a:cubicBezTo>
                <a:close/>
                <a:moveTo>
                  <a:pt x="454" y="504"/>
                </a:moveTo>
                <a:cubicBezTo>
                  <a:pt x="453" y="504"/>
                  <a:pt x="453" y="504"/>
                  <a:pt x="453" y="504"/>
                </a:cubicBezTo>
                <a:cubicBezTo>
                  <a:pt x="453" y="504"/>
                  <a:pt x="453" y="504"/>
                  <a:pt x="453" y="504"/>
                </a:cubicBezTo>
                <a:cubicBezTo>
                  <a:pt x="454" y="504"/>
                  <a:pt x="454" y="504"/>
                  <a:pt x="454" y="504"/>
                </a:cubicBezTo>
                <a:close/>
                <a:moveTo>
                  <a:pt x="553" y="504"/>
                </a:moveTo>
                <a:cubicBezTo>
                  <a:pt x="552" y="504"/>
                  <a:pt x="552" y="505"/>
                  <a:pt x="552" y="505"/>
                </a:cubicBezTo>
                <a:cubicBezTo>
                  <a:pt x="552" y="505"/>
                  <a:pt x="552" y="505"/>
                  <a:pt x="552" y="506"/>
                </a:cubicBezTo>
                <a:cubicBezTo>
                  <a:pt x="552" y="506"/>
                  <a:pt x="552" y="506"/>
                  <a:pt x="552" y="506"/>
                </a:cubicBezTo>
                <a:cubicBezTo>
                  <a:pt x="552" y="505"/>
                  <a:pt x="553" y="505"/>
                  <a:pt x="553" y="505"/>
                </a:cubicBezTo>
                <a:cubicBezTo>
                  <a:pt x="553" y="505"/>
                  <a:pt x="553" y="505"/>
                  <a:pt x="553" y="504"/>
                </a:cubicBezTo>
                <a:cubicBezTo>
                  <a:pt x="553" y="504"/>
                  <a:pt x="553" y="504"/>
                  <a:pt x="553" y="504"/>
                </a:cubicBezTo>
                <a:close/>
                <a:moveTo>
                  <a:pt x="576" y="505"/>
                </a:moveTo>
                <a:cubicBezTo>
                  <a:pt x="576" y="505"/>
                  <a:pt x="576" y="505"/>
                  <a:pt x="576" y="505"/>
                </a:cubicBezTo>
                <a:cubicBezTo>
                  <a:pt x="576" y="505"/>
                  <a:pt x="576" y="505"/>
                  <a:pt x="576" y="505"/>
                </a:cubicBezTo>
                <a:cubicBezTo>
                  <a:pt x="577" y="505"/>
                  <a:pt x="577" y="505"/>
                  <a:pt x="578" y="504"/>
                </a:cubicBezTo>
                <a:cubicBezTo>
                  <a:pt x="578" y="504"/>
                  <a:pt x="578" y="504"/>
                  <a:pt x="578" y="504"/>
                </a:cubicBezTo>
                <a:cubicBezTo>
                  <a:pt x="578" y="504"/>
                  <a:pt x="577" y="504"/>
                  <a:pt x="577" y="504"/>
                </a:cubicBezTo>
                <a:cubicBezTo>
                  <a:pt x="577" y="504"/>
                  <a:pt x="577" y="504"/>
                  <a:pt x="576" y="505"/>
                </a:cubicBezTo>
                <a:close/>
                <a:moveTo>
                  <a:pt x="406" y="506"/>
                </a:moveTo>
                <a:cubicBezTo>
                  <a:pt x="407" y="506"/>
                  <a:pt x="407" y="506"/>
                  <a:pt x="407" y="506"/>
                </a:cubicBezTo>
                <a:cubicBezTo>
                  <a:pt x="406" y="505"/>
                  <a:pt x="406" y="505"/>
                  <a:pt x="406" y="504"/>
                </a:cubicBezTo>
                <a:cubicBezTo>
                  <a:pt x="406" y="504"/>
                  <a:pt x="406" y="504"/>
                  <a:pt x="405" y="504"/>
                </a:cubicBezTo>
                <a:cubicBezTo>
                  <a:pt x="405" y="505"/>
                  <a:pt x="405" y="505"/>
                  <a:pt x="405" y="505"/>
                </a:cubicBezTo>
                <a:cubicBezTo>
                  <a:pt x="405" y="505"/>
                  <a:pt x="405" y="505"/>
                  <a:pt x="405" y="506"/>
                </a:cubicBezTo>
                <a:cubicBezTo>
                  <a:pt x="406" y="506"/>
                  <a:pt x="406" y="506"/>
                  <a:pt x="406" y="506"/>
                </a:cubicBezTo>
                <a:close/>
                <a:moveTo>
                  <a:pt x="55" y="505"/>
                </a:moveTo>
                <a:cubicBezTo>
                  <a:pt x="55" y="505"/>
                  <a:pt x="55" y="505"/>
                  <a:pt x="55" y="505"/>
                </a:cubicBezTo>
                <a:cubicBezTo>
                  <a:pt x="56" y="505"/>
                  <a:pt x="56" y="505"/>
                  <a:pt x="56" y="505"/>
                </a:cubicBezTo>
                <a:cubicBezTo>
                  <a:pt x="55" y="504"/>
                  <a:pt x="55" y="504"/>
                  <a:pt x="55" y="504"/>
                </a:cubicBezTo>
                <a:lnTo>
                  <a:pt x="55" y="505"/>
                </a:lnTo>
                <a:close/>
                <a:moveTo>
                  <a:pt x="55" y="506"/>
                </a:moveTo>
                <a:cubicBezTo>
                  <a:pt x="55" y="505"/>
                  <a:pt x="55" y="505"/>
                  <a:pt x="55" y="505"/>
                </a:cubicBezTo>
                <a:cubicBezTo>
                  <a:pt x="55" y="505"/>
                  <a:pt x="55" y="505"/>
                  <a:pt x="54" y="505"/>
                </a:cubicBezTo>
                <a:cubicBezTo>
                  <a:pt x="55" y="505"/>
                  <a:pt x="55" y="505"/>
                  <a:pt x="55" y="505"/>
                </a:cubicBezTo>
                <a:cubicBezTo>
                  <a:pt x="55" y="506"/>
                  <a:pt x="55" y="506"/>
                  <a:pt x="55" y="506"/>
                </a:cubicBezTo>
                <a:close/>
                <a:moveTo>
                  <a:pt x="402" y="505"/>
                </a:moveTo>
                <a:cubicBezTo>
                  <a:pt x="402" y="506"/>
                  <a:pt x="402" y="506"/>
                  <a:pt x="402" y="506"/>
                </a:cubicBezTo>
                <a:cubicBezTo>
                  <a:pt x="402" y="506"/>
                  <a:pt x="402" y="506"/>
                  <a:pt x="402" y="506"/>
                </a:cubicBezTo>
                <a:cubicBezTo>
                  <a:pt x="402" y="505"/>
                  <a:pt x="402" y="506"/>
                  <a:pt x="402" y="505"/>
                </a:cubicBezTo>
                <a:close/>
                <a:moveTo>
                  <a:pt x="576" y="506"/>
                </a:moveTo>
                <a:cubicBezTo>
                  <a:pt x="576" y="506"/>
                  <a:pt x="576" y="506"/>
                  <a:pt x="576" y="505"/>
                </a:cubicBezTo>
                <a:cubicBezTo>
                  <a:pt x="576" y="506"/>
                  <a:pt x="575" y="506"/>
                  <a:pt x="575" y="506"/>
                </a:cubicBezTo>
                <a:cubicBezTo>
                  <a:pt x="575" y="507"/>
                  <a:pt x="575" y="507"/>
                  <a:pt x="575" y="507"/>
                </a:cubicBezTo>
                <a:cubicBezTo>
                  <a:pt x="575" y="507"/>
                  <a:pt x="575" y="507"/>
                  <a:pt x="576" y="506"/>
                </a:cubicBezTo>
                <a:close/>
                <a:moveTo>
                  <a:pt x="581" y="506"/>
                </a:moveTo>
                <a:cubicBezTo>
                  <a:pt x="581" y="505"/>
                  <a:pt x="581" y="505"/>
                  <a:pt x="581" y="505"/>
                </a:cubicBezTo>
                <a:cubicBezTo>
                  <a:pt x="581" y="505"/>
                  <a:pt x="581" y="506"/>
                  <a:pt x="581" y="506"/>
                </a:cubicBezTo>
                <a:close/>
                <a:moveTo>
                  <a:pt x="549" y="506"/>
                </a:moveTo>
                <a:cubicBezTo>
                  <a:pt x="549" y="506"/>
                  <a:pt x="549" y="506"/>
                  <a:pt x="550" y="506"/>
                </a:cubicBezTo>
                <a:cubicBezTo>
                  <a:pt x="550" y="506"/>
                  <a:pt x="550" y="506"/>
                  <a:pt x="549" y="506"/>
                </a:cubicBezTo>
                <a:close/>
                <a:moveTo>
                  <a:pt x="572" y="506"/>
                </a:moveTo>
                <a:cubicBezTo>
                  <a:pt x="572" y="506"/>
                  <a:pt x="572" y="506"/>
                  <a:pt x="572" y="506"/>
                </a:cubicBezTo>
                <a:cubicBezTo>
                  <a:pt x="572" y="506"/>
                  <a:pt x="572" y="506"/>
                  <a:pt x="572" y="506"/>
                </a:cubicBezTo>
                <a:close/>
                <a:moveTo>
                  <a:pt x="581" y="506"/>
                </a:moveTo>
                <a:cubicBezTo>
                  <a:pt x="581" y="506"/>
                  <a:pt x="581" y="506"/>
                  <a:pt x="580" y="506"/>
                </a:cubicBezTo>
                <a:cubicBezTo>
                  <a:pt x="580" y="506"/>
                  <a:pt x="580" y="507"/>
                  <a:pt x="580" y="507"/>
                </a:cubicBezTo>
                <a:cubicBezTo>
                  <a:pt x="580" y="507"/>
                  <a:pt x="580" y="507"/>
                  <a:pt x="580" y="507"/>
                </a:cubicBezTo>
                <a:cubicBezTo>
                  <a:pt x="580" y="507"/>
                  <a:pt x="580" y="507"/>
                  <a:pt x="580" y="507"/>
                </a:cubicBezTo>
                <a:cubicBezTo>
                  <a:pt x="580" y="507"/>
                  <a:pt x="581" y="507"/>
                  <a:pt x="581" y="506"/>
                </a:cubicBezTo>
                <a:close/>
                <a:moveTo>
                  <a:pt x="395" y="506"/>
                </a:moveTo>
                <a:cubicBezTo>
                  <a:pt x="395" y="506"/>
                  <a:pt x="395" y="506"/>
                  <a:pt x="395" y="506"/>
                </a:cubicBezTo>
                <a:cubicBezTo>
                  <a:pt x="395" y="506"/>
                  <a:pt x="395" y="506"/>
                  <a:pt x="395" y="506"/>
                </a:cubicBezTo>
                <a:cubicBezTo>
                  <a:pt x="395" y="506"/>
                  <a:pt x="395" y="506"/>
                  <a:pt x="395" y="506"/>
                </a:cubicBezTo>
                <a:close/>
                <a:moveTo>
                  <a:pt x="55" y="507"/>
                </a:moveTo>
                <a:cubicBezTo>
                  <a:pt x="55" y="507"/>
                  <a:pt x="55" y="507"/>
                  <a:pt x="55" y="507"/>
                </a:cubicBezTo>
                <a:cubicBezTo>
                  <a:pt x="55" y="507"/>
                  <a:pt x="55" y="507"/>
                  <a:pt x="55" y="507"/>
                </a:cubicBezTo>
                <a:cubicBezTo>
                  <a:pt x="55" y="506"/>
                  <a:pt x="55" y="506"/>
                  <a:pt x="55" y="506"/>
                </a:cubicBezTo>
                <a:cubicBezTo>
                  <a:pt x="55" y="506"/>
                  <a:pt x="55" y="506"/>
                  <a:pt x="54" y="507"/>
                </a:cubicBezTo>
                <a:lnTo>
                  <a:pt x="55" y="507"/>
                </a:lnTo>
                <a:close/>
                <a:moveTo>
                  <a:pt x="370" y="507"/>
                </a:moveTo>
                <a:cubicBezTo>
                  <a:pt x="370" y="506"/>
                  <a:pt x="371" y="507"/>
                  <a:pt x="370" y="507"/>
                </a:cubicBezTo>
                <a:cubicBezTo>
                  <a:pt x="370" y="507"/>
                  <a:pt x="370" y="507"/>
                  <a:pt x="370" y="507"/>
                </a:cubicBezTo>
                <a:cubicBezTo>
                  <a:pt x="370" y="507"/>
                  <a:pt x="370" y="507"/>
                  <a:pt x="370" y="507"/>
                </a:cubicBezTo>
                <a:close/>
                <a:moveTo>
                  <a:pt x="549" y="508"/>
                </a:moveTo>
                <a:cubicBezTo>
                  <a:pt x="550" y="508"/>
                  <a:pt x="550" y="508"/>
                  <a:pt x="550" y="507"/>
                </a:cubicBezTo>
                <a:cubicBezTo>
                  <a:pt x="550" y="507"/>
                  <a:pt x="550" y="507"/>
                  <a:pt x="549" y="507"/>
                </a:cubicBezTo>
                <a:cubicBezTo>
                  <a:pt x="549" y="507"/>
                  <a:pt x="549" y="507"/>
                  <a:pt x="549" y="508"/>
                </a:cubicBezTo>
                <a:cubicBezTo>
                  <a:pt x="549" y="508"/>
                  <a:pt x="549" y="508"/>
                  <a:pt x="549" y="508"/>
                </a:cubicBezTo>
                <a:close/>
                <a:moveTo>
                  <a:pt x="405" y="507"/>
                </a:moveTo>
                <a:cubicBezTo>
                  <a:pt x="405" y="507"/>
                  <a:pt x="405" y="507"/>
                  <a:pt x="405" y="507"/>
                </a:cubicBezTo>
                <a:cubicBezTo>
                  <a:pt x="405" y="507"/>
                  <a:pt x="405" y="507"/>
                  <a:pt x="405" y="507"/>
                </a:cubicBezTo>
                <a:cubicBezTo>
                  <a:pt x="405" y="507"/>
                  <a:pt x="405" y="507"/>
                  <a:pt x="405" y="507"/>
                </a:cubicBezTo>
                <a:close/>
                <a:moveTo>
                  <a:pt x="570" y="507"/>
                </a:moveTo>
                <a:cubicBezTo>
                  <a:pt x="570" y="507"/>
                  <a:pt x="570" y="507"/>
                  <a:pt x="570" y="507"/>
                </a:cubicBezTo>
                <a:cubicBezTo>
                  <a:pt x="570" y="507"/>
                  <a:pt x="570" y="507"/>
                  <a:pt x="571" y="507"/>
                </a:cubicBezTo>
                <a:cubicBezTo>
                  <a:pt x="571" y="507"/>
                  <a:pt x="571" y="507"/>
                  <a:pt x="571" y="507"/>
                </a:cubicBezTo>
                <a:cubicBezTo>
                  <a:pt x="570" y="507"/>
                  <a:pt x="571" y="507"/>
                  <a:pt x="570" y="507"/>
                </a:cubicBezTo>
                <a:close/>
                <a:moveTo>
                  <a:pt x="574" y="508"/>
                </a:moveTo>
                <a:cubicBezTo>
                  <a:pt x="574" y="508"/>
                  <a:pt x="574" y="508"/>
                  <a:pt x="574" y="507"/>
                </a:cubicBezTo>
                <a:cubicBezTo>
                  <a:pt x="574" y="507"/>
                  <a:pt x="574" y="507"/>
                  <a:pt x="573" y="508"/>
                </a:cubicBezTo>
                <a:cubicBezTo>
                  <a:pt x="573" y="508"/>
                  <a:pt x="573" y="508"/>
                  <a:pt x="573" y="508"/>
                </a:cubicBezTo>
                <a:cubicBezTo>
                  <a:pt x="573" y="508"/>
                  <a:pt x="573" y="508"/>
                  <a:pt x="573" y="508"/>
                </a:cubicBezTo>
                <a:cubicBezTo>
                  <a:pt x="573" y="508"/>
                  <a:pt x="574" y="508"/>
                  <a:pt x="574" y="508"/>
                </a:cubicBezTo>
                <a:close/>
                <a:moveTo>
                  <a:pt x="583" y="508"/>
                </a:moveTo>
                <a:cubicBezTo>
                  <a:pt x="582" y="508"/>
                  <a:pt x="582" y="507"/>
                  <a:pt x="582" y="507"/>
                </a:cubicBezTo>
                <a:cubicBezTo>
                  <a:pt x="582" y="507"/>
                  <a:pt x="582" y="507"/>
                  <a:pt x="582" y="507"/>
                </a:cubicBezTo>
                <a:cubicBezTo>
                  <a:pt x="582" y="508"/>
                  <a:pt x="582" y="508"/>
                  <a:pt x="582" y="508"/>
                </a:cubicBezTo>
                <a:lnTo>
                  <a:pt x="583" y="508"/>
                </a:lnTo>
                <a:close/>
                <a:moveTo>
                  <a:pt x="54" y="508"/>
                </a:moveTo>
                <a:cubicBezTo>
                  <a:pt x="54" y="508"/>
                  <a:pt x="54" y="508"/>
                  <a:pt x="54" y="508"/>
                </a:cubicBezTo>
                <a:cubicBezTo>
                  <a:pt x="54" y="508"/>
                  <a:pt x="54" y="508"/>
                  <a:pt x="53" y="508"/>
                </a:cubicBezTo>
                <a:cubicBezTo>
                  <a:pt x="53" y="509"/>
                  <a:pt x="53" y="509"/>
                  <a:pt x="53" y="509"/>
                </a:cubicBezTo>
                <a:cubicBezTo>
                  <a:pt x="54" y="509"/>
                  <a:pt x="54" y="508"/>
                  <a:pt x="54" y="508"/>
                </a:cubicBezTo>
                <a:close/>
                <a:moveTo>
                  <a:pt x="585" y="508"/>
                </a:moveTo>
                <a:cubicBezTo>
                  <a:pt x="585" y="508"/>
                  <a:pt x="585" y="508"/>
                  <a:pt x="585" y="508"/>
                </a:cubicBezTo>
                <a:cubicBezTo>
                  <a:pt x="584" y="508"/>
                  <a:pt x="584" y="508"/>
                  <a:pt x="584" y="509"/>
                </a:cubicBezTo>
                <a:cubicBezTo>
                  <a:pt x="584" y="509"/>
                  <a:pt x="584" y="509"/>
                  <a:pt x="585" y="509"/>
                </a:cubicBezTo>
                <a:cubicBezTo>
                  <a:pt x="585" y="509"/>
                  <a:pt x="585" y="509"/>
                  <a:pt x="585" y="509"/>
                </a:cubicBezTo>
                <a:cubicBezTo>
                  <a:pt x="585" y="508"/>
                  <a:pt x="585" y="508"/>
                  <a:pt x="585" y="508"/>
                </a:cubicBezTo>
                <a:cubicBezTo>
                  <a:pt x="585" y="508"/>
                  <a:pt x="585" y="508"/>
                  <a:pt x="585" y="508"/>
                </a:cubicBezTo>
                <a:close/>
                <a:moveTo>
                  <a:pt x="403" y="508"/>
                </a:moveTo>
                <a:cubicBezTo>
                  <a:pt x="402" y="509"/>
                  <a:pt x="402" y="509"/>
                  <a:pt x="402" y="509"/>
                </a:cubicBezTo>
                <a:cubicBezTo>
                  <a:pt x="402" y="509"/>
                  <a:pt x="402" y="509"/>
                  <a:pt x="402" y="510"/>
                </a:cubicBezTo>
                <a:cubicBezTo>
                  <a:pt x="403" y="510"/>
                  <a:pt x="403" y="510"/>
                  <a:pt x="403" y="510"/>
                </a:cubicBezTo>
                <a:cubicBezTo>
                  <a:pt x="403" y="509"/>
                  <a:pt x="403" y="508"/>
                  <a:pt x="403" y="508"/>
                </a:cubicBezTo>
                <a:cubicBezTo>
                  <a:pt x="403" y="508"/>
                  <a:pt x="403" y="508"/>
                  <a:pt x="403" y="508"/>
                </a:cubicBezTo>
                <a:close/>
                <a:moveTo>
                  <a:pt x="415" y="508"/>
                </a:moveTo>
                <a:cubicBezTo>
                  <a:pt x="415" y="508"/>
                  <a:pt x="415" y="508"/>
                  <a:pt x="415" y="508"/>
                </a:cubicBezTo>
                <a:cubicBezTo>
                  <a:pt x="416" y="508"/>
                  <a:pt x="416" y="508"/>
                  <a:pt x="416" y="508"/>
                </a:cubicBezTo>
                <a:cubicBezTo>
                  <a:pt x="416" y="508"/>
                  <a:pt x="416" y="508"/>
                  <a:pt x="415" y="508"/>
                </a:cubicBezTo>
                <a:close/>
                <a:moveTo>
                  <a:pt x="402" y="509"/>
                </a:moveTo>
                <a:cubicBezTo>
                  <a:pt x="402" y="509"/>
                  <a:pt x="402" y="509"/>
                  <a:pt x="402" y="509"/>
                </a:cubicBezTo>
                <a:cubicBezTo>
                  <a:pt x="402" y="509"/>
                  <a:pt x="402" y="509"/>
                  <a:pt x="402" y="509"/>
                </a:cubicBezTo>
                <a:cubicBezTo>
                  <a:pt x="402" y="508"/>
                  <a:pt x="402" y="508"/>
                  <a:pt x="401" y="508"/>
                </a:cubicBezTo>
                <a:cubicBezTo>
                  <a:pt x="402" y="508"/>
                  <a:pt x="401" y="508"/>
                  <a:pt x="402" y="509"/>
                </a:cubicBezTo>
                <a:close/>
                <a:moveTo>
                  <a:pt x="547" y="509"/>
                </a:moveTo>
                <a:cubicBezTo>
                  <a:pt x="547" y="508"/>
                  <a:pt x="547" y="508"/>
                  <a:pt x="546" y="508"/>
                </a:cubicBezTo>
                <a:cubicBezTo>
                  <a:pt x="546" y="508"/>
                  <a:pt x="546" y="508"/>
                  <a:pt x="546" y="509"/>
                </a:cubicBezTo>
                <a:cubicBezTo>
                  <a:pt x="546" y="509"/>
                  <a:pt x="546" y="508"/>
                  <a:pt x="545" y="508"/>
                </a:cubicBezTo>
                <a:cubicBezTo>
                  <a:pt x="545" y="508"/>
                  <a:pt x="545" y="508"/>
                  <a:pt x="545" y="509"/>
                </a:cubicBezTo>
                <a:cubicBezTo>
                  <a:pt x="544" y="509"/>
                  <a:pt x="544" y="509"/>
                  <a:pt x="543" y="510"/>
                </a:cubicBezTo>
                <a:cubicBezTo>
                  <a:pt x="543" y="510"/>
                  <a:pt x="543" y="510"/>
                  <a:pt x="544" y="510"/>
                </a:cubicBezTo>
                <a:cubicBezTo>
                  <a:pt x="544" y="510"/>
                  <a:pt x="544" y="510"/>
                  <a:pt x="545" y="510"/>
                </a:cubicBezTo>
                <a:cubicBezTo>
                  <a:pt x="545" y="510"/>
                  <a:pt x="545" y="510"/>
                  <a:pt x="545" y="510"/>
                </a:cubicBezTo>
                <a:cubicBezTo>
                  <a:pt x="546" y="510"/>
                  <a:pt x="546" y="509"/>
                  <a:pt x="547" y="509"/>
                </a:cubicBezTo>
                <a:close/>
                <a:moveTo>
                  <a:pt x="569" y="508"/>
                </a:moveTo>
                <a:cubicBezTo>
                  <a:pt x="569" y="509"/>
                  <a:pt x="569" y="509"/>
                  <a:pt x="569" y="509"/>
                </a:cubicBezTo>
                <a:cubicBezTo>
                  <a:pt x="570" y="509"/>
                  <a:pt x="570" y="509"/>
                  <a:pt x="570" y="509"/>
                </a:cubicBezTo>
                <a:cubicBezTo>
                  <a:pt x="570" y="508"/>
                  <a:pt x="570" y="508"/>
                  <a:pt x="570" y="508"/>
                </a:cubicBezTo>
                <a:lnTo>
                  <a:pt x="569" y="508"/>
                </a:lnTo>
                <a:close/>
                <a:moveTo>
                  <a:pt x="572" y="510"/>
                </a:moveTo>
                <a:cubicBezTo>
                  <a:pt x="573" y="510"/>
                  <a:pt x="573" y="510"/>
                  <a:pt x="573" y="510"/>
                </a:cubicBezTo>
                <a:cubicBezTo>
                  <a:pt x="573" y="509"/>
                  <a:pt x="573" y="509"/>
                  <a:pt x="573" y="509"/>
                </a:cubicBezTo>
                <a:cubicBezTo>
                  <a:pt x="573" y="509"/>
                  <a:pt x="573" y="509"/>
                  <a:pt x="573" y="509"/>
                </a:cubicBezTo>
                <a:cubicBezTo>
                  <a:pt x="572" y="509"/>
                  <a:pt x="572" y="509"/>
                  <a:pt x="572" y="510"/>
                </a:cubicBezTo>
                <a:cubicBezTo>
                  <a:pt x="572" y="510"/>
                  <a:pt x="572" y="510"/>
                  <a:pt x="572" y="510"/>
                </a:cubicBezTo>
                <a:cubicBezTo>
                  <a:pt x="572" y="510"/>
                  <a:pt x="572" y="510"/>
                  <a:pt x="572" y="510"/>
                </a:cubicBezTo>
                <a:cubicBezTo>
                  <a:pt x="572" y="510"/>
                  <a:pt x="572" y="510"/>
                  <a:pt x="572" y="510"/>
                </a:cubicBezTo>
                <a:close/>
                <a:moveTo>
                  <a:pt x="583" y="510"/>
                </a:moveTo>
                <a:cubicBezTo>
                  <a:pt x="583" y="510"/>
                  <a:pt x="582" y="511"/>
                  <a:pt x="582" y="511"/>
                </a:cubicBezTo>
                <a:cubicBezTo>
                  <a:pt x="582" y="512"/>
                  <a:pt x="582" y="511"/>
                  <a:pt x="582" y="512"/>
                </a:cubicBezTo>
                <a:cubicBezTo>
                  <a:pt x="583" y="511"/>
                  <a:pt x="583" y="511"/>
                  <a:pt x="584" y="511"/>
                </a:cubicBezTo>
                <a:cubicBezTo>
                  <a:pt x="584" y="510"/>
                  <a:pt x="584" y="510"/>
                  <a:pt x="583" y="510"/>
                </a:cubicBezTo>
                <a:close/>
                <a:moveTo>
                  <a:pt x="568" y="510"/>
                </a:moveTo>
                <a:cubicBezTo>
                  <a:pt x="568" y="510"/>
                  <a:pt x="568" y="510"/>
                  <a:pt x="568" y="510"/>
                </a:cubicBezTo>
                <a:cubicBezTo>
                  <a:pt x="568" y="510"/>
                  <a:pt x="568" y="510"/>
                  <a:pt x="568" y="510"/>
                </a:cubicBezTo>
                <a:close/>
                <a:moveTo>
                  <a:pt x="571" y="510"/>
                </a:moveTo>
                <a:cubicBezTo>
                  <a:pt x="571" y="510"/>
                  <a:pt x="571" y="510"/>
                  <a:pt x="571" y="510"/>
                </a:cubicBezTo>
                <a:cubicBezTo>
                  <a:pt x="571" y="510"/>
                  <a:pt x="571" y="510"/>
                  <a:pt x="571" y="510"/>
                </a:cubicBezTo>
                <a:close/>
                <a:moveTo>
                  <a:pt x="393" y="511"/>
                </a:moveTo>
                <a:cubicBezTo>
                  <a:pt x="393" y="511"/>
                  <a:pt x="393" y="511"/>
                  <a:pt x="393" y="511"/>
                </a:cubicBezTo>
                <a:cubicBezTo>
                  <a:pt x="393" y="511"/>
                  <a:pt x="393" y="511"/>
                  <a:pt x="393" y="511"/>
                </a:cubicBezTo>
                <a:cubicBezTo>
                  <a:pt x="393" y="511"/>
                  <a:pt x="393" y="511"/>
                  <a:pt x="393" y="511"/>
                </a:cubicBezTo>
                <a:close/>
                <a:moveTo>
                  <a:pt x="400" y="512"/>
                </a:moveTo>
                <a:cubicBezTo>
                  <a:pt x="400" y="511"/>
                  <a:pt x="400" y="511"/>
                  <a:pt x="399" y="511"/>
                </a:cubicBezTo>
                <a:cubicBezTo>
                  <a:pt x="399" y="511"/>
                  <a:pt x="399" y="511"/>
                  <a:pt x="399" y="512"/>
                </a:cubicBezTo>
                <a:cubicBezTo>
                  <a:pt x="399" y="512"/>
                  <a:pt x="399" y="512"/>
                  <a:pt x="400" y="512"/>
                </a:cubicBezTo>
                <a:close/>
                <a:moveTo>
                  <a:pt x="541" y="512"/>
                </a:moveTo>
                <a:cubicBezTo>
                  <a:pt x="542" y="512"/>
                  <a:pt x="542" y="512"/>
                  <a:pt x="542" y="512"/>
                </a:cubicBezTo>
                <a:cubicBezTo>
                  <a:pt x="542" y="511"/>
                  <a:pt x="542" y="512"/>
                  <a:pt x="542" y="511"/>
                </a:cubicBezTo>
                <a:cubicBezTo>
                  <a:pt x="542" y="511"/>
                  <a:pt x="542" y="511"/>
                  <a:pt x="541" y="511"/>
                </a:cubicBezTo>
                <a:cubicBezTo>
                  <a:pt x="541" y="511"/>
                  <a:pt x="541" y="511"/>
                  <a:pt x="541" y="512"/>
                </a:cubicBezTo>
                <a:close/>
                <a:moveTo>
                  <a:pt x="570" y="512"/>
                </a:moveTo>
                <a:cubicBezTo>
                  <a:pt x="570" y="512"/>
                  <a:pt x="570" y="512"/>
                  <a:pt x="571" y="512"/>
                </a:cubicBezTo>
                <a:cubicBezTo>
                  <a:pt x="571" y="512"/>
                  <a:pt x="571" y="512"/>
                  <a:pt x="571" y="511"/>
                </a:cubicBezTo>
                <a:cubicBezTo>
                  <a:pt x="571" y="511"/>
                  <a:pt x="570" y="511"/>
                  <a:pt x="570" y="511"/>
                </a:cubicBezTo>
                <a:cubicBezTo>
                  <a:pt x="570" y="512"/>
                  <a:pt x="570" y="511"/>
                  <a:pt x="570" y="512"/>
                </a:cubicBezTo>
                <a:close/>
                <a:moveTo>
                  <a:pt x="569" y="513"/>
                </a:moveTo>
                <a:cubicBezTo>
                  <a:pt x="570" y="513"/>
                  <a:pt x="570" y="513"/>
                  <a:pt x="570" y="512"/>
                </a:cubicBezTo>
                <a:cubicBezTo>
                  <a:pt x="570" y="512"/>
                  <a:pt x="570" y="512"/>
                  <a:pt x="570" y="512"/>
                </a:cubicBezTo>
                <a:cubicBezTo>
                  <a:pt x="570" y="512"/>
                  <a:pt x="569" y="512"/>
                  <a:pt x="569" y="512"/>
                </a:cubicBezTo>
                <a:lnTo>
                  <a:pt x="569" y="513"/>
                </a:lnTo>
                <a:close/>
                <a:moveTo>
                  <a:pt x="577" y="513"/>
                </a:moveTo>
                <a:cubicBezTo>
                  <a:pt x="577" y="513"/>
                  <a:pt x="577" y="513"/>
                  <a:pt x="577" y="513"/>
                </a:cubicBezTo>
                <a:cubicBezTo>
                  <a:pt x="578" y="513"/>
                  <a:pt x="578" y="513"/>
                  <a:pt x="578" y="512"/>
                </a:cubicBezTo>
                <a:cubicBezTo>
                  <a:pt x="578" y="512"/>
                  <a:pt x="578" y="512"/>
                  <a:pt x="578" y="512"/>
                </a:cubicBezTo>
                <a:cubicBezTo>
                  <a:pt x="578" y="512"/>
                  <a:pt x="578" y="512"/>
                  <a:pt x="577" y="513"/>
                </a:cubicBezTo>
                <a:close/>
                <a:moveTo>
                  <a:pt x="359" y="512"/>
                </a:moveTo>
                <a:cubicBezTo>
                  <a:pt x="358" y="512"/>
                  <a:pt x="358" y="512"/>
                  <a:pt x="358" y="512"/>
                </a:cubicBezTo>
                <a:cubicBezTo>
                  <a:pt x="358" y="512"/>
                  <a:pt x="358" y="512"/>
                  <a:pt x="358" y="512"/>
                </a:cubicBezTo>
                <a:lnTo>
                  <a:pt x="359" y="512"/>
                </a:lnTo>
                <a:close/>
                <a:moveTo>
                  <a:pt x="582" y="513"/>
                </a:moveTo>
                <a:cubicBezTo>
                  <a:pt x="582" y="512"/>
                  <a:pt x="582" y="513"/>
                  <a:pt x="582" y="512"/>
                </a:cubicBezTo>
                <a:cubicBezTo>
                  <a:pt x="582" y="512"/>
                  <a:pt x="582" y="512"/>
                  <a:pt x="582" y="512"/>
                </a:cubicBezTo>
                <a:cubicBezTo>
                  <a:pt x="582" y="512"/>
                  <a:pt x="582" y="512"/>
                  <a:pt x="582" y="512"/>
                </a:cubicBezTo>
                <a:cubicBezTo>
                  <a:pt x="581" y="512"/>
                  <a:pt x="580" y="513"/>
                  <a:pt x="580" y="513"/>
                </a:cubicBezTo>
                <a:cubicBezTo>
                  <a:pt x="580" y="514"/>
                  <a:pt x="579" y="514"/>
                  <a:pt x="579" y="515"/>
                </a:cubicBezTo>
                <a:cubicBezTo>
                  <a:pt x="578" y="515"/>
                  <a:pt x="576" y="517"/>
                  <a:pt x="576" y="518"/>
                </a:cubicBezTo>
                <a:cubicBezTo>
                  <a:pt x="576" y="518"/>
                  <a:pt x="576" y="518"/>
                  <a:pt x="576" y="518"/>
                </a:cubicBezTo>
                <a:cubicBezTo>
                  <a:pt x="576" y="518"/>
                  <a:pt x="576" y="518"/>
                  <a:pt x="577" y="518"/>
                </a:cubicBezTo>
                <a:cubicBezTo>
                  <a:pt x="577" y="518"/>
                  <a:pt x="577" y="517"/>
                  <a:pt x="578" y="517"/>
                </a:cubicBezTo>
                <a:cubicBezTo>
                  <a:pt x="579" y="515"/>
                  <a:pt x="581" y="515"/>
                  <a:pt x="582" y="513"/>
                </a:cubicBezTo>
                <a:close/>
                <a:moveTo>
                  <a:pt x="77" y="513"/>
                </a:moveTo>
                <a:cubicBezTo>
                  <a:pt x="77" y="512"/>
                  <a:pt x="77" y="512"/>
                  <a:pt x="76" y="512"/>
                </a:cubicBezTo>
                <a:cubicBezTo>
                  <a:pt x="76" y="512"/>
                  <a:pt x="76" y="512"/>
                  <a:pt x="76" y="513"/>
                </a:cubicBezTo>
                <a:lnTo>
                  <a:pt x="77" y="513"/>
                </a:lnTo>
                <a:close/>
                <a:moveTo>
                  <a:pt x="563" y="512"/>
                </a:moveTo>
                <a:cubicBezTo>
                  <a:pt x="563" y="512"/>
                  <a:pt x="563" y="512"/>
                  <a:pt x="563" y="512"/>
                </a:cubicBezTo>
                <a:cubicBezTo>
                  <a:pt x="563" y="512"/>
                  <a:pt x="563" y="512"/>
                  <a:pt x="563" y="512"/>
                </a:cubicBezTo>
                <a:cubicBezTo>
                  <a:pt x="563" y="512"/>
                  <a:pt x="563" y="512"/>
                  <a:pt x="563" y="512"/>
                </a:cubicBezTo>
                <a:close/>
                <a:moveTo>
                  <a:pt x="535" y="516"/>
                </a:moveTo>
                <a:cubicBezTo>
                  <a:pt x="535" y="516"/>
                  <a:pt x="536" y="516"/>
                  <a:pt x="537" y="515"/>
                </a:cubicBezTo>
                <a:cubicBezTo>
                  <a:pt x="538" y="515"/>
                  <a:pt x="538" y="514"/>
                  <a:pt x="539" y="513"/>
                </a:cubicBezTo>
                <a:cubicBezTo>
                  <a:pt x="539" y="513"/>
                  <a:pt x="539" y="513"/>
                  <a:pt x="539" y="513"/>
                </a:cubicBezTo>
                <a:cubicBezTo>
                  <a:pt x="539" y="513"/>
                  <a:pt x="536" y="514"/>
                  <a:pt x="535" y="514"/>
                </a:cubicBezTo>
                <a:cubicBezTo>
                  <a:pt x="535" y="515"/>
                  <a:pt x="535" y="515"/>
                  <a:pt x="535" y="515"/>
                </a:cubicBezTo>
                <a:cubicBezTo>
                  <a:pt x="535" y="515"/>
                  <a:pt x="535" y="515"/>
                  <a:pt x="534" y="515"/>
                </a:cubicBezTo>
                <a:cubicBezTo>
                  <a:pt x="534" y="516"/>
                  <a:pt x="534" y="516"/>
                  <a:pt x="534" y="517"/>
                </a:cubicBezTo>
                <a:cubicBezTo>
                  <a:pt x="534" y="517"/>
                  <a:pt x="534" y="517"/>
                  <a:pt x="534" y="517"/>
                </a:cubicBezTo>
                <a:cubicBezTo>
                  <a:pt x="534" y="517"/>
                  <a:pt x="534" y="516"/>
                  <a:pt x="535" y="516"/>
                </a:cubicBezTo>
                <a:close/>
                <a:moveTo>
                  <a:pt x="385" y="513"/>
                </a:moveTo>
                <a:cubicBezTo>
                  <a:pt x="385" y="513"/>
                  <a:pt x="385" y="513"/>
                  <a:pt x="385" y="513"/>
                </a:cubicBezTo>
                <a:cubicBezTo>
                  <a:pt x="386" y="513"/>
                  <a:pt x="386" y="513"/>
                  <a:pt x="386" y="513"/>
                </a:cubicBezTo>
                <a:cubicBezTo>
                  <a:pt x="386" y="513"/>
                  <a:pt x="386" y="513"/>
                  <a:pt x="385" y="513"/>
                </a:cubicBezTo>
                <a:close/>
                <a:moveTo>
                  <a:pt x="388" y="513"/>
                </a:moveTo>
                <a:cubicBezTo>
                  <a:pt x="388" y="513"/>
                  <a:pt x="388" y="513"/>
                  <a:pt x="387" y="513"/>
                </a:cubicBezTo>
                <a:cubicBezTo>
                  <a:pt x="387" y="513"/>
                  <a:pt x="387" y="513"/>
                  <a:pt x="387" y="513"/>
                </a:cubicBezTo>
                <a:cubicBezTo>
                  <a:pt x="387" y="513"/>
                  <a:pt x="387" y="513"/>
                  <a:pt x="387" y="514"/>
                </a:cubicBezTo>
                <a:cubicBezTo>
                  <a:pt x="387" y="514"/>
                  <a:pt x="387" y="514"/>
                  <a:pt x="387" y="514"/>
                </a:cubicBezTo>
                <a:cubicBezTo>
                  <a:pt x="388" y="513"/>
                  <a:pt x="388" y="513"/>
                  <a:pt x="388" y="513"/>
                </a:cubicBezTo>
                <a:close/>
                <a:moveTo>
                  <a:pt x="569" y="513"/>
                </a:moveTo>
                <a:cubicBezTo>
                  <a:pt x="569" y="513"/>
                  <a:pt x="569" y="513"/>
                  <a:pt x="569" y="513"/>
                </a:cubicBezTo>
                <a:cubicBezTo>
                  <a:pt x="569" y="513"/>
                  <a:pt x="569" y="513"/>
                  <a:pt x="569" y="513"/>
                </a:cubicBezTo>
                <a:cubicBezTo>
                  <a:pt x="569" y="513"/>
                  <a:pt x="569" y="513"/>
                  <a:pt x="569" y="513"/>
                </a:cubicBezTo>
                <a:close/>
                <a:moveTo>
                  <a:pt x="358" y="513"/>
                </a:moveTo>
                <a:cubicBezTo>
                  <a:pt x="358" y="513"/>
                  <a:pt x="358" y="513"/>
                  <a:pt x="358" y="513"/>
                </a:cubicBezTo>
                <a:cubicBezTo>
                  <a:pt x="358" y="513"/>
                  <a:pt x="358" y="513"/>
                  <a:pt x="358" y="513"/>
                </a:cubicBezTo>
                <a:close/>
                <a:moveTo>
                  <a:pt x="567" y="514"/>
                </a:moveTo>
                <a:cubicBezTo>
                  <a:pt x="567" y="515"/>
                  <a:pt x="567" y="515"/>
                  <a:pt x="567" y="515"/>
                </a:cubicBezTo>
                <a:cubicBezTo>
                  <a:pt x="567" y="515"/>
                  <a:pt x="568" y="514"/>
                  <a:pt x="568" y="514"/>
                </a:cubicBezTo>
                <a:cubicBezTo>
                  <a:pt x="568" y="513"/>
                  <a:pt x="568" y="514"/>
                  <a:pt x="568" y="513"/>
                </a:cubicBezTo>
                <a:cubicBezTo>
                  <a:pt x="567" y="514"/>
                  <a:pt x="567" y="514"/>
                  <a:pt x="567" y="514"/>
                </a:cubicBezTo>
                <a:close/>
                <a:moveTo>
                  <a:pt x="398" y="514"/>
                </a:moveTo>
                <a:cubicBezTo>
                  <a:pt x="398" y="514"/>
                  <a:pt x="398" y="514"/>
                  <a:pt x="398" y="514"/>
                </a:cubicBezTo>
                <a:cubicBezTo>
                  <a:pt x="398" y="514"/>
                  <a:pt x="398" y="514"/>
                  <a:pt x="397" y="514"/>
                </a:cubicBezTo>
                <a:cubicBezTo>
                  <a:pt x="397" y="515"/>
                  <a:pt x="397" y="515"/>
                  <a:pt x="397" y="515"/>
                </a:cubicBezTo>
                <a:cubicBezTo>
                  <a:pt x="398" y="515"/>
                  <a:pt x="398" y="515"/>
                  <a:pt x="398" y="514"/>
                </a:cubicBezTo>
                <a:cubicBezTo>
                  <a:pt x="398" y="514"/>
                  <a:pt x="398" y="514"/>
                  <a:pt x="398" y="514"/>
                </a:cubicBezTo>
                <a:close/>
                <a:moveTo>
                  <a:pt x="52" y="515"/>
                </a:moveTo>
                <a:cubicBezTo>
                  <a:pt x="52" y="515"/>
                  <a:pt x="52" y="515"/>
                  <a:pt x="52" y="515"/>
                </a:cubicBezTo>
                <a:cubicBezTo>
                  <a:pt x="52" y="514"/>
                  <a:pt x="52" y="514"/>
                  <a:pt x="52" y="514"/>
                </a:cubicBezTo>
                <a:cubicBezTo>
                  <a:pt x="51" y="514"/>
                  <a:pt x="51" y="514"/>
                  <a:pt x="51" y="514"/>
                </a:cubicBezTo>
                <a:cubicBezTo>
                  <a:pt x="51" y="514"/>
                  <a:pt x="51" y="514"/>
                  <a:pt x="51" y="515"/>
                </a:cubicBezTo>
                <a:cubicBezTo>
                  <a:pt x="52" y="515"/>
                  <a:pt x="52" y="515"/>
                  <a:pt x="52" y="515"/>
                </a:cubicBezTo>
                <a:close/>
                <a:moveTo>
                  <a:pt x="358" y="514"/>
                </a:moveTo>
                <a:cubicBezTo>
                  <a:pt x="358" y="514"/>
                  <a:pt x="358" y="514"/>
                  <a:pt x="358" y="514"/>
                </a:cubicBezTo>
                <a:cubicBezTo>
                  <a:pt x="358" y="514"/>
                  <a:pt x="358" y="514"/>
                  <a:pt x="358" y="514"/>
                </a:cubicBezTo>
                <a:close/>
                <a:moveTo>
                  <a:pt x="364" y="515"/>
                </a:moveTo>
                <a:cubicBezTo>
                  <a:pt x="364" y="514"/>
                  <a:pt x="364" y="514"/>
                  <a:pt x="364" y="514"/>
                </a:cubicBezTo>
                <a:cubicBezTo>
                  <a:pt x="364" y="515"/>
                  <a:pt x="364" y="515"/>
                  <a:pt x="364" y="515"/>
                </a:cubicBezTo>
                <a:cubicBezTo>
                  <a:pt x="364" y="515"/>
                  <a:pt x="364" y="515"/>
                  <a:pt x="364" y="515"/>
                </a:cubicBezTo>
                <a:cubicBezTo>
                  <a:pt x="364" y="515"/>
                  <a:pt x="364" y="515"/>
                  <a:pt x="364" y="515"/>
                </a:cubicBezTo>
                <a:close/>
                <a:moveTo>
                  <a:pt x="576" y="515"/>
                </a:moveTo>
                <a:cubicBezTo>
                  <a:pt x="576" y="515"/>
                  <a:pt x="576" y="515"/>
                  <a:pt x="575" y="514"/>
                </a:cubicBezTo>
                <a:cubicBezTo>
                  <a:pt x="575" y="515"/>
                  <a:pt x="575" y="515"/>
                  <a:pt x="575" y="515"/>
                </a:cubicBezTo>
                <a:cubicBezTo>
                  <a:pt x="576" y="515"/>
                  <a:pt x="576" y="515"/>
                  <a:pt x="576" y="515"/>
                </a:cubicBezTo>
                <a:close/>
                <a:moveTo>
                  <a:pt x="393" y="515"/>
                </a:moveTo>
                <a:cubicBezTo>
                  <a:pt x="393" y="515"/>
                  <a:pt x="393" y="515"/>
                  <a:pt x="393" y="515"/>
                </a:cubicBezTo>
                <a:cubicBezTo>
                  <a:pt x="393" y="515"/>
                  <a:pt x="393" y="515"/>
                  <a:pt x="393" y="515"/>
                </a:cubicBezTo>
                <a:cubicBezTo>
                  <a:pt x="393" y="516"/>
                  <a:pt x="393" y="515"/>
                  <a:pt x="393" y="515"/>
                </a:cubicBezTo>
                <a:close/>
                <a:moveTo>
                  <a:pt x="381" y="516"/>
                </a:moveTo>
                <a:cubicBezTo>
                  <a:pt x="381" y="516"/>
                  <a:pt x="381" y="516"/>
                  <a:pt x="381" y="516"/>
                </a:cubicBezTo>
                <a:cubicBezTo>
                  <a:pt x="381" y="515"/>
                  <a:pt x="381" y="515"/>
                  <a:pt x="381" y="515"/>
                </a:cubicBezTo>
                <a:cubicBezTo>
                  <a:pt x="380" y="516"/>
                  <a:pt x="380" y="515"/>
                  <a:pt x="381" y="516"/>
                </a:cubicBezTo>
                <a:cubicBezTo>
                  <a:pt x="381" y="516"/>
                  <a:pt x="381" y="516"/>
                  <a:pt x="381" y="516"/>
                </a:cubicBezTo>
                <a:close/>
                <a:moveTo>
                  <a:pt x="575" y="516"/>
                </a:moveTo>
                <a:cubicBezTo>
                  <a:pt x="575" y="515"/>
                  <a:pt x="575" y="515"/>
                  <a:pt x="575" y="515"/>
                </a:cubicBezTo>
                <a:cubicBezTo>
                  <a:pt x="575" y="515"/>
                  <a:pt x="575" y="515"/>
                  <a:pt x="575" y="516"/>
                </a:cubicBezTo>
                <a:close/>
                <a:moveTo>
                  <a:pt x="560" y="515"/>
                </a:moveTo>
                <a:cubicBezTo>
                  <a:pt x="560" y="516"/>
                  <a:pt x="559" y="516"/>
                  <a:pt x="560" y="517"/>
                </a:cubicBezTo>
                <a:cubicBezTo>
                  <a:pt x="560" y="517"/>
                  <a:pt x="560" y="517"/>
                  <a:pt x="560" y="517"/>
                </a:cubicBezTo>
                <a:cubicBezTo>
                  <a:pt x="560" y="517"/>
                  <a:pt x="560" y="517"/>
                  <a:pt x="560" y="517"/>
                </a:cubicBezTo>
                <a:cubicBezTo>
                  <a:pt x="560" y="517"/>
                  <a:pt x="560" y="517"/>
                  <a:pt x="560" y="517"/>
                </a:cubicBezTo>
                <a:cubicBezTo>
                  <a:pt x="560" y="516"/>
                  <a:pt x="560" y="516"/>
                  <a:pt x="560" y="516"/>
                </a:cubicBezTo>
                <a:cubicBezTo>
                  <a:pt x="560" y="516"/>
                  <a:pt x="560" y="516"/>
                  <a:pt x="560" y="515"/>
                </a:cubicBezTo>
                <a:close/>
                <a:moveTo>
                  <a:pt x="364" y="516"/>
                </a:moveTo>
                <a:cubicBezTo>
                  <a:pt x="364" y="516"/>
                  <a:pt x="364" y="516"/>
                  <a:pt x="363" y="516"/>
                </a:cubicBezTo>
                <a:cubicBezTo>
                  <a:pt x="364" y="516"/>
                  <a:pt x="364" y="516"/>
                  <a:pt x="364" y="516"/>
                </a:cubicBezTo>
                <a:cubicBezTo>
                  <a:pt x="364" y="516"/>
                  <a:pt x="364" y="516"/>
                  <a:pt x="364" y="516"/>
                </a:cubicBezTo>
                <a:cubicBezTo>
                  <a:pt x="364" y="516"/>
                  <a:pt x="364" y="516"/>
                  <a:pt x="364" y="516"/>
                </a:cubicBezTo>
                <a:close/>
                <a:moveTo>
                  <a:pt x="396" y="517"/>
                </a:moveTo>
                <a:cubicBezTo>
                  <a:pt x="396" y="517"/>
                  <a:pt x="396" y="517"/>
                  <a:pt x="396" y="517"/>
                </a:cubicBezTo>
                <a:cubicBezTo>
                  <a:pt x="396" y="516"/>
                  <a:pt x="396" y="516"/>
                  <a:pt x="396" y="516"/>
                </a:cubicBezTo>
                <a:lnTo>
                  <a:pt x="396" y="517"/>
                </a:lnTo>
                <a:close/>
                <a:moveTo>
                  <a:pt x="564" y="517"/>
                </a:moveTo>
                <a:cubicBezTo>
                  <a:pt x="565" y="517"/>
                  <a:pt x="565" y="517"/>
                  <a:pt x="565" y="517"/>
                </a:cubicBezTo>
                <a:cubicBezTo>
                  <a:pt x="565" y="517"/>
                  <a:pt x="565" y="517"/>
                  <a:pt x="565" y="517"/>
                </a:cubicBezTo>
                <a:cubicBezTo>
                  <a:pt x="565" y="517"/>
                  <a:pt x="564" y="516"/>
                  <a:pt x="564" y="516"/>
                </a:cubicBezTo>
                <a:cubicBezTo>
                  <a:pt x="564" y="517"/>
                  <a:pt x="564" y="517"/>
                  <a:pt x="564" y="517"/>
                </a:cubicBezTo>
                <a:close/>
                <a:moveTo>
                  <a:pt x="573" y="516"/>
                </a:moveTo>
                <a:cubicBezTo>
                  <a:pt x="572" y="516"/>
                  <a:pt x="572" y="516"/>
                  <a:pt x="572" y="516"/>
                </a:cubicBezTo>
                <a:cubicBezTo>
                  <a:pt x="572" y="517"/>
                  <a:pt x="572" y="517"/>
                  <a:pt x="572" y="517"/>
                </a:cubicBezTo>
                <a:cubicBezTo>
                  <a:pt x="573" y="517"/>
                  <a:pt x="573" y="517"/>
                  <a:pt x="573" y="517"/>
                </a:cubicBezTo>
                <a:lnTo>
                  <a:pt x="573" y="516"/>
                </a:lnTo>
                <a:close/>
                <a:moveTo>
                  <a:pt x="75" y="517"/>
                </a:moveTo>
                <a:cubicBezTo>
                  <a:pt x="75" y="517"/>
                  <a:pt x="75" y="517"/>
                  <a:pt x="75" y="517"/>
                </a:cubicBezTo>
                <a:cubicBezTo>
                  <a:pt x="75" y="517"/>
                  <a:pt x="75" y="517"/>
                  <a:pt x="75" y="517"/>
                </a:cubicBezTo>
                <a:cubicBezTo>
                  <a:pt x="75" y="517"/>
                  <a:pt x="75" y="517"/>
                  <a:pt x="75" y="517"/>
                </a:cubicBezTo>
                <a:close/>
                <a:moveTo>
                  <a:pt x="562" y="517"/>
                </a:moveTo>
                <a:cubicBezTo>
                  <a:pt x="562" y="518"/>
                  <a:pt x="562" y="517"/>
                  <a:pt x="561" y="517"/>
                </a:cubicBezTo>
                <a:cubicBezTo>
                  <a:pt x="561" y="517"/>
                  <a:pt x="561" y="518"/>
                  <a:pt x="561" y="518"/>
                </a:cubicBezTo>
                <a:cubicBezTo>
                  <a:pt x="562" y="518"/>
                  <a:pt x="562" y="518"/>
                  <a:pt x="562" y="518"/>
                </a:cubicBezTo>
                <a:cubicBezTo>
                  <a:pt x="562" y="517"/>
                  <a:pt x="562" y="517"/>
                  <a:pt x="562" y="517"/>
                </a:cubicBezTo>
                <a:close/>
                <a:moveTo>
                  <a:pt x="555" y="517"/>
                </a:moveTo>
                <a:cubicBezTo>
                  <a:pt x="555" y="519"/>
                  <a:pt x="555" y="518"/>
                  <a:pt x="554" y="519"/>
                </a:cubicBezTo>
                <a:cubicBezTo>
                  <a:pt x="553" y="519"/>
                  <a:pt x="553" y="520"/>
                  <a:pt x="553" y="520"/>
                </a:cubicBezTo>
                <a:cubicBezTo>
                  <a:pt x="553" y="520"/>
                  <a:pt x="553" y="520"/>
                  <a:pt x="553" y="520"/>
                </a:cubicBezTo>
                <a:cubicBezTo>
                  <a:pt x="553" y="520"/>
                  <a:pt x="554" y="520"/>
                  <a:pt x="555" y="520"/>
                </a:cubicBezTo>
                <a:cubicBezTo>
                  <a:pt x="555" y="519"/>
                  <a:pt x="555" y="519"/>
                  <a:pt x="556" y="518"/>
                </a:cubicBezTo>
                <a:cubicBezTo>
                  <a:pt x="556" y="517"/>
                  <a:pt x="556" y="517"/>
                  <a:pt x="555" y="517"/>
                </a:cubicBezTo>
                <a:close/>
                <a:moveTo>
                  <a:pt x="559" y="518"/>
                </a:moveTo>
                <a:cubicBezTo>
                  <a:pt x="558" y="518"/>
                  <a:pt x="558" y="518"/>
                  <a:pt x="558" y="518"/>
                </a:cubicBezTo>
                <a:cubicBezTo>
                  <a:pt x="558" y="518"/>
                  <a:pt x="558" y="518"/>
                  <a:pt x="558" y="518"/>
                </a:cubicBezTo>
                <a:cubicBezTo>
                  <a:pt x="558" y="518"/>
                  <a:pt x="558" y="518"/>
                  <a:pt x="559" y="518"/>
                </a:cubicBezTo>
                <a:cubicBezTo>
                  <a:pt x="559" y="518"/>
                  <a:pt x="559" y="518"/>
                  <a:pt x="559" y="518"/>
                </a:cubicBezTo>
                <a:close/>
                <a:moveTo>
                  <a:pt x="564" y="518"/>
                </a:moveTo>
                <a:cubicBezTo>
                  <a:pt x="564" y="518"/>
                  <a:pt x="564" y="518"/>
                  <a:pt x="564" y="518"/>
                </a:cubicBezTo>
                <a:cubicBezTo>
                  <a:pt x="564" y="518"/>
                  <a:pt x="564" y="518"/>
                  <a:pt x="564" y="518"/>
                </a:cubicBezTo>
                <a:cubicBezTo>
                  <a:pt x="564" y="518"/>
                  <a:pt x="564" y="518"/>
                  <a:pt x="564" y="518"/>
                </a:cubicBezTo>
                <a:cubicBezTo>
                  <a:pt x="564" y="518"/>
                  <a:pt x="564" y="518"/>
                  <a:pt x="564" y="518"/>
                </a:cubicBezTo>
                <a:close/>
                <a:moveTo>
                  <a:pt x="380" y="518"/>
                </a:moveTo>
                <a:cubicBezTo>
                  <a:pt x="381" y="518"/>
                  <a:pt x="381" y="518"/>
                  <a:pt x="381" y="518"/>
                </a:cubicBezTo>
                <a:cubicBezTo>
                  <a:pt x="381" y="518"/>
                  <a:pt x="381" y="518"/>
                  <a:pt x="381" y="518"/>
                </a:cubicBezTo>
                <a:cubicBezTo>
                  <a:pt x="380" y="518"/>
                  <a:pt x="381" y="518"/>
                  <a:pt x="380" y="518"/>
                </a:cubicBezTo>
                <a:close/>
                <a:moveTo>
                  <a:pt x="557" y="518"/>
                </a:moveTo>
                <a:cubicBezTo>
                  <a:pt x="557" y="518"/>
                  <a:pt x="557" y="518"/>
                  <a:pt x="557" y="518"/>
                </a:cubicBezTo>
                <a:cubicBezTo>
                  <a:pt x="557" y="518"/>
                  <a:pt x="557" y="518"/>
                  <a:pt x="557" y="518"/>
                </a:cubicBezTo>
                <a:cubicBezTo>
                  <a:pt x="557" y="518"/>
                  <a:pt x="557" y="518"/>
                  <a:pt x="557" y="518"/>
                </a:cubicBezTo>
                <a:close/>
                <a:moveTo>
                  <a:pt x="574" y="519"/>
                </a:moveTo>
                <a:cubicBezTo>
                  <a:pt x="574" y="519"/>
                  <a:pt x="575" y="519"/>
                  <a:pt x="575" y="519"/>
                </a:cubicBezTo>
                <a:cubicBezTo>
                  <a:pt x="576" y="519"/>
                  <a:pt x="576" y="519"/>
                  <a:pt x="576" y="519"/>
                </a:cubicBezTo>
                <a:cubicBezTo>
                  <a:pt x="576" y="518"/>
                  <a:pt x="576" y="518"/>
                  <a:pt x="576" y="518"/>
                </a:cubicBezTo>
                <a:cubicBezTo>
                  <a:pt x="576" y="518"/>
                  <a:pt x="576" y="518"/>
                  <a:pt x="575" y="518"/>
                </a:cubicBezTo>
                <a:cubicBezTo>
                  <a:pt x="575" y="518"/>
                  <a:pt x="574" y="519"/>
                  <a:pt x="573" y="519"/>
                </a:cubicBezTo>
                <a:cubicBezTo>
                  <a:pt x="573" y="519"/>
                  <a:pt x="573" y="519"/>
                  <a:pt x="573" y="519"/>
                </a:cubicBezTo>
                <a:cubicBezTo>
                  <a:pt x="573" y="520"/>
                  <a:pt x="573" y="520"/>
                  <a:pt x="573" y="520"/>
                </a:cubicBezTo>
                <a:cubicBezTo>
                  <a:pt x="574" y="520"/>
                  <a:pt x="573" y="519"/>
                  <a:pt x="574" y="519"/>
                </a:cubicBezTo>
                <a:close/>
                <a:moveTo>
                  <a:pt x="384" y="518"/>
                </a:moveTo>
                <a:cubicBezTo>
                  <a:pt x="384" y="519"/>
                  <a:pt x="384" y="518"/>
                  <a:pt x="384" y="519"/>
                </a:cubicBezTo>
                <a:cubicBezTo>
                  <a:pt x="384" y="519"/>
                  <a:pt x="384" y="519"/>
                  <a:pt x="384" y="519"/>
                </a:cubicBezTo>
                <a:cubicBezTo>
                  <a:pt x="383" y="519"/>
                  <a:pt x="383" y="519"/>
                  <a:pt x="383" y="520"/>
                </a:cubicBezTo>
                <a:cubicBezTo>
                  <a:pt x="383" y="520"/>
                  <a:pt x="382" y="521"/>
                  <a:pt x="382" y="522"/>
                </a:cubicBezTo>
                <a:cubicBezTo>
                  <a:pt x="383" y="522"/>
                  <a:pt x="384" y="521"/>
                  <a:pt x="384" y="521"/>
                </a:cubicBezTo>
                <a:cubicBezTo>
                  <a:pt x="384" y="521"/>
                  <a:pt x="384" y="520"/>
                  <a:pt x="384" y="520"/>
                </a:cubicBezTo>
                <a:cubicBezTo>
                  <a:pt x="384" y="519"/>
                  <a:pt x="384" y="519"/>
                  <a:pt x="384" y="519"/>
                </a:cubicBezTo>
                <a:cubicBezTo>
                  <a:pt x="384" y="518"/>
                  <a:pt x="384" y="519"/>
                  <a:pt x="384" y="518"/>
                </a:cubicBezTo>
                <a:close/>
                <a:moveTo>
                  <a:pt x="560" y="519"/>
                </a:moveTo>
                <a:cubicBezTo>
                  <a:pt x="560" y="518"/>
                  <a:pt x="560" y="518"/>
                  <a:pt x="560" y="518"/>
                </a:cubicBezTo>
                <a:cubicBezTo>
                  <a:pt x="560" y="518"/>
                  <a:pt x="560" y="518"/>
                  <a:pt x="560" y="518"/>
                </a:cubicBezTo>
                <a:cubicBezTo>
                  <a:pt x="560" y="519"/>
                  <a:pt x="560" y="519"/>
                  <a:pt x="560" y="519"/>
                </a:cubicBezTo>
                <a:close/>
                <a:moveTo>
                  <a:pt x="570" y="519"/>
                </a:moveTo>
                <a:cubicBezTo>
                  <a:pt x="570" y="519"/>
                  <a:pt x="570" y="519"/>
                  <a:pt x="570" y="519"/>
                </a:cubicBezTo>
                <a:cubicBezTo>
                  <a:pt x="570" y="519"/>
                  <a:pt x="570" y="519"/>
                  <a:pt x="570" y="519"/>
                </a:cubicBezTo>
                <a:cubicBezTo>
                  <a:pt x="570" y="519"/>
                  <a:pt x="570" y="519"/>
                  <a:pt x="570" y="519"/>
                </a:cubicBezTo>
                <a:cubicBezTo>
                  <a:pt x="570" y="519"/>
                  <a:pt x="570" y="519"/>
                  <a:pt x="570" y="519"/>
                </a:cubicBezTo>
                <a:close/>
                <a:moveTo>
                  <a:pt x="558" y="519"/>
                </a:moveTo>
                <a:cubicBezTo>
                  <a:pt x="558" y="520"/>
                  <a:pt x="558" y="519"/>
                  <a:pt x="559" y="520"/>
                </a:cubicBezTo>
                <a:cubicBezTo>
                  <a:pt x="559" y="519"/>
                  <a:pt x="559" y="519"/>
                  <a:pt x="558" y="519"/>
                </a:cubicBezTo>
                <a:close/>
                <a:moveTo>
                  <a:pt x="580" y="519"/>
                </a:moveTo>
                <a:cubicBezTo>
                  <a:pt x="580" y="519"/>
                  <a:pt x="580" y="519"/>
                  <a:pt x="580" y="519"/>
                </a:cubicBezTo>
                <a:cubicBezTo>
                  <a:pt x="580" y="519"/>
                  <a:pt x="580" y="519"/>
                  <a:pt x="580" y="519"/>
                </a:cubicBezTo>
                <a:close/>
                <a:moveTo>
                  <a:pt x="527" y="519"/>
                </a:moveTo>
                <a:cubicBezTo>
                  <a:pt x="527" y="520"/>
                  <a:pt x="527" y="520"/>
                  <a:pt x="527" y="519"/>
                </a:cubicBezTo>
                <a:close/>
                <a:moveTo>
                  <a:pt x="556" y="519"/>
                </a:moveTo>
                <a:cubicBezTo>
                  <a:pt x="556" y="520"/>
                  <a:pt x="556" y="520"/>
                  <a:pt x="555" y="520"/>
                </a:cubicBezTo>
                <a:cubicBezTo>
                  <a:pt x="555" y="521"/>
                  <a:pt x="555" y="521"/>
                  <a:pt x="555" y="521"/>
                </a:cubicBezTo>
                <a:cubicBezTo>
                  <a:pt x="555" y="521"/>
                  <a:pt x="555" y="521"/>
                  <a:pt x="554" y="521"/>
                </a:cubicBezTo>
                <a:cubicBezTo>
                  <a:pt x="554" y="521"/>
                  <a:pt x="555" y="521"/>
                  <a:pt x="555" y="521"/>
                </a:cubicBezTo>
                <a:cubicBezTo>
                  <a:pt x="555" y="521"/>
                  <a:pt x="556" y="521"/>
                  <a:pt x="556" y="521"/>
                </a:cubicBezTo>
                <a:cubicBezTo>
                  <a:pt x="556" y="520"/>
                  <a:pt x="556" y="520"/>
                  <a:pt x="556" y="520"/>
                </a:cubicBezTo>
                <a:cubicBezTo>
                  <a:pt x="557" y="520"/>
                  <a:pt x="557" y="520"/>
                  <a:pt x="557" y="520"/>
                </a:cubicBezTo>
                <a:cubicBezTo>
                  <a:pt x="557" y="520"/>
                  <a:pt x="557" y="520"/>
                  <a:pt x="557" y="520"/>
                </a:cubicBezTo>
                <a:cubicBezTo>
                  <a:pt x="557" y="520"/>
                  <a:pt x="557" y="520"/>
                  <a:pt x="557" y="520"/>
                </a:cubicBezTo>
                <a:cubicBezTo>
                  <a:pt x="557" y="520"/>
                  <a:pt x="556" y="520"/>
                  <a:pt x="556" y="519"/>
                </a:cubicBezTo>
                <a:close/>
                <a:moveTo>
                  <a:pt x="373" y="520"/>
                </a:moveTo>
                <a:cubicBezTo>
                  <a:pt x="373" y="520"/>
                  <a:pt x="373" y="520"/>
                  <a:pt x="373" y="520"/>
                </a:cubicBezTo>
                <a:cubicBezTo>
                  <a:pt x="374" y="520"/>
                  <a:pt x="374" y="520"/>
                  <a:pt x="374" y="520"/>
                </a:cubicBezTo>
                <a:cubicBezTo>
                  <a:pt x="374" y="520"/>
                  <a:pt x="374" y="520"/>
                  <a:pt x="374" y="520"/>
                </a:cubicBezTo>
                <a:cubicBezTo>
                  <a:pt x="374" y="520"/>
                  <a:pt x="374" y="520"/>
                  <a:pt x="373" y="520"/>
                </a:cubicBezTo>
                <a:close/>
                <a:moveTo>
                  <a:pt x="47" y="521"/>
                </a:moveTo>
                <a:cubicBezTo>
                  <a:pt x="47" y="521"/>
                  <a:pt x="47" y="521"/>
                  <a:pt x="47" y="521"/>
                </a:cubicBezTo>
                <a:cubicBezTo>
                  <a:pt x="47" y="520"/>
                  <a:pt x="47" y="520"/>
                  <a:pt x="47" y="520"/>
                </a:cubicBezTo>
                <a:cubicBezTo>
                  <a:pt x="47" y="520"/>
                  <a:pt x="47" y="520"/>
                  <a:pt x="47" y="520"/>
                </a:cubicBezTo>
                <a:cubicBezTo>
                  <a:pt x="47" y="521"/>
                  <a:pt x="47" y="521"/>
                  <a:pt x="47" y="521"/>
                </a:cubicBezTo>
                <a:cubicBezTo>
                  <a:pt x="47" y="521"/>
                  <a:pt x="47" y="521"/>
                  <a:pt x="47" y="521"/>
                </a:cubicBezTo>
                <a:close/>
                <a:moveTo>
                  <a:pt x="561" y="521"/>
                </a:moveTo>
                <a:cubicBezTo>
                  <a:pt x="561" y="521"/>
                  <a:pt x="561" y="521"/>
                  <a:pt x="561" y="521"/>
                </a:cubicBezTo>
                <a:cubicBezTo>
                  <a:pt x="561" y="520"/>
                  <a:pt x="561" y="520"/>
                  <a:pt x="561" y="520"/>
                </a:cubicBezTo>
                <a:lnTo>
                  <a:pt x="561" y="521"/>
                </a:lnTo>
                <a:close/>
                <a:moveTo>
                  <a:pt x="49" y="521"/>
                </a:moveTo>
                <a:cubicBezTo>
                  <a:pt x="49" y="521"/>
                  <a:pt x="49" y="521"/>
                  <a:pt x="49" y="521"/>
                </a:cubicBezTo>
                <a:cubicBezTo>
                  <a:pt x="49" y="521"/>
                  <a:pt x="49" y="521"/>
                  <a:pt x="49" y="521"/>
                </a:cubicBezTo>
                <a:cubicBezTo>
                  <a:pt x="49" y="521"/>
                  <a:pt x="49" y="521"/>
                  <a:pt x="49" y="521"/>
                </a:cubicBezTo>
                <a:close/>
                <a:moveTo>
                  <a:pt x="552" y="521"/>
                </a:moveTo>
                <a:cubicBezTo>
                  <a:pt x="552" y="521"/>
                  <a:pt x="552" y="521"/>
                  <a:pt x="552" y="521"/>
                </a:cubicBezTo>
                <a:cubicBezTo>
                  <a:pt x="553" y="521"/>
                  <a:pt x="552" y="521"/>
                  <a:pt x="553" y="521"/>
                </a:cubicBezTo>
                <a:cubicBezTo>
                  <a:pt x="552" y="521"/>
                  <a:pt x="553" y="521"/>
                  <a:pt x="552" y="521"/>
                </a:cubicBezTo>
                <a:cubicBezTo>
                  <a:pt x="552" y="521"/>
                  <a:pt x="552" y="521"/>
                  <a:pt x="552" y="521"/>
                </a:cubicBezTo>
                <a:close/>
                <a:moveTo>
                  <a:pt x="572" y="521"/>
                </a:moveTo>
                <a:cubicBezTo>
                  <a:pt x="572" y="521"/>
                  <a:pt x="572" y="521"/>
                  <a:pt x="572" y="521"/>
                </a:cubicBezTo>
                <a:cubicBezTo>
                  <a:pt x="572" y="521"/>
                  <a:pt x="572" y="521"/>
                  <a:pt x="572" y="521"/>
                </a:cubicBezTo>
                <a:cubicBezTo>
                  <a:pt x="572" y="521"/>
                  <a:pt x="572" y="521"/>
                  <a:pt x="572" y="521"/>
                </a:cubicBezTo>
                <a:cubicBezTo>
                  <a:pt x="572" y="521"/>
                  <a:pt x="572" y="521"/>
                  <a:pt x="572" y="521"/>
                </a:cubicBezTo>
                <a:close/>
                <a:moveTo>
                  <a:pt x="47" y="521"/>
                </a:moveTo>
                <a:cubicBezTo>
                  <a:pt x="46" y="521"/>
                  <a:pt x="46" y="521"/>
                  <a:pt x="46" y="522"/>
                </a:cubicBezTo>
                <a:cubicBezTo>
                  <a:pt x="46" y="522"/>
                  <a:pt x="46" y="522"/>
                  <a:pt x="46" y="522"/>
                </a:cubicBezTo>
                <a:cubicBezTo>
                  <a:pt x="47" y="522"/>
                  <a:pt x="47" y="522"/>
                  <a:pt x="47" y="522"/>
                </a:cubicBezTo>
                <a:cubicBezTo>
                  <a:pt x="47" y="522"/>
                  <a:pt x="47" y="522"/>
                  <a:pt x="47" y="521"/>
                </a:cubicBezTo>
                <a:cubicBezTo>
                  <a:pt x="47" y="521"/>
                  <a:pt x="47" y="521"/>
                  <a:pt x="47" y="521"/>
                </a:cubicBezTo>
                <a:close/>
                <a:moveTo>
                  <a:pt x="571" y="521"/>
                </a:moveTo>
                <a:cubicBezTo>
                  <a:pt x="570" y="522"/>
                  <a:pt x="569" y="522"/>
                  <a:pt x="568" y="523"/>
                </a:cubicBezTo>
                <a:cubicBezTo>
                  <a:pt x="568" y="523"/>
                  <a:pt x="568" y="523"/>
                  <a:pt x="568" y="523"/>
                </a:cubicBezTo>
                <a:cubicBezTo>
                  <a:pt x="570" y="523"/>
                  <a:pt x="570" y="522"/>
                  <a:pt x="571" y="521"/>
                </a:cubicBezTo>
                <a:cubicBezTo>
                  <a:pt x="571" y="521"/>
                  <a:pt x="571" y="521"/>
                  <a:pt x="571" y="521"/>
                </a:cubicBezTo>
                <a:close/>
                <a:moveTo>
                  <a:pt x="380" y="522"/>
                </a:moveTo>
                <a:cubicBezTo>
                  <a:pt x="380" y="521"/>
                  <a:pt x="380" y="521"/>
                  <a:pt x="380" y="521"/>
                </a:cubicBezTo>
                <a:cubicBezTo>
                  <a:pt x="380" y="522"/>
                  <a:pt x="380" y="522"/>
                  <a:pt x="380" y="522"/>
                </a:cubicBezTo>
                <a:cubicBezTo>
                  <a:pt x="380" y="522"/>
                  <a:pt x="380" y="522"/>
                  <a:pt x="380" y="522"/>
                </a:cubicBezTo>
                <a:cubicBezTo>
                  <a:pt x="380" y="522"/>
                  <a:pt x="380" y="522"/>
                  <a:pt x="380" y="522"/>
                </a:cubicBezTo>
                <a:close/>
                <a:moveTo>
                  <a:pt x="554" y="522"/>
                </a:moveTo>
                <a:cubicBezTo>
                  <a:pt x="553" y="522"/>
                  <a:pt x="553" y="522"/>
                  <a:pt x="553" y="522"/>
                </a:cubicBezTo>
                <a:cubicBezTo>
                  <a:pt x="553" y="522"/>
                  <a:pt x="553" y="522"/>
                  <a:pt x="553" y="522"/>
                </a:cubicBezTo>
                <a:cubicBezTo>
                  <a:pt x="554" y="522"/>
                  <a:pt x="554" y="522"/>
                  <a:pt x="554" y="522"/>
                </a:cubicBezTo>
                <a:close/>
                <a:moveTo>
                  <a:pt x="557" y="522"/>
                </a:moveTo>
                <a:cubicBezTo>
                  <a:pt x="557" y="522"/>
                  <a:pt x="557" y="522"/>
                  <a:pt x="557" y="522"/>
                </a:cubicBezTo>
                <a:close/>
                <a:moveTo>
                  <a:pt x="360" y="522"/>
                </a:moveTo>
                <a:cubicBezTo>
                  <a:pt x="360" y="522"/>
                  <a:pt x="360" y="522"/>
                  <a:pt x="360" y="522"/>
                </a:cubicBezTo>
                <a:cubicBezTo>
                  <a:pt x="360" y="522"/>
                  <a:pt x="360" y="522"/>
                  <a:pt x="361" y="522"/>
                </a:cubicBezTo>
                <a:cubicBezTo>
                  <a:pt x="360" y="522"/>
                  <a:pt x="361" y="522"/>
                  <a:pt x="360" y="522"/>
                </a:cubicBezTo>
                <a:close/>
                <a:moveTo>
                  <a:pt x="51" y="522"/>
                </a:moveTo>
                <a:cubicBezTo>
                  <a:pt x="51" y="522"/>
                  <a:pt x="51" y="522"/>
                  <a:pt x="51" y="522"/>
                </a:cubicBezTo>
                <a:cubicBezTo>
                  <a:pt x="51" y="522"/>
                  <a:pt x="51" y="522"/>
                  <a:pt x="51" y="522"/>
                </a:cubicBezTo>
                <a:close/>
                <a:moveTo>
                  <a:pt x="382" y="522"/>
                </a:moveTo>
                <a:cubicBezTo>
                  <a:pt x="382" y="522"/>
                  <a:pt x="382" y="522"/>
                  <a:pt x="382" y="522"/>
                </a:cubicBezTo>
                <a:cubicBezTo>
                  <a:pt x="381" y="522"/>
                  <a:pt x="381" y="522"/>
                  <a:pt x="382" y="523"/>
                </a:cubicBezTo>
                <a:cubicBezTo>
                  <a:pt x="382" y="522"/>
                  <a:pt x="382" y="523"/>
                  <a:pt x="382" y="522"/>
                </a:cubicBezTo>
                <a:close/>
                <a:moveTo>
                  <a:pt x="72" y="522"/>
                </a:moveTo>
                <a:cubicBezTo>
                  <a:pt x="71" y="522"/>
                  <a:pt x="71" y="522"/>
                  <a:pt x="71" y="522"/>
                </a:cubicBezTo>
                <a:cubicBezTo>
                  <a:pt x="71" y="522"/>
                  <a:pt x="71" y="522"/>
                  <a:pt x="71" y="522"/>
                </a:cubicBezTo>
                <a:cubicBezTo>
                  <a:pt x="71" y="523"/>
                  <a:pt x="71" y="523"/>
                  <a:pt x="71" y="523"/>
                </a:cubicBezTo>
                <a:cubicBezTo>
                  <a:pt x="72" y="523"/>
                  <a:pt x="72" y="523"/>
                  <a:pt x="72" y="523"/>
                </a:cubicBezTo>
                <a:cubicBezTo>
                  <a:pt x="72" y="523"/>
                  <a:pt x="72" y="523"/>
                  <a:pt x="72" y="523"/>
                </a:cubicBezTo>
                <a:cubicBezTo>
                  <a:pt x="72" y="522"/>
                  <a:pt x="72" y="522"/>
                  <a:pt x="72" y="522"/>
                </a:cubicBezTo>
                <a:close/>
                <a:moveTo>
                  <a:pt x="358" y="523"/>
                </a:moveTo>
                <a:cubicBezTo>
                  <a:pt x="359" y="522"/>
                  <a:pt x="359" y="522"/>
                  <a:pt x="358" y="522"/>
                </a:cubicBezTo>
                <a:cubicBezTo>
                  <a:pt x="358" y="522"/>
                  <a:pt x="358" y="522"/>
                  <a:pt x="358" y="523"/>
                </a:cubicBezTo>
                <a:close/>
                <a:moveTo>
                  <a:pt x="520" y="523"/>
                </a:moveTo>
                <a:cubicBezTo>
                  <a:pt x="520" y="523"/>
                  <a:pt x="520" y="523"/>
                  <a:pt x="520" y="523"/>
                </a:cubicBezTo>
                <a:cubicBezTo>
                  <a:pt x="520" y="522"/>
                  <a:pt x="520" y="522"/>
                  <a:pt x="520" y="522"/>
                </a:cubicBezTo>
                <a:lnTo>
                  <a:pt x="520" y="523"/>
                </a:lnTo>
                <a:close/>
                <a:moveTo>
                  <a:pt x="358" y="522"/>
                </a:moveTo>
                <a:cubicBezTo>
                  <a:pt x="358" y="523"/>
                  <a:pt x="357" y="523"/>
                  <a:pt x="358" y="523"/>
                </a:cubicBezTo>
                <a:cubicBezTo>
                  <a:pt x="358" y="522"/>
                  <a:pt x="358" y="523"/>
                  <a:pt x="358" y="522"/>
                </a:cubicBezTo>
                <a:close/>
                <a:moveTo>
                  <a:pt x="558" y="523"/>
                </a:moveTo>
                <a:cubicBezTo>
                  <a:pt x="558" y="524"/>
                  <a:pt x="558" y="524"/>
                  <a:pt x="558" y="524"/>
                </a:cubicBezTo>
                <a:cubicBezTo>
                  <a:pt x="558" y="523"/>
                  <a:pt x="558" y="523"/>
                  <a:pt x="559" y="523"/>
                </a:cubicBezTo>
                <a:cubicBezTo>
                  <a:pt x="559" y="523"/>
                  <a:pt x="559" y="523"/>
                  <a:pt x="559" y="523"/>
                </a:cubicBezTo>
                <a:cubicBezTo>
                  <a:pt x="559" y="523"/>
                  <a:pt x="559" y="523"/>
                  <a:pt x="558" y="523"/>
                </a:cubicBezTo>
                <a:cubicBezTo>
                  <a:pt x="558" y="523"/>
                  <a:pt x="558" y="523"/>
                  <a:pt x="558" y="523"/>
                </a:cubicBezTo>
                <a:close/>
                <a:moveTo>
                  <a:pt x="359" y="524"/>
                </a:moveTo>
                <a:cubicBezTo>
                  <a:pt x="359" y="523"/>
                  <a:pt x="359" y="523"/>
                  <a:pt x="359" y="523"/>
                </a:cubicBezTo>
                <a:cubicBezTo>
                  <a:pt x="359" y="524"/>
                  <a:pt x="358" y="524"/>
                  <a:pt x="359" y="524"/>
                </a:cubicBezTo>
                <a:close/>
                <a:moveTo>
                  <a:pt x="380" y="523"/>
                </a:moveTo>
                <a:cubicBezTo>
                  <a:pt x="380" y="523"/>
                  <a:pt x="380" y="523"/>
                  <a:pt x="380" y="523"/>
                </a:cubicBezTo>
                <a:cubicBezTo>
                  <a:pt x="380" y="523"/>
                  <a:pt x="380" y="523"/>
                  <a:pt x="380" y="523"/>
                </a:cubicBezTo>
                <a:cubicBezTo>
                  <a:pt x="380" y="523"/>
                  <a:pt x="380" y="523"/>
                  <a:pt x="380" y="523"/>
                </a:cubicBezTo>
                <a:close/>
                <a:moveTo>
                  <a:pt x="565" y="526"/>
                </a:moveTo>
                <a:cubicBezTo>
                  <a:pt x="567" y="525"/>
                  <a:pt x="567" y="525"/>
                  <a:pt x="568" y="524"/>
                </a:cubicBezTo>
                <a:cubicBezTo>
                  <a:pt x="568" y="524"/>
                  <a:pt x="568" y="524"/>
                  <a:pt x="568" y="523"/>
                </a:cubicBezTo>
                <a:cubicBezTo>
                  <a:pt x="567" y="524"/>
                  <a:pt x="566" y="524"/>
                  <a:pt x="565" y="525"/>
                </a:cubicBezTo>
                <a:cubicBezTo>
                  <a:pt x="565" y="525"/>
                  <a:pt x="565" y="525"/>
                  <a:pt x="565" y="526"/>
                </a:cubicBezTo>
                <a:close/>
                <a:moveTo>
                  <a:pt x="529" y="523"/>
                </a:moveTo>
                <a:cubicBezTo>
                  <a:pt x="529" y="524"/>
                  <a:pt x="529" y="524"/>
                  <a:pt x="529" y="524"/>
                </a:cubicBezTo>
                <a:cubicBezTo>
                  <a:pt x="529" y="524"/>
                  <a:pt x="529" y="524"/>
                  <a:pt x="529" y="524"/>
                </a:cubicBezTo>
                <a:cubicBezTo>
                  <a:pt x="529" y="524"/>
                  <a:pt x="529" y="524"/>
                  <a:pt x="529" y="524"/>
                </a:cubicBezTo>
                <a:cubicBezTo>
                  <a:pt x="529" y="524"/>
                  <a:pt x="529" y="523"/>
                  <a:pt x="529" y="523"/>
                </a:cubicBezTo>
                <a:close/>
                <a:moveTo>
                  <a:pt x="349" y="524"/>
                </a:moveTo>
                <a:cubicBezTo>
                  <a:pt x="349" y="524"/>
                  <a:pt x="349" y="524"/>
                  <a:pt x="349" y="524"/>
                </a:cubicBezTo>
                <a:cubicBezTo>
                  <a:pt x="349" y="524"/>
                  <a:pt x="349" y="524"/>
                  <a:pt x="349" y="524"/>
                </a:cubicBezTo>
                <a:close/>
                <a:moveTo>
                  <a:pt x="555" y="525"/>
                </a:moveTo>
                <a:cubicBezTo>
                  <a:pt x="555" y="525"/>
                  <a:pt x="555" y="525"/>
                  <a:pt x="555" y="525"/>
                </a:cubicBezTo>
                <a:cubicBezTo>
                  <a:pt x="555" y="525"/>
                  <a:pt x="555" y="525"/>
                  <a:pt x="555" y="525"/>
                </a:cubicBezTo>
                <a:cubicBezTo>
                  <a:pt x="556" y="525"/>
                  <a:pt x="556" y="524"/>
                  <a:pt x="557" y="524"/>
                </a:cubicBezTo>
                <a:cubicBezTo>
                  <a:pt x="557" y="524"/>
                  <a:pt x="557" y="524"/>
                  <a:pt x="557" y="524"/>
                </a:cubicBezTo>
                <a:cubicBezTo>
                  <a:pt x="557" y="524"/>
                  <a:pt x="557" y="524"/>
                  <a:pt x="557" y="524"/>
                </a:cubicBezTo>
                <a:cubicBezTo>
                  <a:pt x="556" y="524"/>
                  <a:pt x="556" y="524"/>
                  <a:pt x="555" y="525"/>
                </a:cubicBezTo>
                <a:close/>
                <a:moveTo>
                  <a:pt x="347" y="525"/>
                </a:moveTo>
                <a:cubicBezTo>
                  <a:pt x="347" y="525"/>
                  <a:pt x="347" y="525"/>
                  <a:pt x="347" y="525"/>
                </a:cubicBezTo>
                <a:cubicBezTo>
                  <a:pt x="347" y="525"/>
                  <a:pt x="347" y="525"/>
                  <a:pt x="348" y="525"/>
                </a:cubicBezTo>
                <a:cubicBezTo>
                  <a:pt x="347" y="524"/>
                  <a:pt x="348" y="524"/>
                  <a:pt x="347" y="524"/>
                </a:cubicBezTo>
                <a:cubicBezTo>
                  <a:pt x="347" y="524"/>
                  <a:pt x="347" y="525"/>
                  <a:pt x="347" y="525"/>
                </a:cubicBezTo>
                <a:close/>
                <a:moveTo>
                  <a:pt x="349" y="525"/>
                </a:moveTo>
                <a:cubicBezTo>
                  <a:pt x="349" y="524"/>
                  <a:pt x="349" y="524"/>
                  <a:pt x="349" y="524"/>
                </a:cubicBezTo>
                <a:cubicBezTo>
                  <a:pt x="349" y="525"/>
                  <a:pt x="349" y="525"/>
                  <a:pt x="349" y="525"/>
                </a:cubicBezTo>
                <a:close/>
                <a:moveTo>
                  <a:pt x="71" y="525"/>
                </a:moveTo>
                <a:cubicBezTo>
                  <a:pt x="71" y="526"/>
                  <a:pt x="71" y="526"/>
                  <a:pt x="71" y="526"/>
                </a:cubicBezTo>
                <a:cubicBezTo>
                  <a:pt x="71" y="526"/>
                  <a:pt x="71" y="526"/>
                  <a:pt x="71" y="526"/>
                </a:cubicBezTo>
                <a:cubicBezTo>
                  <a:pt x="71" y="526"/>
                  <a:pt x="71" y="525"/>
                  <a:pt x="72" y="525"/>
                </a:cubicBezTo>
                <a:cubicBezTo>
                  <a:pt x="71" y="525"/>
                  <a:pt x="72" y="525"/>
                  <a:pt x="71" y="525"/>
                </a:cubicBezTo>
                <a:cubicBezTo>
                  <a:pt x="71" y="525"/>
                  <a:pt x="71" y="525"/>
                  <a:pt x="71" y="525"/>
                </a:cubicBezTo>
                <a:close/>
                <a:moveTo>
                  <a:pt x="559" y="525"/>
                </a:moveTo>
                <a:cubicBezTo>
                  <a:pt x="559" y="525"/>
                  <a:pt x="559" y="525"/>
                  <a:pt x="559" y="525"/>
                </a:cubicBezTo>
                <a:cubicBezTo>
                  <a:pt x="559" y="525"/>
                  <a:pt x="558" y="525"/>
                  <a:pt x="559" y="525"/>
                </a:cubicBezTo>
                <a:close/>
                <a:moveTo>
                  <a:pt x="565" y="525"/>
                </a:moveTo>
                <a:cubicBezTo>
                  <a:pt x="565" y="525"/>
                  <a:pt x="565" y="525"/>
                  <a:pt x="565" y="525"/>
                </a:cubicBezTo>
                <a:cubicBezTo>
                  <a:pt x="564" y="525"/>
                  <a:pt x="564" y="525"/>
                  <a:pt x="564" y="525"/>
                </a:cubicBezTo>
                <a:cubicBezTo>
                  <a:pt x="564" y="525"/>
                  <a:pt x="564" y="525"/>
                  <a:pt x="564" y="525"/>
                </a:cubicBezTo>
                <a:lnTo>
                  <a:pt x="565" y="525"/>
                </a:lnTo>
                <a:close/>
                <a:moveTo>
                  <a:pt x="379" y="525"/>
                </a:moveTo>
                <a:cubicBezTo>
                  <a:pt x="379" y="525"/>
                  <a:pt x="379" y="525"/>
                  <a:pt x="379" y="525"/>
                </a:cubicBezTo>
                <a:close/>
                <a:moveTo>
                  <a:pt x="302" y="526"/>
                </a:moveTo>
                <a:cubicBezTo>
                  <a:pt x="303" y="526"/>
                  <a:pt x="303" y="526"/>
                  <a:pt x="303" y="526"/>
                </a:cubicBezTo>
                <a:cubicBezTo>
                  <a:pt x="303" y="526"/>
                  <a:pt x="303" y="526"/>
                  <a:pt x="303" y="525"/>
                </a:cubicBezTo>
                <a:cubicBezTo>
                  <a:pt x="302" y="526"/>
                  <a:pt x="302" y="526"/>
                  <a:pt x="302" y="526"/>
                </a:cubicBezTo>
                <a:close/>
                <a:moveTo>
                  <a:pt x="73" y="527"/>
                </a:moveTo>
                <a:cubicBezTo>
                  <a:pt x="73" y="527"/>
                  <a:pt x="73" y="527"/>
                  <a:pt x="73" y="526"/>
                </a:cubicBezTo>
                <a:cubicBezTo>
                  <a:pt x="73" y="526"/>
                  <a:pt x="73" y="526"/>
                  <a:pt x="73" y="526"/>
                </a:cubicBezTo>
                <a:cubicBezTo>
                  <a:pt x="72" y="526"/>
                  <a:pt x="72" y="526"/>
                  <a:pt x="72" y="526"/>
                </a:cubicBezTo>
                <a:cubicBezTo>
                  <a:pt x="72" y="526"/>
                  <a:pt x="72" y="526"/>
                  <a:pt x="73" y="527"/>
                </a:cubicBezTo>
                <a:cubicBezTo>
                  <a:pt x="73" y="527"/>
                  <a:pt x="73" y="527"/>
                  <a:pt x="73" y="527"/>
                </a:cubicBezTo>
                <a:close/>
                <a:moveTo>
                  <a:pt x="378" y="526"/>
                </a:moveTo>
                <a:cubicBezTo>
                  <a:pt x="378" y="526"/>
                  <a:pt x="378" y="526"/>
                  <a:pt x="378" y="526"/>
                </a:cubicBezTo>
                <a:cubicBezTo>
                  <a:pt x="378" y="526"/>
                  <a:pt x="378" y="526"/>
                  <a:pt x="378" y="526"/>
                </a:cubicBezTo>
                <a:cubicBezTo>
                  <a:pt x="378" y="526"/>
                  <a:pt x="378" y="526"/>
                  <a:pt x="378" y="526"/>
                </a:cubicBezTo>
                <a:close/>
                <a:moveTo>
                  <a:pt x="553" y="526"/>
                </a:moveTo>
                <a:cubicBezTo>
                  <a:pt x="553" y="526"/>
                  <a:pt x="553" y="526"/>
                  <a:pt x="553" y="526"/>
                </a:cubicBezTo>
                <a:cubicBezTo>
                  <a:pt x="554" y="526"/>
                  <a:pt x="554" y="526"/>
                  <a:pt x="554" y="526"/>
                </a:cubicBezTo>
                <a:cubicBezTo>
                  <a:pt x="554" y="526"/>
                  <a:pt x="554" y="526"/>
                  <a:pt x="554" y="526"/>
                </a:cubicBezTo>
                <a:cubicBezTo>
                  <a:pt x="554" y="526"/>
                  <a:pt x="554" y="526"/>
                  <a:pt x="554" y="526"/>
                </a:cubicBezTo>
                <a:lnTo>
                  <a:pt x="553" y="526"/>
                </a:lnTo>
                <a:close/>
                <a:moveTo>
                  <a:pt x="562" y="527"/>
                </a:moveTo>
                <a:cubicBezTo>
                  <a:pt x="563" y="527"/>
                  <a:pt x="563" y="527"/>
                  <a:pt x="563" y="527"/>
                </a:cubicBezTo>
                <a:cubicBezTo>
                  <a:pt x="563" y="526"/>
                  <a:pt x="563" y="526"/>
                  <a:pt x="563" y="526"/>
                </a:cubicBezTo>
                <a:cubicBezTo>
                  <a:pt x="563" y="526"/>
                  <a:pt x="563" y="526"/>
                  <a:pt x="562" y="526"/>
                </a:cubicBezTo>
                <a:cubicBezTo>
                  <a:pt x="562" y="526"/>
                  <a:pt x="562" y="526"/>
                  <a:pt x="562" y="527"/>
                </a:cubicBezTo>
                <a:close/>
                <a:moveTo>
                  <a:pt x="49" y="527"/>
                </a:moveTo>
                <a:cubicBezTo>
                  <a:pt x="49" y="526"/>
                  <a:pt x="49" y="526"/>
                  <a:pt x="48" y="526"/>
                </a:cubicBezTo>
                <a:cubicBezTo>
                  <a:pt x="48" y="527"/>
                  <a:pt x="48" y="527"/>
                  <a:pt x="49" y="527"/>
                </a:cubicBezTo>
                <a:close/>
                <a:moveTo>
                  <a:pt x="551" y="526"/>
                </a:moveTo>
                <a:cubicBezTo>
                  <a:pt x="551" y="527"/>
                  <a:pt x="551" y="527"/>
                  <a:pt x="551" y="527"/>
                </a:cubicBezTo>
                <a:cubicBezTo>
                  <a:pt x="551" y="527"/>
                  <a:pt x="551" y="527"/>
                  <a:pt x="551" y="527"/>
                </a:cubicBezTo>
                <a:cubicBezTo>
                  <a:pt x="551" y="526"/>
                  <a:pt x="551" y="526"/>
                  <a:pt x="551" y="526"/>
                </a:cubicBezTo>
                <a:close/>
                <a:moveTo>
                  <a:pt x="557" y="526"/>
                </a:moveTo>
                <a:cubicBezTo>
                  <a:pt x="557" y="526"/>
                  <a:pt x="557" y="526"/>
                  <a:pt x="557" y="526"/>
                </a:cubicBezTo>
                <a:cubicBezTo>
                  <a:pt x="557" y="526"/>
                  <a:pt x="557" y="526"/>
                  <a:pt x="557" y="526"/>
                </a:cubicBezTo>
                <a:close/>
                <a:moveTo>
                  <a:pt x="353" y="527"/>
                </a:moveTo>
                <a:cubicBezTo>
                  <a:pt x="353" y="527"/>
                  <a:pt x="353" y="527"/>
                  <a:pt x="353" y="527"/>
                </a:cubicBezTo>
                <a:cubicBezTo>
                  <a:pt x="353" y="526"/>
                  <a:pt x="353" y="526"/>
                  <a:pt x="353" y="526"/>
                </a:cubicBezTo>
                <a:cubicBezTo>
                  <a:pt x="353" y="527"/>
                  <a:pt x="353" y="527"/>
                  <a:pt x="353" y="527"/>
                </a:cubicBezTo>
                <a:cubicBezTo>
                  <a:pt x="353" y="527"/>
                  <a:pt x="353" y="527"/>
                  <a:pt x="353" y="527"/>
                </a:cubicBezTo>
                <a:close/>
                <a:moveTo>
                  <a:pt x="552" y="526"/>
                </a:moveTo>
                <a:cubicBezTo>
                  <a:pt x="552" y="527"/>
                  <a:pt x="552" y="527"/>
                  <a:pt x="552" y="527"/>
                </a:cubicBezTo>
                <a:cubicBezTo>
                  <a:pt x="553" y="527"/>
                  <a:pt x="553" y="527"/>
                  <a:pt x="553" y="527"/>
                </a:cubicBezTo>
                <a:cubicBezTo>
                  <a:pt x="553" y="526"/>
                  <a:pt x="553" y="526"/>
                  <a:pt x="553" y="526"/>
                </a:cubicBezTo>
                <a:lnTo>
                  <a:pt x="552" y="526"/>
                </a:lnTo>
                <a:close/>
                <a:moveTo>
                  <a:pt x="561" y="527"/>
                </a:moveTo>
                <a:cubicBezTo>
                  <a:pt x="561" y="527"/>
                  <a:pt x="561" y="527"/>
                  <a:pt x="561" y="527"/>
                </a:cubicBezTo>
                <a:cubicBezTo>
                  <a:pt x="562" y="527"/>
                  <a:pt x="562" y="527"/>
                  <a:pt x="562" y="527"/>
                </a:cubicBezTo>
                <a:cubicBezTo>
                  <a:pt x="561" y="526"/>
                  <a:pt x="562" y="527"/>
                  <a:pt x="561" y="526"/>
                </a:cubicBezTo>
                <a:cubicBezTo>
                  <a:pt x="561" y="527"/>
                  <a:pt x="561" y="527"/>
                  <a:pt x="561" y="527"/>
                </a:cubicBezTo>
                <a:close/>
                <a:moveTo>
                  <a:pt x="377" y="527"/>
                </a:moveTo>
                <a:cubicBezTo>
                  <a:pt x="377" y="527"/>
                  <a:pt x="377" y="527"/>
                  <a:pt x="377" y="527"/>
                </a:cubicBezTo>
                <a:cubicBezTo>
                  <a:pt x="377" y="527"/>
                  <a:pt x="377" y="527"/>
                  <a:pt x="377" y="527"/>
                </a:cubicBezTo>
                <a:cubicBezTo>
                  <a:pt x="377" y="527"/>
                  <a:pt x="377" y="527"/>
                  <a:pt x="377" y="527"/>
                </a:cubicBezTo>
                <a:close/>
                <a:moveTo>
                  <a:pt x="552" y="530"/>
                </a:moveTo>
                <a:cubicBezTo>
                  <a:pt x="552" y="530"/>
                  <a:pt x="552" y="530"/>
                  <a:pt x="552" y="530"/>
                </a:cubicBezTo>
                <a:cubicBezTo>
                  <a:pt x="552" y="530"/>
                  <a:pt x="552" y="529"/>
                  <a:pt x="553" y="529"/>
                </a:cubicBezTo>
                <a:cubicBezTo>
                  <a:pt x="553" y="529"/>
                  <a:pt x="554" y="528"/>
                  <a:pt x="554" y="528"/>
                </a:cubicBezTo>
                <a:cubicBezTo>
                  <a:pt x="554" y="528"/>
                  <a:pt x="555" y="528"/>
                  <a:pt x="555" y="527"/>
                </a:cubicBezTo>
                <a:cubicBezTo>
                  <a:pt x="555" y="527"/>
                  <a:pt x="555" y="527"/>
                  <a:pt x="555" y="527"/>
                </a:cubicBezTo>
                <a:cubicBezTo>
                  <a:pt x="555" y="527"/>
                  <a:pt x="555" y="527"/>
                  <a:pt x="555" y="527"/>
                </a:cubicBezTo>
                <a:cubicBezTo>
                  <a:pt x="554" y="527"/>
                  <a:pt x="552" y="529"/>
                  <a:pt x="551" y="529"/>
                </a:cubicBezTo>
                <a:cubicBezTo>
                  <a:pt x="551" y="530"/>
                  <a:pt x="551" y="530"/>
                  <a:pt x="552" y="530"/>
                </a:cubicBezTo>
                <a:close/>
                <a:moveTo>
                  <a:pt x="561" y="527"/>
                </a:moveTo>
                <a:cubicBezTo>
                  <a:pt x="561" y="527"/>
                  <a:pt x="561" y="527"/>
                  <a:pt x="561" y="527"/>
                </a:cubicBezTo>
                <a:cubicBezTo>
                  <a:pt x="559" y="527"/>
                  <a:pt x="554" y="530"/>
                  <a:pt x="553" y="532"/>
                </a:cubicBezTo>
                <a:cubicBezTo>
                  <a:pt x="553" y="532"/>
                  <a:pt x="553" y="532"/>
                  <a:pt x="553" y="532"/>
                </a:cubicBezTo>
                <a:cubicBezTo>
                  <a:pt x="553" y="532"/>
                  <a:pt x="553" y="532"/>
                  <a:pt x="553" y="532"/>
                </a:cubicBezTo>
                <a:cubicBezTo>
                  <a:pt x="552" y="532"/>
                  <a:pt x="552" y="532"/>
                  <a:pt x="552" y="532"/>
                </a:cubicBezTo>
                <a:cubicBezTo>
                  <a:pt x="552" y="532"/>
                  <a:pt x="551" y="533"/>
                  <a:pt x="551" y="533"/>
                </a:cubicBezTo>
                <a:cubicBezTo>
                  <a:pt x="551" y="533"/>
                  <a:pt x="551" y="534"/>
                  <a:pt x="550" y="534"/>
                </a:cubicBezTo>
                <a:cubicBezTo>
                  <a:pt x="550" y="534"/>
                  <a:pt x="550" y="534"/>
                  <a:pt x="549" y="534"/>
                </a:cubicBezTo>
                <a:cubicBezTo>
                  <a:pt x="549" y="535"/>
                  <a:pt x="549" y="535"/>
                  <a:pt x="548" y="536"/>
                </a:cubicBezTo>
                <a:cubicBezTo>
                  <a:pt x="547" y="536"/>
                  <a:pt x="547" y="536"/>
                  <a:pt x="547" y="535"/>
                </a:cubicBezTo>
                <a:cubicBezTo>
                  <a:pt x="546" y="535"/>
                  <a:pt x="545" y="537"/>
                  <a:pt x="544" y="538"/>
                </a:cubicBezTo>
                <a:cubicBezTo>
                  <a:pt x="544" y="538"/>
                  <a:pt x="543" y="538"/>
                  <a:pt x="542" y="538"/>
                </a:cubicBezTo>
                <a:cubicBezTo>
                  <a:pt x="542" y="538"/>
                  <a:pt x="542" y="538"/>
                  <a:pt x="542" y="539"/>
                </a:cubicBezTo>
                <a:cubicBezTo>
                  <a:pt x="541" y="539"/>
                  <a:pt x="541" y="539"/>
                  <a:pt x="541" y="539"/>
                </a:cubicBezTo>
                <a:cubicBezTo>
                  <a:pt x="541" y="539"/>
                  <a:pt x="541" y="539"/>
                  <a:pt x="541" y="539"/>
                </a:cubicBezTo>
                <a:cubicBezTo>
                  <a:pt x="540" y="539"/>
                  <a:pt x="540" y="539"/>
                  <a:pt x="540" y="539"/>
                </a:cubicBezTo>
                <a:cubicBezTo>
                  <a:pt x="540" y="539"/>
                  <a:pt x="539" y="540"/>
                  <a:pt x="539" y="540"/>
                </a:cubicBezTo>
                <a:cubicBezTo>
                  <a:pt x="539" y="540"/>
                  <a:pt x="538" y="540"/>
                  <a:pt x="538" y="540"/>
                </a:cubicBezTo>
                <a:cubicBezTo>
                  <a:pt x="538" y="540"/>
                  <a:pt x="537" y="541"/>
                  <a:pt x="537" y="541"/>
                </a:cubicBezTo>
                <a:cubicBezTo>
                  <a:pt x="537" y="541"/>
                  <a:pt x="536" y="542"/>
                  <a:pt x="536" y="541"/>
                </a:cubicBezTo>
                <a:cubicBezTo>
                  <a:pt x="536" y="541"/>
                  <a:pt x="535" y="541"/>
                  <a:pt x="535" y="541"/>
                </a:cubicBezTo>
                <a:cubicBezTo>
                  <a:pt x="535" y="541"/>
                  <a:pt x="534" y="542"/>
                  <a:pt x="534" y="542"/>
                </a:cubicBezTo>
                <a:cubicBezTo>
                  <a:pt x="534" y="543"/>
                  <a:pt x="534" y="543"/>
                  <a:pt x="534" y="543"/>
                </a:cubicBezTo>
                <a:cubicBezTo>
                  <a:pt x="535" y="543"/>
                  <a:pt x="539" y="541"/>
                  <a:pt x="539" y="540"/>
                </a:cubicBezTo>
                <a:cubicBezTo>
                  <a:pt x="542" y="541"/>
                  <a:pt x="541" y="540"/>
                  <a:pt x="542" y="539"/>
                </a:cubicBezTo>
                <a:cubicBezTo>
                  <a:pt x="543" y="539"/>
                  <a:pt x="544" y="539"/>
                  <a:pt x="544" y="539"/>
                </a:cubicBezTo>
                <a:cubicBezTo>
                  <a:pt x="545" y="538"/>
                  <a:pt x="545" y="538"/>
                  <a:pt x="545" y="537"/>
                </a:cubicBezTo>
                <a:cubicBezTo>
                  <a:pt x="546" y="537"/>
                  <a:pt x="546" y="537"/>
                  <a:pt x="546" y="538"/>
                </a:cubicBezTo>
                <a:cubicBezTo>
                  <a:pt x="547" y="537"/>
                  <a:pt x="547" y="537"/>
                  <a:pt x="547" y="536"/>
                </a:cubicBezTo>
                <a:cubicBezTo>
                  <a:pt x="548" y="536"/>
                  <a:pt x="548" y="536"/>
                  <a:pt x="549" y="536"/>
                </a:cubicBezTo>
                <a:cubicBezTo>
                  <a:pt x="549" y="536"/>
                  <a:pt x="550" y="535"/>
                  <a:pt x="550" y="535"/>
                </a:cubicBezTo>
                <a:cubicBezTo>
                  <a:pt x="550" y="535"/>
                  <a:pt x="551" y="535"/>
                  <a:pt x="551" y="535"/>
                </a:cubicBezTo>
                <a:cubicBezTo>
                  <a:pt x="551" y="534"/>
                  <a:pt x="551" y="533"/>
                  <a:pt x="552" y="533"/>
                </a:cubicBezTo>
                <a:cubicBezTo>
                  <a:pt x="553" y="533"/>
                  <a:pt x="553" y="533"/>
                  <a:pt x="553" y="533"/>
                </a:cubicBezTo>
                <a:cubicBezTo>
                  <a:pt x="553" y="533"/>
                  <a:pt x="554" y="532"/>
                  <a:pt x="554" y="532"/>
                </a:cubicBezTo>
                <a:cubicBezTo>
                  <a:pt x="555" y="532"/>
                  <a:pt x="555" y="532"/>
                  <a:pt x="555" y="532"/>
                </a:cubicBezTo>
                <a:cubicBezTo>
                  <a:pt x="556" y="531"/>
                  <a:pt x="557" y="530"/>
                  <a:pt x="559" y="529"/>
                </a:cubicBezTo>
                <a:cubicBezTo>
                  <a:pt x="559" y="529"/>
                  <a:pt x="559" y="529"/>
                  <a:pt x="559" y="529"/>
                </a:cubicBezTo>
                <a:cubicBezTo>
                  <a:pt x="560" y="528"/>
                  <a:pt x="560" y="528"/>
                  <a:pt x="561" y="527"/>
                </a:cubicBezTo>
                <a:close/>
                <a:moveTo>
                  <a:pt x="547" y="527"/>
                </a:moveTo>
                <a:cubicBezTo>
                  <a:pt x="547" y="528"/>
                  <a:pt x="546" y="528"/>
                  <a:pt x="546" y="529"/>
                </a:cubicBezTo>
                <a:cubicBezTo>
                  <a:pt x="547" y="529"/>
                  <a:pt x="547" y="529"/>
                  <a:pt x="547" y="529"/>
                </a:cubicBezTo>
                <a:cubicBezTo>
                  <a:pt x="547" y="529"/>
                  <a:pt x="547" y="529"/>
                  <a:pt x="547" y="529"/>
                </a:cubicBezTo>
                <a:cubicBezTo>
                  <a:pt x="547" y="528"/>
                  <a:pt x="547" y="528"/>
                  <a:pt x="547" y="528"/>
                </a:cubicBezTo>
                <a:cubicBezTo>
                  <a:pt x="547" y="527"/>
                  <a:pt x="547" y="527"/>
                  <a:pt x="547" y="527"/>
                </a:cubicBezTo>
                <a:close/>
                <a:moveTo>
                  <a:pt x="545" y="529"/>
                </a:moveTo>
                <a:cubicBezTo>
                  <a:pt x="546" y="529"/>
                  <a:pt x="546" y="529"/>
                  <a:pt x="546" y="529"/>
                </a:cubicBezTo>
                <a:cubicBezTo>
                  <a:pt x="545" y="529"/>
                  <a:pt x="546" y="529"/>
                  <a:pt x="545" y="529"/>
                </a:cubicBezTo>
                <a:close/>
                <a:moveTo>
                  <a:pt x="542" y="530"/>
                </a:moveTo>
                <a:cubicBezTo>
                  <a:pt x="542" y="530"/>
                  <a:pt x="542" y="530"/>
                  <a:pt x="542" y="529"/>
                </a:cubicBezTo>
                <a:cubicBezTo>
                  <a:pt x="542" y="529"/>
                  <a:pt x="542" y="529"/>
                  <a:pt x="541" y="529"/>
                </a:cubicBezTo>
                <a:cubicBezTo>
                  <a:pt x="541" y="530"/>
                  <a:pt x="541" y="530"/>
                  <a:pt x="542" y="530"/>
                </a:cubicBezTo>
                <a:cubicBezTo>
                  <a:pt x="542" y="530"/>
                  <a:pt x="542" y="530"/>
                  <a:pt x="542" y="530"/>
                </a:cubicBezTo>
                <a:close/>
                <a:moveTo>
                  <a:pt x="541" y="532"/>
                </a:moveTo>
                <a:cubicBezTo>
                  <a:pt x="542" y="532"/>
                  <a:pt x="541" y="532"/>
                  <a:pt x="542" y="532"/>
                </a:cubicBezTo>
                <a:cubicBezTo>
                  <a:pt x="542" y="532"/>
                  <a:pt x="542" y="531"/>
                  <a:pt x="542" y="531"/>
                </a:cubicBezTo>
                <a:cubicBezTo>
                  <a:pt x="543" y="531"/>
                  <a:pt x="543" y="531"/>
                  <a:pt x="543" y="531"/>
                </a:cubicBezTo>
                <a:cubicBezTo>
                  <a:pt x="544" y="530"/>
                  <a:pt x="543" y="530"/>
                  <a:pt x="543" y="530"/>
                </a:cubicBezTo>
                <a:cubicBezTo>
                  <a:pt x="542" y="530"/>
                  <a:pt x="542" y="531"/>
                  <a:pt x="541" y="531"/>
                </a:cubicBezTo>
                <a:cubicBezTo>
                  <a:pt x="541" y="532"/>
                  <a:pt x="541" y="532"/>
                  <a:pt x="541" y="532"/>
                </a:cubicBezTo>
                <a:close/>
                <a:moveTo>
                  <a:pt x="545" y="530"/>
                </a:moveTo>
                <a:cubicBezTo>
                  <a:pt x="544" y="530"/>
                  <a:pt x="544" y="530"/>
                  <a:pt x="544" y="530"/>
                </a:cubicBezTo>
                <a:cubicBezTo>
                  <a:pt x="544" y="530"/>
                  <a:pt x="544" y="530"/>
                  <a:pt x="544" y="530"/>
                </a:cubicBezTo>
                <a:cubicBezTo>
                  <a:pt x="544" y="530"/>
                  <a:pt x="544" y="530"/>
                  <a:pt x="544" y="530"/>
                </a:cubicBezTo>
                <a:lnTo>
                  <a:pt x="545" y="530"/>
                </a:lnTo>
                <a:close/>
                <a:moveTo>
                  <a:pt x="549" y="530"/>
                </a:moveTo>
                <a:cubicBezTo>
                  <a:pt x="548" y="530"/>
                  <a:pt x="548" y="530"/>
                  <a:pt x="548" y="531"/>
                </a:cubicBezTo>
                <a:cubicBezTo>
                  <a:pt x="548" y="531"/>
                  <a:pt x="548" y="531"/>
                  <a:pt x="548" y="531"/>
                </a:cubicBezTo>
                <a:cubicBezTo>
                  <a:pt x="549" y="531"/>
                  <a:pt x="549" y="531"/>
                  <a:pt x="549" y="531"/>
                </a:cubicBezTo>
                <a:cubicBezTo>
                  <a:pt x="549" y="531"/>
                  <a:pt x="549" y="531"/>
                  <a:pt x="549" y="531"/>
                </a:cubicBezTo>
                <a:cubicBezTo>
                  <a:pt x="549" y="530"/>
                  <a:pt x="549" y="530"/>
                  <a:pt x="549" y="530"/>
                </a:cubicBezTo>
                <a:close/>
                <a:moveTo>
                  <a:pt x="48" y="530"/>
                </a:moveTo>
                <a:cubicBezTo>
                  <a:pt x="48" y="530"/>
                  <a:pt x="48" y="530"/>
                  <a:pt x="48" y="530"/>
                </a:cubicBezTo>
                <a:cubicBezTo>
                  <a:pt x="48" y="530"/>
                  <a:pt x="48" y="530"/>
                  <a:pt x="48" y="530"/>
                </a:cubicBezTo>
                <a:cubicBezTo>
                  <a:pt x="47" y="530"/>
                  <a:pt x="47" y="530"/>
                  <a:pt x="47" y="530"/>
                </a:cubicBezTo>
                <a:cubicBezTo>
                  <a:pt x="48" y="531"/>
                  <a:pt x="47" y="530"/>
                  <a:pt x="48" y="531"/>
                </a:cubicBezTo>
                <a:lnTo>
                  <a:pt x="48" y="530"/>
                </a:lnTo>
                <a:close/>
                <a:moveTo>
                  <a:pt x="343" y="530"/>
                </a:moveTo>
                <a:cubicBezTo>
                  <a:pt x="343" y="530"/>
                  <a:pt x="343" y="530"/>
                  <a:pt x="343" y="530"/>
                </a:cubicBezTo>
                <a:cubicBezTo>
                  <a:pt x="343" y="531"/>
                  <a:pt x="343" y="532"/>
                  <a:pt x="342" y="533"/>
                </a:cubicBezTo>
                <a:cubicBezTo>
                  <a:pt x="343" y="532"/>
                  <a:pt x="343" y="532"/>
                  <a:pt x="344" y="532"/>
                </a:cubicBezTo>
                <a:cubicBezTo>
                  <a:pt x="344" y="532"/>
                  <a:pt x="344" y="532"/>
                  <a:pt x="344" y="532"/>
                </a:cubicBezTo>
                <a:cubicBezTo>
                  <a:pt x="344" y="532"/>
                  <a:pt x="344" y="532"/>
                  <a:pt x="344" y="532"/>
                </a:cubicBezTo>
                <a:cubicBezTo>
                  <a:pt x="344" y="532"/>
                  <a:pt x="344" y="532"/>
                  <a:pt x="344" y="532"/>
                </a:cubicBezTo>
                <a:cubicBezTo>
                  <a:pt x="344" y="532"/>
                  <a:pt x="344" y="532"/>
                  <a:pt x="344" y="532"/>
                </a:cubicBezTo>
                <a:cubicBezTo>
                  <a:pt x="343" y="531"/>
                  <a:pt x="344" y="531"/>
                  <a:pt x="343" y="530"/>
                </a:cubicBezTo>
                <a:close/>
                <a:moveTo>
                  <a:pt x="373" y="530"/>
                </a:moveTo>
                <a:cubicBezTo>
                  <a:pt x="373" y="531"/>
                  <a:pt x="373" y="531"/>
                  <a:pt x="373" y="532"/>
                </a:cubicBezTo>
                <a:cubicBezTo>
                  <a:pt x="373" y="531"/>
                  <a:pt x="374" y="531"/>
                  <a:pt x="374" y="531"/>
                </a:cubicBezTo>
                <a:cubicBezTo>
                  <a:pt x="374" y="530"/>
                  <a:pt x="374" y="530"/>
                  <a:pt x="373" y="530"/>
                </a:cubicBezTo>
                <a:close/>
                <a:moveTo>
                  <a:pt x="546" y="531"/>
                </a:moveTo>
                <a:cubicBezTo>
                  <a:pt x="546" y="531"/>
                  <a:pt x="547" y="531"/>
                  <a:pt x="547" y="531"/>
                </a:cubicBezTo>
                <a:cubicBezTo>
                  <a:pt x="547" y="531"/>
                  <a:pt x="547" y="531"/>
                  <a:pt x="547" y="530"/>
                </a:cubicBezTo>
                <a:cubicBezTo>
                  <a:pt x="546" y="530"/>
                  <a:pt x="546" y="530"/>
                  <a:pt x="546" y="530"/>
                </a:cubicBezTo>
                <a:cubicBezTo>
                  <a:pt x="546" y="531"/>
                  <a:pt x="546" y="530"/>
                  <a:pt x="546" y="531"/>
                </a:cubicBezTo>
                <a:close/>
                <a:moveTo>
                  <a:pt x="517" y="530"/>
                </a:moveTo>
                <a:cubicBezTo>
                  <a:pt x="517" y="530"/>
                  <a:pt x="517" y="530"/>
                  <a:pt x="517" y="530"/>
                </a:cubicBezTo>
                <a:cubicBezTo>
                  <a:pt x="517" y="531"/>
                  <a:pt x="517" y="531"/>
                  <a:pt x="517" y="531"/>
                </a:cubicBezTo>
                <a:cubicBezTo>
                  <a:pt x="517" y="531"/>
                  <a:pt x="517" y="531"/>
                  <a:pt x="517" y="531"/>
                </a:cubicBezTo>
                <a:lnTo>
                  <a:pt x="517" y="530"/>
                </a:lnTo>
                <a:close/>
                <a:moveTo>
                  <a:pt x="550" y="531"/>
                </a:moveTo>
                <a:cubicBezTo>
                  <a:pt x="550" y="531"/>
                  <a:pt x="550" y="531"/>
                  <a:pt x="550" y="531"/>
                </a:cubicBezTo>
                <a:cubicBezTo>
                  <a:pt x="550" y="531"/>
                  <a:pt x="550" y="531"/>
                  <a:pt x="550" y="531"/>
                </a:cubicBezTo>
                <a:cubicBezTo>
                  <a:pt x="550" y="531"/>
                  <a:pt x="550" y="531"/>
                  <a:pt x="550" y="531"/>
                </a:cubicBezTo>
                <a:close/>
                <a:moveTo>
                  <a:pt x="71" y="533"/>
                </a:moveTo>
                <a:cubicBezTo>
                  <a:pt x="71" y="532"/>
                  <a:pt x="71" y="531"/>
                  <a:pt x="72" y="531"/>
                </a:cubicBezTo>
                <a:cubicBezTo>
                  <a:pt x="72" y="531"/>
                  <a:pt x="72" y="531"/>
                  <a:pt x="72" y="531"/>
                </a:cubicBezTo>
                <a:cubicBezTo>
                  <a:pt x="71" y="531"/>
                  <a:pt x="71" y="531"/>
                  <a:pt x="71" y="531"/>
                </a:cubicBezTo>
                <a:cubicBezTo>
                  <a:pt x="71" y="531"/>
                  <a:pt x="71" y="532"/>
                  <a:pt x="70" y="532"/>
                </a:cubicBezTo>
                <a:cubicBezTo>
                  <a:pt x="70" y="532"/>
                  <a:pt x="70" y="532"/>
                  <a:pt x="70" y="532"/>
                </a:cubicBezTo>
                <a:cubicBezTo>
                  <a:pt x="70" y="533"/>
                  <a:pt x="70" y="533"/>
                  <a:pt x="70" y="533"/>
                </a:cubicBezTo>
                <a:lnTo>
                  <a:pt x="71" y="533"/>
                </a:lnTo>
                <a:close/>
                <a:moveTo>
                  <a:pt x="546" y="531"/>
                </a:moveTo>
                <a:cubicBezTo>
                  <a:pt x="546" y="531"/>
                  <a:pt x="546" y="531"/>
                  <a:pt x="546" y="531"/>
                </a:cubicBezTo>
                <a:cubicBezTo>
                  <a:pt x="546" y="531"/>
                  <a:pt x="545" y="531"/>
                  <a:pt x="545" y="532"/>
                </a:cubicBezTo>
                <a:cubicBezTo>
                  <a:pt x="546" y="532"/>
                  <a:pt x="546" y="531"/>
                  <a:pt x="546" y="531"/>
                </a:cubicBezTo>
                <a:close/>
                <a:moveTo>
                  <a:pt x="548" y="532"/>
                </a:moveTo>
                <a:cubicBezTo>
                  <a:pt x="548" y="532"/>
                  <a:pt x="548" y="532"/>
                  <a:pt x="548" y="532"/>
                </a:cubicBezTo>
                <a:cubicBezTo>
                  <a:pt x="548" y="531"/>
                  <a:pt x="548" y="531"/>
                  <a:pt x="548" y="531"/>
                </a:cubicBezTo>
                <a:lnTo>
                  <a:pt x="548" y="532"/>
                </a:lnTo>
                <a:close/>
                <a:moveTo>
                  <a:pt x="549" y="532"/>
                </a:moveTo>
                <a:cubicBezTo>
                  <a:pt x="549" y="532"/>
                  <a:pt x="549" y="532"/>
                  <a:pt x="549" y="532"/>
                </a:cubicBezTo>
                <a:cubicBezTo>
                  <a:pt x="549" y="532"/>
                  <a:pt x="549" y="532"/>
                  <a:pt x="549" y="532"/>
                </a:cubicBezTo>
                <a:cubicBezTo>
                  <a:pt x="549" y="532"/>
                  <a:pt x="549" y="532"/>
                  <a:pt x="549" y="532"/>
                </a:cubicBezTo>
                <a:cubicBezTo>
                  <a:pt x="549" y="532"/>
                  <a:pt x="549" y="532"/>
                  <a:pt x="549" y="532"/>
                </a:cubicBezTo>
                <a:close/>
                <a:moveTo>
                  <a:pt x="369" y="532"/>
                </a:moveTo>
                <a:cubicBezTo>
                  <a:pt x="369" y="532"/>
                  <a:pt x="369" y="532"/>
                  <a:pt x="369" y="532"/>
                </a:cubicBezTo>
                <a:cubicBezTo>
                  <a:pt x="369" y="532"/>
                  <a:pt x="369" y="532"/>
                  <a:pt x="369" y="532"/>
                </a:cubicBezTo>
                <a:cubicBezTo>
                  <a:pt x="368" y="532"/>
                  <a:pt x="369" y="532"/>
                  <a:pt x="368" y="532"/>
                </a:cubicBezTo>
                <a:cubicBezTo>
                  <a:pt x="368" y="532"/>
                  <a:pt x="368" y="532"/>
                  <a:pt x="368" y="533"/>
                </a:cubicBezTo>
                <a:cubicBezTo>
                  <a:pt x="369" y="533"/>
                  <a:pt x="369" y="533"/>
                  <a:pt x="369" y="533"/>
                </a:cubicBezTo>
                <a:cubicBezTo>
                  <a:pt x="369" y="533"/>
                  <a:pt x="369" y="533"/>
                  <a:pt x="369" y="532"/>
                </a:cubicBezTo>
                <a:close/>
                <a:moveTo>
                  <a:pt x="546" y="532"/>
                </a:moveTo>
                <a:cubicBezTo>
                  <a:pt x="546" y="532"/>
                  <a:pt x="546" y="532"/>
                  <a:pt x="546" y="533"/>
                </a:cubicBezTo>
                <a:cubicBezTo>
                  <a:pt x="547" y="533"/>
                  <a:pt x="547" y="532"/>
                  <a:pt x="547" y="532"/>
                </a:cubicBezTo>
                <a:cubicBezTo>
                  <a:pt x="547" y="532"/>
                  <a:pt x="547" y="532"/>
                  <a:pt x="546" y="532"/>
                </a:cubicBezTo>
                <a:close/>
                <a:moveTo>
                  <a:pt x="350" y="532"/>
                </a:moveTo>
                <a:cubicBezTo>
                  <a:pt x="350" y="532"/>
                  <a:pt x="350" y="532"/>
                  <a:pt x="350" y="532"/>
                </a:cubicBezTo>
                <a:cubicBezTo>
                  <a:pt x="349" y="532"/>
                  <a:pt x="349" y="532"/>
                  <a:pt x="349" y="532"/>
                </a:cubicBezTo>
                <a:cubicBezTo>
                  <a:pt x="349" y="532"/>
                  <a:pt x="349" y="532"/>
                  <a:pt x="350" y="532"/>
                </a:cubicBezTo>
                <a:close/>
                <a:moveTo>
                  <a:pt x="360" y="533"/>
                </a:moveTo>
                <a:cubicBezTo>
                  <a:pt x="360" y="533"/>
                  <a:pt x="360" y="533"/>
                  <a:pt x="360" y="533"/>
                </a:cubicBezTo>
                <a:cubicBezTo>
                  <a:pt x="360" y="533"/>
                  <a:pt x="360" y="533"/>
                  <a:pt x="360" y="533"/>
                </a:cubicBezTo>
                <a:cubicBezTo>
                  <a:pt x="360" y="533"/>
                  <a:pt x="360" y="533"/>
                  <a:pt x="360" y="533"/>
                </a:cubicBezTo>
                <a:cubicBezTo>
                  <a:pt x="360" y="533"/>
                  <a:pt x="360" y="533"/>
                  <a:pt x="360" y="533"/>
                </a:cubicBezTo>
                <a:close/>
                <a:moveTo>
                  <a:pt x="547" y="533"/>
                </a:moveTo>
                <a:cubicBezTo>
                  <a:pt x="547" y="533"/>
                  <a:pt x="547" y="533"/>
                  <a:pt x="547" y="533"/>
                </a:cubicBezTo>
                <a:cubicBezTo>
                  <a:pt x="547" y="533"/>
                  <a:pt x="547" y="533"/>
                  <a:pt x="547" y="533"/>
                </a:cubicBezTo>
                <a:cubicBezTo>
                  <a:pt x="547" y="533"/>
                  <a:pt x="547" y="533"/>
                  <a:pt x="547" y="533"/>
                </a:cubicBezTo>
                <a:cubicBezTo>
                  <a:pt x="547" y="533"/>
                  <a:pt x="547" y="533"/>
                  <a:pt x="547" y="533"/>
                </a:cubicBezTo>
                <a:close/>
                <a:moveTo>
                  <a:pt x="545" y="535"/>
                </a:moveTo>
                <a:cubicBezTo>
                  <a:pt x="546" y="535"/>
                  <a:pt x="546" y="535"/>
                  <a:pt x="546" y="535"/>
                </a:cubicBezTo>
                <a:cubicBezTo>
                  <a:pt x="546" y="535"/>
                  <a:pt x="546" y="535"/>
                  <a:pt x="546" y="534"/>
                </a:cubicBezTo>
                <a:cubicBezTo>
                  <a:pt x="545" y="534"/>
                  <a:pt x="545" y="534"/>
                  <a:pt x="545" y="534"/>
                </a:cubicBezTo>
                <a:cubicBezTo>
                  <a:pt x="545" y="534"/>
                  <a:pt x="545" y="534"/>
                  <a:pt x="545" y="534"/>
                </a:cubicBezTo>
                <a:cubicBezTo>
                  <a:pt x="546" y="534"/>
                  <a:pt x="546" y="534"/>
                  <a:pt x="546" y="534"/>
                </a:cubicBezTo>
                <a:cubicBezTo>
                  <a:pt x="546" y="533"/>
                  <a:pt x="546" y="533"/>
                  <a:pt x="546" y="533"/>
                </a:cubicBezTo>
                <a:cubicBezTo>
                  <a:pt x="546" y="533"/>
                  <a:pt x="546" y="534"/>
                  <a:pt x="545" y="534"/>
                </a:cubicBezTo>
                <a:cubicBezTo>
                  <a:pt x="545" y="534"/>
                  <a:pt x="545" y="534"/>
                  <a:pt x="545" y="535"/>
                </a:cubicBezTo>
                <a:close/>
                <a:moveTo>
                  <a:pt x="493" y="533"/>
                </a:moveTo>
                <a:cubicBezTo>
                  <a:pt x="493" y="533"/>
                  <a:pt x="493" y="534"/>
                  <a:pt x="493" y="534"/>
                </a:cubicBezTo>
                <a:lnTo>
                  <a:pt x="493" y="533"/>
                </a:lnTo>
                <a:close/>
                <a:moveTo>
                  <a:pt x="543" y="533"/>
                </a:moveTo>
                <a:cubicBezTo>
                  <a:pt x="543" y="533"/>
                  <a:pt x="543" y="533"/>
                  <a:pt x="543" y="533"/>
                </a:cubicBezTo>
                <a:cubicBezTo>
                  <a:pt x="542" y="533"/>
                  <a:pt x="542" y="533"/>
                  <a:pt x="542" y="533"/>
                </a:cubicBezTo>
                <a:cubicBezTo>
                  <a:pt x="542" y="534"/>
                  <a:pt x="542" y="534"/>
                  <a:pt x="542" y="534"/>
                </a:cubicBezTo>
                <a:cubicBezTo>
                  <a:pt x="542" y="533"/>
                  <a:pt x="542" y="533"/>
                  <a:pt x="543" y="533"/>
                </a:cubicBezTo>
                <a:close/>
                <a:moveTo>
                  <a:pt x="356" y="535"/>
                </a:moveTo>
                <a:cubicBezTo>
                  <a:pt x="356" y="535"/>
                  <a:pt x="356" y="535"/>
                  <a:pt x="357" y="535"/>
                </a:cubicBezTo>
                <a:cubicBezTo>
                  <a:pt x="357" y="534"/>
                  <a:pt x="357" y="534"/>
                  <a:pt x="357" y="534"/>
                </a:cubicBezTo>
                <a:cubicBezTo>
                  <a:pt x="357" y="534"/>
                  <a:pt x="357" y="534"/>
                  <a:pt x="357" y="534"/>
                </a:cubicBezTo>
                <a:cubicBezTo>
                  <a:pt x="357" y="534"/>
                  <a:pt x="356" y="534"/>
                  <a:pt x="356" y="534"/>
                </a:cubicBezTo>
                <a:lnTo>
                  <a:pt x="356" y="535"/>
                </a:lnTo>
                <a:close/>
                <a:moveTo>
                  <a:pt x="66" y="534"/>
                </a:moveTo>
                <a:cubicBezTo>
                  <a:pt x="66" y="535"/>
                  <a:pt x="65" y="535"/>
                  <a:pt x="66" y="535"/>
                </a:cubicBezTo>
                <a:cubicBezTo>
                  <a:pt x="66" y="534"/>
                  <a:pt x="66" y="534"/>
                  <a:pt x="66" y="534"/>
                </a:cubicBezTo>
                <a:close/>
                <a:moveTo>
                  <a:pt x="367" y="534"/>
                </a:moveTo>
                <a:cubicBezTo>
                  <a:pt x="367" y="534"/>
                  <a:pt x="367" y="534"/>
                  <a:pt x="367" y="534"/>
                </a:cubicBezTo>
                <a:cubicBezTo>
                  <a:pt x="367" y="534"/>
                  <a:pt x="367" y="534"/>
                  <a:pt x="367" y="534"/>
                </a:cubicBezTo>
                <a:cubicBezTo>
                  <a:pt x="367" y="534"/>
                  <a:pt x="367" y="534"/>
                  <a:pt x="367" y="534"/>
                </a:cubicBezTo>
                <a:close/>
                <a:moveTo>
                  <a:pt x="540" y="534"/>
                </a:moveTo>
                <a:cubicBezTo>
                  <a:pt x="540" y="534"/>
                  <a:pt x="540" y="534"/>
                  <a:pt x="541" y="535"/>
                </a:cubicBezTo>
                <a:cubicBezTo>
                  <a:pt x="540" y="534"/>
                  <a:pt x="540" y="534"/>
                  <a:pt x="540" y="534"/>
                </a:cubicBezTo>
                <a:close/>
                <a:moveTo>
                  <a:pt x="542" y="535"/>
                </a:moveTo>
                <a:cubicBezTo>
                  <a:pt x="543" y="535"/>
                  <a:pt x="543" y="535"/>
                  <a:pt x="544" y="535"/>
                </a:cubicBezTo>
                <a:cubicBezTo>
                  <a:pt x="543" y="535"/>
                  <a:pt x="544" y="535"/>
                  <a:pt x="543" y="535"/>
                </a:cubicBezTo>
                <a:cubicBezTo>
                  <a:pt x="543" y="534"/>
                  <a:pt x="543" y="534"/>
                  <a:pt x="543" y="534"/>
                </a:cubicBezTo>
                <a:cubicBezTo>
                  <a:pt x="542" y="534"/>
                  <a:pt x="542" y="534"/>
                  <a:pt x="542" y="534"/>
                </a:cubicBezTo>
                <a:cubicBezTo>
                  <a:pt x="542" y="535"/>
                  <a:pt x="542" y="535"/>
                  <a:pt x="542" y="535"/>
                </a:cubicBezTo>
                <a:close/>
                <a:moveTo>
                  <a:pt x="358" y="535"/>
                </a:moveTo>
                <a:cubicBezTo>
                  <a:pt x="358" y="534"/>
                  <a:pt x="358" y="534"/>
                  <a:pt x="358" y="534"/>
                </a:cubicBezTo>
                <a:cubicBezTo>
                  <a:pt x="358" y="534"/>
                  <a:pt x="357" y="534"/>
                  <a:pt x="358" y="535"/>
                </a:cubicBezTo>
                <a:close/>
                <a:moveTo>
                  <a:pt x="47" y="535"/>
                </a:moveTo>
                <a:cubicBezTo>
                  <a:pt x="47" y="535"/>
                  <a:pt x="47" y="535"/>
                  <a:pt x="47" y="535"/>
                </a:cubicBezTo>
                <a:cubicBezTo>
                  <a:pt x="47" y="535"/>
                  <a:pt x="47" y="535"/>
                  <a:pt x="47" y="535"/>
                </a:cubicBezTo>
                <a:close/>
                <a:moveTo>
                  <a:pt x="375" y="535"/>
                </a:moveTo>
                <a:cubicBezTo>
                  <a:pt x="374" y="534"/>
                  <a:pt x="375" y="535"/>
                  <a:pt x="374" y="535"/>
                </a:cubicBezTo>
                <a:cubicBezTo>
                  <a:pt x="374" y="535"/>
                  <a:pt x="374" y="535"/>
                  <a:pt x="374" y="535"/>
                </a:cubicBezTo>
                <a:cubicBezTo>
                  <a:pt x="374" y="535"/>
                  <a:pt x="374" y="535"/>
                  <a:pt x="374" y="535"/>
                </a:cubicBezTo>
                <a:lnTo>
                  <a:pt x="375" y="535"/>
                </a:lnTo>
                <a:close/>
                <a:moveTo>
                  <a:pt x="539" y="536"/>
                </a:moveTo>
                <a:cubicBezTo>
                  <a:pt x="539" y="536"/>
                  <a:pt x="539" y="535"/>
                  <a:pt x="539" y="535"/>
                </a:cubicBezTo>
                <a:cubicBezTo>
                  <a:pt x="538" y="535"/>
                  <a:pt x="538" y="535"/>
                  <a:pt x="538" y="535"/>
                </a:cubicBezTo>
                <a:cubicBezTo>
                  <a:pt x="538" y="535"/>
                  <a:pt x="538" y="535"/>
                  <a:pt x="538" y="536"/>
                </a:cubicBezTo>
                <a:cubicBezTo>
                  <a:pt x="538" y="536"/>
                  <a:pt x="538" y="536"/>
                  <a:pt x="538" y="536"/>
                </a:cubicBezTo>
                <a:lnTo>
                  <a:pt x="539" y="536"/>
                </a:lnTo>
                <a:close/>
                <a:moveTo>
                  <a:pt x="541" y="535"/>
                </a:moveTo>
                <a:cubicBezTo>
                  <a:pt x="541" y="535"/>
                  <a:pt x="541" y="535"/>
                  <a:pt x="541" y="535"/>
                </a:cubicBezTo>
                <a:cubicBezTo>
                  <a:pt x="541" y="535"/>
                  <a:pt x="541" y="535"/>
                  <a:pt x="541" y="536"/>
                </a:cubicBezTo>
                <a:lnTo>
                  <a:pt x="541" y="535"/>
                </a:lnTo>
                <a:close/>
                <a:moveTo>
                  <a:pt x="344" y="536"/>
                </a:moveTo>
                <a:cubicBezTo>
                  <a:pt x="344" y="537"/>
                  <a:pt x="344" y="537"/>
                  <a:pt x="344" y="537"/>
                </a:cubicBezTo>
                <a:cubicBezTo>
                  <a:pt x="344" y="537"/>
                  <a:pt x="344" y="536"/>
                  <a:pt x="345" y="536"/>
                </a:cubicBezTo>
                <a:cubicBezTo>
                  <a:pt x="345" y="536"/>
                  <a:pt x="345" y="536"/>
                  <a:pt x="344" y="536"/>
                </a:cubicBezTo>
                <a:cubicBezTo>
                  <a:pt x="344" y="536"/>
                  <a:pt x="344" y="536"/>
                  <a:pt x="344" y="536"/>
                </a:cubicBezTo>
                <a:close/>
                <a:moveTo>
                  <a:pt x="538" y="536"/>
                </a:moveTo>
                <a:cubicBezTo>
                  <a:pt x="538" y="535"/>
                  <a:pt x="538" y="536"/>
                  <a:pt x="538" y="536"/>
                </a:cubicBezTo>
                <a:cubicBezTo>
                  <a:pt x="538" y="536"/>
                  <a:pt x="538" y="536"/>
                  <a:pt x="538" y="536"/>
                </a:cubicBezTo>
                <a:cubicBezTo>
                  <a:pt x="538" y="536"/>
                  <a:pt x="538" y="536"/>
                  <a:pt x="538" y="536"/>
                </a:cubicBezTo>
                <a:cubicBezTo>
                  <a:pt x="538" y="536"/>
                  <a:pt x="538" y="536"/>
                  <a:pt x="538" y="536"/>
                </a:cubicBezTo>
                <a:close/>
                <a:moveTo>
                  <a:pt x="368" y="536"/>
                </a:moveTo>
                <a:cubicBezTo>
                  <a:pt x="368" y="536"/>
                  <a:pt x="368" y="536"/>
                  <a:pt x="368" y="536"/>
                </a:cubicBezTo>
                <a:cubicBezTo>
                  <a:pt x="368" y="536"/>
                  <a:pt x="368" y="536"/>
                  <a:pt x="368" y="536"/>
                </a:cubicBezTo>
                <a:cubicBezTo>
                  <a:pt x="368" y="536"/>
                  <a:pt x="368" y="536"/>
                  <a:pt x="368" y="536"/>
                </a:cubicBezTo>
                <a:close/>
                <a:moveTo>
                  <a:pt x="371" y="538"/>
                </a:moveTo>
                <a:cubicBezTo>
                  <a:pt x="371" y="539"/>
                  <a:pt x="371" y="539"/>
                  <a:pt x="371" y="539"/>
                </a:cubicBezTo>
                <a:cubicBezTo>
                  <a:pt x="372" y="539"/>
                  <a:pt x="373" y="537"/>
                  <a:pt x="373" y="536"/>
                </a:cubicBezTo>
                <a:cubicBezTo>
                  <a:pt x="373" y="536"/>
                  <a:pt x="373" y="536"/>
                  <a:pt x="373" y="536"/>
                </a:cubicBezTo>
                <a:cubicBezTo>
                  <a:pt x="373" y="536"/>
                  <a:pt x="373" y="536"/>
                  <a:pt x="373" y="536"/>
                </a:cubicBezTo>
                <a:cubicBezTo>
                  <a:pt x="373" y="536"/>
                  <a:pt x="372" y="536"/>
                  <a:pt x="372" y="537"/>
                </a:cubicBezTo>
                <a:cubicBezTo>
                  <a:pt x="372" y="537"/>
                  <a:pt x="371" y="538"/>
                  <a:pt x="371" y="538"/>
                </a:cubicBezTo>
                <a:close/>
                <a:moveTo>
                  <a:pt x="66" y="536"/>
                </a:moveTo>
                <a:cubicBezTo>
                  <a:pt x="66" y="536"/>
                  <a:pt x="66" y="536"/>
                  <a:pt x="66" y="537"/>
                </a:cubicBezTo>
                <a:cubicBezTo>
                  <a:pt x="66" y="536"/>
                  <a:pt x="66" y="536"/>
                  <a:pt x="66" y="536"/>
                </a:cubicBezTo>
                <a:cubicBezTo>
                  <a:pt x="66" y="536"/>
                  <a:pt x="66" y="536"/>
                  <a:pt x="66" y="536"/>
                </a:cubicBezTo>
                <a:close/>
                <a:moveTo>
                  <a:pt x="67" y="538"/>
                </a:moveTo>
                <a:cubicBezTo>
                  <a:pt x="67" y="538"/>
                  <a:pt x="67" y="537"/>
                  <a:pt x="67" y="537"/>
                </a:cubicBezTo>
                <a:cubicBezTo>
                  <a:pt x="67" y="537"/>
                  <a:pt x="67" y="537"/>
                  <a:pt x="67" y="537"/>
                </a:cubicBezTo>
                <a:cubicBezTo>
                  <a:pt x="67" y="536"/>
                  <a:pt x="67" y="536"/>
                  <a:pt x="67" y="536"/>
                </a:cubicBezTo>
                <a:cubicBezTo>
                  <a:pt x="67" y="537"/>
                  <a:pt x="67" y="537"/>
                  <a:pt x="66" y="537"/>
                </a:cubicBezTo>
                <a:cubicBezTo>
                  <a:pt x="66" y="538"/>
                  <a:pt x="66" y="538"/>
                  <a:pt x="66" y="538"/>
                </a:cubicBezTo>
                <a:cubicBezTo>
                  <a:pt x="67" y="538"/>
                  <a:pt x="67" y="538"/>
                  <a:pt x="67" y="538"/>
                </a:cubicBezTo>
                <a:cubicBezTo>
                  <a:pt x="67" y="538"/>
                  <a:pt x="67" y="538"/>
                  <a:pt x="67" y="538"/>
                </a:cubicBezTo>
                <a:close/>
                <a:moveTo>
                  <a:pt x="487" y="536"/>
                </a:moveTo>
                <a:cubicBezTo>
                  <a:pt x="487" y="536"/>
                  <a:pt x="487" y="536"/>
                  <a:pt x="487" y="536"/>
                </a:cubicBezTo>
                <a:cubicBezTo>
                  <a:pt x="487" y="537"/>
                  <a:pt x="487" y="537"/>
                  <a:pt x="487" y="537"/>
                </a:cubicBezTo>
                <a:cubicBezTo>
                  <a:pt x="487" y="537"/>
                  <a:pt x="487" y="537"/>
                  <a:pt x="487" y="537"/>
                </a:cubicBezTo>
                <a:cubicBezTo>
                  <a:pt x="487" y="536"/>
                  <a:pt x="487" y="537"/>
                  <a:pt x="487" y="536"/>
                </a:cubicBezTo>
                <a:close/>
                <a:moveTo>
                  <a:pt x="69" y="537"/>
                </a:moveTo>
                <a:cubicBezTo>
                  <a:pt x="69" y="537"/>
                  <a:pt x="69" y="537"/>
                  <a:pt x="69" y="537"/>
                </a:cubicBezTo>
                <a:cubicBezTo>
                  <a:pt x="69" y="537"/>
                  <a:pt x="68" y="537"/>
                  <a:pt x="68" y="537"/>
                </a:cubicBezTo>
                <a:cubicBezTo>
                  <a:pt x="68" y="537"/>
                  <a:pt x="68" y="537"/>
                  <a:pt x="68" y="537"/>
                </a:cubicBezTo>
                <a:cubicBezTo>
                  <a:pt x="68" y="537"/>
                  <a:pt x="68" y="537"/>
                  <a:pt x="68" y="537"/>
                </a:cubicBezTo>
                <a:cubicBezTo>
                  <a:pt x="69" y="537"/>
                  <a:pt x="69" y="537"/>
                  <a:pt x="69" y="537"/>
                </a:cubicBezTo>
                <a:close/>
                <a:moveTo>
                  <a:pt x="344" y="537"/>
                </a:moveTo>
                <a:cubicBezTo>
                  <a:pt x="344" y="537"/>
                  <a:pt x="344" y="537"/>
                  <a:pt x="344" y="537"/>
                </a:cubicBezTo>
                <a:cubicBezTo>
                  <a:pt x="344" y="537"/>
                  <a:pt x="344" y="537"/>
                  <a:pt x="344" y="537"/>
                </a:cubicBezTo>
                <a:close/>
                <a:moveTo>
                  <a:pt x="534" y="538"/>
                </a:moveTo>
                <a:cubicBezTo>
                  <a:pt x="534" y="537"/>
                  <a:pt x="534" y="537"/>
                  <a:pt x="534" y="537"/>
                </a:cubicBezTo>
                <a:cubicBezTo>
                  <a:pt x="534" y="537"/>
                  <a:pt x="534" y="537"/>
                  <a:pt x="533" y="537"/>
                </a:cubicBezTo>
                <a:cubicBezTo>
                  <a:pt x="533" y="537"/>
                  <a:pt x="533" y="538"/>
                  <a:pt x="533" y="538"/>
                </a:cubicBezTo>
                <a:cubicBezTo>
                  <a:pt x="534" y="538"/>
                  <a:pt x="534" y="538"/>
                  <a:pt x="534" y="538"/>
                </a:cubicBezTo>
                <a:close/>
                <a:moveTo>
                  <a:pt x="363" y="538"/>
                </a:moveTo>
                <a:cubicBezTo>
                  <a:pt x="364" y="537"/>
                  <a:pt x="364" y="537"/>
                  <a:pt x="363" y="537"/>
                </a:cubicBezTo>
                <a:cubicBezTo>
                  <a:pt x="363" y="538"/>
                  <a:pt x="363" y="538"/>
                  <a:pt x="363" y="538"/>
                </a:cubicBezTo>
                <a:close/>
                <a:moveTo>
                  <a:pt x="539" y="538"/>
                </a:moveTo>
                <a:cubicBezTo>
                  <a:pt x="539" y="538"/>
                  <a:pt x="539" y="538"/>
                  <a:pt x="539" y="538"/>
                </a:cubicBezTo>
                <a:cubicBezTo>
                  <a:pt x="539" y="538"/>
                  <a:pt x="539" y="538"/>
                  <a:pt x="539" y="538"/>
                </a:cubicBezTo>
                <a:cubicBezTo>
                  <a:pt x="539" y="538"/>
                  <a:pt x="539" y="538"/>
                  <a:pt x="539" y="538"/>
                </a:cubicBezTo>
                <a:close/>
                <a:moveTo>
                  <a:pt x="45" y="538"/>
                </a:moveTo>
                <a:cubicBezTo>
                  <a:pt x="45" y="538"/>
                  <a:pt x="45" y="538"/>
                  <a:pt x="45" y="538"/>
                </a:cubicBezTo>
                <a:cubicBezTo>
                  <a:pt x="46" y="538"/>
                  <a:pt x="46" y="538"/>
                  <a:pt x="46" y="538"/>
                </a:cubicBezTo>
                <a:cubicBezTo>
                  <a:pt x="46" y="538"/>
                  <a:pt x="46" y="538"/>
                  <a:pt x="45" y="538"/>
                </a:cubicBezTo>
                <a:close/>
                <a:moveTo>
                  <a:pt x="361" y="540"/>
                </a:moveTo>
                <a:cubicBezTo>
                  <a:pt x="361" y="540"/>
                  <a:pt x="361" y="540"/>
                  <a:pt x="361" y="540"/>
                </a:cubicBezTo>
                <a:cubicBezTo>
                  <a:pt x="362" y="540"/>
                  <a:pt x="362" y="540"/>
                  <a:pt x="362" y="539"/>
                </a:cubicBezTo>
                <a:cubicBezTo>
                  <a:pt x="362" y="539"/>
                  <a:pt x="362" y="538"/>
                  <a:pt x="361" y="538"/>
                </a:cubicBezTo>
                <a:cubicBezTo>
                  <a:pt x="361" y="538"/>
                  <a:pt x="361" y="539"/>
                  <a:pt x="361" y="540"/>
                </a:cubicBezTo>
                <a:close/>
                <a:moveTo>
                  <a:pt x="46" y="538"/>
                </a:moveTo>
                <a:cubicBezTo>
                  <a:pt x="46" y="538"/>
                  <a:pt x="46" y="538"/>
                  <a:pt x="46" y="538"/>
                </a:cubicBezTo>
                <a:cubicBezTo>
                  <a:pt x="46" y="538"/>
                  <a:pt x="46" y="538"/>
                  <a:pt x="46" y="539"/>
                </a:cubicBezTo>
                <a:cubicBezTo>
                  <a:pt x="46" y="539"/>
                  <a:pt x="46" y="539"/>
                  <a:pt x="46" y="538"/>
                </a:cubicBezTo>
                <a:close/>
                <a:moveTo>
                  <a:pt x="363" y="539"/>
                </a:moveTo>
                <a:cubicBezTo>
                  <a:pt x="363" y="538"/>
                  <a:pt x="363" y="538"/>
                  <a:pt x="363" y="538"/>
                </a:cubicBezTo>
                <a:cubicBezTo>
                  <a:pt x="363" y="538"/>
                  <a:pt x="363" y="538"/>
                  <a:pt x="362" y="539"/>
                </a:cubicBezTo>
                <a:cubicBezTo>
                  <a:pt x="363" y="539"/>
                  <a:pt x="363" y="539"/>
                  <a:pt x="363" y="539"/>
                </a:cubicBezTo>
                <a:cubicBezTo>
                  <a:pt x="363" y="539"/>
                  <a:pt x="363" y="539"/>
                  <a:pt x="363" y="539"/>
                </a:cubicBezTo>
                <a:close/>
                <a:moveTo>
                  <a:pt x="68" y="540"/>
                </a:moveTo>
                <a:cubicBezTo>
                  <a:pt x="69" y="540"/>
                  <a:pt x="69" y="540"/>
                  <a:pt x="69" y="540"/>
                </a:cubicBezTo>
                <a:cubicBezTo>
                  <a:pt x="69" y="539"/>
                  <a:pt x="69" y="539"/>
                  <a:pt x="69" y="539"/>
                </a:cubicBezTo>
                <a:cubicBezTo>
                  <a:pt x="69" y="539"/>
                  <a:pt x="68" y="539"/>
                  <a:pt x="68" y="538"/>
                </a:cubicBezTo>
                <a:cubicBezTo>
                  <a:pt x="68" y="539"/>
                  <a:pt x="68" y="539"/>
                  <a:pt x="68" y="539"/>
                </a:cubicBezTo>
                <a:cubicBezTo>
                  <a:pt x="68" y="540"/>
                  <a:pt x="68" y="539"/>
                  <a:pt x="68" y="540"/>
                </a:cubicBezTo>
                <a:close/>
                <a:moveTo>
                  <a:pt x="362" y="539"/>
                </a:moveTo>
                <a:cubicBezTo>
                  <a:pt x="362" y="539"/>
                  <a:pt x="362" y="539"/>
                  <a:pt x="362" y="539"/>
                </a:cubicBezTo>
                <a:cubicBezTo>
                  <a:pt x="362" y="539"/>
                  <a:pt x="362" y="539"/>
                  <a:pt x="362" y="539"/>
                </a:cubicBezTo>
                <a:close/>
                <a:moveTo>
                  <a:pt x="365" y="539"/>
                </a:moveTo>
                <a:cubicBezTo>
                  <a:pt x="365" y="539"/>
                  <a:pt x="365" y="539"/>
                  <a:pt x="365" y="539"/>
                </a:cubicBezTo>
                <a:cubicBezTo>
                  <a:pt x="365" y="539"/>
                  <a:pt x="365" y="539"/>
                  <a:pt x="365" y="539"/>
                </a:cubicBezTo>
                <a:close/>
                <a:moveTo>
                  <a:pt x="45" y="540"/>
                </a:moveTo>
                <a:cubicBezTo>
                  <a:pt x="46" y="540"/>
                  <a:pt x="46" y="540"/>
                  <a:pt x="46" y="539"/>
                </a:cubicBezTo>
                <a:cubicBezTo>
                  <a:pt x="46" y="539"/>
                  <a:pt x="46" y="539"/>
                  <a:pt x="46" y="539"/>
                </a:cubicBezTo>
                <a:cubicBezTo>
                  <a:pt x="46" y="539"/>
                  <a:pt x="46" y="539"/>
                  <a:pt x="46" y="539"/>
                </a:cubicBezTo>
                <a:cubicBezTo>
                  <a:pt x="45" y="539"/>
                  <a:pt x="45" y="539"/>
                  <a:pt x="45" y="539"/>
                </a:cubicBezTo>
                <a:lnTo>
                  <a:pt x="45" y="540"/>
                </a:lnTo>
                <a:close/>
                <a:moveTo>
                  <a:pt x="365" y="540"/>
                </a:moveTo>
                <a:cubicBezTo>
                  <a:pt x="365" y="540"/>
                  <a:pt x="365" y="540"/>
                  <a:pt x="365" y="540"/>
                </a:cubicBezTo>
                <a:cubicBezTo>
                  <a:pt x="365" y="540"/>
                  <a:pt x="365" y="540"/>
                  <a:pt x="365" y="540"/>
                </a:cubicBezTo>
                <a:cubicBezTo>
                  <a:pt x="365" y="539"/>
                  <a:pt x="365" y="539"/>
                  <a:pt x="365" y="539"/>
                </a:cubicBezTo>
                <a:cubicBezTo>
                  <a:pt x="365" y="539"/>
                  <a:pt x="365" y="539"/>
                  <a:pt x="365" y="539"/>
                </a:cubicBezTo>
                <a:cubicBezTo>
                  <a:pt x="365" y="540"/>
                  <a:pt x="365" y="539"/>
                  <a:pt x="365" y="540"/>
                </a:cubicBezTo>
                <a:close/>
                <a:moveTo>
                  <a:pt x="368" y="541"/>
                </a:moveTo>
                <a:cubicBezTo>
                  <a:pt x="368" y="541"/>
                  <a:pt x="368" y="541"/>
                  <a:pt x="368" y="541"/>
                </a:cubicBezTo>
                <a:cubicBezTo>
                  <a:pt x="369" y="541"/>
                  <a:pt x="369" y="541"/>
                  <a:pt x="369" y="540"/>
                </a:cubicBezTo>
                <a:cubicBezTo>
                  <a:pt x="369" y="540"/>
                  <a:pt x="369" y="540"/>
                  <a:pt x="369" y="540"/>
                </a:cubicBezTo>
                <a:cubicBezTo>
                  <a:pt x="369" y="540"/>
                  <a:pt x="369" y="540"/>
                  <a:pt x="368" y="540"/>
                </a:cubicBezTo>
                <a:cubicBezTo>
                  <a:pt x="368" y="540"/>
                  <a:pt x="368" y="540"/>
                  <a:pt x="368" y="541"/>
                </a:cubicBezTo>
                <a:close/>
                <a:moveTo>
                  <a:pt x="360" y="540"/>
                </a:moveTo>
                <a:cubicBezTo>
                  <a:pt x="360" y="540"/>
                  <a:pt x="360" y="540"/>
                  <a:pt x="360" y="540"/>
                </a:cubicBezTo>
                <a:cubicBezTo>
                  <a:pt x="360" y="540"/>
                  <a:pt x="360" y="540"/>
                  <a:pt x="360" y="540"/>
                </a:cubicBezTo>
                <a:cubicBezTo>
                  <a:pt x="360" y="540"/>
                  <a:pt x="360" y="540"/>
                  <a:pt x="360" y="540"/>
                </a:cubicBezTo>
                <a:close/>
                <a:moveTo>
                  <a:pt x="42" y="540"/>
                </a:moveTo>
                <a:cubicBezTo>
                  <a:pt x="42" y="540"/>
                  <a:pt x="42" y="540"/>
                  <a:pt x="42" y="540"/>
                </a:cubicBezTo>
                <a:cubicBezTo>
                  <a:pt x="42" y="540"/>
                  <a:pt x="42" y="540"/>
                  <a:pt x="42" y="540"/>
                </a:cubicBezTo>
                <a:cubicBezTo>
                  <a:pt x="42" y="540"/>
                  <a:pt x="42" y="540"/>
                  <a:pt x="42" y="540"/>
                </a:cubicBezTo>
                <a:cubicBezTo>
                  <a:pt x="42" y="540"/>
                  <a:pt x="42" y="540"/>
                  <a:pt x="42" y="540"/>
                </a:cubicBezTo>
                <a:cubicBezTo>
                  <a:pt x="42" y="540"/>
                  <a:pt x="42" y="540"/>
                  <a:pt x="42" y="540"/>
                </a:cubicBezTo>
                <a:cubicBezTo>
                  <a:pt x="42" y="540"/>
                  <a:pt x="42" y="540"/>
                  <a:pt x="42" y="540"/>
                </a:cubicBezTo>
                <a:close/>
                <a:moveTo>
                  <a:pt x="365" y="541"/>
                </a:moveTo>
                <a:cubicBezTo>
                  <a:pt x="365" y="541"/>
                  <a:pt x="365" y="541"/>
                  <a:pt x="365" y="541"/>
                </a:cubicBezTo>
                <a:cubicBezTo>
                  <a:pt x="365" y="540"/>
                  <a:pt x="366" y="540"/>
                  <a:pt x="365" y="540"/>
                </a:cubicBezTo>
                <a:lnTo>
                  <a:pt x="365" y="541"/>
                </a:lnTo>
                <a:close/>
                <a:moveTo>
                  <a:pt x="359" y="541"/>
                </a:moveTo>
                <a:cubicBezTo>
                  <a:pt x="359" y="542"/>
                  <a:pt x="359" y="542"/>
                  <a:pt x="359" y="542"/>
                </a:cubicBezTo>
                <a:cubicBezTo>
                  <a:pt x="360" y="542"/>
                  <a:pt x="360" y="541"/>
                  <a:pt x="360" y="541"/>
                </a:cubicBezTo>
                <a:cubicBezTo>
                  <a:pt x="360" y="540"/>
                  <a:pt x="360" y="540"/>
                  <a:pt x="360" y="540"/>
                </a:cubicBezTo>
                <a:cubicBezTo>
                  <a:pt x="359" y="540"/>
                  <a:pt x="359" y="540"/>
                  <a:pt x="359" y="540"/>
                </a:cubicBezTo>
                <a:cubicBezTo>
                  <a:pt x="359" y="541"/>
                  <a:pt x="359" y="541"/>
                  <a:pt x="359" y="541"/>
                </a:cubicBezTo>
                <a:close/>
                <a:moveTo>
                  <a:pt x="359" y="541"/>
                </a:moveTo>
                <a:cubicBezTo>
                  <a:pt x="359" y="541"/>
                  <a:pt x="359" y="541"/>
                  <a:pt x="359" y="541"/>
                </a:cubicBezTo>
                <a:cubicBezTo>
                  <a:pt x="359" y="541"/>
                  <a:pt x="359" y="541"/>
                  <a:pt x="359" y="541"/>
                </a:cubicBezTo>
                <a:cubicBezTo>
                  <a:pt x="359" y="541"/>
                  <a:pt x="358" y="541"/>
                  <a:pt x="358" y="541"/>
                </a:cubicBezTo>
                <a:cubicBezTo>
                  <a:pt x="358" y="541"/>
                  <a:pt x="358" y="541"/>
                  <a:pt x="358" y="541"/>
                </a:cubicBezTo>
                <a:cubicBezTo>
                  <a:pt x="359" y="541"/>
                  <a:pt x="358" y="541"/>
                  <a:pt x="359" y="541"/>
                </a:cubicBezTo>
                <a:close/>
                <a:moveTo>
                  <a:pt x="363" y="542"/>
                </a:moveTo>
                <a:cubicBezTo>
                  <a:pt x="363" y="542"/>
                  <a:pt x="363" y="542"/>
                  <a:pt x="364" y="542"/>
                </a:cubicBezTo>
                <a:cubicBezTo>
                  <a:pt x="364" y="542"/>
                  <a:pt x="364" y="542"/>
                  <a:pt x="364" y="542"/>
                </a:cubicBezTo>
                <a:cubicBezTo>
                  <a:pt x="364" y="541"/>
                  <a:pt x="364" y="541"/>
                  <a:pt x="363" y="541"/>
                </a:cubicBezTo>
                <a:cubicBezTo>
                  <a:pt x="363" y="541"/>
                  <a:pt x="363" y="542"/>
                  <a:pt x="363" y="542"/>
                </a:cubicBezTo>
                <a:close/>
                <a:moveTo>
                  <a:pt x="341" y="543"/>
                </a:moveTo>
                <a:cubicBezTo>
                  <a:pt x="341" y="543"/>
                  <a:pt x="341" y="543"/>
                  <a:pt x="341" y="543"/>
                </a:cubicBezTo>
                <a:cubicBezTo>
                  <a:pt x="341" y="543"/>
                  <a:pt x="341" y="543"/>
                  <a:pt x="341" y="543"/>
                </a:cubicBezTo>
                <a:cubicBezTo>
                  <a:pt x="341" y="542"/>
                  <a:pt x="341" y="542"/>
                  <a:pt x="341" y="542"/>
                </a:cubicBezTo>
                <a:cubicBezTo>
                  <a:pt x="341" y="542"/>
                  <a:pt x="341" y="542"/>
                  <a:pt x="341" y="542"/>
                </a:cubicBezTo>
                <a:cubicBezTo>
                  <a:pt x="341" y="542"/>
                  <a:pt x="341" y="542"/>
                  <a:pt x="341" y="543"/>
                </a:cubicBezTo>
                <a:close/>
                <a:moveTo>
                  <a:pt x="358" y="542"/>
                </a:moveTo>
                <a:cubicBezTo>
                  <a:pt x="358" y="542"/>
                  <a:pt x="358" y="542"/>
                  <a:pt x="358" y="542"/>
                </a:cubicBezTo>
                <a:cubicBezTo>
                  <a:pt x="358" y="542"/>
                  <a:pt x="358" y="542"/>
                  <a:pt x="358" y="542"/>
                </a:cubicBezTo>
                <a:cubicBezTo>
                  <a:pt x="358" y="542"/>
                  <a:pt x="358" y="542"/>
                  <a:pt x="358" y="542"/>
                </a:cubicBezTo>
                <a:close/>
                <a:moveTo>
                  <a:pt x="356" y="544"/>
                </a:moveTo>
                <a:cubicBezTo>
                  <a:pt x="356" y="544"/>
                  <a:pt x="355" y="544"/>
                  <a:pt x="355" y="544"/>
                </a:cubicBezTo>
                <a:cubicBezTo>
                  <a:pt x="355" y="544"/>
                  <a:pt x="355" y="544"/>
                  <a:pt x="355" y="544"/>
                </a:cubicBezTo>
                <a:cubicBezTo>
                  <a:pt x="354" y="545"/>
                  <a:pt x="354" y="545"/>
                  <a:pt x="354" y="546"/>
                </a:cubicBezTo>
                <a:cubicBezTo>
                  <a:pt x="354" y="546"/>
                  <a:pt x="354" y="547"/>
                  <a:pt x="354" y="547"/>
                </a:cubicBezTo>
                <a:cubicBezTo>
                  <a:pt x="354" y="547"/>
                  <a:pt x="354" y="547"/>
                  <a:pt x="354" y="547"/>
                </a:cubicBezTo>
                <a:cubicBezTo>
                  <a:pt x="355" y="547"/>
                  <a:pt x="358" y="543"/>
                  <a:pt x="358" y="543"/>
                </a:cubicBezTo>
                <a:cubicBezTo>
                  <a:pt x="358" y="543"/>
                  <a:pt x="358" y="543"/>
                  <a:pt x="358" y="542"/>
                </a:cubicBezTo>
                <a:cubicBezTo>
                  <a:pt x="356" y="542"/>
                  <a:pt x="356" y="542"/>
                  <a:pt x="356" y="542"/>
                </a:cubicBezTo>
                <a:cubicBezTo>
                  <a:pt x="356" y="543"/>
                  <a:pt x="356" y="543"/>
                  <a:pt x="356" y="543"/>
                </a:cubicBezTo>
                <a:cubicBezTo>
                  <a:pt x="356" y="544"/>
                  <a:pt x="356" y="544"/>
                  <a:pt x="356" y="544"/>
                </a:cubicBezTo>
                <a:cubicBezTo>
                  <a:pt x="356" y="544"/>
                  <a:pt x="356" y="544"/>
                  <a:pt x="356" y="544"/>
                </a:cubicBezTo>
                <a:close/>
                <a:moveTo>
                  <a:pt x="46" y="543"/>
                </a:moveTo>
                <a:cubicBezTo>
                  <a:pt x="46" y="543"/>
                  <a:pt x="46" y="543"/>
                  <a:pt x="46" y="543"/>
                </a:cubicBezTo>
                <a:cubicBezTo>
                  <a:pt x="46" y="543"/>
                  <a:pt x="46" y="543"/>
                  <a:pt x="46" y="543"/>
                </a:cubicBezTo>
                <a:cubicBezTo>
                  <a:pt x="46" y="543"/>
                  <a:pt x="46" y="543"/>
                  <a:pt x="46" y="543"/>
                </a:cubicBezTo>
                <a:close/>
                <a:moveTo>
                  <a:pt x="362" y="543"/>
                </a:moveTo>
                <a:cubicBezTo>
                  <a:pt x="362" y="543"/>
                  <a:pt x="362" y="543"/>
                  <a:pt x="362" y="543"/>
                </a:cubicBezTo>
                <a:cubicBezTo>
                  <a:pt x="362" y="543"/>
                  <a:pt x="362" y="543"/>
                  <a:pt x="362" y="543"/>
                </a:cubicBezTo>
                <a:cubicBezTo>
                  <a:pt x="362" y="543"/>
                  <a:pt x="362" y="543"/>
                  <a:pt x="362" y="543"/>
                </a:cubicBezTo>
                <a:cubicBezTo>
                  <a:pt x="362" y="543"/>
                  <a:pt x="362" y="543"/>
                  <a:pt x="362" y="543"/>
                </a:cubicBezTo>
                <a:close/>
                <a:moveTo>
                  <a:pt x="367" y="543"/>
                </a:moveTo>
                <a:cubicBezTo>
                  <a:pt x="367" y="543"/>
                  <a:pt x="367" y="543"/>
                  <a:pt x="367" y="543"/>
                </a:cubicBezTo>
                <a:cubicBezTo>
                  <a:pt x="367" y="543"/>
                  <a:pt x="367" y="543"/>
                  <a:pt x="367" y="543"/>
                </a:cubicBezTo>
                <a:cubicBezTo>
                  <a:pt x="367" y="543"/>
                  <a:pt x="367" y="543"/>
                  <a:pt x="367" y="543"/>
                </a:cubicBezTo>
                <a:close/>
                <a:moveTo>
                  <a:pt x="532" y="543"/>
                </a:moveTo>
                <a:cubicBezTo>
                  <a:pt x="532" y="543"/>
                  <a:pt x="531" y="543"/>
                  <a:pt x="531" y="543"/>
                </a:cubicBezTo>
                <a:cubicBezTo>
                  <a:pt x="531" y="544"/>
                  <a:pt x="531" y="544"/>
                  <a:pt x="531" y="544"/>
                </a:cubicBezTo>
                <a:cubicBezTo>
                  <a:pt x="532" y="544"/>
                  <a:pt x="532" y="543"/>
                  <a:pt x="533" y="543"/>
                </a:cubicBezTo>
                <a:cubicBezTo>
                  <a:pt x="533" y="543"/>
                  <a:pt x="533" y="543"/>
                  <a:pt x="532" y="543"/>
                </a:cubicBezTo>
                <a:close/>
                <a:moveTo>
                  <a:pt x="360" y="544"/>
                </a:moveTo>
                <a:cubicBezTo>
                  <a:pt x="360" y="544"/>
                  <a:pt x="360" y="544"/>
                  <a:pt x="360" y="544"/>
                </a:cubicBezTo>
                <a:cubicBezTo>
                  <a:pt x="360" y="544"/>
                  <a:pt x="360" y="544"/>
                  <a:pt x="360" y="545"/>
                </a:cubicBezTo>
                <a:cubicBezTo>
                  <a:pt x="361" y="544"/>
                  <a:pt x="361" y="544"/>
                  <a:pt x="361" y="543"/>
                </a:cubicBezTo>
                <a:cubicBezTo>
                  <a:pt x="361" y="544"/>
                  <a:pt x="360" y="544"/>
                  <a:pt x="360" y="544"/>
                </a:cubicBezTo>
                <a:close/>
                <a:moveTo>
                  <a:pt x="361" y="547"/>
                </a:moveTo>
                <a:cubicBezTo>
                  <a:pt x="361" y="547"/>
                  <a:pt x="361" y="547"/>
                  <a:pt x="361" y="547"/>
                </a:cubicBezTo>
                <a:cubicBezTo>
                  <a:pt x="361" y="548"/>
                  <a:pt x="361" y="548"/>
                  <a:pt x="361" y="548"/>
                </a:cubicBezTo>
                <a:cubicBezTo>
                  <a:pt x="361" y="547"/>
                  <a:pt x="361" y="548"/>
                  <a:pt x="361" y="547"/>
                </a:cubicBezTo>
                <a:cubicBezTo>
                  <a:pt x="361" y="547"/>
                  <a:pt x="361" y="547"/>
                  <a:pt x="361" y="547"/>
                </a:cubicBezTo>
                <a:cubicBezTo>
                  <a:pt x="361" y="547"/>
                  <a:pt x="361" y="547"/>
                  <a:pt x="361" y="547"/>
                </a:cubicBezTo>
                <a:cubicBezTo>
                  <a:pt x="361" y="548"/>
                  <a:pt x="361" y="548"/>
                  <a:pt x="361" y="548"/>
                </a:cubicBezTo>
                <a:cubicBezTo>
                  <a:pt x="362" y="548"/>
                  <a:pt x="363" y="547"/>
                  <a:pt x="363" y="546"/>
                </a:cubicBezTo>
                <a:cubicBezTo>
                  <a:pt x="364" y="545"/>
                  <a:pt x="363" y="545"/>
                  <a:pt x="363" y="544"/>
                </a:cubicBezTo>
                <a:cubicBezTo>
                  <a:pt x="363" y="544"/>
                  <a:pt x="363" y="544"/>
                  <a:pt x="362" y="543"/>
                </a:cubicBezTo>
                <a:cubicBezTo>
                  <a:pt x="362" y="544"/>
                  <a:pt x="362" y="544"/>
                  <a:pt x="362" y="544"/>
                </a:cubicBezTo>
                <a:cubicBezTo>
                  <a:pt x="362" y="544"/>
                  <a:pt x="362" y="544"/>
                  <a:pt x="362" y="544"/>
                </a:cubicBezTo>
                <a:cubicBezTo>
                  <a:pt x="361" y="545"/>
                  <a:pt x="361" y="545"/>
                  <a:pt x="362" y="545"/>
                </a:cubicBezTo>
                <a:cubicBezTo>
                  <a:pt x="362" y="546"/>
                  <a:pt x="361" y="546"/>
                  <a:pt x="361" y="546"/>
                </a:cubicBezTo>
                <a:cubicBezTo>
                  <a:pt x="361" y="547"/>
                  <a:pt x="361" y="547"/>
                  <a:pt x="361" y="547"/>
                </a:cubicBezTo>
                <a:close/>
                <a:moveTo>
                  <a:pt x="362" y="544"/>
                </a:moveTo>
                <a:cubicBezTo>
                  <a:pt x="363" y="544"/>
                  <a:pt x="363" y="544"/>
                  <a:pt x="363" y="544"/>
                </a:cubicBezTo>
                <a:cubicBezTo>
                  <a:pt x="363" y="545"/>
                  <a:pt x="363" y="545"/>
                  <a:pt x="363" y="545"/>
                </a:cubicBezTo>
                <a:cubicBezTo>
                  <a:pt x="363" y="545"/>
                  <a:pt x="363" y="545"/>
                  <a:pt x="362" y="545"/>
                </a:cubicBezTo>
                <a:cubicBezTo>
                  <a:pt x="362" y="545"/>
                  <a:pt x="362" y="545"/>
                  <a:pt x="362" y="544"/>
                </a:cubicBezTo>
                <a:close/>
                <a:moveTo>
                  <a:pt x="365" y="544"/>
                </a:moveTo>
                <a:cubicBezTo>
                  <a:pt x="365" y="544"/>
                  <a:pt x="365" y="544"/>
                  <a:pt x="365" y="544"/>
                </a:cubicBezTo>
                <a:cubicBezTo>
                  <a:pt x="365" y="544"/>
                  <a:pt x="365" y="544"/>
                  <a:pt x="365" y="544"/>
                </a:cubicBezTo>
                <a:cubicBezTo>
                  <a:pt x="365" y="544"/>
                  <a:pt x="365" y="544"/>
                  <a:pt x="365" y="544"/>
                </a:cubicBezTo>
                <a:cubicBezTo>
                  <a:pt x="365" y="544"/>
                  <a:pt x="365" y="544"/>
                  <a:pt x="365" y="544"/>
                </a:cubicBezTo>
                <a:close/>
                <a:moveTo>
                  <a:pt x="67" y="545"/>
                </a:moveTo>
                <a:cubicBezTo>
                  <a:pt x="67" y="545"/>
                  <a:pt x="67" y="546"/>
                  <a:pt x="67" y="546"/>
                </a:cubicBezTo>
                <a:cubicBezTo>
                  <a:pt x="68" y="546"/>
                  <a:pt x="67" y="546"/>
                  <a:pt x="68" y="546"/>
                </a:cubicBezTo>
                <a:cubicBezTo>
                  <a:pt x="68" y="546"/>
                  <a:pt x="68" y="546"/>
                  <a:pt x="68" y="546"/>
                </a:cubicBezTo>
                <a:cubicBezTo>
                  <a:pt x="68" y="546"/>
                  <a:pt x="68" y="546"/>
                  <a:pt x="68" y="546"/>
                </a:cubicBezTo>
                <a:cubicBezTo>
                  <a:pt x="68" y="546"/>
                  <a:pt x="68" y="545"/>
                  <a:pt x="68" y="544"/>
                </a:cubicBezTo>
                <a:cubicBezTo>
                  <a:pt x="67" y="545"/>
                  <a:pt x="68" y="544"/>
                  <a:pt x="67" y="545"/>
                </a:cubicBezTo>
                <a:close/>
                <a:moveTo>
                  <a:pt x="339" y="545"/>
                </a:moveTo>
                <a:cubicBezTo>
                  <a:pt x="339" y="545"/>
                  <a:pt x="339" y="545"/>
                  <a:pt x="339" y="545"/>
                </a:cubicBezTo>
                <a:cubicBezTo>
                  <a:pt x="339" y="545"/>
                  <a:pt x="339" y="545"/>
                  <a:pt x="339" y="545"/>
                </a:cubicBezTo>
                <a:cubicBezTo>
                  <a:pt x="339" y="544"/>
                  <a:pt x="340" y="545"/>
                  <a:pt x="339" y="544"/>
                </a:cubicBezTo>
                <a:cubicBezTo>
                  <a:pt x="339" y="545"/>
                  <a:pt x="339" y="545"/>
                  <a:pt x="339" y="545"/>
                </a:cubicBezTo>
                <a:close/>
                <a:moveTo>
                  <a:pt x="528" y="545"/>
                </a:moveTo>
                <a:cubicBezTo>
                  <a:pt x="528" y="545"/>
                  <a:pt x="528" y="545"/>
                  <a:pt x="528" y="545"/>
                </a:cubicBezTo>
                <a:cubicBezTo>
                  <a:pt x="528" y="545"/>
                  <a:pt x="528" y="545"/>
                  <a:pt x="528" y="545"/>
                </a:cubicBezTo>
                <a:cubicBezTo>
                  <a:pt x="528" y="545"/>
                  <a:pt x="528" y="545"/>
                  <a:pt x="528" y="545"/>
                </a:cubicBezTo>
                <a:close/>
                <a:moveTo>
                  <a:pt x="528" y="545"/>
                </a:moveTo>
                <a:cubicBezTo>
                  <a:pt x="528" y="545"/>
                  <a:pt x="528" y="545"/>
                  <a:pt x="528" y="545"/>
                </a:cubicBezTo>
                <a:cubicBezTo>
                  <a:pt x="527" y="545"/>
                  <a:pt x="527" y="545"/>
                  <a:pt x="527" y="545"/>
                </a:cubicBezTo>
                <a:cubicBezTo>
                  <a:pt x="527" y="545"/>
                  <a:pt x="527" y="545"/>
                  <a:pt x="527" y="545"/>
                </a:cubicBezTo>
                <a:cubicBezTo>
                  <a:pt x="527" y="545"/>
                  <a:pt x="527" y="545"/>
                  <a:pt x="527" y="545"/>
                </a:cubicBezTo>
                <a:cubicBezTo>
                  <a:pt x="527" y="545"/>
                  <a:pt x="527" y="545"/>
                  <a:pt x="528" y="545"/>
                </a:cubicBezTo>
                <a:close/>
                <a:moveTo>
                  <a:pt x="361" y="545"/>
                </a:moveTo>
                <a:cubicBezTo>
                  <a:pt x="361" y="545"/>
                  <a:pt x="361" y="545"/>
                  <a:pt x="361" y="545"/>
                </a:cubicBezTo>
                <a:cubicBezTo>
                  <a:pt x="361" y="545"/>
                  <a:pt x="361" y="545"/>
                  <a:pt x="361" y="545"/>
                </a:cubicBezTo>
                <a:close/>
                <a:moveTo>
                  <a:pt x="358" y="546"/>
                </a:moveTo>
                <a:cubicBezTo>
                  <a:pt x="358" y="546"/>
                  <a:pt x="358" y="546"/>
                  <a:pt x="358" y="546"/>
                </a:cubicBezTo>
                <a:cubicBezTo>
                  <a:pt x="358" y="546"/>
                  <a:pt x="358" y="546"/>
                  <a:pt x="358" y="546"/>
                </a:cubicBezTo>
                <a:close/>
                <a:moveTo>
                  <a:pt x="524" y="546"/>
                </a:moveTo>
                <a:cubicBezTo>
                  <a:pt x="524" y="546"/>
                  <a:pt x="524" y="546"/>
                  <a:pt x="524" y="547"/>
                </a:cubicBezTo>
                <a:cubicBezTo>
                  <a:pt x="525" y="546"/>
                  <a:pt x="524" y="546"/>
                  <a:pt x="525" y="546"/>
                </a:cubicBezTo>
                <a:cubicBezTo>
                  <a:pt x="525" y="546"/>
                  <a:pt x="525" y="546"/>
                  <a:pt x="524" y="546"/>
                </a:cubicBezTo>
                <a:close/>
                <a:moveTo>
                  <a:pt x="358" y="548"/>
                </a:moveTo>
                <a:cubicBezTo>
                  <a:pt x="358" y="548"/>
                  <a:pt x="358" y="548"/>
                  <a:pt x="358" y="548"/>
                </a:cubicBezTo>
                <a:cubicBezTo>
                  <a:pt x="358" y="547"/>
                  <a:pt x="358" y="547"/>
                  <a:pt x="358" y="547"/>
                </a:cubicBezTo>
                <a:cubicBezTo>
                  <a:pt x="358" y="547"/>
                  <a:pt x="358" y="547"/>
                  <a:pt x="358" y="548"/>
                </a:cubicBezTo>
                <a:close/>
                <a:moveTo>
                  <a:pt x="522" y="547"/>
                </a:moveTo>
                <a:cubicBezTo>
                  <a:pt x="522" y="547"/>
                  <a:pt x="521" y="547"/>
                  <a:pt x="521" y="547"/>
                </a:cubicBezTo>
                <a:cubicBezTo>
                  <a:pt x="521" y="548"/>
                  <a:pt x="520" y="548"/>
                  <a:pt x="519" y="548"/>
                </a:cubicBezTo>
                <a:cubicBezTo>
                  <a:pt x="519" y="548"/>
                  <a:pt x="519" y="548"/>
                  <a:pt x="519" y="549"/>
                </a:cubicBezTo>
                <a:cubicBezTo>
                  <a:pt x="519" y="549"/>
                  <a:pt x="521" y="548"/>
                  <a:pt x="522" y="548"/>
                </a:cubicBezTo>
                <a:cubicBezTo>
                  <a:pt x="522" y="547"/>
                  <a:pt x="522" y="548"/>
                  <a:pt x="522" y="547"/>
                </a:cubicBezTo>
                <a:close/>
                <a:moveTo>
                  <a:pt x="354" y="554"/>
                </a:moveTo>
                <a:cubicBezTo>
                  <a:pt x="353" y="554"/>
                  <a:pt x="353" y="554"/>
                  <a:pt x="353" y="554"/>
                </a:cubicBezTo>
                <a:cubicBezTo>
                  <a:pt x="354" y="555"/>
                  <a:pt x="354" y="555"/>
                  <a:pt x="354" y="555"/>
                </a:cubicBezTo>
                <a:cubicBezTo>
                  <a:pt x="355" y="555"/>
                  <a:pt x="355" y="553"/>
                  <a:pt x="356" y="553"/>
                </a:cubicBezTo>
                <a:cubicBezTo>
                  <a:pt x="356" y="553"/>
                  <a:pt x="356" y="552"/>
                  <a:pt x="356" y="552"/>
                </a:cubicBezTo>
                <a:cubicBezTo>
                  <a:pt x="356" y="552"/>
                  <a:pt x="356" y="552"/>
                  <a:pt x="356" y="552"/>
                </a:cubicBezTo>
                <a:cubicBezTo>
                  <a:pt x="357" y="552"/>
                  <a:pt x="356" y="552"/>
                  <a:pt x="357" y="552"/>
                </a:cubicBezTo>
                <a:cubicBezTo>
                  <a:pt x="358" y="552"/>
                  <a:pt x="359" y="551"/>
                  <a:pt x="360" y="549"/>
                </a:cubicBezTo>
                <a:cubicBezTo>
                  <a:pt x="360" y="549"/>
                  <a:pt x="360" y="549"/>
                  <a:pt x="360" y="549"/>
                </a:cubicBezTo>
                <a:cubicBezTo>
                  <a:pt x="360" y="549"/>
                  <a:pt x="360" y="549"/>
                  <a:pt x="360" y="549"/>
                </a:cubicBezTo>
                <a:cubicBezTo>
                  <a:pt x="359" y="549"/>
                  <a:pt x="359" y="549"/>
                  <a:pt x="358" y="549"/>
                </a:cubicBezTo>
                <a:cubicBezTo>
                  <a:pt x="358" y="549"/>
                  <a:pt x="358" y="549"/>
                  <a:pt x="358" y="550"/>
                </a:cubicBezTo>
                <a:cubicBezTo>
                  <a:pt x="358" y="550"/>
                  <a:pt x="358" y="550"/>
                  <a:pt x="357" y="550"/>
                </a:cubicBezTo>
                <a:cubicBezTo>
                  <a:pt x="357" y="551"/>
                  <a:pt x="357" y="550"/>
                  <a:pt x="356" y="550"/>
                </a:cubicBezTo>
                <a:cubicBezTo>
                  <a:pt x="356" y="550"/>
                  <a:pt x="356" y="550"/>
                  <a:pt x="356" y="551"/>
                </a:cubicBezTo>
                <a:cubicBezTo>
                  <a:pt x="356" y="551"/>
                  <a:pt x="356" y="551"/>
                  <a:pt x="356" y="551"/>
                </a:cubicBezTo>
                <a:cubicBezTo>
                  <a:pt x="356" y="551"/>
                  <a:pt x="356" y="551"/>
                  <a:pt x="356" y="550"/>
                </a:cubicBezTo>
                <a:cubicBezTo>
                  <a:pt x="356" y="550"/>
                  <a:pt x="356" y="548"/>
                  <a:pt x="356" y="548"/>
                </a:cubicBezTo>
                <a:cubicBezTo>
                  <a:pt x="356" y="548"/>
                  <a:pt x="356" y="548"/>
                  <a:pt x="356" y="548"/>
                </a:cubicBezTo>
                <a:cubicBezTo>
                  <a:pt x="356" y="548"/>
                  <a:pt x="356" y="548"/>
                  <a:pt x="356" y="548"/>
                </a:cubicBezTo>
                <a:cubicBezTo>
                  <a:pt x="356" y="548"/>
                  <a:pt x="355" y="548"/>
                  <a:pt x="355" y="549"/>
                </a:cubicBezTo>
                <a:cubicBezTo>
                  <a:pt x="355" y="549"/>
                  <a:pt x="355" y="549"/>
                  <a:pt x="355" y="550"/>
                </a:cubicBezTo>
                <a:cubicBezTo>
                  <a:pt x="354" y="550"/>
                  <a:pt x="354" y="550"/>
                  <a:pt x="354" y="550"/>
                </a:cubicBezTo>
                <a:cubicBezTo>
                  <a:pt x="354" y="550"/>
                  <a:pt x="354" y="550"/>
                  <a:pt x="354" y="551"/>
                </a:cubicBezTo>
                <a:cubicBezTo>
                  <a:pt x="354" y="551"/>
                  <a:pt x="354" y="551"/>
                  <a:pt x="354" y="551"/>
                </a:cubicBezTo>
                <a:cubicBezTo>
                  <a:pt x="354" y="551"/>
                  <a:pt x="354" y="551"/>
                  <a:pt x="355" y="551"/>
                </a:cubicBezTo>
                <a:cubicBezTo>
                  <a:pt x="355" y="551"/>
                  <a:pt x="355" y="551"/>
                  <a:pt x="355" y="551"/>
                </a:cubicBezTo>
                <a:cubicBezTo>
                  <a:pt x="355" y="552"/>
                  <a:pt x="354" y="552"/>
                  <a:pt x="354" y="552"/>
                </a:cubicBezTo>
                <a:cubicBezTo>
                  <a:pt x="354" y="552"/>
                  <a:pt x="354" y="552"/>
                  <a:pt x="354" y="552"/>
                </a:cubicBezTo>
                <a:cubicBezTo>
                  <a:pt x="354" y="552"/>
                  <a:pt x="354" y="552"/>
                  <a:pt x="354" y="552"/>
                </a:cubicBezTo>
                <a:cubicBezTo>
                  <a:pt x="354" y="553"/>
                  <a:pt x="354" y="553"/>
                  <a:pt x="354" y="554"/>
                </a:cubicBezTo>
                <a:cubicBezTo>
                  <a:pt x="354" y="554"/>
                  <a:pt x="354" y="554"/>
                  <a:pt x="354" y="554"/>
                </a:cubicBezTo>
                <a:cubicBezTo>
                  <a:pt x="354" y="554"/>
                  <a:pt x="354" y="554"/>
                  <a:pt x="354" y="554"/>
                </a:cubicBezTo>
                <a:close/>
                <a:moveTo>
                  <a:pt x="326" y="548"/>
                </a:moveTo>
                <a:cubicBezTo>
                  <a:pt x="326" y="548"/>
                  <a:pt x="326" y="548"/>
                  <a:pt x="326" y="548"/>
                </a:cubicBezTo>
                <a:cubicBezTo>
                  <a:pt x="325" y="548"/>
                  <a:pt x="325" y="548"/>
                  <a:pt x="325" y="548"/>
                </a:cubicBezTo>
                <a:cubicBezTo>
                  <a:pt x="325" y="548"/>
                  <a:pt x="325" y="548"/>
                  <a:pt x="325" y="548"/>
                </a:cubicBezTo>
                <a:lnTo>
                  <a:pt x="326" y="548"/>
                </a:lnTo>
                <a:close/>
                <a:moveTo>
                  <a:pt x="518" y="549"/>
                </a:moveTo>
                <a:cubicBezTo>
                  <a:pt x="518" y="548"/>
                  <a:pt x="518" y="548"/>
                  <a:pt x="518" y="548"/>
                </a:cubicBezTo>
                <a:cubicBezTo>
                  <a:pt x="518" y="549"/>
                  <a:pt x="517" y="549"/>
                  <a:pt x="517" y="549"/>
                </a:cubicBezTo>
                <a:cubicBezTo>
                  <a:pt x="517" y="549"/>
                  <a:pt x="517" y="549"/>
                  <a:pt x="517" y="549"/>
                </a:cubicBezTo>
                <a:cubicBezTo>
                  <a:pt x="517" y="549"/>
                  <a:pt x="518" y="549"/>
                  <a:pt x="518" y="549"/>
                </a:cubicBezTo>
                <a:close/>
                <a:moveTo>
                  <a:pt x="351" y="549"/>
                </a:moveTo>
                <a:cubicBezTo>
                  <a:pt x="351" y="549"/>
                  <a:pt x="351" y="549"/>
                  <a:pt x="351" y="549"/>
                </a:cubicBezTo>
                <a:cubicBezTo>
                  <a:pt x="351" y="549"/>
                  <a:pt x="351" y="549"/>
                  <a:pt x="351" y="549"/>
                </a:cubicBezTo>
                <a:cubicBezTo>
                  <a:pt x="351" y="549"/>
                  <a:pt x="351" y="549"/>
                  <a:pt x="350" y="549"/>
                </a:cubicBezTo>
                <a:cubicBezTo>
                  <a:pt x="350" y="549"/>
                  <a:pt x="350" y="549"/>
                  <a:pt x="350" y="549"/>
                </a:cubicBezTo>
                <a:cubicBezTo>
                  <a:pt x="350" y="550"/>
                  <a:pt x="350" y="550"/>
                  <a:pt x="351" y="550"/>
                </a:cubicBezTo>
                <a:cubicBezTo>
                  <a:pt x="351" y="550"/>
                  <a:pt x="351" y="550"/>
                  <a:pt x="351" y="550"/>
                </a:cubicBezTo>
                <a:cubicBezTo>
                  <a:pt x="351" y="550"/>
                  <a:pt x="351" y="550"/>
                  <a:pt x="351" y="550"/>
                </a:cubicBezTo>
                <a:lnTo>
                  <a:pt x="351" y="549"/>
                </a:lnTo>
                <a:close/>
                <a:moveTo>
                  <a:pt x="517" y="549"/>
                </a:moveTo>
                <a:cubicBezTo>
                  <a:pt x="517" y="549"/>
                  <a:pt x="516" y="549"/>
                  <a:pt x="516" y="549"/>
                </a:cubicBezTo>
                <a:cubicBezTo>
                  <a:pt x="516" y="549"/>
                  <a:pt x="515" y="549"/>
                  <a:pt x="514" y="549"/>
                </a:cubicBezTo>
                <a:cubicBezTo>
                  <a:pt x="514" y="550"/>
                  <a:pt x="514" y="550"/>
                  <a:pt x="514" y="550"/>
                </a:cubicBezTo>
                <a:cubicBezTo>
                  <a:pt x="515" y="550"/>
                  <a:pt x="516" y="550"/>
                  <a:pt x="516" y="549"/>
                </a:cubicBezTo>
                <a:lnTo>
                  <a:pt x="517" y="549"/>
                </a:lnTo>
                <a:close/>
                <a:moveTo>
                  <a:pt x="67" y="549"/>
                </a:moveTo>
                <a:cubicBezTo>
                  <a:pt x="67" y="550"/>
                  <a:pt x="66" y="550"/>
                  <a:pt x="66" y="551"/>
                </a:cubicBezTo>
                <a:cubicBezTo>
                  <a:pt x="66" y="551"/>
                  <a:pt x="66" y="551"/>
                  <a:pt x="66" y="551"/>
                </a:cubicBezTo>
                <a:cubicBezTo>
                  <a:pt x="66" y="551"/>
                  <a:pt x="66" y="551"/>
                  <a:pt x="66" y="551"/>
                </a:cubicBezTo>
                <a:cubicBezTo>
                  <a:pt x="67" y="551"/>
                  <a:pt x="66" y="550"/>
                  <a:pt x="67" y="550"/>
                </a:cubicBezTo>
                <a:cubicBezTo>
                  <a:pt x="67" y="549"/>
                  <a:pt x="67" y="550"/>
                  <a:pt x="67" y="549"/>
                </a:cubicBezTo>
                <a:close/>
                <a:moveTo>
                  <a:pt x="513" y="550"/>
                </a:moveTo>
                <a:cubicBezTo>
                  <a:pt x="513" y="551"/>
                  <a:pt x="513" y="551"/>
                  <a:pt x="513" y="551"/>
                </a:cubicBezTo>
                <a:cubicBezTo>
                  <a:pt x="513" y="551"/>
                  <a:pt x="514" y="551"/>
                  <a:pt x="514" y="550"/>
                </a:cubicBezTo>
                <a:cubicBezTo>
                  <a:pt x="514" y="550"/>
                  <a:pt x="514" y="550"/>
                  <a:pt x="514" y="550"/>
                </a:cubicBezTo>
                <a:cubicBezTo>
                  <a:pt x="514" y="550"/>
                  <a:pt x="513" y="550"/>
                  <a:pt x="513" y="550"/>
                </a:cubicBezTo>
                <a:close/>
                <a:moveTo>
                  <a:pt x="467" y="550"/>
                </a:moveTo>
                <a:cubicBezTo>
                  <a:pt x="467" y="551"/>
                  <a:pt x="467" y="551"/>
                  <a:pt x="468" y="551"/>
                </a:cubicBezTo>
                <a:cubicBezTo>
                  <a:pt x="468" y="551"/>
                  <a:pt x="468" y="551"/>
                  <a:pt x="467" y="550"/>
                </a:cubicBezTo>
                <a:close/>
                <a:moveTo>
                  <a:pt x="512" y="551"/>
                </a:moveTo>
                <a:cubicBezTo>
                  <a:pt x="512" y="551"/>
                  <a:pt x="512" y="551"/>
                  <a:pt x="512" y="551"/>
                </a:cubicBezTo>
                <a:cubicBezTo>
                  <a:pt x="512" y="551"/>
                  <a:pt x="512" y="551"/>
                  <a:pt x="512" y="551"/>
                </a:cubicBezTo>
                <a:cubicBezTo>
                  <a:pt x="512" y="551"/>
                  <a:pt x="512" y="551"/>
                  <a:pt x="512" y="551"/>
                </a:cubicBezTo>
                <a:close/>
                <a:moveTo>
                  <a:pt x="40" y="551"/>
                </a:moveTo>
                <a:cubicBezTo>
                  <a:pt x="40" y="551"/>
                  <a:pt x="40" y="551"/>
                  <a:pt x="40" y="551"/>
                </a:cubicBezTo>
                <a:cubicBezTo>
                  <a:pt x="40" y="551"/>
                  <a:pt x="40" y="551"/>
                  <a:pt x="40" y="551"/>
                </a:cubicBezTo>
                <a:close/>
                <a:moveTo>
                  <a:pt x="510" y="551"/>
                </a:moveTo>
                <a:cubicBezTo>
                  <a:pt x="510" y="552"/>
                  <a:pt x="510" y="552"/>
                  <a:pt x="510" y="552"/>
                </a:cubicBezTo>
                <a:cubicBezTo>
                  <a:pt x="511" y="552"/>
                  <a:pt x="511" y="552"/>
                  <a:pt x="511" y="552"/>
                </a:cubicBezTo>
                <a:cubicBezTo>
                  <a:pt x="511" y="551"/>
                  <a:pt x="511" y="552"/>
                  <a:pt x="510" y="551"/>
                </a:cubicBezTo>
                <a:close/>
                <a:moveTo>
                  <a:pt x="40" y="552"/>
                </a:moveTo>
                <a:cubicBezTo>
                  <a:pt x="40" y="552"/>
                  <a:pt x="40" y="552"/>
                  <a:pt x="40" y="552"/>
                </a:cubicBezTo>
                <a:cubicBezTo>
                  <a:pt x="40" y="552"/>
                  <a:pt x="40" y="552"/>
                  <a:pt x="40" y="552"/>
                </a:cubicBezTo>
                <a:cubicBezTo>
                  <a:pt x="40" y="552"/>
                  <a:pt x="40" y="552"/>
                  <a:pt x="40" y="552"/>
                </a:cubicBezTo>
                <a:close/>
                <a:moveTo>
                  <a:pt x="321" y="552"/>
                </a:moveTo>
                <a:cubicBezTo>
                  <a:pt x="321" y="553"/>
                  <a:pt x="321" y="553"/>
                  <a:pt x="321" y="553"/>
                </a:cubicBezTo>
                <a:cubicBezTo>
                  <a:pt x="321" y="553"/>
                  <a:pt x="321" y="553"/>
                  <a:pt x="321" y="553"/>
                </a:cubicBezTo>
                <a:cubicBezTo>
                  <a:pt x="322" y="553"/>
                  <a:pt x="322" y="553"/>
                  <a:pt x="322" y="553"/>
                </a:cubicBezTo>
                <a:cubicBezTo>
                  <a:pt x="322" y="553"/>
                  <a:pt x="322" y="553"/>
                  <a:pt x="321" y="552"/>
                </a:cubicBezTo>
                <a:cubicBezTo>
                  <a:pt x="321" y="552"/>
                  <a:pt x="321" y="552"/>
                  <a:pt x="321" y="552"/>
                </a:cubicBezTo>
                <a:close/>
                <a:moveTo>
                  <a:pt x="321" y="553"/>
                </a:moveTo>
                <a:cubicBezTo>
                  <a:pt x="321" y="553"/>
                  <a:pt x="321" y="553"/>
                  <a:pt x="321" y="553"/>
                </a:cubicBezTo>
                <a:cubicBezTo>
                  <a:pt x="320" y="553"/>
                  <a:pt x="320" y="553"/>
                  <a:pt x="320" y="553"/>
                </a:cubicBezTo>
                <a:cubicBezTo>
                  <a:pt x="320" y="553"/>
                  <a:pt x="320" y="553"/>
                  <a:pt x="320" y="553"/>
                </a:cubicBezTo>
                <a:lnTo>
                  <a:pt x="321" y="553"/>
                </a:lnTo>
                <a:close/>
                <a:moveTo>
                  <a:pt x="351" y="553"/>
                </a:moveTo>
                <a:cubicBezTo>
                  <a:pt x="351" y="553"/>
                  <a:pt x="351" y="553"/>
                  <a:pt x="351" y="553"/>
                </a:cubicBezTo>
                <a:cubicBezTo>
                  <a:pt x="351" y="553"/>
                  <a:pt x="351" y="553"/>
                  <a:pt x="351" y="553"/>
                </a:cubicBezTo>
                <a:cubicBezTo>
                  <a:pt x="351" y="553"/>
                  <a:pt x="351" y="553"/>
                  <a:pt x="351" y="553"/>
                </a:cubicBezTo>
                <a:close/>
                <a:moveTo>
                  <a:pt x="507" y="553"/>
                </a:moveTo>
                <a:cubicBezTo>
                  <a:pt x="507" y="553"/>
                  <a:pt x="507" y="553"/>
                  <a:pt x="507" y="553"/>
                </a:cubicBezTo>
                <a:cubicBezTo>
                  <a:pt x="507" y="554"/>
                  <a:pt x="507" y="554"/>
                  <a:pt x="507" y="554"/>
                </a:cubicBezTo>
                <a:cubicBezTo>
                  <a:pt x="507" y="553"/>
                  <a:pt x="507" y="554"/>
                  <a:pt x="507" y="553"/>
                </a:cubicBezTo>
                <a:cubicBezTo>
                  <a:pt x="507" y="553"/>
                  <a:pt x="507" y="553"/>
                  <a:pt x="507" y="553"/>
                </a:cubicBezTo>
                <a:cubicBezTo>
                  <a:pt x="507" y="553"/>
                  <a:pt x="507" y="553"/>
                  <a:pt x="507" y="553"/>
                </a:cubicBezTo>
                <a:close/>
                <a:moveTo>
                  <a:pt x="43" y="553"/>
                </a:moveTo>
                <a:cubicBezTo>
                  <a:pt x="43" y="554"/>
                  <a:pt x="43" y="554"/>
                  <a:pt x="43" y="554"/>
                </a:cubicBezTo>
                <a:cubicBezTo>
                  <a:pt x="43" y="554"/>
                  <a:pt x="43" y="554"/>
                  <a:pt x="43" y="554"/>
                </a:cubicBezTo>
                <a:cubicBezTo>
                  <a:pt x="43" y="553"/>
                  <a:pt x="43" y="553"/>
                  <a:pt x="43" y="553"/>
                </a:cubicBezTo>
                <a:cubicBezTo>
                  <a:pt x="43" y="553"/>
                  <a:pt x="43" y="553"/>
                  <a:pt x="43" y="553"/>
                </a:cubicBezTo>
                <a:cubicBezTo>
                  <a:pt x="43" y="553"/>
                  <a:pt x="43" y="553"/>
                  <a:pt x="43" y="553"/>
                </a:cubicBezTo>
                <a:close/>
                <a:moveTo>
                  <a:pt x="495" y="553"/>
                </a:moveTo>
                <a:cubicBezTo>
                  <a:pt x="495" y="553"/>
                  <a:pt x="495" y="553"/>
                  <a:pt x="495" y="553"/>
                </a:cubicBezTo>
                <a:cubicBezTo>
                  <a:pt x="495" y="553"/>
                  <a:pt x="495" y="553"/>
                  <a:pt x="495" y="553"/>
                </a:cubicBezTo>
                <a:cubicBezTo>
                  <a:pt x="495" y="553"/>
                  <a:pt x="495" y="553"/>
                  <a:pt x="495" y="553"/>
                </a:cubicBezTo>
                <a:close/>
                <a:moveTo>
                  <a:pt x="505" y="554"/>
                </a:moveTo>
                <a:cubicBezTo>
                  <a:pt x="506" y="554"/>
                  <a:pt x="506" y="554"/>
                  <a:pt x="505" y="553"/>
                </a:cubicBezTo>
                <a:cubicBezTo>
                  <a:pt x="505" y="554"/>
                  <a:pt x="505" y="554"/>
                  <a:pt x="505" y="554"/>
                </a:cubicBezTo>
                <a:close/>
                <a:moveTo>
                  <a:pt x="40" y="554"/>
                </a:moveTo>
                <a:cubicBezTo>
                  <a:pt x="40" y="554"/>
                  <a:pt x="40" y="554"/>
                  <a:pt x="40" y="554"/>
                </a:cubicBezTo>
                <a:cubicBezTo>
                  <a:pt x="39" y="554"/>
                  <a:pt x="39" y="554"/>
                  <a:pt x="39" y="554"/>
                </a:cubicBezTo>
                <a:cubicBezTo>
                  <a:pt x="39" y="554"/>
                  <a:pt x="39" y="554"/>
                  <a:pt x="39" y="554"/>
                </a:cubicBezTo>
                <a:cubicBezTo>
                  <a:pt x="39" y="554"/>
                  <a:pt x="39" y="554"/>
                  <a:pt x="39" y="554"/>
                </a:cubicBezTo>
                <a:lnTo>
                  <a:pt x="40" y="554"/>
                </a:lnTo>
                <a:close/>
                <a:moveTo>
                  <a:pt x="67" y="554"/>
                </a:moveTo>
                <a:cubicBezTo>
                  <a:pt x="67" y="554"/>
                  <a:pt x="67" y="554"/>
                  <a:pt x="67" y="554"/>
                </a:cubicBezTo>
                <a:cubicBezTo>
                  <a:pt x="67" y="554"/>
                  <a:pt x="67" y="554"/>
                  <a:pt x="67" y="554"/>
                </a:cubicBezTo>
                <a:close/>
                <a:moveTo>
                  <a:pt x="341" y="567"/>
                </a:moveTo>
                <a:cubicBezTo>
                  <a:pt x="341" y="567"/>
                  <a:pt x="341" y="567"/>
                  <a:pt x="341" y="567"/>
                </a:cubicBezTo>
                <a:cubicBezTo>
                  <a:pt x="341" y="567"/>
                  <a:pt x="342" y="567"/>
                  <a:pt x="342" y="567"/>
                </a:cubicBezTo>
                <a:cubicBezTo>
                  <a:pt x="342" y="566"/>
                  <a:pt x="342" y="566"/>
                  <a:pt x="342" y="566"/>
                </a:cubicBezTo>
                <a:cubicBezTo>
                  <a:pt x="343" y="566"/>
                  <a:pt x="343" y="566"/>
                  <a:pt x="343" y="566"/>
                </a:cubicBezTo>
                <a:cubicBezTo>
                  <a:pt x="344" y="564"/>
                  <a:pt x="348" y="562"/>
                  <a:pt x="348" y="560"/>
                </a:cubicBezTo>
                <a:cubicBezTo>
                  <a:pt x="349" y="560"/>
                  <a:pt x="349" y="560"/>
                  <a:pt x="350" y="560"/>
                </a:cubicBezTo>
                <a:cubicBezTo>
                  <a:pt x="350" y="560"/>
                  <a:pt x="350" y="560"/>
                  <a:pt x="350" y="559"/>
                </a:cubicBezTo>
                <a:cubicBezTo>
                  <a:pt x="350" y="559"/>
                  <a:pt x="350" y="558"/>
                  <a:pt x="350" y="558"/>
                </a:cubicBezTo>
                <a:cubicBezTo>
                  <a:pt x="350" y="558"/>
                  <a:pt x="351" y="558"/>
                  <a:pt x="351" y="558"/>
                </a:cubicBezTo>
                <a:cubicBezTo>
                  <a:pt x="351" y="558"/>
                  <a:pt x="351" y="558"/>
                  <a:pt x="351" y="559"/>
                </a:cubicBezTo>
                <a:cubicBezTo>
                  <a:pt x="351" y="558"/>
                  <a:pt x="351" y="558"/>
                  <a:pt x="351" y="557"/>
                </a:cubicBezTo>
                <a:cubicBezTo>
                  <a:pt x="352" y="557"/>
                  <a:pt x="353" y="556"/>
                  <a:pt x="354" y="556"/>
                </a:cubicBezTo>
                <a:cubicBezTo>
                  <a:pt x="354" y="555"/>
                  <a:pt x="354" y="556"/>
                  <a:pt x="354" y="555"/>
                </a:cubicBezTo>
                <a:cubicBezTo>
                  <a:pt x="354" y="555"/>
                  <a:pt x="353" y="555"/>
                  <a:pt x="353" y="555"/>
                </a:cubicBezTo>
                <a:cubicBezTo>
                  <a:pt x="353" y="555"/>
                  <a:pt x="353" y="555"/>
                  <a:pt x="352" y="555"/>
                </a:cubicBezTo>
                <a:cubicBezTo>
                  <a:pt x="352" y="555"/>
                  <a:pt x="352" y="555"/>
                  <a:pt x="352" y="556"/>
                </a:cubicBezTo>
                <a:cubicBezTo>
                  <a:pt x="352" y="556"/>
                  <a:pt x="351" y="555"/>
                  <a:pt x="351" y="555"/>
                </a:cubicBezTo>
                <a:cubicBezTo>
                  <a:pt x="351" y="556"/>
                  <a:pt x="351" y="557"/>
                  <a:pt x="350" y="557"/>
                </a:cubicBezTo>
                <a:cubicBezTo>
                  <a:pt x="350" y="558"/>
                  <a:pt x="350" y="558"/>
                  <a:pt x="350" y="558"/>
                </a:cubicBezTo>
                <a:cubicBezTo>
                  <a:pt x="349" y="558"/>
                  <a:pt x="348" y="560"/>
                  <a:pt x="348" y="560"/>
                </a:cubicBezTo>
                <a:cubicBezTo>
                  <a:pt x="348" y="560"/>
                  <a:pt x="348" y="560"/>
                  <a:pt x="347" y="559"/>
                </a:cubicBezTo>
                <a:cubicBezTo>
                  <a:pt x="347" y="559"/>
                  <a:pt x="349" y="556"/>
                  <a:pt x="349" y="555"/>
                </a:cubicBezTo>
                <a:cubicBezTo>
                  <a:pt x="349" y="555"/>
                  <a:pt x="349" y="555"/>
                  <a:pt x="349" y="555"/>
                </a:cubicBezTo>
                <a:cubicBezTo>
                  <a:pt x="349" y="556"/>
                  <a:pt x="348" y="557"/>
                  <a:pt x="348" y="557"/>
                </a:cubicBezTo>
                <a:cubicBezTo>
                  <a:pt x="347" y="557"/>
                  <a:pt x="347" y="557"/>
                  <a:pt x="346" y="558"/>
                </a:cubicBezTo>
                <a:cubicBezTo>
                  <a:pt x="346" y="558"/>
                  <a:pt x="346" y="558"/>
                  <a:pt x="346" y="559"/>
                </a:cubicBezTo>
                <a:cubicBezTo>
                  <a:pt x="346" y="559"/>
                  <a:pt x="345" y="559"/>
                  <a:pt x="345" y="559"/>
                </a:cubicBezTo>
                <a:cubicBezTo>
                  <a:pt x="345" y="562"/>
                  <a:pt x="345" y="562"/>
                  <a:pt x="345" y="562"/>
                </a:cubicBezTo>
                <a:cubicBezTo>
                  <a:pt x="345" y="562"/>
                  <a:pt x="344" y="562"/>
                  <a:pt x="344" y="563"/>
                </a:cubicBezTo>
                <a:cubicBezTo>
                  <a:pt x="344" y="563"/>
                  <a:pt x="344" y="563"/>
                  <a:pt x="344" y="563"/>
                </a:cubicBezTo>
                <a:cubicBezTo>
                  <a:pt x="344" y="563"/>
                  <a:pt x="344" y="563"/>
                  <a:pt x="343" y="563"/>
                </a:cubicBezTo>
                <a:cubicBezTo>
                  <a:pt x="343" y="564"/>
                  <a:pt x="343" y="565"/>
                  <a:pt x="343" y="565"/>
                </a:cubicBezTo>
                <a:cubicBezTo>
                  <a:pt x="342" y="565"/>
                  <a:pt x="342" y="565"/>
                  <a:pt x="342" y="565"/>
                </a:cubicBezTo>
                <a:cubicBezTo>
                  <a:pt x="341" y="566"/>
                  <a:pt x="341" y="566"/>
                  <a:pt x="341" y="567"/>
                </a:cubicBezTo>
                <a:close/>
                <a:moveTo>
                  <a:pt x="346" y="560"/>
                </a:moveTo>
                <a:cubicBezTo>
                  <a:pt x="346" y="560"/>
                  <a:pt x="346" y="560"/>
                  <a:pt x="346" y="560"/>
                </a:cubicBezTo>
                <a:cubicBezTo>
                  <a:pt x="346" y="560"/>
                  <a:pt x="346" y="560"/>
                  <a:pt x="346" y="560"/>
                </a:cubicBezTo>
                <a:cubicBezTo>
                  <a:pt x="346" y="560"/>
                  <a:pt x="346" y="560"/>
                  <a:pt x="346" y="560"/>
                </a:cubicBezTo>
                <a:close/>
                <a:moveTo>
                  <a:pt x="501" y="556"/>
                </a:moveTo>
                <a:cubicBezTo>
                  <a:pt x="501" y="555"/>
                  <a:pt x="501" y="556"/>
                  <a:pt x="501" y="555"/>
                </a:cubicBezTo>
                <a:cubicBezTo>
                  <a:pt x="501" y="556"/>
                  <a:pt x="501" y="556"/>
                  <a:pt x="501" y="556"/>
                </a:cubicBezTo>
                <a:close/>
                <a:moveTo>
                  <a:pt x="500" y="556"/>
                </a:moveTo>
                <a:cubicBezTo>
                  <a:pt x="500" y="556"/>
                  <a:pt x="500" y="556"/>
                  <a:pt x="500" y="556"/>
                </a:cubicBezTo>
                <a:cubicBezTo>
                  <a:pt x="500" y="556"/>
                  <a:pt x="500" y="556"/>
                  <a:pt x="499" y="556"/>
                </a:cubicBezTo>
                <a:cubicBezTo>
                  <a:pt x="499" y="556"/>
                  <a:pt x="500" y="556"/>
                  <a:pt x="500" y="556"/>
                </a:cubicBezTo>
                <a:close/>
                <a:moveTo>
                  <a:pt x="319" y="557"/>
                </a:moveTo>
                <a:cubicBezTo>
                  <a:pt x="320" y="557"/>
                  <a:pt x="319" y="556"/>
                  <a:pt x="319" y="556"/>
                </a:cubicBezTo>
                <a:cubicBezTo>
                  <a:pt x="319" y="556"/>
                  <a:pt x="319" y="557"/>
                  <a:pt x="319" y="557"/>
                </a:cubicBezTo>
                <a:close/>
                <a:moveTo>
                  <a:pt x="499" y="557"/>
                </a:moveTo>
                <a:cubicBezTo>
                  <a:pt x="499" y="557"/>
                  <a:pt x="499" y="557"/>
                  <a:pt x="499" y="557"/>
                </a:cubicBezTo>
                <a:cubicBezTo>
                  <a:pt x="499" y="557"/>
                  <a:pt x="499" y="557"/>
                  <a:pt x="499" y="557"/>
                </a:cubicBezTo>
                <a:cubicBezTo>
                  <a:pt x="499" y="556"/>
                  <a:pt x="499" y="557"/>
                  <a:pt x="499" y="556"/>
                </a:cubicBezTo>
                <a:cubicBezTo>
                  <a:pt x="499" y="557"/>
                  <a:pt x="499" y="557"/>
                  <a:pt x="499" y="557"/>
                </a:cubicBezTo>
                <a:close/>
                <a:moveTo>
                  <a:pt x="45" y="557"/>
                </a:moveTo>
                <a:cubicBezTo>
                  <a:pt x="45" y="557"/>
                  <a:pt x="45" y="557"/>
                  <a:pt x="45" y="557"/>
                </a:cubicBezTo>
                <a:cubicBezTo>
                  <a:pt x="45" y="557"/>
                  <a:pt x="45" y="557"/>
                  <a:pt x="45" y="557"/>
                </a:cubicBezTo>
                <a:cubicBezTo>
                  <a:pt x="45" y="557"/>
                  <a:pt x="45" y="557"/>
                  <a:pt x="45" y="557"/>
                </a:cubicBezTo>
                <a:cubicBezTo>
                  <a:pt x="44" y="557"/>
                  <a:pt x="44" y="557"/>
                  <a:pt x="44" y="557"/>
                </a:cubicBezTo>
                <a:cubicBezTo>
                  <a:pt x="44" y="557"/>
                  <a:pt x="44" y="557"/>
                  <a:pt x="45" y="557"/>
                </a:cubicBezTo>
                <a:close/>
                <a:moveTo>
                  <a:pt x="498" y="557"/>
                </a:moveTo>
                <a:cubicBezTo>
                  <a:pt x="498" y="557"/>
                  <a:pt x="498" y="557"/>
                  <a:pt x="498" y="557"/>
                </a:cubicBezTo>
                <a:cubicBezTo>
                  <a:pt x="498" y="557"/>
                  <a:pt x="498" y="557"/>
                  <a:pt x="498" y="557"/>
                </a:cubicBezTo>
                <a:cubicBezTo>
                  <a:pt x="498" y="557"/>
                  <a:pt x="498" y="557"/>
                  <a:pt x="498" y="557"/>
                </a:cubicBezTo>
                <a:close/>
                <a:moveTo>
                  <a:pt x="318" y="559"/>
                </a:moveTo>
                <a:cubicBezTo>
                  <a:pt x="318" y="559"/>
                  <a:pt x="318" y="559"/>
                  <a:pt x="318" y="559"/>
                </a:cubicBezTo>
                <a:cubicBezTo>
                  <a:pt x="318" y="558"/>
                  <a:pt x="318" y="557"/>
                  <a:pt x="317" y="557"/>
                </a:cubicBezTo>
                <a:cubicBezTo>
                  <a:pt x="317" y="557"/>
                  <a:pt x="317" y="557"/>
                  <a:pt x="317" y="557"/>
                </a:cubicBezTo>
                <a:cubicBezTo>
                  <a:pt x="316" y="557"/>
                  <a:pt x="316" y="558"/>
                  <a:pt x="316" y="559"/>
                </a:cubicBezTo>
                <a:cubicBezTo>
                  <a:pt x="316" y="559"/>
                  <a:pt x="317" y="559"/>
                  <a:pt x="317" y="559"/>
                </a:cubicBezTo>
                <a:cubicBezTo>
                  <a:pt x="318" y="559"/>
                  <a:pt x="318" y="559"/>
                  <a:pt x="318" y="559"/>
                </a:cubicBezTo>
                <a:close/>
                <a:moveTo>
                  <a:pt x="318" y="558"/>
                </a:moveTo>
                <a:cubicBezTo>
                  <a:pt x="318" y="558"/>
                  <a:pt x="318" y="558"/>
                  <a:pt x="318" y="558"/>
                </a:cubicBezTo>
                <a:cubicBezTo>
                  <a:pt x="318" y="557"/>
                  <a:pt x="318" y="557"/>
                  <a:pt x="318" y="557"/>
                </a:cubicBezTo>
                <a:lnTo>
                  <a:pt x="318" y="558"/>
                </a:lnTo>
                <a:close/>
                <a:moveTo>
                  <a:pt x="319" y="558"/>
                </a:moveTo>
                <a:cubicBezTo>
                  <a:pt x="319" y="557"/>
                  <a:pt x="319" y="557"/>
                  <a:pt x="319" y="557"/>
                </a:cubicBezTo>
                <a:cubicBezTo>
                  <a:pt x="319" y="558"/>
                  <a:pt x="319" y="557"/>
                  <a:pt x="319" y="558"/>
                </a:cubicBezTo>
                <a:close/>
                <a:moveTo>
                  <a:pt x="497" y="558"/>
                </a:moveTo>
                <a:cubicBezTo>
                  <a:pt x="497" y="557"/>
                  <a:pt x="497" y="557"/>
                  <a:pt x="497" y="557"/>
                </a:cubicBezTo>
                <a:cubicBezTo>
                  <a:pt x="497" y="558"/>
                  <a:pt x="497" y="557"/>
                  <a:pt x="497" y="558"/>
                </a:cubicBezTo>
                <a:close/>
                <a:moveTo>
                  <a:pt x="318" y="558"/>
                </a:moveTo>
                <a:cubicBezTo>
                  <a:pt x="318" y="558"/>
                  <a:pt x="318" y="558"/>
                  <a:pt x="318" y="558"/>
                </a:cubicBezTo>
                <a:cubicBezTo>
                  <a:pt x="319" y="558"/>
                  <a:pt x="319" y="558"/>
                  <a:pt x="318" y="558"/>
                </a:cubicBezTo>
                <a:close/>
                <a:moveTo>
                  <a:pt x="496" y="558"/>
                </a:moveTo>
                <a:cubicBezTo>
                  <a:pt x="497" y="558"/>
                  <a:pt x="497" y="558"/>
                  <a:pt x="497" y="558"/>
                </a:cubicBezTo>
                <a:cubicBezTo>
                  <a:pt x="497" y="558"/>
                  <a:pt x="497" y="558"/>
                  <a:pt x="497" y="558"/>
                </a:cubicBezTo>
                <a:cubicBezTo>
                  <a:pt x="496" y="558"/>
                  <a:pt x="496" y="558"/>
                  <a:pt x="496" y="558"/>
                </a:cubicBezTo>
                <a:close/>
                <a:moveTo>
                  <a:pt x="494" y="559"/>
                </a:moveTo>
                <a:cubicBezTo>
                  <a:pt x="494" y="559"/>
                  <a:pt x="494" y="559"/>
                  <a:pt x="493" y="559"/>
                </a:cubicBezTo>
                <a:cubicBezTo>
                  <a:pt x="494" y="559"/>
                  <a:pt x="494" y="559"/>
                  <a:pt x="494" y="559"/>
                </a:cubicBezTo>
                <a:cubicBezTo>
                  <a:pt x="494" y="559"/>
                  <a:pt x="494" y="559"/>
                  <a:pt x="495" y="559"/>
                </a:cubicBezTo>
                <a:cubicBezTo>
                  <a:pt x="495" y="559"/>
                  <a:pt x="495" y="558"/>
                  <a:pt x="496" y="558"/>
                </a:cubicBezTo>
                <a:cubicBezTo>
                  <a:pt x="496" y="558"/>
                  <a:pt x="496" y="558"/>
                  <a:pt x="495" y="558"/>
                </a:cubicBezTo>
                <a:cubicBezTo>
                  <a:pt x="495" y="558"/>
                  <a:pt x="494" y="559"/>
                  <a:pt x="494" y="559"/>
                </a:cubicBezTo>
                <a:cubicBezTo>
                  <a:pt x="494" y="559"/>
                  <a:pt x="494" y="559"/>
                  <a:pt x="494" y="559"/>
                </a:cubicBezTo>
                <a:close/>
                <a:moveTo>
                  <a:pt x="487" y="558"/>
                </a:moveTo>
                <a:cubicBezTo>
                  <a:pt x="487" y="559"/>
                  <a:pt x="487" y="559"/>
                  <a:pt x="487" y="559"/>
                </a:cubicBezTo>
                <a:cubicBezTo>
                  <a:pt x="488" y="559"/>
                  <a:pt x="488" y="559"/>
                  <a:pt x="488" y="559"/>
                </a:cubicBezTo>
                <a:cubicBezTo>
                  <a:pt x="488" y="559"/>
                  <a:pt x="488" y="559"/>
                  <a:pt x="488" y="558"/>
                </a:cubicBezTo>
                <a:cubicBezTo>
                  <a:pt x="488" y="558"/>
                  <a:pt x="488" y="558"/>
                  <a:pt x="488" y="558"/>
                </a:cubicBezTo>
                <a:lnTo>
                  <a:pt x="487" y="558"/>
                </a:lnTo>
                <a:close/>
                <a:moveTo>
                  <a:pt x="485" y="559"/>
                </a:moveTo>
                <a:cubicBezTo>
                  <a:pt x="485" y="559"/>
                  <a:pt x="485" y="559"/>
                  <a:pt x="485" y="559"/>
                </a:cubicBezTo>
                <a:cubicBezTo>
                  <a:pt x="485" y="559"/>
                  <a:pt x="485" y="559"/>
                  <a:pt x="485" y="559"/>
                </a:cubicBezTo>
                <a:cubicBezTo>
                  <a:pt x="485" y="559"/>
                  <a:pt x="485" y="559"/>
                  <a:pt x="485" y="559"/>
                </a:cubicBezTo>
                <a:cubicBezTo>
                  <a:pt x="485" y="559"/>
                  <a:pt x="485" y="559"/>
                  <a:pt x="485" y="559"/>
                </a:cubicBezTo>
                <a:close/>
                <a:moveTo>
                  <a:pt x="360" y="559"/>
                </a:moveTo>
                <a:cubicBezTo>
                  <a:pt x="360" y="559"/>
                  <a:pt x="360" y="559"/>
                  <a:pt x="360" y="559"/>
                </a:cubicBezTo>
                <a:close/>
                <a:moveTo>
                  <a:pt x="491" y="560"/>
                </a:moveTo>
                <a:cubicBezTo>
                  <a:pt x="491" y="560"/>
                  <a:pt x="491" y="560"/>
                  <a:pt x="491" y="560"/>
                </a:cubicBezTo>
                <a:cubicBezTo>
                  <a:pt x="491" y="560"/>
                  <a:pt x="491" y="560"/>
                  <a:pt x="491" y="561"/>
                </a:cubicBezTo>
                <a:cubicBezTo>
                  <a:pt x="492" y="560"/>
                  <a:pt x="492" y="560"/>
                  <a:pt x="493" y="560"/>
                </a:cubicBezTo>
                <a:cubicBezTo>
                  <a:pt x="493" y="560"/>
                  <a:pt x="493" y="560"/>
                  <a:pt x="493" y="559"/>
                </a:cubicBezTo>
                <a:cubicBezTo>
                  <a:pt x="493" y="559"/>
                  <a:pt x="493" y="559"/>
                  <a:pt x="493" y="559"/>
                </a:cubicBezTo>
                <a:cubicBezTo>
                  <a:pt x="493" y="559"/>
                  <a:pt x="491" y="560"/>
                  <a:pt x="491" y="560"/>
                </a:cubicBezTo>
                <a:close/>
                <a:moveTo>
                  <a:pt x="42" y="560"/>
                </a:moveTo>
                <a:cubicBezTo>
                  <a:pt x="43" y="560"/>
                  <a:pt x="43" y="560"/>
                  <a:pt x="43" y="560"/>
                </a:cubicBezTo>
                <a:cubicBezTo>
                  <a:pt x="43" y="560"/>
                  <a:pt x="43" y="560"/>
                  <a:pt x="43" y="560"/>
                </a:cubicBezTo>
                <a:cubicBezTo>
                  <a:pt x="42" y="560"/>
                  <a:pt x="42" y="560"/>
                  <a:pt x="42" y="560"/>
                </a:cubicBezTo>
                <a:close/>
                <a:moveTo>
                  <a:pt x="316" y="561"/>
                </a:moveTo>
                <a:cubicBezTo>
                  <a:pt x="316" y="561"/>
                  <a:pt x="316" y="561"/>
                  <a:pt x="316" y="561"/>
                </a:cubicBezTo>
                <a:cubicBezTo>
                  <a:pt x="316" y="561"/>
                  <a:pt x="316" y="560"/>
                  <a:pt x="316" y="560"/>
                </a:cubicBezTo>
                <a:cubicBezTo>
                  <a:pt x="316" y="560"/>
                  <a:pt x="316" y="560"/>
                  <a:pt x="316" y="560"/>
                </a:cubicBezTo>
                <a:cubicBezTo>
                  <a:pt x="316" y="561"/>
                  <a:pt x="316" y="560"/>
                  <a:pt x="316" y="561"/>
                </a:cubicBezTo>
                <a:close/>
                <a:moveTo>
                  <a:pt x="349" y="560"/>
                </a:moveTo>
                <a:cubicBezTo>
                  <a:pt x="349" y="560"/>
                  <a:pt x="349" y="561"/>
                  <a:pt x="349" y="561"/>
                </a:cubicBezTo>
                <a:cubicBezTo>
                  <a:pt x="349" y="560"/>
                  <a:pt x="349" y="561"/>
                  <a:pt x="349" y="560"/>
                </a:cubicBezTo>
                <a:close/>
                <a:moveTo>
                  <a:pt x="490" y="561"/>
                </a:moveTo>
                <a:cubicBezTo>
                  <a:pt x="490" y="560"/>
                  <a:pt x="490" y="560"/>
                  <a:pt x="490" y="560"/>
                </a:cubicBezTo>
                <a:cubicBezTo>
                  <a:pt x="490" y="560"/>
                  <a:pt x="490" y="560"/>
                  <a:pt x="490" y="560"/>
                </a:cubicBezTo>
                <a:cubicBezTo>
                  <a:pt x="490" y="561"/>
                  <a:pt x="490" y="561"/>
                  <a:pt x="490" y="561"/>
                </a:cubicBezTo>
                <a:cubicBezTo>
                  <a:pt x="490" y="561"/>
                  <a:pt x="490" y="561"/>
                  <a:pt x="490" y="561"/>
                </a:cubicBezTo>
                <a:close/>
                <a:moveTo>
                  <a:pt x="315" y="561"/>
                </a:moveTo>
                <a:cubicBezTo>
                  <a:pt x="315" y="560"/>
                  <a:pt x="315" y="561"/>
                  <a:pt x="315" y="560"/>
                </a:cubicBezTo>
                <a:cubicBezTo>
                  <a:pt x="315" y="561"/>
                  <a:pt x="315" y="561"/>
                  <a:pt x="315" y="561"/>
                </a:cubicBezTo>
                <a:close/>
                <a:moveTo>
                  <a:pt x="359" y="561"/>
                </a:moveTo>
                <a:cubicBezTo>
                  <a:pt x="359" y="561"/>
                  <a:pt x="359" y="561"/>
                  <a:pt x="359" y="561"/>
                </a:cubicBezTo>
                <a:cubicBezTo>
                  <a:pt x="359" y="561"/>
                  <a:pt x="359" y="561"/>
                  <a:pt x="359" y="561"/>
                </a:cubicBezTo>
                <a:close/>
                <a:moveTo>
                  <a:pt x="487" y="562"/>
                </a:moveTo>
                <a:cubicBezTo>
                  <a:pt x="487" y="562"/>
                  <a:pt x="488" y="562"/>
                  <a:pt x="488" y="562"/>
                </a:cubicBezTo>
                <a:cubicBezTo>
                  <a:pt x="488" y="562"/>
                  <a:pt x="488" y="562"/>
                  <a:pt x="488" y="561"/>
                </a:cubicBezTo>
                <a:cubicBezTo>
                  <a:pt x="489" y="561"/>
                  <a:pt x="488" y="561"/>
                  <a:pt x="488" y="561"/>
                </a:cubicBezTo>
                <a:cubicBezTo>
                  <a:pt x="488" y="561"/>
                  <a:pt x="487" y="561"/>
                  <a:pt x="487" y="561"/>
                </a:cubicBezTo>
                <a:cubicBezTo>
                  <a:pt x="487" y="562"/>
                  <a:pt x="487" y="562"/>
                  <a:pt x="487" y="562"/>
                </a:cubicBezTo>
                <a:close/>
                <a:moveTo>
                  <a:pt x="428" y="561"/>
                </a:moveTo>
                <a:cubicBezTo>
                  <a:pt x="429" y="561"/>
                  <a:pt x="428" y="561"/>
                  <a:pt x="429" y="561"/>
                </a:cubicBezTo>
                <a:cubicBezTo>
                  <a:pt x="428" y="561"/>
                  <a:pt x="428" y="561"/>
                  <a:pt x="428" y="561"/>
                </a:cubicBezTo>
                <a:cubicBezTo>
                  <a:pt x="428" y="561"/>
                  <a:pt x="428" y="561"/>
                  <a:pt x="428" y="561"/>
                </a:cubicBezTo>
                <a:close/>
                <a:moveTo>
                  <a:pt x="358" y="562"/>
                </a:moveTo>
                <a:cubicBezTo>
                  <a:pt x="358" y="562"/>
                  <a:pt x="358" y="561"/>
                  <a:pt x="358" y="561"/>
                </a:cubicBezTo>
                <a:cubicBezTo>
                  <a:pt x="358" y="561"/>
                  <a:pt x="358" y="561"/>
                  <a:pt x="358" y="561"/>
                </a:cubicBezTo>
                <a:cubicBezTo>
                  <a:pt x="358" y="561"/>
                  <a:pt x="358" y="561"/>
                  <a:pt x="358" y="562"/>
                </a:cubicBezTo>
                <a:close/>
                <a:moveTo>
                  <a:pt x="314" y="562"/>
                </a:moveTo>
                <a:cubicBezTo>
                  <a:pt x="314" y="562"/>
                  <a:pt x="314" y="562"/>
                  <a:pt x="314" y="562"/>
                </a:cubicBezTo>
                <a:cubicBezTo>
                  <a:pt x="314" y="562"/>
                  <a:pt x="314" y="562"/>
                  <a:pt x="314" y="562"/>
                </a:cubicBezTo>
                <a:cubicBezTo>
                  <a:pt x="314" y="562"/>
                  <a:pt x="314" y="562"/>
                  <a:pt x="314" y="562"/>
                </a:cubicBezTo>
                <a:close/>
                <a:moveTo>
                  <a:pt x="480" y="562"/>
                </a:moveTo>
                <a:cubicBezTo>
                  <a:pt x="480" y="562"/>
                  <a:pt x="480" y="562"/>
                  <a:pt x="480" y="562"/>
                </a:cubicBezTo>
                <a:cubicBezTo>
                  <a:pt x="480" y="562"/>
                  <a:pt x="480" y="562"/>
                  <a:pt x="480" y="562"/>
                </a:cubicBezTo>
                <a:cubicBezTo>
                  <a:pt x="480" y="562"/>
                  <a:pt x="480" y="562"/>
                  <a:pt x="480" y="562"/>
                </a:cubicBezTo>
                <a:cubicBezTo>
                  <a:pt x="480" y="562"/>
                  <a:pt x="480" y="562"/>
                  <a:pt x="480" y="562"/>
                </a:cubicBezTo>
                <a:close/>
                <a:moveTo>
                  <a:pt x="486" y="563"/>
                </a:moveTo>
                <a:cubicBezTo>
                  <a:pt x="487" y="563"/>
                  <a:pt x="487" y="563"/>
                  <a:pt x="487" y="563"/>
                </a:cubicBezTo>
                <a:cubicBezTo>
                  <a:pt x="486" y="562"/>
                  <a:pt x="486" y="562"/>
                  <a:pt x="486" y="562"/>
                </a:cubicBezTo>
                <a:cubicBezTo>
                  <a:pt x="485" y="562"/>
                  <a:pt x="485" y="562"/>
                  <a:pt x="485" y="562"/>
                </a:cubicBezTo>
                <a:cubicBezTo>
                  <a:pt x="485" y="562"/>
                  <a:pt x="484" y="563"/>
                  <a:pt x="484" y="563"/>
                </a:cubicBezTo>
                <a:cubicBezTo>
                  <a:pt x="483" y="563"/>
                  <a:pt x="483" y="563"/>
                  <a:pt x="483" y="563"/>
                </a:cubicBezTo>
                <a:cubicBezTo>
                  <a:pt x="482" y="563"/>
                  <a:pt x="482" y="563"/>
                  <a:pt x="482" y="564"/>
                </a:cubicBezTo>
                <a:cubicBezTo>
                  <a:pt x="482" y="564"/>
                  <a:pt x="482" y="564"/>
                  <a:pt x="482" y="564"/>
                </a:cubicBezTo>
                <a:cubicBezTo>
                  <a:pt x="483" y="564"/>
                  <a:pt x="484" y="564"/>
                  <a:pt x="484" y="564"/>
                </a:cubicBezTo>
                <a:cubicBezTo>
                  <a:pt x="485" y="563"/>
                  <a:pt x="484" y="563"/>
                  <a:pt x="485" y="563"/>
                </a:cubicBezTo>
                <a:cubicBezTo>
                  <a:pt x="485" y="562"/>
                  <a:pt x="486" y="563"/>
                  <a:pt x="486" y="563"/>
                </a:cubicBezTo>
                <a:close/>
                <a:moveTo>
                  <a:pt x="42" y="562"/>
                </a:moveTo>
                <a:cubicBezTo>
                  <a:pt x="42" y="562"/>
                  <a:pt x="42" y="562"/>
                  <a:pt x="42" y="562"/>
                </a:cubicBezTo>
                <a:cubicBezTo>
                  <a:pt x="42" y="562"/>
                  <a:pt x="42" y="562"/>
                  <a:pt x="42" y="562"/>
                </a:cubicBezTo>
                <a:cubicBezTo>
                  <a:pt x="42" y="562"/>
                  <a:pt x="42" y="562"/>
                  <a:pt x="42" y="562"/>
                </a:cubicBezTo>
                <a:close/>
                <a:moveTo>
                  <a:pt x="314" y="564"/>
                </a:moveTo>
                <a:cubicBezTo>
                  <a:pt x="314" y="563"/>
                  <a:pt x="314" y="562"/>
                  <a:pt x="313" y="562"/>
                </a:cubicBezTo>
                <a:cubicBezTo>
                  <a:pt x="313" y="562"/>
                  <a:pt x="313" y="563"/>
                  <a:pt x="312" y="563"/>
                </a:cubicBezTo>
                <a:cubicBezTo>
                  <a:pt x="312" y="563"/>
                  <a:pt x="312" y="563"/>
                  <a:pt x="312" y="563"/>
                </a:cubicBezTo>
                <a:cubicBezTo>
                  <a:pt x="313" y="564"/>
                  <a:pt x="313" y="564"/>
                  <a:pt x="313" y="564"/>
                </a:cubicBezTo>
                <a:cubicBezTo>
                  <a:pt x="314" y="564"/>
                  <a:pt x="314" y="564"/>
                  <a:pt x="314" y="564"/>
                </a:cubicBezTo>
                <a:close/>
                <a:moveTo>
                  <a:pt x="477" y="564"/>
                </a:moveTo>
                <a:cubicBezTo>
                  <a:pt x="477" y="564"/>
                  <a:pt x="477" y="564"/>
                  <a:pt x="477" y="564"/>
                </a:cubicBezTo>
                <a:cubicBezTo>
                  <a:pt x="477" y="563"/>
                  <a:pt x="477" y="563"/>
                  <a:pt x="477" y="563"/>
                </a:cubicBezTo>
                <a:cubicBezTo>
                  <a:pt x="477" y="563"/>
                  <a:pt x="477" y="563"/>
                  <a:pt x="477" y="563"/>
                </a:cubicBezTo>
                <a:lnTo>
                  <a:pt x="477" y="564"/>
                </a:lnTo>
                <a:close/>
                <a:moveTo>
                  <a:pt x="39" y="565"/>
                </a:moveTo>
                <a:cubicBezTo>
                  <a:pt x="39" y="565"/>
                  <a:pt x="39" y="565"/>
                  <a:pt x="39" y="565"/>
                </a:cubicBezTo>
                <a:cubicBezTo>
                  <a:pt x="39" y="565"/>
                  <a:pt x="39" y="565"/>
                  <a:pt x="39" y="565"/>
                </a:cubicBezTo>
                <a:cubicBezTo>
                  <a:pt x="39" y="565"/>
                  <a:pt x="39" y="565"/>
                  <a:pt x="39" y="565"/>
                </a:cubicBezTo>
                <a:cubicBezTo>
                  <a:pt x="38" y="565"/>
                  <a:pt x="38" y="564"/>
                  <a:pt x="38" y="564"/>
                </a:cubicBezTo>
                <a:cubicBezTo>
                  <a:pt x="38" y="564"/>
                  <a:pt x="38" y="565"/>
                  <a:pt x="38" y="565"/>
                </a:cubicBezTo>
                <a:cubicBezTo>
                  <a:pt x="38" y="565"/>
                  <a:pt x="39" y="565"/>
                  <a:pt x="39" y="565"/>
                </a:cubicBezTo>
                <a:close/>
                <a:moveTo>
                  <a:pt x="312" y="564"/>
                </a:moveTo>
                <a:cubicBezTo>
                  <a:pt x="312" y="564"/>
                  <a:pt x="312" y="564"/>
                  <a:pt x="312" y="564"/>
                </a:cubicBezTo>
                <a:cubicBezTo>
                  <a:pt x="312" y="564"/>
                  <a:pt x="312" y="564"/>
                  <a:pt x="312" y="564"/>
                </a:cubicBezTo>
                <a:cubicBezTo>
                  <a:pt x="312" y="564"/>
                  <a:pt x="312" y="564"/>
                  <a:pt x="312" y="564"/>
                </a:cubicBezTo>
                <a:close/>
                <a:moveTo>
                  <a:pt x="475" y="564"/>
                </a:moveTo>
                <a:cubicBezTo>
                  <a:pt x="475" y="564"/>
                  <a:pt x="475" y="564"/>
                  <a:pt x="475" y="564"/>
                </a:cubicBezTo>
                <a:cubicBezTo>
                  <a:pt x="474" y="564"/>
                  <a:pt x="474" y="564"/>
                  <a:pt x="473" y="564"/>
                </a:cubicBezTo>
                <a:cubicBezTo>
                  <a:pt x="473" y="565"/>
                  <a:pt x="473" y="564"/>
                  <a:pt x="472" y="564"/>
                </a:cubicBezTo>
                <a:cubicBezTo>
                  <a:pt x="472" y="564"/>
                  <a:pt x="472" y="565"/>
                  <a:pt x="472" y="565"/>
                </a:cubicBezTo>
                <a:cubicBezTo>
                  <a:pt x="472" y="565"/>
                  <a:pt x="472" y="565"/>
                  <a:pt x="472" y="565"/>
                </a:cubicBezTo>
                <a:cubicBezTo>
                  <a:pt x="472" y="565"/>
                  <a:pt x="472" y="565"/>
                  <a:pt x="472" y="566"/>
                </a:cubicBezTo>
                <a:cubicBezTo>
                  <a:pt x="473" y="566"/>
                  <a:pt x="474" y="565"/>
                  <a:pt x="474" y="564"/>
                </a:cubicBezTo>
                <a:cubicBezTo>
                  <a:pt x="474" y="564"/>
                  <a:pt x="474" y="564"/>
                  <a:pt x="474" y="564"/>
                </a:cubicBezTo>
                <a:cubicBezTo>
                  <a:pt x="475" y="564"/>
                  <a:pt x="474" y="564"/>
                  <a:pt x="474" y="564"/>
                </a:cubicBezTo>
                <a:cubicBezTo>
                  <a:pt x="475" y="564"/>
                  <a:pt x="474" y="564"/>
                  <a:pt x="475" y="564"/>
                </a:cubicBezTo>
                <a:cubicBezTo>
                  <a:pt x="475" y="564"/>
                  <a:pt x="475" y="564"/>
                  <a:pt x="475" y="564"/>
                </a:cubicBezTo>
                <a:close/>
                <a:moveTo>
                  <a:pt x="480" y="565"/>
                </a:moveTo>
                <a:cubicBezTo>
                  <a:pt x="479" y="564"/>
                  <a:pt x="480" y="564"/>
                  <a:pt x="479" y="564"/>
                </a:cubicBezTo>
                <a:cubicBezTo>
                  <a:pt x="478" y="565"/>
                  <a:pt x="477" y="566"/>
                  <a:pt x="476" y="566"/>
                </a:cubicBezTo>
                <a:cubicBezTo>
                  <a:pt x="475" y="566"/>
                  <a:pt x="476" y="566"/>
                  <a:pt x="475" y="566"/>
                </a:cubicBezTo>
                <a:cubicBezTo>
                  <a:pt x="475" y="566"/>
                  <a:pt x="475" y="566"/>
                  <a:pt x="475" y="566"/>
                </a:cubicBezTo>
                <a:cubicBezTo>
                  <a:pt x="477" y="566"/>
                  <a:pt x="478" y="566"/>
                  <a:pt x="479" y="565"/>
                </a:cubicBezTo>
                <a:lnTo>
                  <a:pt x="480" y="565"/>
                </a:lnTo>
                <a:close/>
                <a:moveTo>
                  <a:pt x="42" y="565"/>
                </a:moveTo>
                <a:cubicBezTo>
                  <a:pt x="42" y="565"/>
                  <a:pt x="42" y="565"/>
                  <a:pt x="42" y="565"/>
                </a:cubicBezTo>
                <a:cubicBezTo>
                  <a:pt x="42" y="565"/>
                  <a:pt x="42" y="565"/>
                  <a:pt x="42" y="565"/>
                </a:cubicBezTo>
                <a:cubicBezTo>
                  <a:pt x="42" y="565"/>
                  <a:pt x="42" y="565"/>
                  <a:pt x="42" y="565"/>
                </a:cubicBezTo>
                <a:cubicBezTo>
                  <a:pt x="42" y="565"/>
                  <a:pt x="42" y="565"/>
                  <a:pt x="42" y="565"/>
                </a:cubicBezTo>
                <a:cubicBezTo>
                  <a:pt x="42" y="565"/>
                  <a:pt x="42" y="564"/>
                  <a:pt x="42" y="564"/>
                </a:cubicBezTo>
                <a:cubicBezTo>
                  <a:pt x="42" y="564"/>
                  <a:pt x="42" y="565"/>
                  <a:pt x="42" y="565"/>
                </a:cubicBezTo>
                <a:close/>
                <a:moveTo>
                  <a:pt x="43" y="566"/>
                </a:moveTo>
                <a:cubicBezTo>
                  <a:pt x="43" y="566"/>
                  <a:pt x="43" y="566"/>
                  <a:pt x="43" y="566"/>
                </a:cubicBezTo>
                <a:cubicBezTo>
                  <a:pt x="43" y="565"/>
                  <a:pt x="43" y="565"/>
                  <a:pt x="43" y="564"/>
                </a:cubicBezTo>
                <a:cubicBezTo>
                  <a:pt x="43" y="564"/>
                  <a:pt x="43" y="564"/>
                  <a:pt x="43" y="564"/>
                </a:cubicBezTo>
                <a:cubicBezTo>
                  <a:pt x="43" y="565"/>
                  <a:pt x="43" y="565"/>
                  <a:pt x="43" y="566"/>
                </a:cubicBezTo>
                <a:close/>
                <a:moveTo>
                  <a:pt x="64" y="565"/>
                </a:moveTo>
                <a:cubicBezTo>
                  <a:pt x="65" y="565"/>
                  <a:pt x="65" y="565"/>
                  <a:pt x="65" y="565"/>
                </a:cubicBezTo>
                <a:cubicBezTo>
                  <a:pt x="65" y="564"/>
                  <a:pt x="65" y="564"/>
                  <a:pt x="65" y="564"/>
                </a:cubicBezTo>
                <a:cubicBezTo>
                  <a:pt x="64" y="564"/>
                  <a:pt x="64" y="564"/>
                  <a:pt x="64" y="564"/>
                </a:cubicBezTo>
                <a:lnTo>
                  <a:pt x="64" y="565"/>
                </a:lnTo>
                <a:close/>
                <a:moveTo>
                  <a:pt x="342" y="565"/>
                </a:moveTo>
                <a:cubicBezTo>
                  <a:pt x="342" y="565"/>
                  <a:pt x="342" y="565"/>
                  <a:pt x="342" y="564"/>
                </a:cubicBezTo>
                <a:lnTo>
                  <a:pt x="342" y="565"/>
                </a:lnTo>
                <a:close/>
                <a:moveTo>
                  <a:pt x="41" y="565"/>
                </a:moveTo>
                <a:cubicBezTo>
                  <a:pt x="41" y="565"/>
                  <a:pt x="41" y="565"/>
                  <a:pt x="41" y="565"/>
                </a:cubicBezTo>
                <a:cubicBezTo>
                  <a:pt x="40" y="565"/>
                  <a:pt x="41" y="565"/>
                  <a:pt x="41" y="565"/>
                </a:cubicBezTo>
                <a:close/>
                <a:moveTo>
                  <a:pt x="310" y="565"/>
                </a:moveTo>
                <a:cubicBezTo>
                  <a:pt x="310" y="565"/>
                  <a:pt x="310" y="565"/>
                  <a:pt x="310" y="565"/>
                </a:cubicBezTo>
                <a:cubicBezTo>
                  <a:pt x="310" y="565"/>
                  <a:pt x="310" y="565"/>
                  <a:pt x="310" y="565"/>
                </a:cubicBezTo>
                <a:cubicBezTo>
                  <a:pt x="309" y="565"/>
                  <a:pt x="309" y="565"/>
                  <a:pt x="309" y="566"/>
                </a:cubicBezTo>
                <a:cubicBezTo>
                  <a:pt x="309" y="566"/>
                  <a:pt x="309" y="566"/>
                  <a:pt x="309" y="566"/>
                </a:cubicBezTo>
                <a:cubicBezTo>
                  <a:pt x="309" y="566"/>
                  <a:pt x="309" y="566"/>
                  <a:pt x="310" y="566"/>
                </a:cubicBezTo>
                <a:cubicBezTo>
                  <a:pt x="310" y="566"/>
                  <a:pt x="310" y="565"/>
                  <a:pt x="310" y="565"/>
                </a:cubicBezTo>
                <a:close/>
                <a:moveTo>
                  <a:pt x="469" y="566"/>
                </a:moveTo>
                <a:cubicBezTo>
                  <a:pt x="469" y="566"/>
                  <a:pt x="469" y="566"/>
                  <a:pt x="469" y="566"/>
                </a:cubicBezTo>
                <a:cubicBezTo>
                  <a:pt x="469" y="566"/>
                  <a:pt x="469" y="566"/>
                  <a:pt x="469" y="566"/>
                </a:cubicBezTo>
                <a:cubicBezTo>
                  <a:pt x="469" y="566"/>
                  <a:pt x="469" y="566"/>
                  <a:pt x="469" y="566"/>
                </a:cubicBezTo>
                <a:cubicBezTo>
                  <a:pt x="469" y="566"/>
                  <a:pt x="469" y="566"/>
                  <a:pt x="469" y="566"/>
                </a:cubicBezTo>
                <a:close/>
                <a:moveTo>
                  <a:pt x="344" y="566"/>
                </a:moveTo>
                <a:cubicBezTo>
                  <a:pt x="344" y="566"/>
                  <a:pt x="344" y="566"/>
                  <a:pt x="344" y="566"/>
                </a:cubicBezTo>
                <a:cubicBezTo>
                  <a:pt x="344" y="566"/>
                  <a:pt x="344" y="566"/>
                  <a:pt x="344" y="566"/>
                </a:cubicBezTo>
                <a:close/>
                <a:moveTo>
                  <a:pt x="474" y="567"/>
                </a:moveTo>
                <a:cubicBezTo>
                  <a:pt x="474" y="566"/>
                  <a:pt x="474" y="566"/>
                  <a:pt x="474" y="566"/>
                </a:cubicBezTo>
                <a:cubicBezTo>
                  <a:pt x="474" y="566"/>
                  <a:pt x="473" y="566"/>
                  <a:pt x="473" y="566"/>
                </a:cubicBezTo>
                <a:cubicBezTo>
                  <a:pt x="473" y="567"/>
                  <a:pt x="473" y="567"/>
                  <a:pt x="473" y="567"/>
                </a:cubicBezTo>
                <a:cubicBezTo>
                  <a:pt x="474" y="567"/>
                  <a:pt x="474" y="567"/>
                  <a:pt x="474" y="567"/>
                </a:cubicBezTo>
                <a:close/>
                <a:moveTo>
                  <a:pt x="65" y="645"/>
                </a:moveTo>
                <a:cubicBezTo>
                  <a:pt x="65" y="645"/>
                  <a:pt x="64" y="645"/>
                  <a:pt x="64" y="645"/>
                </a:cubicBezTo>
                <a:cubicBezTo>
                  <a:pt x="64" y="644"/>
                  <a:pt x="64" y="644"/>
                  <a:pt x="63" y="643"/>
                </a:cubicBezTo>
                <a:cubicBezTo>
                  <a:pt x="63" y="643"/>
                  <a:pt x="63" y="643"/>
                  <a:pt x="63" y="643"/>
                </a:cubicBezTo>
                <a:cubicBezTo>
                  <a:pt x="63" y="642"/>
                  <a:pt x="63" y="642"/>
                  <a:pt x="63" y="642"/>
                </a:cubicBezTo>
                <a:cubicBezTo>
                  <a:pt x="62" y="642"/>
                  <a:pt x="61" y="642"/>
                  <a:pt x="61" y="642"/>
                </a:cubicBezTo>
                <a:cubicBezTo>
                  <a:pt x="60" y="642"/>
                  <a:pt x="60" y="641"/>
                  <a:pt x="60" y="641"/>
                </a:cubicBezTo>
                <a:cubicBezTo>
                  <a:pt x="60" y="641"/>
                  <a:pt x="60" y="641"/>
                  <a:pt x="59" y="641"/>
                </a:cubicBezTo>
                <a:cubicBezTo>
                  <a:pt x="59" y="641"/>
                  <a:pt x="58" y="639"/>
                  <a:pt x="59" y="639"/>
                </a:cubicBezTo>
                <a:cubicBezTo>
                  <a:pt x="59" y="638"/>
                  <a:pt x="59" y="638"/>
                  <a:pt x="59" y="638"/>
                </a:cubicBezTo>
                <a:cubicBezTo>
                  <a:pt x="58" y="638"/>
                  <a:pt x="58" y="638"/>
                  <a:pt x="58" y="639"/>
                </a:cubicBezTo>
                <a:cubicBezTo>
                  <a:pt x="58" y="639"/>
                  <a:pt x="58" y="639"/>
                  <a:pt x="57" y="639"/>
                </a:cubicBezTo>
                <a:cubicBezTo>
                  <a:pt x="57" y="638"/>
                  <a:pt x="58" y="638"/>
                  <a:pt x="57" y="637"/>
                </a:cubicBezTo>
                <a:cubicBezTo>
                  <a:pt x="57" y="637"/>
                  <a:pt x="57" y="637"/>
                  <a:pt x="57" y="636"/>
                </a:cubicBezTo>
                <a:cubicBezTo>
                  <a:pt x="56" y="636"/>
                  <a:pt x="56" y="636"/>
                  <a:pt x="56" y="636"/>
                </a:cubicBezTo>
                <a:cubicBezTo>
                  <a:pt x="56" y="636"/>
                  <a:pt x="56" y="635"/>
                  <a:pt x="56" y="635"/>
                </a:cubicBezTo>
                <a:cubicBezTo>
                  <a:pt x="56" y="635"/>
                  <a:pt x="56" y="635"/>
                  <a:pt x="56" y="635"/>
                </a:cubicBezTo>
                <a:cubicBezTo>
                  <a:pt x="55" y="635"/>
                  <a:pt x="54" y="635"/>
                  <a:pt x="53" y="635"/>
                </a:cubicBezTo>
                <a:cubicBezTo>
                  <a:pt x="53" y="636"/>
                  <a:pt x="53" y="636"/>
                  <a:pt x="53" y="636"/>
                </a:cubicBezTo>
                <a:cubicBezTo>
                  <a:pt x="53" y="636"/>
                  <a:pt x="53" y="636"/>
                  <a:pt x="53" y="636"/>
                </a:cubicBezTo>
                <a:cubicBezTo>
                  <a:pt x="53" y="636"/>
                  <a:pt x="53" y="636"/>
                  <a:pt x="53" y="636"/>
                </a:cubicBezTo>
                <a:cubicBezTo>
                  <a:pt x="53" y="637"/>
                  <a:pt x="52" y="638"/>
                  <a:pt x="52" y="639"/>
                </a:cubicBezTo>
                <a:cubicBezTo>
                  <a:pt x="50" y="639"/>
                  <a:pt x="47" y="639"/>
                  <a:pt x="46" y="638"/>
                </a:cubicBezTo>
                <a:cubicBezTo>
                  <a:pt x="45" y="638"/>
                  <a:pt x="43" y="637"/>
                  <a:pt x="42" y="637"/>
                </a:cubicBezTo>
                <a:cubicBezTo>
                  <a:pt x="41" y="636"/>
                  <a:pt x="40" y="636"/>
                  <a:pt x="39" y="636"/>
                </a:cubicBezTo>
                <a:cubicBezTo>
                  <a:pt x="38" y="635"/>
                  <a:pt x="36" y="634"/>
                  <a:pt x="35" y="633"/>
                </a:cubicBezTo>
                <a:cubicBezTo>
                  <a:pt x="33" y="633"/>
                  <a:pt x="33" y="633"/>
                  <a:pt x="33" y="633"/>
                </a:cubicBezTo>
                <a:cubicBezTo>
                  <a:pt x="33" y="633"/>
                  <a:pt x="33" y="633"/>
                  <a:pt x="33" y="633"/>
                </a:cubicBezTo>
                <a:cubicBezTo>
                  <a:pt x="32" y="632"/>
                  <a:pt x="31" y="632"/>
                  <a:pt x="30" y="632"/>
                </a:cubicBezTo>
                <a:cubicBezTo>
                  <a:pt x="30" y="631"/>
                  <a:pt x="30" y="631"/>
                  <a:pt x="30" y="630"/>
                </a:cubicBezTo>
                <a:cubicBezTo>
                  <a:pt x="30" y="630"/>
                  <a:pt x="29" y="631"/>
                  <a:pt x="28" y="631"/>
                </a:cubicBezTo>
                <a:cubicBezTo>
                  <a:pt x="28" y="631"/>
                  <a:pt x="28" y="630"/>
                  <a:pt x="27" y="630"/>
                </a:cubicBezTo>
                <a:cubicBezTo>
                  <a:pt x="27" y="630"/>
                  <a:pt x="27" y="630"/>
                  <a:pt x="27" y="630"/>
                </a:cubicBezTo>
                <a:cubicBezTo>
                  <a:pt x="27" y="630"/>
                  <a:pt x="26" y="630"/>
                  <a:pt x="27" y="630"/>
                </a:cubicBezTo>
                <a:cubicBezTo>
                  <a:pt x="27" y="629"/>
                  <a:pt x="27" y="629"/>
                  <a:pt x="27" y="629"/>
                </a:cubicBezTo>
                <a:cubicBezTo>
                  <a:pt x="26" y="629"/>
                  <a:pt x="25" y="630"/>
                  <a:pt x="25" y="629"/>
                </a:cubicBezTo>
                <a:cubicBezTo>
                  <a:pt x="24" y="629"/>
                  <a:pt x="23" y="629"/>
                  <a:pt x="23" y="628"/>
                </a:cubicBezTo>
                <a:cubicBezTo>
                  <a:pt x="22" y="628"/>
                  <a:pt x="22" y="628"/>
                  <a:pt x="22" y="628"/>
                </a:cubicBezTo>
                <a:cubicBezTo>
                  <a:pt x="22" y="627"/>
                  <a:pt x="22" y="626"/>
                  <a:pt x="22" y="626"/>
                </a:cubicBezTo>
                <a:cubicBezTo>
                  <a:pt x="22" y="625"/>
                  <a:pt x="21" y="625"/>
                  <a:pt x="21" y="625"/>
                </a:cubicBezTo>
                <a:cubicBezTo>
                  <a:pt x="21" y="625"/>
                  <a:pt x="21" y="624"/>
                  <a:pt x="21" y="623"/>
                </a:cubicBezTo>
                <a:cubicBezTo>
                  <a:pt x="21" y="623"/>
                  <a:pt x="21" y="623"/>
                  <a:pt x="21" y="623"/>
                </a:cubicBezTo>
                <a:cubicBezTo>
                  <a:pt x="21" y="623"/>
                  <a:pt x="21" y="623"/>
                  <a:pt x="21" y="622"/>
                </a:cubicBezTo>
                <a:cubicBezTo>
                  <a:pt x="21" y="622"/>
                  <a:pt x="20" y="622"/>
                  <a:pt x="20" y="621"/>
                </a:cubicBezTo>
                <a:cubicBezTo>
                  <a:pt x="20" y="621"/>
                  <a:pt x="20" y="620"/>
                  <a:pt x="21" y="620"/>
                </a:cubicBezTo>
                <a:cubicBezTo>
                  <a:pt x="20" y="620"/>
                  <a:pt x="20" y="620"/>
                  <a:pt x="19" y="619"/>
                </a:cubicBezTo>
                <a:cubicBezTo>
                  <a:pt x="19" y="618"/>
                  <a:pt x="19" y="618"/>
                  <a:pt x="19" y="618"/>
                </a:cubicBezTo>
                <a:cubicBezTo>
                  <a:pt x="19" y="618"/>
                  <a:pt x="19" y="618"/>
                  <a:pt x="19" y="617"/>
                </a:cubicBezTo>
                <a:cubicBezTo>
                  <a:pt x="19" y="616"/>
                  <a:pt x="19" y="616"/>
                  <a:pt x="19" y="616"/>
                </a:cubicBezTo>
                <a:cubicBezTo>
                  <a:pt x="19" y="616"/>
                  <a:pt x="18" y="615"/>
                  <a:pt x="18" y="615"/>
                </a:cubicBezTo>
                <a:cubicBezTo>
                  <a:pt x="18" y="615"/>
                  <a:pt x="19" y="614"/>
                  <a:pt x="19" y="614"/>
                </a:cubicBezTo>
                <a:cubicBezTo>
                  <a:pt x="18" y="614"/>
                  <a:pt x="18" y="613"/>
                  <a:pt x="18" y="613"/>
                </a:cubicBezTo>
                <a:cubicBezTo>
                  <a:pt x="18" y="612"/>
                  <a:pt x="18" y="611"/>
                  <a:pt x="18" y="610"/>
                </a:cubicBezTo>
                <a:cubicBezTo>
                  <a:pt x="18" y="610"/>
                  <a:pt x="17" y="609"/>
                  <a:pt x="17" y="609"/>
                </a:cubicBezTo>
                <a:cubicBezTo>
                  <a:pt x="17" y="608"/>
                  <a:pt x="17" y="608"/>
                  <a:pt x="17" y="607"/>
                </a:cubicBezTo>
                <a:cubicBezTo>
                  <a:pt x="17" y="607"/>
                  <a:pt x="17" y="606"/>
                  <a:pt x="17" y="606"/>
                </a:cubicBezTo>
                <a:cubicBezTo>
                  <a:pt x="17" y="606"/>
                  <a:pt x="17" y="604"/>
                  <a:pt x="17" y="603"/>
                </a:cubicBezTo>
                <a:cubicBezTo>
                  <a:pt x="17" y="601"/>
                  <a:pt x="17" y="601"/>
                  <a:pt x="17" y="600"/>
                </a:cubicBezTo>
                <a:cubicBezTo>
                  <a:pt x="17" y="599"/>
                  <a:pt x="17" y="598"/>
                  <a:pt x="17" y="597"/>
                </a:cubicBezTo>
                <a:cubicBezTo>
                  <a:pt x="17" y="595"/>
                  <a:pt x="18" y="593"/>
                  <a:pt x="18" y="592"/>
                </a:cubicBezTo>
                <a:cubicBezTo>
                  <a:pt x="18" y="591"/>
                  <a:pt x="18" y="591"/>
                  <a:pt x="18" y="590"/>
                </a:cubicBezTo>
                <a:cubicBezTo>
                  <a:pt x="18" y="590"/>
                  <a:pt x="18" y="590"/>
                  <a:pt x="18" y="589"/>
                </a:cubicBezTo>
                <a:cubicBezTo>
                  <a:pt x="18" y="589"/>
                  <a:pt x="18" y="589"/>
                  <a:pt x="18" y="588"/>
                </a:cubicBezTo>
                <a:cubicBezTo>
                  <a:pt x="18" y="588"/>
                  <a:pt x="18" y="588"/>
                  <a:pt x="18" y="587"/>
                </a:cubicBezTo>
                <a:cubicBezTo>
                  <a:pt x="18" y="587"/>
                  <a:pt x="18" y="587"/>
                  <a:pt x="18" y="586"/>
                </a:cubicBezTo>
                <a:cubicBezTo>
                  <a:pt x="18" y="586"/>
                  <a:pt x="19" y="586"/>
                  <a:pt x="19" y="585"/>
                </a:cubicBezTo>
                <a:cubicBezTo>
                  <a:pt x="19" y="585"/>
                  <a:pt x="19" y="584"/>
                  <a:pt x="19" y="583"/>
                </a:cubicBezTo>
                <a:cubicBezTo>
                  <a:pt x="19" y="583"/>
                  <a:pt x="20" y="582"/>
                  <a:pt x="20" y="582"/>
                </a:cubicBezTo>
                <a:cubicBezTo>
                  <a:pt x="21" y="581"/>
                  <a:pt x="21" y="578"/>
                  <a:pt x="21" y="577"/>
                </a:cubicBezTo>
                <a:cubicBezTo>
                  <a:pt x="21" y="577"/>
                  <a:pt x="21" y="576"/>
                  <a:pt x="21" y="575"/>
                </a:cubicBezTo>
                <a:cubicBezTo>
                  <a:pt x="21" y="574"/>
                  <a:pt x="20" y="575"/>
                  <a:pt x="20" y="574"/>
                </a:cubicBezTo>
                <a:cubicBezTo>
                  <a:pt x="19" y="573"/>
                  <a:pt x="20" y="573"/>
                  <a:pt x="20" y="572"/>
                </a:cubicBezTo>
                <a:cubicBezTo>
                  <a:pt x="19" y="571"/>
                  <a:pt x="18" y="570"/>
                  <a:pt x="18" y="569"/>
                </a:cubicBezTo>
                <a:cubicBezTo>
                  <a:pt x="17" y="569"/>
                  <a:pt x="16" y="568"/>
                  <a:pt x="16" y="567"/>
                </a:cubicBezTo>
                <a:cubicBezTo>
                  <a:pt x="15" y="567"/>
                  <a:pt x="15" y="567"/>
                  <a:pt x="15" y="567"/>
                </a:cubicBezTo>
                <a:cubicBezTo>
                  <a:pt x="15" y="567"/>
                  <a:pt x="15" y="567"/>
                  <a:pt x="14" y="567"/>
                </a:cubicBezTo>
                <a:cubicBezTo>
                  <a:pt x="14" y="568"/>
                  <a:pt x="13" y="567"/>
                  <a:pt x="13" y="567"/>
                </a:cubicBezTo>
                <a:cubicBezTo>
                  <a:pt x="13" y="567"/>
                  <a:pt x="12" y="568"/>
                  <a:pt x="12" y="568"/>
                </a:cubicBezTo>
                <a:cubicBezTo>
                  <a:pt x="12" y="568"/>
                  <a:pt x="12" y="568"/>
                  <a:pt x="12" y="568"/>
                </a:cubicBezTo>
                <a:cubicBezTo>
                  <a:pt x="12" y="568"/>
                  <a:pt x="11" y="567"/>
                  <a:pt x="11" y="567"/>
                </a:cubicBezTo>
                <a:cubicBezTo>
                  <a:pt x="11" y="568"/>
                  <a:pt x="11" y="568"/>
                  <a:pt x="11" y="568"/>
                </a:cubicBezTo>
                <a:cubicBezTo>
                  <a:pt x="11" y="569"/>
                  <a:pt x="10" y="569"/>
                  <a:pt x="11" y="570"/>
                </a:cubicBezTo>
                <a:cubicBezTo>
                  <a:pt x="11" y="571"/>
                  <a:pt x="12" y="573"/>
                  <a:pt x="12" y="573"/>
                </a:cubicBezTo>
                <a:cubicBezTo>
                  <a:pt x="12" y="574"/>
                  <a:pt x="13" y="574"/>
                  <a:pt x="14" y="574"/>
                </a:cubicBezTo>
                <a:cubicBezTo>
                  <a:pt x="16" y="577"/>
                  <a:pt x="14" y="582"/>
                  <a:pt x="14" y="584"/>
                </a:cubicBezTo>
                <a:cubicBezTo>
                  <a:pt x="14" y="585"/>
                  <a:pt x="14" y="586"/>
                  <a:pt x="14" y="587"/>
                </a:cubicBezTo>
                <a:cubicBezTo>
                  <a:pt x="14" y="587"/>
                  <a:pt x="14" y="587"/>
                  <a:pt x="14" y="587"/>
                </a:cubicBezTo>
                <a:cubicBezTo>
                  <a:pt x="14" y="589"/>
                  <a:pt x="13" y="591"/>
                  <a:pt x="13" y="593"/>
                </a:cubicBezTo>
                <a:cubicBezTo>
                  <a:pt x="13" y="594"/>
                  <a:pt x="13" y="596"/>
                  <a:pt x="13" y="596"/>
                </a:cubicBezTo>
                <a:cubicBezTo>
                  <a:pt x="13" y="596"/>
                  <a:pt x="13" y="598"/>
                  <a:pt x="13" y="598"/>
                </a:cubicBezTo>
                <a:cubicBezTo>
                  <a:pt x="13" y="598"/>
                  <a:pt x="13" y="599"/>
                  <a:pt x="13" y="599"/>
                </a:cubicBezTo>
                <a:cubicBezTo>
                  <a:pt x="14" y="600"/>
                  <a:pt x="13" y="601"/>
                  <a:pt x="13" y="602"/>
                </a:cubicBezTo>
                <a:cubicBezTo>
                  <a:pt x="13" y="602"/>
                  <a:pt x="14" y="602"/>
                  <a:pt x="14" y="602"/>
                </a:cubicBezTo>
                <a:cubicBezTo>
                  <a:pt x="14" y="602"/>
                  <a:pt x="13" y="604"/>
                  <a:pt x="13" y="605"/>
                </a:cubicBezTo>
                <a:cubicBezTo>
                  <a:pt x="13" y="607"/>
                  <a:pt x="14" y="609"/>
                  <a:pt x="14" y="610"/>
                </a:cubicBezTo>
                <a:cubicBezTo>
                  <a:pt x="14" y="611"/>
                  <a:pt x="14" y="612"/>
                  <a:pt x="14" y="613"/>
                </a:cubicBezTo>
                <a:cubicBezTo>
                  <a:pt x="14" y="613"/>
                  <a:pt x="15" y="615"/>
                  <a:pt x="15" y="615"/>
                </a:cubicBezTo>
                <a:cubicBezTo>
                  <a:pt x="15" y="616"/>
                  <a:pt x="15" y="616"/>
                  <a:pt x="15" y="617"/>
                </a:cubicBezTo>
                <a:cubicBezTo>
                  <a:pt x="15" y="617"/>
                  <a:pt x="15" y="620"/>
                  <a:pt x="15" y="620"/>
                </a:cubicBezTo>
                <a:cubicBezTo>
                  <a:pt x="15" y="621"/>
                  <a:pt x="15" y="621"/>
                  <a:pt x="14" y="622"/>
                </a:cubicBezTo>
                <a:cubicBezTo>
                  <a:pt x="14" y="622"/>
                  <a:pt x="15" y="623"/>
                  <a:pt x="16" y="624"/>
                </a:cubicBezTo>
                <a:cubicBezTo>
                  <a:pt x="16" y="624"/>
                  <a:pt x="16" y="624"/>
                  <a:pt x="16" y="624"/>
                </a:cubicBezTo>
                <a:cubicBezTo>
                  <a:pt x="17" y="624"/>
                  <a:pt x="17" y="627"/>
                  <a:pt x="17" y="628"/>
                </a:cubicBezTo>
                <a:cubicBezTo>
                  <a:pt x="18" y="628"/>
                  <a:pt x="19" y="629"/>
                  <a:pt x="18" y="630"/>
                </a:cubicBezTo>
                <a:cubicBezTo>
                  <a:pt x="18" y="631"/>
                  <a:pt x="19" y="631"/>
                  <a:pt x="19" y="632"/>
                </a:cubicBezTo>
                <a:cubicBezTo>
                  <a:pt x="19" y="632"/>
                  <a:pt x="19" y="632"/>
                  <a:pt x="19" y="632"/>
                </a:cubicBezTo>
                <a:cubicBezTo>
                  <a:pt x="18" y="632"/>
                  <a:pt x="18" y="631"/>
                  <a:pt x="17" y="631"/>
                </a:cubicBezTo>
                <a:cubicBezTo>
                  <a:pt x="17" y="631"/>
                  <a:pt x="15" y="629"/>
                  <a:pt x="15" y="628"/>
                </a:cubicBezTo>
                <a:cubicBezTo>
                  <a:pt x="14" y="628"/>
                  <a:pt x="14" y="627"/>
                  <a:pt x="13" y="626"/>
                </a:cubicBezTo>
                <a:cubicBezTo>
                  <a:pt x="13" y="625"/>
                  <a:pt x="13" y="625"/>
                  <a:pt x="13" y="625"/>
                </a:cubicBezTo>
                <a:cubicBezTo>
                  <a:pt x="13" y="625"/>
                  <a:pt x="13" y="625"/>
                  <a:pt x="12" y="624"/>
                </a:cubicBezTo>
                <a:cubicBezTo>
                  <a:pt x="12" y="623"/>
                  <a:pt x="12" y="623"/>
                  <a:pt x="12" y="622"/>
                </a:cubicBezTo>
                <a:cubicBezTo>
                  <a:pt x="12" y="621"/>
                  <a:pt x="12" y="621"/>
                  <a:pt x="12" y="621"/>
                </a:cubicBezTo>
                <a:cubicBezTo>
                  <a:pt x="12" y="621"/>
                  <a:pt x="12" y="620"/>
                  <a:pt x="12" y="620"/>
                </a:cubicBezTo>
                <a:cubicBezTo>
                  <a:pt x="12" y="620"/>
                  <a:pt x="11" y="619"/>
                  <a:pt x="11" y="619"/>
                </a:cubicBezTo>
                <a:cubicBezTo>
                  <a:pt x="11" y="619"/>
                  <a:pt x="12" y="618"/>
                  <a:pt x="11" y="618"/>
                </a:cubicBezTo>
                <a:cubicBezTo>
                  <a:pt x="11" y="617"/>
                  <a:pt x="10" y="616"/>
                  <a:pt x="10" y="616"/>
                </a:cubicBezTo>
                <a:cubicBezTo>
                  <a:pt x="10" y="614"/>
                  <a:pt x="10" y="612"/>
                  <a:pt x="9" y="611"/>
                </a:cubicBezTo>
                <a:cubicBezTo>
                  <a:pt x="9" y="610"/>
                  <a:pt x="9" y="610"/>
                  <a:pt x="9" y="610"/>
                </a:cubicBezTo>
                <a:cubicBezTo>
                  <a:pt x="9" y="610"/>
                  <a:pt x="9" y="610"/>
                  <a:pt x="9" y="610"/>
                </a:cubicBezTo>
                <a:cubicBezTo>
                  <a:pt x="9" y="610"/>
                  <a:pt x="9" y="610"/>
                  <a:pt x="9" y="610"/>
                </a:cubicBezTo>
                <a:cubicBezTo>
                  <a:pt x="9" y="609"/>
                  <a:pt x="10" y="607"/>
                  <a:pt x="9" y="607"/>
                </a:cubicBezTo>
                <a:cubicBezTo>
                  <a:pt x="9" y="607"/>
                  <a:pt x="9" y="607"/>
                  <a:pt x="9" y="607"/>
                </a:cubicBezTo>
                <a:cubicBezTo>
                  <a:pt x="9" y="606"/>
                  <a:pt x="9" y="605"/>
                  <a:pt x="9" y="604"/>
                </a:cubicBezTo>
                <a:cubicBezTo>
                  <a:pt x="9" y="604"/>
                  <a:pt x="8" y="604"/>
                  <a:pt x="8" y="603"/>
                </a:cubicBezTo>
                <a:cubicBezTo>
                  <a:pt x="8" y="602"/>
                  <a:pt x="9" y="602"/>
                  <a:pt x="9" y="601"/>
                </a:cubicBezTo>
                <a:cubicBezTo>
                  <a:pt x="9" y="600"/>
                  <a:pt x="9" y="599"/>
                  <a:pt x="8" y="598"/>
                </a:cubicBezTo>
                <a:cubicBezTo>
                  <a:pt x="8" y="597"/>
                  <a:pt x="9" y="597"/>
                  <a:pt x="9" y="596"/>
                </a:cubicBezTo>
                <a:cubicBezTo>
                  <a:pt x="9" y="596"/>
                  <a:pt x="8" y="596"/>
                  <a:pt x="8" y="595"/>
                </a:cubicBezTo>
                <a:cubicBezTo>
                  <a:pt x="8" y="595"/>
                  <a:pt x="9" y="595"/>
                  <a:pt x="9" y="594"/>
                </a:cubicBezTo>
                <a:cubicBezTo>
                  <a:pt x="9" y="594"/>
                  <a:pt x="9" y="593"/>
                  <a:pt x="9" y="593"/>
                </a:cubicBezTo>
                <a:cubicBezTo>
                  <a:pt x="9" y="592"/>
                  <a:pt x="9" y="592"/>
                  <a:pt x="9" y="591"/>
                </a:cubicBezTo>
                <a:cubicBezTo>
                  <a:pt x="9" y="591"/>
                  <a:pt x="9" y="591"/>
                  <a:pt x="8" y="590"/>
                </a:cubicBezTo>
                <a:cubicBezTo>
                  <a:pt x="8" y="590"/>
                  <a:pt x="8" y="590"/>
                  <a:pt x="8" y="590"/>
                </a:cubicBezTo>
                <a:cubicBezTo>
                  <a:pt x="8" y="589"/>
                  <a:pt x="8" y="590"/>
                  <a:pt x="8" y="589"/>
                </a:cubicBezTo>
                <a:cubicBezTo>
                  <a:pt x="8" y="589"/>
                  <a:pt x="7" y="589"/>
                  <a:pt x="7" y="589"/>
                </a:cubicBezTo>
                <a:cubicBezTo>
                  <a:pt x="7" y="589"/>
                  <a:pt x="7" y="589"/>
                  <a:pt x="7" y="589"/>
                </a:cubicBezTo>
                <a:cubicBezTo>
                  <a:pt x="7" y="589"/>
                  <a:pt x="8" y="588"/>
                  <a:pt x="9" y="588"/>
                </a:cubicBezTo>
                <a:cubicBezTo>
                  <a:pt x="9" y="587"/>
                  <a:pt x="9" y="586"/>
                  <a:pt x="9" y="585"/>
                </a:cubicBezTo>
                <a:cubicBezTo>
                  <a:pt x="9" y="585"/>
                  <a:pt x="8" y="585"/>
                  <a:pt x="8" y="584"/>
                </a:cubicBezTo>
                <a:cubicBezTo>
                  <a:pt x="8" y="584"/>
                  <a:pt x="9" y="584"/>
                  <a:pt x="9" y="583"/>
                </a:cubicBezTo>
                <a:cubicBezTo>
                  <a:pt x="8" y="583"/>
                  <a:pt x="8" y="582"/>
                  <a:pt x="8" y="581"/>
                </a:cubicBezTo>
                <a:cubicBezTo>
                  <a:pt x="8" y="581"/>
                  <a:pt x="8" y="581"/>
                  <a:pt x="7" y="581"/>
                </a:cubicBezTo>
                <a:cubicBezTo>
                  <a:pt x="7" y="580"/>
                  <a:pt x="6" y="579"/>
                  <a:pt x="6" y="578"/>
                </a:cubicBezTo>
                <a:cubicBezTo>
                  <a:pt x="6" y="578"/>
                  <a:pt x="5" y="578"/>
                  <a:pt x="5" y="578"/>
                </a:cubicBezTo>
                <a:cubicBezTo>
                  <a:pt x="5" y="577"/>
                  <a:pt x="5" y="577"/>
                  <a:pt x="5" y="577"/>
                </a:cubicBezTo>
                <a:cubicBezTo>
                  <a:pt x="4" y="576"/>
                  <a:pt x="4" y="576"/>
                  <a:pt x="3" y="575"/>
                </a:cubicBezTo>
                <a:cubicBezTo>
                  <a:pt x="2" y="575"/>
                  <a:pt x="1" y="575"/>
                  <a:pt x="0" y="575"/>
                </a:cubicBezTo>
                <a:cubicBezTo>
                  <a:pt x="0" y="575"/>
                  <a:pt x="0" y="575"/>
                  <a:pt x="0" y="575"/>
                </a:cubicBezTo>
                <a:cubicBezTo>
                  <a:pt x="0" y="576"/>
                  <a:pt x="0" y="576"/>
                  <a:pt x="0" y="577"/>
                </a:cubicBezTo>
                <a:cubicBezTo>
                  <a:pt x="0" y="579"/>
                  <a:pt x="1" y="578"/>
                  <a:pt x="1" y="579"/>
                </a:cubicBezTo>
                <a:cubicBezTo>
                  <a:pt x="2" y="579"/>
                  <a:pt x="1" y="579"/>
                  <a:pt x="1" y="579"/>
                </a:cubicBezTo>
                <a:cubicBezTo>
                  <a:pt x="1" y="580"/>
                  <a:pt x="2" y="580"/>
                  <a:pt x="2" y="580"/>
                </a:cubicBezTo>
                <a:cubicBezTo>
                  <a:pt x="2" y="581"/>
                  <a:pt x="2" y="581"/>
                  <a:pt x="2" y="581"/>
                </a:cubicBezTo>
                <a:cubicBezTo>
                  <a:pt x="3" y="581"/>
                  <a:pt x="3" y="582"/>
                  <a:pt x="3" y="582"/>
                </a:cubicBezTo>
                <a:cubicBezTo>
                  <a:pt x="4" y="583"/>
                  <a:pt x="3" y="585"/>
                  <a:pt x="3" y="586"/>
                </a:cubicBezTo>
                <a:cubicBezTo>
                  <a:pt x="4" y="588"/>
                  <a:pt x="4" y="589"/>
                  <a:pt x="3" y="591"/>
                </a:cubicBezTo>
                <a:cubicBezTo>
                  <a:pt x="3" y="592"/>
                  <a:pt x="4" y="592"/>
                  <a:pt x="4" y="592"/>
                </a:cubicBezTo>
                <a:cubicBezTo>
                  <a:pt x="4" y="593"/>
                  <a:pt x="4" y="593"/>
                  <a:pt x="4" y="593"/>
                </a:cubicBezTo>
                <a:cubicBezTo>
                  <a:pt x="4" y="593"/>
                  <a:pt x="4" y="593"/>
                  <a:pt x="4" y="593"/>
                </a:cubicBezTo>
                <a:cubicBezTo>
                  <a:pt x="4" y="593"/>
                  <a:pt x="4" y="593"/>
                  <a:pt x="4" y="593"/>
                </a:cubicBezTo>
                <a:cubicBezTo>
                  <a:pt x="4" y="594"/>
                  <a:pt x="4" y="594"/>
                  <a:pt x="4" y="594"/>
                </a:cubicBezTo>
                <a:cubicBezTo>
                  <a:pt x="4" y="597"/>
                  <a:pt x="4" y="597"/>
                  <a:pt x="4" y="597"/>
                </a:cubicBezTo>
                <a:cubicBezTo>
                  <a:pt x="4" y="599"/>
                  <a:pt x="4" y="603"/>
                  <a:pt x="5" y="604"/>
                </a:cubicBezTo>
                <a:cubicBezTo>
                  <a:pt x="5" y="605"/>
                  <a:pt x="5" y="605"/>
                  <a:pt x="5" y="605"/>
                </a:cubicBezTo>
                <a:cubicBezTo>
                  <a:pt x="5" y="605"/>
                  <a:pt x="5" y="605"/>
                  <a:pt x="5" y="605"/>
                </a:cubicBezTo>
                <a:cubicBezTo>
                  <a:pt x="5" y="604"/>
                  <a:pt x="6" y="604"/>
                  <a:pt x="6" y="604"/>
                </a:cubicBezTo>
                <a:cubicBezTo>
                  <a:pt x="6" y="604"/>
                  <a:pt x="6" y="604"/>
                  <a:pt x="6" y="604"/>
                </a:cubicBezTo>
                <a:cubicBezTo>
                  <a:pt x="6" y="604"/>
                  <a:pt x="6" y="604"/>
                  <a:pt x="6" y="604"/>
                </a:cubicBezTo>
                <a:cubicBezTo>
                  <a:pt x="6" y="604"/>
                  <a:pt x="6" y="605"/>
                  <a:pt x="6" y="605"/>
                </a:cubicBezTo>
                <a:cubicBezTo>
                  <a:pt x="5" y="606"/>
                  <a:pt x="5" y="606"/>
                  <a:pt x="5" y="606"/>
                </a:cubicBezTo>
                <a:cubicBezTo>
                  <a:pt x="5" y="606"/>
                  <a:pt x="5" y="606"/>
                  <a:pt x="5" y="606"/>
                </a:cubicBezTo>
                <a:cubicBezTo>
                  <a:pt x="5" y="607"/>
                  <a:pt x="6" y="607"/>
                  <a:pt x="6" y="608"/>
                </a:cubicBezTo>
                <a:cubicBezTo>
                  <a:pt x="6" y="608"/>
                  <a:pt x="5" y="609"/>
                  <a:pt x="6" y="610"/>
                </a:cubicBezTo>
                <a:cubicBezTo>
                  <a:pt x="6" y="611"/>
                  <a:pt x="7" y="611"/>
                  <a:pt x="7" y="612"/>
                </a:cubicBezTo>
                <a:cubicBezTo>
                  <a:pt x="7" y="612"/>
                  <a:pt x="7" y="613"/>
                  <a:pt x="7" y="613"/>
                </a:cubicBezTo>
                <a:cubicBezTo>
                  <a:pt x="7" y="614"/>
                  <a:pt x="7" y="616"/>
                  <a:pt x="8" y="617"/>
                </a:cubicBezTo>
                <a:cubicBezTo>
                  <a:pt x="8" y="619"/>
                  <a:pt x="8" y="619"/>
                  <a:pt x="8" y="619"/>
                </a:cubicBezTo>
                <a:cubicBezTo>
                  <a:pt x="8" y="620"/>
                  <a:pt x="9" y="621"/>
                  <a:pt x="9" y="621"/>
                </a:cubicBezTo>
                <a:cubicBezTo>
                  <a:pt x="9" y="622"/>
                  <a:pt x="9" y="622"/>
                  <a:pt x="9" y="623"/>
                </a:cubicBezTo>
                <a:cubicBezTo>
                  <a:pt x="10" y="624"/>
                  <a:pt x="11" y="626"/>
                  <a:pt x="11" y="627"/>
                </a:cubicBezTo>
                <a:cubicBezTo>
                  <a:pt x="11" y="627"/>
                  <a:pt x="11" y="627"/>
                  <a:pt x="11" y="628"/>
                </a:cubicBezTo>
                <a:cubicBezTo>
                  <a:pt x="11" y="628"/>
                  <a:pt x="11" y="629"/>
                  <a:pt x="12" y="629"/>
                </a:cubicBezTo>
                <a:cubicBezTo>
                  <a:pt x="12" y="629"/>
                  <a:pt x="12" y="629"/>
                  <a:pt x="12" y="629"/>
                </a:cubicBezTo>
                <a:cubicBezTo>
                  <a:pt x="13" y="630"/>
                  <a:pt x="12" y="631"/>
                  <a:pt x="13" y="631"/>
                </a:cubicBezTo>
                <a:cubicBezTo>
                  <a:pt x="13" y="631"/>
                  <a:pt x="13" y="631"/>
                  <a:pt x="13" y="631"/>
                </a:cubicBezTo>
                <a:cubicBezTo>
                  <a:pt x="14" y="632"/>
                  <a:pt x="14" y="633"/>
                  <a:pt x="14" y="634"/>
                </a:cubicBezTo>
                <a:cubicBezTo>
                  <a:pt x="15" y="634"/>
                  <a:pt x="15" y="634"/>
                  <a:pt x="16" y="634"/>
                </a:cubicBezTo>
                <a:cubicBezTo>
                  <a:pt x="16" y="634"/>
                  <a:pt x="16" y="635"/>
                  <a:pt x="16" y="636"/>
                </a:cubicBezTo>
                <a:cubicBezTo>
                  <a:pt x="17" y="636"/>
                  <a:pt x="18" y="637"/>
                  <a:pt x="18" y="637"/>
                </a:cubicBezTo>
                <a:cubicBezTo>
                  <a:pt x="19" y="638"/>
                  <a:pt x="20" y="638"/>
                  <a:pt x="20" y="639"/>
                </a:cubicBezTo>
                <a:cubicBezTo>
                  <a:pt x="21" y="639"/>
                  <a:pt x="21" y="639"/>
                  <a:pt x="21" y="639"/>
                </a:cubicBezTo>
                <a:cubicBezTo>
                  <a:pt x="22" y="640"/>
                  <a:pt x="22" y="641"/>
                  <a:pt x="23" y="641"/>
                </a:cubicBezTo>
                <a:cubicBezTo>
                  <a:pt x="24" y="642"/>
                  <a:pt x="25" y="642"/>
                  <a:pt x="26" y="642"/>
                </a:cubicBezTo>
                <a:cubicBezTo>
                  <a:pt x="26" y="643"/>
                  <a:pt x="26" y="643"/>
                  <a:pt x="26" y="643"/>
                </a:cubicBezTo>
                <a:cubicBezTo>
                  <a:pt x="26" y="643"/>
                  <a:pt x="26" y="644"/>
                  <a:pt x="27" y="644"/>
                </a:cubicBezTo>
                <a:cubicBezTo>
                  <a:pt x="27" y="644"/>
                  <a:pt x="27" y="645"/>
                  <a:pt x="27" y="646"/>
                </a:cubicBezTo>
                <a:cubicBezTo>
                  <a:pt x="27" y="646"/>
                  <a:pt x="28" y="646"/>
                  <a:pt x="28" y="646"/>
                </a:cubicBezTo>
                <a:cubicBezTo>
                  <a:pt x="28" y="646"/>
                  <a:pt x="28" y="647"/>
                  <a:pt x="28" y="647"/>
                </a:cubicBezTo>
                <a:cubicBezTo>
                  <a:pt x="28" y="647"/>
                  <a:pt x="29" y="648"/>
                  <a:pt x="29" y="648"/>
                </a:cubicBezTo>
                <a:cubicBezTo>
                  <a:pt x="29" y="648"/>
                  <a:pt x="29" y="649"/>
                  <a:pt x="29" y="649"/>
                </a:cubicBezTo>
                <a:cubicBezTo>
                  <a:pt x="29" y="649"/>
                  <a:pt x="29" y="649"/>
                  <a:pt x="29" y="649"/>
                </a:cubicBezTo>
                <a:cubicBezTo>
                  <a:pt x="30" y="650"/>
                  <a:pt x="29" y="651"/>
                  <a:pt x="30" y="652"/>
                </a:cubicBezTo>
                <a:cubicBezTo>
                  <a:pt x="29" y="653"/>
                  <a:pt x="30" y="653"/>
                  <a:pt x="29" y="654"/>
                </a:cubicBezTo>
                <a:cubicBezTo>
                  <a:pt x="29" y="654"/>
                  <a:pt x="29" y="655"/>
                  <a:pt x="29" y="655"/>
                </a:cubicBezTo>
                <a:cubicBezTo>
                  <a:pt x="29" y="655"/>
                  <a:pt x="29" y="656"/>
                  <a:pt x="29" y="656"/>
                </a:cubicBezTo>
                <a:cubicBezTo>
                  <a:pt x="29" y="656"/>
                  <a:pt x="28" y="656"/>
                  <a:pt x="28" y="656"/>
                </a:cubicBezTo>
                <a:cubicBezTo>
                  <a:pt x="27" y="656"/>
                  <a:pt x="27" y="656"/>
                  <a:pt x="27" y="656"/>
                </a:cubicBezTo>
                <a:cubicBezTo>
                  <a:pt x="27" y="657"/>
                  <a:pt x="27" y="656"/>
                  <a:pt x="27" y="657"/>
                </a:cubicBezTo>
                <a:cubicBezTo>
                  <a:pt x="27" y="658"/>
                  <a:pt x="27" y="658"/>
                  <a:pt x="26" y="658"/>
                </a:cubicBezTo>
                <a:cubicBezTo>
                  <a:pt x="26" y="659"/>
                  <a:pt x="26" y="659"/>
                  <a:pt x="26" y="659"/>
                </a:cubicBezTo>
                <a:cubicBezTo>
                  <a:pt x="26" y="660"/>
                  <a:pt x="27" y="659"/>
                  <a:pt x="27" y="660"/>
                </a:cubicBezTo>
                <a:cubicBezTo>
                  <a:pt x="28" y="660"/>
                  <a:pt x="28" y="661"/>
                  <a:pt x="28" y="662"/>
                </a:cubicBezTo>
                <a:cubicBezTo>
                  <a:pt x="29" y="662"/>
                  <a:pt x="29" y="662"/>
                  <a:pt x="29" y="662"/>
                </a:cubicBezTo>
                <a:cubicBezTo>
                  <a:pt x="29" y="662"/>
                  <a:pt x="29" y="665"/>
                  <a:pt x="29" y="665"/>
                </a:cubicBezTo>
                <a:cubicBezTo>
                  <a:pt x="29" y="666"/>
                  <a:pt x="29" y="666"/>
                  <a:pt x="30" y="666"/>
                </a:cubicBezTo>
                <a:cubicBezTo>
                  <a:pt x="30" y="667"/>
                  <a:pt x="30" y="667"/>
                  <a:pt x="30" y="667"/>
                </a:cubicBezTo>
                <a:cubicBezTo>
                  <a:pt x="30" y="667"/>
                  <a:pt x="30" y="667"/>
                  <a:pt x="30" y="667"/>
                </a:cubicBezTo>
                <a:cubicBezTo>
                  <a:pt x="31" y="664"/>
                  <a:pt x="33" y="666"/>
                  <a:pt x="34" y="665"/>
                </a:cubicBezTo>
                <a:cubicBezTo>
                  <a:pt x="34" y="664"/>
                  <a:pt x="34" y="664"/>
                  <a:pt x="34" y="664"/>
                </a:cubicBezTo>
                <a:cubicBezTo>
                  <a:pt x="34" y="663"/>
                  <a:pt x="35" y="663"/>
                  <a:pt x="35" y="663"/>
                </a:cubicBezTo>
                <a:cubicBezTo>
                  <a:pt x="36" y="662"/>
                  <a:pt x="36" y="660"/>
                  <a:pt x="36" y="659"/>
                </a:cubicBezTo>
                <a:cubicBezTo>
                  <a:pt x="36" y="659"/>
                  <a:pt x="36" y="658"/>
                  <a:pt x="37" y="658"/>
                </a:cubicBezTo>
                <a:cubicBezTo>
                  <a:pt x="37" y="658"/>
                  <a:pt x="37" y="658"/>
                  <a:pt x="37" y="658"/>
                </a:cubicBezTo>
                <a:cubicBezTo>
                  <a:pt x="36" y="658"/>
                  <a:pt x="36" y="658"/>
                  <a:pt x="35" y="658"/>
                </a:cubicBezTo>
                <a:cubicBezTo>
                  <a:pt x="35" y="655"/>
                  <a:pt x="36" y="654"/>
                  <a:pt x="35" y="652"/>
                </a:cubicBezTo>
                <a:cubicBezTo>
                  <a:pt x="35" y="652"/>
                  <a:pt x="35" y="651"/>
                  <a:pt x="35" y="651"/>
                </a:cubicBezTo>
                <a:cubicBezTo>
                  <a:pt x="34" y="651"/>
                  <a:pt x="34" y="650"/>
                  <a:pt x="33" y="650"/>
                </a:cubicBezTo>
                <a:cubicBezTo>
                  <a:pt x="33" y="649"/>
                  <a:pt x="33" y="649"/>
                  <a:pt x="33" y="648"/>
                </a:cubicBezTo>
                <a:cubicBezTo>
                  <a:pt x="32" y="648"/>
                  <a:pt x="32" y="648"/>
                  <a:pt x="32" y="648"/>
                </a:cubicBezTo>
                <a:cubicBezTo>
                  <a:pt x="32" y="647"/>
                  <a:pt x="32" y="647"/>
                  <a:pt x="32" y="647"/>
                </a:cubicBezTo>
                <a:cubicBezTo>
                  <a:pt x="31" y="646"/>
                  <a:pt x="30" y="646"/>
                  <a:pt x="30" y="645"/>
                </a:cubicBezTo>
                <a:cubicBezTo>
                  <a:pt x="30" y="645"/>
                  <a:pt x="30" y="644"/>
                  <a:pt x="30" y="644"/>
                </a:cubicBezTo>
                <a:cubicBezTo>
                  <a:pt x="29" y="643"/>
                  <a:pt x="29" y="643"/>
                  <a:pt x="29" y="643"/>
                </a:cubicBezTo>
                <a:cubicBezTo>
                  <a:pt x="29" y="643"/>
                  <a:pt x="29" y="642"/>
                  <a:pt x="29" y="642"/>
                </a:cubicBezTo>
                <a:cubicBezTo>
                  <a:pt x="28" y="642"/>
                  <a:pt x="28" y="642"/>
                  <a:pt x="28" y="642"/>
                </a:cubicBezTo>
                <a:cubicBezTo>
                  <a:pt x="28" y="641"/>
                  <a:pt x="28" y="641"/>
                  <a:pt x="28" y="641"/>
                </a:cubicBezTo>
                <a:cubicBezTo>
                  <a:pt x="27" y="640"/>
                  <a:pt x="27" y="640"/>
                  <a:pt x="27" y="640"/>
                </a:cubicBezTo>
                <a:cubicBezTo>
                  <a:pt x="26" y="639"/>
                  <a:pt x="26" y="639"/>
                  <a:pt x="26" y="638"/>
                </a:cubicBezTo>
                <a:cubicBezTo>
                  <a:pt x="26" y="638"/>
                  <a:pt x="26" y="638"/>
                  <a:pt x="25" y="638"/>
                </a:cubicBezTo>
                <a:cubicBezTo>
                  <a:pt x="25" y="637"/>
                  <a:pt x="26" y="637"/>
                  <a:pt x="26" y="636"/>
                </a:cubicBezTo>
                <a:cubicBezTo>
                  <a:pt x="28" y="637"/>
                  <a:pt x="30" y="638"/>
                  <a:pt x="30" y="640"/>
                </a:cubicBezTo>
                <a:cubicBezTo>
                  <a:pt x="31" y="640"/>
                  <a:pt x="31" y="640"/>
                  <a:pt x="31" y="639"/>
                </a:cubicBezTo>
                <a:cubicBezTo>
                  <a:pt x="33" y="640"/>
                  <a:pt x="36" y="641"/>
                  <a:pt x="37" y="642"/>
                </a:cubicBezTo>
                <a:cubicBezTo>
                  <a:pt x="37" y="642"/>
                  <a:pt x="38" y="642"/>
                  <a:pt x="38" y="643"/>
                </a:cubicBezTo>
                <a:cubicBezTo>
                  <a:pt x="38" y="643"/>
                  <a:pt x="39" y="644"/>
                  <a:pt x="39" y="644"/>
                </a:cubicBezTo>
                <a:cubicBezTo>
                  <a:pt x="40" y="644"/>
                  <a:pt x="40" y="644"/>
                  <a:pt x="40" y="643"/>
                </a:cubicBezTo>
                <a:cubicBezTo>
                  <a:pt x="40" y="644"/>
                  <a:pt x="41" y="644"/>
                  <a:pt x="41" y="644"/>
                </a:cubicBezTo>
                <a:cubicBezTo>
                  <a:pt x="41" y="644"/>
                  <a:pt x="41" y="644"/>
                  <a:pt x="41" y="644"/>
                </a:cubicBezTo>
                <a:cubicBezTo>
                  <a:pt x="42" y="644"/>
                  <a:pt x="42" y="645"/>
                  <a:pt x="43" y="645"/>
                </a:cubicBezTo>
                <a:cubicBezTo>
                  <a:pt x="44" y="645"/>
                  <a:pt x="45" y="645"/>
                  <a:pt x="45" y="645"/>
                </a:cubicBezTo>
                <a:cubicBezTo>
                  <a:pt x="46" y="645"/>
                  <a:pt x="46" y="646"/>
                  <a:pt x="46" y="646"/>
                </a:cubicBezTo>
                <a:cubicBezTo>
                  <a:pt x="46" y="646"/>
                  <a:pt x="47" y="646"/>
                  <a:pt x="47" y="646"/>
                </a:cubicBezTo>
                <a:cubicBezTo>
                  <a:pt x="48" y="646"/>
                  <a:pt x="48" y="647"/>
                  <a:pt x="49" y="647"/>
                </a:cubicBezTo>
                <a:cubicBezTo>
                  <a:pt x="50" y="647"/>
                  <a:pt x="50" y="647"/>
                  <a:pt x="50" y="647"/>
                </a:cubicBezTo>
                <a:cubicBezTo>
                  <a:pt x="51" y="647"/>
                  <a:pt x="51" y="648"/>
                  <a:pt x="51" y="648"/>
                </a:cubicBezTo>
                <a:cubicBezTo>
                  <a:pt x="51" y="648"/>
                  <a:pt x="51" y="648"/>
                  <a:pt x="51" y="648"/>
                </a:cubicBezTo>
                <a:cubicBezTo>
                  <a:pt x="52" y="648"/>
                  <a:pt x="52" y="649"/>
                  <a:pt x="52" y="649"/>
                </a:cubicBezTo>
                <a:cubicBezTo>
                  <a:pt x="52" y="649"/>
                  <a:pt x="53" y="649"/>
                  <a:pt x="54" y="648"/>
                </a:cubicBezTo>
                <a:cubicBezTo>
                  <a:pt x="55" y="649"/>
                  <a:pt x="55" y="650"/>
                  <a:pt x="56" y="650"/>
                </a:cubicBezTo>
                <a:cubicBezTo>
                  <a:pt x="56" y="650"/>
                  <a:pt x="56" y="650"/>
                  <a:pt x="57" y="650"/>
                </a:cubicBezTo>
                <a:cubicBezTo>
                  <a:pt x="57" y="650"/>
                  <a:pt x="57" y="651"/>
                  <a:pt x="57" y="651"/>
                </a:cubicBezTo>
                <a:cubicBezTo>
                  <a:pt x="58" y="651"/>
                  <a:pt x="58" y="650"/>
                  <a:pt x="59" y="651"/>
                </a:cubicBezTo>
                <a:cubicBezTo>
                  <a:pt x="59" y="651"/>
                  <a:pt x="60" y="651"/>
                  <a:pt x="60" y="651"/>
                </a:cubicBezTo>
                <a:cubicBezTo>
                  <a:pt x="60" y="651"/>
                  <a:pt x="61" y="651"/>
                  <a:pt x="62" y="651"/>
                </a:cubicBezTo>
                <a:cubicBezTo>
                  <a:pt x="62" y="651"/>
                  <a:pt x="62" y="651"/>
                  <a:pt x="62" y="650"/>
                </a:cubicBezTo>
                <a:cubicBezTo>
                  <a:pt x="62" y="650"/>
                  <a:pt x="63" y="650"/>
                  <a:pt x="63" y="650"/>
                </a:cubicBezTo>
                <a:cubicBezTo>
                  <a:pt x="63" y="649"/>
                  <a:pt x="63" y="649"/>
                  <a:pt x="63" y="648"/>
                </a:cubicBezTo>
                <a:cubicBezTo>
                  <a:pt x="63" y="648"/>
                  <a:pt x="63" y="648"/>
                  <a:pt x="63" y="648"/>
                </a:cubicBezTo>
                <a:cubicBezTo>
                  <a:pt x="63" y="647"/>
                  <a:pt x="63" y="648"/>
                  <a:pt x="63" y="648"/>
                </a:cubicBezTo>
                <a:cubicBezTo>
                  <a:pt x="64" y="648"/>
                  <a:pt x="64" y="647"/>
                  <a:pt x="65" y="646"/>
                </a:cubicBezTo>
                <a:cubicBezTo>
                  <a:pt x="65" y="645"/>
                  <a:pt x="65" y="645"/>
                  <a:pt x="65" y="645"/>
                </a:cubicBezTo>
                <a:close/>
                <a:moveTo>
                  <a:pt x="17" y="582"/>
                </a:moveTo>
                <a:cubicBezTo>
                  <a:pt x="17" y="582"/>
                  <a:pt x="17" y="582"/>
                  <a:pt x="17" y="582"/>
                </a:cubicBezTo>
                <a:cubicBezTo>
                  <a:pt x="17" y="583"/>
                  <a:pt x="17" y="583"/>
                  <a:pt x="17" y="583"/>
                </a:cubicBezTo>
                <a:cubicBezTo>
                  <a:pt x="17" y="583"/>
                  <a:pt x="17" y="583"/>
                  <a:pt x="17" y="583"/>
                </a:cubicBezTo>
                <a:lnTo>
                  <a:pt x="17" y="582"/>
                </a:lnTo>
                <a:close/>
                <a:moveTo>
                  <a:pt x="4" y="592"/>
                </a:moveTo>
                <a:cubicBezTo>
                  <a:pt x="5" y="592"/>
                  <a:pt x="4" y="592"/>
                  <a:pt x="5" y="592"/>
                </a:cubicBezTo>
                <a:cubicBezTo>
                  <a:pt x="5" y="592"/>
                  <a:pt x="5" y="592"/>
                  <a:pt x="5" y="592"/>
                </a:cubicBezTo>
                <a:cubicBezTo>
                  <a:pt x="5" y="593"/>
                  <a:pt x="5" y="592"/>
                  <a:pt x="4" y="592"/>
                </a:cubicBezTo>
                <a:close/>
                <a:moveTo>
                  <a:pt x="7" y="592"/>
                </a:moveTo>
                <a:cubicBezTo>
                  <a:pt x="8" y="592"/>
                  <a:pt x="8" y="592"/>
                  <a:pt x="8" y="592"/>
                </a:cubicBezTo>
                <a:cubicBezTo>
                  <a:pt x="8" y="593"/>
                  <a:pt x="8" y="593"/>
                  <a:pt x="7" y="592"/>
                </a:cubicBezTo>
                <a:close/>
                <a:moveTo>
                  <a:pt x="8" y="601"/>
                </a:moveTo>
                <a:cubicBezTo>
                  <a:pt x="8" y="602"/>
                  <a:pt x="8" y="602"/>
                  <a:pt x="8" y="602"/>
                </a:cubicBezTo>
                <a:cubicBezTo>
                  <a:pt x="8" y="601"/>
                  <a:pt x="8" y="601"/>
                  <a:pt x="8" y="601"/>
                </a:cubicBezTo>
                <a:cubicBezTo>
                  <a:pt x="8" y="601"/>
                  <a:pt x="8" y="601"/>
                  <a:pt x="8" y="601"/>
                </a:cubicBezTo>
                <a:cubicBezTo>
                  <a:pt x="8" y="601"/>
                  <a:pt x="8" y="601"/>
                  <a:pt x="8" y="601"/>
                </a:cubicBezTo>
                <a:close/>
                <a:moveTo>
                  <a:pt x="31" y="651"/>
                </a:moveTo>
                <a:cubicBezTo>
                  <a:pt x="31" y="651"/>
                  <a:pt x="31" y="652"/>
                  <a:pt x="31" y="652"/>
                </a:cubicBezTo>
                <a:cubicBezTo>
                  <a:pt x="31" y="652"/>
                  <a:pt x="31" y="652"/>
                  <a:pt x="31" y="652"/>
                </a:cubicBezTo>
                <a:cubicBezTo>
                  <a:pt x="31" y="652"/>
                  <a:pt x="31" y="652"/>
                  <a:pt x="31" y="652"/>
                </a:cubicBezTo>
                <a:cubicBezTo>
                  <a:pt x="31" y="652"/>
                  <a:pt x="31" y="652"/>
                  <a:pt x="31" y="651"/>
                </a:cubicBezTo>
                <a:close/>
                <a:moveTo>
                  <a:pt x="467" y="567"/>
                </a:moveTo>
                <a:cubicBezTo>
                  <a:pt x="467" y="567"/>
                  <a:pt x="467" y="567"/>
                  <a:pt x="467" y="567"/>
                </a:cubicBezTo>
                <a:cubicBezTo>
                  <a:pt x="467" y="567"/>
                  <a:pt x="467" y="567"/>
                  <a:pt x="467" y="567"/>
                </a:cubicBezTo>
                <a:close/>
                <a:moveTo>
                  <a:pt x="472" y="567"/>
                </a:moveTo>
                <a:cubicBezTo>
                  <a:pt x="472" y="567"/>
                  <a:pt x="472" y="567"/>
                  <a:pt x="472" y="567"/>
                </a:cubicBezTo>
                <a:cubicBezTo>
                  <a:pt x="471" y="567"/>
                  <a:pt x="471" y="567"/>
                  <a:pt x="471" y="567"/>
                </a:cubicBezTo>
                <a:cubicBezTo>
                  <a:pt x="471" y="567"/>
                  <a:pt x="471" y="568"/>
                  <a:pt x="471" y="568"/>
                </a:cubicBezTo>
                <a:cubicBezTo>
                  <a:pt x="471" y="568"/>
                  <a:pt x="471" y="568"/>
                  <a:pt x="471" y="568"/>
                </a:cubicBezTo>
                <a:cubicBezTo>
                  <a:pt x="471" y="568"/>
                  <a:pt x="471" y="568"/>
                  <a:pt x="471" y="568"/>
                </a:cubicBezTo>
                <a:cubicBezTo>
                  <a:pt x="472" y="568"/>
                  <a:pt x="472" y="568"/>
                  <a:pt x="472" y="567"/>
                </a:cubicBezTo>
                <a:close/>
                <a:moveTo>
                  <a:pt x="469" y="569"/>
                </a:moveTo>
                <a:cubicBezTo>
                  <a:pt x="469" y="569"/>
                  <a:pt x="469" y="568"/>
                  <a:pt x="469" y="569"/>
                </a:cubicBezTo>
                <a:cubicBezTo>
                  <a:pt x="470" y="569"/>
                  <a:pt x="470" y="568"/>
                  <a:pt x="470" y="568"/>
                </a:cubicBezTo>
                <a:cubicBezTo>
                  <a:pt x="470" y="568"/>
                  <a:pt x="470" y="568"/>
                  <a:pt x="470" y="567"/>
                </a:cubicBezTo>
                <a:cubicBezTo>
                  <a:pt x="470" y="568"/>
                  <a:pt x="470" y="568"/>
                  <a:pt x="469" y="568"/>
                </a:cubicBezTo>
                <a:cubicBezTo>
                  <a:pt x="469" y="568"/>
                  <a:pt x="469" y="568"/>
                  <a:pt x="469" y="568"/>
                </a:cubicBezTo>
                <a:lnTo>
                  <a:pt x="469" y="569"/>
                </a:lnTo>
                <a:close/>
                <a:moveTo>
                  <a:pt x="41" y="568"/>
                </a:moveTo>
                <a:cubicBezTo>
                  <a:pt x="42" y="568"/>
                  <a:pt x="42" y="568"/>
                  <a:pt x="42" y="568"/>
                </a:cubicBezTo>
                <a:cubicBezTo>
                  <a:pt x="41" y="568"/>
                  <a:pt x="42" y="568"/>
                  <a:pt x="41" y="568"/>
                </a:cubicBezTo>
                <a:cubicBezTo>
                  <a:pt x="41" y="568"/>
                  <a:pt x="41" y="568"/>
                  <a:pt x="41" y="568"/>
                </a:cubicBezTo>
                <a:close/>
                <a:moveTo>
                  <a:pt x="343" y="568"/>
                </a:moveTo>
                <a:cubicBezTo>
                  <a:pt x="343" y="568"/>
                  <a:pt x="343" y="568"/>
                  <a:pt x="343" y="568"/>
                </a:cubicBezTo>
                <a:cubicBezTo>
                  <a:pt x="343" y="568"/>
                  <a:pt x="343" y="568"/>
                  <a:pt x="343" y="568"/>
                </a:cubicBezTo>
                <a:cubicBezTo>
                  <a:pt x="343" y="568"/>
                  <a:pt x="343" y="568"/>
                  <a:pt x="343" y="568"/>
                </a:cubicBezTo>
                <a:cubicBezTo>
                  <a:pt x="343" y="568"/>
                  <a:pt x="343" y="568"/>
                  <a:pt x="343" y="568"/>
                </a:cubicBezTo>
                <a:close/>
                <a:moveTo>
                  <a:pt x="323" y="568"/>
                </a:moveTo>
                <a:cubicBezTo>
                  <a:pt x="323" y="568"/>
                  <a:pt x="323" y="568"/>
                  <a:pt x="323" y="568"/>
                </a:cubicBezTo>
                <a:cubicBezTo>
                  <a:pt x="323" y="568"/>
                  <a:pt x="323" y="568"/>
                  <a:pt x="323" y="568"/>
                </a:cubicBezTo>
                <a:close/>
                <a:moveTo>
                  <a:pt x="342" y="568"/>
                </a:moveTo>
                <a:cubicBezTo>
                  <a:pt x="342" y="568"/>
                  <a:pt x="342" y="568"/>
                  <a:pt x="342" y="568"/>
                </a:cubicBezTo>
                <a:cubicBezTo>
                  <a:pt x="342" y="568"/>
                  <a:pt x="342" y="568"/>
                  <a:pt x="342" y="568"/>
                </a:cubicBezTo>
                <a:close/>
                <a:moveTo>
                  <a:pt x="46" y="570"/>
                </a:moveTo>
                <a:cubicBezTo>
                  <a:pt x="46" y="570"/>
                  <a:pt x="46" y="569"/>
                  <a:pt x="46" y="568"/>
                </a:cubicBezTo>
                <a:cubicBezTo>
                  <a:pt x="46" y="568"/>
                  <a:pt x="46" y="568"/>
                  <a:pt x="46" y="568"/>
                </a:cubicBezTo>
                <a:cubicBezTo>
                  <a:pt x="45" y="569"/>
                  <a:pt x="45" y="569"/>
                  <a:pt x="45" y="569"/>
                </a:cubicBezTo>
                <a:cubicBezTo>
                  <a:pt x="45" y="569"/>
                  <a:pt x="45" y="570"/>
                  <a:pt x="46" y="570"/>
                </a:cubicBezTo>
                <a:close/>
                <a:moveTo>
                  <a:pt x="309" y="569"/>
                </a:moveTo>
                <a:cubicBezTo>
                  <a:pt x="309" y="569"/>
                  <a:pt x="309" y="569"/>
                  <a:pt x="309" y="569"/>
                </a:cubicBezTo>
                <a:cubicBezTo>
                  <a:pt x="309" y="569"/>
                  <a:pt x="309" y="569"/>
                  <a:pt x="309" y="568"/>
                </a:cubicBezTo>
                <a:cubicBezTo>
                  <a:pt x="309" y="569"/>
                  <a:pt x="309" y="569"/>
                  <a:pt x="309" y="569"/>
                </a:cubicBezTo>
                <a:cubicBezTo>
                  <a:pt x="309" y="569"/>
                  <a:pt x="309" y="569"/>
                  <a:pt x="309" y="569"/>
                </a:cubicBezTo>
                <a:cubicBezTo>
                  <a:pt x="309" y="569"/>
                  <a:pt x="309" y="569"/>
                  <a:pt x="309" y="569"/>
                </a:cubicBezTo>
                <a:close/>
                <a:moveTo>
                  <a:pt x="340" y="569"/>
                </a:moveTo>
                <a:cubicBezTo>
                  <a:pt x="340" y="568"/>
                  <a:pt x="340" y="568"/>
                  <a:pt x="340" y="568"/>
                </a:cubicBezTo>
                <a:cubicBezTo>
                  <a:pt x="340" y="569"/>
                  <a:pt x="340" y="569"/>
                  <a:pt x="340" y="568"/>
                </a:cubicBezTo>
                <a:cubicBezTo>
                  <a:pt x="340" y="569"/>
                  <a:pt x="340" y="568"/>
                  <a:pt x="340" y="569"/>
                </a:cubicBezTo>
                <a:cubicBezTo>
                  <a:pt x="340" y="569"/>
                  <a:pt x="340" y="569"/>
                  <a:pt x="340" y="569"/>
                </a:cubicBezTo>
                <a:close/>
                <a:moveTo>
                  <a:pt x="338" y="569"/>
                </a:moveTo>
                <a:cubicBezTo>
                  <a:pt x="338" y="570"/>
                  <a:pt x="339" y="570"/>
                  <a:pt x="339" y="571"/>
                </a:cubicBezTo>
                <a:cubicBezTo>
                  <a:pt x="339" y="571"/>
                  <a:pt x="339" y="571"/>
                  <a:pt x="340" y="571"/>
                </a:cubicBezTo>
                <a:cubicBezTo>
                  <a:pt x="340" y="570"/>
                  <a:pt x="340" y="570"/>
                  <a:pt x="340" y="570"/>
                </a:cubicBezTo>
                <a:cubicBezTo>
                  <a:pt x="340" y="569"/>
                  <a:pt x="339" y="569"/>
                  <a:pt x="338" y="569"/>
                </a:cubicBezTo>
                <a:cubicBezTo>
                  <a:pt x="338" y="569"/>
                  <a:pt x="338" y="569"/>
                  <a:pt x="338" y="569"/>
                </a:cubicBezTo>
                <a:close/>
                <a:moveTo>
                  <a:pt x="412" y="569"/>
                </a:moveTo>
                <a:cubicBezTo>
                  <a:pt x="412" y="570"/>
                  <a:pt x="412" y="570"/>
                  <a:pt x="412" y="570"/>
                </a:cubicBezTo>
                <a:cubicBezTo>
                  <a:pt x="412" y="570"/>
                  <a:pt x="412" y="570"/>
                  <a:pt x="412" y="570"/>
                </a:cubicBezTo>
                <a:cubicBezTo>
                  <a:pt x="412" y="569"/>
                  <a:pt x="412" y="569"/>
                  <a:pt x="412" y="569"/>
                </a:cubicBezTo>
                <a:close/>
                <a:moveTo>
                  <a:pt x="465" y="570"/>
                </a:moveTo>
                <a:cubicBezTo>
                  <a:pt x="465" y="570"/>
                  <a:pt x="465" y="570"/>
                  <a:pt x="465" y="570"/>
                </a:cubicBezTo>
                <a:cubicBezTo>
                  <a:pt x="465" y="570"/>
                  <a:pt x="465" y="570"/>
                  <a:pt x="464" y="570"/>
                </a:cubicBezTo>
                <a:cubicBezTo>
                  <a:pt x="464" y="570"/>
                  <a:pt x="464" y="570"/>
                  <a:pt x="464" y="570"/>
                </a:cubicBezTo>
                <a:cubicBezTo>
                  <a:pt x="464" y="570"/>
                  <a:pt x="464" y="570"/>
                  <a:pt x="464" y="570"/>
                </a:cubicBezTo>
                <a:lnTo>
                  <a:pt x="465" y="570"/>
                </a:lnTo>
                <a:close/>
                <a:moveTo>
                  <a:pt x="45" y="570"/>
                </a:moveTo>
                <a:cubicBezTo>
                  <a:pt x="45" y="571"/>
                  <a:pt x="45" y="571"/>
                  <a:pt x="45" y="571"/>
                </a:cubicBezTo>
                <a:cubicBezTo>
                  <a:pt x="46" y="571"/>
                  <a:pt x="46" y="571"/>
                  <a:pt x="45" y="570"/>
                </a:cubicBezTo>
                <a:close/>
                <a:moveTo>
                  <a:pt x="464" y="571"/>
                </a:moveTo>
                <a:cubicBezTo>
                  <a:pt x="463" y="570"/>
                  <a:pt x="464" y="571"/>
                  <a:pt x="463" y="570"/>
                </a:cubicBezTo>
                <a:cubicBezTo>
                  <a:pt x="463" y="571"/>
                  <a:pt x="463" y="571"/>
                  <a:pt x="463" y="571"/>
                </a:cubicBezTo>
                <a:cubicBezTo>
                  <a:pt x="462" y="571"/>
                  <a:pt x="463" y="571"/>
                  <a:pt x="462" y="571"/>
                </a:cubicBezTo>
                <a:cubicBezTo>
                  <a:pt x="462" y="571"/>
                  <a:pt x="462" y="571"/>
                  <a:pt x="462" y="571"/>
                </a:cubicBezTo>
                <a:cubicBezTo>
                  <a:pt x="463" y="571"/>
                  <a:pt x="463" y="571"/>
                  <a:pt x="463" y="571"/>
                </a:cubicBezTo>
                <a:lnTo>
                  <a:pt x="464" y="571"/>
                </a:lnTo>
                <a:close/>
                <a:moveTo>
                  <a:pt x="336" y="571"/>
                </a:moveTo>
                <a:cubicBezTo>
                  <a:pt x="336" y="571"/>
                  <a:pt x="336" y="571"/>
                  <a:pt x="336" y="571"/>
                </a:cubicBezTo>
                <a:cubicBezTo>
                  <a:pt x="336" y="571"/>
                  <a:pt x="336" y="571"/>
                  <a:pt x="336" y="571"/>
                </a:cubicBezTo>
                <a:close/>
                <a:moveTo>
                  <a:pt x="45" y="574"/>
                </a:moveTo>
                <a:cubicBezTo>
                  <a:pt x="45" y="574"/>
                  <a:pt x="45" y="574"/>
                  <a:pt x="45" y="574"/>
                </a:cubicBezTo>
                <a:cubicBezTo>
                  <a:pt x="46" y="574"/>
                  <a:pt x="45" y="574"/>
                  <a:pt x="46" y="574"/>
                </a:cubicBezTo>
                <a:cubicBezTo>
                  <a:pt x="46" y="574"/>
                  <a:pt x="46" y="574"/>
                  <a:pt x="46" y="574"/>
                </a:cubicBezTo>
                <a:cubicBezTo>
                  <a:pt x="46" y="573"/>
                  <a:pt x="46" y="572"/>
                  <a:pt x="46" y="571"/>
                </a:cubicBezTo>
                <a:cubicBezTo>
                  <a:pt x="45" y="572"/>
                  <a:pt x="46" y="573"/>
                  <a:pt x="45" y="574"/>
                </a:cubicBezTo>
                <a:close/>
                <a:moveTo>
                  <a:pt x="37" y="571"/>
                </a:moveTo>
                <a:cubicBezTo>
                  <a:pt x="37" y="572"/>
                  <a:pt x="37" y="572"/>
                  <a:pt x="37" y="572"/>
                </a:cubicBezTo>
                <a:cubicBezTo>
                  <a:pt x="38" y="572"/>
                  <a:pt x="38" y="572"/>
                  <a:pt x="38" y="572"/>
                </a:cubicBezTo>
                <a:cubicBezTo>
                  <a:pt x="38" y="571"/>
                  <a:pt x="38" y="571"/>
                  <a:pt x="37" y="571"/>
                </a:cubicBezTo>
                <a:close/>
                <a:moveTo>
                  <a:pt x="461" y="572"/>
                </a:moveTo>
                <a:cubicBezTo>
                  <a:pt x="461" y="572"/>
                  <a:pt x="461" y="572"/>
                  <a:pt x="461" y="572"/>
                </a:cubicBezTo>
                <a:cubicBezTo>
                  <a:pt x="461" y="572"/>
                  <a:pt x="461" y="572"/>
                  <a:pt x="461" y="572"/>
                </a:cubicBezTo>
                <a:cubicBezTo>
                  <a:pt x="461" y="572"/>
                  <a:pt x="458" y="573"/>
                  <a:pt x="458" y="573"/>
                </a:cubicBezTo>
                <a:cubicBezTo>
                  <a:pt x="458" y="573"/>
                  <a:pt x="458" y="573"/>
                  <a:pt x="458" y="573"/>
                </a:cubicBezTo>
                <a:cubicBezTo>
                  <a:pt x="459" y="573"/>
                  <a:pt x="459" y="573"/>
                  <a:pt x="459" y="573"/>
                </a:cubicBezTo>
                <a:cubicBezTo>
                  <a:pt x="460" y="573"/>
                  <a:pt x="460" y="573"/>
                  <a:pt x="461" y="572"/>
                </a:cubicBezTo>
                <a:close/>
                <a:moveTo>
                  <a:pt x="37" y="573"/>
                </a:moveTo>
                <a:cubicBezTo>
                  <a:pt x="38" y="573"/>
                  <a:pt x="38" y="573"/>
                  <a:pt x="38" y="573"/>
                </a:cubicBezTo>
                <a:cubicBezTo>
                  <a:pt x="38" y="572"/>
                  <a:pt x="38" y="572"/>
                  <a:pt x="37" y="572"/>
                </a:cubicBezTo>
                <a:lnTo>
                  <a:pt x="37" y="573"/>
                </a:lnTo>
                <a:close/>
                <a:moveTo>
                  <a:pt x="43" y="573"/>
                </a:moveTo>
                <a:cubicBezTo>
                  <a:pt x="43" y="573"/>
                  <a:pt x="43" y="573"/>
                  <a:pt x="43" y="573"/>
                </a:cubicBezTo>
                <a:cubicBezTo>
                  <a:pt x="43" y="573"/>
                  <a:pt x="43" y="573"/>
                  <a:pt x="43" y="573"/>
                </a:cubicBezTo>
                <a:cubicBezTo>
                  <a:pt x="43" y="573"/>
                  <a:pt x="44" y="573"/>
                  <a:pt x="44" y="572"/>
                </a:cubicBezTo>
                <a:cubicBezTo>
                  <a:pt x="44" y="572"/>
                  <a:pt x="43" y="572"/>
                  <a:pt x="43" y="572"/>
                </a:cubicBezTo>
                <a:cubicBezTo>
                  <a:pt x="43" y="573"/>
                  <a:pt x="43" y="573"/>
                  <a:pt x="43" y="573"/>
                </a:cubicBezTo>
                <a:close/>
                <a:moveTo>
                  <a:pt x="335" y="573"/>
                </a:moveTo>
                <a:cubicBezTo>
                  <a:pt x="335" y="572"/>
                  <a:pt x="335" y="573"/>
                  <a:pt x="335" y="572"/>
                </a:cubicBezTo>
                <a:cubicBezTo>
                  <a:pt x="334" y="573"/>
                  <a:pt x="335" y="573"/>
                  <a:pt x="334" y="573"/>
                </a:cubicBezTo>
                <a:cubicBezTo>
                  <a:pt x="334" y="573"/>
                  <a:pt x="335" y="573"/>
                  <a:pt x="335" y="573"/>
                </a:cubicBezTo>
                <a:cubicBezTo>
                  <a:pt x="335" y="573"/>
                  <a:pt x="335" y="573"/>
                  <a:pt x="335" y="573"/>
                </a:cubicBezTo>
                <a:close/>
                <a:moveTo>
                  <a:pt x="332" y="573"/>
                </a:moveTo>
                <a:cubicBezTo>
                  <a:pt x="332" y="573"/>
                  <a:pt x="332" y="573"/>
                  <a:pt x="332" y="573"/>
                </a:cubicBezTo>
                <a:cubicBezTo>
                  <a:pt x="331" y="573"/>
                  <a:pt x="331" y="573"/>
                  <a:pt x="331" y="573"/>
                </a:cubicBezTo>
                <a:cubicBezTo>
                  <a:pt x="331" y="573"/>
                  <a:pt x="331" y="573"/>
                  <a:pt x="332" y="573"/>
                </a:cubicBezTo>
                <a:close/>
                <a:moveTo>
                  <a:pt x="457" y="573"/>
                </a:moveTo>
                <a:cubicBezTo>
                  <a:pt x="457" y="574"/>
                  <a:pt x="457" y="574"/>
                  <a:pt x="457" y="574"/>
                </a:cubicBezTo>
                <a:cubicBezTo>
                  <a:pt x="458" y="574"/>
                  <a:pt x="458" y="574"/>
                  <a:pt x="458" y="574"/>
                </a:cubicBezTo>
                <a:cubicBezTo>
                  <a:pt x="458" y="574"/>
                  <a:pt x="458" y="574"/>
                  <a:pt x="458" y="573"/>
                </a:cubicBezTo>
                <a:cubicBezTo>
                  <a:pt x="458" y="573"/>
                  <a:pt x="458" y="573"/>
                  <a:pt x="458" y="573"/>
                </a:cubicBezTo>
                <a:lnTo>
                  <a:pt x="457" y="573"/>
                </a:lnTo>
                <a:close/>
                <a:moveTo>
                  <a:pt x="413" y="574"/>
                </a:moveTo>
                <a:cubicBezTo>
                  <a:pt x="413" y="575"/>
                  <a:pt x="413" y="575"/>
                  <a:pt x="413" y="575"/>
                </a:cubicBezTo>
                <a:cubicBezTo>
                  <a:pt x="413" y="575"/>
                  <a:pt x="413" y="575"/>
                  <a:pt x="413" y="575"/>
                </a:cubicBezTo>
                <a:cubicBezTo>
                  <a:pt x="413" y="574"/>
                  <a:pt x="413" y="575"/>
                  <a:pt x="413" y="574"/>
                </a:cubicBezTo>
                <a:cubicBezTo>
                  <a:pt x="413" y="574"/>
                  <a:pt x="413" y="574"/>
                  <a:pt x="413" y="574"/>
                </a:cubicBezTo>
                <a:close/>
                <a:moveTo>
                  <a:pt x="41" y="575"/>
                </a:moveTo>
                <a:cubicBezTo>
                  <a:pt x="41" y="575"/>
                  <a:pt x="42" y="575"/>
                  <a:pt x="42" y="575"/>
                </a:cubicBezTo>
                <a:cubicBezTo>
                  <a:pt x="42" y="575"/>
                  <a:pt x="42" y="575"/>
                  <a:pt x="42" y="575"/>
                </a:cubicBezTo>
                <a:cubicBezTo>
                  <a:pt x="42" y="575"/>
                  <a:pt x="42" y="575"/>
                  <a:pt x="42" y="574"/>
                </a:cubicBezTo>
                <a:cubicBezTo>
                  <a:pt x="41" y="574"/>
                  <a:pt x="41" y="574"/>
                  <a:pt x="41" y="574"/>
                </a:cubicBezTo>
                <a:cubicBezTo>
                  <a:pt x="41" y="575"/>
                  <a:pt x="41" y="575"/>
                  <a:pt x="41" y="575"/>
                </a:cubicBezTo>
                <a:close/>
                <a:moveTo>
                  <a:pt x="455" y="574"/>
                </a:moveTo>
                <a:cubicBezTo>
                  <a:pt x="455" y="575"/>
                  <a:pt x="455" y="575"/>
                  <a:pt x="456" y="575"/>
                </a:cubicBezTo>
                <a:cubicBezTo>
                  <a:pt x="455" y="574"/>
                  <a:pt x="456" y="574"/>
                  <a:pt x="455" y="574"/>
                </a:cubicBezTo>
                <a:close/>
                <a:moveTo>
                  <a:pt x="330" y="576"/>
                </a:moveTo>
                <a:cubicBezTo>
                  <a:pt x="330" y="576"/>
                  <a:pt x="330" y="576"/>
                  <a:pt x="330" y="576"/>
                </a:cubicBezTo>
                <a:cubicBezTo>
                  <a:pt x="330" y="576"/>
                  <a:pt x="330" y="576"/>
                  <a:pt x="331" y="576"/>
                </a:cubicBezTo>
                <a:cubicBezTo>
                  <a:pt x="331" y="577"/>
                  <a:pt x="330" y="578"/>
                  <a:pt x="330" y="579"/>
                </a:cubicBezTo>
                <a:cubicBezTo>
                  <a:pt x="331" y="579"/>
                  <a:pt x="330" y="579"/>
                  <a:pt x="331" y="579"/>
                </a:cubicBezTo>
                <a:cubicBezTo>
                  <a:pt x="331" y="579"/>
                  <a:pt x="331" y="579"/>
                  <a:pt x="331" y="579"/>
                </a:cubicBezTo>
                <a:cubicBezTo>
                  <a:pt x="332" y="579"/>
                  <a:pt x="331" y="578"/>
                  <a:pt x="331" y="577"/>
                </a:cubicBezTo>
                <a:cubicBezTo>
                  <a:pt x="331" y="577"/>
                  <a:pt x="332" y="577"/>
                  <a:pt x="332" y="576"/>
                </a:cubicBezTo>
                <a:cubicBezTo>
                  <a:pt x="332" y="575"/>
                  <a:pt x="332" y="575"/>
                  <a:pt x="332" y="575"/>
                </a:cubicBezTo>
                <a:cubicBezTo>
                  <a:pt x="332" y="575"/>
                  <a:pt x="332" y="575"/>
                  <a:pt x="332" y="575"/>
                </a:cubicBezTo>
                <a:cubicBezTo>
                  <a:pt x="332" y="575"/>
                  <a:pt x="332" y="575"/>
                  <a:pt x="332" y="574"/>
                </a:cubicBezTo>
                <a:cubicBezTo>
                  <a:pt x="330" y="574"/>
                  <a:pt x="330" y="575"/>
                  <a:pt x="330" y="576"/>
                </a:cubicBezTo>
                <a:close/>
                <a:moveTo>
                  <a:pt x="446" y="574"/>
                </a:moveTo>
                <a:cubicBezTo>
                  <a:pt x="446" y="574"/>
                  <a:pt x="446" y="574"/>
                  <a:pt x="446" y="574"/>
                </a:cubicBezTo>
                <a:cubicBezTo>
                  <a:pt x="446" y="575"/>
                  <a:pt x="446" y="575"/>
                  <a:pt x="446" y="575"/>
                </a:cubicBezTo>
                <a:cubicBezTo>
                  <a:pt x="446" y="575"/>
                  <a:pt x="446" y="575"/>
                  <a:pt x="446" y="575"/>
                </a:cubicBezTo>
                <a:cubicBezTo>
                  <a:pt x="447" y="575"/>
                  <a:pt x="447" y="575"/>
                  <a:pt x="447" y="575"/>
                </a:cubicBezTo>
                <a:cubicBezTo>
                  <a:pt x="447" y="575"/>
                  <a:pt x="447" y="575"/>
                  <a:pt x="446" y="574"/>
                </a:cubicBezTo>
                <a:close/>
                <a:moveTo>
                  <a:pt x="453" y="576"/>
                </a:moveTo>
                <a:cubicBezTo>
                  <a:pt x="454" y="576"/>
                  <a:pt x="454" y="576"/>
                  <a:pt x="455" y="575"/>
                </a:cubicBezTo>
                <a:cubicBezTo>
                  <a:pt x="455" y="575"/>
                  <a:pt x="455" y="575"/>
                  <a:pt x="455" y="575"/>
                </a:cubicBezTo>
                <a:cubicBezTo>
                  <a:pt x="454" y="575"/>
                  <a:pt x="454" y="575"/>
                  <a:pt x="454" y="575"/>
                </a:cubicBezTo>
                <a:cubicBezTo>
                  <a:pt x="453" y="575"/>
                  <a:pt x="453" y="575"/>
                  <a:pt x="453" y="576"/>
                </a:cubicBezTo>
                <a:close/>
                <a:moveTo>
                  <a:pt x="44" y="576"/>
                </a:moveTo>
                <a:cubicBezTo>
                  <a:pt x="44" y="576"/>
                  <a:pt x="44" y="576"/>
                  <a:pt x="44" y="576"/>
                </a:cubicBezTo>
                <a:cubicBezTo>
                  <a:pt x="44" y="576"/>
                  <a:pt x="44" y="576"/>
                  <a:pt x="44" y="576"/>
                </a:cubicBezTo>
                <a:cubicBezTo>
                  <a:pt x="44" y="576"/>
                  <a:pt x="44" y="575"/>
                  <a:pt x="44" y="575"/>
                </a:cubicBezTo>
                <a:cubicBezTo>
                  <a:pt x="43" y="575"/>
                  <a:pt x="43" y="575"/>
                  <a:pt x="43" y="575"/>
                </a:cubicBezTo>
                <a:cubicBezTo>
                  <a:pt x="43" y="575"/>
                  <a:pt x="43" y="575"/>
                  <a:pt x="44" y="576"/>
                </a:cubicBezTo>
                <a:close/>
                <a:moveTo>
                  <a:pt x="445" y="576"/>
                </a:moveTo>
                <a:cubicBezTo>
                  <a:pt x="446" y="576"/>
                  <a:pt x="446" y="576"/>
                  <a:pt x="446" y="575"/>
                </a:cubicBezTo>
                <a:cubicBezTo>
                  <a:pt x="445" y="575"/>
                  <a:pt x="445" y="575"/>
                  <a:pt x="445" y="575"/>
                </a:cubicBezTo>
                <a:cubicBezTo>
                  <a:pt x="444" y="576"/>
                  <a:pt x="444" y="575"/>
                  <a:pt x="443" y="576"/>
                </a:cubicBezTo>
                <a:cubicBezTo>
                  <a:pt x="443" y="576"/>
                  <a:pt x="443" y="576"/>
                  <a:pt x="443" y="576"/>
                </a:cubicBezTo>
                <a:cubicBezTo>
                  <a:pt x="443" y="576"/>
                  <a:pt x="443" y="576"/>
                  <a:pt x="443" y="577"/>
                </a:cubicBezTo>
                <a:cubicBezTo>
                  <a:pt x="444" y="577"/>
                  <a:pt x="445" y="576"/>
                  <a:pt x="445" y="576"/>
                </a:cubicBezTo>
                <a:close/>
                <a:moveTo>
                  <a:pt x="37" y="576"/>
                </a:moveTo>
                <a:cubicBezTo>
                  <a:pt x="37" y="577"/>
                  <a:pt x="37" y="577"/>
                  <a:pt x="37" y="577"/>
                </a:cubicBezTo>
                <a:cubicBezTo>
                  <a:pt x="37" y="577"/>
                  <a:pt x="37" y="577"/>
                  <a:pt x="37" y="577"/>
                </a:cubicBezTo>
                <a:cubicBezTo>
                  <a:pt x="37" y="576"/>
                  <a:pt x="37" y="576"/>
                  <a:pt x="38" y="576"/>
                </a:cubicBezTo>
                <a:cubicBezTo>
                  <a:pt x="37" y="575"/>
                  <a:pt x="38" y="575"/>
                  <a:pt x="37" y="575"/>
                </a:cubicBezTo>
                <a:cubicBezTo>
                  <a:pt x="37" y="576"/>
                  <a:pt x="37" y="576"/>
                  <a:pt x="37" y="576"/>
                </a:cubicBezTo>
                <a:close/>
                <a:moveTo>
                  <a:pt x="46" y="575"/>
                </a:moveTo>
                <a:cubicBezTo>
                  <a:pt x="46" y="575"/>
                  <a:pt x="46" y="575"/>
                  <a:pt x="46" y="575"/>
                </a:cubicBezTo>
                <a:cubicBezTo>
                  <a:pt x="46" y="576"/>
                  <a:pt x="46" y="575"/>
                  <a:pt x="46" y="576"/>
                </a:cubicBezTo>
                <a:cubicBezTo>
                  <a:pt x="45" y="576"/>
                  <a:pt x="46" y="577"/>
                  <a:pt x="46" y="578"/>
                </a:cubicBezTo>
                <a:cubicBezTo>
                  <a:pt x="46" y="578"/>
                  <a:pt x="46" y="578"/>
                  <a:pt x="46" y="578"/>
                </a:cubicBezTo>
                <a:cubicBezTo>
                  <a:pt x="47" y="578"/>
                  <a:pt x="47" y="578"/>
                  <a:pt x="47" y="578"/>
                </a:cubicBezTo>
                <a:cubicBezTo>
                  <a:pt x="47" y="578"/>
                  <a:pt x="47" y="578"/>
                  <a:pt x="46" y="577"/>
                </a:cubicBezTo>
                <a:cubicBezTo>
                  <a:pt x="47" y="577"/>
                  <a:pt x="47" y="577"/>
                  <a:pt x="47" y="576"/>
                </a:cubicBezTo>
                <a:cubicBezTo>
                  <a:pt x="47" y="576"/>
                  <a:pt x="47" y="576"/>
                  <a:pt x="46" y="575"/>
                </a:cubicBezTo>
                <a:cubicBezTo>
                  <a:pt x="46" y="575"/>
                  <a:pt x="46" y="575"/>
                  <a:pt x="46" y="575"/>
                </a:cubicBezTo>
                <a:close/>
                <a:moveTo>
                  <a:pt x="452" y="576"/>
                </a:moveTo>
                <a:cubicBezTo>
                  <a:pt x="452" y="576"/>
                  <a:pt x="452" y="576"/>
                  <a:pt x="452" y="576"/>
                </a:cubicBezTo>
                <a:cubicBezTo>
                  <a:pt x="451" y="576"/>
                  <a:pt x="451" y="576"/>
                  <a:pt x="451" y="576"/>
                </a:cubicBezTo>
                <a:cubicBezTo>
                  <a:pt x="451" y="576"/>
                  <a:pt x="451" y="576"/>
                  <a:pt x="451" y="577"/>
                </a:cubicBezTo>
                <a:cubicBezTo>
                  <a:pt x="452" y="577"/>
                  <a:pt x="453" y="577"/>
                  <a:pt x="453" y="576"/>
                </a:cubicBezTo>
                <a:cubicBezTo>
                  <a:pt x="453" y="576"/>
                  <a:pt x="453" y="576"/>
                  <a:pt x="453" y="576"/>
                </a:cubicBezTo>
                <a:cubicBezTo>
                  <a:pt x="453" y="576"/>
                  <a:pt x="453" y="576"/>
                  <a:pt x="453" y="576"/>
                </a:cubicBezTo>
                <a:cubicBezTo>
                  <a:pt x="452" y="576"/>
                  <a:pt x="452" y="576"/>
                  <a:pt x="452" y="576"/>
                </a:cubicBezTo>
                <a:close/>
                <a:moveTo>
                  <a:pt x="41" y="576"/>
                </a:moveTo>
                <a:cubicBezTo>
                  <a:pt x="41" y="576"/>
                  <a:pt x="41" y="576"/>
                  <a:pt x="41" y="576"/>
                </a:cubicBezTo>
                <a:cubicBezTo>
                  <a:pt x="41" y="576"/>
                  <a:pt x="41" y="576"/>
                  <a:pt x="41" y="576"/>
                </a:cubicBezTo>
                <a:cubicBezTo>
                  <a:pt x="41" y="576"/>
                  <a:pt x="41" y="576"/>
                  <a:pt x="41" y="576"/>
                </a:cubicBezTo>
                <a:close/>
                <a:moveTo>
                  <a:pt x="334" y="576"/>
                </a:moveTo>
                <a:cubicBezTo>
                  <a:pt x="334" y="576"/>
                  <a:pt x="334" y="576"/>
                  <a:pt x="334" y="576"/>
                </a:cubicBezTo>
                <a:cubicBezTo>
                  <a:pt x="334" y="576"/>
                  <a:pt x="334" y="576"/>
                  <a:pt x="334" y="576"/>
                </a:cubicBezTo>
                <a:close/>
                <a:moveTo>
                  <a:pt x="401" y="576"/>
                </a:moveTo>
                <a:cubicBezTo>
                  <a:pt x="401" y="577"/>
                  <a:pt x="401" y="576"/>
                  <a:pt x="401" y="577"/>
                </a:cubicBezTo>
                <a:cubicBezTo>
                  <a:pt x="401" y="576"/>
                  <a:pt x="401" y="576"/>
                  <a:pt x="401" y="576"/>
                </a:cubicBezTo>
                <a:cubicBezTo>
                  <a:pt x="401" y="576"/>
                  <a:pt x="401" y="576"/>
                  <a:pt x="401" y="576"/>
                </a:cubicBezTo>
                <a:cubicBezTo>
                  <a:pt x="401" y="576"/>
                  <a:pt x="401" y="576"/>
                  <a:pt x="400" y="576"/>
                </a:cubicBezTo>
                <a:cubicBezTo>
                  <a:pt x="400" y="576"/>
                  <a:pt x="400" y="576"/>
                  <a:pt x="401" y="576"/>
                </a:cubicBezTo>
                <a:close/>
                <a:moveTo>
                  <a:pt x="42" y="576"/>
                </a:moveTo>
                <a:cubicBezTo>
                  <a:pt x="42" y="576"/>
                  <a:pt x="42" y="576"/>
                  <a:pt x="42" y="576"/>
                </a:cubicBezTo>
                <a:cubicBezTo>
                  <a:pt x="42" y="576"/>
                  <a:pt x="42" y="576"/>
                  <a:pt x="42" y="576"/>
                </a:cubicBezTo>
                <a:close/>
                <a:moveTo>
                  <a:pt x="303" y="576"/>
                </a:moveTo>
                <a:cubicBezTo>
                  <a:pt x="303" y="576"/>
                  <a:pt x="303" y="576"/>
                  <a:pt x="303" y="576"/>
                </a:cubicBezTo>
                <a:cubicBezTo>
                  <a:pt x="304" y="576"/>
                  <a:pt x="304" y="576"/>
                  <a:pt x="304" y="576"/>
                </a:cubicBezTo>
                <a:cubicBezTo>
                  <a:pt x="304" y="576"/>
                  <a:pt x="304" y="576"/>
                  <a:pt x="304" y="576"/>
                </a:cubicBezTo>
                <a:lnTo>
                  <a:pt x="303" y="576"/>
                </a:lnTo>
                <a:close/>
                <a:moveTo>
                  <a:pt x="43" y="576"/>
                </a:moveTo>
                <a:cubicBezTo>
                  <a:pt x="43" y="576"/>
                  <a:pt x="43" y="576"/>
                  <a:pt x="43" y="576"/>
                </a:cubicBezTo>
                <a:cubicBezTo>
                  <a:pt x="43" y="576"/>
                  <a:pt x="42" y="576"/>
                  <a:pt x="42" y="576"/>
                </a:cubicBezTo>
                <a:cubicBezTo>
                  <a:pt x="42" y="576"/>
                  <a:pt x="42" y="576"/>
                  <a:pt x="43" y="576"/>
                </a:cubicBezTo>
                <a:close/>
                <a:moveTo>
                  <a:pt x="341" y="577"/>
                </a:moveTo>
                <a:cubicBezTo>
                  <a:pt x="341" y="576"/>
                  <a:pt x="341" y="576"/>
                  <a:pt x="341" y="576"/>
                </a:cubicBezTo>
                <a:cubicBezTo>
                  <a:pt x="341" y="576"/>
                  <a:pt x="341" y="576"/>
                  <a:pt x="341" y="577"/>
                </a:cubicBezTo>
                <a:close/>
                <a:moveTo>
                  <a:pt x="300" y="577"/>
                </a:moveTo>
                <a:cubicBezTo>
                  <a:pt x="300" y="577"/>
                  <a:pt x="300" y="577"/>
                  <a:pt x="300" y="577"/>
                </a:cubicBezTo>
                <a:close/>
                <a:moveTo>
                  <a:pt x="333" y="577"/>
                </a:moveTo>
                <a:cubicBezTo>
                  <a:pt x="332" y="577"/>
                  <a:pt x="332" y="577"/>
                  <a:pt x="332" y="577"/>
                </a:cubicBezTo>
                <a:cubicBezTo>
                  <a:pt x="333" y="577"/>
                  <a:pt x="333" y="577"/>
                  <a:pt x="333" y="577"/>
                </a:cubicBezTo>
                <a:cubicBezTo>
                  <a:pt x="333" y="577"/>
                  <a:pt x="333" y="577"/>
                  <a:pt x="333" y="577"/>
                </a:cubicBezTo>
                <a:close/>
                <a:moveTo>
                  <a:pt x="449" y="577"/>
                </a:moveTo>
                <a:cubicBezTo>
                  <a:pt x="450" y="577"/>
                  <a:pt x="449" y="577"/>
                  <a:pt x="450" y="577"/>
                </a:cubicBezTo>
                <a:cubicBezTo>
                  <a:pt x="450" y="578"/>
                  <a:pt x="450" y="578"/>
                  <a:pt x="450" y="578"/>
                </a:cubicBezTo>
                <a:cubicBezTo>
                  <a:pt x="450" y="578"/>
                  <a:pt x="450" y="578"/>
                  <a:pt x="450" y="578"/>
                </a:cubicBezTo>
                <a:cubicBezTo>
                  <a:pt x="450" y="577"/>
                  <a:pt x="450" y="577"/>
                  <a:pt x="450" y="577"/>
                </a:cubicBezTo>
                <a:cubicBezTo>
                  <a:pt x="450" y="577"/>
                  <a:pt x="450" y="577"/>
                  <a:pt x="450" y="577"/>
                </a:cubicBezTo>
                <a:cubicBezTo>
                  <a:pt x="450" y="577"/>
                  <a:pt x="450" y="577"/>
                  <a:pt x="450" y="577"/>
                </a:cubicBezTo>
                <a:cubicBezTo>
                  <a:pt x="450" y="577"/>
                  <a:pt x="450" y="577"/>
                  <a:pt x="450" y="577"/>
                </a:cubicBezTo>
                <a:lnTo>
                  <a:pt x="449" y="577"/>
                </a:lnTo>
                <a:close/>
                <a:moveTo>
                  <a:pt x="441" y="578"/>
                </a:moveTo>
                <a:cubicBezTo>
                  <a:pt x="441" y="577"/>
                  <a:pt x="441" y="577"/>
                  <a:pt x="441" y="577"/>
                </a:cubicBezTo>
                <a:cubicBezTo>
                  <a:pt x="441" y="577"/>
                  <a:pt x="441" y="577"/>
                  <a:pt x="441" y="578"/>
                </a:cubicBezTo>
                <a:cubicBezTo>
                  <a:pt x="441" y="578"/>
                  <a:pt x="441" y="578"/>
                  <a:pt x="441" y="578"/>
                </a:cubicBezTo>
                <a:cubicBezTo>
                  <a:pt x="441" y="578"/>
                  <a:pt x="441" y="578"/>
                  <a:pt x="441" y="578"/>
                </a:cubicBezTo>
                <a:close/>
                <a:moveTo>
                  <a:pt x="440" y="578"/>
                </a:moveTo>
                <a:cubicBezTo>
                  <a:pt x="440" y="578"/>
                  <a:pt x="440" y="578"/>
                  <a:pt x="440" y="577"/>
                </a:cubicBezTo>
                <a:cubicBezTo>
                  <a:pt x="439" y="577"/>
                  <a:pt x="439" y="577"/>
                  <a:pt x="439" y="577"/>
                </a:cubicBezTo>
                <a:cubicBezTo>
                  <a:pt x="439" y="578"/>
                  <a:pt x="439" y="578"/>
                  <a:pt x="439" y="578"/>
                </a:cubicBezTo>
                <a:cubicBezTo>
                  <a:pt x="440" y="578"/>
                  <a:pt x="440" y="578"/>
                  <a:pt x="440" y="578"/>
                </a:cubicBezTo>
                <a:close/>
                <a:moveTo>
                  <a:pt x="447" y="579"/>
                </a:moveTo>
                <a:cubicBezTo>
                  <a:pt x="447" y="579"/>
                  <a:pt x="447" y="579"/>
                  <a:pt x="447" y="579"/>
                </a:cubicBezTo>
                <a:cubicBezTo>
                  <a:pt x="448" y="579"/>
                  <a:pt x="448" y="578"/>
                  <a:pt x="448" y="578"/>
                </a:cubicBezTo>
                <a:cubicBezTo>
                  <a:pt x="448" y="578"/>
                  <a:pt x="448" y="578"/>
                  <a:pt x="448" y="578"/>
                </a:cubicBezTo>
                <a:cubicBezTo>
                  <a:pt x="447" y="577"/>
                  <a:pt x="446" y="578"/>
                  <a:pt x="446" y="579"/>
                </a:cubicBezTo>
                <a:cubicBezTo>
                  <a:pt x="445" y="579"/>
                  <a:pt x="445" y="578"/>
                  <a:pt x="445" y="578"/>
                </a:cubicBezTo>
                <a:cubicBezTo>
                  <a:pt x="444" y="579"/>
                  <a:pt x="444" y="579"/>
                  <a:pt x="444" y="580"/>
                </a:cubicBezTo>
                <a:cubicBezTo>
                  <a:pt x="444" y="580"/>
                  <a:pt x="444" y="580"/>
                  <a:pt x="444" y="580"/>
                </a:cubicBezTo>
                <a:cubicBezTo>
                  <a:pt x="445" y="580"/>
                  <a:pt x="445" y="579"/>
                  <a:pt x="446" y="579"/>
                </a:cubicBezTo>
                <a:cubicBezTo>
                  <a:pt x="446" y="579"/>
                  <a:pt x="446" y="579"/>
                  <a:pt x="446" y="579"/>
                </a:cubicBezTo>
                <a:cubicBezTo>
                  <a:pt x="447" y="579"/>
                  <a:pt x="447" y="579"/>
                  <a:pt x="447" y="579"/>
                </a:cubicBezTo>
                <a:close/>
                <a:moveTo>
                  <a:pt x="397" y="578"/>
                </a:moveTo>
                <a:cubicBezTo>
                  <a:pt x="397" y="579"/>
                  <a:pt x="397" y="579"/>
                  <a:pt x="397" y="579"/>
                </a:cubicBezTo>
                <a:cubicBezTo>
                  <a:pt x="397" y="578"/>
                  <a:pt x="397" y="578"/>
                  <a:pt x="398" y="578"/>
                </a:cubicBezTo>
                <a:cubicBezTo>
                  <a:pt x="398" y="578"/>
                  <a:pt x="398" y="578"/>
                  <a:pt x="398" y="578"/>
                </a:cubicBezTo>
                <a:cubicBezTo>
                  <a:pt x="398" y="578"/>
                  <a:pt x="398" y="578"/>
                  <a:pt x="397" y="578"/>
                </a:cubicBezTo>
                <a:cubicBezTo>
                  <a:pt x="397" y="578"/>
                  <a:pt x="397" y="578"/>
                  <a:pt x="397" y="578"/>
                </a:cubicBezTo>
                <a:close/>
                <a:moveTo>
                  <a:pt x="449" y="578"/>
                </a:moveTo>
                <a:cubicBezTo>
                  <a:pt x="449" y="578"/>
                  <a:pt x="449" y="578"/>
                  <a:pt x="449" y="578"/>
                </a:cubicBezTo>
                <a:cubicBezTo>
                  <a:pt x="449" y="578"/>
                  <a:pt x="449" y="578"/>
                  <a:pt x="449" y="578"/>
                </a:cubicBezTo>
                <a:cubicBezTo>
                  <a:pt x="449" y="578"/>
                  <a:pt x="449" y="578"/>
                  <a:pt x="449" y="578"/>
                </a:cubicBezTo>
                <a:close/>
                <a:moveTo>
                  <a:pt x="300" y="578"/>
                </a:moveTo>
                <a:cubicBezTo>
                  <a:pt x="300" y="578"/>
                  <a:pt x="300" y="579"/>
                  <a:pt x="300" y="579"/>
                </a:cubicBezTo>
                <a:cubicBezTo>
                  <a:pt x="300" y="578"/>
                  <a:pt x="300" y="578"/>
                  <a:pt x="300" y="578"/>
                </a:cubicBezTo>
                <a:close/>
                <a:moveTo>
                  <a:pt x="329" y="580"/>
                </a:moveTo>
                <a:cubicBezTo>
                  <a:pt x="329" y="579"/>
                  <a:pt x="329" y="579"/>
                  <a:pt x="329" y="579"/>
                </a:cubicBezTo>
                <a:cubicBezTo>
                  <a:pt x="329" y="579"/>
                  <a:pt x="329" y="579"/>
                  <a:pt x="329" y="579"/>
                </a:cubicBezTo>
                <a:cubicBezTo>
                  <a:pt x="329" y="579"/>
                  <a:pt x="329" y="580"/>
                  <a:pt x="328" y="580"/>
                </a:cubicBezTo>
                <a:cubicBezTo>
                  <a:pt x="328" y="580"/>
                  <a:pt x="328" y="580"/>
                  <a:pt x="329" y="581"/>
                </a:cubicBezTo>
                <a:cubicBezTo>
                  <a:pt x="329" y="581"/>
                  <a:pt x="329" y="581"/>
                  <a:pt x="329" y="581"/>
                </a:cubicBezTo>
                <a:cubicBezTo>
                  <a:pt x="329" y="580"/>
                  <a:pt x="329" y="580"/>
                  <a:pt x="329" y="580"/>
                </a:cubicBezTo>
                <a:close/>
                <a:moveTo>
                  <a:pt x="44" y="579"/>
                </a:moveTo>
                <a:cubicBezTo>
                  <a:pt x="44" y="579"/>
                  <a:pt x="44" y="579"/>
                  <a:pt x="44" y="579"/>
                </a:cubicBezTo>
                <a:cubicBezTo>
                  <a:pt x="43" y="580"/>
                  <a:pt x="43" y="580"/>
                  <a:pt x="44" y="580"/>
                </a:cubicBezTo>
                <a:cubicBezTo>
                  <a:pt x="44" y="580"/>
                  <a:pt x="44" y="580"/>
                  <a:pt x="44" y="580"/>
                </a:cubicBezTo>
                <a:cubicBezTo>
                  <a:pt x="44" y="580"/>
                  <a:pt x="44" y="580"/>
                  <a:pt x="44" y="580"/>
                </a:cubicBezTo>
                <a:cubicBezTo>
                  <a:pt x="44" y="579"/>
                  <a:pt x="44" y="579"/>
                  <a:pt x="44" y="579"/>
                </a:cubicBezTo>
                <a:cubicBezTo>
                  <a:pt x="44" y="579"/>
                  <a:pt x="44" y="579"/>
                  <a:pt x="44" y="579"/>
                </a:cubicBezTo>
                <a:close/>
                <a:moveTo>
                  <a:pt x="338" y="580"/>
                </a:moveTo>
                <a:cubicBezTo>
                  <a:pt x="338" y="580"/>
                  <a:pt x="338" y="580"/>
                  <a:pt x="338" y="580"/>
                </a:cubicBezTo>
                <a:cubicBezTo>
                  <a:pt x="338" y="580"/>
                  <a:pt x="338" y="580"/>
                  <a:pt x="338" y="580"/>
                </a:cubicBezTo>
                <a:cubicBezTo>
                  <a:pt x="338" y="579"/>
                  <a:pt x="338" y="579"/>
                  <a:pt x="338" y="579"/>
                </a:cubicBezTo>
                <a:cubicBezTo>
                  <a:pt x="338" y="579"/>
                  <a:pt x="338" y="580"/>
                  <a:pt x="338" y="580"/>
                </a:cubicBezTo>
                <a:close/>
                <a:moveTo>
                  <a:pt x="330" y="580"/>
                </a:moveTo>
                <a:cubicBezTo>
                  <a:pt x="330" y="580"/>
                  <a:pt x="330" y="580"/>
                  <a:pt x="330" y="580"/>
                </a:cubicBezTo>
                <a:cubicBezTo>
                  <a:pt x="330" y="579"/>
                  <a:pt x="330" y="580"/>
                  <a:pt x="330" y="579"/>
                </a:cubicBezTo>
                <a:cubicBezTo>
                  <a:pt x="330" y="580"/>
                  <a:pt x="330" y="580"/>
                  <a:pt x="330" y="580"/>
                </a:cubicBezTo>
                <a:cubicBezTo>
                  <a:pt x="330" y="580"/>
                  <a:pt x="330" y="580"/>
                  <a:pt x="330" y="580"/>
                </a:cubicBezTo>
                <a:close/>
                <a:moveTo>
                  <a:pt x="326" y="580"/>
                </a:moveTo>
                <a:cubicBezTo>
                  <a:pt x="326" y="580"/>
                  <a:pt x="326" y="580"/>
                  <a:pt x="326" y="580"/>
                </a:cubicBezTo>
                <a:cubicBezTo>
                  <a:pt x="326" y="580"/>
                  <a:pt x="326" y="580"/>
                  <a:pt x="326" y="580"/>
                </a:cubicBezTo>
                <a:cubicBezTo>
                  <a:pt x="326" y="580"/>
                  <a:pt x="326" y="580"/>
                  <a:pt x="326" y="580"/>
                </a:cubicBezTo>
                <a:cubicBezTo>
                  <a:pt x="326" y="580"/>
                  <a:pt x="326" y="580"/>
                  <a:pt x="326" y="580"/>
                </a:cubicBezTo>
                <a:cubicBezTo>
                  <a:pt x="326" y="580"/>
                  <a:pt x="326" y="580"/>
                  <a:pt x="326" y="580"/>
                </a:cubicBezTo>
                <a:close/>
                <a:moveTo>
                  <a:pt x="442" y="580"/>
                </a:moveTo>
                <a:cubicBezTo>
                  <a:pt x="442" y="580"/>
                  <a:pt x="441" y="581"/>
                  <a:pt x="441" y="581"/>
                </a:cubicBezTo>
                <a:cubicBezTo>
                  <a:pt x="441" y="581"/>
                  <a:pt x="441" y="581"/>
                  <a:pt x="441" y="581"/>
                </a:cubicBezTo>
                <a:cubicBezTo>
                  <a:pt x="442" y="581"/>
                  <a:pt x="443" y="581"/>
                  <a:pt x="443" y="580"/>
                </a:cubicBezTo>
                <a:cubicBezTo>
                  <a:pt x="443" y="580"/>
                  <a:pt x="443" y="580"/>
                  <a:pt x="442" y="580"/>
                </a:cubicBezTo>
                <a:close/>
                <a:moveTo>
                  <a:pt x="292" y="580"/>
                </a:moveTo>
                <a:cubicBezTo>
                  <a:pt x="292" y="580"/>
                  <a:pt x="293" y="580"/>
                  <a:pt x="292" y="580"/>
                </a:cubicBezTo>
                <a:cubicBezTo>
                  <a:pt x="292" y="580"/>
                  <a:pt x="292" y="580"/>
                  <a:pt x="292" y="580"/>
                </a:cubicBezTo>
                <a:close/>
                <a:moveTo>
                  <a:pt x="318" y="591"/>
                </a:moveTo>
                <a:cubicBezTo>
                  <a:pt x="318" y="592"/>
                  <a:pt x="318" y="592"/>
                  <a:pt x="318" y="592"/>
                </a:cubicBezTo>
                <a:cubicBezTo>
                  <a:pt x="318" y="592"/>
                  <a:pt x="319" y="591"/>
                  <a:pt x="319" y="591"/>
                </a:cubicBezTo>
                <a:cubicBezTo>
                  <a:pt x="320" y="591"/>
                  <a:pt x="320" y="591"/>
                  <a:pt x="320" y="591"/>
                </a:cubicBezTo>
                <a:cubicBezTo>
                  <a:pt x="321" y="591"/>
                  <a:pt x="321" y="590"/>
                  <a:pt x="321" y="590"/>
                </a:cubicBezTo>
                <a:cubicBezTo>
                  <a:pt x="322" y="590"/>
                  <a:pt x="322" y="590"/>
                  <a:pt x="322" y="590"/>
                </a:cubicBezTo>
                <a:cubicBezTo>
                  <a:pt x="322" y="589"/>
                  <a:pt x="323" y="587"/>
                  <a:pt x="324" y="587"/>
                </a:cubicBezTo>
                <a:cubicBezTo>
                  <a:pt x="324" y="587"/>
                  <a:pt x="324" y="587"/>
                  <a:pt x="324" y="587"/>
                </a:cubicBezTo>
                <a:cubicBezTo>
                  <a:pt x="325" y="587"/>
                  <a:pt x="325" y="587"/>
                  <a:pt x="325" y="587"/>
                </a:cubicBezTo>
                <a:cubicBezTo>
                  <a:pt x="325" y="587"/>
                  <a:pt x="325" y="587"/>
                  <a:pt x="325" y="586"/>
                </a:cubicBezTo>
                <a:cubicBezTo>
                  <a:pt x="326" y="586"/>
                  <a:pt x="325" y="585"/>
                  <a:pt x="326" y="584"/>
                </a:cubicBezTo>
                <a:cubicBezTo>
                  <a:pt x="326" y="584"/>
                  <a:pt x="326" y="584"/>
                  <a:pt x="327" y="584"/>
                </a:cubicBezTo>
                <a:cubicBezTo>
                  <a:pt x="327" y="583"/>
                  <a:pt x="328" y="582"/>
                  <a:pt x="328" y="581"/>
                </a:cubicBezTo>
                <a:cubicBezTo>
                  <a:pt x="328" y="580"/>
                  <a:pt x="328" y="580"/>
                  <a:pt x="328" y="580"/>
                </a:cubicBezTo>
                <a:cubicBezTo>
                  <a:pt x="328" y="580"/>
                  <a:pt x="328" y="580"/>
                  <a:pt x="328" y="580"/>
                </a:cubicBezTo>
                <a:cubicBezTo>
                  <a:pt x="327" y="581"/>
                  <a:pt x="326" y="581"/>
                  <a:pt x="325" y="582"/>
                </a:cubicBezTo>
                <a:cubicBezTo>
                  <a:pt x="325" y="582"/>
                  <a:pt x="325" y="583"/>
                  <a:pt x="325" y="583"/>
                </a:cubicBezTo>
                <a:cubicBezTo>
                  <a:pt x="325" y="583"/>
                  <a:pt x="324" y="583"/>
                  <a:pt x="324" y="584"/>
                </a:cubicBezTo>
                <a:cubicBezTo>
                  <a:pt x="324" y="584"/>
                  <a:pt x="323" y="584"/>
                  <a:pt x="323" y="585"/>
                </a:cubicBezTo>
                <a:cubicBezTo>
                  <a:pt x="323" y="585"/>
                  <a:pt x="323" y="585"/>
                  <a:pt x="323" y="585"/>
                </a:cubicBezTo>
                <a:cubicBezTo>
                  <a:pt x="322" y="586"/>
                  <a:pt x="323" y="586"/>
                  <a:pt x="322" y="586"/>
                </a:cubicBezTo>
                <a:cubicBezTo>
                  <a:pt x="322" y="587"/>
                  <a:pt x="321" y="587"/>
                  <a:pt x="320" y="588"/>
                </a:cubicBezTo>
                <a:cubicBezTo>
                  <a:pt x="320" y="588"/>
                  <a:pt x="320" y="589"/>
                  <a:pt x="319" y="590"/>
                </a:cubicBezTo>
                <a:cubicBezTo>
                  <a:pt x="319" y="590"/>
                  <a:pt x="319" y="590"/>
                  <a:pt x="318" y="590"/>
                </a:cubicBezTo>
                <a:cubicBezTo>
                  <a:pt x="318" y="591"/>
                  <a:pt x="318" y="591"/>
                  <a:pt x="318" y="591"/>
                </a:cubicBezTo>
                <a:close/>
                <a:moveTo>
                  <a:pt x="292" y="581"/>
                </a:moveTo>
                <a:cubicBezTo>
                  <a:pt x="292" y="581"/>
                  <a:pt x="292" y="581"/>
                  <a:pt x="292" y="581"/>
                </a:cubicBezTo>
                <a:cubicBezTo>
                  <a:pt x="292" y="581"/>
                  <a:pt x="292" y="581"/>
                  <a:pt x="292" y="581"/>
                </a:cubicBezTo>
                <a:cubicBezTo>
                  <a:pt x="292" y="581"/>
                  <a:pt x="292" y="581"/>
                  <a:pt x="292" y="581"/>
                </a:cubicBezTo>
                <a:cubicBezTo>
                  <a:pt x="291" y="581"/>
                  <a:pt x="292" y="581"/>
                  <a:pt x="292" y="581"/>
                </a:cubicBezTo>
                <a:close/>
                <a:moveTo>
                  <a:pt x="440" y="582"/>
                </a:moveTo>
                <a:cubicBezTo>
                  <a:pt x="441" y="581"/>
                  <a:pt x="441" y="582"/>
                  <a:pt x="441" y="581"/>
                </a:cubicBezTo>
                <a:cubicBezTo>
                  <a:pt x="440" y="581"/>
                  <a:pt x="440" y="581"/>
                  <a:pt x="440" y="581"/>
                </a:cubicBezTo>
                <a:cubicBezTo>
                  <a:pt x="440" y="581"/>
                  <a:pt x="439" y="581"/>
                  <a:pt x="439" y="582"/>
                </a:cubicBezTo>
                <a:cubicBezTo>
                  <a:pt x="439" y="582"/>
                  <a:pt x="439" y="582"/>
                  <a:pt x="440" y="582"/>
                </a:cubicBezTo>
                <a:cubicBezTo>
                  <a:pt x="440" y="582"/>
                  <a:pt x="440" y="582"/>
                  <a:pt x="440" y="582"/>
                </a:cubicBezTo>
                <a:close/>
                <a:moveTo>
                  <a:pt x="43" y="581"/>
                </a:moveTo>
                <a:cubicBezTo>
                  <a:pt x="43" y="581"/>
                  <a:pt x="43" y="581"/>
                  <a:pt x="43" y="581"/>
                </a:cubicBezTo>
                <a:cubicBezTo>
                  <a:pt x="43" y="581"/>
                  <a:pt x="43" y="581"/>
                  <a:pt x="43" y="581"/>
                </a:cubicBezTo>
                <a:cubicBezTo>
                  <a:pt x="43" y="582"/>
                  <a:pt x="43" y="581"/>
                  <a:pt x="43" y="582"/>
                </a:cubicBezTo>
                <a:cubicBezTo>
                  <a:pt x="43" y="581"/>
                  <a:pt x="43" y="581"/>
                  <a:pt x="43" y="581"/>
                </a:cubicBezTo>
                <a:close/>
                <a:moveTo>
                  <a:pt x="289" y="583"/>
                </a:moveTo>
                <a:cubicBezTo>
                  <a:pt x="289" y="583"/>
                  <a:pt x="289" y="583"/>
                  <a:pt x="289" y="583"/>
                </a:cubicBezTo>
                <a:cubicBezTo>
                  <a:pt x="290" y="583"/>
                  <a:pt x="290" y="583"/>
                  <a:pt x="290" y="583"/>
                </a:cubicBezTo>
                <a:cubicBezTo>
                  <a:pt x="290" y="583"/>
                  <a:pt x="290" y="583"/>
                  <a:pt x="290" y="583"/>
                </a:cubicBezTo>
                <a:cubicBezTo>
                  <a:pt x="290" y="582"/>
                  <a:pt x="290" y="582"/>
                  <a:pt x="290" y="582"/>
                </a:cubicBezTo>
                <a:cubicBezTo>
                  <a:pt x="290" y="582"/>
                  <a:pt x="290" y="582"/>
                  <a:pt x="289" y="583"/>
                </a:cubicBezTo>
                <a:close/>
                <a:moveTo>
                  <a:pt x="328" y="582"/>
                </a:moveTo>
                <a:cubicBezTo>
                  <a:pt x="329" y="582"/>
                  <a:pt x="328" y="582"/>
                  <a:pt x="328" y="582"/>
                </a:cubicBezTo>
                <a:cubicBezTo>
                  <a:pt x="328" y="582"/>
                  <a:pt x="328" y="582"/>
                  <a:pt x="328" y="582"/>
                </a:cubicBezTo>
                <a:close/>
                <a:moveTo>
                  <a:pt x="42" y="582"/>
                </a:moveTo>
                <a:cubicBezTo>
                  <a:pt x="42" y="583"/>
                  <a:pt x="42" y="583"/>
                  <a:pt x="42" y="583"/>
                </a:cubicBezTo>
                <a:cubicBezTo>
                  <a:pt x="43" y="583"/>
                  <a:pt x="42" y="583"/>
                  <a:pt x="43" y="583"/>
                </a:cubicBezTo>
                <a:cubicBezTo>
                  <a:pt x="43" y="582"/>
                  <a:pt x="43" y="582"/>
                  <a:pt x="42" y="582"/>
                </a:cubicBezTo>
                <a:close/>
                <a:moveTo>
                  <a:pt x="334" y="584"/>
                </a:moveTo>
                <a:cubicBezTo>
                  <a:pt x="334" y="584"/>
                  <a:pt x="334" y="584"/>
                  <a:pt x="335" y="583"/>
                </a:cubicBezTo>
                <a:cubicBezTo>
                  <a:pt x="335" y="583"/>
                  <a:pt x="335" y="583"/>
                  <a:pt x="335" y="583"/>
                </a:cubicBezTo>
                <a:cubicBezTo>
                  <a:pt x="334" y="583"/>
                  <a:pt x="334" y="584"/>
                  <a:pt x="334" y="584"/>
                </a:cubicBezTo>
                <a:close/>
                <a:moveTo>
                  <a:pt x="437" y="583"/>
                </a:moveTo>
                <a:cubicBezTo>
                  <a:pt x="436" y="583"/>
                  <a:pt x="436" y="583"/>
                  <a:pt x="436" y="583"/>
                </a:cubicBezTo>
                <a:cubicBezTo>
                  <a:pt x="437" y="583"/>
                  <a:pt x="437" y="583"/>
                  <a:pt x="437" y="584"/>
                </a:cubicBezTo>
                <a:cubicBezTo>
                  <a:pt x="438" y="583"/>
                  <a:pt x="438" y="583"/>
                  <a:pt x="438" y="583"/>
                </a:cubicBezTo>
                <a:cubicBezTo>
                  <a:pt x="438" y="583"/>
                  <a:pt x="438" y="583"/>
                  <a:pt x="438" y="583"/>
                </a:cubicBezTo>
                <a:cubicBezTo>
                  <a:pt x="437" y="583"/>
                  <a:pt x="437" y="583"/>
                  <a:pt x="437" y="583"/>
                </a:cubicBezTo>
                <a:close/>
                <a:moveTo>
                  <a:pt x="389" y="583"/>
                </a:moveTo>
                <a:cubicBezTo>
                  <a:pt x="389" y="584"/>
                  <a:pt x="389" y="584"/>
                  <a:pt x="389" y="584"/>
                </a:cubicBezTo>
                <a:cubicBezTo>
                  <a:pt x="389" y="584"/>
                  <a:pt x="389" y="584"/>
                  <a:pt x="389" y="584"/>
                </a:cubicBezTo>
                <a:cubicBezTo>
                  <a:pt x="389" y="583"/>
                  <a:pt x="389" y="583"/>
                  <a:pt x="389" y="583"/>
                </a:cubicBezTo>
                <a:cubicBezTo>
                  <a:pt x="389" y="583"/>
                  <a:pt x="389" y="583"/>
                  <a:pt x="389" y="583"/>
                </a:cubicBezTo>
                <a:close/>
                <a:moveTo>
                  <a:pt x="46" y="585"/>
                </a:moveTo>
                <a:cubicBezTo>
                  <a:pt x="46" y="585"/>
                  <a:pt x="46" y="586"/>
                  <a:pt x="46" y="586"/>
                </a:cubicBezTo>
                <a:cubicBezTo>
                  <a:pt x="46" y="586"/>
                  <a:pt x="46" y="586"/>
                  <a:pt x="46" y="586"/>
                </a:cubicBezTo>
                <a:cubicBezTo>
                  <a:pt x="47" y="586"/>
                  <a:pt x="47" y="585"/>
                  <a:pt x="47" y="585"/>
                </a:cubicBezTo>
                <a:cubicBezTo>
                  <a:pt x="47" y="585"/>
                  <a:pt x="47" y="583"/>
                  <a:pt x="47" y="583"/>
                </a:cubicBezTo>
                <a:cubicBezTo>
                  <a:pt x="47" y="584"/>
                  <a:pt x="46" y="584"/>
                  <a:pt x="46" y="585"/>
                </a:cubicBezTo>
                <a:close/>
                <a:moveTo>
                  <a:pt x="289" y="584"/>
                </a:moveTo>
                <a:cubicBezTo>
                  <a:pt x="289" y="584"/>
                  <a:pt x="289" y="584"/>
                  <a:pt x="288" y="584"/>
                </a:cubicBezTo>
                <a:cubicBezTo>
                  <a:pt x="288" y="584"/>
                  <a:pt x="288" y="584"/>
                  <a:pt x="289" y="584"/>
                </a:cubicBezTo>
                <a:close/>
                <a:moveTo>
                  <a:pt x="436" y="584"/>
                </a:moveTo>
                <a:cubicBezTo>
                  <a:pt x="436" y="584"/>
                  <a:pt x="436" y="584"/>
                  <a:pt x="436" y="584"/>
                </a:cubicBezTo>
                <a:cubicBezTo>
                  <a:pt x="436" y="584"/>
                  <a:pt x="436" y="584"/>
                  <a:pt x="435" y="584"/>
                </a:cubicBezTo>
                <a:cubicBezTo>
                  <a:pt x="435" y="584"/>
                  <a:pt x="435" y="584"/>
                  <a:pt x="435" y="584"/>
                </a:cubicBezTo>
                <a:cubicBezTo>
                  <a:pt x="435" y="584"/>
                  <a:pt x="435" y="584"/>
                  <a:pt x="435" y="584"/>
                </a:cubicBezTo>
                <a:cubicBezTo>
                  <a:pt x="436" y="584"/>
                  <a:pt x="436" y="584"/>
                  <a:pt x="436" y="584"/>
                </a:cubicBezTo>
                <a:close/>
                <a:moveTo>
                  <a:pt x="38" y="584"/>
                </a:moveTo>
                <a:cubicBezTo>
                  <a:pt x="38" y="584"/>
                  <a:pt x="38" y="584"/>
                  <a:pt x="38" y="584"/>
                </a:cubicBezTo>
                <a:cubicBezTo>
                  <a:pt x="38" y="584"/>
                  <a:pt x="38" y="584"/>
                  <a:pt x="38" y="584"/>
                </a:cubicBezTo>
                <a:close/>
                <a:moveTo>
                  <a:pt x="421" y="585"/>
                </a:moveTo>
                <a:cubicBezTo>
                  <a:pt x="421" y="585"/>
                  <a:pt x="421" y="585"/>
                  <a:pt x="421" y="585"/>
                </a:cubicBezTo>
                <a:cubicBezTo>
                  <a:pt x="421" y="584"/>
                  <a:pt x="421" y="584"/>
                  <a:pt x="421" y="584"/>
                </a:cubicBezTo>
                <a:cubicBezTo>
                  <a:pt x="421" y="584"/>
                  <a:pt x="421" y="584"/>
                  <a:pt x="421" y="584"/>
                </a:cubicBezTo>
                <a:cubicBezTo>
                  <a:pt x="421" y="584"/>
                  <a:pt x="421" y="584"/>
                  <a:pt x="421" y="585"/>
                </a:cubicBezTo>
                <a:cubicBezTo>
                  <a:pt x="421" y="585"/>
                  <a:pt x="421" y="585"/>
                  <a:pt x="421" y="585"/>
                </a:cubicBezTo>
                <a:close/>
                <a:moveTo>
                  <a:pt x="434" y="585"/>
                </a:moveTo>
                <a:cubicBezTo>
                  <a:pt x="434" y="584"/>
                  <a:pt x="434" y="584"/>
                  <a:pt x="434" y="584"/>
                </a:cubicBezTo>
                <a:cubicBezTo>
                  <a:pt x="434" y="584"/>
                  <a:pt x="434" y="584"/>
                  <a:pt x="434" y="584"/>
                </a:cubicBezTo>
                <a:cubicBezTo>
                  <a:pt x="434" y="585"/>
                  <a:pt x="434" y="585"/>
                  <a:pt x="434" y="585"/>
                </a:cubicBezTo>
                <a:close/>
                <a:moveTo>
                  <a:pt x="43" y="586"/>
                </a:moveTo>
                <a:cubicBezTo>
                  <a:pt x="43" y="586"/>
                  <a:pt x="43" y="586"/>
                  <a:pt x="43" y="586"/>
                </a:cubicBezTo>
                <a:cubicBezTo>
                  <a:pt x="43" y="586"/>
                  <a:pt x="43" y="586"/>
                  <a:pt x="43" y="586"/>
                </a:cubicBezTo>
                <a:cubicBezTo>
                  <a:pt x="43" y="586"/>
                  <a:pt x="43" y="586"/>
                  <a:pt x="43" y="586"/>
                </a:cubicBezTo>
                <a:cubicBezTo>
                  <a:pt x="43" y="585"/>
                  <a:pt x="43" y="585"/>
                  <a:pt x="43" y="585"/>
                </a:cubicBezTo>
                <a:cubicBezTo>
                  <a:pt x="43" y="585"/>
                  <a:pt x="43" y="585"/>
                  <a:pt x="43" y="585"/>
                </a:cubicBezTo>
                <a:lnTo>
                  <a:pt x="43" y="586"/>
                </a:lnTo>
                <a:close/>
                <a:moveTo>
                  <a:pt x="42" y="586"/>
                </a:moveTo>
                <a:cubicBezTo>
                  <a:pt x="42" y="586"/>
                  <a:pt x="42" y="586"/>
                  <a:pt x="42" y="586"/>
                </a:cubicBezTo>
                <a:cubicBezTo>
                  <a:pt x="41" y="586"/>
                  <a:pt x="41" y="586"/>
                  <a:pt x="41" y="586"/>
                </a:cubicBezTo>
                <a:cubicBezTo>
                  <a:pt x="41" y="586"/>
                  <a:pt x="41" y="586"/>
                  <a:pt x="41" y="586"/>
                </a:cubicBezTo>
                <a:cubicBezTo>
                  <a:pt x="41" y="586"/>
                  <a:pt x="41" y="586"/>
                  <a:pt x="41" y="586"/>
                </a:cubicBezTo>
                <a:lnTo>
                  <a:pt x="42" y="586"/>
                </a:lnTo>
                <a:close/>
                <a:moveTo>
                  <a:pt x="319" y="586"/>
                </a:moveTo>
                <a:cubicBezTo>
                  <a:pt x="319" y="586"/>
                  <a:pt x="319" y="586"/>
                  <a:pt x="318" y="586"/>
                </a:cubicBezTo>
                <a:cubicBezTo>
                  <a:pt x="319" y="587"/>
                  <a:pt x="318" y="587"/>
                  <a:pt x="319" y="587"/>
                </a:cubicBezTo>
                <a:cubicBezTo>
                  <a:pt x="319" y="587"/>
                  <a:pt x="319" y="587"/>
                  <a:pt x="319" y="587"/>
                </a:cubicBezTo>
                <a:cubicBezTo>
                  <a:pt x="319" y="587"/>
                  <a:pt x="319" y="586"/>
                  <a:pt x="319" y="586"/>
                </a:cubicBezTo>
                <a:close/>
                <a:moveTo>
                  <a:pt x="432" y="586"/>
                </a:moveTo>
                <a:cubicBezTo>
                  <a:pt x="431" y="586"/>
                  <a:pt x="431" y="586"/>
                  <a:pt x="431" y="586"/>
                </a:cubicBezTo>
                <a:cubicBezTo>
                  <a:pt x="431" y="586"/>
                  <a:pt x="430" y="586"/>
                  <a:pt x="430" y="587"/>
                </a:cubicBezTo>
                <a:cubicBezTo>
                  <a:pt x="430" y="587"/>
                  <a:pt x="430" y="587"/>
                  <a:pt x="430" y="587"/>
                </a:cubicBezTo>
                <a:cubicBezTo>
                  <a:pt x="430" y="587"/>
                  <a:pt x="430" y="587"/>
                  <a:pt x="430" y="587"/>
                </a:cubicBezTo>
                <a:cubicBezTo>
                  <a:pt x="430" y="587"/>
                  <a:pt x="431" y="587"/>
                  <a:pt x="432" y="586"/>
                </a:cubicBezTo>
                <a:cubicBezTo>
                  <a:pt x="432" y="586"/>
                  <a:pt x="432" y="586"/>
                  <a:pt x="432" y="586"/>
                </a:cubicBezTo>
                <a:close/>
                <a:moveTo>
                  <a:pt x="331" y="587"/>
                </a:moveTo>
                <a:cubicBezTo>
                  <a:pt x="331" y="587"/>
                  <a:pt x="331" y="587"/>
                  <a:pt x="331" y="586"/>
                </a:cubicBezTo>
                <a:cubicBezTo>
                  <a:pt x="331" y="586"/>
                  <a:pt x="331" y="586"/>
                  <a:pt x="331" y="586"/>
                </a:cubicBezTo>
                <a:cubicBezTo>
                  <a:pt x="331" y="586"/>
                  <a:pt x="331" y="586"/>
                  <a:pt x="331" y="586"/>
                </a:cubicBezTo>
                <a:cubicBezTo>
                  <a:pt x="331" y="586"/>
                  <a:pt x="331" y="586"/>
                  <a:pt x="330" y="587"/>
                </a:cubicBezTo>
                <a:cubicBezTo>
                  <a:pt x="330" y="587"/>
                  <a:pt x="330" y="587"/>
                  <a:pt x="330" y="587"/>
                </a:cubicBezTo>
                <a:cubicBezTo>
                  <a:pt x="331" y="587"/>
                  <a:pt x="330" y="587"/>
                  <a:pt x="331" y="587"/>
                </a:cubicBezTo>
                <a:close/>
                <a:moveTo>
                  <a:pt x="332" y="586"/>
                </a:moveTo>
                <a:cubicBezTo>
                  <a:pt x="331" y="586"/>
                  <a:pt x="331" y="586"/>
                  <a:pt x="331" y="587"/>
                </a:cubicBezTo>
                <a:cubicBezTo>
                  <a:pt x="332" y="586"/>
                  <a:pt x="332" y="586"/>
                  <a:pt x="332" y="586"/>
                </a:cubicBezTo>
                <a:close/>
                <a:moveTo>
                  <a:pt x="384" y="587"/>
                </a:moveTo>
                <a:cubicBezTo>
                  <a:pt x="385" y="586"/>
                  <a:pt x="385" y="586"/>
                  <a:pt x="384" y="586"/>
                </a:cubicBezTo>
                <a:lnTo>
                  <a:pt x="384" y="587"/>
                </a:lnTo>
                <a:close/>
                <a:moveTo>
                  <a:pt x="38" y="587"/>
                </a:moveTo>
                <a:cubicBezTo>
                  <a:pt x="38" y="587"/>
                  <a:pt x="38" y="587"/>
                  <a:pt x="38" y="587"/>
                </a:cubicBezTo>
                <a:cubicBezTo>
                  <a:pt x="38" y="587"/>
                  <a:pt x="38" y="587"/>
                  <a:pt x="38" y="587"/>
                </a:cubicBezTo>
                <a:close/>
                <a:moveTo>
                  <a:pt x="421" y="587"/>
                </a:moveTo>
                <a:cubicBezTo>
                  <a:pt x="421" y="587"/>
                  <a:pt x="421" y="587"/>
                  <a:pt x="421" y="587"/>
                </a:cubicBezTo>
                <a:cubicBezTo>
                  <a:pt x="420" y="587"/>
                  <a:pt x="420" y="587"/>
                  <a:pt x="420" y="587"/>
                </a:cubicBezTo>
                <a:cubicBezTo>
                  <a:pt x="420" y="587"/>
                  <a:pt x="420" y="587"/>
                  <a:pt x="420" y="587"/>
                </a:cubicBezTo>
                <a:lnTo>
                  <a:pt x="421" y="587"/>
                </a:lnTo>
                <a:close/>
                <a:moveTo>
                  <a:pt x="416" y="587"/>
                </a:moveTo>
                <a:cubicBezTo>
                  <a:pt x="416" y="587"/>
                  <a:pt x="416" y="587"/>
                  <a:pt x="416" y="587"/>
                </a:cubicBezTo>
                <a:cubicBezTo>
                  <a:pt x="416" y="587"/>
                  <a:pt x="416" y="587"/>
                  <a:pt x="416" y="587"/>
                </a:cubicBezTo>
                <a:close/>
                <a:moveTo>
                  <a:pt x="286" y="588"/>
                </a:moveTo>
                <a:cubicBezTo>
                  <a:pt x="286" y="587"/>
                  <a:pt x="286" y="587"/>
                  <a:pt x="285" y="587"/>
                </a:cubicBezTo>
                <a:cubicBezTo>
                  <a:pt x="285" y="587"/>
                  <a:pt x="285" y="587"/>
                  <a:pt x="286" y="588"/>
                </a:cubicBezTo>
                <a:close/>
                <a:moveTo>
                  <a:pt x="43" y="588"/>
                </a:moveTo>
                <a:cubicBezTo>
                  <a:pt x="43" y="588"/>
                  <a:pt x="43" y="588"/>
                  <a:pt x="43" y="587"/>
                </a:cubicBezTo>
                <a:cubicBezTo>
                  <a:pt x="43" y="587"/>
                  <a:pt x="43" y="587"/>
                  <a:pt x="42" y="587"/>
                </a:cubicBezTo>
                <a:cubicBezTo>
                  <a:pt x="42" y="588"/>
                  <a:pt x="42" y="588"/>
                  <a:pt x="42" y="589"/>
                </a:cubicBezTo>
                <a:cubicBezTo>
                  <a:pt x="42" y="589"/>
                  <a:pt x="42" y="589"/>
                  <a:pt x="42" y="589"/>
                </a:cubicBezTo>
                <a:cubicBezTo>
                  <a:pt x="43" y="589"/>
                  <a:pt x="43" y="588"/>
                  <a:pt x="44" y="588"/>
                </a:cubicBezTo>
                <a:cubicBezTo>
                  <a:pt x="43" y="588"/>
                  <a:pt x="43" y="588"/>
                  <a:pt x="43" y="588"/>
                </a:cubicBezTo>
                <a:close/>
                <a:moveTo>
                  <a:pt x="47" y="588"/>
                </a:moveTo>
                <a:cubicBezTo>
                  <a:pt x="47" y="587"/>
                  <a:pt x="47" y="587"/>
                  <a:pt x="47" y="587"/>
                </a:cubicBezTo>
                <a:cubicBezTo>
                  <a:pt x="47" y="587"/>
                  <a:pt x="47" y="587"/>
                  <a:pt x="46" y="587"/>
                </a:cubicBezTo>
                <a:cubicBezTo>
                  <a:pt x="46" y="588"/>
                  <a:pt x="46" y="588"/>
                  <a:pt x="46" y="588"/>
                </a:cubicBezTo>
                <a:cubicBezTo>
                  <a:pt x="46" y="588"/>
                  <a:pt x="46" y="588"/>
                  <a:pt x="47" y="588"/>
                </a:cubicBezTo>
                <a:close/>
                <a:moveTo>
                  <a:pt x="330" y="588"/>
                </a:moveTo>
                <a:cubicBezTo>
                  <a:pt x="330" y="587"/>
                  <a:pt x="330" y="587"/>
                  <a:pt x="330" y="587"/>
                </a:cubicBezTo>
                <a:cubicBezTo>
                  <a:pt x="330" y="587"/>
                  <a:pt x="330" y="587"/>
                  <a:pt x="330" y="587"/>
                </a:cubicBezTo>
                <a:cubicBezTo>
                  <a:pt x="330" y="587"/>
                  <a:pt x="330" y="587"/>
                  <a:pt x="330" y="588"/>
                </a:cubicBezTo>
                <a:close/>
                <a:moveTo>
                  <a:pt x="428" y="587"/>
                </a:moveTo>
                <a:cubicBezTo>
                  <a:pt x="428" y="588"/>
                  <a:pt x="428" y="588"/>
                  <a:pt x="428" y="588"/>
                </a:cubicBezTo>
                <a:cubicBezTo>
                  <a:pt x="428" y="588"/>
                  <a:pt x="428" y="588"/>
                  <a:pt x="428" y="588"/>
                </a:cubicBezTo>
                <a:cubicBezTo>
                  <a:pt x="428" y="588"/>
                  <a:pt x="428" y="588"/>
                  <a:pt x="428" y="588"/>
                </a:cubicBezTo>
                <a:cubicBezTo>
                  <a:pt x="429" y="588"/>
                  <a:pt x="428" y="588"/>
                  <a:pt x="429" y="588"/>
                </a:cubicBezTo>
                <a:cubicBezTo>
                  <a:pt x="428" y="587"/>
                  <a:pt x="429" y="588"/>
                  <a:pt x="428" y="587"/>
                </a:cubicBezTo>
                <a:close/>
                <a:moveTo>
                  <a:pt x="283" y="588"/>
                </a:moveTo>
                <a:cubicBezTo>
                  <a:pt x="283" y="588"/>
                  <a:pt x="283" y="588"/>
                  <a:pt x="283" y="588"/>
                </a:cubicBezTo>
                <a:cubicBezTo>
                  <a:pt x="283" y="588"/>
                  <a:pt x="283" y="588"/>
                  <a:pt x="283" y="588"/>
                </a:cubicBezTo>
                <a:close/>
                <a:moveTo>
                  <a:pt x="290" y="589"/>
                </a:moveTo>
                <a:cubicBezTo>
                  <a:pt x="290" y="588"/>
                  <a:pt x="290" y="588"/>
                  <a:pt x="290" y="588"/>
                </a:cubicBezTo>
                <a:cubicBezTo>
                  <a:pt x="290" y="588"/>
                  <a:pt x="290" y="588"/>
                  <a:pt x="290" y="588"/>
                </a:cubicBezTo>
                <a:cubicBezTo>
                  <a:pt x="290" y="588"/>
                  <a:pt x="290" y="588"/>
                  <a:pt x="290" y="588"/>
                </a:cubicBezTo>
                <a:cubicBezTo>
                  <a:pt x="289" y="588"/>
                  <a:pt x="289" y="588"/>
                  <a:pt x="290" y="589"/>
                </a:cubicBezTo>
                <a:close/>
                <a:moveTo>
                  <a:pt x="329" y="589"/>
                </a:moveTo>
                <a:cubicBezTo>
                  <a:pt x="329" y="589"/>
                  <a:pt x="329" y="589"/>
                  <a:pt x="329" y="589"/>
                </a:cubicBezTo>
                <a:cubicBezTo>
                  <a:pt x="329" y="588"/>
                  <a:pt x="329" y="588"/>
                  <a:pt x="329" y="588"/>
                </a:cubicBezTo>
                <a:cubicBezTo>
                  <a:pt x="329" y="588"/>
                  <a:pt x="329" y="588"/>
                  <a:pt x="329" y="589"/>
                </a:cubicBezTo>
                <a:close/>
                <a:moveTo>
                  <a:pt x="38" y="589"/>
                </a:moveTo>
                <a:cubicBezTo>
                  <a:pt x="38" y="589"/>
                  <a:pt x="38" y="589"/>
                  <a:pt x="38" y="589"/>
                </a:cubicBezTo>
                <a:cubicBezTo>
                  <a:pt x="38" y="588"/>
                  <a:pt x="38" y="588"/>
                  <a:pt x="38" y="588"/>
                </a:cubicBezTo>
                <a:lnTo>
                  <a:pt x="38" y="589"/>
                </a:lnTo>
                <a:close/>
                <a:moveTo>
                  <a:pt x="427" y="588"/>
                </a:moveTo>
                <a:cubicBezTo>
                  <a:pt x="427" y="588"/>
                  <a:pt x="427" y="588"/>
                  <a:pt x="426" y="588"/>
                </a:cubicBezTo>
                <a:cubicBezTo>
                  <a:pt x="426" y="588"/>
                  <a:pt x="426" y="589"/>
                  <a:pt x="426" y="589"/>
                </a:cubicBezTo>
                <a:cubicBezTo>
                  <a:pt x="426" y="589"/>
                  <a:pt x="426" y="589"/>
                  <a:pt x="426" y="589"/>
                </a:cubicBezTo>
                <a:cubicBezTo>
                  <a:pt x="426" y="589"/>
                  <a:pt x="426" y="589"/>
                  <a:pt x="427" y="589"/>
                </a:cubicBezTo>
                <a:lnTo>
                  <a:pt x="427" y="588"/>
                </a:lnTo>
                <a:close/>
                <a:moveTo>
                  <a:pt x="416" y="589"/>
                </a:moveTo>
                <a:cubicBezTo>
                  <a:pt x="416" y="589"/>
                  <a:pt x="416" y="589"/>
                  <a:pt x="416" y="589"/>
                </a:cubicBezTo>
                <a:cubicBezTo>
                  <a:pt x="416" y="589"/>
                  <a:pt x="416" y="589"/>
                  <a:pt x="416" y="589"/>
                </a:cubicBezTo>
                <a:close/>
                <a:moveTo>
                  <a:pt x="380" y="590"/>
                </a:moveTo>
                <a:cubicBezTo>
                  <a:pt x="380" y="590"/>
                  <a:pt x="380" y="590"/>
                  <a:pt x="380" y="590"/>
                </a:cubicBezTo>
                <a:cubicBezTo>
                  <a:pt x="380" y="589"/>
                  <a:pt x="380" y="589"/>
                  <a:pt x="380" y="589"/>
                </a:cubicBezTo>
                <a:lnTo>
                  <a:pt x="380" y="590"/>
                </a:lnTo>
                <a:close/>
                <a:moveTo>
                  <a:pt x="47" y="590"/>
                </a:moveTo>
                <a:cubicBezTo>
                  <a:pt x="47" y="589"/>
                  <a:pt x="47" y="590"/>
                  <a:pt x="47" y="589"/>
                </a:cubicBezTo>
                <a:cubicBezTo>
                  <a:pt x="47" y="590"/>
                  <a:pt x="47" y="590"/>
                  <a:pt x="47" y="590"/>
                </a:cubicBezTo>
                <a:cubicBezTo>
                  <a:pt x="47" y="590"/>
                  <a:pt x="47" y="590"/>
                  <a:pt x="47" y="590"/>
                </a:cubicBezTo>
                <a:cubicBezTo>
                  <a:pt x="47" y="590"/>
                  <a:pt x="47" y="590"/>
                  <a:pt x="47" y="590"/>
                </a:cubicBezTo>
                <a:close/>
                <a:moveTo>
                  <a:pt x="46" y="591"/>
                </a:moveTo>
                <a:cubicBezTo>
                  <a:pt x="46" y="591"/>
                  <a:pt x="46" y="590"/>
                  <a:pt x="46" y="590"/>
                </a:cubicBezTo>
                <a:cubicBezTo>
                  <a:pt x="46" y="590"/>
                  <a:pt x="46" y="590"/>
                  <a:pt x="46" y="590"/>
                </a:cubicBezTo>
                <a:cubicBezTo>
                  <a:pt x="46" y="591"/>
                  <a:pt x="46" y="590"/>
                  <a:pt x="46" y="591"/>
                </a:cubicBezTo>
                <a:cubicBezTo>
                  <a:pt x="46" y="591"/>
                  <a:pt x="46" y="591"/>
                  <a:pt x="46" y="591"/>
                </a:cubicBezTo>
                <a:close/>
                <a:moveTo>
                  <a:pt x="42" y="591"/>
                </a:moveTo>
                <a:cubicBezTo>
                  <a:pt x="42" y="591"/>
                  <a:pt x="42" y="591"/>
                  <a:pt x="42" y="591"/>
                </a:cubicBezTo>
                <a:cubicBezTo>
                  <a:pt x="42" y="590"/>
                  <a:pt x="42" y="591"/>
                  <a:pt x="42" y="590"/>
                </a:cubicBezTo>
                <a:lnTo>
                  <a:pt x="42" y="591"/>
                </a:lnTo>
                <a:close/>
                <a:moveTo>
                  <a:pt x="314" y="591"/>
                </a:moveTo>
                <a:cubicBezTo>
                  <a:pt x="314" y="590"/>
                  <a:pt x="314" y="590"/>
                  <a:pt x="314" y="590"/>
                </a:cubicBezTo>
                <a:cubicBezTo>
                  <a:pt x="314" y="590"/>
                  <a:pt x="314" y="590"/>
                  <a:pt x="313" y="590"/>
                </a:cubicBezTo>
                <a:cubicBezTo>
                  <a:pt x="314" y="590"/>
                  <a:pt x="314" y="591"/>
                  <a:pt x="314" y="591"/>
                </a:cubicBezTo>
                <a:close/>
                <a:moveTo>
                  <a:pt x="47" y="591"/>
                </a:moveTo>
                <a:cubicBezTo>
                  <a:pt x="47" y="591"/>
                  <a:pt x="47" y="591"/>
                  <a:pt x="47" y="591"/>
                </a:cubicBezTo>
                <a:cubicBezTo>
                  <a:pt x="47" y="591"/>
                  <a:pt x="46" y="591"/>
                  <a:pt x="46" y="591"/>
                </a:cubicBezTo>
                <a:cubicBezTo>
                  <a:pt x="46" y="592"/>
                  <a:pt x="47" y="592"/>
                  <a:pt x="47" y="592"/>
                </a:cubicBezTo>
                <a:cubicBezTo>
                  <a:pt x="47" y="592"/>
                  <a:pt x="47" y="592"/>
                  <a:pt x="47" y="592"/>
                </a:cubicBezTo>
                <a:cubicBezTo>
                  <a:pt x="47" y="592"/>
                  <a:pt x="47" y="592"/>
                  <a:pt x="47" y="592"/>
                </a:cubicBezTo>
                <a:cubicBezTo>
                  <a:pt x="47" y="591"/>
                  <a:pt x="47" y="591"/>
                  <a:pt x="47" y="591"/>
                </a:cubicBezTo>
                <a:close/>
                <a:moveTo>
                  <a:pt x="326" y="591"/>
                </a:moveTo>
                <a:cubicBezTo>
                  <a:pt x="326" y="591"/>
                  <a:pt x="326" y="591"/>
                  <a:pt x="326" y="591"/>
                </a:cubicBezTo>
                <a:cubicBezTo>
                  <a:pt x="326" y="591"/>
                  <a:pt x="326" y="591"/>
                  <a:pt x="326" y="591"/>
                </a:cubicBezTo>
                <a:cubicBezTo>
                  <a:pt x="326" y="591"/>
                  <a:pt x="326" y="591"/>
                  <a:pt x="326" y="591"/>
                </a:cubicBezTo>
                <a:cubicBezTo>
                  <a:pt x="326" y="591"/>
                  <a:pt x="326" y="591"/>
                  <a:pt x="326" y="591"/>
                </a:cubicBezTo>
                <a:close/>
                <a:moveTo>
                  <a:pt x="44" y="591"/>
                </a:moveTo>
                <a:cubicBezTo>
                  <a:pt x="43" y="592"/>
                  <a:pt x="43" y="592"/>
                  <a:pt x="44" y="592"/>
                </a:cubicBezTo>
                <a:cubicBezTo>
                  <a:pt x="44" y="591"/>
                  <a:pt x="44" y="591"/>
                  <a:pt x="44" y="591"/>
                </a:cubicBezTo>
                <a:close/>
                <a:moveTo>
                  <a:pt x="421" y="592"/>
                </a:moveTo>
                <a:cubicBezTo>
                  <a:pt x="421" y="592"/>
                  <a:pt x="421" y="592"/>
                  <a:pt x="421" y="592"/>
                </a:cubicBezTo>
                <a:cubicBezTo>
                  <a:pt x="421" y="592"/>
                  <a:pt x="422" y="592"/>
                  <a:pt x="422" y="592"/>
                </a:cubicBezTo>
                <a:cubicBezTo>
                  <a:pt x="421" y="592"/>
                  <a:pt x="421" y="592"/>
                  <a:pt x="421" y="592"/>
                </a:cubicBezTo>
                <a:cubicBezTo>
                  <a:pt x="421" y="591"/>
                  <a:pt x="421" y="591"/>
                  <a:pt x="421" y="591"/>
                </a:cubicBezTo>
                <a:cubicBezTo>
                  <a:pt x="421" y="592"/>
                  <a:pt x="421" y="592"/>
                  <a:pt x="421" y="592"/>
                </a:cubicBezTo>
                <a:close/>
                <a:moveTo>
                  <a:pt x="44" y="592"/>
                </a:moveTo>
                <a:cubicBezTo>
                  <a:pt x="44" y="592"/>
                  <a:pt x="44" y="592"/>
                  <a:pt x="44" y="592"/>
                </a:cubicBezTo>
                <a:cubicBezTo>
                  <a:pt x="44" y="592"/>
                  <a:pt x="44" y="592"/>
                  <a:pt x="45" y="592"/>
                </a:cubicBezTo>
                <a:cubicBezTo>
                  <a:pt x="45" y="592"/>
                  <a:pt x="45" y="592"/>
                  <a:pt x="45" y="592"/>
                </a:cubicBezTo>
                <a:cubicBezTo>
                  <a:pt x="45" y="592"/>
                  <a:pt x="45" y="592"/>
                  <a:pt x="45" y="592"/>
                </a:cubicBezTo>
                <a:cubicBezTo>
                  <a:pt x="44" y="592"/>
                  <a:pt x="44" y="592"/>
                  <a:pt x="44" y="592"/>
                </a:cubicBezTo>
                <a:cubicBezTo>
                  <a:pt x="44" y="592"/>
                  <a:pt x="44" y="592"/>
                  <a:pt x="44" y="592"/>
                </a:cubicBezTo>
                <a:close/>
                <a:moveTo>
                  <a:pt x="312" y="592"/>
                </a:moveTo>
                <a:cubicBezTo>
                  <a:pt x="312" y="592"/>
                  <a:pt x="312" y="592"/>
                  <a:pt x="312" y="592"/>
                </a:cubicBezTo>
                <a:cubicBezTo>
                  <a:pt x="313" y="592"/>
                  <a:pt x="313" y="592"/>
                  <a:pt x="313" y="592"/>
                </a:cubicBezTo>
                <a:cubicBezTo>
                  <a:pt x="313" y="592"/>
                  <a:pt x="313" y="592"/>
                  <a:pt x="312" y="592"/>
                </a:cubicBezTo>
                <a:close/>
                <a:moveTo>
                  <a:pt x="412" y="592"/>
                </a:moveTo>
                <a:cubicBezTo>
                  <a:pt x="412" y="592"/>
                  <a:pt x="412" y="592"/>
                  <a:pt x="412" y="592"/>
                </a:cubicBezTo>
                <a:cubicBezTo>
                  <a:pt x="411" y="592"/>
                  <a:pt x="411" y="592"/>
                  <a:pt x="411" y="592"/>
                </a:cubicBezTo>
                <a:cubicBezTo>
                  <a:pt x="411" y="592"/>
                  <a:pt x="411" y="592"/>
                  <a:pt x="410" y="592"/>
                </a:cubicBezTo>
                <a:cubicBezTo>
                  <a:pt x="410" y="592"/>
                  <a:pt x="410" y="592"/>
                  <a:pt x="410" y="592"/>
                </a:cubicBezTo>
                <a:cubicBezTo>
                  <a:pt x="410" y="592"/>
                  <a:pt x="410" y="592"/>
                  <a:pt x="410" y="593"/>
                </a:cubicBezTo>
                <a:cubicBezTo>
                  <a:pt x="410" y="593"/>
                  <a:pt x="410" y="593"/>
                  <a:pt x="410" y="593"/>
                </a:cubicBezTo>
                <a:cubicBezTo>
                  <a:pt x="411" y="593"/>
                  <a:pt x="411" y="593"/>
                  <a:pt x="412" y="592"/>
                </a:cubicBezTo>
                <a:close/>
                <a:moveTo>
                  <a:pt x="310" y="602"/>
                </a:moveTo>
                <a:cubicBezTo>
                  <a:pt x="311" y="602"/>
                  <a:pt x="310" y="602"/>
                  <a:pt x="311" y="602"/>
                </a:cubicBezTo>
                <a:cubicBezTo>
                  <a:pt x="311" y="602"/>
                  <a:pt x="311" y="602"/>
                  <a:pt x="311" y="602"/>
                </a:cubicBezTo>
                <a:cubicBezTo>
                  <a:pt x="311" y="601"/>
                  <a:pt x="311" y="601"/>
                  <a:pt x="311" y="600"/>
                </a:cubicBezTo>
                <a:cubicBezTo>
                  <a:pt x="312" y="600"/>
                  <a:pt x="312" y="600"/>
                  <a:pt x="312" y="600"/>
                </a:cubicBezTo>
                <a:cubicBezTo>
                  <a:pt x="314" y="600"/>
                  <a:pt x="314" y="597"/>
                  <a:pt x="315" y="597"/>
                </a:cubicBezTo>
                <a:cubicBezTo>
                  <a:pt x="315" y="596"/>
                  <a:pt x="315" y="596"/>
                  <a:pt x="315" y="595"/>
                </a:cubicBezTo>
                <a:cubicBezTo>
                  <a:pt x="315" y="594"/>
                  <a:pt x="315" y="595"/>
                  <a:pt x="316" y="594"/>
                </a:cubicBezTo>
                <a:cubicBezTo>
                  <a:pt x="316" y="594"/>
                  <a:pt x="316" y="594"/>
                  <a:pt x="316" y="594"/>
                </a:cubicBezTo>
                <a:cubicBezTo>
                  <a:pt x="316" y="594"/>
                  <a:pt x="316" y="595"/>
                  <a:pt x="316" y="595"/>
                </a:cubicBezTo>
                <a:cubicBezTo>
                  <a:pt x="316" y="595"/>
                  <a:pt x="316" y="595"/>
                  <a:pt x="316" y="595"/>
                </a:cubicBezTo>
                <a:cubicBezTo>
                  <a:pt x="316" y="595"/>
                  <a:pt x="317" y="595"/>
                  <a:pt x="317" y="595"/>
                </a:cubicBezTo>
                <a:cubicBezTo>
                  <a:pt x="317" y="594"/>
                  <a:pt x="317" y="594"/>
                  <a:pt x="317" y="593"/>
                </a:cubicBezTo>
                <a:cubicBezTo>
                  <a:pt x="317" y="592"/>
                  <a:pt x="317" y="592"/>
                  <a:pt x="317" y="592"/>
                </a:cubicBezTo>
                <a:cubicBezTo>
                  <a:pt x="315" y="593"/>
                  <a:pt x="315" y="596"/>
                  <a:pt x="314" y="596"/>
                </a:cubicBezTo>
                <a:cubicBezTo>
                  <a:pt x="314" y="597"/>
                  <a:pt x="313" y="597"/>
                  <a:pt x="314" y="597"/>
                </a:cubicBezTo>
                <a:cubicBezTo>
                  <a:pt x="314" y="598"/>
                  <a:pt x="311" y="598"/>
                  <a:pt x="311" y="599"/>
                </a:cubicBezTo>
                <a:cubicBezTo>
                  <a:pt x="311" y="599"/>
                  <a:pt x="311" y="599"/>
                  <a:pt x="311" y="600"/>
                </a:cubicBezTo>
                <a:cubicBezTo>
                  <a:pt x="311" y="601"/>
                  <a:pt x="311" y="601"/>
                  <a:pt x="310" y="601"/>
                </a:cubicBezTo>
                <a:lnTo>
                  <a:pt x="310" y="602"/>
                </a:lnTo>
                <a:close/>
                <a:moveTo>
                  <a:pt x="312" y="599"/>
                </a:moveTo>
                <a:cubicBezTo>
                  <a:pt x="312" y="599"/>
                  <a:pt x="312" y="599"/>
                  <a:pt x="312" y="600"/>
                </a:cubicBezTo>
                <a:cubicBezTo>
                  <a:pt x="311" y="600"/>
                  <a:pt x="311" y="600"/>
                  <a:pt x="311" y="600"/>
                </a:cubicBezTo>
                <a:cubicBezTo>
                  <a:pt x="312" y="599"/>
                  <a:pt x="312" y="599"/>
                  <a:pt x="312" y="599"/>
                </a:cubicBezTo>
                <a:close/>
                <a:moveTo>
                  <a:pt x="43" y="593"/>
                </a:moveTo>
                <a:cubicBezTo>
                  <a:pt x="43" y="592"/>
                  <a:pt x="43" y="592"/>
                  <a:pt x="43" y="592"/>
                </a:cubicBezTo>
                <a:cubicBezTo>
                  <a:pt x="43" y="592"/>
                  <a:pt x="43" y="592"/>
                  <a:pt x="43" y="592"/>
                </a:cubicBezTo>
                <a:cubicBezTo>
                  <a:pt x="43" y="593"/>
                  <a:pt x="43" y="593"/>
                  <a:pt x="43" y="593"/>
                </a:cubicBezTo>
                <a:cubicBezTo>
                  <a:pt x="43" y="593"/>
                  <a:pt x="43" y="593"/>
                  <a:pt x="43" y="593"/>
                </a:cubicBezTo>
                <a:cubicBezTo>
                  <a:pt x="43" y="593"/>
                  <a:pt x="43" y="593"/>
                  <a:pt x="43" y="593"/>
                </a:cubicBezTo>
                <a:close/>
                <a:moveTo>
                  <a:pt x="45" y="593"/>
                </a:moveTo>
                <a:cubicBezTo>
                  <a:pt x="45" y="592"/>
                  <a:pt x="45" y="593"/>
                  <a:pt x="44" y="592"/>
                </a:cubicBezTo>
                <a:cubicBezTo>
                  <a:pt x="44" y="593"/>
                  <a:pt x="44" y="593"/>
                  <a:pt x="44" y="593"/>
                </a:cubicBezTo>
                <a:cubicBezTo>
                  <a:pt x="44" y="593"/>
                  <a:pt x="44" y="593"/>
                  <a:pt x="44" y="593"/>
                </a:cubicBezTo>
                <a:cubicBezTo>
                  <a:pt x="44" y="593"/>
                  <a:pt x="44" y="593"/>
                  <a:pt x="45" y="593"/>
                </a:cubicBezTo>
                <a:close/>
                <a:moveTo>
                  <a:pt x="420" y="592"/>
                </a:moveTo>
                <a:cubicBezTo>
                  <a:pt x="420" y="592"/>
                  <a:pt x="420" y="592"/>
                  <a:pt x="420" y="592"/>
                </a:cubicBezTo>
                <a:cubicBezTo>
                  <a:pt x="420" y="593"/>
                  <a:pt x="420" y="593"/>
                  <a:pt x="419" y="593"/>
                </a:cubicBezTo>
                <a:cubicBezTo>
                  <a:pt x="419" y="593"/>
                  <a:pt x="419" y="593"/>
                  <a:pt x="419" y="593"/>
                </a:cubicBezTo>
                <a:cubicBezTo>
                  <a:pt x="420" y="593"/>
                  <a:pt x="420" y="593"/>
                  <a:pt x="420" y="593"/>
                </a:cubicBezTo>
                <a:lnTo>
                  <a:pt x="420" y="592"/>
                </a:lnTo>
                <a:close/>
                <a:moveTo>
                  <a:pt x="48" y="594"/>
                </a:moveTo>
                <a:cubicBezTo>
                  <a:pt x="48" y="593"/>
                  <a:pt x="48" y="593"/>
                  <a:pt x="48" y="593"/>
                </a:cubicBezTo>
                <a:cubicBezTo>
                  <a:pt x="48" y="593"/>
                  <a:pt x="48" y="593"/>
                  <a:pt x="48" y="593"/>
                </a:cubicBezTo>
                <a:cubicBezTo>
                  <a:pt x="47" y="593"/>
                  <a:pt x="48" y="593"/>
                  <a:pt x="47" y="593"/>
                </a:cubicBezTo>
                <a:cubicBezTo>
                  <a:pt x="47" y="593"/>
                  <a:pt x="47" y="594"/>
                  <a:pt x="48" y="594"/>
                </a:cubicBezTo>
                <a:cubicBezTo>
                  <a:pt x="48" y="594"/>
                  <a:pt x="48" y="594"/>
                  <a:pt x="48" y="594"/>
                </a:cubicBezTo>
                <a:close/>
                <a:moveTo>
                  <a:pt x="376" y="594"/>
                </a:moveTo>
                <a:cubicBezTo>
                  <a:pt x="376" y="594"/>
                  <a:pt x="375" y="593"/>
                  <a:pt x="375" y="593"/>
                </a:cubicBezTo>
                <a:cubicBezTo>
                  <a:pt x="375" y="594"/>
                  <a:pt x="375" y="594"/>
                  <a:pt x="375" y="594"/>
                </a:cubicBezTo>
                <a:cubicBezTo>
                  <a:pt x="375" y="594"/>
                  <a:pt x="375" y="594"/>
                  <a:pt x="376" y="594"/>
                </a:cubicBezTo>
                <a:cubicBezTo>
                  <a:pt x="376" y="594"/>
                  <a:pt x="376" y="594"/>
                  <a:pt x="376" y="594"/>
                </a:cubicBezTo>
                <a:close/>
                <a:moveTo>
                  <a:pt x="415" y="596"/>
                </a:moveTo>
                <a:cubicBezTo>
                  <a:pt x="416" y="595"/>
                  <a:pt x="417" y="595"/>
                  <a:pt x="418" y="594"/>
                </a:cubicBezTo>
                <a:cubicBezTo>
                  <a:pt x="418" y="594"/>
                  <a:pt x="418" y="594"/>
                  <a:pt x="418" y="594"/>
                </a:cubicBezTo>
                <a:cubicBezTo>
                  <a:pt x="417" y="594"/>
                  <a:pt x="417" y="594"/>
                  <a:pt x="417" y="594"/>
                </a:cubicBezTo>
                <a:cubicBezTo>
                  <a:pt x="417" y="594"/>
                  <a:pt x="416" y="594"/>
                  <a:pt x="416" y="594"/>
                </a:cubicBezTo>
                <a:cubicBezTo>
                  <a:pt x="415" y="594"/>
                  <a:pt x="416" y="595"/>
                  <a:pt x="415" y="595"/>
                </a:cubicBezTo>
                <a:cubicBezTo>
                  <a:pt x="415" y="595"/>
                  <a:pt x="413" y="596"/>
                  <a:pt x="412" y="596"/>
                </a:cubicBezTo>
                <a:cubicBezTo>
                  <a:pt x="412" y="596"/>
                  <a:pt x="412" y="597"/>
                  <a:pt x="412" y="597"/>
                </a:cubicBezTo>
                <a:cubicBezTo>
                  <a:pt x="412" y="597"/>
                  <a:pt x="412" y="597"/>
                  <a:pt x="412" y="597"/>
                </a:cubicBezTo>
                <a:cubicBezTo>
                  <a:pt x="413" y="597"/>
                  <a:pt x="413" y="596"/>
                  <a:pt x="414" y="597"/>
                </a:cubicBezTo>
                <a:cubicBezTo>
                  <a:pt x="415" y="596"/>
                  <a:pt x="414" y="596"/>
                  <a:pt x="415" y="596"/>
                </a:cubicBezTo>
                <a:close/>
                <a:moveTo>
                  <a:pt x="43" y="594"/>
                </a:moveTo>
                <a:cubicBezTo>
                  <a:pt x="43" y="594"/>
                  <a:pt x="43" y="594"/>
                  <a:pt x="42" y="594"/>
                </a:cubicBezTo>
                <a:cubicBezTo>
                  <a:pt x="42" y="594"/>
                  <a:pt x="42" y="594"/>
                  <a:pt x="42" y="594"/>
                </a:cubicBezTo>
                <a:cubicBezTo>
                  <a:pt x="43" y="594"/>
                  <a:pt x="43" y="594"/>
                  <a:pt x="43" y="594"/>
                </a:cubicBezTo>
                <a:cubicBezTo>
                  <a:pt x="43" y="594"/>
                  <a:pt x="43" y="594"/>
                  <a:pt x="43" y="594"/>
                </a:cubicBezTo>
                <a:close/>
                <a:moveTo>
                  <a:pt x="309" y="595"/>
                </a:moveTo>
                <a:cubicBezTo>
                  <a:pt x="309" y="595"/>
                  <a:pt x="309" y="596"/>
                  <a:pt x="309" y="596"/>
                </a:cubicBezTo>
                <a:cubicBezTo>
                  <a:pt x="309" y="596"/>
                  <a:pt x="308" y="596"/>
                  <a:pt x="308" y="596"/>
                </a:cubicBezTo>
                <a:cubicBezTo>
                  <a:pt x="308" y="597"/>
                  <a:pt x="308" y="597"/>
                  <a:pt x="308" y="597"/>
                </a:cubicBezTo>
                <a:cubicBezTo>
                  <a:pt x="307" y="598"/>
                  <a:pt x="307" y="598"/>
                  <a:pt x="306" y="599"/>
                </a:cubicBezTo>
                <a:cubicBezTo>
                  <a:pt x="305" y="599"/>
                  <a:pt x="305" y="599"/>
                  <a:pt x="305" y="599"/>
                </a:cubicBezTo>
                <a:cubicBezTo>
                  <a:pt x="305" y="599"/>
                  <a:pt x="305" y="599"/>
                  <a:pt x="305" y="599"/>
                </a:cubicBezTo>
                <a:cubicBezTo>
                  <a:pt x="305" y="600"/>
                  <a:pt x="305" y="599"/>
                  <a:pt x="305" y="600"/>
                </a:cubicBezTo>
                <a:cubicBezTo>
                  <a:pt x="308" y="599"/>
                  <a:pt x="309" y="596"/>
                  <a:pt x="310" y="595"/>
                </a:cubicBezTo>
                <a:cubicBezTo>
                  <a:pt x="310" y="595"/>
                  <a:pt x="310" y="595"/>
                  <a:pt x="310" y="595"/>
                </a:cubicBezTo>
                <a:lnTo>
                  <a:pt x="309" y="595"/>
                </a:lnTo>
                <a:close/>
                <a:moveTo>
                  <a:pt x="406" y="595"/>
                </a:moveTo>
                <a:cubicBezTo>
                  <a:pt x="405" y="595"/>
                  <a:pt x="406" y="595"/>
                  <a:pt x="405" y="595"/>
                </a:cubicBezTo>
                <a:cubicBezTo>
                  <a:pt x="405" y="596"/>
                  <a:pt x="405" y="596"/>
                  <a:pt x="405" y="596"/>
                </a:cubicBezTo>
                <a:cubicBezTo>
                  <a:pt x="405" y="596"/>
                  <a:pt x="405" y="596"/>
                  <a:pt x="405" y="596"/>
                </a:cubicBezTo>
                <a:cubicBezTo>
                  <a:pt x="406" y="595"/>
                  <a:pt x="405" y="596"/>
                  <a:pt x="406" y="595"/>
                </a:cubicBezTo>
                <a:close/>
                <a:moveTo>
                  <a:pt x="403" y="596"/>
                </a:moveTo>
                <a:cubicBezTo>
                  <a:pt x="403" y="596"/>
                  <a:pt x="403" y="597"/>
                  <a:pt x="403" y="597"/>
                </a:cubicBezTo>
                <a:cubicBezTo>
                  <a:pt x="403" y="596"/>
                  <a:pt x="404" y="596"/>
                  <a:pt x="403" y="596"/>
                </a:cubicBezTo>
                <a:close/>
                <a:moveTo>
                  <a:pt x="371" y="597"/>
                </a:moveTo>
                <a:cubicBezTo>
                  <a:pt x="370" y="596"/>
                  <a:pt x="370" y="597"/>
                  <a:pt x="370" y="596"/>
                </a:cubicBezTo>
                <a:cubicBezTo>
                  <a:pt x="370" y="597"/>
                  <a:pt x="370" y="597"/>
                  <a:pt x="370" y="597"/>
                </a:cubicBezTo>
                <a:cubicBezTo>
                  <a:pt x="370" y="597"/>
                  <a:pt x="370" y="597"/>
                  <a:pt x="370" y="597"/>
                </a:cubicBezTo>
                <a:cubicBezTo>
                  <a:pt x="371" y="597"/>
                  <a:pt x="370" y="597"/>
                  <a:pt x="371" y="597"/>
                </a:cubicBezTo>
                <a:close/>
                <a:moveTo>
                  <a:pt x="403" y="597"/>
                </a:moveTo>
                <a:cubicBezTo>
                  <a:pt x="403" y="597"/>
                  <a:pt x="403" y="597"/>
                  <a:pt x="403" y="597"/>
                </a:cubicBezTo>
                <a:cubicBezTo>
                  <a:pt x="402" y="597"/>
                  <a:pt x="402" y="597"/>
                  <a:pt x="402" y="597"/>
                </a:cubicBezTo>
                <a:cubicBezTo>
                  <a:pt x="402" y="597"/>
                  <a:pt x="402" y="597"/>
                  <a:pt x="402" y="597"/>
                </a:cubicBezTo>
                <a:cubicBezTo>
                  <a:pt x="402" y="597"/>
                  <a:pt x="402" y="597"/>
                  <a:pt x="402" y="597"/>
                </a:cubicBezTo>
                <a:cubicBezTo>
                  <a:pt x="402" y="597"/>
                  <a:pt x="402" y="597"/>
                  <a:pt x="403" y="597"/>
                </a:cubicBezTo>
                <a:close/>
                <a:moveTo>
                  <a:pt x="45" y="597"/>
                </a:moveTo>
                <a:cubicBezTo>
                  <a:pt x="45" y="597"/>
                  <a:pt x="45" y="597"/>
                  <a:pt x="45" y="598"/>
                </a:cubicBezTo>
                <a:cubicBezTo>
                  <a:pt x="45" y="598"/>
                  <a:pt x="45" y="598"/>
                  <a:pt x="45" y="598"/>
                </a:cubicBezTo>
                <a:cubicBezTo>
                  <a:pt x="45" y="597"/>
                  <a:pt x="45" y="597"/>
                  <a:pt x="45" y="597"/>
                </a:cubicBezTo>
                <a:close/>
                <a:moveTo>
                  <a:pt x="411" y="598"/>
                </a:moveTo>
                <a:cubicBezTo>
                  <a:pt x="411" y="597"/>
                  <a:pt x="411" y="597"/>
                  <a:pt x="411" y="597"/>
                </a:cubicBezTo>
                <a:cubicBezTo>
                  <a:pt x="411" y="597"/>
                  <a:pt x="411" y="597"/>
                  <a:pt x="411" y="598"/>
                </a:cubicBezTo>
                <a:close/>
                <a:moveTo>
                  <a:pt x="401" y="598"/>
                </a:moveTo>
                <a:cubicBezTo>
                  <a:pt x="401" y="598"/>
                  <a:pt x="401" y="598"/>
                  <a:pt x="401" y="598"/>
                </a:cubicBezTo>
                <a:cubicBezTo>
                  <a:pt x="401" y="598"/>
                  <a:pt x="401" y="598"/>
                  <a:pt x="401" y="598"/>
                </a:cubicBezTo>
                <a:cubicBezTo>
                  <a:pt x="400" y="598"/>
                  <a:pt x="400" y="598"/>
                  <a:pt x="400" y="598"/>
                </a:cubicBezTo>
                <a:cubicBezTo>
                  <a:pt x="400" y="598"/>
                  <a:pt x="400" y="598"/>
                  <a:pt x="399" y="598"/>
                </a:cubicBezTo>
                <a:cubicBezTo>
                  <a:pt x="399" y="599"/>
                  <a:pt x="399" y="599"/>
                  <a:pt x="399" y="599"/>
                </a:cubicBezTo>
                <a:cubicBezTo>
                  <a:pt x="401" y="599"/>
                  <a:pt x="400" y="598"/>
                  <a:pt x="401" y="598"/>
                </a:cubicBezTo>
                <a:close/>
                <a:moveTo>
                  <a:pt x="408" y="598"/>
                </a:moveTo>
                <a:cubicBezTo>
                  <a:pt x="408" y="598"/>
                  <a:pt x="408" y="598"/>
                  <a:pt x="408" y="598"/>
                </a:cubicBezTo>
                <a:cubicBezTo>
                  <a:pt x="407" y="599"/>
                  <a:pt x="406" y="600"/>
                  <a:pt x="405" y="600"/>
                </a:cubicBezTo>
                <a:cubicBezTo>
                  <a:pt x="405" y="601"/>
                  <a:pt x="405" y="601"/>
                  <a:pt x="405" y="601"/>
                </a:cubicBezTo>
                <a:cubicBezTo>
                  <a:pt x="405" y="602"/>
                  <a:pt x="405" y="602"/>
                  <a:pt x="405" y="602"/>
                </a:cubicBezTo>
                <a:cubicBezTo>
                  <a:pt x="405" y="601"/>
                  <a:pt x="406" y="600"/>
                  <a:pt x="406" y="600"/>
                </a:cubicBezTo>
                <a:cubicBezTo>
                  <a:pt x="407" y="600"/>
                  <a:pt x="407" y="600"/>
                  <a:pt x="407" y="600"/>
                </a:cubicBezTo>
                <a:cubicBezTo>
                  <a:pt x="407" y="600"/>
                  <a:pt x="407" y="600"/>
                  <a:pt x="408" y="600"/>
                </a:cubicBezTo>
                <a:cubicBezTo>
                  <a:pt x="408" y="600"/>
                  <a:pt x="408" y="600"/>
                  <a:pt x="408" y="599"/>
                </a:cubicBezTo>
                <a:cubicBezTo>
                  <a:pt x="409" y="599"/>
                  <a:pt x="408" y="599"/>
                  <a:pt x="409" y="599"/>
                </a:cubicBezTo>
                <a:cubicBezTo>
                  <a:pt x="408" y="598"/>
                  <a:pt x="409" y="599"/>
                  <a:pt x="408" y="598"/>
                </a:cubicBezTo>
                <a:close/>
                <a:moveTo>
                  <a:pt x="45" y="599"/>
                </a:moveTo>
                <a:cubicBezTo>
                  <a:pt x="45" y="599"/>
                  <a:pt x="45" y="599"/>
                  <a:pt x="45" y="599"/>
                </a:cubicBezTo>
                <a:cubicBezTo>
                  <a:pt x="45" y="599"/>
                  <a:pt x="45" y="599"/>
                  <a:pt x="45" y="599"/>
                </a:cubicBezTo>
                <a:cubicBezTo>
                  <a:pt x="45" y="599"/>
                  <a:pt x="45" y="599"/>
                  <a:pt x="45" y="599"/>
                </a:cubicBezTo>
                <a:cubicBezTo>
                  <a:pt x="45" y="599"/>
                  <a:pt x="45" y="599"/>
                  <a:pt x="45" y="599"/>
                </a:cubicBezTo>
                <a:cubicBezTo>
                  <a:pt x="45" y="599"/>
                  <a:pt x="45" y="599"/>
                  <a:pt x="45" y="599"/>
                </a:cubicBezTo>
                <a:cubicBezTo>
                  <a:pt x="45" y="599"/>
                  <a:pt x="45" y="599"/>
                  <a:pt x="45" y="599"/>
                </a:cubicBezTo>
                <a:close/>
                <a:moveTo>
                  <a:pt x="399" y="599"/>
                </a:moveTo>
                <a:cubicBezTo>
                  <a:pt x="399" y="599"/>
                  <a:pt x="399" y="599"/>
                  <a:pt x="399" y="599"/>
                </a:cubicBezTo>
                <a:cubicBezTo>
                  <a:pt x="399" y="599"/>
                  <a:pt x="399" y="599"/>
                  <a:pt x="399" y="599"/>
                </a:cubicBezTo>
                <a:close/>
                <a:moveTo>
                  <a:pt x="398" y="600"/>
                </a:moveTo>
                <a:cubicBezTo>
                  <a:pt x="398" y="600"/>
                  <a:pt x="398" y="600"/>
                  <a:pt x="398" y="600"/>
                </a:cubicBezTo>
                <a:cubicBezTo>
                  <a:pt x="398" y="600"/>
                  <a:pt x="398" y="599"/>
                  <a:pt x="397" y="599"/>
                </a:cubicBezTo>
                <a:cubicBezTo>
                  <a:pt x="397" y="600"/>
                  <a:pt x="397" y="600"/>
                  <a:pt x="397" y="600"/>
                </a:cubicBezTo>
                <a:cubicBezTo>
                  <a:pt x="397" y="600"/>
                  <a:pt x="397" y="600"/>
                  <a:pt x="397" y="600"/>
                </a:cubicBezTo>
                <a:cubicBezTo>
                  <a:pt x="398" y="600"/>
                  <a:pt x="397" y="600"/>
                  <a:pt x="398" y="600"/>
                </a:cubicBezTo>
                <a:close/>
                <a:moveTo>
                  <a:pt x="310" y="600"/>
                </a:moveTo>
                <a:cubicBezTo>
                  <a:pt x="310" y="600"/>
                  <a:pt x="310" y="600"/>
                  <a:pt x="309" y="600"/>
                </a:cubicBezTo>
                <a:cubicBezTo>
                  <a:pt x="309" y="600"/>
                  <a:pt x="309" y="600"/>
                  <a:pt x="309" y="600"/>
                </a:cubicBezTo>
                <a:cubicBezTo>
                  <a:pt x="310" y="600"/>
                  <a:pt x="310" y="600"/>
                  <a:pt x="310" y="600"/>
                </a:cubicBezTo>
                <a:close/>
                <a:moveTo>
                  <a:pt x="44" y="600"/>
                </a:moveTo>
                <a:cubicBezTo>
                  <a:pt x="44" y="600"/>
                  <a:pt x="44" y="600"/>
                  <a:pt x="44" y="600"/>
                </a:cubicBezTo>
                <a:cubicBezTo>
                  <a:pt x="44" y="600"/>
                  <a:pt x="44" y="600"/>
                  <a:pt x="44" y="600"/>
                </a:cubicBezTo>
                <a:cubicBezTo>
                  <a:pt x="44" y="600"/>
                  <a:pt x="44" y="600"/>
                  <a:pt x="44" y="600"/>
                </a:cubicBezTo>
                <a:cubicBezTo>
                  <a:pt x="44" y="600"/>
                  <a:pt x="44" y="600"/>
                  <a:pt x="44" y="600"/>
                </a:cubicBezTo>
                <a:close/>
                <a:moveTo>
                  <a:pt x="45" y="600"/>
                </a:moveTo>
                <a:cubicBezTo>
                  <a:pt x="45" y="600"/>
                  <a:pt x="45" y="600"/>
                  <a:pt x="45" y="600"/>
                </a:cubicBezTo>
                <a:cubicBezTo>
                  <a:pt x="45" y="600"/>
                  <a:pt x="45" y="600"/>
                  <a:pt x="45" y="600"/>
                </a:cubicBezTo>
                <a:close/>
                <a:moveTo>
                  <a:pt x="305" y="601"/>
                </a:moveTo>
                <a:cubicBezTo>
                  <a:pt x="305" y="600"/>
                  <a:pt x="305" y="600"/>
                  <a:pt x="305" y="600"/>
                </a:cubicBezTo>
                <a:cubicBezTo>
                  <a:pt x="305" y="600"/>
                  <a:pt x="305" y="600"/>
                  <a:pt x="304" y="600"/>
                </a:cubicBezTo>
                <a:cubicBezTo>
                  <a:pt x="304" y="601"/>
                  <a:pt x="304" y="600"/>
                  <a:pt x="304" y="601"/>
                </a:cubicBezTo>
                <a:cubicBezTo>
                  <a:pt x="305" y="601"/>
                  <a:pt x="305" y="601"/>
                  <a:pt x="305" y="601"/>
                </a:cubicBezTo>
                <a:cubicBezTo>
                  <a:pt x="305" y="601"/>
                  <a:pt x="305" y="601"/>
                  <a:pt x="305" y="601"/>
                </a:cubicBezTo>
                <a:close/>
                <a:moveTo>
                  <a:pt x="45" y="601"/>
                </a:moveTo>
                <a:cubicBezTo>
                  <a:pt x="45" y="601"/>
                  <a:pt x="45" y="601"/>
                  <a:pt x="45" y="601"/>
                </a:cubicBezTo>
                <a:cubicBezTo>
                  <a:pt x="45" y="601"/>
                  <a:pt x="45" y="601"/>
                  <a:pt x="44" y="601"/>
                </a:cubicBezTo>
                <a:cubicBezTo>
                  <a:pt x="44" y="602"/>
                  <a:pt x="45" y="602"/>
                  <a:pt x="45" y="602"/>
                </a:cubicBezTo>
                <a:cubicBezTo>
                  <a:pt x="45" y="603"/>
                  <a:pt x="44" y="603"/>
                  <a:pt x="44" y="603"/>
                </a:cubicBezTo>
                <a:cubicBezTo>
                  <a:pt x="44" y="604"/>
                  <a:pt x="44" y="604"/>
                  <a:pt x="44" y="604"/>
                </a:cubicBezTo>
                <a:cubicBezTo>
                  <a:pt x="45" y="603"/>
                  <a:pt x="45" y="603"/>
                  <a:pt x="46" y="603"/>
                </a:cubicBezTo>
                <a:cubicBezTo>
                  <a:pt x="46" y="602"/>
                  <a:pt x="46" y="601"/>
                  <a:pt x="45" y="601"/>
                </a:cubicBezTo>
                <a:close/>
                <a:moveTo>
                  <a:pt x="51" y="601"/>
                </a:moveTo>
                <a:cubicBezTo>
                  <a:pt x="50" y="601"/>
                  <a:pt x="50" y="601"/>
                  <a:pt x="50" y="601"/>
                </a:cubicBezTo>
                <a:cubicBezTo>
                  <a:pt x="50" y="601"/>
                  <a:pt x="50" y="601"/>
                  <a:pt x="50" y="601"/>
                </a:cubicBezTo>
                <a:cubicBezTo>
                  <a:pt x="50" y="601"/>
                  <a:pt x="50" y="601"/>
                  <a:pt x="50" y="601"/>
                </a:cubicBezTo>
                <a:cubicBezTo>
                  <a:pt x="50" y="601"/>
                  <a:pt x="50" y="601"/>
                  <a:pt x="50" y="601"/>
                </a:cubicBezTo>
                <a:cubicBezTo>
                  <a:pt x="51" y="601"/>
                  <a:pt x="51" y="601"/>
                  <a:pt x="51" y="601"/>
                </a:cubicBezTo>
                <a:close/>
                <a:moveTo>
                  <a:pt x="315" y="601"/>
                </a:moveTo>
                <a:cubicBezTo>
                  <a:pt x="316" y="601"/>
                  <a:pt x="315" y="601"/>
                  <a:pt x="316" y="601"/>
                </a:cubicBezTo>
                <a:cubicBezTo>
                  <a:pt x="316" y="601"/>
                  <a:pt x="316" y="601"/>
                  <a:pt x="316" y="601"/>
                </a:cubicBezTo>
                <a:cubicBezTo>
                  <a:pt x="316" y="601"/>
                  <a:pt x="316" y="601"/>
                  <a:pt x="315" y="601"/>
                </a:cubicBezTo>
                <a:cubicBezTo>
                  <a:pt x="315" y="601"/>
                  <a:pt x="315" y="601"/>
                  <a:pt x="315" y="601"/>
                </a:cubicBezTo>
                <a:close/>
                <a:moveTo>
                  <a:pt x="400" y="601"/>
                </a:moveTo>
                <a:cubicBezTo>
                  <a:pt x="400" y="601"/>
                  <a:pt x="400" y="601"/>
                  <a:pt x="400" y="601"/>
                </a:cubicBezTo>
                <a:cubicBezTo>
                  <a:pt x="400" y="602"/>
                  <a:pt x="400" y="601"/>
                  <a:pt x="400" y="601"/>
                </a:cubicBezTo>
                <a:cubicBezTo>
                  <a:pt x="400" y="601"/>
                  <a:pt x="400" y="601"/>
                  <a:pt x="400" y="601"/>
                </a:cubicBezTo>
                <a:cubicBezTo>
                  <a:pt x="400" y="601"/>
                  <a:pt x="400" y="601"/>
                  <a:pt x="400" y="601"/>
                </a:cubicBezTo>
                <a:cubicBezTo>
                  <a:pt x="400" y="601"/>
                  <a:pt x="400" y="601"/>
                  <a:pt x="400" y="601"/>
                </a:cubicBezTo>
                <a:close/>
                <a:moveTo>
                  <a:pt x="309" y="602"/>
                </a:moveTo>
                <a:cubicBezTo>
                  <a:pt x="309" y="601"/>
                  <a:pt x="309" y="602"/>
                  <a:pt x="309" y="601"/>
                </a:cubicBezTo>
                <a:cubicBezTo>
                  <a:pt x="309" y="601"/>
                  <a:pt x="309" y="601"/>
                  <a:pt x="309" y="601"/>
                </a:cubicBezTo>
                <a:cubicBezTo>
                  <a:pt x="308" y="601"/>
                  <a:pt x="308" y="601"/>
                  <a:pt x="309" y="602"/>
                </a:cubicBezTo>
                <a:cubicBezTo>
                  <a:pt x="309" y="602"/>
                  <a:pt x="309" y="602"/>
                  <a:pt x="309" y="602"/>
                </a:cubicBezTo>
                <a:cubicBezTo>
                  <a:pt x="309" y="602"/>
                  <a:pt x="309" y="602"/>
                  <a:pt x="309" y="602"/>
                </a:cubicBezTo>
                <a:close/>
                <a:moveTo>
                  <a:pt x="404" y="602"/>
                </a:moveTo>
                <a:cubicBezTo>
                  <a:pt x="404" y="601"/>
                  <a:pt x="404" y="602"/>
                  <a:pt x="403" y="601"/>
                </a:cubicBezTo>
                <a:cubicBezTo>
                  <a:pt x="403" y="602"/>
                  <a:pt x="403" y="602"/>
                  <a:pt x="403" y="602"/>
                </a:cubicBezTo>
                <a:cubicBezTo>
                  <a:pt x="403" y="602"/>
                  <a:pt x="403" y="602"/>
                  <a:pt x="403" y="602"/>
                </a:cubicBezTo>
                <a:cubicBezTo>
                  <a:pt x="403" y="602"/>
                  <a:pt x="404" y="602"/>
                  <a:pt x="404" y="602"/>
                </a:cubicBezTo>
                <a:cubicBezTo>
                  <a:pt x="404" y="602"/>
                  <a:pt x="404" y="602"/>
                  <a:pt x="404" y="602"/>
                </a:cubicBezTo>
                <a:close/>
                <a:moveTo>
                  <a:pt x="37" y="602"/>
                </a:moveTo>
                <a:cubicBezTo>
                  <a:pt x="37" y="602"/>
                  <a:pt x="37" y="602"/>
                  <a:pt x="37" y="602"/>
                </a:cubicBezTo>
                <a:cubicBezTo>
                  <a:pt x="37" y="602"/>
                  <a:pt x="37" y="602"/>
                  <a:pt x="37" y="602"/>
                </a:cubicBezTo>
                <a:close/>
                <a:moveTo>
                  <a:pt x="299" y="604"/>
                </a:moveTo>
                <a:cubicBezTo>
                  <a:pt x="299" y="604"/>
                  <a:pt x="299" y="604"/>
                  <a:pt x="299" y="604"/>
                </a:cubicBezTo>
                <a:cubicBezTo>
                  <a:pt x="299" y="604"/>
                  <a:pt x="300" y="603"/>
                  <a:pt x="300" y="603"/>
                </a:cubicBezTo>
                <a:cubicBezTo>
                  <a:pt x="300" y="602"/>
                  <a:pt x="300" y="602"/>
                  <a:pt x="299" y="602"/>
                </a:cubicBezTo>
                <a:cubicBezTo>
                  <a:pt x="299" y="603"/>
                  <a:pt x="299" y="603"/>
                  <a:pt x="298" y="604"/>
                </a:cubicBezTo>
                <a:cubicBezTo>
                  <a:pt x="298" y="604"/>
                  <a:pt x="298" y="604"/>
                  <a:pt x="298" y="604"/>
                </a:cubicBezTo>
                <a:cubicBezTo>
                  <a:pt x="299" y="604"/>
                  <a:pt x="299" y="604"/>
                  <a:pt x="299" y="604"/>
                </a:cubicBezTo>
                <a:cubicBezTo>
                  <a:pt x="299" y="604"/>
                  <a:pt x="299" y="604"/>
                  <a:pt x="299" y="604"/>
                </a:cubicBezTo>
                <a:close/>
                <a:moveTo>
                  <a:pt x="310" y="602"/>
                </a:moveTo>
                <a:cubicBezTo>
                  <a:pt x="309" y="602"/>
                  <a:pt x="309" y="602"/>
                  <a:pt x="309" y="602"/>
                </a:cubicBezTo>
                <a:cubicBezTo>
                  <a:pt x="309" y="603"/>
                  <a:pt x="309" y="603"/>
                  <a:pt x="309" y="603"/>
                </a:cubicBezTo>
                <a:cubicBezTo>
                  <a:pt x="309" y="604"/>
                  <a:pt x="309" y="603"/>
                  <a:pt x="309" y="604"/>
                </a:cubicBezTo>
                <a:cubicBezTo>
                  <a:pt x="310" y="603"/>
                  <a:pt x="310" y="603"/>
                  <a:pt x="310" y="603"/>
                </a:cubicBezTo>
                <a:cubicBezTo>
                  <a:pt x="310" y="603"/>
                  <a:pt x="310" y="603"/>
                  <a:pt x="310" y="602"/>
                </a:cubicBezTo>
                <a:close/>
                <a:moveTo>
                  <a:pt x="49" y="602"/>
                </a:moveTo>
                <a:cubicBezTo>
                  <a:pt x="49" y="603"/>
                  <a:pt x="49" y="602"/>
                  <a:pt x="49" y="603"/>
                </a:cubicBezTo>
                <a:cubicBezTo>
                  <a:pt x="50" y="603"/>
                  <a:pt x="50" y="603"/>
                  <a:pt x="50" y="603"/>
                </a:cubicBezTo>
                <a:cubicBezTo>
                  <a:pt x="49" y="603"/>
                  <a:pt x="49" y="603"/>
                  <a:pt x="49" y="603"/>
                </a:cubicBezTo>
                <a:cubicBezTo>
                  <a:pt x="49" y="602"/>
                  <a:pt x="49" y="602"/>
                  <a:pt x="49" y="602"/>
                </a:cubicBezTo>
                <a:close/>
                <a:moveTo>
                  <a:pt x="308" y="602"/>
                </a:moveTo>
                <a:cubicBezTo>
                  <a:pt x="307" y="602"/>
                  <a:pt x="307" y="603"/>
                  <a:pt x="306" y="604"/>
                </a:cubicBezTo>
                <a:cubicBezTo>
                  <a:pt x="306" y="604"/>
                  <a:pt x="306" y="604"/>
                  <a:pt x="306" y="604"/>
                </a:cubicBezTo>
                <a:cubicBezTo>
                  <a:pt x="306" y="604"/>
                  <a:pt x="307" y="603"/>
                  <a:pt x="308" y="603"/>
                </a:cubicBezTo>
                <a:cubicBezTo>
                  <a:pt x="308" y="603"/>
                  <a:pt x="308" y="602"/>
                  <a:pt x="308" y="602"/>
                </a:cubicBezTo>
                <a:close/>
                <a:moveTo>
                  <a:pt x="313" y="603"/>
                </a:moveTo>
                <a:cubicBezTo>
                  <a:pt x="313" y="603"/>
                  <a:pt x="313" y="603"/>
                  <a:pt x="313" y="603"/>
                </a:cubicBezTo>
                <a:cubicBezTo>
                  <a:pt x="313" y="602"/>
                  <a:pt x="313" y="603"/>
                  <a:pt x="313" y="602"/>
                </a:cubicBezTo>
                <a:lnTo>
                  <a:pt x="313" y="603"/>
                </a:lnTo>
                <a:close/>
                <a:moveTo>
                  <a:pt x="402" y="603"/>
                </a:moveTo>
                <a:cubicBezTo>
                  <a:pt x="402" y="603"/>
                  <a:pt x="402" y="603"/>
                  <a:pt x="402" y="602"/>
                </a:cubicBezTo>
                <a:cubicBezTo>
                  <a:pt x="402" y="603"/>
                  <a:pt x="401" y="603"/>
                  <a:pt x="401" y="603"/>
                </a:cubicBezTo>
                <a:cubicBezTo>
                  <a:pt x="401" y="603"/>
                  <a:pt x="400" y="604"/>
                  <a:pt x="400" y="604"/>
                </a:cubicBezTo>
                <a:cubicBezTo>
                  <a:pt x="400" y="604"/>
                  <a:pt x="400" y="604"/>
                  <a:pt x="400" y="604"/>
                </a:cubicBezTo>
                <a:cubicBezTo>
                  <a:pt x="399" y="604"/>
                  <a:pt x="399" y="604"/>
                  <a:pt x="399" y="604"/>
                </a:cubicBezTo>
                <a:cubicBezTo>
                  <a:pt x="399" y="605"/>
                  <a:pt x="399" y="605"/>
                  <a:pt x="400" y="605"/>
                </a:cubicBezTo>
                <a:cubicBezTo>
                  <a:pt x="400" y="605"/>
                  <a:pt x="400" y="605"/>
                  <a:pt x="400" y="605"/>
                </a:cubicBezTo>
                <a:cubicBezTo>
                  <a:pt x="400" y="604"/>
                  <a:pt x="401" y="604"/>
                  <a:pt x="402" y="603"/>
                </a:cubicBezTo>
                <a:close/>
                <a:moveTo>
                  <a:pt x="37" y="603"/>
                </a:moveTo>
                <a:cubicBezTo>
                  <a:pt x="37" y="603"/>
                  <a:pt x="37" y="603"/>
                  <a:pt x="37" y="603"/>
                </a:cubicBezTo>
                <a:cubicBezTo>
                  <a:pt x="37" y="603"/>
                  <a:pt x="37" y="603"/>
                  <a:pt x="37" y="603"/>
                </a:cubicBezTo>
                <a:close/>
                <a:moveTo>
                  <a:pt x="392" y="603"/>
                </a:moveTo>
                <a:cubicBezTo>
                  <a:pt x="392" y="604"/>
                  <a:pt x="392" y="603"/>
                  <a:pt x="392" y="604"/>
                </a:cubicBezTo>
                <a:cubicBezTo>
                  <a:pt x="392" y="604"/>
                  <a:pt x="392" y="604"/>
                  <a:pt x="392" y="604"/>
                </a:cubicBezTo>
                <a:cubicBezTo>
                  <a:pt x="392" y="604"/>
                  <a:pt x="392" y="604"/>
                  <a:pt x="392" y="604"/>
                </a:cubicBezTo>
                <a:cubicBezTo>
                  <a:pt x="392" y="603"/>
                  <a:pt x="392" y="603"/>
                  <a:pt x="392" y="603"/>
                </a:cubicBezTo>
                <a:cubicBezTo>
                  <a:pt x="392" y="603"/>
                  <a:pt x="392" y="603"/>
                  <a:pt x="392" y="603"/>
                </a:cubicBezTo>
                <a:cubicBezTo>
                  <a:pt x="392" y="603"/>
                  <a:pt x="392" y="603"/>
                  <a:pt x="392" y="603"/>
                </a:cubicBezTo>
                <a:close/>
                <a:moveTo>
                  <a:pt x="50" y="604"/>
                </a:moveTo>
                <a:cubicBezTo>
                  <a:pt x="50" y="604"/>
                  <a:pt x="50" y="604"/>
                  <a:pt x="50" y="604"/>
                </a:cubicBezTo>
                <a:cubicBezTo>
                  <a:pt x="50" y="604"/>
                  <a:pt x="50" y="604"/>
                  <a:pt x="50" y="604"/>
                </a:cubicBezTo>
                <a:cubicBezTo>
                  <a:pt x="50" y="604"/>
                  <a:pt x="50" y="604"/>
                  <a:pt x="50" y="604"/>
                </a:cubicBezTo>
                <a:cubicBezTo>
                  <a:pt x="50" y="604"/>
                  <a:pt x="50" y="604"/>
                  <a:pt x="50" y="604"/>
                </a:cubicBezTo>
                <a:cubicBezTo>
                  <a:pt x="50" y="603"/>
                  <a:pt x="50" y="603"/>
                  <a:pt x="50" y="603"/>
                </a:cubicBezTo>
                <a:cubicBezTo>
                  <a:pt x="50" y="603"/>
                  <a:pt x="50" y="603"/>
                  <a:pt x="50" y="604"/>
                </a:cubicBezTo>
                <a:close/>
                <a:moveTo>
                  <a:pt x="273" y="603"/>
                </a:moveTo>
                <a:cubicBezTo>
                  <a:pt x="273" y="603"/>
                  <a:pt x="273" y="604"/>
                  <a:pt x="273" y="604"/>
                </a:cubicBezTo>
                <a:cubicBezTo>
                  <a:pt x="273" y="604"/>
                  <a:pt x="273" y="604"/>
                  <a:pt x="273" y="604"/>
                </a:cubicBezTo>
                <a:cubicBezTo>
                  <a:pt x="273" y="603"/>
                  <a:pt x="273" y="603"/>
                  <a:pt x="273" y="603"/>
                </a:cubicBezTo>
                <a:close/>
                <a:moveTo>
                  <a:pt x="45" y="605"/>
                </a:moveTo>
                <a:cubicBezTo>
                  <a:pt x="45" y="606"/>
                  <a:pt x="45" y="606"/>
                  <a:pt x="45" y="606"/>
                </a:cubicBezTo>
                <a:cubicBezTo>
                  <a:pt x="46" y="606"/>
                  <a:pt x="46" y="606"/>
                  <a:pt x="46" y="606"/>
                </a:cubicBezTo>
                <a:cubicBezTo>
                  <a:pt x="46" y="606"/>
                  <a:pt x="46" y="606"/>
                  <a:pt x="46" y="606"/>
                </a:cubicBezTo>
                <a:cubicBezTo>
                  <a:pt x="46" y="605"/>
                  <a:pt x="46" y="605"/>
                  <a:pt x="46" y="605"/>
                </a:cubicBezTo>
                <a:cubicBezTo>
                  <a:pt x="46" y="605"/>
                  <a:pt x="46" y="605"/>
                  <a:pt x="46" y="604"/>
                </a:cubicBezTo>
                <a:cubicBezTo>
                  <a:pt x="46" y="604"/>
                  <a:pt x="46" y="604"/>
                  <a:pt x="46" y="604"/>
                </a:cubicBezTo>
                <a:cubicBezTo>
                  <a:pt x="45" y="604"/>
                  <a:pt x="45" y="605"/>
                  <a:pt x="45" y="605"/>
                </a:cubicBezTo>
                <a:close/>
                <a:moveTo>
                  <a:pt x="266" y="605"/>
                </a:moveTo>
                <a:cubicBezTo>
                  <a:pt x="266" y="604"/>
                  <a:pt x="266" y="604"/>
                  <a:pt x="266" y="604"/>
                </a:cubicBezTo>
                <a:cubicBezTo>
                  <a:pt x="266" y="604"/>
                  <a:pt x="266" y="604"/>
                  <a:pt x="266" y="604"/>
                </a:cubicBezTo>
                <a:cubicBezTo>
                  <a:pt x="266" y="605"/>
                  <a:pt x="266" y="605"/>
                  <a:pt x="266" y="605"/>
                </a:cubicBezTo>
                <a:close/>
                <a:moveTo>
                  <a:pt x="278" y="604"/>
                </a:moveTo>
                <a:cubicBezTo>
                  <a:pt x="278" y="604"/>
                  <a:pt x="278" y="604"/>
                  <a:pt x="278" y="605"/>
                </a:cubicBezTo>
                <a:cubicBezTo>
                  <a:pt x="279" y="604"/>
                  <a:pt x="278" y="604"/>
                  <a:pt x="278" y="604"/>
                </a:cubicBezTo>
                <a:close/>
                <a:moveTo>
                  <a:pt x="390" y="605"/>
                </a:moveTo>
                <a:cubicBezTo>
                  <a:pt x="390" y="605"/>
                  <a:pt x="390" y="605"/>
                  <a:pt x="390" y="605"/>
                </a:cubicBezTo>
                <a:cubicBezTo>
                  <a:pt x="390" y="604"/>
                  <a:pt x="390" y="604"/>
                  <a:pt x="390" y="604"/>
                </a:cubicBezTo>
                <a:cubicBezTo>
                  <a:pt x="390" y="604"/>
                  <a:pt x="390" y="605"/>
                  <a:pt x="390" y="605"/>
                </a:cubicBezTo>
                <a:close/>
                <a:moveTo>
                  <a:pt x="47" y="605"/>
                </a:moveTo>
                <a:cubicBezTo>
                  <a:pt x="46" y="605"/>
                  <a:pt x="46" y="605"/>
                  <a:pt x="46" y="605"/>
                </a:cubicBezTo>
                <a:cubicBezTo>
                  <a:pt x="47" y="605"/>
                  <a:pt x="47" y="605"/>
                  <a:pt x="47" y="605"/>
                </a:cubicBezTo>
                <a:cubicBezTo>
                  <a:pt x="47" y="605"/>
                  <a:pt x="47" y="605"/>
                  <a:pt x="47" y="605"/>
                </a:cubicBezTo>
                <a:close/>
                <a:moveTo>
                  <a:pt x="399" y="605"/>
                </a:moveTo>
                <a:cubicBezTo>
                  <a:pt x="399" y="605"/>
                  <a:pt x="399" y="605"/>
                  <a:pt x="398" y="605"/>
                </a:cubicBezTo>
                <a:cubicBezTo>
                  <a:pt x="398" y="605"/>
                  <a:pt x="398" y="605"/>
                  <a:pt x="398" y="605"/>
                </a:cubicBezTo>
                <a:cubicBezTo>
                  <a:pt x="399" y="605"/>
                  <a:pt x="399" y="605"/>
                  <a:pt x="399" y="605"/>
                </a:cubicBezTo>
                <a:cubicBezTo>
                  <a:pt x="399" y="605"/>
                  <a:pt x="399" y="605"/>
                  <a:pt x="399" y="605"/>
                </a:cubicBezTo>
                <a:close/>
                <a:moveTo>
                  <a:pt x="44" y="605"/>
                </a:moveTo>
                <a:cubicBezTo>
                  <a:pt x="44" y="605"/>
                  <a:pt x="44" y="605"/>
                  <a:pt x="44" y="605"/>
                </a:cubicBezTo>
                <a:cubicBezTo>
                  <a:pt x="44" y="605"/>
                  <a:pt x="44" y="605"/>
                  <a:pt x="44" y="605"/>
                </a:cubicBezTo>
                <a:close/>
                <a:moveTo>
                  <a:pt x="310" y="606"/>
                </a:moveTo>
                <a:cubicBezTo>
                  <a:pt x="310" y="606"/>
                  <a:pt x="310" y="606"/>
                  <a:pt x="310" y="606"/>
                </a:cubicBezTo>
                <a:cubicBezTo>
                  <a:pt x="310" y="606"/>
                  <a:pt x="310" y="606"/>
                  <a:pt x="310" y="606"/>
                </a:cubicBezTo>
                <a:cubicBezTo>
                  <a:pt x="310" y="605"/>
                  <a:pt x="311" y="605"/>
                  <a:pt x="310" y="605"/>
                </a:cubicBezTo>
                <a:cubicBezTo>
                  <a:pt x="310" y="605"/>
                  <a:pt x="309" y="605"/>
                  <a:pt x="310" y="606"/>
                </a:cubicBezTo>
                <a:close/>
                <a:moveTo>
                  <a:pt x="387" y="605"/>
                </a:moveTo>
                <a:cubicBezTo>
                  <a:pt x="387" y="605"/>
                  <a:pt x="387" y="605"/>
                  <a:pt x="387" y="605"/>
                </a:cubicBezTo>
                <a:cubicBezTo>
                  <a:pt x="387" y="605"/>
                  <a:pt x="387" y="605"/>
                  <a:pt x="387" y="605"/>
                </a:cubicBezTo>
                <a:cubicBezTo>
                  <a:pt x="387" y="605"/>
                  <a:pt x="387" y="605"/>
                  <a:pt x="387" y="605"/>
                </a:cubicBezTo>
                <a:close/>
                <a:moveTo>
                  <a:pt x="5" y="606"/>
                </a:moveTo>
                <a:cubicBezTo>
                  <a:pt x="5" y="606"/>
                  <a:pt x="5" y="606"/>
                  <a:pt x="5" y="606"/>
                </a:cubicBezTo>
                <a:cubicBezTo>
                  <a:pt x="5" y="605"/>
                  <a:pt x="5" y="605"/>
                  <a:pt x="5" y="605"/>
                </a:cubicBezTo>
                <a:lnTo>
                  <a:pt x="5" y="606"/>
                </a:lnTo>
                <a:close/>
                <a:moveTo>
                  <a:pt x="301" y="606"/>
                </a:moveTo>
                <a:cubicBezTo>
                  <a:pt x="301" y="606"/>
                  <a:pt x="301" y="606"/>
                  <a:pt x="301" y="606"/>
                </a:cubicBezTo>
                <a:cubicBezTo>
                  <a:pt x="301" y="605"/>
                  <a:pt x="301" y="605"/>
                  <a:pt x="301" y="605"/>
                </a:cubicBezTo>
                <a:cubicBezTo>
                  <a:pt x="301" y="605"/>
                  <a:pt x="301" y="605"/>
                  <a:pt x="301" y="606"/>
                </a:cubicBezTo>
                <a:cubicBezTo>
                  <a:pt x="301" y="606"/>
                  <a:pt x="301" y="606"/>
                  <a:pt x="301" y="606"/>
                </a:cubicBezTo>
                <a:close/>
                <a:moveTo>
                  <a:pt x="50" y="606"/>
                </a:moveTo>
                <a:cubicBezTo>
                  <a:pt x="50" y="606"/>
                  <a:pt x="50" y="606"/>
                  <a:pt x="50" y="606"/>
                </a:cubicBezTo>
                <a:cubicBezTo>
                  <a:pt x="50" y="605"/>
                  <a:pt x="50" y="605"/>
                  <a:pt x="50" y="605"/>
                </a:cubicBezTo>
                <a:cubicBezTo>
                  <a:pt x="50" y="605"/>
                  <a:pt x="50" y="605"/>
                  <a:pt x="50" y="605"/>
                </a:cubicBezTo>
                <a:cubicBezTo>
                  <a:pt x="50" y="606"/>
                  <a:pt x="50" y="605"/>
                  <a:pt x="50" y="606"/>
                </a:cubicBezTo>
                <a:close/>
                <a:moveTo>
                  <a:pt x="49" y="605"/>
                </a:moveTo>
                <a:cubicBezTo>
                  <a:pt x="49" y="605"/>
                  <a:pt x="49" y="605"/>
                  <a:pt x="49" y="605"/>
                </a:cubicBezTo>
                <a:cubicBezTo>
                  <a:pt x="49" y="606"/>
                  <a:pt x="49" y="606"/>
                  <a:pt x="49" y="606"/>
                </a:cubicBezTo>
                <a:cubicBezTo>
                  <a:pt x="49" y="605"/>
                  <a:pt x="49" y="606"/>
                  <a:pt x="49" y="605"/>
                </a:cubicBezTo>
                <a:close/>
                <a:moveTo>
                  <a:pt x="306" y="606"/>
                </a:moveTo>
                <a:cubicBezTo>
                  <a:pt x="306" y="606"/>
                  <a:pt x="306" y="606"/>
                  <a:pt x="306" y="606"/>
                </a:cubicBezTo>
                <a:cubicBezTo>
                  <a:pt x="306" y="606"/>
                  <a:pt x="306" y="606"/>
                  <a:pt x="306" y="605"/>
                </a:cubicBezTo>
                <a:cubicBezTo>
                  <a:pt x="306" y="605"/>
                  <a:pt x="306" y="605"/>
                  <a:pt x="306" y="605"/>
                </a:cubicBezTo>
                <a:lnTo>
                  <a:pt x="306" y="606"/>
                </a:lnTo>
                <a:close/>
                <a:moveTo>
                  <a:pt x="298" y="608"/>
                </a:moveTo>
                <a:cubicBezTo>
                  <a:pt x="298" y="608"/>
                  <a:pt x="298" y="608"/>
                  <a:pt x="298" y="608"/>
                </a:cubicBezTo>
                <a:cubicBezTo>
                  <a:pt x="299" y="608"/>
                  <a:pt x="300" y="607"/>
                  <a:pt x="300" y="606"/>
                </a:cubicBezTo>
                <a:cubicBezTo>
                  <a:pt x="300" y="606"/>
                  <a:pt x="300" y="606"/>
                  <a:pt x="300" y="606"/>
                </a:cubicBezTo>
                <a:cubicBezTo>
                  <a:pt x="299" y="606"/>
                  <a:pt x="299" y="607"/>
                  <a:pt x="298" y="607"/>
                </a:cubicBezTo>
                <a:cubicBezTo>
                  <a:pt x="298" y="608"/>
                  <a:pt x="298" y="608"/>
                  <a:pt x="298" y="608"/>
                </a:cubicBezTo>
                <a:close/>
                <a:moveTo>
                  <a:pt x="304" y="606"/>
                </a:moveTo>
                <a:cubicBezTo>
                  <a:pt x="304" y="606"/>
                  <a:pt x="303" y="606"/>
                  <a:pt x="304" y="606"/>
                </a:cubicBezTo>
                <a:cubicBezTo>
                  <a:pt x="304" y="606"/>
                  <a:pt x="304" y="606"/>
                  <a:pt x="304" y="606"/>
                </a:cubicBezTo>
                <a:close/>
                <a:moveTo>
                  <a:pt x="45" y="606"/>
                </a:moveTo>
                <a:cubicBezTo>
                  <a:pt x="45" y="606"/>
                  <a:pt x="45" y="606"/>
                  <a:pt x="45" y="606"/>
                </a:cubicBezTo>
                <a:cubicBezTo>
                  <a:pt x="45" y="606"/>
                  <a:pt x="45" y="606"/>
                  <a:pt x="44" y="606"/>
                </a:cubicBezTo>
                <a:cubicBezTo>
                  <a:pt x="44" y="606"/>
                  <a:pt x="44" y="606"/>
                  <a:pt x="44" y="606"/>
                </a:cubicBezTo>
                <a:cubicBezTo>
                  <a:pt x="44" y="606"/>
                  <a:pt x="44" y="606"/>
                  <a:pt x="45" y="606"/>
                </a:cubicBezTo>
                <a:close/>
                <a:moveTo>
                  <a:pt x="265" y="606"/>
                </a:moveTo>
                <a:cubicBezTo>
                  <a:pt x="265" y="606"/>
                  <a:pt x="265" y="606"/>
                  <a:pt x="264" y="606"/>
                </a:cubicBezTo>
                <a:cubicBezTo>
                  <a:pt x="264" y="607"/>
                  <a:pt x="264" y="607"/>
                  <a:pt x="264" y="607"/>
                </a:cubicBezTo>
                <a:cubicBezTo>
                  <a:pt x="265" y="607"/>
                  <a:pt x="265" y="607"/>
                  <a:pt x="265" y="607"/>
                </a:cubicBezTo>
                <a:cubicBezTo>
                  <a:pt x="265" y="606"/>
                  <a:pt x="265" y="606"/>
                  <a:pt x="265" y="606"/>
                </a:cubicBezTo>
                <a:cubicBezTo>
                  <a:pt x="265" y="606"/>
                  <a:pt x="265" y="606"/>
                  <a:pt x="265" y="606"/>
                </a:cubicBezTo>
                <a:close/>
                <a:moveTo>
                  <a:pt x="302" y="608"/>
                </a:moveTo>
                <a:cubicBezTo>
                  <a:pt x="302" y="608"/>
                  <a:pt x="302" y="608"/>
                  <a:pt x="302" y="608"/>
                </a:cubicBezTo>
                <a:cubicBezTo>
                  <a:pt x="303" y="608"/>
                  <a:pt x="303" y="607"/>
                  <a:pt x="304" y="607"/>
                </a:cubicBezTo>
                <a:cubicBezTo>
                  <a:pt x="304" y="607"/>
                  <a:pt x="304" y="607"/>
                  <a:pt x="304" y="607"/>
                </a:cubicBezTo>
                <a:cubicBezTo>
                  <a:pt x="304" y="606"/>
                  <a:pt x="304" y="606"/>
                  <a:pt x="304" y="606"/>
                </a:cubicBezTo>
                <a:cubicBezTo>
                  <a:pt x="303" y="606"/>
                  <a:pt x="302" y="607"/>
                  <a:pt x="302" y="608"/>
                </a:cubicBezTo>
                <a:close/>
                <a:moveTo>
                  <a:pt x="308" y="606"/>
                </a:moveTo>
                <a:cubicBezTo>
                  <a:pt x="308" y="606"/>
                  <a:pt x="308" y="607"/>
                  <a:pt x="308" y="607"/>
                </a:cubicBezTo>
                <a:cubicBezTo>
                  <a:pt x="308" y="606"/>
                  <a:pt x="308" y="607"/>
                  <a:pt x="308" y="606"/>
                </a:cubicBezTo>
                <a:close/>
                <a:moveTo>
                  <a:pt x="307" y="608"/>
                </a:moveTo>
                <a:cubicBezTo>
                  <a:pt x="307" y="608"/>
                  <a:pt x="307" y="608"/>
                  <a:pt x="307" y="608"/>
                </a:cubicBezTo>
                <a:cubicBezTo>
                  <a:pt x="306" y="607"/>
                  <a:pt x="306" y="607"/>
                  <a:pt x="306" y="606"/>
                </a:cubicBezTo>
                <a:cubicBezTo>
                  <a:pt x="306" y="606"/>
                  <a:pt x="306" y="606"/>
                  <a:pt x="306" y="606"/>
                </a:cubicBezTo>
                <a:cubicBezTo>
                  <a:pt x="306" y="607"/>
                  <a:pt x="305" y="608"/>
                  <a:pt x="305" y="609"/>
                </a:cubicBezTo>
                <a:cubicBezTo>
                  <a:pt x="306" y="609"/>
                  <a:pt x="306" y="609"/>
                  <a:pt x="306" y="608"/>
                </a:cubicBezTo>
                <a:cubicBezTo>
                  <a:pt x="307" y="608"/>
                  <a:pt x="306" y="608"/>
                  <a:pt x="307" y="608"/>
                </a:cubicBezTo>
                <a:close/>
                <a:moveTo>
                  <a:pt x="307" y="606"/>
                </a:moveTo>
                <a:cubicBezTo>
                  <a:pt x="307" y="606"/>
                  <a:pt x="307" y="606"/>
                  <a:pt x="307" y="606"/>
                </a:cubicBezTo>
                <a:cubicBezTo>
                  <a:pt x="307" y="607"/>
                  <a:pt x="307" y="606"/>
                  <a:pt x="307" y="607"/>
                </a:cubicBezTo>
                <a:lnTo>
                  <a:pt x="307" y="606"/>
                </a:lnTo>
                <a:close/>
                <a:moveTo>
                  <a:pt x="309" y="607"/>
                </a:moveTo>
                <a:cubicBezTo>
                  <a:pt x="309" y="607"/>
                  <a:pt x="309" y="607"/>
                  <a:pt x="309" y="607"/>
                </a:cubicBezTo>
                <a:cubicBezTo>
                  <a:pt x="309" y="606"/>
                  <a:pt x="309" y="607"/>
                  <a:pt x="309" y="606"/>
                </a:cubicBezTo>
                <a:cubicBezTo>
                  <a:pt x="309" y="606"/>
                  <a:pt x="309" y="606"/>
                  <a:pt x="309" y="606"/>
                </a:cubicBezTo>
                <a:cubicBezTo>
                  <a:pt x="309" y="607"/>
                  <a:pt x="309" y="607"/>
                  <a:pt x="309" y="607"/>
                </a:cubicBezTo>
                <a:close/>
                <a:moveTo>
                  <a:pt x="396" y="606"/>
                </a:moveTo>
                <a:cubicBezTo>
                  <a:pt x="396" y="607"/>
                  <a:pt x="396" y="607"/>
                  <a:pt x="396" y="607"/>
                </a:cubicBezTo>
                <a:cubicBezTo>
                  <a:pt x="397" y="607"/>
                  <a:pt x="397" y="607"/>
                  <a:pt x="397" y="607"/>
                </a:cubicBezTo>
                <a:cubicBezTo>
                  <a:pt x="397" y="606"/>
                  <a:pt x="397" y="606"/>
                  <a:pt x="397" y="606"/>
                </a:cubicBezTo>
                <a:lnTo>
                  <a:pt x="396" y="606"/>
                </a:lnTo>
                <a:close/>
                <a:moveTo>
                  <a:pt x="386" y="607"/>
                </a:moveTo>
                <a:cubicBezTo>
                  <a:pt x="385" y="607"/>
                  <a:pt x="385" y="607"/>
                  <a:pt x="385" y="607"/>
                </a:cubicBezTo>
                <a:cubicBezTo>
                  <a:pt x="385" y="607"/>
                  <a:pt x="385" y="607"/>
                  <a:pt x="384" y="607"/>
                </a:cubicBezTo>
                <a:cubicBezTo>
                  <a:pt x="384" y="607"/>
                  <a:pt x="384" y="607"/>
                  <a:pt x="384" y="607"/>
                </a:cubicBezTo>
                <a:cubicBezTo>
                  <a:pt x="384" y="608"/>
                  <a:pt x="384" y="608"/>
                  <a:pt x="384" y="608"/>
                </a:cubicBezTo>
                <a:cubicBezTo>
                  <a:pt x="385" y="608"/>
                  <a:pt x="385" y="608"/>
                  <a:pt x="385" y="608"/>
                </a:cubicBezTo>
                <a:cubicBezTo>
                  <a:pt x="385" y="607"/>
                  <a:pt x="385" y="607"/>
                  <a:pt x="386" y="607"/>
                </a:cubicBezTo>
                <a:close/>
                <a:moveTo>
                  <a:pt x="396" y="607"/>
                </a:moveTo>
                <a:cubicBezTo>
                  <a:pt x="395" y="607"/>
                  <a:pt x="394" y="607"/>
                  <a:pt x="393" y="607"/>
                </a:cubicBezTo>
                <a:cubicBezTo>
                  <a:pt x="393" y="608"/>
                  <a:pt x="393" y="608"/>
                  <a:pt x="393" y="608"/>
                </a:cubicBezTo>
                <a:cubicBezTo>
                  <a:pt x="394" y="608"/>
                  <a:pt x="395" y="608"/>
                  <a:pt x="396" y="607"/>
                </a:cubicBezTo>
                <a:close/>
                <a:moveTo>
                  <a:pt x="49" y="608"/>
                </a:moveTo>
                <a:cubicBezTo>
                  <a:pt x="50" y="608"/>
                  <a:pt x="50" y="608"/>
                  <a:pt x="50" y="608"/>
                </a:cubicBezTo>
                <a:cubicBezTo>
                  <a:pt x="50" y="608"/>
                  <a:pt x="50" y="608"/>
                  <a:pt x="50" y="607"/>
                </a:cubicBezTo>
                <a:cubicBezTo>
                  <a:pt x="50" y="607"/>
                  <a:pt x="50" y="607"/>
                  <a:pt x="50" y="607"/>
                </a:cubicBezTo>
                <a:cubicBezTo>
                  <a:pt x="50" y="607"/>
                  <a:pt x="50" y="608"/>
                  <a:pt x="49" y="608"/>
                </a:cubicBezTo>
                <a:cubicBezTo>
                  <a:pt x="49" y="608"/>
                  <a:pt x="49" y="608"/>
                  <a:pt x="49" y="608"/>
                </a:cubicBezTo>
                <a:cubicBezTo>
                  <a:pt x="49" y="608"/>
                  <a:pt x="49" y="608"/>
                  <a:pt x="49" y="608"/>
                </a:cubicBezTo>
                <a:close/>
                <a:moveTo>
                  <a:pt x="43" y="608"/>
                </a:moveTo>
                <a:cubicBezTo>
                  <a:pt x="43" y="609"/>
                  <a:pt x="43" y="609"/>
                  <a:pt x="43" y="609"/>
                </a:cubicBezTo>
                <a:cubicBezTo>
                  <a:pt x="44" y="609"/>
                  <a:pt x="44" y="609"/>
                  <a:pt x="44" y="609"/>
                </a:cubicBezTo>
                <a:cubicBezTo>
                  <a:pt x="43" y="608"/>
                  <a:pt x="43" y="608"/>
                  <a:pt x="43" y="608"/>
                </a:cubicBezTo>
                <a:close/>
                <a:moveTo>
                  <a:pt x="296" y="609"/>
                </a:moveTo>
                <a:cubicBezTo>
                  <a:pt x="296" y="609"/>
                  <a:pt x="296" y="609"/>
                  <a:pt x="296" y="609"/>
                </a:cubicBezTo>
                <a:cubicBezTo>
                  <a:pt x="297" y="609"/>
                  <a:pt x="297" y="609"/>
                  <a:pt x="297" y="609"/>
                </a:cubicBezTo>
                <a:cubicBezTo>
                  <a:pt x="297" y="609"/>
                  <a:pt x="297" y="609"/>
                  <a:pt x="297" y="609"/>
                </a:cubicBezTo>
                <a:cubicBezTo>
                  <a:pt x="297" y="608"/>
                  <a:pt x="297" y="608"/>
                  <a:pt x="297" y="608"/>
                </a:cubicBezTo>
                <a:cubicBezTo>
                  <a:pt x="297" y="608"/>
                  <a:pt x="297" y="608"/>
                  <a:pt x="297" y="608"/>
                </a:cubicBezTo>
                <a:cubicBezTo>
                  <a:pt x="297" y="608"/>
                  <a:pt x="297" y="608"/>
                  <a:pt x="297" y="608"/>
                </a:cubicBezTo>
                <a:cubicBezTo>
                  <a:pt x="297" y="608"/>
                  <a:pt x="297" y="608"/>
                  <a:pt x="296" y="609"/>
                </a:cubicBezTo>
                <a:close/>
                <a:moveTo>
                  <a:pt x="392" y="610"/>
                </a:moveTo>
                <a:cubicBezTo>
                  <a:pt x="392" y="610"/>
                  <a:pt x="392" y="610"/>
                  <a:pt x="392" y="610"/>
                </a:cubicBezTo>
                <a:cubicBezTo>
                  <a:pt x="392" y="610"/>
                  <a:pt x="392" y="610"/>
                  <a:pt x="392" y="610"/>
                </a:cubicBezTo>
                <a:cubicBezTo>
                  <a:pt x="393" y="609"/>
                  <a:pt x="393" y="609"/>
                  <a:pt x="393" y="609"/>
                </a:cubicBezTo>
                <a:cubicBezTo>
                  <a:pt x="393" y="608"/>
                  <a:pt x="393" y="609"/>
                  <a:pt x="393" y="608"/>
                </a:cubicBezTo>
                <a:cubicBezTo>
                  <a:pt x="393" y="609"/>
                  <a:pt x="392" y="609"/>
                  <a:pt x="392" y="609"/>
                </a:cubicBezTo>
                <a:cubicBezTo>
                  <a:pt x="392" y="609"/>
                  <a:pt x="392" y="609"/>
                  <a:pt x="392" y="610"/>
                </a:cubicBezTo>
                <a:close/>
                <a:moveTo>
                  <a:pt x="48" y="610"/>
                </a:moveTo>
                <a:cubicBezTo>
                  <a:pt x="48" y="610"/>
                  <a:pt x="48" y="610"/>
                  <a:pt x="48" y="610"/>
                </a:cubicBezTo>
                <a:cubicBezTo>
                  <a:pt x="48" y="609"/>
                  <a:pt x="48" y="609"/>
                  <a:pt x="48" y="609"/>
                </a:cubicBezTo>
                <a:cubicBezTo>
                  <a:pt x="47" y="609"/>
                  <a:pt x="47" y="609"/>
                  <a:pt x="47" y="609"/>
                </a:cubicBezTo>
                <a:cubicBezTo>
                  <a:pt x="47" y="609"/>
                  <a:pt x="46" y="609"/>
                  <a:pt x="46" y="609"/>
                </a:cubicBezTo>
                <a:cubicBezTo>
                  <a:pt x="46" y="610"/>
                  <a:pt x="46" y="610"/>
                  <a:pt x="46" y="610"/>
                </a:cubicBezTo>
                <a:cubicBezTo>
                  <a:pt x="47" y="610"/>
                  <a:pt x="47" y="610"/>
                  <a:pt x="48" y="610"/>
                </a:cubicBezTo>
                <a:close/>
                <a:moveTo>
                  <a:pt x="304" y="610"/>
                </a:moveTo>
                <a:cubicBezTo>
                  <a:pt x="304" y="610"/>
                  <a:pt x="304" y="610"/>
                  <a:pt x="304" y="610"/>
                </a:cubicBezTo>
                <a:cubicBezTo>
                  <a:pt x="305" y="610"/>
                  <a:pt x="305" y="610"/>
                  <a:pt x="305" y="609"/>
                </a:cubicBezTo>
                <a:cubicBezTo>
                  <a:pt x="306" y="609"/>
                  <a:pt x="306" y="609"/>
                  <a:pt x="306" y="609"/>
                </a:cubicBezTo>
                <a:cubicBezTo>
                  <a:pt x="305" y="609"/>
                  <a:pt x="305" y="609"/>
                  <a:pt x="305" y="609"/>
                </a:cubicBezTo>
                <a:cubicBezTo>
                  <a:pt x="305" y="609"/>
                  <a:pt x="305" y="609"/>
                  <a:pt x="305" y="609"/>
                </a:cubicBezTo>
                <a:cubicBezTo>
                  <a:pt x="304" y="609"/>
                  <a:pt x="304" y="609"/>
                  <a:pt x="304" y="609"/>
                </a:cubicBezTo>
                <a:cubicBezTo>
                  <a:pt x="304" y="609"/>
                  <a:pt x="304" y="609"/>
                  <a:pt x="304" y="610"/>
                </a:cubicBezTo>
                <a:close/>
                <a:moveTo>
                  <a:pt x="381" y="610"/>
                </a:moveTo>
                <a:cubicBezTo>
                  <a:pt x="382" y="609"/>
                  <a:pt x="382" y="609"/>
                  <a:pt x="382" y="609"/>
                </a:cubicBezTo>
                <a:cubicBezTo>
                  <a:pt x="381" y="609"/>
                  <a:pt x="381" y="609"/>
                  <a:pt x="381" y="610"/>
                </a:cubicBezTo>
                <a:close/>
                <a:moveTo>
                  <a:pt x="300" y="611"/>
                </a:moveTo>
                <a:cubicBezTo>
                  <a:pt x="300" y="610"/>
                  <a:pt x="300" y="610"/>
                  <a:pt x="300" y="609"/>
                </a:cubicBezTo>
                <a:cubicBezTo>
                  <a:pt x="300" y="610"/>
                  <a:pt x="299" y="610"/>
                  <a:pt x="299" y="610"/>
                </a:cubicBezTo>
                <a:cubicBezTo>
                  <a:pt x="299" y="610"/>
                  <a:pt x="299" y="610"/>
                  <a:pt x="299" y="610"/>
                </a:cubicBezTo>
                <a:cubicBezTo>
                  <a:pt x="299" y="611"/>
                  <a:pt x="299" y="610"/>
                  <a:pt x="300" y="611"/>
                </a:cubicBezTo>
                <a:close/>
                <a:moveTo>
                  <a:pt x="294" y="611"/>
                </a:moveTo>
                <a:cubicBezTo>
                  <a:pt x="294" y="612"/>
                  <a:pt x="294" y="612"/>
                  <a:pt x="294" y="612"/>
                </a:cubicBezTo>
                <a:cubicBezTo>
                  <a:pt x="295" y="611"/>
                  <a:pt x="295" y="611"/>
                  <a:pt x="296" y="610"/>
                </a:cubicBezTo>
                <a:cubicBezTo>
                  <a:pt x="296" y="610"/>
                  <a:pt x="296" y="610"/>
                  <a:pt x="296" y="610"/>
                </a:cubicBezTo>
                <a:cubicBezTo>
                  <a:pt x="295" y="610"/>
                  <a:pt x="295" y="610"/>
                  <a:pt x="294" y="610"/>
                </a:cubicBezTo>
                <a:cubicBezTo>
                  <a:pt x="294" y="611"/>
                  <a:pt x="294" y="611"/>
                  <a:pt x="294" y="611"/>
                </a:cubicBezTo>
                <a:close/>
                <a:moveTo>
                  <a:pt x="382" y="610"/>
                </a:moveTo>
                <a:cubicBezTo>
                  <a:pt x="382" y="611"/>
                  <a:pt x="382" y="611"/>
                  <a:pt x="382" y="611"/>
                </a:cubicBezTo>
                <a:cubicBezTo>
                  <a:pt x="382" y="611"/>
                  <a:pt x="382" y="611"/>
                  <a:pt x="382" y="611"/>
                </a:cubicBezTo>
                <a:cubicBezTo>
                  <a:pt x="382" y="610"/>
                  <a:pt x="382" y="610"/>
                  <a:pt x="382" y="610"/>
                </a:cubicBezTo>
                <a:cubicBezTo>
                  <a:pt x="382" y="610"/>
                  <a:pt x="382" y="610"/>
                  <a:pt x="382" y="610"/>
                </a:cubicBezTo>
                <a:close/>
                <a:moveTo>
                  <a:pt x="302" y="611"/>
                </a:moveTo>
                <a:cubicBezTo>
                  <a:pt x="302" y="610"/>
                  <a:pt x="302" y="610"/>
                  <a:pt x="302" y="610"/>
                </a:cubicBezTo>
                <a:cubicBezTo>
                  <a:pt x="302" y="611"/>
                  <a:pt x="302" y="611"/>
                  <a:pt x="302" y="611"/>
                </a:cubicBezTo>
                <a:cubicBezTo>
                  <a:pt x="302" y="611"/>
                  <a:pt x="302" y="611"/>
                  <a:pt x="302" y="611"/>
                </a:cubicBezTo>
                <a:cubicBezTo>
                  <a:pt x="302" y="611"/>
                  <a:pt x="302" y="611"/>
                  <a:pt x="302" y="611"/>
                </a:cubicBezTo>
                <a:cubicBezTo>
                  <a:pt x="302" y="611"/>
                  <a:pt x="302" y="611"/>
                  <a:pt x="302" y="611"/>
                </a:cubicBezTo>
                <a:close/>
                <a:moveTo>
                  <a:pt x="391" y="610"/>
                </a:moveTo>
                <a:cubicBezTo>
                  <a:pt x="391" y="611"/>
                  <a:pt x="391" y="611"/>
                  <a:pt x="391" y="611"/>
                </a:cubicBezTo>
                <a:cubicBezTo>
                  <a:pt x="391" y="611"/>
                  <a:pt x="391" y="611"/>
                  <a:pt x="391" y="611"/>
                </a:cubicBezTo>
                <a:cubicBezTo>
                  <a:pt x="391" y="610"/>
                  <a:pt x="391" y="610"/>
                  <a:pt x="391" y="610"/>
                </a:cubicBezTo>
                <a:close/>
                <a:moveTo>
                  <a:pt x="47" y="611"/>
                </a:moveTo>
                <a:cubicBezTo>
                  <a:pt x="47" y="611"/>
                  <a:pt x="47" y="611"/>
                  <a:pt x="47" y="610"/>
                </a:cubicBezTo>
                <a:cubicBezTo>
                  <a:pt x="47" y="611"/>
                  <a:pt x="47" y="611"/>
                  <a:pt x="47" y="611"/>
                </a:cubicBezTo>
                <a:close/>
                <a:moveTo>
                  <a:pt x="390" y="611"/>
                </a:moveTo>
                <a:cubicBezTo>
                  <a:pt x="390" y="610"/>
                  <a:pt x="390" y="611"/>
                  <a:pt x="390" y="610"/>
                </a:cubicBezTo>
                <a:cubicBezTo>
                  <a:pt x="390" y="610"/>
                  <a:pt x="390" y="610"/>
                  <a:pt x="390" y="610"/>
                </a:cubicBezTo>
                <a:cubicBezTo>
                  <a:pt x="390" y="611"/>
                  <a:pt x="390" y="611"/>
                  <a:pt x="389" y="612"/>
                </a:cubicBezTo>
                <a:cubicBezTo>
                  <a:pt x="389" y="612"/>
                  <a:pt x="388" y="612"/>
                  <a:pt x="388" y="612"/>
                </a:cubicBezTo>
                <a:cubicBezTo>
                  <a:pt x="388" y="612"/>
                  <a:pt x="388" y="613"/>
                  <a:pt x="388" y="613"/>
                </a:cubicBezTo>
                <a:cubicBezTo>
                  <a:pt x="390" y="613"/>
                  <a:pt x="390" y="612"/>
                  <a:pt x="390" y="611"/>
                </a:cubicBezTo>
                <a:close/>
                <a:moveTo>
                  <a:pt x="46" y="611"/>
                </a:moveTo>
                <a:cubicBezTo>
                  <a:pt x="46" y="611"/>
                  <a:pt x="46" y="611"/>
                  <a:pt x="46" y="611"/>
                </a:cubicBezTo>
                <a:cubicBezTo>
                  <a:pt x="46" y="611"/>
                  <a:pt x="46" y="611"/>
                  <a:pt x="46" y="611"/>
                </a:cubicBezTo>
                <a:cubicBezTo>
                  <a:pt x="46" y="611"/>
                  <a:pt x="46" y="611"/>
                  <a:pt x="46" y="611"/>
                </a:cubicBezTo>
                <a:cubicBezTo>
                  <a:pt x="46" y="611"/>
                  <a:pt x="46" y="611"/>
                  <a:pt x="46" y="611"/>
                </a:cubicBezTo>
                <a:cubicBezTo>
                  <a:pt x="46" y="611"/>
                  <a:pt x="46" y="611"/>
                  <a:pt x="46" y="611"/>
                </a:cubicBezTo>
                <a:close/>
                <a:moveTo>
                  <a:pt x="302" y="612"/>
                </a:moveTo>
                <a:cubicBezTo>
                  <a:pt x="302" y="612"/>
                  <a:pt x="302" y="612"/>
                  <a:pt x="302" y="612"/>
                </a:cubicBezTo>
                <a:cubicBezTo>
                  <a:pt x="302" y="612"/>
                  <a:pt x="302" y="612"/>
                  <a:pt x="302" y="612"/>
                </a:cubicBezTo>
                <a:cubicBezTo>
                  <a:pt x="302" y="611"/>
                  <a:pt x="302" y="611"/>
                  <a:pt x="302" y="611"/>
                </a:cubicBezTo>
                <a:cubicBezTo>
                  <a:pt x="301" y="612"/>
                  <a:pt x="301" y="611"/>
                  <a:pt x="302" y="612"/>
                </a:cubicBezTo>
                <a:close/>
                <a:moveTo>
                  <a:pt x="297" y="612"/>
                </a:moveTo>
                <a:cubicBezTo>
                  <a:pt x="297" y="612"/>
                  <a:pt x="297" y="612"/>
                  <a:pt x="297" y="612"/>
                </a:cubicBezTo>
                <a:cubicBezTo>
                  <a:pt x="298" y="612"/>
                  <a:pt x="298" y="612"/>
                  <a:pt x="298" y="612"/>
                </a:cubicBezTo>
                <a:cubicBezTo>
                  <a:pt x="298" y="611"/>
                  <a:pt x="298" y="612"/>
                  <a:pt x="298" y="611"/>
                </a:cubicBezTo>
                <a:cubicBezTo>
                  <a:pt x="297" y="612"/>
                  <a:pt x="297" y="612"/>
                  <a:pt x="297" y="612"/>
                </a:cubicBezTo>
                <a:close/>
                <a:moveTo>
                  <a:pt x="299" y="614"/>
                </a:moveTo>
                <a:cubicBezTo>
                  <a:pt x="299" y="614"/>
                  <a:pt x="301" y="613"/>
                  <a:pt x="301" y="613"/>
                </a:cubicBezTo>
                <a:cubicBezTo>
                  <a:pt x="301" y="612"/>
                  <a:pt x="301" y="612"/>
                  <a:pt x="301" y="612"/>
                </a:cubicBezTo>
                <a:cubicBezTo>
                  <a:pt x="300" y="612"/>
                  <a:pt x="300" y="612"/>
                  <a:pt x="299" y="613"/>
                </a:cubicBezTo>
                <a:cubicBezTo>
                  <a:pt x="299" y="613"/>
                  <a:pt x="299" y="613"/>
                  <a:pt x="299" y="614"/>
                </a:cubicBezTo>
                <a:close/>
                <a:moveTo>
                  <a:pt x="366" y="613"/>
                </a:moveTo>
                <a:cubicBezTo>
                  <a:pt x="366" y="613"/>
                  <a:pt x="366" y="613"/>
                  <a:pt x="366" y="613"/>
                </a:cubicBezTo>
                <a:cubicBezTo>
                  <a:pt x="366" y="612"/>
                  <a:pt x="366" y="612"/>
                  <a:pt x="366" y="612"/>
                </a:cubicBezTo>
                <a:cubicBezTo>
                  <a:pt x="366" y="612"/>
                  <a:pt x="366" y="612"/>
                  <a:pt x="366" y="612"/>
                </a:cubicBezTo>
                <a:cubicBezTo>
                  <a:pt x="366" y="612"/>
                  <a:pt x="366" y="612"/>
                  <a:pt x="366" y="613"/>
                </a:cubicBezTo>
                <a:close/>
                <a:moveTo>
                  <a:pt x="378" y="612"/>
                </a:moveTo>
                <a:cubicBezTo>
                  <a:pt x="378" y="612"/>
                  <a:pt x="378" y="612"/>
                  <a:pt x="378" y="612"/>
                </a:cubicBezTo>
                <a:cubicBezTo>
                  <a:pt x="377" y="612"/>
                  <a:pt x="377" y="612"/>
                  <a:pt x="377" y="612"/>
                </a:cubicBezTo>
                <a:cubicBezTo>
                  <a:pt x="376" y="612"/>
                  <a:pt x="376" y="612"/>
                  <a:pt x="376" y="613"/>
                </a:cubicBezTo>
                <a:cubicBezTo>
                  <a:pt x="376" y="613"/>
                  <a:pt x="376" y="613"/>
                  <a:pt x="376" y="613"/>
                </a:cubicBezTo>
                <a:cubicBezTo>
                  <a:pt x="376" y="613"/>
                  <a:pt x="376" y="613"/>
                  <a:pt x="376" y="614"/>
                </a:cubicBezTo>
                <a:cubicBezTo>
                  <a:pt x="377" y="614"/>
                  <a:pt x="378" y="613"/>
                  <a:pt x="378" y="612"/>
                </a:cubicBezTo>
                <a:cubicBezTo>
                  <a:pt x="378" y="612"/>
                  <a:pt x="378" y="612"/>
                  <a:pt x="378" y="612"/>
                </a:cubicBezTo>
                <a:close/>
                <a:moveTo>
                  <a:pt x="292" y="612"/>
                </a:moveTo>
                <a:cubicBezTo>
                  <a:pt x="292" y="613"/>
                  <a:pt x="292" y="613"/>
                  <a:pt x="293" y="613"/>
                </a:cubicBezTo>
                <a:cubicBezTo>
                  <a:pt x="292" y="613"/>
                  <a:pt x="293" y="613"/>
                  <a:pt x="292" y="612"/>
                </a:cubicBezTo>
                <a:close/>
                <a:moveTo>
                  <a:pt x="367" y="613"/>
                </a:moveTo>
                <a:cubicBezTo>
                  <a:pt x="367" y="613"/>
                  <a:pt x="367" y="613"/>
                  <a:pt x="367" y="613"/>
                </a:cubicBezTo>
                <a:cubicBezTo>
                  <a:pt x="367" y="613"/>
                  <a:pt x="367" y="613"/>
                  <a:pt x="367" y="613"/>
                </a:cubicBezTo>
                <a:close/>
                <a:moveTo>
                  <a:pt x="52" y="613"/>
                </a:moveTo>
                <a:cubicBezTo>
                  <a:pt x="52" y="613"/>
                  <a:pt x="52" y="613"/>
                  <a:pt x="51" y="613"/>
                </a:cubicBezTo>
                <a:cubicBezTo>
                  <a:pt x="51" y="613"/>
                  <a:pt x="51" y="613"/>
                  <a:pt x="52" y="613"/>
                </a:cubicBezTo>
                <a:cubicBezTo>
                  <a:pt x="52" y="613"/>
                  <a:pt x="52" y="613"/>
                  <a:pt x="52" y="613"/>
                </a:cubicBezTo>
                <a:close/>
                <a:moveTo>
                  <a:pt x="373" y="613"/>
                </a:moveTo>
                <a:cubicBezTo>
                  <a:pt x="372" y="613"/>
                  <a:pt x="372" y="613"/>
                  <a:pt x="372" y="613"/>
                </a:cubicBezTo>
                <a:cubicBezTo>
                  <a:pt x="372" y="613"/>
                  <a:pt x="372" y="613"/>
                  <a:pt x="372" y="613"/>
                </a:cubicBezTo>
                <a:cubicBezTo>
                  <a:pt x="372" y="613"/>
                  <a:pt x="372" y="613"/>
                  <a:pt x="372" y="613"/>
                </a:cubicBezTo>
                <a:cubicBezTo>
                  <a:pt x="373" y="613"/>
                  <a:pt x="372" y="613"/>
                  <a:pt x="373" y="613"/>
                </a:cubicBezTo>
                <a:cubicBezTo>
                  <a:pt x="373" y="613"/>
                  <a:pt x="373" y="613"/>
                  <a:pt x="373" y="613"/>
                </a:cubicBezTo>
                <a:close/>
                <a:moveTo>
                  <a:pt x="381" y="618"/>
                </a:moveTo>
                <a:cubicBezTo>
                  <a:pt x="381" y="618"/>
                  <a:pt x="381" y="618"/>
                  <a:pt x="381" y="618"/>
                </a:cubicBezTo>
                <a:cubicBezTo>
                  <a:pt x="380" y="618"/>
                  <a:pt x="381" y="619"/>
                  <a:pt x="381" y="619"/>
                </a:cubicBezTo>
                <a:cubicBezTo>
                  <a:pt x="382" y="619"/>
                  <a:pt x="382" y="618"/>
                  <a:pt x="382" y="617"/>
                </a:cubicBezTo>
                <a:cubicBezTo>
                  <a:pt x="382" y="617"/>
                  <a:pt x="383" y="617"/>
                  <a:pt x="383" y="617"/>
                </a:cubicBezTo>
                <a:cubicBezTo>
                  <a:pt x="383" y="617"/>
                  <a:pt x="383" y="616"/>
                  <a:pt x="383" y="616"/>
                </a:cubicBezTo>
                <a:cubicBezTo>
                  <a:pt x="384" y="616"/>
                  <a:pt x="384" y="616"/>
                  <a:pt x="385" y="616"/>
                </a:cubicBezTo>
                <a:cubicBezTo>
                  <a:pt x="385" y="615"/>
                  <a:pt x="386" y="615"/>
                  <a:pt x="386" y="614"/>
                </a:cubicBezTo>
                <a:cubicBezTo>
                  <a:pt x="386" y="614"/>
                  <a:pt x="386" y="614"/>
                  <a:pt x="386" y="614"/>
                </a:cubicBezTo>
                <a:cubicBezTo>
                  <a:pt x="387" y="614"/>
                  <a:pt x="387" y="614"/>
                  <a:pt x="387" y="614"/>
                </a:cubicBezTo>
                <a:cubicBezTo>
                  <a:pt x="387" y="614"/>
                  <a:pt x="387" y="614"/>
                  <a:pt x="387" y="613"/>
                </a:cubicBezTo>
                <a:cubicBezTo>
                  <a:pt x="387" y="613"/>
                  <a:pt x="387" y="613"/>
                  <a:pt x="387" y="613"/>
                </a:cubicBezTo>
                <a:cubicBezTo>
                  <a:pt x="386" y="613"/>
                  <a:pt x="386" y="613"/>
                  <a:pt x="386" y="613"/>
                </a:cubicBezTo>
                <a:cubicBezTo>
                  <a:pt x="386" y="614"/>
                  <a:pt x="385" y="614"/>
                  <a:pt x="384" y="615"/>
                </a:cubicBezTo>
                <a:cubicBezTo>
                  <a:pt x="384" y="615"/>
                  <a:pt x="384" y="615"/>
                  <a:pt x="384" y="616"/>
                </a:cubicBezTo>
                <a:cubicBezTo>
                  <a:pt x="383" y="616"/>
                  <a:pt x="383" y="616"/>
                  <a:pt x="383" y="616"/>
                </a:cubicBezTo>
                <a:cubicBezTo>
                  <a:pt x="383" y="616"/>
                  <a:pt x="381" y="617"/>
                  <a:pt x="381" y="617"/>
                </a:cubicBezTo>
                <a:cubicBezTo>
                  <a:pt x="381" y="617"/>
                  <a:pt x="381" y="618"/>
                  <a:pt x="381" y="618"/>
                </a:cubicBezTo>
                <a:close/>
                <a:moveTo>
                  <a:pt x="372" y="614"/>
                </a:moveTo>
                <a:cubicBezTo>
                  <a:pt x="372" y="614"/>
                  <a:pt x="372" y="614"/>
                  <a:pt x="372" y="614"/>
                </a:cubicBezTo>
                <a:cubicBezTo>
                  <a:pt x="372" y="614"/>
                  <a:pt x="372" y="614"/>
                  <a:pt x="372" y="614"/>
                </a:cubicBezTo>
                <a:close/>
                <a:moveTo>
                  <a:pt x="293" y="614"/>
                </a:moveTo>
                <a:cubicBezTo>
                  <a:pt x="293" y="614"/>
                  <a:pt x="293" y="614"/>
                  <a:pt x="293" y="614"/>
                </a:cubicBezTo>
                <a:cubicBezTo>
                  <a:pt x="293" y="614"/>
                  <a:pt x="293" y="614"/>
                  <a:pt x="293" y="614"/>
                </a:cubicBezTo>
                <a:cubicBezTo>
                  <a:pt x="293" y="614"/>
                  <a:pt x="293" y="614"/>
                  <a:pt x="293" y="614"/>
                </a:cubicBezTo>
                <a:close/>
                <a:moveTo>
                  <a:pt x="53" y="614"/>
                </a:moveTo>
                <a:cubicBezTo>
                  <a:pt x="53" y="614"/>
                  <a:pt x="53" y="614"/>
                  <a:pt x="53" y="615"/>
                </a:cubicBezTo>
                <a:cubicBezTo>
                  <a:pt x="53" y="615"/>
                  <a:pt x="53" y="615"/>
                  <a:pt x="53" y="615"/>
                </a:cubicBezTo>
                <a:cubicBezTo>
                  <a:pt x="53" y="615"/>
                  <a:pt x="53" y="615"/>
                  <a:pt x="53" y="615"/>
                </a:cubicBezTo>
                <a:cubicBezTo>
                  <a:pt x="53" y="615"/>
                  <a:pt x="53" y="615"/>
                  <a:pt x="53" y="615"/>
                </a:cubicBezTo>
                <a:cubicBezTo>
                  <a:pt x="53" y="615"/>
                  <a:pt x="53" y="615"/>
                  <a:pt x="53" y="615"/>
                </a:cubicBezTo>
                <a:cubicBezTo>
                  <a:pt x="53" y="614"/>
                  <a:pt x="53" y="614"/>
                  <a:pt x="53" y="614"/>
                </a:cubicBezTo>
                <a:close/>
                <a:moveTo>
                  <a:pt x="291" y="614"/>
                </a:moveTo>
                <a:cubicBezTo>
                  <a:pt x="292" y="614"/>
                  <a:pt x="291" y="614"/>
                  <a:pt x="292" y="614"/>
                </a:cubicBezTo>
                <a:cubicBezTo>
                  <a:pt x="292" y="614"/>
                  <a:pt x="292" y="614"/>
                  <a:pt x="292" y="614"/>
                </a:cubicBezTo>
                <a:cubicBezTo>
                  <a:pt x="292" y="614"/>
                  <a:pt x="292" y="614"/>
                  <a:pt x="292" y="614"/>
                </a:cubicBezTo>
                <a:cubicBezTo>
                  <a:pt x="292" y="614"/>
                  <a:pt x="291" y="614"/>
                  <a:pt x="291" y="614"/>
                </a:cubicBezTo>
                <a:close/>
                <a:moveTo>
                  <a:pt x="295" y="614"/>
                </a:moveTo>
                <a:cubicBezTo>
                  <a:pt x="295" y="614"/>
                  <a:pt x="295" y="614"/>
                  <a:pt x="295" y="614"/>
                </a:cubicBezTo>
                <a:cubicBezTo>
                  <a:pt x="295" y="614"/>
                  <a:pt x="295" y="614"/>
                  <a:pt x="295" y="614"/>
                </a:cubicBezTo>
                <a:cubicBezTo>
                  <a:pt x="295" y="614"/>
                  <a:pt x="295" y="614"/>
                  <a:pt x="295" y="614"/>
                </a:cubicBezTo>
                <a:close/>
                <a:moveTo>
                  <a:pt x="371" y="614"/>
                </a:moveTo>
                <a:cubicBezTo>
                  <a:pt x="371" y="614"/>
                  <a:pt x="371" y="615"/>
                  <a:pt x="371" y="615"/>
                </a:cubicBezTo>
                <a:cubicBezTo>
                  <a:pt x="371" y="615"/>
                  <a:pt x="371" y="615"/>
                  <a:pt x="371" y="615"/>
                </a:cubicBezTo>
                <a:cubicBezTo>
                  <a:pt x="372" y="614"/>
                  <a:pt x="372" y="614"/>
                  <a:pt x="371" y="614"/>
                </a:cubicBezTo>
                <a:close/>
                <a:moveTo>
                  <a:pt x="296" y="615"/>
                </a:moveTo>
                <a:cubicBezTo>
                  <a:pt x="296" y="615"/>
                  <a:pt x="296" y="615"/>
                  <a:pt x="296" y="615"/>
                </a:cubicBezTo>
                <a:cubicBezTo>
                  <a:pt x="296" y="615"/>
                  <a:pt x="296" y="615"/>
                  <a:pt x="296" y="615"/>
                </a:cubicBezTo>
                <a:cubicBezTo>
                  <a:pt x="296" y="615"/>
                  <a:pt x="296" y="615"/>
                  <a:pt x="296" y="615"/>
                </a:cubicBezTo>
                <a:cubicBezTo>
                  <a:pt x="296" y="616"/>
                  <a:pt x="296" y="616"/>
                  <a:pt x="296" y="616"/>
                </a:cubicBezTo>
                <a:cubicBezTo>
                  <a:pt x="296" y="616"/>
                  <a:pt x="296" y="616"/>
                  <a:pt x="296" y="617"/>
                </a:cubicBezTo>
                <a:cubicBezTo>
                  <a:pt x="297" y="617"/>
                  <a:pt x="297" y="617"/>
                  <a:pt x="297" y="616"/>
                </a:cubicBezTo>
                <a:cubicBezTo>
                  <a:pt x="297" y="616"/>
                  <a:pt x="297" y="616"/>
                  <a:pt x="297" y="616"/>
                </a:cubicBezTo>
                <a:cubicBezTo>
                  <a:pt x="297" y="616"/>
                  <a:pt x="297" y="616"/>
                  <a:pt x="298" y="616"/>
                </a:cubicBezTo>
                <a:cubicBezTo>
                  <a:pt x="298" y="615"/>
                  <a:pt x="298" y="615"/>
                  <a:pt x="298" y="615"/>
                </a:cubicBezTo>
                <a:cubicBezTo>
                  <a:pt x="298" y="615"/>
                  <a:pt x="298" y="615"/>
                  <a:pt x="297" y="614"/>
                </a:cubicBezTo>
                <a:cubicBezTo>
                  <a:pt x="297" y="614"/>
                  <a:pt x="297" y="614"/>
                  <a:pt x="297" y="614"/>
                </a:cubicBezTo>
                <a:cubicBezTo>
                  <a:pt x="297" y="615"/>
                  <a:pt x="297" y="615"/>
                  <a:pt x="296" y="615"/>
                </a:cubicBezTo>
                <a:cubicBezTo>
                  <a:pt x="296" y="615"/>
                  <a:pt x="296" y="615"/>
                  <a:pt x="297" y="616"/>
                </a:cubicBezTo>
                <a:cubicBezTo>
                  <a:pt x="297" y="616"/>
                  <a:pt x="297" y="616"/>
                  <a:pt x="297" y="616"/>
                </a:cubicBezTo>
                <a:cubicBezTo>
                  <a:pt x="296" y="616"/>
                  <a:pt x="296" y="615"/>
                  <a:pt x="296" y="615"/>
                </a:cubicBezTo>
                <a:close/>
                <a:moveTo>
                  <a:pt x="368" y="615"/>
                </a:moveTo>
                <a:cubicBezTo>
                  <a:pt x="368" y="615"/>
                  <a:pt x="368" y="615"/>
                  <a:pt x="368" y="615"/>
                </a:cubicBezTo>
                <a:cubicBezTo>
                  <a:pt x="368" y="615"/>
                  <a:pt x="368" y="615"/>
                  <a:pt x="368" y="615"/>
                </a:cubicBezTo>
                <a:cubicBezTo>
                  <a:pt x="368" y="615"/>
                  <a:pt x="368" y="615"/>
                  <a:pt x="368" y="615"/>
                </a:cubicBezTo>
                <a:cubicBezTo>
                  <a:pt x="369" y="615"/>
                  <a:pt x="368" y="615"/>
                  <a:pt x="369" y="615"/>
                </a:cubicBezTo>
                <a:cubicBezTo>
                  <a:pt x="368" y="615"/>
                  <a:pt x="369" y="615"/>
                  <a:pt x="368" y="615"/>
                </a:cubicBezTo>
                <a:close/>
                <a:moveTo>
                  <a:pt x="373" y="615"/>
                </a:moveTo>
                <a:cubicBezTo>
                  <a:pt x="373" y="615"/>
                  <a:pt x="373" y="615"/>
                  <a:pt x="373" y="615"/>
                </a:cubicBezTo>
                <a:cubicBezTo>
                  <a:pt x="373" y="615"/>
                  <a:pt x="373" y="615"/>
                  <a:pt x="373" y="615"/>
                </a:cubicBezTo>
                <a:cubicBezTo>
                  <a:pt x="372" y="615"/>
                  <a:pt x="372" y="615"/>
                  <a:pt x="372" y="615"/>
                </a:cubicBezTo>
                <a:cubicBezTo>
                  <a:pt x="373" y="615"/>
                  <a:pt x="372" y="615"/>
                  <a:pt x="373" y="615"/>
                </a:cubicBezTo>
                <a:close/>
                <a:moveTo>
                  <a:pt x="55" y="615"/>
                </a:moveTo>
                <a:cubicBezTo>
                  <a:pt x="55" y="615"/>
                  <a:pt x="55" y="615"/>
                  <a:pt x="55" y="615"/>
                </a:cubicBezTo>
                <a:cubicBezTo>
                  <a:pt x="55" y="615"/>
                  <a:pt x="55" y="615"/>
                  <a:pt x="55" y="615"/>
                </a:cubicBezTo>
                <a:cubicBezTo>
                  <a:pt x="55" y="615"/>
                  <a:pt x="55" y="615"/>
                  <a:pt x="55" y="615"/>
                </a:cubicBezTo>
                <a:close/>
                <a:moveTo>
                  <a:pt x="293" y="616"/>
                </a:moveTo>
                <a:cubicBezTo>
                  <a:pt x="293" y="616"/>
                  <a:pt x="293" y="616"/>
                  <a:pt x="293" y="616"/>
                </a:cubicBezTo>
                <a:cubicBezTo>
                  <a:pt x="293" y="617"/>
                  <a:pt x="293" y="617"/>
                  <a:pt x="293" y="617"/>
                </a:cubicBezTo>
                <a:cubicBezTo>
                  <a:pt x="293" y="617"/>
                  <a:pt x="293" y="617"/>
                  <a:pt x="293" y="617"/>
                </a:cubicBezTo>
                <a:cubicBezTo>
                  <a:pt x="293" y="616"/>
                  <a:pt x="293" y="616"/>
                  <a:pt x="293" y="616"/>
                </a:cubicBezTo>
                <a:close/>
                <a:moveTo>
                  <a:pt x="370" y="616"/>
                </a:moveTo>
                <a:cubicBezTo>
                  <a:pt x="369" y="616"/>
                  <a:pt x="369" y="616"/>
                  <a:pt x="369" y="616"/>
                </a:cubicBezTo>
                <a:cubicBezTo>
                  <a:pt x="369" y="616"/>
                  <a:pt x="369" y="616"/>
                  <a:pt x="369" y="616"/>
                </a:cubicBezTo>
                <a:cubicBezTo>
                  <a:pt x="369" y="616"/>
                  <a:pt x="369" y="616"/>
                  <a:pt x="370" y="616"/>
                </a:cubicBezTo>
                <a:close/>
                <a:moveTo>
                  <a:pt x="53" y="616"/>
                </a:moveTo>
                <a:cubicBezTo>
                  <a:pt x="53" y="617"/>
                  <a:pt x="53" y="616"/>
                  <a:pt x="53" y="617"/>
                </a:cubicBezTo>
                <a:cubicBezTo>
                  <a:pt x="53" y="616"/>
                  <a:pt x="53" y="616"/>
                  <a:pt x="53" y="616"/>
                </a:cubicBezTo>
                <a:cubicBezTo>
                  <a:pt x="53" y="616"/>
                  <a:pt x="53" y="617"/>
                  <a:pt x="53" y="616"/>
                </a:cubicBezTo>
                <a:close/>
                <a:moveTo>
                  <a:pt x="368" y="617"/>
                </a:moveTo>
                <a:cubicBezTo>
                  <a:pt x="368" y="617"/>
                  <a:pt x="368" y="617"/>
                  <a:pt x="368" y="617"/>
                </a:cubicBezTo>
                <a:cubicBezTo>
                  <a:pt x="368" y="616"/>
                  <a:pt x="368" y="616"/>
                  <a:pt x="368" y="616"/>
                </a:cubicBezTo>
                <a:cubicBezTo>
                  <a:pt x="368" y="616"/>
                  <a:pt x="368" y="616"/>
                  <a:pt x="368" y="616"/>
                </a:cubicBezTo>
                <a:lnTo>
                  <a:pt x="368" y="617"/>
                </a:lnTo>
                <a:close/>
                <a:moveTo>
                  <a:pt x="371" y="617"/>
                </a:moveTo>
                <a:cubicBezTo>
                  <a:pt x="371" y="617"/>
                  <a:pt x="371" y="618"/>
                  <a:pt x="371" y="618"/>
                </a:cubicBezTo>
                <a:cubicBezTo>
                  <a:pt x="372" y="618"/>
                  <a:pt x="372" y="617"/>
                  <a:pt x="372" y="617"/>
                </a:cubicBezTo>
                <a:cubicBezTo>
                  <a:pt x="372" y="617"/>
                  <a:pt x="372" y="616"/>
                  <a:pt x="372" y="616"/>
                </a:cubicBezTo>
                <a:cubicBezTo>
                  <a:pt x="372" y="617"/>
                  <a:pt x="371" y="617"/>
                  <a:pt x="371" y="617"/>
                </a:cubicBezTo>
                <a:cubicBezTo>
                  <a:pt x="371" y="617"/>
                  <a:pt x="371" y="617"/>
                  <a:pt x="371" y="617"/>
                </a:cubicBezTo>
                <a:close/>
                <a:moveTo>
                  <a:pt x="53" y="617"/>
                </a:moveTo>
                <a:cubicBezTo>
                  <a:pt x="53" y="617"/>
                  <a:pt x="53" y="617"/>
                  <a:pt x="53" y="617"/>
                </a:cubicBezTo>
                <a:cubicBezTo>
                  <a:pt x="53" y="617"/>
                  <a:pt x="53" y="617"/>
                  <a:pt x="53" y="617"/>
                </a:cubicBezTo>
                <a:close/>
                <a:moveTo>
                  <a:pt x="367" y="618"/>
                </a:moveTo>
                <a:cubicBezTo>
                  <a:pt x="367" y="618"/>
                  <a:pt x="367" y="618"/>
                  <a:pt x="367" y="618"/>
                </a:cubicBezTo>
                <a:cubicBezTo>
                  <a:pt x="367" y="617"/>
                  <a:pt x="367" y="617"/>
                  <a:pt x="367" y="617"/>
                </a:cubicBezTo>
                <a:cubicBezTo>
                  <a:pt x="367" y="617"/>
                  <a:pt x="367" y="617"/>
                  <a:pt x="366" y="617"/>
                </a:cubicBezTo>
                <a:cubicBezTo>
                  <a:pt x="366" y="617"/>
                  <a:pt x="366" y="617"/>
                  <a:pt x="366" y="618"/>
                </a:cubicBezTo>
                <a:cubicBezTo>
                  <a:pt x="367" y="618"/>
                  <a:pt x="367" y="618"/>
                  <a:pt x="367" y="618"/>
                </a:cubicBezTo>
                <a:close/>
                <a:moveTo>
                  <a:pt x="294" y="618"/>
                </a:moveTo>
                <a:cubicBezTo>
                  <a:pt x="294" y="618"/>
                  <a:pt x="294" y="618"/>
                  <a:pt x="294" y="618"/>
                </a:cubicBezTo>
                <a:cubicBezTo>
                  <a:pt x="294" y="618"/>
                  <a:pt x="294" y="618"/>
                  <a:pt x="294" y="618"/>
                </a:cubicBezTo>
                <a:cubicBezTo>
                  <a:pt x="294" y="618"/>
                  <a:pt x="294" y="618"/>
                  <a:pt x="294" y="618"/>
                </a:cubicBezTo>
                <a:cubicBezTo>
                  <a:pt x="294" y="618"/>
                  <a:pt x="294" y="618"/>
                  <a:pt x="294" y="618"/>
                </a:cubicBezTo>
                <a:close/>
                <a:moveTo>
                  <a:pt x="291" y="618"/>
                </a:moveTo>
                <a:cubicBezTo>
                  <a:pt x="291" y="618"/>
                  <a:pt x="291" y="618"/>
                  <a:pt x="291" y="618"/>
                </a:cubicBezTo>
                <a:cubicBezTo>
                  <a:pt x="291" y="618"/>
                  <a:pt x="291" y="618"/>
                  <a:pt x="291" y="618"/>
                </a:cubicBezTo>
                <a:cubicBezTo>
                  <a:pt x="291" y="618"/>
                  <a:pt x="292" y="618"/>
                  <a:pt x="292" y="618"/>
                </a:cubicBezTo>
                <a:cubicBezTo>
                  <a:pt x="292" y="618"/>
                  <a:pt x="292" y="618"/>
                  <a:pt x="291" y="618"/>
                </a:cubicBezTo>
                <a:close/>
                <a:moveTo>
                  <a:pt x="287" y="619"/>
                </a:moveTo>
                <a:cubicBezTo>
                  <a:pt x="287" y="619"/>
                  <a:pt x="287" y="619"/>
                  <a:pt x="286" y="619"/>
                </a:cubicBezTo>
                <a:cubicBezTo>
                  <a:pt x="286" y="619"/>
                  <a:pt x="286" y="619"/>
                  <a:pt x="286" y="620"/>
                </a:cubicBezTo>
                <a:cubicBezTo>
                  <a:pt x="287" y="620"/>
                  <a:pt x="287" y="620"/>
                  <a:pt x="287" y="620"/>
                </a:cubicBezTo>
                <a:cubicBezTo>
                  <a:pt x="287" y="620"/>
                  <a:pt x="287" y="620"/>
                  <a:pt x="287" y="619"/>
                </a:cubicBezTo>
                <a:close/>
                <a:moveTo>
                  <a:pt x="380" y="619"/>
                </a:moveTo>
                <a:cubicBezTo>
                  <a:pt x="380" y="619"/>
                  <a:pt x="380" y="619"/>
                  <a:pt x="379" y="619"/>
                </a:cubicBezTo>
                <a:cubicBezTo>
                  <a:pt x="379" y="619"/>
                  <a:pt x="379" y="620"/>
                  <a:pt x="378" y="620"/>
                </a:cubicBezTo>
                <a:cubicBezTo>
                  <a:pt x="378" y="620"/>
                  <a:pt x="378" y="620"/>
                  <a:pt x="378" y="621"/>
                </a:cubicBezTo>
                <a:cubicBezTo>
                  <a:pt x="379" y="621"/>
                  <a:pt x="379" y="620"/>
                  <a:pt x="380" y="620"/>
                </a:cubicBezTo>
                <a:lnTo>
                  <a:pt x="380" y="619"/>
                </a:lnTo>
                <a:close/>
                <a:moveTo>
                  <a:pt x="283" y="626"/>
                </a:moveTo>
                <a:cubicBezTo>
                  <a:pt x="282" y="627"/>
                  <a:pt x="283" y="627"/>
                  <a:pt x="282" y="627"/>
                </a:cubicBezTo>
                <a:cubicBezTo>
                  <a:pt x="282" y="628"/>
                  <a:pt x="282" y="628"/>
                  <a:pt x="282" y="628"/>
                </a:cubicBezTo>
                <a:cubicBezTo>
                  <a:pt x="282" y="628"/>
                  <a:pt x="284" y="627"/>
                  <a:pt x="284" y="627"/>
                </a:cubicBezTo>
                <a:cubicBezTo>
                  <a:pt x="284" y="627"/>
                  <a:pt x="284" y="627"/>
                  <a:pt x="284" y="627"/>
                </a:cubicBezTo>
                <a:cubicBezTo>
                  <a:pt x="285" y="627"/>
                  <a:pt x="284" y="628"/>
                  <a:pt x="284" y="628"/>
                </a:cubicBezTo>
                <a:cubicBezTo>
                  <a:pt x="285" y="628"/>
                  <a:pt x="284" y="628"/>
                  <a:pt x="285" y="628"/>
                </a:cubicBezTo>
                <a:cubicBezTo>
                  <a:pt x="285" y="628"/>
                  <a:pt x="285" y="627"/>
                  <a:pt x="286" y="627"/>
                </a:cubicBezTo>
                <a:cubicBezTo>
                  <a:pt x="286" y="627"/>
                  <a:pt x="286" y="627"/>
                  <a:pt x="286" y="626"/>
                </a:cubicBezTo>
                <a:cubicBezTo>
                  <a:pt x="286" y="626"/>
                  <a:pt x="286" y="626"/>
                  <a:pt x="287" y="626"/>
                </a:cubicBezTo>
                <a:cubicBezTo>
                  <a:pt x="287" y="626"/>
                  <a:pt x="287" y="626"/>
                  <a:pt x="287" y="626"/>
                </a:cubicBezTo>
                <a:cubicBezTo>
                  <a:pt x="288" y="625"/>
                  <a:pt x="288" y="623"/>
                  <a:pt x="288" y="623"/>
                </a:cubicBezTo>
                <a:cubicBezTo>
                  <a:pt x="289" y="622"/>
                  <a:pt x="289" y="623"/>
                  <a:pt x="289" y="623"/>
                </a:cubicBezTo>
                <a:cubicBezTo>
                  <a:pt x="290" y="622"/>
                  <a:pt x="290" y="621"/>
                  <a:pt x="290" y="619"/>
                </a:cubicBezTo>
                <a:cubicBezTo>
                  <a:pt x="288" y="620"/>
                  <a:pt x="285" y="626"/>
                  <a:pt x="283" y="626"/>
                </a:cubicBezTo>
                <a:close/>
                <a:moveTo>
                  <a:pt x="285" y="626"/>
                </a:moveTo>
                <a:cubicBezTo>
                  <a:pt x="285" y="626"/>
                  <a:pt x="285" y="626"/>
                  <a:pt x="285" y="626"/>
                </a:cubicBezTo>
                <a:cubicBezTo>
                  <a:pt x="284" y="626"/>
                  <a:pt x="284" y="626"/>
                  <a:pt x="284" y="626"/>
                </a:cubicBezTo>
                <a:cubicBezTo>
                  <a:pt x="284" y="625"/>
                  <a:pt x="284" y="625"/>
                  <a:pt x="284" y="625"/>
                </a:cubicBezTo>
                <a:cubicBezTo>
                  <a:pt x="285" y="625"/>
                  <a:pt x="285" y="625"/>
                  <a:pt x="285" y="625"/>
                </a:cubicBezTo>
                <a:cubicBezTo>
                  <a:pt x="285" y="626"/>
                  <a:pt x="285" y="626"/>
                  <a:pt x="285" y="626"/>
                </a:cubicBezTo>
                <a:close/>
                <a:moveTo>
                  <a:pt x="368" y="620"/>
                </a:moveTo>
                <a:cubicBezTo>
                  <a:pt x="368" y="620"/>
                  <a:pt x="368" y="620"/>
                  <a:pt x="368" y="620"/>
                </a:cubicBezTo>
                <a:cubicBezTo>
                  <a:pt x="368" y="620"/>
                  <a:pt x="368" y="620"/>
                  <a:pt x="368" y="620"/>
                </a:cubicBezTo>
                <a:cubicBezTo>
                  <a:pt x="369" y="620"/>
                  <a:pt x="369" y="620"/>
                  <a:pt x="369" y="620"/>
                </a:cubicBezTo>
                <a:cubicBezTo>
                  <a:pt x="368" y="620"/>
                  <a:pt x="369" y="620"/>
                  <a:pt x="368" y="620"/>
                </a:cubicBezTo>
                <a:close/>
                <a:moveTo>
                  <a:pt x="364" y="620"/>
                </a:moveTo>
                <a:cubicBezTo>
                  <a:pt x="364" y="620"/>
                  <a:pt x="364" y="620"/>
                  <a:pt x="364" y="620"/>
                </a:cubicBezTo>
                <a:cubicBezTo>
                  <a:pt x="364" y="620"/>
                  <a:pt x="364" y="620"/>
                  <a:pt x="364" y="620"/>
                </a:cubicBezTo>
                <a:cubicBezTo>
                  <a:pt x="364" y="620"/>
                  <a:pt x="364" y="620"/>
                  <a:pt x="364" y="620"/>
                </a:cubicBezTo>
                <a:close/>
                <a:moveTo>
                  <a:pt x="281" y="620"/>
                </a:moveTo>
                <a:cubicBezTo>
                  <a:pt x="280" y="620"/>
                  <a:pt x="280" y="620"/>
                  <a:pt x="280" y="620"/>
                </a:cubicBezTo>
                <a:cubicBezTo>
                  <a:pt x="280" y="621"/>
                  <a:pt x="280" y="621"/>
                  <a:pt x="280" y="621"/>
                </a:cubicBezTo>
                <a:cubicBezTo>
                  <a:pt x="281" y="621"/>
                  <a:pt x="281" y="621"/>
                  <a:pt x="281" y="621"/>
                </a:cubicBezTo>
                <a:lnTo>
                  <a:pt x="281" y="620"/>
                </a:lnTo>
                <a:close/>
                <a:moveTo>
                  <a:pt x="282" y="621"/>
                </a:moveTo>
                <a:cubicBezTo>
                  <a:pt x="282" y="620"/>
                  <a:pt x="282" y="620"/>
                  <a:pt x="282" y="620"/>
                </a:cubicBezTo>
                <a:cubicBezTo>
                  <a:pt x="282" y="620"/>
                  <a:pt x="282" y="620"/>
                  <a:pt x="282" y="620"/>
                </a:cubicBezTo>
                <a:cubicBezTo>
                  <a:pt x="282" y="620"/>
                  <a:pt x="282" y="620"/>
                  <a:pt x="282" y="620"/>
                </a:cubicBezTo>
                <a:cubicBezTo>
                  <a:pt x="282" y="620"/>
                  <a:pt x="282" y="620"/>
                  <a:pt x="282" y="620"/>
                </a:cubicBezTo>
                <a:cubicBezTo>
                  <a:pt x="282" y="621"/>
                  <a:pt x="282" y="620"/>
                  <a:pt x="282" y="621"/>
                </a:cubicBezTo>
                <a:close/>
                <a:moveTo>
                  <a:pt x="377" y="621"/>
                </a:moveTo>
                <a:cubicBezTo>
                  <a:pt x="378" y="621"/>
                  <a:pt x="378" y="621"/>
                  <a:pt x="378" y="621"/>
                </a:cubicBezTo>
                <a:cubicBezTo>
                  <a:pt x="378" y="621"/>
                  <a:pt x="378" y="621"/>
                  <a:pt x="378" y="621"/>
                </a:cubicBezTo>
                <a:cubicBezTo>
                  <a:pt x="378" y="620"/>
                  <a:pt x="378" y="621"/>
                  <a:pt x="378" y="620"/>
                </a:cubicBezTo>
                <a:cubicBezTo>
                  <a:pt x="378" y="620"/>
                  <a:pt x="377" y="621"/>
                  <a:pt x="377" y="621"/>
                </a:cubicBezTo>
                <a:close/>
                <a:moveTo>
                  <a:pt x="51" y="621"/>
                </a:moveTo>
                <a:cubicBezTo>
                  <a:pt x="50" y="620"/>
                  <a:pt x="50" y="621"/>
                  <a:pt x="50" y="620"/>
                </a:cubicBezTo>
                <a:cubicBezTo>
                  <a:pt x="50" y="621"/>
                  <a:pt x="50" y="621"/>
                  <a:pt x="50" y="622"/>
                </a:cubicBezTo>
                <a:cubicBezTo>
                  <a:pt x="50" y="622"/>
                  <a:pt x="50" y="622"/>
                  <a:pt x="50" y="622"/>
                </a:cubicBezTo>
                <a:cubicBezTo>
                  <a:pt x="50" y="622"/>
                  <a:pt x="50" y="621"/>
                  <a:pt x="51" y="621"/>
                </a:cubicBezTo>
                <a:close/>
                <a:moveTo>
                  <a:pt x="56" y="621"/>
                </a:moveTo>
                <a:cubicBezTo>
                  <a:pt x="56" y="621"/>
                  <a:pt x="56" y="621"/>
                  <a:pt x="56" y="621"/>
                </a:cubicBezTo>
                <a:cubicBezTo>
                  <a:pt x="56" y="621"/>
                  <a:pt x="56" y="621"/>
                  <a:pt x="56" y="621"/>
                </a:cubicBezTo>
                <a:close/>
                <a:moveTo>
                  <a:pt x="286" y="621"/>
                </a:moveTo>
                <a:cubicBezTo>
                  <a:pt x="286" y="621"/>
                  <a:pt x="286" y="621"/>
                  <a:pt x="286" y="621"/>
                </a:cubicBezTo>
                <a:cubicBezTo>
                  <a:pt x="285" y="621"/>
                  <a:pt x="285" y="622"/>
                  <a:pt x="284" y="622"/>
                </a:cubicBezTo>
                <a:cubicBezTo>
                  <a:pt x="284" y="623"/>
                  <a:pt x="284" y="623"/>
                  <a:pt x="284" y="623"/>
                </a:cubicBezTo>
                <a:cubicBezTo>
                  <a:pt x="284" y="623"/>
                  <a:pt x="284" y="623"/>
                  <a:pt x="284" y="623"/>
                </a:cubicBezTo>
                <a:cubicBezTo>
                  <a:pt x="284" y="623"/>
                  <a:pt x="284" y="623"/>
                  <a:pt x="284" y="623"/>
                </a:cubicBezTo>
                <a:cubicBezTo>
                  <a:pt x="285" y="623"/>
                  <a:pt x="285" y="622"/>
                  <a:pt x="286" y="621"/>
                </a:cubicBezTo>
                <a:close/>
                <a:moveTo>
                  <a:pt x="375" y="623"/>
                </a:moveTo>
                <a:cubicBezTo>
                  <a:pt x="375" y="623"/>
                  <a:pt x="375" y="623"/>
                  <a:pt x="376" y="623"/>
                </a:cubicBezTo>
                <a:cubicBezTo>
                  <a:pt x="376" y="623"/>
                  <a:pt x="376" y="623"/>
                  <a:pt x="376" y="623"/>
                </a:cubicBezTo>
                <a:cubicBezTo>
                  <a:pt x="376" y="623"/>
                  <a:pt x="378" y="622"/>
                  <a:pt x="377" y="621"/>
                </a:cubicBezTo>
                <a:cubicBezTo>
                  <a:pt x="377" y="622"/>
                  <a:pt x="376" y="622"/>
                  <a:pt x="375" y="623"/>
                </a:cubicBezTo>
                <a:close/>
                <a:moveTo>
                  <a:pt x="248" y="622"/>
                </a:moveTo>
                <a:cubicBezTo>
                  <a:pt x="248" y="621"/>
                  <a:pt x="248" y="621"/>
                  <a:pt x="248" y="621"/>
                </a:cubicBezTo>
                <a:cubicBezTo>
                  <a:pt x="248" y="622"/>
                  <a:pt x="248" y="622"/>
                  <a:pt x="248" y="622"/>
                </a:cubicBezTo>
                <a:close/>
                <a:moveTo>
                  <a:pt x="339" y="621"/>
                </a:moveTo>
                <a:cubicBezTo>
                  <a:pt x="339" y="622"/>
                  <a:pt x="339" y="622"/>
                  <a:pt x="339" y="622"/>
                </a:cubicBezTo>
                <a:cubicBezTo>
                  <a:pt x="339" y="622"/>
                  <a:pt x="339" y="622"/>
                  <a:pt x="340" y="622"/>
                </a:cubicBezTo>
                <a:cubicBezTo>
                  <a:pt x="340" y="622"/>
                  <a:pt x="340" y="622"/>
                  <a:pt x="340" y="622"/>
                </a:cubicBezTo>
                <a:cubicBezTo>
                  <a:pt x="340" y="622"/>
                  <a:pt x="340" y="622"/>
                  <a:pt x="340" y="621"/>
                </a:cubicBezTo>
                <a:cubicBezTo>
                  <a:pt x="339" y="621"/>
                  <a:pt x="340" y="621"/>
                  <a:pt x="339" y="621"/>
                </a:cubicBezTo>
                <a:close/>
                <a:moveTo>
                  <a:pt x="281" y="622"/>
                </a:moveTo>
                <a:cubicBezTo>
                  <a:pt x="281" y="622"/>
                  <a:pt x="281" y="622"/>
                  <a:pt x="281" y="622"/>
                </a:cubicBezTo>
                <a:cubicBezTo>
                  <a:pt x="281" y="622"/>
                  <a:pt x="281" y="622"/>
                  <a:pt x="281" y="622"/>
                </a:cubicBezTo>
                <a:cubicBezTo>
                  <a:pt x="280" y="622"/>
                  <a:pt x="280" y="622"/>
                  <a:pt x="280" y="622"/>
                </a:cubicBezTo>
                <a:cubicBezTo>
                  <a:pt x="280" y="622"/>
                  <a:pt x="280" y="622"/>
                  <a:pt x="281" y="622"/>
                </a:cubicBezTo>
                <a:close/>
                <a:moveTo>
                  <a:pt x="375" y="623"/>
                </a:moveTo>
                <a:cubicBezTo>
                  <a:pt x="375" y="623"/>
                  <a:pt x="375" y="623"/>
                  <a:pt x="375" y="623"/>
                </a:cubicBezTo>
                <a:cubicBezTo>
                  <a:pt x="375" y="623"/>
                  <a:pt x="375" y="623"/>
                  <a:pt x="375" y="623"/>
                </a:cubicBezTo>
                <a:cubicBezTo>
                  <a:pt x="375" y="623"/>
                  <a:pt x="375" y="623"/>
                  <a:pt x="375" y="623"/>
                </a:cubicBezTo>
                <a:cubicBezTo>
                  <a:pt x="375" y="623"/>
                  <a:pt x="375" y="623"/>
                  <a:pt x="375" y="623"/>
                </a:cubicBezTo>
                <a:close/>
                <a:moveTo>
                  <a:pt x="374" y="623"/>
                </a:moveTo>
                <a:cubicBezTo>
                  <a:pt x="374" y="624"/>
                  <a:pt x="374" y="624"/>
                  <a:pt x="373" y="624"/>
                </a:cubicBezTo>
                <a:cubicBezTo>
                  <a:pt x="373" y="624"/>
                  <a:pt x="373" y="625"/>
                  <a:pt x="372" y="625"/>
                </a:cubicBezTo>
                <a:cubicBezTo>
                  <a:pt x="372" y="625"/>
                  <a:pt x="372" y="625"/>
                  <a:pt x="372" y="625"/>
                </a:cubicBezTo>
                <a:cubicBezTo>
                  <a:pt x="372" y="625"/>
                  <a:pt x="373" y="625"/>
                  <a:pt x="374" y="625"/>
                </a:cubicBezTo>
                <a:cubicBezTo>
                  <a:pt x="374" y="625"/>
                  <a:pt x="375" y="624"/>
                  <a:pt x="374" y="623"/>
                </a:cubicBezTo>
                <a:close/>
                <a:moveTo>
                  <a:pt x="56" y="623"/>
                </a:moveTo>
                <a:cubicBezTo>
                  <a:pt x="56" y="624"/>
                  <a:pt x="56" y="624"/>
                  <a:pt x="56" y="624"/>
                </a:cubicBezTo>
                <a:cubicBezTo>
                  <a:pt x="56" y="623"/>
                  <a:pt x="56" y="624"/>
                  <a:pt x="56" y="623"/>
                </a:cubicBezTo>
                <a:close/>
                <a:moveTo>
                  <a:pt x="359" y="624"/>
                </a:moveTo>
                <a:cubicBezTo>
                  <a:pt x="359" y="624"/>
                  <a:pt x="359" y="624"/>
                  <a:pt x="359" y="624"/>
                </a:cubicBezTo>
                <a:cubicBezTo>
                  <a:pt x="359" y="624"/>
                  <a:pt x="359" y="624"/>
                  <a:pt x="359" y="624"/>
                </a:cubicBezTo>
                <a:close/>
                <a:moveTo>
                  <a:pt x="363" y="624"/>
                </a:moveTo>
                <a:cubicBezTo>
                  <a:pt x="362" y="624"/>
                  <a:pt x="363" y="624"/>
                  <a:pt x="362" y="624"/>
                </a:cubicBezTo>
                <a:cubicBezTo>
                  <a:pt x="362" y="624"/>
                  <a:pt x="362" y="624"/>
                  <a:pt x="362" y="624"/>
                </a:cubicBezTo>
                <a:cubicBezTo>
                  <a:pt x="362" y="625"/>
                  <a:pt x="362" y="625"/>
                  <a:pt x="362" y="625"/>
                </a:cubicBezTo>
                <a:cubicBezTo>
                  <a:pt x="362" y="625"/>
                  <a:pt x="363" y="625"/>
                  <a:pt x="363" y="624"/>
                </a:cubicBezTo>
                <a:close/>
                <a:moveTo>
                  <a:pt x="366" y="624"/>
                </a:moveTo>
                <a:cubicBezTo>
                  <a:pt x="366" y="624"/>
                  <a:pt x="366" y="624"/>
                  <a:pt x="366" y="624"/>
                </a:cubicBezTo>
                <a:cubicBezTo>
                  <a:pt x="366" y="624"/>
                  <a:pt x="366" y="624"/>
                  <a:pt x="366" y="624"/>
                </a:cubicBezTo>
                <a:close/>
                <a:moveTo>
                  <a:pt x="336" y="625"/>
                </a:moveTo>
                <a:cubicBezTo>
                  <a:pt x="336" y="625"/>
                  <a:pt x="336" y="625"/>
                  <a:pt x="336" y="625"/>
                </a:cubicBezTo>
                <a:cubicBezTo>
                  <a:pt x="336" y="624"/>
                  <a:pt x="336" y="624"/>
                  <a:pt x="336" y="624"/>
                </a:cubicBezTo>
                <a:cubicBezTo>
                  <a:pt x="336" y="624"/>
                  <a:pt x="336" y="624"/>
                  <a:pt x="336" y="625"/>
                </a:cubicBezTo>
                <a:close/>
                <a:moveTo>
                  <a:pt x="367" y="625"/>
                </a:moveTo>
                <a:cubicBezTo>
                  <a:pt x="368" y="625"/>
                  <a:pt x="368" y="625"/>
                  <a:pt x="368" y="625"/>
                </a:cubicBezTo>
                <a:cubicBezTo>
                  <a:pt x="368" y="624"/>
                  <a:pt x="368" y="624"/>
                  <a:pt x="368" y="624"/>
                </a:cubicBezTo>
                <a:cubicBezTo>
                  <a:pt x="367" y="624"/>
                  <a:pt x="367" y="624"/>
                  <a:pt x="367" y="624"/>
                </a:cubicBezTo>
                <a:lnTo>
                  <a:pt x="367" y="625"/>
                </a:lnTo>
                <a:close/>
                <a:moveTo>
                  <a:pt x="359" y="625"/>
                </a:moveTo>
                <a:cubicBezTo>
                  <a:pt x="360" y="625"/>
                  <a:pt x="360" y="625"/>
                  <a:pt x="360" y="625"/>
                </a:cubicBezTo>
                <a:cubicBezTo>
                  <a:pt x="359" y="624"/>
                  <a:pt x="359" y="625"/>
                  <a:pt x="359" y="624"/>
                </a:cubicBezTo>
                <a:lnTo>
                  <a:pt x="359" y="625"/>
                </a:lnTo>
                <a:close/>
                <a:moveTo>
                  <a:pt x="357" y="626"/>
                </a:moveTo>
                <a:cubicBezTo>
                  <a:pt x="357" y="626"/>
                  <a:pt x="357" y="626"/>
                  <a:pt x="357" y="626"/>
                </a:cubicBezTo>
                <a:cubicBezTo>
                  <a:pt x="357" y="626"/>
                  <a:pt x="358" y="626"/>
                  <a:pt x="358" y="626"/>
                </a:cubicBezTo>
                <a:cubicBezTo>
                  <a:pt x="358" y="625"/>
                  <a:pt x="358" y="625"/>
                  <a:pt x="358" y="625"/>
                </a:cubicBezTo>
                <a:cubicBezTo>
                  <a:pt x="359" y="625"/>
                  <a:pt x="359" y="625"/>
                  <a:pt x="359" y="625"/>
                </a:cubicBezTo>
                <a:cubicBezTo>
                  <a:pt x="359" y="625"/>
                  <a:pt x="359" y="625"/>
                  <a:pt x="359" y="625"/>
                </a:cubicBezTo>
                <a:cubicBezTo>
                  <a:pt x="359" y="625"/>
                  <a:pt x="359" y="625"/>
                  <a:pt x="359" y="625"/>
                </a:cubicBezTo>
                <a:cubicBezTo>
                  <a:pt x="358" y="625"/>
                  <a:pt x="358" y="625"/>
                  <a:pt x="358" y="625"/>
                </a:cubicBezTo>
                <a:cubicBezTo>
                  <a:pt x="358" y="625"/>
                  <a:pt x="358" y="625"/>
                  <a:pt x="357" y="626"/>
                </a:cubicBezTo>
                <a:close/>
                <a:moveTo>
                  <a:pt x="282" y="625"/>
                </a:moveTo>
                <a:cubicBezTo>
                  <a:pt x="282" y="625"/>
                  <a:pt x="282" y="625"/>
                  <a:pt x="282" y="625"/>
                </a:cubicBezTo>
                <a:cubicBezTo>
                  <a:pt x="282" y="625"/>
                  <a:pt x="282" y="625"/>
                  <a:pt x="282" y="625"/>
                </a:cubicBezTo>
                <a:close/>
                <a:moveTo>
                  <a:pt x="368" y="626"/>
                </a:moveTo>
                <a:cubicBezTo>
                  <a:pt x="368" y="626"/>
                  <a:pt x="368" y="626"/>
                  <a:pt x="368" y="625"/>
                </a:cubicBezTo>
                <a:cubicBezTo>
                  <a:pt x="368" y="626"/>
                  <a:pt x="367" y="626"/>
                  <a:pt x="368" y="626"/>
                </a:cubicBezTo>
                <a:close/>
                <a:moveTo>
                  <a:pt x="362" y="635"/>
                </a:moveTo>
                <a:cubicBezTo>
                  <a:pt x="362" y="635"/>
                  <a:pt x="362" y="635"/>
                  <a:pt x="362" y="634"/>
                </a:cubicBezTo>
                <a:cubicBezTo>
                  <a:pt x="362" y="634"/>
                  <a:pt x="362" y="634"/>
                  <a:pt x="362" y="635"/>
                </a:cubicBezTo>
                <a:cubicBezTo>
                  <a:pt x="363" y="634"/>
                  <a:pt x="364" y="634"/>
                  <a:pt x="363" y="633"/>
                </a:cubicBezTo>
                <a:cubicBezTo>
                  <a:pt x="364" y="633"/>
                  <a:pt x="363" y="633"/>
                  <a:pt x="363" y="633"/>
                </a:cubicBezTo>
                <a:cubicBezTo>
                  <a:pt x="365" y="633"/>
                  <a:pt x="366" y="632"/>
                  <a:pt x="366" y="631"/>
                </a:cubicBezTo>
                <a:cubicBezTo>
                  <a:pt x="366" y="631"/>
                  <a:pt x="366" y="631"/>
                  <a:pt x="367" y="631"/>
                </a:cubicBezTo>
                <a:cubicBezTo>
                  <a:pt x="367" y="630"/>
                  <a:pt x="367" y="630"/>
                  <a:pt x="367" y="630"/>
                </a:cubicBezTo>
                <a:cubicBezTo>
                  <a:pt x="368" y="630"/>
                  <a:pt x="368" y="630"/>
                  <a:pt x="368" y="630"/>
                </a:cubicBezTo>
                <a:cubicBezTo>
                  <a:pt x="368" y="629"/>
                  <a:pt x="368" y="630"/>
                  <a:pt x="368" y="629"/>
                </a:cubicBezTo>
                <a:cubicBezTo>
                  <a:pt x="369" y="629"/>
                  <a:pt x="369" y="629"/>
                  <a:pt x="369" y="628"/>
                </a:cubicBezTo>
                <a:cubicBezTo>
                  <a:pt x="370" y="628"/>
                  <a:pt x="370" y="628"/>
                  <a:pt x="370" y="628"/>
                </a:cubicBezTo>
                <a:cubicBezTo>
                  <a:pt x="371" y="628"/>
                  <a:pt x="371" y="627"/>
                  <a:pt x="372" y="626"/>
                </a:cubicBezTo>
                <a:cubicBezTo>
                  <a:pt x="372" y="625"/>
                  <a:pt x="372" y="625"/>
                  <a:pt x="372" y="625"/>
                </a:cubicBezTo>
                <a:cubicBezTo>
                  <a:pt x="372" y="626"/>
                  <a:pt x="372" y="625"/>
                  <a:pt x="372" y="626"/>
                </a:cubicBezTo>
                <a:cubicBezTo>
                  <a:pt x="370" y="626"/>
                  <a:pt x="371" y="627"/>
                  <a:pt x="370" y="627"/>
                </a:cubicBezTo>
                <a:cubicBezTo>
                  <a:pt x="370" y="627"/>
                  <a:pt x="370" y="627"/>
                  <a:pt x="369" y="627"/>
                </a:cubicBezTo>
                <a:cubicBezTo>
                  <a:pt x="369" y="627"/>
                  <a:pt x="367" y="629"/>
                  <a:pt x="367" y="629"/>
                </a:cubicBezTo>
                <a:cubicBezTo>
                  <a:pt x="367" y="629"/>
                  <a:pt x="367" y="629"/>
                  <a:pt x="367" y="630"/>
                </a:cubicBezTo>
                <a:cubicBezTo>
                  <a:pt x="366" y="630"/>
                  <a:pt x="366" y="630"/>
                  <a:pt x="366" y="630"/>
                </a:cubicBezTo>
                <a:cubicBezTo>
                  <a:pt x="366" y="630"/>
                  <a:pt x="366" y="630"/>
                  <a:pt x="366" y="631"/>
                </a:cubicBezTo>
                <a:cubicBezTo>
                  <a:pt x="366" y="631"/>
                  <a:pt x="365" y="630"/>
                  <a:pt x="365" y="631"/>
                </a:cubicBezTo>
                <a:cubicBezTo>
                  <a:pt x="364" y="631"/>
                  <a:pt x="364" y="632"/>
                  <a:pt x="364" y="632"/>
                </a:cubicBezTo>
                <a:cubicBezTo>
                  <a:pt x="363" y="632"/>
                  <a:pt x="363" y="632"/>
                  <a:pt x="363" y="632"/>
                </a:cubicBezTo>
                <a:cubicBezTo>
                  <a:pt x="363" y="632"/>
                  <a:pt x="363" y="632"/>
                  <a:pt x="363" y="633"/>
                </a:cubicBezTo>
                <a:cubicBezTo>
                  <a:pt x="363" y="633"/>
                  <a:pt x="362" y="633"/>
                  <a:pt x="362" y="633"/>
                </a:cubicBezTo>
                <a:cubicBezTo>
                  <a:pt x="361" y="634"/>
                  <a:pt x="361" y="634"/>
                  <a:pt x="362" y="635"/>
                </a:cubicBezTo>
                <a:close/>
                <a:moveTo>
                  <a:pt x="360" y="626"/>
                </a:moveTo>
                <a:cubicBezTo>
                  <a:pt x="360" y="626"/>
                  <a:pt x="360" y="626"/>
                  <a:pt x="360" y="626"/>
                </a:cubicBezTo>
                <a:cubicBezTo>
                  <a:pt x="360" y="626"/>
                  <a:pt x="360" y="626"/>
                  <a:pt x="360" y="626"/>
                </a:cubicBezTo>
                <a:close/>
                <a:moveTo>
                  <a:pt x="359" y="627"/>
                </a:moveTo>
                <a:cubicBezTo>
                  <a:pt x="359" y="627"/>
                  <a:pt x="359" y="627"/>
                  <a:pt x="359" y="627"/>
                </a:cubicBezTo>
                <a:cubicBezTo>
                  <a:pt x="359" y="628"/>
                  <a:pt x="359" y="628"/>
                  <a:pt x="359" y="628"/>
                </a:cubicBezTo>
                <a:cubicBezTo>
                  <a:pt x="359" y="628"/>
                  <a:pt x="359" y="628"/>
                  <a:pt x="359" y="628"/>
                </a:cubicBezTo>
                <a:cubicBezTo>
                  <a:pt x="359" y="627"/>
                  <a:pt x="359" y="627"/>
                  <a:pt x="360" y="627"/>
                </a:cubicBezTo>
                <a:cubicBezTo>
                  <a:pt x="360" y="626"/>
                  <a:pt x="360" y="627"/>
                  <a:pt x="359" y="627"/>
                </a:cubicBezTo>
                <a:cubicBezTo>
                  <a:pt x="359" y="627"/>
                  <a:pt x="359" y="627"/>
                  <a:pt x="359" y="627"/>
                </a:cubicBezTo>
                <a:close/>
                <a:moveTo>
                  <a:pt x="276" y="627"/>
                </a:moveTo>
                <a:cubicBezTo>
                  <a:pt x="276" y="627"/>
                  <a:pt x="276" y="627"/>
                  <a:pt x="276" y="627"/>
                </a:cubicBezTo>
                <a:cubicBezTo>
                  <a:pt x="276" y="628"/>
                  <a:pt x="276" y="628"/>
                  <a:pt x="276" y="628"/>
                </a:cubicBezTo>
                <a:cubicBezTo>
                  <a:pt x="276" y="628"/>
                  <a:pt x="276" y="628"/>
                  <a:pt x="276" y="628"/>
                </a:cubicBezTo>
                <a:cubicBezTo>
                  <a:pt x="276" y="627"/>
                  <a:pt x="276" y="627"/>
                  <a:pt x="276" y="627"/>
                </a:cubicBezTo>
                <a:close/>
                <a:moveTo>
                  <a:pt x="333" y="627"/>
                </a:moveTo>
                <a:cubicBezTo>
                  <a:pt x="333" y="628"/>
                  <a:pt x="333" y="628"/>
                  <a:pt x="333" y="628"/>
                </a:cubicBezTo>
                <a:cubicBezTo>
                  <a:pt x="334" y="627"/>
                  <a:pt x="334" y="627"/>
                  <a:pt x="334" y="627"/>
                </a:cubicBezTo>
                <a:cubicBezTo>
                  <a:pt x="334" y="627"/>
                  <a:pt x="334" y="627"/>
                  <a:pt x="334" y="627"/>
                </a:cubicBezTo>
                <a:cubicBezTo>
                  <a:pt x="333" y="627"/>
                  <a:pt x="334" y="627"/>
                  <a:pt x="333" y="627"/>
                </a:cubicBezTo>
                <a:close/>
                <a:moveTo>
                  <a:pt x="362" y="627"/>
                </a:moveTo>
                <a:cubicBezTo>
                  <a:pt x="362" y="628"/>
                  <a:pt x="362" y="627"/>
                  <a:pt x="362" y="628"/>
                </a:cubicBezTo>
                <a:cubicBezTo>
                  <a:pt x="362" y="627"/>
                  <a:pt x="362" y="628"/>
                  <a:pt x="362" y="627"/>
                </a:cubicBezTo>
                <a:cubicBezTo>
                  <a:pt x="362" y="627"/>
                  <a:pt x="362" y="627"/>
                  <a:pt x="362" y="627"/>
                </a:cubicBezTo>
                <a:cubicBezTo>
                  <a:pt x="362" y="627"/>
                  <a:pt x="362" y="627"/>
                  <a:pt x="362" y="627"/>
                </a:cubicBezTo>
                <a:close/>
                <a:moveTo>
                  <a:pt x="356" y="627"/>
                </a:moveTo>
                <a:cubicBezTo>
                  <a:pt x="355" y="627"/>
                  <a:pt x="355" y="627"/>
                  <a:pt x="355" y="627"/>
                </a:cubicBezTo>
                <a:cubicBezTo>
                  <a:pt x="355" y="628"/>
                  <a:pt x="354" y="628"/>
                  <a:pt x="355" y="628"/>
                </a:cubicBezTo>
                <a:cubicBezTo>
                  <a:pt x="355" y="628"/>
                  <a:pt x="355" y="628"/>
                  <a:pt x="355" y="628"/>
                </a:cubicBezTo>
                <a:cubicBezTo>
                  <a:pt x="356" y="628"/>
                  <a:pt x="355" y="628"/>
                  <a:pt x="356" y="628"/>
                </a:cubicBezTo>
                <a:cubicBezTo>
                  <a:pt x="356" y="627"/>
                  <a:pt x="356" y="628"/>
                  <a:pt x="356" y="627"/>
                </a:cubicBezTo>
                <a:cubicBezTo>
                  <a:pt x="356" y="627"/>
                  <a:pt x="356" y="627"/>
                  <a:pt x="356" y="627"/>
                </a:cubicBezTo>
                <a:close/>
                <a:moveTo>
                  <a:pt x="44" y="628"/>
                </a:moveTo>
                <a:cubicBezTo>
                  <a:pt x="44" y="627"/>
                  <a:pt x="44" y="627"/>
                  <a:pt x="44" y="627"/>
                </a:cubicBezTo>
                <a:cubicBezTo>
                  <a:pt x="44" y="628"/>
                  <a:pt x="44" y="628"/>
                  <a:pt x="44" y="628"/>
                </a:cubicBezTo>
                <a:close/>
                <a:moveTo>
                  <a:pt x="52" y="628"/>
                </a:moveTo>
                <a:cubicBezTo>
                  <a:pt x="52" y="629"/>
                  <a:pt x="52" y="629"/>
                  <a:pt x="52" y="629"/>
                </a:cubicBezTo>
                <a:cubicBezTo>
                  <a:pt x="52" y="629"/>
                  <a:pt x="52" y="629"/>
                  <a:pt x="52" y="629"/>
                </a:cubicBezTo>
                <a:cubicBezTo>
                  <a:pt x="53" y="628"/>
                  <a:pt x="53" y="628"/>
                  <a:pt x="53" y="628"/>
                </a:cubicBezTo>
                <a:cubicBezTo>
                  <a:pt x="53" y="627"/>
                  <a:pt x="53" y="627"/>
                  <a:pt x="53" y="627"/>
                </a:cubicBezTo>
                <a:cubicBezTo>
                  <a:pt x="53" y="628"/>
                  <a:pt x="52" y="628"/>
                  <a:pt x="52" y="628"/>
                </a:cubicBezTo>
                <a:close/>
                <a:moveTo>
                  <a:pt x="280" y="628"/>
                </a:moveTo>
                <a:cubicBezTo>
                  <a:pt x="280" y="628"/>
                  <a:pt x="280" y="628"/>
                  <a:pt x="280" y="628"/>
                </a:cubicBezTo>
                <a:cubicBezTo>
                  <a:pt x="280" y="628"/>
                  <a:pt x="280" y="628"/>
                  <a:pt x="280" y="628"/>
                </a:cubicBezTo>
                <a:cubicBezTo>
                  <a:pt x="280" y="628"/>
                  <a:pt x="280" y="628"/>
                  <a:pt x="280" y="628"/>
                </a:cubicBezTo>
                <a:cubicBezTo>
                  <a:pt x="280" y="628"/>
                  <a:pt x="280" y="628"/>
                  <a:pt x="280" y="628"/>
                </a:cubicBezTo>
                <a:close/>
                <a:moveTo>
                  <a:pt x="358" y="628"/>
                </a:moveTo>
                <a:cubicBezTo>
                  <a:pt x="358" y="628"/>
                  <a:pt x="358" y="628"/>
                  <a:pt x="358" y="628"/>
                </a:cubicBezTo>
                <a:cubicBezTo>
                  <a:pt x="358" y="628"/>
                  <a:pt x="358" y="628"/>
                  <a:pt x="359" y="628"/>
                </a:cubicBezTo>
                <a:cubicBezTo>
                  <a:pt x="359" y="628"/>
                  <a:pt x="359" y="628"/>
                  <a:pt x="359" y="628"/>
                </a:cubicBezTo>
                <a:cubicBezTo>
                  <a:pt x="358" y="628"/>
                  <a:pt x="358" y="628"/>
                  <a:pt x="358" y="628"/>
                </a:cubicBezTo>
                <a:cubicBezTo>
                  <a:pt x="358" y="628"/>
                  <a:pt x="358" y="628"/>
                  <a:pt x="358" y="628"/>
                </a:cubicBezTo>
                <a:close/>
                <a:moveTo>
                  <a:pt x="272" y="628"/>
                </a:moveTo>
                <a:cubicBezTo>
                  <a:pt x="272" y="628"/>
                  <a:pt x="272" y="628"/>
                  <a:pt x="272" y="629"/>
                </a:cubicBezTo>
                <a:cubicBezTo>
                  <a:pt x="272" y="629"/>
                  <a:pt x="272" y="629"/>
                  <a:pt x="272" y="629"/>
                </a:cubicBezTo>
                <a:cubicBezTo>
                  <a:pt x="272" y="628"/>
                  <a:pt x="272" y="628"/>
                  <a:pt x="272" y="628"/>
                </a:cubicBezTo>
                <a:close/>
                <a:moveTo>
                  <a:pt x="282" y="628"/>
                </a:moveTo>
                <a:cubicBezTo>
                  <a:pt x="281" y="628"/>
                  <a:pt x="281" y="628"/>
                  <a:pt x="281" y="628"/>
                </a:cubicBezTo>
                <a:cubicBezTo>
                  <a:pt x="281" y="628"/>
                  <a:pt x="281" y="628"/>
                  <a:pt x="281" y="628"/>
                </a:cubicBezTo>
                <a:cubicBezTo>
                  <a:pt x="281" y="629"/>
                  <a:pt x="281" y="629"/>
                  <a:pt x="281" y="629"/>
                </a:cubicBezTo>
                <a:cubicBezTo>
                  <a:pt x="281" y="629"/>
                  <a:pt x="281" y="629"/>
                  <a:pt x="281" y="629"/>
                </a:cubicBezTo>
                <a:cubicBezTo>
                  <a:pt x="279" y="629"/>
                  <a:pt x="280" y="630"/>
                  <a:pt x="278" y="631"/>
                </a:cubicBezTo>
                <a:cubicBezTo>
                  <a:pt x="278" y="632"/>
                  <a:pt x="278" y="632"/>
                  <a:pt x="277" y="633"/>
                </a:cubicBezTo>
                <a:cubicBezTo>
                  <a:pt x="277" y="633"/>
                  <a:pt x="277" y="633"/>
                  <a:pt x="277" y="633"/>
                </a:cubicBezTo>
                <a:cubicBezTo>
                  <a:pt x="276" y="633"/>
                  <a:pt x="276" y="633"/>
                  <a:pt x="276" y="633"/>
                </a:cubicBezTo>
                <a:cubicBezTo>
                  <a:pt x="276" y="632"/>
                  <a:pt x="276" y="632"/>
                  <a:pt x="276" y="632"/>
                </a:cubicBezTo>
                <a:cubicBezTo>
                  <a:pt x="276" y="632"/>
                  <a:pt x="276" y="632"/>
                  <a:pt x="276" y="632"/>
                </a:cubicBezTo>
                <a:cubicBezTo>
                  <a:pt x="275" y="633"/>
                  <a:pt x="275" y="634"/>
                  <a:pt x="275" y="634"/>
                </a:cubicBezTo>
                <a:cubicBezTo>
                  <a:pt x="275" y="634"/>
                  <a:pt x="275" y="634"/>
                  <a:pt x="274" y="634"/>
                </a:cubicBezTo>
                <a:cubicBezTo>
                  <a:pt x="274" y="634"/>
                  <a:pt x="274" y="634"/>
                  <a:pt x="274" y="634"/>
                </a:cubicBezTo>
                <a:cubicBezTo>
                  <a:pt x="274" y="634"/>
                  <a:pt x="274" y="634"/>
                  <a:pt x="274" y="634"/>
                </a:cubicBezTo>
                <a:cubicBezTo>
                  <a:pt x="274" y="635"/>
                  <a:pt x="274" y="636"/>
                  <a:pt x="274" y="636"/>
                </a:cubicBezTo>
                <a:cubicBezTo>
                  <a:pt x="274" y="637"/>
                  <a:pt x="274" y="637"/>
                  <a:pt x="274" y="637"/>
                </a:cubicBezTo>
                <a:cubicBezTo>
                  <a:pt x="275" y="637"/>
                  <a:pt x="275" y="636"/>
                  <a:pt x="275" y="635"/>
                </a:cubicBezTo>
                <a:cubicBezTo>
                  <a:pt x="276" y="635"/>
                  <a:pt x="276" y="635"/>
                  <a:pt x="277" y="636"/>
                </a:cubicBezTo>
                <a:cubicBezTo>
                  <a:pt x="277" y="635"/>
                  <a:pt x="277" y="635"/>
                  <a:pt x="278" y="634"/>
                </a:cubicBezTo>
                <a:cubicBezTo>
                  <a:pt x="278" y="634"/>
                  <a:pt x="278" y="634"/>
                  <a:pt x="278" y="635"/>
                </a:cubicBezTo>
                <a:cubicBezTo>
                  <a:pt x="279" y="634"/>
                  <a:pt x="279" y="633"/>
                  <a:pt x="279" y="632"/>
                </a:cubicBezTo>
                <a:cubicBezTo>
                  <a:pt x="279" y="632"/>
                  <a:pt x="279" y="632"/>
                  <a:pt x="279" y="633"/>
                </a:cubicBezTo>
                <a:cubicBezTo>
                  <a:pt x="279" y="633"/>
                  <a:pt x="279" y="633"/>
                  <a:pt x="279" y="633"/>
                </a:cubicBezTo>
                <a:cubicBezTo>
                  <a:pt x="280" y="632"/>
                  <a:pt x="281" y="631"/>
                  <a:pt x="282" y="630"/>
                </a:cubicBezTo>
                <a:cubicBezTo>
                  <a:pt x="282" y="630"/>
                  <a:pt x="282" y="628"/>
                  <a:pt x="282" y="628"/>
                </a:cubicBezTo>
                <a:close/>
                <a:moveTo>
                  <a:pt x="278" y="634"/>
                </a:moveTo>
                <a:cubicBezTo>
                  <a:pt x="277" y="634"/>
                  <a:pt x="277" y="634"/>
                  <a:pt x="277" y="634"/>
                </a:cubicBezTo>
                <a:cubicBezTo>
                  <a:pt x="277" y="634"/>
                  <a:pt x="277" y="634"/>
                  <a:pt x="277" y="634"/>
                </a:cubicBezTo>
                <a:cubicBezTo>
                  <a:pt x="278" y="634"/>
                  <a:pt x="278" y="634"/>
                  <a:pt x="278" y="634"/>
                </a:cubicBezTo>
                <a:close/>
                <a:moveTo>
                  <a:pt x="283" y="629"/>
                </a:moveTo>
                <a:cubicBezTo>
                  <a:pt x="283" y="629"/>
                  <a:pt x="283" y="629"/>
                  <a:pt x="283" y="629"/>
                </a:cubicBezTo>
                <a:cubicBezTo>
                  <a:pt x="283" y="629"/>
                  <a:pt x="283" y="629"/>
                  <a:pt x="283" y="629"/>
                </a:cubicBezTo>
                <a:cubicBezTo>
                  <a:pt x="283" y="629"/>
                  <a:pt x="283" y="629"/>
                  <a:pt x="284" y="629"/>
                </a:cubicBezTo>
                <a:cubicBezTo>
                  <a:pt x="283" y="629"/>
                  <a:pt x="284" y="629"/>
                  <a:pt x="283" y="629"/>
                </a:cubicBezTo>
                <a:close/>
                <a:moveTo>
                  <a:pt x="274" y="630"/>
                </a:moveTo>
                <a:cubicBezTo>
                  <a:pt x="274" y="629"/>
                  <a:pt x="274" y="629"/>
                  <a:pt x="274" y="629"/>
                </a:cubicBezTo>
                <a:cubicBezTo>
                  <a:pt x="274" y="629"/>
                  <a:pt x="274" y="629"/>
                  <a:pt x="274" y="630"/>
                </a:cubicBezTo>
                <a:cubicBezTo>
                  <a:pt x="274" y="630"/>
                  <a:pt x="274" y="630"/>
                  <a:pt x="274" y="630"/>
                </a:cubicBezTo>
                <a:close/>
                <a:moveTo>
                  <a:pt x="271" y="630"/>
                </a:moveTo>
                <a:cubicBezTo>
                  <a:pt x="271" y="630"/>
                  <a:pt x="271" y="630"/>
                  <a:pt x="271" y="630"/>
                </a:cubicBezTo>
                <a:cubicBezTo>
                  <a:pt x="271" y="630"/>
                  <a:pt x="271" y="630"/>
                  <a:pt x="272" y="631"/>
                </a:cubicBezTo>
                <a:cubicBezTo>
                  <a:pt x="272" y="631"/>
                  <a:pt x="272" y="631"/>
                  <a:pt x="273" y="631"/>
                </a:cubicBezTo>
                <a:cubicBezTo>
                  <a:pt x="273" y="630"/>
                  <a:pt x="273" y="630"/>
                  <a:pt x="272" y="630"/>
                </a:cubicBezTo>
                <a:cubicBezTo>
                  <a:pt x="271" y="630"/>
                  <a:pt x="272" y="630"/>
                  <a:pt x="271" y="630"/>
                </a:cubicBezTo>
                <a:close/>
                <a:moveTo>
                  <a:pt x="356" y="630"/>
                </a:moveTo>
                <a:cubicBezTo>
                  <a:pt x="356" y="630"/>
                  <a:pt x="356" y="630"/>
                  <a:pt x="356" y="630"/>
                </a:cubicBezTo>
                <a:cubicBezTo>
                  <a:pt x="356" y="630"/>
                  <a:pt x="356" y="630"/>
                  <a:pt x="356" y="630"/>
                </a:cubicBezTo>
                <a:cubicBezTo>
                  <a:pt x="356" y="630"/>
                  <a:pt x="356" y="630"/>
                  <a:pt x="356" y="630"/>
                </a:cubicBezTo>
                <a:close/>
                <a:moveTo>
                  <a:pt x="54" y="630"/>
                </a:moveTo>
                <a:cubicBezTo>
                  <a:pt x="54" y="630"/>
                  <a:pt x="54" y="631"/>
                  <a:pt x="55" y="632"/>
                </a:cubicBezTo>
                <a:cubicBezTo>
                  <a:pt x="55" y="632"/>
                  <a:pt x="55" y="632"/>
                  <a:pt x="55" y="632"/>
                </a:cubicBezTo>
                <a:cubicBezTo>
                  <a:pt x="55" y="631"/>
                  <a:pt x="55" y="631"/>
                  <a:pt x="54" y="630"/>
                </a:cubicBezTo>
                <a:cubicBezTo>
                  <a:pt x="54" y="630"/>
                  <a:pt x="54" y="630"/>
                  <a:pt x="54" y="630"/>
                </a:cubicBezTo>
                <a:close/>
                <a:moveTo>
                  <a:pt x="330" y="631"/>
                </a:moveTo>
                <a:cubicBezTo>
                  <a:pt x="330" y="631"/>
                  <a:pt x="330" y="631"/>
                  <a:pt x="330" y="630"/>
                </a:cubicBezTo>
                <a:lnTo>
                  <a:pt x="330" y="631"/>
                </a:lnTo>
                <a:close/>
                <a:moveTo>
                  <a:pt x="360" y="631"/>
                </a:moveTo>
                <a:cubicBezTo>
                  <a:pt x="360" y="631"/>
                  <a:pt x="360" y="631"/>
                  <a:pt x="360" y="630"/>
                </a:cubicBezTo>
                <a:cubicBezTo>
                  <a:pt x="360" y="631"/>
                  <a:pt x="360" y="631"/>
                  <a:pt x="360" y="631"/>
                </a:cubicBezTo>
                <a:close/>
                <a:moveTo>
                  <a:pt x="327" y="632"/>
                </a:moveTo>
                <a:cubicBezTo>
                  <a:pt x="327" y="633"/>
                  <a:pt x="327" y="632"/>
                  <a:pt x="327" y="633"/>
                </a:cubicBezTo>
                <a:cubicBezTo>
                  <a:pt x="327" y="634"/>
                  <a:pt x="327" y="634"/>
                  <a:pt x="327" y="634"/>
                </a:cubicBezTo>
                <a:cubicBezTo>
                  <a:pt x="327" y="634"/>
                  <a:pt x="327" y="634"/>
                  <a:pt x="327" y="634"/>
                </a:cubicBezTo>
                <a:cubicBezTo>
                  <a:pt x="328" y="633"/>
                  <a:pt x="328" y="632"/>
                  <a:pt x="329" y="631"/>
                </a:cubicBezTo>
                <a:cubicBezTo>
                  <a:pt x="329" y="631"/>
                  <a:pt x="329" y="631"/>
                  <a:pt x="329" y="631"/>
                </a:cubicBezTo>
                <a:cubicBezTo>
                  <a:pt x="328" y="632"/>
                  <a:pt x="328" y="632"/>
                  <a:pt x="327" y="632"/>
                </a:cubicBezTo>
                <a:close/>
                <a:moveTo>
                  <a:pt x="267" y="633"/>
                </a:moveTo>
                <a:cubicBezTo>
                  <a:pt x="268" y="634"/>
                  <a:pt x="268" y="634"/>
                  <a:pt x="268" y="634"/>
                </a:cubicBezTo>
                <a:cubicBezTo>
                  <a:pt x="268" y="634"/>
                  <a:pt x="268" y="634"/>
                  <a:pt x="268" y="634"/>
                </a:cubicBezTo>
                <a:cubicBezTo>
                  <a:pt x="268" y="634"/>
                  <a:pt x="269" y="633"/>
                  <a:pt x="269" y="633"/>
                </a:cubicBezTo>
                <a:cubicBezTo>
                  <a:pt x="269" y="632"/>
                  <a:pt x="269" y="632"/>
                  <a:pt x="268" y="632"/>
                </a:cubicBezTo>
                <a:cubicBezTo>
                  <a:pt x="268" y="632"/>
                  <a:pt x="268" y="632"/>
                  <a:pt x="268" y="632"/>
                </a:cubicBezTo>
                <a:cubicBezTo>
                  <a:pt x="268" y="633"/>
                  <a:pt x="268" y="633"/>
                  <a:pt x="267" y="633"/>
                </a:cubicBezTo>
                <a:close/>
                <a:moveTo>
                  <a:pt x="50" y="633"/>
                </a:moveTo>
                <a:cubicBezTo>
                  <a:pt x="50" y="633"/>
                  <a:pt x="50" y="633"/>
                  <a:pt x="50" y="633"/>
                </a:cubicBezTo>
                <a:cubicBezTo>
                  <a:pt x="50" y="632"/>
                  <a:pt x="50" y="633"/>
                  <a:pt x="50" y="632"/>
                </a:cubicBezTo>
                <a:cubicBezTo>
                  <a:pt x="50" y="632"/>
                  <a:pt x="50" y="633"/>
                  <a:pt x="50" y="633"/>
                </a:cubicBezTo>
                <a:close/>
                <a:moveTo>
                  <a:pt x="56" y="633"/>
                </a:moveTo>
                <a:cubicBezTo>
                  <a:pt x="56" y="633"/>
                  <a:pt x="56" y="633"/>
                  <a:pt x="56" y="633"/>
                </a:cubicBezTo>
                <a:cubicBezTo>
                  <a:pt x="55" y="633"/>
                  <a:pt x="55" y="633"/>
                  <a:pt x="55" y="633"/>
                </a:cubicBezTo>
                <a:cubicBezTo>
                  <a:pt x="56" y="633"/>
                  <a:pt x="56" y="633"/>
                  <a:pt x="56" y="633"/>
                </a:cubicBezTo>
                <a:close/>
                <a:moveTo>
                  <a:pt x="272" y="633"/>
                </a:moveTo>
                <a:cubicBezTo>
                  <a:pt x="272" y="633"/>
                  <a:pt x="272" y="633"/>
                  <a:pt x="272" y="633"/>
                </a:cubicBezTo>
                <a:cubicBezTo>
                  <a:pt x="272" y="633"/>
                  <a:pt x="272" y="633"/>
                  <a:pt x="272" y="633"/>
                </a:cubicBezTo>
                <a:close/>
                <a:moveTo>
                  <a:pt x="274" y="634"/>
                </a:moveTo>
                <a:cubicBezTo>
                  <a:pt x="274" y="634"/>
                  <a:pt x="274" y="634"/>
                  <a:pt x="274" y="634"/>
                </a:cubicBezTo>
                <a:cubicBezTo>
                  <a:pt x="273" y="634"/>
                  <a:pt x="274" y="634"/>
                  <a:pt x="273" y="634"/>
                </a:cubicBezTo>
                <a:cubicBezTo>
                  <a:pt x="273" y="635"/>
                  <a:pt x="273" y="635"/>
                  <a:pt x="273" y="635"/>
                </a:cubicBezTo>
                <a:cubicBezTo>
                  <a:pt x="274" y="635"/>
                  <a:pt x="273" y="635"/>
                  <a:pt x="274" y="635"/>
                </a:cubicBezTo>
                <a:cubicBezTo>
                  <a:pt x="274" y="635"/>
                  <a:pt x="274" y="634"/>
                  <a:pt x="274" y="634"/>
                </a:cubicBezTo>
                <a:close/>
                <a:moveTo>
                  <a:pt x="355" y="640"/>
                </a:moveTo>
                <a:cubicBezTo>
                  <a:pt x="355" y="640"/>
                  <a:pt x="355" y="640"/>
                  <a:pt x="355" y="640"/>
                </a:cubicBezTo>
                <a:cubicBezTo>
                  <a:pt x="357" y="637"/>
                  <a:pt x="357" y="637"/>
                  <a:pt x="357" y="637"/>
                </a:cubicBezTo>
                <a:cubicBezTo>
                  <a:pt x="357" y="637"/>
                  <a:pt x="357" y="638"/>
                  <a:pt x="358" y="638"/>
                </a:cubicBezTo>
                <a:cubicBezTo>
                  <a:pt x="359" y="637"/>
                  <a:pt x="360" y="636"/>
                  <a:pt x="361" y="636"/>
                </a:cubicBezTo>
                <a:cubicBezTo>
                  <a:pt x="361" y="635"/>
                  <a:pt x="361" y="635"/>
                  <a:pt x="361" y="635"/>
                </a:cubicBezTo>
                <a:cubicBezTo>
                  <a:pt x="361" y="634"/>
                  <a:pt x="361" y="634"/>
                  <a:pt x="361" y="634"/>
                </a:cubicBezTo>
                <a:cubicBezTo>
                  <a:pt x="361" y="634"/>
                  <a:pt x="360" y="635"/>
                  <a:pt x="360" y="635"/>
                </a:cubicBezTo>
                <a:cubicBezTo>
                  <a:pt x="359" y="635"/>
                  <a:pt x="359" y="635"/>
                  <a:pt x="359" y="635"/>
                </a:cubicBezTo>
                <a:cubicBezTo>
                  <a:pt x="359" y="636"/>
                  <a:pt x="359" y="636"/>
                  <a:pt x="359" y="636"/>
                </a:cubicBezTo>
                <a:cubicBezTo>
                  <a:pt x="359" y="636"/>
                  <a:pt x="358" y="636"/>
                  <a:pt x="358" y="636"/>
                </a:cubicBezTo>
                <a:cubicBezTo>
                  <a:pt x="358" y="636"/>
                  <a:pt x="358" y="636"/>
                  <a:pt x="358" y="637"/>
                </a:cubicBezTo>
                <a:cubicBezTo>
                  <a:pt x="357" y="637"/>
                  <a:pt x="357" y="637"/>
                  <a:pt x="357" y="637"/>
                </a:cubicBezTo>
                <a:cubicBezTo>
                  <a:pt x="356" y="637"/>
                  <a:pt x="356" y="638"/>
                  <a:pt x="354" y="639"/>
                </a:cubicBezTo>
                <a:cubicBezTo>
                  <a:pt x="354" y="639"/>
                  <a:pt x="355" y="639"/>
                  <a:pt x="355" y="640"/>
                </a:cubicBezTo>
                <a:close/>
                <a:moveTo>
                  <a:pt x="326" y="635"/>
                </a:moveTo>
                <a:cubicBezTo>
                  <a:pt x="326" y="635"/>
                  <a:pt x="326" y="635"/>
                  <a:pt x="326" y="635"/>
                </a:cubicBezTo>
                <a:cubicBezTo>
                  <a:pt x="326" y="634"/>
                  <a:pt x="326" y="635"/>
                  <a:pt x="326" y="634"/>
                </a:cubicBezTo>
                <a:cubicBezTo>
                  <a:pt x="326" y="635"/>
                  <a:pt x="326" y="635"/>
                  <a:pt x="326" y="635"/>
                </a:cubicBezTo>
                <a:cubicBezTo>
                  <a:pt x="326" y="635"/>
                  <a:pt x="326" y="635"/>
                  <a:pt x="326" y="635"/>
                </a:cubicBezTo>
                <a:close/>
                <a:moveTo>
                  <a:pt x="243" y="635"/>
                </a:moveTo>
                <a:cubicBezTo>
                  <a:pt x="243" y="635"/>
                  <a:pt x="243" y="635"/>
                  <a:pt x="242" y="635"/>
                </a:cubicBezTo>
                <a:cubicBezTo>
                  <a:pt x="242" y="636"/>
                  <a:pt x="242" y="636"/>
                  <a:pt x="242" y="636"/>
                </a:cubicBezTo>
                <a:cubicBezTo>
                  <a:pt x="243" y="636"/>
                  <a:pt x="243" y="636"/>
                  <a:pt x="243" y="635"/>
                </a:cubicBezTo>
                <a:cubicBezTo>
                  <a:pt x="243" y="635"/>
                  <a:pt x="243" y="635"/>
                  <a:pt x="243" y="635"/>
                </a:cubicBezTo>
                <a:cubicBezTo>
                  <a:pt x="243" y="635"/>
                  <a:pt x="243" y="635"/>
                  <a:pt x="243" y="635"/>
                </a:cubicBezTo>
                <a:close/>
                <a:moveTo>
                  <a:pt x="269" y="635"/>
                </a:moveTo>
                <a:cubicBezTo>
                  <a:pt x="269" y="635"/>
                  <a:pt x="269" y="635"/>
                  <a:pt x="269" y="635"/>
                </a:cubicBezTo>
                <a:cubicBezTo>
                  <a:pt x="269" y="635"/>
                  <a:pt x="269" y="635"/>
                  <a:pt x="269" y="635"/>
                </a:cubicBezTo>
                <a:close/>
                <a:moveTo>
                  <a:pt x="325" y="635"/>
                </a:moveTo>
                <a:cubicBezTo>
                  <a:pt x="325" y="635"/>
                  <a:pt x="325" y="635"/>
                  <a:pt x="325" y="635"/>
                </a:cubicBezTo>
                <a:cubicBezTo>
                  <a:pt x="325" y="635"/>
                  <a:pt x="324" y="635"/>
                  <a:pt x="324" y="636"/>
                </a:cubicBezTo>
                <a:cubicBezTo>
                  <a:pt x="324" y="636"/>
                  <a:pt x="324" y="636"/>
                  <a:pt x="324" y="636"/>
                </a:cubicBezTo>
                <a:cubicBezTo>
                  <a:pt x="324" y="637"/>
                  <a:pt x="324" y="637"/>
                  <a:pt x="324" y="637"/>
                </a:cubicBezTo>
                <a:cubicBezTo>
                  <a:pt x="324" y="637"/>
                  <a:pt x="324" y="637"/>
                  <a:pt x="324" y="636"/>
                </a:cubicBezTo>
                <a:cubicBezTo>
                  <a:pt x="325" y="636"/>
                  <a:pt x="325" y="636"/>
                  <a:pt x="325" y="636"/>
                </a:cubicBezTo>
                <a:cubicBezTo>
                  <a:pt x="325" y="636"/>
                  <a:pt x="325" y="636"/>
                  <a:pt x="325" y="636"/>
                </a:cubicBezTo>
                <a:cubicBezTo>
                  <a:pt x="325" y="635"/>
                  <a:pt x="325" y="635"/>
                  <a:pt x="325" y="635"/>
                </a:cubicBezTo>
                <a:close/>
                <a:moveTo>
                  <a:pt x="352" y="636"/>
                </a:moveTo>
                <a:cubicBezTo>
                  <a:pt x="352" y="636"/>
                  <a:pt x="352" y="636"/>
                  <a:pt x="352" y="636"/>
                </a:cubicBezTo>
                <a:cubicBezTo>
                  <a:pt x="352" y="635"/>
                  <a:pt x="352" y="635"/>
                  <a:pt x="351" y="635"/>
                </a:cubicBezTo>
                <a:cubicBezTo>
                  <a:pt x="351" y="636"/>
                  <a:pt x="351" y="635"/>
                  <a:pt x="351" y="636"/>
                </a:cubicBezTo>
                <a:cubicBezTo>
                  <a:pt x="352" y="636"/>
                  <a:pt x="351" y="636"/>
                  <a:pt x="352" y="636"/>
                </a:cubicBezTo>
                <a:close/>
                <a:moveTo>
                  <a:pt x="271" y="637"/>
                </a:moveTo>
                <a:cubicBezTo>
                  <a:pt x="271" y="636"/>
                  <a:pt x="271" y="636"/>
                  <a:pt x="271" y="635"/>
                </a:cubicBezTo>
                <a:cubicBezTo>
                  <a:pt x="271" y="635"/>
                  <a:pt x="271" y="635"/>
                  <a:pt x="271" y="635"/>
                </a:cubicBezTo>
                <a:cubicBezTo>
                  <a:pt x="270" y="638"/>
                  <a:pt x="267" y="642"/>
                  <a:pt x="265" y="644"/>
                </a:cubicBezTo>
                <a:cubicBezTo>
                  <a:pt x="265" y="644"/>
                  <a:pt x="265" y="644"/>
                  <a:pt x="265" y="644"/>
                </a:cubicBezTo>
                <a:cubicBezTo>
                  <a:pt x="265" y="644"/>
                  <a:pt x="265" y="644"/>
                  <a:pt x="265" y="644"/>
                </a:cubicBezTo>
                <a:cubicBezTo>
                  <a:pt x="266" y="644"/>
                  <a:pt x="266" y="645"/>
                  <a:pt x="266" y="645"/>
                </a:cubicBezTo>
                <a:cubicBezTo>
                  <a:pt x="266" y="645"/>
                  <a:pt x="266" y="645"/>
                  <a:pt x="266" y="645"/>
                </a:cubicBezTo>
                <a:cubicBezTo>
                  <a:pt x="266" y="644"/>
                  <a:pt x="267" y="643"/>
                  <a:pt x="267" y="642"/>
                </a:cubicBezTo>
                <a:cubicBezTo>
                  <a:pt x="268" y="642"/>
                  <a:pt x="268" y="642"/>
                  <a:pt x="268" y="642"/>
                </a:cubicBezTo>
                <a:cubicBezTo>
                  <a:pt x="268" y="643"/>
                  <a:pt x="268" y="643"/>
                  <a:pt x="268" y="643"/>
                </a:cubicBezTo>
                <a:cubicBezTo>
                  <a:pt x="268" y="643"/>
                  <a:pt x="268" y="643"/>
                  <a:pt x="268" y="643"/>
                </a:cubicBezTo>
                <a:cubicBezTo>
                  <a:pt x="268" y="643"/>
                  <a:pt x="268" y="643"/>
                  <a:pt x="268" y="643"/>
                </a:cubicBezTo>
                <a:cubicBezTo>
                  <a:pt x="268" y="642"/>
                  <a:pt x="268" y="642"/>
                  <a:pt x="268" y="642"/>
                </a:cubicBezTo>
                <a:cubicBezTo>
                  <a:pt x="270" y="641"/>
                  <a:pt x="269" y="638"/>
                  <a:pt x="271" y="637"/>
                </a:cubicBezTo>
                <a:close/>
                <a:moveTo>
                  <a:pt x="240" y="637"/>
                </a:moveTo>
                <a:cubicBezTo>
                  <a:pt x="240" y="637"/>
                  <a:pt x="240" y="637"/>
                  <a:pt x="240" y="637"/>
                </a:cubicBezTo>
                <a:cubicBezTo>
                  <a:pt x="240" y="637"/>
                  <a:pt x="240" y="637"/>
                  <a:pt x="240" y="637"/>
                </a:cubicBezTo>
                <a:cubicBezTo>
                  <a:pt x="240" y="637"/>
                  <a:pt x="240" y="637"/>
                  <a:pt x="240" y="637"/>
                </a:cubicBezTo>
                <a:cubicBezTo>
                  <a:pt x="240" y="637"/>
                  <a:pt x="240" y="637"/>
                  <a:pt x="240" y="637"/>
                </a:cubicBezTo>
                <a:close/>
                <a:moveTo>
                  <a:pt x="265" y="638"/>
                </a:moveTo>
                <a:cubicBezTo>
                  <a:pt x="265" y="637"/>
                  <a:pt x="265" y="637"/>
                  <a:pt x="265" y="637"/>
                </a:cubicBezTo>
                <a:cubicBezTo>
                  <a:pt x="264" y="637"/>
                  <a:pt x="265" y="637"/>
                  <a:pt x="264" y="637"/>
                </a:cubicBezTo>
                <a:cubicBezTo>
                  <a:pt x="264" y="637"/>
                  <a:pt x="264" y="637"/>
                  <a:pt x="265" y="637"/>
                </a:cubicBezTo>
                <a:cubicBezTo>
                  <a:pt x="265" y="638"/>
                  <a:pt x="265" y="638"/>
                  <a:pt x="265" y="638"/>
                </a:cubicBezTo>
                <a:close/>
                <a:moveTo>
                  <a:pt x="269" y="637"/>
                </a:moveTo>
                <a:cubicBezTo>
                  <a:pt x="269" y="637"/>
                  <a:pt x="269" y="637"/>
                  <a:pt x="269" y="637"/>
                </a:cubicBezTo>
                <a:cubicBezTo>
                  <a:pt x="269" y="637"/>
                  <a:pt x="269" y="637"/>
                  <a:pt x="269" y="637"/>
                </a:cubicBezTo>
                <a:close/>
                <a:moveTo>
                  <a:pt x="273" y="638"/>
                </a:moveTo>
                <a:cubicBezTo>
                  <a:pt x="273" y="638"/>
                  <a:pt x="273" y="638"/>
                  <a:pt x="273" y="638"/>
                </a:cubicBezTo>
                <a:cubicBezTo>
                  <a:pt x="273" y="637"/>
                  <a:pt x="273" y="637"/>
                  <a:pt x="273" y="637"/>
                </a:cubicBezTo>
                <a:cubicBezTo>
                  <a:pt x="273" y="637"/>
                  <a:pt x="273" y="637"/>
                  <a:pt x="273" y="638"/>
                </a:cubicBezTo>
                <a:close/>
                <a:moveTo>
                  <a:pt x="283" y="637"/>
                </a:moveTo>
                <a:cubicBezTo>
                  <a:pt x="283" y="637"/>
                  <a:pt x="283" y="637"/>
                  <a:pt x="283" y="637"/>
                </a:cubicBezTo>
                <a:cubicBezTo>
                  <a:pt x="283" y="637"/>
                  <a:pt x="283" y="637"/>
                  <a:pt x="283" y="637"/>
                </a:cubicBezTo>
                <a:close/>
                <a:moveTo>
                  <a:pt x="270" y="638"/>
                </a:moveTo>
                <a:cubicBezTo>
                  <a:pt x="270" y="639"/>
                  <a:pt x="270" y="639"/>
                  <a:pt x="271" y="639"/>
                </a:cubicBezTo>
                <a:cubicBezTo>
                  <a:pt x="271" y="639"/>
                  <a:pt x="271" y="639"/>
                  <a:pt x="272" y="639"/>
                </a:cubicBezTo>
                <a:cubicBezTo>
                  <a:pt x="272" y="638"/>
                  <a:pt x="272" y="638"/>
                  <a:pt x="272" y="637"/>
                </a:cubicBezTo>
                <a:cubicBezTo>
                  <a:pt x="271" y="637"/>
                  <a:pt x="271" y="638"/>
                  <a:pt x="270" y="638"/>
                </a:cubicBezTo>
                <a:close/>
                <a:moveTo>
                  <a:pt x="322" y="638"/>
                </a:moveTo>
                <a:cubicBezTo>
                  <a:pt x="322" y="638"/>
                  <a:pt x="322" y="638"/>
                  <a:pt x="322" y="638"/>
                </a:cubicBezTo>
                <a:cubicBezTo>
                  <a:pt x="323" y="638"/>
                  <a:pt x="322" y="638"/>
                  <a:pt x="322" y="638"/>
                </a:cubicBezTo>
                <a:close/>
                <a:moveTo>
                  <a:pt x="239" y="638"/>
                </a:moveTo>
                <a:cubicBezTo>
                  <a:pt x="239" y="638"/>
                  <a:pt x="239" y="638"/>
                  <a:pt x="239" y="638"/>
                </a:cubicBezTo>
                <a:cubicBezTo>
                  <a:pt x="238" y="638"/>
                  <a:pt x="239" y="638"/>
                  <a:pt x="239" y="638"/>
                </a:cubicBezTo>
                <a:close/>
                <a:moveTo>
                  <a:pt x="350" y="639"/>
                </a:moveTo>
                <a:cubicBezTo>
                  <a:pt x="350" y="638"/>
                  <a:pt x="350" y="638"/>
                  <a:pt x="349" y="638"/>
                </a:cubicBezTo>
                <a:cubicBezTo>
                  <a:pt x="349" y="639"/>
                  <a:pt x="349" y="639"/>
                  <a:pt x="350" y="639"/>
                </a:cubicBezTo>
                <a:cubicBezTo>
                  <a:pt x="350" y="639"/>
                  <a:pt x="350" y="639"/>
                  <a:pt x="350" y="639"/>
                </a:cubicBezTo>
                <a:cubicBezTo>
                  <a:pt x="350" y="639"/>
                  <a:pt x="350" y="639"/>
                  <a:pt x="350" y="639"/>
                </a:cubicBezTo>
                <a:close/>
                <a:moveTo>
                  <a:pt x="321" y="639"/>
                </a:moveTo>
                <a:cubicBezTo>
                  <a:pt x="321" y="640"/>
                  <a:pt x="321" y="639"/>
                  <a:pt x="321" y="640"/>
                </a:cubicBezTo>
                <a:cubicBezTo>
                  <a:pt x="322" y="640"/>
                  <a:pt x="322" y="639"/>
                  <a:pt x="322" y="640"/>
                </a:cubicBezTo>
                <a:cubicBezTo>
                  <a:pt x="323" y="639"/>
                  <a:pt x="323" y="639"/>
                  <a:pt x="323" y="639"/>
                </a:cubicBezTo>
                <a:cubicBezTo>
                  <a:pt x="322" y="639"/>
                  <a:pt x="322" y="639"/>
                  <a:pt x="322" y="639"/>
                </a:cubicBezTo>
                <a:cubicBezTo>
                  <a:pt x="321" y="639"/>
                  <a:pt x="321" y="639"/>
                  <a:pt x="321" y="639"/>
                </a:cubicBezTo>
                <a:close/>
                <a:moveTo>
                  <a:pt x="354" y="641"/>
                </a:moveTo>
                <a:cubicBezTo>
                  <a:pt x="353" y="641"/>
                  <a:pt x="354" y="641"/>
                  <a:pt x="353" y="641"/>
                </a:cubicBezTo>
                <a:cubicBezTo>
                  <a:pt x="353" y="640"/>
                  <a:pt x="353" y="640"/>
                  <a:pt x="353" y="640"/>
                </a:cubicBezTo>
                <a:cubicBezTo>
                  <a:pt x="353" y="641"/>
                  <a:pt x="353" y="641"/>
                  <a:pt x="353" y="641"/>
                </a:cubicBezTo>
                <a:cubicBezTo>
                  <a:pt x="353" y="641"/>
                  <a:pt x="353" y="641"/>
                  <a:pt x="353" y="641"/>
                </a:cubicBezTo>
                <a:cubicBezTo>
                  <a:pt x="354" y="641"/>
                  <a:pt x="353" y="641"/>
                  <a:pt x="354" y="641"/>
                </a:cubicBezTo>
                <a:close/>
                <a:moveTo>
                  <a:pt x="323" y="642"/>
                </a:moveTo>
                <a:cubicBezTo>
                  <a:pt x="323" y="641"/>
                  <a:pt x="323" y="641"/>
                  <a:pt x="323" y="641"/>
                </a:cubicBezTo>
                <a:cubicBezTo>
                  <a:pt x="322" y="641"/>
                  <a:pt x="322" y="641"/>
                  <a:pt x="322" y="641"/>
                </a:cubicBezTo>
                <a:cubicBezTo>
                  <a:pt x="322" y="641"/>
                  <a:pt x="322" y="641"/>
                  <a:pt x="322" y="641"/>
                </a:cubicBezTo>
                <a:cubicBezTo>
                  <a:pt x="322" y="642"/>
                  <a:pt x="322" y="642"/>
                  <a:pt x="322" y="642"/>
                </a:cubicBezTo>
                <a:lnTo>
                  <a:pt x="323" y="642"/>
                </a:lnTo>
                <a:close/>
                <a:moveTo>
                  <a:pt x="348" y="644"/>
                </a:moveTo>
                <a:cubicBezTo>
                  <a:pt x="348" y="645"/>
                  <a:pt x="348" y="645"/>
                  <a:pt x="349" y="645"/>
                </a:cubicBezTo>
                <a:cubicBezTo>
                  <a:pt x="350" y="645"/>
                  <a:pt x="351" y="643"/>
                  <a:pt x="352" y="642"/>
                </a:cubicBezTo>
                <a:cubicBezTo>
                  <a:pt x="352" y="642"/>
                  <a:pt x="352" y="642"/>
                  <a:pt x="352" y="641"/>
                </a:cubicBezTo>
                <a:cubicBezTo>
                  <a:pt x="352" y="641"/>
                  <a:pt x="352" y="641"/>
                  <a:pt x="352" y="641"/>
                </a:cubicBezTo>
                <a:cubicBezTo>
                  <a:pt x="352" y="641"/>
                  <a:pt x="352" y="641"/>
                  <a:pt x="352" y="642"/>
                </a:cubicBezTo>
                <a:cubicBezTo>
                  <a:pt x="351" y="642"/>
                  <a:pt x="351" y="642"/>
                  <a:pt x="350" y="642"/>
                </a:cubicBezTo>
                <a:cubicBezTo>
                  <a:pt x="350" y="643"/>
                  <a:pt x="349" y="644"/>
                  <a:pt x="348" y="644"/>
                </a:cubicBezTo>
                <a:close/>
                <a:moveTo>
                  <a:pt x="263" y="641"/>
                </a:moveTo>
                <a:cubicBezTo>
                  <a:pt x="263" y="642"/>
                  <a:pt x="263" y="642"/>
                  <a:pt x="263" y="642"/>
                </a:cubicBezTo>
                <a:cubicBezTo>
                  <a:pt x="264" y="642"/>
                  <a:pt x="264" y="642"/>
                  <a:pt x="264" y="642"/>
                </a:cubicBezTo>
                <a:cubicBezTo>
                  <a:pt x="263" y="641"/>
                  <a:pt x="264" y="641"/>
                  <a:pt x="263" y="641"/>
                </a:cubicBezTo>
                <a:close/>
                <a:moveTo>
                  <a:pt x="341" y="642"/>
                </a:moveTo>
                <a:cubicBezTo>
                  <a:pt x="341" y="642"/>
                  <a:pt x="341" y="642"/>
                  <a:pt x="341" y="642"/>
                </a:cubicBezTo>
                <a:cubicBezTo>
                  <a:pt x="341" y="642"/>
                  <a:pt x="341" y="642"/>
                  <a:pt x="341" y="642"/>
                </a:cubicBezTo>
                <a:cubicBezTo>
                  <a:pt x="341" y="642"/>
                  <a:pt x="341" y="642"/>
                  <a:pt x="341" y="642"/>
                </a:cubicBezTo>
                <a:close/>
                <a:moveTo>
                  <a:pt x="67" y="643"/>
                </a:moveTo>
                <a:cubicBezTo>
                  <a:pt x="67" y="642"/>
                  <a:pt x="67" y="642"/>
                  <a:pt x="66" y="642"/>
                </a:cubicBezTo>
                <a:cubicBezTo>
                  <a:pt x="66" y="642"/>
                  <a:pt x="66" y="642"/>
                  <a:pt x="66" y="642"/>
                </a:cubicBezTo>
                <a:cubicBezTo>
                  <a:pt x="66" y="643"/>
                  <a:pt x="67" y="643"/>
                  <a:pt x="67" y="643"/>
                </a:cubicBezTo>
                <a:close/>
                <a:moveTo>
                  <a:pt x="264" y="642"/>
                </a:moveTo>
                <a:cubicBezTo>
                  <a:pt x="264" y="642"/>
                  <a:pt x="264" y="642"/>
                  <a:pt x="264" y="642"/>
                </a:cubicBezTo>
                <a:cubicBezTo>
                  <a:pt x="264" y="642"/>
                  <a:pt x="264" y="642"/>
                  <a:pt x="264" y="642"/>
                </a:cubicBezTo>
                <a:cubicBezTo>
                  <a:pt x="264" y="642"/>
                  <a:pt x="264" y="642"/>
                  <a:pt x="264" y="642"/>
                </a:cubicBezTo>
                <a:close/>
                <a:moveTo>
                  <a:pt x="346" y="642"/>
                </a:moveTo>
                <a:cubicBezTo>
                  <a:pt x="346" y="642"/>
                  <a:pt x="346" y="642"/>
                  <a:pt x="346" y="642"/>
                </a:cubicBezTo>
                <a:cubicBezTo>
                  <a:pt x="346" y="642"/>
                  <a:pt x="346" y="642"/>
                  <a:pt x="346" y="642"/>
                </a:cubicBezTo>
                <a:cubicBezTo>
                  <a:pt x="346" y="642"/>
                  <a:pt x="346" y="642"/>
                  <a:pt x="346" y="642"/>
                </a:cubicBezTo>
                <a:cubicBezTo>
                  <a:pt x="346" y="643"/>
                  <a:pt x="346" y="643"/>
                  <a:pt x="346" y="643"/>
                </a:cubicBezTo>
                <a:cubicBezTo>
                  <a:pt x="346" y="643"/>
                  <a:pt x="346" y="643"/>
                  <a:pt x="346" y="643"/>
                </a:cubicBezTo>
                <a:cubicBezTo>
                  <a:pt x="346" y="643"/>
                  <a:pt x="346" y="642"/>
                  <a:pt x="346" y="642"/>
                </a:cubicBezTo>
                <a:close/>
                <a:moveTo>
                  <a:pt x="72" y="643"/>
                </a:moveTo>
                <a:cubicBezTo>
                  <a:pt x="73" y="643"/>
                  <a:pt x="73" y="643"/>
                  <a:pt x="73" y="643"/>
                </a:cubicBezTo>
                <a:cubicBezTo>
                  <a:pt x="73" y="642"/>
                  <a:pt x="73" y="642"/>
                  <a:pt x="73" y="642"/>
                </a:cubicBezTo>
                <a:cubicBezTo>
                  <a:pt x="72" y="642"/>
                  <a:pt x="72" y="642"/>
                  <a:pt x="72" y="642"/>
                </a:cubicBezTo>
                <a:lnTo>
                  <a:pt x="72" y="643"/>
                </a:lnTo>
                <a:close/>
                <a:moveTo>
                  <a:pt x="339" y="643"/>
                </a:moveTo>
                <a:cubicBezTo>
                  <a:pt x="339" y="643"/>
                  <a:pt x="339" y="643"/>
                  <a:pt x="339" y="643"/>
                </a:cubicBezTo>
                <a:close/>
                <a:moveTo>
                  <a:pt x="264" y="643"/>
                </a:moveTo>
                <a:cubicBezTo>
                  <a:pt x="264" y="643"/>
                  <a:pt x="264" y="643"/>
                  <a:pt x="263" y="643"/>
                </a:cubicBezTo>
                <a:cubicBezTo>
                  <a:pt x="263" y="644"/>
                  <a:pt x="263" y="644"/>
                  <a:pt x="263" y="644"/>
                </a:cubicBezTo>
                <a:cubicBezTo>
                  <a:pt x="264" y="644"/>
                  <a:pt x="264" y="644"/>
                  <a:pt x="264" y="643"/>
                </a:cubicBezTo>
                <a:cubicBezTo>
                  <a:pt x="264" y="643"/>
                  <a:pt x="264" y="643"/>
                  <a:pt x="264" y="643"/>
                </a:cubicBezTo>
                <a:cubicBezTo>
                  <a:pt x="264" y="643"/>
                  <a:pt x="264" y="643"/>
                  <a:pt x="264" y="643"/>
                </a:cubicBezTo>
                <a:close/>
                <a:moveTo>
                  <a:pt x="257" y="644"/>
                </a:moveTo>
                <a:cubicBezTo>
                  <a:pt x="257" y="643"/>
                  <a:pt x="257" y="644"/>
                  <a:pt x="257" y="643"/>
                </a:cubicBezTo>
                <a:cubicBezTo>
                  <a:pt x="256" y="644"/>
                  <a:pt x="256" y="644"/>
                  <a:pt x="256" y="644"/>
                </a:cubicBezTo>
                <a:cubicBezTo>
                  <a:pt x="256" y="644"/>
                  <a:pt x="256" y="644"/>
                  <a:pt x="256" y="644"/>
                </a:cubicBezTo>
                <a:cubicBezTo>
                  <a:pt x="257" y="644"/>
                  <a:pt x="256" y="644"/>
                  <a:pt x="257" y="644"/>
                </a:cubicBezTo>
                <a:close/>
                <a:moveTo>
                  <a:pt x="348" y="645"/>
                </a:moveTo>
                <a:cubicBezTo>
                  <a:pt x="348" y="645"/>
                  <a:pt x="348" y="645"/>
                  <a:pt x="348" y="645"/>
                </a:cubicBezTo>
                <a:cubicBezTo>
                  <a:pt x="348" y="644"/>
                  <a:pt x="348" y="644"/>
                  <a:pt x="348" y="644"/>
                </a:cubicBezTo>
                <a:cubicBezTo>
                  <a:pt x="348" y="645"/>
                  <a:pt x="348" y="645"/>
                  <a:pt x="348" y="645"/>
                </a:cubicBezTo>
                <a:cubicBezTo>
                  <a:pt x="347" y="645"/>
                  <a:pt x="348" y="645"/>
                  <a:pt x="347" y="645"/>
                </a:cubicBezTo>
                <a:cubicBezTo>
                  <a:pt x="348" y="645"/>
                  <a:pt x="348" y="645"/>
                  <a:pt x="348" y="645"/>
                </a:cubicBezTo>
                <a:cubicBezTo>
                  <a:pt x="348" y="645"/>
                  <a:pt x="348" y="645"/>
                  <a:pt x="348" y="645"/>
                </a:cubicBezTo>
                <a:close/>
                <a:moveTo>
                  <a:pt x="338" y="646"/>
                </a:moveTo>
                <a:cubicBezTo>
                  <a:pt x="338" y="645"/>
                  <a:pt x="338" y="646"/>
                  <a:pt x="338" y="645"/>
                </a:cubicBezTo>
                <a:cubicBezTo>
                  <a:pt x="338" y="645"/>
                  <a:pt x="338" y="645"/>
                  <a:pt x="338" y="645"/>
                </a:cubicBezTo>
                <a:cubicBezTo>
                  <a:pt x="338" y="645"/>
                  <a:pt x="337" y="645"/>
                  <a:pt x="337" y="646"/>
                </a:cubicBezTo>
                <a:cubicBezTo>
                  <a:pt x="337" y="646"/>
                  <a:pt x="337" y="646"/>
                  <a:pt x="337" y="646"/>
                </a:cubicBezTo>
                <a:cubicBezTo>
                  <a:pt x="338" y="646"/>
                  <a:pt x="338" y="646"/>
                  <a:pt x="338" y="646"/>
                </a:cubicBezTo>
                <a:close/>
                <a:moveTo>
                  <a:pt x="68" y="645"/>
                </a:moveTo>
                <a:cubicBezTo>
                  <a:pt x="68" y="645"/>
                  <a:pt x="68" y="645"/>
                  <a:pt x="68" y="645"/>
                </a:cubicBezTo>
                <a:cubicBezTo>
                  <a:pt x="68" y="645"/>
                  <a:pt x="67" y="646"/>
                  <a:pt x="67" y="646"/>
                </a:cubicBezTo>
                <a:cubicBezTo>
                  <a:pt x="67" y="646"/>
                  <a:pt x="68" y="646"/>
                  <a:pt x="68" y="647"/>
                </a:cubicBezTo>
                <a:cubicBezTo>
                  <a:pt x="68" y="647"/>
                  <a:pt x="68" y="647"/>
                  <a:pt x="69" y="646"/>
                </a:cubicBezTo>
                <a:cubicBezTo>
                  <a:pt x="68" y="646"/>
                  <a:pt x="68" y="646"/>
                  <a:pt x="68" y="645"/>
                </a:cubicBezTo>
                <a:close/>
                <a:moveTo>
                  <a:pt x="344" y="646"/>
                </a:moveTo>
                <a:cubicBezTo>
                  <a:pt x="344" y="646"/>
                  <a:pt x="344" y="646"/>
                  <a:pt x="344" y="646"/>
                </a:cubicBezTo>
                <a:cubicBezTo>
                  <a:pt x="344" y="646"/>
                  <a:pt x="344" y="646"/>
                  <a:pt x="344" y="646"/>
                </a:cubicBezTo>
                <a:cubicBezTo>
                  <a:pt x="344" y="646"/>
                  <a:pt x="344" y="646"/>
                  <a:pt x="343" y="645"/>
                </a:cubicBezTo>
                <a:cubicBezTo>
                  <a:pt x="344" y="646"/>
                  <a:pt x="343" y="646"/>
                  <a:pt x="344" y="646"/>
                </a:cubicBezTo>
                <a:cubicBezTo>
                  <a:pt x="344" y="646"/>
                  <a:pt x="344" y="646"/>
                  <a:pt x="344" y="646"/>
                </a:cubicBezTo>
                <a:close/>
                <a:moveTo>
                  <a:pt x="343" y="651"/>
                </a:moveTo>
                <a:cubicBezTo>
                  <a:pt x="343" y="650"/>
                  <a:pt x="345" y="648"/>
                  <a:pt x="346" y="648"/>
                </a:cubicBezTo>
                <a:cubicBezTo>
                  <a:pt x="346" y="647"/>
                  <a:pt x="346" y="647"/>
                  <a:pt x="346" y="647"/>
                </a:cubicBezTo>
                <a:cubicBezTo>
                  <a:pt x="347" y="647"/>
                  <a:pt x="347" y="646"/>
                  <a:pt x="348" y="646"/>
                </a:cubicBezTo>
                <a:cubicBezTo>
                  <a:pt x="348" y="646"/>
                  <a:pt x="348" y="646"/>
                  <a:pt x="348" y="646"/>
                </a:cubicBezTo>
                <a:cubicBezTo>
                  <a:pt x="345" y="646"/>
                  <a:pt x="344" y="649"/>
                  <a:pt x="342" y="650"/>
                </a:cubicBezTo>
                <a:cubicBezTo>
                  <a:pt x="342" y="651"/>
                  <a:pt x="342" y="651"/>
                  <a:pt x="343" y="651"/>
                </a:cubicBezTo>
                <a:cubicBezTo>
                  <a:pt x="343" y="651"/>
                  <a:pt x="343" y="651"/>
                  <a:pt x="343" y="651"/>
                </a:cubicBezTo>
                <a:close/>
                <a:moveTo>
                  <a:pt x="271" y="646"/>
                </a:moveTo>
                <a:cubicBezTo>
                  <a:pt x="271" y="646"/>
                  <a:pt x="271" y="646"/>
                  <a:pt x="271" y="647"/>
                </a:cubicBezTo>
                <a:cubicBezTo>
                  <a:pt x="272" y="647"/>
                  <a:pt x="272" y="647"/>
                  <a:pt x="272" y="647"/>
                </a:cubicBezTo>
                <a:cubicBezTo>
                  <a:pt x="272" y="646"/>
                  <a:pt x="272" y="646"/>
                  <a:pt x="272" y="646"/>
                </a:cubicBezTo>
                <a:cubicBezTo>
                  <a:pt x="272" y="646"/>
                  <a:pt x="272" y="646"/>
                  <a:pt x="271" y="646"/>
                </a:cubicBezTo>
                <a:close/>
                <a:moveTo>
                  <a:pt x="229" y="646"/>
                </a:moveTo>
                <a:cubicBezTo>
                  <a:pt x="229" y="646"/>
                  <a:pt x="229" y="646"/>
                  <a:pt x="229" y="647"/>
                </a:cubicBezTo>
                <a:cubicBezTo>
                  <a:pt x="229" y="647"/>
                  <a:pt x="229" y="647"/>
                  <a:pt x="230" y="646"/>
                </a:cubicBezTo>
                <a:cubicBezTo>
                  <a:pt x="229" y="646"/>
                  <a:pt x="230" y="646"/>
                  <a:pt x="229" y="646"/>
                </a:cubicBezTo>
                <a:close/>
                <a:moveTo>
                  <a:pt x="262" y="646"/>
                </a:moveTo>
                <a:cubicBezTo>
                  <a:pt x="262" y="647"/>
                  <a:pt x="262" y="647"/>
                  <a:pt x="263" y="647"/>
                </a:cubicBezTo>
                <a:cubicBezTo>
                  <a:pt x="263" y="647"/>
                  <a:pt x="263" y="647"/>
                  <a:pt x="263" y="647"/>
                </a:cubicBezTo>
                <a:cubicBezTo>
                  <a:pt x="263" y="647"/>
                  <a:pt x="263" y="647"/>
                  <a:pt x="263" y="646"/>
                </a:cubicBezTo>
                <a:cubicBezTo>
                  <a:pt x="263" y="646"/>
                  <a:pt x="263" y="646"/>
                  <a:pt x="262" y="646"/>
                </a:cubicBezTo>
                <a:close/>
                <a:moveTo>
                  <a:pt x="337" y="647"/>
                </a:moveTo>
                <a:cubicBezTo>
                  <a:pt x="337" y="647"/>
                  <a:pt x="337" y="647"/>
                  <a:pt x="337" y="647"/>
                </a:cubicBezTo>
                <a:cubicBezTo>
                  <a:pt x="337" y="646"/>
                  <a:pt x="337" y="646"/>
                  <a:pt x="336" y="646"/>
                </a:cubicBezTo>
                <a:cubicBezTo>
                  <a:pt x="336" y="647"/>
                  <a:pt x="336" y="647"/>
                  <a:pt x="336" y="647"/>
                </a:cubicBezTo>
                <a:cubicBezTo>
                  <a:pt x="336" y="647"/>
                  <a:pt x="336" y="647"/>
                  <a:pt x="336" y="647"/>
                </a:cubicBezTo>
                <a:cubicBezTo>
                  <a:pt x="337" y="647"/>
                  <a:pt x="337" y="647"/>
                  <a:pt x="337" y="647"/>
                </a:cubicBezTo>
                <a:close/>
                <a:moveTo>
                  <a:pt x="67" y="647"/>
                </a:moveTo>
                <a:cubicBezTo>
                  <a:pt x="67" y="647"/>
                  <a:pt x="67" y="647"/>
                  <a:pt x="67" y="648"/>
                </a:cubicBezTo>
                <a:cubicBezTo>
                  <a:pt x="67" y="648"/>
                  <a:pt x="67" y="648"/>
                  <a:pt x="67" y="648"/>
                </a:cubicBezTo>
                <a:cubicBezTo>
                  <a:pt x="67" y="648"/>
                  <a:pt x="67" y="648"/>
                  <a:pt x="67" y="648"/>
                </a:cubicBezTo>
                <a:cubicBezTo>
                  <a:pt x="67" y="648"/>
                  <a:pt x="67" y="647"/>
                  <a:pt x="67" y="647"/>
                </a:cubicBezTo>
                <a:cubicBezTo>
                  <a:pt x="67" y="647"/>
                  <a:pt x="67" y="647"/>
                  <a:pt x="67" y="647"/>
                </a:cubicBezTo>
                <a:close/>
                <a:moveTo>
                  <a:pt x="343" y="647"/>
                </a:moveTo>
                <a:cubicBezTo>
                  <a:pt x="343" y="648"/>
                  <a:pt x="343" y="647"/>
                  <a:pt x="343" y="647"/>
                </a:cubicBezTo>
                <a:cubicBezTo>
                  <a:pt x="343" y="647"/>
                  <a:pt x="343" y="647"/>
                  <a:pt x="343" y="647"/>
                </a:cubicBezTo>
                <a:cubicBezTo>
                  <a:pt x="343" y="647"/>
                  <a:pt x="343" y="647"/>
                  <a:pt x="343" y="647"/>
                </a:cubicBezTo>
                <a:cubicBezTo>
                  <a:pt x="343" y="647"/>
                  <a:pt x="343" y="647"/>
                  <a:pt x="343" y="647"/>
                </a:cubicBezTo>
                <a:close/>
                <a:moveTo>
                  <a:pt x="259" y="648"/>
                </a:moveTo>
                <a:cubicBezTo>
                  <a:pt x="259" y="647"/>
                  <a:pt x="259" y="648"/>
                  <a:pt x="259" y="647"/>
                </a:cubicBezTo>
                <a:cubicBezTo>
                  <a:pt x="259" y="648"/>
                  <a:pt x="259" y="648"/>
                  <a:pt x="259" y="648"/>
                </a:cubicBezTo>
                <a:cubicBezTo>
                  <a:pt x="259" y="648"/>
                  <a:pt x="259" y="648"/>
                  <a:pt x="259" y="648"/>
                </a:cubicBezTo>
                <a:cubicBezTo>
                  <a:pt x="259" y="648"/>
                  <a:pt x="259" y="648"/>
                  <a:pt x="259" y="648"/>
                </a:cubicBezTo>
                <a:cubicBezTo>
                  <a:pt x="259" y="648"/>
                  <a:pt x="259" y="648"/>
                  <a:pt x="259" y="648"/>
                </a:cubicBezTo>
                <a:close/>
                <a:moveTo>
                  <a:pt x="335" y="648"/>
                </a:moveTo>
                <a:cubicBezTo>
                  <a:pt x="335" y="648"/>
                  <a:pt x="335" y="648"/>
                  <a:pt x="335" y="648"/>
                </a:cubicBezTo>
                <a:cubicBezTo>
                  <a:pt x="335" y="648"/>
                  <a:pt x="335" y="648"/>
                  <a:pt x="336" y="648"/>
                </a:cubicBezTo>
                <a:cubicBezTo>
                  <a:pt x="336" y="648"/>
                  <a:pt x="336" y="648"/>
                  <a:pt x="336" y="648"/>
                </a:cubicBezTo>
                <a:cubicBezTo>
                  <a:pt x="336" y="648"/>
                  <a:pt x="336" y="648"/>
                  <a:pt x="335" y="648"/>
                </a:cubicBezTo>
                <a:close/>
                <a:moveTo>
                  <a:pt x="72" y="648"/>
                </a:moveTo>
                <a:cubicBezTo>
                  <a:pt x="72" y="649"/>
                  <a:pt x="72" y="649"/>
                  <a:pt x="72" y="649"/>
                </a:cubicBezTo>
                <a:cubicBezTo>
                  <a:pt x="72" y="649"/>
                  <a:pt x="72" y="649"/>
                  <a:pt x="73" y="649"/>
                </a:cubicBezTo>
                <a:cubicBezTo>
                  <a:pt x="73" y="649"/>
                  <a:pt x="73" y="649"/>
                  <a:pt x="73" y="649"/>
                </a:cubicBezTo>
                <a:cubicBezTo>
                  <a:pt x="73" y="649"/>
                  <a:pt x="73" y="649"/>
                  <a:pt x="73" y="649"/>
                </a:cubicBezTo>
                <a:cubicBezTo>
                  <a:pt x="73" y="648"/>
                  <a:pt x="73" y="648"/>
                  <a:pt x="73" y="648"/>
                </a:cubicBezTo>
                <a:cubicBezTo>
                  <a:pt x="73" y="648"/>
                  <a:pt x="73" y="648"/>
                  <a:pt x="72" y="648"/>
                </a:cubicBezTo>
                <a:close/>
                <a:moveTo>
                  <a:pt x="256" y="652"/>
                </a:moveTo>
                <a:cubicBezTo>
                  <a:pt x="256" y="652"/>
                  <a:pt x="256" y="652"/>
                  <a:pt x="256" y="652"/>
                </a:cubicBezTo>
                <a:cubicBezTo>
                  <a:pt x="255" y="652"/>
                  <a:pt x="255" y="653"/>
                  <a:pt x="255" y="653"/>
                </a:cubicBezTo>
                <a:cubicBezTo>
                  <a:pt x="255" y="653"/>
                  <a:pt x="255" y="653"/>
                  <a:pt x="255" y="653"/>
                </a:cubicBezTo>
                <a:cubicBezTo>
                  <a:pt x="254" y="653"/>
                  <a:pt x="254" y="653"/>
                  <a:pt x="254" y="653"/>
                </a:cubicBezTo>
                <a:cubicBezTo>
                  <a:pt x="254" y="654"/>
                  <a:pt x="254" y="654"/>
                  <a:pt x="254" y="654"/>
                </a:cubicBezTo>
                <a:cubicBezTo>
                  <a:pt x="253" y="655"/>
                  <a:pt x="253" y="654"/>
                  <a:pt x="253" y="654"/>
                </a:cubicBezTo>
                <a:cubicBezTo>
                  <a:pt x="252" y="655"/>
                  <a:pt x="253" y="655"/>
                  <a:pt x="252" y="656"/>
                </a:cubicBezTo>
                <a:cubicBezTo>
                  <a:pt x="252" y="656"/>
                  <a:pt x="251" y="656"/>
                  <a:pt x="250" y="657"/>
                </a:cubicBezTo>
                <a:cubicBezTo>
                  <a:pt x="250" y="657"/>
                  <a:pt x="249" y="658"/>
                  <a:pt x="249" y="658"/>
                </a:cubicBezTo>
                <a:cubicBezTo>
                  <a:pt x="249" y="659"/>
                  <a:pt x="248" y="658"/>
                  <a:pt x="248" y="659"/>
                </a:cubicBezTo>
                <a:cubicBezTo>
                  <a:pt x="247" y="659"/>
                  <a:pt x="247" y="660"/>
                  <a:pt x="247" y="660"/>
                </a:cubicBezTo>
                <a:cubicBezTo>
                  <a:pt x="248" y="660"/>
                  <a:pt x="249" y="659"/>
                  <a:pt x="249" y="659"/>
                </a:cubicBezTo>
                <a:cubicBezTo>
                  <a:pt x="249" y="659"/>
                  <a:pt x="249" y="659"/>
                  <a:pt x="249" y="659"/>
                </a:cubicBezTo>
                <a:cubicBezTo>
                  <a:pt x="249" y="659"/>
                  <a:pt x="250" y="659"/>
                  <a:pt x="250" y="659"/>
                </a:cubicBezTo>
                <a:cubicBezTo>
                  <a:pt x="250" y="659"/>
                  <a:pt x="250" y="658"/>
                  <a:pt x="250" y="658"/>
                </a:cubicBezTo>
                <a:cubicBezTo>
                  <a:pt x="250" y="658"/>
                  <a:pt x="250" y="658"/>
                  <a:pt x="251" y="658"/>
                </a:cubicBezTo>
                <a:cubicBezTo>
                  <a:pt x="252" y="658"/>
                  <a:pt x="251" y="657"/>
                  <a:pt x="252" y="657"/>
                </a:cubicBezTo>
                <a:cubicBezTo>
                  <a:pt x="252" y="656"/>
                  <a:pt x="253" y="657"/>
                  <a:pt x="253" y="656"/>
                </a:cubicBezTo>
                <a:cubicBezTo>
                  <a:pt x="253" y="656"/>
                  <a:pt x="253" y="655"/>
                  <a:pt x="253" y="655"/>
                </a:cubicBezTo>
                <a:cubicBezTo>
                  <a:pt x="254" y="654"/>
                  <a:pt x="255" y="654"/>
                  <a:pt x="256" y="654"/>
                </a:cubicBezTo>
                <a:cubicBezTo>
                  <a:pt x="256" y="652"/>
                  <a:pt x="258" y="650"/>
                  <a:pt x="260" y="650"/>
                </a:cubicBezTo>
                <a:cubicBezTo>
                  <a:pt x="260" y="649"/>
                  <a:pt x="259" y="649"/>
                  <a:pt x="259" y="649"/>
                </a:cubicBezTo>
                <a:cubicBezTo>
                  <a:pt x="259" y="649"/>
                  <a:pt x="256" y="651"/>
                  <a:pt x="256" y="652"/>
                </a:cubicBezTo>
                <a:close/>
                <a:moveTo>
                  <a:pt x="74" y="650"/>
                </a:moveTo>
                <a:cubicBezTo>
                  <a:pt x="74" y="650"/>
                  <a:pt x="74" y="651"/>
                  <a:pt x="74" y="651"/>
                </a:cubicBezTo>
                <a:cubicBezTo>
                  <a:pt x="74" y="651"/>
                  <a:pt x="74" y="651"/>
                  <a:pt x="74" y="651"/>
                </a:cubicBezTo>
                <a:cubicBezTo>
                  <a:pt x="74" y="651"/>
                  <a:pt x="74" y="651"/>
                  <a:pt x="74" y="651"/>
                </a:cubicBezTo>
                <a:cubicBezTo>
                  <a:pt x="74" y="650"/>
                  <a:pt x="74" y="650"/>
                  <a:pt x="74" y="649"/>
                </a:cubicBezTo>
                <a:cubicBezTo>
                  <a:pt x="74" y="649"/>
                  <a:pt x="74" y="649"/>
                  <a:pt x="74" y="650"/>
                </a:cubicBezTo>
                <a:close/>
                <a:moveTo>
                  <a:pt x="256" y="650"/>
                </a:moveTo>
                <a:cubicBezTo>
                  <a:pt x="256" y="650"/>
                  <a:pt x="256" y="650"/>
                  <a:pt x="256" y="650"/>
                </a:cubicBezTo>
                <a:cubicBezTo>
                  <a:pt x="256" y="650"/>
                  <a:pt x="256" y="650"/>
                  <a:pt x="256" y="650"/>
                </a:cubicBezTo>
                <a:cubicBezTo>
                  <a:pt x="256" y="650"/>
                  <a:pt x="256" y="650"/>
                  <a:pt x="256" y="650"/>
                </a:cubicBezTo>
                <a:close/>
                <a:moveTo>
                  <a:pt x="94" y="650"/>
                </a:moveTo>
                <a:cubicBezTo>
                  <a:pt x="95" y="650"/>
                  <a:pt x="95" y="650"/>
                  <a:pt x="95" y="650"/>
                </a:cubicBezTo>
                <a:cubicBezTo>
                  <a:pt x="95" y="650"/>
                  <a:pt x="95" y="650"/>
                  <a:pt x="95" y="650"/>
                </a:cubicBezTo>
                <a:cubicBezTo>
                  <a:pt x="94" y="650"/>
                  <a:pt x="94" y="650"/>
                  <a:pt x="94" y="650"/>
                </a:cubicBezTo>
                <a:close/>
                <a:moveTo>
                  <a:pt x="66" y="651"/>
                </a:moveTo>
                <a:cubicBezTo>
                  <a:pt x="66" y="651"/>
                  <a:pt x="66" y="651"/>
                  <a:pt x="66" y="651"/>
                </a:cubicBezTo>
                <a:cubicBezTo>
                  <a:pt x="66" y="651"/>
                  <a:pt x="66" y="651"/>
                  <a:pt x="66" y="651"/>
                </a:cubicBezTo>
                <a:cubicBezTo>
                  <a:pt x="66" y="651"/>
                  <a:pt x="66" y="651"/>
                  <a:pt x="66" y="651"/>
                </a:cubicBezTo>
                <a:cubicBezTo>
                  <a:pt x="66" y="651"/>
                  <a:pt x="66" y="651"/>
                  <a:pt x="66" y="651"/>
                </a:cubicBezTo>
                <a:cubicBezTo>
                  <a:pt x="66" y="651"/>
                  <a:pt x="65" y="651"/>
                  <a:pt x="66" y="651"/>
                </a:cubicBezTo>
                <a:cubicBezTo>
                  <a:pt x="66" y="651"/>
                  <a:pt x="66" y="651"/>
                  <a:pt x="66" y="651"/>
                </a:cubicBezTo>
                <a:close/>
                <a:moveTo>
                  <a:pt x="65" y="652"/>
                </a:moveTo>
                <a:cubicBezTo>
                  <a:pt x="65" y="652"/>
                  <a:pt x="65" y="652"/>
                  <a:pt x="65" y="652"/>
                </a:cubicBezTo>
                <a:cubicBezTo>
                  <a:pt x="65" y="652"/>
                  <a:pt x="65" y="652"/>
                  <a:pt x="65" y="652"/>
                </a:cubicBezTo>
                <a:close/>
                <a:moveTo>
                  <a:pt x="341" y="652"/>
                </a:moveTo>
                <a:cubicBezTo>
                  <a:pt x="342" y="652"/>
                  <a:pt x="342" y="652"/>
                  <a:pt x="342" y="652"/>
                </a:cubicBezTo>
                <a:cubicBezTo>
                  <a:pt x="342" y="652"/>
                  <a:pt x="342" y="652"/>
                  <a:pt x="342" y="652"/>
                </a:cubicBezTo>
                <a:cubicBezTo>
                  <a:pt x="341" y="652"/>
                  <a:pt x="341" y="652"/>
                  <a:pt x="341" y="652"/>
                </a:cubicBezTo>
                <a:cubicBezTo>
                  <a:pt x="341" y="652"/>
                  <a:pt x="341" y="652"/>
                  <a:pt x="341" y="652"/>
                </a:cubicBezTo>
                <a:close/>
                <a:moveTo>
                  <a:pt x="332" y="652"/>
                </a:moveTo>
                <a:cubicBezTo>
                  <a:pt x="332" y="652"/>
                  <a:pt x="332" y="652"/>
                  <a:pt x="332" y="652"/>
                </a:cubicBezTo>
                <a:cubicBezTo>
                  <a:pt x="332" y="652"/>
                  <a:pt x="332" y="652"/>
                  <a:pt x="332" y="652"/>
                </a:cubicBezTo>
                <a:cubicBezTo>
                  <a:pt x="332" y="652"/>
                  <a:pt x="332" y="652"/>
                  <a:pt x="332" y="652"/>
                </a:cubicBezTo>
                <a:cubicBezTo>
                  <a:pt x="332" y="652"/>
                  <a:pt x="331" y="652"/>
                  <a:pt x="332" y="652"/>
                </a:cubicBezTo>
                <a:cubicBezTo>
                  <a:pt x="332" y="652"/>
                  <a:pt x="332" y="652"/>
                  <a:pt x="332" y="652"/>
                </a:cubicBezTo>
                <a:close/>
                <a:moveTo>
                  <a:pt x="66" y="652"/>
                </a:moveTo>
                <a:cubicBezTo>
                  <a:pt x="66" y="652"/>
                  <a:pt x="66" y="652"/>
                  <a:pt x="66" y="652"/>
                </a:cubicBezTo>
                <a:cubicBezTo>
                  <a:pt x="66" y="653"/>
                  <a:pt x="66" y="653"/>
                  <a:pt x="66" y="653"/>
                </a:cubicBezTo>
                <a:cubicBezTo>
                  <a:pt x="67" y="653"/>
                  <a:pt x="67" y="653"/>
                  <a:pt x="67" y="653"/>
                </a:cubicBezTo>
                <a:cubicBezTo>
                  <a:pt x="67" y="653"/>
                  <a:pt x="67" y="653"/>
                  <a:pt x="67" y="653"/>
                </a:cubicBezTo>
                <a:cubicBezTo>
                  <a:pt x="67" y="653"/>
                  <a:pt x="67" y="653"/>
                  <a:pt x="67" y="653"/>
                </a:cubicBezTo>
                <a:cubicBezTo>
                  <a:pt x="67" y="652"/>
                  <a:pt x="66" y="652"/>
                  <a:pt x="66" y="652"/>
                </a:cubicBezTo>
                <a:close/>
                <a:moveTo>
                  <a:pt x="200" y="653"/>
                </a:moveTo>
                <a:cubicBezTo>
                  <a:pt x="200" y="653"/>
                  <a:pt x="200" y="653"/>
                  <a:pt x="200" y="653"/>
                </a:cubicBezTo>
                <a:cubicBezTo>
                  <a:pt x="200" y="652"/>
                  <a:pt x="200" y="653"/>
                  <a:pt x="200" y="652"/>
                </a:cubicBezTo>
                <a:lnTo>
                  <a:pt x="200" y="653"/>
                </a:lnTo>
                <a:close/>
                <a:moveTo>
                  <a:pt x="330" y="654"/>
                </a:moveTo>
                <a:cubicBezTo>
                  <a:pt x="330" y="654"/>
                  <a:pt x="330" y="654"/>
                  <a:pt x="330" y="654"/>
                </a:cubicBezTo>
                <a:cubicBezTo>
                  <a:pt x="331" y="654"/>
                  <a:pt x="331" y="654"/>
                  <a:pt x="332" y="653"/>
                </a:cubicBezTo>
                <a:cubicBezTo>
                  <a:pt x="332" y="653"/>
                  <a:pt x="332" y="653"/>
                  <a:pt x="332" y="652"/>
                </a:cubicBezTo>
                <a:cubicBezTo>
                  <a:pt x="331" y="653"/>
                  <a:pt x="331" y="653"/>
                  <a:pt x="330" y="654"/>
                </a:cubicBezTo>
                <a:close/>
                <a:moveTo>
                  <a:pt x="100" y="653"/>
                </a:moveTo>
                <a:cubicBezTo>
                  <a:pt x="100" y="653"/>
                  <a:pt x="100" y="654"/>
                  <a:pt x="101" y="655"/>
                </a:cubicBezTo>
                <a:cubicBezTo>
                  <a:pt x="101" y="655"/>
                  <a:pt x="101" y="655"/>
                  <a:pt x="101" y="654"/>
                </a:cubicBezTo>
                <a:cubicBezTo>
                  <a:pt x="101" y="654"/>
                  <a:pt x="101" y="653"/>
                  <a:pt x="101" y="653"/>
                </a:cubicBezTo>
                <a:cubicBezTo>
                  <a:pt x="101" y="653"/>
                  <a:pt x="101" y="653"/>
                  <a:pt x="101" y="653"/>
                </a:cubicBezTo>
                <a:cubicBezTo>
                  <a:pt x="101" y="653"/>
                  <a:pt x="101" y="653"/>
                  <a:pt x="100" y="653"/>
                </a:cubicBezTo>
                <a:close/>
                <a:moveTo>
                  <a:pt x="333" y="662"/>
                </a:moveTo>
                <a:cubicBezTo>
                  <a:pt x="335" y="660"/>
                  <a:pt x="337" y="658"/>
                  <a:pt x="338" y="656"/>
                </a:cubicBezTo>
                <a:cubicBezTo>
                  <a:pt x="339" y="656"/>
                  <a:pt x="339" y="656"/>
                  <a:pt x="339" y="656"/>
                </a:cubicBezTo>
                <a:cubicBezTo>
                  <a:pt x="339" y="656"/>
                  <a:pt x="339" y="655"/>
                  <a:pt x="339" y="655"/>
                </a:cubicBezTo>
                <a:cubicBezTo>
                  <a:pt x="340" y="654"/>
                  <a:pt x="340" y="654"/>
                  <a:pt x="340" y="654"/>
                </a:cubicBezTo>
                <a:cubicBezTo>
                  <a:pt x="341" y="654"/>
                  <a:pt x="341" y="654"/>
                  <a:pt x="341" y="654"/>
                </a:cubicBezTo>
                <a:cubicBezTo>
                  <a:pt x="341" y="653"/>
                  <a:pt x="341" y="653"/>
                  <a:pt x="341" y="653"/>
                </a:cubicBezTo>
                <a:cubicBezTo>
                  <a:pt x="341" y="653"/>
                  <a:pt x="341" y="653"/>
                  <a:pt x="341" y="653"/>
                </a:cubicBezTo>
                <a:cubicBezTo>
                  <a:pt x="340" y="653"/>
                  <a:pt x="341" y="653"/>
                  <a:pt x="340" y="653"/>
                </a:cubicBezTo>
                <a:cubicBezTo>
                  <a:pt x="339" y="653"/>
                  <a:pt x="338" y="656"/>
                  <a:pt x="337" y="657"/>
                </a:cubicBezTo>
                <a:cubicBezTo>
                  <a:pt x="337" y="657"/>
                  <a:pt x="337" y="657"/>
                  <a:pt x="337" y="656"/>
                </a:cubicBezTo>
                <a:cubicBezTo>
                  <a:pt x="337" y="656"/>
                  <a:pt x="337" y="656"/>
                  <a:pt x="337" y="656"/>
                </a:cubicBezTo>
                <a:cubicBezTo>
                  <a:pt x="337" y="657"/>
                  <a:pt x="337" y="657"/>
                  <a:pt x="337" y="657"/>
                </a:cubicBezTo>
                <a:cubicBezTo>
                  <a:pt x="336" y="658"/>
                  <a:pt x="334" y="658"/>
                  <a:pt x="334" y="660"/>
                </a:cubicBezTo>
                <a:cubicBezTo>
                  <a:pt x="333" y="660"/>
                  <a:pt x="334" y="660"/>
                  <a:pt x="333" y="660"/>
                </a:cubicBezTo>
                <a:cubicBezTo>
                  <a:pt x="333" y="661"/>
                  <a:pt x="333" y="661"/>
                  <a:pt x="333" y="661"/>
                </a:cubicBezTo>
                <a:cubicBezTo>
                  <a:pt x="333" y="661"/>
                  <a:pt x="333" y="661"/>
                  <a:pt x="333" y="662"/>
                </a:cubicBezTo>
                <a:cubicBezTo>
                  <a:pt x="333" y="662"/>
                  <a:pt x="333" y="662"/>
                  <a:pt x="333" y="662"/>
                </a:cubicBezTo>
                <a:close/>
                <a:moveTo>
                  <a:pt x="100" y="653"/>
                </a:moveTo>
                <a:cubicBezTo>
                  <a:pt x="99" y="653"/>
                  <a:pt x="99" y="653"/>
                  <a:pt x="99" y="653"/>
                </a:cubicBezTo>
                <a:cubicBezTo>
                  <a:pt x="100" y="653"/>
                  <a:pt x="99" y="653"/>
                  <a:pt x="100" y="653"/>
                </a:cubicBezTo>
                <a:close/>
                <a:moveTo>
                  <a:pt x="66" y="654"/>
                </a:moveTo>
                <a:cubicBezTo>
                  <a:pt x="66" y="654"/>
                  <a:pt x="66" y="654"/>
                  <a:pt x="66" y="654"/>
                </a:cubicBezTo>
                <a:cubicBezTo>
                  <a:pt x="66" y="654"/>
                  <a:pt x="66" y="654"/>
                  <a:pt x="66" y="654"/>
                </a:cubicBezTo>
                <a:cubicBezTo>
                  <a:pt x="66" y="653"/>
                  <a:pt x="66" y="653"/>
                  <a:pt x="66" y="653"/>
                </a:cubicBezTo>
                <a:cubicBezTo>
                  <a:pt x="66" y="653"/>
                  <a:pt x="66" y="653"/>
                  <a:pt x="66" y="653"/>
                </a:cubicBezTo>
                <a:lnTo>
                  <a:pt x="66" y="654"/>
                </a:lnTo>
                <a:close/>
                <a:moveTo>
                  <a:pt x="198" y="654"/>
                </a:moveTo>
                <a:cubicBezTo>
                  <a:pt x="198" y="654"/>
                  <a:pt x="199" y="654"/>
                  <a:pt x="198" y="653"/>
                </a:cubicBezTo>
                <a:cubicBezTo>
                  <a:pt x="198" y="654"/>
                  <a:pt x="198" y="654"/>
                  <a:pt x="198" y="654"/>
                </a:cubicBezTo>
                <a:close/>
                <a:moveTo>
                  <a:pt x="329" y="653"/>
                </a:moveTo>
                <a:cubicBezTo>
                  <a:pt x="329" y="654"/>
                  <a:pt x="329" y="654"/>
                  <a:pt x="329" y="655"/>
                </a:cubicBezTo>
                <a:cubicBezTo>
                  <a:pt x="330" y="655"/>
                  <a:pt x="330" y="655"/>
                  <a:pt x="330" y="655"/>
                </a:cubicBezTo>
                <a:cubicBezTo>
                  <a:pt x="330" y="654"/>
                  <a:pt x="330" y="654"/>
                  <a:pt x="330" y="654"/>
                </a:cubicBezTo>
                <a:lnTo>
                  <a:pt x="329" y="653"/>
                </a:lnTo>
                <a:close/>
                <a:moveTo>
                  <a:pt x="102" y="655"/>
                </a:moveTo>
                <a:cubicBezTo>
                  <a:pt x="102" y="655"/>
                  <a:pt x="102" y="655"/>
                  <a:pt x="102" y="655"/>
                </a:cubicBezTo>
                <a:cubicBezTo>
                  <a:pt x="102" y="655"/>
                  <a:pt x="102" y="654"/>
                  <a:pt x="102" y="654"/>
                </a:cubicBezTo>
                <a:cubicBezTo>
                  <a:pt x="102" y="655"/>
                  <a:pt x="102" y="654"/>
                  <a:pt x="102" y="655"/>
                </a:cubicBezTo>
                <a:close/>
                <a:moveTo>
                  <a:pt x="333" y="654"/>
                </a:moveTo>
                <a:cubicBezTo>
                  <a:pt x="333" y="655"/>
                  <a:pt x="333" y="655"/>
                  <a:pt x="333" y="655"/>
                </a:cubicBezTo>
                <a:cubicBezTo>
                  <a:pt x="333" y="655"/>
                  <a:pt x="333" y="655"/>
                  <a:pt x="333" y="655"/>
                </a:cubicBezTo>
                <a:cubicBezTo>
                  <a:pt x="333" y="654"/>
                  <a:pt x="333" y="655"/>
                  <a:pt x="333" y="654"/>
                </a:cubicBezTo>
                <a:close/>
                <a:moveTo>
                  <a:pt x="104" y="656"/>
                </a:moveTo>
                <a:cubicBezTo>
                  <a:pt x="104" y="656"/>
                  <a:pt x="104" y="656"/>
                  <a:pt x="104" y="656"/>
                </a:cubicBezTo>
                <a:cubicBezTo>
                  <a:pt x="104" y="656"/>
                  <a:pt x="104" y="656"/>
                  <a:pt x="104" y="656"/>
                </a:cubicBezTo>
                <a:cubicBezTo>
                  <a:pt x="104" y="656"/>
                  <a:pt x="104" y="656"/>
                  <a:pt x="103" y="656"/>
                </a:cubicBezTo>
                <a:cubicBezTo>
                  <a:pt x="104" y="656"/>
                  <a:pt x="103" y="656"/>
                  <a:pt x="104" y="656"/>
                </a:cubicBezTo>
                <a:close/>
                <a:moveTo>
                  <a:pt x="105" y="657"/>
                </a:moveTo>
                <a:cubicBezTo>
                  <a:pt x="105" y="657"/>
                  <a:pt x="105" y="657"/>
                  <a:pt x="105" y="657"/>
                </a:cubicBezTo>
                <a:cubicBezTo>
                  <a:pt x="105" y="657"/>
                  <a:pt x="105" y="657"/>
                  <a:pt x="105" y="657"/>
                </a:cubicBezTo>
                <a:cubicBezTo>
                  <a:pt x="105" y="657"/>
                  <a:pt x="105" y="657"/>
                  <a:pt x="105" y="657"/>
                </a:cubicBezTo>
                <a:cubicBezTo>
                  <a:pt x="105" y="657"/>
                  <a:pt x="105" y="657"/>
                  <a:pt x="105" y="657"/>
                </a:cubicBezTo>
                <a:cubicBezTo>
                  <a:pt x="105" y="656"/>
                  <a:pt x="105" y="656"/>
                  <a:pt x="105" y="656"/>
                </a:cubicBezTo>
                <a:lnTo>
                  <a:pt x="105" y="657"/>
                </a:lnTo>
                <a:close/>
                <a:moveTo>
                  <a:pt x="256" y="657"/>
                </a:moveTo>
                <a:cubicBezTo>
                  <a:pt x="256" y="657"/>
                  <a:pt x="256" y="657"/>
                  <a:pt x="256" y="657"/>
                </a:cubicBezTo>
                <a:cubicBezTo>
                  <a:pt x="256" y="657"/>
                  <a:pt x="256" y="657"/>
                  <a:pt x="256" y="657"/>
                </a:cubicBezTo>
                <a:cubicBezTo>
                  <a:pt x="256" y="657"/>
                  <a:pt x="256" y="657"/>
                  <a:pt x="256" y="657"/>
                </a:cubicBezTo>
                <a:close/>
                <a:moveTo>
                  <a:pt x="330" y="658"/>
                </a:moveTo>
                <a:cubicBezTo>
                  <a:pt x="330" y="658"/>
                  <a:pt x="330" y="658"/>
                  <a:pt x="330" y="658"/>
                </a:cubicBezTo>
                <a:cubicBezTo>
                  <a:pt x="330" y="657"/>
                  <a:pt x="330" y="658"/>
                  <a:pt x="330" y="657"/>
                </a:cubicBezTo>
                <a:lnTo>
                  <a:pt x="330" y="658"/>
                </a:lnTo>
                <a:close/>
                <a:moveTo>
                  <a:pt x="189" y="658"/>
                </a:moveTo>
                <a:cubicBezTo>
                  <a:pt x="189" y="658"/>
                  <a:pt x="189" y="658"/>
                  <a:pt x="189" y="658"/>
                </a:cubicBezTo>
                <a:cubicBezTo>
                  <a:pt x="189" y="658"/>
                  <a:pt x="189" y="658"/>
                  <a:pt x="189" y="658"/>
                </a:cubicBezTo>
                <a:close/>
                <a:moveTo>
                  <a:pt x="109" y="659"/>
                </a:moveTo>
                <a:cubicBezTo>
                  <a:pt x="109" y="659"/>
                  <a:pt x="110" y="659"/>
                  <a:pt x="110" y="659"/>
                </a:cubicBezTo>
                <a:cubicBezTo>
                  <a:pt x="110" y="659"/>
                  <a:pt x="110" y="659"/>
                  <a:pt x="110" y="659"/>
                </a:cubicBezTo>
                <a:cubicBezTo>
                  <a:pt x="110" y="659"/>
                  <a:pt x="110" y="659"/>
                  <a:pt x="110" y="659"/>
                </a:cubicBezTo>
                <a:cubicBezTo>
                  <a:pt x="110" y="659"/>
                  <a:pt x="110" y="659"/>
                  <a:pt x="110" y="659"/>
                </a:cubicBezTo>
                <a:cubicBezTo>
                  <a:pt x="110" y="658"/>
                  <a:pt x="110" y="658"/>
                  <a:pt x="110" y="658"/>
                </a:cubicBezTo>
                <a:cubicBezTo>
                  <a:pt x="109" y="658"/>
                  <a:pt x="109" y="658"/>
                  <a:pt x="109" y="658"/>
                </a:cubicBezTo>
                <a:lnTo>
                  <a:pt x="109" y="659"/>
                </a:lnTo>
                <a:close/>
                <a:moveTo>
                  <a:pt x="112" y="660"/>
                </a:moveTo>
                <a:cubicBezTo>
                  <a:pt x="112" y="659"/>
                  <a:pt x="112" y="659"/>
                  <a:pt x="112" y="658"/>
                </a:cubicBezTo>
                <a:cubicBezTo>
                  <a:pt x="112" y="660"/>
                  <a:pt x="112" y="660"/>
                  <a:pt x="112" y="660"/>
                </a:cubicBezTo>
                <a:close/>
                <a:moveTo>
                  <a:pt x="326" y="659"/>
                </a:moveTo>
                <a:cubicBezTo>
                  <a:pt x="326" y="659"/>
                  <a:pt x="326" y="659"/>
                  <a:pt x="326" y="659"/>
                </a:cubicBezTo>
                <a:cubicBezTo>
                  <a:pt x="326" y="659"/>
                  <a:pt x="326" y="659"/>
                  <a:pt x="326" y="659"/>
                </a:cubicBezTo>
                <a:close/>
                <a:moveTo>
                  <a:pt x="114" y="659"/>
                </a:moveTo>
                <a:cubicBezTo>
                  <a:pt x="114" y="660"/>
                  <a:pt x="114" y="661"/>
                  <a:pt x="113" y="661"/>
                </a:cubicBezTo>
                <a:cubicBezTo>
                  <a:pt x="113" y="661"/>
                  <a:pt x="113" y="661"/>
                  <a:pt x="113" y="661"/>
                </a:cubicBezTo>
                <a:cubicBezTo>
                  <a:pt x="114" y="661"/>
                  <a:pt x="115" y="661"/>
                  <a:pt x="116" y="661"/>
                </a:cubicBezTo>
                <a:cubicBezTo>
                  <a:pt x="116" y="661"/>
                  <a:pt x="116" y="661"/>
                  <a:pt x="116" y="661"/>
                </a:cubicBezTo>
                <a:cubicBezTo>
                  <a:pt x="115" y="661"/>
                  <a:pt x="115" y="661"/>
                  <a:pt x="114" y="660"/>
                </a:cubicBezTo>
                <a:cubicBezTo>
                  <a:pt x="115" y="660"/>
                  <a:pt x="115" y="660"/>
                  <a:pt x="115" y="660"/>
                </a:cubicBezTo>
                <a:cubicBezTo>
                  <a:pt x="115" y="659"/>
                  <a:pt x="115" y="659"/>
                  <a:pt x="115" y="659"/>
                </a:cubicBezTo>
                <a:cubicBezTo>
                  <a:pt x="115" y="659"/>
                  <a:pt x="115" y="659"/>
                  <a:pt x="115" y="659"/>
                </a:cubicBezTo>
                <a:cubicBezTo>
                  <a:pt x="115" y="659"/>
                  <a:pt x="115" y="659"/>
                  <a:pt x="115" y="659"/>
                </a:cubicBezTo>
                <a:lnTo>
                  <a:pt x="114" y="659"/>
                </a:lnTo>
                <a:close/>
                <a:moveTo>
                  <a:pt x="115" y="659"/>
                </a:moveTo>
                <a:cubicBezTo>
                  <a:pt x="115" y="660"/>
                  <a:pt x="115" y="660"/>
                  <a:pt x="115" y="660"/>
                </a:cubicBezTo>
                <a:cubicBezTo>
                  <a:pt x="116" y="660"/>
                  <a:pt x="116" y="660"/>
                  <a:pt x="116" y="660"/>
                </a:cubicBezTo>
                <a:cubicBezTo>
                  <a:pt x="116" y="660"/>
                  <a:pt x="116" y="660"/>
                  <a:pt x="116" y="660"/>
                </a:cubicBezTo>
                <a:cubicBezTo>
                  <a:pt x="116" y="660"/>
                  <a:pt x="116" y="660"/>
                  <a:pt x="116" y="660"/>
                </a:cubicBezTo>
                <a:cubicBezTo>
                  <a:pt x="116" y="659"/>
                  <a:pt x="116" y="660"/>
                  <a:pt x="115" y="659"/>
                </a:cubicBezTo>
                <a:close/>
                <a:moveTo>
                  <a:pt x="304" y="660"/>
                </a:moveTo>
                <a:cubicBezTo>
                  <a:pt x="304" y="660"/>
                  <a:pt x="304" y="660"/>
                  <a:pt x="304" y="660"/>
                </a:cubicBezTo>
                <a:cubicBezTo>
                  <a:pt x="304" y="660"/>
                  <a:pt x="304" y="660"/>
                  <a:pt x="304" y="660"/>
                </a:cubicBezTo>
                <a:cubicBezTo>
                  <a:pt x="304" y="660"/>
                  <a:pt x="304" y="660"/>
                  <a:pt x="304" y="660"/>
                </a:cubicBezTo>
                <a:cubicBezTo>
                  <a:pt x="305" y="660"/>
                  <a:pt x="305" y="660"/>
                  <a:pt x="305" y="660"/>
                </a:cubicBezTo>
                <a:cubicBezTo>
                  <a:pt x="305" y="660"/>
                  <a:pt x="305" y="660"/>
                  <a:pt x="305" y="660"/>
                </a:cubicBezTo>
                <a:cubicBezTo>
                  <a:pt x="305" y="659"/>
                  <a:pt x="305" y="660"/>
                  <a:pt x="305" y="659"/>
                </a:cubicBezTo>
                <a:cubicBezTo>
                  <a:pt x="305" y="660"/>
                  <a:pt x="305" y="659"/>
                  <a:pt x="304" y="660"/>
                </a:cubicBezTo>
                <a:close/>
                <a:moveTo>
                  <a:pt x="81" y="660"/>
                </a:moveTo>
                <a:cubicBezTo>
                  <a:pt x="81" y="660"/>
                  <a:pt x="81" y="660"/>
                  <a:pt x="81" y="660"/>
                </a:cubicBezTo>
                <a:cubicBezTo>
                  <a:pt x="81" y="660"/>
                  <a:pt x="81" y="660"/>
                  <a:pt x="81" y="660"/>
                </a:cubicBezTo>
                <a:cubicBezTo>
                  <a:pt x="81" y="660"/>
                  <a:pt x="81" y="660"/>
                  <a:pt x="81" y="660"/>
                </a:cubicBezTo>
                <a:close/>
                <a:moveTo>
                  <a:pt x="325" y="660"/>
                </a:moveTo>
                <a:cubicBezTo>
                  <a:pt x="325" y="660"/>
                  <a:pt x="325" y="660"/>
                  <a:pt x="325" y="660"/>
                </a:cubicBezTo>
                <a:cubicBezTo>
                  <a:pt x="325" y="660"/>
                  <a:pt x="325" y="660"/>
                  <a:pt x="325" y="660"/>
                </a:cubicBezTo>
                <a:cubicBezTo>
                  <a:pt x="325" y="660"/>
                  <a:pt x="325" y="660"/>
                  <a:pt x="325" y="660"/>
                </a:cubicBezTo>
                <a:cubicBezTo>
                  <a:pt x="325" y="660"/>
                  <a:pt x="325" y="660"/>
                  <a:pt x="325" y="660"/>
                </a:cubicBezTo>
                <a:close/>
                <a:moveTo>
                  <a:pt x="239" y="660"/>
                </a:moveTo>
                <a:cubicBezTo>
                  <a:pt x="239" y="661"/>
                  <a:pt x="239" y="661"/>
                  <a:pt x="239" y="661"/>
                </a:cubicBezTo>
                <a:cubicBezTo>
                  <a:pt x="239" y="661"/>
                  <a:pt x="239" y="661"/>
                  <a:pt x="239" y="661"/>
                </a:cubicBezTo>
                <a:cubicBezTo>
                  <a:pt x="240" y="661"/>
                  <a:pt x="240" y="661"/>
                  <a:pt x="240" y="661"/>
                </a:cubicBezTo>
                <a:cubicBezTo>
                  <a:pt x="240" y="660"/>
                  <a:pt x="240" y="661"/>
                  <a:pt x="240" y="660"/>
                </a:cubicBezTo>
                <a:lnTo>
                  <a:pt x="239" y="660"/>
                </a:lnTo>
                <a:close/>
                <a:moveTo>
                  <a:pt x="81" y="661"/>
                </a:moveTo>
                <a:cubicBezTo>
                  <a:pt x="82" y="661"/>
                  <a:pt x="82" y="661"/>
                  <a:pt x="82" y="661"/>
                </a:cubicBezTo>
                <a:cubicBezTo>
                  <a:pt x="82" y="660"/>
                  <a:pt x="82" y="660"/>
                  <a:pt x="82" y="660"/>
                </a:cubicBezTo>
                <a:cubicBezTo>
                  <a:pt x="82" y="660"/>
                  <a:pt x="82" y="660"/>
                  <a:pt x="82" y="660"/>
                </a:cubicBezTo>
                <a:cubicBezTo>
                  <a:pt x="82" y="661"/>
                  <a:pt x="82" y="661"/>
                  <a:pt x="81" y="661"/>
                </a:cubicBezTo>
                <a:close/>
                <a:moveTo>
                  <a:pt x="325" y="661"/>
                </a:moveTo>
                <a:cubicBezTo>
                  <a:pt x="325" y="661"/>
                  <a:pt x="325" y="661"/>
                  <a:pt x="325" y="661"/>
                </a:cubicBezTo>
                <a:cubicBezTo>
                  <a:pt x="325" y="661"/>
                  <a:pt x="325" y="661"/>
                  <a:pt x="325" y="660"/>
                </a:cubicBezTo>
                <a:lnTo>
                  <a:pt x="325" y="661"/>
                </a:lnTo>
                <a:close/>
                <a:moveTo>
                  <a:pt x="176" y="661"/>
                </a:moveTo>
                <a:cubicBezTo>
                  <a:pt x="176" y="661"/>
                  <a:pt x="176" y="661"/>
                  <a:pt x="176" y="661"/>
                </a:cubicBezTo>
                <a:cubicBezTo>
                  <a:pt x="176" y="661"/>
                  <a:pt x="176" y="661"/>
                  <a:pt x="176" y="661"/>
                </a:cubicBezTo>
                <a:cubicBezTo>
                  <a:pt x="176" y="661"/>
                  <a:pt x="176" y="661"/>
                  <a:pt x="176" y="661"/>
                </a:cubicBezTo>
                <a:cubicBezTo>
                  <a:pt x="175" y="661"/>
                  <a:pt x="176" y="661"/>
                  <a:pt x="176" y="661"/>
                </a:cubicBezTo>
                <a:close/>
                <a:moveTo>
                  <a:pt x="246" y="661"/>
                </a:moveTo>
                <a:cubicBezTo>
                  <a:pt x="246" y="661"/>
                  <a:pt x="247" y="661"/>
                  <a:pt x="247" y="661"/>
                </a:cubicBezTo>
                <a:cubicBezTo>
                  <a:pt x="247" y="661"/>
                  <a:pt x="247" y="661"/>
                  <a:pt x="247" y="661"/>
                </a:cubicBezTo>
                <a:cubicBezTo>
                  <a:pt x="247" y="661"/>
                  <a:pt x="247" y="661"/>
                  <a:pt x="246" y="661"/>
                </a:cubicBezTo>
                <a:close/>
                <a:moveTo>
                  <a:pt x="174" y="661"/>
                </a:moveTo>
                <a:cubicBezTo>
                  <a:pt x="174" y="661"/>
                  <a:pt x="174" y="661"/>
                  <a:pt x="174" y="661"/>
                </a:cubicBezTo>
                <a:cubicBezTo>
                  <a:pt x="174" y="661"/>
                  <a:pt x="174" y="661"/>
                  <a:pt x="174" y="661"/>
                </a:cubicBezTo>
                <a:close/>
                <a:moveTo>
                  <a:pt x="247" y="661"/>
                </a:moveTo>
                <a:cubicBezTo>
                  <a:pt x="247" y="661"/>
                  <a:pt x="247" y="661"/>
                  <a:pt x="247" y="661"/>
                </a:cubicBezTo>
                <a:cubicBezTo>
                  <a:pt x="247" y="661"/>
                  <a:pt x="247" y="661"/>
                  <a:pt x="247" y="661"/>
                </a:cubicBezTo>
                <a:close/>
                <a:moveTo>
                  <a:pt x="246" y="662"/>
                </a:moveTo>
                <a:cubicBezTo>
                  <a:pt x="246" y="662"/>
                  <a:pt x="246" y="662"/>
                  <a:pt x="246" y="662"/>
                </a:cubicBezTo>
                <a:cubicBezTo>
                  <a:pt x="246" y="661"/>
                  <a:pt x="246" y="661"/>
                  <a:pt x="246" y="661"/>
                </a:cubicBezTo>
                <a:cubicBezTo>
                  <a:pt x="246" y="661"/>
                  <a:pt x="246" y="661"/>
                  <a:pt x="246" y="661"/>
                </a:cubicBezTo>
                <a:lnTo>
                  <a:pt x="246" y="662"/>
                </a:lnTo>
                <a:close/>
                <a:moveTo>
                  <a:pt x="82" y="662"/>
                </a:moveTo>
                <a:cubicBezTo>
                  <a:pt x="82" y="662"/>
                  <a:pt x="82" y="661"/>
                  <a:pt x="82" y="661"/>
                </a:cubicBezTo>
                <a:cubicBezTo>
                  <a:pt x="82" y="662"/>
                  <a:pt x="82" y="662"/>
                  <a:pt x="82" y="662"/>
                </a:cubicBezTo>
                <a:close/>
                <a:moveTo>
                  <a:pt x="245" y="661"/>
                </a:moveTo>
                <a:cubicBezTo>
                  <a:pt x="244" y="662"/>
                  <a:pt x="244" y="662"/>
                  <a:pt x="244" y="663"/>
                </a:cubicBezTo>
                <a:cubicBezTo>
                  <a:pt x="244" y="663"/>
                  <a:pt x="244" y="663"/>
                  <a:pt x="244" y="663"/>
                </a:cubicBezTo>
                <a:cubicBezTo>
                  <a:pt x="245" y="663"/>
                  <a:pt x="245" y="662"/>
                  <a:pt x="245" y="662"/>
                </a:cubicBezTo>
                <a:cubicBezTo>
                  <a:pt x="245" y="662"/>
                  <a:pt x="245" y="662"/>
                  <a:pt x="245" y="661"/>
                </a:cubicBezTo>
                <a:close/>
                <a:moveTo>
                  <a:pt x="324" y="675"/>
                </a:moveTo>
                <a:cubicBezTo>
                  <a:pt x="324" y="674"/>
                  <a:pt x="325" y="674"/>
                  <a:pt x="325" y="674"/>
                </a:cubicBezTo>
                <a:cubicBezTo>
                  <a:pt x="326" y="673"/>
                  <a:pt x="326" y="672"/>
                  <a:pt x="326" y="672"/>
                </a:cubicBezTo>
                <a:cubicBezTo>
                  <a:pt x="327" y="671"/>
                  <a:pt x="327" y="671"/>
                  <a:pt x="327" y="670"/>
                </a:cubicBezTo>
                <a:cubicBezTo>
                  <a:pt x="328" y="669"/>
                  <a:pt x="328" y="668"/>
                  <a:pt x="329" y="667"/>
                </a:cubicBezTo>
                <a:cubicBezTo>
                  <a:pt x="329" y="667"/>
                  <a:pt x="330" y="667"/>
                  <a:pt x="330" y="667"/>
                </a:cubicBezTo>
                <a:cubicBezTo>
                  <a:pt x="330" y="666"/>
                  <a:pt x="330" y="666"/>
                  <a:pt x="330" y="665"/>
                </a:cubicBezTo>
                <a:cubicBezTo>
                  <a:pt x="331" y="665"/>
                  <a:pt x="331" y="665"/>
                  <a:pt x="331" y="665"/>
                </a:cubicBezTo>
                <a:cubicBezTo>
                  <a:pt x="332" y="664"/>
                  <a:pt x="332" y="662"/>
                  <a:pt x="333" y="661"/>
                </a:cubicBezTo>
                <a:cubicBezTo>
                  <a:pt x="332" y="662"/>
                  <a:pt x="332" y="662"/>
                  <a:pt x="331" y="663"/>
                </a:cubicBezTo>
                <a:cubicBezTo>
                  <a:pt x="331" y="663"/>
                  <a:pt x="331" y="663"/>
                  <a:pt x="332" y="663"/>
                </a:cubicBezTo>
                <a:cubicBezTo>
                  <a:pt x="331" y="663"/>
                  <a:pt x="331" y="663"/>
                  <a:pt x="331" y="663"/>
                </a:cubicBezTo>
                <a:cubicBezTo>
                  <a:pt x="331" y="663"/>
                  <a:pt x="331" y="664"/>
                  <a:pt x="331" y="664"/>
                </a:cubicBezTo>
                <a:cubicBezTo>
                  <a:pt x="331" y="664"/>
                  <a:pt x="331" y="664"/>
                  <a:pt x="330" y="664"/>
                </a:cubicBezTo>
                <a:cubicBezTo>
                  <a:pt x="330" y="664"/>
                  <a:pt x="330" y="664"/>
                  <a:pt x="330" y="664"/>
                </a:cubicBezTo>
                <a:cubicBezTo>
                  <a:pt x="329" y="665"/>
                  <a:pt x="329" y="667"/>
                  <a:pt x="328" y="668"/>
                </a:cubicBezTo>
                <a:cubicBezTo>
                  <a:pt x="328" y="668"/>
                  <a:pt x="328" y="668"/>
                  <a:pt x="327" y="668"/>
                </a:cubicBezTo>
                <a:cubicBezTo>
                  <a:pt x="327" y="669"/>
                  <a:pt x="327" y="669"/>
                  <a:pt x="326" y="670"/>
                </a:cubicBezTo>
                <a:cubicBezTo>
                  <a:pt x="326" y="670"/>
                  <a:pt x="326" y="670"/>
                  <a:pt x="325" y="670"/>
                </a:cubicBezTo>
                <a:cubicBezTo>
                  <a:pt x="325" y="670"/>
                  <a:pt x="325" y="670"/>
                  <a:pt x="325" y="670"/>
                </a:cubicBezTo>
                <a:cubicBezTo>
                  <a:pt x="325" y="671"/>
                  <a:pt x="325" y="671"/>
                  <a:pt x="325" y="671"/>
                </a:cubicBezTo>
                <a:cubicBezTo>
                  <a:pt x="325" y="672"/>
                  <a:pt x="325" y="672"/>
                  <a:pt x="325" y="672"/>
                </a:cubicBezTo>
                <a:cubicBezTo>
                  <a:pt x="325" y="673"/>
                  <a:pt x="325" y="673"/>
                  <a:pt x="325" y="673"/>
                </a:cubicBezTo>
                <a:cubicBezTo>
                  <a:pt x="324" y="673"/>
                  <a:pt x="324" y="673"/>
                  <a:pt x="324" y="673"/>
                </a:cubicBezTo>
                <a:cubicBezTo>
                  <a:pt x="324" y="673"/>
                  <a:pt x="324" y="673"/>
                  <a:pt x="324" y="673"/>
                </a:cubicBezTo>
                <a:cubicBezTo>
                  <a:pt x="324" y="674"/>
                  <a:pt x="324" y="673"/>
                  <a:pt x="324" y="674"/>
                </a:cubicBezTo>
                <a:cubicBezTo>
                  <a:pt x="324" y="675"/>
                  <a:pt x="324" y="675"/>
                  <a:pt x="324" y="675"/>
                </a:cubicBezTo>
                <a:cubicBezTo>
                  <a:pt x="323" y="675"/>
                  <a:pt x="323" y="675"/>
                  <a:pt x="323" y="675"/>
                </a:cubicBezTo>
                <a:cubicBezTo>
                  <a:pt x="322" y="675"/>
                  <a:pt x="323" y="675"/>
                  <a:pt x="323" y="676"/>
                </a:cubicBezTo>
                <a:cubicBezTo>
                  <a:pt x="323" y="676"/>
                  <a:pt x="323" y="676"/>
                  <a:pt x="323" y="675"/>
                </a:cubicBezTo>
                <a:cubicBezTo>
                  <a:pt x="322" y="675"/>
                  <a:pt x="322" y="675"/>
                  <a:pt x="322" y="675"/>
                </a:cubicBezTo>
                <a:cubicBezTo>
                  <a:pt x="322" y="676"/>
                  <a:pt x="323" y="676"/>
                  <a:pt x="323" y="677"/>
                </a:cubicBezTo>
                <a:cubicBezTo>
                  <a:pt x="322" y="677"/>
                  <a:pt x="322" y="677"/>
                  <a:pt x="322" y="677"/>
                </a:cubicBezTo>
                <a:cubicBezTo>
                  <a:pt x="322" y="677"/>
                  <a:pt x="322" y="677"/>
                  <a:pt x="322" y="677"/>
                </a:cubicBezTo>
                <a:cubicBezTo>
                  <a:pt x="322" y="678"/>
                  <a:pt x="322" y="678"/>
                  <a:pt x="322" y="679"/>
                </a:cubicBezTo>
                <a:cubicBezTo>
                  <a:pt x="323" y="678"/>
                  <a:pt x="323" y="676"/>
                  <a:pt x="324" y="675"/>
                </a:cubicBezTo>
                <a:close/>
                <a:moveTo>
                  <a:pt x="309" y="663"/>
                </a:moveTo>
                <a:cubicBezTo>
                  <a:pt x="309" y="662"/>
                  <a:pt x="309" y="662"/>
                  <a:pt x="309" y="662"/>
                </a:cubicBezTo>
                <a:cubicBezTo>
                  <a:pt x="309" y="662"/>
                  <a:pt x="309" y="662"/>
                  <a:pt x="309" y="662"/>
                </a:cubicBezTo>
                <a:cubicBezTo>
                  <a:pt x="309" y="662"/>
                  <a:pt x="309" y="662"/>
                  <a:pt x="308" y="662"/>
                </a:cubicBezTo>
                <a:cubicBezTo>
                  <a:pt x="308" y="662"/>
                  <a:pt x="308" y="662"/>
                  <a:pt x="308" y="662"/>
                </a:cubicBezTo>
                <a:cubicBezTo>
                  <a:pt x="308" y="662"/>
                  <a:pt x="308" y="662"/>
                  <a:pt x="308" y="662"/>
                </a:cubicBezTo>
                <a:cubicBezTo>
                  <a:pt x="308" y="662"/>
                  <a:pt x="308" y="662"/>
                  <a:pt x="308" y="663"/>
                </a:cubicBezTo>
                <a:cubicBezTo>
                  <a:pt x="308" y="663"/>
                  <a:pt x="308" y="663"/>
                  <a:pt x="309" y="663"/>
                </a:cubicBezTo>
                <a:close/>
                <a:moveTo>
                  <a:pt x="324" y="662"/>
                </a:moveTo>
                <a:cubicBezTo>
                  <a:pt x="324" y="662"/>
                  <a:pt x="324" y="662"/>
                  <a:pt x="324" y="662"/>
                </a:cubicBezTo>
                <a:cubicBezTo>
                  <a:pt x="324" y="662"/>
                  <a:pt x="324" y="662"/>
                  <a:pt x="324" y="662"/>
                </a:cubicBezTo>
                <a:cubicBezTo>
                  <a:pt x="324" y="662"/>
                  <a:pt x="324" y="662"/>
                  <a:pt x="324" y="662"/>
                </a:cubicBezTo>
                <a:cubicBezTo>
                  <a:pt x="324" y="662"/>
                  <a:pt x="324" y="662"/>
                  <a:pt x="324" y="662"/>
                </a:cubicBezTo>
                <a:close/>
                <a:moveTo>
                  <a:pt x="118" y="663"/>
                </a:moveTo>
                <a:cubicBezTo>
                  <a:pt x="119" y="663"/>
                  <a:pt x="119" y="663"/>
                  <a:pt x="119" y="663"/>
                </a:cubicBezTo>
                <a:cubicBezTo>
                  <a:pt x="118" y="663"/>
                  <a:pt x="119" y="663"/>
                  <a:pt x="118" y="662"/>
                </a:cubicBezTo>
                <a:lnTo>
                  <a:pt x="118" y="663"/>
                </a:lnTo>
                <a:close/>
                <a:moveTo>
                  <a:pt x="322" y="663"/>
                </a:moveTo>
                <a:cubicBezTo>
                  <a:pt x="322" y="663"/>
                  <a:pt x="322" y="663"/>
                  <a:pt x="322" y="663"/>
                </a:cubicBezTo>
                <a:cubicBezTo>
                  <a:pt x="322" y="664"/>
                  <a:pt x="322" y="664"/>
                  <a:pt x="322" y="664"/>
                </a:cubicBezTo>
                <a:cubicBezTo>
                  <a:pt x="323" y="664"/>
                  <a:pt x="322" y="664"/>
                  <a:pt x="323" y="664"/>
                </a:cubicBezTo>
                <a:cubicBezTo>
                  <a:pt x="323" y="664"/>
                  <a:pt x="323" y="664"/>
                  <a:pt x="323" y="664"/>
                </a:cubicBezTo>
                <a:cubicBezTo>
                  <a:pt x="323" y="664"/>
                  <a:pt x="323" y="664"/>
                  <a:pt x="323" y="664"/>
                </a:cubicBezTo>
                <a:cubicBezTo>
                  <a:pt x="323" y="663"/>
                  <a:pt x="323" y="663"/>
                  <a:pt x="323" y="663"/>
                </a:cubicBezTo>
                <a:cubicBezTo>
                  <a:pt x="322" y="663"/>
                  <a:pt x="322" y="663"/>
                  <a:pt x="322" y="663"/>
                </a:cubicBezTo>
                <a:cubicBezTo>
                  <a:pt x="322" y="663"/>
                  <a:pt x="322" y="663"/>
                  <a:pt x="323" y="663"/>
                </a:cubicBezTo>
                <a:cubicBezTo>
                  <a:pt x="322" y="663"/>
                  <a:pt x="322" y="663"/>
                  <a:pt x="322" y="663"/>
                </a:cubicBezTo>
                <a:close/>
                <a:moveTo>
                  <a:pt x="243" y="664"/>
                </a:moveTo>
                <a:cubicBezTo>
                  <a:pt x="243" y="664"/>
                  <a:pt x="243" y="664"/>
                  <a:pt x="243" y="664"/>
                </a:cubicBezTo>
                <a:cubicBezTo>
                  <a:pt x="243" y="664"/>
                  <a:pt x="243" y="664"/>
                  <a:pt x="243" y="664"/>
                </a:cubicBezTo>
                <a:cubicBezTo>
                  <a:pt x="244" y="664"/>
                  <a:pt x="244" y="664"/>
                  <a:pt x="244" y="664"/>
                </a:cubicBezTo>
                <a:cubicBezTo>
                  <a:pt x="244" y="664"/>
                  <a:pt x="244" y="663"/>
                  <a:pt x="244" y="663"/>
                </a:cubicBezTo>
                <a:cubicBezTo>
                  <a:pt x="243" y="663"/>
                  <a:pt x="243" y="664"/>
                  <a:pt x="243" y="664"/>
                </a:cubicBezTo>
                <a:close/>
                <a:moveTo>
                  <a:pt x="306" y="663"/>
                </a:moveTo>
                <a:cubicBezTo>
                  <a:pt x="306" y="663"/>
                  <a:pt x="306" y="663"/>
                  <a:pt x="306" y="663"/>
                </a:cubicBezTo>
                <a:cubicBezTo>
                  <a:pt x="306" y="663"/>
                  <a:pt x="306" y="663"/>
                  <a:pt x="306" y="663"/>
                </a:cubicBezTo>
                <a:close/>
                <a:moveTo>
                  <a:pt x="325" y="664"/>
                </a:moveTo>
                <a:cubicBezTo>
                  <a:pt x="325" y="664"/>
                  <a:pt x="325" y="664"/>
                  <a:pt x="325" y="664"/>
                </a:cubicBezTo>
                <a:cubicBezTo>
                  <a:pt x="325" y="663"/>
                  <a:pt x="325" y="663"/>
                  <a:pt x="325" y="663"/>
                </a:cubicBezTo>
                <a:cubicBezTo>
                  <a:pt x="325" y="663"/>
                  <a:pt x="325" y="663"/>
                  <a:pt x="325" y="663"/>
                </a:cubicBezTo>
                <a:lnTo>
                  <a:pt x="325" y="664"/>
                </a:lnTo>
                <a:close/>
                <a:moveTo>
                  <a:pt x="308" y="664"/>
                </a:moveTo>
                <a:cubicBezTo>
                  <a:pt x="308" y="664"/>
                  <a:pt x="308" y="664"/>
                  <a:pt x="308" y="664"/>
                </a:cubicBezTo>
                <a:cubicBezTo>
                  <a:pt x="308" y="663"/>
                  <a:pt x="308" y="664"/>
                  <a:pt x="307" y="663"/>
                </a:cubicBezTo>
                <a:cubicBezTo>
                  <a:pt x="307" y="663"/>
                  <a:pt x="307" y="663"/>
                  <a:pt x="307" y="664"/>
                </a:cubicBezTo>
                <a:cubicBezTo>
                  <a:pt x="307" y="664"/>
                  <a:pt x="307" y="664"/>
                  <a:pt x="307" y="664"/>
                </a:cubicBezTo>
                <a:cubicBezTo>
                  <a:pt x="307" y="664"/>
                  <a:pt x="307" y="664"/>
                  <a:pt x="308" y="664"/>
                </a:cubicBezTo>
                <a:close/>
                <a:moveTo>
                  <a:pt x="307" y="665"/>
                </a:moveTo>
                <a:cubicBezTo>
                  <a:pt x="306" y="664"/>
                  <a:pt x="306" y="664"/>
                  <a:pt x="306" y="665"/>
                </a:cubicBezTo>
                <a:cubicBezTo>
                  <a:pt x="306" y="664"/>
                  <a:pt x="306" y="664"/>
                  <a:pt x="306" y="664"/>
                </a:cubicBezTo>
                <a:cubicBezTo>
                  <a:pt x="305" y="664"/>
                  <a:pt x="305" y="665"/>
                  <a:pt x="305" y="666"/>
                </a:cubicBezTo>
                <a:cubicBezTo>
                  <a:pt x="305" y="666"/>
                  <a:pt x="305" y="666"/>
                  <a:pt x="305" y="666"/>
                </a:cubicBezTo>
                <a:cubicBezTo>
                  <a:pt x="306" y="666"/>
                  <a:pt x="306" y="665"/>
                  <a:pt x="307" y="665"/>
                </a:cubicBezTo>
                <a:close/>
                <a:moveTo>
                  <a:pt x="302" y="664"/>
                </a:moveTo>
                <a:cubicBezTo>
                  <a:pt x="302" y="664"/>
                  <a:pt x="302" y="664"/>
                  <a:pt x="302" y="665"/>
                </a:cubicBezTo>
                <a:cubicBezTo>
                  <a:pt x="302" y="665"/>
                  <a:pt x="302" y="665"/>
                  <a:pt x="302" y="665"/>
                </a:cubicBezTo>
                <a:cubicBezTo>
                  <a:pt x="302" y="665"/>
                  <a:pt x="302" y="665"/>
                  <a:pt x="302" y="665"/>
                </a:cubicBezTo>
                <a:cubicBezTo>
                  <a:pt x="302" y="664"/>
                  <a:pt x="302" y="664"/>
                  <a:pt x="302" y="664"/>
                </a:cubicBezTo>
                <a:close/>
                <a:moveTo>
                  <a:pt x="321" y="665"/>
                </a:moveTo>
                <a:cubicBezTo>
                  <a:pt x="321" y="665"/>
                  <a:pt x="321" y="665"/>
                  <a:pt x="321" y="665"/>
                </a:cubicBezTo>
                <a:cubicBezTo>
                  <a:pt x="321" y="665"/>
                  <a:pt x="321" y="665"/>
                  <a:pt x="321" y="665"/>
                </a:cubicBezTo>
                <a:cubicBezTo>
                  <a:pt x="321" y="665"/>
                  <a:pt x="322" y="665"/>
                  <a:pt x="322" y="665"/>
                </a:cubicBezTo>
                <a:cubicBezTo>
                  <a:pt x="322" y="665"/>
                  <a:pt x="322" y="665"/>
                  <a:pt x="322" y="665"/>
                </a:cubicBezTo>
                <a:cubicBezTo>
                  <a:pt x="322" y="665"/>
                  <a:pt x="322" y="665"/>
                  <a:pt x="322" y="665"/>
                </a:cubicBezTo>
                <a:cubicBezTo>
                  <a:pt x="322" y="664"/>
                  <a:pt x="322" y="664"/>
                  <a:pt x="322" y="664"/>
                </a:cubicBezTo>
                <a:cubicBezTo>
                  <a:pt x="322" y="664"/>
                  <a:pt x="322" y="664"/>
                  <a:pt x="321" y="665"/>
                </a:cubicBezTo>
                <a:close/>
                <a:moveTo>
                  <a:pt x="151" y="666"/>
                </a:moveTo>
                <a:cubicBezTo>
                  <a:pt x="151" y="665"/>
                  <a:pt x="151" y="665"/>
                  <a:pt x="151" y="665"/>
                </a:cubicBezTo>
                <a:cubicBezTo>
                  <a:pt x="150" y="665"/>
                  <a:pt x="150" y="665"/>
                  <a:pt x="150" y="665"/>
                </a:cubicBezTo>
                <a:cubicBezTo>
                  <a:pt x="149" y="665"/>
                  <a:pt x="149" y="665"/>
                  <a:pt x="149" y="665"/>
                </a:cubicBezTo>
                <a:cubicBezTo>
                  <a:pt x="149" y="665"/>
                  <a:pt x="149" y="667"/>
                  <a:pt x="149" y="667"/>
                </a:cubicBezTo>
                <a:cubicBezTo>
                  <a:pt x="149" y="668"/>
                  <a:pt x="150" y="668"/>
                  <a:pt x="150" y="667"/>
                </a:cubicBezTo>
                <a:cubicBezTo>
                  <a:pt x="150" y="667"/>
                  <a:pt x="150" y="667"/>
                  <a:pt x="150" y="666"/>
                </a:cubicBezTo>
                <a:cubicBezTo>
                  <a:pt x="150" y="666"/>
                  <a:pt x="150" y="666"/>
                  <a:pt x="150" y="666"/>
                </a:cubicBezTo>
                <a:cubicBezTo>
                  <a:pt x="151" y="666"/>
                  <a:pt x="151" y="666"/>
                  <a:pt x="151" y="666"/>
                </a:cubicBezTo>
                <a:close/>
                <a:moveTo>
                  <a:pt x="324" y="665"/>
                </a:moveTo>
                <a:cubicBezTo>
                  <a:pt x="323" y="665"/>
                  <a:pt x="324" y="665"/>
                  <a:pt x="323" y="665"/>
                </a:cubicBezTo>
                <a:cubicBezTo>
                  <a:pt x="323" y="665"/>
                  <a:pt x="323" y="665"/>
                  <a:pt x="323" y="665"/>
                </a:cubicBezTo>
                <a:cubicBezTo>
                  <a:pt x="323" y="665"/>
                  <a:pt x="323" y="665"/>
                  <a:pt x="323" y="665"/>
                </a:cubicBezTo>
                <a:lnTo>
                  <a:pt x="324" y="665"/>
                </a:lnTo>
                <a:close/>
                <a:moveTo>
                  <a:pt x="122" y="665"/>
                </a:moveTo>
                <a:cubicBezTo>
                  <a:pt x="122" y="665"/>
                  <a:pt x="122" y="665"/>
                  <a:pt x="122" y="665"/>
                </a:cubicBezTo>
                <a:cubicBezTo>
                  <a:pt x="122" y="666"/>
                  <a:pt x="122" y="666"/>
                  <a:pt x="122" y="666"/>
                </a:cubicBezTo>
                <a:cubicBezTo>
                  <a:pt x="122" y="666"/>
                  <a:pt x="122" y="666"/>
                  <a:pt x="122" y="666"/>
                </a:cubicBezTo>
                <a:lnTo>
                  <a:pt x="122" y="665"/>
                </a:lnTo>
                <a:close/>
                <a:moveTo>
                  <a:pt x="303" y="666"/>
                </a:moveTo>
                <a:cubicBezTo>
                  <a:pt x="303" y="665"/>
                  <a:pt x="303" y="665"/>
                  <a:pt x="303" y="665"/>
                </a:cubicBezTo>
                <a:cubicBezTo>
                  <a:pt x="302" y="665"/>
                  <a:pt x="302" y="665"/>
                  <a:pt x="302" y="665"/>
                </a:cubicBezTo>
                <a:cubicBezTo>
                  <a:pt x="302" y="666"/>
                  <a:pt x="302" y="666"/>
                  <a:pt x="302" y="666"/>
                </a:cubicBezTo>
                <a:lnTo>
                  <a:pt x="303" y="666"/>
                </a:lnTo>
                <a:close/>
                <a:moveTo>
                  <a:pt x="142" y="665"/>
                </a:moveTo>
                <a:cubicBezTo>
                  <a:pt x="142" y="666"/>
                  <a:pt x="142" y="667"/>
                  <a:pt x="142" y="668"/>
                </a:cubicBezTo>
                <a:cubicBezTo>
                  <a:pt x="141" y="667"/>
                  <a:pt x="141" y="667"/>
                  <a:pt x="140" y="668"/>
                </a:cubicBezTo>
                <a:cubicBezTo>
                  <a:pt x="140" y="668"/>
                  <a:pt x="140" y="668"/>
                  <a:pt x="141" y="668"/>
                </a:cubicBezTo>
                <a:cubicBezTo>
                  <a:pt x="141" y="668"/>
                  <a:pt x="142" y="668"/>
                  <a:pt x="142" y="667"/>
                </a:cubicBezTo>
                <a:cubicBezTo>
                  <a:pt x="142" y="668"/>
                  <a:pt x="142" y="668"/>
                  <a:pt x="142" y="668"/>
                </a:cubicBezTo>
                <a:cubicBezTo>
                  <a:pt x="143" y="668"/>
                  <a:pt x="143" y="668"/>
                  <a:pt x="143" y="668"/>
                </a:cubicBezTo>
                <a:cubicBezTo>
                  <a:pt x="143" y="668"/>
                  <a:pt x="143" y="668"/>
                  <a:pt x="143" y="668"/>
                </a:cubicBezTo>
                <a:cubicBezTo>
                  <a:pt x="143" y="667"/>
                  <a:pt x="143" y="667"/>
                  <a:pt x="142" y="667"/>
                </a:cubicBezTo>
                <a:cubicBezTo>
                  <a:pt x="142" y="667"/>
                  <a:pt x="143" y="666"/>
                  <a:pt x="143" y="666"/>
                </a:cubicBezTo>
                <a:cubicBezTo>
                  <a:pt x="143" y="665"/>
                  <a:pt x="143" y="665"/>
                  <a:pt x="142" y="665"/>
                </a:cubicBezTo>
                <a:close/>
                <a:moveTo>
                  <a:pt x="326" y="666"/>
                </a:moveTo>
                <a:cubicBezTo>
                  <a:pt x="326" y="665"/>
                  <a:pt x="326" y="665"/>
                  <a:pt x="326" y="665"/>
                </a:cubicBezTo>
                <a:cubicBezTo>
                  <a:pt x="326" y="665"/>
                  <a:pt x="326" y="665"/>
                  <a:pt x="326" y="665"/>
                </a:cubicBezTo>
                <a:cubicBezTo>
                  <a:pt x="326" y="666"/>
                  <a:pt x="326" y="666"/>
                  <a:pt x="326" y="666"/>
                </a:cubicBezTo>
                <a:close/>
                <a:moveTo>
                  <a:pt x="136" y="666"/>
                </a:moveTo>
                <a:cubicBezTo>
                  <a:pt x="136" y="666"/>
                  <a:pt x="136" y="666"/>
                  <a:pt x="136" y="666"/>
                </a:cubicBezTo>
                <a:cubicBezTo>
                  <a:pt x="136" y="666"/>
                  <a:pt x="136" y="666"/>
                  <a:pt x="136" y="666"/>
                </a:cubicBezTo>
                <a:cubicBezTo>
                  <a:pt x="136" y="666"/>
                  <a:pt x="136" y="666"/>
                  <a:pt x="136" y="666"/>
                </a:cubicBezTo>
                <a:cubicBezTo>
                  <a:pt x="136" y="665"/>
                  <a:pt x="136" y="666"/>
                  <a:pt x="136" y="665"/>
                </a:cubicBezTo>
                <a:lnTo>
                  <a:pt x="136" y="666"/>
                </a:lnTo>
                <a:close/>
                <a:moveTo>
                  <a:pt x="148" y="667"/>
                </a:moveTo>
                <a:cubicBezTo>
                  <a:pt x="148" y="666"/>
                  <a:pt x="148" y="666"/>
                  <a:pt x="148" y="665"/>
                </a:cubicBezTo>
                <a:cubicBezTo>
                  <a:pt x="147" y="665"/>
                  <a:pt x="147" y="665"/>
                  <a:pt x="147" y="665"/>
                </a:cubicBezTo>
                <a:cubicBezTo>
                  <a:pt x="147" y="666"/>
                  <a:pt x="148" y="666"/>
                  <a:pt x="148" y="667"/>
                </a:cubicBezTo>
                <a:cubicBezTo>
                  <a:pt x="148" y="667"/>
                  <a:pt x="148" y="667"/>
                  <a:pt x="148" y="667"/>
                </a:cubicBezTo>
                <a:cubicBezTo>
                  <a:pt x="148" y="667"/>
                  <a:pt x="148" y="667"/>
                  <a:pt x="148" y="667"/>
                </a:cubicBezTo>
                <a:close/>
                <a:moveTo>
                  <a:pt x="243" y="666"/>
                </a:moveTo>
                <a:cubicBezTo>
                  <a:pt x="243" y="666"/>
                  <a:pt x="243" y="666"/>
                  <a:pt x="243" y="666"/>
                </a:cubicBezTo>
                <a:cubicBezTo>
                  <a:pt x="243" y="665"/>
                  <a:pt x="243" y="665"/>
                  <a:pt x="243" y="665"/>
                </a:cubicBezTo>
                <a:cubicBezTo>
                  <a:pt x="243" y="665"/>
                  <a:pt x="243" y="665"/>
                  <a:pt x="243" y="665"/>
                </a:cubicBezTo>
                <a:lnTo>
                  <a:pt x="243" y="666"/>
                </a:lnTo>
                <a:close/>
                <a:moveTo>
                  <a:pt x="302" y="666"/>
                </a:moveTo>
                <a:cubicBezTo>
                  <a:pt x="302" y="666"/>
                  <a:pt x="302" y="666"/>
                  <a:pt x="302" y="666"/>
                </a:cubicBezTo>
                <a:cubicBezTo>
                  <a:pt x="302" y="665"/>
                  <a:pt x="302" y="666"/>
                  <a:pt x="302" y="665"/>
                </a:cubicBezTo>
                <a:lnTo>
                  <a:pt x="302" y="666"/>
                </a:lnTo>
                <a:close/>
                <a:moveTo>
                  <a:pt x="320" y="666"/>
                </a:moveTo>
                <a:cubicBezTo>
                  <a:pt x="321" y="666"/>
                  <a:pt x="321" y="666"/>
                  <a:pt x="321" y="666"/>
                </a:cubicBezTo>
                <a:cubicBezTo>
                  <a:pt x="321" y="666"/>
                  <a:pt x="321" y="666"/>
                  <a:pt x="321" y="666"/>
                </a:cubicBezTo>
                <a:cubicBezTo>
                  <a:pt x="321" y="665"/>
                  <a:pt x="321" y="665"/>
                  <a:pt x="321" y="665"/>
                </a:cubicBezTo>
                <a:cubicBezTo>
                  <a:pt x="321" y="665"/>
                  <a:pt x="321" y="666"/>
                  <a:pt x="320" y="666"/>
                </a:cubicBezTo>
                <a:close/>
                <a:moveTo>
                  <a:pt x="241" y="666"/>
                </a:moveTo>
                <a:cubicBezTo>
                  <a:pt x="241" y="666"/>
                  <a:pt x="241" y="666"/>
                  <a:pt x="241" y="666"/>
                </a:cubicBezTo>
                <a:cubicBezTo>
                  <a:pt x="241" y="666"/>
                  <a:pt x="241" y="666"/>
                  <a:pt x="241" y="666"/>
                </a:cubicBezTo>
                <a:close/>
                <a:moveTo>
                  <a:pt x="144" y="666"/>
                </a:moveTo>
                <a:cubicBezTo>
                  <a:pt x="144" y="666"/>
                  <a:pt x="144" y="666"/>
                  <a:pt x="144" y="666"/>
                </a:cubicBezTo>
                <a:cubicBezTo>
                  <a:pt x="144" y="666"/>
                  <a:pt x="144" y="666"/>
                  <a:pt x="143" y="666"/>
                </a:cubicBezTo>
                <a:cubicBezTo>
                  <a:pt x="143" y="667"/>
                  <a:pt x="143" y="667"/>
                  <a:pt x="144" y="667"/>
                </a:cubicBezTo>
                <a:cubicBezTo>
                  <a:pt x="144" y="667"/>
                  <a:pt x="144" y="667"/>
                  <a:pt x="144" y="667"/>
                </a:cubicBezTo>
                <a:cubicBezTo>
                  <a:pt x="145" y="667"/>
                  <a:pt x="145" y="667"/>
                  <a:pt x="145" y="667"/>
                </a:cubicBezTo>
                <a:cubicBezTo>
                  <a:pt x="144" y="666"/>
                  <a:pt x="144" y="667"/>
                  <a:pt x="144" y="666"/>
                </a:cubicBezTo>
                <a:close/>
                <a:moveTo>
                  <a:pt x="127" y="667"/>
                </a:moveTo>
                <a:cubicBezTo>
                  <a:pt x="126" y="667"/>
                  <a:pt x="126" y="667"/>
                  <a:pt x="126" y="667"/>
                </a:cubicBezTo>
                <a:cubicBezTo>
                  <a:pt x="126" y="667"/>
                  <a:pt x="126" y="667"/>
                  <a:pt x="126" y="667"/>
                </a:cubicBezTo>
                <a:cubicBezTo>
                  <a:pt x="127" y="667"/>
                  <a:pt x="127" y="667"/>
                  <a:pt x="127" y="667"/>
                </a:cubicBezTo>
                <a:close/>
                <a:moveTo>
                  <a:pt x="322" y="667"/>
                </a:moveTo>
                <a:cubicBezTo>
                  <a:pt x="322" y="667"/>
                  <a:pt x="322" y="667"/>
                  <a:pt x="322" y="667"/>
                </a:cubicBezTo>
                <a:cubicBezTo>
                  <a:pt x="322" y="667"/>
                  <a:pt x="322" y="667"/>
                  <a:pt x="322" y="667"/>
                </a:cubicBezTo>
                <a:cubicBezTo>
                  <a:pt x="322" y="667"/>
                  <a:pt x="322" y="667"/>
                  <a:pt x="322" y="667"/>
                </a:cubicBezTo>
                <a:close/>
                <a:moveTo>
                  <a:pt x="128" y="667"/>
                </a:moveTo>
                <a:cubicBezTo>
                  <a:pt x="127" y="667"/>
                  <a:pt x="127" y="667"/>
                  <a:pt x="127" y="667"/>
                </a:cubicBezTo>
                <a:cubicBezTo>
                  <a:pt x="127" y="668"/>
                  <a:pt x="127" y="668"/>
                  <a:pt x="127" y="668"/>
                </a:cubicBezTo>
                <a:cubicBezTo>
                  <a:pt x="127" y="668"/>
                  <a:pt x="127" y="668"/>
                  <a:pt x="128" y="668"/>
                </a:cubicBezTo>
                <a:lnTo>
                  <a:pt x="128" y="667"/>
                </a:lnTo>
                <a:close/>
                <a:moveTo>
                  <a:pt x="240" y="667"/>
                </a:moveTo>
                <a:cubicBezTo>
                  <a:pt x="240" y="667"/>
                  <a:pt x="240" y="667"/>
                  <a:pt x="240" y="667"/>
                </a:cubicBezTo>
                <a:cubicBezTo>
                  <a:pt x="241" y="667"/>
                  <a:pt x="241" y="667"/>
                  <a:pt x="241" y="667"/>
                </a:cubicBezTo>
                <a:cubicBezTo>
                  <a:pt x="241" y="667"/>
                  <a:pt x="241" y="667"/>
                  <a:pt x="241" y="667"/>
                </a:cubicBezTo>
                <a:cubicBezTo>
                  <a:pt x="241" y="667"/>
                  <a:pt x="241" y="667"/>
                  <a:pt x="241" y="667"/>
                </a:cubicBezTo>
                <a:lnTo>
                  <a:pt x="240" y="667"/>
                </a:lnTo>
                <a:close/>
                <a:moveTo>
                  <a:pt x="237" y="669"/>
                </a:moveTo>
                <a:cubicBezTo>
                  <a:pt x="237" y="669"/>
                  <a:pt x="237" y="669"/>
                  <a:pt x="237" y="669"/>
                </a:cubicBezTo>
                <a:cubicBezTo>
                  <a:pt x="237" y="669"/>
                  <a:pt x="237" y="669"/>
                  <a:pt x="237" y="669"/>
                </a:cubicBezTo>
                <a:cubicBezTo>
                  <a:pt x="238" y="669"/>
                  <a:pt x="238" y="669"/>
                  <a:pt x="238" y="669"/>
                </a:cubicBezTo>
                <a:cubicBezTo>
                  <a:pt x="238" y="669"/>
                  <a:pt x="238" y="669"/>
                  <a:pt x="238" y="669"/>
                </a:cubicBezTo>
                <a:cubicBezTo>
                  <a:pt x="238" y="668"/>
                  <a:pt x="237" y="668"/>
                  <a:pt x="238" y="667"/>
                </a:cubicBezTo>
                <a:cubicBezTo>
                  <a:pt x="238" y="667"/>
                  <a:pt x="238" y="667"/>
                  <a:pt x="238" y="667"/>
                </a:cubicBezTo>
                <a:cubicBezTo>
                  <a:pt x="237" y="667"/>
                  <a:pt x="237" y="667"/>
                  <a:pt x="237" y="667"/>
                </a:cubicBezTo>
                <a:cubicBezTo>
                  <a:pt x="237" y="668"/>
                  <a:pt x="236" y="668"/>
                  <a:pt x="237" y="669"/>
                </a:cubicBezTo>
                <a:close/>
                <a:moveTo>
                  <a:pt x="319" y="668"/>
                </a:moveTo>
                <a:cubicBezTo>
                  <a:pt x="319" y="668"/>
                  <a:pt x="319" y="668"/>
                  <a:pt x="319" y="668"/>
                </a:cubicBezTo>
                <a:cubicBezTo>
                  <a:pt x="319" y="668"/>
                  <a:pt x="319" y="668"/>
                  <a:pt x="319" y="668"/>
                </a:cubicBezTo>
                <a:cubicBezTo>
                  <a:pt x="319" y="668"/>
                  <a:pt x="319" y="668"/>
                  <a:pt x="319" y="668"/>
                </a:cubicBezTo>
                <a:cubicBezTo>
                  <a:pt x="319" y="668"/>
                  <a:pt x="319" y="668"/>
                  <a:pt x="319" y="668"/>
                </a:cubicBezTo>
                <a:cubicBezTo>
                  <a:pt x="320" y="668"/>
                  <a:pt x="320" y="668"/>
                  <a:pt x="320" y="668"/>
                </a:cubicBezTo>
                <a:cubicBezTo>
                  <a:pt x="320" y="667"/>
                  <a:pt x="320" y="667"/>
                  <a:pt x="320" y="667"/>
                </a:cubicBezTo>
                <a:cubicBezTo>
                  <a:pt x="320" y="667"/>
                  <a:pt x="320" y="667"/>
                  <a:pt x="320" y="667"/>
                </a:cubicBezTo>
                <a:cubicBezTo>
                  <a:pt x="320" y="667"/>
                  <a:pt x="319" y="667"/>
                  <a:pt x="319" y="668"/>
                </a:cubicBezTo>
                <a:close/>
                <a:moveTo>
                  <a:pt x="324" y="667"/>
                </a:moveTo>
                <a:cubicBezTo>
                  <a:pt x="324" y="667"/>
                  <a:pt x="324" y="667"/>
                  <a:pt x="324" y="667"/>
                </a:cubicBezTo>
                <a:cubicBezTo>
                  <a:pt x="324" y="667"/>
                  <a:pt x="324" y="667"/>
                  <a:pt x="324" y="667"/>
                </a:cubicBezTo>
                <a:close/>
                <a:moveTo>
                  <a:pt x="130" y="668"/>
                </a:moveTo>
                <a:cubicBezTo>
                  <a:pt x="130" y="668"/>
                  <a:pt x="130" y="668"/>
                  <a:pt x="130" y="668"/>
                </a:cubicBezTo>
                <a:cubicBezTo>
                  <a:pt x="130" y="668"/>
                  <a:pt x="130" y="668"/>
                  <a:pt x="130" y="668"/>
                </a:cubicBezTo>
                <a:cubicBezTo>
                  <a:pt x="130" y="668"/>
                  <a:pt x="130" y="668"/>
                  <a:pt x="130" y="668"/>
                </a:cubicBezTo>
                <a:cubicBezTo>
                  <a:pt x="130" y="668"/>
                  <a:pt x="130" y="668"/>
                  <a:pt x="130" y="668"/>
                </a:cubicBezTo>
                <a:cubicBezTo>
                  <a:pt x="130" y="668"/>
                  <a:pt x="130" y="668"/>
                  <a:pt x="130" y="668"/>
                </a:cubicBezTo>
                <a:close/>
                <a:moveTo>
                  <a:pt x="150" y="668"/>
                </a:moveTo>
                <a:cubicBezTo>
                  <a:pt x="150" y="668"/>
                  <a:pt x="149" y="668"/>
                  <a:pt x="149" y="668"/>
                </a:cubicBezTo>
                <a:cubicBezTo>
                  <a:pt x="149" y="668"/>
                  <a:pt x="149" y="668"/>
                  <a:pt x="149" y="668"/>
                </a:cubicBezTo>
                <a:cubicBezTo>
                  <a:pt x="149" y="668"/>
                  <a:pt x="149" y="668"/>
                  <a:pt x="148" y="668"/>
                </a:cubicBezTo>
                <a:cubicBezTo>
                  <a:pt x="148" y="668"/>
                  <a:pt x="148" y="668"/>
                  <a:pt x="148" y="668"/>
                </a:cubicBezTo>
                <a:cubicBezTo>
                  <a:pt x="148" y="670"/>
                  <a:pt x="148" y="670"/>
                  <a:pt x="148" y="670"/>
                </a:cubicBezTo>
                <a:cubicBezTo>
                  <a:pt x="148" y="669"/>
                  <a:pt x="148" y="669"/>
                  <a:pt x="149" y="670"/>
                </a:cubicBezTo>
                <a:cubicBezTo>
                  <a:pt x="149" y="669"/>
                  <a:pt x="148" y="670"/>
                  <a:pt x="149" y="669"/>
                </a:cubicBezTo>
                <a:cubicBezTo>
                  <a:pt x="149" y="669"/>
                  <a:pt x="149" y="669"/>
                  <a:pt x="150" y="668"/>
                </a:cubicBezTo>
                <a:close/>
                <a:moveTo>
                  <a:pt x="233" y="668"/>
                </a:moveTo>
                <a:cubicBezTo>
                  <a:pt x="233" y="668"/>
                  <a:pt x="233" y="668"/>
                  <a:pt x="233" y="669"/>
                </a:cubicBezTo>
                <a:cubicBezTo>
                  <a:pt x="233" y="669"/>
                  <a:pt x="233" y="669"/>
                  <a:pt x="234" y="669"/>
                </a:cubicBezTo>
                <a:cubicBezTo>
                  <a:pt x="234" y="668"/>
                  <a:pt x="234" y="668"/>
                  <a:pt x="233" y="668"/>
                </a:cubicBezTo>
                <a:cubicBezTo>
                  <a:pt x="233" y="668"/>
                  <a:pt x="233" y="668"/>
                  <a:pt x="233" y="668"/>
                </a:cubicBezTo>
                <a:close/>
                <a:moveTo>
                  <a:pt x="146" y="670"/>
                </a:moveTo>
                <a:cubicBezTo>
                  <a:pt x="146" y="670"/>
                  <a:pt x="146" y="670"/>
                  <a:pt x="147" y="670"/>
                </a:cubicBezTo>
                <a:cubicBezTo>
                  <a:pt x="146" y="669"/>
                  <a:pt x="146" y="669"/>
                  <a:pt x="146" y="668"/>
                </a:cubicBezTo>
                <a:cubicBezTo>
                  <a:pt x="146" y="668"/>
                  <a:pt x="146" y="668"/>
                  <a:pt x="146" y="668"/>
                </a:cubicBezTo>
                <a:cubicBezTo>
                  <a:pt x="146" y="668"/>
                  <a:pt x="146" y="668"/>
                  <a:pt x="146" y="668"/>
                </a:cubicBezTo>
                <a:cubicBezTo>
                  <a:pt x="146" y="668"/>
                  <a:pt x="145" y="668"/>
                  <a:pt x="145" y="668"/>
                </a:cubicBezTo>
                <a:cubicBezTo>
                  <a:pt x="145" y="669"/>
                  <a:pt x="145" y="668"/>
                  <a:pt x="145" y="669"/>
                </a:cubicBezTo>
                <a:cubicBezTo>
                  <a:pt x="145" y="669"/>
                  <a:pt x="145" y="669"/>
                  <a:pt x="145" y="669"/>
                </a:cubicBezTo>
                <a:cubicBezTo>
                  <a:pt x="146" y="669"/>
                  <a:pt x="146" y="669"/>
                  <a:pt x="146" y="669"/>
                </a:cubicBezTo>
                <a:cubicBezTo>
                  <a:pt x="146" y="670"/>
                  <a:pt x="146" y="670"/>
                  <a:pt x="146" y="670"/>
                </a:cubicBezTo>
                <a:close/>
                <a:moveTo>
                  <a:pt x="317" y="668"/>
                </a:moveTo>
                <a:cubicBezTo>
                  <a:pt x="318" y="668"/>
                  <a:pt x="317" y="668"/>
                  <a:pt x="318" y="668"/>
                </a:cubicBezTo>
                <a:cubicBezTo>
                  <a:pt x="318" y="669"/>
                  <a:pt x="318" y="669"/>
                  <a:pt x="318" y="669"/>
                </a:cubicBezTo>
                <a:cubicBezTo>
                  <a:pt x="318" y="669"/>
                  <a:pt x="318" y="669"/>
                  <a:pt x="318" y="669"/>
                </a:cubicBezTo>
                <a:cubicBezTo>
                  <a:pt x="318" y="668"/>
                  <a:pt x="318" y="668"/>
                  <a:pt x="317" y="668"/>
                </a:cubicBezTo>
                <a:close/>
                <a:moveTo>
                  <a:pt x="239" y="669"/>
                </a:moveTo>
                <a:cubicBezTo>
                  <a:pt x="239" y="669"/>
                  <a:pt x="239" y="669"/>
                  <a:pt x="239" y="669"/>
                </a:cubicBezTo>
                <a:cubicBezTo>
                  <a:pt x="239" y="669"/>
                  <a:pt x="239" y="669"/>
                  <a:pt x="239" y="668"/>
                </a:cubicBezTo>
                <a:cubicBezTo>
                  <a:pt x="239" y="669"/>
                  <a:pt x="239" y="669"/>
                  <a:pt x="239" y="669"/>
                </a:cubicBezTo>
                <a:close/>
                <a:moveTo>
                  <a:pt x="318" y="668"/>
                </a:moveTo>
                <a:cubicBezTo>
                  <a:pt x="318" y="669"/>
                  <a:pt x="318" y="669"/>
                  <a:pt x="318" y="669"/>
                </a:cubicBezTo>
                <a:cubicBezTo>
                  <a:pt x="318" y="669"/>
                  <a:pt x="318" y="669"/>
                  <a:pt x="318" y="669"/>
                </a:cubicBezTo>
                <a:cubicBezTo>
                  <a:pt x="318" y="669"/>
                  <a:pt x="318" y="669"/>
                  <a:pt x="318" y="668"/>
                </a:cubicBezTo>
                <a:close/>
                <a:moveTo>
                  <a:pt x="314" y="678"/>
                </a:moveTo>
                <a:cubicBezTo>
                  <a:pt x="316" y="678"/>
                  <a:pt x="316" y="678"/>
                  <a:pt x="316" y="678"/>
                </a:cubicBezTo>
                <a:cubicBezTo>
                  <a:pt x="316" y="675"/>
                  <a:pt x="317" y="674"/>
                  <a:pt x="317" y="672"/>
                </a:cubicBezTo>
                <a:cubicBezTo>
                  <a:pt x="317" y="672"/>
                  <a:pt x="317" y="672"/>
                  <a:pt x="317" y="672"/>
                </a:cubicBezTo>
                <a:cubicBezTo>
                  <a:pt x="318" y="672"/>
                  <a:pt x="318" y="672"/>
                  <a:pt x="318" y="672"/>
                </a:cubicBezTo>
                <a:cubicBezTo>
                  <a:pt x="318" y="672"/>
                  <a:pt x="318" y="672"/>
                  <a:pt x="318" y="671"/>
                </a:cubicBezTo>
                <a:cubicBezTo>
                  <a:pt x="318" y="671"/>
                  <a:pt x="318" y="671"/>
                  <a:pt x="319" y="671"/>
                </a:cubicBezTo>
                <a:cubicBezTo>
                  <a:pt x="319" y="670"/>
                  <a:pt x="319" y="670"/>
                  <a:pt x="319" y="669"/>
                </a:cubicBezTo>
                <a:cubicBezTo>
                  <a:pt x="319" y="669"/>
                  <a:pt x="319" y="669"/>
                  <a:pt x="319" y="669"/>
                </a:cubicBezTo>
                <a:cubicBezTo>
                  <a:pt x="318" y="669"/>
                  <a:pt x="318" y="669"/>
                  <a:pt x="318" y="670"/>
                </a:cubicBezTo>
                <a:cubicBezTo>
                  <a:pt x="318" y="670"/>
                  <a:pt x="318" y="670"/>
                  <a:pt x="318" y="669"/>
                </a:cubicBezTo>
                <a:cubicBezTo>
                  <a:pt x="317" y="669"/>
                  <a:pt x="317" y="669"/>
                  <a:pt x="317" y="669"/>
                </a:cubicBezTo>
                <a:cubicBezTo>
                  <a:pt x="317" y="670"/>
                  <a:pt x="317" y="670"/>
                  <a:pt x="317" y="670"/>
                </a:cubicBezTo>
                <a:cubicBezTo>
                  <a:pt x="317" y="672"/>
                  <a:pt x="316" y="673"/>
                  <a:pt x="315" y="673"/>
                </a:cubicBezTo>
                <a:cubicBezTo>
                  <a:pt x="316" y="674"/>
                  <a:pt x="316" y="674"/>
                  <a:pt x="316" y="674"/>
                </a:cubicBezTo>
                <a:cubicBezTo>
                  <a:pt x="316" y="675"/>
                  <a:pt x="315" y="675"/>
                  <a:pt x="315" y="675"/>
                </a:cubicBezTo>
                <a:cubicBezTo>
                  <a:pt x="315" y="675"/>
                  <a:pt x="315" y="676"/>
                  <a:pt x="315" y="676"/>
                </a:cubicBezTo>
                <a:cubicBezTo>
                  <a:pt x="315" y="676"/>
                  <a:pt x="315" y="677"/>
                  <a:pt x="314" y="677"/>
                </a:cubicBezTo>
                <a:lnTo>
                  <a:pt x="314" y="678"/>
                </a:lnTo>
                <a:close/>
                <a:moveTo>
                  <a:pt x="318" y="670"/>
                </a:moveTo>
                <a:cubicBezTo>
                  <a:pt x="318" y="671"/>
                  <a:pt x="318" y="671"/>
                  <a:pt x="318" y="671"/>
                </a:cubicBezTo>
                <a:cubicBezTo>
                  <a:pt x="317" y="671"/>
                  <a:pt x="318" y="671"/>
                  <a:pt x="317" y="670"/>
                </a:cubicBezTo>
                <a:lnTo>
                  <a:pt x="318" y="670"/>
                </a:lnTo>
                <a:close/>
                <a:moveTo>
                  <a:pt x="234" y="669"/>
                </a:moveTo>
                <a:cubicBezTo>
                  <a:pt x="234" y="670"/>
                  <a:pt x="234" y="670"/>
                  <a:pt x="235" y="670"/>
                </a:cubicBezTo>
                <a:cubicBezTo>
                  <a:pt x="235" y="670"/>
                  <a:pt x="235" y="670"/>
                  <a:pt x="235" y="670"/>
                </a:cubicBezTo>
                <a:cubicBezTo>
                  <a:pt x="235" y="670"/>
                  <a:pt x="235" y="670"/>
                  <a:pt x="235" y="669"/>
                </a:cubicBezTo>
                <a:lnTo>
                  <a:pt x="234" y="669"/>
                </a:lnTo>
                <a:close/>
                <a:moveTo>
                  <a:pt x="144" y="670"/>
                </a:moveTo>
                <a:cubicBezTo>
                  <a:pt x="144" y="670"/>
                  <a:pt x="144" y="670"/>
                  <a:pt x="144" y="670"/>
                </a:cubicBezTo>
                <a:cubicBezTo>
                  <a:pt x="144" y="670"/>
                  <a:pt x="144" y="670"/>
                  <a:pt x="144" y="670"/>
                </a:cubicBezTo>
                <a:cubicBezTo>
                  <a:pt x="144" y="670"/>
                  <a:pt x="144" y="670"/>
                  <a:pt x="144" y="670"/>
                </a:cubicBezTo>
                <a:close/>
                <a:moveTo>
                  <a:pt x="318" y="676"/>
                </a:moveTo>
                <a:cubicBezTo>
                  <a:pt x="318" y="676"/>
                  <a:pt x="318" y="676"/>
                  <a:pt x="319" y="675"/>
                </a:cubicBezTo>
                <a:cubicBezTo>
                  <a:pt x="319" y="675"/>
                  <a:pt x="318" y="675"/>
                  <a:pt x="318" y="674"/>
                </a:cubicBezTo>
                <a:cubicBezTo>
                  <a:pt x="318" y="674"/>
                  <a:pt x="319" y="674"/>
                  <a:pt x="318" y="674"/>
                </a:cubicBezTo>
                <a:cubicBezTo>
                  <a:pt x="318" y="672"/>
                  <a:pt x="320" y="672"/>
                  <a:pt x="320" y="670"/>
                </a:cubicBezTo>
                <a:cubicBezTo>
                  <a:pt x="319" y="670"/>
                  <a:pt x="319" y="670"/>
                  <a:pt x="319" y="670"/>
                </a:cubicBezTo>
                <a:cubicBezTo>
                  <a:pt x="319" y="671"/>
                  <a:pt x="318" y="671"/>
                  <a:pt x="318" y="672"/>
                </a:cubicBezTo>
                <a:cubicBezTo>
                  <a:pt x="318" y="672"/>
                  <a:pt x="318" y="673"/>
                  <a:pt x="317" y="674"/>
                </a:cubicBezTo>
                <a:cubicBezTo>
                  <a:pt x="317" y="674"/>
                  <a:pt x="317" y="674"/>
                  <a:pt x="317" y="674"/>
                </a:cubicBezTo>
                <a:cubicBezTo>
                  <a:pt x="317" y="675"/>
                  <a:pt x="317" y="675"/>
                  <a:pt x="317" y="675"/>
                </a:cubicBezTo>
                <a:cubicBezTo>
                  <a:pt x="318" y="676"/>
                  <a:pt x="318" y="676"/>
                  <a:pt x="318" y="676"/>
                </a:cubicBezTo>
                <a:close/>
                <a:moveTo>
                  <a:pt x="233" y="670"/>
                </a:moveTo>
                <a:cubicBezTo>
                  <a:pt x="233" y="670"/>
                  <a:pt x="233" y="670"/>
                  <a:pt x="233" y="670"/>
                </a:cubicBezTo>
                <a:cubicBezTo>
                  <a:pt x="233" y="670"/>
                  <a:pt x="233" y="670"/>
                  <a:pt x="233" y="670"/>
                </a:cubicBezTo>
                <a:close/>
                <a:moveTo>
                  <a:pt x="190" y="670"/>
                </a:moveTo>
                <a:cubicBezTo>
                  <a:pt x="190" y="671"/>
                  <a:pt x="190" y="671"/>
                  <a:pt x="190" y="671"/>
                </a:cubicBezTo>
                <a:cubicBezTo>
                  <a:pt x="190" y="671"/>
                  <a:pt x="190" y="671"/>
                  <a:pt x="190" y="671"/>
                </a:cubicBezTo>
                <a:cubicBezTo>
                  <a:pt x="190" y="671"/>
                  <a:pt x="190" y="671"/>
                  <a:pt x="190" y="671"/>
                </a:cubicBezTo>
                <a:cubicBezTo>
                  <a:pt x="190" y="671"/>
                  <a:pt x="190" y="671"/>
                  <a:pt x="190" y="671"/>
                </a:cubicBezTo>
                <a:cubicBezTo>
                  <a:pt x="190" y="671"/>
                  <a:pt x="190" y="671"/>
                  <a:pt x="190" y="671"/>
                </a:cubicBezTo>
                <a:cubicBezTo>
                  <a:pt x="190" y="671"/>
                  <a:pt x="190" y="671"/>
                  <a:pt x="190" y="671"/>
                </a:cubicBezTo>
                <a:cubicBezTo>
                  <a:pt x="190" y="670"/>
                  <a:pt x="191" y="671"/>
                  <a:pt x="190" y="670"/>
                </a:cubicBezTo>
                <a:close/>
                <a:moveTo>
                  <a:pt x="233" y="671"/>
                </a:moveTo>
                <a:cubicBezTo>
                  <a:pt x="233" y="671"/>
                  <a:pt x="233" y="671"/>
                  <a:pt x="233" y="671"/>
                </a:cubicBezTo>
                <a:cubicBezTo>
                  <a:pt x="233" y="671"/>
                  <a:pt x="233" y="671"/>
                  <a:pt x="233" y="671"/>
                </a:cubicBezTo>
                <a:cubicBezTo>
                  <a:pt x="233" y="671"/>
                  <a:pt x="233" y="672"/>
                  <a:pt x="233" y="671"/>
                </a:cubicBezTo>
                <a:cubicBezTo>
                  <a:pt x="233" y="671"/>
                  <a:pt x="233" y="671"/>
                  <a:pt x="233" y="671"/>
                </a:cubicBezTo>
                <a:cubicBezTo>
                  <a:pt x="233" y="671"/>
                  <a:pt x="233" y="671"/>
                  <a:pt x="233" y="671"/>
                </a:cubicBezTo>
                <a:cubicBezTo>
                  <a:pt x="233" y="671"/>
                  <a:pt x="233" y="671"/>
                  <a:pt x="233" y="671"/>
                </a:cubicBezTo>
                <a:close/>
                <a:moveTo>
                  <a:pt x="323" y="671"/>
                </a:moveTo>
                <a:cubicBezTo>
                  <a:pt x="323" y="671"/>
                  <a:pt x="323" y="671"/>
                  <a:pt x="323" y="671"/>
                </a:cubicBezTo>
                <a:cubicBezTo>
                  <a:pt x="323" y="671"/>
                  <a:pt x="323" y="671"/>
                  <a:pt x="323" y="671"/>
                </a:cubicBezTo>
                <a:close/>
                <a:moveTo>
                  <a:pt x="229" y="671"/>
                </a:moveTo>
                <a:cubicBezTo>
                  <a:pt x="229" y="672"/>
                  <a:pt x="229" y="672"/>
                  <a:pt x="229" y="672"/>
                </a:cubicBezTo>
                <a:cubicBezTo>
                  <a:pt x="229" y="672"/>
                  <a:pt x="229" y="672"/>
                  <a:pt x="230" y="672"/>
                </a:cubicBezTo>
                <a:cubicBezTo>
                  <a:pt x="230" y="672"/>
                  <a:pt x="230" y="672"/>
                  <a:pt x="230" y="672"/>
                </a:cubicBezTo>
                <a:cubicBezTo>
                  <a:pt x="229" y="673"/>
                  <a:pt x="228" y="673"/>
                  <a:pt x="228" y="674"/>
                </a:cubicBezTo>
                <a:cubicBezTo>
                  <a:pt x="228" y="674"/>
                  <a:pt x="228" y="674"/>
                  <a:pt x="228" y="674"/>
                </a:cubicBezTo>
                <a:cubicBezTo>
                  <a:pt x="228" y="674"/>
                  <a:pt x="229" y="674"/>
                  <a:pt x="230" y="674"/>
                </a:cubicBezTo>
                <a:cubicBezTo>
                  <a:pt x="230" y="673"/>
                  <a:pt x="230" y="673"/>
                  <a:pt x="231" y="672"/>
                </a:cubicBezTo>
                <a:cubicBezTo>
                  <a:pt x="231" y="672"/>
                  <a:pt x="231" y="672"/>
                  <a:pt x="231" y="672"/>
                </a:cubicBezTo>
                <a:cubicBezTo>
                  <a:pt x="230" y="672"/>
                  <a:pt x="230" y="672"/>
                  <a:pt x="230" y="672"/>
                </a:cubicBezTo>
                <a:cubicBezTo>
                  <a:pt x="230" y="672"/>
                  <a:pt x="229" y="672"/>
                  <a:pt x="229" y="671"/>
                </a:cubicBezTo>
                <a:close/>
                <a:moveTo>
                  <a:pt x="233" y="671"/>
                </a:moveTo>
                <a:cubicBezTo>
                  <a:pt x="233" y="672"/>
                  <a:pt x="233" y="672"/>
                  <a:pt x="234" y="672"/>
                </a:cubicBezTo>
                <a:cubicBezTo>
                  <a:pt x="234" y="672"/>
                  <a:pt x="234" y="672"/>
                  <a:pt x="234" y="672"/>
                </a:cubicBezTo>
                <a:cubicBezTo>
                  <a:pt x="234" y="672"/>
                  <a:pt x="234" y="672"/>
                  <a:pt x="234" y="672"/>
                </a:cubicBezTo>
                <a:cubicBezTo>
                  <a:pt x="234" y="672"/>
                  <a:pt x="234" y="672"/>
                  <a:pt x="234" y="672"/>
                </a:cubicBezTo>
                <a:cubicBezTo>
                  <a:pt x="234" y="672"/>
                  <a:pt x="234" y="672"/>
                  <a:pt x="233" y="671"/>
                </a:cubicBezTo>
                <a:close/>
                <a:moveTo>
                  <a:pt x="179" y="672"/>
                </a:moveTo>
                <a:cubicBezTo>
                  <a:pt x="179" y="673"/>
                  <a:pt x="179" y="673"/>
                  <a:pt x="179" y="674"/>
                </a:cubicBezTo>
                <a:cubicBezTo>
                  <a:pt x="179" y="674"/>
                  <a:pt x="179" y="674"/>
                  <a:pt x="179" y="674"/>
                </a:cubicBezTo>
                <a:cubicBezTo>
                  <a:pt x="179" y="674"/>
                  <a:pt x="179" y="674"/>
                  <a:pt x="179" y="674"/>
                </a:cubicBezTo>
                <a:cubicBezTo>
                  <a:pt x="180" y="673"/>
                  <a:pt x="180" y="673"/>
                  <a:pt x="180" y="672"/>
                </a:cubicBezTo>
                <a:cubicBezTo>
                  <a:pt x="180" y="672"/>
                  <a:pt x="180" y="672"/>
                  <a:pt x="180" y="672"/>
                </a:cubicBezTo>
                <a:cubicBezTo>
                  <a:pt x="180" y="672"/>
                  <a:pt x="180" y="672"/>
                  <a:pt x="180" y="672"/>
                </a:cubicBezTo>
                <a:lnTo>
                  <a:pt x="179" y="672"/>
                </a:lnTo>
                <a:close/>
                <a:moveTo>
                  <a:pt x="218" y="674"/>
                </a:moveTo>
                <a:cubicBezTo>
                  <a:pt x="218" y="673"/>
                  <a:pt x="218" y="674"/>
                  <a:pt x="218" y="673"/>
                </a:cubicBezTo>
                <a:cubicBezTo>
                  <a:pt x="217" y="673"/>
                  <a:pt x="217" y="673"/>
                  <a:pt x="217" y="673"/>
                </a:cubicBezTo>
                <a:cubicBezTo>
                  <a:pt x="217" y="674"/>
                  <a:pt x="217" y="674"/>
                  <a:pt x="218" y="674"/>
                </a:cubicBezTo>
                <a:cubicBezTo>
                  <a:pt x="218" y="674"/>
                  <a:pt x="218" y="674"/>
                  <a:pt x="218" y="674"/>
                </a:cubicBezTo>
                <a:close/>
                <a:moveTo>
                  <a:pt x="92" y="673"/>
                </a:moveTo>
                <a:cubicBezTo>
                  <a:pt x="92" y="673"/>
                  <a:pt x="92" y="673"/>
                  <a:pt x="92" y="673"/>
                </a:cubicBezTo>
                <a:cubicBezTo>
                  <a:pt x="92" y="673"/>
                  <a:pt x="92" y="673"/>
                  <a:pt x="92" y="673"/>
                </a:cubicBezTo>
                <a:close/>
                <a:moveTo>
                  <a:pt x="321" y="674"/>
                </a:moveTo>
                <a:cubicBezTo>
                  <a:pt x="321" y="674"/>
                  <a:pt x="321" y="674"/>
                  <a:pt x="322" y="674"/>
                </a:cubicBezTo>
                <a:cubicBezTo>
                  <a:pt x="322" y="673"/>
                  <a:pt x="322" y="673"/>
                  <a:pt x="322" y="673"/>
                </a:cubicBezTo>
                <a:cubicBezTo>
                  <a:pt x="321" y="673"/>
                  <a:pt x="321" y="674"/>
                  <a:pt x="321" y="674"/>
                </a:cubicBezTo>
                <a:close/>
                <a:moveTo>
                  <a:pt x="173" y="674"/>
                </a:moveTo>
                <a:cubicBezTo>
                  <a:pt x="173" y="674"/>
                  <a:pt x="173" y="674"/>
                  <a:pt x="173" y="674"/>
                </a:cubicBezTo>
                <a:cubicBezTo>
                  <a:pt x="173" y="674"/>
                  <a:pt x="173" y="674"/>
                  <a:pt x="173" y="674"/>
                </a:cubicBezTo>
                <a:cubicBezTo>
                  <a:pt x="173" y="674"/>
                  <a:pt x="173" y="674"/>
                  <a:pt x="173" y="674"/>
                </a:cubicBezTo>
                <a:cubicBezTo>
                  <a:pt x="173" y="674"/>
                  <a:pt x="173" y="674"/>
                  <a:pt x="173" y="674"/>
                </a:cubicBezTo>
                <a:close/>
                <a:moveTo>
                  <a:pt x="176" y="674"/>
                </a:moveTo>
                <a:cubicBezTo>
                  <a:pt x="176" y="674"/>
                  <a:pt x="176" y="674"/>
                  <a:pt x="176" y="674"/>
                </a:cubicBezTo>
                <a:cubicBezTo>
                  <a:pt x="176" y="674"/>
                  <a:pt x="176" y="674"/>
                  <a:pt x="176" y="674"/>
                </a:cubicBezTo>
                <a:cubicBezTo>
                  <a:pt x="176" y="674"/>
                  <a:pt x="176" y="674"/>
                  <a:pt x="176" y="674"/>
                </a:cubicBezTo>
                <a:close/>
                <a:moveTo>
                  <a:pt x="220" y="674"/>
                </a:moveTo>
                <a:cubicBezTo>
                  <a:pt x="220" y="674"/>
                  <a:pt x="220" y="674"/>
                  <a:pt x="220" y="674"/>
                </a:cubicBezTo>
                <a:cubicBezTo>
                  <a:pt x="220" y="674"/>
                  <a:pt x="220" y="674"/>
                  <a:pt x="220" y="674"/>
                </a:cubicBezTo>
                <a:cubicBezTo>
                  <a:pt x="220" y="674"/>
                  <a:pt x="220" y="674"/>
                  <a:pt x="220" y="674"/>
                </a:cubicBezTo>
                <a:cubicBezTo>
                  <a:pt x="220" y="674"/>
                  <a:pt x="220" y="674"/>
                  <a:pt x="220" y="674"/>
                </a:cubicBezTo>
                <a:cubicBezTo>
                  <a:pt x="220" y="674"/>
                  <a:pt x="220" y="674"/>
                  <a:pt x="220" y="674"/>
                </a:cubicBezTo>
                <a:close/>
                <a:moveTo>
                  <a:pt x="224" y="674"/>
                </a:moveTo>
                <a:cubicBezTo>
                  <a:pt x="225" y="674"/>
                  <a:pt x="225" y="674"/>
                  <a:pt x="225" y="674"/>
                </a:cubicBezTo>
                <a:cubicBezTo>
                  <a:pt x="225" y="674"/>
                  <a:pt x="225" y="674"/>
                  <a:pt x="225" y="674"/>
                </a:cubicBezTo>
                <a:cubicBezTo>
                  <a:pt x="225" y="674"/>
                  <a:pt x="225" y="674"/>
                  <a:pt x="225" y="674"/>
                </a:cubicBezTo>
                <a:cubicBezTo>
                  <a:pt x="225" y="674"/>
                  <a:pt x="225" y="674"/>
                  <a:pt x="225" y="674"/>
                </a:cubicBezTo>
                <a:cubicBezTo>
                  <a:pt x="224" y="674"/>
                  <a:pt x="224" y="674"/>
                  <a:pt x="224" y="674"/>
                </a:cubicBezTo>
                <a:close/>
                <a:moveTo>
                  <a:pt x="298" y="674"/>
                </a:moveTo>
                <a:cubicBezTo>
                  <a:pt x="298" y="675"/>
                  <a:pt x="298" y="674"/>
                  <a:pt x="298" y="675"/>
                </a:cubicBezTo>
                <a:cubicBezTo>
                  <a:pt x="298" y="675"/>
                  <a:pt x="298" y="675"/>
                  <a:pt x="298" y="675"/>
                </a:cubicBezTo>
                <a:cubicBezTo>
                  <a:pt x="298" y="675"/>
                  <a:pt x="298" y="675"/>
                  <a:pt x="298" y="675"/>
                </a:cubicBezTo>
                <a:cubicBezTo>
                  <a:pt x="298" y="674"/>
                  <a:pt x="298" y="675"/>
                  <a:pt x="298" y="674"/>
                </a:cubicBezTo>
                <a:close/>
                <a:moveTo>
                  <a:pt x="320" y="675"/>
                </a:moveTo>
                <a:cubicBezTo>
                  <a:pt x="320" y="675"/>
                  <a:pt x="320" y="675"/>
                  <a:pt x="320" y="675"/>
                </a:cubicBezTo>
                <a:cubicBezTo>
                  <a:pt x="320" y="675"/>
                  <a:pt x="320" y="675"/>
                  <a:pt x="320" y="674"/>
                </a:cubicBezTo>
                <a:lnTo>
                  <a:pt x="320" y="675"/>
                </a:lnTo>
                <a:close/>
                <a:moveTo>
                  <a:pt x="321" y="675"/>
                </a:moveTo>
                <a:cubicBezTo>
                  <a:pt x="321" y="675"/>
                  <a:pt x="321" y="675"/>
                  <a:pt x="321" y="675"/>
                </a:cubicBezTo>
                <a:cubicBezTo>
                  <a:pt x="321" y="674"/>
                  <a:pt x="321" y="675"/>
                  <a:pt x="321" y="674"/>
                </a:cubicBezTo>
                <a:cubicBezTo>
                  <a:pt x="320" y="674"/>
                  <a:pt x="320" y="674"/>
                  <a:pt x="320" y="674"/>
                </a:cubicBezTo>
                <a:cubicBezTo>
                  <a:pt x="321" y="675"/>
                  <a:pt x="320" y="675"/>
                  <a:pt x="321" y="675"/>
                </a:cubicBezTo>
                <a:close/>
                <a:moveTo>
                  <a:pt x="320" y="675"/>
                </a:moveTo>
                <a:cubicBezTo>
                  <a:pt x="320" y="675"/>
                  <a:pt x="320" y="675"/>
                  <a:pt x="320" y="675"/>
                </a:cubicBezTo>
                <a:cubicBezTo>
                  <a:pt x="320" y="675"/>
                  <a:pt x="320" y="675"/>
                  <a:pt x="320" y="675"/>
                </a:cubicBezTo>
                <a:close/>
                <a:moveTo>
                  <a:pt x="224" y="676"/>
                </a:moveTo>
                <a:cubicBezTo>
                  <a:pt x="223" y="676"/>
                  <a:pt x="223" y="676"/>
                  <a:pt x="223" y="676"/>
                </a:cubicBezTo>
                <a:cubicBezTo>
                  <a:pt x="223" y="676"/>
                  <a:pt x="223" y="676"/>
                  <a:pt x="224" y="675"/>
                </a:cubicBezTo>
                <a:cubicBezTo>
                  <a:pt x="224" y="675"/>
                  <a:pt x="224" y="675"/>
                  <a:pt x="224" y="675"/>
                </a:cubicBezTo>
                <a:cubicBezTo>
                  <a:pt x="223" y="676"/>
                  <a:pt x="222" y="677"/>
                  <a:pt x="221" y="678"/>
                </a:cubicBezTo>
                <a:cubicBezTo>
                  <a:pt x="221" y="678"/>
                  <a:pt x="221" y="678"/>
                  <a:pt x="221" y="678"/>
                </a:cubicBezTo>
                <a:cubicBezTo>
                  <a:pt x="222" y="679"/>
                  <a:pt x="222" y="679"/>
                  <a:pt x="222" y="678"/>
                </a:cubicBezTo>
                <a:cubicBezTo>
                  <a:pt x="222" y="678"/>
                  <a:pt x="222" y="678"/>
                  <a:pt x="222" y="678"/>
                </a:cubicBezTo>
                <a:cubicBezTo>
                  <a:pt x="222" y="678"/>
                  <a:pt x="223" y="678"/>
                  <a:pt x="222" y="678"/>
                </a:cubicBezTo>
                <a:cubicBezTo>
                  <a:pt x="223" y="677"/>
                  <a:pt x="224" y="677"/>
                  <a:pt x="224" y="676"/>
                </a:cubicBezTo>
                <a:cubicBezTo>
                  <a:pt x="224" y="676"/>
                  <a:pt x="224" y="676"/>
                  <a:pt x="224" y="676"/>
                </a:cubicBezTo>
                <a:cubicBezTo>
                  <a:pt x="224" y="676"/>
                  <a:pt x="224" y="676"/>
                  <a:pt x="224" y="676"/>
                </a:cubicBezTo>
                <a:close/>
                <a:moveTo>
                  <a:pt x="229" y="676"/>
                </a:moveTo>
                <a:cubicBezTo>
                  <a:pt x="229" y="676"/>
                  <a:pt x="229" y="676"/>
                  <a:pt x="229" y="676"/>
                </a:cubicBezTo>
                <a:cubicBezTo>
                  <a:pt x="229" y="675"/>
                  <a:pt x="229" y="675"/>
                  <a:pt x="229" y="675"/>
                </a:cubicBezTo>
                <a:lnTo>
                  <a:pt x="229" y="676"/>
                </a:lnTo>
                <a:close/>
                <a:moveTo>
                  <a:pt x="140" y="676"/>
                </a:moveTo>
                <a:cubicBezTo>
                  <a:pt x="140" y="675"/>
                  <a:pt x="140" y="675"/>
                  <a:pt x="140" y="675"/>
                </a:cubicBezTo>
                <a:cubicBezTo>
                  <a:pt x="139" y="675"/>
                  <a:pt x="139" y="675"/>
                  <a:pt x="139" y="675"/>
                </a:cubicBezTo>
                <a:cubicBezTo>
                  <a:pt x="139" y="676"/>
                  <a:pt x="139" y="676"/>
                  <a:pt x="139" y="676"/>
                </a:cubicBezTo>
                <a:cubicBezTo>
                  <a:pt x="140" y="676"/>
                  <a:pt x="140" y="676"/>
                  <a:pt x="140" y="676"/>
                </a:cubicBezTo>
                <a:close/>
                <a:moveTo>
                  <a:pt x="319" y="676"/>
                </a:moveTo>
                <a:cubicBezTo>
                  <a:pt x="320" y="676"/>
                  <a:pt x="320" y="676"/>
                  <a:pt x="320" y="676"/>
                </a:cubicBezTo>
                <a:cubicBezTo>
                  <a:pt x="320" y="676"/>
                  <a:pt x="320" y="676"/>
                  <a:pt x="319" y="675"/>
                </a:cubicBezTo>
                <a:cubicBezTo>
                  <a:pt x="319" y="676"/>
                  <a:pt x="319" y="676"/>
                  <a:pt x="319" y="676"/>
                </a:cubicBezTo>
                <a:close/>
                <a:moveTo>
                  <a:pt x="98" y="678"/>
                </a:moveTo>
                <a:cubicBezTo>
                  <a:pt x="98" y="677"/>
                  <a:pt x="97" y="677"/>
                  <a:pt x="97" y="676"/>
                </a:cubicBezTo>
                <a:cubicBezTo>
                  <a:pt x="97" y="676"/>
                  <a:pt x="97" y="676"/>
                  <a:pt x="97" y="676"/>
                </a:cubicBezTo>
                <a:cubicBezTo>
                  <a:pt x="97" y="676"/>
                  <a:pt x="96" y="677"/>
                  <a:pt x="96" y="677"/>
                </a:cubicBezTo>
                <a:cubicBezTo>
                  <a:pt x="96" y="678"/>
                  <a:pt x="97" y="678"/>
                  <a:pt x="97" y="678"/>
                </a:cubicBezTo>
                <a:cubicBezTo>
                  <a:pt x="97" y="678"/>
                  <a:pt x="97" y="678"/>
                  <a:pt x="98" y="678"/>
                </a:cubicBezTo>
                <a:close/>
                <a:moveTo>
                  <a:pt x="161" y="678"/>
                </a:moveTo>
                <a:cubicBezTo>
                  <a:pt x="161" y="678"/>
                  <a:pt x="161" y="678"/>
                  <a:pt x="161" y="678"/>
                </a:cubicBezTo>
                <a:cubicBezTo>
                  <a:pt x="161" y="677"/>
                  <a:pt x="161" y="677"/>
                  <a:pt x="161" y="677"/>
                </a:cubicBezTo>
                <a:cubicBezTo>
                  <a:pt x="162" y="677"/>
                  <a:pt x="162" y="677"/>
                  <a:pt x="162" y="676"/>
                </a:cubicBezTo>
                <a:cubicBezTo>
                  <a:pt x="162" y="676"/>
                  <a:pt x="162" y="676"/>
                  <a:pt x="162" y="676"/>
                </a:cubicBezTo>
                <a:cubicBezTo>
                  <a:pt x="162" y="676"/>
                  <a:pt x="160" y="677"/>
                  <a:pt x="160" y="676"/>
                </a:cubicBezTo>
                <a:cubicBezTo>
                  <a:pt x="159" y="676"/>
                  <a:pt x="159" y="676"/>
                  <a:pt x="159" y="676"/>
                </a:cubicBezTo>
                <a:cubicBezTo>
                  <a:pt x="159" y="676"/>
                  <a:pt x="159" y="676"/>
                  <a:pt x="159" y="677"/>
                </a:cubicBezTo>
                <a:cubicBezTo>
                  <a:pt x="160" y="677"/>
                  <a:pt x="160" y="677"/>
                  <a:pt x="160" y="677"/>
                </a:cubicBezTo>
                <a:cubicBezTo>
                  <a:pt x="160" y="677"/>
                  <a:pt x="160" y="677"/>
                  <a:pt x="160" y="677"/>
                </a:cubicBezTo>
                <a:cubicBezTo>
                  <a:pt x="161" y="678"/>
                  <a:pt x="161" y="678"/>
                  <a:pt x="161" y="678"/>
                </a:cubicBezTo>
                <a:close/>
                <a:moveTo>
                  <a:pt x="164" y="676"/>
                </a:moveTo>
                <a:cubicBezTo>
                  <a:pt x="163" y="676"/>
                  <a:pt x="163" y="676"/>
                  <a:pt x="163" y="676"/>
                </a:cubicBezTo>
                <a:cubicBezTo>
                  <a:pt x="163" y="676"/>
                  <a:pt x="163" y="676"/>
                  <a:pt x="162" y="676"/>
                </a:cubicBezTo>
                <a:cubicBezTo>
                  <a:pt x="162" y="677"/>
                  <a:pt x="163" y="677"/>
                  <a:pt x="163" y="677"/>
                </a:cubicBezTo>
                <a:cubicBezTo>
                  <a:pt x="163" y="677"/>
                  <a:pt x="163" y="677"/>
                  <a:pt x="164" y="677"/>
                </a:cubicBezTo>
                <a:cubicBezTo>
                  <a:pt x="164" y="676"/>
                  <a:pt x="164" y="676"/>
                  <a:pt x="164" y="676"/>
                </a:cubicBezTo>
                <a:close/>
                <a:moveTo>
                  <a:pt x="166" y="676"/>
                </a:moveTo>
                <a:cubicBezTo>
                  <a:pt x="166" y="676"/>
                  <a:pt x="166" y="676"/>
                  <a:pt x="166" y="676"/>
                </a:cubicBezTo>
                <a:cubicBezTo>
                  <a:pt x="165" y="676"/>
                  <a:pt x="165" y="676"/>
                  <a:pt x="165" y="677"/>
                </a:cubicBezTo>
                <a:cubicBezTo>
                  <a:pt x="164" y="677"/>
                  <a:pt x="164" y="677"/>
                  <a:pt x="164" y="677"/>
                </a:cubicBezTo>
                <a:cubicBezTo>
                  <a:pt x="164" y="677"/>
                  <a:pt x="164" y="677"/>
                  <a:pt x="164" y="677"/>
                </a:cubicBezTo>
                <a:cubicBezTo>
                  <a:pt x="165" y="677"/>
                  <a:pt x="165" y="677"/>
                  <a:pt x="166" y="678"/>
                </a:cubicBezTo>
                <a:cubicBezTo>
                  <a:pt x="166" y="677"/>
                  <a:pt x="166" y="677"/>
                  <a:pt x="166" y="676"/>
                </a:cubicBezTo>
                <a:close/>
                <a:moveTo>
                  <a:pt x="320" y="677"/>
                </a:moveTo>
                <a:cubicBezTo>
                  <a:pt x="320" y="677"/>
                  <a:pt x="320" y="677"/>
                  <a:pt x="319" y="676"/>
                </a:cubicBezTo>
                <a:cubicBezTo>
                  <a:pt x="319" y="677"/>
                  <a:pt x="319" y="677"/>
                  <a:pt x="319" y="677"/>
                </a:cubicBezTo>
                <a:cubicBezTo>
                  <a:pt x="319" y="677"/>
                  <a:pt x="319" y="677"/>
                  <a:pt x="319" y="677"/>
                </a:cubicBezTo>
                <a:cubicBezTo>
                  <a:pt x="319" y="677"/>
                  <a:pt x="319" y="677"/>
                  <a:pt x="320" y="677"/>
                </a:cubicBezTo>
                <a:cubicBezTo>
                  <a:pt x="320" y="677"/>
                  <a:pt x="320" y="677"/>
                  <a:pt x="320" y="677"/>
                </a:cubicBezTo>
                <a:cubicBezTo>
                  <a:pt x="320" y="677"/>
                  <a:pt x="320" y="677"/>
                  <a:pt x="321" y="677"/>
                </a:cubicBezTo>
                <a:cubicBezTo>
                  <a:pt x="321" y="676"/>
                  <a:pt x="321" y="676"/>
                  <a:pt x="321" y="676"/>
                </a:cubicBezTo>
                <a:cubicBezTo>
                  <a:pt x="320" y="676"/>
                  <a:pt x="320" y="676"/>
                  <a:pt x="320" y="676"/>
                </a:cubicBezTo>
                <a:lnTo>
                  <a:pt x="320" y="677"/>
                </a:lnTo>
                <a:close/>
                <a:moveTo>
                  <a:pt x="93" y="677"/>
                </a:moveTo>
                <a:cubicBezTo>
                  <a:pt x="93" y="677"/>
                  <a:pt x="92" y="677"/>
                  <a:pt x="92" y="677"/>
                </a:cubicBezTo>
                <a:cubicBezTo>
                  <a:pt x="92" y="677"/>
                  <a:pt x="93" y="678"/>
                  <a:pt x="93" y="677"/>
                </a:cubicBezTo>
                <a:cubicBezTo>
                  <a:pt x="93" y="677"/>
                  <a:pt x="93" y="677"/>
                  <a:pt x="93" y="677"/>
                </a:cubicBezTo>
                <a:close/>
                <a:moveTo>
                  <a:pt x="301" y="678"/>
                </a:moveTo>
                <a:cubicBezTo>
                  <a:pt x="301" y="679"/>
                  <a:pt x="301" y="679"/>
                  <a:pt x="301" y="679"/>
                </a:cubicBezTo>
                <a:cubicBezTo>
                  <a:pt x="301" y="679"/>
                  <a:pt x="301" y="679"/>
                  <a:pt x="301" y="678"/>
                </a:cubicBezTo>
                <a:cubicBezTo>
                  <a:pt x="301" y="678"/>
                  <a:pt x="301" y="678"/>
                  <a:pt x="302" y="678"/>
                </a:cubicBezTo>
                <a:cubicBezTo>
                  <a:pt x="302" y="677"/>
                  <a:pt x="302" y="677"/>
                  <a:pt x="301" y="677"/>
                </a:cubicBezTo>
                <a:cubicBezTo>
                  <a:pt x="301" y="678"/>
                  <a:pt x="301" y="677"/>
                  <a:pt x="301" y="678"/>
                </a:cubicBezTo>
                <a:close/>
                <a:moveTo>
                  <a:pt x="218" y="679"/>
                </a:moveTo>
                <a:cubicBezTo>
                  <a:pt x="218" y="679"/>
                  <a:pt x="217" y="679"/>
                  <a:pt x="217" y="679"/>
                </a:cubicBezTo>
                <a:cubicBezTo>
                  <a:pt x="216" y="680"/>
                  <a:pt x="216" y="681"/>
                  <a:pt x="214" y="682"/>
                </a:cubicBezTo>
                <a:cubicBezTo>
                  <a:pt x="214" y="682"/>
                  <a:pt x="214" y="682"/>
                  <a:pt x="214" y="682"/>
                </a:cubicBezTo>
                <a:cubicBezTo>
                  <a:pt x="216" y="682"/>
                  <a:pt x="217" y="681"/>
                  <a:pt x="219" y="681"/>
                </a:cubicBezTo>
                <a:cubicBezTo>
                  <a:pt x="219" y="680"/>
                  <a:pt x="219" y="680"/>
                  <a:pt x="219" y="680"/>
                </a:cubicBezTo>
                <a:cubicBezTo>
                  <a:pt x="219" y="680"/>
                  <a:pt x="219" y="680"/>
                  <a:pt x="219" y="680"/>
                </a:cubicBezTo>
                <a:cubicBezTo>
                  <a:pt x="219" y="679"/>
                  <a:pt x="219" y="679"/>
                  <a:pt x="219" y="679"/>
                </a:cubicBezTo>
                <a:cubicBezTo>
                  <a:pt x="219" y="679"/>
                  <a:pt x="219" y="678"/>
                  <a:pt x="219" y="678"/>
                </a:cubicBezTo>
                <a:cubicBezTo>
                  <a:pt x="219" y="678"/>
                  <a:pt x="219" y="678"/>
                  <a:pt x="219" y="678"/>
                </a:cubicBezTo>
                <a:cubicBezTo>
                  <a:pt x="219" y="677"/>
                  <a:pt x="219" y="677"/>
                  <a:pt x="219" y="677"/>
                </a:cubicBezTo>
                <a:cubicBezTo>
                  <a:pt x="218" y="677"/>
                  <a:pt x="219" y="678"/>
                  <a:pt x="218" y="679"/>
                </a:cubicBezTo>
                <a:close/>
                <a:moveTo>
                  <a:pt x="101" y="678"/>
                </a:moveTo>
                <a:cubicBezTo>
                  <a:pt x="101" y="678"/>
                  <a:pt x="101" y="678"/>
                  <a:pt x="101" y="677"/>
                </a:cubicBezTo>
                <a:cubicBezTo>
                  <a:pt x="101" y="677"/>
                  <a:pt x="101" y="677"/>
                  <a:pt x="101" y="677"/>
                </a:cubicBezTo>
                <a:cubicBezTo>
                  <a:pt x="101" y="678"/>
                  <a:pt x="101" y="678"/>
                  <a:pt x="101" y="678"/>
                </a:cubicBezTo>
                <a:cubicBezTo>
                  <a:pt x="101" y="678"/>
                  <a:pt x="101" y="678"/>
                  <a:pt x="101" y="678"/>
                </a:cubicBezTo>
                <a:close/>
                <a:moveTo>
                  <a:pt x="94" y="678"/>
                </a:moveTo>
                <a:cubicBezTo>
                  <a:pt x="93" y="678"/>
                  <a:pt x="93" y="678"/>
                  <a:pt x="93" y="678"/>
                </a:cubicBezTo>
                <a:cubicBezTo>
                  <a:pt x="93" y="679"/>
                  <a:pt x="94" y="680"/>
                  <a:pt x="93" y="680"/>
                </a:cubicBezTo>
                <a:cubicBezTo>
                  <a:pt x="93" y="680"/>
                  <a:pt x="93" y="680"/>
                  <a:pt x="94" y="680"/>
                </a:cubicBezTo>
                <a:cubicBezTo>
                  <a:pt x="94" y="681"/>
                  <a:pt x="94" y="681"/>
                  <a:pt x="94" y="681"/>
                </a:cubicBezTo>
                <a:cubicBezTo>
                  <a:pt x="94" y="681"/>
                  <a:pt x="94" y="681"/>
                  <a:pt x="94" y="681"/>
                </a:cubicBezTo>
                <a:cubicBezTo>
                  <a:pt x="94" y="680"/>
                  <a:pt x="94" y="679"/>
                  <a:pt x="95" y="678"/>
                </a:cubicBezTo>
                <a:cubicBezTo>
                  <a:pt x="94" y="678"/>
                  <a:pt x="94" y="678"/>
                  <a:pt x="94" y="678"/>
                </a:cubicBezTo>
                <a:close/>
                <a:moveTo>
                  <a:pt x="154" y="678"/>
                </a:moveTo>
                <a:cubicBezTo>
                  <a:pt x="154" y="678"/>
                  <a:pt x="154" y="678"/>
                  <a:pt x="154" y="678"/>
                </a:cubicBezTo>
                <a:cubicBezTo>
                  <a:pt x="154" y="678"/>
                  <a:pt x="154" y="678"/>
                  <a:pt x="154" y="678"/>
                </a:cubicBezTo>
                <a:close/>
                <a:moveTo>
                  <a:pt x="319" y="678"/>
                </a:moveTo>
                <a:cubicBezTo>
                  <a:pt x="319" y="678"/>
                  <a:pt x="319" y="678"/>
                  <a:pt x="319" y="678"/>
                </a:cubicBezTo>
                <a:cubicBezTo>
                  <a:pt x="319" y="678"/>
                  <a:pt x="320" y="678"/>
                  <a:pt x="320" y="678"/>
                </a:cubicBezTo>
                <a:cubicBezTo>
                  <a:pt x="320" y="678"/>
                  <a:pt x="320" y="678"/>
                  <a:pt x="319" y="678"/>
                </a:cubicBezTo>
                <a:close/>
                <a:moveTo>
                  <a:pt x="222" y="679"/>
                </a:moveTo>
                <a:cubicBezTo>
                  <a:pt x="222" y="679"/>
                  <a:pt x="222" y="679"/>
                  <a:pt x="222" y="679"/>
                </a:cubicBezTo>
                <a:close/>
                <a:moveTo>
                  <a:pt x="300" y="679"/>
                </a:moveTo>
                <a:cubicBezTo>
                  <a:pt x="299" y="679"/>
                  <a:pt x="299" y="679"/>
                  <a:pt x="299" y="679"/>
                </a:cubicBezTo>
                <a:cubicBezTo>
                  <a:pt x="300" y="679"/>
                  <a:pt x="299" y="679"/>
                  <a:pt x="300" y="679"/>
                </a:cubicBezTo>
                <a:close/>
                <a:moveTo>
                  <a:pt x="322" y="681"/>
                </a:moveTo>
                <a:cubicBezTo>
                  <a:pt x="322" y="681"/>
                  <a:pt x="322" y="680"/>
                  <a:pt x="322" y="680"/>
                </a:cubicBezTo>
                <a:cubicBezTo>
                  <a:pt x="322" y="679"/>
                  <a:pt x="322" y="679"/>
                  <a:pt x="322" y="679"/>
                </a:cubicBezTo>
                <a:cubicBezTo>
                  <a:pt x="322" y="679"/>
                  <a:pt x="322" y="679"/>
                  <a:pt x="322" y="679"/>
                </a:cubicBezTo>
                <a:cubicBezTo>
                  <a:pt x="321" y="679"/>
                  <a:pt x="321" y="679"/>
                  <a:pt x="321" y="679"/>
                </a:cubicBezTo>
                <a:cubicBezTo>
                  <a:pt x="321" y="679"/>
                  <a:pt x="321" y="679"/>
                  <a:pt x="321" y="679"/>
                </a:cubicBezTo>
                <a:cubicBezTo>
                  <a:pt x="321" y="679"/>
                  <a:pt x="320" y="680"/>
                  <a:pt x="320" y="680"/>
                </a:cubicBezTo>
                <a:cubicBezTo>
                  <a:pt x="320" y="681"/>
                  <a:pt x="321" y="681"/>
                  <a:pt x="321" y="681"/>
                </a:cubicBezTo>
                <a:cubicBezTo>
                  <a:pt x="320" y="681"/>
                  <a:pt x="320" y="682"/>
                  <a:pt x="319" y="682"/>
                </a:cubicBezTo>
                <a:cubicBezTo>
                  <a:pt x="319" y="683"/>
                  <a:pt x="320" y="683"/>
                  <a:pt x="320" y="684"/>
                </a:cubicBezTo>
                <a:cubicBezTo>
                  <a:pt x="319" y="684"/>
                  <a:pt x="320" y="684"/>
                  <a:pt x="319" y="684"/>
                </a:cubicBezTo>
                <a:cubicBezTo>
                  <a:pt x="319" y="686"/>
                  <a:pt x="318" y="687"/>
                  <a:pt x="318" y="689"/>
                </a:cubicBezTo>
                <a:cubicBezTo>
                  <a:pt x="318" y="689"/>
                  <a:pt x="318" y="689"/>
                  <a:pt x="317" y="689"/>
                </a:cubicBezTo>
                <a:cubicBezTo>
                  <a:pt x="317" y="689"/>
                  <a:pt x="317" y="689"/>
                  <a:pt x="317" y="689"/>
                </a:cubicBezTo>
                <a:cubicBezTo>
                  <a:pt x="317" y="689"/>
                  <a:pt x="317" y="689"/>
                  <a:pt x="317" y="689"/>
                </a:cubicBezTo>
                <a:cubicBezTo>
                  <a:pt x="317" y="688"/>
                  <a:pt x="317" y="688"/>
                  <a:pt x="317" y="688"/>
                </a:cubicBezTo>
                <a:cubicBezTo>
                  <a:pt x="317" y="688"/>
                  <a:pt x="317" y="688"/>
                  <a:pt x="317" y="688"/>
                </a:cubicBezTo>
                <a:cubicBezTo>
                  <a:pt x="317" y="688"/>
                  <a:pt x="317" y="688"/>
                  <a:pt x="316" y="689"/>
                </a:cubicBezTo>
                <a:cubicBezTo>
                  <a:pt x="316" y="690"/>
                  <a:pt x="317" y="690"/>
                  <a:pt x="318" y="690"/>
                </a:cubicBezTo>
                <a:cubicBezTo>
                  <a:pt x="318" y="691"/>
                  <a:pt x="317" y="691"/>
                  <a:pt x="317" y="691"/>
                </a:cubicBezTo>
                <a:cubicBezTo>
                  <a:pt x="316" y="693"/>
                  <a:pt x="317" y="694"/>
                  <a:pt x="316" y="694"/>
                </a:cubicBezTo>
                <a:cubicBezTo>
                  <a:pt x="316" y="695"/>
                  <a:pt x="316" y="694"/>
                  <a:pt x="316" y="694"/>
                </a:cubicBezTo>
                <a:cubicBezTo>
                  <a:pt x="316" y="694"/>
                  <a:pt x="316" y="694"/>
                  <a:pt x="316" y="694"/>
                </a:cubicBezTo>
                <a:cubicBezTo>
                  <a:pt x="316" y="694"/>
                  <a:pt x="316" y="694"/>
                  <a:pt x="316" y="694"/>
                </a:cubicBezTo>
                <a:cubicBezTo>
                  <a:pt x="316" y="695"/>
                  <a:pt x="316" y="695"/>
                  <a:pt x="316" y="695"/>
                </a:cubicBezTo>
                <a:cubicBezTo>
                  <a:pt x="316" y="695"/>
                  <a:pt x="316" y="696"/>
                  <a:pt x="315" y="696"/>
                </a:cubicBezTo>
                <a:cubicBezTo>
                  <a:pt x="316" y="696"/>
                  <a:pt x="316" y="696"/>
                  <a:pt x="316" y="697"/>
                </a:cubicBezTo>
                <a:cubicBezTo>
                  <a:pt x="316" y="697"/>
                  <a:pt x="316" y="697"/>
                  <a:pt x="316" y="696"/>
                </a:cubicBezTo>
                <a:cubicBezTo>
                  <a:pt x="316" y="696"/>
                  <a:pt x="316" y="696"/>
                  <a:pt x="316" y="696"/>
                </a:cubicBezTo>
                <a:cubicBezTo>
                  <a:pt x="317" y="697"/>
                  <a:pt x="316" y="697"/>
                  <a:pt x="317" y="697"/>
                </a:cubicBezTo>
                <a:cubicBezTo>
                  <a:pt x="317" y="697"/>
                  <a:pt x="317" y="697"/>
                  <a:pt x="316" y="698"/>
                </a:cubicBezTo>
                <a:cubicBezTo>
                  <a:pt x="316" y="698"/>
                  <a:pt x="316" y="698"/>
                  <a:pt x="316" y="698"/>
                </a:cubicBezTo>
                <a:cubicBezTo>
                  <a:pt x="316" y="698"/>
                  <a:pt x="316" y="699"/>
                  <a:pt x="315" y="699"/>
                </a:cubicBezTo>
                <a:cubicBezTo>
                  <a:pt x="315" y="699"/>
                  <a:pt x="315" y="699"/>
                  <a:pt x="316" y="700"/>
                </a:cubicBezTo>
                <a:cubicBezTo>
                  <a:pt x="316" y="700"/>
                  <a:pt x="316" y="701"/>
                  <a:pt x="316" y="701"/>
                </a:cubicBezTo>
                <a:cubicBezTo>
                  <a:pt x="315" y="701"/>
                  <a:pt x="315" y="701"/>
                  <a:pt x="315" y="701"/>
                </a:cubicBezTo>
                <a:cubicBezTo>
                  <a:pt x="315" y="701"/>
                  <a:pt x="315" y="701"/>
                  <a:pt x="315" y="700"/>
                </a:cubicBezTo>
                <a:cubicBezTo>
                  <a:pt x="315" y="700"/>
                  <a:pt x="315" y="700"/>
                  <a:pt x="315" y="700"/>
                </a:cubicBezTo>
                <a:cubicBezTo>
                  <a:pt x="315" y="700"/>
                  <a:pt x="315" y="700"/>
                  <a:pt x="315" y="700"/>
                </a:cubicBezTo>
                <a:cubicBezTo>
                  <a:pt x="315" y="700"/>
                  <a:pt x="315" y="700"/>
                  <a:pt x="315" y="700"/>
                </a:cubicBezTo>
                <a:cubicBezTo>
                  <a:pt x="315" y="701"/>
                  <a:pt x="315" y="701"/>
                  <a:pt x="315" y="701"/>
                </a:cubicBezTo>
                <a:cubicBezTo>
                  <a:pt x="315" y="702"/>
                  <a:pt x="315" y="702"/>
                  <a:pt x="315" y="702"/>
                </a:cubicBezTo>
                <a:cubicBezTo>
                  <a:pt x="315" y="702"/>
                  <a:pt x="315" y="702"/>
                  <a:pt x="316" y="702"/>
                </a:cubicBezTo>
                <a:cubicBezTo>
                  <a:pt x="316" y="703"/>
                  <a:pt x="316" y="703"/>
                  <a:pt x="315" y="703"/>
                </a:cubicBezTo>
                <a:cubicBezTo>
                  <a:pt x="316" y="704"/>
                  <a:pt x="316" y="704"/>
                  <a:pt x="317" y="704"/>
                </a:cubicBezTo>
                <a:cubicBezTo>
                  <a:pt x="317" y="705"/>
                  <a:pt x="316" y="705"/>
                  <a:pt x="316" y="705"/>
                </a:cubicBezTo>
                <a:cubicBezTo>
                  <a:pt x="316" y="706"/>
                  <a:pt x="316" y="706"/>
                  <a:pt x="316" y="706"/>
                </a:cubicBezTo>
                <a:cubicBezTo>
                  <a:pt x="316" y="706"/>
                  <a:pt x="316" y="706"/>
                  <a:pt x="316" y="706"/>
                </a:cubicBezTo>
                <a:cubicBezTo>
                  <a:pt x="317" y="706"/>
                  <a:pt x="317" y="706"/>
                  <a:pt x="317" y="706"/>
                </a:cubicBezTo>
                <a:cubicBezTo>
                  <a:pt x="317" y="704"/>
                  <a:pt x="317" y="702"/>
                  <a:pt x="318" y="701"/>
                </a:cubicBezTo>
                <a:cubicBezTo>
                  <a:pt x="318" y="700"/>
                  <a:pt x="317" y="700"/>
                  <a:pt x="317" y="699"/>
                </a:cubicBezTo>
                <a:cubicBezTo>
                  <a:pt x="317" y="699"/>
                  <a:pt x="318" y="698"/>
                  <a:pt x="318" y="697"/>
                </a:cubicBezTo>
                <a:cubicBezTo>
                  <a:pt x="318" y="697"/>
                  <a:pt x="318" y="696"/>
                  <a:pt x="318" y="696"/>
                </a:cubicBezTo>
                <a:cubicBezTo>
                  <a:pt x="318" y="695"/>
                  <a:pt x="318" y="695"/>
                  <a:pt x="318" y="695"/>
                </a:cubicBezTo>
                <a:cubicBezTo>
                  <a:pt x="318" y="694"/>
                  <a:pt x="318" y="694"/>
                  <a:pt x="318" y="694"/>
                </a:cubicBezTo>
                <a:cubicBezTo>
                  <a:pt x="318" y="694"/>
                  <a:pt x="318" y="694"/>
                  <a:pt x="318" y="694"/>
                </a:cubicBezTo>
                <a:cubicBezTo>
                  <a:pt x="318" y="694"/>
                  <a:pt x="318" y="694"/>
                  <a:pt x="318" y="694"/>
                </a:cubicBezTo>
                <a:cubicBezTo>
                  <a:pt x="319" y="693"/>
                  <a:pt x="318" y="692"/>
                  <a:pt x="319" y="691"/>
                </a:cubicBezTo>
                <a:cubicBezTo>
                  <a:pt x="319" y="690"/>
                  <a:pt x="320" y="689"/>
                  <a:pt x="320" y="689"/>
                </a:cubicBezTo>
                <a:cubicBezTo>
                  <a:pt x="319" y="689"/>
                  <a:pt x="319" y="688"/>
                  <a:pt x="319" y="688"/>
                </a:cubicBezTo>
                <a:cubicBezTo>
                  <a:pt x="319" y="687"/>
                  <a:pt x="320" y="686"/>
                  <a:pt x="320" y="685"/>
                </a:cubicBezTo>
                <a:cubicBezTo>
                  <a:pt x="321" y="684"/>
                  <a:pt x="320" y="684"/>
                  <a:pt x="321" y="683"/>
                </a:cubicBezTo>
                <a:cubicBezTo>
                  <a:pt x="321" y="683"/>
                  <a:pt x="321" y="682"/>
                  <a:pt x="322" y="681"/>
                </a:cubicBezTo>
                <a:close/>
                <a:moveTo>
                  <a:pt x="317" y="696"/>
                </a:moveTo>
                <a:cubicBezTo>
                  <a:pt x="317" y="696"/>
                  <a:pt x="317" y="696"/>
                  <a:pt x="317" y="696"/>
                </a:cubicBezTo>
                <a:cubicBezTo>
                  <a:pt x="317" y="696"/>
                  <a:pt x="317" y="696"/>
                  <a:pt x="317" y="696"/>
                </a:cubicBezTo>
                <a:cubicBezTo>
                  <a:pt x="317" y="696"/>
                  <a:pt x="317" y="696"/>
                  <a:pt x="317" y="696"/>
                </a:cubicBezTo>
                <a:cubicBezTo>
                  <a:pt x="317" y="696"/>
                  <a:pt x="317" y="696"/>
                  <a:pt x="317" y="696"/>
                </a:cubicBezTo>
                <a:cubicBezTo>
                  <a:pt x="317" y="696"/>
                  <a:pt x="317" y="696"/>
                  <a:pt x="317" y="696"/>
                </a:cubicBezTo>
                <a:close/>
                <a:moveTo>
                  <a:pt x="91" y="679"/>
                </a:moveTo>
                <a:cubicBezTo>
                  <a:pt x="91" y="680"/>
                  <a:pt x="91" y="680"/>
                  <a:pt x="91" y="680"/>
                </a:cubicBezTo>
                <a:cubicBezTo>
                  <a:pt x="91" y="680"/>
                  <a:pt x="91" y="680"/>
                  <a:pt x="91" y="680"/>
                </a:cubicBezTo>
                <a:cubicBezTo>
                  <a:pt x="91" y="679"/>
                  <a:pt x="91" y="679"/>
                  <a:pt x="91" y="679"/>
                </a:cubicBezTo>
                <a:cubicBezTo>
                  <a:pt x="91" y="679"/>
                  <a:pt x="91" y="679"/>
                  <a:pt x="91" y="679"/>
                </a:cubicBezTo>
                <a:cubicBezTo>
                  <a:pt x="91" y="679"/>
                  <a:pt x="91" y="679"/>
                  <a:pt x="91" y="679"/>
                </a:cubicBezTo>
                <a:close/>
                <a:moveTo>
                  <a:pt x="177" y="679"/>
                </a:moveTo>
                <a:cubicBezTo>
                  <a:pt x="177" y="679"/>
                  <a:pt x="177" y="679"/>
                  <a:pt x="177" y="679"/>
                </a:cubicBezTo>
                <a:cubicBezTo>
                  <a:pt x="177" y="679"/>
                  <a:pt x="177" y="679"/>
                  <a:pt x="177" y="680"/>
                </a:cubicBezTo>
                <a:cubicBezTo>
                  <a:pt x="177" y="680"/>
                  <a:pt x="177" y="680"/>
                  <a:pt x="177" y="680"/>
                </a:cubicBezTo>
                <a:cubicBezTo>
                  <a:pt x="177" y="679"/>
                  <a:pt x="177" y="679"/>
                  <a:pt x="177" y="679"/>
                </a:cubicBezTo>
                <a:close/>
                <a:moveTo>
                  <a:pt x="319" y="679"/>
                </a:moveTo>
                <a:cubicBezTo>
                  <a:pt x="320" y="679"/>
                  <a:pt x="319" y="679"/>
                  <a:pt x="320" y="679"/>
                </a:cubicBezTo>
                <a:cubicBezTo>
                  <a:pt x="320" y="679"/>
                  <a:pt x="320" y="679"/>
                  <a:pt x="320" y="679"/>
                </a:cubicBezTo>
                <a:cubicBezTo>
                  <a:pt x="320" y="679"/>
                  <a:pt x="320" y="679"/>
                  <a:pt x="319" y="679"/>
                </a:cubicBezTo>
                <a:close/>
                <a:moveTo>
                  <a:pt x="296" y="681"/>
                </a:moveTo>
                <a:cubicBezTo>
                  <a:pt x="296" y="681"/>
                  <a:pt x="296" y="681"/>
                  <a:pt x="296" y="681"/>
                </a:cubicBezTo>
                <a:cubicBezTo>
                  <a:pt x="296" y="681"/>
                  <a:pt x="296" y="681"/>
                  <a:pt x="296" y="681"/>
                </a:cubicBezTo>
                <a:cubicBezTo>
                  <a:pt x="296" y="681"/>
                  <a:pt x="297" y="681"/>
                  <a:pt x="297" y="680"/>
                </a:cubicBezTo>
                <a:cubicBezTo>
                  <a:pt x="297" y="679"/>
                  <a:pt x="297" y="679"/>
                  <a:pt x="297" y="679"/>
                </a:cubicBezTo>
                <a:cubicBezTo>
                  <a:pt x="297" y="679"/>
                  <a:pt x="297" y="679"/>
                  <a:pt x="297" y="679"/>
                </a:cubicBezTo>
                <a:cubicBezTo>
                  <a:pt x="296" y="680"/>
                  <a:pt x="296" y="680"/>
                  <a:pt x="296" y="681"/>
                </a:cubicBezTo>
                <a:close/>
                <a:moveTo>
                  <a:pt x="316" y="680"/>
                </a:moveTo>
                <a:cubicBezTo>
                  <a:pt x="316" y="681"/>
                  <a:pt x="316" y="681"/>
                  <a:pt x="316" y="681"/>
                </a:cubicBezTo>
                <a:cubicBezTo>
                  <a:pt x="316" y="681"/>
                  <a:pt x="316" y="681"/>
                  <a:pt x="316" y="681"/>
                </a:cubicBezTo>
                <a:cubicBezTo>
                  <a:pt x="316" y="680"/>
                  <a:pt x="316" y="680"/>
                  <a:pt x="316" y="680"/>
                </a:cubicBezTo>
                <a:close/>
                <a:moveTo>
                  <a:pt x="206" y="681"/>
                </a:moveTo>
                <a:cubicBezTo>
                  <a:pt x="206" y="682"/>
                  <a:pt x="206" y="681"/>
                  <a:pt x="207" y="682"/>
                </a:cubicBezTo>
                <a:cubicBezTo>
                  <a:pt x="207" y="682"/>
                  <a:pt x="207" y="682"/>
                  <a:pt x="208" y="681"/>
                </a:cubicBezTo>
                <a:cubicBezTo>
                  <a:pt x="208" y="681"/>
                  <a:pt x="208" y="681"/>
                  <a:pt x="208" y="681"/>
                </a:cubicBezTo>
                <a:cubicBezTo>
                  <a:pt x="208" y="681"/>
                  <a:pt x="207" y="681"/>
                  <a:pt x="207" y="680"/>
                </a:cubicBezTo>
                <a:cubicBezTo>
                  <a:pt x="207" y="681"/>
                  <a:pt x="207" y="681"/>
                  <a:pt x="206" y="681"/>
                </a:cubicBezTo>
                <a:close/>
                <a:moveTo>
                  <a:pt x="158" y="681"/>
                </a:moveTo>
                <a:cubicBezTo>
                  <a:pt x="158" y="681"/>
                  <a:pt x="158" y="681"/>
                  <a:pt x="158" y="681"/>
                </a:cubicBezTo>
                <a:cubicBezTo>
                  <a:pt x="158" y="681"/>
                  <a:pt x="158" y="681"/>
                  <a:pt x="158" y="681"/>
                </a:cubicBezTo>
                <a:close/>
                <a:moveTo>
                  <a:pt x="319" y="682"/>
                </a:moveTo>
                <a:cubicBezTo>
                  <a:pt x="319" y="682"/>
                  <a:pt x="319" y="682"/>
                  <a:pt x="319" y="682"/>
                </a:cubicBezTo>
                <a:cubicBezTo>
                  <a:pt x="319" y="681"/>
                  <a:pt x="319" y="681"/>
                  <a:pt x="319" y="681"/>
                </a:cubicBezTo>
                <a:cubicBezTo>
                  <a:pt x="319" y="681"/>
                  <a:pt x="319" y="681"/>
                  <a:pt x="319" y="681"/>
                </a:cubicBezTo>
                <a:cubicBezTo>
                  <a:pt x="319" y="681"/>
                  <a:pt x="319" y="681"/>
                  <a:pt x="319" y="681"/>
                </a:cubicBezTo>
                <a:lnTo>
                  <a:pt x="319" y="682"/>
                </a:lnTo>
                <a:close/>
                <a:moveTo>
                  <a:pt x="89" y="681"/>
                </a:moveTo>
                <a:cubicBezTo>
                  <a:pt x="89" y="681"/>
                  <a:pt x="89" y="681"/>
                  <a:pt x="89" y="681"/>
                </a:cubicBezTo>
                <a:cubicBezTo>
                  <a:pt x="89" y="681"/>
                  <a:pt x="89" y="681"/>
                  <a:pt x="89" y="681"/>
                </a:cubicBezTo>
                <a:cubicBezTo>
                  <a:pt x="89" y="681"/>
                  <a:pt x="89" y="681"/>
                  <a:pt x="89" y="681"/>
                </a:cubicBezTo>
                <a:close/>
                <a:moveTo>
                  <a:pt x="108" y="681"/>
                </a:moveTo>
                <a:cubicBezTo>
                  <a:pt x="107" y="681"/>
                  <a:pt x="108" y="681"/>
                  <a:pt x="107" y="681"/>
                </a:cubicBezTo>
                <a:cubicBezTo>
                  <a:pt x="107" y="681"/>
                  <a:pt x="107" y="681"/>
                  <a:pt x="107" y="681"/>
                </a:cubicBezTo>
                <a:cubicBezTo>
                  <a:pt x="107" y="681"/>
                  <a:pt x="107" y="681"/>
                  <a:pt x="107" y="681"/>
                </a:cubicBezTo>
                <a:lnTo>
                  <a:pt x="108" y="681"/>
                </a:lnTo>
                <a:close/>
                <a:moveTo>
                  <a:pt x="220" y="681"/>
                </a:moveTo>
                <a:cubicBezTo>
                  <a:pt x="220" y="681"/>
                  <a:pt x="220" y="681"/>
                  <a:pt x="220" y="681"/>
                </a:cubicBezTo>
                <a:close/>
                <a:moveTo>
                  <a:pt x="212" y="681"/>
                </a:moveTo>
                <a:cubicBezTo>
                  <a:pt x="213" y="681"/>
                  <a:pt x="213" y="681"/>
                  <a:pt x="213" y="681"/>
                </a:cubicBezTo>
                <a:cubicBezTo>
                  <a:pt x="213" y="681"/>
                  <a:pt x="213" y="681"/>
                  <a:pt x="212" y="681"/>
                </a:cubicBezTo>
                <a:close/>
                <a:moveTo>
                  <a:pt x="300" y="681"/>
                </a:moveTo>
                <a:cubicBezTo>
                  <a:pt x="300" y="681"/>
                  <a:pt x="300" y="681"/>
                  <a:pt x="300" y="681"/>
                </a:cubicBezTo>
                <a:cubicBezTo>
                  <a:pt x="300" y="681"/>
                  <a:pt x="300" y="681"/>
                  <a:pt x="300" y="681"/>
                </a:cubicBezTo>
                <a:cubicBezTo>
                  <a:pt x="300" y="681"/>
                  <a:pt x="300" y="681"/>
                  <a:pt x="300" y="681"/>
                </a:cubicBezTo>
                <a:close/>
                <a:moveTo>
                  <a:pt x="298" y="682"/>
                </a:moveTo>
                <a:cubicBezTo>
                  <a:pt x="298" y="682"/>
                  <a:pt x="298" y="682"/>
                  <a:pt x="298" y="682"/>
                </a:cubicBezTo>
                <a:cubicBezTo>
                  <a:pt x="299" y="682"/>
                  <a:pt x="299" y="682"/>
                  <a:pt x="299" y="682"/>
                </a:cubicBezTo>
                <a:cubicBezTo>
                  <a:pt x="299" y="682"/>
                  <a:pt x="299" y="682"/>
                  <a:pt x="299" y="682"/>
                </a:cubicBezTo>
                <a:cubicBezTo>
                  <a:pt x="299" y="683"/>
                  <a:pt x="299" y="683"/>
                  <a:pt x="299" y="684"/>
                </a:cubicBezTo>
                <a:cubicBezTo>
                  <a:pt x="301" y="684"/>
                  <a:pt x="300" y="682"/>
                  <a:pt x="300" y="681"/>
                </a:cubicBezTo>
                <a:cubicBezTo>
                  <a:pt x="299" y="681"/>
                  <a:pt x="299" y="681"/>
                  <a:pt x="299" y="682"/>
                </a:cubicBezTo>
                <a:lnTo>
                  <a:pt x="298" y="682"/>
                </a:lnTo>
                <a:close/>
                <a:moveTo>
                  <a:pt x="95" y="681"/>
                </a:moveTo>
                <a:cubicBezTo>
                  <a:pt x="95" y="682"/>
                  <a:pt x="95" y="682"/>
                  <a:pt x="95" y="682"/>
                </a:cubicBezTo>
                <a:cubicBezTo>
                  <a:pt x="96" y="682"/>
                  <a:pt x="96" y="682"/>
                  <a:pt x="96" y="682"/>
                </a:cubicBezTo>
                <a:cubicBezTo>
                  <a:pt x="95" y="681"/>
                  <a:pt x="96" y="682"/>
                  <a:pt x="95" y="681"/>
                </a:cubicBezTo>
                <a:close/>
                <a:moveTo>
                  <a:pt x="210" y="681"/>
                </a:moveTo>
                <a:cubicBezTo>
                  <a:pt x="209" y="682"/>
                  <a:pt x="209" y="683"/>
                  <a:pt x="209" y="684"/>
                </a:cubicBezTo>
                <a:cubicBezTo>
                  <a:pt x="209" y="684"/>
                  <a:pt x="209" y="684"/>
                  <a:pt x="208" y="684"/>
                </a:cubicBezTo>
                <a:cubicBezTo>
                  <a:pt x="208" y="685"/>
                  <a:pt x="208" y="685"/>
                  <a:pt x="208" y="685"/>
                </a:cubicBezTo>
                <a:cubicBezTo>
                  <a:pt x="208" y="685"/>
                  <a:pt x="209" y="684"/>
                  <a:pt x="209" y="685"/>
                </a:cubicBezTo>
                <a:cubicBezTo>
                  <a:pt x="210" y="685"/>
                  <a:pt x="210" y="685"/>
                  <a:pt x="210" y="684"/>
                </a:cubicBezTo>
                <a:cubicBezTo>
                  <a:pt x="210" y="684"/>
                  <a:pt x="210" y="682"/>
                  <a:pt x="210" y="681"/>
                </a:cubicBezTo>
                <a:close/>
                <a:moveTo>
                  <a:pt x="213" y="682"/>
                </a:moveTo>
                <a:cubicBezTo>
                  <a:pt x="213" y="682"/>
                  <a:pt x="212" y="683"/>
                  <a:pt x="212" y="683"/>
                </a:cubicBezTo>
                <a:cubicBezTo>
                  <a:pt x="213" y="683"/>
                  <a:pt x="213" y="683"/>
                  <a:pt x="213" y="683"/>
                </a:cubicBezTo>
                <a:cubicBezTo>
                  <a:pt x="213" y="682"/>
                  <a:pt x="213" y="682"/>
                  <a:pt x="213" y="682"/>
                </a:cubicBezTo>
                <a:close/>
                <a:moveTo>
                  <a:pt x="318" y="684"/>
                </a:moveTo>
                <a:cubicBezTo>
                  <a:pt x="318" y="684"/>
                  <a:pt x="318" y="683"/>
                  <a:pt x="319" y="683"/>
                </a:cubicBezTo>
                <a:cubicBezTo>
                  <a:pt x="319" y="682"/>
                  <a:pt x="319" y="682"/>
                  <a:pt x="319" y="682"/>
                </a:cubicBezTo>
                <a:cubicBezTo>
                  <a:pt x="318" y="682"/>
                  <a:pt x="318" y="682"/>
                  <a:pt x="318" y="682"/>
                </a:cubicBezTo>
                <a:cubicBezTo>
                  <a:pt x="318" y="683"/>
                  <a:pt x="317" y="683"/>
                  <a:pt x="317" y="684"/>
                </a:cubicBezTo>
                <a:cubicBezTo>
                  <a:pt x="318" y="684"/>
                  <a:pt x="317" y="684"/>
                  <a:pt x="318" y="684"/>
                </a:cubicBezTo>
                <a:close/>
                <a:moveTo>
                  <a:pt x="100" y="683"/>
                </a:moveTo>
                <a:cubicBezTo>
                  <a:pt x="100" y="683"/>
                  <a:pt x="100" y="683"/>
                  <a:pt x="101" y="683"/>
                </a:cubicBezTo>
                <a:cubicBezTo>
                  <a:pt x="100" y="682"/>
                  <a:pt x="101" y="683"/>
                  <a:pt x="100" y="683"/>
                </a:cubicBezTo>
                <a:close/>
                <a:moveTo>
                  <a:pt x="109" y="683"/>
                </a:moveTo>
                <a:cubicBezTo>
                  <a:pt x="109" y="683"/>
                  <a:pt x="109" y="683"/>
                  <a:pt x="109" y="683"/>
                </a:cubicBezTo>
                <a:cubicBezTo>
                  <a:pt x="109" y="683"/>
                  <a:pt x="109" y="683"/>
                  <a:pt x="109" y="683"/>
                </a:cubicBezTo>
                <a:cubicBezTo>
                  <a:pt x="109" y="683"/>
                  <a:pt x="109" y="683"/>
                  <a:pt x="109" y="683"/>
                </a:cubicBezTo>
                <a:close/>
                <a:moveTo>
                  <a:pt x="96" y="683"/>
                </a:moveTo>
                <a:cubicBezTo>
                  <a:pt x="96" y="683"/>
                  <a:pt x="96" y="683"/>
                  <a:pt x="96" y="684"/>
                </a:cubicBezTo>
                <a:cubicBezTo>
                  <a:pt x="96" y="684"/>
                  <a:pt x="96" y="684"/>
                  <a:pt x="96" y="684"/>
                </a:cubicBezTo>
                <a:cubicBezTo>
                  <a:pt x="96" y="683"/>
                  <a:pt x="96" y="683"/>
                  <a:pt x="96" y="683"/>
                </a:cubicBezTo>
                <a:cubicBezTo>
                  <a:pt x="96" y="683"/>
                  <a:pt x="96" y="683"/>
                  <a:pt x="96" y="683"/>
                </a:cubicBezTo>
                <a:cubicBezTo>
                  <a:pt x="96" y="683"/>
                  <a:pt x="96" y="683"/>
                  <a:pt x="96" y="683"/>
                </a:cubicBezTo>
                <a:cubicBezTo>
                  <a:pt x="96" y="683"/>
                  <a:pt x="96" y="683"/>
                  <a:pt x="96" y="683"/>
                </a:cubicBezTo>
                <a:cubicBezTo>
                  <a:pt x="96" y="683"/>
                  <a:pt x="96" y="683"/>
                  <a:pt x="96" y="683"/>
                </a:cubicBezTo>
                <a:close/>
                <a:moveTo>
                  <a:pt x="102" y="683"/>
                </a:moveTo>
                <a:cubicBezTo>
                  <a:pt x="101" y="683"/>
                  <a:pt x="101" y="683"/>
                  <a:pt x="101" y="683"/>
                </a:cubicBezTo>
                <a:cubicBezTo>
                  <a:pt x="101" y="683"/>
                  <a:pt x="101" y="683"/>
                  <a:pt x="102" y="684"/>
                </a:cubicBezTo>
                <a:cubicBezTo>
                  <a:pt x="102" y="684"/>
                  <a:pt x="102" y="684"/>
                  <a:pt x="102" y="684"/>
                </a:cubicBezTo>
                <a:cubicBezTo>
                  <a:pt x="102" y="683"/>
                  <a:pt x="102" y="683"/>
                  <a:pt x="102" y="683"/>
                </a:cubicBezTo>
                <a:close/>
                <a:moveTo>
                  <a:pt x="160" y="684"/>
                </a:moveTo>
                <a:cubicBezTo>
                  <a:pt x="161" y="684"/>
                  <a:pt x="161" y="684"/>
                  <a:pt x="161" y="684"/>
                </a:cubicBezTo>
                <a:cubicBezTo>
                  <a:pt x="161" y="684"/>
                  <a:pt x="161" y="684"/>
                  <a:pt x="160" y="683"/>
                </a:cubicBezTo>
                <a:cubicBezTo>
                  <a:pt x="160" y="683"/>
                  <a:pt x="160" y="683"/>
                  <a:pt x="160" y="683"/>
                </a:cubicBezTo>
                <a:cubicBezTo>
                  <a:pt x="160" y="683"/>
                  <a:pt x="160" y="684"/>
                  <a:pt x="160" y="684"/>
                </a:cubicBezTo>
                <a:close/>
                <a:moveTo>
                  <a:pt x="99" y="685"/>
                </a:moveTo>
                <a:cubicBezTo>
                  <a:pt x="99" y="685"/>
                  <a:pt x="99" y="685"/>
                  <a:pt x="99" y="685"/>
                </a:cubicBezTo>
                <a:cubicBezTo>
                  <a:pt x="100" y="685"/>
                  <a:pt x="100" y="684"/>
                  <a:pt x="100" y="684"/>
                </a:cubicBezTo>
                <a:cubicBezTo>
                  <a:pt x="100" y="684"/>
                  <a:pt x="100" y="684"/>
                  <a:pt x="100" y="683"/>
                </a:cubicBezTo>
                <a:cubicBezTo>
                  <a:pt x="100" y="683"/>
                  <a:pt x="100" y="683"/>
                  <a:pt x="100" y="683"/>
                </a:cubicBezTo>
                <a:cubicBezTo>
                  <a:pt x="100" y="684"/>
                  <a:pt x="100" y="684"/>
                  <a:pt x="100" y="684"/>
                </a:cubicBezTo>
                <a:cubicBezTo>
                  <a:pt x="100" y="684"/>
                  <a:pt x="100" y="684"/>
                  <a:pt x="100" y="683"/>
                </a:cubicBezTo>
                <a:cubicBezTo>
                  <a:pt x="99" y="683"/>
                  <a:pt x="99" y="683"/>
                  <a:pt x="99" y="683"/>
                </a:cubicBezTo>
                <a:cubicBezTo>
                  <a:pt x="99" y="684"/>
                  <a:pt x="99" y="684"/>
                  <a:pt x="99" y="685"/>
                </a:cubicBezTo>
                <a:close/>
                <a:moveTo>
                  <a:pt x="309" y="683"/>
                </a:moveTo>
                <a:cubicBezTo>
                  <a:pt x="308" y="683"/>
                  <a:pt x="308" y="683"/>
                  <a:pt x="308" y="683"/>
                </a:cubicBezTo>
                <a:cubicBezTo>
                  <a:pt x="308" y="684"/>
                  <a:pt x="308" y="683"/>
                  <a:pt x="308" y="684"/>
                </a:cubicBezTo>
                <a:cubicBezTo>
                  <a:pt x="308" y="684"/>
                  <a:pt x="308" y="684"/>
                  <a:pt x="308" y="684"/>
                </a:cubicBezTo>
                <a:cubicBezTo>
                  <a:pt x="308" y="684"/>
                  <a:pt x="308" y="684"/>
                  <a:pt x="309" y="684"/>
                </a:cubicBezTo>
                <a:lnTo>
                  <a:pt x="309" y="683"/>
                </a:lnTo>
                <a:close/>
                <a:moveTo>
                  <a:pt x="211" y="683"/>
                </a:moveTo>
                <a:cubicBezTo>
                  <a:pt x="211" y="684"/>
                  <a:pt x="211" y="684"/>
                  <a:pt x="211" y="684"/>
                </a:cubicBezTo>
                <a:cubicBezTo>
                  <a:pt x="211" y="684"/>
                  <a:pt x="211" y="685"/>
                  <a:pt x="211" y="684"/>
                </a:cubicBezTo>
                <a:cubicBezTo>
                  <a:pt x="211" y="684"/>
                  <a:pt x="211" y="684"/>
                  <a:pt x="211" y="684"/>
                </a:cubicBezTo>
                <a:cubicBezTo>
                  <a:pt x="211" y="684"/>
                  <a:pt x="211" y="684"/>
                  <a:pt x="211" y="684"/>
                </a:cubicBezTo>
                <a:cubicBezTo>
                  <a:pt x="211" y="684"/>
                  <a:pt x="211" y="684"/>
                  <a:pt x="211" y="683"/>
                </a:cubicBezTo>
                <a:close/>
                <a:moveTo>
                  <a:pt x="93" y="684"/>
                </a:moveTo>
                <a:cubicBezTo>
                  <a:pt x="93" y="684"/>
                  <a:pt x="93" y="684"/>
                  <a:pt x="93" y="684"/>
                </a:cubicBezTo>
                <a:cubicBezTo>
                  <a:pt x="93" y="684"/>
                  <a:pt x="93" y="684"/>
                  <a:pt x="93" y="684"/>
                </a:cubicBezTo>
                <a:cubicBezTo>
                  <a:pt x="93" y="684"/>
                  <a:pt x="93" y="684"/>
                  <a:pt x="93" y="684"/>
                </a:cubicBezTo>
                <a:cubicBezTo>
                  <a:pt x="93" y="684"/>
                  <a:pt x="93" y="684"/>
                  <a:pt x="93" y="684"/>
                </a:cubicBezTo>
                <a:cubicBezTo>
                  <a:pt x="93" y="684"/>
                  <a:pt x="93" y="684"/>
                  <a:pt x="93" y="684"/>
                </a:cubicBezTo>
                <a:close/>
                <a:moveTo>
                  <a:pt x="299" y="684"/>
                </a:moveTo>
                <a:cubicBezTo>
                  <a:pt x="299" y="684"/>
                  <a:pt x="299" y="684"/>
                  <a:pt x="299" y="684"/>
                </a:cubicBezTo>
                <a:cubicBezTo>
                  <a:pt x="299" y="684"/>
                  <a:pt x="298" y="684"/>
                  <a:pt x="298" y="684"/>
                </a:cubicBezTo>
                <a:lnTo>
                  <a:pt x="299" y="684"/>
                </a:lnTo>
                <a:close/>
                <a:moveTo>
                  <a:pt x="105" y="685"/>
                </a:moveTo>
                <a:cubicBezTo>
                  <a:pt x="105" y="684"/>
                  <a:pt x="105" y="684"/>
                  <a:pt x="105" y="684"/>
                </a:cubicBezTo>
                <a:cubicBezTo>
                  <a:pt x="105" y="684"/>
                  <a:pt x="105" y="684"/>
                  <a:pt x="104" y="685"/>
                </a:cubicBezTo>
                <a:cubicBezTo>
                  <a:pt x="105" y="685"/>
                  <a:pt x="105" y="685"/>
                  <a:pt x="105" y="685"/>
                </a:cubicBezTo>
                <a:cubicBezTo>
                  <a:pt x="105" y="685"/>
                  <a:pt x="105" y="685"/>
                  <a:pt x="105" y="685"/>
                </a:cubicBezTo>
                <a:close/>
                <a:moveTo>
                  <a:pt x="103" y="685"/>
                </a:moveTo>
                <a:cubicBezTo>
                  <a:pt x="103" y="685"/>
                  <a:pt x="103" y="685"/>
                  <a:pt x="103" y="685"/>
                </a:cubicBezTo>
                <a:cubicBezTo>
                  <a:pt x="103" y="685"/>
                  <a:pt x="103" y="685"/>
                  <a:pt x="103" y="685"/>
                </a:cubicBezTo>
                <a:cubicBezTo>
                  <a:pt x="103" y="685"/>
                  <a:pt x="103" y="685"/>
                  <a:pt x="103" y="684"/>
                </a:cubicBezTo>
                <a:cubicBezTo>
                  <a:pt x="103" y="685"/>
                  <a:pt x="103" y="685"/>
                  <a:pt x="103" y="685"/>
                </a:cubicBezTo>
                <a:cubicBezTo>
                  <a:pt x="103" y="685"/>
                  <a:pt x="103" y="685"/>
                  <a:pt x="103" y="685"/>
                </a:cubicBezTo>
                <a:cubicBezTo>
                  <a:pt x="103" y="685"/>
                  <a:pt x="103" y="685"/>
                  <a:pt x="103" y="685"/>
                </a:cubicBezTo>
                <a:close/>
                <a:moveTo>
                  <a:pt x="184" y="685"/>
                </a:moveTo>
                <a:cubicBezTo>
                  <a:pt x="185" y="685"/>
                  <a:pt x="185" y="685"/>
                  <a:pt x="184" y="685"/>
                </a:cubicBezTo>
                <a:close/>
                <a:moveTo>
                  <a:pt x="298" y="685"/>
                </a:moveTo>
                <a:cubicBezTo>
                  <a:pt x="298" y="685"/>
                  <a:pt x="298" y="685"/>
                  <a:pt x="298" y="685"/>
                </a:cubicBezTo>
                <a:cubicBezTo>
                  <a:pt x="298" y="685"/>
                  <a:pt x="298" y="685"/>
                  <a:pt x="298" y="685"/>
                </a:cubicBezTo>
                <a:cubicBezTo>
                  <a:pt x="298" y="685"/>
                  <a:pt x="298" y="685"/>
                  <a:pt x="298" y="685"/>
                </a:cubicBezTo>
                <a:cubicBezTo>
                  <a:pt x="298" y="685"/>
                  <a:pt x="298" y="685"/>
                  <a:pt x="298" y="685"/>
                </a:cubicBezTo>
                <a:cubicBezTo>
                  <a:pt x="298" y="685"/>
                  <a:pt x="298" y="685"/>
                  <a:pt x="298" y="685"/>
                </a:cubicBezTo>
                <a:close/>
                <a:moveTo>
                  <a:pt x="299" y="686"/>
                </a:moveTo>
                <a:cubicBezTo>
                  <a:pt x="300" y="686"/>
                  <a:pt x="300" y="686"/>
                  <a:pt x="300" y="686"/>
                </a:cubicBezTo>
                <a:cubicBezTo>
                  <a:pt x="300" y="685"/>
                  <a:pt x="300" y="685"/>
                  <a:pt x="300" y="685"/>
                </a:cubicBezTo>
                <a:cubicBezTo>
                  <a:pt x="299" y="685"/>
                  <a:pt x="299" y="685"/>
                  <a:pt x="299" y="685"/>
                </a:cubicBezTo>
                <a:cubicBezTo>
                  <a:pt x="299" y="685"/>
                  <a:pt x="299" y="686"/>
                  <a:pt x="299" y="686"/>
                </a:cubicBezTo>
                <a:cubicBezTo>
                  <a:pt x="299" y="686"/>
                  <a:pt x="299" y="686"/>
                  <a:pt x="299" y="686"/>
                </a:cubicBezTo>
                <a:close/>
                <a:moveTo>
                  <a:pt x="92" y="686"/>
                </a:moveTo>
                <a:cubicBezTo>
                  <a:pt x="92" y="686"/>
                  <a:pt x="92" y="686"/>
                  <a:pt x="92" y="687"/>
                </a:cubicBezTo>
                <a:cubicBezTo>
                  <a:pt x="92" y="687"/>
                  <a:pt x="92" y="687"/>
                  <a:pt x="92" y="687"/>
                </a:cubicBezTo>
                <a:cubicBezTo>
                  <a:pt x="92" y="686"/>
                  <a:pt x="92" y="686"/>
                  <a:pt x="92" y="686"/>
                </a:cubicBezTo>
                <a:close/>
                <a:moveTo>
                  <a:pt x="202" y="687"/>
                </a:moveTo>
                <a:cubicBezTo>
                  <a:pt x="202" y="687"/>
                  <a:pt x="201" y="687"/>
                  <a:pt x="200" y="687"/>
                </a:cubicBezTo>
                <a:cubicBezTo>
                  <a:pt x="200" y="687"/>
                  <a:pt x="200" y="687"/>
                  <a:pt x="200" y="687"/>
                </a:cubicBezTo>
                <a:cubicBezTo>
                  <a:pt x="199" y="688"/>
                  <a:pt x="199" y="687"/>
                  <a:pt x="198" y="688"/>
                </a:cubicBezTo>
                <a:cubicBezTo>
                  <a:pt x="198" y="688"/>
                  <a:pt x="198" y="688"/>
                  <a:pt x="198" y="688"/>
                </a:cubicBezTo>
                <a:cubicBezTo>
                  <a:pt x="198" y="688"/>
                  <a:pt x="198" y="688"/>
                  <a:pt x="198" y="688"/>
                </a:cubicBezTo>
                <a:cubicBezTo>
                  <a:pt x="197" y="688"/>
                  <a:pt x="196" y="689"/>
                  <a:pt x="195" y="690"/>
                </a:cubicBezTo>
                <a:cubicBezTo>
                  <a:pt x="195" y="690"/>
                  <a:pt x="195" y="690"/>
                  <a:pt x="195" y="690"/>
                </a:cubicBezTo>
                <a:cubicBezTo>
                  <a:pt x="197" y="690"/>
                  <a:pt x="199" y="688"/>
                  <a:pt x="201" y="688"/>
                </a:cubicBezTo>
                <a:cubicBezTo>
                  <a:pt x="201" y="688"/>
                  <a:pt x="201" y="687"/>
                  <a:pt x="201" y="687"/>
                </a:cubicBezTo>
                <a:cubicBezTo>
                  <a:pt x="202" y="687"/>
                  <a:pt x="202" y="687"/>
                  <a:pt x="202" y="688"/>
                </a:cubicBezTo>
                <a:cubicBezTo>
                  <a:pt x="203" y="688"/>
                  <a:pt x="203" y="687"/>
                  <a:pt x="204" y="687"/>
                </a:cubicBezTo>
                <a:cubicBezTo>
                  <a:pt x="204" y="687"/>
                  <a:pt x="205" y="687"/>
                  <a:pt x="205" y="686"/>
                </a:cubicBezTo>
                <a:cubicBezTo>
                  <a:pt x="205" y="686"/>
                  <a:pt x="205" y="686"/>
                  <a:pt x="205" y="686"/>
                </a:cubicBezTo>
                <a:cubicBezTo>
                  <a:pt x="203" y="686"/>
                  <a:pt x="203" y="686"/>
                  <a:pt x="202" y="687"/>
                </a:cubicBezTo>
                <a:close/>
                <a:moveTo>
                  <a:pt x="296" y="686"/>
                </a:moveTo>
                <a:cubicBezTo>
                  <a:pt x="296" y="686"/>
                  <a:pt x="296" y="686"/>
                  <a:pt x="296" y="686"/>
                </a:cubicBezTo>
                <a:cubicBezTo>
                  <a:pt x="295" y="686"/>
                  <a:pt x="295" y="686"/>
                  <a:pt x="295" y="686"/>
                </a:cubicBezTo>
                <a:cubicBezTo>
                  <a:pt x="295" y="686"/>
                  <a:pt x="295" y="686"/>
                  <a:pt x="295" y="686"/>
                </a:cubicBezTo>
                <a:cubicBezTo>
                  <a:pt x="295" y="686"/>
                  <a:pt x="295" y="686"/>
                  <a:pt x="295" y="686"/>
                </a:cubicBezTo>
                <a:cubicBezTo>
                  <a:pt x="295" y="686"/>
                  <a:pt x="295" y="687"/>
                  <a:pt x="295" y="687"/>
                </a:cubicBezTo>
                <a:cubicBezTo>
                  <a:pt x="295" y="687"/>
                  <a:pt x="295" y="687"/>
                  <a:pt x="296" y="687"/>
                </a:cubicBezTo>
                <a:cubicBezTo>
                  <a:pt x="296" y="687"/>
                  <a:pt x="296" y="686"/>
                  <a:pt x="296" y="686"/>
                </a:cubicBezTo>
                <a:close/>
                <a:moveTo>
                  <a:pt x="317" y="687"/>
                </a:moveTo>
                <a:cubicBezTo>
                  <a:pt x="317" y="687"/>
                  <a:pt x="318" y="687"/>
                  <a:pt x="318" y="686"/>
                </a:cubicBezTo>
                <a:cubicBezTo>
                  <a:pt x="318" y="686"/>
                  <a:pt x="318" y="686"/>
                  <a:pt x="318" y="686"/>
                </a:cubicBezTo>
                <a:cubicBezTo>
                  <a:pt x="318" y="686"/>
                  <a:pt x="317" y="686"/>
                  <a:pt x="317" y="686"/>
                </a:cubicBezTo>
                <a:cubicBezTo>
                  <a:pt x="317" y="686"/>
                  <a:pt x="317" y="687"/>
                  <a:pt x="317" y="687"/>
                </a:cubicBezTo>
                <a:close/>
                <a:moveTo>
                  <a:pt x="116" y="686"/>
                </a:moveTo>
                <a:cubicBezTo>
                  <a:pt x="116" y="687"/>
                  <a:pt x="116" y="687"/>
                  <a:pt x="116" y="687"/>
                </a:cubicBezTo>
                <a:cubicBezTo>
                  <a:pt x="117" y="687"/>
                  <a:pt x="117" y="687"/>
                  <a:pt x="117" y="687"/>
                </a:cubicBezTo>
                <a:cubicBezTo>
                  <a:pt x="117" y="687"/>
                  <a:pt x="117" y="687"/>
                  <a:pt x="117" y="687"/>
                </a:cubicBezTo>
                <a:cubicBezTo>
                  <a:pt x="117" y="686"/>
                  <a:pt x="116" y="686"/>
                  <a:pt x="116" y="686"/>
                </a:cubicBezTo>
                <a:close/>
                <a:moveTo>
                  <a:pt x="294" y="687"/>
                </a:moveTo>
                <a:cubicBezTo>
                  <a:pt x="295" y="687"/>
                  <a:pt x="295" y="687"/>
                  <a:pt x="295" y="687"/>
                </a:cubicBezTo>
                <a:cubicBezTo>
                  <a:pt x="294" y="687"/>
                  <a:pt x="295" y="687"/>
                  <a:pt x="294" y="687"/>
                </a:cubicBezTo>
                <a:close/>
                <a:moveTo>
                  <a:pt x="120" y="687"/>
                </a:moveTo>
                <a:cubicBezTo>
                  <a:pt x="120" y="687"/>
                  <a:pt x="120" y="687"/>
                  <a:pt x="120" y="687"/>
                </a:cubicBezTo>
                <a:cubicBezTo>
                  <a:pt x="119" y="687"/>
                  <a:pt x="119" y="687"/>
                  <a:pt x="119" y="687"/>
                </a:cubicBezTo>
                <a:cubicBezTo>
                  <a:pt x="120" y="687"/>
                  <a:pt x="120" y="687"/>
                  <a:pt x="120" y="688"/>
                </a:cubicBezTo>
                <a:cubicBezTo>
                  <a:pt x="120" y="688"/>
                  <a:pt x="120" y="688"/>
                  <a:pt x="120" y="688"/>
                </a:cubicBezTo>
                <a:cubicBezTo>
                  <a:pt x="120" y="687"/>
                  <a:pt x="120" y="687"/>
                  <a:pt x="120" y="687"/>
                </a:cubicBezTo>
                <a:cubicBezTo>
                  <a:pt x="120" y="687"/>
                  <a:pt x="120" y="687"/>
                  <a:pt x="120" y="687"/>
                </a:cubicBezTo>
                <a:close/>
                <a:moveTo>
                  <a:pt x="170" y="688"/>
                </a:moveTo>
                <a:cubicBezTo>
                  <a:pt x="170" y="688"/>
                  <a:pt x="171" y="688"/>
                  <a:pt x="171" y="688"/>
                </a:cubicBezTo>
                <a:cubicBezTo>
                  <a:pt x="170" y="687"/>
                  <a:pt x="170" y="687"/>
                  <a:pt x="170" y="687"/>
                </a:cubicBezTo>
                <a:cubicBezTo>
                  <a:pt x="170" y="688"/>
                  <a:pt x="169" y="689"/>
                  <a:pt x="169" y="689"/>
                </a:cubicBezTo>
                <a:cubicBezTo>
                  <a:pt x="170" y="689"/>
                  <a:pt x="170" y="689"/>
                  <a:pt x="170" y="688"/>
                </a:cubicBezTo>
                <a:close/>
                <a:moveTo>
                  <a:pt x="295" y="688"/>
                </a:moveTo>
                <a:cubicBezTo>
                  <a:pt x="295" y="687"/>
                  <a:pt x="295" y="688"/>
                  <a:pt x="295" y="687"/>
                </a:cubicBezTo>
                <a:cubicBezTo>
                  <a:pt x="295" y="687"/>
                  <a:pt x="295" y="687"/>
                  <a:pt x="295" y="687"/>
                </a:cubicBezTo>
                <a:cubicBezTo>
                  <a:pt x="295" y="688"/>
                  <a:pt x="295" y="688"/>
                  <a:pt x="295" y="688"/>
                </a:cubicBezTo>
                <a:cubicBezTo>
                  <a:pt x="295" y="688"/>
                  <a:pt x="295" y="688"/>
                  <a:pt x="295" y="688"/>
                </a:cubicBezTo>
                <a:cubicBezTo>
                  <a:pt x="295" y="688"/>
                  <a:pt x="295" y="688"/>
                  <a:pt x="295" y="688"/>
                </a:cubicBezTo>
                <a:close/>
                <a:moveTo>
                  <a:pt x="107" y="689"/>
                </a:moveTo>
                <a:cubicBezTo>
                  <a:pt x="107" y="688"/>
                  <a:pt x="107" y="688"/>
                  <a:pt x="107" y="688"/>
                </a:cubicBezTo>
                <a:cubicBezTo>
                  <a:pt x="107" y="688"/>
                  <a:pt x="107" y="688"/>
                  <a:pt x="107" y="688"/>
                </a:cubicBezTo>
                <a:cubicBezTo>
                  <a:pt x="107" y="688"/>
                  <a:pt x="107" y="688"/>
                  <a:pt x="107" y="689"/>
                </a:cubicBezTo>
                <a:close/>
                <a:moveTo>
                  <a:pt x="119" y="688"/>
                </a:moveTo>
                <a:cubicBezTo>
                  <a:pt x="119" y="688"/>
                  <a:pt x="119" y="688"/>
                  <a:pt x="119" y="688"/>
                </a:cubicBezTo>
                <a:close/>
                <a:moveTo>
                  <a:pt x="113" y="688"/>
                </a:moveTo>
                <a:cubicBezTo>
                  <a:pt x="113" y="688"/>
                  <a:pt x="113" y="688"/>
                  <a:pt x="113" y="688"/>
                </a:cubicBezTo>
                <a:cubicBezTo>
                  <a:pt x="113" y="688"/>
                  <a:pt x="113" y="688"/>
                  <a:pt x="113" y="689"/>
                </a:cubicBezTo>
                <a:cubicBezTo>
                  <a:pt x="114" y="689"/>
                  <a:pt x="114" y="689"/>
                  <a:pt x="114" y="688"/>
                </a:cubicBezTo>
                <a:cubicBezTo>
                  <a:pt x="114" y="688"/>
                  <a:pt x="114" y="688"/>
                  <a:pt x="114" y="688"/>
                </a:cubicBezTo>
                <a:cubicBezTo>
                  <a:pt x="114" y="688"/>
                  <a:pt x="114" y="688"/>
                  <a:pt x="114" y="688"/>
                </a:cubicBezTo>
                <a:lnTo>
                  <a:pt x="113" y="688"/>
                </a:lnTo>
                <a:close/>
                <a:moveTo>
                  <a:pt x="124" y="689"/>
                </a:moveTo>
                <a:cubicBezTo>
                  <a:pt x="124" y="689"/>
                  <a:pt x="124" y="688"/>
                  <a:pt x="125" y="688"/>
                </a:cubicBezTo>
                <a:cubicBezTo>
                  <a:pt x="124" y="688"/>
                  <a:pt x="124" y="688"/>
                  <a:pt x="124" y="688"/>
                </a:cubicBezTo>
                <a:cubicBezTo>
                  <a:pt x="124" y="688"/>
                  <a:pt x="124" y="689"/>
                  <a:pt x="124" y="689"/>
                </a:cubicBezTo>
                <a:cubicBezTo>
                  <a:pt x="124" y="689"/>
                  <a:pt x="124" y="689"/>
                  <a:pt x="124" y="689"/>
                </a:cubicBezTo>
                <a:close/>
                <a:moveTo>
                  <a:pt x="294" y="689"/>
                </a:moveTo>
                <a:cubicBezTo>
                  <a:pt x="294" y="689"/>
                  <a:pt x="294" y="689"/>
                  <a:pt x="294" y="689"/>
                </a:cubicBezTo>
                <a:cubicBezTo>
                  <a:pt x="294" y="688"/>
                  <a:pt x="294" y="688"/>
                  <a:pt x="294" y="688"/>
                </a:cubicBezTo>
                <a:cubicBezTo>
                  <a:pt x="294" y="688"/>
                  <a:pt x="294" y="688"/>
                  <a:pt x="294" y="688"/>
                </a:cubicBezTo>
                <a:lnTo>
                  <a:pt x="294" y="689"/>
                </a:lnTo>
                <a:close/>
                <a:moveTo>
                  <a:pt x="112" y="688"/>
                </a:moveTo>
                <a:cubicBezTo>
                  <a:pt x="112" y="689"/>
                  <a:pt x="112" y="689"/>
                  <a:pt x="112" y="689"/>
                </a:cubicBezTo>
                <a:cubicBezTo>
                  <a:pt x="112" y="689"/>
                  <a:pt x="112" y="689"/>
                  <a:pt x="112" y="689"/>
                </a:cubicBezTo>
                <a:cubicBezTo>
                  <a:pt x="112" y="689"/>
                  <a:pt x="112" y="689"/>
                  <a:pt x="112" y="689"/>
                </a:cubicBezTo>
                <a:cubicBezTo>
                  <a:pt x="112" y="689"/>
                  <a:pt x="112" y="689"/>
                  <a:pt x="112" y="689"/>
                </a:cubicBezTo>
                <a:cubicBezTo>
                  <a:pt x="112" y="689"/>
                  <a:pt x="112" y="689"/>
                  <a:pt x="112" y="689"/>
                </a:cubicBezTo>
                <a:cubicBezTo>
                  <a:pt x="112" y="688"/>
                  <a:pt x="112" y="689"/>
                  <a:pt x="112" y="688"/>
                </a:cubicBezTo>
                <a:close/>
                <a:moveTo>
                  <a:pt x="124" y="689"/>
                </a:moveTo>
                <a:cubicBezTo>
                  <a:pt x="123" y="689"/>
                  <a:pt x="123" y="689"/>
                  <a:pt x="123" y="689"/>
                </a:cubicBezTo>
                <a:cubicBezTo>
                  <a:pt x="123" y="689"/>
                  <a:pt x="123" y="689"/>
                  <a:pt x="123" y="689"/>
                </a:cubicBezTo>
                <a:cubicBezTo>
                  <a:pt x="124" y="689"/>
                  <a:pt x="124" y="689"/>
                  <a:pt x="124" y="689"/>
                </a:cubicBezTo>
                <a:cubicBezTo>
                  <a:pt x="124" y="690"/>
                  <a:pt x="124" y="690"/>
                  <a:pt x="124" y="690"/>
                </a:cubicBezTo>
                <a:cubicBezTo>
                  <a:pt x="124" y="690"/>
                  <a:pt x="125" y="690"/>
                  <a:pt x="126" y="689"/>
                </a:cubicBezTo>
                <a:cubicBezTo>
                  <a:pt x="126" y="689"/>
                  <a:pt x="126" y="689"/>
                  <a:pt x="125" y="689"/>
                </a:cubicBezTo>
                <a:cubicBezTo>
                  <a:pt x="125" y="689"/>
                  <a:pt x="124" y="689"/>
                  <a:pt x="124" y="689"/>
                </a:cubicBezTo>
                <a:cubicBezTo>
                  <a:pt x="124" y="689"/>
                  <a:pt x="124" y="689"/>
                  <a:pt x="124" y="689"/>
                </a:cubicBezTo>
                <a:close/>
                <a:moveTo>
                  <a:pt x="300" y="689"/>
                </a:moveTo>
                <a:cubicBezTo>
                  <a:pt x="300" y="689"/>
                  <a:pt x="299" y="689"/>
                  <a:pt x="299" y="689"/>
                </a:cubicBezTo>
                <a:cubicBezTo>
                  <a:pt x="300" y="690"/>
                  <a:pt x="299" y="689"/>
                  <a:pt x="300" y="690"/>
                </a:cubicBezTo>
                <a:cubicBezTo>
                  <a:pt x="300" y="690"/>
                  <a:pt x="300" y="690"/>
                  <a:pt x="300" y="690"/>
                </a:cubicBezTo>
                <a:cubicBezTo>
                  <a:pt x="300" y="689"/>
                  <a:pt x="300" y="689"/>
                  <a:pt x="300" y="689"/>
                </a:cubicBezTo>
                <a:close/>
                <a:moveTo>
                  <a:pt x="120" y="690"/>
                </a:moveTo>
                <a:cubicBezTo>
                  <a:pt x="120" y="690"/>
                  <a:pt x="120" y="689"/>
                  <a:pt x="120" y="689"/>
                </a:cubicBezTo>
                <a:cubicBezTo>
                  <a:pt x="120" y="689"/>
                  <a:pt x="120" y="689"/>
                  <a:pt x="119" y="689"/>
                </a:cubicBezTo>
                <a:cubicBezTo>
                  <a:pt x="119" y="689"/>
                  <a:pt x="119" y="690"/>
                  <a:pt x="120" y="690"/>
                </a:cubicBezTo>
                <a:close/>
                <a:moveTo>
                  <a:pt x="169" y="689"/>
                </a:moveTo>
                <a:cubicBezTo>
                  <a:pt x="169" y="689"/>
                  <a:pt x="169" y="689"/>
                  <a:pt x="169" y="689"/>
                </a:cubicBezTo>
                <a:cubicBezTo>
                  <a:pt x="169" y="689"/>
                  <a:pt x="169" y="689"/>
                  <a:pt x="169" y="689"/>
                </a:cubicBezTo>
                <a:cubicBezTo>
                  <a:pt x="169" y="689"/>
                  <a:pt x="169" y="689"/>
                  <a:pt x="169" y="689"/>
                </a:cubicBezTo>
                <a:close/>
                <a:moveTo>
                  <a:pt x="115" y="690"/>
                </a:moveTo>
                <a:cubicBezTo>
                  <a:pt x="114" y="690"/>
                  <a:pt x="114" y="690"/>
                  <a:pt x="114" y="690"/>
                </a:cubicBezTo>
                <a:cubicBezTo>
                  <a:pt x="114" y="690"/>
                  <a:pt x="114" y="691"/>
                  <a:pt x="113" y="691"/>
                </a:cubicBezTo>
                <a:cubicBezTo>
                  <a:pt x="114" y="691"/>
                  <a:pt x="114" y="691"/>
                  <a:pt x="114" y="691"/>
                </a:cubicBezTo>
                <a:cubicBezTo>
                  <a:pt x="114" y="692"/>
                  <a:pt x="114" y="692"/>
                  <a:pt x="114" y="692"/>
                </a:cubicBezTo>
                <a:cubicBezTo>
                  <a:pt x="115" y="692"/>
                  <a:pt x="116" y="691"/>
                  <a:pt x="116" y="691"/>
                </a:cubicBezTo>
                <a:cubicBezTo>
                  <a:pt x="116" y="691"/>
                  <a:pt x="115" y="690"/>
                  <a:pt x="115" y="689"/>
                </a:cubicBezTo>
                <a:cubicBezTo>
                  <a:pt x="114" y="689"/>
                  <a:pt x="114" y="689"/>
                  <a:pt x="114" y="689"/>
                </a:cubicBezTo>
                <a:cubicBezTo>
                  <a:pt x="115" y="690"/>
                  <a:pt x="115" y="689"/>
                  <a:pt x="115" y="690"/>
                </a:cubicBezTo>
                <a:cubicBezTo>
                  <a:pt x="115" y="690"/>
                  <a:pt x="115" y="690"/>
                  <a:pt x="115" y="690"/>
                </a:cubicBezTo>
                <a:close/>
                <a:moveTo>
                  <a:pt x="115" y="691"/>
                </a:moveTo>
                <a:cubicBezTo>
                  <a:pt x="115" y="691"/>
                  <a:pt x="115" y="691"/>
                  <a:pt x="115" y="691"/>
                </a:cubicBezTo>
                <a:cubicBezTo>
                  <a:pt x="115" y="692"/>
                  <a:pt x="115" y="692"/>
                  <a:pt x="115" y="692"/>
                </a:cubicBezTo>
                <a:cubicBezTo>
                  <a:pt x="115" y="692"/>
                  <a:pt x="115" y="692"/>
                  <a:pt x="115" y="692"/>
                </a:cubicBezTo>
                <a:cubicBezTo>
                  <a:pt x="115" y="691"/>
                  <a:pt x="115" y="691"/>
                  <a:pt x="115" y="691"/>
                </a:cubicBezTo>
                <a:cubicBezTo>
                  <a:pt x="115" y="691"/>
                  <a:pt x="115" y="691"/>
                  <a:pt x="115" y="691"/>
                </a:cubicBezTo>
                <a:close/>
                <a:moveTo>
                  <a:pt x="134" y="689"/>
                </a:moveTo>
                <a:cubicBezTo>
                  <a:pt x="134" y="689"/>
                  <a:pt x="134" y="689"/>
                  <a:pt x="134" y="689"/>
                </a:cubicBezTo>
                <a:cubicBezTo>
                  <a:pt x="134" y="689"/>
                  <a:pt x="134" y="689"/>
                  <a:pt x="134" y="689"/>
                </a:cubicBezTo>
                <a:close/>
                <a:moveTo>
                  <a:pt x="111" y="690"/>
                </a:moveTo>
                <a:cubicBezTo>
                  <a:pt x="111" y="690"/>
                  <a:pt x="111" y="690"/>
                  <a:pt x="111" y="690"/>
                </a:cubicBezTo>
                <a:cubicBezTo>
                  <a:pt x="111" y="690"/>
                  <a:pt x="111" y="690"/>
                  <a:pt x="112" y="691"/>
                </a:cubicBezTo>
                <a:cubicBezTo>
                  <a:pt x="112" y="691"/>
                  <a:pt x="112" y="691"/>
                  <a:pt x="112" y="691"/>
                </a:cubicBezTo>
                <a:cubicBezTo>
                  <a:pt x="112" y="690"/>
                  <a:pt x="112" y="690"/>
                  <a:pt x="111" y="689"/>
                </a:cubicBezTo>
                <a:cubicBezTo>
                  <a:pt x="111" y="689"/>
                  <a:pt x="111" y="690"/>
                  <a:pt x="111" y="690"/>
                </a:cubicBezTo>
                <a:close/>
                <a:moveTo>
                  <a:pt x="133" y="691"/>
                </a:moveTo>
                <a:cubicBezTo>
                  <a:pt x="134" y="692"/>
                  <a:pt x="134" y="692"/>
                  <a:pt x="134" y="693"/>
                </a:cubicBezTo>
                <a:cubicBezTo>
                  <a:pt x="134" y="692"/>
                  <a:pt x="135" y="692"/>
                  <a:pt x="135" y="692"/>
                </a:cubicBezTo>
                <a:cubicBezTo>
                  <a:pt x="135" y="691"/>
                  <a:pt x="135" y="691"/>
                  <a:pt x="135" y="691"/>
                </a:cubicBezTo>
                <a:cubicBezTo>
                  <a:pt x="135" y="691"/>
                  <a:pt x="135" y="690"/>
                  <a:pt x="135" y="690"/>
                </a:cubicBezTo>
                <a:cubicBezTo>
                  <a:pt x="134" y="690"/>
                  <a:pt x="134" y="690"/>
                  <a:pt x="134" y="690"/>
                </a:cubicBezTo>
                <a:cubicBezTo>
                  <a:pt x="134" y="690"/>
                  <a:pt x="134" y="690"/>
                  <a:pt x="134" y="690"/>
                </a:cubicBezTo>
                <a:cubicBezTo>
                  <a:pt x="134" y="691"/>
                  <a:pt x="134" y="691"/>
                  <a:pt x="134" y="691"/>
                </a:cubicBezTo>
                <a:cubicBezTo>
                  <a:pt x="134" y="691"/>
                  <a:pt x="134" y="691"/>
                  <a:pt x="133" y="691"/>
                </a:cubicBezTo>
                <a:close/>
                <a:moveTo>
                  <a:pt x="190" y="691"/>
                </a:moveTo>
                <a:cubicBezTo>
                  <a:pt x="190" y="691"/>
                  <a:pt x="190" y="691"/>
                  <a:pt x="190" y="691"/>
                </a:cubicBezTo>
                <a:cubicBezTo>
                  <a:pt x="190" y="692"/>
                  <a:pt x="190" y="692"/>
                  <a:pt x="190" y="692"/>
                </a:cubicBezTo>
                <a:cubicBezTo>
                  <a:pt x="190" y="692"/>
                  <a:pt x="190" y="692"/>
                  <a:pt x="190" y="693"/>
                </a:cubicBezTo>
                <a:cubicBezTo>
                  <a:pt x="191" y="692"/>
                  <a:pt x="191" y="692"/>
                  <a:pt x="192" y="692"/>
                </a:cubicBezTo>
                <a:cubicBezTo>
                  <a:pt x="192" y="691"/>
                  <a:pt x="192" y="691"/>
                  <a:pt x="192" y="691"/>
                </a:cubicBezTo>
                <a:cubicBezTo>
                  <a:pt x="192" y="690"/>
                  <a:pt x="192" y="690"/>
                  <a:pt x="192" y="690"/>
                </a:cubicBezTo>
                <a:cubicBezTo>
                  <a:pt x="192" y="690"/>
                  <a:pt x="190" y="691"/>
                  <a:pt x="190" y="691"/>
                </a:cubicBezTo>
                <a:close/>
                <a:moveTo>
                  <a:pt x="130" y="690"/>
                </a:moveTo>
                <a:cubicBezTo>
                  <a:pt x="130" y="690"/>
                  <a:pt x="130" y="690"/>
                  <a:pt x="130" y="690"/>
                </a:cubicBezTo>
                <a:cubicBezTo>
                  <a:pt x="130" y="691"/>
                  <a:pt x="130" y="691"/>
                  <a:pt x="130" y="691"/>
                </a:cubicBezTo>
                <a:cubicBezTo>
                  <a:pt x="131" y="691"/>
                  <a:pt x="131" y="691"/>
                  <a:pt x="131" y="691"/>
                </a:cubicBezTo>
                <a:cubicBezTo>
                  <a:pt x="131" y="690"/>
                  <a:pt x="131" y="690"/>
                  <a:pt x="130" y="690"/>
                </a:cubicBezTo>
                <a:close/>
                <a:moveTo>
                  <a:pt x="317" y="691"/>
                </a:moveTo>
                <a:cubicBezTo>
                  <a:pt x="317" y="691"/>
                  <a:pt x="317" y="691"/>
                  <a:pt x="317" y="691"/>
                </a:cubicBezTo>
                <a:cubicBezTo>
                  <a:pt x="317" y="690"/>
                  <a:pt x="317" y="690"/>
                  <a:pt x="317" y="690"/>
                </a:cubicBezTo>
                <a:cubicBezTo>
                  <a:pt x="316" y="690"/>
                  <a:pt x="316" y="690"/>
                  <a:pt x="316" y="690"/>
                </a:cubicBezTo>
                <a:cubicBezTo>
                  <a:pt x="316" y="690"/>
                  <a:pt x="316" y="690"/>
                  <a:pt x="316" y="691"/>
                </a:cubicBezTo>
                <a:cubicBezTo>
                  <a:pt x="316" y="691"/>
                  <a:pt x="316" y="691"/>
                  <a:pt x="316" y="691"/>
                </a:cubicBezTo>
                <a:cubicBezTo>
                  <a:pt x="317" y="691"/>
                  <a:pt x="317" y="691"/>
                  <a:pt x="317" y="691"/>
                </a:cubicBezTo>
                <a:close/>
                <a:moveTo>
                  <a:pt x="133" y="690"/>
                </a:moveTo>
                <a:cubicBezTo>
                  <a:pt x="133" y="690"/>
                  <a:pt x="133" y="690"/>
                  <a:pt x="133" y="690"/>
                </a:cubicBezTo>
                <a:cubicBezTo>
                  <a:pt x="133" y="690"/>
                  <a:pt x="133" y="690"/>
                  <a:pt x="133" y="690"/>
                </a:cubicBezTo>
                <a:cubicBezTo>
                  <a:pt x="133" y="690"/>
                  <a:pt x="133" y="690"/>
                  <a:pt x="133" y="690"/>
                </a:cubicBezTo>
                <a:close/>
                <a:moveTo>
                  <a:pt x="170" y="690"/>
                </a:moveTo>
                <a:cubicBezTo>
                  <a:pt x="169" y="690"/>
                  <a:pt x="169" y="690"/>
                  <a:pt x="169" y="690"/>
                </a:cubicBezTo>
                <a:cubicBezTo>
                  <a:pt x="169" y="690"/>
                  <a:pt x="169" y="690"/>
                  <a:pt x="169" y="690"/>
                </a:cubicBezTo>
                <a:cubicBezTo>
                  <a:pt x="169" y="690"/>
                  <a:pt x="169" y="690"/>
                  <a:pt x="169" y="690"/>
                </a:cubicBezTo>
                <a:cubicBezTo>
                  <a:pt x="169" y="690"/>
                  <a:pt x="169" y="690"/>
                  <a:pt x="169" y="691"/>
                </a:cubicBezTo>
                <a:cubicBezTo>
                  <a:pt x="169" y="691"/>
                  <a:pt x="169" y="691"/>
                  <a:pt x="169" y="691"/>
                </a:cubicBezTo>
                <a:cubicBezTo>
                  <a:pt x="169" y="690"/>
                  <a:pt x="170" y="690"/>
                  <a:pt x="170" y="690"/>
                </a:cubicBezTo>
                <a:close/>
                <a:moveTo>
                  <a:pt x="298" y="691"/>
                </a:moveTo>
                <a:cubicBezTo>
                  <a:pt x="299" y="691"/>
                  <a:pt x="298" y="691"/>
                  <a:pt x="299" y="691"/>
                </a:cubicBezTo>
                <a:cubicBezTo>
                  <a:pt x="299" y="691"/>
                  <a:pt x="299" y="691"/>
                  <a:pt x="299" y="691"/>
                </a:cubicBezTo>
                <a:cubicBezTo>
                  <a:pt x="299" y="690"/>
                  <a:pt x="298" y="690"/>
                  <a:pt x="298" y="690"/>
                </a:cubicBezTo>
                <a:cubicBezTo>
                  <a:pt x="298" y="690"/>
                  <a:pt x="298" y="691"/>
                  <a:pt x="298" y="691"/>
                </a:cubicBezTo>
                <a:close/>
                <a:moveTo>
                  <a:pt x="300" y="690"/>
                </a:moveTo>
                <a:cubicBezTo>
                  <a:pt x="300" y="690"/>
                  <a:pt x="300" y="690"/>
                  <a:pt x="300" y="690"/>
                </a:cubicBezTo>
                <a:cubicBezTo>
                  <a:pt x="299" y="690"/>
                  <a:pt x="300" y="690"/>
                  <a:pt x="300" y="690"/>
                </a:cubicBezTo>
                <a:close/>
                <a:moveTo>
                  <a:pt x="113" y="691"/>
                </a:moveTo>
                <a:cubicBezTo>
                  <a:pt x="113" y="691"/>
                  <a:pt x="113" y="691"/>
                  <a:pt x="113" y="691"/>
                </a:cubicBezTo>
                <a:cubicBezTo>
                  <a:pt x="113" y="691"/>
                  <a:pt x="113" y="691"/>
                  <a:pt x="113" y="691"/>
                </a:cubicBezTo>
                <a:cubicBezTo>
                  <a:pt x="113" y="690"/>
                  <a:pt x="113" y="690"/>
                  <a:pt x="113" y="690"/>
                </a:cubicBezTo>
                <a:cubicBezTo>
                  <a:pt x="113" y="691"/>
                  <a:pt x="112" y="690"/>
                  <a:pt x="113" y="691"/>
                </a:cubicBezTo>
                <a:cubicBezTo>
                  <a:pt x="113" y="691"/>
                  <a:pt x="113" y="691"/>
                  <a:pt x="113" y="691"/>
                </a:cubicBezTo>
                <a:close/>
                <a:moveTo>
                  <a:pt x="120" y="693"/>
                </a:moveTo>
                <a:cubicBezTo>
                  <a:pt x="120" y="693"/>
                  <a:pt x="120" y="693"/>
                  <a:pt x="120" y="693"/>
                </a:cubicBezTo>
                <a:cubicBezTo>
                  <a:pt x="120" y="693"/>
                  <a:pt x="120" y="693"/>
                  <a:pt x="120" y="693"/>
                </a:cubicBezTo>
                <a:cubicBezTo>
                  <a:pt x="120" y="693"/>
                  <a:pt x="121" y="693"/>
                  <a:pt x="121" y="694"/>
                </a:cubicBezTo>
                <a:cubicBezTo>
                  <a:pt x="121" y="694"/>
                  <a:pt x="122" y="693"/>
                  <a:pt x="123" y="694"/>
                </a:cubicBezTo>
                <a:cubicBezTo>
                  <a:pt x="123" y="694"/>
                  <a:pt x="123" y="693"/>
                  <a:pt x="124" y="693"/>
                </a:cubicBezTo>
                <a:cubicBezTo>
                  <a:pt x="124" y="692"/>
                  <a:pt x="124" y="692"/>
                  <a:pt x="124" y="691"/>
                </a:cubicBezTo>
                <a:cubicBezTo>
                  <a:pt x="124" y="691"/>
                  <a:pt x="124" y="691"/>
                  <a:pt x="124" y="691"/>
                </a:cubicBezTo>
                <a:cubicBezTo>
                  <a:pt x="124" y="691"/>
                  <a:pt x="124" y="691"/>
                  <a:pt x="124" y="691"/>
                </a:cubicBezTo>
                <a:cubicBezTo>
                  <a:pt x="124" y="691"/>
                  <a:pt x="124" y="691"/>
                  <a:pt x="124" y="691"/>
                </a:cubicBezTo>
                <a:cubicBezTo>
                  <a:pt x="124" y="691"/>
                  <a:pt x="124" y="691"/>
                  <a:pt x="124" y="691"/>
                </a:cubicBezTo>
                <a:cubicBezTo>
                  <a:pt x="124" y="692"/>
                  <a:pt x="124" y="692"/>
                  <a:pt x="124" y="692"/>
                </a:cubicBezTo>
                <a:cubicBezTo>
                  <a:pt x="123" y="692"/>
                  <a:pt x="123" y="692"/>
                  <a:pt x="123" y="692"/>
                </a:cubicBezTo>
                <a:cubicBezTo>
                  <a:pt x="123" y="692"/>
                  <a:pt x="123" y="693"/>
                  <a:pt x="123" y="693"/>
                </a:cubicBezTo>
                <a:cubicBezTo>
                  <a:pt x="122" y="693"/>
                  <a:pt x="122" y="693"/>
                  <a:pt x="121" y="693"/>
                </a:cubicBezTo>
                <a:cubicBezTo>
                  <a:pt x="121" y="693"/>
                  <a:pt x="121" y="692"/>
                  <a:pt x="122" y="692"/>
                </a:cubicBezTo>
                <a:cubicBezTo>
                  <a:pt x="121" y="692"/>
                  <a:pt x="121" y="692"/>
                  <a:pt x="120" y="693"/>
                </a:cubicBezTo>
                <a:close/>
                <a:moveTo>
                  <a:pt x="137" y="691"/>
                </a:moveTo>
                <a:cubicBezTo>
                  <a:pt x="137" y="691"/>
                  <a:pt x="137" y="691"/>
                  <a:pt x="137" y="691"/>
                </a:cubicBezTo>
                <a:cubicBezTo>
                  <a:pt x="138" y="691"/>
                  <a:pt x="138" y="691"/>
                  <a:pt x="138" y="691"/>
                </a:cubicBezTo>
                <a:cubicBezTo>
                  <a:pt x="138" y="691"/>
                  <a:pt x="138" y="691"/>
                  <a:pt x="138" y="691"/>
                </a:cubicBezTo>
                <a:cubicBezTo>
                  <a:pt x="137" y="691"/>
                  <a:pt x="138" y="691"/>
                  <a:pt x="137" y="691"/>
                </a:cubicBezTo>
                <a:cubicBezTo>
                  <a:pt x="137" y="691"/>
                  <a:pt x="137" y="691"/>
                  <a:pt x="137" y="691"/>
                </a:cubicBezTo>
                <a:cubicBezTo>
                  <a:pt x="137" y="691"/>
                  <a:pt x="137" y="691"/>
                  <a:pt x="137" y="691"/>
                </a:cubicBezTo>
                <a:cubicBezTo>
                  <a:pt x="137" y="691"/>
                  <a:pt x="137" y="692"/>
                  <a:pt x="137" y="691"/>
                </a:cubicBezTo>
                <a:close/>
                <a:moveTo>
                  <a:pt x="123" y="691"/>
                </a:moveTo>
                <a:cubicBezTo>
                  <a:pt x="123" y="691"/>
                  <a:pt x="123" y="691"/>
                  <a:pt x="123" y="691"/>
                </a:cubicBezTo>
                <a:cubicBezTo>
                  <a:pt x="123" y="691"/>
                  <a:pt x="123" y="691"/>
                  <a:pt x="123" y="691"/>
                </a:cubicBezTo>
                <a:cubicBezTo>
                  <a:pt x="122" y="691"/>
                  <a:pt x="123" y="691"/>
                  <a:pt x="123" y="691"/>
                </a:cubicBezTo>
                <a:close/>
                <a:moveTo>
                  <a:pt x="299" y="691"/>
                </a:moveTo>
                <a:cubicBezTo>
                  <a:pt x="299" y="692"/>
                  <a:pt x="299" y="692"/>
                  <a:pt x="298" y="692"/>
                </a:cubicBezTo>
                <a:cubicBezTo>
                  <a:pt x="298" y="693"/>
                  <a:pt x="298" y="693"/>
                  <a:pt x="298" y="693"/>
                </a:cubicBezTo>
                <a:cubicBezTo>
                  <a:pt x="299" y="693"/>
                  <a:pt x="299" y="693"/>
                  <a:pt x="299" y="693"/>
                </a:cubicBezTo>
                <a:cubicBezTo>
                  <a:pt x="299" y="692"/>
                  <a:pt x="299" y="692"/>
                  <a:pt x="299" y="691"/>
                </a:cubicBezTo>
                <a:close/>
                <a:moveTo>
                  <a:pt x="186" y="692"/>
                </a:moveTo>
                <a:cubicBezTo>
                  <a:pt x="186" y="692"/>
                  <a:pt x="186" y="692"/>
                  <a:pt x="185" y="692"/>
                </a:cubicBezTo>
                <a:cubicBezTo>
                  <a:pt x="186" y="692"/>
                  <a:pt x="186" y="692"/>
                  <a:pt x="186" y="692"/>
                </a:cubicBezTo>
                <a:cubicBezTo>
                  <a:pt x="186" y="692"/>
                  <a:pt x="186" y="692"/>
                  <a:pt x="186" y="692"/>
                </a:cubicBezTo>
                <a:cubicBezTo>
                  <a:pt x="186" y="692"/>
                  <a:pt x="186" y="692"/>
                  <a:pt x="186" y="692"/>
                </a:cubicBezTo>
                <a:cubicBezTo>
                  <a:pt x="187" y="692"/>
                  <a:pt x="187" y="692"/>
                  <a:pt x="187" y="692"/>
                </a:cubicBezTo>
                <a:cubicBezTo>
                  <a:pt x="186" y="692"/>
                  <a:pt x="187" y="692"/>
                  <a:pt x="186" y="692"/>
                </a:cubicBezTo>
                <a:close/>
                <a:moveTo>
                  <a:pt x="196" y="692"/>
                </a:moveTo>
                <a:cubicBezTo>
                  <a:pt x="196" y="692"/>
                  <a:pt x="196" y="692"/>
                  <a:pt x="196" y="692"/>
                </a:cubicBezTo>
                <a:cubicBezTo>
                  <a:pt x="196" y="692"/>
                  <a:pt x="196" y="692"/>
                  <a:pt x="196" y="692"/>
                </a:cubicBezTo>
                <a:cubicBezTo>
                  <a:pt x="196" y="692"/>
                  <a:pt x="196" y="692"/>
                  <a:pt x="196" y="692"/>
                </a:cubicBezTo>
                <a:cubicBezTo>
                  <a:pt x="196" y="692"/>
                  <a:pt x="196" y="692"/>
                  <a:pt x="196" y="692"/>
                </a:cubicBezTo>
                <a:cubicBezTo>
                  <a:pt x="196" y="692"/>
                  <a:pt x="196" y="692"/>
                  <a:pt x="196" y="692"/>
                </a:cubicBezTo>
                <a:close/>
                <a:moveTo>
                  <a:pt x="316" y="692"/>
                </a:moveTo>
                <a:cubicBezTo>
                  <a:pt x="316" y="693"/>
                  <a:pt x="316" y="693"/>
                  <a:pt x="316" y="693"/>
                </a:cubicBezTo>
                <a:cubicBezTo>
                  <a:pt x="316" y="693"/>
                  <a:pt x="316" y="693"/>
                  <a:pt x="316" y="693"/>
                </a:cubicBezTo>
                <a:cubicBezTo>
                  <a:pt x="316" y="693"/>
                  <a:pt x="316" y="693"/>
                  <a:pt x="316" y="693"/>
                </a:cubicBezTo>
                <a:cubicBezTo>
                  <a:pt x="316" y="693"/>
                  <a:pt x="316" y="693"/>
                  <a:pt x="316" y="693"/>
                </a:cubicBezTo>
                <a:cubicBezTo>
                  <a:pt x="316" y="692"/>
                  <a:pt x="316" y="692"/>
                  <a:pt x="316" y="692"/>
                </a:cubicBezTo>
                <a:cubicBezTo>
                  <a:pt x="316" y="692"/>
                  <a:pt x="316" y="692"/>
                  <a:pt x="316" y="692"/>
                </a:cubicBezTo>
                <a:cubicBezTo>
                  <a:pt x="316" y="692"/>
                  <a:pt x="316" y="692"/>
                  <a:pt x="316" y="692"/>
                </a:cubicBezTo>
                <a:close/>
                <a:moveTo>
                  <a:pt x="165" y="692"/>
                </a:moveTo>
                <a:cubicBezTo>
                  <a:pt x="165" y="692"/>
                  <a:pt x="165" y="692"/>
                  <a:pt x="165" y="692"/>
                </a:cubicBezTo>
                <a:cubicBezTo>
                  <a:pt x="164" y="692"/>
                  <a:pt x="164" y="693"/>
                  <a:pt x="165" y="692"/>
                </a:cubicBezTo>
                <a:close/>
                <a:moveTo>
                  <a:pt x="301" y="693"/>
                </a:moveTo>
                <a:cubicBezTo>
                  <a:pt x="301" y="693"/>
                  <a:pt x="301" y="693"/>
                  <a:pt x="301" y="693"/>
                </a:cubicBezTo>
                <a:cubicBezTo>
                  <a:pt x="301" y="692"/>
                  <a:pt x="301" y="692"/>
                  <a:pt x="301" y="692"/>
                </a:cubicBezTo>
                <a:cubicBezTo>
                  <a:pt x="301" y="692"/>
                  <a:pt x="301" y="693"/>
                  <a:pt x="301" y="693"/>
                </a:cubicBezTo>
                <a:close/>
                <a:moveTo>
                  <a:pt x="178" y="693"/>
                </a:moveTo>
                <a:cubicBezTo>
                  <a:pt x="178" y="692"/>
                  <a:pt x="178" y="692"/>
                  <a:pt x="178" y="692"/>
                </a:cubicBezTo>
                <a:cubicBezTo>
                  <a:pt x="178" y="692"/>
                  <a:pt x="178" y="692"/>
                  <a:pt x="178" y="692"/>
                </a:cubicBezTo>
                <a:cubicBezTo>
                  <a:pt x="178" y="692"/>
                  <a:pt x="177" y="692"/>
                  <a:pt x="177" y="692"/>
                </a:cubicBezTo>
                <a:cubicBezTo>
                  <a:pt x="176" y="693"/>
                  <a:pt x="178" y="693"/>
                  <a:pt x="178" y="693"/>
                </a:cubicBezTo>
                <a:close/>
                <a:moveTo>
                  <a:pt x="176" y="693"/>
                </a:moveTo>
                <a:cubicBezTo>
                  <a:pt x="176" y="693"/>
                  <a:pt x="176" y="693"/>
                  <a:pt x="176" y="693"/>
                </a:cubicBezTo>
                <a:cubicBezTo>
                  <a:pt x="176" y="693"/>
                  <a:pt x="176" y="693"/>
                  <a:pt x="176" y="693"/>
                </a:cubicBezTo>
                <a:cubicBezTo>
                  <a:pt x="176" y="692"/>
                  <a:pt x="176" y="692"/>
                  <a:pt x="176" y="692"/>
                </a:cubicBezTo>
                <a:cubicBezTo>
                  <a:pt x="176" y="692"/>
                  <a:pt x="176" y="692"/>
                  <a:pt x="176" y="692"/>
                </a:cubicBezTo>
                <a:cubicBezTo>
                  <a:pt x="176" y="693"/>
                  <a:pt x="176" y="693"/>
                  <a:pt x="176" y="693"/>
                </a:cubicBezTo>
                <a:close/>
                <a:moveTo>
                  <a:pt x="129" y="693"/>
                </a:moveTo>
                <a:cubicBezTo>
                  <a:pt x="129" y="693"/>
                  <a:pt x="128" y="693"/>
                  <a:pt x="128" y="693"/>
                </a:cubicBezTo>
                <a:cubicBezTo>
                  <a:pt x="128" y="694"/>
                  <a:pt x="128" y="694"/>
                  <a:pt x="128" y="694"/>
                </a:cubicBezTo>
                <a:cubicBezTo>
                  <a:pt x="128" y="694"/>
                  <a:pt x="128" y="694"/>
                  <a:pt x="128" y="694"/>
                </a:cubicBezTo>
                <a:cubicBezTo>
                  <a:pt x="128" y="694"/>
                  <a:pt x="128" y="694"/>
                  <a:pt x="128" y="694"/>
                </a:cubicBezTo>
                <a:cubicBezTo>
                  <a:pt x="128" y="694"/>
                  <a:pt x="128" y="694"/>
                  <a:pt x="128" y="694"/>
                </a:cubicBezTo>
                <a:cubicBezTo>
                  <a:pt x="130" y="694"/>
                  <a:pt x="130" y="694"/>
                  <a:pt x="130" y="694"/>
                </a:cubicBezTo>
                <a:cubicBezTo>
                  <a:pt x="129" y="693"/>
                  <a:pt x="129" y="693"/>
                  <a:pt x="129" y="693"/>
                </a:cubicBezTo>
                <a:close/>
                <a:moveTo>
                  <a:pt x="169" y="693"/>
                </a:moveTo>
                <a:cubicBezTo>
                  <a:pt x="169" y="693"/>
                  <a:pt x="169" y="693"/>
                  <a:pt x="169" y="693"/>
                </a:cubicBezTo>
                <a:cubicBezTo>
                  <a:pt x="169" y="693"/>
                  <a:pt x="169" y="693"/>
                  <a:pt x="169" y="693"/>
                </a:cubicBezTo>
                <a:cubicBezTo>
                  <a:pt x="169" y="693"/>
                  <a:pt x="169" y="693"/>
                  <a:pt x="169" y="693"/>
                </a:cubicBezTo>
                <a:cubicBezTo>
                  <a:pt x="169" y="693"/>
                  <a:pt x="169" y="693"/>
                  <a:pt x="169" y="693"/>
                </a:cubicBezTo>
                <a:cubicBezTo>
                  <a:pt x="169" y="693"/>
                  <a:pt x="169" y="693"/>
                  <a:pt x="169" y="693"/>
                </a:cubicBezTo>
                <a:close/>
                <a:moveTo>
                  <a:pt x="134" y="693"/>
                </a:moveTo>
                <a:cubicBezTo>
                  <a:pt x="134" y="693"/>
                  <a:pt x="134" y="694"/>
                  <a:pt x="134" y="694"/>
                </a:cubicBezTo>
                <a:cubicBezTo>
                  <a:pt x="134" y="693"/>
                  <a:pt x="134" y="694"/>
                  <a:pt x="134" y="693"/>
                </a:cubicBezTo>
                <a:close/>
                <a:moveTo>
                  <a:pt x="147" y="693"/>
                </a:moveTo>
                <a:cubicBezTo>
                  <a:pt x="147" y="694"/>
                  <a:pt x="147" y="694"/>
                  <a:pt x="147" y="694"/>
                </a:cubicBezTo>
                <a:cubicBezTo>
                  <a:pt x="147" y="694"/>
                  <a:pt x="147" y="694"/>
                  <a:pt x="147" y="694"/>
                </a:cubicBezTo>
                <a:cubicBezTo>
                  <a:pt x="147" y="694"/>
                  <a:pt x="147" y="694"/>
                  <a:pt x="147" y="694"/>
                </a:cubicBezTo>
                <a:cubicBezTo>
                  <a:pt x="147" y="694"/>
                  <a:pt x="147" y="694"/>
                  <a:pt x="147" y="694"/>
                </a:cubicBezTo>
                <a:cubicBezTo>
                  <a:pt x="147" y="693"/>
                  <a:pt x="147" y="694"/>
                  <a:pt x="147" y="693"/>
                </a:cubicBezTo>
                <a:close/>
                <a:moveTo>
                  <a:pt x="299" y="693"/>
                </a:moveTo>
                <a:cubicBezTo>
                  <a:pt x="299" y="693"/>
                  <a:pt x="299" y="693"/>
                  <a:pt x="299" y="693"/>
                </a:cubicBezTo>
                <a:cubicBezTo>
                  <a:pt x="299" y="694"/>
                  <a:pt x="299" y="694"/>
                  <a:pt x="299" y="693"/>
                </a:cubicBezTo>
                <a:close/>
                <a:moveTo>
                  <a:pt x="316" y="694"/>
                </a:moveTo>
                <a:cubicBezTo>
                  <a:pt x="316" y="694"/>
                  <a:pt x="316" y="694"/>
                  <a:pt x="316" y="694"/>
                </a:cubicBezTo>
                <a:cubicBezTo>
                  <a:pt x="316" y="693"/>
                  <a:pt x="316" y="694"/>
                  <a:pt x="316" y="693"/>
                </a:cubicBezTo>
                <a:lnTo>
                  <a:pt x="316" y="694"/>
                </a:lnTo>
                <a:close/>
                <a:moveTo>
                  <a:pt x="124" y="694"/>
                </a:moveTo>
                <a:cubicBezTo>
                  <a:pt x="125" y="694"/>
                  <a:pt x="125" y="694"/>
                  <a:pt x="126" y="694"/>
                </a:cubicBezTo>
                <a:cubicBezTo>
                  <a:pt x="125" y="694"/>
                  <a:pt x="124" y="694"/>
                  <a:pt x="124" y="694"/>
                </a:cubicBezTo>
                <a:cubicBezTo>
                  <a:pt x="124" y="694"/>
                  <a:pt x="124" y="694"/>
                  <a:pt x="124" y="694"/>
                </a:cubicBezTo>
                <a:close/>
                <a:moveTo>
                  <a:pt x="163" y="694"/>
                </a:moveTo>
                <a:cubicBezTo>
                  <a:pt x="163" y="694"/>
                  <a:pt x="163" y="694"/>
                  <a:pt x="163" y="694"/>
                </a:cubicBezTo>
                <a:cubicBezTo>
                  <a:pt x="164" y="694"/>
                  <a:pt x="164" y="694"/>
                  <a:pt x="164" y="694"/>
                </a:cubicBezTo>
                <a:cubicBezTo>
                  <a:pt x="163" y="694"/>
                  <a:pt x="164" y="694"/>
                  <a:pt x="163" y="694"/>
                </a:cubicBezTo>
                <a:close/>
                <a:moveTo>
                  <a:pt x="131" y="695"/>
                </a:moveTo>
                <a:cubicBezTo>
                  <a:pt x="131" y="694"/>
                  <a:pt x="131" y="694"/>
                  <a:pt x="131" y="694"/>
                </a:cubicBezTo>
                <a:cubicBezTo>
                  <a:pt x="130" y="694"/>
                  <a:pt x="130" y="694"/>
                  <a:pt x="130" y="694"/>
                </a:cubicBezTo>
                <a:cubicBezTo>
                  <a:pt x="131" y="694"/>
                  <a:pt x="131" y="694"/>
                  <a:pt x="131" y="695"/>
                </a:cubicBezTo>
                <a:cubicBezTo>
                  <a:pt x="131" y="695"/>
                  <a:pt x="131" y="695"/>
                  <a:pt x="131" y="695"/>
                </a:cubicBezTo>
                <a:close/>
                <a:moveTo>
                  <a:pt x="182" y="695"/>
                </a:moveTo>
                <a:cubicBezTo>
                  <a:pt x="182" y="694"/>
                  <a:pt x="182" y="694"/>
                  <a:pt x="182" y="694"/>
                </a:cubicBezTo>
                <a:cubicBezTo>
                  <a:pt x="181" y="694"/>
                  <a:pt x="181" y="694"/>
                  <a:pt x="181" y="694"/>
                </a:cubicBezTo>
                <a:cubicBezTo>
                  <a:pt x="181" y="694"/>
                  <a:pt x="181" y="694"/>
                  <a:pt x="181" y="695"/>
                </a:cubicBezTo>
                <a:cubicBezTo>
                  <a:pt x="181" y="695"/>
                  <a:pt x="181" y="695"/>
                  <a:pt x="182" y="695"/>
                </a:cubicBezTo>
                <a:cubicBezTo>
                  <a:pt x="182" y="695"/>
                  <a:pt x="182" y="695"/>
                  <a:pt x="182" y="695"/>
                </a:cubicBezTo>
                <a:close/>
                <a:moveTo>
                  <a:pt x="179" y="694"/>
                </a:moveTo>
                <a:cubicBezTo>
                  <a:pt x="179" y="694"/>
                  <a:pt x="179" y="694"/>
                  <a:pt x="179" y="694"/>
                </a:cubicBezTo>
                <a:cubicBezTo>
                  <a:pt x="179" y="694"/>
                  <a:pt x="179" y="694"/>
                  <a:pt x="179" y="694"/>
                </a:cubicBezTo>
                <a:close/>
                <a:moveTo>
                  <a:pt x="301" y="694"/>
                </a:moveTo>
                <a:cubicBezTo>
                  <a:pt x="301" y="694"/>
                  <a:pt x="301" y="694"/>
                  <a:pt x="301" y="694"/>
                </a:cubicBezTo>
                <a:cubicBezTo>
                  <a:pt x="301" y="694"/>
                  <a:pt x="301" y="694"/>
                  <a:pt x="301" y="694"/>
                </a:cubicBezTo>
                <a:close/>
                <a:moveTo>
                  <a:pt x="145" y="695"/>
                </a:moveTo>
                <a:cubicBezTo>
                  <a:pt x="145" y="695"/>
                  <a:pt x="145" y="695"/>
                  <a:pt x="145" y="695"/>
                </a:cubicBezTo>
                <a:cubicBezTo>
                  <a:pt x="145" y="695"/>
                  <a:pt x="145" y="695"/>
                  <a:pt x="145" y="695"/>
                </a:cubicBezTo>
                <a:cubicBezTo>
                  <a:pt x="145" y="695"/>
                  <a:pt x="145" y="695"/>
                  <a:pt x="145" y="695"/>
                </a:cubicBezTo>
                <a:cubicBezTo>
                  <a:pt x="145" y="695"/>
                  <a:pt x="145" y="695"/>
                  <a:pt x="145" y="695"/>
                </a:cubicBezTo>
                <a:close/>
                <a:moveTo>
                  <a:pt x="297" y="695"/>
                </a:moveTo>
                <a:cubicBezTo>
                  <a:pt x="297" y="696"/>
                  <a:pt x="298" y="696"/>
                  <a:pt x="298" y="697"/>
                </a:cubicBezTo>
                <a:cubicBezTo>
                  <a:pt x="298" y="697"/>
                  <a:pt x="298" y="697"/>
                  <a:pt x="298" y="697"/>
                </a:cubicBezTo>
                <a:cubicBezTo>
                  <a:pt x="298" y="696"/>
                  <a:pt x="297" y="696"/>
                  <a:pt x="298" y="695"/>
                </a:cubicBezTo>
                <a:cubicBezTo>
                  <a:pt x="298" y="695"/>
                  <a:pt x="298" y="695"/>
                  <a:pt x="298" y="695"/>
                </a:cubicBezTo>
                <a:cubicBezTo>
                  <a:pt x="298" y="695"/>
                  <a:pt x="298" y="695"/>
                  <a:pt x="298" y="695"/>
                </a:cubicBezTo>
                <a:cubicBezTo>
                  <a:pt x="297" y="695"/>
                  <a:pt x="297" y="695"/>
                  <a:pt x="297" y="695"/>
                </a:cubicBezTo>
                <a:close/>
                <a:moveTo>
                  <a:pt x="301" y="695"/>
                </a:moveTo>
                <a:cubicBezTo>
                  <a:pt x="301" y="695"/>
                  <a:pt x="301" y="695"/>
                  <a:pt x="301" y="695"/>
                </a:cubicBezTo>
                <a:cubicBezTo>
                  <a:pt x="301" y="695"/>
                  <a:pt x="301" y="695"/>
                  <a:pt x="301" y="695"/>
                </a:cubicBezTo>
                <a:cubicBezTo>
                  <a:pt x="301" y="695"/>
                  <a:pt x="301" y="695"/>
                  <a:pt x="301" y="695"/>
                </a:cubicBezTo>
                <a:close/>
                <a:moveTo>
                  <a:pt x="155" y="695"/>
                </a:moveTo>
                <a:cubicBezTo>
                  <a:pt x="155" y="695"/>
                  <a:pt x="154" y="695"/>
                  <a:pt x="154" y="695"/>
                </a:cubicBezTo>
                <a:cubicBezTo>
                  <a:pt x="154" y="696"/>
                  <a:pt x="154" y="696"/>
                  <a:pt x="154" y="696"/>
                </a:cubicBezTo>
                <a:cubicBezTo>
                  <a:pt x="154" y="696"/>
                  <a:pt x="155" y="695"/>
                  <a:pt x="155" y="695"/>
                </a:cubicBezTo>
                <a:cubicBezTo>
                  <a:pt x="155" y="695"/>
                  <a:pt x="155" y="695"/>
                  <a:pt x="155" y="695"/>
                </a:cubicBezTo>
                <a:cubicBezTo>
                  <a:pt x="155" y="695"/>
                  <a:pt x="155" y="695"/>
                  <a:pt x="155" y="695"/>
                </a:cubicBezTo>
                <a:close/>
                <a:moveTo>
                  <a:pt x="182" y="696"/>
                </a:moveTo>
                <a:cubicBezTo>
                  <a:pt x="183" y="696"/>
                  <a:pt x="183" y="696"/>
                  <a:pt x="183" y="696"/>
                </a:cubicBezTo>
                <a:cubicBezTo>
                  <a:pt x="183" y="695"/>
                  <a:pt x="183" y="695"/>
                  <a:pt x="182" y="695"/>
                </a:cubicBezTo>
                <a:cubicBezTo>
                  <a:pt x="182" y="695"/>
                  <a:pt x="182" y="695"/>
                  <a:pt x="182" y="695"/>
                </a:cubicBezTo>
                <a:cubicBezTo>
                  <a:pt x="182" y="695"/>
                  <a:pt x="182" y="695"/>
                  <a:pt x="182" y="695"/>
                </a:cubicBezTo>
                <a:cubicBezTo>
                  <a:pt x="182" y="695"/>
                  <a:pt x="182" y="695"/>
                  <a:pt x="182" y="695"/>
                </a:cubicBezTo>
                <a:cubicBezTo>
                  <a:pt x="182" y="695"/>
                  <a:pt x="182" y="695"/>
                  <a:pt x="182" y="695"/>
                </a:cubicBezTo>
                <a:cubicBezTo>
                  <a:pt x="182" y="695"/>
                  <a:pt x="182" y="695"/>
                  <a:pt x="182" y="696"/>
                </a:cubicBezTo>
                <a:close/>
                <a:moveTo>
                  <a:pt x="139" y="695"/>
                </a:moveTo>
                <a:cubicBezTo>
                  <a:pt x="139" y="695"/>
                  <a:pt x="139" y="695"/>
                  <a:pt x="139" y="695"/>
                </a:cubicBezTo>
                <a:cubicBezTo>
                  <a:pt x="139" y="695"/>
                  <a:pt x="139" y="695"/>
                  <a:pt x="139" y="695"/>
                </a:cubicBezTo>
                <a:cubicBezTo>
                  <a:pt x="139" y="695"/>
                  <a:pt x="139" y="695"/>
                  <a:pt x="139" y="695"/>
                </a:cubicBezTo>
                <a:close/>
                <a:moveTo>
                  <a:pt x="180" y="696"/>
                </a:moveTo>
                <a:cubicBezTo>
                  <a:pt x="180" y="696"/>
                  <a:pt x="180" y="696"/>
                  <a:pt x="180" y="696"/>
                </a:cubicBezTo>
                <a:cubicBezTo>
                  <a:pt x="181" y="696"/>
                  <a:pt x="180" y="696"/>
                  <a:pt x="181" y="696"/>
                </a:cubicBezTo>
                <a:cubicBezTo>
                  <a:pt x="181" y="696"/>
                  <a:pt x="181" y="696"/>
                  <a:pt x="181" y="696"/>
                </a:cubicBezTo>
                <a:cubicBezTo>
                  <a:pt x="181" y="695"/>
                  <a:pt x="181" y="695"/>
                  <a:pt x="181" y="695"/>
                </a:cubicBezTo>
                <a:cubicBezTo>
                  <a:pt x="181" y="695"/>
                  <a:pt x="181" y="696"/>
                  <a:pt x="180" y="696"/>
                </a:cubicBezTo>
                <a:close/>
                <a:moveTo>
                  <a:pt x="177" y="695"/>
                </a:moveTo>
                <a:cubicBezTo>
                  <a:pt x="178" y="696"/>
                  <a:pt x="177" y="696"/>
                  <a:pt x="178" y="696"/>
                </a:cubicBezTo>
                <a:cubicBezTo>
                  <a:pt x="178" y="695"/>
                  <a:pt x="178" y="695"/>
                  <a:pt x="178" y="695"/>
                </a:cubicBezTo>
                <a:cubicBezTo>
                  <a:pt x="178" y="695"/>
                  <a:pt x="178" y="695"/>
                  <a:pt x="178" y="695"/>
                </a:cubicBezTo>
                <a:cubicBezTo>
                  <a:pt x="178" y="695"/>
                  <a:pt x="178" y="695"/>
                  <a:pt x="178" y="695"/>
                </a:cubicBezTo>
                <a:lnTo>
                  <a:pt x="177" y="695"/>
                </a:lnTo>
                <a:close/>
                <a:moveTo>
                  <a:pt x="179" y="697"/>
                </a:moveTo>
                <a:cubicBezTo>
                  <a:pt x="179" y="697"/>
                  <a:pt x="179" y="697"/>
                  <a:pt x="179" y="697"/>
                </a:cubicBezTo>
                <a:cubicBezTo>
                  <a:pt x="179" y="696"/>
                  <a:pt x="179" y="696"/>
                  <a:pt x="179" y="696"/>
                </a:cubicBezTo>
                <a:cubicBezTo>
                  <a:pt x="178" y="696"/>
                  <a:pt x="178" y="696"/>
                  <a:pt x="178" y="696"/>
                </a:cubicBezTo>
                <a:cubicBezTo>
                  <a:pt x="178" y="697"/>
                  <a:pt x="178" y="697"/>
                  <a:pt x="178" y="697"/>
                </a:cubicBezTo>
                <a:cubicBezTo>
                  <a:pt x="179" y="697"/>
                  <a:pt x="179" y="697"/>
                  <a:pt x="179" y="697"/>
                </a:cubicBezTo>
                <a:close/>
                <a:moveTo>
                  <a:pt x="112" y="697"/>
                </a:moveTo>
                <a:cubicBezTo>
                  <a:pt x="113" y="697"/>
                  <a:pt x="113" y="697"/>
                  <a:pt x="113" y="697"/>
                </a:cubicBezTo>
                <a:cubicBezTo>
                  <a:pt x="113" y="697"/>
                  <a:pt x="113" y="697"/>
                  <a:pt x="113" y="697"/>
                </a:cubicBezTo>
                <a:cubicBezTo>
                  <a:pt x="113" y="697"/>
                  <a:pt x="113" y="697"/>
                  <a:pt x="113" y="697"/>
                </a:cubicBezTo>
                <a:cubicBezTo>
                  <a:pt x="113" y="697"/>
                  <a:pt x="113" y="697"/>
                  <a:pt x="112" y="696"/>
                </a:cubicBezTo>
                <a:cubicBezTo>
                  <a:pt x="112" y="697"/>
                  <a:pt x="112" y="697"/>
                  <a:pt x="112" y="697"/>
                </a:cubicBezTo>
                <a:close/>
                <a:moveTo>
                  <a:pt x="294" y="698"/>
                </a:moveTo>
                <a:cubicBezTo>
                  <a:pt x="295" y="698"/>
                  <a:pt x="295" y="698"/>
                  <a:pt x="295" y="698"/>
                </a:cubicBezTo>
                <a:cubicBezTo>
                  <a:pt x="294" y="698"/>
                  <a:pt x="295" y="698"/>
                  <a:pt x="294" y="697"/>
                </a:cubicBezTo>
                <a:lnTo>
                  <a:pt x="294" y="698"/>
                </a:lnTo>
                <a:close/>
                <a:moveTo>
                  <a:pt x="130" y="698"/>
                </a:moveTo>
                <a:cubicBezTo>
                  <a:pt x="130" y="698"/>
                  <a:pt x="130" y="698"/>
                  <a:pt x="130" y="698"/>
                </a:cubicBezTo>
                <a:cubicBezTo>
                  <a:pt x="130" y="698"/>
                  <a:pt x="130" y="698"/>
                  <a:pt x="130" y="698"/>
                </a:cubicBezTo>
                <a:close/>
                <a:moveTo>
                  <a:pt x="298" y="699"/>
                </a:moveTo>
                <a:cubicBezTo>
                  <a:pt x="298" y="698"/>
                  <a:pt x="298" y="698"/>
                  <a:pt x="298" y="698"/>
                </a:cubicBezTo>
                <a:cubicBezTo>
                  <a:pt x="298" y="698"/>
                  <a:pt x="298" y="698"/>
                  <a:pt x="298" y="699"/>
                </a:cubicBezTo>
                <a:close/>
                <a:moveTo>
                  <a:pt x="147" y="699"/>
                </a:moveTo>
                <a:cubicBezTo>
                  <a:pt x="147" y="699"/>
                  <a:pt x="147" y="699"/>
                  <a:pt x="148" y="699"/>
                </a:cubicBezTo>
                <a:cubicBezTo>
                  <a:pt x="148" y="699"/>
                  <a:pt x="148" y="699"/>
                  <a:pt x="148" y="699"/>
                </a:cubicBezTo>
                <a:cubicBezTo>
                  <a:pt x="148" y="699"/>
                  <a:pt x="148" y="698"/>
                  <a:pt x="147" y="698"/>
                </a:cubicBezTo>
                <a:cubicBezTo>
                  <a:pt x="147" y="698"/>
                  <a:pt x="147" y="699"/>
                  <a:pt x="147" y="699"/>
                </a:cubicBezTo>
                <a:close/>
                <a:moveTo>
                  <a:pt x="300" y="699"/>
                </a:moveTo>
                <a:cubicBezTo>
                  <a:pt x="300" y="699"/>
                  <a:pt x="300" y="699"/>
                  <a:pt x="300" y="698"/>
                </a:cubicBezTo>
                <a:cubicBezTo>
                  <a:pt x="300" y="699"/>
                  <a:pt x="300" y="699"/>
                  <a:pt x="300" y="699"/>
                </a:cubicBezTo>
                <a:close/>
                <a:moveTo>
                  <a:pt x="122" y="700"/>
                </a:moveTo>
                <a:cubicBezTo>
                  <a:pt x="122" y="700"/>
                  <a:pt x="123" y="700"/>
                  <a:pt x="123" y="700"/>
                </a:cubicBezTo>
                <a:cubicBezTo>
                  <a:pt x="123" y="700"/>
                  <a:pt x="123" y="700"/>
                  <a:pt x="123" y="700"/>
                </a:cubicBezTo>
                <a:cubicBezTo>
                  <a:pt x="123" y="699"/>
                  <a:pt x="123" y="699"/>
                  <a:pt x="123" y="699"/>
                </a:cubicBezTo>
                <a:cubicBezTo>
                  <a:pt x="122" y="699"/>
                  <a:pt x="122" y="699"/>
                  <a:pt x="121" y="699"/>
                </a:cubicBezTo>
                <a:cubicBezTo>
                  <a:pt x="121" y="699"/>
                  <a:pt x="121" y="699"/>
                  <a:pt x="122" y="700"/>
                </a:cubicBezTo>
                <a:close/>
                <a:moveTo>
                  <a:pt x="300" y="699"/>
                </a:moveTo>
                <a:cubicBezTo>
                  <a:pt x="300" y="699"/>
                  <a:pt x="300" y="699"/>
                  <a:pt x="300" y="699"/>
                </a:cubicBezTo>
                <a:cubicBezTo>
                  <a:pt x="300" y="699"/>
                  <a:pt x="300" y="699"/>
                  <a:pt x="300" y="699"/>
                </a:cubicBezTo>
                <a:cubicBezTo>
                  <a:pt x="300" y="699"/>
                  <a:pt x="300" y="699"/>
                  <a:pt x="300" y="699"/>
                </a:cubicBezTo>
                <a:cubicBezTo>
                  <a:pt x="300" y="699"/>
                  <a:pt x="300" y="699"/>
                  <a:pt x="300" y="699"/>
                </a:cubicBezTo>
                <a:close/>
                <a:moveTo>
                  <a:pt x="293" y="700"/>
                </a:moveTo>
                <a:cubicBezTo>
                  <a:pt x="294" y="700"/>
                  <a:pt x="294" y="700"/>
                  <a:pt x="294" y="699"/>
                </a:cubicBezTo>
                <a:cubicBezTo>
                  <a:pt x="294" y="699"/>
                  <a:pt x="294" y="699"/>
                  <a:pt x="294" y="699"/>
                </a:cubicBezTo>
                <a:cubicBezTo>
                  <a:pt x="294" y="699"/>
                  <a:pt x="294" y="699"/>
                  <a:pt x="294" y="699"/>
                </a:cubicBezTo>
                <a:cubicBezTo>
                  <a:pt x="294" y="699"/>
                  <a:pt x="293" y="699"/>
                  <a:pt x="293" y="700"/>
                </a:cubicBezTo>
                <a:close/>
                <a:moveTo>
                  <a:pt x="128" y="700"/>
                </a:moveTo>
                <a:cubicBezTo>
                  <a:pt x="128" y="700"/>
                  <a:pt x="128" y="700"/>
                  <a:pt x="128" y="700"/>
                </a:cubicBezTo>
                <a:cubicBezTo>
                  <a:pt x="128" y="700"/>
                  <a:pt x="128" y="700"/>
                  <a:pt x="128" y="700"/>
                </a:cubicBezTo>
                <a:close/>
                <a:moveTo>
                  <a:pt x="296" y="700"/>
                </a:moveTo>
                <a:cubicBezTo>
                  <a:pt x="296" y="700"/>
                  <a:pt x="296" y="700"/>
                  <a:pt x="296" y="700"/>
                </a:cubicBezTo>
                <a:cubicBezTo>
                  <a:pt x="296" y="700"/>
                  <a:pt x="296" y="701"/>
                  <a:pt x="297" y="701"/>
                </a:cubicBezTo>
                <a:cubicBezTo>
                  <a:pt x="297" y="701"/>
                  <a:pt x="297" y="701"/>
                  <a:pt x="296" y="701"/>
                </a:cubicBezTo>
                <a:cubicBezTo>
                  <a:pt x="296" y="702"/>
                  <a:pt x="296" y="702"/>
                  <a:pt x="296" y="702"/>
                </a:cubicBezTo>
                <a:cubicBezTo>
                  <a:pt x="297" y="702"/>
                  <a:pt x="296" y="702"/>
                  <a:pt x="297" y="702"/>
                </a:cubicBezTo>
                <a:cubicBezTo>
                  <a:pt x="297" y="702"/>
                  <a:pt x="297" y="701"/>
                  <a:pt x="298" y="701"/>
                </a:cubicBezTo>
                <a:cubicBezTo>
                  <a:pt x="297" y="700"/>
                  <a:pt x="297" y="700"/>
                  <a:pt x="297" y="700"/>
                </a:cubicBezTo>
                <a:cubicBezTo>
                  <a:pt x="296" y="700"/>
                  <a:pt x="297" y="700"/>
                  <a:pt x="296" y="700"/>
                </a:cubicBezTo>
                <a:close/>
                <a:moveTo>
                  <a:pt x="129" y="700"/>
                </a:moveTo>
                <a:cubicBezTo>
                  <a:pt x="130" y="700"/>
                  <a:pt x="130" y="700"/>
                  <a:pt x="130" y="700"/>
                </a:cubicBezTo>
                <a:cubicBezTo>
                  <a:pt x="129" y="700"/>
                  <a:pt x="129" y="700"/>
                  <a:pt x="129" y="700"/>
                </a:cubicBezTo>
                <a:cubicBezTo>
                  <a:pt x="129" y="700"/>
                  <a:pt x="129" y="700"/>
                  <a:pt x="129" y="700"/>
                </a:cubicBezTo>
                <a:cubicBezTo>
                  <a:pt x="129" y="700"/>
                  <a:pt x="129" y="700"/>
                  <a:pt x="129" y="700"/>
                </a:cubicBezTo>
                <a:close/>
                <a:moveTo>
                  <a:pt x="151" y="701"/>
                </a:moveTo>
                <a:cubicBezTo>
                  <a:pt x="151" y="700"/>
                  <a:pt x="151" y="700"/>
                  <a:pt x="151" y="700"/>
                </a:cubicBezTo>
                <a:cubicBezTo>
                  <a:pt x="150" y="700"/>
                  <a:pt x="150" y="700"/>
                  <a:pt x="149" y="700"/>
                </a:cubicBezTo>
                <a:cubicBezTo>
                  <a:pt x="149" y="700"/>
                  <a:pt x="149" y="700"/>
                  <a:pt x="149" y="700"/>
                </a:cubicBezTo>
                <a:cubicBezTo>
                  <a:pt x="149" y="700"/>
                  <a:pt x="149" y="700"/>
                  <a:pt x="149" y="700"/>
                </a:cubicBezTo>
                <a:cubicBezTo>
                  <a:pt x="149" y="701"/>
                  <a:pt x="149" y="701"/>
                  <a:pt x="149" y="701"/>
                </a:cubicBezTo>
                <a:cubicBezTo>
                  <a:pt x="149" y="701"/>
                  <a:pt x="150" y="701"/>
                  <a:pt x="150" y="701"/>
                </a:cubicBezTo>
                <a:cubicBezTo>
                  <a:pt x="150" y="701"/>
                  <a:pt x="150" y="701"/>
                  <a:pt x="151" y="701"/>
                </a:cubicBezTo>
                <a:close/>
                <a:moveTo>
                  <a:pt x="153" y="700"/>
                </a:moveTo>
                <a:cubicBezTo>
                  <a:pt x="153" y="700"/>
                  <a:pt x="153" y="700"/>
                  <a:pt x="153" y="700"/>
                </a:cubicBezTo>
                <a:cubicBezTo>
                  <a:pt x="153" y="700"/>
                  <a:pt x="153" y="700"/>
                  <a:pt x="153" y="700"/>
                </a:cubicBezTo>
                <a:cubicBezTo>
                  <a:pt x="152" y="700"/>
                  <a:pt x="152" y="700"/>
                  <a:pt x="152" y="700"/>
                </a:cubicBezTo>
                <a:cubicBezTo>
                  <a:pt x="152" y="701"/>
                  <a:pt x="152" y="701"/>
                  <a:pt x="152" y="701"/>
                </a:cubicBezTo>
                <a:cubicBezTo>
                  <a:pt x="152" y="701"/>
                  <a:pt x="152" y="701"/>
                  <a:pt x="152" y="701"/>
                </a:cubicBezTo>
                <a:cubicBezTo>
                  <a:pt x="152" y="701"/>
                  <a:pt x="152" y="701"/>
                  <a:pt x="153" y="701"/>
                </a:cubicBezTo>
                <a:cubicBezTo>
                  <a:pt x="153" y="701"/>
                  <a:pt x="153" y="701"/>
                  <a:pt x="153" y="700"/>
                </a:cubicBezTo>
                <a:close/>
                <a:moveTo>
                  <a:pt x="130" y="700"/>
                </a:moveTo>
                <a:cubicBezTo>
                  <a:pt x="131" y="700"/>
                  <a:pt x="131" y="700"/>
                  <a:pt x="131" y="700"/>
                </a:cubicBezTo>
                <a:cubicBezTo>
                  <a:pt x="131" y="700"/>
                  <a:pt x="131" y="700"/>
                  <a:pt x="131" y="700"/>
                </a:cubicBezTo>
                <a:cubicBezTo>
                  <a:pt x="130" y="700"/>
                  <a:pt x="130" y="700"/>
                  <a:pt x="130" y="700"/>
                </a:cubicBezTo>
                <a:close/>
                <a:moveTo>
                  <a:pt x="133" y="701"/>
                </a:moveTo>
                <a:cubicBezTo>
                  <a:pt x="134" y="701"/>
                  <a:pt x="134" y="701"/>
                  <a:pt x="134" y="700"/>
                </a:cubicBezTo>
                <a:cubicBezTo>
                  <a:pt x="134" y="700"/>
                  <a:pt x="134" y="700"/>
                  <a:pt x="134" y="700"/>
                </a:cubicBezTo>
                <a:cubicBezTo>
                  <a:pt x="134" y="700"/>
                  <a:pt x="134" y="700"/>
                  <a:pt x="134" y="700"/>
                </a:cubicBezTo>
                <a:cubicBezTo>
                  <a:pt x="134" y="700"/>
                  <a:pt x="134" y="700"/>
                  <a:pt x="134" y="700"/>
                </a:cubicBezTo>
                <a:cubicBezTo>
                  <a:pt x="133" y="700"/>
                  <a:pt x="133" y="700"/>
                  <a:pt x="133" y="700"/>
                </a:cubicBezTo>
                <a:cubicBezTo>
                  <a:pt x="133" y="700"/>
                  <a:pt x="133" y="700"/>
                  <a:pt x="133" y="701"/>
                </a:cubicBezTo>
                <a:close/>
                <a:moveTo>
                  <a:pt x="146" y="701"/>
                </a:moveTo>
                <a:cubicBezTo>
                  <a:pt x="146" y="701"/>
                  <a:pt x="148" y="701"/>
                  <a:pt x="148" y="701"/>
                </a:cubicBezTo>
                <a:cubicBezTo>
                  <a:pt x="148" y="701"/>
                  <a:pt x="148" y="701"/>
                  <a:pt x="148" y="701"/>
                </a:cubicBezTo>
                <a:cubicBezTo>
                  <a:pt x="148" y="700"/>
                  <a:pt x="148" y="700"/>
                  <a:pt x="148" y="700"/>
                </a:cubicBezTo>
                <a:cubicBezTo>
                  <a:pt x="148" y="700"/>
                  <a:pt x="146" y="700"/>
                  <a:pt x="146" y="700"/>
                </a:cubicBezTo>
                <a:cubicBezTo>
                  <a:pt x="146" y="701"/>
                  <a:pt x="146" y="701"/>
                  <a:pt x="146" y="701"/>
                </a:cubicBezTo>
                <a:close/>
                <a:moveTo>
                  <a:pt x="300" y="701"/>
                </a:moveTo>
                <a:cubicBezTo>
                  <a:pt x="299" y="701"/>
                  <a:pt x="299" y="701"/>
                  <a:pt x="300" y="701"/>
                </a:cubicBezTo>
                <a:cubicBezTo>
                  <a:pt x="300" y="702"/>
                  <a:pt x="300" y="702"/>
                  <a:pt x="300" y="702"/>
                </a:cubicBezTo>
                <a:cubicBezTo>
                  <a:pt x="300" y="702"/>
                  <a:pt x="300" y="702"/>
                  <a:pt x="300" y="702"/>
                </a:cubicBezTo>
                <a:cubicBezTo>
                  <a:pt x="300" y="701"/>
                  <a:pt x="300" y="701"/>
                  <a:pt x="300" y="701"/>
                </a:cubicBezTo>
                <a:close/>
                <a:moveTo>
                  <a:pt x="293" y="701"/>
                </a:moveTo>
                <a:cubicBezTo>
                  <a:pt x="293" y="701"/>
                  <a:pt x="293" y="701"/>
                  <a:pt x="293" y="701"/>
                </a:cubicBezTo>
                <a:cubicBezTo>
                  <a:pt x="293" y="701"/>
                  <a:pt x="293" y="701"/>
                  <a:pt x="293" y="701"/>
                </a:cubicBezTo>
                <a:cubicBezTo>
                  <a:pt x="293" y="701"/>
                  <a:pt x="293" y="701"/>
                  <a:pt x="293" y="701"/>
                </a:cubicBezTo>
                <a:cubicBezTo>
                  <a:pt x="293" y="701"/>
                  <a:pt x="293" y="701"/>
                  <a:pt x="293" y="701"/>
                </a:cubicBezTo>
                <a:close/>
                <a:moveTo>
                  <a:pt x="297" y="706"/>
                </a:moveTo>
                <a:cubicBezTo>
                  <a:pt x="297" y="705"/>
                  <a:pt x="297" y="705"/>
                  <a:pt x="296" y="705"/>
                </a:cubicBezTo>
                <a:cubicBezTo>
                  <a:pt x="296" y="705"/>
                  <a:pt x="296" y="705"/>
                  <a:pt x="296" y="706"/>
                </a:cubicBezTo>
                <a:cubicBezTo>
                  <a:pt x="296" y="706"/>
                  <a:pt x="296" y="706"/>
                  <a:pt x="296" y="706"/>
                </a:cubicBezTo>
                <a:cubicBezTo>
                  <a:pt x="297" y="706"/>
                  <a:pt x="297" y="706"/>
                  <a:pt x="297" y="706"/>
                </a:cubicBezTo>
                <a:close/>
                <a:moveTo>
                  <a:pt x="293" y="707"/>
                </a:moveTo>
                <a:cubicBezTo>
                  <a:pt x="293" y="707"/>
                  <a:pt x="294" y="708"/>
                  <a:pt x="293" y="708"/>
                </a:cubicBezTo>
                <a:cubicBezTo>
                  <a:pt x="293" y="709"/>
                  <a:pt x="293" y="709"/>
                  <a:pt x="293" y="709"/>
                </a:cubicBezTo>
                <a:cubicBezTo>
                  <a:pt x="293" y="709"/>
                  <a:pt x="293" y="709"/>
                  <a:pt x="293" y="709"/>
                </a:cubicBezTo>
                <a:cubicBezTo>
                  <a:pt x="293" y="708"/>
                  <a:pt x="293" y="708"/>
                  <a:pt x="293" y="708"/>
                </a:cubicBezTo>
                <a:cubicBezTo>
                  <a:pt x="294" y="708"/>
                  <a:pt x="294" y="708"/>
                  <a:pt x="294" y="708"/>
                </a:cubicBezTo>
                <a:cubicBezTo>
                  <a:pt x="294" y="707"/>
                  <a:pt x="294" y="707"/>
                  <a:pt x="294" y="706"/>
                </a:cubicBezTo>
                <a:cubicBezTo>
                  <a:pt x="293" y="706"/>
                  <a:pt x="293" y="706"/>
                  <a:pt x="293" y="706"/>
                </a:cubicBezTo>
                <a:cubicBezTo>
                  <a:pt x="293" y="707"/>
                  <a:pt x="293" y="707"/>
                  <a:pt x="293" y="707"/>
                </a:cubicBezTo>
                <a:close/>
                <a:moveTo>
                  <a:pt x="316" y="712"/>
                </a:moveTo>
                <a:cubicBezTo>
                  <a:pt x="316" y="713"/>
                  <a:pt x="316" y="713"/>
                  <a:pt x="316" y="713"/>
                </a:cubicBezTo>
                <a:cubicBezTo>
                  <a:pt x="317" y="713"/>
                  <a:pt x="317" y="713"/>
                  <a:pt x="317" y="712"/>
                </a:cubicBezTo>
                <a:cubicBezTo>
                  <a:pt x="317" y="711"/>
                  <a:pt x="317" y="708"/>
                  <a:pt x="317" y="707"/>
                </a:cubicBezTo>
                <a:cubicBezTo>
                  <a:pt x="317" y="707"/>
                  <a:pt x="317" y="707"/>
                  <a:pt x="317" y="707"/>
                </a:cubicBezTo>
                <a:cubicBezTo>
                  <a:pt x="317" y="706"/>
                  <a:pt x="317" y="706"/>
                  <a:pt x="317" y="706"/>
                </a:cubicBezTo>
                <a:cubicBezTo>
                  <a:pt x="317" y="706"/>
                  <a:pt x="317" y="706"/>
                  <a:pt x="317" y="706"/>
                </a:cubicBezTo>
                <a:cubicBezTo>
                  <a:pt x="316" y="708"/>
                  <a:pt x="316" y="711"/>
                  <a:pt x="316" y="711"/>
                </a:cubicBezTo>
                <a:cubicBezTo>
                  <a:pt x="316" y="712"/>
                  <a:pt x="316" y="712"/>
                  <a:pt x="316" y="712"/>
                </a:cubicBezTo>
                <a:close/>
                <a:moveTo>
                  <a:pt x="296" y="714"/>
                </a:moveTo>
                <a:cubicBezTo>
                  <a:pt x="296" y="714"/>
                  <a:pt x="297" y="714"/>
                  <a:pt x="297" y="714"/>
                </a:cubicBezTo>
                <a:cubicBezTo>
                  <a:pt x="297" y="714"/>
                  <a:pt x="297" y="714"/>
                  <a:pt x="297" y="714"/>
                </a:cubicBezTo>
                <a:cubicBezTo>
                  <a:pt x="297" y="713"/>
                  <a:pt x="296" y="713"/>
                  <a:pt x="296" y="712"/>
                </a:cubicBezTo>
                <a:cubicBezTo>
                  <a:pt x="297" y="712"/>
                  <a:pt x="297" y="712"/>
                  <a:pt x="297" y="712"/>
                </a:cubicBezTo>
                <a:cubicBezTo>
                  <a:pt x="297" y="712"/>
                  <a:pt x="297" y="712"/>
                  <a:pt x="297" y="712"/>
                </a:cubicBezTo>
                <a:cubicBezTo>
                  <a:pt x="297" y="712"/>
                  <a:pt x="297" y="712"/>
                  <a:pt x="297" y="712"/>
                </a:cubicBezTo>
                <a:cubicBezTo>
                  <a:pt x="297" y="710"/>
                  <a:pt x="297" y="709"/>
                  <a:pt x="297" y="707"/>
                </a:cubicBezTo>
                <a:cubicBezTo>
                  <a:pt x="296" y="707"/>
                  <a:pt x="296" y="707"/>
                  <a:pt x="296" y="707"/>
                </a:cubicBezTo>
                <a:cubicBezTo>
                  <a:pt x="296" y="708"/>
                  <a:pt x="296" y="708"/>
                  <a:pt x="296" y="708"/>
                </a:cubicBezTo>
                <a:cubicBezTo>
                  <a:pt x="296" y="708"/>
                  <a:pt x="296" y="708"/>
                  <a:pt x="296" y="709"/>
                </a:cubicBezTo>
                <a:cubicBezTo>
                  <a:pt x="296" y="709"/>
                  <a:pt x="296" y="709"/>
                  <a:pt x="296" y="709"/>
                </a:cubicBezTo>
                <a:cubicBezTo>
                  <a:pt x="296" y="710"/>
                  <a:pt x="295" y="712"/>
                  <a:pt x="296" y="713"/>
                </a:cubicBezTo>
                <a:cubicBezTo>
                  <a:pt x="296" y="713"/>
                  <a:pt x="296" y="713"/>
                  <a:pt x="296" y="714"/>
                </a:cubicBezTo>
                <a:close/>
                <a:moveTo>
                  <a:pt x="299" y="711"/>
                </a:moveTo>
                <a:cubicBezTo>
                  <a:pt x="299" y="710"/>
                  <a:pt x="299" y="710"/>
                  <a:pt x="299" y="710"/>
                </a:cubicBezTo>
                <a:cubicBezTo>
                  <a:pt x="299" y="710"/>
                  <a:pt x="299" y="710"/>
                  <a:pt x="299" y="711"/>
                </a:cubicBezTo>
                <a:cubicBezTo>
                  <a:pt x="299" y="711"/>
                  <a:pt x="299" y="711"/>
                  <a:pt x="299" y="711"/>
                </a:cubicBezTo>
                <a:close/>
                <a:moveTo>
                  <a:pt x="294" y="710"/>
                </a:moveTo>
                <a:cubicBezTo>
                  <a:pt x="294" y="710"/>
                  <a:pt x="294" y="710"/>
                  <a:pt x="294" y="710"/>
                </a:cubicBezTo>
                <a:cubicBezTo>
                  <a:pt x="294" y="711"/>
                  <a:pt x="294" y="711"/>
                  <a:pt x="294" y="711"/>
                </a:cubicBezTo>
                <a:cubicBezTo>
                  <a:pt x="294" y="711"/>
                  <a:pt x="294" y="711"/>
                  <a:pt x="294" y="711"/>
                </a:cubicBezTo>
                <a:cubicBezTo>
                  <a:pt x="294" y="710"/>
                  <a:pt x="294" y="710"/>
                  <a:pt x="294" y="710"/>
                </a:cubicBezTo>
                <a:cubicBezTo>
                  <a:pt x="294" y="710"/>
                  <a:pt x="294" y="710"/>
                  <a:pt x="294" y="710"/>
                </a:cubicBezTo>
                <a:close/>
                <a:moveTo>
                  <a:pt x="293" y="715"/>
                </a:moveTo>
                <a:cubicBezTo>
                  <a:pt x="293" y="715"/>
                  <a:pt x="293" y="715"/>
                  <a:pt x="293" y="716"/>
                </a:cubicBezTo>
                <a:cubicBezTo>
                  <a:pt x="293" y="716"/>
                  <a:pt x="293" y="716"/>
                  <a:pt x="293" y="716"/>
                </a:cubicBezTo>
                <a:cubicBezTo>
                  <a:pt x="294" y="716"/>
                  <a:pt x="294" y="716"/>
                  <a:pt x="294" y="716"/>
                </a:cubicBezTo>
                <a:cubicBezTo>
                  <a:pt x="294" y="715"/>
                  <a:pt x="293" y="715"/>
                  <a:pt x="293" y="715"/>
                </a:cubicBezTo>
                <a:close/>
                <a:moveTo>
                  <a:pt x="297" y="715"/>
                </a:moveTo>
                <a:cubicBezTo>
                  <a:pt x="297" y="715"/>
                  <a:pt x="297" y="715"/>
                  <a:pt x="297" y="715"/>
                </a:cubicBezTo>
                <a:cubicBezTo>
                  <a:pt x="297" y="715"/>
                  <a:pt x="297" y="715"/>
                  <a:pt x="297" y="715"/>
                </a:cubicBezTo>
                <a:close/>
                <a:moveTo>
                  <a:pt x="299" y="715"/>
                </a:moveTo>
                <a:cubicBezTo>
                  <a:pt x="299" y="716"/>
                  <a:pt x="299" y="716"/>
                  <a:pt x="299" y="716"/>
                </a:cubicBezTo>
                <a:cubicBezTo>
                  <a:pt x="300" y="716"/>
                  <a:pt x="300" y="716"/>
                  <a:pt x="300" y="716"/>
                </a:cubicBezTo>
                <a:cubicBezTo>
                  <a:pt x="299" y="715"/>
                  <a:pt x="300" y="715"/>
                  <a:pt x="299" y="715"/>
                </a:cubicBezTo>
                <a:close/>
                <a:moveTo>
                  <a:pt x="297" y="717"/>
                </a:moveTo>
                <a:cubicBezTo>
                  <a:pt x="297" y="717"/>
                  <a:pt x="297" y="717"/>
                  <a:pt x="297" y="717"/>
                </a:cubicBezTo>
                <a:cubicBezTo>
                  <a:pt x="297" y="717"/>
                  <a:pt x="297" y="718"/>
                  <a:pt x="298" y="718"/>
                </a:cubicBezTo>
                <a:cubicBezTo>
                  <a:pt x="298" y="718"/>
                  <a:pt x="298" y="719"/>
                  <a:pt x="298" y="718"/>
                </a:cubicBezTo>
                <a:cubicBezTo>
                  <a:pt x="298" y="718"/>
                  <a:pt x="298" y="718"/>
                  <a:pt x="298" y="718"/>
                </a:cubicBezTo>
                <a:cubicBezTo>
                  <a:pt x="298" y="718"/>
                  <a:pt x="298" y="718"/>
                  <a:pt x="298" y="718"/>
                </a:cubicBezTo>
                <a:cubicBezTo>
                  <a:pt x="298" y="717"/>
                  <a:pt x="297" y="716"/>
                  <a:pt x="296" y="716"/>
                </a:cubicBezTo>
                <a:cubicBezTo>
                  <a:pt x="296" y="716"/>
                  <a:pt x="296" y="716"/>
                  <a:pt x="297" y="716"/>
                </a:cubicBezTo>
                <a:cubicBezTo>
                  <a:pt x="296" y="715"/>
                  <a:pt x="297" y="715"/>
                  <a:pt x="296" y="715"/>
                </a:cubicBezTo>
                <a:cubicBezTo>
                  <a:pt x="296" y="716"/>
                  <a:pt x="296" y="716"/>
                  <a:pt x="296" y="718"/>
                </a:cubicBezTo>
                <a:cubicBezTo>
                  <a:pt x="296" y="718"/>
                  <a:pt x="296" y="718"/>
                  <a:pt x="296" y="718"/>
                </a:cubicBezTo>
                <a:cubicBezTo>
                  <a:pt x="297" y="718"/>
                  <a:pt x="297" y="718"/>
                  <a:pt x="297" y="717"/>
                </a:cubicBezTo>
                <a:close/>
                <a:moveTo>
                  <a:pt x="299" y="716"/>
                </a:moveTo>
                <a:cubicBezTo>
                  <a:pt x="300" y="716"/>
                  <a:pt x="300" y="716"/>
                  <a:pt x="300" y="716"/>
                </a:cubicBezTo>
                <a:cubicBezTo>
                  <a:pt x="299" y="716"/>
                  <a:pt x="300" y="716"/>
                  <a:pt x="299" y="716"/>
                </a:cubicBezTo>
                <a:close/>
                <a:moveTo>
                  <a:pt x="300" y="718"/>
                </a:moveTo>
                <a:cubicBezTo>
                  <a:pt x="300" y="718"/>
                  <a:pt x="300" y="718"/>
                  <a:pt x="300" y="718"/>
                </a:cubicBezTo>
                <a:cubicBezTo>
                  <a:pt x="299" y="718"/>
                  <a:pt x="299" y="718"/>
                  <a:pt x="299" y="718"/>
                </a:cubicBezTo>
                <a:cubicBezTo>
                  <a:pt x="299" y="718"/>
                  <a:pt x="299" y="718"/>
                  <a:pt x="300" y="718"/>
                </a:cubicBezTo>
                <a:cubicBezTo>
                  <a:pt x="300" y="718"/>
                  <a:pt x="300" y="718"/>
                  <a:pt x="300" y="718"/>
                </a:cubicBezTo>
                <a:close/>
                <a:moveTo>
                  <a:pt x="295" y="719"/>
                </a:moveTo>
                <a:cubicBezTo>
                  <a:pt x="295" y="719"/>
                  <a:pt x="295" y="719"/>
                  <a:pt x="295" y="719"/>
                </a:cubicBezTo>
                <a:cubicBezTo>
                  <a:pt x="295" y="718"/>
                  <a:pt x="295" y="719"/>
                  <a:pt x="295" y="718"/>
                </a:cubicBezTo>
                <a:lnTo>
                  <a:pt x="295" y="719"/>
                </a:lnTo>
                <a:close/>
                <a:moveTo>
                  <a:pt x="298" y="719"/>
                </a:moveTo>
                <a:cubicBezTo>
                  <a:pt x="298" y="719"/>
                  <a:pt x="298" y="719"/>
                  <a:pt x="298" y="719"/>
                </a:cubicBezTo>
                <a:cubicBezTo>
                  <a:pt x="298" y="719"/>
                  <a:pt x="298" y="719"/>
                  <a:pt x="298" y="719"/>
                </a:cubicBezTo>
                <a:cubicBezTo>
                  <a:pt x="298" y="719"/>
                  <a:pt x="298" y="719"/>
                  <a:pt x="298" y="719"/>
                </a:cubicBezTo>
                <a:close/>
                <a:moveTo>
                  <a:pt x="298" y="720"/>
                </a:moveTo>
                <a:cubicBezTo>
                  <a:pt x="298" y="720"/>
                  <a:pt x="298" y="720"/>
                  <a:pt x="297" y="720"/>
                </a:cubicBezTo>
                <a:cubicBezTo>
                  <a:pt x="297" y="720"/>
                  <a:pt x="297" y="720"/>
                  <a:pt x="297" y="720"/>
                </a:cubicBezTo>
                <a:cubicBezTo>
                  <a:pt x="296" y="720"/>
                  <a:pt x="296" y="722"/>
                  <a:pt x="297" y="723"/>
                </a:cubicBezTo>
                <a:cubicBezTo>
                  <a:pt x="297" y="723"/>
                  <a:pt x="297" y="723"/>
                  <a:pt x="297" y="724"/>
                </a:cubicBezTo>
                <a:cubicBezTo>
                  <a:pt x="298" y="724"/>
                  <a:pt x="298" y="724"/>
                  <a:pt x="298" y="723"/>
                </a:cubicBezTo>
                <a:cubicBezTo>
                  <a:pt x="298" y="722"/>
                  <a:pt x="298" y="721"/>
                  <a:pt x="298" y="720"/>
                </a:cubicBezTo>
                <a:close/>
                <a:moveTo>
                  <a:pt x="295" y="721"/>
                </a:moveTo>
                <a:cubicBezTo>
                  <a:pt x="295" y="721"/>
                  <a:pt x="295" y="721"/>
                  <a:pt x="294" y="721"/>
                </a:cubicBezTo>
                <a:cubicBezTo>
                  <a:pt x="294" y="721"/>
                  <a:pt x="294" y="721"/>
                  <a:pt x="295" y="721"/>
                </a:cubicBezTo>
                <a:cubicBezTo>
                  <a:pt x="295" y="721"/>
                  <a:pt x="295" y="721"/>
                  <a:pt x="295" y="721"/>
                </a:cubicBezTo>
                <a:close/>
                <a:moveTo>
                  <a:pt x="295" y="723"/>
                </a:moveTo>
                <a:cubicBezTo>
                  <a:pt x="295" y="723"/>
                  <a:pt x="295" y="723"/>
                  <a:pt x="294" y="722"/>
                </a:cubicBezTo>
                <a:cubicBezTo>
                  <a:pt x="294" y="722"/>
                  <a:pt x="295" y="722"/>
                  <a:pt x="294" y="722"/>
                </a:cubicBezTo>
                <a:cubicBezTo>
                  <a:pt x="294" y="723"/>
                  <a:pt x="294" y="723"/>
                  <a:pt x="295" y="723"/>
                </a:cubicBezTo>
                <a:close/>
                <a:moveTo>
                  <a:pt x="298" y="723"/>
                </a:moveTo>
                <a:cubicBezTo>
                  <a:pt x="298" y="723"/>
                  <a:pt x="298" y="724"/>
                  <a:pt x="298" y="724"/>
                </a:cubicBezTo>
                <a:cubicBezTo>
                  <a:pt x="298" y="724"/>
                  <a:pt x="298" y="724"/>
                  <a:pt x="298" y="724"/>
                </a:cubicBezTo>
                <a:cubicBezTo>
                  <a:pt x="299" y="724"/>
                  <a:pt x="299" y="724"/>
                  <a:pt x="299" y="724"/>
                </a:cubicBezTo>
                <a:cubicBezTo>
                  <a:pt x="299" y="724"/>
                  <a:pt x="299" y="723"/>
                  <a:pt x="298" y="723"/>
                </a:cubicBezTo>
                <a:close/>
                <a:moveTo>
                  <a:pt x="301" y="723"/>
                </a:moveTo>
                <a:cubicBezTo>
                  <a:pt x="300" y="723"/>
                  <a:pt x="300" y="723"/>
                  <a:pt x="300" y="723"/>
                </a:cubicBezTo>
                <a:cubicBezTo>
                  <a:pt x="300" y="723"/>
                  <a:pt x="300" y="723"/>
                  <a:pt x="301" y="723"/>
                </a:cubicBezTo>
                <a:close/>
                <a:moveTo>
                  <a:pt x="295" y="725"/>
                </a:moveTo>
                <a:cubicBezTo>
                  <a:pt x="295" y="725"/>
                  <a:pt x="295" y="725"/>
                  <a:pt x="295" y="725"/>
                </a:cubicBezTo>
                <a:cubicBezTo>
                  <a:pt x="295" y="725"/>
                  <a:pt x="295" y="725"/>
                  <a:pt x="296" y="724"/>
                </a:cubicBezTo>
                <a:cubicBezTo>
                  <a:pt x="296" y="724"/>
                  <a:pt x="295" y="724"/>
                  <a:pt x="295" y="723"/>
                </a:cubicBezTo>
                <a:cubicBezTo>
                  <a:pt x="295" y="724"/>
                  <a:pt x="295" y="724"/>
                  <a:pt x="295" y="724"/>
                </a:cubicBezTo>
                <a:lnTo>
                  <a:pt x="295" y="725"/>
                </a:lnTo>
                <a:close/>
                <a:moveTo>
                  <a:pt x="301" y="725"/>
                </a:moveTo>
                <a:cubicBezTo>
                  <a:pt x="301" y="724"/>
                  <a:pt x="301" y="725"/>
                  <a:pt x="301" y="724"/>
                </a:cubicBezTo>
                <a:cubicBezTo>
                  <a:pt x="301" y="725"/>
                  <a:pt x="301" y="724"/>
                  <a:pt x="301" y="725"/>
                </a:cubicBezTo>
                <a:cubicBezTo>
                  <a:pt x="301" y="725"/>
                  <a:pt x="301" y="725"/>
                  <a:pt x="301" y="725"/>
                </a:cubicBezTo>
                <a:close/>
                <a:moveTo>
                  <a:pt x="300" y="730"/>
                </a:moveTo>
                <a:cubicBezTo>
                  <a:pt x="300" y="731"/>
                  <a:pt x="300" y="731"/>
                  <a:pt x="300" y="731"/>
                </a:cubicBezTo>
                <a:cubicBezTo>
                  <a:pt x="301" y="731"/>
                  <a:pt x="301" y="731"/>
                  <a:pt x="301" y="730"/>
                </a:cubicBezTo>
                <a:cubicBezTo>
                  <a:pt x="300" y="730"/>
                  <a:pt x="300" y="730"/>
                  <a:pt x="300" y="730"/>
                </a:cubicBezTo>
                <a:cubicBezTo>
                  <a:pt x="300" y="729"/>
                  <a:pt x="300" y="729"/>
                  <a:pt x="300" y="728"/>
                </a:cubicBezTo>
                <a:cubicBezTo>
                  <a:pt x="300" y="727"/>
                  <a:pt x="300" y="728"/>
                  <a:pt x="299" y="728"/>
                </a:cubicBezTo>
                <a:cubicBezTo>
                  <a:pt x="300" y="726"/>
                  <a:pt x="300" y="725"/>
                  <a:pt x="299" y="725"/>
                </a:cubicBezTo>
                <a:cubicBezTo>
                  <a:pt x="298" y="725"/>
                  <a:pt x="298" y="725"/>
                  <a:pt x="298" y="726"/>
                </a:cubicBezTo>
                <a:cubicBezTo>
                  <a:pt x="298" y="726"/>
                  <a:pt x="298" y="726"/>
                  <a:pt x="299" y="726"/>
                </a:cubicBezTo>
                <a:cubicBezTo>
                  <a:pt x="299" y="727"/>
                  <a:pt x="299" y="727"/>
                  <a:pt x="299" y="727"/>
                </a:cubicBezTo>
                <a:cubicBezTo>
                  <a:pt x="299" y="728"/>
                  <a:pt x="299" y="728"/>
                  <a:pt x="299" y="728"/>
                </a:cubicBezTo>
                <a:cubicBezTo>
                  <a:pt x="299" y="728"/>
                  <a:pt x="299" y="728"/>
                  <a:pt x="299" y="728"/>
                </a:cubicBezTo>
                <a:cubicBezTo>
                  <a:pt x="299" y="729"/>
                  <a:pt x="300" y="730"/>
                  <a:pt x="300" y="730"/>
                </a:cubicBezTo>
                <a:close/>
                <a:moveTo>
                  <a:pt x="301" y="725"/>
                </a:moveTo>
                <a:cubicBezTo>
                  <a:pt x="301" y="726"/>
                  <a:pt x="301" y="726"/>
                  <a:pt x="301" y="726"/>
                </a:cubicBezTo>
                <a:cubicBezTo>
                  <a:pt x="302" y="726"/>
                  <a:pt x="302" y="726"/>
                  <a:pt x="302" y="726"/>
                </a:cubicBezTo>
                <a:cubicBezTo>
                  <a:pt x="302" y="726"/>
                  <a:pt x="302" y="725"/>
                  <a:pt x="301" y="725"/>
                </a:cubicBezTo>
                <a:cubicBezTo>
                  <a:pt x="301" y="725"/>
                  <a:pt x="301" y="725"/>
                  <a:pt x="301" y="725"/>
                </a:cubicBezTo>
                <a:close/>
                <a:moveTo>
                  <a:pt x="295" y="725"/>
                </a:moveTo>
                <a:cubicBezTo>
                  <a:pt x="295" y="725"/>
                  <a:pt x="295" y="725"/>
                  <a:pt x="295" y="725"/>
                </a:cubicBezTo>
                <a:cubicBezTo>
                  <a:pt x="295" y="726"/>
                  <a:pt x="294" y="726"/>
                  <a:pt x="295" y="726"/>
                </a:cubicBezTo>
                <a:cubicBezTo>
                  <a:pt x="295" y="726"/>
                  <a:pt x="295" y="726"/>
                  <a:pt x="295" y="726"/>
                </a:cubicBezTo>
                <a:cubicBezTo>
                  <a:pt x="295" y="726"/>
                  <a:pt x="295" y="726"/>
                  <a:pt x="295" y="725"/>
                </a:cubicBezTo>
                <a:close/>
                <a:moveTo>
                  <a:pt x="295" y="727"/>
                </a:moveTo>
                <a:cubicBezTo>
                  <a:pt x="295" y="727"/>
                  <a:pt x="295" y="727"/>
                  <a:pt x="295" y="727"/>
                </a:cubicBezTo>
                <a:cubicBezTo>
                  <a:pt x="295" y="727"/>
                  <a:pt x="295" y="727"/>
                  <a:pt x="295" y="728"/>
                </a:cubicBezTo>
                <a:cubicBezTo>
                  <a:pt x="295" y="728"/>
                  <a:pt x="295" y="728"/>
                  <a:pt x="295" y="728"/>
                </a:cubicBezTo>
                <a:lnTo>
                  <a:pt x="295" y="727"/>
                </a:lnTo>
                <a:close/>
                <a:moveTo>
                  <a:pt x="302" y="728"/>
                </a:moveTo>
                <a:cubicBezTo>
                  <a:pt x="302" y="728"/>
                  <a:pt x="302" y="728"/>
                  <a:pt x="302" y="728"/>
                </a:cubicBezTo>
                <a:cubicBezTo>
                  <a:pt x="302" y="728"/>
                  <a:pt x="302" y="728"/>
                  <a:pt x="302" y="728"/>
                </a:cubicBezTo>
                <a:cubicBezTo>
                  <a:pt x="302" y="728"/>
                  <a:pt x="302" y="728"/>
                  <a:pt x="302" y="728"/>
                </a:cubicBezTo>
                <a:close/>
                <a:moveTo>
                  <a:pt x="302" y="729"/>
                </a:moveTo>
                <a:cubicBezTo>
                  <a:pt x="302" y="729"/>
                  <a:pt x="302" y="729"/>
                  <a:pt x="302" y="728"/>
                </a:cubicBezTo>
                <a:lnTo>
                  <a:pt x="302" y="729"/>
                </a:lnTo>
                <a:close/>
                <a:moveTo>
                  <a:pt x="305" y="729"/>
                </a:moveTo>
                <a:cubicBezTo>
                  <a:pt x="305" y="729"/>
                  <a:pt x="305" y="729"/>
                  <a:pt x="305" y="728"/>
                </a:cubicBezTo>
                <a:lnTo>
                  <a:pt x="305" y="729"/>
                </a:lnTo>
                <a:close/>
                <a:moveTo>
                  <a:pt x="295" y="730"/>
                </a:moveTo>
                <a:cubicBezTo>
                  <a:pt x="296" y="730"/>
                  <a:pt x="296" y="730"/>
                  <a:pt x="296" y="730"/>
                </a:cubicBezTo>
                <a:cubicBezTo>
                  <a:pt x="296" y="729"/>
                  <a:pt x="296" y="729"/>
                  <a:pt x="295" y="729"/>
                </a:cubicBezTo>
                <a:cubicBezTo>
                  <a:pt x="295" y="729"/>
                  <a:pt x="295" y="729"/>
                  <a:pt x="295" y="730"/>
                </a:cubicBezTo>
                <a:close/>
                <a:moveTo>
                  <a:pt x="188" y="730"/>
                </a:moveTo>
                <a:cubicBezTo>
                  <a:pt x="188" y="731"/>
                  <a:pt x="188" y="731"/>
                  <a:pt x="189" y="731"/>
                </a:cubicBezTo>
                <a:cubicBezTo>
                  <a:pt x="189" y="731"/>
                  <a:pt x="189" y="731"/>
                  <a:pt x="189" y="731"/>
                </a:cubicBezTo>
                <a:cubicBezTo>
                  <a:pt x="189" y="731"/>
                  <a:pt x="188" y="730"/>
                  <a:pt x="188" y="730"/>
                </a:cubicBezTo>
                <a:close/>
                <a:moveTo>
                  <a:pt x="299" y="730"/>
                </a:moveTo>
                <a:cubicBezTo>
                  <a:pt x="299" y="730"/>
                  <a:pt x="299" y="731"/>
                  <a:pt x="299" y="731"/>
                </a:cubicBezTo>
                <a:cubicBezTo>
                  <a:pt x="299" y="730"/>
                  <a:pt x="299" y="730"/>
                  <a:pt x="299" y="730"/>
                </a:cubicBezTo>
                <a:close/>
                <a:moveTo>
                  <a:pt x="296" y="732"/>
                </a:moveTo>
                <a:cubicBezTo>
                  <a:pt x="296" y="732"/>
                  <a:pt x="296" y="732"/>
                  <a:pt x="296" y="732"/>
                </a:cubicBezTo>
                <a:cubicBezTo>
                  <a:pt x="296" y="732"/>
                  <a:pt x="296" y="732"/>
                  <a:pt x="296" y="732"/>
                </a:cubicBezTo>
                <a:cubicBezTo>
                  <a:pt x="296" y="731"/>
                  <a:pt x="296" y="731"/>
                  <a:pt x="296" y="731"/>
                </a:cubicBezTo>
                <a:cubicBezTo>
                  <a:pt x="296" y="731"/>
                  <a:pt x="296" y="731"/>
                  <a:pt x="296" y="731"/>
                </a:cubicBezTo>
                <a:cubicBezTo>
                  <a:pt x="296" y="732"/>
                  <a:pt x="296" y="732"/>
                  <a:pt x="296" y="732"/>
                </a:cubicBezTo>
                <a:cubicBezTo>
                  <a:pt x="296" y="732"/>
                  <a:pt x="296" y="732"/>
                  <a:pt x="296" y="732"/>
                </a:cubicBezTo>
                <a:close/>
                <a:moveTo>
                  <a:pt x="306" y="731"/>
                </a:moveTo>
                <a:cubicBezTo>
                  <a:pt x="306" y="731"/>
                  <a:pt x="306" y="731"/>
                  <a:pt x="306" y="731"/>
                </a:cubicBezTo>
                <a:cubicBezTo>
                  <a:pt x="306" y="731"/>
                  <a:pt x="306" y="731"/>
                  <a:pt x="306" y="731"/>
                </a:cubicBezTo>
                <a:close/>
                <a:moveTo>
                  <a:pt x="302" y="735"/>
                </a:moveTo>
                <a:cubicBezTo>
                  <a:pt x="302" y="734"/>
                  <a:pt x="302" y="733"/>
                  <a:pt x="302" y="732"/>
                </a:cubicBezTo>
                <a:cubicBezTo>
                  <a:pt x="301" y="732"/>
                  <a:pt x="301" y="732"/>
                  <a:pt x="300" y="732"/>
                </a:cubicBezTo>
                <a:cubicBezTo>
                  <a:pt x="301" y="733"/>
                  <a:pt x="301" y="734"/>
                  <a:pt x="301" y="735"/>
                </a:cubicBezTo>
                <a:cubicBezTo>
                  <a:pt x="301" y="735"/>
                  <a:pt x="302" y="735"/>
                  <a:pt x="302" y="735"/>
                </a:cubicBezTo>
                <a:cubicBezTo>
                  <a:pt x="302" y="735"/>
                  <a:pt x="302" y="735"/>
                  <a:pt x="302" y="735"/>
                </a:cubicBezTo>
                <a:cubicBezTo>
                  <a:pt x="302" y="735"/>
                  <a:pt x="302" y="735"/>
                  <a:pt x="303" y="735"/>
                </a:cubicBezTo>
                <a:cubicBezTo>
                  <a:pt x="302" y="735"/>
                  <a:pt x="302" y="735"/>
                  <a:pt x="302" y="735"/>
                </a:cubicBezTo>
                <a:close/>
                <a:moveTo>
                  <a:pt x="299" y="732"/>
                </a:moveTo>
                <a:cubicBezTo>
                  <a:pt x="299" y="732"/>
                  <a:pt x="299" y="732"/>
                  <a:pt x="299" y="732"/>
                </a:cubicBezTo>
                <a:cubicBezTo>
                  <a:pt x="299" y="733"/>
                  <a:pt x="299" y="733"/>
                  <a:pt x="299" y="733"/>
                </a:cubicBezTo>
                <a:cubicBezTo>
                  <a:pt x="299" y="733"/>
                  <a:pt x="299" y="733"/>
                  <a:pt x="299" y="733"/>
                </a:cubicBezTo>
                <a:lnTo>
                  <a:pt x="299" y="732"/>
                </a:lnTo>
                <a:close/>
                <a:moveTo>
                  <a:pt x="296" y="733"/>
                </a:moveTo>
                <a:cubicBezTo>
                  <a:pt x="296" y="733"/>
                  <a:pt x="296" y="733"/>
                  <a:pt x="296" y="733"/>
                </a:cubicBezTo>
                <a:cubicBezTo>
                  <a:pt x="296" y="733"/>
                  <a:pt x="296" y="733"/>
                  <a:pt x="296" y="733"/>
                </a:cubicBezTo>
                <a:cubicBezTo>
                  <a:pt x="297" y="733"/>
                  <a:pt x="297" y="733"/>
                  <a:pt x="297" y="733"/>
                </a:cubicBezTo>
                <a:cubicBezTo>
                  <a:pt x="296" y="733"/>
                  <a:pt x="297" y="733"/>
                  <a:pt x="296" y="733"/>
                </a:cubicBezTo>
                <a:close/>
                <a:moveTo>
                  <a:pt x="298" y="733"/>
                </a:moveTo>
                <a:cubicBezTo>
                  <a:pt x="298" y="733"/>
                  <a:pt x="298" y="733"/>
                  <a:pt x="298" y="733"/>
                </a:cubicBezTo>
                <a:cubicBezTo>
                  <a:pt x="298" y="733"/>
                  <a:pt x="298" y="733"/>
                  <a:pt x="298" y="733"/>
                </a:cubicBezTo>
                <a:cubicBezTo>
                  <a:pt x="298" y="733"/>
                  <a:pt x="298" y="733"/>
                  <a:pt x="298" y="733"/>
                </a:cubicBezTo>
                <a:close/>
                <a:moveTo>
                  <a:pt x="304" y="733"/>
                </a:moveTo>
                <a:cubicBezTo>
                  <a:pt x="303" y="733"/>
                  <a:pt x="303" y="733"/>
                  <a:pt x="303" y="733"/>
                </a:cubicBezTo>
                <a:cubicBezTo>
                  <a:pt x="303" y="733"/>
                  <a:pt x="303" y="733"/>
                  <a:pt x="303" y="733"/>
                </a:cubicBezTo>
                <a:cubicBezTo>
                  <a:pt x="303" y="733"/>
                  <a:pt x="303" y="733"/>
                  <a:pt x="303" y="733"/>
                </a:cubicBezTo>
                <a:cubicBezTo>
                  <a:pt x="303" y="734"/>
                  <a:pt x="303" y="734"/>
                  <a:pt x="303" y="734"/>
                </a:cubicBezTo>
                <a:cubicBezTo>
                  <a:pt x="303" y="733"/>
                  <a:pt x="303" y="733"/>
                  <a:pt x="304" y="733"/>
                </a:cubicBezTo>
                <a:close/>
                <a:moveTo>
                  <a:pt x="297" y="734"/>
                </a:moveTo>
                <a:cubicBezTo>
                  <a:pt x="297" y="734"/>
                  <a:pt x="297" y="734"/>
                  <a:pt x="297" y="734"/>
                </a:cubicBezTo>
                <a:cubicBezTo>
                  <a:pt x="297" y="735"/>
                  <a:pt x="297" y="735"/>
                  <a:pt x="297" y="735"/>
                </a:cubicBezTo>
                <a:cubicBezTo>
                  <a:pt x="297" y="734"/>
                  <a:pt x="297" y="734"/>
                  <a:pt x="297" y="734"/>
                </a:cubicBezTo>
                <a:cubicBezTo>
                  <a:pt x="297" y="734"/>
                  <a:pt x="297" y="734"/>
                  <a:pt x="297" y="734"/>
                </a:cubicBezTo>
                <a:close/>
                <a:moveTo>
                  <a:pt x="299" y="737"/>
                </a:moveTo>
                <a:cubicBezTo>
                  <a:pt x="299" y="737"/>
                  <a:pt x="299" y="737"/>
                  <a:pt x="299" y="737"/>
                </a:cubicBezTo>
                <a:cubicBezTo>
                  <a:pt x="300" y="737"/>
                  <a:pt x="300" y="737"/>
                  <a:pt x="300" y="737"/>
                </a:cubicBezTo>
                <a:cubicBezTo>
                  <a:pt x="300" y="737"/>
                  <a:pt x="300" y="737"/>
                  <a:pt x="300" y="737"/>
                </a:cubicBezTo>
                <a:cubicBezTo>
                  <a:pt x="299" y="736"/>
                  <a:pt x="299" y="736"/>
                  <a:pt x="298" y="735"/>
                </a:cubicBezTo>
                <a:cubicBezTo>
                  <a:pt x="298" y="735"/>
                  <a:pt x="298" y="735"/>
                  <a:pt x="298" y="735"/>
                </a:cubicBezTo>
                <a:cubicBezTo>
                  <a:pt x="298" y="735"/>
                  <a:pt x="298" y="735"/>
                  <a:pt x="298" y="735"/>
                </a:cubicBezTo>
                <a:cubicBezTo>
                  <a:pt x="298" y="735"/>
                  <a:pt x="298" y="735"/>
                  <a:pt x="298" y="735"/>
                </a:cubicBezTo>
                <a:cubicBezTo>
                  <a:pt x="297" y="735"/>
                  <a:pt x="297" y="735"/>
                  <a:pt x="297" y="735"/>
                </a:cubicBezTo>
                <a:cubicBezTo>
                  <a:pt x="298" y="735"/>
                  <a:pt x="297" y="735"/>
                  <a:pt x="297" y="736"/>
                </a:cubicBezTo>
                <a:cubicBezTo>
                  <a:pt x="298" y="736"/>
                  <a:pt x="298" y="736"/>
                  <a:pt x="298" y="736"/>
                </a:cubicBezTo>
                <a:cubicBezTo>
                  <a:pt x="298" y="736"/>
                  <a:pt x="298" y="737"/>
                  <a:pt x="298" y="737"/>
                </a:cubicBezTo>
                <a:cubicBezTo>
                  <a:pt x="298" y="737"/>
                  <a:pt x="298" y="737"/>
                  <a:pt x="299" y="737"/>
                </a:cubicBezTo>
                <a:close/>
                <a:moveTo>
                  <a:pt x="302" y="735"/>
                </a:moveTo>
                <a:cubicBezTo>
                  <a:pt x="302" y="735"/>
                  <a:pt x="302" y="735"/>
                  <a:pt x="302" y="735"/>
                </a:cubicBezTo>
                <a:cubicBezTo>
                  <a:pt x="302" y="737"/>
                  <a:pt x="303" y="737"/>
                  <a:pt x="303" y="739"/>
                </a:cubicBezTo>
                <a:cubicBezTo>
                  <a:pt x="303" y="739"/>
                  <a:pt x="303" y="739"/>
                  <a:pt x="304" y="739"/>
                </a:cubicBezTo>
                <a:cubicBezTo>
                  <a:pt x="304" y="739"/>
                  <a:pt x="304" y="739"/>
                  <a:pt x="304" y="739"/>
                </a:cubicBezTo>
                <a:cubicBezTo>
                  <a:pt x="304" y="739"/>
                  <a:pt x="304" y="739"/>
                  <a:pt x="304" y="739"/>
                </a:cubicBezTo>
                <a:cubicBezTo>
                  <a:pt x="304" y="738"/>
                  <a:pt x="304" y="738"/>
                  <a:pt x="304" y="738"/>
                </a:cubicBezTo>
                <a:cubicBezTo>
                  <a:pt x="303" y="738"/>
                  <a:pt x="303" y="738"/>
                  <a:pt x="303" y="738"/>
                </a:cubicBezTo>
                <a:cubicBezTo>
                  <a:pt x="303" y="738"/>
                  <a:pt x="303" y="738"/>
                  <a:pt x="303" y="738"/>
                </a:cubicBezTo>
                <a:cubicBezTo>
                  <a:pt x="303" y="738"/>
                  <a:pt x="303" y="738"/>
                  <a:pt x="303" y="738"/>
                </a:cubicBezTo>
                <a:cubicBezTo>
                  <a:pt x="303" y="738"/>
                  <a:pt x="303" y="738"/>
                  <a:pt x="303" y="737"/>
                </a:cubicBezTo>
                <a:cubicBezTo>
                  <a:pt x="303" y="737"/>
                  <a:pt x="303" y="736"/>
                  <a:pt x="302" y="736"/>
                </a:cubicBezTo>
                <a:lnTo>
                  <a:pt x="302" y="735"/>
                </a:lnTo>
                <a:close/>
                <a:moveTo>
                  <a:pt x="301" y="736"/>
                </a:moveTo>
                <a:cubicBezTo>
                  <a:pt x="301" y="737"/>
                  <a:pt x="301" y="737"/>
                  <a:pt x="301" y="737"/>
                </a:cubicBezTo>
                <a:cubicBezTo>
                  <a:pt x="301" y="737"/>
                  <a:pt x="301" y="737"/>
                  <a:pt x="301" y="737"/>
                </a:cubicBezTo>
                <a:cubicBezTo>
                  <a:pt x="301" y="737"/>
                  <a:pt x="301" y="737"/>
                  <a:pt x="301" y="736"/>
                </a:cubicBezTo>
                <a:close/>
                <a:moveTo>
                  <a:pt x="305" y="737"/>
                </a:moveTo>
                <a:cubicBezTo>
                  <a:pt x="304" y="737"/>
                  <a:pt x="305" y="737"/>
                  <a:pt x="304" y="737"/>
                </a:cubicBezTo>
                <a:cubicBezTo>
                  <a:pt x="304" y="737"/>
                  <a:pt x="304" y="737"/>
                  <a:pt x="304" y="737"/>
                </a:cubicBezTo>
                <a:cubicBezTo>
                  <a:pt x="304" y="737"/>
                  <a:pt x="304" y="737"/>
                  <a:pt x="304" y="737"/>
                </a:cubicBezTo>
                <a:cubicBezTo>
                  <a:pt x="304" y="737"/>
                  <a:pt x="304" y="737"/>
                  <a:pt x="304" y="737"/>
                </a:cubicBezTo>
                <a:lnTo>
                  <a:pt x="305" y="737"/>
                </a:lnTo>
                <a:close/>
                <a:moveTo>
                  <a:pt x="301" y="738"/>
                </a:moveTo>
                <a:cubicBezTo>
                  <a:pt x="301" y="738"/>
                  <a:pt x="301" y="738"/>
                  <a:pt x="301" y="738"/>
                </a:cubicBezTo>
                <a:cubicBezTo>
                  <a:pt x="301" y="738"/>
                  <a:pt x="301" y="738"/>
                  <a:pt x="301" y="738"/>
                </a:cubicBezTo>
                <a:cubicBezTo>
                  <a:pt x="301" y="738"/>
                  <a:pt x="301" y="738"/>
                  <a:pt x="301" y="738"/>
                </a:cubicBezTo>
                <a:cubicBezTo>
                  <a:pt x="301" y="738"/>
                  <a:pt x="301" y="738"/>
                  <a:pt x="301" y="738"/>
                </a:cubicBezTo>
                <a:close/>
                <a:moveTo>
                  <a:pt x="299" y="738"/>
                </a:moveTo>
                <a:cubicBezTo>
                  <a:pt x="299" y="738"/>
                  <a:pt x="299" y="738"/>
                  <a:pt x="299" y="738"/>
                </a:cubicBezTo>
                <a:cubicBezTo>
                  <a:pt x="298" y="738"/>
                  <a:pt x="298" y="739"/>
                  <a:pt x="298" y="739"/>
                </a:cubicBezTo>
                <a:cubicBezTo>
                  <a:pt x="299" y="739"/>
                  <a:pt x="299" y="740"/>
                  <a:pt x="299" y="741"/>
                </a:cubicBezTo>
                <a:cubicBezTo>
                  <a:pt x="300" y="741"/>
                  <a:pt x="300" y="741"/>
                  <a:pt x="300" y="741"/>
                </a:cubicBezTo>
                <a:cubicBezTo>
                  <a:pt x="300" y="740"/>
                  <a:pt x="299" y="739"/>
                  <a:pt x="299" y="738"/>
                </a:cubicBezTo>
                <a:close/>
                <a:moveTo>
                  <a:pt x="305" y="738"/>
                </a:moveTo>
                <a:cubicBezTo>
                  <a:pt x="305" y="739"/>
                  <a:pt x="305" y="739"/>
                  <a:pt x="305" y="739"/>
                </a:cubicBezTo>
                <a:cubicBezTo>
                  <a:pt x="305" y="739"/>
                  <a:pt x="305" y="739"/>
                  <a:pt x="305" y="739"/>
                </a:cubicBezTo>
                <a:cubicBezTo>
                  <a:pt x="305" y="739"/>
                  <a:pt x="305" y="739"/>
                  <a:pt x="305" y="739"/>
                </a:cubicBezTo>
                <a:cubicBezTo>
                  <a:pt x="305" y="739"/>
                  <a:pt x="305" y="739"/>
                  <a:pt x="305" y="739"/>
                </a:cubicBezTo>
                <a:cubicBezTo>
                  <a:pt x="305" y="739"/>
                  <a:pt x="305" y="739"/>
                  <a:pt x="305" y="739"/>
                </a:cubicBezTo>
                <a:cubicBezTo>
                  <a:pt x="305" y="738"/>
                  <a:pt x="305" y="738"/>
                  <a:pt x="305" y="738"/>
                </a:cubicBezTo>
                <a:close/>
                <a:moveTo>
                  <a:pt x="177" y="739"/>
                </a:moveTo>
                <a:cubicBezTo>
                  <a:pt x="177" y="739"/>
                  <a:pt x="177" y="739"/>
                  <a:pt x="177" y="739"/>
                </a:cubicBezTo>
                <a:cubicBezTo>
                  <a:pt x="177" y="739"/>
                  <a:pt x="177" y="739"/>
                  <a:pt x="177" y="739"/>
                </a:cubicBezTo>
                <a:cubicBezTo>
                  <a:pt x="177" y="739"/>
                  <a:pt x="177" y="739"/>
                  <a:pt x="177" y="739"/>
                </a:cubicBezTo>
                <a:close/>
                <a:moveTo>
                  <a:pt x="304" y="740"/>
                </a:moveTo>
                <a:cubicBezTo>
                  <a:pt x="304" y="739"/>
                  <a:pt x="304" y="739"/>
                  <a:pt x="304" y="739"/>
                </a:cubicBezTo>
                <a:cubicBezTo>
                  <a:pt x="304" y="739"/>
                  <a:pt x="304" y="739"/>
                  <a:pt x="303" y="739"/>
                </a:cubicBezTo>
                <a:cubicBezTo>
                  <a:pt x="303" y="739"/>
                  <a:pt x="303" y="740"/>
                  <a:pt x="304" y="740"/>
                </a:cubicBezTo>
                <a:close/>
                <a:moveTo>
                  <a:pt x="305" y="741"/>
                </a:moveTo>
                <a:cubicBezTo>
                  <a:pt x="304" y="741"/>
                  <a:pt x="304" y="741"/>
                  <a:pt x="304" y="741"/>
                </a:cubicBezTo>
                <a:cubicBezTo>
                  <a:pt x="304" y="740"/>
                  <a:pt x="304" y="740"/>
                  <a:pt x="305" y="740"/>
                </a:cubicBezTo>
                <a:cubicBezTo>
                  <a:pt x="305" y="740"/>
                  <a:pt x="305" y="740"/>
                  <a:pt x="305" y="740"/>
                </a:cubicBezTo>
                <a:cubicBezTo>
                  <a:pt x="304" y="740"/>
                  <a:pt x="304" y="740"/>
                  <a:pt x="304" y="740"/>
                </a:cubicBezTo>
                <a:cubicBezTo>
                  <a:pt x="304" y="740"/>
                  <a:pt x="304" y="740"/>
                  <a:pt x="304" y="740"/>
                </a:cubicBezTo>
                <a:cubicBezTo>
                  <a:pt x="304" y="741"/>
                  <a:pt x="304" y="741"/>
                  <a:pt x="304" y="742"/>
                </a:cubicBezTo>
                <a:cubicBezTo>
                  <a:pt x="304" y="742"/>
                  <a:pt x="303" y="742"/>
                  <a:pt x="304" y="742"/>
                </a:cubicBezTo>
                <a:cubicBezTo>
                  <a:pt x="304" y="742"/>
                  <a:pt x="304" y="742"/>
                  <a:pt x="304" y="742"/>
                </a:cubicBezTo>
                <a:cubicBezTo>
                  <a:pt x="304" y="744"/>
                  <a:pt x="304" y="744"/>
                  <a:pt x="304" y="744"/>
                </a:cubicBezTo>
                <a:cubicBezTo>
                  <a:pt x="304" y="744"/>
                  <a:pt x="305" y="741"/>
                  <a:pt x="305" y="741"/>
                </a:cubicBezTo>
                <a:close/>
                <a:moveTo>
                  <a:pt x="306" y="742"/>
                </a:moveTo>
                <a:cubicBezTo>
                  <a:pt x="307" y="742"/>
                  <a:pt x="307" y="742"/>
                  <a:pt x="307" y="742"/>
                </a:cubicBezTo>
                <a:cubicBezTo>
                  <a:pt x="307" y="741"/>
                  <a:pt x="306" y="741"/>
                  <a:pt x="306" y="740"/>
                </a:cubicBezTo>
                <a:cubicBezTo>
                  <a:pt x="306" y="740"/>
                  <a:pt x="306" y="740"/>
                  <a:pt x="306" y="740"/>
                </a:cubicBezTo>
                <a:cubicBezTo>
                  <a:pt x="306" y="740"/>
                  <a:pt x="305" y="741"/>
                  <a:pt x="305" y="741"/>
                </a:cubicBezTo>
                <a:cubicBezTo>
                  <a:pt x="306" y="741"/>
                  <a:pt x="306" y="741"/>
                  <a:pt x="306" y="742"/>
                </a:cubicBezTo>
                <a:close/>
                <a:moveTo>
                  <a:pt x="300" y="741"/>
                </a:moveTo>
                <a:cubicBezTo>
                  <a:pt x="300" y="741"/>
                  <a:pt x="300" y="741"/>
                  <a:pt x="300" y="741"/>
                </a:cubicBezTo>
                <a:cubicBezTo>
                  <a:pt x="300" y="741"/>
                  <a:pt x="300" y="741"/>
                  <a:pt x="300" y="742"/>
                </a:cubicBezTo>
                <a:cubicBezTo>
                  <a:pt x="300" y="742"/>
                  <a:pt x="300" y="742"/>
                  <a:pt x="300" y="742"/>
                </a:cubicBezTo>
                <a:cubicBezTo>
                  <a:pt x="300" y="742"/>
                  <a:pt x="300" y="742"/>
                  <a:pt x="300" y="742"/>
                </a:cubicBezTo>
                <a:cubicBezTo>
                  <a:pt x="300" y="742"/>
                  <a:pt x="300" y="742"/>
                  <a:pt x="300" y="741"/>
                </a:cubicBezTo>
                <a:close/>
                <a:moveTo>
                  <a:pt x="305" y="743"/>
                </a:moveTo>
                <a:cubicBezTo>
                  <a:pt x="305" y="743"/>
                  <a:pt x="305" y="743"/>
                  <a:pt x="305" y="742"/>
                </a:cubicBezTo>
                <a:cubicBezTo>
                  <a:pt x="305" y="743"/>
                  <a:pt x="305" y="743"/>
                  <a:pt x="305" y="743"/>
                </a:cubicBezTo>
                <a:close/>
                <a:moveTo>
                  <a:pt x="300" y="743"/>
                </a:moveTo>
                <a:cubicBezTo>
                  <a:pt x="301" y="743"/>
                  <a:pt x="301" y="743"/>
                  <a:pt x="301" y="743"/>
                </a:cubicBezTo>
                <a:cubicBezTo>
                  <a:pt x="300" y="743"/>
                  <a:pt x="301" y="743"/>
                  <a:pt x="300" y="743"/>
                </a:cubicBezTo>
                <a:cubicBezTo>
                  <a:pt x="300" y="743"/>
                  <a:pt x="300" y="743"/>
                  <a:pt x="300" y="743"/>
                </a:cubicBezTo>
                <a:close/>
                <a:moveTo>
                  <a:pt x="301" y="744"/>
                </a:moveTo>
                <a:cubicBezTo>
                  <a:pt x="301" y="744"/>
                  <a:pt x="301" y="744"/>
                  <a:pt x="301" y="744"/>
                </a:cubicBezTo>
                <a:cubicBezTo>
                  <a:pt x="301" y="744"/>
                  <a:pt x="301" y="744"/>
                  <a:pt x="301" y="744"/>
                </a:cubicBezTo>
                <a:cubicBezTo>
                  <a:pt x="301" y="745"/>
                  <a:pt x="301" y="745"/>
                  <a:pt x="301" y="745"/>
                </a:cubicBezTo>
                <a:cubicBezTo>
                  <a:pt x="301" y="744"/>
                  <a:pt x="301" y="744"/>
                  <a:pt x="301" y="744"/>
                </a:cubicBezTo>
                <a:close/>
                <a:moveTo>
                  <a:pt x="302" y="744"/>
                </a:moveTo>
                <a:cubicBezTo>
                  <a:pt x="302" y="745"/>
                  <a:pt x="302" y="744"/>
                  <a:pt x="302" y="745"/>
                </a:cubicBezTo>
                <a:cubicBezTo>
                  <a:pt x="302" y="744"/>
                  <a:pt x="302" y="744"/>
                  <a:pt x="302" y="744"/>
                </a:cubicBezTo>
                <a:cubicBezTo>
                  <a:pt x="302" y="744"/>
                  <a:pt x="302" y="744"/>
                  <a:pt x="302" y="744"/>
                </a:cubicBezTo>
                <a:cubicBezTo>
                  <a:pt x="302" y="744"/>
                  <a:pt x="302" y="744"/>
                  <a:pt x="302" y="744"/>
                </a:cubicBezTo>
                <a:close/>
                <a:moveTo>
                  <a:pt x="310" y="755"/>
                </a:moveTo>
                <a:cubicBezTo>
                  <a:pt x="311" y="755"/>
                  <a:pt x="309" y="754"/>
                  <a:pt x="309" y="753"/>
                </a:cubicBezTo>
                <a:cubicBezTo>
                  <a:pt x="310" y="753"/>
                  <a:pt x="307" y="750"/>
                  <a:pt x="307" y="749"/>
                </a:cubicBezTo>
                <a:cubicBezTo>
                  <a:pt x="306" y="748"/>
                  <a:pt x="307" y="748"/>
                  <a:pt x="306" y="747"/>
                </a:cubicBezTo>
                <a:cubicBezTo>
                  <a:pt x="306" y="747"/>
                  <a:pt x="306" y="747"/>
                  <a:pt x="306" y="747"/>
                </a:cubicBezTo>
                <a:cubicBezTo>
                  <a:pt x="306" y="747"/>
                  <a:pt x="306" y="747"/>
                  <a:pt x="306" y="747"/>
                </a:cubicBezTo>
                <a:cubicBezTo>
                  <a:pt x="306" y="747"/>
                  <a:pt x="306" y="747"/>
                  <a:pt x="306" y="747"/>
                </a:cubicBezTo>
                <a:cubicBezTo>
                  <a:pt x="306" y="747"/>
                  <a:pt x="306" y="747"/>
                  <a:pt x="306" y="747"/>
                </a:cubicBezTo>
                <a:cubicBezTo>
                  <a:pt x="306" y="746"/>
                  <a:pt x="306" y="746"/>
                  <a:pt x="306" y="746"/>
                </a:cubicBezTo>
                <a:cubicBezTo>
                  <a:pt x="306" y="746"/>
                  <a:pt x="306" y="746"/>
                  <a:pt x="305" y="746"/>
                </a:cubicBezTo>
                <a:cubicBezTo>
                  <a:pt x="305" y="745"/>
                  <a:pt x="305" y="745"/>
                  <a:pt x="305" y="745"/>
                </a:cubicBezTo>
                <a:cubicBezTo>
                  <a:pt x="305" y="745"/>
                  <a:pt x="305" y="745"/>
                  <a:pt x="305" y="746"/>
                </a:cubicBezTo>
                <a:cubicBezTo>
                  <a:pt x="304" y="747"/>
                  <a:pt x="307" y="749"/>
                  <a:pt x="307" y="750"/>
                </a:cubicBezTo>
                <a:cubicBezTo>
                  <a:pt x="307" y="751"/>
                  <a:pt x="307" y="752"/>
                  <a:pt x="308" y="753"/>
                </a:cubicBezTo>
                <a:cubicBezTo>
                  <a:pt x="308" y="753"/>
                  <a:pt x="308" y="753"/>
                  <a:pt x="308" y="753"/>
                </a:cubicBezTo>
                <a:cubicBezTo>
                  <a:pt x="308" y="753"/>
                  <a:pt x="308" y="754"/>
                  <a:pt x="308" y="754"/>
                </a:cubicBezTo>
                <a:cubicBezTo>
                  <a:pt x="309" y="755"/>
                  <a:pt x="309" y="754"/>
                  <a:pt x="309" y="754"/>
                </a:cubicBezTo>
                <a:cubicBezTo>
                  <a:pt x="309" y="755"/>
                  <a:pt x="310" y="756"/>
                  <a:pt x="310" y="756"/>
                </a:cubicBezTo>
                <a:cubicBezTo>
                  <a:pt x="310" y="756"/>
                  <a:pt x="310" y="756"/>
                  <a:pt x="310" y="755"/>
                </a:cubicBezTo>
                <a:close/>
                <a:moveTo>
                  <a:pt x="302" y="746"/>
                </a:moveTo>
                <a:cubicBezTo>
                  <a:pt x="301" y="746"/>
                  <a:pt x="302" y="745"/>
                  <a:pt x="301" y="745"/>
                </a:cubicBezTo>
                <a:cubicBezTo>
                  <a:pt x="301" y="746"/>
                  <a:pt x="302" y="747"/>
                  <a:pt x="303" y="748"/>
                </a:cubicBezTo>
                <a:cubicBezTo>
                  <a:pt x="303" y="748"/>
                  <a:pt x="303" y="748"/>
                  <a:pt x="304" y="747"/>
                </a:cubicBezTo>
                <a:cubicBezTo>
                  <a:pt x="304" y="747"/>
                  <a:pt x="304" y="747"/>
                  <a:pt x="304" y="747"/>
                </a:cubicBezTo>
                <a:cubicBezTo>
                  <a:pt x="303" y="746"/>
                  <a:pt x="303" y="746"/>
                  <a:pt x="303" y="746"/>
                </a:cubicBezTo>
                <a:cubicBezTo>
                  <a:pt x="303" y="746"/>
                  <a:pt x="302" y="746"/>
                  <a:pt x="302" y="746"/>
                </a:cubicBezTo>
                <a:close/>
                <a:moveTo>
                  <a:pt x="305" y="752"/>
                </a:moveTo>
                <a:cubicBezTo>
                  <a:pt x="305" y="752"/>
                  <a:pt x="305" y="752"/>
                  <a:pt x="305" y="752"/>
                </a:cubicBezTo>
                <a:cubicBezTo>
                  <a:pt x="305" y="752"/>
                  <a:pt x="305" y="751"/>
                  <a:pt x="305" y="751"/>
                </a:cubicBezTo>
                <a:cubicBezTo>
                  <a:pt x="305" y="752"/>
                  <a:pt x="305" y="753"/>
                  <a:pt x="306" y="754"/>
                </a:cubicBezTo>
                <a:cubicBezTo>
                  <a:pt x="306" y="754"/>
                  <a:pt x="306" y="754"/>
                  <a:pt x="307" y="753"/>
                </a:cubicBezTo>
                <a:cubicBezTo>
                  <a:pt x="306" y="752"/>
                  <a:pt x="306" y="752"/>
                  <a:pt x="306" y="752"/>
                </a:cubicBezTo>
                <a:cubicBezTo>
                  <a:pt x="305" y="752"/>
                  <a:pt x="306" y="752"/>
                  <a:pt x="305" y="752"/>
                </a:cubicBezTo>
                <a:close/>
                <a:moveTo>
                  <a:pt x="312" y="754"/>
                </a:moveTo>
                <a:cubicBezTo>
                  <a:pt x="312" y="754"/>
                  <a:pt x="312" y="754"/>
                  <a:pt x="312" y="754"/>
                </a:cubicBezTo>
                <a:cubicBezTo>
                  <a:pt x="312" y="754"/>
                  <a:pt x="312" y="754"/>
                  <a:pt x="312" y="754"/>
                </a:cubicBezTo>
                <a:cubicBezTo>
                  <a:pt x="312" y="754"/>
                  <a:pt x="312" y="754"/>
                  <a:pt x="312" y="754"/>
                </a:cubicBezTo>
                <a:cubicBezTo>
                  <a:pt x="312" y="754"/>
                  <a:pt x="312" y="754"/>
                  <a:pt x="312" y="755"/>
                </a:cubicBezTo>
                <a:lnTo>
                  <a:pt x="312" y="754"/>
                </a:lnTo>
                <a:close/>
                <a:moveTo>
                  <a:pt x="332" y="755"/>
                </a:moveTo>
                <a:cubicBezTo>
                  <a:pt x="332" y="755"/>
                  <a:pt x="332" y="755"/>
                  <a:pt x="332" y="755"/>
                </a:cubicBezTo>
                <a:cubicBezTo>
                  <a:pt x="332" y="755"/>
                  <a:pt x="332" y="755"/>
                  <a:pt x="333" y="755"/>
                </a:cubicBezTo>
                <a:cubicBezTo>
                  <a:pt x="333" y="754"/>
                  <a:pt x="333" y="754"/>
                  <a:pt x="333" y="754"/>
                </a:cubicBezTo>
                <a:cubicBezTo>
                  <a:pt x="332" y="754"/>
                  <a:pt x="332" y="754"/>
                  <a:pt x="332" y="754"/>
                </a:cubicBezTo>
                <a:cubicBezTo>
                  <a:pt x="332" y="755"/>
                  <a:pt x="332" y="755"/>
                  <a:pt x="332" y="755"/>
                </a:cubicBezTo>
                <a:close/>
                <a:moveTo>
                  <a:pt x="313" y="755"/>
                </a:moveTo>
                <a:cubicBezTo>
                  <a:pt x="313" y="756"/>
                  <a:pt x="313" y="756"/>
                  <a:pt x="313" y="757"/>
                </a:cubicBezTo>
                <a:cubicBezTo>
                  <a:pt x="314" y="757"/>
                  <a:pt x="314" y="757"/>
                  <a:pt x="314" y="757"/>
                </a:cubicBezTo>
                <a:cubicBezTo>
                  <a:pt x="314" y="757"/>
                  <a:pt x="314" y="757"/>
                  <a:pt x="314" y="757"/>
                </a:cubicBezTo>
                <a:cubicBezTo>
                  <a:pt x="314" y="756"/>
                  <a:pt x="313" y="756"/>
                  <a:pt x="313" y="755"/>
                </a:cubicBezTo>
                <a:close/>
                <a:moveTo>
                  <a:pt x="307" y="756"/>
                </a:moveTo>
                <a:cubicBezTo>
                  <a:pt x="307" y="756"/>
                  <a:pt x="307" y="756"/>
                  <a:pt x="307" y="756"/>
                </a:cubicBezTo>
                <a:cubicBezTo>
                  <a:pt x="307" y="757"/>
                  <a:pt x="307" y="757"/>
                  <a:pt x="307" y="757"/>
                </a:cubicBezTo>
                <a:cubicBezTo>
                  <a:pt x="307" y="757"/>
                  <a:pt x="307" y="757"/>
                  <a:pt x="307" y="757"/>
                </a:cubicBezTo>
                <a:cubicBezTo>
                  <a:pt x="307" y="756"/>
                  <a:pt x="307" y="756"/>
                  <a:pt x="307" y="756"/>
                </a:cubicBezTo>
                <a:cubicBezTo>
                  <a:pt x="307" y="756"/>
                  <a:pt x="307" y="756"/>
                  <a:pt x="307" y="756"/>
                </a:cubicBezTo>
                <a:cubicBezTo>
                  <a:pt x="307" y="756"/>
                  <a:pt x="307" y="756"/>
                  <a:pt x="307" y="756"/>
                </a:cubicBezTo>
                <a:close/>
                <a:moveTo>
                  <a:pt x="311" y="756"/>
                </a:moveTo>
                <a:cubicBezTo>
                  <a:pt x="310" y="756"/>
                  <a:pt x="310" y="756"/>
                  <a:pt x="310" y="756"/>
                </a:cubicBezTo>
                <a:cubicBezTo>
                  <a:pt x="311" y="757"/>
                  <a:pt x="311" y="757"/>
                  <a:pt x="311" y="756"/>
                </a:cubicBezTo>
                <a:close/>
                <a:moveTo>
                  <a:pt x="308" y="757"/>
                </a:moveTo>
                <a:cubicBezTo>
                  <a:pt x="308" y="758"/>
                  <a:pt x="308" y="758"/>
                  <a:pt x="308" y="758"/>
                </a:cubicBezTo>
                <a:cubicBezTo>
                  <a:pt x="308" y="759"/>
                  <a:pt x="308" y="759"/>
                  <a:pt x="308" y="759"/>
                </a:cubicBezTo>
                <a:cubicBezTo>
                  <a:pt x="308" y="759"/>
                  <a:pt x="308" y="759"/>
                  <a:pt x="308" y="759"/>
                </a:cubicBezTo>
                <a:cubicBezTo>
                  <a:pt x="308" y="759"/>
                  <a:pt x="308" y="758"/>
                  <a:pt x="308" y="758"/>
                </a:cubicBezTo>
                <a:cubicBezTo>
                  <a:pt x="308" y="757"/>
                  <a:pt x="308" y="758"/>
                  <a:pt x="308" y="757"/>
                </a:cubicBezTo>
                <a:close/>
                <a:moveTo>
                  <a:pt x="315" y="762"/>
                </a:moveTo>
                <a:cubicBezTo>
                  <a:pt x="315" y="761"/>
                  <a:pt x="315" y="762"/>
                  <a:pt x="315" y="761"/>
                </a:cubicBezTo>
                <a:cubicBezTo>
                  <a:pt x="314" y="761"/>
                  <a:pt x="314" y="761"/>
                  <a:pt x="314" y="761"/>
                </a:cubicBezTo>
                <a:cubicBezTo>
                  <a:pt x="314" y="761"/>
                  <a:pt x="314" y="761"/>
                  <a:pt x="314" y="761"/>
                </a:cubicBezTo>
                <a:cubicBezTo>
                  <a:pt x="314" y="760"/>
                  <a:pt x="314" y="760"/>
                  <a:pt x="314" y="760"/>
                </a:cubicBezTo>
                <a:cubicBezTo>
                  <a:pt x="314" y="760"/>
                  <a:pt x="314" y="760"/>
                  <a:pt x="313" y="760"/>
                </a:cubicBezTo>
                <a:cubicBezTo>
                  <a:pt x="313" y="760"/>
                  <a:pt x="312" y="759"/>
                  <a:pt x="312" y="758"/>
                </a:cubicBezTo>
                <a:cubicBezTo>
                  <a:pt x="312" y="758"/>
                  <a:pt x="312" y="758"/>
                  <a:pt x="312" y="758"/>
                </a:cubicBezTo>
                <a:cubicBezTo>
                  <a:pt x="311" y="758"/>
                  <a:pt x="311" y="758"/>
                  <a:pt x="311" y="757"/>
                </a:cubicBezTo>
                <a:cubicBezTo>
                  <a:pt x="310" y="757"/>
                  <a:pt x="310" y="757"/>
                  <a:pt x="310" y="757"/>
                </a:cubicBezTo>
                <a:cubicBezTo>
                  <a:pt x="311" y="758"/>
                  <a:pt x="311" y="758"/>
                  <a:pt x="311" y="759"/>
                </a:cubicBezTo>
                <a:cubicBezTo>
                  <a:pt x="311" y="759"/>
                  <a:pt x="311" y="759"/>
                  <a:pt x="311" y="759"/>
                </a:cubicBezTo>
                <a:cubicBezTo>
                  <a:pt x="311" y="759"/>
                  <a:pt x="311" y="759"/>
                  <a:pt x="311" y="759"/>
                </a:cubicBezTo>
                <a:cubicBezTo>
                  <a:pt x="311" y="760"/>
                  <a:pt x="312" y="760"/>
                  <a:pt x="313" y="760"/>
                </a:cubicBezTo>
                <a:cubicBezTo>
                  <a:pt x="313" y="761"/>
                  <a:pt x="313" y="761"/>
                  <a:pt x="313" y="762"/>
                </a:cubicBezTo>
                <a:cubicBezTo>
                  <a:pt x="313" y="762"/>
                  <a:pt x="314" y="761"/>
                  <a:pt x="314" y="762"/>
                </a:cubicBezTo>
                <a:cubicBezTo>
                  <a:pt x="314" y="762"/>
                  <a:pt x="314" y="762"/>
                  <a:pt x="315" y="762"/>
                </a:cubicBezTo>
                <a:cubicBezTo>
                  <a:pt x="315" y="762"/>
                  <a:pt x="315" y="762"/>
                  <a:pt x="315" y="762"/>
                </a:cubicBezTo>
                <a:close/>
                <a:moveTo>
                  <a:pt x="315" y="759"/>
                </a:moveTo>
                <a:cubicBezTo>
                  <a:pt x="315" y="759"/>
                  <a:pt x="315" y="759"/>
                  <a:pt x="315" y="759"/>
                </a:cubicBezTo>
                <a:cubicBezTo>
                  <a:pt x="315" y="759"/>
                  <a:pt x="315" y="759"/>
                  <a:pt x="315" y="759"/>
                </a:cubicBezTo>
                <a:cubicBezTo>
                  <a:pt x="315" y="758"/>
                  <a:pt x="315" y="758"/>
                  <a:pt x="314" y="758"/>
                </a:cubicBezTo>
                <a:cubicBezTo>
                  <a:pt x="314" y="758"/>
                  <a:pt x="314" y="758"/>
                  <a:pt x="314" y="759"/>
                </a:cubicBezTo>
                <a:lnTo>
                  <a:pt x="315" y="759"/>
                </a:lnTo>
                <a:close/>
                <a:moveTo>
                  <a:pt x="309" y="759"/>
                </a:moveTo>
                <a:cubicBezTo>
                  <a:pt x="309" y="759"/>
                  <a:pt x="309" y="759"/>
                  <a:pt x="309" y="759"/>
                </a:cubicBezTo>
                <a:cubicBezTo>
                  <a:pt x="309" y="759"/>
                  <a:pt x="309" y="759"/>
                  <a:pt x="309" y="759"/>
                </a:cubicBezTo>
                <a:close/>
                <a:moveTo>
                  <a:pt x="312" y="762"/>
                </a:moveTo>
                <a:cubicBezTo>
                  <a:pt x="311" y="762"/>
                  <a:pt x="311" y="762"/>
                  <a:pt x="311" y="762"/>
                </a:cubicBezTo>
                <a:cubicBezTo>
                  <a:pt x="311" y="762"/>
                  <a:pt x="311" y="762"/>
                  <a:pt x="311" y="762"/>
                </a:cubicBezTo>
                <a:cubicBezTo>
                  <a:pt x="311" y="762"/>
                  <a:pt x="311" y="762"/>
                  <a:pt x="311" y="762"/>
                </a:cubicBezTo>
                <a:cubicBezTo>
                  <a:pt x="311" y="762"/>
                  <a:pt x="310" y="761"/>
                  <a:pt x="310" y="761"/>
                </a:cubicBezTo>
                <a:cubicBezTo>
                  <a:pt x="310" y="761"/>
                  <a:pt x="310" y="761"/>
                  <a:pt x="310" y="760"/>
                </a:cubicBezTo>
                <a:cubicBezTo>
                  <a:pt x="309" y="760"/>
                  <a:pt x="309" y="760"/>
                  <a:pt x="309" y="760"/>
                </a:cubicBezTo>
                <a:cubicBezTo>
                  <a:pt x="309" y="761"/>
                  <a:pt x="310" y="762"/>
                  <a:pt x="310" y="763"/>
                </a:cubicBezTo>
                <a:cubicBezTo>
                  <a:pt x="311" y="763"/>
                  <a:pt x="312" y="764"/>
                  <a:pt x="313" y="765"/>
                </a:cubicBezTo>
                <a:cubicBezTo>
                  <a:pt x="313" y="765"/>
                  <a:pt x="313" y="765"/>
                  <a:pt x="313" y="765"/>
                </a:cubicBezTo>
                <a:cubicBezTo>
                  <a:pt x="313" y="764"/>
                  <a:pt x="312" y="763"/>
                  <a:pt x="312" y="762"/>
                </a:cubicBezTo>
                <a:close/>
                <a:moveTo>
                  <a:pt x="315" y="763"/>
                </a:moveTo>
                <a:cubicBezTo>
                  <a:pt x="315" y="763"/>
                  <a:pt x="315" y="763"/>
                  <a:pt x="316" y="763"/>
                </a:cubicBezTo>
                <a:cubicBezTo>
                  <a:pt x="315" y="763"/>
                  <a:pt x="315" y="763"/>
                  <a:pt x="315" y="763"/>
                </a:cubicBezTo>
                <a:cubicBezTo>
                  <a:pt x="315" y="763"/>
                  <a:pt x="315" y="763"/>
                  <a:pt x="315" y="763"/>
                </a:cubicBezTo>
                <a:cubicBezTo>
                  <a:pt x="315" y="763"/>
                  <a:pt x="315" y="763"/>
                  <a:pt x="315" y="763"/>
                </a:cubicBezTo>
                <a:cubicBezTo>
                  <a:pt x="315" y="763"/>
                  <a:pt x="315" y="763"/>
                  <a:pt x="315" y="763"/>
                </a:cubicBezTo>
                <a:close/>
                <a:moveTo>
                  <a:pt x="313" y="765"/>
                </a:moveTo>
                <a:cubicBezTo>
                  <a:pt x="313" y="766"/>
                  <a:pt x="313" y="766"/>
                  <a:pt x="313" y="766"/>
                </a:cubicBezTo>
                <a:cubicBezTo>
                  <a:pt x="313" y="767"/>
                  <a:pt x="313" y="767"/>
                  <a:pt x="314" y="767"/>
                </a:cubicBezTo>
                <a:cubicBezTo>
                  <a:pt x="314" y="767"/>
                  <a:pt x="314" y="767"/>
                  <a:pt x="314" y="767"/>
                </a:cubicBezTo>
                <a:cubicBezTo>
                  <a:pt x="314" y="767"/>
                  <a:pt x="314" y="766"/>
                  <a:pt x="314" y="766"/>
                </a:cubicBezTo>
                <a:cubicBezTo>
                  <a:pt x="314" y="765"/>
                  <a:pt x="314" y="765"/>
                  <a:pt x="313" y="765"/>
                </a:cubicBezTo>
                <a:close/>
                <a:moveTo>
                  <a:pt x="317" y="766"/>
                </a:moveTo>
                <a:cubicBezTo>
                  <a:pt x="317" y="766"/>
                  <a:pt x="317" y="766"/>
                  <a:pt x="317" y="765"/>
                </a:cubicBezTo>
                <a:cubicBezTo>
                  <a:pt x="317" y="765"/>
                  <a:pt x="317" y="765"/>
                  <a:pt x="317" y="765"/>
                </a:cubicBezTo>
                <a:cubicBezTo>
                  <a:pt x="316" y="765"/>
                  <a:pt x="316" y="765"/>
                  <a:pt x="316" y="765"/>
                </a:cubicBezTo>
                <a:cubicBezTo>
                  <a:pt x="316" y="766"/>
                  <a:pt x="316" y="766"/>
                  <a:pt x="316" y="766"/>
                </a:cubicBezTo>
                <a:cubicBezTo>
                  <a:pt x="316" y="766"/>
                  <a:pt x="316" y="766"/>
                  <a:pt x="316" y="766"/>
                </a:cubicBezTo>
                <a:lnTo>
                  <a:pt x="317" y="766"/>
                </a:lnTo>
                <a:close/>
                <a:moveTo>
                  <a:pt x="316" y="770"/>
                </a:moveTo>
                <a:cubicBezTo>
                  <a:pt x="316" y="769"/>
                  <a:pt x="316" y="769"/>
                  <a:pt x="316" y="768"/>
                </a:cubicBezTo>
                <a:cubicBezTo>
                  <a:pt x="315" y="768"/>
                  <a:pt x="315" y="768"/>
                  <a:pt x="315" y="768"/>
                </a:cubicBezTo>
                <a:cubicBezTo>
                  <a:pt x="314" y="769"/>
                  <a:pt x="314" y="769"/>
                  <a:pt x="315" y="770"/>
                </a:cubicBezTo>
                <a:cubicBezTo>
                  <a:pt x="315" y="770"/>
                  <a:pt x="315" y="770"/>
                  <a:pt x="315" y="770"/>
                </a:cubicBezTo>
                <a:cubicBezTo>
                  <a:pt x="316" y="770"/>
                  <a:pt x="316" y="770"/>
                  <a:pt x="316" y="770"/>
                </a:cubicBezTo>
                <a:cubicBezTo>
                  <a:pt x="316" y="770"/>
                  <a:pt x="316" y="770"/>
                  <a:pt x="316" y="770"/>
                </a:cubicBezTo>
                <a:cubicBezTo>
                  <a:pt x="316" y="770"/>
                  <a:pt x="316" y="770"/>
                  <a:pt x="316" y="770"/>
                </a:cubicBezTo>
                <a:close/>
                <a:moveTo>
                  <a:pt x="317" y="770"/>
                </a:moveTo>
                <a:cubicBezTo>
                  <a:pt x="317" y="770"/>
                  <a:pt x="317" y="771"/>
                  <a:pt x="317" y="771"/>
                </a:cubicBezTo>
                <a:cubicBezTo>
                  <a:pt x="317" y="771"/>
                  <a:pt x="317" y="771"/>
                  <a:pt x="317" y="771"/>
                </a:cubicBezTo>
                <a:cubicBezTo>
                  <a:pt x="317" y="771"/>
                  <a:pt x="317" y="771"/>
                  <a:pt x="317" y="771"/>
                </a:cubicBezTo>
                <a:cubicBezTo>
                  <a:pt x="317" y="771"/>
                  <a:pt x="317" y="771"/>
                  <a:pt x="317" y="771"/>
                </a:cubicBezTo>
                <a:cubicBezTo>
                  <a:pt x="317" y="770"/>
                  <a:pt x="317" y="770"/>
                  <a:pt x="317" y="770"/>
                </a:cubicBezTo>
                <a:close/>
                <a:moveTo>
                  <a:pt x="321" y="772"/>
                </a:moveTo>
                <a:cubicBezTo>
                  <a:pt x="321" y="772"/>
                  <a:pt x="321" y="772"/>
                  <a:pt x="321" y="772"/>
                </a:cubicBezTo>
                <a:cubicBezTo>
                  <a:pt x="321" y="772"/>
                  <a:pt x="321" y="772"/>
                  <a:pt x="321" y="772"/>
                </a:cubicBezTo>
                <a:cubicBezTo>
                  <a:pt x="321" y="772"/>
                  <a:pt x="321" y="772"/>
                  <a:pt x="321" y="772"/>
                </a:cubicBezTo>
                <a:close/>
                <a:moveTo>
                  <a:pt x="372" y="790"/>
                </a:moveTo>
                <a:cubicBezTo>
                  <a:pt x="371" y="790"/>
                  <a:pt x="371" y="790"/>
                  <a:pt x="371" y="790"/>
                </a:cubicBezTo>
                <a:cubicBezTo>
                  <a:pt x="371" y="789"/>
                  <a:pt x="371" y="789"/>
                  <a:pt x="371" y="789"/>
                </a:cubicBezTo>
                <a:cubicBezTo>
                  <a:pt x="370" y="789"/>
                  <a:pt x="370" y="789"/>
                  <a:pt x="370" y="789"/>
                </a:cubicBezTo>
                <a:cubicBezTo>
                  <a:pt x="370" y="789"/>
                  <a:pt x="368" y="787"/>
                  <a:pt x="368" y="787"/>
                </a:cubicBezTo>
                <a:cubicBezTo>
                  <a:pt x="368" y="786"/>
                  <a:pt x="367" y="786"/>
                  <a:pt x="366" y="786"/>
                </a:cubicBezTo>
                <a:cubicBezTo>
                  <a:pt x="366" y="786"/>
                  <a:pt x="366" y="786"/>
                  <a:pt x="366" y="786"/>
                </a:cubicBezTo>
                <a:cubicBezTo>
                  <a:pt x="366" y="786"/>
                  <a:pt x="366" y="786"/>
                  <a:pt x="366" y="786"/>
                </a:cubicBezTo>
                <a:cubicBezTo>
                  <a:pt x="365" y="786"/>
                  <a:pt x="365" y="786"/>
                  <a:pt x="365" y="786"/>
                </a:cubicBezTo>
                <a:cubicBezTo>
                  <a:pt x="365" y="786"/>
                  <a:pt x="365" y="786"/>
                  <a:pt x="365" y="786"/>
                </a:cubicBezTo>
                <a:cubicBezTo>
                  <a:pt x="366" y="786"/>
                  <a:pt x="366" y="786"/>
                  <a:pt x="366" y="786"/>
                </a:cubicBezTo>
                <a:cubicBezTo>
                  <a:pt x="365" y="785"/>
                  <a:pt x="366" y="786"/>
                  <a:pt x="365" y="785"/>
                </a:cubicBezTo>
                <a:cubicBezTo>
                  <a:pt x="365" y="785"/>
                  <a:pt x="365" y="785"/>
                  <a:pt x="365" y="785"/>
                </a:cubicBezTo>
                <a:cubicBezTo>
                  <a:pt x="365" y="784"/>
                  <a:pt x="364" y="785"/>
                  <a:pt x="364" y="784"/>
                </a:cubicBezTo>
                <a:cubicBezTo>
                  <a:pt x="364" y="784"/>
                  <a:pt x="364" y="784"/>
                  <a:pt x="364" y="783"/>
                </a:cubicBezTo>
                <a:cubicBezTo>
                  <a:pt x="364" y="783"/>
                  <a:pt x="363" y="783"/>
                  <a:pt x="363" y="783"/>
                </a:cubicBezTo>
                <a:cubicBezTo>
                  <a:pt x="362" y="783"/>
                  <a:pt x="362" y="782"/>
                  <a:pt x="361" y="781"/>
                </a:cubicBezTo>
                <a:cubicBezTo>
                  <a:pt x="361" y="781"/>
                  <a:pt x="361" y="781"/>
                  <a:pt x="361" y="781"/>
                </a:cubicBezTo>
                <a:cubicBezTo>
                  <a:pt x="360" y="781"/>
                  <a:pt x="360" y="781"/>
                  <a:pt x="360" y="781"/>
                </a:cubicBezTo>
                <a:cubicBezTo>
                  <a:pt x="360" y="781"/>
                  <a:pt x="360" y="781"/>
                  <a:pt x="360" y="781"/>
                </a:cubicBezTo>
                <a:cubicBezTo>
                  <a:pt x="360" y="781"/>
                  <a:pt x="359" y="781"/>
                  <a:pt x="359" y="780"/>
                </a:cubicBezTo>
                <a:cubicBezTo>
                  <a:pt x="359" y="781"/>
                  <a:pt x="359" y="781"/>
                  <a:pt x="358" y="781"/>
                </a:cubicBezTo>
                <a:cubicBezTo>
                  <a:pt x="358" y="780"/>
                  <a:pt x="358" y="780"/>
                  <a:pt x="358" y="779"/>
                </a:cubicBezTo>
                <a:cubicBezTo>
                  <a:pt x="358" y="779"/>
                  <a:pt x="356" y="778"/>
                  <a:pt x="355" y="777"/>
                </a:cubicBezTo>
                <a:cubicBezTo>
                  <a:pt x="355" y="777"/>
                  <a:pt x="354" y="777"/>
                  <a:pt x="354" y="778"/>
                </a:cubicBezTo>
                <a:cubicBezTo>
                  <a:pt x="354" y="777"/>
                  <a:pt x="354" y="777"/>
                  <a:pt x="353" y="776"/>
                </a:cubicBezTo>
                <a:cubicBezTo>
                  <a:pt x="353" y="776"/>
                  <a:pt x="353" y="776"/>
                  <a:pt x="353" y="776"/>
                </a:cubicBezTo>
                <a:cubicBezTo>
                  <a:pt x="351" y="776"/>
                  <a:pt x="352" y="775"/>
                  <a:pt x="351" y="774"/>
                </a:cubicBezTo>
                <a:cubicBezTo>
                  <a:pt x="350" y="774"/>
                  <a:pt x="350" y="774"/>
                  <a:pt x="349" y="774"/>
                </a:cubicBezTo>
                <a:cubicBezTo>
                  <a:pt x="349" y="774"/>
                  <a:pt x="349" y="774"/>
                  <a:pt x="349" y="774"/>
                </a:cubicBezTo>
                <a:cubicBezTo>
                  <a:pt x="349" y="776"/>
                  <a:pt x="350" y="776"/>
                  <a:pt x="351" y="777"/>
                </a:cubicBezTo>
                <a:cubicBezTo>
                  <a:pt x="353" y="777"/>
                  <a:pt x="353" y="779"/>
                  <a:pt x="354" y="779"/>
                </a:cubicBezTo>
                <a:cubicBezTo>
                  <a:pt x="355" y="779"/>
                  <a:pt x="355" y="779"/>
                  <a:pt x="355" y="779"/>
                </a:cubicBezTo>
                <a:cubicBezTo>
                  <a:pt x="355" y="780"/>
                  <a:pt x="356" y="780"/>
                  <a:pt x="356" y="780"/>
                </a:cubicBezTo>
                <a:cubicBezTo>
                  <a:pt x="357" y="780"/>
                  <a:pt x="357" y="780"/>
                  <a:pt x="357" y="780"/>
                </a:cubicBezTo>
                <a:cubicBezTo>
                  <a:pt x="357" y="781"/>
                  <a:pt x="360" y="783"/>
                  <a:pt x="360" y="783"/>
                </a:cubicBezTo>
                <a:cubicBezTo>
                  <a:pt x="360" y="783"/>
                  <a:pt x="360" y="783"/>
                  <a:pt x="361" y="783"/>
                </a:cubicBezTo>
                <a:cubicBezTo>
                  <a:pt x="361" y="783"/>
                  <a:pt x="361" y="784"/>
                  <a:pt x="361" y="784"/>
                </a:cubicBezTo>
                <a:cubicBezTo>
                  <a:pt x="362" y="784"/>
                  <a:pt x="362" y="784"/>
                  <a:pt x="362" y="784"/>
                </a:cubicBezTo>
                <a:cubicBezTo>
                  <a:pt x="362" y="785"/>
                  <a:pt x="362" y="785"/>
                  <a:pt x="362" y="786"/>
                </a:cubicBezTo>
                <a:cubicBezTo>
                  <a:pt x="363" y="786"/>
                  <a:pt x="363" y="786"/>
                  <a:pt x="363" y="786"/>
                </a:cubicBezTo>
                <a:cubicBezTo>
                  <a:pt x="364" y="786"/>
                  <a:pt x="364" y="787"/>
                  <a:pt x="364" y="787"/>
                </a:cubicBezTo>
                <a:cubicBezTo>
                  <a:pt x="365" y="788"/>
                  <a:pt x="366" y="788"/>
                  <a:pt x="366" y="788"/>
                </a:cubicBezTo>
                <a:cubicBezTo>
                  <a:pt x="366" y="788"/>
                  <a:pt x="367" y="789"/>
                  <a:pt x="367" y="790"/>
                </a:cubicBezTo>
                <a:cubicBezTo>
                  <a:pt x="367" y="789"/>
                  <a:pt x="367" y="789"/>
                  <a:pt x="367" y="789"/>
                </a:cubicBezTo>
                <a:cubicBezTo>
                  <a:pt x="368" y="790"/>
                  <a:pt x="368" y="790"/>
                  <a:pt x="368" y="790"/>
                </a:cubicBezTo>
                <a:cubicBezTo>
                  <a:pt x="369" y="790"/>
                  <a:pt x="369" y="790"/>
                  <a:pt x="369" y="791"/>
                </a:cubicBezTo>
                <a:cubicBezTo>
                  <a:pt x="369" y="791"/>
                  <a:pt x="369" y="791"/>
                  <a:pt x="370" y="791"/>
                </a:cubicBezTo>
                <a:cubicBezTo>
                  <a:pt x="370" y="791"/>
                  <a:pt x="370" y="791"/>
                  <a:pt x="371" y="791"/>
                </a:cubicBezTo>
                <a:cubicBezTo>
                  <a:pt x="371" y="791"/>
                  <a:pt x="372" y="793"/>
                  <a:pt x="372" y="793"/>
                </a:cubicBezTo>
                <a:cubicBezTo>
                  <a:pt x="373" y="793"/>
                  <a:pt x="373" y="793"/>
                  <a:pt x="373" y="793"/>
                </a:cubicBezTo>
                <a:cubicBezTo>
                  <a:pt x="373" y="793"/>
                  <a:pt x="373" y="793"/>
                  <a:pt x="373" y="793"/>
                </a:cubicBezTo>
                <a:cubicBezTo>
                  <a:pt x="373" y="792"/>
                  <a:pt x="373" y="792"/>
                  <a:pt x="374" y="792"/>
                </a:cubicBezTo>
                <a:cubicBezTo>
                  <a:pt x="373" y="791"/>
                  <a:pt x="372" y="791"/>
                  <a:pt x="372" y="790"/>
                </a:cubicBezTo>
                <a:close/>
                <a:moveTo>
                  <a:pt x="341" y="775"/>
                </a:moveTo>
                <a:cubicBezTo>
                  <a:pt x="341" y="775"/>
                  <a:pt x="341" y="775"/>
                  <a:pt x="341" y="775"/>
                </a:cubicBezTo>
                <a:cubicBezTo>
                  <a:pt x="341" y="775"/>
                  <a:pt x="341" y="775"/>
                  <a:pt x="341" y="775"/>
                </a:cubicBezTo>
                <a:cubicBezTo>
                  <a:pt x="342" y="775"/>
                  <a:pt x="342" y="775"/>
                  <a:pt x="342" y="775"/>
                </a:cubicBezTo>
                <a:cubicBezTo>
                  <a:pt x="342" y="775"/>
                  <a:pt x="342" y="775"/>
                  <a:pt x="342" y="775"/>
                </a:cubicBezTo>
                <a:cubicBezTo>
                  <a:pt x="342" y="775"/>
                  <a:pt x="341" y="775"/>
                  <a:pt x="341" y="774"/>
                </a:cubicBezTo>
                <a:cubicBezTo>
                  <a:pt x="341" y="775"/>
                  <a:pt x="341" y="774"/>
                  <a:pt x="341" y="775"/>
                </a:cubicBezTo>
                <a:close/>
                <a:moveTo>
                  <a:pt x="320" y="775"/>
                </a:moveTo>
                <a:cubicBezTo>
                  <a:pt x="320" y="775"/>
                  <a:pt x="320" y="775"/>
                  <a:pt x="320" y="775"/>
                </a:cubicBezTo>
                <a:cubicBezTo>
                  <a:pt x="320" y="776"/>
                  <a:pt x="321" y="776"/>
                  <a:pt x="321" y="777"/>
                </a:cubicBezTo>
                <a:cubicBezTo>
                  <a:pt x="321" y="777"/>
                  <a:pt x="321" y="777"/>
                  <a:pt x="321" y="777"/>
                </a:cubicBezTo>
                <a:cubicBezTo>
                  <a:pt x="322" y="777"/>
                  <a:pt x="322" y="777"/>
                  <a:pt x="322" y="777"/>
                </a:cubicBezTo>
                <a:cubicBezTo>
                  <a:pt x="322" y="776"/>
                  <a:pt x="322" y="776"/>
                  <a:pt x="322" y="776"/>
                </a:cubicBezTo>
                <a:cubicBezTo>
                  <a:pt x="321" y="776"/>
                  <a:pt x="321" y="776"/>
                  <a:pt x="321" y="776"/>
                </a:cubicBezTo>
                <a:cubicBezTo>
                  <a:pt x="321" y="776"/>
                  <a:pt x="320" y="775"/>
                  <a:pt x="320" y="775"/>
                </a:cubicBezTo>
                <a:close/>
                <a:moveTo>
                  <a:pt x="342" y="776"/>
                </a:moveTo>
                <a:cubicBezTo>
                  <a:pt x="342" y="776"/>
                  <a:pt x="342" y="776"/>
                  <a:pt x="342" y="776"/>
                </a:cubicBezTo>
                <a:cubicBezTo>
                  <a:pt x="342" y="776"/>
                  <a:pt x="342" y="776"/>
                  <a:pt x="342" y="776"/>
                </a:cubicBezTo>
                <a:cubicBezTo>
                  <a:pt x="342" y="776"/>
                  <a:pt x="342" y="776"/>
                  <a:pt x="342" y="776"/>
                </a:cubicBezTo>
                <a:close/>
                <a:moveTo>
                  <a:pt x="326" y="776"/>
                </a:moveTo>
                <a:cubicBezTo>
                  <a:pt x="326" y="776"/>
                  <a:pt x="326" y="776"/>
                  <a:pt x="326" y="776"/>
                </a:cubicBezTo>
                <a:cubicBezTo>
                  <a:pt x="326" y="777"/>
                  <a:pt x="326" y="777"/>
                  <a:pt x="326" y="777"/>
                </a:cubicBezTo>
                <a:cubicBezTo>
                  <a:pt x="326" y="777"/>
                  <a:pt x="326" y="777"/>
                  <a:pt x="326" y="777"/>
                </a:cubicBezTo>
                <a:cubicBezTo>
                  <a:pt x="326" y="776"/>
                  <a:pt x="326" y="777"/>
                  <a:pt x="326" y="776"/>
                </a:cubicBezTo>
                <a:close/>
                <a:moveTo>
                  <a:pt x="322" y="778"/>
                </a:moveTo>
                <a:cubicBezTo>
                  <a:pt x="322" y="778"/>
                  <a:pt x="322" y="778"/>
                  <a:pt x="322" y="777"/>
                </a:cubicBezTo>
                <a:cubicBezTo>
                  <a:pt x="322" y="778"/>
                  <a:pt x="322" y="778"/>
                  <a:pt x="322" y="778"/>
                </a:cubicBezTo>
                <a:close/>
                <a:moveTo>
                  <a:pt x="328" y="780"/>
                </a:moveTo>
                <a:cubicBezTo>
                  <a:pt x="328" y="780"/>
                  <a:pt x="328" y="780"/>
                  <a:pt x="328" y="780"/>
                </a:cubicBezTo>
                <a:cubicBezTo>
                  <a:pt x="328" y="780"/>
                  <a:pt x="328" y="780"/>
                  <a:pt x="328" y="780"/>
                </a:cubicBezTo>
                <a:cubicBezTo>
                  <a:pt x="328" y="780"/>
                  <a:pt x="328" y="780"/>
                  <a:pt x="328" y="780"/>
                </a:cubicBezTo>
                <a:close/>
                <a:moveTo>
                  <a:pt x="324" y="780"/>
                </a:moveTo>
                <a:cubicBezTo>
                  <a:pt x="324" y="780"/>
                  <a:pt x="324" y="780"/>
                  <a:pt x="324" y="780"/>
                </a:cubicBezTo>
                <a:cubicBezTo>
                  <a:pt x="324" y="780"/>
                  <a:pt x="324" y="781"/>
                  <a:pt x="324" y="780"/>
                </a:cubicBezTo>
                <a:close/>
                <a:moveTo>
                  <a:pt x="356" y="782"/>
                </a:moveTo>
                <a:cubicBezTo>
                  <a:pt x="356" y="781"/>
                  <a:pt x="356" y="781"/>
                  <a:pt x="356" y="781"/>
                </a:cubicBezTo>
                <a:cubicBezTo>
                  <a:pt x="356" y="781"/>
                  <a:pt x="355" y="781"/>
                  <a:pt x="355" y="780"/>
                </a:cubicBezTo>
                <a:cubicBezTo>
                  <a:pt x="355" y="780"/>
                  <a:pt x="355" y="780"/>
                  <a:pt x="355" y="780"/>
                </a:cubicBezTo>
                <a:cubicBezTo>
                  <a:pt x="355" y="781"/>
                  <a:pt x="355" y="781"/>
                  <a:pt x="355" y="781"/>
                </a:cubicBezTo>
                <a:cubicBezTo>
                  <a:pt x="355" y="782"/>
                  <a:pt x="355" y="782"/>
                  <a:pt x="355" y="782"/>
                </a:cubicBezTo>
                <a:lnTo>
                  <a:pt x="356" y="782"/>
                </a:lnTo>
                <a:close/>
                <a:moveTo>
                  <a:pt x="325" y="782"/>
                </a:moveTo>
                <a:cubicBezTo>
                  <a:pt x="325" y="782"/>
                  <a:pt x="325" y="782"/>
                  <a:pt x="325" y="782"/>
                </a:cubicBezTo>
                <a:cubicBezTo>
                  <a:pt x="325" y="781"/>
                  <a:pt x="325" y="782"/>
                  <a:pt x="325" y="781"/>
                </a:cubicBezTo>
                <a:lnTo>
                  <a:pt x="325" y="782"/>
                </a:lnTo>
                <a:close/>
                <a:moveTo>
                  <a:pt x="328" y="785"/>
                </a:moveTo>
                <a:cubicBezTo>
                  <a:pt x="328" y="784"/>
                  <a:pt x="328" y="784"/>
                  <a:pt x="328" y="784"/>
                </a:cubicBezTo>
                <a:cubicBezTo>
                  <a:pt x="328" y="784"/>
                  <a:pt x="328" y="784"/>
                  <a:pt x="328" y="784"/>
                </a:cubicBezTo>
                <a:cubicBezTo>
                  <a:pt x="328" y="783"/>
                  <a:pt x="327" y="783"/>
                  <a:pt x="327" y="783"/>
                </a:cubicBezTo>
                <a:cubicBezTo>
                  <a:pt x="327" y="783"/>
                  <a:pt x="326" y="783"/>
                  <a:pt x="326" y="783"/>
                </a:cubicBezTo>
                <a:cubicBezTo>
                  <a:pt x="326" y="783"/>
                  <a:pt x="326" y="784"/>
                  <a:pt x="326" y="784"/>
                </a:cubicBezTo>
                <a:cubicBezTo>
                  <a:pt x="326" y="784"/>
                  <a:pt x="326" y="784"/>
                  <a:pt x="327" y="784"/>
                </a:cubicBezTo>
                <a:cubicBezTo>
                  <a:pt x="327" y="784"/>
                  <a:pt x="327" y="784"/>
                  <a:pt x="327" y="785"/>
                </a:cubicBezTo>
                <a:cubicBezTo>
                  <a:pt x="327" y="785"/>
                  <a:pt x="328" y="786"/>
                  <a:pt x="329" y="786"/>
                </a:cubicBezTo>
                <a:cubicBezTo>
                  <a:pt x="329" y="785"/>
                  <a:pt x="328" y="785"/>
                  <a:pt x="328" y="785"/>
                </a:cubicBezTo>
                <a:close/>
                <a:moveTo>
                  <a:pt x="359" y="786"/>
                </a:moveTo>
                <a:cubicBezTo>
                  <a:pt x="360" y="785"/>
                  <a:pt x="359" y="785"/>
                  <a:pt x="359" y="784"/>
                </a:cubicBezTo>
                <a:cubicBezTo>
                  <a:pt x="359" y="784"/>
                  <a:pt x="359" y="784"/>
                  <a:pt x="359" y="784"/>
                </a:cubicBezTo>
                <a:cubicBezTo>
                  <a:pt x="359" y="784"/>
                  <a:pt x="359" y="784"/>
                  <a:pt x="359" y="784"/>
                </a:cubicBezTo>
                <a:cubicBezTo>
                  <a:pt x="359" y="785"/>
                  <a:pt x="359" y="785"/>
                  <a:pt x="359" y="786"/>
                </a:cubicBezTo>
                <a:cubicBezTo>
                  <a:pt x="359" y="786"/>
                  <a:pt x="359" y="786"/>
                  <a:pt x="359" y="786"/>
                </a:cubicBezTo>
                <a:cubicBezTo>
                  <a:pt x="359" y="786"/>
                  <a:pt x="359" y="786"/>
                  <a:pt x="359" y="786"/>
                </a:cubicBezTo>
                <a:cubicBezTo>
                  <a:pt x="359" y="786"/>
                  <a:pt x="359" y="786"/>
                  <a:pt x="359" y="786"/>
                </a:cubicBezTo>
                <a:close/>
                <a:moveTo>
                  <a:pt x="354" y="784"/>
                </a:moveTo>
                <a:cubicBezTo>
                  <a:pt x="355" y="785"/>
                  <a:pt x="355" y="785"/>
                  <a:pt x="355" y="784"/>
                </a:cubicBezTo>
                <a:lnTo>
                  <a:pt x="354" y="784"/>
                </a:lnTo>
                <a:close/>
                <a:moveTo>
                  <a:pt x="333" y="790"/>
                </a:moveTo>
                <a:cubicBezTo>
                  <a:pt x="332" y="789"/>
                  <a:pt x="332" y="788"/>
                  <a:pt x="331" y="787"/>
                </a:cubicBezTo>
                <a:cubicBezTo>
                  <a:pt x="330" y="787"/>
                  <a:pt x="330" y="787"/>
                  <a:pt x="329" y="786"/>
                </a:cubicBezTo>
                <a:cubicBezTo>
                  <a:pt x="329" y="786"/>
                  <a:pt x="329" y="786"/>
                  <a:pt x="329" y="786"/>
                </a:cubicBezTo>
                <a:cubicBezTo>
                  <a:pt x="329" y="787"/>
                  <a:pt x="329" y="787"/>
                  <a:pt x="330" y="788"/>
                </a:cubicBezTo>
                <a:cubicBezTo>
                  <a:pt x="331" y="788"/>
                  <a:pt x="331" y="789"/>
                  <a:pt x="332" y="790"/>
                </a:cubicBezTo>
                <a:cubicBezTo>
                  <a:pt x="332" y="790"/>
                  <a:pt x="333" y="790"/>
                  <a:pt x="334" y="791"/>
                </a:cubicBezTo>
                <a:cubicBezTo>
                  <a:pt x="334" y="791"/>
                  <a:pt x="334" y="791"/>
                  <a:pt x="334" y="791"/>
                </a:cubicBezTo>
                <a:cubicBezTo>
                  <a:pt x="334" y="790"/>
                  <a:pt x="334" y="790"/>
                  <a:pt x="334" y="789"/>
                </a:cubicBezTo>
                <a:cubicBezTo>
                  <a:pt x="334" y="789"/>
                  <a:pt x="333" y="789"/>
                  <a:pt x="333" y="790"/>
                </a:cubicBezTo>
                <a:close/>
                <a:moveTo>
                  <a:pt x="360" y="788"/>
                </a:moveTo>
                <a:cubicBezTo>
                  <a:pt x="360" y="788"/>
                  <a:pt x="360" y="788"/>
                  <a:pt x="360" y="787"/>
                </a:cubicBezTo>
                <a:cubicBezTo>
                  <a:pt x="360" y="787"/>
                  <a:pt x="360" y="787"/>
                  <a:pt x="359" y="786"/>
                </a:cubicBezTo>
                <a:cubicBezTo>
                  <a:pt x="359" y="787"/>
                  <a:pt x="359" y="787"/>
                  <a:pt x="360" y="788"/>
                </a:cubicBezTo>
                <a:cubicBezTo>
                  <a:pt x="360" y="788"/>
                  <a:pt x="360" y="788"/>
                  <a:pt x="360" y="788"/>
                </a:cubicBezTo>
                <a:close/>
                <a:moveTo>
                  <a:pt x="354" y="787"/>
                </a:moveTo>
                <a:cubicBezTo>
                  <a:pt x="354" y="787"/>
                  <a:pt x="354" y="787"/>
                  <a:pt x="354" y="788"/>
                </a:cubicBezTo>
                <a:cubicBezTo>
                  <a:pt x="355" y="787"/>
                  <a:pt x="355" y="788"/>
                  <a:pt x="355" y="787"/>
                </a:cubicBezTo>
                <a:cubicBezTo>
                  <a:pt x="355" y="787"/>
                  <a:pt x="355" y="787"/>
                  <a:pt x="355" y="787"/>
                </a:cubicBezTo>
                <a:cubicBezTo>
                  <a:pt x="355" y="787"/>
                  <a:pt x="355" y="787"/>
                  <a:pt x="354" y="787"/>
                </a:cubicBezTo>
                <a:cubicBezTo>
                  <a:pt x="354" y="787"/>
                  <a:pt x="354" y="787"/>
                  <a:pt x="354" y="787"/>
                </a:cubicBezTo>
                <a:close/>
                <a:moveTo>
                  <a:pt x="334" y="787"/>
                </a:moveTo>
                <a:cubicBezTo>
                  <a:pt x="334" y="787"/>
                  <a:pt x="334" y="788"/>
                  <a:pt x="334" y="787"/>
                </a:cubicBezTo>
                <a:cubicBezTo>
                  <a:pt x="335" y="787"/>
                  <a:pt x="334" y="787"/>
                  <a:pt x="334" y="787"/>
                </a:cubicBezTo>
                <a:close/>
                <a:moveTo>
                  <a:pt x="363" y="788"/>
                </a:moveTo>
                <a:cubicBezTo>
                  <a:pt x="362" y="788"/>
                  <a:pt x="362" y="789"/>
                  <a:pt x="361" y="789"/>
                </a:cubicBezTo>
                <a:cubicBezTo>
                  <a:pt x="361" y="789"/>
                  <a:pt x="361" y="789"/>
                  <a:pt x="361" y="789"/>
                </a:cubicBezTo>
                <a:cubicBezTo>
                  <a:pt x="361" y="789"/>
                  <a:pt x="361" y="789"/>
                  <a:pt x="361" y="789"/>
                </a:cubicBezTo>
                <a:cubicBezTo>
                  <a:pt x="361" y="788"/>
                  <a:pt x="361" y="788"/>
                  <a:pt x="362" y="788"/>
                </a:cubicBezTo>
                <a:cubicBezTo>
                  <a:pt x="362" y="788"/>
                  <a:pt x="362" y="788"/>
                  <a:pt x="362" y="788"/>
                </a:cubicBezTo>
                <a:cubicBezTo>
                  <a:pt x="361" y="788"/>
                  <a:pt x="361" y="788"/>
                  <a:pt x="360" y="788"/>
                </a:cubicBezTo>
                <a:cubicBezTo>
                  <a:pt x="360" y="789"/>
                  <a:pt x="361" y="789"/>
                  <a:pt x="361" y="790"/>
                </a:cubicBezTo>
                <a:cubicBezTo>
                  <a:pt x="362" y="790"/>
                  <a:pt x="361" y="790"/>
                  <a:pt x="362" y="789"/>
                </a:cubicBezTo>
                <a:cubicBezTo>
                  <a:pt x="362" y="790"/>
                  <a:pt x="362" y="789"/>
                  <a:pt x="362" y="790"/>
                </a:cubicBezTo>
                <a:cubicBezTo>
                  <a:pt x="363" y="790"/>
                  <a:pt x="363" y="789"/>
                  <a:pt x="363" y="789"/>
                </a:cubicBezTo>
                <a:cubicBezTo>
                  <a:pt x="363" y="789"/>
                  <a:pt x="363" y="788"/>
                  <a:pt x="363" y="788"/>
                </a:cubicBezTo>
                <a:close/>
                <a:moveTo>
                  <a:pt x="364" y="788"/>
                </a:moveTo>
                <a:cubicBezTo>
                  <a:pt x="364" y="788"/>
                  <a:pt x="364" y="788"/>
                  <a:pt x="364" y="788"/>
                </a:cubicBezTo>
                <a:cubicBezTo>
                  <a:pt x="364" y="788"/>
                  <a:pt x="364" y="788"/>
                  <a:pt x="364" y="788"/>
                </a:cubicBezTo>
                <a:close/>
                <a:moveTo>
                  <a:pt x="364" y="792"/>
                </a:moveTo>
                <a:cubicBezTo>
                  <a:pt x="363" y="792"/>
                  <a:pt x="363" y="792"/>
                  <a:pt x="363" y="792"/>
                </a:cubicBezTo>
                <a:cubicBezTo>
                  <a:pt x="364" y="793"/>
                  <a:pt x="364" y="793"/>
                  <a:pt x="364" y="793"/>
                </a:cubicBezTo>
                <a:cubicBezTo>
                  <a:pt x="364" y="793"/>
                  <a:pt x="364" y="793"/>
                  <a:pt x="364" y="793"/>
                </a:cubicBezTo>
                <a:cubicBezTo>
                  <a:pt x="365" y="793"/>
                  <a:pt x="365" y="793"/>
                  <a:pt x="365" y="792"/>
                </a:cubicBezTo>
                <a:cubicBezTo>
                  <a:pt x="365" y="792"/>
                  <a:pt x="365" y="792"/>
                  <a:pt x="366" y="792"/>
                </a:cubicBezTo>
                <a:cubicBezTo>
                  <a:pt x="366" y="791"/>
                  <a:pt x="365" y="792"/>
                  <a:pt x="364" y="791"/>
                </a:cubicBezTo>
                <a:cubicBezTo>
                  <a:pt x="364" y="791"/>
                  <a:pt x="364" y="790"/>
                  <a:pt x="364" y="790"/>
                </a:cubicBezTo>
                <a:cubicBezTo>
                  <a:pt x="364" y="790"/>
                  <a:pt x="364" y="790"/>
                  <a:pt x="364" y="790"/>
                </a:cubicBezTo>
                <a:cubicBezTo>
                  <a:pt x="364" y="790"/>
                  <a:pt x="364" y="790"/>
                  <a:pt x="363" y="790"/>
                </a:cubicBezTo>
                <a:cubicBezTo>
                  <a:pt x="363" y="791"/>
                  <a:pt x="364" y="792"/>
                  <a:pt x="364" y="792"/>
                </a:cubicBezTo>
                <a:cubicBezTo>
                  <a:pt x="364" y="792"/>
                  <a:pt x="364" y="792"/>
                  <a:pt x="364" y="792"/>
                </a:cubicBezTo>
                <a:cubicBezTo>
                  <a:pt x="364" y="792"/>
                  <a:pt x="364" y="792"/>
                  <a:pt x="364" y="792"/>
                </a:cubicBezTo>
                <a:close/>
                <a:moveTo>
                  <a:pt x="340" y="790"/>
                </a:moveTo>
                <a:cubicBezTo>
                  <a:pt x="340" y="790"/>
                  <a:pt x="339" y="790"/>
                  <a:pt x="339" y="790"/>
                </a:cubicBezTo>
                <a:cubicBezTo>
                  <a:pt x="339" y="790"/>
                  <a:pt x="339" y="790"/>
                  <a:pt x="339" y="790"/>
                </a:cubicBezTo>
                <a:cubicBezTo>
                  <a:pt x="340" y="790"/>
                  <a:pt x="340" y="790"/>
                  <a:pt x="340" y="790"/>
                </a:cubicBezTo>
                <a:close/>
                <a:moveTo>
                  <a:pt x="359" y="791"/>
                </a:moveTo>
                <a:cubicBezTo>
                  <a:pt x="359" y="791"/>
                  <a:pt x="359" y="791"/>
                  <a:pt x="359" y="791"/>
                </a:cubicBezTo>
                <a:cubicBezTo>
                  <a:pt x="359" y="790"/>
                  <a:pt x="359" y="790"/>
                  <a:pt x="359" y="790"/>
                </a:cubicBezTo>
                <a:cubicBezTo>
                  <a:pt x="358" y="790"/>
                  <a:pt x="358" y="790"/>
                  <a:pt x="358" y="790"/>
                </a:cubicBezTo>
                <a:cubicBezTo>
                  <a:pt x="358" y="790"/>
                  <a:pt x="358" y="790"/>
                  <a:pt x="358" y="791"/>
                </a:cubicBezTo>
                <a:cubicBezTo>
                  <a:pt x="358" y="791"/>
                  <a:pt x="358" y="791"/>
                  <a:pt x="358" y="791"/>
                </a:cubicBezTo>
                <a:lnTo>
                  <a:pt x="359" y="791"/>
                </a:lnTo>
                <a:close/>
                <a:moveTo>
                  <a:pt x="366" y="790"/>
                </a:moveTo>
                <a:cubicBezTo>
                  <a:pt x="366" y="790"/>
                  <a:pt x="366" y="790"/>
                  <a:pt x="366" y="790"/>
                </a:cubicBezTo>
                <a:cubicBezTo>
                  <a:pt x="366" y="790"/>
                  <a:pt x="366" y="790"/>
                  <a:pt x="366" y="790"/>
                </a:cubicBezTo>
                <a:cubicBezTo>
                  <a:pt x="365" y="790"/>
                  <a:pt x="365" y="790"/>
                  <a:pt x="365" y="790"/>
                </a:cubicBezTo>
                <a:cubicBezTo>
                  <a:pt x="365" y="791"/>
                  <a:pt x="365" y="791"/>
                  <a:pt x="365" y="791"/>
                </a:cubicBezTo>
                <a:cubicBezTo>
                  <a:pt x="366" y="791"/>
                  <a:pt x="366" y="791"/>
                  <a:pt x="366" y="791"/>
                </a:cubicBezTo>
                <a:lnTo>
                  <a:pt x="366" y="790"/>
                </a:lnTo>
                <a:close/>
                <a:moveTo>
                  <a:pt x="335" y="791"/>
                </a:moveTo>
                <a:cubicBezTo>
                  <a:pt x="335" y="792"/>
                  <a:pt x="335" y="792"/>
                  <a:pt x="335" y="792"/>
                </a:cubicBezTo>
                <a:cubicBezTo>
                  <a:pt x="335" y="792"/>
                  <a:pt x="335" y="792"/>
                  <a:pt x="335" y="792"/>
                </a:cubicBezTo>
                <a:cubicBezTo>
                  <a:pt x="335" y="791"/>
                  <a:pt x="335" y="791"/>
                  <a:pt x="336" y="791"/>
                </a:cubicBezTo>
                <a:cubicBezTo>
                  <a:pt x="335" y="791"/>
                  <a:pt x="335" y="791"/>
                  <a:pt x="335" y="791"/>
                </a:cubicBezTo>
                <a:cubicBezTo>
                  <a:pt x="335" y="791"/>
                  <a:pt x="335" y="791"/>
                  <a:pt x="335" y="791"/>
                </a:cubicBezTo>
                <a:close/>
                <a:moveTo>
                  <a:pt x="363" y="792"/>
                </a:moveTo>
                <a:cubicBezTo>
                  <a:pt x="363" y="792"/>
                  <a:pt x="363" y="792"/>
                  <a:pt x="363" y="792"/>
                </a:cubicBezTo>
                <a:cubicBezTo>
                  <a:pt x="363" y="791"/>
                  <a:pt x="363" y="791"/>
                  <a:pt x="362" y="791"/>
                </a:cubicBezTo>
                <a:cubicBezTo>
                  <a:pt x="362" y="791"/>
                  <a:pt x="362" y="791"/>
                  <a:pt x="363" y="792"/>
                </a:cubicBezTo>
                <a:close/>
                <a:moveTo>
                  <a:pt x="367" y="791"/>
                </a:moveTo>
                <a:cubicBezTo>
                  <a:pt x="367" y="792"/>
                  <a:pt x="367" y="792"/>
                  <a:pt x="367" y="792"/>
                </a:cubicBezTo>
                <a:cubicBezTo>
                  <a:pt x="368" y="792"/>
                  <a:pt x="368" y="792"/>
                  <a:pt x="368" y="792"/>
                </a:cubicBezTo>
                <a:cubicBezTo>
                  <a:pt x="368" y="791"/>
                  <a:pt x="368" y="791"/>
                  <a:pt x="368" y="791"/>
                </a:cubicBezTo>
                <a:cubicBezTo>
                  <a:pt x="368" y="791"/>
                  <a:pt x="368" y="791"/>
                  <a:pt x="368" y="791"/>
                </a:cubicBezTo>
                <a:cubicBezTo>
                  <a:pt x="368" y="791"/>
                  <a:pt x="368" y="791"/>
                  <a:pt x="367" y="791"/>
                </a:cubicBezTo>
                <a:close/>
                <a:moveTo>
                  <a:pt x="368" y="794"/>
                </a:moveTo>
                <a:cubicBezTo>
                  <a:pt x="368" y="794"/>
                  <a:pt x="368" y="794"/>
                  <a:pt x="368" y="794"/>
                </a:cubicBezTo>
                <a:cubicBezTo>
                  <a:pt x="368" y="793"/>
                  <a:pt x="367" y="792"/>
                  <a:pt x="367" y="792"/>
                </a:cubicBezTo>
                <a:cubicBezTo>
                  <a:pt x="367" y="792"/>
                  <a:pt x="367" y="792"/>
                  <a:pt x="366" y="791"/>
                </a:cubicBezTo>
                <a:cubicBezTo>
                  <a:pt x="366" y="792"/>
                  <a:pt x="366" y="793"/>
                  <a:pt x="367" y="793"/>
                </a:cubicBezTo>
                <a:cubicBezTo>
                  <a:pt x="367" y="793"/>
                  <a:pt x="367" y="794"/>
                  <a:pt x="368" y="794"/>
                </a:cubicBezTo>
                <a:close/>
                <a:moveTo>
                  <a:pt x="337" y="792"/>
                </a:moveTo>
                <a:cubicBezTo>
                  <a:pt x="336" y="792"/>
                  <a:pt x="336" y="792"/>
                  <a:pt x="336" y="792"/>
                </a:cubicBezTo>
                <a:cubicBezTo>
                  <a:pt x="336" y="792"/>
                  <a:pt x="336" y="792"/>
                  <a:pt x="336" y="792"/>
                </a:cubicBezTo>
                <a:cubicBezTo>
                  <a:pt x="337" y="792"/>
                  <a:pt x="337" y="792"/>
                  <a:pt x="337" y="792"/>
                </a:cubicBezTo>
                <a:close/>
                <a:moveTo>
                  <a:pt x="361" y="792"/>
                </a:moveTo>
                <a:cubicBezTo>
                  <a:pt x="361" y="792"/>
                  <a:pt x="361" y="792"/>
                  <a:pt x="361" y="792"/>
                </a:cubicBezTo>
                <a:cubicBezTo>
                  <a:pt x="361" y="792"/>
                  <a:pt x="361" y="792"/>
                  <a:pt x="361" y="792"/>
                </a:cubicBezTo>
                <a:cubicBezTo>
                  <a:pt x="361" y="792"/>
                  <a:pt x="361" y="792"/>
                  <a:pt x="361" y="793"/>
                </a:cubicBezTo>
                <a:cubicBezTo>
                  <a:pt x="362" y="793"/>
                  <a:pt x="362" y="793"/>
                  <a:pt x="362" y="793"/>
                </a:cubicBezTo>
                <a:cubicBezTo>
                  <a:pt x="361" y="792"/>
                  <a:pt x="361" y="792"/>
                  <a:pt x="361" y="792"/>
                </a:cubicBezTo>
                <a:close/>
                <a:moveTo>
                  <a:pt x="369" y="792"/>
                </a:moveTo>
                <a:cubicBezTo>
                  <a:pt x="369" y="793"/>
                  <a:pt x="369" y="793"/>
                  <a:pt x="369" y="793"/>
                </a:cubicBezTo>
                <a:cubicBezTo>
                  <a:pt x="369" y="793"/>
                  <a:pt x="369" y="793"/>
                  <a:pt x="369" y="793"/>
                </a:cubicBezTo>
                <a:cubicBezTo>
                  <a:pt x="369" y="793"/>
                  <a:pt x="369" y="793"/>
                  <a:pt x="369" y="793"/>
                </a:cubicBezTo>
                <a:cubicBezTo>
                  <a:pt x="369" y="793"/>
                  <a:pt x="369" y="793"/>
                  <a:pt x="369" y="793"/>
                </a:cubicBezTo>
                <a:cubicBezTo>
                  <a:pt x="369" y="793"/>
                  <a:pt x="369" y="793"/>
                  <a:pt x="369" y="793"/>
                </a:cubicBezTo>
                <a:cubicBezTo>
                  <a:pt x="369" y="793"/>
                  <a:pt x="369" y="793"/>
                  <a:pt x="369" y="792"/>
                </a:cubicBezTo>
                <a:close/>
                <a:moveTo>
                  <a:pt x="337" y="793"/>
                </a:moveTo>
                <a:cubicBezTo>
                  <a:pt x="337" y="793"/>
                  <a:pt x="337" y="793"/>
                  <a:pt x="337" y="793"/>
                </a:cubicBezTo>
                <a:cubicBezTo>
                  <a:pt x="337" y="793"/>
                  <a:pt x="337" y="793"/>
                  <a:pt x="337" y="793"/>
                </a:cubicBezTo>
                <a:cubicBezTo>
                  <a:pt x="337" y="793"/>
                  <a:pt x="337" y="793"/>
                  <a:pt x="337" y="793"/>
                </a:cubicBezTo>
                <a:cubicBezTo>
                  <a:pt x="337" y="793"/>
                  <a:pt x="337" y="793"/>
                  <a:pt x="337" y="793"/>
                </a:cubicBezTo>
                <a:cubicBezTo>
                  <a:pt x="337" y="793"/>
                  <a:pt x="337" y="793"/>
                  <a:pt x="337" y="793"/>
                </a:cubicBezTo>
                <a:close/>
                <a:moveTo>
                  <a:pt x="362" y="793"/>
                </a:moveTo>
                <a:cubicBezTo>
                  <a:pt x="362" y="793"/>
                  <a:pt x="362" y="793"/>
                  <a:pt x="362" y="793"/>
                </a:cubicBezTo>
                <a:cubicBezTo>
                  <a:pt x="362" y="793"/>
                  <a:pt x="362" y="793"/>
                  <a:pt x="362" y="793"/>
                </a:cubicBezTo>
                <a:close/>
                <a:moveTo>
                  <a:pt x="378" y="795"/>
                </a:moveTo>
                <a:cubicBezTo>
                  <a:pt x="378" y="795"/>
                  <a:pt x="375" y="793"/>
                  <a:pt x="374" y="793"/>
                </a:cubicBezTo>
                <a:cubicBezTo>
                  <a:pt x="374" y="793"/>
                  <a:pt x="374" y="793"/>
                  <a:pt x="374" y="793"/>
                </a:cubicBezTo>
                <a:cubicBezTo>
                  <a:pt x="374" y="793"/>
                  <a:pt x="374" y="793"/>
                  <a:pt x="374" y="793"/>
                </a:cubicBezTo>
                <a:cubicBezTo>
                  <a:pt x="374" y="794"/>
                  <a:pt x="376" y="795"/>
                  <a:pt x="376" y="796"/>
                </a:cubicBezTo>
                <a:cubicBezTo>
                  <a:pt x="377" y="796"/>
                  <a:pt x="377" y="795"/>
                  <a:pt x="378" y="795"/>
                </a:cubicBezTo>
                <a:close/>
                <a:moveTo>
                  <a:pt x="338" y="793"/>
                </a:moveTo>
                <a:cubicBezTo>
                  <a:pt x="338" y="794"/>
                  <a:pt x="338" y="794"/>
                  <a:pt x="338" y="794"/>
                </a:cubicBezTo>
                <a:cubicBezTo>
                  <a:pt x="338" y="794"/>
                  <a:pt x="338" y="794"/>
                  <a:pt x="338" y="794"/>
                </a:cubicBezTo>
                <a:cubicBezTo>
                  <a:pt x="338" y="794"/>
                  <a:pt x="338" y="794"/>
                  <a:pt x="338" y="794"/>
                </a:cubicBezTo>
                <a:cubicBezTo>
                  <a:pt x="338" y="794"/>
                  <a:pt x="338" y="794"/>
                  <a:pt x="338" y="793"/>
                </a:cubicBezTo>
                <a:cubicBezTo>
                  <a:pt x="338" y="793"/>
                  <a:pt x="338" y="793"/>
                  <a:pt x="338" y="793"/>
                </a:cubicBezTo>
                <a:close/>
                <a:moveTo>
                  <a:pt x="339" y="793"/>
                </a:moveTo>
                <a:cubicBezTo>
                  <a:pt x="339" y="794"/>
                  <a:pt x="339" y="794"/>
                  <a:pt x="339" y="794"/>
                </a:cubicBezTo>
                <a:cubicBezTo>
                  <a:pt x="339" y="795"/>
                  <a:pt x="339" y="795"/>
                  <a:pt x="339" y="795"/>
                </a:cubicBezTo>
                <a:cubicBezTo>
                  <a:pt x="339" y="795"/>
                  <a:pt x="340" y="795"/>
                  <a:pt x="340" y="795"/>
                </a:cubicBezTo>
                <a:cubicBezTo>
                  <a:pt x="340" y="795"/>
                  <a:pt x="340" y="795"/>
                  <a:pt x="340" y="794"/>
                </a:cubicBezTo>
                <a:cubicBezTo>
                  <a:pt x="340" y="794"/>
                  <a:pt x="340" y="794"/>
                  <a:pt x="340" y="793"/>
                </a:cubicBezTo>
                <a:cubicBezTo>
                  <a:pt x="340" y="793"/>
                  <a:pt x="340" y="793"/>
                  <a:pt x="339" y="793"/>
                </a:cubicBezTo>
                <a:close/>
                <a:moveTo>
                  <a:pt x="338" y="794"/>
                </a:moveTo>
                <a:cubicBezTo>
                  <a:pt x="338" y="794"/>
                  <a:pt x="338" y="794"/>
                  <a:pt x="338" y="794"/>
                </a:cubicBezTo>
                <a:cubicBezTo>
                  <a:pt x="338" y="794"/>
                  <a:pt x="338" y="794"/>
                  <a:pt x="338" y="794"/>
                </a:cubicBezTo>
                <a:cubicBezTo>
                  <a:pt x="338" y="794"/>
                  <a:pt x="338" y="794"/>
                  <a:pt x="338" y="794"/>
                </a:cubicBezTo>
                <a:close/>
                <a:moveTo>
                  <a:pt x="340" y="795"/>
                </a:moveTo>
                <a:cubicBezTo>
                  <a:pt x="341" y="795"/>
                  <a:pt x="340" y="795"/>
                  <a:pt x="340" y="795"/>
                </a:cubicBezTo>
                <a:cubicBezTo>
                  <a:pt x="340" y="795"/>
                  <a:pt x="340" y="795"/>
                  <a:pt x="340" y="795"/>
                </a:cubicBezTo>
                <a:close/>
                <a:moveTo>
                  <a:pt x="371" y="797"/>
                </a:moveTo>
                <a:cubicBezTo>
                  <a:pt x="371" y="796"/>
                  <a:pt x="371" y="796"/>
                  <a:pt x="371" y="795"/>
                </a:cubicBezTo>
                <a:cubicBezTo>
                  <a:pt x="370" y="795"/>
                  <a:pt x="370" y="795"/>
                  <a:pt x="370" y="795"/>
                </a:cubicBezTo>
                <a:cubicBezTo>
                  <a:pt x="371" y="796"/>
                  <a:pt x="371" y="796"/>
                  <a:pt x="371" y="797"/>
                </a:cubicBezTo>
                <a:close/>
                <a:moveTo>
                  <a:pt x="380" y="796"/>
                </a:moveTo>
                <a:cubicBezTo>
                  <a:pt x="379" y="796"/>
                  <a:pt x="379" y="796"/>
                  <a:pt x="379" y="796"/>
                </a:cubicBezTo>
                <a:cubicBezTo>
                  <a:pt x="379" y="796"/>
                  <a:pt x="379" y="796"/>
                  <a:pt x="380" y="796"/>
                </a:cubicBezTo>
                <a:close/>
                <a:moveTo>
                  <a:pt x="372" y="796"/>
                </a:moveTo>
                <a:cubicBezTo>
                  <a:pt x="372" y="796"/>
                  <a:pt x="372" y="796"/>
                  <a:pt x="372" y="796"/>
                </a:cubicBezTo>
                <a:close/>
                <a:moveTo>
                  <a:pt x="369" y="796"/>
                </a:moveTo>
                <a:cubicBezTo>
                  <a:pt x="369" y="796"/>
                  <a:pt x="369" y="796"/>
                  <a:pt x="369" y="796"/>
                </a:cubicBezTo>
                <a:cubicBezTo>
                  <a:pt x="369" y="796"/>
                  <a:pt x="369" y="796"/>
                  <a:pt x="369" y="796"/>
                </a:cubicBezTo>
                <a:cubicBezTo>
                  <a:pt x="369" y="796"/>
                  <a:pt x="369" y="796"/>
                  <a:pt x="369" y="796"/>
                </a:cubicBezTo>
                <a:close/>
                <a:moveTo>
                  <a:pt x="378" y="796"/>
                </a:moveTo>
                <a:cubicBezTo>
                  <a:pt x="378" y="797"/>
                  <a:pt x="378" y="797"/>
                  <a:pt x="378" y="797"/>
                </a:cubicBezTo>
                <a:cubicBezTo>
                  <a:pt x="379" y="797"/>
                  <a:pt x="379" y="797"/>
                  <a:pt x="379" y="797"/>
                </a:cubicBezTo>
                <a:cubicBezTo>
                  <a:pt x="379" y="796"/>
                  <a:pt x="379" y="796"/>
                  <a:pt x="378" y="796"/>
                </a:cubicBezTo>
                <a:close/>
                <a:moveTo>
                  <a:pt x="373" y="797"/>
                </a:moveTo>
                <a:cubicBezTo>
                  <a:pt x="373" y="797"/>
                  <a:pt x="373" y="797"/>
                  <a:pt x="372" y="797"/>
                </a:cubicBezTo>
                <a:cubicBezTo>
                  <a:pt x="372" y="797"/>
                  <a:pt x="372" y="797"/>
                  <a:pt x="372" y="798"/>
                </a:cubicBezTo>
                <a:cubicBezTo>
                  <a:pt x="372" y="798"/>
                  <a:pt x="372" y="798"/>
                  <a:pt x="372" y="797"/>
                </a:cubicBezTo>
                <a:cubicBezTo>
                  <a:pt x="371" y="797"/>
                  <a:pt x="371" y="797"/>
                  <a:pt x="371" y="797"/>
                </a:cubicBezTo>
                <a:cubicBezTo>
                  <a:pt x="372" y="798"/>
                  <a:pt x="372" y="798"/>
                  <a:pt x="372" y="798"/>
                </a:cubicBezTo>
                <a:cubicBezTo>
                  <a:pt x="372" y="798"/>
                  <a:pt x="372" y="798"/>
                  <a:pt x="373" y="798"/>
                </a:cubicBezTo>
                <a:cubicBezTo>
                  <a:pt x="373" y="798"/>
                  <a:pt x="373" y="798"/>
                  <a:pt x="373" y="797"/>
                </a:cubicBezTo>
                <a:close/>
                <a:moveTo>
                  <a:pt x="377" y="799"/>
                </a:moveTo>
                <a:cubicBezTo>
                  <a:pt x="378" y="799"/>
                  <a:pt x="378" y="799"/>
                  <a:pt x="378" y="799"/>
                </a:cubicBezTo>
                <a:cubicBezTo>
                  <a:pt x="378" y="799"/>
                  <a:pt x="378" y="799"/>
                  <a:pt x="378" y="799"/>
                </a:cubicBezTo>
                <a:cubicBezTo>
                  <a:pt x="378" y="799"/>
                  <a:pt x="378" y="799"/>
                  <a:pt x="378" y="798"/>
                </a:cubicBezTo>
                <a:cubicBezTo>
                  <a:pt x="377" y="798"/>
                  <a:pt x="377" y="798"/>
                  <a:pt x="377" y="798"/>
                </a:cubicBezTo>
                <a:cubicBezTo>
                  <a:pt x="377" y="798"/>
                  <a:pt x="377" y="798"/>
                  <a:pt x="377" y="797"/>
                </a:cubicBezTo>
                <a:cubicBezTo>
                  <a:pt x="376" y="797"/>
                  <a:pt x="376" y="797"/>
                  <a:pt x="376" y="797"/>
                </a:cubicBezTo>
                <a:cubicBezTo>
                  <a:pt x="376" y="797"/>
                  <a:pt x="376" y="797"/>
                  <a:pt x="376" y="797"/>
                </a:cubicBezTo>
                <a:cubicBezTo>
                  <a:pt x="376" y="798"/>
                  <a:pt x="376" y="798"/>
                  <a:pt x="376" y="798"/>
                </a:cubicBezTo>
                <a:cubicBezTo>
                  <a:pt x="376" y="798"/>
                  <a:pt x="376" y="798"/>
                  <a:pt x="376" y="798"/>
                </a:cubicBezTo>
                <a:cubicBezTo>
                  <a:pt x="376" y="797"/>
                  <a:pt x="376" y="797"/>
                  <a:pt x="375" y="797"/>
                </a:cubicBezTo>
                <a:cubicBezTo>
                  <a:pt x="375" y="797"/>
                  <a:pt x="375" y="797"/>
                  <a:pt x="375" y="797"/>
                </a:cubicBezTo>
                <a:cubicBezTo>
                  <a:pt x="375" y="797"/>
                  <a:pt x="375" y="797"/>
                  <a:pt x="374" y="797"/>
                </a:cubicBezTo>
                <a:cubicBezTo>
                  <a:pt x="375" y="798"/>
                  <a:pt x="376" y="798"/>
                  <a:pt x="377" y="798"/>
                </a:cubicBezTo>
                <a:lnTo>
                  <a:pt x="377" y="799"/>
                </a:lnTo>
                <a:close/>
                <a:moveTo>
                  <a:pt x="382" y="799"/>
                </a:moveTo>
                <a:cubicBezTo>
                  <a:pt x="382" y="799"/>
                  <a:pt x="382" y="799"/>
                  <a:pt x="382" y="798"/>
                </a:cubicBezTo>
                <a:cubicBezTo>
                  <a:pt x="382" y="798"/>
                  <a:pt x="382" y="798"/>
                  <a:pt x="382" y="798"/>
                </a:cubicBezTo>
                <a:cubicBezTo>
                  <a:pt x="382" y="798"/>
                  <a:pt x="382" y="798"/>
                  <a:pt x="382" y="798"/>
                </a:cubicBezTo>
                <a:cubicBezTo>
                  <a:pt x="382" y="797"/>
                  <a:pt x="380" y="797"/>
                  <a:pt x="379" y="797"/>
                </a:cubicBezTo>
                <a:cubicBezTo>
                  <a:pt x="380" y="798"/>
                  <a:pt x="381" y="798"/>
                  <a:pt x="382" y="799"/>
                </a:cubicBezTo>
                <a:close/>
                <a:moveTo>
                  <a:pt x="367" y="797"/>
                </a:moveTo>
                <a:cubicBezTo>
                  <a:pt x="367" y="797"/>
                  <a:pt x="367" y="797"/>
                  <a:pt x="367" y="797"/>
                </a:cubicBezTo>
                <a:cubicBezTo>
                  <a:pt x="367" y="797"/>
                  <a:pt x="367" y="797"/>
                  <a:pt x="367" y="797"/>
                </a:cubicBezTo>
                <a:close/>
                <a:moveTo>
                  <a:pt x="374" y="797"/>
                </a:moveTo>
                <a:cubicBezTo>
                  <a:pt x="374" y="797"/>
                  <a:pt x="374" y="797"/>
                  <a:pt x="374" y="797"/>
                </a:cubicBezTo>
                <a:cubicBezTo>
                  <a:pt x="374" y="797"/>
                  <a:pt x="374" y="797"/>
                  <a:pt x="374" y="797"/>
                </a:cubicBezTo>
                <a:close/>
                <a:moveTo>
                  <a:pt x="386" y="802"/>
                </a:moveTo>
                <a:cubicBezTo>
                  <a:pt x="387" y="802"/>
                  <a:pt x="387" y="802"/>
                  <a:pt x="387" y="801"/>
                </a:cubicBezTo>
                <a:cubicBezTo>
                  <a:pt x="387" y="801"/>
                  <a:pt x="387" y="801"/>
                  <a:pt x="387" y="801"/>
                </a:cubicBezTo>
                <a:cubicBezTo>
                  <a:pt x="387" y="801"/>
                  <a:pt x="387" y="801"/>
                  <a:pt x="387" y="801"/>
                </a:cubicBezTo>
                <a:cubicBezTo>
                  <a:pt x="387" y="800"/>
                  <a:pt x="386" y="800"/>
                  <a:pt x="386" y="799"/>
                </a:cubicBezTo>
                <a:cubicBezTo>
                  <a:pt x="385" y="799"/>
                  <a:pt x="385" y="799"/>
                  <a:pt x="385" y="799"/>
                </a:cubicBezTo>
                <a:cubicBezTo>
                  <a:pt x="384" y="799"/>
                  <a:pt x="384" y="798"/>
                  <a:pt x="383" y="798"/>
                </a:cubicBezTo>
                <a:cubicBezTo>
                  <a:pt x="382" y="798"/>
                  <a:pt x="382" y="799"/>
                  <a:pt x="382" y="800"/>
                </a:cubicBezTo>
                <a:cubicBezTo>
                  <a:pt x="382" y="800"/>
                  <a:pt x="383" y="800"/>
                  <a:pt x="383" y="799"/>
                </a:cubicBezTo>
                <a:cubicBezTo>
                  <a:pt x="384" y="800"/>
                  <a:pt x="384" y="800"/>
                  <a:pt x="385" y="801"/>
                </a:cubicBezTo>
                <a:cubicBezTo>
                  <a:pt x="385" y="802"/>
                  <a:pt x="385" y="802"/>
                  <a:pt x="385" y="802"/>
                </a:cubicBezTo>
                <a:cubicBezTo>
                  <a:pt x="386" y="802"/>
                  <a:pt x="386" y="801"/>
                  <a:pt x="386" y="802"/>
                </a:cubicBezTo>
                <a:close/>
                <a:moveTo>
                  <a:pt x="374" y="800"/>
                </a:moveTo>
                <a:cubicBezTo>
                  <a:pt x="374" y="799"/>
                  <a:pt x="374" y="799"/>
                  <a:pt x="374" y="799"/>
                </a:cubicBezTo>
                <a:cubicBezTo>
                  <a:pt x="374" y="799"/>
                  <a:pt x="374" y="799"/>
                  <a:pt x="374" y="799"/>
                </a:cubicBezTo>
                <a:cubicBezTo>
                  <a:pt x="374" y="799"/>
                  <a:pt x="374" y="799"/>
                  <a:pt x="374" y="800"/>
                </a:cubicBezTo>
                <a:cubicBezTo>
                  <a:pt x="374" y="800"/>
                  <a:pt x="374" y="800"/>
                  <a:pt x="374" y="800"/>
                </a:cubicBezTo>
                <a:close/>
                <a:moveTo>
                  <a:pt x="377" y="801"/>
                </a:moveTo>
                <a:cubicBezTo>
                  <a:pt x="377" y="801"/>
                  <a:pt x="378" y="800"/>
                  <a:pt x="379" y="800"/>
                </a:cubicBezTo>
                <a:cubicBezTo>
                  <a:pt x="379" y="800"/>
                  <a:pt x="379" y="800"/>
                  <a:pt x="379" y="800"/>
                </a:cubicBezTo>
                <a:cubicBezTo>
                  <a:pt x="379" y="799"/>
                  <a:pt x="379" y="799"/>
                  <a:pt x="378" y="799"/>
                </a:cubicBezTo>
                <a:cubicBezTo>
                  <a:pt x="378" y="800"/>
                  <a:pt x="378" y="800"/>
                  <a:pt x="377" y="800"/>
                </a:cubicBezTo>
                <a:cubicBezTo>
                  <a:pt x="377" y="800"/>
                  <a:pt x="377" y="800"/>
                  <a:pt x="377" y="800"/>
                </a:cubicBezTo>
                <a:cubicBezTo>
                  <a:pt x="377" y="800"/>
                  <a:pt x="377" y="800"/>
                  <a:pt x="377" y="800"/>
                </a:cubicBezTo>
                <a:cubicBezTo>
                  <a:pt x="376" y="800"/>
                  <a:pt x="376" y="800"/>
                  <a:pt x="376" y="800"/>
                </a:cubicBezTo>
                <a:cubicBezTo>
                  <a:pt x="377" y="801"/>
                  <a:pt x="376" y="801"/>
                  <a:pt x="377" y="801"/>
                </a:cubicBezTo>
                <a:close/>
                <a:moveTo>
                  <a:pt x="370" y="800"/>
                </a:moveTo>
                <a:cubicBezTo>
                  <a:pt x="370" y="801"/>
                  <a:pt x="370" y="801"/>
                  <a:pt x="370" y="801"/>
                </a:cubicBezTo>
                <a:cubicBezTo>
                  <a:pt x="371" y="801"/>
                  <a:pt x="371" y="801"/>
                  <a:pt x="371" y="801"/>
                </a:cubicBezTo>
                <a:cubicBezTo>
                  <a:pt x="370" y="800"/>
                  <a:pt x="370" y="800"/>
                  <a:pt x="370" y="800"/>
                </a:cubicBezTo>
                <a:close/>
                <a:moveTo>
                  <a:pt x="381" y="803"/>
                </a:moveTo>
                <a:cubicBezTo>
                  <a:pt x="381" y="803"/>
                  <a:pt x="381" y="803"/>
                  <a:pt x="381" y="803"/>
                </a:cubicBezTo>
                <a:cubicBezTo>
                  <a:pt x="381" y="803"/>
                  <a:pt x="381" y="804"/>
                  <a:pt x="381" y="804"/>
                </a:cubicBezTo>
                <a:cubicBezTo>
                  <a:pt x="382" y="804"/>
                  <a:pt x="382" y="804"/>
                  <a:pt x="382" y="803"/>
                </a:cubicBezTo>
                <a:cubicBezTo>
                  <a:pt x="382" y="803"/>
                  <a:pt x="382" y="803"/>
                  <a:pt x="382" y="803"/>
                </a:cubicBezTo>
                <a:cubicBezTo>
                  <a:pt x="382" y="803"/>
                  <a:pt x="382" y="803"/>
                  <a:pt x="382" y="803"/>
                </a:cubicBezTo>
                <a:cubicBezTo>
                  <a:pt x="383" y="803"/>
                  <a:pt x="382" y="803"/>
                  <a:pt x="383" y="803"/>
                </a:cubicBezTo>
                <a:cubicBezTo>
                  <a:pt x="382" y="803"/>
                  <a:pt x="382" y="803"/>
                  <a:pt x="382" y="803"/>
                </a:cubicBezTo>
                <a:cubicBezTo>
                  <a:pt x="382" y="803"/>
                  <a:pt x="382" y="803"/>
                  <a:pt x="382" y="803"/>
                </a:cubicBezTo>
                <a:cubicBezTo>
                  <a:pt x="382" y="802"/>
                  <a:pt x="382" y="803"/>
                  <a:pt x="382" y="802"/>
                </a:cubicBezTo>
                <a:cubicBezTo>
                  <a:pt x="382" y="802"/>
                  <a:pt x="382" y="801"/>
                  <a:pt x="382" y="801"/>
                </a:cubicBezTo>
                <a:cubicBezTo>
                  <a:pt x="382" y="800"/>
                  <a:pt x="382" y="800"/>
                  <a:pt x="382" y="800"/>
                </a:cubicBezTo>
                <a:cubicBezTo>
                  <a:pt x="381" y="801"/>
                  <a:pt x="382" y="801"/>
                  <a:pt x="382" y="801"/>
                </a:cubicBezTo>
                <a:cubicBezTo>
                  <a:pt x="381" y="801"/>
                  <a:pt x="381" y="801"/>
                  <a:pt x="381" y="801"/>
                </a:cubicBezTo>
                <a:cubicBezTo>
                  <a:pt x="381" y="801"/>
                  <a:pt x="381" y="801"/>
                  <a:pt x="381" y="801"/>
                </a:cubicBezTo>
                <a:cubicBezTo>
                  <a:pt x="381" y="801"/>
                  <a:pt x="381" y="801"/>
                  <a:pt x="381" y="801"/>
                </a:cubicBezTo>
                <a:cubicBezTo>
                  <a:pt x="381" y="801"/>
                  <a:pt x="381" y="801"/>
                  <a:pt x="381" y="801"/>
                </a:cubicBezTo>
                <a:cubicBezTo>
                  <a:pt x="381" y="802"/>
                  <a:pt x="381" y="802"/>
                  <a:pt x="381" y="802"/>
                </a:cubicBezTo>
                <a:cubicBezTo>
                  <a:pt x="381" y="802"/>
                  <a:pt x="381" y="802"/>
                  <a:pt x="382" y="801"/>
                </a:cubicBezTo>
                <a:cubicBezTo>
                  <a:pt x="382" y="801"/>
                  <a:pt x="382" y="801"/>
                  <a:pt x="382" y="801"/>
                </a:cubicBezTo>
                <a:cubicBezTo>
                  <a:pt x="382" y="802"/>
                  <a:pt x="381" y="802"/>
                  <a:pt x="381" y="803"/>
                </a:cubicBezTo>
                <a:cubicBezTo>
                  <a:pt x="381" y="803"/>
                  <a:pt x="381" y="803"/>
                  <a:pt x="381" y="803"/>
                </a:cubicBezTo>
                <a:close/>
                <a:moveTo>
                  <a:pt x="371" y="801"/>
                </a:moveTo>
                <a:cubicBezTo>
                  <a:pt x="371" y="801"/>
                  <a:pt x="371" y="801"/>
                  <a:pt x="371" y="801"/>
                </a:cubicBezTo>
                <a:cubicBezTo>
                  <a:pt x="371" y="801"/>
                  <a:pt x="371" y="801"/>
                  <a:pt x="371" y="801"/>
                </a:cubicBezTo>
                <a:cubicBezTo>
                  <a:pt x="371" y="801"/>
                  <a:pt x="371" y="801"/>
                  <a:pt x="371" y="801"/>
                </a:cubicBezTo>
                <a:close/>
                <a:moveTo>
                  <a:pt x="372" y="801"/>
                </a:moveTo>
                <a:cubicBezTo>
                  <a:pt x="372" y="802"/>
                  <a:pt x="372" y="802"/>
                  <a:pt x="372" y="802"/>
                </a:cubicBezTo>
                <a:cubicBezTo>
                  <a:pt x="372" y="802"/>
                  <a:pt x="372" y="802"/>
                  <a:pt x="372" y="802"/>
                </a:cubicBezTo>
                <a:cubicBezTo>
                  <a:pt x="372" y="802"/>
                  <a:pt x="372" y="802"/>
                  <a:pt x="372" y="802"/>
                </a:cubicBezTo>
                <a:cubicBezTo>
                  <a:pt x="373" y="802"/>
                  <a:pt x="372" y="802"/>
                  <a:pt x="373" y="802"/>
                </a:cubicBezTo>
                <a:cubicBezTo>
                  <a:pt x="372" y="801"/>
                  <a:pt x="373" y="802"/>
                  <a:pt x="372" y="801"/>
                </a:cubicBezTo>
                <a:close/>
                <a:moveTo>
                  <a:pt x="390" y="803"/>
                </a:moveTo>
                <a:cubicBezTo>
                  <a:pt x="390" y="802"/>
                  <a:pt x="389" y="802"/>
                  <a:pt x="389" y="802"/>
                </a:cubicBezTo>
                <a:cubicBezTo>
                  <a:pt x="389" y="802"/>
                  <a:pt x="389" y="802"/>
                  <a:pt x="389" y="802"/>
                </a:cubicBezTo>
                <a:cubicBezTo>
                  <a:pt x="389" y="802"/>
                  <a:pt x="388" y="802"/>
                  <a:pt x="388" y="802"/>
                </a:cubicBezTo>
                <a:cubicBezTo>
                  <a:pt x="388" y="802"/>
                  <a:pt x="388" y="802"/>
                  <a:pt x="387" y="802"/>
                </a:cubicBezTo>
                <a:cubicBezTo>
                  <a:pt x="387" y="802"/>
                  <a:pt x="387" y="802"/>
                  <a:pt x="387" y="802"/>
                </a:cubicBezTo>
                <a:cubicBezTo>
                  <a:pt x="387" y="803"/>
                  <a:pt x="388" y="803"/>
                  <a:pt x="388" y="803"/>
                </a:cubicBezTo>
                <a:cubicBezTo>
                  <a:pt x="389" y="803"/>
                  <a:pt x="389" y="803"/>
                  <a:pt x="390" y="803"/>
                </a:cubicBezTo>
                <a:close/>
                <a:moveTo>
                  <a:pt x="384" y="802"/>
                </a:moveTo>
                <a:cubicBezTo>
                  <a:pt x="384" y="802"/>
                  <a:pt x="384" y="802"/>
                  <a:pt x="384" y="802"/>
                </a:cubicBezTo>
                <a:cubicBezTo>
                  <a:pt x="384" y="802"/>
                  <a:pt x="384" y="802"/>
                  <a:pt x="383" y="802"/>
                </a:cubicBezTo>
                <a:cubicBezTo>
                  <a:pt x="383" y="802"/>
                  <a:pt x="383" y="802"/>
                  <a:pt x="384" y="802"/>
                </a:cubicBezTo>
                <a:close/>
                <a:moveTo>
                  <a:pt x="383" y="802"/>
                </a:moveTo>
                <a:cubicBezTo>
                  <a:pt x="383" y="803"/>
                  <a:pt x="382" y="803"/>
                  <a:pt x="383" y="803"/>
                </a:cubicBezTo>
                <a:cubicBezTo>
                  <a:pt x="383" y="802"/>
                  <a:pt x="383" y="802"/>
                  <a:pt x="383" y="802"/>
                </a:cubicBezTo>
                <a:cubicBezTo>
                  <a:pt x="383" y="802"/>
                  <a:pt x="383" y="802"/>
                  <a:pt x="383" y="802"/>
                </a:cubicBezTo>
                <a:cubicBezTo>
                  <a:pt x="383" y="802"/>
                  <a:pt x="383" y="802"/>
                  <a:pt x="383" y="802"/>
                </a:cubicBezTo>
                <a:close/>
                <a:moveTo>
                  <a:pt x="385" y="803"/>
                </a:moveTo>
                <a:cubicBezTo>
                  <a:pt x="385" y="803"/>
                  <a:pt x="385" y="803"/>
                  <a:pt x="384" y="804"/>
                </a:cubicBezTo>
                <a:cubicBezTo>
                  <a:pt x="384" y="804"/>
                  <a:pt x="385" y="804"/>
                  <a:pt x="385" y="804"/>
                </a:cubicBezTo>
                <a:cubicBezTo>
                  <a:pt x="385" y="804"/>
                  <a:pt x="385" y="804"/>
                  <a:pt x="385" y="804"/>
                </a:cubicBezTo>
                <a:cubicBezTo>
                  <a:pt x="385" y="804"/>
                  <a:pt x="385" y="804"/>
                  <a:pt x="385" y="803"/>
                </a:cubicBezTo>
                <a:cubicBezTo>
                  <a:pt x="385" y="803"/>
                  <a:pt x="385" y="803"/>
                  <a:pt x="385" y="803"/>
                </a:cubicBezTo>
                <a:close/>
                <a:moveTo>
                  <a:pt x="384" y="803"/>
                </a:moveTo>
                <a:cubicBezTo>
                  <a:pt x="384" y="804"/>
                  <a:pt x="384" y="803"/>
                  <a:pt x="384" y="804"/>
                </a:cubicBezTo>
                <a:cubicBezTo>
                  <a:pt x="384" y="804"/>
                  <a:pt x="384" y="804"/>
                  <a:pt x="384" y="804"/>
                </a:cubicBezTo>
                <a:cubicBezTo>
                  <a:pt x="384" y="804"/>
                  <a:pt x="384" y="804"/>
                  <a:pt x="384" y="804"/>
                </a:cubicBezTo>
                <a:cubicBezTo>
                  <a:pt x="384" y="803"/>
                  <a:pt x="384" y="803"/>
                  <a:pt x="384" y="803"/>
                </a:cubicBezTo>
                <a:cubicBezTo>
                  <a:pt x="384" y="803"/>
                  <a:pt x="384" y="803"/>
                  <a:pt x="384" y="803"/>
                </a:cubicBezTo>
                <a:close/>
                <a:moveTo>
                  <a:pt x="351" y="804"/>
                </a:moveTo>
                <a:cubicBezTo>
                  <a:pt x="351" y="804"/>
                  <a:pt x="351" y="804"/>
                  <a:pt x="351" y="804"/>
                </a:cubicBezTo>
                <a:cubicBezTo>
                  <a:pt x="351" y="804"/>
                  <a:pt x="351" y="804"/>
                  <a:pt x="351" y="804"/>
                </a:cubicBezTo>
                <a:cubicBezTo>
                  <a:pt x="351" y="804"/>
                  <a:pt x="351" y="804"/>
                  <a:pt x="351" y="804"/>
                </a:cubicBezTo>
                <a:close/>
                <a:moveTo>
                  <a:pt x="400" y="808"/>
                </a:moveTo>
                <a:cubicBezTo>
                  <a:pt x="399" y="807"/>
                  <a:pt x="397" y="806"/>
                  <a:pt x="396" y="806"/>
                </a:cubicBezTo>
                <a:cubicBezTo>
                  <a:pt x="396" y="805"/>
                  <a:pt x="395" y="806"/>
                  <a:pt x="395" y="806"/>
                </a:cubicBezTo>
                <a:cubicBezTo>
                  <a:pt x="395" y="805"/>
                  <a:pt x="395" y="805"/>
                  <a:pt x="394" y="805"/>
                </a:cubicBezTo>
                <a:cubicBezTo>
                  <a:pt x="394" y="805"/>
                  <a:pt x="394" y="805"/>
                  <a:pt x="393" y="805"/>
                </a:cubicBezTo>
                <a:cubicBezTo>
                  <a:pt x="393" y="805"/>
                  <a:pt x="393" y="805"/>
                  <a:pt x="393" y="805"/>
                </a:cubicBezTo>
                <a:cubicBezTo>
                  <a:pt x="393" y="804"/>
                  <a:pt x="393" y="804"/>
                  <a:pt x="392" y="804"/>
                </a:cubicBezTo>
                <a:cubicBezTo>
                  <a:pt x="392" y="804"/>
                  <a:pt x="392" y="804"/>
                  <a:pt x="392" y="804"/>
                </a:cubicBezTo>
                <a:cubicBezTo>
                  <a:pt x="392" y="804"/>
                  <a:pt x="392" y="804"/>
                  <a:pt x="392" y="804"/>
                </a:cubicBezTo>
                <a:cubicBezTo>
                  <a:pt x="392" y="805"/>
                  <a:pt x="392" y="805"/>
                  <a:pt x="392" y="806"/>
                </a:cubicBezTo>
                <a:cubicBezTo>
                  <a:pt x="395" y="806"/>
                  <a:pt x="395" y="807"/>
                  <a:pt x="396" y="808"/>
                </a:cubicBezTo>
                <a:cubicBezTo>
                  <a:pt x="397" y="809"/>
                  <a:pt x="398" y="808"/>
                  <a:pt x="399" y="809"/>
                </a:cubicBezTo>
                <a:cubicBezTo>
                  <a:pt x="399" y="809"/>
                  <a:pt x="400" y="809"/>
                  <a:pt x="400" y="809"/>
                </a:cubicBezTo>
                <a:cubicBezTo>
                  <a:pt x="400" y="809"/>
                  <a:pt x="400" y="809"/>
                  <a:pt x="400" y="808"/>
                </a:cubicBezTo>
                <a:close/>
                <a:moveTo>
                  <a:pt x="386" y="805"/>
                </a:moveTo>
                <a:cubicBezTo>
                  <a:pt x="386" y="805"/>
                  <a:pt x="386" y="805"/>
                  <a:pt x="386" y="805"/>
                </a:cubicBezTo>
                <a:cubicBezTo>
                  <a:pt x="386" y="806"/>
                  <a:pt x="386" y="805"/>
                  <a:pt x="386" y="805"/>
                </a:cubicBezTo>
                <a:cubicBezTo>
                  <a:pt x="387" y="805"/>
                  <a:pt x="387" y="805"/>
                  <a:pt x="387" y="805"/>
                </a:cubicBezTo>
                <a:cubicBezTo>
                  <a:pt x="387" y="805"/>
                  <a:pt x="387" y="805"/>
                  <a:pt x="387" y="804"/>
                </a:cubicBezTo>
                <a:cubicBezTo>
                  <a:pt x="387" y="804"/>
                  <a:pt x="387" y="804"/>
                  <a:pt x="387" y="804"/>
                </a:cubicBezTo>
                <a:cubicBezTo>
                  <a:pt x="386" y="804"/>
                  <a:pt x="386" y="804"/>
                  <a:pt x="386" y="804"/>
                </a:cubicBezTo>
                <a:cubicBezTo>
                  <a:pt x="386" y="804"/>
                  <a:pt x="386" y="804"/>
                  <a:pt x="385" y="804"/>
                </a:cubicBezTo>
                <a:cubicBezTo>
                  <a:pt x="385" y="804"/>
                  <a:pt x="385" y="804"/>
                  <a:pt x="385" y="804"/>
                </a:cubicBezTo>
                <a:cubicBezTo>
                  <a:pt x="386" y="804"/>
                  <a:pt x="386" y="804"/>
                  <a:pt x="386" y="804"/>
                </a:cubicBezTo>
                <a:cubicBezTo>
                  <a:pt x="386" y="805"/>
                  <a:pt x="386" y="805"/>
                  <a:pt x="386" y="805"/>
                </a:cubicBezTo>
                <a:close/>
                <a:moveTo>
                  <a:pt x="388" y="806"/>
                </a:moveTo>
                <a:cubicBezTo>
                  <a:pt x="388" y="805"/>
                  <a:pt x="388" y="805"/>
                  <a:pt x="387" y="805"/>
                </a:cubicBezTo>
                <a:cubicBezTo>
                  <a:pt x="387" y="805"/>
                  <a:pt x="387" y="805"/>
                  <a:pt x="388" y="805"/>
                </a:cubicBezTo>
                <a:cubicBezTo>
                  <a:pt x="388" y="806"/>
                  <a:pt x="388" y="806"/>
                  <a:pt x="388" y="806"/>
                </a:cubicBezTo>
                <a:close/>
                <a:moveTo>
                  <a:pt x="386" y="807"/>
                </a:moveTo>
                <a:cubicBezTo>
                  <a:pt x="386" y="807"/>
                  <a:pt x="386" y="807"/>
                  <a:pt x="386" y="807"/>
                </a:cubicBezTo>
                <a:cubicBezTo>
                  <a:pt x="386" y="807"/>
                  <a:pt x="386" y="807"/>
                  <a:pt x="386" y="807"/>
                </a:cubicBezTo>
                <a:cubicBezTo>
                  <a:pt x="386" y="807"/>
                  <a:pt x="386" y="807"/>
                  <a:pt x="386" y="807"/>
                </a:cubicBezTo>
                <a:cubicBezTo>
                  <a:pt x="386" y="807"/>
                  <a:pt x="386" y="807"/>
                  <a:pt x="386" y="807"/>
                </a:cubicBezTo>
                <a:close/>
                <a:moveTo>
                  <a:pt x="391" y="807"/>
                </a:moveTo>
                <a:cubicBezTo>
                  <a:pt x="391" y="807"/>
                  <a:pt x="391" y="807"/>
                  <a:pt x="391" y="807"/>
                </a:cubicBezTo>
                <a:cubicBezTo>
                  <a:pt x="391" y="807"/>
                  <a:pt x="391" y="807"/>
                  <a:pt x="391" y="807"/>
                </a:cubicBezTo>
                <a:close/>
                <a:moveTo>
                  <a:pt x="390" y="809"/>
                </a:moveTo>
                <a:cubicBezTo>
                  <a:pt x="390" y="809"/>
                  <a:pt x="390" y="808"/>
                  <a:pt x="390" y="808"/>
                </a:cubicBezTo>
                <a:cubicBezTo>
                  <a:pt x="390" y="808"/>
                  <a:pt x="390" y="808"/>
                  <a:pt x="390" y="808"/>
                </a:cubicBezTo>
                <a:cubicBezTo>
                  <a:pt x="390" y="808"/>
                  <a:pt x="390" y="808"/>
                  <a:pt x="389" y="808"/>
                </a:cubicBezTo>
                <a:cubicBezTo>
                  <a:pt x="389" y="809"/>
                  <a:pt x="389" y="809"/>
                  <a:pt x="390" y="809"/>
                </a:cubicBezTo>
                <a:cubicBezTo>
                  <a:pt x="390" y="809"/>
                  <a:pt x="390" y="809"/>
                  <a:pt x="390" y="809"/>
                </a:cubicBezTo>
                <a:close/>
                <a:moveTo>
                  <a:pt x="393" y="808"/>
                </a:moveTo>
                <a:cubicBezTo>
                  <a:pt x="393" y="808"/>
                  <a:pt x="393" y="808"/>
                  <a:pt x="393" y="808"/>
                </a:cubicBezTo>
                <a:cubicBezTo>
                  <a:pt x="393" y="809"/>
                  <a:pt x="393" y="809"/>
                  <a:pt x="393" y="809"/>
                </a:cubicBezTo>
                <a:cubicBezTo>
                  <a:pt x="393" y="809"/>
                  <a:pt x="393" y="809"/>
                  <a:pt x="394" y="809"/>
                </a:cubicBezTo>
                <a:cubicBezTo>
                  <a:pt x="394" y="809"/>
                  <a:pt x="394" y="809"/>
                  <a:pt x="394" y="809"/>
                </a:cubicBezTo>
                <a:cubicBezTo>
                  <a:pt x="394" y="809"/>
                  <a:pt x="394" y="809"/>
                  <a:pt x="394" y="809"/>
                </a:cubicBezTo>
                <a:cubicBezTo>
                  <a:pt x="394" y="808"/>
                  <a:pt x="394" y="808"/>
                  <a:pt x="394" y="808"/>
                </a:cubicBezTo>
                <a:cubicBezTo>
                  <a:pt x="394" y="808"/>
                  <a:pt x="394" y="808"/>
                  <a:pt x="394" y="808"/>
                </a:cubicBezTo>
                <a:lnTo>
                  <a:pt x="393" y="808"/>
                </a:lnTo>
                <a:close/>
                <a:moveTo>
                  <a:pt x="356" y="809"/>
                </a:moveTo>
                <a:cubicBezTo>
                  <a:pt x="356" y="809"/>
                  <a:pt x="357" y="809"/>
                  <a:pt x="357" y="809"/>
                </a:cubicBezTo>
                <a:cubicBezTo>
                  <a:pt x="357" y="808"/>
                  <a:pt x="357" y="808"/>
                  <a:pt x="357" y="808"/>
                </a:cubicBezTo>
                <a:cubicBezTo>
                  <a:pt x="356" y="808"/>
                  <a:pt x="356" y="808"/>
                  <a:pt x="356" y="808"/>
                </a:cubicBezTo>
                <a:cubicBezTo>
                  <a:pt x="356" y="809"/>
                  <a:pt x="356" y="809"/>
                  <a:pt x="356" y="809"/>
                </a:cubicBezTo>
                <a:close/>
                <a:moveTo>
                  <a:pt x="403" y="809"/>
                </a:moveTo>
                <a:cubicBezTo>
                  <a:pt x="402" y="809"/>
                  <a:pt x="402" y="809"/>
                  <a:pt x="401" y="809"/>
                </a:cubicBezTo>
                <a:cubicBezTo>
                  <a:pt x="401" y="809"/>
                  <a:pt x="401" y="809"/>
                  <a:pt x="401" y="809"/>
                </a:cubicBezTo>
                <a:cubicBezTo>
                  <a:pt x="401" y="810"/>
                  <a:pt x="401" y="810"/>
                  <a:pt x="401" y="810"/>
                </a:cubicBezTo>
                <a:cubicBezTo>
                  <a:pt x="402" y="810"/>
                  <a:pt x="402" y="810"/>
                  <a:pt x="403" y="810"/>
                </a:cubicBezTo>
                <a:lnTo>
                  <a:pt x="403" y="809"/>
                </a:lnTo>
                <a:close/>
                <a:moveTo>
                  <a:pt x="396" y="809"/>
                </a:moveTo>
                <a:cubicBezTo>
                  <a:pt x="396" y="809"/>
                  <a:pt x="396" y="809"/>
                  <a:pt x="396" y="809"/>
                </a:cubicBezTo>
                <a:cubicBezTo>
                  <a:pt x="396" y="809"/>
                  <a:pt x="396" y="809"/>
                  <a:pt x="396" y="809"/>
                </a:cubicBezTo>
                <a:cubicBezTo>
                  <a:pt x="396" y="809"/>
                  <a:pt x="396" y="809"/>
                  <a:pt x="396" y="809"/>
                </a:cubicBezTo>
                <a:close/>
                <a:moveTo>
                  <a:pt x="405" y="810"/>
                </a:moveTo>
                <a:cubicBezTo>
                  <a:pt x="405" y="811"/>
                  <a:pt x="405" y="811"/>
                  <a:pt x="405" y="811"/>
                </a:cubicBezTo>
                <a:cubicBezTo>
                  <a:pt x="405" y="811"/>
                  <a:pt x="405" y="811"/>
                  <a:pt x="405" y="811"/>
                </a:cubicBezTo>
                <a:cubicBezTo>
                  <a:pt x="405" y="811"/>
                  <a:pt x="405" y="811"/>
                  <a:pt x="405" y="811"/>
                </a:cubicBezTo>
                <a:cubicBezTo>
                  <a:pt x="405" y="810"/>
                  <a:pt x="405" y="810"/>
                  <a:pt x="405" y="810"/>
                </a:cubicBezTo>
                <a:close/>
                <a:moveTo>
                  <a:pt x="371" y="812"/>
                </a:moveTo>
                <a:cubicBezTo>
                  <a:pt x="371" y="812"/>
                  <a:pt x="371" y="811"/>
                  <a:pt x="370" y="811"/>
                </a:cubicBezTo>
                <a:cubicBezTo>
                  <a:pt x="370" y="811"/>
                  <a:pt x="370" y="811"/>
                  <a:pt x="370" y="811"/>
                </a:cubicBezTo>
                <a:cubicBezTo>
                  <a:pt x="369" y="811"/>
                  <a:pt x="369" y="811"/>
                  <a:pt x="368" y="812"/>
                </a:cubicBezTo>
                <a:cubicBezTo>
                  <a:pt x="368" y="812"/>
                  <a:pt x="368" y="812"/>
                  <a:pt x="368" y="812"/>
                </a:cubicBezTo>
                <a:cubicBezTo>
                  <a:pt x="368" y="812"/>
                  <a:pt x="368" y="813"/>
                  <a:pt x="368" y="813"/>
                </a:cubicBezTo>
                <a:cubicBezTo>
                  <a:pt x="369" y="813"/>
                  <a:pt x="369" y="813"/>
                  <a:pt x="369" y="813"/>
                </a:cubicBezTo>
                <a:cubicBezTo>
                  <a:pt x="369" y="814"/>
                  <a:pt x="369" y="814"/>
                  <a:pt x="369" y="814"/>
                </a:cubicBezTo>
                <a:cubicBezTo>
                  <a:pt x="370" y="814"/>
                  <a:pt x="370" y="814"/>
                  <a:pt x="370" y="814"/>
                </a:cubicBezTo>
                <a:cubicBezTo>
                  <a:pt x="370" y="813"/>
                  <a:pt x="370" y="813"/>
                  <a:pt x="371" y="812"/>
                </a:cubicBezTo>
                <a:cubicBezTo>
                  <a:pt x="371" y="812"/>
                  <a:pt x="371" y="812"/>
                  <a:pt x="371" y="812"/>
                </a:cubicBezTo>
                <a:close/>
                <a:moveTo>
                  <a:pt x="407" y="811"/>
                </a:moveTo>
                <a:cubicBezTo>
                  <a:pt x="407" y="811"/>
                  <a:pt x="407" y="811"/>
                  <a:pt x="407" y="811"/>
                </a:cubicBezTo>
                <a:cubicBezTo>
                  <a:pt x="407" y="811"/>
                  <a:pt x="407" y="811"/>
                  <a:pt x="406" y="811"/>
                </a:cubicBezTo>
                <a:cubicBezTo>
                  <a:pt x="406" y="811"/>
                  <a:pt x="406" y="811"/>
                  <a:pt x="406" y="811"/>
                </a:cubicBezTo>
                <a:cubicBezTo>
                  <a:pt x="406" y="811"/>
                  <a:pt x="406" y="811"/>
                  <a:pt x="406" y="812"/>
                </a:cubicBezTo>
                <a:cubicBezTo>
                  <a:pt x="407" y="812"/>
                  <a:pt x="407" y="812"/>
                  <a:pt x="407" y="811"/>
                </a:cubicBezTo>
                <a:close/>
                <a:moveTo>
                  <a:pt x="361" y="811"/>
                </a:moveTo>
                <a:cubicBezTo>
                  <a:pt x="360" y="811"/>
                  <a:pt x="360" y="811"/>
                  <a:pt x="360" y="811"/>
                </a:cubicBezTo>
                <a:cubicBezTo>
                  <a:pt x="361" y="812"/>
                  <a:pt x="361" y="812"/>
                  <a:pt x="362" y="813"/>
                </a:cubicBezTo>
                <a:cubicBezTo>
                  <a:pt x="362" y="813"/>
                  <a:pt x="362" y="813"/>
                  <a:pt x="362" y="813"/>
                </a:cubicBezTo>
                <a:cubicBezTo>
                  <a:pt x="362" y="812"/>
                  <a:pt x="361" y="812"/>
                  <a:pt x="361" y="811"/>
                </a:cubicBezTo>
                <a:cubicBezTo>
                  <a:pt x="361" y="811"/>
                  <a:pt x="361" y="811"/>
                  <a:pt x="361" y="811"/>
                </a:cubicBezTo>
                <a:close/>
                <a:moveTo>
                  <a:pt x="410" y="813"/>
                </a:moveTo>
                <a:cubicBezTo>
                  <a:pt x="410" y="812"/>
                  <a:pt x="410" y="812"/>
                  <a:pt x="410" y="812"/>
                </a:cubicBezTo>
                <a:cubicBezTo>
                  <a:pt x="410" y="812"/>
                  <a:pt x="410" y="812"/>
                  <a:pt x="410" y="812"/>
                </a:cubicBezTo>
                <a:cubicBezTo>
                  <a:pt x="410" y="812"/>
                  <a:pt x="410" y="812"/>
                  <a:pt x="409" y="812"/>
                </a:cubicBezTo>
                <a:cubicBezTo>
                  <a:pt x="409" y="812"/>
                  <a:pt x="409" y="812"/>
                  <a:pt x="409" y="812"/>
                </a:cubicBezTo>
                <a:cubicBezTo>
                  <a:pt x="409" y="813"/>
                  <a:pt x="409" y="813"/>
                  <a:pt x="409" y="813"/>
                </a:cubicBezTo>
                <a:lnTo>
                  <a:pt x="410" y="813"/>
                </a:lnTo>
                <a:close/>
                <a:moveTo>
                  <a:pt x="388" y="814"/>
                </a:moveTo>
                <a:cubicBezTo>
                  <a:pt x="388" y="813"/>
                  <a:pt x="388" y="813"/>
                  <a:pt x="388" y="813"/>
                </a:cubicBezTo>
                <a:cubicBezTo>
                  <a:pt x="387" y="812"/>
                  <a:pt x="387" y="812"/>
                  <a:pt x="387" y="812"/>
                </a:cubicBezTo>
                <a:cubicBezTo>
                  <a:pt x="387" y="812"/>
                  <a:pt x="387" y="812"/>
                  <a:pt x="387" y="812"/>
                </a:cubicBezTo>
                <a:cubicBezTo>
                  <a:pt x="386" y="812"/>
                  <a:pt x="386" y="812"/>
                  <a:pt x="386" y="812"/>
                </a:cubicBezTo>
                <a:cubicBezTo>
                  <a:pt x="386" y="813"/>
                  <a:pt x="386" y="812"/>
                  <a:pt x="386" y="813"/>
                </a:cubicBezTo>
                <a:cubicBezTo>
                  <a:pt x="386" y="813"/>
                  <a:pt x="387" y="813"/>
                  <a:pt x="387" y="813"/>
                </a:cubicBezTo>
                <a:cubicBezTo>
                  <a:pt x="388" y="813"/>
                  <a:pt x="388" y="813"/>
                  <a:pt x="388" y="814"/>
                </a:cubicBezTo>
                <a:close/>
                <a:moveTo>
                  <a:pt x="402" y="812"/>
                </a:moveTo>
                <a:cubicBezTo>
                  <a:pt x="402" y="812"/>
                  <a:pt x="402" y="812"/>
                  <a:pt x="402" y="812"/>
                </a:cubicBezTo>
                <a:cubicBezTo>
                  <a:pt x="402" y="812"/>
                  <a:pt x="402" y="812"/>
                  <a:pt x="402" y="812"/>
                </a:cubicBezTo>
                <a:close/>
                <a:moveTo>
                  <a:pt x="375" y="815"/>
                </a:moveTo>
                <a:cubicBezTo>
                  <a:pt x="375" y="814"/>
                  <a:pt x="375" y="814"/>
                  <a:pt x="375" y="814"/>
                </a:cubicBezTo>
                <a:cubicBezTo>
                  <a:pt x="375" y="814"/>
                  <a:pt x="375" y="814"/>
                  <a:pt x="375" y="813"/>
                </a:cubicBezTo>
                <a:cubicBezTo>
                  <a:pt x="374" y="813"/>
                  <a:pt x="374" y="813"/>
                  <a:pt x="373" y="813"/>
                </a:cubicBezTo>
                <a:cubicBezTo>
                  <a:pt x="373" y="813"/>
                  <a:pt x="373" y="813"/>
                  <a:pt x="373" y="812"/>
                </a:cubicBezTo>
                <a:cubicBezTo>
                  <a:pt x="372" y="812"/>
                  <a:pt x="372" y="812"/>
                  <a:pt x="372" y="812"/>
                </a:cubicBezTo>
                <a:cubicBezTo>
                  <a:pt x="372" y="812"/>
                  <a:pt x="372" y="812"/>
                  <a:pt x="372" y="812"/>
                </a:cubicBezTo>
                <a:cubicBezTo>
                  <a:pt x="372" y="813"/>
                  <a:pt x="372" y="814"/>
                  <a:pt x="373" y="814"/>
                </a:cubicBezTo>
                <a:cubicBezTo>
                  <a:pt x="373" y="814"/>
                  <a:pt x="372" y="814"/>
                  <a:pt x="372" y="815"/>
                </a:cubicBezTo>
                <a:cubicBezTo>
                  <a:pt x="372" y="815"/>
                  <a:pt x="372" y="814"/>
                  <a:pt x="371" y="814"/>
                </a:cubicBezTo>
                <a:cubicBezTo>
                  <a:pt x="371" y="814"/>
                  <a:pt x="371" y="814"/>
                  <a:pt x="371" y="815"/>
                </a:cubicBezTo>
                <a:cubicBezTo>
                  <a:pt x="371" y="815"/>
                  <a:pt x="372" y="816"/>
                  <a:pt x="373" y="816"/>
                </a:cubicBezTo>
                <a:cubicBezTo>
                  <a:pt x="373" y="816"/>
                  <a:pt x="373" y="815"/>
                  <a:pt x="373" y="815"/>
                </a:cubicBezTo>
                <a:cubicBezTo>
                  <a:pt x="374" y="814"/>
                  <a:pt x="374" y="815"/>
                  <a:pt x="375" y="815"/>
                </a:cubicBezTo>
                <a:close/>
                <a:moveTo>
                  <a:pt x="363" y="813"/>
                </a:moveTo>
                <a:cubicBezTo>
                  <a:pt x="363" y="813"/>
                  <a:pt x="363" y="813"/>
                  <a:pt x="363" y="813"/>
                </a:cubicBezTo>
                <a:cubicBezTo>
                  <a:pt x="363" y="813"/>
                  <a:pt x="363" y="813"/>
                  <a:pt x="363" y="813"/>
                </a:cubicBezTo>
                <a:cubicBezTo>
                  <a:pt x="363" y="813"/>
                  <a:pt x="363" y="813"/>
                  <a:pt x="363" y="813"/>
                </a:cubicBezTo>
                <a:cubicBezTo>
                  <a:pt x="363" y="813"/>
                  <a:pt x="363" y="813"/>
                  <a:pt x="363" y="813"/>
                </a:cubicBezTo>
                <a:cubicBezTo>
                  <a:pt x="363" y="813"/>
                  <a:pt x="363" y="813"/>
                  <a:pt x="363" y="813"/>
                </a:cubicBezTo>
                <a:close/>
                <a:moveTo>
                  <a:pt x="366" y="813"/>
                </a:moveTo>
                <a:cubicBezTo>
                  <a:pt x="366" y="813"/>
                  <a:pt x="366" y="813"/>
                  <a:pt x="366" y="813"/>
                </a:cubicBezTo>
                <a:cubicBezTo>
                  <a:pt x="366" y="813"/>
                  <a:pt x="366" y="813"/>
                  <a:pt x="366" y="813"/>
                </a:cubicBezTo>
                <a:cubicBezTo>
                  <a:pt x="366" y="813"/>
                  <a:pt x="366" y="813"/>
                  <a:pt x="366" y="813"/>
                </a:cubicBezTo>
                <a:cubicBezTo>
                  <a:pt x="366" y="813"/>
                  <a:pt x="366" y="813"/>
                  <a:pt x="366" y="813"/>
                </a:cubicBezTo>
                <a:close/>
                <a:moveTo>
                  <a:pt x="412" y="813"/>
                </a:moveTo>
                <a:cubicBezTo>
                  <a:pt x="411" y="813"/>
                  <a:pt x="412" y="813"/>
                  <a:pt x="412" y="813"/>
                </a:cubicBezTo>
                <a:cubicBezTo>
                  <a:pt x="412" y="813"/>
                  <a:pt x="412" y="813"/>
                  <a:pt x="412" y="813"/>
                </a:cubicBezTo>
                <a:close/>
                <a:moveTo>
                  <a:pt x="406" y="813"/>
                </a:moveTo>
                <a:cubicBezTo>
                  <a:pt x="406" y="813"/>
                  <a:pt x="406" y="813"/>
                  <a:pt x="406" y="813"/>
                </a:cubicBezTo>
                <a:cubicBezTo>
                  <a:pt x="406" y="813"/>
                  <a:pt x="406" y="813"/>
                  <a:pt x="406" y="813"/>
                </a:cubicBezTo>
                <a:cubicBezTo>
                  <a:pt x="406" y="814"/>
                  <a:pt x="406" y="814"/>
                  <a:pt x="406" y="814"/>
                </a:cubicBezTo>
                <a:cubicBezTo>
                  <a:pt x="406" y="814"/>
                  <a:pt x="406" y="814"/>
                  <a:pt x="406" y="814"/>
                </a:cubicBezTo>
                <a:lnTo>
                  <a:pt x="406" y="813"/>
                </a:lnTo>
                <a:close/>
                <a:moveTo>
                  <a:pt x="415" y="814"/>
                </a:moveTo>
                <a:cubicBezTo>
                  <a:pt x="415" y="814"/>
                  <a:pt x="415" y="814"/>
                  <a:pt x="415" y="814"/>
                </a:cubicBezTo>
                <a:cubicBezTo>
                  <a:pt x="415" y="814"/>
                  <a:pt x="415" y="814"/>
                  <a:pt x="415" y="814"/>
                </a:cubicBezTo>
                <a:cubicBezTo>
                  <a:pt x="415" y="814"/>
                  <a:pt x="415" y="814"/>
                  <a:pt x="414" y="813"/>
                </a:cubicBezTo>
                <a:cubicBezTo>
                  <a:pt x="414" y="813"/>
                  <a:pt x="414" y="813"/>
                  <a:pt x="414" y="813"/>
                </a:cubicBezTo>
                <a:cubicBezTo>
                  <a:pt x="414" y="814"/>
                  <a:pt x="414" y="814"/>
                  <a:pt x="414" y="814"/>
                </a:cubicBezTo>
                <a:cubicBezTo>
                  <a:pt x="415" y="814"/>
                  <a:pt x="414" y="814"/>
                  <a:pt x="415" y="814"/>
                </a:cubicBezTo>
                <a:close/>
                <a:moveTo>
                  <a:pt x="364" y="814"/>
                </a:moveTo>
                <a:cubicBezTo>
                  <a:pt x="364" y="814"/>
                  <a:pt x="364" y="814"/>
                  <a:pt x="364" y="814"/>
                </a:cubicBezTo>
                <a:cubicBezTo>
                  <a:pt x="364" y="814"/>
                  <a:pt x="364" y="814"/>
                  <a:pt x="364" y="814"/>
                </a:cubicBezTo>
                <a:close/>
                <a:moveTo>
                  <a:pt x="367" y="814"/>
                </a:moveTo>
                <a:cubicBezTo>
                  <a:pt x="367" y="814"/>
                  <a:pt x="367" y="814"/>
                  <a:pt x="367" y="814"/>
                </a:cubicBezTo>
                <a:cubicBezTo>
                  <a:pt x="367" y="814"/>
                  <a:pt x="367" y="814"/>
                  <a:pt x="367" y="814"/>
                </a:cubicBezTo>
                <a:cubicBezTo>
                  <a:pt x="367" y="814"/>
                  <a:pt x="367" y="814"/>
                  <a:pt x="367" y="814"/>
                </a:cubicBezTo>
                <a:close/>
                <a:moveTo>
                  <a:pt x="516" y="853"/>
                </a:moveTo>
                <a:cubicBezTo>
                  <a:pt x="516" y="852"/>
                  <a:pt x="516" y="852"/>
                  <a:pt x="516" y="852"/>
                </a:cubicBezTo>
                <a:cubicBezTo>
                  <a:pt x="516" y="852"/>
                  <a:pt x="516" y="852"/>
                  <a:pt x="516" y="852"/>
                </a:cubicBezTo>
                <a:cubicBezTo>
                  <a:pt x="516" y="852"/>
                  <a:pt x="516" y="852"/>
                  <a:pt x="516" y="853"/>
                </a:cubicBezTo>
                <a:cubicBezTo>
                  <a:pt x="517" y="853"/>
                  <a:pt x="517" y="853"/>
                  <a:pt x="517" y="853"/>
                </a:cubicBezTo>
                <a:cubicBezTo>
                  <a:pt x="517" y="852"/>
                  <a:pt x="518" y="850"/>
                  <a:pt x="518" y="852"/>
                </a:cubicBezTo>
                <a:cubicBezTo>
                  <a:pt x="519" y="852"/>
                  <a:pt x="519" y="852"/>
                  <a:pt x="519" y="852"/>
                </a:cubicBezTo>
                <a:cubicBezTo>
                  <a:pt x="519" y="851"/>
                  <a:pt x="519" y="851"/>
                  <a:pt x="519" y="851"/>
                </a:cubicBezTo>
                <a:cubicBezTo>
                  <a:pt x="519" y="851"/>
                  <a:pt x="519" y="851"/>
                  <a:pt x="519" y="851"/>
                </a:cubicBezTo>
                <a:cubicBezTo>
                  <a:pt x="519" y="851"/>
                  <a:pt x="519" y="851"/>
                  <a:pt x="518" y="851"/>
                </a:cubicBezTo>
                <a:cubicBezTo>
                  <a:pt x="518" y="850"/>
                  <a:pt x="519" y="850"/>
                  <a:pt x="519" y="849"/>
                </a:cubicBezTo>
                <a:cubicBezTo>
                  <a:pt x="518" y="849"/>
                  <a:pt x="518" y="849"/>
                  <a:pt x="518" y="850"/>
                </a:cubicBezTo>
                <a:cubicBezTo>
                  <a:pt x="518" y="850"/>
                  <a:pt x="518" y="850"/>
                  <a:pt x="518" y="849"/>
                </a:cubicBezTo>
                <a:cubicBezTo>
                  <a:pt x="517" y="850"/>
                  <a:pt x="517" y="851"/>
                  <a:pt x="516" y="851"/>
                </a:cubicBezTo>
                <a:cubicBezTo>
                  <a:pt x="516" y="851"/>
                  <a:pt x="516" y="851"/>
                  <a:pt x="516" y="851"/>
                </a:cubicBezTo>
                <a:cubicBezTo>
                  <a:pt x="516" y="851"/>
                  <a:pt x="516" y="851"/>
                  <a:pt x="516" y="851"/>
                </a:cubicBezTo>
                <a:cubicBezTo>
                  <a:pt x="516" y="851"/>
                  <a:pt x="516" y="851"/>
                  <a:pt x="516" y="851"/>
                </a:cubicBezTo>
                <a:cubicBezTo>
                  <a:pt x="516" y="851"/>
                  <a:pt x="516" y="851"/>
                  <a:pt x="516" y="850"/>
                </a:cubicBezTo>
                <a:cubicBezTo>
                  <a:pt x="516" y="850"/>
                  <a:pt x="516" y="850"/>
                  <a:pt x="516" y="850"/>
                </a:cubicBezTo>
                <a:cubicBezTo>
                  <a:pt x="515" y="850"/>
                  <a:pt x="515" y="850"/>
                  <a:pt x="515" y="850"/>
                </a:cubicBezTo>
                <a:cubicBezTo>
                  <a:pt x="515" y="851"/>
                  <a:pt x="515" y="851"/>
                  <a:pt x="516" y="851"/>
                </a:cubicBezTo>
                <a:cubicBezTo>
                  <a:pt x="516" y="851"/>
                  <a:pt x="516" y="851"/>
                  <a:pt x="516" y="851"/>
                </a:cubicBezTo>
                <a:cubicBezTo>
                  <a:pt x="515" y="851"/>
                  <a:pt x="515" y="851"/>
                  <a:pt x="514" y="851"/>
                </a:cubicBezTo>
                <a:cubicBezTo>
                  <a:pt x="514" y="850"/>
                  <a:pt x="514" y="850"/>
                  <a:pt x="514" y="850"/>
                </a:cubicBezTo>
                <a:cubicBezTo>
                  <a:pt x="514" y="850"/>
                  <a:pt x="514" y="850"/>
                  <a:pt x="513" y="850"/>
                </a:cubicBezTo>
                <a:cubicBezTo>
                  <a:pt x="513" y="850"/>
                  <a:pt x="513" y="851"/>
                  <a:pt x="513" y="851"/>
                </a:cubicBezTo>
                <a:cubicBezTo>
                  <a:pt x="513" y="851"/>
                  <a:pt x="513" y="852"/>
                  <a:pt x="513" y="852"/>
                </a:cubicBezTo>
                <a:cubicBezTo>
                  <a:pt x="512" y="851"/>
                  <a:pt x="512" y="851"/>
                  <a:pt x="512" y="851"/>
                </a:cubicBezTo>
                <a:cubicBezTo>
                  <a:pt x="512" y="851"/>
                  <a:pt x="511" y="850"/>
                  <a:pt x="511" y="850"/>
                </a:cubicBezTo>
                <a:cubicBezTo>
                  <a:pt x="510" y="850"/>
                  <a:pt x="511" y="851"/>
                  <a:pt x="510" y="851"/>
                </a:cubicBezTo>
                <a:cubicBezTo>
                  <a:pt x="510" y="851"/>
                  <a:pt x="510" y="851"/>
                  <a:pt x="509" y="850"/>
                </a:cubicBezTo>
                <a:cubicBezTo>
                  <a:pt x="509" y="850"/>
                  <a:pt x="509" y="850"/>
                  <a:pt x="509" y="850"/>
                </a:cubicBezTo>
                <a:cubicBezTo>
                  <a:pt x="509" y="851"/>
                  <a:pt x="509" y="851"/>
                  <a:pt x="509" y="851"/>
                </a:cubicBezTo>
                <a:cubicBezTo>
                  <a:pt x="509" y="851"/>
                  <a:pt x="509" y="851"/>
                  <a:pt x="509" y="851"/>
                </a:cubicBezTo>
                <a:cubicBezTo>
                  <a:pt x="508" y="851"/>
                  <a:pt x="508" y="851"/>
                  <a:pt x="508" y="850"/>
                </a:cubicBezTo>
                <a:cubicBezTo>
                  <a:pt x="508" y="850"/>
                  <a:pt x="508" y="850"/>
                  <a:pt x="508" y="850"/>
                </a:cubicBezTo>
                <a:cubicBezTo>
                  <a:pt x="508" y="850"/>
                  <a:pt x="508" y="850"/>
                  <a:pt x="508" y="850"/>
                </a:cubicBezTo>
                <a:cubicBezTo>
                  <a:pt x="508" y="850"/>
                  <a:pt x="509" y="850"/>
                  <a:pt x="509" y="850"/>
                </a:cubicBezTo>
                <a:cubicBezTo>
                  <a:pt x="509" y="850"/>
                  <a:pt x="509" y="849"/>
                  <a:pt x="509" y="849"/>
                </a:cubicBezTo>
                <a:cubicBezTo>
                  <a:pt x="509" y="849"/>
                  <a:pt x="510" y="849"/>
                  <a:pt x="510" y="849"/>
                </a:cubicBezTo>
                <a:cubicBezTo>
                  <a:pt x="510" y="849"/>
                  <a:pt x="510" y="848"/>
                  <a:pt x="511" y="848"/>
                </a:cubicBezTo>
                <a:cubicBezTo>
                  <a:pt x="510" y="847"/>
                  <a:pt x="510" y="847"/>
                  <a:pt x="509" y="847"/>
                </a:cubicBezTo>
                <a:cubicBezTo>
                  <a:pt x="509" y="847"/>
                  <a:pt x="508" y="846"/>
                  <a:pt x="507" y="847"/>
                </a:cubicBezTo>
                <a:cubicBezTo>
                  <a:pt x="507" y="847"/>
                  <a:pt x="507" y="847"/>
                  <a:pt x="507" y="847"/>
                </a:cubicBezTo>
                <a:cubicBezTo>
                  <a:pt x="507" y="847"/>
                  <a:pt x="504" y="847"/>
                  <a:pt x="504" y="846"/>
                </a:cubicBezTo>
                <a:cubicBezTo>
                  <a:pt x="504" y="847"/>
                  <a:pt x="504" y="847"/>
                  <a:pt x="504" y="847"/>
                </a:cubicBezTo>
                <a:cubicBezTo>
                  <a:pt x="503" y="847"/>
                  <a:pt x="503" y="847"/>
                  <a:pt x="502" y="847"/>
                </a:cubicBezTo>
                <a:cubicBezTo>
                  <a:pt x="502" y="847"/>
                  <a:pt x="502" y="847"/>
                  <a:pt x="502" y="847"/>
                </a:cubicBezTo>
                <a:cubicBezTo>
                  <a:pt x="501" y="847"/>
                  <a:pt x="501" y="847"/>
                  <a:pt x="501" y="847"/>
                </a:cubicBezTo>
                <a:cubicBezTo>
                  <a:pt x="500" y="846"/>
                  <a:pt x="501" y="846"/>
                  <a:pt x="500" y="846"/>
                </a:cubicBezTo>
                <a:cubicBezTo>
                  <a:pt x="501" y="846"/>
                  <a:pt x="501" y="845"/>
                  <a:pt x="501" y="845"/>
                </a:cubicBezTo>
                <a:cubicBezTo>
                  <a:pt x="502" y="846"/>
                  <a:pt x="503" y="844"/>
                  <a:pt x="504" y="845"/>
                </a:cubicBezTo>
                <a:cubicBezTo>
                  <a:pt x="504" y="845"/>
                  <a:pt x="504" y="845"/>
                  <a:pt x="505" y="845"/>
                </a:cubicBezTo>
                <a:cubicBezTo>
                  <a:pt x="505" y="845"/>
                  <a:pt x="504" y="844"/>
                  <a:pt x="504" y="844"/>
                </a:cubicBezTo>
                <a:cubicBezTo>
                  <a:pt x="503" y="844"/>
                  <a:pt x="503" y="844"/>
                  <a:pt x="502" y="845"/>
                </a:cubicBezTo>
                <a:cubicBezTo>
                  <a:pt x="502" y="845"/>
                  <a:pt x="502" y="844"/>
                  <a:pt x="502" y="844"/>
                </a:cubicBezTo>
                <a:cubicBezTo>
                  <a:pt x="502" y="845"/>
                  <a:pt x="501" y="845"/>
                  <a:pt x="501" y="845"/>
                </a:cubicBezTo>
                <a:cubicBezTo>
                  <a:pt x="501" y="844"/>
                  <a:pt x="500" y="845"/>
                  <a:pt x="499" y="845"/>
                </a:cubicBezTo>
                <a:cubicBezTo>
                  <a:pt x="499" y="845"/>
                  <a:pt x="499" y="844"/>
                  <a:pt x="499" y="844"/>
                </a:cubicBezTo>
                <a:cubicBezTo>
                  <a:pt x="499" y="844"/>
                  <a:pt x="498" y="845"/>
                  <a:pt x="498" y="845"/>
                </a:cubicBezTo>
                <a:cubicBezTo>
                  <a:pt x="498" y="845"/>
                  <a:pt x="497" y="844"/>
                  <a:pt x="497" y="844"/>
                </a:cubicBezTo>
                <a:cubicBezTo>
                  <a:pt x="495" y="845"/>
                  <a:pt x="496" y="845"/>
                  <a:pt x="495" y="844"/>
                </a:cubicBezTo>
                <a:cubicBezTo>
                  <a:pt x="493" y="844"/>
                  <a:pt x="492" y="845"/>
                  <a:pt x="492" y="844"/>
                </a:cubicBezTo>
                <a:cubicBezTo>
                  <a:pt x="492" y="844"/>
                  <a:pt x="492" y="844"/>
                  <a:pt x="492" y="844"/>
                </a:cubicBezTo>
                <a:cubicBezTo>
                  <a:pt x="492" y="845"/>
                  <a:pt x="492" y="845"/>
                  <a:pt x="492" y="846"/>
                </a:cubicBezTo>
                <a:cubicBezTo>
                  <a:pt x="492" y="845"/>
                  <a:pt x="493" y="845"/>
                  <a:pt x="493" y="845"/>
                </a:cubicBezTo>
                <a:cubicBezTo>
                  <a:pt x="494" y="845"/>
                  <a:pt x="495" y="846"/>
                  <a:pt x="495" y="845"/>
                </a:cubicBezTo>
                <a:cubicBezTo>
                  <a:pt x="496" y="845"/>
                  <a:pt x="495" y="845"/>
                  <a:pt x="496" y="845"/>
                </a:cubicBezTo>
                <a:cubicBezTo>
                  <a:pt x="496" y="845"/>
                  <a:pt x="496" y="845"/>
                  <a:pt x="496" y="845"/>
                </a:cubicBezTo>
                <a:cubicBezTo>
                  <a:pt x="497" y="845"/>
                  <a:pt x="497" y="845"/>
                  <a:pt x="497" y="845"/>
                </a:cubicBezTo>
                <a:cubicBezTo>
                  <a:pt x="498" y="845"/>
                  <a:pt x="498" y="846"/>
                  <a:pt x="499" y="846"/>
                </a:cubicBezTo>
                <a:cubicBezTo>
                  <a:pt x="499" y="846"/>
                  <a:pt x="499" y="846"/>
                  <a:pt x="499" y="846"/>
                </a:cubicBezTo>
                <a:cubicBezTo>
                  <a:pt x="498" y="846"/>
                  <a:pt x="498" y="847"/>
                  <a:pt x="497" y="847"/>
                </a:cubicBezTo>
                <a:cubicBezTo>
                  <a:pt x="497" y="847"/>
                  <a:pt x="497" y="847"/>
                  <a:pt x="497" y="848"/>
                </a:cubicBezTo>
                <a:cubicBezTo>
                  <a:pt x="497" y="848"/>
                  <a:pt x="497" y="848"/>
                  <a:pt x="497" y="848"/>
                </a:cubicBezTo>
                <a:cubicBezTo>
                  <a:pt x="497" y="849"/>
                  <a:pt x="498" y="848"/>
                  <a:pt x="498" y="849"/>
                </a:cubicBezTo>
                <a:cubicBezTo>
                  <a:pt x="499" y="849"/>
                  <a:pt x="498" y="849"/>
                  <a:pt x="499" y="850"/>
                </a:cubicBezTo>
                <a:cubicBezTo>
                  <a:pt x="499" y="851"/>
                  <a:pt x="499" y="851"/>
                  <a:pt x="499" y="851"/>
                </a:cubicBezTo>
                <a:cubicBezTo>
                  <a:pt x="499" y="851"/>
                  <a:pt x="499" y="851"/>
                  <a:pt x="499" y="851"/>
                </a:cubicBezTo>
                <a:cubicBezTo>
                  <a:pt x="497" y="851"/>
                  <a:pt x="497" y="850"/>
                  <a:pt x="497" y="850"/>
                </a:cubicBezTo>
                <a:cubicBezTo>
                  <a:pt x="497" y="850"/>
                  <a:pt x="497" y="849"/>
                  <a:pt x="496" y="849"/>
                </a:cubicBezTo>
                <a:cubicBezTo>
                  <a:pt x="496" y="850"/>
                  <a:pt x="496" y="850"/>
                  <a:pt x="496" y="850"/>
                </a:cubicBezTo>
                <a:cubicBezTo>
                  <a:pt x="496" y="850"/>
                  <a:pt x="496" y="850"/>
                  <a:pt x="496" y="850"/>
                </a:cubicBezTo>
                <a:cubicBezTo>
                  <a:pt x="496" y="850"/>
                  <a:pt x="496" y="850"/>
                  <a:pt x="496" y="850"/>
                </a:cubicBezTo>
                <a:cubicBezTo>
                  <a:pt x="496" y="850"/>
                  <a:pt x="496" y="850"/>
                  <a:pt x="496" y="850"/>
                </a:cubicBezTo>
                <a:cubicBezTo>
                  <a:pt x="496" y="851"/>
                  <a:pt x="496" y="851"/>
                  <a:pt x="496" y="851"/>
                </a:cubicBezTo>
                <a:cubicBezTo>
                  <a:pt x="496" y="851"/>
                  <a:pt x="496" y="851"/>
                  <a:pt x="496" y="851"/>
                </a:cubicBezTo>
                <a:cubicBezTo>
                  <a:pt x="496" y="850"/>
                  <a:pt x="496" y="850"/>
                  <a:pt x="496" y="850"/>
                </a:cubicBezTo>
                <a:cubicBezTo>
                  <a:pt x="495" y="850"/>
                  <a:pt x="495" y="850"/>
                  <a:pt x="494" y="850"/>
                </a:cubicBezTo>
                <a:cubicBezTo>
                  <a:pt x="494" y="850"/>
                  <a:pt x="494" y="850"/>
                  <a:pt x="493" y="850"/>
                </a:cubicBezTo>
                <a:cubicBezTo>
                  <a:pt x="493" y="849"/>
                  <a:pt x="493" y="849"/>
                  <a:pt x="493" y="849"/>
                </a:cubicBezTo>
                <a:cubicBezTo>
                  <a:pt x="494" y="849"/>
                  <a:pt x="494" y="849"/>
                  <a:pt x="494" y="849"/>
                </a:cubicBezTo>
                <a:cubicBezTo>
                  <a:pt x="494" y="848"/>
                  <a:pt x="493" y="847"/>
                  <a:pt x="493" y="847"/>
                </a:cubicBezTo>
                <a:cubicBezTo>
                  <a:pt x="493" y="847"/>
                  <a:pt x="493" y="847"/>
                  <a:pt x="493" y="847"/>
                </a:cubicBezTo>
                <a:cubicBezTo>
                  <a:pt x="492" y="847"/>
                  <a:pt x="492" y="846"/>
                  <a:pt x="491" y="846"/>
                </a:cubicBezTo>
                <a:cubicBezTo>
                  <a:pt x="490" y="847"/>
                  <a:pt x="489" y="848"/>
                  <a:pt x="489" y="846"/>
                </a:cubicBezTo>
                <a:cubicBezTo>
                  <a:pt x="489" y="846"/>
                  <a:pt x="489" y="845"/>
                  <a:pt x="490" y="845"/>
                </a:cubicBezTo>
                <a:cubicBezTo>
                  <a:pt x="490" y="845"/>
                  <a:pt x="490" y="845"/>
                  <a:pt x="490" y="845"/>
                </a:cubicBezTo>
                <a:cubicBezTo>
                  <a:pt x="491" y="845"/>
                  <a:pt x="491" y="845"/>
                  <a:pt x="491" y="845"/>
                </a:cubicBezTo>
                <a:cubicBezTo>
                  <a:pt x="491" y="845"/>
                  <a:pt x="491" y="845"/>
                  <a:pt x="491" y="844"/>
                </a:cubicBezTo>
                <a:cubicBezTo>
                  <a:pt x="490" y="844"/>
                  <a:pt x="488" y="844"/>
                  <a:pt x="488" y="844"/>
                </a:cubicBezTo>
                <a:cubicBezTo>
                  <a:pt x="487" y="844"/>
                  <a:pt x="487" y="844"/>
                  <a:pt x="487" y="844"/>
                </a:cubicBezTo>
                <a:cubicBezTo>
                  <a:pt x="487" y="845"/>
                  <a:pt x="488" y="845"/>
                  <a:pt x="488" y="845"/>
                </a:cubicBezTo>
                <a:cubicBezTo>
                  <a:pt x="488" y="846"/>
                  <a:pt x="488" y="846"/>
                  <a:pt x="488" y="846"/>
                </a:cubicBezTo>
                <a:cubicBezTo>
                  <a:pt x="488" y="846"/>
                  <a:pt x="487" y="846"/>
                  <a:pt x="486" y="846"/>
                </a:cubicBezTo>
                <a:cubicBezTo>
                  <a:pt x="486" y="846"/>
                  <a:pt x="485" y="846"/>
                  <a:pt x="485" y="847"/>
                </a:cubicBezTo>
                <a:cubicBezTo>
                  <a:pt x="484" y="847"/>
                  <a:pt x="484" y="846"/>
                  <a:pt x="483" y="846"/>
                </a:cubicBezTo>
                <a:cubicBezTo>
                  <a:pt x="483" y="846"/>
                  <a:pt x="483" y="846"/>
                  <a:pt x="482" y="846"/>
                </a:cubicBezTo>
                <a:cubicBezTo>
                  <a:pt x="481" y="846"/>
                  <a:pt x="480" y="846"/>
                  <a:pt x="480" y="847"/>
                </a:cubicBezTo>
                <a:cubicBezTo>
                  <a:pt x="480" y="846"/>
                  <a:pt x="480" y="846"/>
                  <a:pt x="480" y="846"/>
                </a:cubicBezTo>
                <a:cubicBezTo>
                  <a:pt x="479" y="845"/>
                  <a:pt x="479" y="845"/>
                  <a:pt x="479" y="845"/>
                </a:cubicBezTo>
                <a:cubicBezTo>
                  <a:pt x="478" y="845"/>
                  <a:pt x="478" y="846"/>
                  <a:pt x="477" y="846"/>
                </a:cubicBezTo>
                <a:cubicBezTo>
                  <a:pt x="477" y="846"/>
                  <a:pt x="477" y="846"/>
                  <a:pt x="476" y="846"/>
                </a:cubicBezTo>
                <a:cubicBezTo>
                  <a:pt x="476" y="846"/>
                  <a:pt x="476" y="846"/>
                  <a:pt x="476" y="846"/>
                </a:cubicBezTo>
                <a:cubicBezTo>
                  <a:pt x="476" y="846"/>
                  <a:pt x="476" y="846"/>
                  <a:pt x="476" y="846"/>
                </a:cubicBezTo>
                <a:cubicBezTo>
                  <a:pt x="476" y="846"/>
                  <a:pt x="476" y="846"/>
                  <a:pt x="476" y="846"/>
                </a:cubicBezTo>
                <a:cubicBezTo>
                  <a:pt x="475" y="846"/>
                  <a:pt x="475" y="846"/>
                  <a:pt x="475" y="846"/>
                </a:cubicBezTo>
                <a:cubicBezTo>
                  <a:pt x="476" y="845"/>
                  <a:pt x="476" y="845"/>
                  <a:pt x="476" y="844"/>
                </a:cubicBezTo>
                <a:cubicBezTo>
                  <a:pt x="477" y="844"/>
                  <a:pt x="478" y="844"/>
                  <a:pt x="478" y="844"/>
                </a:cubicBezTo>
                <a:cubicBezTo>
                  <a:pt x="479" y="844"/>
                  <a:pt x="479" y="844"/>
                  <a:pt x="479" y="844"/>
                </a:cubicBezTo>
                <a:cubicBezTo>
                  <a:pt x="479" y="844"/>
                  <a:pt x="480" y="845"/>
                  <a:pt x="481" y="845"/>
                </a:cubicBezTo>
                <a:cubicBezTo>
                  <a:pt x="481" y="844"/>
                  <a:pt x="480" y="844"/>
                  <a:pt x="481" y="844"/>
                </a:cubicBezTo>
                <a:cubicBezTo>
                  <a:pt x="481" y="843"/>
                  <a:pt x="481" y="843"/>
                  <a:pt x="481" y="843"/>
                </a:cubicBezTo>
                <a:cubicBezTo>
                  <a:pt x="481" y="843"/>
                  <a:pt x="481" y="844"/>
                  <a:pt x="480" y="844"/>
                </a:cubicBezTo>
                <a:cubicBezTo>
                  <a:pt x="480" y="844"/>
                  <a:pt x="480" y="843"/>
                  <a:pt x="479" y="843"/>
                </a:cubicBezTo>
                <a:cubicBezTo>
                  <a:pt x="479" y="843"/>
                  <a:pt x="478" y="843"/>
                  <a:pt x="478" y="843"/>
                </a:cubicBezTo>
                <a:cubicBezTo>
                  <a:pt x="478" y="843"/>
                  <a:pt x="477" y="843"/>
                  <a:pt x="477" y="843"/>
                </a:cubicBezTo>
                <a:cubicBezTo>
                  <a:pt x="477" y="843"/>
                  <a:pt x="476" y="843"/>
                  <a:pt x="476" y="843"/>
                </a:cubicBezTo>
                <a:cubicBezTo>
                  <a:pt x="475" y="843"/>
                  <a:pt x="474" y="842"/>
                  <a:pt x="472" y="842"/>
                </a:cubicBezTo>
                <a:cubicBezTo>
                  <a:pt x="472" y="842"/>
                  <a:pt x="472" y="842"/>
                  <a:pt x="472" y="842"/>
                </a:cubicBezTo>
                <a:cubicBezTo>
                  <a:pt x="472" y="843"/>
                  <a:pt x="472" y="843"/>
                  <a:pt x="472" y="843"/>
                </a:cubicBezTo>
                <a:cubicBezTo>
                  <a:pt x="472" y="843"/>
                  <a:pt x="472" y="843"/>
                  <a:pt x="472" y="843"/>
                </a:cubicBezTo>
                <a:cubicBezTo>
                  <a:pt x="473" y="844"/>
                  <a:pt x="473" y="844"/>
                  <a:pt x="473" y="844"/>
                </a:cubicBezTo>
                <a:cubicBezTo>
                  <a:pt x="473" y="844"/>
                  <a:pt x="473" y="844"/>
                  <a:pt x="473" y="844"/>
                </a:cubicBezTo>
                <a:cubicBezTo>
                  <a:pt x="473" y="844"/>
                  <a:pt x="473" y="844"/>
                  <a:pt x="472" y="844"/>
                </a:cubicBezTo>
                <a:cubicBezTo>
                  <a:pt x="472" y="844"/>
                  <a:pt x="471" y="845"/>
                  <a:pt x="471" y="845"/>
                </a:cubicBezTo>
                <a:cubicBezTo>
                  <a:pt x="471" y="845"/>
                  <a:pt x="471" y="844"/>
                  <a:pt x="470" y="844"/>
                </a:cubicBezTo>
                <a:cubicBezTo>
                  <a:pt x="469" y="843"/>
                  <a:pt x="469" y="845"/>
                  <a:pt x="468" y="844"/>
                </a:cubicBezTo>
                <a:cubicBezTo>
                  <a:pt x="467" y="844"/>
                  <a:pt x="467" y="844"/>
                  <a:pt x="467" y="844"/>
                </a:cubicBezTo>
                <a:cubicBezTo>
                  <a:pt x="467" y="844"/>
                  <a:pt x="466" y="843"/>
                  <a:pt x="466" y="843"/>
                </a:cubicBezTo>
                <a:cubicBezTo>
                  <a:pt x="466" y="843"/>
                  <a:pt x="466" y="843"/>
                  <a:pt x="466" y="843"/>
                </a:cubicBezTo>
                <a:cubicBezTo>
                  <a:pt x="466" y="843"/>
                  <a:pt x="466" y="844"/>
                  <a:pt x="466" y="844"/>
                </a:cubicBezTo>
                <a:cubicBezTo>
                  <a:pt x="465" y="844"/>
                  <a:pt x="465" y="844"/>
                  <a:pt x="465" y="844"/>
                </a:cubicBezTo>
                <a:cubicBezTo>
                  <a:pt x="464" y="844"/>
                  <a:pt x="464" y="844"/>
                  <a:pt x="464" y="844"/>
                </a:cubicBezTo>
                <a:cubicBezTo>
                  <a:pt x="465" y="843"/>
                  <a:pt x="465" y="843"/>
                  <a:pt x="466" y="843"/>
                </a:cubicBezTo>
                <a:cubicBezTo>
                  <a:pt x="466" y="842"/>
                  <a:pt x="466" y="842"/>
                  <a:pt x="466" y="842"/>
                </a:cubicBezTo>
                <a:cubicBezTo>
                  <a:pt x="466" y="842"/>
                  <a:pt x="466" y="841"/>
                  <a:pt x="466" y="841"/>
                </a:cubicBezTo>
                <a:cubicBezTo>
                  <a:pt x="466" y="841"/>
                  <a:pt x="466" y="841"/>
                  <a:pt x="465" y="842"/>
                </a:cubicBezTo>
                <a:cubicBezTo>
                  <a:pt x="465" y="842"/>
                  <a:pt x="465" y="841"/>
                  <a:pt x="465" y="841"/>
                </a:cubicBezTo>
                <a:cubicBezTo>
                  <a:pt x="464" y="841"/>
                  <a:pt x="463" y="841"/>
                  <a:pt x="462" y="841"/>
                </a:cubicBezTo>
                <a:cubicBezTo>
                  <a:pt x="462" y="841"/>
                  <a:pt x="461" y="841"/>
                  <a:pt x="461" y="841"/>
                </a:cubicBezTo>
                <a:cubicBezTo>
                  <a:pt x="461" y="840"/>
                  <a:pt x="461" y="840"/>
                  <a:pt x="461" y="840"/>
                </a:cubicBezTo>
                <a:cubicBezTo>
                  <a:pt x="459" y="840"/>
                  <a:pt x="457" y="840"/>
                  <a:pt x="456" y="839"/>
                </a:cubicBezTo>
                <a:cubicBezTo>
                  <a:pt x="456" y="840"/>
                  <a:pt x="456" y="840"/>
                  <a:pt x="456" y="840"/>
                </a:cubicBezTo>
                <a:cubicBezTo>
                  <a:pt x="456" y="840"/>
                  <a:pt x="456" y="840"/>
                  <a:pt x="456" y="840"/>
                </a:cubicBezTo>
                <a:cubicBezTo>
                  <a:pt x="456" y="840"/>
                  <a:pt x="457" y="841"/>
                  <a:pt x="458" y="841"/>
                </a:cubicBezTo>
                <a:cubicBezTo>
                  <a:pt x="458" y="841"/>
                  <a:pt x="458" y="841"/>
                  <a:pt x="457" y="842"/>
                </a:cubicBezTo>
                <a:cubicBezTo>
                  <a:pt x="457" y="842"/>
                  <a:pt x="457" y="842"/>
                  <a:pt x="457" y="842"/>
                </a:cubicBezTo>
                <a:cubicBezTo>
                  <a:pt x="457" y="842"/>
                  <a:pt x="457" y="842"/>
                  <a:pt x="457" y="842"/>
                </a:cubicBezTo>
                <a:cubicBezTo>
                  <a:pt x="456" y="842"/>
                  <a:pt x="456" y="842"/>
                  <a:pt x="455" y="842"/>
                </a:cubicBezTo>
                <a:cubicBezTo>
                  <a:pt x="455" y="842"/>
                  <a:pt x="455" y="842"/>
                  <a:pt x="456" y="842"/>
                </a:cubicBezTo>
                <a:cubicBezTo>
                  <a:pt x="455" y="841"/>
                  <a:pt x="455" y="841"/>
                  <a:pt x="454" y="840"/>
                </a:cubicBezTo>
                <a:cubicBezTo>
                  <a:pt x="454" y="840"/>
                  <a:pt x="455" y="840"/>
                  <a:pt x="455" y="839"/>
                </a:cubicBezTo>
                <a:cubicBezTo>
                  <a:pt x="454" y="838"/>
                  <a:pt x="451" y="838"/>
                  <a:pt x="450" y="838"/>
                </a:cubicBezTo>
                <a:cubicBezTo>
                  <a:pt x="451" y="838"/>
                  <a:pt x="450" y="838"/>
                  <a:pt x="451" y="839"/>
                </a:cubicBezTo>
                <a:cubicBezTo>
                  <a:pt x="451" y="840"/>
                  <a:pt x="450" y="839"/>
                  <a:pt x="449" y="840"/>
                </a:cubicBezTo>
                <a:cubicBezTo>
                  <a:pt x="449" y="840"/>
                  <a:pt x="449" y="840"/>
                  <a:pt x="449" y="840"/>
                </a:cubicBezTo>
                <a:cubicBezTo>
                  <a:pt x="449" y="839"/>
                  <a:pt x="449" y="839"/>
                  <a:pt x="449" y="838"/>
                </a:cubicBezTo>
                <a:cubicBezTo>
                  <a:pt x="449" y="838"/>
                  <a:pt x="449" y="838"/>
                  <a:pt x="448" y="838"/>
                </a:cubicBezTo>
                <a:cubicBezTo>
                  <a:pt x="448" y="838"/>
                  <a:pt x="448" y="838"/>
                  <a:pt x="448" y="838"/>
                </a:cubicBezTo>
                <a:cubicBezTo>
                  <a:pt x="448" y="839"/>
                  <a:pt x="447" y="838"/>
                  <a:pt x="447" y="837"/>
                </a:cubicBezTo>
                <a:cubicBezTo>
                  <a:pt x="447" y="838"/>
                  <a:pt x="447" y="838"/>
                  <a:pt x="447" y="838"/>
                </a:cubicBezTo>
                <a:cubicBezTo>
                  <a:pt x="446" y="838"/>
                  <a:pt x="446" y="838"/>
                  <a:pt x="446" y="838"/>
                </a:cubicBezTo>
                <a:cubicBezTo>
                  <a:pt x="447" y="838"/>
                  <a:pt x="447" y="838"/>
                  <a:pt x="447" y="838"/>
                </a:cubicBezTo>
                <a:cubicBezTo>
                  <a:pt x="447" y="839"/>
                  <a:pt x="447" y="839"/>
                  <a:pt x="447" y="839"/>
                </a:cubicBezTo>
                <a:cubicBezTo>
                  <a:pt x="446" y="839"/>
                  <a:pt x="445" y="839"/>
                  <a:pt x="444" y="839"/>
                </a:cubicBezTo>
                <a:cubicBezTo>
                  <a:pt x="444" y="838"/>
                  <a:pt x="444" y="838"/>
                  <a:pt x="445" y="837"/>
                </a:cubicBezTo>
                <a:cubicBezTo>
                  <a:pt x="444" y="836"/>
                  <a:pt x="444" y="836"/>
                  <a:pt x="444" y="836"/>
                </a:cubicBezTo>
                <a:cubicBezTo>
                  <a:pt x="444" y="836"/>
                  <a:pt x="444" y="837"/>
                  <a:pt x="444" y="837"/>
                </a:cubicBezTo>
                <a:cubicBezTo>
                  <a:pt x="444" y="837"/>
                  <a:pt x="444" y="837"/>
                  <a:pt x="444" y="837"/>
                </a:cubicBezTo>
                <a:cubicBezTo>
                  <a:pt x="443" y="837"/>
                  <a:pt x="442" y="836"/>
                  <a:pt x="442" y="836"/>
                </a:cubicBezTo>
                <a:cubicBezTo>
                  <a:pt x="442" y="836"/>
                  <a:pt x="441" y="836"/>
                  <a:pt x="441" y="836"/>
                </a:cubicBezTo>
                <a:cubicBezTo>
                  <a:pt x="440" y="836"/>
                  <a:pt x="439" y="835"/>
                  <a:pt x="439" y="835"/>
                </a:cubicBezTo>
                <a:cubicBezTo>
                  <a:pt x="439" y="835"/>
                  <a:pt x="439" y="835"/>
                  <a:pt x="439" y="836"/>
                </a:cubicBezTo>
                <a:cubicBezTo>
                  <a:pt x="438" y="835"/>
                  <a:pt x="439" y="836"/>
                  <a:pt x="439" y="835"/>
                </a:cubicBezTo>
                <a:cubicBezTo>
                  <a:pt x="438" y="835"/>
                  <a:pt x="438" y="835"/>
                  <a:pt x="437" y="835"/>
                </a:cubicBezTo>
                <a:cubicBezTo>
                  <a:pt x="437" y="835"/>
                  <a:pt x="436" y="835"/>
                  <a:pt x="436" y="834"/>
                </a:cubicBezTo>
                <a:cubicBezTo>
                  <a:pt x="436" y="834"/>
                  <a:pt x="435" y="835"/>
                  <a:pt x="435" y="834"/>
                </a:cubicBezTo>
                <a:cubicBezTo>
                  <a:pt x="435" y="834"/>
                  <a:pt x="435" y="834"/>
                  <a:pt x="434" y="834"/>
                </a:cubicBezTo>
                <a:cubicBezTo>
                  <a:pt x="434" y="834"/>
                  <a:pt x="434" y="834"/>
                  <a:pt x="434" y="834"/>
                </a:cubicBezTo>
                <a:cubicBezTo>
                  <a:pt x="434" y="834"/>
                  <a:pt x="434" y="834"/>
                  <a:pt x="434" y="834"/>
                </a:cubicBezTo>
                <a:cubicBezTo>
                  <a:pt x="434" y="833"/>
                  <a:pt x="433" y="834"/>
                  <a:pt x="433" y="834"/>
                </a:cubicBezTo>
                <a:cubicBezTo>
                  <a:pt x="433" y="834"/>
                  <a:pt x="433" y="833"/>
                  <a:pt x="433" y="833"/>
                </a:cubicBezTo>
                <a:cubicBezTo>
                  <a:pt x="433" y="833"/>
                  <a:pt x="433" y="833"/>
                  <a:pt x="432" y="833"/>
                </a:cubicBezTo>
                <a:cubicBezTo>
                  <a:pt x="432" y="833"/>
                  <a:pt x="432" y="833"/>
                  <a:pt x="432" y="833"/>
                </a:cubicBezTo>
                <a:cubicBezTo>
                  <a:pt x="432" y="834"/>
                  <a:pt x="432" y="834"/>
                  <a:pt x="432" y="834"/>
                </a:cubicBezTo>
                <a:cubicBezTo>
                  <a:pt x="432" y="834"/>
                  <a:pt x="432" y="834"/>
                  <a:pt x="432" y="834"/>
                </a:cubicBezTo>
                <a:cubicBezTo>
                  <a:pt x="432" y="834"/>
                  <a:pt x="432" y="834"/>
                  <a:pt x="432" y="834"/>
                </a:cubicBezTo>
                <a:cubicBezTo>
                  <a:pt x="432" y="834"/>
                  <a:pt x="431" y="833"/>
                  <a:pt x="431" y="833"/>
                </a:cubicBezTo>
                <a:cubicBezTo>
                  <a:pt x="431" y="832"/>
                  <a:pt x="430" y="832"/>
                  <a:pt x="429" y="833"/>
                </a:cubicBezTo>
                <a:cubicBezTo>
                  <a:pt x="428" y="831"/>
                  <a:pt x="426" y="831"/>
                  <a:pt x="424" y="831"/>
                </a:cubicBezTo>
                <a:cubicBezTo>
                  <a:pt x="424" y="831"/>
                  <a:pt x="423" y="832"/>
                  <a:pt x="424" y="833"/>
                </a:cubicBezTo>
                <a:cubicBezTo>
                  <a:pt x="422" y="833"/>
                  <a:pt x="422" y="833"/>
                  <a:pt x="421" y="832"/>
                </a:cubicBezTo>
                <a:cubicBezTo>
                  <a:pt x="421" y="832"/>
                  <a:pt x="421" y="832"/>
                  <a:pt x="421" y="832"/>
                </a:cubicBezTo>
                <a:cubicBezTo>
                  <a:pt x="421" y="831"/>
                  <a:pt x="422" y="831"/>
                  <a:pt x="422" y="831"/>
                </a:cubicBezTo>
                <a:cubicBezTo>
                  <a:pt x="422" y="831"/>
                  <a:pt x="423" y="831"/>
                  <a:pt x="423" y="831"/>
                </a:cubicBezTo>
                <a:cubicBezTo>
                  <a:pt x="423" y="831"/>
                  <a:pt x="423" y="831"/>
                  <a:pt x="424" y="830"/>
                </a:cubicBezTo>
                <a:cubicBezTo>
                  <a:pt x="423" y="830"/>
                  <a:pt x="421" y="830"/>
                  <a:pt x="420" y="830"/>
                </a:cubicBezTo>
                <a:cubicBezTo>
                  <a:pt x="420" y="829"/>
                  <a:pt x="420" y="829"/>
                  <a:pt x="420" y="829"/>
                </a:cubicBezTo>
                <a:cubicBezTo>
                  <a:pt x="419" y="829"/>
                  <a:pt x="419" y="828"/>
                  <a:pt x="419" y="828"/>
                </a:cubicBezTo>
                <a:cubicBezTo>
                  <a:pt x="419" y="828"/>
                  <a:pt x="417" y="828"/>
                  <a:pt x="416" y="828"/>
                </a:cubicBezTo>
                <a:cubicBezTo>
                  <a:pt x="416" y="828"/>
                  <a:pt x="416" y="828"/>
                  <a:pt x="416" y="827"/>
                </a:cubicBezTo>
                <a:cubicBezTo>
                  <a:pt x="416" y="827"/>
                  <a:pt x="415" y="827"/>
                  <a:pt x="415" y="827"/>
                </a:cubicBezTo>
                <a:cubicBezTo>
                  <a:pt x="415" y="827"/>
                  <a:pt x="415" y="826"/>
                  <a:pt x="414" y="826"/>
                </a:cubicBezTo>
                <a:cubicBezTo>
                  <a:pt x="414" y="826"/>
                  <a:pt x="412" y="826"/>
                  <a:pt x="412" y="826"/>
                </a:cubicBezTo>
                <a:cubicBezTo>
                  <a:pt x="411" y="826"/>
                  <a:pt x="411" y="825"/>
                  <a:pt x="411" y="825"/>
                </a:cubicBezTo>
                <a:cubicBezTo>
                  <a:pt x="411" y="825"/>
                  <a:pt x="410" y="825"/>
                  <a:pt x="410" y="825"/>
                </a:cubicBezTo>
                <a:cubicBezTo>
                  <a:pt x="410" y="825"/>
                  <a:pt x="410" y="824"/>
                  <a:pt x="410" y="824"/>
                </a:cubicBezTo>
                <a:cubicBezTo>
                  <a:pt x="410" y="824"/>
                  <a:pt x="408" y="824"/>
                  <a:pt x="408" y="824"/>
                </a:cubicBezTo>
                <a:cubicBezTo>
                  <a:pt x="408" y="824"/>
                  <a:pt x="408" y="824"/>
                  <a:pt x="408" y="824"/>
                </a:cubicBezTo>
                <a:cubicBezTo>
                  <a:pt x="407" y="824"/>
                  <a:pt x="407" y="824"/>
                  <a:pt x="407" y="824"/>
                </a:cubicBezTo>
                <a:cubicBezTo>
                  <a:pt x="406" y="824"/>
                  <a:pt x="406" y="823"/>
                  <a:pt x="406" y="823"/>
                </a:cubicBezTo>
                <a:cubicBezTo>
                  <a:pt x="406" y="822"/>
                  <a:pt x="405" y="823"/>
                  <a:pt x="405" y="823"/>
                </a:cubicBezTo>
                <a:cubicBezTo>
                  <a:pt x="404" y="822"/>
                  <a:pt x="403" y="821"/>
                  <a:pt x="403" y="821"/>
                </a:cubicBezTo>
                <a:cubicBezTo>
                  <a:pt x="403" y="821"/>
                  <a:pt x="402" y="821"/>
                  <a:pt x="402" y="821"/>
                </a:cubicBezTo>
                <a:cubicBezTo>
                  <a:pt x="402" y="820"/>
                  <a:pt x="403" y="820"/>
                  <a:pt x="402" y="819"/>
                </a:cubicBezTo>
                <a:cubicBezTo>
                  <a:pt x="402" y="819"/>
                  <a:pt x="402" y="819"/>
                  <a:pt x="401" y="819"/>
                </a:cubicBezTo>
                <a:cubicBezTo>
                  <a:pt x="401" y="819"/>
                  <a:pt x="401" y="819"/>
                  <a:pt x="401" y="819"/>
                </a:cubicBezTo>
                <a:cubicBezTo>
                  <a:pt x="401" y="820"/>
                  <a:pt x="401" y="820"/>
                  <a:pt x="401" y="820"/>
                </a:cubicBezTo>
                <a:cubicBezTo>
                  <a:pt x="401" y="821"/>
                  <a:pt x="401" y="821"/>
                  <a:pt x="401" y="821"/>
                </a:cubicBezTo>
                <a:cubicBezTo>
                  <a:pt x="401" y="820"/>
                  <a:pt x="401" y="820"/>
                  <a:pt x="401" y="820"/>
                </a:cubicBezTo>
                <a:cubicBezTo>
                  <a:pt x="401" y="819"/>
                  <a:pt x="401" y="819"/>
                  <a:pt x="401" y="819"/>
                </a:cubicBezTo>
                <a:cubicBezTo>
                  <a:pt x="401" y="819"/>
                  <a:pt x="400" y="819"/>
                  <a:pt x="399" y="820"/>
                </a:cubicBezTo>
                <a:cubicBezTo>
                  <a:pt x="398" y="819"/>
                  <a:pt x="398" y="819"/>
                  <a:pt x="398" y="818"/>
                </a:cubicBezTo>
                <a:cubicBezTo>
                  <a:pt x="398" y="818"/>
                  <a:pt x="397" y="818"/>
                  <a:pt x="397" y="818"/>
                </a:cubicBezTo>
                <a:cubicBezTo>
                  <a:pt x="396" y="818"/>
                  <a:pt x="397" y="817"/>
                  <a:pt x="396" y="818"/>
                </a:cubicBezTo>
                <a:cubicBezTo>
                  <a:pt x="396" y="817"/>
                  <a:pt x="395" y="817"/>
                  <a:pt x="395" y="817"/>
                </a:cubicBezTo>
                <a:cubicBezTo>
                  <a:pt x="395" y="816"/>
                  <a:pt x="395" y="816"/>
                  <a:pt x="395" y="816"/>
                </a:cubicBezTo>
                <a:cubicBezTo>
                  <a:pt x="394" y="816"/>
                  <a:pt x="393" y="816"/>
                  <a:pt x="392" y="816"/>
                </a:cubicBezTo>
                <a:cubicBezTo>
                  <a:pt x="392" y="815"/>
                  <a:pt x="392" y="815"/>
                  <a:pt x="392" y="814"/>
                </a:cubicBezTo>
                <a:cubicBezTo>
                  <a:pt x="390" y="814"/>
                  <a:pt x="388" y="815"/>
                  <a:pt x="387" y="815"/>
                </a:cubicBezTo>
                <a:cubicBezTo>
                  <a:pt x="387" y="815"/>
                  <a:pt x="384" y="815"/>
                  <a:pt x="384" y="814"/>
                </a:cubicBezTo>
                <a:cubicBezTo>
                  <a:pt x="383" y="815"/>
                  <a:pt x="383" y="814"/>
                  <a:pt x="383" y="815"/>
                </a:cubicBezTo>
                <a:cubicBezTo>
                  <a:pt x="382" y="815"/>
                  <a:pt x="382" y="816"/>
                  <a:pt x="381" y="816"/>
                </a:cubicBezTo>
                <a:cubicBezTo>
                  <a:pt x="381" y="817"/>
                  <a:pt x="380" y="816"/>
                  <a:pt x="379" y="817"/>
                </a:cubicBezTo>
                <a:cubicBezTo>
                  <a:pt x="379" y="817"/>
                  <a:pt x="379" y="817"/>
                  <a:pt x="379" y="817"/>
                </a:cubicBezTo>
                <a:cubicBezTo>
                  <a:pt x="379" y="817"/>
                  <a:pt x="378" y="818"/>
                  <a:pt x="377" y="818"/>
                </a:cubicBezTo>
                <a:cubicBezTo>
                  <a:pt x="377" y="818"/>
                  <a:pt x="377" y="818"/>
                  <a:pt x="377" y="818"/>
                </a:cubicBezTo>
                <a:cubicBezTo>
                  <a:pt x="376" y="818"/>
                  <a:pt x="375" y="819"/>
                  <a:pt x="374" y="819"/>
                </a:cubicBezTo>
                <a:cubicBezTo>
                  <a:pt x="374" y="819"/>
                  <a:pt x="374" y="819"/>
                  <a:pt x="374" y="819"/>
                </a:cubicBezTo>
                <a:cubicBezTo>
                  <a:pt x="373" y="820"/>
                  <a:pt x="373" y="820"/>
                  <a:pt x="372" y="820"/>
                </a:cubicBezTo>
                <a:cubicBezTo>
                  <a:pt x="372" y="820"/>
                  <a:pt x="372" y="820"/>
                  <a:pt x="372" y="820"/>
                </a:cubicBezTo>
                <a:cubicBezTo>
                  <a:pt x="373" y="820"/>
                  <a:pt x="374" y="820"/>
                  <a:pt x="375" y="821"/>
                </a:cubicBezTo>
                <a:cubicBezTo>
                  <a:pt x="375" y="821"/>
                  <a:pt x="375" y="821"/>
                  <a:pt x="375" y="820"/>
                </a:cubicBezTo>
                <a:cubicBezTo>
                  <a:pt x="376" y="820"/>
                  <a:pt x="376" y="821"/>
                  <a:pt x="376" y="821"/>
                </a:cubicBezTo>
                <a:cubicBezTo>
                  <a:pt x="377" y="820"/>
                  <a:pt x="377" y="820"/>
                  <a:pt x="377" y="820"/>
                </a:cubicBezTo>
                <a:cubicBezTo>
                  <a:pt x="377" y="820"/>
                  <a:pt x="377" y="820"/>
                  <a:pt x="378" y="820"/>
                </a:cubicBezTo>
                <a:cubicBezTo>
                  <a:pt x="379" y="820"/>
                  <a:pt x="379" y="819"/>
                  <a:pt x="379" y="817"/>
                </a:cubicBezTo>
                <a:cubicBezTo>
                  <a:pt x="380" y="817"/>
                  <a:pt x="383" y="816"/>
                  <a:pt x="383" y="816"/>
                </a:cubicBezTo>
                <a:cubicBezTo>
                  <a:pt x="384" y="816"/>
                  <a:pt x="384" y="816"/>
                  <a:pt x="385" y="816"/>
                </a:cubicBezTo>
                <a:cubicBezTo>
                  <a:pt x="385" y="817"/>
                  <a:pt x="385" y="817"/>
                  <a:pt x="384" y="817"/>
                </a:cubicBezTo>
                <a:cubicBezTo>
                  <a:pt x="385" y="818"/>
                  <a:pt x="385" y="818"/>
                  <a:pt x="385" y="819"/>
                </a:cubicBezTo>
                <a:cubicBezTo>
                  <a:pt x="386" y="819"/>
                  <a:pt x="386" y="819"/>
                  <a:pt x="386" y="818"/>
                </a:cubicBezTo>
                <a:cubicBezTo>
                  <a:pt x="387" y="818"/>
                  <a:pt x="386" y="818"/>
                  <a:pt x="387" y="819"/>
                </a:cubicBezTo>
                <a:cubicBezTo>
                  <a:pt x="387" y="819"/>
                  <a:pt x="387" y="819"/>
                  <a:pt x="387" y="820"/>
                </a:cubicBezTo>
                <a:cubicBezTo>
                  <a:pt x="387" y="820"/>
                  <a:pt x="388" y="820"/>
                  <a:pt x="388" y="820"/>
                </a:cubicBezTo>
                <a:cubicBezTo>
                  <a:pt x="388" y="821"/>
                  <a:pt x="388" y="821"/>
                  <a:pt x="388" y="821"/>
                </a:cubicBezTo>
                <a:cubicBezTo>
                  <a:pt x="387" y="821"/>
                  <a:pt x="387" y="821"/>
                  <a:pt x="386" y="821"/>
                </a:cubicBezTo>
                <a:cubicBezTo>
                  <a:pt x="386" y="822"/>
                  <a:pt x="386" y="822"/>
                  <a:pt x="386" y="822"/>
                </a:cubicBezTo>
                <a:cubicBezTo>
                  <a:pt x="386" y="823"/>
                  <a:pt x="386" y="823"/>
                  <a:pt x="386" y="823"/>
                </a:cubicBezTo>
                <a:cubicBezTo>
                  <a:pt x="387" y="823"/>
                  <a:pt x="386" y="822"/>
                  <a:pt x="387" y="822"/>
                </a:cubicBezTo>
                <a:cubicBezTo>
                  <a:pt x="387" y="822"/>
                  <a:pt x="387" y="822"/>
                  <a:pt x="387" y="822"/>
                </a:cubicBezTo>
                <a:cubicBezTo>
                  <a:pt x="387" y="822"/>
                  <a:pt x="387" y="822"/>
                  <a:pt x="387" y="822"/>
                </a:cubicBezTo>
                <a:cubicBezTo>
                  <a:pt x="387" y="822"/>
                  <a:pt x="387" y="822"/>
                  <a:pt x="387" y="822"/>
                </a:cubicBezTo>
                <a:cubicBezTo>
                  <a:pt x="387" y="822"/>
                  <a:pt x="387" y="822"/>
                  <a:pt x="387" y="823"/>
                </a:cubicBezTo>
                <a:cubicBezTo>
                  <a:pt x="388" y="822"/>
                  <a:pt x="388" y="822"/>
                  <a:pt x="388" y="822"/>
                </a:cubicBezTo>
                <a:cubicBezTo>
                  <a:pt x="389" y="822"/>
                  <a:pt x="389" y="822"/>
                  <a:pt x="389" y="822"/>
                </a:cubicBezTo>
                <a:cubicBezTo>
                  <a:pt x="389" y="822"/>
                  <a:pt x="389" y="822"/>
                  <a:pt x="389" y="822"/>
                </a:cubicBezTo>
                <a:cubicBezTo>
                  <a:pt x="389" y="823"/>
                  <a:pt x="389" y="824"/>
                  <a:pt x="389" y="824"/>
                </a:cubicBezTo>
                <a:cubicBezTo>
                  <a:pt x="390" y="824"/>
                  <a:pt x="390" y="824"/>
                  <a:pt x="390" y="824"/>
                </a:cubicBezTo>
                <a:cubicBezTo>
                  <a:pt x="390" y="824"/>
                  <a:pt x="391" y="824"/>
                  <a:pt x="391" y="824"/>
                </a:cubicBezTo>
                <a:cubicBezTo>
                  <a:pt x="391" y="825"/>
                  <a:pt x="391" y="825"/>
                  <a:pt x="391" y="825"/>
                </a:cubicBezTo>
                <a:cubicBezTo>
                  <a:pt x="391" y="825"/>
                  <a:pt x="391" y="825"/>
                  <a:pt x="390" y="825"/>
                </a:cubicBezTo>
                <a:cubicBezTo>
                  <a:pt x="390" y="825"/>
                  <a:pt x="390" y="825"/>
                  <a:pt x="390" y="825"/>
                </a:cubicBezTo>
                <a:cubicBezTo>
                  <a:pt x="390" y="825"/>
                  <a:pt x="389" y="825"/>
                  <a:pt x="388" y="825"/>
                </a:cubicBezTo>
                <a:cubicBezTo>
                  <a:pt x="388" y="825"/>
                  <a:pt x="388" y="825"/>
                  <a:pt x="388" y="825"/>
                </a:cubicBezTo>
                <a:cubicBezTo>
                  <a:pt x="388" y="826"/>
                  <a:pt x="388" y="826"/>
                  <a:pt x="388" y="826"/>
                </a:cubicBezTo>
                <a:cubicBezTo>
                  <a:pt x="388" y="827"/>
                  <a:pt x="388" y="826"/>
                  <a:pt x="388" y="826"/>
                </a:cubicBezTo>
                <a:cubicBezTo>
                  <a:pt x="389" y="827"/>
                  <a:pt x="389" y="828"/>
                  <a:pt x="389" y="828"/>
                </a:cubicBezTo>
                <a:cubicBezTo>
                  <a:pt x="389" y="829"/>
                  <a:pt x="390" y="829"/>
                  <a:pt x="390" y="829"/>
                </a:cubicBezTo>
                <a:cubicBezTo>
                  <a:pt x="390" y="829"/>
                  <a:pt x="390" y="829"/>
                  <a:pt x="391" y="829"/>
                </a:cubicBezTo>
                <a:cubicBezTo>
                  <a:pt x="392" y="829"/>
                  <a:pt x="391" y="829"/>
                  <a:pt x="392" y="829"/>
                </a:cubicBezTo>
                <a:cubicBezTo>
                  <a:pt x="393" y="829"/>
                  <a:pt x="393" y="830"/>
                  <a:pt x="393" y="830"/>
                </a:cubicBezTo>
                <a:cubicBezTo>
                  <a:pt x="393" y="830"/>
                  <a:pt x="393" y="830"/>
                  <a:pt x="393" y="830"/>
                </a:cubicBezTo>
                <a:cubicBezTo>
                  <a:pt x="393" y="830"/>
                  <a:pt x="393" y="830"/>
                  <a:pt x="393" y="830"/>
                </a:cubicBezTo>
                <a:cubicBezTo>
                  <a:pt x="394" y="830"/>
                  <a:pt x="395" y="830"/>
                  <a:pt x="396" y="831"/>
                </a:cubicBezTo>
                <a:cubicBezTo>
                  <a:pt x="396" y="831"/>
                  <a:pt x="396" y="831"/>
                  <a:pt x="396" y="831"/>
                </a:cubicBezTo>
                <a:cubicBezTo>
                  <a:pt x="396" y="831"/>
                  <a:pt x="396" y="831"/>
                  <a:pt x="397" y="831"/>
                </a:cubicBezTo>
                <a:cubicBezTo>
                  <a:pt x="397" y="831"/>
                  <a:pt x="397" y="831"/>
                  <a:pt x="397" y="831"/>
                </a:cubicBezTo>
                <a:cubicBezTo>
                  <a:pt x="397" y="831"/>
                  <a:pt x="397" y="831"/>
                  <a:pt x="397" y="831"/>
                </a:cubicBezTo>
                <a:cubicBezTo>
                  <a:pt x="397" y="832"/>
                  <a:pt x="397" y="832"/>
                  <a:pt x="397" y="832"/>
                </a:cubicBezTo>
                <a:cubicBezTo>
                  <a:pt x="398" y="832"/>
                  <a:pt x="398" y="832"/>
                  <a:pt x="399" y="832"/>
                </a:cubicBezTo>
                <a:cubicBezTo>
                  <a:pt x="399" y="832"/>
                  <a:pt x="399" y="831"/>
                  <a:pt x="400" y="830"/>
                </a:cubicBezTo>
                <a:cubicBezTo>
                  <a:pt x="400" y="830"/>
                  <a:pt x="400" y="831"/>
                  <a:pt x="401" y="831"/>
                </a:cubicBezTo>
                <a:cubicBezTo>
                  <a:pt x="401" y="831"/>
                  <a:pt x="401" y="831"/>
                  <a:pt x="401" y="831"/>
                </a:cubicBezTo>
                <a:cubicBezTo>
                  <a:pt x="401" y="831"/>
                  <a:pt x="401" y="830"/>
                  <a:pt x="401" y="830"/>
                </a:cubicBezTo>
                <a:cubicBezTo>
                  <a:pt x="401" y="830"/>
                  <a:pt x="401" y="829"/>
                  <a:pt x="401" y="828"/>
                </a:cubicBezTo>
                <a:cubicBezTo>
                  <a:pt x="401" y="828"/>
                  <a:pt x="401" y="828"/>
                  <a:pt x="401" y="828"/>
                </a:cubicBezTo>
                <a:cubicBezTo>
                  <a:pt x="401" y="828"/>
                  <a:pt x="401" y="828"/>
                  <a:pt x="402" y="828"/>
                </a:cubicBezTo>
                <a:cubicBezTo>
                  <a:pt x="402" y="828"/>
                  <a:pt x="402" y="828"/>
                  <a:pt x="403" y="827"/>
                </a:cubicBezTo>
                <a:cubicBezTo>
                  <a:pt x="403" y="828"/>
                  <a:pt x="403" y="828"/>
                  <a:pt x="403" y="828"/>
                </a:cubicBezTo>
                <a:cubicBezTo>
                  <a:pt x="403" y="828"/>
                  <a:pt x="403" y="828"/>
                  <a:pt x="403" y="828"/>
                </a:cubicBezTo>
                <a:cubicBezTo>
                  <a:pt x="403" y="828"/>
                  <a:pt x="403" y="828"/>
                  <a:pt x="403" y="828"/>
                </a:cubicBezTo>
                <a:cubicBezTo>
                  <a:pt x="403" y="828"/>
                  <a:pt x="403" y="828"/>
                  <a:pt x="403" y="828"/>
                </a:cubicBezTo>
                <a:cubicBezTo>
                  <a:pt x="402" y="828"/>
                  <a:pt x="402" y="829"/>
                  <a:pt x="402" y="829"/>
                </a:cubicBezTo>
                <a:cubicBezTo>
                  <a:pt x="402" y="830"/>
                  <a:pt x="402" y="830"/>
                  <a:pt x="403" y="830"/>
                </a:cubicBezTo>
                <a:cubicBezTo>
                  <a:pt x="403" y="831"/>
                  <a:pt x="403" y="831"/>
                  <a:pt x="402" y="831"/>
                </a:cubicBezTo>
                <a:cubicBezTo>
                  <a:pt x="403" y="831"/>
                  <a:pt x="403" y="832"/>
                  <a:pt x="403" y="832"/>
                </a:cubicBezTo>
                <a:cubicBezTo>
                  <a:pt x="403" y="832"/>
                  <a:pt x="403" y="832"/>
                  <a:pt x="403" y="832"/>
                </a:cubicBezTo>
                <a:cubicBezTo>
                  <a:pt x="403" y="832"/>
                  <a:pt x="403" y="832"/>
                  <a:pt x="403" y="832"/>
                </a:cubicBezTo>
                <a:cubicBezTo>
                  <a:pt x="403" y="832"/>
                  <a:pt x="404" y="832"/>
                  <a:pt x="403" y="832"/>
                </a:cubicBezTo>
                <a:cubicBezTo>
                  <a:pt x="404" y="831"/>
                  <a:pt x="404" y="831"/>
                  <a:pt x="404" y="831"/>
                </a:cubicBezTo>
                <a:cubicBezTo>
                  <a:pt x="404" y="832"/>
                  <a:pt x="404" y="832"/>
                  <a:pt x="404" y="833"/>
                </a:cubicBezTo>
                <a:cubicBezTo>
                  <a:pt x="404" y="833"/>
                  <a:pt x="404" y="833"/>
                  <a:pt x="404" y="833"/>
                </a:cubicBezTo>
                <a:cubicBezTo>
                  <a:pt x="403" y="833"/>
                  <a:pt x="403" y="833"/>
                  <a:pt x="403" y="832"/>
                </a:cubicBezTo>
                <a:cubicBezTo>
                  <a:pt x="402" y="832"/>
                  <a:pt x="402" y="832"/>
                  <a:pt x="402" y="833"/>
                </a:cubicBezTo>
                <a:cubicBezTo>
                  <a:pt x="402" y="833"/>
                  <a:pt x="403" y="835"/>
                  <a:pt x="403" y="835"/>
                </a:cubicBezTo>
                <a:cubicBezTo>
                  <a:pt x="403" y="835"/>
                  <a:pt x="404" y="835"/>
                  <a:pt x="404" y="836"/>
                </a:cubicBezTo>
                <a:cubicBezTo>
                  <a:pt x="404" y="836"/>
                  <a:pt x="404" y="836"/>
                  <a:pt x="405" y="835"/>
                </a:cubicBezTo>
                <a:cubicBezTo>
                  <a:pt x="405" y="835"/>
                  <a:pt x="404" y="835"/>
                  <a:pt x="404" y="835"/>
                </a:cubicBezTo>
                <a:cubicBezTo>
                  <a:pt x="404" y="834"/>
                  <a:pt x="404" y="834"/>
                  <a:pt x="404" y="833"/>
                </a:cubicBezTo>
                <a:cubicBezTo>
                  <a:pt x="405" y="833"/>
                  <a:pt x="405" y="833"/>
                  <a:pt x="405" y="833"/>
                </a:cubicBezTo>
                <a:cubicBezTo>
                  <a:pt x="406" y="833"/>
                  <a:pt x="406" y="833"/>
                  <a:pt x="406" y="833"/>
                </a:cubicBezTo>
                <a:cubicBezTo>
                  <a:pt x="405" y="833"/>
                  <a:pt x="405" y="833"/>
                  <a:pt x="405" y="832"/>
                </a:cubicBezTo>
                <a:cubicBezTo>
                  <a:pt x="406" y="832"/>
                  <a:pt x="406" y="832"/>
                  <a:pt x="406" y="831"/>
                </a:cubicBezTo>
                <a:cubicBezTo>
                  <a:pt x="407" y="832"/>
                  <a:pt x="407" y="832"/>
                  <a:pt x="407" y="832"/>
                </a:cubicBezTo>
                <a:cubicBezTo>
                  <a:pt x="407" y="833"/>
                  <a:pt x="406" y="834"/>
                  <a:pt x="405" y="834"/>
                </a:cubicBezTo>
                <a:cubicBezTo>
                  <a:pt x="405" y="835"/>
                  <a:pt x="405" y="835"/>
                  <a:pt x="406" y="836"/>
                </a:cubicBezTo>
                <a:cubicBezTo>
                  <a:pt x="406" y="836"/>
                  <a:pt x="406" y="836"/>
                  <a:pt x="406" y="836"/>
                </a:cubicBezTo>
                <a:cubicBezTo>
                  <a:pt x="406" y="836"/>
                  <a:pt x="406" y="837"/>
                  <a:pt x="407" y="837"/>
                </a:cubicBezTo>
                <a:cubicBezTo>
                  <a:pt x="407" y="837"/>
                  <a:pt x="408" y="837"/>
                  <a:pt x="409" y="837"/>
                </a:cubicBezTo>
                <a:cubicBezTo>
                  <a:pt x="409" y="837"/>
                  <a:pt x="409" y="838"/>
                  <a:pt x="409" y="838"/>
                </a:cubicBezTo>
                <a:cubicBezTo>
                  <a:pt x="409" y="838"/>
                  <a:pt x="409" y="838"/>
                  <a:pt x="409" y="838"/>
                </a:cubicBezTo>
                <a:cubicBezTo>
                  <a:pt x="410" y="838"/>
                  <a:pt x="410" y="838"/>
                  <a:pt x="410" y="838"/>
                </a:cubicBezTo>
                <a:cubicBezTo>
                  <a:pt x="411" y="838"/>
                  <a:pt x="411" y="838"/>
                  <a:pt x="411" y="837"/>
                </a:cubicBezTo>
                <a:cubicBezTo>
                  <a:pt x="411" y="837"/>
                  <a:pt x="411" y="837"/>
                  <a:pt x="411" y="837"/>
                </a:cubicBezTo>
                <a:cubicBezTo>
                  <a:pt x="411" y="838"/>
                  <a:pt x="411" y="838"/>
                  <a:pt x="411" y="839"/>
                </a:cubicBezTo>
                <a:cubicBezTo>
                  <a:pt x="411" y="839"/>
                  <a:pt x="411" y="839"/>
                  <a:pt x="411" y="839"/>
                </a:cubicBezTo>
                <a:cubicBezTo>
                  <a:pt x="411" y="839"/>
                  <a:pt x="411" y="839"/>
                  <a:pt x="411" y="839"/>
                </a:cubicBezTo>
                <a:cubicBezTo>
                  <a:pt x="412" y="840"/>
                  <a:pt x="413" y="840"/>
                  <a:pt x="415" y="840"/>
                </a:cubicBezTo>
                <a:cubicBezTo>
                  <a:pt x="415" y="840"/>
                  <a:pt x="415" y="840"/>
                  <a:pt x="415" y="840"/>
                </a:cubicBezTo>
                <a:cubicBezTo>
                  <a:pt x="415" y="841"/>
                  <a:pt x="415" y="841"/>
                  <a:pt x="415" y="841"/>
                </a:cubicBezTo>
                <a:cubicBezTo>
                  <a:pt x="416" y="841"/>
                  <a:pt x="416" y="841"/>
                  <a:pt x="416" y="841"/>
                </a:cubicBezTo>
                <a:cubicBezTo>
                  <a:pt x="417" y="841"/>
                  <a:pt x="417" y="841"/>
                  <a:pt x="417" y="841"/>
                </a:cubicBezTo>
                <a:cubicBezTo>
                  <a:pt x="417" y="841"/>
                  <a:pt x="417" y="841"/>
                  <a:pt x="417" y="841"/>
                </a:cubicBezTo>
                <a:cubicBezTo>
                  <a:pt x="418" y="841"/>
                  <a:pt x="419" y="842"/>
                  <a:pt x="419" y="843"/>
                </a:cubicBezTo>
                <a:cubicBezTo>
                  <a:pt x="419" y="843"/>
                  <a:pt x="419" y="843"/>
                  <a:pt x="419" y="843"/>
                </a:cubicBezTo>
                <a:cubicBezTo>
                  <a:pt x="420" y="843"/>
                  <a:pt x="420" y="843"/>
                  <a:pt x="420" y="842"/>
                </a:cubicBezTo>
                <a:cubicBezTo>
                  <a:pt x="420" y="842"/>
                  <a:pt x="420" y="842"/>
                  <a:pt x="420" y="842"/>
                </a:cubicBezTo>
                <a:cubicBezTo>
                  <a:pt x="420" y="842"/>
                  <a:pt x="420" y="843"/>
                  <a:pt x="420" y="843"/>
                </a:cubicBezTo>
                <a:cubicBezTo>
                  <a:pt x="420" y="844"/>
                  <a:pt x="420" y="844"/>
                  <a:pt x="420" y="844"/>
                </a:cubicBezTo>
                <a:cubicBezTo>
                  <a:pt x="421" y="844"/>
                  <a:pt x="421" y="844"/>
                  <a:pt x="421" y="844"/>
                </a:cubicBezTo>
                <a:cubicBezTo>
                  <a:pt x="421" y="843"/>
                  <a:pt x="421" y="843"/>
                  <a:pt x="421" y="843"/>
                </a:cubicBezTo>
                <a:cubicBezTo>
                  <a:pt x="421" y="842"/>
                  <a:pt x="421" y="842"/>
                  <a:pt x="421" y="842"/>
                </a:cubicBezTo>
                <a:cubicBezTo>
                  <a:pt x="421" y="842"/>
                  <a:pt x="422" y="841"/>
                  <a:pt x="422" y="841"/>
                </a:cubicBezTo>
                <a:cubicBezTo>
                  <a:pt x="423" y="841"/>
                  <a:pt x="423" y="841"/>
                  <a:pt x="423" y="841"/>
                </a:cubicBezTo>
                <a:cubicBezTo>
                  <a:pt x="423" y="841"/>
                  <a:pt x="423" y="841"/>
                  <a:pt x="423" y="841"/>
                </a:cubicBezTo>
                <a:cubicBezTo>
                  <a:pt x="423" y="841"/>
                  <a:pt x="423" y="841"/>
                  <a:pt x="422" y="841"/>
                </a:cubicBezTo>
                <a:cubicBezTo>
                  <a:pt x="422" y="843"/>
                  <a:pt x="422" y="843"/>
                  <a:pt x="422" y="843"/>
                </a:cubicBezTo>
                <a:cubicBezTo>
                  <a:pt x="422" y="843"/>
                  <a:pt x="422" y="843"/>
                  <a:pt x="421" y="843"/>
                </a:cubicBezTo>
                <a:cubicBezTo>
                  <a:pt x="422" y="843"/>
                  <a:pt x="422" y="843"/>
                  <a:pt x="422" y="844"/>
                </a:cubicBezTo>
                <a:cubicBezTo>
                  <a:pt x="422" y="844"/>
                  <a:pt x="422" y="844"/>
                  <a:pt x="422" y="844"/>
                </a:cubicBezTo>
                <a:cubicBezTo>
                  <a:pt x="423" y="844"/>
                  <a:pt x="423" y="844"/>
                  <a:pt x="423" y="843"/>
                </a:cubicBezTo>
                <a:cubicBezTo>
                  <a:pt x="423" y="843"/>
                  <a:pt x="423" y="843"/>
                  <a:pt x="424" y="843"/>
                </a:cubicBezTo>
                <a:cubicBezTo>
                  <a:pt x="424" y="843"/>
                  <a:pt x="424" y="843"/>
                  <a:pt x="424" y="843"/>
                </a:cubicBezTo>
                <a:cubicBezTo>
                  <a:pt x="424" y="842"/>
                  <a:pt x="424" y="842"/>
                  <a:pt x="423" y="842"/>
                </a:cubicBezTo>
                <a:cubicBezTo>
                  <a:pt x="423" y="842"/>
                  <a:pt x="423" y="842"/>
                  <a:pt x="423" y="841"/>
                </a:cubicBezTo>
                <a:cubicBezTo>
                  <a:pt x="423" y="841"/>
                  <a:pt x="423" y="841"/>
                  <a:pt x="423" y="841"/>
                </a:cubicBezTo>
                <a:cubicBezTo>
                  <a:pt x="424" y="842"/>
                  <a:pt x="425" y="843"/>
                  <a:pt x="426" y="843"/>
                </a:cubicBezTo>
                <a:cubicBezTo>
                  <a:pt x="426" y="843"/>
                  <a:pt x="426" y="843"/>
                  <a:pt x="426" y="843"/>
                </a:cubicBezTo>
                <a:cubicBezTo>
                  <a:pt x="426" y="842"/>
                  <a:pt x="426" y="843"/>
                  <a:pt x="426" y="842"/>
                </a:cubicBezTo>
                <a:cubicBezTo>
                  <a:pt x="426" y="842"/>
                  <a:pt x="426" y="842"/>
                  <a:pt x="426" y="842"/>
                </a:cubicBezTo>
                <a:cubicBezTo>
                  <a:pt x="426" y="842"/>
                  <a:pt x="426" y="842"/>
                  <a:pt x="426" y="842"/>
                </a:cubicBezTo>
                <a:cubicBezTo>
                  <a:pt x="426" y="842"/>
                  <a:pt x="426" y="843"/>
                  <a:pt x="426" y="843"/>
                </a:cubicBezTo>
                <a:cubicBezTo>
                  <a:pt x="427" y="843"/>
                  <a:pt x="427" y="843"/>
                  <a:pt x="427" y="843"/>
                </a:cubicBezTo>
                <a:cubicBezTo>
                  <a:pt x="427" y="843"/>
                  <a:pt x="427" y="843"/>
                  <a:pt x="427" y="844"/>
                </a:cubicBezTo>
                <a:cubicBezTo>
                  <a:pt x="427" y="844"/>
                  <a:pt x="427" y="845"/>
                  <a:pt x="427" y="845"/>
                </a:cubicBezTo>
                <a:cubicBezTo>
                  <a:pt x="426" y="845"/>
                  <a:pt x="425" y="844"/>
                  <a:pt x="424" y="844"/>
                </a:cubicBezTo>
                <a:cubicBezTo>
                  <a:pt x="424" y="844"/>
                  <a:pt x="424" y="844"/>
                  <a:pt x="424" y="843"/>
                </a:cubicBezTo>
                <a:cubicBezTo>
                  <a:pt x="424" y="843"/>
                  <a:pt x="424" y="843"/>
                  <a:pt x="424" y="843"/>
                </a:cubicBezTo>
                <a:cubicBezTo>
                  <a:pt x="424" y="844"/>
                  <a:pt x="424" y="844"/>
                  <a:pt x="424" y="845"/>
                </a:cubicBezTo>
                <a:cubicBezTo>
                  <a:pt x="424" y="845"/>
                  <a:pt x="425" y="845"/>
                  <a:pt x="425" y="845"/>
                </a:cubicBezTo>
                <a:cubicBezTo>
                  <a:pt x="426" y="845"/>
                  <a:pt x="426" y="845"/>
                  <a:pt x="426" y="846"/>
                </a:cubicBezTo>
                <a:cubicBezTo>
                  <a:pt x="427" y="846"/>
                  <a:pt x="428" y="845"/>
                  <a:pt x="429" y="845"/>
                </a:cubicBezTo>
                <a:cubicBezTo>
                  <a:pt x="429" y="845"/>
                  <a:pt x="429" y="845"/>
                  <a:pt x="429" y="844"/>
                </a:cubicBezTo>
                <a:cubicBezTo>
                  <a:pt x="428" y="844"/>
                  <a:pt x="428" y="844"/>
                  <a:pt x="428" y="844"/>
                </a:cubicBezTo>
                <a:cubicBezTo>
                  <a:pt x="428" y="844"/>
                  <a:pt x="428" y="844"/>
                  <a:pt x="428" y="844"/>
                </a:cubicBezTo>
                <a:cubicBezTo>
                  <a:pt x="428" y="844"/>
                  <a:pt x="428" y="844"/>
                  <a:pt x="429" y="843"/>
                </a:cubicBezTo>
                <a:cubicBezTo>
                  <a:pt x="430" y="843"/>
                  <a:pt x="430" y="844"/>
                  <a:pt x="431" y="843"/>
                </a:cubicBezTo>
                <a:cubicBezTo>
                  <a:pt x="431" y="843"/>
                  <a:pt x="431" y="843"/>
                  <a:pt x="432" y="843"/>
                </a:cubicBezTo>
                <a:cubicBezTo>
                  <a:pt x="432" y="843"/>
                  <a:pt x="432" y="843"/>
                  <a:pt x="432" y="843"/>
                </a:cubicBezTo>
                <a:cubicBezTo>
                  <a:pt x="432" y="844"/>
                  <a:pt x="432" y="844"/>
                  <a:pt x="432" y="844"/>
                </a:cubicBezTo>
                <a:cubicBezTo>
                  <a:pt x="432" y="844"/>
                  <a:pt x="432" y="844"/>
                  <a:pt x="432" y="844"/>
                </a:cubicBezTo>
                <a:cubicBezTo>
                  <a:pt x="431" y="844"/>
                  <a:pt x="431" y="844"/>
                  <a:pt x="431" y="844"/>
                </a:cubicBezTo>
                <a:cubicBezTo>
                  <a:pt x="431" y="844"/>
                  <a:pt x="431" y="846"/>
                  <a:pt x="431" y="846"/>
                </a:cubicBezTo>
                <a:cubicBezTo>
                  <a:pt x="431" y="846"/>
                  <a:pt x="431" y="847"/>
                  <a:pt x="431" y="847"/>
                </a:cubicBezTo>
                <a:cubicBezTo>
                  <a:pt x="432" y="847"/>
                  <a:pt x="431" y="847"/>
                  <a:pt x="432" y="847"/>
                </a:cubicBezTo>
                <a:cubicBezTo>
                  <a:pt x="432" y="847"/>
                  <a:pt x="432" y="847"/>
                  <a:pt x="432" y="847"/>
                </a:cubicBezTo>
                <a:cubicBezTo>
                  <a:pt x="432" y="847"/>
                  <a:pt x="432" y="847"/>
                  <a:pt x="432" y="847"/>
                </a:cubicBezTo>
                <a:cubicBezTo>
                  <a:pt x="432" y="848"/>
                  <a:pt x="432" y="848"/>
                  <a:pt x="432" y="848"/>
                </a:cubicBezTo>
                <a:cubicBezTo>
                  <a:pt x="433" y="848"/>
                  <a:pt x="433" y="848"/>
                  <a:pt x="434" y="848"/>
                </a:cubicBezTo>
                <a:cubicBezTo>
                  <a:pt x="434" y="847"/>
                  <a:pt x="434" y="847"/>
                  <a:pt x="434" y="847"/>
                </a:cubicBezTo>
                <a:cubicBezTo>
                  <a:pt x="434" y="847"/>
                  <a:pt x="434" y="847"/>
                  <a:pt x="434" y="847"/>
                </a:cubicBezTo>
                <a:cubicBezTo>
                  <a:pt x="435" y="847"/>
                  <a:pt x="435" y="847"/>
                  <a:pt x="435" y="848"/>
                </a:cubicBezTo>
                <a:cubicBezTo>
                  <a:pt x="436" y="848"/>
                  <a:pt x="436" y="848"/>
                  <a:pt x="436" y="848"/>
                </a:cubicBezTo>
                <a:cubicBezTo>
                  <a:pt x="435" y="847"/>
                  <a:pt x="435" y="847"/>
                  <a:pt x="435" y="846"/>
                </a:cubicBezTo>
                <a:cubicBezTo>
                  <a:pt x="435" y="847"/>
                  <a:pt x="435" y="847"/>
                  <a:pt x="435" y="847"/>
                </a:cubicBezTo>
                <a:cubicBezTo>
                  <a:pt x="435" y="847"/>
                  <a:pt x="434" y="846"/>
                  <a:pt x="434" y="846"/>
                </a:cubicBezTo>
                <a:cubicBezTo>
                  <a:pt x="434" y="846"/>
                  <a:pt x="434" y="846"/>
                  <a:pt x="434" y="846"/>
                </a:cubicBezTo>
                <a:cubicBezTo>
                  <a:pt x="434" y="846"/>
                  <a:pt x="434" y="846"/>
                  <a:pt x="434" y="846"/>
                </a:cubicBezTo>
                <a:cubicBezTo>
                  <a:pt x="434" y="846"/>
                  <a:pt x="434" y="846"/>
                  <a:pt x="434" y="846"/>
                </a:cubicBezTo>
                <a:cubicBezTo>
                  <a:pt x="434" y="846"/>
                  <a:pt x="434" y="846"/>
                  <a:pt x="434" y="846"/>
                </a:cubicBezTo>
                <a:cubicBezTo>
                  <a:pt x="433" y="846"/>
                  <a:pt x="432" y="847"/>
                  <a:pt x="432" y="845"/>
                </a:cubicBezTo>
                <a:cubicBezTo>
                  <a:pt x="432" y="844"/>
                  <a:pt x="432" y="844"/>
                  <a:pt x="432" y="844"/>
                </a:cubicBezTo>
                <a:cubicBezTo>
                  <a:pt x="434" y="844"/>
                  <a:pt x="434" y="845"/>
                  <a:pt x="436" y="845"/>
                </a:cubicBezTo>
                <a:cubicBezTo>
                  <a:pt x="436" y="846"/>
                  <a:pt x="436" y="848"/>
                  <a:pt x="436" y="848"/>
                </a:cubicBezTo>
                <a:cubicBezTo>
                  <a:pt x="436" y="848"/>
                  <a:pt x="436" y="848"/>
                  <a:pt x="437" y="849"/>
                </a:cubicBezTo>
                <a:cubicBezTo>
                  <a:pt x="437" y="848"/>
                  <a:pt x="437" y="848"/>
                  <a:pt x="437" y="847"/>
                </a:cubicBezTo>
                <a:cubicBezTo>
                  <a:pt x="437" y="846"/>
                  <a:pt x="437" y="846"/>
                  <a:pt x="437" y="845"/>
                </a:cubicBezTo>
                <a:cubicBezTo>
                  <a:pt x="436" y="845"/>
                  <a:pt x="437" y="845"/>
                  <a:pt x="436" y="845"/>
                </a:cubicBezTo>
                <a:cubicBezTo>
                  <a:pt x="436" y="845"/>
                  <a:pt x="436" y="845"/>
                  <a:pt x="435" y="844"/>
                </a:cubicBezTo>
                <a:cubicBezTo>
                  <a:pt x="435" y="844"/>
                  <a:pt x="436" y="844"/>
                  <a:pt x="436" y="843"/>
                </a:cubicBezTo>
                <a:cubicBezTo>
                  <a:pt x="436" y="843"/>
                  <a:pt x="436" y="843"/>
                  <a:pt x="436" y="843"/>
                </a:cubicBezTo>
                <a:cubicBezTo>
                  <a:pt x="437" y="843"/>
                  <a:pt x="437" y="843"/>
                  <a:pt x="437" y="844"/>
                </a:cubicBezTo>
                <a:cubicBezTo>
                  <a:pt x="437" y="844"/>
                  <a:pt x="437" y="845"/>
                  <a:pt x="437" y="845"/>
                </a:cubicBezTo>
                <a:cubicBezTo>
                  <a:pt x="437" y="846"/>
                  <a:pt x="437" y="846"/>
                  <a:pt x="437" y="846"/>
                </a:cubicBezTo>
                <a:cubicBezTo>
                  <a:pt x="438" y="846"/>
                  <a:pt x="438" y="846"/>
                  <a:pt x="438" y="846"/>
                </a:cubicBezTo>
                <a:cubicBezTo>
                  <a:pt x="438" y="847"/>
                  <a:pt x="438" y="846"/>
                  <a:pt x="438" y="847"/>
                </a:cubicBezTo>
                <a:cubicBezTo>
                  <a:pt x="438" y="848"/>
                  <a:pt x="438" y="848"/>
                  <a:pt x="438" y="848"/>
                </a:cubicBezTo>
                <a:cubicBezTo>
                  <a:pt x="438" y="848"/>
                  <a:pt x="438" y="848"/>
                  <a:pt x="438" y="848"/>
                </a:cubicBezTo>
                <a:cubicBezTo>
                  <a:pt x="439" y="848"/>
                  <a:pt x="439" y="848"/>
                  <a:pt x="439" y="848"/>
                </a:cubicBezTo>
                <a:cubicBezTo>
                  <a:pt x="439" y="847"/>
                  <a:pt x="439" y="847"/>
                  <a:pt x="438" y="847"/>
                </a:cubicBezTo>
                <a:cubicBezTo>
                  <a:pt x="438" y="847"/>
                  <a:pt x="438" y="847"/>
                  <a:pt x="438" y="847"/>
                </a:cubicBezTo>
                <a:cubicBezTo>
                  <a:pt x="439" y="847"/>
                  <a:pt x="439" y="847"/>
                  <a:pt x="439" y="847"/>
                </a:cubicBezTo>
                <a:cubicBezTo>
                  <a:pt x="439" y="847"/>
                  <a:pt x="440" y="846"/>
                  <a:pt x="440" y="846"/>
                </a:cubicBezTo>
                <a:cubicBezTo>
                  <a:pt x="440" y="846"/>
                  <a:pt x="440" y="846"/>
                  <a:pt x="440" y="847"/>
                </a:cubicBezTo>
                <a:cubicBezTo>
                  <a:pt x="441" y="846"/>
                  <a:pt x="441" y="846"/>
                  <a:pt x="441" y="846"/>
                </a:cubicBezTo>
                <a:cubicBezTo>
                  <a:pt x="441" y="846"/>
                  <a:pt x="441" y="846"/>
                  <a:pt x="441" y="845"/>
                </a:cubicBezTo>
                <a:cubicBezTo>
                  <a:pt x="441" y="845"/>
                  <a:pt x="441" y="845"/>
                  <a:pt x="441" y="845"/>
                </a:cubicBezTo>
                <a:cubicBezTo>
                  <a:pt x="441" y="845"/>
                  <a:pt x="441" y="845"/>
                  <a:pt x="441" y="845"/>
                </a:cubicBezTo>
                <a:cubicBezTo>
                  <a:pt x="441" y="845"/>
                  <a:pt x="441" y="845"/>
                  <a:pt x="441" y="845"/>
                </a:cubicBezTo>
                <a:cubicBezTo>
                  <a:pt x="441" y="845"/>
                  <a:pt x="441" y="845"/>
                  <a:pt x="441" y="845"/>
                </a:cubicBezTo>
                <a:cubicBezTo>
                  <a:pt x="441" y="844"/>
                  <a:pt x="441" y="844"/>
                  <a:pt x="441" y="844"/>
                </a:cubicBezTo>
                <a:cubicBezTo>
                  <a:pt x="441" y="844"/>
                  <a:pt x="441" y="844"/>
                  <a:pt x="441" y="845"/>
                </a:cubicBezTo>
                <a:cubicBezTo>
                  <a:pt x="440" y="845"/>
                  <a:pt x="440" y="845"/>
                  <a:pt x="440" y="845"/>
                </a:cubicBezTo>
                <a:cubicBezTo>
                  <a:pt x="440" y="844"/>
                  <a:pt x="440" y="844"/>
                  <a:pt x="441" y="844"/>
                </a:cubicBezTo>
                <a:cubicBezTo>
                  <a:pt x="442" y="844"/>
                  <a:pt x="442" y="844"/>
                  <a:pt x="442" y="845"/>
                </a:cubicBezTo>
                <a:cubicBezTo>
                  <a:pt x="442" y="845"/>
                  <a:pt x="442" y="845"/>
                  <a:pt x="442" y="845"/>
                </a:cubicBezTo>
                <a:cubicBezTo>
                  <a:pt x="442" y="844"/>
                  <a:pt x="442" y="844"/>
                  <a:pt x="442" y="844"/>
                </a:cubicBezTo>
                <a:cubicBezTo>
                  <a:pt x="442" y="844"/>
                  <a:pt x="442" y="844"/>
                  <a:pt x="442" y="844"/>
                </a:cubicBezTo>
                <a:cubicBezTo>
                  <a:pt x="443" y="844"/>
                  <a:pt x="443" y="844"/>
                  <a:pt x="443" y="844"/>
                </a:cubicBezTo>
                <a:cubicBezTo>
                  <a:pt x="443" y="845"/>
                  <a:pt x="442" y="845"/>
                  <a:pt x="442" y="846"/>
                </a:cubicBezTo>
                <a:cubicBezTo>
                  <a:pt x="442" y="847"/>
                  <a:pt x="442" y="847"/>
                  <a:pt x="442" y="848"/>
                </a:cubicBezTo>
                <a:cubicBezTo>
                  <a:pt x="442" y="848"/>
                  <a:pt x="442" y="848"/>
                  <a:pt x="442" y="848"/>
                </a:cubicBezTo>
                <a:cubicBezTo>
                  <a:pt x="442" y="848"/>
                  <a:pt x="442" y="848"/>
                  <a:pt x="442" y="848"/>
                </a:cubicBezTo>
                <a:cubicBezTo>
                  <a:pt x="443" y="848"/>
                  <a:pt x="443" y="847"/>
                  <a:pt x="444" y="847"/>
                </a:cubicBezTo>
                <a:cubicBezTo>
                  <a:pt x="445" y="848"/>
                  <a:pt x="445" y="848"/>
                  <a:pt x="446" y="849"/>
                </a:cubicBezTo>
                <a:cubicBezTo>
                  <a:pt x="446" y="849"/>
                  <a:pt x="446" y="850"/>
                  <a:pt x="446" y="850"/>
                </a:cubicBezTo>
                <a:cubicBezTo>
                  <a:pt x="446" y="850"/>
                  <a:pt x="446" y="850"/>
                  <a:pt x="446" y="850"/>
                </a:cubicBezTo>
                <a:cubicBezTo>
                  <a:pt x="445" y="850"/>
                  <a:pt x="445" y="850"/>
                  <a:pt x="444" y="849"/>
                </a:cubicBezTo>
                <a:cubicBezTo>
                  <a:pt x="444" y="849"/>
                  <a:pt x="444" y="849"/>
                  <a:pt x="444" y="849"/>
                </a:cubicBezTo>
                <a:cubicBezTo>
                  <a:pt x="444" y="849"/>
                  <a:pt x="444" y="850"/>
                  <a:pt x="443" y="850"/>
                </a:cubicBezTo>
                <a:cubicBezTo>
                  <a:pt x="443" y="850"/>
                  <a:pt x="443" y="850"/>
                  <a:pt x="443" y="850"/>
                </a:cubicBezTo>
                <a:cubicBezTo>
                  <a:pt x="443" y="850"/>
                  <a:pt x="443" y="850"/>
                  <a:pt x="443" y="850"/>
                </a:cubicBezTo>
                <a:cubicBezTo>
                  <a:pt x="443" y="849"/>
                  <a:pt x="443" y="850"/>
                  <a:pt x="443" y="849"/>
                </a:cubicBezTo>
                <a:cubicBezTo>
                  <a:pt x="443" y="849"/>
                  <a:pt x="443" y="849"/>
                  <a:pt x="443" y="849"/>
                </a:cubicBezTo>
                <a:cubicBezTo>
                  <a:pt x="442" y="849"/>
                  <a:pt x="442" y="849"/>
                  <a:pt x="442" y="849"/>
                </a:cubicBezTo>
                <a:cubicBezTo>
                  <a:pt x="443" y="849"/>
                  <a:pt x="443" y="849"/>
                  <a:pt x="443" y="850"/>
                </a:cubicBezTo>
                <a:cubicBezTo>
                  <a:pt x="442" y="850"/>
                  <a:pt x="442" y="850"/>
                  <a:pt x="441" y="850"/>
                </a:cubicBezTo>
                <a:cubicBezTo>
                  <a:pt x="441" y="850"/>
                  <a:pt x="441" y="850"/>
                  <a:pt x="441" y="851"/>
                </a:cubicBezTo>
                <a:cubicBezTo>
                  <a:pt x="443" y="851"/>
                  <a:pt x="444" y="851"/>
                  <a:pt x="445" y="851"/>
                </a:cubicBezTo>
                <a:cubicBezTo>
                  <a:pt x="445" y="851"/>
                  <a:pt x="445" y="851"/>
                  <a:pt x="445" y="851"/>
                </a:cubicBezTo>
                <a:cubicBezTo>
                  <a:pt x="445" y="851"/>
                  <a:pt x="446" y="851"/>
                  <a:pt x="446" y="851"/>
                </a:cubicBezTo>
                <a:cubicBezTo>
                  <a:pt x="446" y="851"/>
                  <a:pt x="446" y="851"/>
                  <a:pt x="445" y="852"/>
                </a:cubicBezTo>
                <a:cubicBezTo>
                  <a:pt x="446" y="852"/>
                  <a:pt x="446" y="852"/>
                  <a:pt x="446" y="852"/>
                </a:cubicBezTo>
                <a:cubicBezTo>
                  <a:pt x="446" y="852"/>
                  <a:pt x="446" y="852"/>
                  <a:pt x="446" y="852"/>
                </a:cubicBezTo>
                <a:cubicBezTo>
                  <a:pt x="446" y="852"/>
                  <a:pt x="446" y="852"/>
                  <a:pt x="446" y="851"/>
                </a:cubicBezTo>
                <a:cubicBezTo>
                  <a:pt x="447" y="851"/>
                  <a:pt x="447" y="851"/>
                  <a:pt x="447" y="851"/>
                </a:cubicBezTo>
                <a:cubicBezTo>
                  <a:pt x="448" y="851"/>
                  <a:pt x="448" y="851"/>
                  <a:pt x="448" y="851"/>
                </a:cubicBezTo>
                <a:cubicBezTo>
                  <a:pt x="448" y="850"/>
                  <a:pt x="448" y="850"/>
                  <a:pt x="448" y="850"/>
                </a:cubicBezTo>
                <a:cubicBezTo>
                  <a:pt x="447" y="850"/>
                  <a:pt x="447" y="850"/>
                  <a:pt x="446" y="850"/>
                </a:cubicBezTo>
                <a:cubicBezTo>
                  <a:pt x="446" y="850"/>
                  <a:pt x="446" y="850"/>
                  <a:pt x="446" y="850"/>
                </a:cubicBezTo>
                <a:cubicBezTo>
                  <a:pt x="446" y="850"/>
                  <a:pt x="446" y="850"/>
                  <a:pt x="447" y="850"/>
                </a:cubicBezTo>
                <a:cubicBezTo>
                  <a:pt x="446" y="849"/>
                  <a:pt x="446" y="849"/>
                  <a:pt x="447" y="848"/>
                </a:cubicBezTo>
                <a:cubicBezTo>
                  <a:pt x="447" y="848"/>
                  <a:pt x="447" y="848"/>
                  <a:pt x="447" y="848"/>
                </a:cubicBezTo>
                <a:cubicBezTo>
                  <a:pt x="448" y="848"/>
                  <a:pt x="448" y="848"/>
                  <a:pt x="448" y="848"/>
                </a:cubicBezTo>
                <a:cubicBezTo>
                  <a:pt x="448" y="848"/>
                  <a:pt x="448" y="848"/>
                  <a:pt x="448" y="848"/>
                </a:cubicBezTo>
                <a:cubicBezTo>
                  <a:pt x="448" y="848"/>
                  <a:pt x="448" y="847"/>
                  <a:pt x="447" y="847"/>
                </a:cubicBezTo>
                <a:cubicBezTo>
                  <a:pt x="447" y="847"/>
                  <a:pt x="447" y="847"/>
                  <a:pt x="447" y="847"/>
                </a:cubicBezTo>
                <a:cubicBezTo>
                  <a:pt x="447" y="846"/>
                  <a:pt x="447" y="846"/>
                  <a:pt x="447" y="846"/>
                </a:cubicBezTo>
                <a:cubicBezTo>
                  <a:pt x="448" y="846"/>
                  <a:pt x="448" y="847"/>
                  <a:pt x="449" y="847"/>
                </a:cubicBezTo>
                <a:cubicBezTo>
                  <a:pt x="449" y="847"/>
                  <a:pt x="449" y="847"/>
                  <a:pt x="449" y="847"/>
                </a:cubicBezTo>
                <a:cubicBezTo>
                  <a:pt x="449" y="848"/>
                  <a:pt x="449" y="848"/>
                  <a:pt x="449" y="848"/>
                </a:cubicBezTo>
                <a:cubicBezTo>
                  <a:pt x="449" y="848"/>
                  <a:pt x="449" y="848"/>
                  <a:pt x="449" y="848"/>
                </a:cubicBezTo>
                <a:cubicBezTo>
                  <a:pt x="450" y="847"/>
                  <a:pt x="449" y="847"/>
                  <a:pt x="450" y="847"/>
                </a:cubicBezTo>
                <a:cubicBezTo>
                  <a:pt x="450" y="847"/>
                  <a:pt x="451" y="847"/>
                  <a:pt x="451" y="847"/>
                </a:cubicBezTo>
                <a:cubicBezTo>
                  <a:pt x="452" y="847"/>
                  <a:pt x="452" y="847"/>
                  <a:pt x="452" y="847"/>
                </a:cubicBezTo>
                <a:cubicBezTo>
                  <a:pt x="453" y="847"/>
                  <a:pt x="452" y="847"/>
                  <a:pt x="453" y="847"/>
                </a:cubicBezTo>
                <a:cubicBezTo>
                  <a:pt x="453" y="846"/>
                  <a:pt x="453" y="846"/>
                  <a:pt x="453" y="846"/>
                </a:cubicBezTo>
                <a:cubicBezTo>
                  <a:pt x="453" y="846"/>
                  <a:pt x="453" y="846"/>
                  <a:pt x="453" y="846"/>
                </a:cubicBezTo>
                <a:cubicBezTo>
                  <a:pt x="454" y="846"/>
                  <a:pt x="454" y="846"/>
                  <a:pt x="454" y="847"/>
                </a:cubicBezTo>
                <a:cubicBezTo>
                  <a:pt x="454" y="847"/>
                  <a:pt x="454" y="847"/>
                  <a:pt x="454" y="847"/>
                </a:cubicBezTo>
                <a:cubicBezTo>
                  <a:pt x="455" y="846"/>
                  <a:pt x="455" y="847"/>
                  <a:pt x="455" y="846"/>
                </a:cubicBezTo>
                <a:cubicBezTo>
                  <a:pt x="455" y="846"/>
                  <a:pt x="455" y="846"/>
                  <a:pt x="455" y="846"/>
                </a:cubicBezTo>
                <a:cubicBezTo>
                  <a:pt x="454" y="845"/>
                  <a:pt x="454" y="845"/>
                  <a:pt x="454" y="845"/>
                </a:cubicBezTo>
                <a:cubicBezTo>
                  <a:pt x="454" y="844"/>
                  <a:pt x="455" y="845"/>
                  <a:pt x="455" y="844"/>
                </a:cubicBezTo>
                <a:cubicBezTo>
                  <a:pt x="455" y="844"/>
                  <a:pt x="455" y="844"/>
                  <a:pt x="455" y="844"/>
                </a:cubicBezTo>
                <a:cubicBezTo>
                  <a:pt x="455" y="844"/>
                  <a:pt x="455" y="844"/>
                  <a:pt x="455" y="844"/>
                </a:cubicBezTo>
                <a:cubicBezTo>
                  <a:pt x="455" y="845"/>
                  <a:pt x="456" y="845"/>
                  <a:pt x="455" y="845"/>
                </a:cubicBezTo>
                <a:cubicBezTo>
                  <a:pt x="455" y="845"/>
                  <a:pt x="455" y="845"/>
                  <a:pt x="455" y="846"/>
                </a:cubicBezTo>
                <a:cubicBezTo>
                  <a:pt x="456" y="846"/>
                  <a:pt x="456" y="846"/>
                  <a:pt x="456" y="847"/>
                </a:cubicBezTo>
                <a:cubicBezTo>
                  <a:pt x="456" y="847"/>
                  <a:pt x="456" y="847"/>
                  <a:pt x="456" y="847"/>
                </a:cubicBezTo>
                <a:cubicBezTo>
                  <a:pt x="456" y="846"/>
                  <a:pt x="457" y="846"/>
                  <a:pt x="457" y="846"/>
                </a:cubicBezTo>
                <a:cubicBezTo>
                  <a:pt x="457" y="845"/>
                  <a:pt x="457" y="845"/>
                  <a:pt x="457" y="845"/>
                </a:cubicBezTo>
                <a:cubicBezTo>
                  <a:pt x="456" y="845"/>
                  <a:pt x="456" y="845"/>
                  <a:pt x="456" y="846"/>
                </a:cubicBezTo>
                <a:cubicBezTo>
                  <a:pt x="456" y="845"/>
                  <a:pt x="456" y="845"/>
                  <a:pt x="456" y="845"/>
                </a:cubicBezTo>
                <a:cubicBezTo>
                  <a:pt x="456" y="845"/>
                  <a:pt x="456" y="845"/>
                  <a:pt x="456" y="844"/>
                </a:cubicBezTo>
                <a:cubicBezTo>
                  <a:pt x="456" y="844"/>
                  <a:pt x="456" y="844"/>
                  <a:pt x="456" y="845"/>
                </a:cubicBezTo>
                <a:cubicBezTo>
                  <a:pt x="457" y="844"/>
                  <a:pt x="457" y="844"/>
                  <a:pt x="456" y="844"/>
                </a:cubicBezTo>
                <a:cubicBezTo>
                  <a:pt x="457" y="844"/>
                  <a:pt x="457" y="844"/>
                  <a:pt x="457" y="844"/>
                </a:cubicBezTo>
                <a:cubicBezTo>
                  <a:pt x="457" y="844"/>
                  <a:pt x="457" y="844"/>
                  <a:pt x="457" y="844"/>
                </a:cubicBezTo>
                <a:cubicBezTo>
                  <a:pt x="457" y="844"/>
                  <a:pt x="457" y="844"/>
                  <a:pt x="457" y="844"/>
                </a:cubicBezTo>
                <a:cubicBezTo>
                  <a:pt x="457" y="844"/>
                  <a:pt x="457" y="844"/>
                  <a:pt x="457" y="845"/>
                </a:cubicBezTo>
                <a:cubicBezTo>
                  <a:pt x="457" y="845"/>
                  <a:pt x="457" y="845"/>
                  <a:pt x="458" y="845"/>
                </a:cubicBezTo>
                <a:cubicBezTo>
                  <a:pt x="458" y="846"/>
                  <a:pt x="458" y="845"/>
                  <a:pt x="457" y="846"/>
                </a:cubicBezTo>
                <a:cubicBezTo>
                  <a:pt x="457" y="846"/>
                  <a:pt x="457" y="846"/>
                  <a:pt x="458" y="846"/>
                </a:cubicBezTo>
                <a:cubicBezTo>
                  <a:pt x="458" y="846"/>
                  <a:pt x="458" y="846"/>
                  <a:pt x="458" y="846"/>
                </a:cubicBezTo>
                <a:cubicBezTo>
                  <a:pt x="458" y="846"/>
                  <a:pt x="458" y="846"/>
                  <a:pt x="458" y="846"/>
                </a:cubicBezTo>
                <a:cubicBezTo>
                  <a:pt x="458" y="846"/>
                  <a:pt x="458" y="846"/>
                  <a:pt x="457" y="847"/>
                </a:cubicBezTo>
                <a:cubicBezTo>
                  <a:pt x="458" y="847"/>
                  <a:pt x="458" y="848"/>
                  <a:pt x="458" y="849"/>
                </a:cubicBezTo>
                <a:cubicBezTo>
                  <a:pt x="459" y="849"/>
                  <a:pt x="459" y="849"/>
                  <a:pt x="460" y="848"/>
                </a:cubicBezTo>
                <a:cubicBezTo>
                  <a:pt x="460" y="849"/>
                  <a:pt x="460" y="848"/>
                  <a:pt x="460" y="849"/>
                </a:cubicBezTo>
                <a:cubicBezTo>
                  <a:pt x="460" y="849"/>
                  <a:pt x="461" y="848"/>
                  <a:pt x="461" y="848"/>
                </a:cubicBezTo>
                <a:cubicBezTo>
                  <a:pt x="461" y="848"/>
                  <a:pt x="461" y="848"/>
                  <a:pt x="461" y="849"/>
                </a:cubicBezTo>
                <a:cubicBezTo>
                  <a:pt x="462" y="849"/>
                  <a:pt x="462" y="849"/>
                  <a:pt x="463" y="849"/>
                </a:cubicBezTo>
                <a:cubicBezTo>
                  <a:pt x="463" y="849"/>
                  <a:pt x="463" y="849"/>
                  <a:pt x="463" y="848"/>
                </a:cubicBezTo>
                <a:cubicBezTo>
                  <a:pt x="463" y="849"/>
                  <a:pt x="464" y="850"/>
                  <a:pt x="463" y="851"/>
                </a:cubicBezTo>
                <a:cubicBezTo>
                  <a:pt x="463" y="851"/>
                  <a:pt x="463" y="851"/>
                  <a:pt x="463" y="851"/>
                </a:cubicBezTo>
                <a:cubicBezTo>
                  <a:pt x="463" y="851"/>
                  <a:pt x="463" y="851"/>
                  <a:pt x="463" y="851"/>
                </a:cubicBezTo>
                <a:cubicBezTo>
                  <a:pt x="464" y="850"/>
                  <a:pt x="464" y="849"/>
                  <a:pt x="464" y="848"/>
                </a:cubicBezTo>
                <a:cubicBezTo>
                  <a:pt x="463" y="848"/>
                  <a:pt x="463" y="847"/>
                  <a:pt x="463" y="848"/>
                </a:cubicBezTo>
                <a:cubicBezTo>
                  <a:pt x="462" y="848"/>
                  <a:pt x="462" y="848"/>
                  <a:pt x="462" y="848"/>
                </a:cubicBezTo>
                <a:cubicBezTo>
                  <a:pt x="462" y="848"/>
                  <a:pt x="462" y="847"/>
                  <a:pt x="462" y="847"/>
                </a:cubicBezTo>
                <a:cubicBezTo>
                  <a:pt x="462" y="847"/>
                  <a:pt x="462" y="847"/>
                  <a:pt x="462" y="847"/>
                </a:cubicBezTo>
                <a:cubicBezTo>
                  <a:pt x="461" y="847"/>
                  <a:pt x="461" y="847"/>
                  <a:pt x="460" y="848"/>
                </a:cubicBezTo>
                <a:cubicBezTo>
                  <a:pt x="460" y="848"/>
                  <a:pt x="460" y="848"/>
                  <a:pt x="460" y="848"/>
                </a:cubicBezTo>
                <a:cubicBezTo>
                  <a:pt x="461" y="847"/>
                  <a:pt x="461" y="846"/>
                  <a:pt x="462" y="845"/>
                </a:cubicBezTo>
                <a:cubicBezTo>
                  <a:pt x="462" y="846"/>
                  <a:pt x="462" y="847"/>
                  <a:pt x="463" y="847"/>
                </a:cubicBezTo>
                <a:cubicBezTo>
                  <a:pt x="463" y="847"/>
                  <a:pt x="465" y="847"/>
                  <a:pt x="466" y="846"/>
                </a:cubicBezTo>
                <a:cubicBezTo>
                  <a:pt x="466" y="846"/>
                  <a:pt x="465" y="846"/>
                  <a:pt x="466" y="847"/>
                </a:cubicBezTo>
                <a:cubicBezTo>
                  <a:pt x="466" y="847"/>
                  <a:pt x="466" y="847"/>
                  <a:pt x="466" y="847"/>
                </a:cubicBezTo>
                <a:cubicBezTo>
                  <a:pt x="466" y="847"/>
                  <a:pt x="466" y="846"/>
                  <a:pt x="466" y="846"/>
                </a:cubicBezTo>
                <a:cubicBezTo>
                  <a:pt x="467" y="846"/>
                  <a:pt x="467" y="846"/>
                  <a:pt x="467" y="846"/>
                </a:cubicBezTo>
                <a:cubicBezTo>
                  <a:pt x="467" y="847"/>
                  <a:pt x="467" y="847"/>
                  <a:pt x="467" y="847"/>
                </a:cubicBezTo>
                <a:cubicBezTo>
                  <a:pt x="467" y="847"/>
                  <a:pt x="467" y="847"/>
                  <a:pt x="467" y="847"/>
                </a:cubicBezTo>
                <a:cubicBezTo>
                  <a:pt x="467" y="847"/>
                  <a:pt x="467" y="847"/>
                  <a:pt x="467" y="846"/>
                </a:cubicBezTo>
                <a:cubicBezTo>
                  <a:pt x="468" y="847"/>
                  <a:pt x="468" y="847"/>
                  <a:pt x="468" y="848"/>
                </a:cubicBezTo>
                <a:cubicBezTo>
                  <a:pt x="468" y="848"/>
                  <a:pt x="468" y="848"/>
                  <a:pt x="469" y="848"/>
                </a:cubicBezTo>
                <a:cubicBezTo>
                  <a:pt x="470" y="848"/>
                  <a:pt x="469" y="849"/>
                  <a:pt x="470" y="850"/>
                </a:cubicBezTo>
                <a:cubicBezTo>
                  <a:pt x="470" y="850"/>
                  <a:pt x="470" y="850"/>
                  <a:pt x="470" y="850"/>
                </a:cubicBezTo>
                <a:cubicBezTo>
                  <a:pt x="470" y="851"/>
                  <a:pt x="470" y="852"/>
                  <a:pt x="470" y="852"/>
                </a:cubicBezTo>
                <a:cubicBezTo>
                  <a:pt x="471" y="852"/>
                  <a:pt x="471" y="852"/>
                  <a:pt x="471" y="852"/>
                </a:cubicBezTo>
                <a:cubicBezTo>
                  <a:pt x="471" y="852"/>
                  <a:pt x="471" y="851"/>
                  <a:pt x="471" y="851"/>
                </a:cubicBezTo>
                <a:cubicBezTo>
                  <a:pt x="471" y="851"/>
                  <a:pt x="471" y="850"/>
                  <a:pt x="471" y="850"/>
                </a:cubicBezTo>
                <a:cubicBezTo>
                  <a:pt x="472" y="850"/>
                  <a:pt x="472" y="850"/>
                  <a:pt x="472" y="850"/>
                </a:cubicBezTo>
                <a:cubicBezTo>
                  <a:pt x="472" y="851"/>
                  <a:pt x="471" y="851"/>
                  <a:pt x="471" y="851"/>
                </a:cubicBezTo>
                <a:cubicBezTo>
                  <a:pt x="472" y="852"/>
                  <a:pt x="472" y="852"/>
                  <a:pt x="472" y="852"/>
                </a:cubicBezTo>
                <a:cubicBezTo>
                  <a:pt x="473" y="852"/>
                  <a:pt x="472" y="852"/>
                  <a:pt x="473" y="852"/>
                </a:cubicBezTo>
                <a:cubicBezTo>
                  <a:pt x="473" y="852"/>
                  <a:pt x="473" y="852"/>
                  <a:pt x="472" y="851"/>
                </a:cubicBezTo>
                <a:cubicBezTo>
                  <a:pt x="473" y="851"/>
                  <a:pt x="473" y="851"/>
                  <a:pt x="473" y="851"/>
                </a:cubicBezTo>
                <a:cubicBezTo>
                  <a:pt x="473" y="851"/>
                  <a:pt x="473" y="851"/>
                  <a:pt x="473" y="851"/>
                </a:cubicBezTo>
                <a:cubicBezTo>
                  <a:pt x="473" y="852"/>
                  <a:pt x="474" y="852"/>
                  <a:pt x="474" y="853"/>
                </a:cubicBezTo>
                <a:cubicBezTo>
                  <a:pt x="474" y="853"/>
                  <a:pt x="474" y="853"/>
                  <a:pt x="474" y="853"/>
                </a:cubicBezTo>
                <a:cubicBezTo>
                  <a:pt x="474" y="852"/>
                  <a:pt x="474" y="852"/>
                  <a:pt x="474" y="852"/>
                </a:cubicBezTo>
                <a:cubicBezTo>
                  <a:pt x="474" y="852"/>
                  <a:pt x="474" y="852"/>
                  <a:pt x="474" y="852"/>
                </a:cubicBezTo>
                <a:cubicBezTo>
                  <a:pt x="474" y="852"/>
                  <a:pt x="474" y="851"/>
                  <a:pt x="473" y="851"/>
                </a:cubicBezTo>
                <a:cubicBezTo>
                  <a:pt x="473" y="851"/>
                  <a:pt x="474" y="851"/>
                  <a:pt x="474" y="850"/>
                </a:cubicBezTo>
                <a:cubicBezTo>
                  <a:pt x="474" y="850"/>
                  <a:pt x="474" y="850"/>
                  <a:pt x="474" y="850"/>
                </a:cubicBezTo>
                <a:cubicBezTo>
                  <a:pt x="474" y="850"/>
                  <a:pt x="474" y="850"/>
                  <a:pt x="474" y="850"/>
                </a:cubicBezTo>
                <a:cubicBezTo>
                  <a:pt x="473" y="850"/>
                  <a:pt x="473" y="850"/>
                  <a:pt x="473" y="850"/>
                </a:cubicBezTo>
                <a:cubicBezTo>
                  <a:pt x="473" y="851"/>
                  <a:pt x="473" y="851"/>
                  <a:pt x="473" y="851"/>
                </a:cubicBezTo>
                <a:cubicBezTo>
                  <a:pt x="473" y="851"/>
                  <a:pt x="473" y="851"/>
                  <a:pt x="473" y="851"/>
                </a:cubicBezTo>
                <a:cubicBezTo>
                  <a:pt x="472" y="850"/>
                  <a:pt x="472" y="849"/>
                  <a:pt x="472" y="848"/>
                </a:cubicBezTo>
                <a:cubicBezTo>
                  <a:pt x="472" y="848"/>
                  <a:pt x="472" y="848"/>
                  <a:pt x="472" y="848"/>
                </a:cubicBezTo>
                <a:cubicBezTo>
                  <a:pt x="472" y="848"/>
                  <a:pt x="471" y="849"/>
                  <a:pt x="471" y="849"/>
                </a:cubicBezTo>
                <a:cubicBezTo>
                  <a:pt x="470" y="849"/>
                  <a:pt x="471" y="848"/>
                  <a:pt x="470" y="848"/>
                </a:cubicBezTo>
                <a:cubicBezTo>
                  <a:pt x="470" y="848"/>
                  <a:pt x="470" y="848"/>
                  <a:pt x="470" y="847"/>
                </a:cubicBezTo>
                <a:cubicBezTo>
                  <a:pt x="470" y="847"/>
                  <a:pt x="470" y="847"/>
                  <a:pt x="470" y="847"/>
                </a:cubicBezTo>
                <a:cubicBezTo>
                  <a:pt x="470" y="847"/>
                  <a:pt x="470" y="847"/>
                  <a:pt x="470" y="847"/>
                </a:cubicBezTo>
                <a:cubicBezTo>
                  <a:pt x="471" y="848"/>
                  <a:pt x="471" y="848"/>
                  <a:pt x="471" y="849"/>
                </a:cubicBezTo>
                <a:cubicBezTo>
                  <a:pt x="471" y="849"/>
                  <a:pt x="471" y="849"/>
                  <a:pt x="471" y="849"/>
                </a:cubicBezTo>
                <a:cubicBezTo>
                  <a:pt x="471" y="848"/>
                  <a:pt x="471" y="848"/>
                  <a:pt x="471" y="847"/>
                </a:cubicBezTo>
                <a:cubicBezTo>
                  <a:pt x="471" y="847"/>
                  <a:pt x="471" y="847"/>
                  <a:pt x="471" y="847"/>
                </a:cubicBezTo>
                <a:cubicBezTo>
                  <a:pt x="471" y="847"/>
                  <a:pt x="472" y="847"/>
                  <a:pt x="472" y="847"/>
                </a:cubicBezTo>
                <a:cubicBezTo>
                  <a:pt x="472" y="846"/>
                  <a:pt x="472" y="846"/>
                  <a:pt x="472" y="846"/>
                </a:cubicBezTo>
                <a:cubicBezTo>
                  <a:pt x="472" y="846"/>
                  <a:pt x="472" y="846"/>
                  <a:pt x="472" y="846"/>
                </a:cubicBezTo>
                <a:cubicBezTo>
                  <a:pt x="472" y="846"/>
                  <a:pt x="472" y="847"/>
                  <a:pt x="473" y="847"/>
                </a:cubicBezTo>
                <a:cubicBezTo>
                  <a:pt x="473" y="848"/>
                  <a:pt x="473" y="847"/>
                  <a:pt x="472" y="848"/>
                </a:cubicBezTo>
                <a:cubicBezTo>
                  <a:pt x="472" y="848"/>
                  <a:pt x="473" y="848"/>
                  <a:pt x="473" y="848"/>
                </a:cubicBezTo>
                <a:cubicBezTo>
                  <a:pt x="474" y="848"/>
                  <a:pt x="474" y="848"/>
                  <a:pt x="474" y="847"/>
                </a:cubicBezTo>
                <a:cubicBezTo>
                  <a:pt x="474" y="847"/>
                  <a:pt x="474" y="847"/>
                  <a:pt x="474" y="847"/>
                </a:cubicBezTo>
                <a:cubicBezTo>
                  <a:pt x="474" y="847"/>
                  <a:pt x="474" y="848"/>
                  <a:pt x="474" y="848"/>
                </a:cubicBezTo>
                <a:cubicBezTo>
                  <a:pt x="474" y="849"/>
                  <a:pt x="475" y="849"/>
                  <a:pt x="475" y="849"/>
                </a:cubicBezTo>
                <a:cubicBezTo>
                  <a:pt x="475" y="850"/>
                  <a:pt x="475" y="850"/>
                  <a:pt x="474" y="850"/>
                </a:cubicBezTo>
                <a:cubicBezTo>
                  <a:pt x="474" y="851"/>
                  <a:pt x="475" y="853"/>
                  <a:pt x="475" y="853"/>
                </a:cubicBezTo>
                <a:cubicBezTo>
                  <a:pt x="475" y="853"/>
                  <a:pt x="475" y="853"/>
                  <a:pt x="475" y="853"/>
                </a:cubicBezTo>
                <a:cubicBezTo>
                  <a:pt x="475" y="853"/>
                  <a:pt x="475" y="853"/>
                  <a:pt x="475" y="853"/>
                </a:cubicBezTo>
                <a:cubicBezTo>
                  <a:pt x="476" y="853"/>
                  <a:pt x="476" y="852"/>
                  <a:pt x="476" y="851"/>
                </a:cubicBezTo>
                <a:cubicBezTo>
                  <a:pt x="476" y="851"/>
                  <a:pt x="476" y="851"/>
                  <a:pt x="476" y="851"/>
                </a:cubicBezTo>
                <a:cubicBezTo>
                  <a:pt x="477" y="851"/>
                  <a:pt x="477" y="851"/>
                  <a:pt x="477" y="850"/>
                </a:cubicBezTo>
                <a:cubicBezTo>
                  <a:pt x="477" y="850"/>
                  <a:pt x="477" y="850"/>
                  <a:pt x="477" y="850"/>
                </a:cubicBezTo>
                <a:cubicBezTo>
                  <a:pt x="477" y="850"/>
                  <a:pt x="477" y="850"/>
                  <a:pt x="477" y="850"/>
                </a:cubicBezTo>
                <a:cubicBezTo>
                  <a:pt x="476" y="850"/>
                  <a:pt x="476" y="850"/>
                  <a:pt x="476" y="850"/>
                </a:cubicBezTo>
                <a:cubicBezTo>
                  <a:pt x="475" y="850"/>
                  <a:pt x="475" y="850"/>
                  <a:pt x="475" y="850"/>
                </a:cubicBezTo>
                <a:cubicBezTo>
                  <a:pt x="476" y="850"/>
                  <a:pt x="476" y="850"/>
                  <a:pt x="476" y="849"/>
                </a:cubicBezTo>
                <a:cubicBezTo>
                  <a:pt x="476" y="849"/>
                  <a:pt x="475" y="848"/>
                  <a:pt x="475" y="848"/>
                </a:cubicBezTo>
                <a:cubicBezTo>
                  <a:pt x="476" y="848"/>
                  <a:pt x="475" y="848"/>
                  <a:pt x="476" y="847"/>
                </a:cubicBezTo>
                <a:cubicBezTo>
                  <a:pt x="476" y="847"/>
                  <a:pt x="476" y="847"/>
                  <a:pt x="476" y="847"/>
                </a:cubicBezTo>
                <a:cubicBezTo>
                  <a:pt x="476" y="847"/>
                  <a:pt x="476" y="848"/>
                  <a:pt x="476" y="848"/>
                </a:cubicBezTo>
                <a:cubicBezTo>
                  <a:pt x="476" y="849"/>
                  <a:pt x="476" y="849"/>
                  <a:pt x="476" y="849"/>
                </a:cubicBezTo>
                <a:cubicBezTo>
                  <a:pt x="476" y="848"/>
                  <a:pt x="476" y="848"/>
                  <a:pt x="476" y="848"/>
                </a:cubicBezTo>
                <a:cubicBezTo>
                  <a:pt x="476" y="848"/>
                  <a:pt x="476" y="848"/>
                  <a:pt x="476" y="847"/>
                </a:cubicBezTo>
                <a:cubicBezTo>
                  <a:pt x="477" y="847"/>
                  <a:pt x="477" y="847"/>
                  <a:pt x="477" y="847"/>
                </a:cubicBezTo>
                <a:cubicBezTo>
                  <a:pt x="477" y="848"/>
                  <a:pt x="477" y="848"/>
                  <a:pt x="478" y="848"/>
                </a:cubicBezTo>
                <a:cubicBezTo>
                  <a:pt x="478" y="849"/>
                  <a:pt x="478" y="849"/>
                  <a:pt x="477" y="849"/>
                </a:cubicBezTo>
                <a:cubicBezTo>
                  <a:pt x="477" y="849"/>
                  <a:pt x="477" y="849"/>
                  <a:pt x="477" y="848"/>
                </a:cubicBezTo>
                <a:cubicBezTo>
                  <a:pt x="477" y="848"/>
                  <a:pt x="477" y="848"/>
                  <a:pt x="477" y="848"/>
                </a:cubicBezTo>
                <a:cubicBezTo>
                  <a:pt x="477" y="849"/>
                  <a:pt x="477" y="849"/>
                  <a:pt x="477" y="849"/>
                </a:cubicBezTo>
                <a:cubicBezTo>
                  <a:pt x="477" y="850"/>
                  <a:pt x="478" y="850"/>
                  <a:pt x="478" y="850"/>
                </a:cubicBezTo>
                <a:cubicBezTo>
                  <a:pt x="478" y="850"/>
                  <a:pt x="478" y="850"/>
                  <a:pt x="478" y="851"/>
                </a:cubicBezTo>
                <a:cubicBezTo>
                  <a:pt x="479" y="851"/>
                  <a:pt x="479" y="850"/>
                  <a:pt x="479" y="852"/>
                </a:cubicBezTo>
                <a:cubicBezTo>
                  <a:pt x="481" y="851"/>
                  <a:pt x="481" y="852"/>
                  <a:pt x="482" y="852"/>
                </a:cubicBezTo>
                <a:cubicBezTo>
                  <a:pt x="482" y="852"/>
                  <a:pt x="482" y="853"/>
                  <a:pt x="482" y="853"/>
                </a:cubicBezTo>
                <a:cubicBezTo>
                  <a:pt x="482" y="853"/>
                  <a:pt x="482" y="853"/>
                  <a:pt x="482" y="853"/>
                </a:cubicBezTo>
                <a:cubicBezTo>
                  <a:pt x="483" y="853"/>
                  <a:pt x="483" y="852"/>
                  <a:pt x="483" y="851"/>
                </a:cubicBezTo>
                <a:cubicBezTo>
                  <a:pt x="483" y="851"/>
                  <a:pt x="483" y="851"/>
                  <a:pt x="483" y="851"/>
                </a:cubicBezTo>
                <a:cubicBezTo>
                  <a:pt x="483" y="850"/>
                  <a:pt x="483" y="851"/>
                  <a:pt x="483" y="850"/>
                </a:cubicBezTo>
                <a:cubicBezTo>
                  <a:pt x="483" y="850"/>
                  <a:pt x="482" y="850"/>
                  <a:pt x="482" y="850"/>
                </a:cubicBezTo>
                <a:cubicBezTo>
                  <a:pt x="482" y="850"/>
                  <a:pt x="482" y="850"/>
                  <a:pt x="482" y="850"/>
                </a:cubicBezTo>
                <a:cubicBezTo>
                  <a:pt x="482" y="849"/>
                  <a:pt x="483" y="849"/>
                  <a:pt x="483" y="848"/>
                </a:cubicBezTo>
                <a:cubicBezTo>
                  <a:pt x="483" y="848"/>
                  <a:pt x="483" y="848"/>
                  <a:pt x="483" y="849"/>
                </a:cubicBezTo>
                <a:cubicBezTo>
                  <a:pt x="484" y="849"/>
                  <a:pt x="484" y="849"/>
                  <a:pt x="484" y="849"/>
                </a:cubicBezTo>
                <a:cubicBezTo>
                  <a:pt x="484" y="848"/>
                  <a:pt x="484" y="848"/>
                  <a:pt x="484" y="848"/>
                </a:cubicBezTo>
                <a:cubicBezTo>
                  <a:pt x="484" y="848"/>
                  <a:pt x="484" y="848"/>
                  <a:pt x="484" y="848"/>
                </a:cubicBezTo>
                <a:cubicBezTo>
                  <a:pt x="484" y="848"/>
                  <a:pt x="484" y="848"/>
                  <a:pt x="484" y="848"/>
                </a:cubicBezTo>
                <a:cubicBezTo>
                  <a:pt x="484" y="848"/>
                  <a:pt x="484" y="848"/>
                  <a:pt x="485" y="849"/>
                </a:cubicBezTo>
                <a:cubicBezTo>
                  <a:pt x="484" y="849"/>
                  <a:pt x="484" y="849"/>
                  <a:pt x="484" y="849"/>
                </a:cubicBezTo>
                <a:cubicBezTo>
                  <a:pt x="484" y="849"/>
                  <a:pt x="485" y="850"/>
                  <a:pt x="485" y="850"/>
                </a:cubicBezTo>
                <a:cubicBezTo>
                  <a:pt x="485" y="850"/>
                  <a:pt x="485" y="850"/>
                  <a:pt x="485" y="850"/>
                </a:cubicBezTo>
                <a:cubicBezTo>
                  <a:pt x="486" y="850"/>
                  <a:pt x="486" y="849"/>
                  <a:pt x="486" y="849"/>
                </a:cubicBezTo>
                <a:cubicBezTo>
                  <a:pt x="486" y="849"/>
                  <a:pt x="487" y="849"/>
                  <a:pt x="487" y="849"/>
                </a:cubicBezTo>
                <a:cubicBezTo>
                  <a:pt x="487" y="848"/>
                  <a:pt x="487" y="848"/>
                  <a:pt x="488" y="848"/>
                </a:cubicBezTo>
                <a:cubicBezTo>
                  <a:pt x="488" y="847"/>
                  <a:pt x="488" y="847"/>
                  <a:pt x="488" y="847"/>
                </a:cubicBezTo>
                <a:cubicBezTo>
                  <a:pt x="488" y="848"/>
                  <a:pt x="488" y="848"/>
                  <a:pt x="488" y="848"/>
                </a:cubicBezTo>
                <a:cubicBezTo>
                  <a:pt x="488" y="848"/>
                  <a:pt x="488" y="849"/>
                  <a:pt x="488" y="850"/>
                </a:cubicBezTo>
                <a:cubicBezTo>
                  <a:pt x="488" y="850"/>
                  <a:pt x="488" y="850"/>
                  <a:pt x="488" y="850"/>
                </a:cubicBezTo>
                <a:cubicBezTo>
                  <a:pt x="487" y="850"/>
                  <a:pt x="487" y="850"/>
                  <a:pt x="487" y="850"/>
                </a:cubicBezTo>
                <a:cubicBezTo>
                  <a:pt x="486" y="850"/>
                  <a:pt x="486" y="851"/>
                  <a:pt x="485" y="850"/>
                </a:cubicBezTo>
                <a:cubicBezTo>
                  <a:pt x="485" y="850"/>
                  <a:pt x="485" y="850"/>
                  <a:pt x="485" y="850"/>
                </a:cubicBezTo>
                <a:cubicBezTo>
                  <a:pt x="485" y="851"/>
                  <a:pt x="485" y="851"/>
                  <a:pt x="485" y="851"/>
                </a:cubicBezTo>
                <a:cubicBezTo>
                  <a:pt x="484" y="851"/>
                  <a:pt x="484" y="851"/>
                  <a:pt x="484" y="851"/>
                </a:cubicBezTo>
                <a:cubicBezTo>
                  <a:pt x="484" y="851"/>
                  <a:pt x="484" y="851"/>
                  <a:pt x="483" y="851"/>
                </a:cubicBezTo>
                <a:cubicBezTo>
                  <a:pt x="484" y="851"/>
                  <a:pt x="484" y="852"/>
                  <a:pt x="484" y="852"/>
                </a:cubicBezTo>
                <a:cubicBezTo>
                  <a:pt x="484" y="852"/>
                  <a:pt x="484" y="852"/>
                  <a:pt x="484" y="852"/>
                </a:cubicBezTo>
                <a:cubicBezTo>
                  <a:pt x="483" y="852"/>
                  <a:pt x="483" y="852"/>
                  <a:pt x="483" y="852"/>
                </a:cubicBezTo>
                <a:cubicBezTo>
                  <a:pt x="483" y="853"/>
                  <a:pt x="483" y="853"/>
                  <a:pt x="483" y="853"/>
                </a:cubicBezTo>
                <a:cubicBezTo>
                  <a:pt x="484" y="853"/>
                  <a:pt x="485" y="853"/>
                  <a:pt x="485" y="854"/>
                </a:cubicBezTo>
                <a:cubicBezTo>
                  <a:pt x="486" y="854"/>
                  <a:pt x="486" y="854"/>
                  <a:pt x="486" y="854"/>
                </a:cubicBezTo>
                <a:cubicBezTo>
                  <a:pt x="486" y="853"/>
                  <a:pt x="486" y="853"/>
                  <a:pt x="486" y="853"/>
                </a:cubicBezTo>
                <a:cubicBezTo>
                  <a:pt x="485" y="853"/>
                  <a:pt x="485" y="852"/>
                  <a:pt x="484" y="852"/>
                </a:cubicBezTo>
                <a:cubicBezTo>
                  <a:pt x="484" y="852"/>
                  <a:pt x="484" y="852"/>
                  <a:pt x="484" y="852"/>
                </a:cubicBezTo>
                <a:cubicBezTo>
                  <a:pt x="484" y="852"/>
                  <a:pt x="485" y="852"/>
                  <a:pt x="485" y="852"/>
                </a:cubicBezTo>
                <a:cubicBezTo>
                  <a:pt x="485" y="851"/>
                  <a:pt x="485" y="852"/>
                  <a:pt x="486" y="851"/>
                </a:cubicBezTo>
                <a:cubicBezTo>
                  <a:pt x="486" y="851"/>
                  <a:pt x="486" y="851"/>
                  <a:pt x="486" y="851"/>
                </a:cubicBezTo>
                <a:cubicBezTo>
                  <a:pt x="486" y="852"/>
                  <a:pt x="486" y="852"/>
                  <a:pt x="486" y="852"/>
                </a:cubicBezTo>
                <a:cubicBezTo>
                  <a:pt x="486" y="852"/>
                  <a:pt x="486" y="852"/>
                  <a:pt x="486" y="852"/>
                </a:cubicBezTo>
                <a:cubicBezTo>
                  <a:pt x="486" y="852"/>
                  <a:pt x="486" y="852"/>
                  <a:pt x="486" y="852"/>
                </a:cubicBezTo>
                <a:cubicBezTo>
                  <a:pt x="486" y="852"/>
                  <a:pt x="486" y="852"/>
                  <a:pt x="486" y="851"/>
                </a:cubicBezTo>
                <a:cubicBezTo>
                  <a:pt x="487" y="851"/>
                  <a:pt x="487" y="851"/>
                  <a:pt x="487" y="851"/>
                </a:cubicBezTo>
                <a:cubicBezTo>
                  <a:pt x="487" y="852"/>
                  <a:pt x="487" y="853"/>
                  <a:pt x="487" y="853"/>
                </a:cubicBezTo>
                <a:cubicBezTo>
                  <a:pt x="487" y="853"/>
                  <a:pt x="487" y="854"/>
                  <a:pt x="487" y="854"/>
                </a:cubicBezTo>
                <a:cubicBezTo>
                  <a:pt x="487" y="854"/>
                  <a:pt x="487" y="854"/>
                  <a:pt x="486" y="853"/>
                </a:cubicBezTo>
                <a:cubicBezTo>
                  <a:pt x="486" y="854"/>
                  <a:pt x="486" y="854"/>
                  <a:pt x="486" y="854"/>
                </a:cubicBezTo>
                <a:cubicBezTo>
                  <a:pt x="486" y="854"/>
                  <a:pt x="486" y="855"/>
                  <a:pt x="486" y="855"/>
                </a:cubicBezTo>
                <a:cubicBezTo>
                  <a:pt x="486" y="856"/>
                  <a:pt x="486" y="855"/>
                  <a:pt x="485" y="856"/>
                </a:cubicBezTo>
                <a:cubicBezTo>
                  <a:pt x="485" y="856"/>
                  <a:pt x="485" y="856"/>
                  <a:pt x="485" y="857"/>
                </a:cubicBezTo>
                <a:cubicBezTo>
                  <a:pt x="485" y="857"/>
                  <a:pt x="485" y="857"/>
                  <a:pt x="485" y="857"/>
                </a:cubicBezTo>
                <a:cubicBezTo>
                  <a:pt x="485" y="857"/>
                  <a:pt x="486" y="857"/>
                  <a:pt x="486" y="857"/>
                </a:cubicBezTo>
                <a:cubicBezTo>
                  <a:pt x="486" y="857"/>
                  <a:pt x="486" y="856"/>
                  <a:pt x="486" y="856"/>
                </a:cubicBezTo>
                <a:cubicBezTo>
                  <a:pt x="486" y="855"/>
                  <a:pt x="487" y="855"/>
                  <a:pt x="487" y="854"/>
                </a:cubicBezTo>
                <a:cubicBezTo>
                  <a:pt x="488" y="854"/>
                  <a:pt x="488" y="855"/>
                  <a:pt x="489" y="855"/>
                </a:cubicBezTo>
                <a:cubicBezTo>
                  <a:pt x="489" y="855"/>
                  <a:pt x="489" y="855"/>
                  <a:pt x="489" y="855"/>
                </a:cubicBezTo>
                <a:cubicBezTo>
                  <a:pt x="489" y="855"/>
                  <a:pt x="489" y="855"/>
                  <a:pt x="489" y="855"/>
                </a:cubicBezTo>
                <a:cubicBezTo>
                  <a:pt x="489" y="854"/>
                  <a:pt x="488" y="852"/>
                  <a:pt x="487" y="852"/>
                </a:cubicBezTo>
                <a:cubicBezTo>
                  <a:pt x="487" y="851"/>
                  <a:pt x="487" y="851"/>
                  <a:pt x="488" y="851"/>
                </a:cubicBezTo>
                <a:cubicBezTo>
                  <a:pt x="488" y="851"/>
                  <a:pt x="488" y="851"/>
                  <a:pt x="488" y="851"/>
                </a:cubicBezTo>
                <a:cubicBezTo>
                  <a:pt x="489" y="851"/>
                  <a:pt x="489" y="851"/>
                  <a:pt x="489" y="850"/>
                </a:cubicBezTo>
                <a:cubicBezTo>
                  <a:pt x="489" y="850"/>
                  <a:pt x="490" y="850"/>
                  <a:pt x="490" y="850"/>
                </a:cubicBezTo>
                <a:cubicBezTo>
                  <a:pt x="490" y="849"/>
                  <a:pt x="490" y="849"/>
                  <a:pt x="489" y="849"/>
                </a:cubicBezTo>
                <a:cubicBezTo>
                  <a:pt x="489" y="848"/>
                  <a:pt x="489" y="849"/>
                  <a:pt x="489" y="849"/>
                </a:cubicBezTo>
                <a:cubicBezTo>
                  <a:pt x="489" y="848"/>
                  <a:pt x="489" y="848"/>
                  <a:pt x="489" y="848"/>
                </a:cubicBezTo>
                <a:cubicBezTo>
                  <a:pt x="490" y="848"/>
                  <a:pt x="490" y="848"/>
                  <a:pt x="491" y="848"/>
                </a:cubicBezTo>
                <a:cubicBezTo>
                  <a:pt x="491" y="848"/>
                  <a:pt x="492" y="849"/>
                  <a:pt x="492" y="849"/>
                </a:cubicBezTo>
                <a:cubicBezTo>
                  <a:pt x="492" y="849"/>
                  <a:pt x="492" y="849"/>
                  <a:pt x="492" y="849"/>
                </a:cubicBezTo>
                <a:cubicBezTo>
                  <a:pt x="492" y="849"/>
                  <a:pt x="492" y="849"/>
                  <a:pt x="492" y="849"/>
                </a:cubicBezTo>
                <a:cubicBezTo>
                  <a:pt x="492" y="849"/>
                  <a:pt x="492" y="849"/>
                  <a:pt x="492" y="849"/>
                </a:cubicBezTo>
                <a:cubicBezTo>
                  <a:pt x="492" y="849"/>
                  <a:pt x="492" y="849"/>
                  <a:pt x="492" y="849"/>
                </a:cubicBezTo>
                <a:cubicBezTo>
                  <a:pt x="492" y="849"/>
                  <a:pt x="491" y="849"/>
                  <a:pt x="491" y="849"/>
                </a:cubicBezTo>
                <a:cubicBezTo>
                  <a:pt x="491" y="849"/>
                  <a:pt x="491" y="850"/>
                  <a:pt x="490" y="850"/>
                </a:cubicBezTo>
                <a:cubicBezTo>
                  <a:pt x="490" y="850"/>
                  <a:pt x="491" y="851"/>
                  <a:pt x="491" y="851"/>
                </a:cubicBezTo>
                <a:cubicBezTo>
                  <a:pt x="491" y="851"/>
                  <a:pt x="491" y="851"/>
                  <a:pt x="491" y="851"/>
                </a:cubicBezTo>
                <a:cubicBezTo>
                  <a:pt x="491" y="851"/>
                  <a:pt x="491" y="851"/>
                  <a:pt x="491" y="851"/>
                </a:cubicBezTo>
                <a:cubicBezTo>
                  <a:pt x="491" y="851"/>
                  <a:pt x="491" y="851"/>
                  <a:pt x="491" y="851"/>
                </a:cubicBezTo>
                <a:cubicBezTo>
                  <a:pt x="491" y="850"/>
                  <a:pt x="491" y="850"/>
                  <a:pt x="491" y="850"/>
                </a:cubicBezTo>
                <a:cubicBezTo>
                  <a:pt x="491" y="850"/>
                  <a:pt x="491" y="850"/>
                  <a:pt x="491" y="850"/>
                </a:cubicBezTo>
                <a:cubicBezTo>
                  <a:pt x="492" y="850"/>
                  <a:pt x="492" y="850"/>
                  <a:pt x="492" y="851"/>
                </a:cubicBezTo>
                <a:cubicBezTo>
                  <a:pt x="492" y="851"/>
                  <a:pt x="492" y="851"/>
                  <a:pt x="492" y="850"/>
                </a:cubicBezTo>
                <a:cubicBezTo>
                  <a:pt x="492" y="850"/>
                  <a:pt x="492" y="850"/>
                  <a:pt x="492" y="850"/>
                </a:cubicBezTo>
                <a:cubicBezTo>
                  <a:pt x="493" y="851"/>
                  <a:pt x="493" y="853"/>
                  <a:pt x="492" y="853"/>
                </a:cubicBezTo>
                <a:cubicBezTo>
                  <a:pt x="493" y="853"/>
                  <a:pt x="493" y="853"/>
                  <a:pt x="493" y="854"/>
                </a:cubicBezTo>
                <a:cubicBezTo>
                  <a:pt x="493" y="854"/>
                  <a:pt x="493" y="854"/>
                  <a:pt x="493" y="853"/>
                </a:cubicBezTo>
                <a:cubicBezTo>
                  <a:pt x="494" y="853"/>
                  <a:pt x="493" y="852"/>
                  <a:pt x="494" y="852"/>
                </a:cubicBezTo>
                <a:cubicBezTo>
                  <a:pt x="494" y="851"/>
                  <a:pt x="494" y="851"/>
                  <a:pt x="493" y="851"/>
                </a:cubicBezTo>
                <a:cubicBezTo>
                  <a:pt x="494" y="851"/>
                  <a:pt x="494" y="851"/>
                  <a:pt x="494" y="851"/>
                </a:cubicBezTo>
                <a:cubicBezTo>
                  <a:pt x="494" y="851"/>
                  <a:pt x="495" y="851"/>
                  <a:pt x="495" y="850"/>
                </a:cubicBezTo>
                <a:cubicBezTo>
                  <a:pt x="495" y="851"/>
                  <a:pt x="496" y="851"/>
                  <a:pt x="496" y="851"/>
                </a:cubicBezTo>
                <a:cubicBezTo>
                  <a:pt x="497" y="851"/>
                  <a:pt x="497" y="851"/>
                  <a:pt x="497" y="850"/>
                </a:cubicBezTo>
                <a:cubicBezTo>
                  <a:pt x="497" y="850"/>
                  <a:pt x="497" y="850"/>
                  <a:pt x="497" y="850"/>
                </a:cubicBezTo>
                <a:cubicBezTo>
                  <a:pt x="497" y="851"/>
                  <a:pt x="497" y="851"/>
                  <a:pt x="497" y="851"/>
                </a:cubicBezTo>
                <a:cubicBezTo>
                  <a:pt x="497" y="851"/>
                  <a:pt x="497" y="851"/>
                  <a:pt x="497" y="851"/>
                </a:cubicBezTo>
                <a:cubicBezTo>
                  <a:pt x="497" y="852"/>
                  <a:pt x="496" y="852"/>
                  <a:pt x="495" y="852"/>
                </a:cubicBezTo>
                <a:cubicBezTo>
                  <a:pt x="495" y="852"/>
                  <a:pt x="495" y="852"/>
                  <a:pt x="494" y="852"/>
                </a:cubicBezTo>
                <a:cubicBezTo>
                  <a:pt x="494" y="853"/>
                  <a:pt x="494" y="853"/>
                  <a:pt x="494" y="853"/>
                </a:cubicBezTo>
                <a:cubicBezTo>
                  <a:pt x="494" y="853"/>
                  <a:pt x="495" y="853"/>
                  <a:pt x="495" y="853"/>
                </a:cubicBezTo>
                <a:cubicBezTo>
                  <a:pt x="495" y="853"/>
                  <a:pt x="495" y="852"/>
                  <a:pt x="495" y="852"/>
                </a:cubicBezTo>
                <a:cubicBezTo>
                  <a:pt x="495" y="852"/>
                  <a:pt x="495" y="853"/>
                  <a:pt x="496" y="852"/>
                </a:cubicBezTo>
                <a:cubicBezTo>
                  <a:pt x="496" y="852"/>
                  <a:pt x="496" y="852"/>
                  <a:pt x="496" y="852"/>
                </a:cubicBezTo>
                <a:cubicBezTo>
                  <a:pt x="496" y="853"/>
                  <a:pt x="495" y="854"/>
                  <a:pt x="495" y="855"/>
                </a:cubicBezTo>
                <a:cubicBezTo>
                  <a:pt x="496" y="855"/>
                  <a:pt x="496" y="855"/>
                  <a:pt x="496" y="856"/>
                </a:cubicBezTo>
                <a:cubicBezTo>
                  <a:pt x="497" y="855"/>
                  <a:pt x="497" y="855"/>
                  <a:pt x="497" y="854"/>
                </a:cubicBezTo>
                <a:cubicBezTo>
                  <a:pt x="498" y="853"/>
                  <a:pt x="497" y="854"/>
                  <a:pt x="498" y="854"/>
                </a:cubicBezTo>
                <a:cubicBezTo>
                  <a:pt x="498" y="853"/>
                  <a:pt x="498" y="853"/>
                  <a:pt x="498" y="852"/>
                </a:cubicBezTo>
                <a:cubicBezTo>
                  <a:pt x="499" y="852"/>
                  <a:pt x="499" y="852"/>
                  <a:pt x="499" y="852"/>
                </a:cubicBezTo>
                <a:cubicBezTo>
                  <a:pt x="499" y="852"/>
                  <a:pt x="499" y="851"/>
                  <a:pt x="500" y="851"/>
                </a:cubicBezTo>
                <a:cubicBezTo>
                  <a:pt x="500" y="851"/>
                  <a:pt x="500" y="851"/>
                  <a:pt x="500" y="851"/>
                </a:cubicBezTo>
                <a:cubicBezTo>
                  <a:pt x="500" y="851"/>
                  <a:pt x="500" y="851"/>
                  <a:pt x="500" y="851"/>
                </a:cubicBezTo>
                <a:cubicBezTo>
                  <a:pt x="500" y="851"/>
                  <a:pt x="500" y="851"/>
                  <a:pt x="500" y="851"/>
                </a:cubicBezTo>
                <a:cubicBezTo>
                  <a:pt x="500" y="850"/>
                  <a:pt x="500" y="851"/>
                  <a:pt x="500" y="850"/>
                </a:cubicBezTo>
                <a:cubicBezTo>
                  <a:pt x="500" y="849"/>
                  <a:pt x="500" y="850"/>
                  <a:pt x="499" y="849"/>
                </a:cubicBezTo>
                <a:cubicBezTo>
                  <a:pt x="500" y="849"/>
                  <a:pt x="500" y="849"/>
                  <a:pt x="500" y="849"/>
                </a:cubicBezTo>
                <a:cubicBezTo>
                  <a:pt x="500" y="849"/>
                  <a:pt x="500" y="849"/>
                  <a:pt x="500" y="849"/>
                </a:cubicBezTo>
                <a:cubicBezTo>
                  <a:pt x="501" y="849"/>
                  <a:pt x="501" y="849"/>
                  <a:pt x="501" y="849"/>
                </a:cubicBezTo>
                <a:cubicBezTo>
                  <a:pt x="501" y="849"/>
                  <a:pt x="501" y="849"/>
                  <a:pt x="502" y="849"/>
                </a:cubicBezTo>
                <a:cubicBezTo>
                  <a:pt x="502" y="849"/>
                  <a:pt x="503" y="849"/>
                  <a:pt x="503" y="848"/>
                </a:cubicBezTo>
                <a:cubicBezTo>
                  <a:pt x="503" y="848"/>
                  <a:pt x="503" y="848"/>
                  <a:pt x="503" y="848"/>
                </a:cubicBezTo>
                <a:cubicBezTo>
                  <a:pt x="503" y="849"/>
                  <a:pt x="503" y="849"/>
                  <a:pt x="503" y="849"/>
                </a:cubicBezTo>
                <a:cubicBezTo>
                  <a:pt x="503" y="850"/>
                  <a:pt x="504" y="850"/>
                  <a:pt x="503" y="850"/>
                </a:cubicBezTo>
                <a:cubicBezTo>
                  <a:pt x="503" y="851"/>
                  <a:pt x="503" y="851"/>
                  <a:pt x="503" y="851"/>
                </a:cubicBezTo>
                <a:cubicBezTo>
                  <a:pt x="503" y="851"/>
                  <a:pt x="503" y="851"/>
                  <a:pt x="503" y="851"/>
                </a:cubicBezTo>
                <a:cubicBezTo>
                  <a:pt x="504" y="850"/>
                  <a:pt x="504" y="850"/>
                  <a:pt x="504" y="850"/>
                </a:cubicBezTo>
                <a:cubicBezTo>
                  <a:pt x="504" y="849"/>
                  <a:pt x="504" y="849"/>
                  <a:pt x="504" y="849"/>
                </a:cubicBezTo>
                <a:cubicBezTo>
                  <a:pt x="504" y="849"/>
                  <a:pt x="504" y="851"/>
                  <a:pt x="504" y="851"/>
                </a:cubicBezTo>
                <a:cubicBezTo>
                  <a:pt x="504" y="852"/>
                  <a:pt x="504" y="852"/>
                  <a:pt x="505" y="852"/>
                </a:cubicBezTo>
                <a:cubicBezTo>
                  <a:pt x="505" y="852"/>
                  <a:pt x="505" y="852"/>
                  <a:pt x="505" y="852"/>
                </a:cubicBezTo>
                <a:cubicBezTo>
                  <a:pt x="505" y="852"/>
                  <a:pt x="505" y="852"/>
                  <a:pt x="505" y="852"/>
                </a:cubicBezTo>
                <a:cubicBezTo>
                  <a:pt x="505" y="853"/>
                  <a:pt x="505" y="853"/>
                  <a:pt x="504" y="854"/>
                </a:cubicBezTo>
                <a:cubicBezTo>
                  <a:pt x="504" y="855"/>
                  <a:pt x="504" y="855"/>
                  <a:pt x="505" y="855"/>
                </a:cubicBezTo>
                <a:cubicBezTo>
                  <a:pt x="505" y="855"/>
                  <a:pt x="505" y="855"/>
                  <a:pt x="505" y="855"/>
                </a:cubicBezTo>
                <a:cubicBezTo>
                  <a:pt x="505" y="855"/>
                  <a:pt x="505" y="855"/>
                  <a:pt x="505" y="854"/>
                </a:cubicBezTo>
                <a:cubicBezTo>
                  <a:pt x="505" y="854"/>
                  <a:pt x="506" y="854"/>
                  <a:pt x="506" y="854"/>
                </a:cubicBezTo>
                <a:cubicBezTo>
                  <a:pt x="506" y="854"/>
                  <a:pt x="506" y="854"/>
                  <a:pt x="506" y="854"/>
                </a:cubicBezTo>
                <a:cubicBezTo>
                  <a:pt x="507" y="854"/>
                  <a:pt x="507" y="854"/>
                  <a:pt x="507" y="854"/>
                </a:cubicBezTo>
                <a:cubicBezTo>
                  <a:pt x="507" y="855"/>
                  <a:pt x="507" y="855"/>
                  <a:pt x="507" y="855"/>
                </a:cubicBezTo>
                <a:cubicBezTo>
                  <a:pt x="507" y="855"/>
                  <a:pt x="507" y="855"/>
                  <a:pt x="507" y="855"/>
                </a:cubicBezTo>
                <a:cubicBezTo>
                  <a:pt x="508" y="855"/>
                  <a:pt x="507" y="855"/>
                  <a:pt x="508" y="855"/>
                </a:cubicBezTo>
                <a:cubicBezTo>
                  <a:pt x="508" y="855"/>
                  <a:pt x="508" y="855"/>
                  <a:pt x="509" y="855"/>
                </a:cubicBezTo>
                <a:cubicBezTo>
                  <a:pt x="509" y="855"/>
                  <a:pt x="509" y="855"/>
                  <a:pt x="509" y="855"/>
                </a:cubicBezTo>
                <a:cubicBezTo>
                  <a:pt x="509" y="853"/>
                  <a:pt x="509" y="853"/>
                  <a:pt x="509" y="853"/>
                </a:cubicBezTo>
                <a:cubicBezTo>
                  <a:pt x="509" y="853"/>
                  <a:pt x="508" y="853"/>
                  <a:pt x="508" y="853"/>
                </a:cubicBezTo>
                <a:cubicBezTo>
                  <a:pt x="508" y="853"/>
                  <a:pt x="507" y="852"/>
                  <a:pt x="508" y="852"/>
                </a:cubicBezTo>
                <a:cubicBezTo>
                  <a:pt x="508" y="851"/>
                  <a:pt x="508" y="851"/>
                  <a:pt x="508" y="851"/>
                </a:cubicBezTo>
                <a:cubicBezTo>
                  <a:pt x="508" y="851"/>
                  <a:pt x="508" y="851"/>
                  <a:pt x="509" y="851"/>
                </a:cubicBezTo>
                <a:cubicBezTo>
                  <a:pt x="509" y="852"/>
                  <a:pt x="509" y="852"/>
                  <a:pt x="509" y="852"/>
                </a:cubicBezTo>
                <a:cubicBezTo>
                  <a:pt x="509" y="852"/>
                  <a:pt x="509" y="852"/>
                  <a:pt x="510" y="852"/>
                </a:cubicBezTo>
                <a:cubicBezTo>
                  <a:pt x="510" y="852"/>
                  <a:pt x="510" y="852"/>
                  <a:pt x="511" y="852"/>
                </a:cubicBezTo>
                <a:cubicBezTo>
                  <a:pt x="511" y="852"/>
                  <a:pt x="511" y="851"/>
                  <a:pt x="511" y="851"/>
                </a:cubicBezTo>
                <a:cubicBezTo>
                  <a:pt x="511" y="851"/>
                  <a:pt x="511" y="851"/>
                  <a:pt x="511" y="851"/>
                </a:cubicBezTo>
                <a:cubicBezTo>
                  <a:pt x="511" y="851"/>
                  <a:pt x="511" y="851"/>
                  <a:pt x="512" y="852"/>
                </a:cubicBezTo>
                <a:cubicBezTo>
                  <a:pt x="512" y="854"/>
                  <a:pt x="511" y="854"/>
                  <a:pt x="511" y="856"/>
                </a:cubicBezTo>
                <a:cubicBezTo>
                  <a:pt x="510" y="856"/>
                  <a:pt x="510" y="857"/>
                  <a:pt x="509" y="857"/>
                </a:cubicBezTo>
                <a:cubicBezTo>
                  <a:pt x="509" y="857"/>
                  <a:pt x="509" y="857"/>
                  <a:pt x="509" y="858"/>
                </a:cubicBezTo>
                <a:cubicBezTo>
                  <a:pt x="510" y="858"/>
                  <a:pt x="510" y="858"/>
                  <a:pt x="511" y="857"/>
                </a:cubicBezTo>
                <a:cubicBezTo>
                  <a:pt x="511" y="857"/>
                  <a:pt x="512" y="857"/>
                  <a:pt x="512" y="857"/>
                </a:cubicBezTo>
                <a:cubicBezTo>
                  <a:pt x="512" y="857"/>
                  <a:pt x="513" y="857"/>
                  <a:pt x="513" y="856"/>
                </a:cubicBezTo>
                <a:cubicBezTo>
                  <a:pt x="513" y="857"/>
                  <a:pt x="513" y="857"/>
                  <a:pt x="514" y="857"/>
                </a:cubicBezTo>
                <a:cubicBezTo>
                  <a:pt x="514" y="857"/>
                  <a:pt x="514" y="857"/>
                  <a:pt x="515" y="857"/>
                </a:cubicBezTo>
                <a:cubicBezTo>
                  <a:pt x="515" y="856"/>
                  <a:pt x="514" y="856"/>
                  <a:pt x="514" y="856"/>
                </a:cubicBezTo>
                <a:cubicBezTo>
                  <a:pt x="515" y="856"/>
                  <a:pt x="515" y="856"/>
                  <a:pt x="515" y="856"/>
                </a:cubicBezTo>
                <a:cubicBezTo>
                  <a:pt x="515" y="855"/>
                  <a:pt x="515" y="855"/>
                  <a:pt x="516" y="855"/>
                </a:cubicBezTo>
                <a:cubicBezTo>
                  <a:pt x="516" y="854"/>
                  <a:pt x="516" y="854"/>
                  <a:pt x="516" y="854"/>
                </a:cubicBezTo>
                <a:cubicBezTo>
                  <a:pt x="515" y="854"/>
                  <a:pt x="515" y="854"/>
                  <a:pt x="515" y="854"/>
                </a:cubicBezTo>
                <a:cubicBezTo>
                  <a:pt x="515" y="854"/>
                  <a:pt x="515" y="855"/>
                  <a:pt x="515" y="855"/>
                </a:cubicBezTo>
                <a:cubicBezTo>
                  <a:pt x="515" y="855"/>
                  <a:pt x="515" y="855"/>
                  <a:pt x="515" y="855"/>
                </a:cubicBezTo>
                <a:cubicBezTo>
                  <a:pt x="515" y="855"/>
                  <a:pt x="515" y="855"/>
                  <a:pt x="515" y="855"/>
                </a:cubicBezTo>
                <a:cubicBezTo>
                  <a:pt x="515" y="855"/>
                  <a:pt x="515" y="855"/>
                  <a:pt x="515" y="855"/>
                </a:cubicBezTo>
                <a:cubicBezTo>
                  <a:pt x="515" y="855"/>
                  <a:pt x="515" y="854"/>
                  <a:pt x="515" y="853"/>
                </a:cubicBezTo>
                <a:cubicBezTo>
                  <a:pt x="515" y="853"/>
                  <a:pt x="515" y="853"/>
                  <a:pt x="516" y="854"/>
                </a:cubicBezTo>
                <a:cubicBezTo>
                  <a:pt x="517" y="854"/>
                  <a:pt x="517" y="854"/>
                  <a:pt x="517" y="854"/>
                </a:cubicBezTo>
                <a:cubicBezTo>
                  <a:pt x="516" y="853"/>
                  <a:pt x="516" y="853"/>
                  <a:pt x="516" y="853"/>
                </a:cubicBezTo>
                <a:close/>
                <a:moveTo>
                  <a:pt x="389" y="817"/>
                </a:moveTo>
                <a:cubicBezTo>
                  <a:pt x="389" y="817"/>
                  <a:pt x="389" y="817"/>
                  <a:pt x="389" y="817"/>
                </a:cubicBezTo>
                <a:cubicBezTo>
                  <a:pt x="389" y="817"/>
                  <a:pt x="389" y="817"/>
                  <a:pt x="389" y="817"/>
                </a:cubicBezTo>
                <a:close/>
                <a:moveTo>
                  <a:pt x="391" y="826"/>
                </a:moveTo>
                <a:cubicBezTo>
                  <a:pt x="390" y="826"/>
                  <a:pt x="390" y="826"/>
                  <a:pt x="390" y="826"/>
                </a:cubicBezTo>
                <a:cubicBezTo>
                  <a:pt x="390" y="826"/>
                  <a:pt x="390" y="826"/>
                  <a:pt x="390" y="826"/>
                </a:cubicBezTo>
                <a:cubicBezTo>
                  <a:pt x="391" y="826"/>
                  <a:pt x="391" y="826"/>
                  <a:pt x="391" y="826"/>
                </a:cubicBezTo>
                <a:close/>
                <a:moveTo>
                  <a:pt x="401" y="821"/>
                </a:moveTo>
                <a:cubicBezTo>
                  <a:pt x="400" y="821"/>
                  <a:pt x="401" y="821"/>
                  <a:pt x="400" y="821"/>
                </a:cubicBezTo>
                <a:cubicBezTo>
                  <a:pt x="401" y="821"/>
                  <a:pt x="401" y="821"/>
                  <a:pt x="401" y="821"/>
                </a:cubicBezTo>
                <a:close/>
                <a:moveTo>
                  <a:pt x="401" y="823"/>
                </a:moveTo>
                <a:cubicBezTo>
                  <a:pt x="401" y="823"/>
                  <a:pt x="401" y="823"/>
                  <a:pt x="401" y="823"/>
                </a:cubicBezTo>
                <a:cubicBezTo>
                  <a:pt x="401" y="823"/>
                  <a:pt x="401" y="823"/>
                  <a:pt x="401" y="823"/>
                </a:cubicBezTo>
                <a:cubicBezTo>
                  <a:pt x="401" y="824"/>
                  <a:pt x="401" y="824"/>
                  <a:pt x="401" y="824"/>
                </a:cubicBezTo>
                <a:cubicBezTo>
                  <a:pt x="400" y="823"/>
                  <a:pt x="401" y="824"/>
                  <a:pt x="400" y="824"/>
                </a:cubicBezTo>
                <a:cubicBezTo>
                  <a:pt x="400" y="823"/>
                  <a:pt x="400" y="823"/>
                  <a:pt x="400" y="823"/>
                </a:cubicBezTo>
                <a:lnTo>
                  <a:pt x="401" y="823"/>
                </a:lnTo>
                <a:close/>
                <a:moveTo>
                  <a:pt x="397" y="820"/>
                </a:moveTo>
                <a:cubicBezTo>
                  <a:pt x="397" y="820"/>
                  <a:pt x="397" y="820"/>
                  <a:pt x="397" y="820"/>
                </a:cubicBezTo>
                <a:cubicBezTo>
                  <a:pt x="398" y="820"/>
                  <a:pt x="397" y="820"/>
                  <a:pt x="398" y="820"/>
                </a:cubicBezTo>
                <a:cubicBezTo>
                  <a:pt x="398" y="820"/>
                  <a:pt x="398" y="820"/>
                  <a:pt x="398" y="820"/>
                </a:cubicBezTo>
                <a:cubicBezTo>
                  <a:pt x="398" y="821"/>
                  <a:pt x="398" y="821"/>
                  <a:pt x="398" y="822"/>
                </a:cubicBezTo>
                <a:cubicBezTo>
                  <a:pt x="398" y="822"/>
                  <a:pt x="398" y="822"/>
                  <a:pt x="398" y="822"/>
                </a:cubicBezTo>
                <a:cubicBezTo>
                  <a:pt x="398" y="822"/>
                  <a:pt x="398" y="822"/>
                  <a:pt x="398" y="822"/>
                </a:cubicBezTo>
                <a:cubicBezTo>
                  <a:pt x="398" y="821"/>
                  <a:pt x="398" y="821"/>
                  <a:pt x="398" y="821"/>
                </a:cubicBezTo>
                <a:cubicBezTo>
                  <a:pt x="397" y="821"/>
                  <a:pt x="397" y="821"/>
                  <a:pt x="397" y="821"/>
                </a:cubicBezTo>
                <a:lnTo>
                  <a:pt x="397" y="820"/>
                </a:lnTo>
                <a:close/>
                <a:moveTo>
                  <a:pt x="398" y="826"/>
                </a:moveTo>
                <a:cubicBezTo>
                  <a:pt x="398" y="826"/>
                  <a:pt x="398" y="826"/>
                  <a:pt x="398" y="826"/>
                </a:cubicBezTo>
                <a:cubicBezTo>
                  <a:pt x="398" y="826"/>
                  <a:pt x="398" y="826"/>
                  <a:pt x="398" y="826"/>
                </a:cubicBezTo>
                <a:cubicBezTo>
                  <a:pt x="398" y="826"/>
                  <a:pt x="398" y="826"/>
                  <a:pt x="398" y="826"/>
                </a:cubicBezTo>
                <a:close/>
                <a:moveTo>
                  <a:pt x="398" y="826"/>
                </a:moveTo>
                <a:cubicBezTo>
                  <a:pt x="398" y="825"/>
                  <a:pt x="398" y="825"/>
                  <a:pt x="398" y="825"/>
                </a:cubicBezTo>
                <a:cubicBezTo>
                  <a:pt x="398" y="825"/>
                  <a:pt x="398" y="825"/>
                  <a:pt x="398" y="825"/>
                </a:cubicBezTo>
                <a:cubicBezTo>
                  <a:pt x="398" y="826"/>
                  <a:pt x="398" y="826"/>
                  <a:pt x="398" y="826"/>
                </a:cubicBezTo>
                <a:close/>
                <a:moveTo>
                  <a:pt x="396" y="823"/>
                </a:moveTo>
                <a:cubicBezTo>
                  <a:pt x="397" y="823"/>
                  <a:pt x="397" y="823"/>
                  <a:pt x="397" y="823"/>
                </a:cubicBezTo>
                <a:cubicBezTo>
                  <a:pt x="397" y="823"/>
                  <a:pt x="396" y="823"/>
                  <a:pt x="396" y="823"/>
                </a:cubicBezTo>
                <a:cubicBezTo>
                  <a:pt x="396" y="823"/>
                  <a:pt x="396" y="823"/>
                  <a:pt x="396" y="823"/>
                </a:cubicBezTo>
                <a:cubicBezTo>
                  <a:pt x="396" y="823"/>
                  <a:pt x="396" y="823"/>
                  <a:pt x="396" y="823"/>
                </a:cubicBezTo>
                <a:close/>
                <a:moveTo>
                  <a:pt x="393" y="818"/>
                </a:moveTo>
                <a:cubicBezTo>
                  <a:pt x="393" y="818"/>
                  <a:pt x="393" y="818"/>
                  <a:pt x="393" y="818"/>
                </a:cubicBezTo>
                <a:cubicBezTo>
                  <a:pt x="392" y="818"/>
                  <a:pt x="392" y="818"/>
                  <a:pt x="392" y="818"/>
                </a:cubicBezTo>
                <a:cubicBezTo>
                  <a:pt x="393" y="818"/>
                  <a:pt x="393" y="818"/>
                  <a:pt x="393" y="818"/>
                </a:cubicBezTo>
                <a:close/>
                <a:moveTo>
                  <a:pt x="392" y="825"/>
                </a:moveTo>
                <a:cubicBezTo>
                  <a:pt x="392" y="826"/>
                  <a:pt x="392" y="826"/>
                  <a:pt x="392" y="826"/>
                </a:cubicBezTo>
                <a:cubicBezTo>
                  <a:pt x="392" y="826"/>
                  <a:pt x="392" y="826"/>
                  <a:pt x="392" y="826"/>
                </a:cubicBezTo>
                <a:cubicBezTo>
                  <a:pt x="392" y="825"/>
                  <a:pt x="392" y="825"/>
                  <a:pt x="392" y="825"/>
                </a:cubicBezTo>
                <a:cubicBezTo>
                  <a:pt x="391" y="825"/>
                  <a:pt x="391" y="825"/>
                  <a:pt x="391" y="825"/>
                </a:cubicBezTo>
                <a:cubicBezTo>
                  <a:pt x="392" y="825"/>
                  <a:pt x="392" y="825"/>
                  <a:pt x="392" y="824"/>
                </a:cubicBezTo>
                <a:cubicBezTo>
                  <a:pt x="392" y="824"/>
                  <a:pt x="392" y="824"/>
                  <a:pt x="392" y="824"/>
                </a:cubicBezTo>
                <a:cubicBezTo>
                  <a:pt x="392" y="825"/>
                  <a:pt x="392" y="825"/>
                  <a:pt x="392" y="825"/>
                </a:cubicBezTo>
                <a:close/>
                <a:moveTo>
                  <a:pt x="391" y="823"/>
                </a:moveTo>
                <a:cubicBezTo>
                  <a:pt x="390" y="823"/>
                  <a:pt x="390" y="822"/>
                  <a:pt x="390" y="822"/>
                </a:cubicBezTo>
                <a:cubicBezTo>
                  <a:pt x="390" y="822"/>
                  <a:pt x="390" y="822"/>
                  <a:pt x="390" y="822"/>
                </a:cubicBezTo>
                <a:cubicBezTo>
                  <a:pt x="390" y="822"/>
                  <a:pt x="390" y="822"/>
                  <a:pt x="390" y="822"/>
                </a:cubicBezTo>
                <a:cubicBezTo>
                  <a:pt x="390" y="821"/>
                  <a:pt x="390" y="821"/>
                  <a:pt x="390" y="821"/>
                </a:cubicBezTo>
                <a:cubicBezTo>
                  <a:pt x="391" y="820"/>
                  <a:pt x="391" y="820"/>
                  <a:pt x="391" y="820"/>
                </a:cubicBezTo>
                <a:cubicBezTo>
                  <a:pt x="392" y="820"/>
                  <a:pt x="392" y="820"/>
                  <a:pt x="392" y="820"/>
                </a:cubicBezTo>
                <a:cubicBezTo>
                  <a:pt x="392" y="821"/>
                  <a:pt x="392" y="821"/>
                  <a:pt x="392" y="822"/>
                </a:cubicBezTo>
                <a:cubicBezTo>
                  <a:pt x="392" y="822"/>
                  <a:pt x="392" y="822"/>
                  <a:pt x="392" y="822"/>
                </a:cubicBezTo>
                <a:cubicBezTo>
                  <a:pt x="392" y="822"/>
                  <a:pt x="392" y="822"/>
                  <a:pt x="392" y="822"/>
                </a:cubicBezTo>
                <a:cubicBezTo>
                  <a:pt x="393" y="822"/>
                  <a:pt x="393" y="822"/>
                  <a:pt x="393" y="822"/>
                </a:cubicBezTo>
                <a:cubicBezTo>
                  <a:pt x="393" y="822"/>
                  <a:pt x="393" y="822"/>
                  <a:pt x="393" y="822"/>
                </a:cubicBezTo>
                <a:cubicBezTo>
                  <a:pt x="393" y="822"/>
                  <a:pt x="393" y="822"/>
                  <a:pt x="393" y="822"/>
                </a:cubicBezTo>
                <a:cubicBezTo>
                  <a:pt x="393" y="823"/>
                  <a:pt x="393" y="823"/>
                  <a:pt x="393" y="824"/>
                </a:cubicBezTo>
                <a:cubicBezTo>
                  <a:pt x="392" y="824"/>
                  <a:pt x="391" y="824"/>
                  <a:pt x="391" y="823"/>
                </a:cubicBezTo>
                <a:close/>
                <a:moveTo>
                  <a:pt x="393" y="828"/>
                </a:moveTo>
                <a:cubicBezTo>
                  <a:pt x="393" y="828"/>
                  <a:pt x="393" y="828"/>
                  <a:pt x="393" y="828"/>
                </a:cubicBezTo>
                <a:cubicBezTo>
                  <a:pt x="392" y="827"/>
                  <a:pt x="393" y="827"/>
                  <a:pt x="393" y="826"/>
                </a:cubicBezTo>
                <a:cubicBezTo>
                  <a:pt x="393" y="826"/>
                  <a:pt x="393" y="826"/>
                  <a:pt x="393" y="826"/>
                </a:cubicBezTo>
                <a:cubicBezTo>
                  <a:pt x="393" y="826"/>
                  <a:pt x="394" y="827"/>
                  <a:pt x="394" y="827"/>
                </a:cubicBezTo>
                <a:cubicBezTo>
                  <a:pt x="394" y="827"/>
                  <a:pt x="394" y="828"/>
                  <a:pt x="393" y="828"/>
                </a:cubicBezTo>
                <a:close/>
                <a:moveTo>
                  <a:pt x="394" y="829"/>
                </a:moveTo>
                <a:cubicBezTo>
                  <a:pt x="394" y="829"/>
                  <a:pt x="394" y="829"/>
                  <a:pt x="394" y="829"/>
                </a:cubicBezTo>
                <a:cubicBezTo>
                  <a:pt x="394" y="829"/>
                  <a:pt x="394" y="829"/>
                  <a:pt x="394" y="829"/>
                </a:cubicBezTo>
                <a:close/>
                <a:moveTo>
                  <a:pt x="394" y="824"/>
                </a:moveTo>
                <a:cubicBezTo>
                  <a:pt x="394" y="824"/>
                  <a:pt x="394" y="824"/>
                  <a:pt x="394" y="824"/>
                </a:cubicBezTo>
                <a:cubicBezTo>
                  <a:pt x="394" y="824"/>
                  <a:pt x="394" y="824"/>
                  <a:pt x="394" y="824"/>
                </a:cubicBezTo>
                <a:cubicBezTo>
                  <a:pt x="394" y="823"/>
                  <a:pt x="394" y="823"/>
                  <a:pt x="394" y="823"/>
                </a:cubicBezTo>
                <a:cubicBezTo>
                  <a:pt x="394" y="823"/>
                  <a:pt x="394" y="823"/>
                  <a:pt x="394" y="823"/>
                </a:cubicBezTo>
                <a:cubicBezTo>
                  <a:pt x="394" y="824"/>
                  <a:pt x="394" y="824"/>
                  <a:pt x="394" y="824"/>
                </a:cubicBezTo>
                <a:close/>
                <a:moveTo>
                  <a:pt x="397" y="830"/>
                </a:moveTo>
                <a:cubicBezTo>
                  <a:pt x="397" y="830"/>
                  <a:pt x="397" y="830"/>
                  <a:pt x="397" y="830"/>
                </a:cubicBezTo>
                <a:cubicBezTo>
                  <a:pt x="397" y="830"/>
                  <a:pt x="397" y="830"/>
                  <a:pt x="396" y="829"/>
                </a:cubicBezTo>
                <a:cubicBezTo>
                  <a:pt x="397" y="830"/>
                  <a:pt x="397" y="830"/>
                  <a:pt x="397" y="830"/>
                </a:cubicBezTo>
                <a:close/>
                <a:moveTo>
                  <a:pt x="397" y="826"/>
                </a:moveTo>
                <a:cubicBezTo>
                  <a:pt x="396" y="826"/>
                  <a:pt x="397" y="826"/>
                  <a:pt x="396" y="826"/>
                </a:cubicBezTo>
                <a:cubicBezTo>
                  <a:pt x="395" y="826"/>
                  <a:pt x="395" y="826"/>
                  <a:pt x="395" y="825"/>
                </a:cubicBezTo>
                <a:cubicBezTo>
                  <a:pt x="395" y="825"/>
                  <a:pt x="395" y="824"/>
                  <a:pt x="395" y="824"/>
                </a:cubicBezTo>
                <a:cubicBezTo>
                  <a:pt x="398" y="824"/>
                  <a:pt x="396" y="825"/>
                  <a:pt x="398" y="826"/>
                </a:cubicBezTo>
                <a:cubicBezTo>
                  <a:pt x="398" y="826"/>
                  <a:pt x="398" y="826"/>
                  <a:pt x="398" y="826"/>
                </a:cubicBezTo>
                <a:cubicBezTo>
                  <a:pt x="397" y="826"/>
                  <a:pt x="397" y="826"/>
                  <a:pt x="397" y="826"/>
                </a:cubicBezTo>
                <a:close/>
                <a:moveTo>
                  <a:pt x="398" y="830"/>
                </a:moveTo>
                <a:cubicBezTo>
                  <a:pt x="398" y="830"/>
                  <a:pt x="398" y="831"/>
                  <a:pt x="398" y="830"/>
                </a:cubicBezTo>
                <a:cubicBezTo>
                  <a:pt x="398" y="830"/>
                  <a:pt x="398" y="830"/>
                  <a:pt x="398" y="830"/>
                </a:cubicBezTo>
                <a:cubicBezTo>
                  <a:pt x="398" y="830"/>
                  <a:pt x="398" y="830"/>
                  <a:pt x="398" y="830"/>
                </a:cubicBezTo>
                <a:cubicBezTo>
                  <a:pt x="398" y="830"/>
                  <a:pt x="398" y="830"/>
                  <a:pt x="398" y="830"/>
                </a:cubicBezTo>
                <a:close/>
                <a:moveTo>
                  <a:pt x="401" y="827"/>
                </a:moveTo>
                <a:cubicBezTo>
                  <a:pt x="401" y="827"/>
                  <a:pt x="401" y="827"/>
                  <a:pt x="401" y="827"/>
                </a:cubicBezTo>
                <a:cubicBezTo>
                  <a:pt x="400" y="827"/>
                  <a:pt x="400" y="828"/>
                  <a:pt x="400" y="828"/>
                </a:cubicBezTo>
                <a:cubicBezTo>
                  <a:pt x="400" y="828"/>
                  <a:pt x="400" y="828"/>
                  <a:pt x="400" y="828"/>
                </a:cubicBezTo>
                <a:cubicBezTo>
                  <a:pt x="400" y="828"/>
                  <a:pt x="399" y="828"/>
                  <a:pt x="399" y="829"/>
                </a:cubicBezTo>
                <a:cubicBezTo>
                  <a:pt x="399" y="829"/>
                  <a:pt x="399" y="829"/>
                  <a:pt x="399" y="828"/>
                </a:cubicBezTo>
                <a:cubicBezTo>
                  <a:pt x="398" y="829"/>
                  <a:pt x="398" y="829"/>
                  <a:pt x="398" y="829"/>
                </a:cubicBezTo>
                <a:cubicBezTo>
                  <a:pt x="398" y="829"/>
                  <a:pt x="398" y="829"/>
                  <a:pt x="398" y="829"/>
                </a:cubicBezTo>
                <a:cubicBezTo>
                  <a:pt x="398" y="829"/>
                  <a:pt x="398" y="828"/>
                  <a:pt x="397" y="828"/>
                </a:cubicBezTo>
                <a:cubicBezTo>
                  <a:pt x="397" y="827"/>
                  <a:pt x="398" y="827"/>
                  <a:pt x="398" y="827"/>
                </a:cubicBezTo>
                <a:cubicBezTo>
                  <a:pt x="398" y="827"/>
                  <a:pt x="398" y="827"/>
                  <a:pt x="399" y="827"/>
                </a:cubicBezTo>
                <a:cubicBezTo>
                  <a:pt x="399" y="827"/>
                  <a:pt x="399" y="827"/>
                  <a:pt x="399" y="827"/>
                </a:cubicBezTo>
                <a:cubicBezTo>
                  <a:pt x="399" y="827"/>
                  <a:pt x="400" y="826"/>
                  <a:pt x="401" y="826"/>
                </a:cubicBezTo>
                <a:cubicBezTo>
                  <a:pt x="401" y="826"/>
                  <a:pt x="401" y="826"/>
                  <a:pt x="401" y="826"/>
                </a:cubicBezTo>
                <a:lnTo>
                  <a:pt x="401" y="827"/>
                </a:lnTo>
                <a:close/>
                <a:moveTo>
                  <a:pt x="402" y="824"/>
                </a:moveTo>
                <a:cubicBezTo>
                  <a:pt x="402" y="824"/>
                  <a:pt x="402" y="824"/>
                  <a:pt x="402" y="824"/>
                </a:cubicBezTo>
                <a:cubicBezTo>
                  <a:pt x="402" y="824"/>
                  <a:pt x="402" y="824"/>
                  <a:pt x="402" y="824"/>
                </a:cubicBezTo>
                <a:cubicBezTo>
                  <a:pt x="402" y="824"/>
                  <a:pt x="402" y="824"/>
                  <a:pt x="402" y="824"/>
                </a:cubicBezTo>
                <a:cubicBezTo>
                  <a:pt x="402" y="824"/>
                  <a:pt x="402" y="824"/>
                  <a:pt x="401" y="824"/>
                </a:cubicBezTo>
                <a:cubicBezTo>
                  <a:pt x="401" y="823"/>
                  <a:pt x="401" y="823"/>
                  <a:pt x="401" y="822"/>
                </a:cubicBezTo>
                <a:cubicBezTo>
                  <a:pt x="402" y="822"/>
                  <a:pt x="402" y="823"/>
                  <a:pt x="402" y="823"/>
                </a:cubicBezTo>
                <a:cubicBezTo>
                  <a:pt x="402" y="823"/>
                  <a:pt x="402" y="823"/>
                  <a:pt x="402" y="824"/>
                </a:cubicBezTo>
                <a:close/>
                <a:moveTo>
                  <a:pt x="404" y="830"/>
                </a:moveTo>
                <a:cubicBezTo>
                  <a:pt x="404" y="830"/>
                  <a:pt x="404" y="830"/>
                  <a:pt x="404" y="830"/>
                </a:cubicBezTo>
                <a:cubicBezTo>
                  <a:pt x="404" y="830"/>
                  <a:pt x="404" y="830"/>
                  <a:pt x="404" y="830"/>
                </a:cubicBezTo>
                <a:cubicBezTo>
                  <a:pt x="404" y="830"/>
                  <a:pt x="404" y="830"/>
                  <a:pt x="404" y="829"/>
                </a:cubicBezTo>
                <a:cubicBezTo>
                  <a:pt x="404" y="829"/>
                  <a:pt x="404" y="829"/>
                  <a:pt x="404" y="829"/>
                </a:cubicBezTo>
                <a:cubicBezTo>
                  <a:pt x="404" y="830"/>
                  <a:pt x="404" y="829"/>
                  <a:pt x="404" y="830"/>
                </a:cubicBezTo>
                <a:cubicBezTo>
                  <a:pt x="404" y="830"/>
                  <a:pt x="404" y="830"/>
                  <a:pt x="404" y="830"/>
                </a:cubicBezTo>
                <a:close/>
                <a:moveTo>
                  <a:pt x="404" y="826"/>
                </a:moveTo>
                <a:cubicBezTo>
                  <a:pt x="404" y="826"/>
                  <a:pt x="404" y="826"/>
                  <a:pt x="404" y="826"/>
                </a:cubicBezTo>
                <a:cubicBezTo>
                  <a:pt x="404" y="826"/>
                  <a:pt x="404" y="826"/>
                  <a:pt x="404" y="826"/>
                </a:cubicBezTo>
                <a:cubicBezTo>
                  <a:pt x="404" y="826"/>
                  <a:pt x="404" y="826"/>
                  <a:pt x="404" y="826"/>
                </a:cubicBezTo>
                <a:cubicBezTo>
                  <a:pt x="404" y="825"/>
                  <a:pt x="404" y="825"/>
                  <a:pt x="404" y="825"/>
                </a:cubicBezTo>
                <a:cubicBezTo>
                  <a:pt x="404" y="825"/>
                  <a:pt x="404" y="825"/>
                  <a:pt x="404" y="825"/>
                </a:cubicBezTo>
                <a:cubicBezTo>
                  <a:pt x="404" y="825"/>
                  <a:pt x="404" y="825"/>
                  <a:pt x="404" y="826"/>
                </a:cubicBezTo>
                <a:close/>
                <a:moveTo>
                  <a:pt x="406" y="825"/>
                </a:moveTo>
                <a:cubicBezTo>
                  <a:pt x="406" y="825"/>
                  <a:pt x="406" y="825"/>
                  <a:pt x="406" y="825"/>
                </a:cubicBezTo>
                <a:cubicBezTo>
                  <a:pt x="406" y="824"/>
                  <a:pt x="406" y="824"/>
                  <a:pt x="406" y="824"/>
                </a:cubicBezTo>
                <a:cubicBezTo>
                  <a:pt x="406" y="824"/>
                  <a:pt x="406" y="824"/>
                  <a:pt x="406" y="824"/>
                </a:cubicBezTo>
                <a:lnTo>
                  <a:pt x="406" y="825"/>
                </a:lnTo>
                <a:close/>
                <a:moveTo>
                  <a:pt x="409" y="831"/>
                </a:moveTo>
                <a:cubicBezTo>
                  <a:pt x="409" y="831"/>
                  <a:pt x="409" y="830"/>
                  <a:pt x="409" y="830"/>
                </a:cubicBezTo>
                <a:cubicBezTo>
                  <a:pt x="409" y="830"/>
                  <a:pt x="409" y="831"/>
                  <a:pt x="409" y="831"/>
                </a:cubicBezTo>
                <a:close/>
                <a:moveTo>
                  <a:pt x="407" y="825"/>
                </a:moveTo>
                <a:cubicBezTo>
                  <a:pt x="407" y="825"/>
                  <a:pt x="408" y="825"/>
                  <a:pt x="408" y="825"/>
                </a:cubicBezTo>
                <a:cubicBezTo>
                  <a:pt x="408" y="825"/>
                  <a:pt x="408" y="825"/>
                  <a:pt x="408" y="825"/>
                </a:cubicBezTo>
                <a:cubicBezTo>
                  <a:pt x="408" y="825"/>
                  <a:pt x="408" y="825"/>
                  <a:pt x="409" y="825"/>
                </a:cubicBezTo>
                <a:cubicBezTo>
                  <a:pt x="409" y="826"/>
                  <a:pt x="409" y="826"/>
                  <a:pt x="408" y="826"/>
                </a:cubicBezTo>
                <a:cubicBezTo>
                  <a:pt x="408" y="826"/>
                  <a:pt x="408" y="826"/>
                  <a:pt x="408" y="826"/>
                </a:cubicBezTo>
                <a:cubicBezTo>
                  <a:pt x="408" y="826"/>
                  <a:pt x="407" y="826"/>
                  <a:pt x="407" y="825"/>
                </a:cubicBezTo>
                <a:close/>
                <a:moveTo>
                  <a:pt x="407" y="830"/>
                </a:moveTo>
                <a:cubicBezTo>
                  <a:pt x="408" y="830"/>
                  <a:pt x="408" y="830"/>
                  <a:pt x="408" y="830"/>
                </a:cubicBezTo>
                <a:cubicBezTo>
                  <a:pt x="409" y="830"/>
                  <a:pt x="409" y="830"/>
                  <a:pt x="409" y="830"/>
                </a:cubicBezTo>
                <a:cubicBezTo>
                  <a:pt x="409" y="830"/>
                  <a:pt x="409" y="830"/>
                  <a:pt x="409" y="830"/>
                </a:cubicBezTo>
                <a:cubicBezTo>
                  <a:pt x="408" y="830"/>
                  <a:pt x="408" y="830"/>
                  <a:pt x="408" y="830"/>
                </a:cubicBezTo>
                <a:cubicBezTo>
                  <a:pt x="408" y="830"/>
                  <a:pt x="408" y="830"/>
                  <a:pt x="408" y="831"/>
                </a:cubicBezTo>
                <a:cubicBezTo>
                  <a:pt x="408" y="831"/>
                  <a:pt x="408" y="831"/>
                  <a:pt x="409" y="831"/>
                </a:cubicBezTo>
                <a:cubicBezTo>
                  <a:pt x="409" y="831"/>
                  <a:pt x="409" y="831"/>
                  <a:pt x="409" y="831"/>
                </a:cubicBezTo>
                <a:cubicBezTo>
                  <a:pt x="409" y="831"/>
                  <a:pt x="409" y="831"/>
                  <a:pt x="409" y="831"/>
                </a:cubicBezTo>
                <a:cubicBezTo>
                  <a:pt x="409" y="832"/>
                  <a:pt x="409" y="832"/>
                  <a:pt x="409" y="832"/>
                </a:cubicBezTo>
                <a:cubicBezTo>
                  <a:pt x="408" y="832"/>
                  <a:pt x="408" y="831"/>
                  <a:pt x="408" y="831"/>
                </a:cubicBezTo>
                <a:cubicBezTo>
                  <a:pt x="408" y="831"/>
                  <a:pt x="407" y="831"/>
                  <a:pt x="407" y="831"/>
                </a:cubicBezTo>
                <a:cubicBezTo>
                  <a:pt x="407" y="830"/>
                  <a:pt x="407" y="830"/>
                  <a:pt x="407" y="830"/>
                </a:cubicBezTo>
                <a:close/>
                <a:moveTo>
                  <a:pt x="408" y="836"/>
                </a:moveTo>
                <a:cubicBezTo>
                  <a:pt x="408" y="836"/>
                  <a:pt x="408" y="836"/>
                  <a:pt x="408" y="836"/>
                </a:cubicBezTo>
                <a:cubicBezTo>
                  <a:pt x="408" y="836"/>
                  <a:pt x="408" y="836"/>
                  <a:pt x="408" y="836"/>
                </a:cubicBezTo>
                <a:cubicBezTo>
                  <a:pt x="408" y="836"/>
                  <a:pt x="408" y="836"/>
                  <a:pt x="408" y="835"/>
                </a:cubicBezTo>
                <a:cubicBezTo>
                  <a:pt x="408" y="835"/>
                  <a:pt x="408" y="835"/>
                  <a:pt x="408" y="834"/>
                </a:cubicBezTo>
                <a:cubicBezTo>
                  <a:pt x="408" y="834"/>
                  <a:pt x="408" y="834"/>
                  <a:pt x="409" y="834"/>
                </a:cubicBezTo>
                <a:cubicBezTo>
                  <a:pt x="409" y="834"/>
                  <a:pt x="409" y="834"/>
                  <a:pt x="409" y="834"/>
                </a:cubicBezTo>
                <a:cubicBezTo>
                  <a:pt x="409" y="835"/>
                  <a:pt x="409" y="836"/>
                  <a:pt x="408" y="836"/>
                </a:cubicBezTo>
                <a:close/>
                <a:moveTo>
                  <a:pt x="409" y="832"/>
                </a:moveTo>
                <a:cubicBezTo>
                  <a:pt x="409" y="832"/>
                  <a:pt x="409" y="832"/>
                  <a:pt x="409" y="832"/>
                </a:cubicBezTo>
                <a:cubicBezTo>
                  <a:pt x="409" y="832"/>
                  <a:pt x="409" y="832"/>
                  <a:pt x="409" y="832"/>
                </a:cubicBezTo>
                <a:cubicBezTo>
                  <a:pt x="409" y="832"/>
                  <a:pt x="409" y="832"/>
                  <a:pt x="409" y="832"/>
                </a:cubicBezTo>
                <a:close/>
                <a:moveTo>
                  <a:pt x="421" y="834"/>
                </a:moveTo>
                <a:cubicBezTo>
                  <a:pt x="422" y="834"/>
                  <a:pt x="422" y="834"/>
                  <a:pt x="422" y="835"/>
                </a:cubicBezTo>
                <a:cubicBezTo>
                  <a:pt x="422" y="835"/>
                  <a:pt x="422" y="835"/>
                  <a:pt x="422" y="835"/>
                </a:cubicBezTo>
                <a:cubicBezTo>
                  <a:pt x="422" y="835"/>
                  <a:pt x="422" y="835"/>
                  <a:pt x="422" y="835"/>
                </a:cubicBezTo>
                <a:cubicBezTo>
                  <a:pt x="422" y="835"/>
                  <a:pt x="422" y="835"/>
                  <a:pt x="421" y="835"/>
                </a:cubicBezTo>
                <a:lnTo>
                  <a:pt x="421" y="834"/>
                </a:lnTo>
                <a:close/>
                <a:moveTo>
                  <a:pt x="420" y="834"/>
                </a:moveTo>
                <a:cubicBezTo>
                  <a:pt x="420" y="834"/>
                  <a:pt x="420" y="834"/>
                  <a:pt x="420" y="834"/>
                </a:cubicBezTo>
                <a:cubicBezTo>
                  <a:pt x="420" y="835"/>
                  <a:pt x="420" y="835"/>
                  <a:pt x="420" y="835"/>
                </a:cubicBezTo>
                <a:cubicBezTo>
                  <a:pt x="419" y="835"/>
                  <a:pt x="419" y="835"/>
                  <a:pt x="419" y="835"/>
                </a:cubicBezTo>
                <a:cubicBezTo>
                  <a:pt x="420" y="835"/>
                  <a:pt x="420" y="834"/>
                  <a:pt x="420" y="834"/>
                </a:cubicBezTo>
                <a:close/>
                <a:moveTo>
                  <a:pt x="419" y="830"/>
                </a:moveTo>
                <a:cubicBezTo>
                  <a:pt x="419" y="830"/>
                  <a:pt x="419" y="830"/>
                  <a:pt x="419" y="830"/>
                </a:cubicBezTo>
                <a:cubicBezTo>
                  <a:pt x="419" y="830"/>
                  <a:pt x="419" y="830"/>
                  <a:pt x="419" y="830"/>
                </a:cubicBezTo>
                <a:cubicBezTo>
                  <a:pt x="419" y="830"/>
                  <a:pt x="419" y="830"/>
                  <a:pt x="419" y="830"/>
                </a:cubicBezTo>
                <a:cubicBezTo>
                  <a:pt x="419" y="830"/>
                  <a:pt x="419" y="830"/>
                  <a:pt x="419" y="830"/>
                </a:cubicBezTo>
                <a:cubicBezTo>
                  <a:pt x="419" y="830"/>
                  <a:pt x="418" y="830"/>
                  <a:pt x="419" y="830"/>
                </a:cubicBezTo>
                <a:close/>
                <a:moveTo>
                  <a:pt x="416" y="829"/>
                </a:moveTo>
                <a:cubicBezTo>
                  <a:pt x="416" y="829"/>
                  <a:pt x="416" y="829"/>
                  <a:pt x="416" y="829"/>
                </a:cubicBezTo>
                <a:cubicBezTo>
                  <a:pt x="416" y="830"/>
                  <a:pt x="416" y="830"/>
                  <a:pt x="416" y="830"/>
                </a:cubicBezTo>
                <a:cubicBezTo>
                  <a:pt x="416" y="830"/>
                  <a:pt x="416" y="830"/>
                  <a:pt x="416" y="830"/>
                </a:cubicBezTo>
                <a:lnTo>
                  <a:pt x="416" y="829"/>
                </a:lnTo>
                <a:close/>
                <a:moveTo>
                  <a:pt x="416" y="833"/>
                </a:moveTo>
                <a:cubicBezTo>
                  <a:pt x="416" y="833"/>
                  <a:pt x="417" y="833"/>
                  <a:pt x="417" y="833"/>
                </a:cubicBezTo>
                <a:cubicBezTo>
                  <a:pt x="417" y="834"/>
                  <a:pt x="417" y="834"/>
                  <a:pt x="417" y="834"/>
                </a:cubicBezTo>
                <a:cubicBezTo>
                  <a:pt x="416" y="834"/>
                  <a:pt x="416" y="834"/>
                  <a:pt x="416" y="834"/>
                </a:cubicBezTo>
                <a:lnTo>
                  <a:pt x="416" y="833"/>
                </a:lnTo>
                <a:close/>
                <a:moveTo>
                  <a:pt x="416" y="834"/>
                </a:moveTo>
                <a:cubicBezTo>
                  <a:pt x="417" y="834"/>
                  <a:pt x="417" y="835"/>
                  <a:pt x="417" y="835"/>
                </a:cubicBezTo>
                <a:cubicBezTo>
                  <a:pt x="417" y="835"/>
                  <a:pt x="417" y="835"/>
                  <a:pt x="417" y="835"/>
                </a:cubicBezTo>
                <a:cubicBezTo>
                  <a:pt x="418" y="835"/>
                  <a:pt x="418" y="835"/>
                  <a:pt x="418" y="835"/>
                </a:cubicBezTo>
                <a:cubicBezTo>
                  <a:pt x="418" y="835"/>
                  <a:pt x="418" y="835"/>
                  <a:pt x="418" y="835"/>
                </a:cubicBezTo>
                <a:cubicBezTo>
                  <a:pt x="418" y="834"/>
                  <a:pt x="418" y="834"/>
                  <a:pt x="418" y="833"/>
                </a:cubicBezTo>
                <a:cubicBezTo>
                  <a:pt x="419" y="833"/>
                  <a:pt x="418" y="833"/>
                  <a:pt x="419" y="834"/>
                </a:cubicBezTo>
                <a:cubicBezTo>
                  <a:pt x="419" y="835"/>
                  <a:pt x="418" y="835"/>
                  <a:pt x="417" y="836"/>
                </a:cubicBezTo>
                <a:cubicBezTo>
                  <a:pt x="417" y="836"/>
                  <a:pt x="417" y="836"/>
                  <a:pt x="417" y="836"/>
                </a:cubicBezTo>
                <a:cubicBezTo>
                  <a:pt x="417" y="835"/>
                  <a:pt x="417" y="835"/>
                  <a:pt x="417" y="835"/>
                </a:cubicBezTo>
                <a:cubicBezTo>
                  <a:pt x="416" y="835"/>
                  <a:pt x="416" y="835"/>
                  <a:pt x="415" y="836"/>
                </a:cubicBezTo>
                <a:cubicBezTo>
                  <a:pt x="416" y="835"/>
                  <a:pt x="416" y="835"/>
                  <a:pt x="416" y="834"/>
                </a:cubicBezTo>
                <a:close/>
                <a:moveTo>
                  <a:pt x="419" y="836"/>
                </a:moveTo>
                <a:cubicBezTo>
                  <a:pt x="419" y="836"/>
                  <a:pt x="419" y="836"/>
                  <a:pt x="419" y="836"/>
                </a:cubicBezTo>
                <a:cubicBezTo>
                  <a:pt x="418" y="836"/>
                  <a:pt x="418" y="836"/>
                  <a:pt x="418" y="836"/>
                </a:cubicBezTo>
                <a:cubicBezTo>
                  <a:pt x="418" y="836"/>
                  <a:pt x="418" y="836"/>
                  <a:pt x="418" y="836"/>
                </a:cubicBezTo>
                <a:lnTo>
                  <a:pt x="419" y="836"/>
                </a:lnTo>
                <a:close/>
                <a:moveTo>
                  <a:pt x="415" y="828"/>
                </a:moveTo>
                <a:cubicBezTo>
                  <a:pt x="415" y="828"/>
                  <a:pt x="415" y="828"/>
                  <a:pt x="415" y="828"/>
                </a:cubicBezTo>
                <a:cubicBezTo>
                  <a:pt x="415" y="829"/>
                  <a:pt x="415" y="829"/>
                  <a:pt x="415" y="829"/>
                </a:cubicBezTo>
                <a:cubicBezTo>
                  <a:pt x="415" y="829"/>
                  <a:pt x="415" y="829"/>
                  <a:pt x="415" y="829"/>
                </a:cubicBezTo>
                <a:lnTo>
                  <a:pt x="415" y="828"/>
                </a:lnTo>
                <a:close/>
                <a:moveTo>
                  <a:pt x="415" y="834"/>
                </a:moveTo>
                <a:cubicBezTo>
                  <a:pt x="416" y="834"/>
                  <a:pt x="416" y="834"/>
                  <a:pt x="416" y="834"/>
                </a:cubicBezTo>
                <a:cubicBezTo>
                  <a:pt x="416" y="834"/>
                  <a:pt x="416" y="835"/>
                  <a:pt x="415" y="834"/>
                </a:cubicBezTo>
                <a:cubicBezTo>
                  <a:pt x="415" y="834"/>
                  <a:pt x="415" y="834"/>
                  <a:pt x="415" y="834"/>
                </a:cubicBezTo>
                <a:close/>
                <a:moveTo>
                  <a:pt x="414" y="834"/>
                </a:moveTo>
                <a:cubicBezTo>
                  <a:pt x="415" y="834"/>
                  <a:pt x="415" y="834"/>
                  <a:pt x="415" y="834"/>
                </a:cubicBezTo>
                <a:cubicBezTo>
                  <a:pt x="415" y="834"/>
                  <a:pt x="415" y="834"/>
                  <a:pt x="415" y="834"/>
                </a:cubicBezTo>
                <a:cubicBezTo>
                  <a:pt x="415" y="834"/>
                  <a:pt x="415" y="835"/>
                  <a:pt x="414" y="835"/>
                </a:cubicBezTo>
                <a:cubicBezTo>
                  <a:pt x="414" y="835"/>
                  <a:pt x="414" y="835"/>
                  <a:pt x="414" y="835"/>
                </a:cubicBezTo>
                <a:cubicBezTo>
                  <a:pt x="414" y="835"/>
                  <a:pt x="414" y="834"/>
                  <a:pt x="414" y="834"/>
                </a:cubicBezTo>
                <a:close/>
                <a:moveTo>
                  <a:pt x="412" y="831"/>
                </a:moveTo>
                <a:cubicBezTo>
                  <a:pt x="412" y="831"/>
                  <a:pt x="412" y="831"/>
                  <a:pt x="412" y="831"/>
                </a:cubicBezTo>
                <a:cubicBezTo>
                  <a:pt x="412" y="833"/>
                  <a:pt x="412" y="833"/>
                  <a:pt x="412" y="833"/>
                </a:cubicBezTo>
                <a:cubicBezTo>
                  <a:pt x="412" y="832"/>
                  <a:pt x="412" y="832"/>
                  <a:pt x="412" y="831"/>
                </a:cubicBezTo>
                <a:close/>
                <a:moveTo>
                  <a:pt x="412" y="829"/>
                </a:moveTo>
                <a:cubicBezTo>
                  <a:pt x="411" y="829"/>
                  <a:pt x="411" y="829"/>
                  <a:pt x="411" y="829"/>
                </a:cubicBezTo>
                <a:cubicBezTo>
                  <a:pt x="411" y="829"/>
                  <a:pt x="411" y="829"/>
                  <a:pt x="412" y="829"/>
                </a:cubicBezTo>
                <a:close/>
                <a:moveTo>
                  <a:pt x="412" y="837"/>
                </a:moveTo>
                <a:cubicBezTo>
                  <a:pt x="412" y="837"/>
                  <a:pt x="412" y="837"/>
                  <a:pt x="411" y="837"/>
                </a:cubicBezTo>
                <a:cubicBezTo>
                  <a:pt x="411" y="835"/>
                  <a:pt x="410" y="836"/>
                  <a:pt x="410" y="835"/>
                </a:cubicBezTo>
                <a:cubicBezTo>
                  <a:pt x="409" y="834"/>
                  <a:pt x="410" y="834"/>
                  <a:pt x="410" y="833"/>
                </a:cubicBezTo>
                <a:cubicBezTo>
                  <a:pt x="411" y="834"/>
                  <a:pt x="411" y="834"/>
                  <a:pt x="412" y="835"/>
                </a:cubicBezTo>
                <a:cubicBezTo>
                  <a:pt x="412" y="835"/>
                  <a:pt x="412" y="835"/>
                  <a:pt x="411" y="835"/>
                </a:cubicBezTo>
                <a:cubicBezTo>
                  <a:pt x="411" y="836"/>
                  <a:pt x="411" y="836"/>
                  <a:pt x="412" y="836"/>
                </a:cubicBezTo>
                <a:cubicBezTo>
                  <a:pt x="412" y="836"/>
                  <a:pt x="413" y="836"/>
                  <a:pt x="413" y="836"/>
                </a:cubicBezTo>
                <a:cubicBezTo>
                  <a:pt x="413" y="836"/>
                  <a:pt x="413" y="836"/>
                  <a:pt x="413" y="836"/>
                </a:cubicBezTo>
                <a:cubicBezTo>
                  <a:pt x="413" y="836"/>
                  <a:pt x="413" y="836"/>
                  <a:pt x="413" y="837"/>
                </a:cubicBezTo>
                <a:cubicBezTo>
                  <a:pt x="412" y="837"/>
                  <a:pt x="412" y="837"/>
                  <a:pt x="412" y="837"/>
                </a:cubicBezTo>
                <a:close/>
                <a:moveTo>
                  <a:pt x="413" y="839"/>
                </a:moveTo>
                <a:cubicBezTo>
                  <a:pt x="413" y="839"/>
                  <a:pt x="413" y="839"/>
                  <a:pt x="413" y="839"/>
                </a:cubicBezTo>
                <a:cubicBezTo>
                  <a:pt x="413" y="839"/>
                  <a:pt x="413" y="839"/>
                  <a:pt x="413" y="839"/>
                </a:cubicBezTo>
                <a:cubicBezTo>
                  <a:pt x="413" y="839"/>
                  <a:pt x="413" y="839"/>
                  <a:pt x="413" y="839"/>
                </a:cubicBezTo>
                <a:close/>
                <a:moveTo>
                  <a:pt x="413" y="833"/>
                </a:moveTo>
                <a:cubicBezTo>
                  <a:pt x="413" y="833"/>
                  <a:pt x="413" y="833"/>
                  <a:pt x="413" y="833"/>
                </a:cubicBezTo>
                <a:cubicBezTo>
                  <a:pt x="413" y="833"/>
                  <a:pt x="413" y="833"/>
                  <a:pt x="412" y="833"/>
                </a:cubicBezTo>
                <a:cubicBezTo>
                  <a:pt x="412" y="832"/>
                  <a:pt x="413" y="832"/>
                  <a:pt x="413" y="832"/>
                </a:cubicBezTo>
                <a:cubicBezTo>
                  <a:pt x="413" y="832"/>
                  <a:pt x="413" y="832"/>
                  <a:pt x="413" y="832"/>
                </a:cubicBezTo>
                <a:cubicBezTo>
                  <a:pt x="413" y="832"/>
                  <a:pt x="413" y="833"/>
                  <a:pt x="413" y="833"/>
                </a:cubicBezTo>
                <a:close/>
                <a:moveTo>
                  <a:pt x="421" y="841"/>
                </a:moveTo>
                <a:cubicBezTo>
                  <a:pt x="420" y="841"/>
                  <a:pt x="420" y="841"/>
                  <a:pt x="419" y="841"/>
                </a:cubicBezTo>
                <a:cubicBezTo>
                  <a:pt x="419" y="841"/>
                  <a:pt x="419" y="840"/>
                  <a:pt x="419" y="840"/>
                </a:cubicBezTo>
                <a:cubicBezTo>
                  <a:pt x="420" y="840"/>
                  <a:pt x="420" y="841"/>
                  <a:pt x="420" y="840"/>
                </a:cubicBezTo>
                <a:cubicBezTo>
                  <a:pt x="421" y="840"/>
                  <a:pt x="420" y="840"/>
                  <a:pt x="421" y="840"/>
                </a:cubicBezTo>
                <a:lnTo>
                  <a:pt x="421" y="841"/>
                </a:lnTo>
                <a:close/>
                <a:moveTo>
                  <a:pt x="421" y="836"/>
                </a:moveTo>
                <a:cubicBezTo>
                  <a:pt x="421" y="837"/>
                  <a:pt x="420" y="837"/>
                  <a:pt x="420" y="837"/>
                </a:cubicBezTo>
                <a:cubicBezTo>
                  <a:pt x="420" y="838"/>
                  <a:pt x="420" y="838"/>
                  <a:pt x="420" y="839"/>
                </a:cubicBezTo>
                <a:cubicBezTo>
                  <a:pt x="420" y="839"/>
                  <a:pt x="420" y="839"/>
                  <a:pt x="420" y="839"/>
                </a:cubicBezTo>
                <a:cubicBezTo>
                  <a:pt x="419" y="839"/>
                  <a:pt x="419" y="839"/>
                  <a:pt x="419" y="839"/>
                </a:cubicBezTo>
                <a:cubicBezTo>
                  <a:pt x="419" y="839"/>
                  <a:pt x="419" y="839"/>
                  <a:pt x="419" y="839"/>
                </a:cubicBezTo>
                <a:cubicBezTo>
                  <a:pt x="419" y="839"/>
                  <a:pt x="419" y="839"/>
                  <a:pt x="418" y="839"/>
                </a:cubicBezTo>
                <a:cubicBezTo>
                  <a:pt x="418" y="840"/>
                  <a:pt x="418" y="840"/>
                  <a:pt x="418" y="840"/>
                </a:cubicBezTo>
                <a:cubicBezTo>
                  <a:pt x="418" y="840"/>
                  <a:pt x="418" y="840"/>
                  <a:pt x="418" y="840"/>
                </a:cubicBezTo>
                <a:cubicBezTo>
                  <a:pt x="418" y="840"/>
                  <a:pt x="418" y="840"/>
                  <a:pt x="418" y="840"/>
                </a:cubicBezTo>
                <a:cubicBezTo>
                  <a:pt x="418" y="840"/>
                  <a:pt x="418" y="840"/>
                  <a:pt x="418" y="840"/>
                </a:cubicBezTo>
                <a:cubicBezTo>
                  <a:pt x="418" y="840"/>
                  <a:pt x="418" y="840"/>
                  <a:pt x="418" y="840"/>
                </a:cubicBezTo>
                <a:cubicBezTo>
                  <a:pt x="418" y="840"/>
                  <a:pt x="418" y="840"/>
                  <a:pt x="418" y="840"/>
                </a:cubicBezTo>
                <a:cubicBezTo>
                  <a:pt x="418" y="841"/>
                  <a:pt x="418" y="841"/>
                  <a:pt x="418" y="841"/>
                </a:cubicBezTo>
                <a:cubicBezTo>
                  <a:pt x="418" y="841"/>
                  <a:pt x="418" y="840"/>
                  <a:pt x="418" y="840"/>
                </a:cubicBezTo>
                <a:cubicBezTo>
                  <a:pt x="418" y="840"/>
                  <a:pt x="418" y="840"/>
                  <a:pt x="418" y="840"/>
                </a:cubicBezTo>
                <a:cubicBezTo>
                  <a:pt x="418" y="840"/>
                  <a:pt x="418" y="840"/>
                  <a:pt x="418" y="840"/>
                </a:cubicBezTo>
                <a:cubicBezTo>
                  <a:pt x="417" y="840"/>
                  <a:pt x="416" y="840"/>
                  <a:pt x="416" y="839"/>
                </a:cubicBezTo>
                <a:cubicBezTo>
                  <a:pt x="416" y="839"/>
                  <a:pt x="416" y="839"/>
                  <a:pt x="415" y="839"/>
                </a:cubicBezTo>
                <a:cubicBezTo>
                  <a:pt x="415" y="839"/>
                  <a:pt x="415" y="839"/>
                  <a:pt x="414" y="839"/>
                </a:cubicBezTo>
                <a:cubicBezTo>
                  <a:pt x="414" y="839"/>
                  <a:pt x="414" y="837"/>
                  <a:pt x="414" y="836"/>
                </a:cubicBezTo>
                <a:cubicBezTo>
                  <a:pt x="414" y="836"/>
                  <a:pt x="414" y="837"/>
                  <a:pt x="414" y="837"/>
                </a:cubicBezTo>
                <a:cubicBezTo>
                  <a:pt x="414" y="836"/>
                  <a:pt x="414" y="836"/>
                  <a:pt x="414" y="836"/>
                </a:cubicBezTo>
                <a:cubicBezTo>
                  <a:pt x="413" y="836"/>
                  <a:pt x="413" y="836"/>
                  <a:pt x="413" y="836"/>
                </a:cubicBezTo>
                <a:cubicBezTo>
                  <a:pt x="414" y="836"/>
                  <a:pt x="414" y="836"/>
                  <a:pt x="414" y="836"/>
                </a:cubicBezTo>
                <a:cubicBezTo>
                  <a:pt x="414" y="836"/>
                  <a:pt x="414" y="836"/>
                  <a:pt x="414" y="836"/>
                </a:cubicBezTo>
                <a:cubicBezTo>
                  <a:pt x="415" y="837"/>
                  <a:pt x="416" y="836"/>
                  <a:pt x="416" y="836"/>
                </a:cubicBezTo>
                <a:cubicBezTo>
                  <a:pt x="417" y="836"/>
                  <a:pt x="417" y="836"/>
                  <a:pt x="416" y="837"/>
                </a:cubicBezTo>
                <a:cubicBezTo>
                  <a:pt x="417" y="837"/>
                  <a:pt x="417" y="837"/>
                  <a:pt x="417" y="837"/>
                </a:cubicBezTo>
                <a:cubicBezTo>
                  <a:pt x="419" y="837"/>
                  <a:pt x="418" y="838"/>
                  <a:pt x="420" y="837"/>
                </a:cubicBezTo>
                <a:cubicBezTo>
                  <a:pt x="420" y="837"/>
                  <a:pt x="420" y="837"/>
                  <a:pt x="419" y="837"/>
                </a:cubicBezTo>
                <a:cubicBezTo>
                  <a:pt x="420" y="836"/>
                  <a:pt x="420" y="836"/>
                  <a:pt x="420" y="836"/>
                </a:cubicBezTo>
                <a:cubicBezTo>
                  <a:pt x="420" y="836"/>
                  <a:pt x="421" y="836"/>
                  <a:pt x="421" y="836"/>
                </a:cubicBezTo>
                <a:cubicBezTo>
                  <a:pt x="421" y="836"/>
                  <a:pt x="421" y="836"/>
                  <a:pt x="421" y="836"/>
                </a:cubicBezTo>
                <a:close/>
                <a:moveTo>
                  <a:pt x="422" y="836"/>
                </a:moveTo>
                <a:cubicBezTo>
                  <a:pt x="422" y="836"/>
                  <a:pt x="422" y="836"/>
                  <a:pt x="422" y="836"/>
                </a:cubicBezTo>
                <a:cubicBezTo>
                  <a:pt x="421" y="836"/>
                  <a:pt x="421" y="836"/>
                  <a:pt x="421" y="836"/>
                </a:cubicBezTo>
                <a:lnTo>
                  <a:pt x="422" y="836"/>
                </a:lnTo>
                <a:close/>
                <a:moveTo>
                  <a:pt x="421" y="840"/>
                </a:moveTo>
                <a:cubicBezTo>
                  <a:pt x="421" y="840"/>
                  <a:pt x="421" y="840"/>
                  <a:pt x="421" y="840"/>
                </a:cubicBezTo>
                <a:cubicBezTo>
                  <a:pt x="421" y="840"/>
                  <a:pt x="421" y="840"/>
                  <a:pt x="421" y="840"/>
                </a:cubicBezTo>
                <a:cubicBezTo>
                  <a:pt x="421" y="840"/>
                  <a:pt x="421" y="840"/>
                  <a:pt x="421" y="840"/>
                </a:cubicBezTo>
                <a:close/>
                <a:moveTo>
                  <a:pt x="422" y="838"/>
                </a:moveTo>
                <a:cubicBezTo>
                  <a:pt x="422" y="837"/>
                  <a:pt x="422" y="837"/>
                  <a:pt x="422" y="837"/>
                </a:cubicBezTo>
                <a:cubicBezTo>
                  <a:pt x="423" y="837"/>
                  <a:pt x="422" y="837"/>
                  <a:pt x="422" y="838"/>
                </a:cubicBezTo>
                <a:close/>
                <a:moveTo>
                  <a:pt x="423" y="837"/>
                </a:moveTo>
                <a:cubicBezTo>
                  <a:pt x="422" y="837"/>
                  <a:pt x="422" y="837"/>
                  <a:pt x="422" y="837"/>
                </a:cubicBezTo>
                <a:cubicBezTo>
                  <a:pt x="422" y="837"/>
                  <a:pt x="422" y="837"/>
                  <a:pt x="422" y="837"/>
                </a:cubicBezTo>
                <a:cubicBezTo>
                  <a:pt x="422" y="837"/>
                  <a:pt x="422" y="837"/>
                  <a:pt x="421" y="837"/>
                </a:cubicBezTo>
                <a:cubicBezTo>
                  <a:pt x="422" y="837"/>
                  <a:pt x="422" y="837"/>
                  <a:pt x="422" y="836"/>
                </a:cubicBezTo>
                <a:cubicBezTo>
                  <a:pt x="422" y="836"/>
                  <a:pt x="422" y="836"/>
                  <a:pt x="422" y="836"/>
                </a:cubicBezTo>
                <a:cubicBezTo>
                  <a:pt x="423" y="836"/>
                  <a:pt x="423" y="836"/>
                  <a:pt x="423" y="836"/>
                </a:cubicBezTo>
                <a:cubicBezTo>
                  <a:pt x="423" y="836"/>
                  <a:pt x="423" y="836"/>
                  <a:pt x="423" y="836"/>
                </a:cubicBezTo>
                <a:cubicBezTo>
                  <a:pt x="423" y="835"/>
                  <a:pt x="423" y="836"/>
                  <a:pt x="423" y="836"/>
                </a:cubicBezTo>
                <a:cubicBezTo>
                  <a:pt x="423" y="836"/>
                  <a:pt x="423" y="836"/>
                  <a:pt x="423" y="837"/>
                </a:cubicBezTo>
                <a:close/>
                <a:moveTo>
                  <a:pt x="423" y="835"/>
                </a:moveTo>
                <a:cubicBezTo>
                  <a:pt x="423" y="835"/>
                  <a:pt x="423" y="835"/>
                  <a:pt x="423" y="835"/>
                </a:cubicBezTo>
                <a:cubicBezTo>
                  <a:pt x="423" y="835"/>
                  <a:pt x="423" y="835"/>
                  <a:pt x="423" y="835"/>
                </a:cubicBezTo>
                <a:cubicBezTo>
                  <a:pt x="422" y="835"/>
                  <a:pt x="422" y="835"/>
                  <a:pt x="422" y="835"/>
                </a:cubicBezTo>
                <a:cubicBezTo>
                  <a:pt x="423" y="835"/>
                  <a:pt x="423" y="835"/>
                  <a:pt x="423" y="834"/>
                </a:cubicBezTo>
                <a:cubicBezTo>
                  <a:pt x="423" y="835"/>
                  <a:pt x="423" y="835"/>
                  <a:pt x="423" y="835"/>
                </a:cubicBezTo>
                <a:close/>
                <a:moveTo>
                  <a:pt x="426" y="833"/>
                </a:moveTo>
                <a:cubicBezTo>
                  <a:pt x="427" y="833"/>
                  <a:pt x="427" y="833"/>
                  <a:pt x="427" y="833"/>
                </a:cubicBezTo>
                <a:cubicBezTo>
                  <a:pt x="427" y="833"/>
                  <a:pt x="427" y="833"/>
                  <a:pt x="427" y="833"/>
                </a:cubicBezTo>
                <a:cubicBezTo>
                  <a:pt x="427" y="833"/>
                  <a:pt x="427" y="833"/>
                  <a:pt x="427" y="833"/>
                </a:cubicBezTo>
                <a:cubicBezTo>
                  <a:pt x="426" y="833"/>
                  <a:pt x="426" y="833"/>
                  <a:pt x="426" y="833"/>
                </a:cubicBezTo>
                <a:cubicBezTo>
                  <a:pt x="426" y="833"/>
                  <a:pt x="426" y="833"/>
                  <a:pt x="426" y="833"/>
                </a:cubicBezTo>
                <a:close/>
                <a:moveTo>
                  <a:pt x="427" y="835"/>
                </a:moveTo>
                <a:cubicBezTo>
                  <a:pt x="427" y="836"/>
                  <a:pt x="427" y="836"/>
                  <a:pt x="427" y="836"/>
                </a:cubicBezTo>
                <a:cubicBezTo>
                  <a:pt x="427" y="836"/>
                  <a:pt x="427" y="836"/>
                  <a:pt x="427" y="836"/>
                </a:cubicBezTo>
                <a:cubicBezTo>
                  <a:pt x="427" y="836"/>
                  <a:pt x="427" y="836"/>
                  <a:pt x="427" y="835"/>
                </a:cubicBezTo>
                <a:close/>
                <a:moveTo>
                  <a:pt x="426" y="836"/>
                </a:moveTo>
                <a:cubicBezTo>
                  <a:pt x="426" y="836"/>
                  <a:pt x="426" y="836"/>
                  <a:pt x="426" y="836"/>
                </a:cubicBezTo>
                <a:cubicBezTo>
                  <a:pt x="426" y="836"/>
                  <a:pt x="426" y="836"/>
                  <a:pt x="426" y="836"/>
                </a:cubicBezTo>
                <a:cubicBezTo>
                  <a:pt x="426" y="836"/>
                  <a:pt x="426" y="836"/>
                  <a:pt x="426" y="836"/>
                </a:cubicBezTo>
                <a:cubicBezTo>
                  <a:pt x="426" y="836"/>
                  <a:pt x="426" y="836"/>
                  <a:pt x="426" y="836"/>
                </a:cubicBezTo>
                <a:close/>
                <a:moveTo>
                  <a:pt x="426" y="837"/>
                </a:moveTo>
                <a:cubicBezTo>
                  <a:pt x="426" y="837"/>
                  <a:pt x="426" y="837"/>
                  <a:pt x="426" y="838"/>
                </a:cubicBezTo>
                <a:cubicBezTo>
                  <a:pt x="426" y="838"/>
                  <a:pt x="426" y="838"/>
                  <a:pt x="426" y="838"/>
                </a:cubicBezTo>
                <a:cubicBezTo>
                  <a:pt x="425" y="838"/>
                  <a:pt x="425" y="837"/>
                  <a:pt x="425" y="838"/>
                </a:cubicBezTo>
                <a:cubicBezTo>
                  <a:pt x="424" y="838"/>
                  <a:pt x="424" y="838"/>
                  <a:pt x="424" y="837"/>
                </a:cubicBezTo>
                <a:cubicBezTo>
                  <a:pt x="424" y="837"/>
                  <a:pt x="424" y="837"/>
                  <a:pt x="424" y="836"/>
                </a:cubicBezTo>
                <a:cubicBezTo>
                  <a:pt x="425" y="837"/>
                  <a:pt x="425" y="837"/>
                  <a:pt x="426" y="837"/>
                </a:cubicBezTo>
                <a:close/>
                <a:moveTo>
                  <a:pt x="425" y="834"/>
                </a:moveTo>
                <a:cubicBezTo>
                  <a:pt x="425" y="834"/>
                  <a:pt x="425" y="834"/>
                  <a:pt x="425" y="834"/>
                </a:cubicBezTo>
                <a:cubicBezTo>
                  <a:pt x="425" y="835"/>
                  <a:pt x="425" y="835"/>
                  <a:pt x="425" y="835"/>
                </a:cubicBezTo>
                <a:cubicBezTo>
                  <a:pt x="425" y="835"/>
                  <a:pt x="424" y="834"/>
                  <a:pt x="424" y="834"/>
                </a:cubicBezTo>
                <a:cubicBezTo>
                  <a:pt x="424" y="834"/>
                  <a:pt x="425" y="834"/>
                  <a:pt x="425" y="834"/>
                </a:cubicBezTo>
                <a:close/>
                <a:moveTo>
                  <a:pt x="427" y="841"/>
                </a:moveTo>
                <a:cubicBezTo>
                  <a:pt x="426" y="841"/>
                  <a:pt x="426" y="840"/>
                  <a:pt x="425" y="840"/>
                </a:cubicBezTo>
                <a:cubicBezTo>
                  <a:pt x="425" y="840"/>
                  <a:pt x="424" y="840"/>
                  <a:pt x="424" y="841"/>
                </a:cubicBezTo>
                <a:cubicBezTo>
                  <a:pt x="424" y="841"/>
                  <a:pt x="424" y="841"/>
                  <a:pt x="424" y="841"/>
                </a:cubicBezTo>
                <a:cubicBezTo>
                  <a:pt x="424" y="840"/>
                  <a:pt x="424" y="840"/>
                  <a:pt x="424" y="840"/>
                </a:cubicBezTo>
                <a:cubicBezTo>
                  <a:pt x="424" y="840"/>
                  <a:pt x="424" y="840"/>
                  <a:pt x="424" y="840"/>
                </a:cubicBezTo>
                <a:cubicBezTo>
                  <a:pt x="424" y="840"/>
                  <a:pt x="424" y="840"/>
                  <a:pt x="424" y="840"/>
                </a:cubicBezTo>
                <a:cubicBezTo>
                  <a:pt x="424" y="840"/>
                  <a:pt x="424" y="840"/>
                  <a:pt x="424" y="840"/>
                </a:cubicBezTo>
                <a:cubicBezTo>
                  <a:pt x="425" y="840"/>
                  <a:pt x="425" y="840"/>
                  <a:pt x="425" y="840"/>
                </a:cubicBezTo>
                <a:cubicBezTo>
                  <a:pt x="425" y="840"/>
                  <a:pt x="425" y="839"/>
                  <a:pt x="425" y="839"/>
                </a:cubicBezTo>
                <a:cubicBezTo>
                  <a:pt x="426" y="839"/>
                  <a:pt x="426" y="840"/>
                  <a:pt x="427" y="840"/>
                </a:cubicBezTo>
                <a:cubicBezTo>
                  <a:pt x="427" y="840"/>
                  <a:pt x="427" y="841"/>
                  <a:pt x="427" y="841"/>
                </a:cubicBezTo>
                <a:close/>
                <a:moveTo>
                  <a:pt x="427" y="838"/>
                </a:moveTo>
                <a:cubicBezTo>
                  <a:pt x="427" y="837"/>
                  <a:pt x="427" y="837"/>
                  <a:pt x="427" y="837"/>
                </a:cubicBezTo>
                <a:cubicBezTo>
                  <a:pt x="427" y="837"/>
                  <a:pt x="427" y="837"/>
                  <a:pt x="427" y="837"/>
                </a:cubicBezTo>
                <a:cubicBezTo>
                  <a:pt x="428" y="837"/>
                  <a:pt x="428" y="837"/>
                  <a:pt x="428" y="837"/>
                </a:cubicBezTo>
                <a:cubicBezTo>
                  <a:pt x="428" y="837"/>
                  <a:pt x="427" y="837"/>
                  <a:pt x="427" y="838"/>
                </a:cubicBezTo>
                <a:close/>
                <a:moveTo>
                  <a:pt x="429" y="838"/>
                </a:moveTo>
                <a:cubicBezTo>
                  <a:pt x="428" y="838"/>
                  <a:pt x="428" y="838"/>
                  <a:pt x="428" y="838"/>
                </a:cubicBezTo>
                <a:cubicBezTo>
                  <a:pt x="429" y="838"/>
                  <a:pt x="428" y="838"/>
                  <a:pt x="429" y="838"/>
                </a:cubicBezTo>
                <a:close/>
                <a:moveTo>
                  <a:pt x="429" y="840"/>
                </a:moveTo>
                <a:cubicBezTo>
                  <a:pt x="429" y="840"/>
                  <a:pt x="429" y="840"/>
                  <a:pt x="429" y="840"/>
                </a:cubicBezTo>
                <a:cubicBezTo>
                  <a:pt x="428" y="839"/>
                  <a:pt x="429" y="838"/>
                  <a:pt x="429" y="838"/>
                </a:cubicBezTo>
                <a:cubicBezTo>
                  <a:pt x="429" y="838"/>
                  <a:pt x="429" y="839"/>
                  <a:pt x="429" y="840"/>
                </a:cubicBezTo>
                <a:close/>
                <a:moveTo>
                  <a:pt x="430" y="841"/>
                </a:moveTo>
                <a:cubicBezTo>
                  <a:pt x="430" y="841"/>
                  <a:pt x="430" y="841"/>
                  <a:pt x="430" y="841"/>
                </a:cubicBezTo>
                <a:cubicBezTo>
                  <a:pt x="430" y="841"/>
                  <a:pt x="430" y="841"/>
                  <a:pt x="430" y="840"/>
                </a:cubicBezTo>
                <a:cubicBezTo>
                  <a:pt x="430" y="840"/>
                  <a:pt x="430" y="840"/>
                  <a:pt x="430" y="840"/>
                </a:cubicBezTo>
                <a:cubicBezTo>
                  <a:pt x="430" y="841"/>
                  <a:pt x="430" y="841"/>
                  <a:pt x="430" y="841"/>
                </a:cubicBezTo>
                <a:close/>
                <a:moveTo>
                  <a:pt x="432" y="846"/>
                </a:moveTo>
                <a:cubicBezTo>
                  <a:pt x="432" y="846"/>
                  <a:pt x="432" y="846"/>
                  <a:pt x="432" y="846"/>
                </a:cubicBezTo>
                <a:cubicBezTo>
                  <a:pt x="432" y="846"/>
                  <a:pt x="432" y="846"/>
                  <a:pt x="432" y="846"/>
                </a:cubicBezTo>
                <a:cubicBezTo>
                  <a:pt x="431" y="846"/>
                  <a:pt x="431" y="846"/>
                  <a:pt x="431" y="846"/>
                </a:cubicBezTo>
                <a:cubicBezTo>
                  <a:pt x="431" y="846"/>
                  <a:pt x="431" y="846"/>
                  <a:pt x="431" y="846"/>
                </a:cubicBezTo>
                <a:cubicBezTo>
                  <a:pt x="432" y="846"/>
                  <a:pt x="432" y="846"/>
                  <a:pt x="432" y="846"/>
                </a:cubicBezTo>
                <a:close/>
                <a:moveTo>
                  <a:pt x="433" y="840"/>
                </a:moveTo>
                <a:cubicBezTo>
                  <a:pt x="432" y="840"/>
                  <a:pt x="432" y="840"/>
                  <a:pt x="432" y="840"/>
                </a:cubicBezTo>
                <a:cubicBezTo>
                  <a:pt x="432" y="840"/>
                  <a:pt x="432" y="840"/>
                  <a:pt x="432" y="840"/>
                </a:cubicBezTo>
                <a:cubicBezTo>
                  <a:pt x="432" y="841"/>
                  <a:pt x="432" y="841"/>
                  <a:pt x="432" y="841"/>
                </a:cubicBezTo>
                <a:cubicBezTo>
                  <a:pt x="432" y="842"/>
                  <a:pt x="432" y="842"/>
                  <a:pt x="432" y="843"/>
                </a:cubicBezTo>
                <a:cubicBezTo>
                  <a:pt x="432" y="843"/>
                  <a:pt x="432" y="843"/>
                  <a:pt x="432" y="843"/>
                </a:cubicBezTo>
                <a:cubicBezTo>
                  <a:pt x="432" y="842"/>
                  <a:pt x="432" y="842"/>
                  <a:pt x="432" y="842"/>
                </a:cubicBezTo>
                <a:cubicBezTo>
                  <a:pt x="432" y="842"/>
                  <a:pt x="431" y="842"/>
                  <a:pt x="432" y="842"/>
                </a:cubicBezTo>
                <a:cubicBezTo>
                  <a:pt x="431" y="841"/>
                  <a:pt x="431" y="842"/>
                  <a:pt x="432" y="840"/>
                </a:cubicBezTo>
                <a:cubicBezTo>
                  <a:pt x="432" y="840"/>
                  <a:pt x="432" y="840"/>
                  <a:pt x="432" y="840"/>
                </a:cubicBezTo>
                <a:cubicBezTo>
                  <a:pt x="433" y="840"/>
                  <a:pt x="433" y="840"/>
                  <a:pt x="433" y="840"/>
                </a:cubicBezTo>
                <a:close/>
                <a:moveTo>
                  <a:pt x="431" y="839"/>
                </a:moveTo>
                <a:cubicBezTo>
                  <a:pt x="432" y="839"/>
                  <a:pt x="432" y="839"/>
                  <a:pt x="432" y="839"/>
                </a:cubicBezTo>
                <a:cubicBezTo>
                  <a:pt x="432" y="839"/>
                  <a:pt x="432" y="839"/>
                  <a:pt x="432" y="839"/>
                </a:cubicBezTo>
                <a:cubicBezTo>
                  <a:pt x="432" y="840"/>
                  <a:pt x="432" y="839"/>
                  <a:pt x="432" y="840"/>
                </a:cubicBezTo>
                <a:cubicBezTo>
                  <a:pt x="431" y="839"/>
                  <a:pt x="431" y="839"/>
                  <a:pt x="431" y="839"/>
                </a:cubicBezTo>
                <a:close/>
                <a:moveTo>
                  <a:pt x="433" y="835"/>
                </a:moveTo>
                <a:cubicBezTo>
                  <a:pt x="433" y="835"/>
                  <a:pt x="433" y="835"/>
                  <a:pt x="433" y="835"/>
                </a:cubicBezTo>
                <a:cubicBezTo>
                  <a:pt x="433" y="836"/>
                  <a:pt x="433" y="835"/>
                  <a:pt x="432" y="836"/>
                </a:cubicBezTo>
                <a:cubicBezTo>
                  <a:pt x="432" y="836"/>
                  <a:pt x="432" y="836"/>
                  <a:pt x="432" y="836"/>
                </a:cubicBezTo>
                <a:cubicBezTo>
                  <a:pt x="432" y="836"/>
                  <a:pt x="432" y="836"/>
                  <a:pt x="432" y="836"/>
                </a:cubicBezTo>
                <a:cubicBezTo>
                  <a:pt x="432" y="835"/>
                  <a:pt x="432" y="835"/>
                  <a:pt x="432" y="835"/>
                </a:cubicBezTo>
                <a:cubicBezTo>
                  <a:pt x="432" y="835"/>
                  <a:pt x="432" y="835"/>
                  <a:pt x="433" y="835"/>
                </a:cubicBezTo>
                <a:cubicBezTo>
                  <a:pt x="433" y="835"/>
                  <a:pt x="433" y="835"/>
                  <a:pt x="433" y="835"/>
                </a:cubicBezTo>
                <a:cubicBezTo>
                  <a:pt x="433" y="835"/>
                  <a:pt x="433" y="835"/>
                  <a:pt x="433" y="835"/>
                </a:cubicBezTo>
                <a:close/>
                <a:moveTo>
                  <a:pt x="440" y="837"/>
                </a:moveTo>
                <a:cubicBezTo>
                  <a:pt x="440" y="838"/>
                  <a:pt x="440" y="838"/>
                  <a:pt x="440" y="838"/>
                </a:cubicBezTo>
                <a:cubicBezTo>
                  <a:pt x="440" y="838"/>
                  <a:pt x="440" y="838"/>
                  <a:pt x="440" y="838"/>
                </a:cubicBezTo>
                <a:cubicBezTo>
                  <a:pt x="440" y="838"/>
                  <a:pt x="440" y="838"/>
                  <a:pt x="440" y="837"/>
                </a:cubicBezTo>
                <a:close/>
                <a:moveTo>
                  <a:pt x="437" y="837"/>
                </a:moveTo>
                <a:cubicBezTo>
                  <a:pt x="437" y="837"/>
                  <a:pt x="437" y="837"/>
                  <a:pt x="437" y="837"/>
                </a:cubicBezTo>
                <a:close/>
                <a:moveTo>
                  <a:pt x="436" y="836"/>
                </a:moveTo>
                <a:cubicBezTo>
                  <a:pt x="436" y="836"/>
                  <a:pt x="436" y="836"/>
                  <a:pt x="436" y="836"/>
                </a:cubicBezTo>
                <a:cubicBezTo>
                  <a:pt x="436" y="836"/>
                  <a:pt x="436" y="836"/>
                  <a:pt x="436" y="836"/>
                </a:cubicBezTo>
                <a:cubicBezTo>
                  <a:pt x="436" y="836"/>
                  <a:pt x="436" y="836"/>
                  <a:pt x="436" y="836"/>
                </a:cubicBezTo>
                <a:cubicBezTo>
                  <a:pt x="436" y="836"/>
                  <a:pt x="436" y="836"/>
                  <a:pt x="436" y="835"/>
                </a:cubicBezTo>
                <a:cubicBezTo>
                  <a:pt x="436" y="836"/>
                  <a:pt x="436" y="835"/>
                  <a:pt x="436" y="836"/>
                </a:cubicBezTo>
                <a:close/>
                <a:moveTo>
                  <a:pt x="435" y="836"/>
                </a:moveTo>
                <a:cubicBezTo>
                  <a:pt x="435" y="837"/>
                  <a:pt x="435" y="837"/>
                  <a:pt x="435" y="837"/>
                </a:cubicBezTo>
                <a:cubicBezTo>
                  <a:pt x="435" y="837"/>
                  <a:pt x="435" y="837"/>
                  <a:pt x="435" y="837"/>
                </a:cubicBezTo>
                <a:cubicBezTo>
                  <a:pt x="435" y="836"/>
                  <a:pt x="435" y="836"/>
                  <a:pt x="435" y="836"/>
                </a:cubicBezTo>
                <a:cubicBezTo>
                  <a:pt x="435" y="836"/>
                  <a:pt x="435" y="836"/>
                  <a:pt x="435" y="836"/>
                </a:cubicBezTo>
                <a:close/>
                <a:moveTo>
                  <a:pt x="434" y="834"/>
                </a:moveTo>
                <a:cubicBezTo>
                  <a:pt x="434" y="835"/>
                  <a:pt x="434" y="835"/>
                  <a:pt x="434" y="835"/>
                </a:cubicBezTo>
                <a:cubicBezTo>
                  <a:pt x="434" y="835"/>
                  <a:pt x="434" y="835"/>
                  <a:pt x="434" y="835"/>
                </a:cubicBezTo>
                <a:cubicBezTo>
                  <a:pt x="433" y="834"/>
                  <a:pt x="433" y="834"/>
                  <a:pt x="433" y="834"/>
                </a:cubicBezTo>
                <a:cubicBezTo>
                  <a:pt x="433" y="834"/>
                  <a:pt x="434" y="834"/>
                  <a:pt x="434" y="834"/>
                </a:cubicBezTo>
                <a:close/>
                <a:moveTo>
                  <a:pt x="434" y="839"/>
                </a:moveTo>
                <a:cubicBezTo>
                  <a:pt x="434" y="839"/>
                  <a:pt x="434" y="839"/>
                  <a:pt x="434" y="840"/>
                </a:cubicBezTo>
                <a:cubicBezTo>
                  <a:pt x="434" y="840"/>
                  <a:pt x="434" y="840"/>
                  <a:pt x="435" y="840"/>
                </a:cubicBezTo>
                <a:cubicBezTo>
                  <a:pt x="434" y="840"/>
                  <a:pt x="434" y="840"/>
                  <a:pt x="434" y="841"/>
                </a:cubicBezTo>
                <a:cubicBezTo>
                  <a:pt x="433" y="841"/>
                  <a:pt x="433" y="841"/>
                  <a:pt x="433" y="841"/>
                </a:cubicBezTo>
                <a:cubicBezTo>
                  <a:pt x="433" y="840"/>
                  <a:pt x="433" y="840"/>
                  <a:pt x="434" y="839"/>
                </a:cubicBezTo>
                <a:close/>
                <a:moveTo>
                  <a:pt x="434" y="843"/>
                </a:moveTo>
                <a:cubicBezTo>
                  <a:pt x="434" y="843"/>
                  <a:pt x="434" y="843"/>
                  <a:pt x="434" y="843"/>
                </a:cubicBezTo>
                <a:cubicBezTo>
                  <a:pt x="434" y="843"/>
                  <a:pt x="434" y="843"/>
                  <a:pt x="434" y="843"/>
                </a:cubicBezTo>
                <a:cubicBezTo>
                  <a:pt x="433" y="843"/>
                  <a:pt x="433" y="843"/>
                  <a:pt x="433" y="843"/>
                </a:cubicBezTo>
                <a:cubicBezTo>
                  <a:pt x="434" y="843"/>
                  <a:pt x="434" y="842"/>
                  <a:pt x="434" y="842"/>
                </a:cubicBezTo>
                <a:cubicBezTo>
                  <a:pt x="434" y="842"/>
                  <a:pt x="434" y="842"/>
                  <a:pt x="434" y="842"/>
                </a:cubicBezTo>
                <a:cubicBezTo>
                  <a:pt x="434" y="843"/>
                  <a:pt x="434" y="842"/>
                  <a:pt x="434" y="843"/>
                </a:cubicBezTo>
                <a:close/>
                <a:moveTo>
                  <a:pt x="435" y="842"/>
                </a:moveTo>
                <a:cubicBezTo>
                  <a:pt x="435" y="842"/>
                  <a:pt x="435" y="842"/>
                  <a:pt x="435" y="842"/>
                </a:cubicBezTo>
                <a:cubicBezTo>
                  <a:pt x="435" y="842"/>
                  <a:pt x="435" y="842"/>
                  <a:pt x="435" y="842"/>
                </a:cubicBezTo>
                <a:cubicBezTo>
                  <a:pt x="434" y="842"/>
                  <a:pt x="434" y="842"/>
                  <a:pt x="434" y="842"/>
                </a:cubicBezTo>
                <a:cubicBezTo>
                  <a:pt x="434" y="842"/>
                  <a:pt x="435" y="842"/>
                  <a:pt x="435" y="842"/>
                </a:cubicBezTo>
                <a:close/>
                <a:moveTo>
                  <a:pt x="435" y="844"/>
                </a:moveTo>
                <a:cubicBezTo>
                  <a:pt x="435" y="844"/>
                  <a:pt x="435" y="844"/>
                  <a:pt x="435" y="844"/>
                </a:cubicBezTo>
                <a:cubicBezTo>
                  <a:pt x="435" y="843"/>
                  <a:pt x="435" y="843"/>
                  <a:pt x="435" y="843"/>
                </a:cubicBezTo>
                <a:cubicBezTo>
                  <a:pt x="435" y="843"/>
                  <a:pt x="435" y="843"/>
                  <a:pt x="435" y="843"/>
                </a:cubicBezTo>
                <a:cubicBezTo>
                  <a:pt x="435" y="844"/>
                  <a:pt x="435" y="843"/>
                  <a:pt x="435" y="844"/>
                </a:cubicBezTo>
                <a:close/>
                <a:moveTo>
                  <a:pt x="438" y="843"/>
                </a:moveTo>
                <a:cubicBezTo>
                  <a:pt x="437" y="842"/>
                  <a:pt x="437" y="842"/>
                  <a:pt x="436" y="842"/>
                </a:cubicBezTo>
                <a:cubicBezTo>
                  <a:pt x="436" y="842"/>
                  <a:pt x="436" y="842"/>
                  <a:pt x="436" y="842"/>
                </a:cubicBezTo>
                <a:cubicBezTo>
                  <a:pt x="436" y="841"/>
                  <a:pt x="436" y="841"/>
                  <a:pt x="436" y="841"/>
                </a:cubicBezTo>
                <a:cubicBezTo>
                  <a:pt x="436" y="841"/>
                  <a:pt x="436" y="841"/>
                  <a:pt x="436" y="842"/>
                </a:cubicBezTo>
                <a:cubicBezTo>
                  <a:pt x="437" y="842"/>
                  <a:pt x="437" y="842"/>
                  <a:pt x="437" y="842"/>
                </a:cubicBezTo>
                <a:cubicBezTo>
                  <a:pt x="437" y="841"/>
                  <a:pt x="437" y="841"/>
                  <a:pt x="437" y="841"/>
                </a:cubicBezTo>
                <a:cubicBezTo>
                  <a:pt x="436" y="841"/>
                  <a:pt x="436" y="841"/>
                  <a:pt x="436" y="841"/>
                </a:cubicBezTo>
                <a:cubicBezTo>
                  <a:pt x="436" y="841"/>
                  <a:pt x="436" y="841"/>
                  <a:pt x="436" y="841"/>
                </a:cubicBezTo>
                <a:cubicBezTo>
                  <a:pt x="436" y="841"/>
                  <a:pt x="436" y="841"/>
                  <a:pt x="436" y="841"/>
                </a:cubicBezTo>
                <a:cubicBezTo>
                  <a:pt x="436" y="841"/>
                  <a:pt x="436" y="841"/>
                  <a:pt x="436" y="841"/>
                </a:cubicBezTo>
                <a:cubicBezTo>
                  <a:pt x="435" y="840"/>
                  <a:pt x="435" y="840"/>
                  <a:pt x="435" y="840"/>
                </a:cubicBezTo>
                <a:cubicBezTo>
                  <a:pt x="435" y="840"/>
                  <a:pt x="435" y="840"/>
                  <a:pt x="435" y="840"/>
                </a:cubicBezTo>
                <a:cubicBezTo>
                  <a:pt x="435" y="840"/>
                  <a:pt x="436" y="840"/>
                  <a:pt x="436" y="840"/>
                </a:cubicBezTo>
                <a:cubicBezTo>
                  <a:pt x="436" y="840"/>
                  <a:pt x="436" y="840"/>
                  <a:pt x="436" y="840"/>
                </a:cubicBezTo>
                <a:cubicBezTo>
                  <a:pt x="436" y="840"/>
                  <a:pt x="436" y="839"/>
                  <a:pt x="436" y="839"/>
                </a:cubicBezTo>
                <a:cubicBezTo>
                  <a:pt x="436" y="839"/>
                  <a:pt x="436" y="839"/>
                  <a:pt x="436" y="839"/>
                </a:cubicBezTo>
                <a:cubicBezTo>
                  <a:pt x="437" y="839"/>
                  <a:pt x="437" y="839"/>
                  <a:pt x="437" y="839"/>
                </a:cubicBezTo>
                <a:cubicBezTo>
                  <a:pt x="437" y="839"/>
                  <a:pt x="437" y="839"/>
                  <a:pt x="437" y="839"/>
                </a:cubicBezTo>
                <a:cubicBezTo>
                  <a:pt x="437" y="839"/>
                  <a:pt x="437" y="839"/>
                  <a:pt x="437" y="839"/>
                </a:cubicBezTo>
                <a:cubicBezTo>
                  <a:pt x="437" y="839"/>
                  <a:pt x="438" y="840"/>
                  <a:pt x="438" y="840"/>
                </a:cubicBezTo>
                <a:cubicBezTo>
                  <a:pt x="437" y="841"/>
                  <a:pt x="437" y="840"/>
                  <a:pt x="437" y="840"/>
                </a:cubicBezTo>
                <a:cubicBezTo>
                  <a:pt x="437" y="840"/>
                  <a:pt x="437" y="840"/>
                  <a:pt x="437" y="840"/>
                </a:cubicBezTo>
                <a:cubicBezTo>
                  <a:pt x="436" y="840"/>
                  <a:pt x="436" y="840"/>
                  <a:pt x="436" y="840"/>
                </a:cubicBezTo>
                <a:cubicBezTo>
                  <a:pt x="437" y="841"/>
                  <a:pt x="437" y="841"/>
                  <a:pt x="437" y="841"/>
                </a:cubicBezTo>
                <a:cubicBezTo>
                  <a:pt x="438" y="841"/>
                  <a:pt x="438" y="841"/>
                  <a:pt x="438" y="840"/>
                </a:cubicBezTo>
                <a:cubicBezTo>
                  <a:pt x="438" y="840"/>
                  <a:pt x="439" y="841"/>
                  <a:pt x="439" y="841"/>
                </a:cubicBezTo>
                <a:cubicBezTo>
                  <a:pt x="439" y="841"/>
                  <a:pt x="439" y="841"/>
                  <a:pt x="439" y="841"/>
                </a:cubicBezTo>
                <a:cubicBezTo>
                  <a:pt x="439" y="840"/>
                  <a:pt x="439" y="840"/>
                  <a:pt x="439" y="840"/>
                </a:cubicBezTo>
                <a:cubicBezTo>
                  <a:pt x="439" y="840"/>
                  <a:pt x="440" y="840"/>
                  <a:pt x="440" y="840"/>
                </a:cubicBezTo>
                <a:cubicBezTo>
                  <a:pt x="440" y="840"/>
                  <a:pt x="440" y="839"/>
                  <a:pt x="440" y="840"/>
                </a:cubicBezTo>
                <a:cubicBezTo>
                  <a:pt x="441" y="840"/>
                  <a:pt x="441" y="840"/>
                  <a:pt x="441" y="840"/>
                </a:cubicBezTo>
                <a:cubicBezTo>
                  <a:pt x="441" y="840"/>
                  <a:pt x="441" y="840"/>
                  <a:pt x="440" y="840"/>
                </a:cubicBezTo>
                <a:cubicBezTo>
                  <a:pt x="440" y="840"/>
                  <a:pt x="440" y="841"/>
                  <a:pt x="439" y="841"/>
                </a:cubicBezTo>
                <a:cubicBezTo>
                  <a:pt x="438" y="842"/>
                  <a:pt x="440" y="842"/>
                  <a:pt x="438" y="843"/>
                </a:cubicBezTo>
                <a:close/>
                <a:moveTo>
                  <a:pt x="439" y="845"/>
                </a:moveTo>
                <a:cubicBezTo>
                  <a:pt x="439" y="845"/>
                  <a:pt x="439" y="845"/>
                  <a:pt x="438" y="845"/>
                </a:cubicBezTo>
                <a:cubicBezTo>
                  <a:pt x="438" y="845"/>
                  <a:pt x="438" y="845"/>
                  <a:pt x="438" y="845"/>
                </a:cubicBezTo>
                <a:cubicBezTo>
                  <a:pt x="438" y="844"/>
                  <a:pt x="438" y="844"/>
                  <a:pt x="439" y="844"/>
                </a:cubicBezTo>
                <a:cubicBezTo>
                  <a:pt x="439" y="844"/>
                  <a:pt x="439" y="844"/>
                  <a:pt x="440" y="844"/>
                </a:cubicBezTo>
                <a:cubicBezTo>
                  <a:pt x="440" y="845"/>
                  <a:pt x="440" y="845"/>
                  <a:pt x="439" y="845"/>
                </a:cubicBezTo>
                <a:close/>
                <a:moveTo>
                  <a:pt x="441" y="843"/>
                </a:moveTo>
                <a:cubicBezTo>
                  <a:pt x="441" y="843"/>
                  <a:pt x="441" y="843"/>
                  <a:pt x="440" y="843"/>
                </a:cubicBezTo>
                <a:cubicBezTo>
                  <a:pt x="440" y="843"/>
                  <a:pt x="440" y="842"/>
                  <a:pt x="440" y="842"/>
                </a:cubicBezTo>
                <a:cubicBezTo>
                  <a:pt x="440" y="841"/>
                  <a:pt x="440" y="842"/>
                  <a:pt x="440" y="841"/>
                </a:cubicBezTo>
                <a:cubicBezTo>
                  <a:pt x="441" y="841"/>
                  <a:pt x="441" y="841"/>
                  <a:pt x="441" y="842"/>
                </a:cubicBezTo>
                <a:cubicBezTo>
                  <a:pt x="441" y="842"/>
                  <a:pt x="441" y="843"/>
                  <a:pt x="441" y="843"/>
                </a:cubicBezTo>
                <a:close/>
                <a:moveTo>
                  <a:pt x="451" y="841"/>
                </a:moveTo>
                <a:cubicBezTo>
                  <a:pt x="451" y="841"/>
                  <a:pt x="451" y="841"/>
                  <a:pt x="451" y="841"/>
                </a:cubicBezTo>
                <a:cubicBezTo>
                  <a:pt x="451" y="842"/>
                  <a:pt x="451" y="842"/>
                  <a:pt x="451" y="842"/>
                </a:cubicBezTo>
                <a:cubicBezTo>
                  <a:pt x="451" y="842"/>
                  <a:pt x="451" y="842"/>
                  <a:pt x="451" y="842"/>
                </a:cubicBezTo>
                <a:cubicBezTo>
                  <a:pt x="451" y="842"/>
                  <a:pt x="451" y="842"/>
                  <a:pt x="451" y="842"/>
                </a:cubicBezTo>
                <a:cubicBezTo>
                  <a:pt x="451" y="841"/>
                  <a:pt x="451" y="841"/>
                  <a:pt x="451" y="841"/>
                </a:cubicBezTo>
                <a:close/>
                <a:moveTo>
                  <a:pt x="450" y="844"/>
                </a:moveTo>
                <a:cubicBezTo>
                  <a:pt x="450" y="844"/>
                  <a:pt x="450" y="844"/>
                  <a:pt x="450" y="844"/>
                </a:cubicBezTo>
                <a:cubicBezTo>
                  <a:pt x="450" y="843"/>
                  <a:pt x="450" y="843"/>
                  <a:pt x="450" y="843"/>
                </a:cubicBezTo>
                <a:cubicBezTo>
                  <a:pt x="451" y="843"/>
                  <a:pt x="451" y="843"/>
                  <a:pt x="450" y="843"/>
                </a:cubicBezTo>
                <a:cubicBezTo>
                  <a:pt x="450" y="844"/>
                  <a:pt x="450" y="844"/>
                  <a:pt x="450" y="844"/>
                </a:cubicBezTo>
                <a:cubicBezTo>
                  <a:pt x="450" y="844"/>
                  <a:pt x="450" y="844"/>
                  <a:pt x="450" y="844"/>
                </a:cubicBezTo>
                <a:cubicBezTo>
                  <a:pt x="450" y="844"/>
                  <a:pt x="450" y="844"/>
                  <a:pt x="450" y="844"/>
                </a:cubicBezTo>
                <a:close/>
                <a:moveTo>
                  <a:pt x="447" y="840"/>
                </a:moveTo>
                <a:cubicBezTo>
                  <a:pt x="447" y="841"/>
                  <a:pt x="447" y="841"/>
                  <a:pt x="446" y="840"/>
                </a:cubicBezTo>
                <a:lnTo>
                  <a:pt x="447" y="840"/>
                </a:lnTo>
                <a:close/>
                <a:moveTo>
                  <a:pt x="444" y="844"/>
                </a:moveTo>
                <a:cubicBezTo>
                  <a:pt x="445" y="844"/>
                  <a:pt x="445" y="844"/>
                  <a:pt x="445" y="844"/>
                </a:cubicBezTo>
                <a:cubicBezTo>
                  <a:pt x="445" y="844"/>
                  <a:pt x="445" y="844"/>
                  <a:pt x="445" y="845"/>
                </a:cubicBezTo>
                <a:cubicBezTo>
                  <a:pt x="444" y="845"/>
                  <a:pt x="444" y="845"/>
                  <a:pt x="444" y="845"/>
                </a:cubicBezTo>
                <a:cubicBezTo>
                  <a:pt x="444" y="845"/>
                  <a:pt x="444" y="845"/>
                  <a:pt x="444" y="844"/>
                </a:cubicBezTo>
                <a:cubicBezTo>
                  <a:pt x="444" y="844"/>
                  <a:pt x="444" y="844"/>
                  <a:pt x="444" y="844"/>
                </a:cubicBezTo>
                <a:close/>
                <a:moveTo>
                  <a:pt x="443" y="839"/>
                </a:moveTo>
                <a:cubicBezTo>
                  <a:pt x="443" y="839"/>
                  <a:pt x="443" y="839"/>
                  <a:pt x="443" y="839"/>
                </a:cubicBezTo>
                <a:cubicBezTo>
                  <a:pt x="443" y="839"/>
                  <a:pt x="443" y="839"/>
                  <a:pt x="443" y="839"/>
                </a:cubicBezTo>
                <a:cubicBezTo>
                  <a:pt x="443" y="839"/>
                  <a:pt x="443" y="839"/>
                  <a:pt x="443" y="839"/>
                </a:cubicBezTo>
                <a:close/>
                <a:moveTo>
                  <a:pt x="442" y="841"/>
                </a:moveTo>
                <a:cubicBezTo>
                  <a:pt x="442" y="841"/>
                  <a:pt x="442" y="841"/>
                  <a:pt x="442" y="841"/>
                </a:cubicBezTo>
                <a:cubicBezTo>
                  <a:pt x="442" y="841"/>
                  <a:pt x="442" y="841"/>
                  <a:pt x="442" y="841"/>
                </a:cubicBezTo>
                <a:cubicBezTo>
                  <a:pt x="441" y="841"/>
                  <a:pt x="441" y="841"/>
                  <a:pt x="441" y="841"/>
                </a:cubicBezTo>
                <a:cubicBezTo>
                  <a:pt x="442" y="841"/>
                  <a:pt x="442" y="841"/>
                  <a:pt x="442" y="840"/>
                </a:cubicBezTo>
                <a:cubicBezTo>
                  <a:pt x="442" y="840"/>
                  <a:pt x="442" y="841"/>
                  <a:pt x="442" y="841"/>
                </a:cubicBezTo>
                <a:cubicBezTo>
                  <a:pt x="442" y="841"/>
                  <a:pt x="442" y="841"/>
                  <a:pt x="442" y="841"/>
                </a:cubicBezTo>
                <a:close/>
                <a:moveTo>
                  <a:pt x="442" y="839"/>
                </a:moveTo>
                <a:cubicBezTo>
                  <a:pt x="442" y="839"/>
                  <a:pt x="443" y="840"/>
                  <a:pt x="443" y="840"/>
                </a:cubicBezTo>
                <a:cubicBezTo>
                  <a:pt x="443" y="840"/>
                  <a:pt x="443" y="840"/>
                  <a:pt x="443" y="840"/>
                </a:cubicBezTo>
                <a:cubicBezTo>
                  <a:pt x="442" y="840"/>
                  <a:pt x="442" y="840"/>
                  <a:pt x="442" y="839"/>
                </a:cubicBezTo>
                <a:close/>
                <a:moveTo>
                  <a:pt x="442" y="841"/>
                </a:moveTo>
                <a:cubicBezTo>
                  <a:pt x="443" y="841"/>
                  <a:pt x="443" y="841"/>
                  <a:pt x="443" y="841"/>
                </a:cubicBezTo>
                <a:cubicBezTo>
                  <a:pt x="443" y="841"/>
                  <a:pt x="443" y="841"/>
                  <a:pt x="443" y="841"/>
                </a:cubicBezTo>
                <a:cubicBezTo>
                  <a:pt x="443" y="841"/>
                  <a:pt x="443" y="841"/>
                  <a:pt x="443" y="841"/>
                </a:cubicBezTo>
                <a:cubicBezTo>
                  <a:pt x="443" y="841"/>
                  <a:pt x="443" y="841"/>
                  <a:pt x="442" y="841"/>
                </a:cubicBezTo>
                <a:cubicBezTo>
                  <a:pt x="442" y="841"/>
                  <a:pt x="442" y="841"/>
                  <a:pt x="442" y="841"/>
                </a:cubicBezTo>
                <a:close/>
                <a:moveTo>
                  <a:pt x="443" y="842"/>
                </a:moveTo>
                <a:cubicBezTo>
                  <a:pt x="443" y="842"/>
                  <a:pt x="443" y="842"/>
                  <a:pt x="443" y="842"/>
                </a:cubicBezTo>
                <a:cubicBezTo>
                  <a:pt x="442" y="842"/>
                  <a:pt x="442" y="842"/>
                  <a:pt x="442" y="842"/>
                </a:cubicBezTo>
                <a:cubicBezTo>
                  <a:pt x="442" y="842"/>
                  <a:pt x="442" y="842"/>
                  <a:pt x="442" y="842"/>
                </a:cubicBezTo>
                <a:lnTo>
                  <a:pt x="443" y="842"/>
                </a:lnTo>
                <a:close/>
                <a:moveTo>
                  <a:pt x="442" y="843"/>
                </a:moveTo>
                <a:cubicBezTo>
                  <a:pt x="443" y="843"/>
                  <a:pt x="443" y="843"/>
                  <a:pt x="443" y="843"/>
                </a:cubicBezTo>
                <a:cubicBezTo>
                  <a:pt x="443" y="843"/>
                  <a:pt x="443" y="843"/>
                  <a:pt x="443" y="843"/>
                </a:cubicBezTo>
                <a:cubicBezTo>
                  <a:pt x="443" y="843"/>
                  <a:pt x="443" y="843"/>
                  <a:pt x="442" y="843"/>
                </a:cubicBezTo>
                <a:close/>
                <a:moveTo>
                  <a:pt x="443" y="847"/>
                </a:moveTo>
                <a:cubicBezTo>
                  <a:pt x="443" y="847"/>
                  <a:pt x="443" y="847"/>
                  <a:pt x="442" y="846"/>
                </a:cubicBezTo>
                <a:cubicBezTo>
                  <a:pt x="443" y="846"/>
                  <a:pt x="443" y="846"/>
                  <a:pt x="443" y="845"/>
                </a:cubicBezTo>
                <a:cubicBezTo>
                  <a:pt x="444" y="845"/>
                  <a:pt x="444" y="845"/>
                  <a:pt x="444" y="845"/>
                </a:cubicBezTo>
                <a:cubicBezTo>
                  <a:pt x="444" y="846"/>
                  <a:pt x="444" y="846"/>
                  <a:pt x="444" y="846"/>
                </a:cubicBezTo>
                <a:cubicBezTo>
                  <a:pt x="444" y="847"/>
                  <a:pt x="444" y="846"/>
                  <a:pt x="443" y="847"/>
                </a:cubicBezTo>
                <a:close/>
                <a:moveTo>
                  <a:pt x="445" y="847"/>
                </a:moveTo>
                <a:cubicBezTo>
                  <a:pt x="445" y="847"/>
                  <a:pt x="445" y="847"/>
                  <a:pt x="444" y="847"/>
                </a:cubicBezTo>
                <a:cubicBezTo>
                  <a:pt x="444" y="846"/>
                  <a:pt x="444" y="846"/>
                  <a:pt x="444" y="846"/>
                </a:cubicBezTo>
                <a:cubicBezTo>
                  <a:pt x="445" y="846"/>
                  <a:pt x="445" y="846"/>
                  <a:pt x="445" y="846"/>
                </a:cubicBezTo>
                <a:lnTo>
                  <a:pt x="445" y="847"/>
                </a:lnTo>
                <a:close/>
                <a:moveTo>
                  <a:pt x="445" y="845"/>
                </a:moveTo>
                <a:cubicBezTo>
                  <a:pt x="445" y="845"/>
                  <a:pt x="445" y="845"/>
                  <a:pt x="445" y="845"/>
                </a:cubicBezTo>
                <a:cubicBezTo>
                  <a:pt x="445" y="845"/>
                  <a:pt x="445" y="845"/>
                  <a:pt x="445" y="845"/>
                </a:cubicBezTo>
                <a:cubicBezTo>
                  <a:pt x="445" y="845"/>
                  <a:pt x="445" y="845"/>
                  <a:pt x="445" y="845"/>
                </a:cubicBezTo>
                <a:close/>
                <a:moveTo>
                  <a:pt x="447" y="845"/>
                </a:moveTo>
                <a:cubicBezTo>
                  <a:pt x="447" y="845"/>
                  <a:pt x="447" y="844"/>
                  <a:pt x="446" y="845"/>
                </a:cubicBezTo>
                <a:cubicBezTo>
                  <a:pt x="446" y="845"/>
                  <a:pt x="446" y="844"/>
                  <a:pt x="446" y="844"/>
                </a:cubicBezTo>
                <a:cubicBezTo>
                  <a:pt x="445" y="844"/>
                  <a:pt x="444" y="843"/>
                  <a:pt x="444" y="843"/>
                </a:cubicBezTo>
                <a:cubicBezTo>
                  <a:pt x="444" y="843"/>
                  <a:pt x="444" y="843"/>
                  <a:pt x="444" y="843"/>
                </a:cubicBezTo>
                <a:cubicBezTo>
                  <a:pt x="444" y="842"/>
                  <a:pt x="444" y="842"/>
                  <a:pt x="444" y="842"/>
                </a:cubicBezTo>
                <a:cubicBezTo>
                  <a:pt x="444" y="842"/>
                  <a:pt x="444" y="842"/>
                  <a:pt x="444" y="843"/>
                </a:cubicBezTo>
                <a:cubicBezTo>
                  <a:pt x="444" y="843"/>
                  <a:pt x="444" y="843"/>
                  <a:pt x="444" y="843"/>
                </a:cubicBezTo>
                <a:cubicBezTo>
                  <a:pt x="445" y="842"/>
                  <a:pt x="445" y="842"/>
                  <a:pt x="445" y="842"/>
                </a:cubicBezTo>
                <a:cubicBezTo>
                  <a:pt x="445" y="842"/>
                  <a:pt x="445" y="842"/>
                  <a:pt x="445" y="842"/>
                </a:cubicBezTo>
                <a:cubicBezTo>
                  <a:pt x="445" y="842"/>
                  <a:pt x="445" y="842"/>
                  <a:pt x="445" y="842"/>
                </a:cubicBezTo>
                <a:cubicBezTo>
                  <a:pt x="445" y="842"/>
                  <a:pt x="446" y="843"/>
                  <a:pt x="446" y="843"/>
                </a:cubicBezTo>
                <a:cubicBezTo>
                  <a:pt x="447" y="844"/>
                  <a:pt x="447" y="843"/>
                  <a:pt x="447" y="843"/>
                </a:cubicBezTo>
                <a:cubicBezTo>
                  <a:pt x="448" y="844"/>
                  <a:pt x="448" y="844"/>
                  <a:pt x="448" y="844"/>
                </a:cubicBezTo>
                <a:cubicBezTo>
                  <a:pt x="448" y="844"/>
                  <a:pt x="447" y="844"/>
                  <a:pt x="447" y="845"/>
                </a:cubicBezTo>
                <a:close/>
                <a:moveTo>
                  <a:pt x="448" y="843"/>
                </a:moveTo>
                <a:cubicBezTo>
                  <a:pt x="447" y="843"/>
                  <a:pt x="447" y="843"/>
                  <a:pt x="447" y="843"/>
                </a:cubicBezTo>
                <a:cubicBezTo>
                  <a:pt x="447" y="843"/>
                  <a:pt x="447" y="843"/>
                  <a:pt x="448" y="843"/>
                </a:cubicBezTo>
                <a:cubicBezTo>
                  <a:pt x="447" y="842"/>
                  <a:pt x="447" y="842"/>
                  <a:pt x="447" y="842"/>
                </a:cubicBezTo>
                <a:cubicBezTo>
                  <a:pt x="447" y="842"/>
                  <a:pt x="447" y="842"/>
                  <a:pt x="447" y="842"/>
                </a:cubicBezTo>
                <a:cubicBezTo>
                  <a:pt x="447" y="842"/>
                  <a:pt x="448" y="842"/>
                  <a:pt x="448" y="842"/>
                </a:cubicBezTo>
                <a:cubicBezTo>
                  <a:pt x="448" y="842"/>
                  <a:pt x="448" y="842"/>
                  <a:pt x="448" y="842"/>
                </a:cubicBezTo>
                <a:cubicBezTo>
                  <a:pt x="449" y="842"/>
                  <a:pt x="449" y="842"/>
                  <a:pt x="449" y="843"/>
                </a:cubicBezTo>
                <a:cubicBezTo>
                  <a:pt x="449" y="843"/>
                  <a:pt x="449" y="843"/>
                  <a:pt x="449" y="843"/>
                </a:cubicBezTo>
                <a:cubicBezTo>
                  <a:pt x="449" y="843"/>
                  <a:pt x="449" y="843"/>
                  <a:pt x="449" y="843"/>
                </a:cubicBezTo>
                <a:cubicBezTo>
                  <a:pt x="449" y="843"/>
                  <a:pt x="449" y="843"/>
                  <a:pt x="449" y="843"/>
                </a:cubicBezTo>
                <a:cubicBezTo>
                  <a:pt x="449" y="843"/>
                  <a:pt x="448" y="843"/>
                  <a:pt x="448" y="842"/>
                </a:cubicBezTo>
                <a:cubicBezTo>
                  <a:pt x="448" y="843"/>
                  <a:pt x="448" y="843"/>
                  <a:pt x="448" y="843"/>
                </a:cubicBezTo>
                <a:close/>
                <a:moveTo>
                  <a:pt x="452" y="846"/>
                </a:moveTo>
                <a:cubicBezTo>
                  <a:pt x="451" y="846"/>
                  <a:pt x="451" y="845"/>
                  <a:pt x="450" y="846"/>
                </a:cubicBezTo>
                <a:cubicBezTo>
                  <a:pt x="448" y="846"/>
                  <a:pt x="449" y="845"/>
                  <a:pt x="448" y="845"/>
                </a:cubicBezTo>
                <a:cubicBezTo>
                  <a:pt x="448" y="844"/>
                  <a:pt x="448" y="844"/>
                  <a:pt x="448" y="844"/>
                </a:cubicBezTo>
                <a:cubicBezTo>
                  <a:pt x="448" y="843"/>
                  <a:pt x="448" y="843"/>
                  <a:pt x="448" y="843"/>
                </a:cubicBezTo>
                <a:cubicBezTo>
                  <a:pt x="449" y="843"/>
                  <a:pt x="449" y="843"/>
                  <a:pt x="449" y="843"/>
                </a:cubicBezTo>
                <a:cubicBezTo>
                  <a:pt x="449" y="844"/>
                  <a:pt x="449" y="844"/>
                  <a:pt x="449" y="844"/>
                </a:cubicBezTo>
                <a:cubicBezTo>
                  <a:pt x="449" y="844"/>
                  <a:pt x="449" y="844"/>
                  <a:pt x="449" y="844"/>
                </a:cubicBezTo>
                <a:cubicBezTo>
                  <a:pt x="449" y="844"/>
                  <a:pt x="449" y="844"/>
                  <a:pt x="449" y="844"/>
                </a:cubicBezTo>
                <a:cubicBezTo>
                  <a:pt x="449" y="844"/>
                  <a:pt x="449" y="844"/>
                  <a:pt x="449" y="843"/>
                </a:cubicBezTo>
                <a:cubicBezTo>
                  <a:pt x="449" y="843"/>
                  <a:pt x="449" y="843"/>
                  <a:pt x="449" y="843"/>
                </a:cubicBezTo>
                <a:cubicBezTo>
                  <a:pt x="450" y="843"/>
                  <a:pt x="450" y="843"/>
                  <a:pt x="450" y="843"/>
                </a:cubicBezTo>
                <a:cubicBezTo>
                  <a:pt x="450" y="843"/>
                  <a:pt x="450" y="844"/>
                  <a:pt x="450" y="844"/>
                </a:cubicBezTo>
                <a:cubicBezTo>
                  <a:pt x="450" y="844"/>
                  <a:pt x="450" y="845"/>
                  <a:pt x="451" y="845"/>
                </a:cubicBezTo>
                <a:cubicBezTo>
                  <a:pt x="451" y="844"/>
                  <a:pt x="451" y="845"/>
                  <a:pt x="451" y="844"/>
                </a:cubicBezTo>
                <a:cubicBezTo>
                  <a:pt x="451" y="844"/>
                  <a:pt x="451" y="844"/>
                  <a:pt x="451" y="845"/>
                </a:cubicBezTo>
                <a:cubicBezTo>
                  <a:pt x="451" y="845"/>
                  <a:pt x="451" y="845"/>
                  <a:pt x="451" y="845"/>
                </a:cubicBezTo>
                <a:cubicBezTo>
                  <a:pt x="451" y="844"/>
                  <a:pt x="451" y="844"/>
                  <a:pt x="451" y="844"/>
                </a:cubicBezTo>
                <a:cubicBezTo>
                  <a:pt x="451" y="843"/>
                  <a:pt x="451" y="843"/>
                  <a:pt x="451" y="843"/>
                </a:cubicBezTo>
                <a:cubicBezTo>
                  <a:pt x="452" y="843"/>
                  <a:pt x="452" y="843"/>
                  <a:pt x="452" y="843"/>
                </a:cubicBezTo>
                <a:cubicBezTo>
                  <a:pt x="452" y="845"/>
                  <a:pt x="452" y="845"/>
                  <a:pt x="452" y="846"/>
                </a:cubicBezTo>
                <a:close/>
                <a:moveTo>
                  <a:pt x="452" y="842"/>
                </a:moveTo>
                <a:cubicBezTo>
                  <a:pt x="452" y="843"/>
                  <a:pt x="452" y="843"/>
                  <a:pt x="452" y="843"/>
                </a:cubicBezTo>
                <a:cubicBezTo>
                  <a:pt x="452" y="843"/>
                  <a:pt x="452" y="843"/>
                  <a:pt x="452" y="843"/>
                </a:cubicBezTo>
                <a:cubicBezTo>
                  <a:pt x="452" y="842"/>
                  <a:pt x="452" y="842"/>
                  <a:pt x="452" y="842"/>
                </a:cubicBezTo>
                <a:cubicBezTo>
                  <a:pt x="452" y="842"/>
                  <a:pt x="452" y="842"/>
                  <a:pt x="452" y="842"/>
                </a:cubicBezTo>
                <a:cubicBezTo>
                  <a:pt x="452" y="842"/>
                  <a:pt x="452" y="842"/>
                  <a:pt x="452" y="842"/>
                </a:cubicBezTo>
                <a:cubicBezTo>
                  <a:pt x="452" y="842"/>
                  <a:pt x="452" y="842"/>
                  <a:pt x="452" y="842"/>
                </a:cubicBezTo>
                <a:close/>
                <a:moveTo>
                  <a:pt x="453" y="844"/>
                </a:moveTo>
                <a:cubicBezTo>
                  <a:pt x="453" y="844"/>
                  <a:pt x="453" y="844"/>
                  <a:pt x="453" y="844"/>
                </a:cubicBezTo>
                <a:cubicBezTo>
                  <a:pt x="453" y="844"/>
                  <a:pt x="453" y="844"/>
                  <a:pt x="453" y="844"/>
                </a:cubicBezTo>
                <a:cubicBezTo>
                  <a:pt x="453" y="844"/>
                  <a:pt x="453" y="844"/>
                  <a:pt x="453" y="844"/>
                </a:cubicBezTo>
                <a:cubicBezTo>
                  <a:pt x="453" y="844"/>
                  <a:pt x="453" y="844"/>
                  <a:pt x="453" y="844"/>
                </a:cubicBezTo>
                <a:close/>
                <a:moveTo>
                  <a:pt x="453" y="845"/>
                </a:moveTo>
                <a:cubicBezTo>
                  <a:pt x="453" y="845"/>
                  <a:pt x="453" y="845"/>
                  <a:pt x="453" y="845"/>
                </a:cubicBezTo>
                <a:cubicBezTo>
                  <a:pt x="453" y="845"/>
                  <a:pt x="453" y="845"/>
                  <a:pt x="453" y="844"/>
                </a:cubicBezTo>
                <a:cubicBezTo>
                  <a:pt x="453" y="845"/>
                  <a:pt x="453" y="845"/>
                  <a:pt x="453" y="845"/>
                </a:cubicBezTo>
                <a:close/>
                <a:moveTo>
                  <a:pt x="453" y="843"/>
                </a:moveTo>
                <a:cubicBezTo>
                  <a:pt x="453" y="843"/>
                  <a:pt x="453" y="843"/>
                  <a:pt x="453" y="843"/>
                </a:cubicBezTo>
                <a:cubicBezTo>
                  <a:pt x="453" y="843"/>
                  <a:pt x="453" y="843"/>
                  <a:pt x="453" y="843"/>
                </a:cubicBezTo>
                <a:cubicBezTo>
                  <a:pt x="453" y="843"/>
                  <a:pt x="453" y="843"/>
                  <a:pt x="453" y="843"/>
                </a:cubicBezTo>
                <a:cubicBezTo>
                  <a:pt x="453" y="843"/>
                  <a:pt x="453" y="843"/>
                  <a:pt x="453" y="843"/>
                </a:cubicBezTo>
                <a:close/>
                <a:moveTo>
                  <a:pt x="454" y="844"/>
                </a:moveTo>
                <a:cubicBezTo>
                  <a:pt x="454" y="844"/>
                  <a:pt x="454" y="844"/>
                  <a:pt x="454" y="844"/>
                </a:cubicBezTo>
                <a:cubicBezTo>
                  <a:pt x="454" y="844"/>
                  <a:pt x="454" y="844"/>
                  <a:pt x="454" y="844"/>
                </a:cubicBezTo>
                <a:cubicBezTo>
                  <a:pt x="454" y="844"/>
                  <a:pt x="454" y="844"/>
                  <a:pt x="454" y="844"/>
                </a:cubicBezTo>
                <a:cubicBezTo>
                  <a:pt x="454" y="844"/>
                  <a:pt x="454" y="844"/>
                  <a:pt x="454" y="844"/>
                </a:cubicBezTo>
                <a:cubicBezTo>
                  <a:pt x="454" y="844"/>
                  <a:pt x="454" y="844"/>
                  <a:pt x="454" y="844"/>
                </a:cubicBezTo>
                <a:close/>
                <a:moveTo>
                  <a:pt x="454" y="843"/>
                </a:moveTo>
                <a:cubicBezTo>
                  <a:pt x="454" y="843"/>
                  <a:pt x="454" y="843"/>
                  <a:pt x="454" y="843"/>
                </a:cubicBezTo>
                <a:cubicBezTo>
                  <a:pt x="454" y="843"/>
                  <a:pt x="454" y="843"/>
                  <a:pt x="454" y="843"/>
                </a:cubicBezTo>
                <a:cubicBezTo>
                  <a:pt x="454" y="843"/>
                  <a:pt x="454" y="843"/>
                  <a:pt x="454" y="843"/>
                </a:cubicBezTo>
                <a:cubicBezTo>
                  <a:pt x="454" y="843"/>
                  <a:pt x="453" y="843"/>
                  <a:pt x="454" y="843"/>
                </a:cubicBezTo>
                <a:close/>
                <a:moveTo>
                  <a:pt x="455" y="842"/>
                </a:moveTo>
                <a:cubicBezTo>
                  <a:pt x="455" y="842"/>
                  <a:pt x="455" y="842"/>
                  <a:pt x="455" y="841"/>
                </a:cubicBezTo>
                <a:cubicBezTo>
                  <a:pt x="455" y="841"/>
                  <a:pt x="455" y="841"/>
                  <a:pt x="455" y="841"/>
                </a:cubicBezTo>
                <a:lnTo>
                  <a:pt x="455" y="842"/>
                </a:lnTo>
                <a:close/>
                <a:moveTo>
                  <a:pt x="464" y="848"/>
                </a:moveTo>
                <a:cubicBezTo>
                  <a:pt x="464" y="848"/>
                  <a:pt x="464" y="848"/>
                  <a:pt x="464" y="848"/>
                </a:cubicBezTo>
                <a:cubicBezTo>
                  <a:pt x="464" y="849"/>
                  <a:pt x="464" y="849"/>
                  <a:pt x="464" y="849"/>
                </a:cubicBezTo>
                <a:cubicBezTo>
                  <a:pt x="464" y="849"/>
                  <a:pt x="464" y="849"/>
                  <a:pt x="464" y="849"/>
                </a:cubicBezTo>
                <a:lnTo>
                  <a:pt x="464" y="848"/>
                </a:lnTo>
                <a:close/>
                <a:moveTo>
                  <a:pt x="460" y="842"/>
                </a:moveTo>
                <a:cubicBezTo>
                  <a:pt x="460" y="843"/>
                  <a:pt x="460" y="843"/>
                  <a:pt x="461" y="843"/>
                </a:cubicBezTo>
                <a:cubicBezTo>
                  <a:pt x="461" y="844"/>
                  <a:pt x="461" y="844"/>
                  <a:pt x="461" y="844"/>
                </a:cubicBezTo>
                <a:cubicBezTo>
                  <a:pt x="460" y="843"/>
                  <a:pt x="460" y="843"/>
                  <a:pt x="460" y="843"/>
                </a:cubicBezTo>
                <a:cubicBezTo>
                  <a:pt x="460" y="843"/>
                  <a:pt x="460" y="843"/>
                  <a:pt x="460" y="842"/>
                </a:cubicBezTo>
                <a:close/>
                <a:moveTo>
                  <a:pt x="459" y="846"/>
                </a:moveTo>
                <a:cubicBezTo>
                  <a:pt x="459" y="846"/>
                  <a:pt x="459" y="846"/>
                  <a:pt x="459" y="846"/>
                </a:cubicBezTo>
                <a:cubicBezTo>
                  <a:pt x="459" y="846"/>
                  <a:pt x="459" y="846"/>
                  <a:pt x="459" y="846"/>
                </a:cubicBezTo>
                <a:cubicBezTo>
                  <a:pt x="459" y="846"/>
                  <a:pt x="459" y="846"/>
                  <a:pt x="459" y="846"/>
                </a:cubicBezTo>
                <a:close/>
                <a:moveTo>
                  <a:pt x="458" y="844"/>
                </a:moveTo>
                <a:cubicBezTo>
                  <a:pt x="458" y="844"/>
                  <a:pt x="458" y="844"/>
                  <a:pt x="458" y="844"/>
                </a:cubicBezTo>
                <a:cubicBezTo>
                  <a:pt x="458" y="844"/>
                  <a:pt x="458" y="844"/>
                  <a:pt x="458" y="844"/>
                </a:cubicBezTo>
                <a:close/>
                <a:moveTo>
                  <a:pt x="458" y="841"/>
                </a:moveTo>
                <a:cubicBezTo>
                  <a:pt x="458" y="841"/>
                  <a:pt x="458" y="841"/>
                  <a:pt x="458" y="841"/>
                </a:cubicBezTo>
                <a:cubicBezTo>
                  <a:pt x="458" y="841"/>
                  <a:pt x="458" y="841"/>
                  <a:pt x="458" y="841"/>
                </a:cubicBezTo>
                <a:cubicBezTo>
                  <a:pt x="459" y="841"/>
                  <a:pt x="458" y="841"/>
                  <a:pt x="459" y="841"/>
                </a:cubicBezTo>
                <a:cubicBezTo>
                  <a:pt x="459" y="841"/>
                  <a:pt x="458" y="841"/>
                  <a:pt x="458" y="841"/>
                </a:cubicBezTo>
                <a:close/>
                <a:moveTo>
                  <a:pt x="459" y="848"/>
                </a:moveTo>
                <a:cubicBezTo>
                  <a:pt x="459" y="847"/>
                  <a:pt x="459" y="847"/>
                  <a:pt x="458" y="847"/>
                </a:cubicBezTo>
                <a:cubicBezTo>
                  <a:pt x="459" y="846"/>
                  <a:pt x="459" y="846"/>
                  <a:pt x="460" y="846"/>
                </a:cubicBezTo>
                <a:cubicBezTo>
                  <a:pt x="460" y="847"/>
                  <a:pt x="460" y="847"/>
                  <a:pt x="459" y="848"/>
                </a:cubicBezTo>
                <a:close/>
                <a:moveTo>
                  <a:pt x="461" y="846"/>
                </a:moveTo>
                <a:cubicBezTo>
                  <a:pt x="461" y="846"/>
                  <a:pt x="461" y="846"/>
                  <a:pt x="461" y="846"/>
                </a:cubicBezTo>
                <a:cubicBezTo>
                  <a:pt x="460" y="846"/>
                  <a:pt x="460" y="846"/>
                  <a:pt x="460" y="846"/>
                </a:cubicBezTo>
                <a:cubicBezTo>
                  <a:pt x="460" y="846"/>
                  <a:pt x="460" y="846"/>
                  <a:pt x="461" y="846"/>
                </a:cubicBezTo>
                <a:cubicBezTo>
                  <a:pt x="460" y="845"/>
                  <a:pt x="461" y="845"/>
                  <a:pt x="460" y="845"/>
                </a:cubicBezTo>
                <a:cubicBezTo>
                  <a:pt x="460" y="846"/>
                  <a:pt x="460" y="846"/>
                  <a:pt x="460" y="846"/>
                </a:cubicBezTo>
                <a:cubicBezTo>
                  <a:pt x="460" y="846"/>
                  <a:pt x="460" y="846"/>
                  <a:pt x="460" y="846"/>
                </a:cubicBezTo>
                <a:cubicBezTo>
                  <a:pt x="460" y="845"/>
                  <a:pt x="460" y="845"/>
                  <a:pt x="459" y="844"/>
                </a:cubicBezTo>
                <a:cubicBezTo>
                  <a:pt x="459" y="844"/>
                  <a:pt x="459" y="844"/>
                  <a:pt x="459" y="844"/>
                </a:cubicBezTo>
                <a:cubicBezTo>
                  <a:pt x="460" y="844"/>
                  <a:pt x="460" y="844"/>
                  <a:pt x="460" y="844"/>
                </a:cubicBezTo>
                <a:cubicBezTo>
                  <a:pt x="460" y="844"/>
                  <a:pt x="460" y="845"/>
                  <a:pt x="460" y="845"/>
                </a:cubicBezTo>
                <a:cubicBezTo>
                  <a:pt x="460" y="845"/>
                  <a:pt x="460" y="845"/>
                  <a:pt x="460" y="845"/>
                </a:cubicBezTo>
                <a:cubicBezTo>
                  <a:pt x="460" y="845"/>
                  <a:pt x="460" y="845"/>
                  <a:pt x="460" y="845"/>
                </a:cubicBezTo>
                <a:cubicBezTo>
                  <a:pt x="460" y="845"/>
                  <a:pt x="460" y="845"/>
                  <a:pt x="460" y="845"/>
                </a:cubicBezTo>
                <a:cubicBezTo>
                  <a:pt x="461" y="845"/>
                  <a:pt x="460" y="845"/>
                  <a:pt x="461" y="845"/>
                </a:cubicBezTo>
                <a:cubicBezTo>
                  <a:pt x="461" y="845"/>
                  <a:pt x="461" y="845"/>
                  <a:pt x="461" y="846"/>
                </a:cubicBezTo>
                <a:close/>
                <a:moveTo>
                  <a:pt x="461" y="842"/>
                </a:moveTo>
                <a:cubicBezTo>
                  <a:pt x="461" y="842"/>
                  <a:pt x="461" y="842"/>
                  <a:pt x="461" y="842"/>
                </a:cubicBezTo>
                <a:cubicBezTo>
                  <a:pt x="461" y="842"/>
                  <a:pt x="461" y="842"/>
                  <a:pt x="461" y="842"/>
                </a:cubicBezTo>
                <a:cubicBezTo>
                  <a:pt x="461" y="841"/>
                  <a:pt x="461" y="841"/>
                  <a:pt x="461" y="841"/>
                </a:cubicBezTo>
                <a:cubicBezTo>
                  <a:pt x="461" y="841"/>
                  <a:pt x="461" y="841"/>
                  <a:pt x="461" y="841"/>
                </a:cubicBezTo>
                <a:cubicBezTo>
                  <a:pt x="461" y="842"/>
                  <a:pt x="461" y="842"/>
                  <a:pt x="461" y="842"/>
                </a:cubicBezTo>
                <a:close/>
                <a:moveTo>
                  <a:pt x="464" y="844"/>
                </a:moveTo>
                <a:cubicBezTo>
                  <a:pt x="464" y="844"/>
                  <a:pt x="464" y="844"/>
                  <a:pt x="464" y="844"/>
                </a:cubicBezTo>
                <a:cubicBezTo>
                  <a:pt x="464" y="844"/>
                  <a:pt x="464" y="844"/>
                  <a:pt x="464" y="844"/>
                </a:cubicBezTo>
                <a:cubicBezTo>
                  <a:pt x="464" y="844"/>
                  <a:pt x="464" y="844"/>
                  <a:pt x="464" y="844"/>
                </a:cubicBezTo>
                <a:close/>
                <a:moveTo>
                  <a:pt x="464" y="847"/>
                </a:moveTo>
                <a:cubicBezTo>
                  <a:pt x="464" y="847"/>
                  <a:pt x="464" y="847"/>
                  <a:pt x="464" y="847"/>
                </a:cubicBezTo>
                <a:cubicBezTo>
                  <a:pt x="464" y="847"/>
                  <a:pt x="464" y="847"/>
                  <a:pt x="464" y="847"/>
                </a:cubicBezTo>
                <a:cubicBezTo>
                  <a:pt x="464" y="847"/>
                  <a:pt x="464" y="847"/>
                  <a:pt x="464" y="847"/>
                </a:cubicBezTo>
                <a:cubicBezTo>
                  <a:pt x="464" y="846"/>
                  <a:pt x="464" y="846"/>
                  <a:pt x="464" y="846"/>
                </a:cubicBezTo>
                <a:cubicBezTo>
                  <a:pt x="465" y="846"/>
                  <a:pt x="465" y="846"/>
                  <a:pt x="465" y="846"/>
                </a:cubicBezTo>
                <a:cubicBezTo>
                  <a:pt x="464" y="846"/>
                  <a:pt x="464" y="846"/>
                  <a:pt x="464" y="847"/>
                </a:cubicBezTo>
                <a:close/>
                <a:moveTo>
                  <a:pt x="468" y="846"/>
                </a:moveTo>
                <a:cubicBezTo>
                  <a:pt x="467" y="846"/>
                  <a:pt x="467" y="846"/>
                  <a:pt x="467" y="846"/>
                </a:cubicBezTo>
                <a:cubicBezTo>
                  <a:pt x="467" y="845"/>
                  <a:pt x="467" y="845"/>
                  <a:pt x="467" y="845"/>
                </a:cubicBezTo>
                <a:cubicBezTo>
                  <a:pt x="467" y="845"/>
                  <a:pt x="467" y="845"/>
                  <a:pt x="467" y="845"/>
                </a:cubicBezTo>
                <a:cubicBezTo>
                  <a:pt x="467" y="846"/>
                  <a:pt x="467" y="846"/>
                  <a:pt x="467" y="846"/>
                </a:cubicBezTo>
                <a:cubicBezTo>
                  <a:pt x="468" y="846"/>
                  <a:pt x="468" y="846"/>
                  <a:pt x="468" y="846"/>
                </a:cubicBezTo>
                <a:close/>
                <a:moveTo>
                  <a:pt x="472" y="845"/>
                </a:moveTo>
                <a:cubicBezTo>
                  <a:pt x="472" y="845"/>
                  <a:pt x="472" y="845"/>
                  <a:pt x="472" y="845"/>
                </a:cubicBezTo>
                <a:cubicBezTo>
                  <a:pt x="472" y="845"/>
                  <a:pt x="472" y="845"/>
                  <a:pt x="472" y="845"/>
                </a:cubicBezTo>
                <a:cubicBezTo>
                  <a:pt x="472" y="845"/>
                  <a:pt x="472" y="845"/>
                  <a:pt x="472" y="845"/>
                </a:cubicBezTo>
                <a:close/>
                <a:moveTo>
                  <a:pt x="474" y="845"/>
                </a:moveTo>
                <a:cubicBezTo>
                  <a:pt x="474" y="845"/>
                  <a:pt x="474" y="845"/>
                  <a:pt x="474" y="845"/>
                </a:cubicBezTo>
                <a:cubicBezTo>
                  <a:pt x="474" y="845"/>
                  <a:pt x="474" y="845"/>
                  <a:pt x="474" y="845"/>
                </a:cubicBezTo>
                <a:cubicBezTo>
                  <a:pt x="474" y="845"/>
                  <a:pt x="474" y="845"/>
                  <a:pt x="473" y="845"/>
                </a:cubicBezTo>
                <a:cubicBezTo>
                  <a:pt x="474" y="845"/>
                  <a:pt x="474" y="845"/>
                  <a:pt x="474" y="845"/>
                </a:cubicBezTo>
                <a:cubicBezTo>
                  <a:pt x="474" y="845"/>
                  <a:pt x="474" y="845"/>
                  <a:pt x="474" y="845"/>
                </a:cubicBezTo>
                <a:close/>
                <a:moveTo>
                  <a:pt x="476" y="852"/>
                </a:moveTo>
                <a:cubicBezTo>
                  <a:pt x="476" y="852"/>
                  <a:pt x="476" y="852"/>
                  <a:pt x="475" y="852"/>
                </a:cubicBezTo>
                <a:cubicBezTo>
                  <a:pt x="475" y="852"/>
                  <a:pt x="475" y="852"/>
                  <a:pt x="475" y="852"/>
                </a:cubicBezTo>
                <a:cubicBezTo>
                  <a:pt x="475" y="852"/>
                  <a:pt x="475" y="852"/>
                  <a:pt x="475" y="852"/>
                </a:cubicBezTo>
                <a:cubicBezTo>
                  <a:pt x="475" y="852"/>
                  <a:pt x="475" y="851"/>
                  <a:pt x="475" y="851"/>
                </a:cubicBezTo>
                <a:cubicBezTo>
                  <a:pt x="475" y="851"/>
                  <a:pt x="475" y="852"/>
                  <a:pt x="476" y="852"/>
                </a:cubicBezTo>
                <a:close/>
                <a:moveTo>
                  <a:pt x="477" y="846"/>
                </a:moveTo>
                <a:cubicBezTo>
                  <a:pt x="477" y="846"/>
                  <a:pt x="477" y="846"/>
                  <a:pt x="477" y="846"/>
                </a:cubicBezTo>
                <a:cubicBezTo>
                  <a:pt x="477" y="846"/>
                  <a:pt x="477" y="846"/>
                  <a:pt x="477" y="846"/>
                </a:cubicBezTo>
                <a:close/>
                <a:moveTo>
                  <a:pt x="479" y="847"/>
                </a:moveTo>
                <a:cubicBezTo>
                  <a:pt x="480" y="847"/>
                  <a:pt x="480" y="847"/>
                  <a:pt x="479" y="848"/>
                </a:cubicBezTo>
                <a:cubicBezTo>
                  <a:pt x="479" y="848"/>
                  <a:pt x="479" y="848"/>
                  <a:pt x="479" y="848"/>
                </a:cubicBezTo>
                <a:cubicBezTo>
                  <a:pt x="479" y="848"/>
                  <a:pt x="479" y="848"/>
                  <a:pt x="479" y="848"/>
                </a:cubicBezTo>
                <a:cubicBezTo>
                  <a:pt x="479" y="847"/>
                  <a:pt x="479" y="847"/>
                  <a:pt x="479" y="847"/>
                </a:cubicBezTo>
                <a:close/>
                <a:moveTo>
                  <a:pt x="480" y="851"/>
                </a:moveTo>
                <a:cubicBezTo>
                  <a:pt x="480" y="851"/>
                  <a:pt x="480" y="851"/>
                  <a:pt x="480" y="851"/>
                </a:cubicBezTo>
                <a:cubicBezTo>
                  <a:pt x="480" y="850"/>
                  <a:pt x="480" y="850"/>
                  <a:pt x="480" y="850"/>
                </a:cubicBezTo>
                <a:cubicBezTo>
                  <a:pt x="480" y="850"/>
                  <a:pt x="480" y="850"/>
                  <a:pt x="480" y="850"/>
                </a:cubicBezTo>
                <a:lnTo>
                  <a:pt x="480" y="851"/>
                </a:lnTo>
                <a:close/>
                <a:moveTo>
                  <a:pt x="481" y="850"/>
                </a:moveTo>
                <a:cubicBezTo>
                  <a:pt x="480" y="850"/>
                  <a:pt x="481" y="850"/>
                  <a:pt x="480" y="850"/>
                </a:cubicBezTo>
                <a:cubicBezTo>
                  <a:pt x="480" y="850"/>
                  <a:pt x="479" y="850"/>
                  <a:pt x="478" y="850"/>
                </a:cubicBezTo>
                <a:cubicBezTo>
                  <a:pt x="478" y="849"/>
                  <a:pt x="478" y="848"/>
                  <a:pt x="478" y="848"/>
                </a:cubicBezTo>
                <a:cubicBezTo>
                  <a:pt x="479" y="848"/>
                  <a:pt x="479" y="848"/>
                  <a:pt x="479" y="849"/>
                </a:cubicBezTo>
                <a:cubicBezTo>
                  <a:pt x="479" y="849"/>
                  <a:pt x="479" y="849"/>
                  <a:pt x="479" y="848"/>
                </a:cubicBezTo>
                <a:cubicBezTo>
                  <a:pt x="480" y="849"/>
                  <a:pt x="480" y="850"/>
                  <a:pt x="481" y="850"/>
                </a:cubicBezTo>
                <a:close/>
                <a:moveTo>
                  <a:pt x="481" y="850"/>
                </a:moveTo>
                <a:cubicBezTo>
                  <a:pt x="481" y="850"/>
                  <a:pt x="481" y="850"/>
                  <a:pt x="481" y="850"/>
                </a:cubicBezTo>
                <a:cubicBezTo>
                  <a:pt x="481" y="849"/>
                  <a:pt x="481" y="849"/>
                  <a:pt x="482" y="848"/>
                </a:cubicBezTo>
                <a:cubicBezTo>
                  <a:pt x="482" y="849"/>
                  <a:pt x="481" y="850"/>
                  <a:pt x="481" y="850"/>
                </a:cubicBezTo>
                <a:close/>
                <a:moveTo>
                  <a:pt x="486" y="848"/>
                </a:moveTo>
                <a:cubicBezTo>
                  <a:pt x="485" y="848"/>
                  <a:pt x="485" y="848"/>
                  <a:pt x="485" y="848"/>
                </a:cubicBezTo>
                <a:cubicBezTo>
                  <a:pt x="485" y="848"/>
                  <a:pt x="485" y="848"/>
                  <a:pt x="485" y="848"/>
                </a:cubicBezTo>
                <a:cubicBezTo>
                  <a:pt x="485" y="848"/>
                  <a:pt x="486" y="848"/>
                  <a:pt x="486" y="848"/>
                </a:cubicBezTo>
                <a:cubicBezTo>
                  <a:pt x="486" y="848"/>
                  <a:pt x="486" y="848"/>
                  <a:pt x="486" y="848"/>
                </a:cubicBezTo>
                <a:cubicBezTo>
                  <a:pt x="486" y="848"/>
                  <a:pt x="486" y="848"/>
                  <a:pt x="486" y="848"/>
                </a:cubicBezTo>
                <a:close/>
                <a:moveTo>
                  <a:pt x="486" y="848"/>
                </a:moveTo>
                <a:cubicBezTo>
                  <a:pt x="487" y="848"/>
                  <a:pt x="487" y="848"/>
                  <a:pt x="487" y="848"/>
                </a:cubicBezTo>
                <a:cubicBezTo>
                  <a:pt x="486" y="848"/>
                  <a:pt x="487" y="848"/>
                  <a:pt x="486" y="848"/>
                </a:cubicBezTo>
                <a:close/>
                <a:moveTo>
                  <a:pt x="485" y="851"/>
                </a:moveTo>
                <a:cubicBezTo>
                  <a:pt x="485" y="851"/>
                  <a:pt x="485" y="851"/>
                  <a:pt x="485" y="851"/>
                </a:cubicBezTo>
                <a:cubicBezTo>
                  <a:pt x="485" y="851"/>
                  <a:pt x="485" y="851"/>
                  <a:pt x="485" y="851"/>
                </a:cubicBezTo>
                <a:cubicBezTo>
                  <a:pt x="485" y="851"/>
                  <a:pt x="485" y="851"/>
                  <a:pt x="485" y="851"/>
                </a:cubicBezTo>
                <a:close/>
                <a:moveTo>
                  <a:pt x="489" y="849"/>
                </a:moveTo>
                <a:cubicBezTo>
                  <a:pt x="489" y="849"/>
                  <a:pt x="489" y="849"/>
                  <a:pt x="489" y="849"/>
                </a:cubicBezTo>
                <a:cubicBezTo>
                  <a:pt x="489" y="849"/>
                  <a:pt x="489" y="849"/>
                  <a:pt x="489" y="849"/>
                </a:cubicBezTo>
                <a:cubicBezTo>
                  <a:pt x="489" y="849"/>
                  <a:pt x="489" y="849"/>
                  <a:pt x="489" y="849"/>
                </a:cubicBezTo>
                <a:close/>
                <a:moveTo>
                  <a:pt x="497" y="852"/>
                </a:moveTo>
                <a:cubicBezTo>
                  <a:pt x="497" y="852"/>
                  <a:pt x="497" y="852"/>
                  <a:pt x="497" y="852"/>
                </a:cubicBezTo>
                <a:cubicBezTo>
                  <a:pt x="497" y="852"/>
                  <a:pt x="497" y="852"/>
                  <a:pt x="497" y="852"/>
                </a:cubicBezTo>
                <a:close/>
                <a:moveTo>
                  <a:pt x="505" y="847"/>
                </a:moveTo>
                <a:cubicBezTo>
                  <a:pt x="505" y="847"/>
                  <a:pt x="505" y="847"/>
                  <a:pt x="505" y="847"/>
                </a:cubicBezTo>
                <a:cubicBezTo>
                  <a:pt x="505" y="848"/>
                  <a:pt x="505" y="848"/>
                  <a:pt x="505" y="848"/>
                </a:cubicBezTo>
                <a:cubicBezTo>
                  <a:pt x="505" y="848"/>
                  <a:pt x="505" y="848"/>
                  <a:pt x="505" y="848"/>
                </a:cubicBezTo>
                <a:lnTo>
                  <a:pt x="505" y="847"/>
                </a:lnTo>
                <a:close/>
                <a:moveTo>
                  <a:pt x="504" y="847"/>
                </a:moveTo>
                <a:cubicBezTo>
                  <a:pt x="504" y="847"/>
                  <a:pt x="504" y="847"/>
                  <a:pt x="504" y="847"/>
                </a:cubicBezTo>
                <a:cubicBezTo>
                  <a:pt x="504" y="847"/>
                  <a:pt x="504" y="847"/>
                  <a:pt x="504" y="847"/>
                </a:cubicBezTo>
                <a:close/>
                <a:moveTo>
                  <a:pt x="505" y="850"/>
                </a:moveTo>
                <a:cubicBezTo>
                  <a:pt x="505" y="850"/>
                  <a:pt x="505" y="850"/>
                  <a:pt x="505" y="850"/>
                </a:cubicBezTo>
                <a:cubicBezTo>
                  <a:pt x="505" y="850"/>
                  <a:pt x="505" y="850"/>
                  <a:pt x="505" y="850"/>
                </a:cubicBezTo>
                <a:cubicBezTo>
                  <a:pt x="505" y="850"/>
                  <a:pt x="505" y="850"/>
                  <a:pt x="505" y="850"/>
                </a:cubicBezTo>
                <a:close/>
                <a:moveTo>
                  <a:pt x="504" y="849"/>
                </a:moveTo>
                <a:cubicBezTo>
                  <a:pt x="504" y="848"/>
                  <a:pt x="504" y="848"/>
                  <a:pt x="504" y="848"/>
                </a:cubicBezTo>
                <a:cubicBezTo>
                  <a:pt x="505" y="848"/>
                  <a:pt x="505" y="848"/>
                  <a:pt x="505" y="848"/>
                </a:cubicBezTo>
                <a:cubicBezTo>
                  <a:pt x="505" y="849"/>
                  <a:pt x="505" y="849"/>
                  <a:pt x="504" y="849"/>
                </a:cubicBezTo>
                <a:close/>
                <a:moveTo>
                  <a:pt x="505" y="848"/>
                </a:moveTo>
                <a:cubicBezTo>
                  <a:pt x="505" y="848"/>
                  <a:pt x="505" y="848"/>
                  <a:pt x="505" y="847"/>
                </a:cubicBezTo>
                <a:cubicBezTo>
                  <a:pt x="505" y="847"/>
                  <a:pt x="505" y="847"/>
                  <a:pt x="505" y="847"/>
                </a:cubicBezTo>
                <a:lnTo>
                  <a:pt x="505" y="848"/>
                </a:lnTo>
                <a:close/>
                <a:moveTo>
                  <a:pt x="506" y="853"/>
                </a:moveTo>
                <a:cubicBezTo>
                  <a:pt x="506" y="853"/>
                  <a:pt x="506" y="853"/>
                  <a:pt x="506" y="853"/>
                </a:cubicBezTo>
                <a:cubicBezTo>
                  <a:pt x="506" y="852"/>
                  <a:pt x="506" y="853"/>
                  <a:pt x="506" y="852"/>
                </a:cubicBezTo>
                <a:cubicBezTo>
                  <a:pt x="506" y="852"/>
                  <a:pt x="506" y="852"/>
                  <a:pt x="506" y="852"/>
                </a:cubicBezTo>
                <a:lnTo>
                  <a:pt x="506" y="853"/>
                </a:lnTo>
                <a:close/>
                <a:moveTo>
                  <a:pt x="507" y="853"/>
                </a:moveTo>
                <a:cubicBezTo>
                  <a:pt x="506" y="853"/>
                  <a:pt x="506" y="853"/>
                  <a:pt x="506" y="853"/>
                </a:cubicBezTo>
                <a:cubicBezTo>
                  <a:pt x="506" y="853"/>
                  <a:pt x="507" y="853"/>
                  <a:pt x="507" y="853"/>
                </a:cubicBezTo>
                <a:cubicBezTo>
                  <a:pt x="507" y="853"/>
                  <a:pt x="507" y="853"/>
                  <a:pt x="507" y="853"/>
                </a:cubicBezTo>
                <a:close/>
                <a:moveTo>
                  <a:pt x="508" y="854"/>
                </a:moveTo>
                <a:cubicBezTo>
                  <a:pt x="508" y="854"/>
                  <a:pt x="508" y="854"/>
                  <a:pt x="508" y="854"/>
                </a:cubicBezTo>
                <a:cubicBezTo>
                  <a:pt x="507" y="854"/>
                  <a:pt x="507" y="854"/>
                  <a:pt x="507" y="854"/>
                </a:cubicBezTo>
                <a:cubicBezTo>
                  <a:pt x="507" y="854"/>
                  <a:pt x="507" y="854"/>
                  <a:pt x="507" y="854"/>
                </a:cubicBezTo>
                <a:cubicBezTo>
                  <a:pt x="507" y="854"/>
                  <a:pt x="507" y="854"/>
                  <a:pt x="507" y="854"/>
                </a:cubicBezTo>
                <a:cubicBezTo>
                  <a:pt x="508" y="854"/>
                  <a:pt x="507" y="854"/>
                  <a:pt x="508" y="854"/>
                </a:cubicBezTo>
                <a:close/>
                <a:moveTo>
                  <a:pt x="507" y="850"/>
                </a:moveTo>
                <a:cubicBezTo>
                  <a:pt x="507" y="851"/>
                  <a:pt x="507" y="851"/>
                  <a:pt x="507" y="851"/>
                </a:cubicBezTo>
                <a:cubicBezTo>
                  <a:pt x="506" y="851"/>
                  <a:pt x="506" y="851"/>
                  <a:pt x="506" y="851"/>
                </a:cubicBezTo>
                <a:cubicBezTo>
                  <a:pt x="506" y="851"/>
                  <a:pt x="506" y="849"/>
                  <a:pt x="506" y="848"/>
                </a:cubicBezTo>
                <a:cubicBezTo>
                  <a:pt x="507" y="848"/>
                  <a:pt x="507" y="849"/>
                  <a:pt x="508" y="848"/>
                </a:cubicBezTo>
                <a:cubicBezTo>
                  <a:pt x="508" y="849"/>
                  <a:pt x="508" y="849"/>
                  <a:pt x="508" y="849"/>
                </a:cubicBezTo>
                <a:cubicBezTo>
                  <a:pt x="508" y="849"/>
                  <a:pt x="508" y="849"/>
                  <a:pt x="508" y="849"/>
                </a:cubicBezTo>
                <a:cubicBezTo>
                  <a:pt x="508" y="849"/>
                  <a:pt x="507" y="850"/>
                  <a:pt x="507" y="850"/>
                </a:cubicBezTo>
                <a:close/>
                <a:moveTo>
                  <a:pt x="514" y="854"/>
                </a:moveTo>
                <a:cubicBezTo>
                  <a:pt x="514" y="854"/>
                  <a:pt x="514" y="854"/>
                  <a:pt x="514" y="854"/>
                </a:cubicBezTo>
                <a:cubicBezTo>
                  <a:pt x="514" y="854"/>
                  <a:pt x="513" y="855"/>
                  <a:pt x="513" y="856"/>
                </a:cubicBezTo>
                <a:cubicBezTo>
                  <a:pt x="512" y="856"/>
                  <a:pt x="512" y="856"/>
                  <a:pt x="512" y="856"/>
                </a:cubicBezTo>
                <a:cubicBezTo>
                  <a:pt x="512" y="857"/>
                  <a:pt x="512" y="856"/>
                  <a:pt x="511" y="856"/>
                </a:cubicBezTo>
                <a:cubicBezTo>
                  <a:pt x="511" y="856"/>
                  <a:pt x="512" y="853"/>
                  <a:pt x="512" y="853"/>
                </a:cubicBezTo>
                <a:cubicBezTo>
                  <a:pt x="512" y="852"/>
                  <a:pt x="512" y="853"/>
                  <a:pt x="513" y="853"/>
                </a:cubicBezTo>
                <a:cubicBezTo>
                  <a:pt x="513" y="852"/>
                  <a:pt x="513" y="852"/>
                  <a:pt x="513" y="851"/>
                </a:cubicBezTo>
                <a:cubicBezTo>
                  <a:pt x="513" y="851"/>
                  <a:pt x="513" y="851"/>
                  <a:pt x="513" y="851"/>
                </a:cubicBezTo>
                <a:cubicBezTo>
                  <a:pt x="513" y="851"/>
                  <a:pt x="513" y="851"/>
                  <a:pt x="513" y="851"/>
                </a:cubicBezTo>
                <a:cubicBezTo>
                  <a:pt x="513" y="851"/>
                  <a:pt x="514" y="852"/>
                  <a:pt x="514" y="852"/>
                </a:cubicBezTo>
                <a:cubicBezTo>
                  <a:pt x="515" y="852"/>
                  <a:pt x="515" y="852"/>
                  <a:pt x="515" y="852"/>
                </a:cubicBezTo>
                <a:cubicBezTo>
                  <a:pt x="515" y="853"/>
                  <a:pt x="515" y="853"/>
                  <a:pt x="515" y="854"/>
                </a:cubicBezTo>
                <a:cubicBezTo>
                  <a:pt x="515" y="854"/>
                  <a:pt x="515" y="854"/>
                  <a:pt x="515" y="854"/>
                </a:cubicBezTo>
                <a:cubicBezTo>
                  <a:pt x="514" y="854"/>
                  <a:pt x="514" y="854"/>
                  <a:pt x="514" y="854"/>
                </a:cubicBezTo>
                <a:close/>
                <a:moveTo>
                  <a:pt x="411" y="815"/>
                </a:moveTo>
                <a:cubicBezTo>
                  <a:pt x="411" y="815"/>
                  <a:pt x="411" y="815"/>
                  <a:pt x="411" y="815"/>
                </a:cubicBezTo>
                <a:cubicBezTo>
                  <a:pt x="411" y="815"/>
                  <a:pt x="411" y="815"/>
                  <a:pt x="411" y="814"/>
                </a:cubicBezTo>
                <a:cubicBezTo>
                  <a:pt x="410" y="814"/>
                  <a:pt x="410" y="814"/>
                  <a:pt x="410" y="814"/>
                </a:cubicBezTo>
                <a:cubicBezTo>
                  <a:pt x="410" y="815"/>
                  <a:pt x="410" y="815"/>
                  <a:pt x="411" y="815"/>
                </a:cubicBezTo>
                <a:close/>
                <a:moveTo>
                  <a:pt x="420" y="817"/>
                </a:moveTo>
                <a:cubicBezTo>
                  <a:pt x="420" y="816"/>
                  <a:pt x="419" y="815"/>
                  <a:pt x="419" y="815"/>
                </a:cubicBezTo>
                <a:cubicBezTo>
                  <a:pt x="418" y="814"/>
                  <a:pt x="417" y="814"/>
                  <a:pt x="416" y="814"/>
                </a:cubicBezTo>
                <a:cubicBezTo>
                  <a:pt x="416" y="815"/>
                  <a:pt x="418" y="816"/>
                  <a:pt x="419" y="817"/>
                </a:cubicBezTo>
                <a:lnTo>
                  <a:pt x="420" y="817"/>
                </a:lnTo>
                <a:close/>
                <a:moveTo>
                  <a:pt x="363" y="816"/>
                </a:moveTo>
                <a:cubicBezTo>
                  <a:pt x="363" y="816"/>
                  <a:pt x="363" y="816"/>
                  <a:pt x="363" y="816"/>
                </a:cubicBezTo>
                <a:cubicBezTo>
                  <a:pt x="363" y="816"/>
                  <a:pt x="363" y="816"/>
                  <a:pt x="363" y="816"/>
                </a:cubicBezTo>
                <a:close/>
                <a:moveTo>
                  <a:pt x="370" y="816"/>
                </a:moveTo>
                <a:cubicBezTo>
                  <a:pt x="370" y="816"/>
                  <a:pt x="370" y="816"/>
                  <a:pt x="370" y="816"/>
                </a:cubicBezTo>
                <a:cubicBezTo>
                  <a:pt x="370" y="817"/>
                  <a:pt x="370" y="817"/>
                  <a:pt x="370" y="817"/>
                </a:cubicBezTo>
                <a:cubicBezTo>
                  <a:pt x="370" y="817"/>
                  <a:pt x="370" y="817"/>
                  <a:pt x="370" y="817"/>
                </a:cubicBezTo>
                <a:lnTo>
                  <a:pt x="370" y="816"/>
                </a:lnTo>
                <a:close/>
                <a:moveTo>
                  <a:pt x="422" y="817"/>
                </a:moveTo>
                <a:cubicBezTo>
                  <a:pt x="422" y="817"/>
                  <a:pt x="422" y="817"/>
                  <a:pt x="422" y="817"/>
                </a:cubicBezTo>
                <a:cubicBezTo>
                  <a:pt x="422" y="816"/>
                  <a:pt x="422" y="816"/>
                  <a:pt x="422" y="816"/>
                </a:cubicBezTo>
                <a:cubicBezTo>
                  <a:pt x="421" y="816"/>
                  <a:pt x="421" y="816"/>
                  <a:pt x="421" y="816"/>
                </a:cubicBezTo>
                <a:cubicBezTo>
                  <a:pt x="421" y="816"/>
                  <a:pt x="421" y="817"/>
                  <a:pt x="421" y="817"/>
                </a:cubicBezTo>
                <a:cubicBezTo>
                  <a:pt x="421" y="817"/>
                  <a:pt x="421" y="817"/>
                  <a:pt x="421" y="817"/>
                </a:cubicBezTo>
                <a:cubicBezTo>
                  <a:pt x="421" y="817"/>
                  <a:pt x="421" y="817"/>
                  <a:pt x="421" y="817"/>
                </a:cubicBezTo>
                <a:cubicBezTo>
                  <a:pt x="422" y="817"/>
                  <a:pt x="422" y="817"/>
                  <a:pt x="422" y="817"/>
                </a:cubicBezTo>
                <a:close/>
                <a:moveTo>
                  <a:pt x="400" y="817"/>
                </a:moveTo>
                <a:cubicBezTo>
                  <a:pt x="400" y="817"/>
                  <a:pt x="400" y="817"/>
                  <a:pt x="399" y="817"/>
                </a:cubicBezTo>
                <a:cubicBezTo>
                  <a:pt x="399" y="817"/>
                  <a:pt x="399" y="817"/>
                  <a:pt x="400" y="817"/>
                </a:cubicBezTo>
                <a:close/>
                <a:moveTo>
                  <a:pt x="422" y="817"/>
                </a:moveTo>
                <a:cubicBezTo>
                  <a:pt x="422" y="817"/>
                  <a:pt x="422" y="817"/>
                  <a:pt x="422" y="817"/>
                </a:cubicBezTo>
                <a:cubicBezTo>
                  <a:pt x="423" y="818"/>
                  <a:pt x="423" y="818"/>
                  <a:pt x="423" y="818"/>
                </a:cubicBezTo>
                <a:cubicBezTo>
                  <a:pt x="424" y="818"/>
                  <a:pt x="424" y="818"/>
                  <a:pt x="424" y="818"/>
                </a:cubicBezTo>
                <a:cubicBezTo>
                  <a:pt x="424" y="817"/>
                  <a:pt x="423" y="817"/>
                  <a:pt x="422" y="817"/>
                </a:cubicBezTo>
                <a:close/>
                <a:moveTo>
                  <a:pt x="424" y="818"/>
                </a:moveTo>
                <a:cubicBezTo>
                  <a:pt x="424" y="818"/>
                  <a:pt x="424" y="818"/>
                  <a:pt x="424" y="818"/>
                </a:cubicBezTo>
                <a:cubicBezTo>
                  <a:pt x="425" y="819"/>
                  <a:pt x="424" y="818"/>
                  <a:pt x="425" y="819"/>
                </a:cubicBezTo>
                <a:cubicBezTo>
                  <a:pt x="425" y="819"/>
                  <a:pt x="426" y="818"/>
                  <a:pt x="426" y="819"/>
                </a:cubicBezTo>
                <a:cubicBezTo>
                  <a:pt x="427" y="819"/>
                  <a:pt x="427" y="819"/>
                  <a:pt x="427" y="819"/>
                </a:cubicBezTo>
                <a:cubicBezTo>
                  <a:pt x="426" y="818"/>
                  <a:pt x="426" y="818"/>
                  <a:pt x="426" y="818"/>
                </a:cubicBezTo>
                <a:cubicBezTo>
                  <a:pt x="425" y="818"/>
                  <a:pt x="425" y="818"/>
                  <a:pt x="425" y="818"/>
                </a:cubicBezTo>
                <a:cubicBezTo>
                  <a:pt x="425" y="818"/>
                  <a:pt x="425" y="818"/>
                  <a:pt x="424" y="818"/>
                </a:cubicBezTo>
                <a:close/>
                <a:moveTo>
                  <a:pt x="418" y="818"/>
                </a:moveTo>
                <a:cubicBezTo>
                  <a:pt x="418" y="819"/>
                  <a:pt x="418" y="819"/>
                  <a:pt x="418" y="819"/>
                </a:cubicBezTo>
                <a:cubicBezTo>
                  <a:pt x="418" y="818"/>
                  <a:pt x="418" y="818"/>
                  <a:pt x="418" y="818"/>
                </a:cubicBezTo>
                <a:close/>
                <a:moveTo>
                  <a:pt x="387" y="824"/>
                </a:moveTo>
                <a:cubicBezTo>
                  <a:pt x="387" y="824"/>
                  <a:pt x="386" y="823"/>
                  <a:pt x="386" y="823"/>
                </a:cubicBezTo>
                <a:cubicBezTo>
                  <a:pt x="385" y="823"/>
                  <a:pt x="385" y="824"/>
                  <a:pt x="384" y="823"/>
                </a:cubicBezTo>
                <a:cubicBezTo>
                  <a:pt x="384" y="823"/>
                  <a:pt x="383" y="822"/>
                  <a:pt x="383" y="822"/>
                </a:cubicBezTo>
                <a:cubicBezTo>
                  <a:pt x="383" y="822"/>
                  <a:pt x="383" y="822"/>
                  <a:pt x="383" y="822"/>
                </a:cubicBezTo>
                <a:cubicBezTo>
                  <a:pt x="383" y="822"/>
                  <a:pt x="383" y="822"/>
                  <a:pt x="383" y="822"/>
                </a:cubicBezTo>
                <a:cubicBezTo>
                  <a:pt x="383" y="822"/>
                  <a:pt x="383" y="822"/>
                  <a:pt x="383" y="822"/>
                </a:cubicBezTo>
                <a:cubicBezTo>
                  <a:pt x="383" y="821"/>
                  <a:pt x="383" y="821"/>
                  <a:pt x="384" y="821"/>
                </a:cubicBezTo>
                <a:cubicBezTo>
                  <a:pt x="384" y="821"/>
                  <a:pt x="384" y="821"/>
                  <a:pt x="384" y="821"/>
                </a:cubicBezTo>
                <a:cubicBezTo>
                  <a:pt x="384" y="821"/>
                  <a:pt x="384" y="821"/>
                  <a:pt x="384" y="821"/>
                </a:cubicBezTo>
                <a:cubicBezTo>
                  <a:pt x="384" y="821"/>
                  <a:pt x="384" y="821"/>
                  <a:pt x="384" y="821"/>
                </a:cubicBezTo>
                <a:cubicBezTo>
                  <a:pt x="384" y="821"/>
                  <a:pt x="384" y="821"/>
                  <a:pt x="384" y="821"/>
                </a:cubicBezTo>
                <a:cubicBezTo>
                  <a:pt x="385" y="821"/>
                  <a:pt x="385" y="821"/>
                  <a:pt x="385" y="821"/>
                </a:cubicBezTo>
                <a:cubicBezTo>
                  <a:pt x="384" y="821"/>
                  <a:pt x="384" y="821"/>
                  <a:pt x="384" y="820"/>
                </a:cubicBezTo>
                <a:cubicBezTo>
                  <a:pt x="385" y="820"/>
                  <a:pt x="384" y="820"/>
                  <a:pt x="385" y="820"/>
                </a:cubicBezTo>
                <a:cubicBezTo>
                  <a:pt x="385" y="819"/>
                  <a:pt x="384" y="819"/>
                  <a:pt x="383" y="819"/>
                </a:cubicBezTo>
                <a:cubicBezTo>
                  <a:pt x="382" y="819"/>
                  <a:pt x="382" y="819"/>
                  <a:pt x="382" y="819"/>
                </a:cubicBezTo>
                <a:cubicBezTo>
                  <a:pt x="382" y="820"/>
                  <a:pt x="382" y="820"/>
                  <a:pt x="382" y="820"/>
                </a:cubicBezTo>
                <a:cubicBezTo>
                  <a:pt x="383" y="819"/>
                  <a:pt x="383" y="819"/>
                  <a:pt x="383" y="819"/>
                </a:cubicBezTo>
                <a:cubicBezTo>
                  <a:pt x="383" y="819"/>
                  <a:pt x="383" y="819"/>
                  <a:pt x="383" y="819"/>
                </a:cubicBezTo>
                <a:cubicBezTo>
                  <a:pt x="383" y="820"/>
                  <a:pt x="383" y="820"/>
                  <a:pt x="383" y="821"/>
                </a:cubicBezTo>
                <a:cubicBezTo>
                  <a:pt x="382" y="821"/>
                  <a:pt x="382" y="821"/>
                  <a:pt x="381" y="820"/>
                </a:cubicBezTo>
                <a:cubicBezTo>
                  <a:pt x="381" y="820"/>
                  <a:pt x="381" y="820"/>
                  <a:pt x="381" y="820"/>
                </a:cubicBezTo>
                <a:cubicBezTo>
                  <a:pt x="381" y="820"/>
                  <a:pt x="380" y="821"/>
                  <a:pt x="380" y="821"/>
                </a:cubicBezTo>
                <a:cubicBezTo>
                  <a:pt x="380" y="821"/>
                  <a:pt x="381" y="821"/>
                  <a:pt x="380" y="822"/>
                </a:cubicBezTo>
                <a:cubicBezTo>
                  <a:pt x="380" y="823"/>
                  <a:pt x="380" y="823"/>
                  <a:pt x="380" y="824"/>
                </a:cubicBezTo>
                <a:cubicBezTo>
                  <a:pt x="381" y="824"/>
                  <a:pt x="381" y="824"/>
                  <a:pt x="381" y="824"/>
                </a:cubicBezTo>
                <a:cubicBezTo>
                  <a:pt x="381" y="823"/>
                  <a:pt x="381" y="823"/>
                  <a:pt x="381" y="823"/>
                </a:cubicBezTo>
                <a:cubicBezTo>
                  <a:pt x="381" y="823"/>
                  <a:pt x="381" y="823"/>
                  <a:pt x="381" y="823"/>
                </a:cubicBezTo>
                <a:cubicBezTo>
                  <a:pt x="382" y="823"/>
                  <a:pt x="383" y="824"/>
                  <a:pt x="383" y="824"/>
                </a:cubicBezTo>
                <a:cubicBezTo>
                  <a:pt x="384" y="824"/>
                  <a:pt x="384" y="826"/>
                  <a:pt x="384" y="826"/>
                </a:cubicBezTo>
                <a:cubicBezTo>
                  <a:pt x="384" y="827"/>
                  <a:pt x="387" y="825"/>
                  <a:pt x="387" y="824"/>
                </a:cubicBezTo>
                <a:close/>
                <a:moveTo>
                  <a:pt x="385" y="826"/>
                </a:moveTo>
                <a:cubicBezTo>
                  <a:pt x="385" y="826"/>
                  <a:pt x="385" y="826"/>
                  <a:pt x="384" y="825"/>
                </a:cubicBezTo>
                <a:cubicBezTo>
                  <a:pt x="385" y="826"/>
                  <a:pt x="385" y="826"/>
                  <a:pt x="385" y="826"/>
                </a:cubicBezTo>
                <a:close/>
                <a:moveTo>
                  <a:pt x="430" y="820"/>
                </a:moveTo>
                <a:cubicBezTo>
                  <a:pt x="430" y="819"/>
                  <a:pt x="430" y="819"/>
                  <a:pt x="429" y="819"/>
                </a:cubicBezTo>
                <a:cubicBezTo>
                  <a:pt x="429" y="820"/>
                  <a:pt x="429" y="820"/>
                  <a:pt x="429" y="820"/>
                </a:cubicBezTo>
                <a:cubicBezTo>
                  <a:pt x="430" y="820"/>
                  <a:pt x="430" y="820"/>
                  <a:pt x="430" y="820"/>
                </a:cubicBezTo>
                <a:cubicBezTo>
                  <a:pt x="430" y="820"/>
                  <a:pt x="430" y="820"/>
                  <a:pt x="430" y="820"/>
                </a:cubicBezTo>
                <a:close/>
                <a:moveTo>
                  <a:pt x="405" y="821"/>
                </a:moveTo>
                <a:cubicBezTo>
                  <a:pt x="404" y="820"/>
                  <a:pt x="405" y="821"/>
                  <a:pt x="404" y="820"/>
                </a:cubicBezTo>
                <a:cubicBezTo>
                  <a:pt x="404" y="821"/>
                  <a:pt x="404" y="821"/>
                  <a:pt x="404" y="821"/>
                </a:cubicBezTo>
                <a:lnTo>
                  <a:pt x="405" y="821"/>
                </a:lnTo>
                <a:close/>
                <a:moveTo>
                  <a:pt x="433" y="820"/>
                </a:moveTo>
                <a:cubicBezTo>
                  <a:pt x="433" y="821"/>
                  <a:pt x="433" y="821"/>
                  <a:pt x="433" y="821"/>
                </a:cubicBezTo>
                <a:cubicBezTo>
                  <a:pt x="434" y="821"/>
                  <a:pt x="434" y="821"/>
                  <a:pt x="434" y="821"/>
                </a:cubicBezTo>
                <a:cubicBezTo>
                  <a:pt x="433" y="820"/>
                  <a:pt x="434" y="821"/>
                  <a:pt x="433" y="820"/>
                </a:cubicBezTo>
                <a:close/>
                <a:moveTo>
                  <a:pt x="371" y="821"/>
                </a:moveTo>
                <a:cubicBezTo>
                  <a:pt x="371" y="821"/>
                  <a:pt x="371" y="821"/>
                  <a:pt x="370" y="821"/>
                </a:cubicBezTo>
                <a:cubicBezTo>
                  <a:pt x="370" y="822"/>
                  <a:pt x="370" y="822"/>
                  <a:pt x="370" y="822"/>
                </a:cubicBezTo>
                <a:cubicBezTo>
                  <a:pt x="371" y="822"/>
                  <a:pt x="371" y="822"/>
                  <a:pt x="371" y="822"/>
                </a:cubicBezTo>
                <a:cubicBezTo>
                  <a:pt x="371" y="821"/>
                  <a:pt x="371" y="821"/>
                  <a:pt x="371" y="821"/>
                </a:cubicBezTo>
                <a:close/>
                <a:moveTo>
                  <a:pt x="406" y="821"/>
                </a:moveTo>
                <a:cubicBezTo>
                  <a:pt x="406" y="821"/>
                  <a:pt x="406" y="821"/>
                  <a:pt x="406" y="821"/>
                </a:cubicBezTo>
                <a:cubicBezTo>
                  <a:pt x="406" y="821"/>
                  <a:pt x="406" y="821"/>
                  <a:pt x="406" y="821"/>
                </a:cubicBezTo>
                <a:cubicBezTo>
                  <a:pt x="406" y="821"/>
                  <a:pt x="406" y="821"/>
                  <a:pt x="406" y="821"/>
                </a:cubicBezTo>
                <a:close/>
                <a:moveTo>
                  <a:pt x="408" y="821"/>
                </a:moveTo>
                <a:cubicBezTo>
                  <a:pt x="408" y="821"/>
                  <a:pt x="408" y="821"/>
                  <a:pt x="408" y="822"/>
                </a:cubicBezTo>
                <a:cubicBezTo>
                  <a:pt x="408" y="822"/>
                  <a:pt x="408" y="822"/>
                  <a:pt x="408" y="822"/>
                </a:cubicBezTo>
                <a:cubicBezTo>
                  <a:pt x="408" y="822"/>
                  <a:pt x="408" y="822"/>
                  <a:pt x="408" y="822"/>
                </a:cubicBezTo>
                <a:cubicBezTo>
                  <a:pt x="408" y="822"/>
                  <a:pt x="408" y="822"/>
                  <a:pt x="408" y="822"/>
                </a:cubicBezTo>
                <a:cubicBezTo>
                  <a:pt x="408" y="821"/>
                  <a:pt x="408" y="821"/>
                  <a:pt x="408" y="821"/>
                </a:cubicBezTo>
                <a:close/>
                <a:moveTo>
                  <a:pt x="435" y="822"/>
                </a:moveTo>
                <a:cubicBezTo>
                  <a:pt x="436" y="822"/>
                  <a:pt x="436" y="822"/>
                  <a:pt x="436" y="822"/>
                </a:cubicBezTo>
                <a:cubicBezTo>
                  <a:pt x="435" y="821"/>
                  <a:pt x="435" y="822"/>
                  <a:pt x="435" y="821"/>
                </a:cubicBezTo>
                <a:lnTo>
                  <a:pt x="435" y="822"/>
                </a:lnTo>
                <a:close/>
                <a:moveTo>
                  <a:pt x="377" y="822"/>
                </a:moveTo>
                <a:cubicBezTo>
                  <a:pt x="377" y="822"/>
                  <a:pt x="377" y="822"/>
                  <a:pt x="377" y="822"/>
                </a:cubicBezTo>
                <a:cubicBezTo>
                  <a:pt x="377" y="823"/>
                  <a:pt x="377" y="823"/>
                  <a:pt x="377" y="823"/>
                </a:cubicBezTo>
                <a:cubicBezTo>
                  <a:pt x="378" y="823"/>
                  <a:pt x="378" y="823"/>
                  <a:pt x="378" y="823"/>
                </a:cubicBezTo>
                <a:cubicBezTo>
                  <a:pt x="378" y="822"/>
                  <a:pt x="378" y="822"/>
                  <a:pt x="377" y="822"/>
                </a:cubicBezTo>
                <a:cubicBezTo>
                  <a:pt x="377" y="822"/>
                  <a:pt x="377" y="822"/>
                  <a:pt x="377" y="822"/>
                </a:cubicBezTo>
                <a:close/>
                <a:moveTo>
                  <a:pt x="430" y="822"/>
                </a:moveTo>
                <a:cubicBezTo>
                  <a:pt x="430" y="822"/>
                  <a:pt x="430" y="822"/>
                  <a:pt x="430" y="822"/>
                </a:cubicBezTo>
                <a:cubicBezTo>
                  <a:pt x="429" y="822"/>
                  <a:pt x="429" y="822"/>
                  <a:pt x="429" y="822"/>
                </a:cubicBezTo>
                <a:cubicBezTo>
                  <a:pt x="430" y="822"/>
                  <a:pt x="429" y="822"/>
                  <a:pt x="430" y="822"/>
                </a:cubicBezTo>
                <a:close/>
                <a:moveTo>
                  <a:pt x="433" y="823"/>
                </a:moveTo>
                <a:cubicBezTo>
                  <a:pt x="434" y="823"/>
                  <a:pt x="433" y="823"/>
                  <a:pt x="433" y="823"/>
                </a:cubicBezTo>
                <a:close/>
                <a:moveTo>
                  <a:pt x="388" y="823"/>
                </a:moveTo>
                <a:cubicBezTo>
                  <a:pt x="388" y="823"/>
                  <a:pt x="388" y="823"/>
                  <a:pt x="388" y="823"/>
                </a:cubicBezTo>
                <a:cubicBezTo>
                  <a:pt x="388" y="823"/>
                  <a:pt x="388" y="823"/>
                  <a:pt x="388" y="823"/>
                </a:cubicBezTo>
                <a:cubicBezTo>
                  <a:pt x="388" y="823"/>
                  <a:pt x="388" y="823"/>
                  <a:pt x="388" y="823"/>
                </a:cubicBezTo>
                <a:close/>
                <a:moveTo>
                  <a:pt x="412" y="823"/>
                </a:moveTo>
                <a:cubicBezTo>
                  <a:pt x="412" y="823"/>
                  <a:pt x="412" y="823"/>
                  <a:pt x="412" y="823"/>
                </a:cubicBezTo>
                <a:cubicBezTo>
                  <a:pt x="412" y="823"/>
                  <a:pt x="412" y="823"/>
                  <a:pt x="412" y="823"/>
                </a:cubicBezTo>
                <a:close/>
                <a:moveTo>
                  <a:pt x="388" y="824"/>
                </a:moveTo>
                <a:cubicBezTo>
                  <a:pt x="388" y="823"/>
                  <a:pt x="389" y="823"/>
                  <a:pt x="388" y="823"/>
                </a:cubicBezTo>
                <a:cubicBezTo>
                  <a:pt x="388" y="823"/>
                  <a:pt x="388" y="824"/>
                  <a:pt x="388" y="824"/>
                </a:cubicBezTo>
                <a:cubicBezTo>
                  <a:pt x="388" y="824"/>
                  <a:pt x="388" y="824"/>
                  <a:pt x="388" y="824"/>
                </a:cubicBezTo>
                <a:cubicBezTo>
                  <a:pt x="388" y="824"/>
                  <a:pt x="388" y="824"/>
                  <a:pt x="388" y="824"/>
                </a:cubicBezTo>
                <a:close/>
                <a:moveTo>
                  <a:pt x="414" y="824"/>
                </a:moveTo>
                <a:cubicBezTo>
                  <a:pt x="414" y="824"/>
                  <a:pt x="414" y="824"/>
                  <a:pt x="414" y="824"/>
                </a:cubicBezTo>
                <a:cubicBezTo>
                  <a:pt x="414" y="824"/>
                  <a:pt x="414" y="824"/>
                  <a:pt x="414" y="824"/>
                </a:cubicBezTo>
                <a:close/>
                <a:moveTo>
                  <a:pt x="446" y="824"/>
                </a:moveTo>
                <a:cubicBezTo>
                  <a:pt x="446" y="824"/>
                  <a:pt x="446" y="824"/>
                  <a:pt x="446" y="824"/>
                </a:cubicBezTo>
                <a:cubicBezTo>
                  <a:pt x="446" y="825"/>
                  <a:pt x="446" y="824"/>
                  <a:pt x="446" y="825"/>
                </a:cubicBezTo>
                <a:cubicBezTo>
                  <a:pt x="446" y="825"/>
                  <a:pt x="446" y="825"/>
                  <a:pt x="446" y="825"/>
                </a:cubicBezTo>
                <a:cubicBezTo>
                  <a:pt x="446" y="825"/>
                  <a:pt x="446" y="825"/>
                  <a:pt x="446" y="825"/>
                </a:cubicBezTo>
                <a:lnTo>
                  <a:pt x="446" y="824"/>
                </a:lnTo>
                <a:close/>
                <a:moveTo>
                  <a:pt x="451" y="826"/>
                </a:moveTo>
                <a:cubicBezTo>
                  <a:pt x="451" y="826"/>
                  <a:pt x="450" y="826"/>
                  <a:pt x="450" y="826"/>
                </a:cubicBezTo>
                <a:cubicBezTo>
                  <a:pt x="450" y="826"/>
                  <a:pt x="450" y="826"/>
                  <a:pt x="450" y="826"/>
                </a:cubicBezTo>
                <a:lnTo>
                  <a:pt x="451" y="826"/>
                </a:lnTo>
                <a:close/>
                <a:moveTo>
                  <a:pt x="605" y="827"/>
                </a:moveTo>
                <a:cubicBezTo>
                  <a:pt x="606" y="827"/>
                  <a:pt x="605" y="827"/>
                  <a:pt x="606" y="827"/>
                </a:cubicBezTo>
                <a:cubicBezTo>
                  <a:pt x="606" y="827"/>
                  <a:pt x="606" y="827"/>
                  <a:pt x="606" y="827"/>
                </a:cubicBezTo>
                <a:cubicBezTo>
                  <a:pt x="606" y="827"/>
                  <a:pt x="606" y="827"/>
                  <a:pt x="606" y="827"/>
                </a:cubicBezTo>
                <a:cubicBezTo>
                  <a:pt x="606" y="827"/>
                  <a:pt x="606" y="827"/>
                  <a:pt x="605" y="827"/>
                </a:cubicBezTo>
                <a:cubicBezTo>
                  <a:pt x="605" y="827"/>
                  <a:pt x="605" y="827"/>
                  <a:pt x="605" y="827"/>
                </a:cubicBezTo>
                <a:close/>
                <a:moveTo>
                  <a:pt x="609" y="827"/>
                </a:moveTo>
                <a:cubicBezTo>
                  <a:pt x="609" y="827"/>
                  <a:pt x="609" y="827"/>
                  <a:pt x="609" y="827"/>
                </a:cubicBezTo>
                <a:cubicBezTo>
                  <a:pt x="609" y="827"/>
                  <a:pt x="609" y="827"/>
                  <a:pt x="609" y="827"/>
                </a:cubicBezTo>
                <a:cubicBezTo>
                  <a:pt x="608" y="827"/>
                  <a:pt x="607" y="828"/>
                  <a:pt x="607" y="828"/>
                </a:cubicBezTo>
                <a:cubicBezTo>
                  <a:pt x="607" y="828"/>
                  <a:pt x="608" y="828"/>
                  <a:pt x="609" y="827"/>
                </a:cubicBezTo>
                <a:close/>
                <a:moveTo>
                  <a:pt x="379" y="827"/>
                </a:moveTo>
                <a:cubicBezTo>
                  <a:pt x="380" y="827"/>
                  <a:pt x="380" y="827"/>
                  <a:pt x="380" y="827"/>
                </a:cubicBezTo>
                <a:cubicBezTo>
                  <a:pt x="380" y="827"/>
                  <a:pt x="380" y="827"/>
                  <a:pt x="380" y="827"/>
                </a:cubicBezTo>
                <a:cubicBezTo>
                  <a:pt x="379" y="827"/>
                  <a:pt x="379" y="827"/>
                  <a:pt x="379" y="827"/>
                </a:cubicBezTo>
                <a:close/>
                <a:moveTo>
                  <a:pt x="601" y="827"/>
                </a:moveTo>
                <a:cubicBezTo>
                  <a:pt x="600" y="828"/>
                  <a:pt x="599" y="827"/>
                  <a:pt x="599" y="827"/>
                </a:cubicBezTo>
                <a:cubicBezTo>
                  <a:pt x="599" y="827"/>
                  <a:pt x="599" y="827"/>
                  <a:pt x="599" y="827"/>
                </a:cubicBezTo>
                <a:cubicBezTo>
                  <a:pt x="598" y="827"/>
                  <a:pt x="598" y="827"/>
                  <a:pt x="598" y="827"/>
                </a:cubicBezTo>
                <a:cubicBezTo>
                  <a:pt x="599" y="828"/>
                  <a:pt x="599" y="828"/>
                  <a:pt x="599" y="828"/>
                </a:cubicBezTo>
                <a:cubicBezTo>
                  <a:pt x="600" y="828"/>
                  <a:pt x="601" y="828"/>
                  <a:pt x="602" y="828"/>
                </a:cubicBezTo>
                <a:cubicBezTo>
                  <a:pt x="602" y="828"/>
                  <a:pt x="602" y="828"/>
                  <a:pt x="602" y="828"/>
                </a:cubicBezTo>
                <a:cubicBezTo>
                  <a:pt x="602" y="827"/>
                  <a:pt x="602" y="827"/>
                  <a:pt x="602" y="827"/>
                </a:cubicBezTo>
                <a:cubicBezTo>
                  <a:pt x="602" y="827"/>
                  <a:pt x="602" y="827"/>
                  <a:pt x="601" y="827"/>
                </a:cubicBezTo>
                <a:cubicBezTo>
                  <a:pt x="601" y="827"/>
                  <a:pt x="601" y="827"/>
                  <a:pt x="601" y="827"/>
                </a:cubicBezTo>
                <a:close/>
                <a:moveTo>
                  <a:pt x="610" y="828"/>
                </a:moveTo>
                <a:cubicBezTo>
                  <a:pt x="611" y="828"/>
                  <a:pt x="611" y="828"/>
                  <a:pt x="611" y="828"/>
                </a:cubicBezTo>
                <a:cubicBezTo>
                  <a:pt x="611" y="827"/>
                  <a:pt x="611" y="827"/>
                  <a:pt x="610" y="827"/>
                </a:cubicBezTo>
                <a:cubicBezTo>
                  <a:pt x="610" y="827"/>
                  <a:pt x="610" y="827"/>
                  <a:pt x="609" y="827"/>
                </a:cubicBezTo>
                <a:cubicBezTo>
                  <a:pt x="609" y="828"/>
                  <a:pt x="609" y="828"/>
                  <a:pt x="609" y="828"/>
                </a:cubicBezTo>
                <a:cubicBezTo>
                  <a:pt x="610" y="828"/>
                  <a:pt x="610" y="828"/>
                  <a:pt x="610" y="828"/>
                </a:cubicBezTo>
                <a:close/>
                <a:moveTo>
                  <a:pt x="623" y="827"/>
                </a:moveTo>
                <a:cubicBezTo>
                  <a:pt x="623" y="827"/>
                  <a:pt x="623" y="827"/>
                  <a:pt x="623" y="828"/>
                </a:cubicBezTo>
                <a:cubicBezTo>
                  <a:pt x="623" y="828"/>
                  <a:pt x="623" y="828"/>
                  <a:pt x="623" y="828"/>
                </a:cubicBezTo>
                <a:cubicBezTo>
                  <a:pt x="624" y="828"/>
                  <a:pt x="624" y="828"/>
                  <a:pt x="625" y="829"/>
                </a:cubicBezTo>
                <a:cubicBezTo>
                  <a:pt x="626" y="829"/>
                  <a:pt x="626" y="828"/>
                  <a:pt x="627" y="828"/>
                </a:cubicBezTo>
                <a:cubicBezTo>
                  <a:pt x="627" y="828"/>
                  <a:pt x="627" y="828"/>
                  <a:pt x="626" y="827"/>
                </a:cubicBezTo>
                <a:cubicBezTo>
                  <a:pt x="626" y="827"/>
                  <a:pt x="624" y="827"/>
                  <a:pt x="623" y="827"/>
                </a:cubicBezTo>
                <a:close/>
                <a:moveTo>
                  <a:pt x="387" y="827"/>
                </a:moveTo>
                <a:cubicBezTo>
                  <a:pt x="386" y="827"/>
                  <a:pt x="386" y="827"/>
                  <a:pt x="386" y="827"/>
                </a:cubicBezTo>
                <a:cubicBezTo>
                  <a:pt x="386" y="827"/>
                  <a:pt x="386" y="827"/>
                  <a:pt x="386" y="827"/>
                </a:cubicBezTo>
                <a:cubicBezTo>
                  <a:pt x="387" y="827"/>
                  <a:pt x="387" y="827"/>
                  <a:pt x="387" y="827"/>
                </a:cubicBezTo>
                <a:close/>
                <a:moveTo>
                  <a:pt x="456" y="828"/>
                </a:moveTo>
                <a:cubicBezTo>
                  <a:pt x="456" y="828"/>
                  <a:pt x="456" y="828"/>
                  <a:pt x="456" y="828"/>
                </a:cubicBezTo>
                <a:cubicBezTo>
                  <a:pt x="456" y="827"/>
                  <a:pt x="456" y="827"/>
                  <a:pt x="455" y="827"/>
                </a:cubicBezTo>
                <a:cubicBezTo>
                  <a:pt x="455" y="827"/>
                  <a:pt x="455" y="827"/>
                  <a:pt x="455" y="827"/>
                </a:cubicBezTo>
                <a:cubicBezTo>
                  <a:pt x="455" y="827"/>
                  <a:pt x="455" y="828"/>
                  <a:pt x="456" y="828"/>
                </a:cubicBezTo>
                <a:cubicBezTo>
                  <a:pt x="456" y="828"/>
                  <a:pt x="456" y="828"/>
                  <a:pt x="456" y="828"/>
                </a:cubicBezTo>
                <a:close/>
                <a:moveTo>
                  <a:pt x="620" y="827"/>
                </a:moveTo>
                <a:cubicBezTo>
                  <a:pt x="620" y="828"/>
                  <a:pt x="620" y="829"/>
                  <a:pt x="621" y="829"/>
                </a:cubicBezTo>
                <a:cubicBezTo>
                  <a:pt x="621" y="829"/>
                  <a:pt x="621" y="830"/>
                  <a:pt x="621" y="830"/>
                </a:cubicBezTo>
                <a:cubicBezTo>
                  <a:pt x="621" y="830"/>
                  <a:pt x="621" y="830"/>
                  <a:pt x="621" y="830"/>
                </a:cubicBezTo>
                <a:cubicBezTo>
                  <a:pt x="621" y="829"/>
                  <a:pt x="621" y="829"/>
                  <a:pt x="621" y="829"/>
                </a:cubicBezTo>
                <a:cubicBezTo>
                  <a:pt x="621" y="828"/>
                  <a:pt x="622" y="828"/>
                  <a:pt x="622" y="828"/>
                </a:cubicBezTo>
                <a:cubicBezTo>
                  <a:pt x="622" y="827"/>
                  <a:pt x="622" y="827"/>
                  <a:pt x="622" y="827"/>
                </a:cubicBezTo>
                <a:cubicBezTo>
                  <a:pt x="622" y="827"/>
                  <a:pt x="622" y="827"/>
                  <a:pt x="622" y="827"/>
                </a:cubicBezTo>
                <a:cubicBezTo>
                  <a:pt x="621" y="827"/>
                  <a:pt x="621" y="827"/>
                  <a:pt x="620" y="827"/>
                </a:cubicBezTo>
                <a:close/>
                <a:moveTo>
                  <a:pt x="420" y="827"/>
                </a:moveTo>
                <a:cubicBezTo>
                  <a:pt x="420" y="827"/>
                  <a:pt x="420" y="827"/>
                  <a:pt x="420" y="827"/>
                </a:cubicBezTo>
                <a:cubicBezTo>
                  <a:pt x="420" y="827"/>
                  <a:pt x="420" y="827"/>
                  <a:pt x="420" y="827"/>
                </a:cubicBezTo>
                <a:cubicBezTo>
                  <a:pt x="420" y="828"/>
                  <a:pt x="420" y="828"/>
                  <a:pt x="420" y="828"/>
                </a:cubicBezTo>
                <a:cubicBezTo>
                  <a:pt x="420" y="827"/>
                  <a:pt x="420" y="828"/>
                  <a:pt x="420" y="827"/>
                </a:cubicBezTo>
                <a:close/>
                <a:moveTo>
                  <a:pt x="630" y="827"/>
                </a:moveTo>
                <a:cubicBezTo>
                  <a:pt x="629" y="827"/>
                  <a:pt x="629" y="827"/>
                  <a:pt x="628" y="827"/>
                </a:cubicBezTo>
                <a:cubicBezTo>
                  <a:pt x="628" y="827"/>
                  <a:pt x="628" y="827"/>
                  <a:pt x="628" y="827"/>
                </a:cubicBezTo>
                <a:cubicBezTo>
                  <a:pt x="627" y="828"/>
                  <a:pt x="627" y="828"/>
                  <a:pt x="627" y="828"/>
                </a:cubicBezTo>
                <a:cubicBezTo>
                  <a:pt x="627" y="828"/>
                  <a:pt x="627" y="828"/>
                  <a:pt x="628" y="829"/>
                </a:cubicBezTo>
                <a:cubicBezTo>
                  <a:pt x="629" y="829"/>
                  <a:pt x="629" y="828"/>
                  <a:pt x="629" y="828"/>
                </a:cubicBezTo>
                <a:cubicBezTo>
                  <a:pt x="630" y="828"/>
                  <a:pt x="630" y="828"/>
                  <a:pt x="630" y="828"/>
                </a:cubicBezTo>
                <a:cubicBezTo>
                  <a:pt x="630" y="828"/>
                  <a:pt x="630" y="828"/>
                  <a:pt x="630" y="828"/>
                </a:cubicBezTo>
                <a:cubicBezTo>
                  <a:pt x="630" y="828"/>
                  <a:pt x="630" y="828"/>
                  <a:pt x="630" y="827"/>
                </a:cubicBezTo>
                <a:close/>
                <a:moveTo>
                  <a:pt x="603" y="828"/>
                </a:moveTo>
                <a:cubicBezTo>
                  <a:pt x="603" y="828"/>
                  <a:pt x="603" y="828"/>
                  <a:pt x="603" y="828"/>
                </a:cubicBezTo>
                <a:cubicBezTo>
                  <a:pt x="603" y="828"/>
                  <a:pt x="603" y="828"/>
                  <a:pt x="603" y="828"/>
                </a:cubicBezTo>
                <a:cubicBezTo>
                  <a:pt x="604" y="828"/>
                  <a:pt x="604" y="828"/>
                  <a:pt x="604" y="828"/>
                </a:cubicBezTo>
                <a:cubicBezTo>
                  <a:pt x="603" y="827"/>
                  <a:pt x="604" y="828"/>
                  <a:pt x="603" y="827"/>
                </a:cubicBezTo>
                <a:lnTo>
                  <a:pt x="603" y="828"/>
                </a:lnTo>
                <a:close/>
                <a:moveTo>
                  <a:pt x="631" y="828"/>
                </a:moveTo>
                <a:cubicBezTo>
                  <a:pt x="632" y="828"/>
                  <a:pt x="632" y="828"/>
                  <a:pt x="632" y="828"/>
                </a:cubicBezTo>
                <a:cubicBezTo>
                  <a:pt x="632" y="828"/>
                  <a:pt x="632" y="828"/>
                  <a:pt x="632" y="828"/>
                </a:cubicBezTo>
                <a:cubicBezTo>
                  <a:pt x="632" y="828"/>
                  <a:pt x="632" y="828"/>
                  <a:pt x="631" y="827"/>
                </a:cubicBezTo>
                <a:cubicBezTo>
                  <a:pt x="631" y="828"/>
                  <a:pt x="631" y="828"/>
                  <a:pt x="631" y="828"/>
                </a:cubicBezTo>
                <a:close/>
                <a:moveTo>
                  <a:pt x="459" y="828"/>
                </a:moveTo>
                <a:cubicBezTo>
                  <a:pt x="459" y="828"/>
                  <a:pt x="459" y="828"/>
                  <a:pt x="459" y="828"/>
                </a:cubicBezTo>
                <a:cubicBezTo>
                  <a:pt x="459" y="828"/>
                  <a:pt x="458" y="828"/>
                  <a:pt x="458" y="828"/>
                </a:cubicBezTo>
                <a:cubicBezTo>
                  <a:pt x="458" y="828"/>
                  <a:pt x="458" y="828"/>
                  <a:pt x="458" y="828"/>
                </a:cubicBezTo>
                <a:cubicBezTo>
                  <a:pt x="458" y="828"/>
                  <a:pt x="458" y="828"/>
                  <a:pt x="459" y="828"/>
                </a:cubicBezTo>
                <a:cubicBezTo>
                  <a:pt x="459" y="828"/>
                  <a:pt x="459" y="828"/>
                  <a:pt x="459" y="828"/>
                </a:cubicBezTo>
                <a:close/>
                <a:moveTo>
                  <a:pt x="597" y="828"/>
                </a:moveTo>
                <a:cubicBezTo>
                  <a:pt x="598" y="828"/>
                  <a:pt x="598" y="828"/>
                  <a:pt x="598" y="828"/>
                </a:cubicBezTo>
                <a:cubicBezTo>
                  <a:pt x="598" y="828"/>
                  <a:pt x="598" y="828"/>
                  <a:pt x="598" y="828"/>
                </a:cubicBezTo>
                <a:cubicBezTo>
                  <a:pt x="598" y="828"/>
                  <a:pt x="598" y="828"/>
                  <a:pt x="598" y="828"/>
                </a:cubicBezTo>
                <a:cubicBezTo>
                  <a:pt x="597" y="828"/>
                  <a:pt x="597" y="828"/>
                  <a:pt x="597" y="828"/>
                </a:cubicBezTo>
                <a:close/>
                <a:moveTo>
                  <a:pt x="460" y="829"/>
                </a:moveTo>
                <a:cubicBezTo>
                  <a:pt x="461" y="829"/>
                  <a:pt x="461" y="829"/>
                  <a:pt x="461" y="829"/>
                </a:cubicBezTo>
                <a:cubicBezTo>
                  <a:pt x="461" y="828"/>
                  <a:pt x="461" y="828"/>
                  <a:pt x="461" y="828"/>
                </a:cubicBezTo>
                <a:cubicBezTo>
                  <a:pt x="460" y="828"/>
                  <a:pt x="460" y="828"/>
                  <a:pt x="460" y="828"/>
                </a:cubicBezTo>
                <a:cubicBezTo>
                  <a:pt x="460" y="828"/>
                  <a:pt x="460" y="828"/>
                  <a:pt x="460" y="829"/>
                </a:cubicBezTo>
                <a:cubicBezTo>
                  <a:pt x="460" y="829"/>
                  <a:pt x="460" y="829"/>
                  <a:pt x="460" y="829"/>
                </a:cubicBezTo>
                <a:cubicBezTo>
                  <a:pt x="460" y="829"/>
                  <a:pt x="460" y="829"/>
                  <a:pt x="460" y="829"/>
                </a:cubicBezTo>
                <a:close/>
                <a:moveTo>
                  <a:pt x="617" y="829"/>
                </a:moveTo>
                <a:cubicBezTo>
                  <a:pt x="617" y="829"/>
                  <a:pt x="617" y="829"/>
                  <a:pt x="617" y="829"/>
                </a:cubicBezTo>
                <a:cubicBezTo>
                  <a:pt x="617" y="828"/>
                  <a:pt x="617" y="828"/>
                  <a:pt x="617" y="828"/>
                </a:cubicBezTo>
                <a:cubicBezTo>
                  <a:pt x="616" y="829"/>
                  <a:pt x="616" y="829"/>
                  <a:pt x="616" y="829"/>
                </a:cubicBezTo>
                <a:cubicBezTo>
                  <a:pt x="616" y="829"/>
                  <a:pt x="616" y="829"/>
                  <a:pt x="616" y="829"/>
                </a:cubicBezTo>
                <a:cubicBezTo>
                  <a:pt x="616" y="829"/>
                  <a:pt x="616" y="829"/>
                  <a:pt x="617" y="829"/>
                </a:cubicBezTo>
                <a:close/>
                <a:moveTo>
                  <a:pt x="592" y="829"/>
                </a:moveTo>
                <a:cubicBezTo>
                  <a:pt x="592" y="829"/>
                  <a:pt x="592" y="829"/>
                  <a:pt x="591" y="828"/>
                </a:cubicBezTo>
                <a:cubicBezTo>
                  <a:pt x="591" y="829"/>
                  <a:pt x="591" y="829"/>
                  <a:pt x="591" y="829"/>
                </a:cubicBezTo>
                <a:cubicBezTo>
                  <a:pt x="591" y="829"/>
                  <a:pt x="591" y="829"/>
                  <a:pt x="591" y="829"/>
                </a:cubicBezTo>
                <a:lnTo>
                  <a:pt x="592" y="829"/>
                </a:lnTo>
                <a:close/>
                <a:moveTo>
                  <a:pt x="636" y="829"/>
                </a:moveTo>
                <a:cubicBezTo>
                  <a:pt x="636" y="829"/>
                  <a:pt x="636" y="829"/>
                  <a:pt x="636" y="829"/>
                </a:cubicBezTo>
                <a:cubicBezTo>
                  <a:pt x="636" y="828"/>
                  <a:pt x="636" y="828"/>
                  <a:pt x="636" y="828"/>
                </a:cubicBezTo>
                <a:cubicBezTo>
                  <a:pt x="636" y="828"/>
                  <a:pt x="636" y="828"/>
                  <a:pt x="636" y="828"/>
                </a:cubicBezTo>
                <a:lnTo>
                  <a:pt x="636" y="829"/>
                </a:lnTo>
                <a:close/>
                <a:moveTo>
                  <a:pt x="383" y="829"/>
                </a:moveTo>
                <a:cubicBezTo>
                  <a:pt x="383" y="829"/>
                  <a:pt x="383" y="829"/>
                  <a:pt x="383" y="829"/>
                </a:cubicBezTo>
                <a:cubicBezTo>
                  <a:pt x="383" y="829"/>
                  <a:pt x="383" y="829"/>
                  <a:pt x="383" y="829"/>
                </a:cubicBezTo>
                <a:cubicBezTo>
                  <a:pt x="383" y="830"/>
                  <a:pt x="383" y="830"/>
                  <a:pt x="383" y="830"/>
                </a:cubicBezTo>
                <a:cubicBezTo>
                  <a:pt x="383" y="830"/>
                  <a:pt x="383" y="830"/>
                  <a:pt x="384" y="830"/>
                </a:cubicBezTo>
                <a:cubicBezTo>
                  <a:pt x="384" y="830"/>
                  <a:pt x="384" y="830"/>
                  <a:pt x="384" y="830"/>
                </a:cubicBezTo>
                <a:cubicBezTo>
                  <a:pt x="384" y="829"/>
                  <a:pt x="384" y="830"/>
                  <a:pt x="384" y="829"/>
                </a:cubicBezTo>
                <a:cubicBezTo>
                  <a:pt x="384" y="829"/>
                  <a:pt x="384" y="829"/>
                  <a:pt x="383" y="829"/>
                </a:cubicBezTo>
                <a:cubicBezTo>
                  <a:pt x="383" y="829"/>
                  <a:pt x="383" y="829"/>
                  <a:pt x="383" y="829"/>
                </a:cubicBezTo>
                <a:close/>
                <a:moveTo>
                  <a:pt x="618" y="836"/>
                </a:moveTo>
                <a:cubicBezTo>
                  <a:pt x="618" y="836"/>
                  <a:pt x="618" y="836"/>
                  <a:pt x="619" y="836"/>
                </a:cubicBezTo>
                <a:cubicBezTo>
                  <a:pt x="619" y="835"/>
                  <a:pt x="618" y="835"/>
                  <a:pt x="618" y="835"/>
                </a:cubicBezTo>
                <a:cubicBezTo>
                  <a:pt x="618" y="835"/>
                  <a:pt x="616" y="835"/>
                  <a:pt x="616" y="835"/>
                </a:cubicBezTo>
                <a:cubicBezTo>
                  <a:pt x="616" y="835"/>
                  <a:pt x="616" y="834"/>
                  <a:pt x="616" y="834"/>
                </a:cubicBezTo>
                <a:cubicBezTo>
                  <a:pt x="615" y="834"/>
                  <a:pt x="614" y="835"/>
                  <a:pt x="614" y="834"/>
                </a:cubicBezTo>
                <a:cubicBezTo>
                  <a:pt x="613" y="834"/>
                  <a:pt x="613" y="834"/>
                  <a:pt x="613" y="833"/>
                </a:cubicBezTo>
                <a:cubicBezTo>
                  <a:pt x="613" y="833"/>
                  <a:pt x="612" y="834"/>
                  <a:pt x="612" y="834"/>
                </a:cubicBezTo>
                <a:cubicBezTo>
                  <a:pt x="612" y="834"/>
                  <a:pt x="612" y="834"/>
                  <a:pt x="612" y="834"/>
                </a:cubicBezTo>
                <a:cubicBezTo>
                  <a:pt x="612" y="835"/>
                  <a:pt x="612" y="835"/>
                  <a:pt x="612" y="835"/>
                </a:cubicBezTo>
                <a:cubicBezTo>
                  <a:pt x="611" y="834"/>
                  <a:pt x="611" y="834"/>
                  <a:pt x="611" y="834"/>
                </a:cubicBezTo>
                <a:cubicBezTo>
                  <a:pt x="611" y="833"/>
                  <a:pt x="611" y="833"/>
                  <a:pt x="611" y="833"/>
                </a:cubicBezTo>
                <a:cubicBezTo>
                  <a:pt x="612" y="832"/>
                  <a:pt x="611" y="832"/>
                  <a:pt x="612" y="832"/>
                </a:cubicBezTo>
                <a:cubicBezTo>
                  <a:pt x="612" y="832"/>
                  <a:pt x="613" y="832"/>
                  <a:pt x="613" y="833"/>
                </a:cubicBezTo>
                <a:cubicBezTo>
                  <a:pt x="614" y="832"/>
                  <a:pt x="614" y="832"/>
                  <a:pt x="614" y="832"/>
                </a:cubicBezTo>
                <a:cubicBezTo>
                  <a:pt x="615" y="832"/>
                  <a:pt x="615" y="833"/>
                  <a:pt x="616" y="832"/>
                </a:cubicBezTo>
                <a:cubicBezTo>
                  <a:pt x="616" y="833"/>
                  <a:pt x="617" y="833"/>
                  <a:pt x="617" y="833"/>
                </a:cubicBezTo>
                <a:cubicBezTo>
                  <a:pt x="618" y="833"/>
                  <a:pt x="617" y="833"/>
                  <a:pt x="618" y="833"/>
                </a:cubicBezTo>
                <a:cubicBezTo>
                  <a:pt x="618" y="833"/>
                  <a:pt x="618" y="833"/>
                  <a:pt x="619" y="832"/>
                </a:cubicBezTo>
                <a:cubicBezTo>
                  <a:pt x="618" y="832"/>
                  <a:pt x="618" y="832"/>
                  <a:pt x="618" y="831"/>
                </a:cubicBezTo>
                <a:cubicBezTo>
                  <a:pt x="617" y="831"/>
                  <a:pt x="617" y="831"/>
                  <a:pt x="617" y="831"/>
                </a:cubicBezTo>
                <a:cubicBezTo>
                  <a:pt x="617" y="831"/>
                  <a:pt x="617" y="831"/>
                  <a:pt x="617" y="831"/>
                </a:cubicBezTo>
                <a:cubicBezTo>
                  <a:pt x="617" y="831"/>
                  <a:pt x="617" y="831"/>
                  <a:pt x="617" y="831"/>
                </a:cubicBezTo>
                <a:cubicBezTo>
                  <a:pt x="617" y="831"/>
                  <a:pt x="618" y="831"/>
                  <a:pt x="618" y="831"/>
                </a:cubicBezTo>
                <a:cubicBezTo>
                  <a:pt x="618" y="831"/>
                  <a:pt x="618" y="830"/>
                  <a:pt x="619" y="830"/>
                </a:cubicBezTo>
                <a:cubicBezTo>
                  <a:pt x="619" y="830"/>
                  <a:pt x="620" y="830"/>
                  <a:pt x="620" y="830"/>
                </a:cubicBezTo>
                <a:cubicBezTo>
                  <a:pt x="620" y="830"/>
                  <a:pt x="620" y="830"/>
                  <a:pt x="620" y="830"/>
                </a:cubicBezTo>
                <a:cubicBezTo>
                  <a:pt x="620" y="830"/>
                  <a:pt x="620" y="830"/>
                  <a:pt x="620" y="829"/>
                </a:cubicBezTo>
                <a:cubicBezTo>
                  <a:pt x="619" y="829"/>
                  <a:pt x="618" y="830"/>
                  <a:pt x="617" y="829"/>
                </a:cubicBezTo>
                <a:cubicBezTo>
                  <a:pt x="617" y="829"/>
                  <a:pt x="616" y="830"/>
                  <a:pt x="616" y="830"/>
                </a:cubicBezTo>
                <a:cubicBezTo>
                  <a:pt x="616" y="830"/>
                  <a:pt x="616" y="830"/>
                  <a:pt x="616" y="829"/>
                </a:cubicBezTo>
                <a:cubicBezTo>
                  <a:pt x="615" y="829"/>
                  <a:pt x="614" y="830"/>
                  <a:pt x="613" y="830"/>
                </a:cubicBezTo>
                <a:cubicBezTo>
                  <a:pt x="613" y="829"/>
                  <a:pt x="613" y="829"/>
                  <a:pt x="613" y="829"/>
                </a:cubicBezTo>
                <a:cubicBezTo>
                  <a:pt x="613" y="829"/>
                  <a:pt x="613" y="829"/>
                  <a:pt x="613" y="829"/>
                </a:cubicBezTo>
                <a:cubicBezTo>
                  <a:pt x="612" y="829"/>
                  <a:pt x="611" y="830"/>
                  <a:pt x="611" y="830"/>
                </a:cubicBezTo>
                <a:cubicBezTo>
                  <a:pt x="610" y="830"/>
                  <a:pt x="610" y="829"/>
                  <a:pt x="610" y="830"/>
                </a:cubicBezTo>
                <a:cubicBezTo>
                  <a:pt x="609" y="830"/>
                  <a:pt x="609" y="830"/>
                  <a:pt x="608" y="831"/>
                </a:cubicBezTo>
                <a:cubicBezTo>
                  <a:pt x="608" y="831"/>
                  <a:pt x="608" y="830"/>
                  <a:pt x="607" y="830"/>
                </a:cubicBezTo>
                <a:cubicBezTo>
                  <a:pt x="607" y="830"/>
                  <a:pt x="607" y="830"/>
                  <a:pt x="607" y="831"/>
                </a:cubicBezTo>
                <a:cubicBezTo>
                  <a:pt x="607" y="831"/>
                  <a:pt x="607" y="831"/>
                  <a:pt x="606" y="831"/>
                </a:cubicBezTo>
                <a:cubicBezTo>
                  <a:pt x="606" y="830"/>
                  <a:pt x="606" y="830"/>
                  <a:pt x="606" y="829"/>
                </a:cubicBezTo>
                <a:cubicBezTo>
                  <a:pt x="605" y="829"/>
                  <a:pt x="603" y="830"/>
                  <a:pt x="602" y="830"/>
                </a:cubicBezTo>
                <a:cubicBezTo>
                  <a:pt x="602" y="830"/>
                  <a:pt x="602" y="829"/>
                  <a:pt x="601" y="829"/>
                </a:cubicBezTo>
                <a:cubicBezTo>
                  <a:pt x="600" y="830"/>
                  <a:pt x="600" y="830"/>
                  <a:pt x="598" y="830"/>
                </a:cubicBezTo>
                <a:cubicBezTo>
                  <a:pt x="598" y="830"/>
                  <a:pt x="598" y="831"/>
                  <a:pt x="597" y="830"/>
                </a:cubicBezTo>
                <a:cubicBezTo>
                  <a:pt x="597" y="830"/>
                  <a:pt x="597" y="830"/>
                  <a:pt x="596" y="830"/>
                </a:cubicBezTo>
                <a:cubicBezTo>
                  <a:pt x="597" y="831"/>
                  <a:pt x="597" y="831"/>
                  <a:pt x="597" y="831"/>
                </a:cubicBezTo>
                <a:cubicBezTo>
                  <a:pt x="597" y="832"/>
                  <a:pt x="596" y="832"/>
                  <a:pt x="596" y="832"/>
                </a:cubicBezTo>
                <a:cubicBezTo>
                  <a:pt x="595" y="832"/>
                  <a:pt x="594" y="832"/>
                  <a:pt x="593" y="832"/>
                </a:cubicBezTo>
                <a:cubicBezTo>
                  <a:pt x="593" y="832"/>
                  <a:pt x="592" y="831"/>
                  <a:pt x="592" y="831"/>
                </a:cubicBezTo>
                <a:cubicBezTo>
                  <a:pt x="591" y="831"/>
                  <a:pt x="591" y="831"/>
                  <a:pt x="591" y="831"/>
                </a:cubicBezTo>
                <a:cubicBezTo>
                  <a:pt x="591" y="831"/>
                  <a:pt x="591" y="831"/>
                  <a:pt x="591" y="831"/>
                </a:cubicBezTo>
                <a:cubicBezTo>
                  <a:pt x="591" y="832"/>
                  <a:pt x="591" y="832"/>
                  <a:pt x="591" y="832"/>
                </a:cubicBezTo>
                <a:cubicBezTo>
                  <a:pt x="590" y="832"/>
                  <a:pt x="590" y="832"/>
                  <a:pt x="590" y="832"/>
                </a:cubicBezTo>
                <a:cubicBezTo>
                  <a:pt x="590" y="832"/>
                  <a:pt x="590" y="832"/>
                  <a:pt x="591" y="832"/>
                </a:cubicBezTo>
                <a:cubicBezTo>
                  <a:pt x="591" y="831"/>
                  <a:pt x="591" y="831"/>
                  <a:pt x="591" y="831"/>
                </a:cubicBezTo>
                <a:cubicBezTo>
                  <a:pt x="590" y="831"/>
                  <a:pt x="590" y="832"/>
                  <a:pt x="589" y="832"/>
                </a:cubicBezTo>
                <a:cubicBezTo>
                  <a:pt x="590" y="832"/>
                  <a:pt x="590" y="832"/>
                  <a:pt x="590" y="832"/>
                </a:cubicBezTo>
                <a:cubicBezTo>
                  <a:pt x="589" y="833"/>
                  <a:pt x="588" y="833"/>
                  <a:pt x="588" y="834"/>
                </a:cubicBezTo>
                <a:cubicBezTo>
                  <a:pt x="587" y="834"/>
                  <a:pt x="586" y="834"/>
                  <a:pt x="586" y="834"/>
                </a:cubicBezTo>
                <a:cubicBezTo>
                  <a:pt x="585" y="834"/>
                  <a:pt x="585" y="835"/>
                  <a:pt x="584" y="835"/>
                </a:cubicBezTo>
                <a:cubicBezTo>
                  <a:pt x="584" y="835"/>
                  <a:pt x="584" y="835"/>
                  <a:pt x="584" y="835"/>
                </a:cubicBezTo>
                <a:cubicBezTo>
                  <a:pt x="584" y="835"/>
                  <a:pt x="584" y="834"/>
                  <a:pt x="584" y="834"/>
                </a:cubicBezTo>
                <a:cubicBezTo>
                  <a:pt x="583" y="834"/>
                  <a:pt x="583" y="834"/>
                  <a:pt x="583" y="834"/>
                </a:cubicBezTo>
                <a:cubicBezTo>
                  <a:pt x="582" y="834"/>
                  <a:pt x="582" y="834"/>
                  <a:pt x="582" y="834"/>
                </a:cubicBezTo>
                <a:cubicBezTo>
                  <a:pt x="581" y="833"/>
                  <a:pt x="581" y="833"/>
                  <a:pt x="580" y="832"/>
                </a:cubicBezTo>
                <a:cubicBezTo>
                  <a:pt x="580" y="832"/>
                  <a:pt x="580" y="832"/>
                  <a:pt x="580" y="832"/>
                </a:cubicBezTo>
                <a:cubicBezTo>
                  <a:pt x="581" y="832"/>
                  <a:pt x="581" y="832"/>
                  <a:pt x="582" y="832"/>
                </a:cubicBezTo>
                <a:cubicBezTo>
                  <a:pt x="582" y="832"/>
                  <a:pt x="582" y="831"/>
                  <a:pt x="583" y="831"/>
                </a:cubicBezTo>
                <a:cubicBezTo>
                  <a:pt x="583" y="831"/>
                  <a:pt x="583" y="831"/>
                  <a:pt x="583" y="831"/>
                </a:cubicBezTo>
                <a:cubicBezTo>
                  <a:pt x="582" y="831"/>
                  <a:pt x="581" y="831"/>
                  <a:pt x="580" y="831"/>
                </a:cubicBezTo>
                <a:cubicBezTo>
                  <a:pt x="580" y="831"/>
                  <a:pt x="580" y="831"/>
                  <a:pt x="580" y="831"/>
                </a:cubicBezTo>
                <a:cubicBezTo>
                  <a:pt x="580" y="831"/>
                  <a:pt x="580" y="831"/>
                  <a:pt x="580" y="831"/>
                </a:cubicBezTo>
                <a:cubicBezTo>
                  <a:pt x="579" y="831"/>
                  <a:pt x="578" y="832"/>
                  <a:pt x="578" y="832"/>
                </a:cubicBezTo>
                <a:cubicBezTo>
                  <a:pt x="577" y="832"/>
                  <a:pt x="577" y="831"/>
                  <a:pt x="576" y="831"/>
                </a:cubicBezTo>
                <a:cubicBezTo>
                  <a:pt x="575" y="831"/>
                  <a:pt x="575" y="832"/>
                  <a:pt x="574" y="832"/>
                </a:cubicBezTo>
                <a:cubicBezTo>
                  <a:pt x="574" y="832"/>
                  <a:pt x="574" y="832"/>
                  <a:pt x="574" y="832"/>
                </a:cubicBezTo>
                <a:cubicBezTo>
                  <a:pt x="574" y="833"/>
                  <a:pt x="574" y="832"/>
                  <a:pt x="574" y="832"/>
                </a:cubicBezTo>
                <a:cubicBezTo>
                  <a:pt x="573" y="832"/>
                  <a:pt x="574" y="832"/>
                  <a:pt x="574" y="832"/>
                </a:cubicBezTo>
                <a:cubicBezTo>
                  <a:pt x="573" y="832"/>
                  <a:pt x="573" y="832"/>
                  <a:pt x="573" y="832"/>
                </a:cubicBezTo>
                <a:cubicBezTo>
                  <a:pt x="572" y="832"/>
                  <a:pt x="573" y="833"/>
                  <a:pt x="572" y="833"/>
                </a:cubicBezTo>
                <a:cubicBezTo>
                  <a:pt x="572" y="833"/>
                  <a:pt x="572" y="833"/>
                  <a:pt x="572" y="833"/>
                </a:cubicBezTo>
                <a:cubicBezTo>
                  <a:pt x="572" y="833"/>
                  <a:pt x="571" y="833"/>
                  <a:pt x="571" y="833"/>
                </a:cubicBezTo>
                <a:cubicBezTo>
                  <a:pt x="571" y="833"/>
                  <a:pt x="571" y="833"/>
                  <a:pt x="571" y="833"/>
                </a:cubicBezTo>
                <a:cubicBezTo>
                  <a:pt x="571" y="834"/>
                  <a:pt x="571" y="834"/>
                  <a:pt x="571" y="835"/>
                </a:cubicBezTo>
                <a:cubicBezTo>
                  <a:pt x="572" y="835"/>
                  <a:pt x="573" y="834"/>
                  <a:pt x="573" y="835"/>
                </a:cubicBezTo>
                <a:cubicBezTo>
                  <a:pt x="574" y="835"/>
                  <a:pt x="575" y="833"/>
                  <a:pt x="575" y="833"/>
                </a:cubicBezTo>
                <a:cubicBezTo>
                  <a:pt x="575" y="832"/>
                  <a:pt x="575" y="832"/>
                  <a:pt x="575" y="832"/>
                </a:cubicBezTo>
                <a:cubicBezTo>
                  <a:pt x="575" y="833"/>
                  <a:pt x="575" y="833"/>
                  <a:pt x="575" y="833"/>
                </a:cubicBezTo>
                <a:cubicBezTo>
                  <a:pt x="575" y="833"/>
                  <a:pt x="576" y="833"/>
                  <a:pt x="576" y="833"/>
                </a:cubicBezTo>
                <a:cubicBezTo>
                  <a:pt x="576" y="834"/>
                  <a:pt x="576" y="834"/>
                  <a:pt x="576" y="834"/>
                </a:cubicBezTo>
                <a:cubicBezTo>
                  <a:pt x="575" y="834"/>
                  <a:pt x="574" y="834"/>
                  <a:pt x="574" y="835"/>
                </a:cubicBezTo>
                <a:cubicBezTo>
                  <a:pt x="574" y="835"/>
                  <a:pt x="574" y="835"/>
                  <a:pt x="574" y="835"/>
                </a:cubicBezTo>
                <a:cubicBezTo>
                  <a:pt x="574" y="835"/>
                  <a:pt x="574" y="835"/>
                  <a:pt x="574" y="835"/>
                </a:cubicBezTo>
                <a:cubicBezTo>
                  <a:pt x="574" y="836"/>
                  <a:pt x="574" y="836"/>
                  <a:pt x="574" y="836"/>
                </a:cubicBezTo>
                <a:cubicBezTo>
                  <a:pt x="574" y="836"/>
                  <a:pt x="574" y="836"/>
                  <a:pt x="574" y="836"/>
                </a:cubicBezTo>
                <a:cubicBezTo>
                  <a:pt x="575" y="835"/>
                  <a:pt x="576" y="834"/>
                  <a:pt x="577" y="834"/>
                </a:cubicBezTo>
                <a:cubicBezTo>
                  <a:pt x="577" y="833"/>
                  <a:pt x="577" y="833"/>
                  <a:pt x="577" y="833"/>
                </a:cubicBezTo>
                <a:cubicBezTo>
                  <a:pt x="577" y="833"/>
                  <a:pt x="577" y="833"/>
                  <a:pt x="577" y="832"/>
                </a:cubicBezTo>
                <a:cubicBezTo>
                  <a:pt x="578" y="832"/>
                  <a:pt x="578" y="832"/>
                  <a:pt x="578" y="832"/>
                </a:cubicBezTo>
                <a:cubicBezTo>
                  <a:pt x="578" y="833"/>
                  <a:pt x="578" y="833"/>
                  <a:pt x="577" y="833"/>
                </a:cubicBezTo>
                <a:cubicBezTo>
                  <a:pt x="578" y="834"/>
                  <a:pt x="578" y="834"/>
                  <a:pt x="578" y="835"/>
                </a:cubicBezTo>
                <a:cubicBezTo>
                  <a:pt x="579" y="835"/>
                  <a:pt x="579" y="835"/>
                  <a:pt x="579" y="835"/>
                </a:cubicBezTo>
                <a:cubicBezTo>
                  <a:pt x="579" y="834"/>
                  <a:pt x="579" y="834"/>
                  <a:pt x="579" y="834"/>
                </a:cubicBezTo>
                <a:cubicBezTo>
                  <a:pt x="580" y="834"/>
                  <a:pt x="580" y="834"/>
                  <a:pt x="581" y="834"/>
                </a:cubicBezTo>
                <a:cubicBezTo>
                  <a:pt x="581" y="834"/>
                  <a:pt x="581" y="835"/>
                  <a:pt x="581" y="835"/>
                </a:cubicBezTo>
                <a:cubicBezTo>
                  <a:pt x="582" y="835"/>
                  <a:pt x="582" y="835"/>
                  <a:pt x="582" y="835"/>
                </a:cubicBezTo>
                <a:cubicBezTo>
                  <a:pt x="582" y="835"/>
                  <a:pt x="583" y="835"/>
                  <a:pt x="583" y="835"/>
                </a:cubicBezTo>
                <a:cubicBezTo>
                  <a:pt x="583" y="835"/>
                  <a:pt x="583" y="835"/>
                  <a:pt x="584" y="835"/>
                </a:cubicBezTo>
                <a:cubicBezTo>
                  <a:pt x="584" y="835"/>
                  <a:pt x="584" y="835"/>
                  <a:pt x="584" y="835"/>
                </a:cubicBezTo>
                <a:cubicBezTo>
                  <a:pt x="584" y="835"/>
                  <a:pt x="584" y="835"/>
                  <a:pt x="584" y="835"/>
                </a:cubicBezTo>
                <a:cubicBezTo>
                  <a:pt x="584" y="836"/>
                  <a:pt x="584" y="836"/>
                  <a:pt x="583" y="836"/>
                </a:cubicBezTo>
                <a:cubicBezTo>
                  <a:pt x="583" y="836"/>
                  <a:pt x="583" y="836"/>
                  <a:pt x="582" y="836"/>
                </a:cubicBezTo>
                <a:cubicBezTo>
                  <a:pt x="582" y="836"/>
                  <a:pt x="582" y="837"/>
                  <a:pt x="582" y="837"/>
                </a:cubicBezTo>
                <a:cubicBezTo>
                  <a:pt x="581" y="837"/>
                  <a:pt x="582" y="837"/>
                  <a:pt x="581" y="837"/>
                </a:cubicBezTo>
                <a:cubicBezTo>
                  <a:pt x="581" y="837"/>
                  <a:pt x="581" y="837"/>
                  <a:pt x="581" y="837"/>
                </a:cubicBezTo>
                <a:cubicBezTo>
                  <a:pt x="580" y="837"/>
                  <a:pt x="579" y="837"/>
                  <a:pt x="578" y="837"/>
                </a:cubicBezTo>
                <a:cubicBezTo>
                  <a:pt x="578" y="838"/>
                  <a:pt x="578" y="838"/>
                  <a:pt x="578" y="838"/>
                </a:cubicBezTo>
                <a:cubicBezTo>
                  <a:pt x="578" y="839"/>
                  <a:pt x="578" y="839"/>
                  <a:pt x="577" y="839"/>
                </a:cubicBezTo>
                <a:cubicBezTo>
                  <a:pt x="577" y="839"/>
                  <a:pt x="577" y="840"/>
                  <a:pt x="577" y="839"/>
                </a:cubicBezTo>
                <a:cubicBezTo>
                  <a:pt x="577" y="839"/>
                  <a:pt x="577" y="839"/>
                  <a:pt x="576" y="839"/>
                </a:cubicBezTo>
                <a:cubicBezTo>
                  <a:pt x="576" y="839"/>
                  <a:pt x="576" y="840"/>
                  <a:pt x="576" y="839"/>
                </a:cubicBezTo>
                <a:cubicBezTo>
                  <a:pt x="575" y="839"/>
                  <a:pt x="575" y="840"/>
                  <a:pt x="575" y="840"/>
                </a:cubicBezTo>
                <a:cubicBezTo>
                  <a:pt x="575" y="840"/>
                  <a:pt x="575" y="840"/>
                  <a:pt x="575" y="840"/>
                </a:cubicBezTo>
                <a:cubicBezTo>
                  <a:pt x="574" y="840"/>
                  <a:pt x="574" y="840"/>
                  <a:pt x="574" y="841"/>
                </a:cubicBezTo>
                <a:cubicBezTo>
                  <a:pt x="574" y="841"/>
                  <a:pt x="574" y="841"/>
                  <a:pt x="574" y="841"/>
                </a:cubicBezTo>
                <a:cubicBezTo>
                  <a:pt x="574" y="841"/>
                  <a:pt x="573" y="841"/>
                  <a:pt x="573" y="841"/>
                </a:cubicBezTo>
                <a:cubicBezTo>
                  <a:pt x="573" y="841"/>
                  <a:pt x="573" y="841"/>
                  <a:pt x="573" y="841"/>
                </a:cubicBezTo>
                <a:cubicBezTo>
                  <a:pt x="573" y="841"/>
                  <a:pt x="573" y="841"/>
                  <a:pt x="573" y="841"/>
                </a:cubicBezTo>
                <a:cubicBezTo>
                  <a:pt x="574" y="842"/>
                  <a:pt x="572" y="844"/>
                  <a:pt x="573" y="845"/>
                </a:cubicBezTo>
                <a:cubicBezTo>
                  <a:pt x="573" y="846"/>
                  <a:pt x="573" y="846"/>
                  <a:pt x="572" y="846"/>
                </a:cubicBezTo>
                <a:cubicBezTo>
                  <a:pt x="572" y="846"/>
                  <a:pt x="572" y="847"/>
                  <a:pt x="572" y="847"/>
                </a:cubicBezTo>
                <a:cubicBezTo>
                  <a:pt x="571" y="847"/>
                  <a:pt x="572" y="847"/>
                  <a:pt x="571" y="847"/>
                </a:cubicBezTo>
                <a:cubicBezTo>
                  <a:pt x="571" y="847"/>
                  <a:pt x="571" y="847"/>
                  <a:pt x="571" y="846"/>
                </a:cubicBezTo>
                <a:cubicBezTo>
                  <a:pt x="570" y="846"/>
                  <a:pt x="570" y="847"/>
                  <a:pt x="569" y="847"/>
                </a:cubicBezTo>
                <a:cubicBezTo>
                  <a:pt x="569" y="848"/>
                  <a:pt x="570" y="847"/>
                  <a:pt x="570" y="848"/>
                </a:cubicBezTo>
                <a:cubicBezTo>
                  <a:pt x="571" y="848"/>
                  <a:pt x="572" y="848"/>
                  <a:pt x="573" y="848"/>
                </a:cubicBezTo>
                <a:cubicBezTo>
                  <a:pt x="573" y="848"/>
                  <a:pt x="573" y="847"/>
                  <a:pt x="573" y="847"/>
                </a:cubicBezTo>
                <a:cubicBezTo>
                  <a:pt x="574" y="847"/>
                  <a:pt x="574" y="847"/>
                  <a:pt x="574" y="847"/>
                </a:cubicBezTo>
                <a:cubicBezTo>
                  <a:pt x="574" y="847"/>
                  <a:pt x="574" y="847"/>
                  <a:pt x="574" y="847"/>
                </a:cubicBezTo>
                <a:cubicBezTo>
                  <a:pt x="574" y="846"/>
                  <a:pt x="574" y="847"/>
                  <a:pt x="574" y="846"/>
                </a:cubicBezTo>
                <a:cubicBezTo>
                  <a:pt x="574" y="846"/>
                  <a:pt x="574" y="846"/>
                  <a:pt x="574" y="846"/>
                </a:cubicBezTo>
                <a:cubicBezTo>
                  <a:pt x="575" y="846"/>
                  <a:pt x="575" y="846"/>
                  <a:pt x="575" y="846"/>
                </a:cubicBezTo>
                <a:cubicBezTo>
                  <a:pt x="576" y="846"/>
                  <a:pt x="576" y="846"/>
                  <a:pt x="576" y="846"/>
                </a:cubicBezTo>
                <a:cubicBezTo>
                  <a:pt x="576" y="845"/>
                  <a:pt x="576" y="845"/>
                  <a:pt x="576" y="845"/>
                </a:cubicBezTo>
                <a:cubicBezTo>
                  <a:pt x="576" y="845"/>
                  <a:pt x="576" y="845"/>
                  <a:pt x="575" y="846"/>
                </a:cubicBezTo>
                <a:cubicBezTo>
                  <a:pt x="575" y="845"/>
                  <a:pt x="575" y="845"/>
                  <a:pt x="575" y="845"/>
                </a:cubicBezTo>
                <a:cubicBezTo>
                  <a:pt x="575" y="845"/>
                  <a:pt x="575" y="845"/>
                  <a:pt x="575" y="845"/>
                </a:cubicBezTo>
                <a:cubicBezTo>
                  <a:pt x="576" y="845"/>
                  <a:pt x="576" y="845"/>
                  <a:pt x="577" y="845"/>
                </a:cubicBezTo>
                <a:cubicBezTo>
                  <a:pt x="577" y="845"/>
                  <a:pt x="577" y="845"/>
                  <a:pt x="577" y="845"/>
                </a:cubicBezTo>
                <a:cubicBezTo>
                  <a:pt x="577" y="846"/>
                  <a:pt x="577" y="846"/>
                  <a:pt x="576" y="846"/>
                </a:cubicBezTo>
                <a:cubicBezTo>
                  <a:pt x="577" y="846"/>
                  <a:pt x="577" y="846"/>
                  <a:pt x="577" y="847"/>
                </a:cubicBezTo>
                <a:cubicBezTo>
                  <a:pt x="577" y="846"/>
                  <a:pt x="577" y="847"/>
                  <a:pt x="577" y="846"/>
                </a:cubicBezTo>
                <a:cubicBezTo>
                  <a:pt x="578" y="846"/>
                  <a:pt x="580" y="845"/>
                  <a:pt x="581" y="846"/>
                </a:cubicBezTo>
                <a:cubicBezTo>
                  <a:pt x="581" y="846"/>
                  <a:pt x="581" y="846"/>
                  <a:pt x="581" y="846"/>
                </a:cubicBezTo>
                <a:cubicBezTo>
                  <a:pt x="581" y="847"/>
                  <a:pt x="581" y="846"/>
                  <a:pt x="580" y="846"/>
                </a:cubicBezTo>
                <a:cubicBezTo>
                  <a:pt x="581" y="846"/>
                  <a:pt x="581" y="847"/>
                  <a:pt x="581" y="847"/>
                </a:cubicBezTo>
                <a:cubicBezTo>
                  <a:pt x="580" y="847"/>
                  <a:pt x="580" y="847"/>
                  <a:pt x="580" y="847"/>
                </a:cubicBezTo>
                <a:cubicBezTo>
                  <a:pt x="579" y="847"/>
                  <a:pt x="579" y="847"/>
                  <a:pt x="579" y="847"/>
                </a:cubicBezTo>
                <a:cubicBezTo>
                  <a:pt x="579" y="848"/>
                  <a:pt x="579" y="848"/>
                  <a:pt x="579" y="848"/>
                </a:cubicBezTo>
                <a:cubicBezTo>
                  <a:pt x="580" y="848"/>
                  <a:pt x="580" y="847"/>
                  <a:pt x="580" y="848"/>
                </a:cubicBezTo>
                <a:cubicBezTo>
                  <a:pt x="581" y="847"/>
                  <a:pt x="582" y="845"/>
                  <a:pt x="583" y="844"/>
                </a:cubicBezTo>
                <a:cubicBezTo>
                  <a:pt x="583" y="844"/>
                  <a:pt x="583" y="844"/>
                  <a:pt x="583" y="844"/>
                </a:cubicBezTo>
                <a:cubicBezTo>
                  <a:pt x="584" y="844"/>
                  <a:pt x="584" y="844"/>
                  <a:pt x="584" y="844"/>
                </a:cubicBezTo>
                <a:cubicBezTo>
                  <a:pt x="584" y="844"/>
                  <a:pt x="584" y="844"/>
                  <a:pt x="584" y="844"/>
                </a:cubicBezTo>
                <a:cubicBezTo>
                  <a:pt x="584" y="844"/>
                  <a:pt x="584" y="844"/>
                  <a:pt x="583" y="844"/>
                </a:cubicBezTo>
                <a:cubicBezTo>
                  <a:pt x="583" y="843"/>
                  <a:pt x="583" y="842"/>
                  <a:pt x="584" y="842"/>
                </a:cubicBezTo>
                <a:cubicBezTo>
                  <a:pt x="585" y="842"/>
                  <a:pt x="586" y="843"/>
                  <a:pt x="587" y="844"/>
                </a:cubicBezTo>
                <a:cubicBezTo>
                  <a:pt x="587" y="844"/>
                  <a:pt x="587" y="844"/>
                  <a:pt x="587" y="844"/>
                </a:cubicBezTo>
                <a:cubicBezTo>
                  <a:pt x="587" y="844"/>
                  <a:pt x="587" y="844"/>
                  <a:pt x="587" y="844"/>
                </a:cubicBezTo>
                <a:cubicBezTo>
                  <a:pt x="587" y="843"/>
                  <a:pt x="587" y="843"/>
                  <a:pt x="587" y="843"/>
                </a:cubicBezTo>
                <a:cubicBezTo>
                  <a:pt x="587" y="843"/>
                  <a:pt x="587" y="843"/>
                  <a:pt x="587" y="843"/>
                </a:cubicBezTo>
                <a:cubicBezTo>
                  <a:pt x="587" y="843"/>
                  <a:pt x="587" y="843"/>
                  <a:pt x="587" y="843"/>
                </a:cubicBezTo>
                <a:cubicBezTo>
                  <a:pt x="586" y="842"/>
                  <a:pt x="586" y="842"/>
                  <a:pt x="586" y="842"/>
                </a:cubicBezTo>
                <a:cubicBezTo>
                  <a:pt x="586" y="842"/>
                  <a:pt x="586" y="842"/>
                  <a:pt x="586" y="842"/>
                </a:cubicBezTo>
                <a:cubicBezTo>
                  <a:pt x="586" y="842"/>
                  <a:pt x="586" y="842"/>
                  <a:pt x="586" y="842"/>
                </a:cubicBezTo>
                <a:cubicBezTo>
                  <a:pt x="586" y="842"/>
                  <a:pt x="586" y="842"/>
                  <a:pt x="586" y="841"/>
                </a:cubicBezTo>
                <a:cubicBezTo>
                  <a:pt x="586" y="841"/>
                  <a:pt x="587" y="841"/>
                  <a:pt x="588" y="841"/>
                </a:cubicBezTo>
                <a:cubicBezTo>
                  <a:pt x="588" y="842"/>
                  <a:pt x="588" y="842"/>
                  <a:pt x="588" y="842"/>
                </a:cubicBezTo>
                <a:cubicBezTo>
                  <a:pt x="588" y="843"/>
                  <a:pt x="588" y="843"/>
                  <a:pt x="588" y="843"/>
                </a:cubicBezTo>
                <a:cubicBezTo>
                  <a:pt x="588" y="843"/>
                  <a:pt x="588" y="844"/>
                  <a:pt x="588" y="844"/>
                </a:cubicBezTo>
                <a:cubicBezTo>
                  <a:pt x="588" y="844"/>
                  <a:pt x="588" y="844"/>
                  <a:pt x="589" y="844"/>
                </a:cubicBezTo>
                <a:cubicBezTo>
                  <a:pt x="589" y="845"/>
                  <a:pt x="589" y="844"/>
                  <a:pt x="589" y="845"/>
                </a:cubicBezTo>
                <a:cubicBezTo>
                  <a:pt x="589" y="845"/>
                  <a:pt x="589" y="845"/>
                  <a:pt x="589" y="845"/>
                </a:cubicBezTo>
                <a:cubicBezTo>
                  <a:pt x="589" y="845"/>
                  <a:pt x="590" y="845"/>
                  <a:pt x="590" y="845"/>
                </a:cubicBezTo>
                <a:cubicBezTo>
                  <a:pt x="590" y="845"/>
                  <a:pt x="590" y="845"/>
                  <a:pt x="590" y="845"/>
                </a:cubicBezTo>
                <a:cubicBezTo>
                  <a:pt x="590" y="845"/>
                  <a:pt x="590" y="845"/>
                  <a:pt x="589" y="844"/>
                </a:cubicBezTo>
                <a:cubicBezTo>
                  <a:pt x="589" y="844"/>
                  <a:pt x="589" y="844"/>
                  <a:pt x="589" y="844"/>
                </a:cubicBezTo>
                <a:cubicBezTo>
                  <a:pt x="590" y="844"/>
                  <a:pt x="589" y="844"/>
                  <a:pt x="590" y="844"/>
                </a:cubicBezTo>
                <a:cubicBezTo>
                  <a:pt x="590" y="844"/>
                  <a:pt x="590" y="844"/>
                  <a:pt x="590" y="844"/>
                </a:cubicBezTo>
                <a:cubicBezTo>
                  <a:pt x="590" y="844"/>
                  <a:pt x="590" y="844"/>
                  <a:pt x="590" y="843"/>
                </a:cubicBezTo>
                <a:cubicBezTo>
                  <a:pt x="590" y="843"/>
                  <a:pt x="590" y="843"/>
                  <a:pt x="590" y="843"/>
                </a:cubicBezTo>
                <a:cubicBezTo>
                  <a:pt x="590" y="843"/>
                  <a:pt x="590" y="843"/>
                  <a:pt x="591" y="843"/>
                </a:cubicBezTo>
                <a:cubicBezTo>
                  <a:pt x="591" y="843"/>
                  <a:pt x="590" y="844"/>
                  <a:pt x="590" y="844"/>
                </a:cubicBezTo>
                <a:cubicBezTo>
                  <a:pt x="590" y="845"/>
                  <a:pt x="590" y="844"/>
                  <a:pt x="591" y="845"/>
                </a:cubicBezTo>
                <a:cubicBezTo>
                  <a:pt x="592" y="845"/>
                  <a:pt x="592" y="844"/>
                  <a:pt x="594" y="844"/>
                </a:cubicBezTo>
                <a:cubicBezTo>
                  <a:pt x="594" y="843"/>
                  <a:pt x="594" y="843"/>
                  <a:pt x="594" y="843"/>
                </a:cubicBezTo>
                <a:cubicBezTo>
                  <a:pt x="595" y="842"/>
                  <a:pt x="594" y="842"/>
                  <a:pt x="594" y="841"/>
                </a:cubicBezTo>
                <a:cubicBezTo>
                  <a:pt x="594" y="841"/>
                  <a:pt x="593" y="841"/>
                  <a:pt x="593" y="841"/>
                </a:cubicBezTo>
                <a:cubicBezTo>
                  <a:pt x="593" y="842"/>
                  <a:pt x="593" y="842"/>
                  <a:pt x="594" y="842"/>
                </a:cubicBezTo>
                <a:cubicBezTo>
                  <a:pt x="593" y="843"/>
                  <a:pt x="593" y="843"/>
                  <a:pt x="592" y="844"/>
                </a:cubicBezTo>
                <a:cubicBezTo>
                  <a:pt x="592" y="844"/>
                  <a:pt x="592" y="844"/>
                  <a:pt x="592" y="844"/>
                </a:cubicBezTo>
                <a:cubicBezTo>
                  <a:pt x="592" y="844"/>
                  <a:pt x="592" y="844"/>
                  <a:pt x="592" y="844"/>
                </a:cubicBezTo>
                <a:cubicBezTo>
                  <a:pt x="592" y="842"/>
                  <a:pt x="593" y="842"/>
                  <a:pt x="592" y="841"/>
                </a:cubicBezTo>
                <a:cubicBezTo>
                  <a:pt x="592" y="841"/>
                  <a:pt x="592" y="841"/>
                  <a:pt x="592" y="841"/>
                </a:cubicBezTo>
                <a:cubicBezTo>
                  <a:pt x="594" y="840"/>
                  <a:pt x="595" y="840"/>
                  <a:pt x="597" y="841"/>
                </a:cubicBezTo>
                <a:cubicBezTo>
                  <a:pt x="598" y="841"/>
                  <a:pt x="598" y="840"/>
                  <a:pt x="599" y="841"/>
                </a:cubicBezTo>
                <a:cubicBezTo>
                  <a:pt x="599" y="841"/>
                  <a:pt x="599" y="841"/>
                  <a:pt x="599" y="841"/>
                </a:cubicBezTo>
                <a:cubicBezTo>
                  <a:pt x="599" y="840"/>
                  <a:pt x="599" y="840"/>
                  <a:pt x="599" y="840"/>
                </a:cubicBezTo>
                <a:cubicBezTo>
                  <a:pt x="599" y="840"/>
                  <a:pt x="599" y="840"/>
                  <a:pt x="599" y="840"/>
                </a:cubicBezTo>
                <a:cubicBezTo>
                  <a:pt x="600" y="840"/>
                  <a:pt x="600" y="840"/>
                  <a:pt x="600" y="841"/>
                </a:cubicBezTo>
                <a:cubicBezTo>
                  <a:pt x="601" y="841"/>
                  <a:pt x="601" y="841"/>
                  <a:pt x="602" y="840"/>
                </a:cubicBezTo>
                <a:cubicBezTo>
                  <a:pt x="603" y="840"/>
                  <a:pt x="603" y="840"/>
                  <a:pt x="603" y="840"/>
                </a:cubicBezTo>
                <a:cubicBezTo>
                  <a:pt x="604" y="839"/>
                  <a:pt x="603" y="840"/>
                  <a:pt x="604" y="840"/>
                </a:cubicBezTo>
                <a:cubicBezTo>
                  <a:pt x="604" y="840"/>
                  <a:pt x="604" y="841"/>
                  <a:pt x="604" y="841"/>
                </a:cubicBezTo>
                <a:cubicBezTo>
                  <a:pt x="605" y="841"/>
                  <a:pt x="605" y="841"/>
                  <a:pt x="605" y="842"/>
                </a:cubicBezTo>
                <a:cubicBezTo>
                  <a:pt x="606" y="841"/>
                  <a:pt x="606" y="841"/>
                  <a:pt x="607" y="840"/>
                </a:cubicBezTo>
                <a:cubicBezTo>
                  <a:pt x="606" y="839"/>
                  <a:pt x="606" y="840"/>
                  <a:pt x="605" y="840"/>
                </a:cubicBezTo>
                <a:cubicBezTo>
                  <a:pt x="605" y="839"/>
                  <a:pt x="605" y="839"/>
                  <a:pt x="605" y="839"/>
                </a:cubicBezTo>
                <a:cubicBezTo>
                  <a:pt x="604" y="839"/>
                  <a:pt x="604" y="839"/>
                  <a:pt x="604" y="839"/>
                </a:cubicBezTo>
                <a:cubicBezTo>
                  <a:pt x="603" y="839"/>
                  <a:pt x="603" y="837"/>
                  <a:pt x="601" y="837"/>
                </a:cubicBezTo>
                <a:cubicBezTo>
                  <a:pt x="601" y="836"/>
                  <a:pt x="601" y="836"/>
                  <a:pt x="601" y="836"/>
                </a:cubicBezTo>
                <a:cubicBezTo>
                  <a:pt x="602" y="837"/>
                  <a:pt x="602" y="837"/>
                  <a:pt x="602" y="837"/>
                </a:cubicBezTo>
                <a:cubicBezTo>
                  <a:pt x="602" y="837"/>
                  <a:pt x="603" y="837"/>
                  <a:pt x="604" y="836"/>
                </a:cubicBezTo>
                <a:cubicBezTo>
                  <a:pt x="605" y="836"/>
                  <a:pt x="605" y="837"/>
                  <a:pt x="605" y="837"/>
                </a:cubicBezTo>
                <a:cubicBezTo>
                  <a:pt x="606" y="837"/>
                  <a:pt x="606" y="837"/>
                  <a:pt x="607" y="836"/>
                </a:cubicBezTo>
                <a:cubicBezTo>
                  <a:pt x="608" y="836"/>
                  <a:pt x="608" y="837"/>
                  <a:pt x="608" y="837"/>
                </a:cubicBezTo>
                <a:cubicBezTo>
                  <a:pt x="609" y="837"/>
                  <a:pt x="609" y="837"/>
                  <a:pt x="609" y="837"/>
                </a:cubicBezTo>
                <a:cubicBezTo>
                  <a:pt x="609" y="837"/>
                  <a:pt x="612" y="837"/>
                  <a:pt x="612" y="837"/>
                </a:cubicBezTo>
                <a:cubicBezTo>
                  <a:pt x="612" y="837"/>
                  <a:pt x="612" y="837"/>
                  <a:pt x="612" y="837"/>
                </a:cubicBezTo>
                <a:cubicBezTo>
                  <a:pt x="612" y="837"/>
                  <a:pt x="612" y="837"/>
                  <a:pt x="612" y="837"/>
                </a:cubicBezTo>
                <a:cubicBezTo>
                  <a:pt x="612" y="836"/>
                  <a:pt x="612" y="836"/>
                  <a:pt x="612" y="836"/>
                </a:cubicBezTo>
                <a:cubicBezTo>
                  <a:pt x="612" y="835"/>
                  <a:pt x="612" y="835"/>
                  <a:pt x="612" y="835"/>
                </a:cubicBezTo>
                <a:cubicBezTo>
                  <a:pt x="612" y="835"/>
                  <a:pt x="612" y="835"/>
                  <a:pt x="613" y="836"/>
                </a:cubicBezTo>
                <a:cubicBezTo>
                  <a:pt x="613" y="836"/>
                  <a:pt x="613" y="836"/>
                  <a:pt x="613" y="836"/>
                </a:cubicBezTo>
                <a:cubicBezTo>
                  <a:pt x="613" y="836"/>
                  <a:pt x="613" y="836"/>
                  <a:pt x="613" y="837"/>
                </a:cubicBezTo>
                <a:cubicBezTo>
                  <a:pt x="614" y="836"/>
                  <a:pt x="614" y="836"/>
                  <a:pt x="614" y="835"/>
                </a:cubicBezTo>
                <a:cubicBezTo>
                  <a:pt x="615" y="836"/>
                  <a:pt x="616" y="837"/>
                  <a:pt x="618" y="837"/>
                </a:cubicBezTo>
                <a:cubicBezTo>
                  <a:pt x="618" y="836"/>
                  <a:pt x="618" y="836"/>
                  <a:pt x="618" y="836"/>
                </a:cubicBezTo>
                <a:close/>
                <a:moveTo>
                  <a:pt x="570" y="847"/>
                </a:moveTo>
                <a:cubicBezTo>
                  <a:pt x="570" y="847"/>
                  <a:pt x="570" y="847"/>
                  <a:pt x="570" y="847"/>
                </a:cubicBezTo>
                <a:cubicBezTo>
                  <a:pt x="570" y="847"/>
                  <a:pt x="570" y="847"/>
                  <a:pt x="570" y="847"/>
                </a:cubicBezTo>
                <a:cubicBezTo>
                  <a:pt x="570" y="847"/>
                  <a:pt x="570" y="847"/>
                  <a:pt x="570" y="847"/>
                </a:cubicBezTo>
                <a:cubicBezTo>
                  <a:pt x="570" y="847"/>
                  <a:pt x="570" y="847"/>
                  <a:pt x="571" y="847"/>
                </a:cubicBezTo>
                <a:lnTo>
                  <a:pt x="570" y="847"/>
                </a:lnTo>
                <a:close/>
                <a:moveTo>
                  <a:pt x="573" y="847"/>
                </a:moveTo>
                <a:cubicBezTo>
                  <a:pt x="573" y="846"/>
                  <a:pt x="573" y="846"/>
                  <a:pt x="573" y="846"/>
                </a:cubicBezTo>
                <a:cubicBezTo>
                  <a:pt x="573" y="846"/>
                  <a:pt x="573" y="846"/>
                  <a:pt x="573" y="846"/>
                </a:cubicBezTo>
                <a:cubicBezTo>
                  <a:pt x="573" y="846"/>
                  <a:pt x="573" y="846"/>
                  <a:pt x="573" y="846"/>
                </a:cubicBezTo>
                <a:cubicBezTo>
                  <a:pt x="574" y="846"/>
                  <a:pt x="574" y="846"/>
                  <a:pt x="574" y="847"/>
                </a:cubicBezTo>
                <a:lnTo>
                  <a:pt x="573" y="847"/>
                </a:lnTo>
                <a:close/>
                <a:moveTo>
                  <a:pt x="574" y="844"/>
                </a:moveTo>
                <a:cubicBezTo>
                  <a:pt x="574" y="844"/>
                  <a:pt x="575" y="844"/>
                  <a:pt x="575" y="844"/>
                </a:cubicBezTo>
                <a:cubicBezTo>
                  <a:pt x="574" y="844"/>
                  <a:pt x="575" y="844"/>
                  <a:pt x="574" y="844"/>
                </a:cubicBezTo>
                <a:close/>
                <a:moveTo>
                  <a:pt x="575" y="843"/>
                </a:moveTo>
                <a:cubicBezTo>
                  <a:pt x="574" y="843"/>
                  <a:pt x="574" y="843"/>
                  <a:pt x="574" y="843"/>
                </a:cubicBezTo>
                <a:cubicBezTo>
                  <a:pt x="574" y="842"/>
                  <a:pt x="574" y="842"/>
                  <a:pt x="574" y="842"/>
                </a:cubicBezTo>
                <a:cubicBezTo>
                  <a:pt x="574" y="842"/>
                  <a:pt x="574" y="842"/>
                  <a:pt x="574" y="842"/>
                </a:cubicBezTo>
                <a:cubicBezTo>
                  <a:pt x="575" y="842"/>
                  <a:pt x="575" y="842"/>
                  <a:pt x="575" y="843"/>
                </a:cubicBezTo>
                <a:close/>
                <a:moveTo>
                  <a:pt x="577" y="845"/>
                </a:moveTo>
                <a:cubicBezTo>
                  <a:pt x="577" y="845"/>
                  <a:pt x="576" y="844"/>
                  <a:pt x="576" y="844"/>
                </a:cubicBezTo>
                <a:cubicBezTo>
                  <a:pt x="576" y="844"/>
                  <a:pt x="576" y="844"/>
                  <a:pt x="576" y="843"/>
                </a:cubicBezTo>
                <a:cubicBezTo>
                  <a:pt x="577" y="843"/>
                  <a:pt x="577" y="843"/>
                  <a:pt x="577" y="843"/>
                </a:cubicBezTo>
                <a:cubicBezTo>
                  <a:pt x="577" y="844"/>
                  <a:pt x="577" y="844"/>
                  <a:pt x="577" y="844"/>
                </a:cubicBezTo>
                <a:cubicBezTo>
                  <a:pt x="577" y="844"/>
                  <a:pt x="577" y="844"/>
                  <a:pt x="577" y="844"/>
                </a:cubicBezTo>
                <a:lnTo>
                  <a:pt x="577" y="845"/>
                </a:lnTo>
                <a:close/>
                <a:moveTo>
                  <a:pt x="579" y="841"/>
                </a:moveTo>
                <a:cubicBezTo>
                  <a:pt x="579" y="841"/>
                  <a:pt x="579" y="841"/>
                  <a:pt x="579" y="841"/>
                </a:cubicBezTo>
                <a:cubicBezTo>
                  <a:pt x="579" y="841"/>
                  <a:pt x="579" y="841"/>
                  <a:pt x="579" y="841"/>
                </a:cubicBezTo>
                <a:cubicBezTo>
                  <a:pt x="579" y="842"/>
                  <a:pt x="579" y="842"/>
                  <a:pt x="579" y="842"/>
                </a:cubicBezTo>
                <a:cubicBezTo>
                  <a:pt x="579" y="842"/>
                  <a:pt x="579" y="842"/>
                  <a:pt x="578" y="842"/>
                </a:cubicBezTo>
                <a:cubicBezTo>
                  <a:pt x="578" y="842"/>
                  <a:pt x="578" y="842"/>
                  <a:pt x="578" y="841"/>
                </a:cubicBezTo>
                <a:lnTo>
                  <a:pt x="579" y="841"/>
                </a:lnTo>
                <a:close/>
                <a:moveTo>
                  <a:pt x="581" y="845"/>
                </a:moveTo>
                <a:cubicBezTo>
                  <a:pt x="581" y="845"/>
                  <a:pt x="581" y="845"/>
                  <a:pt x="581" y="844"/>
                </a:cubicBezTo>
                <a:cubicBezTo>
                  <a:pt x="580" y="845"/>
                  <a:pt x="579" y="845"/>
                  <a:pt x="578" y="845"/>
                </a:cubicBezTo>
                <a:cubicBezTo>
                  <a:pt x="578" y="845"/>
                  <a:pt x="577" y="845"/>
                  <a:pt x="577" y="844"/>
                </a:cubicBezTo>
                <a:cubicBezTo>
                  <a:pt x="577" y="844"/>
                  <a:pt x="577" y="844"/>
                  <a:pt x="577" y="844"/>
                </a:cubicBezTo>
                <a:cubicBezTo>
                  <a:pt x="578" y="844"/>
                  <a:pt x="578" y="843"/>
                  <a:pt x="578" y="843"/>
                </a:cubicBezTo>
                <a:cubicBezTo>
                  <a:pt x="578" y="843"/>
                  <a:pt x="578" y="843"/>
                  <a:pt x="578" y="843"/>
                </a:cubicBezTo>
                <a:cubicBezTo>
                  <a:pt x="579" y="843"/>
                  <a:pt x="579" y="843"/>
                  <a:pt x="579" y="843"/>
                </a:cubicBezTo>
                <a:cubicBezTo>
                  <a:pt x="579" y="843"/>
                  <a:pt x="579" y="843"/>
                  <a:pt x="579" y="843"/>
                </a:cubicBezTo>
                <a:cubicBezTo>
                  <a:pt x="579" y="844"/>
                  <a:pt x="579" y="844"/>
                  <a:pt x="579" y="844"/>
                </a:cubicBezTo>
                <a:cubicBezTo>
                  <a:pt x="579" y="844"/>
                  <a:pt x="579" y="844"/>
                  <a:pt x="579" y="844"/>
                </a:cubicBezTo>
                <a:cubicBezTo>
                  <a:pt x="580" y="845"/>
                  <a:pt x="580" y="844"/>
                  <a:pt x="581" y="844"/>
                </a:cubicBezTo>
                <a:cubicBezTo>
                  <a:pt x="581" y="844"/>
                  <a:pt x="581" y="843"/>
                  <a:pt x="581" y="843"/>
                </a:cubicBezTo>
                <a:cubicBezTo>
                  <a:pt x="582" y="843"/>
                  <a:pt x="582" y="843"/>
                  <a:pt x="582" y="843"/>
                </a:cubicBezTo>
                <a:cubicBezTo>
                  <a:pt x="582" y="843"/>
                  <a:pt x="582" y="844"/>
                  <a:pt x="581" y="845"/>
                </a:cubicBezTo>
                <a:close/>
                <a:moveTo>
                  <a:pt x="587" y="835"/>
                </a:moveTo>
                <a:cubicBezTo>
                  <a:pt x="587" y="835"/>
                  <a:pt x="587" y="835"/>
                  <a:pt x="587" y="835"/>
                </a:cubicBezTo>
                <a:cubicBezTo>
                  <a:pt x="587" y="835"/>
                  <a:pt x="587" y="835"/>
                  <a:pt x="587" y="835"/>
                </a:cubicBezTo>
                <a:cubicBezTo>
                  <a:pt x="587" y="835"/>
                  <a:pt x="587" y="835"/>
                  <a:pt x="587" y="835"/>
                </a:cubicBezTo>
                <a:close/>
                <a:moveTo>
                  <a:pt x="588" y="836"/>
                </a:moveTo>
                <a:cubicBezTo>
                  <a:pt x="587" y="836"/>
                  <a:pt x="587" y="836"/>
                  <a:pt x="587" y="836"/>
                </a:cubicBezTo>
                <a:cubicBezTo>
                  <a:pt x="588" y="836"/>
                  <a:pt x="588" y="836"/>
                  <a:pt x="588" y="836"/>
                </a:cubicBezTo>
                <a:cubicBezTo>
                  <a:pt x="588" y="836"/>
                  <a:pt x="588" y="836"/>
                  <a:pt x="588" y="836"/>
                </a:cubicBezTo>
                <a:cubicBezTo>
                  <a:pt x="588" y="836"/>
                  <a:pt x="588" y="836"/>
                  <a:pt x="588" y="836"/>
                </a:cubicBezTo>
                <a:cubicBezTo>
                  <a:pt x="588" y="837"/>
                  <a:pt x="588" y="837"/>
                  <a:pt x="588" y="837"/>
                </a:cubicBezTo>
                <a:cubicBezTo>
                  <a:pt x="588" y="837"/>
                  <a:pt x="588" y="837"/>
                  <a:pt x="588" y="836"/>
                </a:cubicBezTo>
                <a:close/>
                <a:moveTo>
                  <a:pt x="589" y="844"/>
                </a:moveTo>
                <a:cubicBezTo>
                  <a:pt x="589" y="844"/>
                  <a:pt x="589" y="844"/>
                  <a:pt x="589" y="844"/>
                </a:cubicBezTo>
                <a:cubicBezTo>
                  <a:pt x="588" y="844"/>
                  <a:pt x="588" y="844"/>
                  <a:pt x="588" y="843"/>
                </a:cubicBezTo>
                <a:cubicBezTo>
                  <a:pt x="589" y="843"/>
                  <a:pt x="589" y="843"/>
                  <a:pt x="589" y="843"/>
                </a:cubicBezTo>
                <a:cubicBezTo>
                  <a:pt x="589" y="843"/>
                  <a:pt x="589" y="844"/>
                  <a:pt x="589" y="844"/>
                </a:cubicBezTo>
                <a:close/>
                <a:moveTo>
                  <a:pt x="593" y="837"/>
                </a:moveTo>
                <a:cubicBezTo>
                  <a:pt x="593" y="837"/>
                  <a:pt x="593" y="837"/>
                  <a:pt x="593" y="837"/>
                </a:cubicBezTo>
                <a:cubicBezTo>
                  <a:pt x="593" y="837"/>
                  <a:pt x="593" y="837"/>
                  <a:pt x="593" y="837"/>
                </a:cubicBezTo>
                <a:cubicBezTo>
                  <a:pt x="593" y="837"/>
                  <a:pt x="593" y="837"/>
                  <a:pt x="593" y="837"/>
                </a:cubicBezTo>
                <a:cubicBezTo>
                  <a:pt x="593" y="837"/>
                  <a:pt x="592" y="837"/>
                  <a:pt x="593" y="837"/>
                </a:cubicBezTo>
                <a:close/>
                <a:moveTo>
                  <a:pt x="595" y="837"/>
                </a:moveTo>
                <a:cubicBezTo>
                  <a:pt x="595" y="836"/>
                  <a:pt x="595" y="836"/>
                  <a:pt x="595" y="836"/>
                </a:cubicBezTo>
                <a:cubicBezTo>
                  <a:pt x="595" y="836"/>
                  <a:pt x="595" y="836"/>
                  <a:pt x="595" y="836"/>
                </a:cubicBezTo>
                <a:cubicBezTo>
                  <a:pt x="596" y="836"/>
                  <a:pt x="596" y="836"/>
                  <a:pt x="596" y="836"/>
                </a:cubicBezTo>
                <a:cubicBezTo>
                  <a:pt x="596" y="837"/>
                  <a:pt x="595" y="837"/>
                  <a:pt x="595" y="837"/>
                </a:cubicBezTo>
                <a:close/>
                <a:moveTo>
                  <a:pt x="597" y="837"/>
                </a:moveTo>
                <a:cubicBezTo>
                  <a:pt x="597" y="837"/>
                  <a:pt x="597" y="837"/>
                  <a:pt x="597" y="837"/>
                </a:cubicBezTo>
                <a:cubicBezTo>
                  <a:pt x="597" y="836"/>
                  <a:pt x="597" y="836"/>
                  <a:pt x="597" y="836"/>
                </a:cubicBezTo>
                <a:cubicBezTo>
                  <a:pt x="597" y="836"/>
                  <a:pt x="597" y="836"/>
                  <a:pt x="597" y="836"/>
                </a:cubicBezTo>
                <a:lnTo>
                  <a:pt x="597" y="837"/>
                </a:lnTo>
                <a:close/>
                <a:moveTo>
                  <a:pt x="598" y="831"/>
                </a:moveTo>
                <a:cubicBezTo>
                  <a:pt x="598" y="831"/>
                  <a:pt x="598" y="831"/>
                  <a:pt x="598" y="831"/>
                </a:cubicBezTo>
                <a:cubicBezTo>
                  <a:pt x="598" y="831"/>
                  <a:pt x="598" y="831"/>
                  <a:pt x="598" y="831"/>
                </a:cubicBezTo>
                <a:cubicBezTo>
                  <a:pt x="598" y="831"/>
                  <a:pt x="598" y="831"/>
                  <a:pt x="598" y="831"/>
                </a:cubicBezTo>
                <a:cubicBezTo>
                  <a:pt x="598" y="831"/>
                  <a:pt x="598" y="831"/>
                  <a:pt x="598" y="831"/>
                </a:cubicBezTo>
                <a:close/>
                <a:moveTo>
                  <a:pt x="598" y="836"/>
                </a:moveTo>
                <a:cubicBezTo>
                  <a:pt x="599" y="836"/>
                  <a:pt x="598" y="836"/>
                  <a:pt x="599" y="836"/>
                </a:cubicBezTo>
                <a:cubicBezTo>
                  <a:pt x="598" y="836"/>
                  <a:pt x="598" y="836"/>
                  <a:pt x="598" y="836"/>
                </a:cubicBezTo>
                <a:close/>
                <a:moveTo>
                  <a:pt x="601" y="839"/>
                </a:moveTo>
                <a:cubicBezTo>
                  <a:pt x="601" y="838"/>
                  <a:pt x="601" y="838"/>
                  <a:pt x="601" y="838"/>
                </a:cubicBezTo>
                <a:cubicBezTo>
                  <a:pt x="601" y="838"/>
                  <a:pt x="601" y="838"/>
                  <a:pt x="601" y="838"/>
                </a:cubicBezTo>
                <a:cubicBezTo>
                  <a:pt x="601" y="839"/>
                  <a:pt x="601" y="839"/>
                  <a:pt x="601" y="839"/>
                </a:cubicBezTo>
                <a:cubicBezTo>
                  <a:pt x="601" y="839"/>
                  <a:pt x="601" y="839"/>
                  <a:pt x="601" y="839"/>
                </a:cubicBezTo>
                <a:cubicBezTo>
                  <a:pt x="601" y="839"/>
                  <a:pt x="602" y="839"/>
                  <a:pt x="601" y="839"/>
                </a:cubicBezTo>
                <a:close/>
                <a:moveTo>
                  <a:pt x="608" y="834"/>
                </a:moveTo>
                <a:cubicBezTo>
                  <a:pt x="608" y="834"/>
                  <a:pt x="608" y="834"/>
                  <a:pt x="608" y="834"/>
                </a:cubicBezTo>
                <a:cubicBezTo>
                  <a:pt x="608" y="834"/>
                  <a:pt x="608" y="834"/>
                  <a:pt x="608" y="833"/>
                </a:cubicBezTo>
                <a:cubicBezTo>
                  <a:pt x="608" y="834"/>
                  <a:pt x="608" y="834"/>
                  <a:pt x="609" y="834"/>
                </a:cubicBezTo>
                <a:cubicBezTo>
                  <a:pt x="608" y="834"/>
                  <a:pt x="608" y="834"/>
                  <a:pt x="608" y="834"/>
                </a:cubicBezTo>
                <a:close/>
                <a:moveTo>
                  <a:pt x="610" y="836"/>
                </a:moveTo>
                <a:cubicBezTo>
                  <a:pt x="610" y="836"/>
                  <a:pt x="610" y="836"/>
                  <a:pt x="609" y="836"/>
                </a:cubicBezTo>
                <a:cubicBezTo>
                  <a:pt x="609" y="836"/>
                  <a:pt x="610" y="835"/>
                  <a:pt x="610" y="834"/>
                </a:cubicBezTo>
                <a:cubicBezTo>
                  <a:pt x="610" y="835"/>
                  <a:pt x="610" y="835"/>
                  <a:pt x="610" y="835"/>
                </a:cubicBezTo>
                <a:cubicBezTo>
                  <a:pt x="610" y="836"/>
                  <a:pt x="610" y="836"/>
                  <a:pt x="610" y="836"/>
                </a:cubicBezTo>
                <a:close/>
                <a:moveTo>
                  <a:pt x="464" y="829"/>
                </a:moveTo>
                <a:cubicBezTo>
                  <a:pt x="464" y="829"/>
                  <a:pt x="464" y="829"/>
                  <a:pt x="464" y="829"/>
                </a:cubicBezTo>
                <a:cubicBezTo>
                  <a:pt x="463" y="829"/>
                  <a:pt x="463" y="829"/>
                  <a:pt x="463" y="829"/>
                </a:cubicBezTo>
                <a:cubicBezTo>
                  <a:pt x="463" y="829"/>
                  <a:pt x="462" y="829"/>
                  <a:pt x="462" y="830"/>
                </a:cubicBezTo>
                <a:cubicBezTo>
                  <a:pt x="463" y="830"/>
                  <a:pt x="463" y="830"/>
                  <a:pt x="463" y="829"/>
                </a:cubicBezTo>
                <a:lnTo>
                  <a:pt x="464" y="829"/>
                </a:lnTo>
                <a:close/>
                <a:moveTo>
                  <a:pt x="429" y="830"/>
                </a:moveTo>
                <a:cubicBezTo>
                  <a:pt x="429" y="829"/>
                  <a:pt x="429" y="829"/>
                  <a:pt x="429" y="829"/>
                </a:cubicBezTo>
                <a:cubicBezTo>
                  <a:pt x="429" y="829"/>
                  <a:pt x="429" y="829"/>
                  <a:pt x="429" y="829"/>
                </a:cubicBezTo>
                <a:cubicBezTo>
                  <a:pt x="429" y="829"/>
                  <a:pt x="429" y="829"/>
                  <a:pt x="429" y="829"/>
                </a:cubicBezTo>
                <a:cubicBezTo>
                  <a:pt x="429" y="830"/>
                  <a:pt x="429" y="829"/>
                  <a:pt x="429" y="830"/>
                </a:cubicBezTo>
                <a:close/>
                <a:moveTo>
                  <a:pt x="466" y="830"/>
                </a:moveTo>
                <a:cubicBezTo>
                  <a:pt x="466" y="830"/>
                  <a:pt x="466" y="830"/>
                  <a:pt x="466" y="829"/>
                </a:cubicBezTo>
                <a:cubicBezTo>
                  <a:pt x="465" y="829"/>
                  <a:pt x="466" y="829"/>
                  <a:pt x="465" y="829"/>
                </a:cubicBezTo>
                <a:cubicBezTo>
                  <a:pt x="465" y="829"/>
                  <a:pt x="465" y="830"/>
                  <a:pt x="465" y="830"/>
                </a:cubicBezTo>
                <a:cubicBezTo>
                  <a:pt x="465" y="830"/>
                  <a:pt x="465" y="830"/>
                  <a:pt x="465" y="831"/>
                </a:cubicBezTo>
                <a:cubicBezTo>
                  <a:pt x="466" y="831"/>
                  <a:pt x="466" y="830"/>
                  <a:pt x="466" y="830"/>
                </a:cubicBezTo>
                <a:close/>
                <a:moveTo>
                  <a:pt x="468" y="830"/>
                </a:moveTo>
                <a:cubicBezTo>
                  <a:pt x="467" y="830"/>
                  <a:pt x="467" y="830"/>
                  <a:pt x="467" y="830"/>
                </a:cubicBezTo>
                <a:cubicBezTo>
                  <a:pt x="467" y="831"/>
                  <a:pt x="468" y="831"/>
                  <a:pt x="469" y="831"/>
                </a:cubicBezTo>
                <a:cubicBezTo>
                  <a:pt x="469" y="831"/>
                  <a:pt x="469" y="831"/>
                  <a:pt x="469" y="831"/>
                </a:cubicBezTo>
                <a:cubicBezTo>
                  <a:pt x="468" y="831"/>
                  <a:pt x="468" y="831"/>
                  <a:pt x="468" y="830"/>
                </a:cubicBezTo>
                <a:close/>
                <a:moveTo>
                  <a:pt x="460" y="831"/>
                </a:moveTo>
                <a:cubicBezTo>
                  <a:pt x="460" y="831"/>
                  <a:pt x="460" y="831"/>
                  <a:pt x="460" y="831"/>
                </a:cubicBezTo>
                <a:cubicBezTo>
                  <a:pt x="460" y="830"/>
                  <a:pt x="460" y="830"/>
                  <a:pt x="460" y="830"/>
                </a:cubicBezTo>
                <a:cubicBezTo>
                  <a:pt x="460" y="830"/>
                  <a:pt x="460" y="830"/>
                  <a:pt x="460" y="830"/>
                </a:cubicBezTo>
                <a:lnTo>
                  <a:pt x="460" y="831"/>
                </a:lnTo>
                <a:close/>
                <a:moveTo>
                  <a:pt x="471" y="832"/>
                </a:moveTo>
                <a:cubicBezTo>
                  <a:pt x="471" y="831"/>
                  <a:pt x="471" y="831"/>
                  <a:pt x="471" y="831"/>
                </a:cubicBezTo>
                <a:cubicBezTo>
                  <a:pt x="471" y="831"/>
                  <a:pt x="471" y="831"/>
                  <a:pt x="471" y="831"/>
                </a:cubicBezTo>
                <a:cubicBezTo>
                  <a:pt x="471" y="831"/>
                  <a:pt x="471" y="831"/>
                  <a:pt x="471" y="831"/>
                </a:cubicBezTo>
                <a:cubicBezTo>
                  <a:pt x="470" y="831"/>
                  <a:pt x="470" y="831"/>
                  <a:pt x="470" y="831"/>
                </a:cubicBezTo>
                <a:cubicBezTo>
                  <a:pt x="470" y="831"/>
                  <a:pt x="470" y="831"/>
                  <a:pt x="471" y="832"/>
                </a:cubicBezTo>
                <a:close/>
                <a:moveTo>
                  <a:pt x="387" y="831"/>
                </a:moveTo>
                <a:cubicBezTo>
                  <a:pt x="387" y="832"/>
                  <a:pt x="387" y="832"/>
                  <a:pt x="387" y="832"/>
                </a:cubicBezTo>
                <a:cubicBezTo>
                  <a:pt x="387" y="832"/>
                  <a:pt x="387" y="832"/>
                  <a:pt x="388" y="832"/>
                </a:cubicBezTo>
                <a:cubicBezTo>
                  <a:pt x="388" y="832"/>
                  <a:pt x="388" y="832"/>
                  <a:pt x="388" y="832"/>
                </a:cubicBezTo>
                <a:cubicBezTo>
                  <a:pt x="388" y="832"/>
                  <a:pt x="388" y="832"/>
                  <a:pt x="388" y="832"/>
                </a:cubicBezTo>
                <a:cubicBezTo>
                  <a:pt x="388" y="832"/>
                  <a:pt x="387" y="832"/>
                  <a:pt x="387" y="831"/>
                </a:cubicBezTo>
                <a:close/>
                <a:moveTo>
                  <a:pt x="474" y="832"/>
                </a:moveTo>
                <a:cubicBezTo>
                  <a:pt x="475" y="832"/>
                  <a:pt x="475" y="832"/>
                  <a:pt x="475" y="832"/>
                </a:cubicBezTo>
                <a:cubicBezTo>
                  <a:pt x="474" y="832"/>
                  <a:pt x="474" y="831"/>
                  <a:pt x="473" y="831"/>
                </a:cubicBezTo>
                <a:cubicBezTo>
                  <a:pt x="473" y="832"/>
                  <a:pt x="474" y="832"/>
                  <a:pt x="474" y="832"/>
                </a:cubicBezTo>
                <a:close/>
                <a:moveTo>
                  <a:pt x="403" y="832"/>
                </a:moveTo>
                <a:cubicBezTo>
                  <a:pt x="403" y="832"/>
                  <a:pt x="403" y="832"/>
                  <a:pt x="403" y="832"/>
                </a:cubicBezTo>
                <a:cubicBezTo>
                  <a:pt x="403" y="832"/>
                  <a:pt x="403" y="832"/>
                  <a:pt x="402" y="831"/>
                </a:cubicBezTo>
                <a:cubicBezTo>
                  <a:pt x="402" y="832"/>
                  <a:pt x="402" y="832"/>
                  <a:pt x="402" y="832"/>
                </a:cubicBezTo>
                <a:cubicBezTo>
                  <a:pt x="402" y="832"/>
                  <a:pt x="402" y="832"/>
                  <a:pt x="402" y="832"/>
                </a:cubicBezTo>
                <a:lnTo>
                  <a:pt x="403" y="832"/>
                </a:lnTo>
                <a:close/>
                <a:moveTo>
                  <a:pt x="472" y="832"/>
                </a:moveTo>
                <a:cubicBezTo>
                  <a:pt x="472" y="832"/>
                  <a:pt x="472" y="832"/>
                  <a:pt x="472" y="832"/>
                </a:cubicBezTo>
                <a:cubicBezTo>
                  <a:pt x="472" y="831"/>
                  <a:pt x="472" y="831"/>
                  <a:pt x="472" y="831"/>
                </a:cubicBezTo>
                <a:cubicBezTo>
                  <a:pt x="472" y="831"/>
                  <a:pt x="472" y="831"/>
                  <a:pt x="472" y="831"/>
                </a:cubicBezTo>
                <a:cubicBezTo>
                  <a:pt x="472" y="832"/>
                  <a:pt x="472" y="832"/>
                  <a:pt x="472" y="832"/>
                </a:cubicBezTo>
                <a:close/>
                <a:moveTo>
                  <a:pt x="401" y="832"/>
                </a:moveTo>
                <a:cubicBezTo>
                  <a:pt x="401" y="832"/>
                  <a:pt x="401" y="832"/>
                  <a:pt x="401" y="832"/>
                </a:cubicBezTo>
                <a:cubicBezTo>
                  <a:pt x="400" y="832"/>
                  <a:pt x="400" y="832"/>
                  <a:pt x="400" y="832"/>
                </a:cubicBezTo>
                <a:cubicBezTo>
                  <a:pt x="400" y="832"/>
                  <a:pt x="400" y="832"/>
                  <a:pt x="400" y="833"/>
                </a:cubicBezTo>
                <a:cubicBezTo>
                  <a:pt x="401" y="833"/>
                  <a:pt x="400" y="833"/>
                  <a:pt x="401" y="833"/>
                </a:cubicBezTo>
                <a:cubicBezTo>
                  <a:pt x="401" y="833"/>
                  <a:pt x="401" y="833"/>
                  <a:pt x="401" y="832"/>
                </a:cubicBezTo>
                <a:cubicBezTo>
                  <a:pt x="401" y="832"/>
                  <a:pt x="401" y="832"/>
                  <a:pt x="401" y="832"/>
                </a:cubicBezTo>
                <a:close/>
                <a:moveTo>
                  <a:pt x="463" y="832"/>
                </a:moveTo>
                <a:cubicBezTo>
                  <a:pt x="463" y="832"/>
                  <a:pt x="463" y="832"/>
                  <a:pt x="463" y="832"/>
                </a:cubicBezTo>
                <a:cubicBezTo>
                  <a:pt x="463" y="832"/>
                  <a:pt x="463" y="832"/>
                  <a:pt x="463" y="832"/>
                </a:cubicBezTo>
                <a:close/>
                <a:moveTo>
                  <a:pt x="563" y="834"/>
                </a:moveTo>
                <a:cubicBezTo>
                  <a:pt x="563" y="835"/>
                  <a:pt x="563" y="835"/>
                  <a:pt x="563" y="835"/>
                </a:cubicBezTo>
                <a:cubicBezTo>
                  <a:pt x="563" y="835"/>
                  <a:pt x="563" y="836"/>
                  <a:pt x="564" y="836"/>
                </a:cubicBezTo>
                <a:cubicBezTo>
                  <a:pt x="564" y="835"/>
                  <a:pt x="564" y="835"/>
                  <a:pt x="565" y="835"/>
                </a:cubicBezTo>
                <a:cubicBezTo>
                  <a:pt x="565" y="835"/>
                  <a:pt x="566" y="835"/>
                  <a:pt x="567" y="835"/>
                </a:cubicBezTo>
                <a:cubicBezTo>
                  <a:pt x="567" y="835"/>
                  <a:pt x="567" y="836"/>
                  <a:pt x="567" y="836"/>
                </a:cubicBezTo>
                <a:cubicBezTo>
                  <a:pt x="567" y="836"/>
                  <a:pt x="567" y="836"/>
                  <a:pt x="567" y="836"/>
                </a:cubicBezTo>
                <a:cubicBezTo>
                  <a:pt x="567" y="836"/>
                  <a:pt x="568" y="835"/>
                  <a:pt x="568" y="834"/>
                </a:cubicBezTo>
                <a:cubicBezTo>
                  <a:pt x="568" y="834"/>
                  <a:pt x="568" y="834"/>
                  <a:pt x="568" y="835"/>
                </a:cubicBezTo>
                <a:cubicBezTo>
                  <a:pt x="568" y="835"/>
                  <a:pt x="569" y="834"/>
                  <a:pt x="569" y="834"/>
                </a:cubicBezTo>
                <a:cubicBezTo>
                  <a:pt x="569" y="834"/>
                  <a:pt x="569" y="834"/>
                  <a:pt x="569" y="835"/>
                </a:cubicBezTo>
                <a:cubicBezTo>
                  <a:pt x="570" y="835"/>
                  <a:pt x="570" y="835"/>
                  <a:pt x="570" y="835"/>
                </a:cubicBezTo>
                <a:cubicBezTo>
                  <a:pt x="570" y="835"/>
                  <a:pt x="570" y="835"/>
                  <a:pt x="570" y="835"/>
                </a:cubicBezTo>
                <a:cubicBezTo>
                  <a:pt x="570" y="834"/>
                  <a:pt x="569" y="833"/>
                  <a:pt x="569" y="832"/>
                </a:cubicBezTo>
                <a:cubicBezTo>
                  <a:pt x="568" y="832"/>
                  <a:pt x="568" y="833"/>
                  <a:pt x="568" y="833"/>
                </a:cubicBezTo>
                <a:cubicBezTo>
                  <a:pt x="567" y="833"/>
                  <a:pt x="567" y="832"/>
                  <a:pt x="567" y="832"/>
                </a:cubicBezTo>
                <a:cubicBezTo>
                  <a:pt x="567" y="832"/>
                  <a:pt x="566" y="833"/>
                  <a:pt x="566" y="833"/>
                </a:cubicBezTo>
                <a:cubicBezTo>
                  <a:pt x="565" y="833"/>
                  <a:pt x="566" y="833"/>
                  <a:pt x="566" y="833"/>
                </a:cubicBezTo>
                <a:cubicBezTo>
                  <a:pt x="565" y="833"/>
                  <a:pt x="565" y="833"/>
                  <a:pt x="565" y="833"/>
                </a:cubicBezTo>
                <a:cubicBezTo>
                  <a:pt x="565" y="833"/>
                  <a:pt x="565" y="833"/>
                  <a:pt x="565" y="833"/>
                </a:cubicBezTo>
                <a:cubicBezTo>
                  <a:pt x="565" y="833"/>
                  <a:pt x="565" y="833"/>
                  <a:pt x="565" y="833"/>
                </a:cubicBezTo>
                <a:cubicBezTo>
                  <a:pt x="565" y="833"/>
                  <a:pt x="565" y="833"/>
                  <a:pt x="564" y="833"/>
                </a:cubicBezTo>
                <a:cubicBezTo>
                  <a:pt x="564" y="834"/>
                  <a:pt x="564" y="834"/>
                  <a:pt x="564" y="834"/>
                </a:cubicBezTo>
                <a:cubicBezTo>
                  <a:pt x="563" y="834"/>
                  <a:pt x="564" y="833"/>
                  <a:pt x="563" y="833"/>
                </a:cubicBezTo>
                <a:cubicBezTo>
                  <a:pt x="563" y="834"/>
                  <a:pt x="563" y="834"/>
                  <a:pt x="563" y="834"/>
                </a:cubicBezTo>
                <a:close/>
                <a:moveTo>
                  <a:pt x="569" y="833"/>
                </a:moveTo>
                <a:cubicBezTo>
                  <a:pt x="569" y="833"/>
                  <a:pt x="569" y="833"/>
                  <a:pt x="569" y="833"/>
                </a:cubicBezTo>
                <a:cubicBezTo>
                  <a:pt x="569" y="833"/>
                  <a:pt x="569" y="833"/>
                  <a:pt x="569" y="833"/>
                </a:cubicBezTo>
                <a:cubicBezTo>
                  <a:pt x="569" y="833"/>
                  <a:pt x="569" y="833"/>
                  <a:pt x="569" y="833"/>
                </a:cubicBezTo>
                <a:close/>
                <a:moveTo>
                  <a:pt x="565" y="834"/>
                </a:moveTo>
                <a:cubicBezTo>
                  <a:pt x="564" y="834"/>
                  <a:pt x="565" y="834"/>
                  <a:pt x="564" y="834"/>
                </a:cubicBezTo>
                <a:cubicBezTo>
                  <a:pt x="565" y="834"/>
                  <a:pt x="565" y="834"/>
                  <a:pt x="565" y="834"/>
                </a:cubicBezTo>
                <a:close/>
                <a:moveTo>
                  <a:pt x="478" y="833"/>
                </a:moveTo>
                <a:cubicBezTo>
                  <a:pt x="478" y="832"/>
                  <a:pt x="478" y="833"/>
                  <a:pt x="478" y="832"/>
                </a:cubicBezTo>
                <a:cubicBezTo>
                  <a:pt x="478" y="833"/>
                  <a:pt x="478" y="833"/>
                  <a:pt x="478" y="833"/>
                </a:cubicBezTo>
                <a:close/>
                <a:moveTo>
                  <a:pt x="619" y="833"/>
                </a:moveTo>
                <a:cubicBezTo>
                  <a:pt x="619" y="833"/>
                  <a:pt x="619" y="833"/>
                  <a:pt x="619" y="833"/>
                </a:cubicBezTo>
                <a:cubicBezTo>
                  <a:pt x="619" y="833"/>
                  <a:pt x="620" y="834"/>
                  <a:pt x="620" y="833"/>
                </a:cubicBezTo>
                <a:cubicBezTo>
                  <a:pt x="621" y="833"/>
                  <a:pt x="621" y="833"/>
                  <a:pt x="621" y="833"/>
                </a:cubicBezTo>
                <a:cubicBezTo>
                  <a:pt x="621" y="833"/>
                  <a:pt x="621" y="833"/>
                  <a:pt x="621" y="833"/>
                </a:cubicBezTo>
                <a:cubicBezTo>
                  <a:pt x="620" y="833"/>
                  <a:pt x="620" y="832"/>
                  <a:pt x="619" y="832"/>
                </a:cubicBezTo>
                <a:cubicBezTo>
                  <a:pt x="619" y="833"/>
                  <a:pt x="619" y="833"/>
                  <a:pt x="619" y="833"/>
                </a:cubicBezTo>
                <a:close/>
                <a:moveTo>
                  <a:pt x="622" y="834"/>
                </a:moveTo>
                <a:cubicBezTo>
                  <a:pt x="623" y="834"/>
                  <a:pt x="622" y="834"/>
                  <a:pt x="623" y="834"/>
                </a:cubicBezTo>
                <a:cubicBezTo>
                  <a:pt x="623" y="834"/>
                  <a:pt x="623" y="834"/>
                  <a:pt x="623" y="834"/>
                </a:cubicBezTo>
                <a:cubicBezTo>
                  <a:pt x="624" y="834"/>
                  <a:pt x="624" y="834"/>
                  <a:pt x="624" y="834"/>
                </a:cubicBezTo>
                <a:cubicBezTo>
                  <a:pt x="624" y="834"/>
                  <a:pt x="624" y="834"/>
                  <a:pt x="624" y="834"/>
                </a:cubicBezTo>
                <a:cubicBezTo>
                  <a:pt x="623" y="833"/>
                  <a:pt x="623" y="833"/>
                  <a:pt x="622" y="833"/>
                </a:cubicBezTo>
                <a:cubicBezTo>
                  <a:pt x="622" y="834"/>
                  <a:pt x="622" y="834"/>
                  <a:pt x="622" y="834"/>
                </a:cubicBezTo>
                <a:close/>
                <a:moveTo>
                  <a:pt x="625" y="834"/>
                </a:moveTo>
                <a:cubicBezTo>
                  <a:pt x="625" y="834"/>
                  <a:pt x="625" y="834"/>
                  <a:pt x="625" y="834"/>
                </a:cubicBezTo>
                <a:cubicBezTo>
                  <a:pt x="625" y="834"/>
                  <a:pt x="625" y="834"/>
                  <a:pt x="625" y="835"/>
                </a:cubicBezTo>
                <a:cubicBezTo>
                  <a:pt x="626" y="835"/>
                  <a:pt x="626" y="835"/>
                  <a:pt x="626" y="835"/>
                </a:cubicBezTo>
                <a:cubicBezTo>
                  <a:pt x="626" y="834"/>
                  <a:pt x="626" y="834"/>
                  <a:pt x="626" y="834"/>
                </a:cubicBezTo>
                <a:cubicBezTo>
                  <a:pt x="625" y="834"/>
                  <a:pt x="625" y="834"/>
                  <a:pt x="625" y="834"/>
                </a:cubicBezTo>
                <a:close/>
                <a:moveTo>
                  <a:pt x="392" y="835"/>
                </a:moveTo>
                <a:cubicBezTo>
                  <a:pt x="393" y="835"/>
                  <a:pt x="392" y="835"/>
                  <a:pt x="393" y="834"/>
                </a:cubicBezTo>
                <a:cubicBezTo>
                  <a:pt x="392" y="834"/>
                  <a:pt x="392" y="834"/>
                  <a:pt x="392" y="834"/>
                </a:cubicBezTo>
                <a:cubicBezTo>
                  <a:pt x="392" y="835"/>
                  <a:pt x="392" y="835"/>
                  <a:pt x="392" y="835"/>
                </a:cubicBezTo>
                <a:close/>
                <a:moveTo>
                  <a:pt x="401" y="834"/>
                </a:moveTo>
                <a:cubicBezTo>
                  <a:pt x="402" y="835"/>
                  <a:pt x="401" y="835"/>
                  <a:pt x="402" y="835"/>
                </a:cubicBezTo>
                <a:cubicBezTo>
                  <a:pt x="402" y="835"/>
                  <a:pt x="402" y="835"/>
                  <a:pt x="402" y="835"/>
                </a:cubicBezTo>
                <a:cubicBezTo>
                  <a:pt x="402" y="835"/>
                  <a:pt x="402" y="835"/>
                  <a:pt x="402" y="835"/>
                </a:cubicBezTo>
                <a:cubicBezTo>
                  <a:pt x="402" y="834"/>
                  <a:pt x="402" y="835"/>
                  <a:pt x="401" y="834"/>
                </a:cubicBezTo>
                <a:close/>
                <a:moveTo>
                  <a:pt x="624" y="835"/>
                </a:moveTo>
                <a:cubicBezTo>
                  <a:pt x="624" y="835"/>
                  <a:pt x="624" y="834"/>
                  <a:pt x="624" y="834"/>
                </a:cubicBezTo>
                <a:cubicBezTo>
                  <a:pt x="624" y="834"/>
                  <a:pt x="624" y="835"/>
                  <a:pt x="624" y="835"/>
                </a:cubicBezTo>
                <a:close/>
                <a:moveTo>
                  <a:pt x="393" y="835"/>
                </a:moveTo>
                <a:cubicBezTo>
                  <a:pt x="393" y="835"/>
                  <a:pt x="393" y="835"/>
                  <a:pt x="393" y="835"/>
                </a:cubicBezTo>
                <a:cubicBezTo>
                  <a:pt x="393" y="835"/>
                  <a:pt x="393" y="835"/>
                  <a:pt x="393" y="835"/>
                </a:cubicBezTo>
                <a:cubicBezTo>
                  <a:pt x="393" y="835"/>
                  <a:pt x="393" y="835"/>
                  <a:pt x="393" y="835"/>
                </a:cubicBezTo>
                <a:close/>
                <a:moveTo>
                  <a:pt x="393" y="835"/>
                </a:moveTo>
                <a:cubicBezTo>
                  <a:pt x="394" y="835"/>
                  <a:pt x="394" y="835"/>
                  <a:pt x="394" y="835"/>
                </a:cubicBezTo>
                <a:cubicBezTo>
                  <a:pt x="394" y="835"/>
                  <a:pt x="394" y="835"/>
                  <a:pt x="394" y="835"/>
                </a:cubicBezTo>
                <a:cubicBezTo>
                  <a:pt x="393" y="835"/>
                  <a:pt x="393" y="835"/>
                  <a:pt x="393" y="835"/>
                </a:cubicBezTo>
                <a:close/>
                <a:moveTo>
                  <a:pt x="564" y="836"/>
                </a:moveTo>
                <a:cubicBezTo>
                  <a:pt x="565" y="836"/>
                  <a:pt x="565" y="836"/>
                  <a:pt x="565" y="836"/>
                </a:cubicBezTo>
                <a:cubicBezTo>
                  <a:pt x="565" y="836"/>
                  <a:pt x="565" y="836"/>
                  <a:pt x="565" y="836"/>
                </a:cubicBezTo>
                <a:cubicBezTo>
                  <a:pt x="565" y="836"/>
                  <a:pt x="565" y="836"/>
                  <a:pt x="565" y="836"/>
                </a:cubicBezTo>
                <a:cubicBezTo>
                  <a:pt x="565" y="836"/>
                  <a:pt x="564" y="835"/>
                  <a:pt x="564" y="835"/>
                </a:cubicBezTo>
                <a:cubicBezTo>
                  <a:pt x="564" y="836"/>
                  <a:pt x="564" y="836"/>
                  <a:pt x="564" y="836"/>
                </a:cubicBezTo>
                <a:close/>
                <a:moveTo>
                  <a:pt x="395" y="836"/>
                </a:moveTo>
                <a:cubicBezTo>
                  <a:pt x="395" y="836"/>
                  <a:pt x="395" y="836"/>
                  <a:pt x="395" y="836"/>
                </a:cubicBezTo>
                <a:cubicBezTo>
                  <a:pt x="396" y="836"/>
                  <a:pt x="396" y="836"/>
                  <a:pt x="396" y="836"/>
                </a:cubicBezTo>
                <a:cubicBezTo>
                  <a:pt x="396" y="836"/>
                  <a:pt x="395" y="836"/>
                  <a:pt x="395" y="836"/>
                </a:cubicBezTo>
                <a:close/>
                <a:moveTo>
                  <a:pt x="558" y="836"/>
                </a:moveTo>
                <a:cubicBezTo>
                  <a:pt x="558" y="836"/>
                  <a:pt x="558" y="836"/>
                  <a:pt x="558" y="836"/>
                </a:cubicBezTo>
                <a:cubicBezTo>
                  <a:pt x="557" y="836"/>
                  <a:pt x="558" y="836"/>
                  <a:pt x="558" y="836"/>
                </a:cubicBezTo>
                <a:close/>
                <a:moveTo>
                  <a:pt x="443" y="836"/>
                </a:moveTo>
                <a:cubicBezTo>
                  <a:pt x="443" y="836"/>
                  <a:pt x="443" y="836"/>
                  <a:pt x="443" y="836"/>
                </a:cubicBezTo>
                <a:cubicBezTo>
                  <a:pt x="443" y="836"/>
                  <a:pt x="443" y="836"/>
                  <a:pt x="443" y="836"/>
                </a:cubicBezTo>
                <a:close/>
                <a:moveTo>
                  <a:pt x="564" y="837"/>
                </a:moveTo>
                <a:cubicBezTo>
                  <a:pt x="564" y="837"/>
                  <a:pt x="564" y="837"/>
                  <a:pt x="563" y="836"/>
                </a:cubicBezTo>
                <a:cubicBezTo>
                  <a:pt x="563" y="836"/>
                  <a:pt x="563" y="836"/>
                  <a:pt x="563" y="836"/>
                </a:cubicBezTo>
                <a:cubicBezTo>
                  <a:pt x="563" y="837"/>
                  <a:pt x="563" y="837"/>
                  <a:pt x="563" y="837"/>
                </a:cubicBezTo>
                <a:cubicBezTo>
                  <a:pt x="563" y="837"/>
                  <a:pt x="563" y="837"/>
                  <a:pt x="563" y="837"/>
                </a:cubicBezTo>
                <a:lnTo>
                  <a:pt x="564" y="837"/>
                </a:lnTo>
                <a:close/>
                <a:moveTo>
                  <a:pt x="619" y="837"/>
                </a:moveTo>
                <a:cubicBezTo>
                  <a:pt x="619" y="837"/>
                  <a:pt x="619" y="837"/>
                  <a:pt x="620" y="836"/>
                </a:cubicBezTo>
                <a:cubicBezTo>
                  <a:pt x="620" y="836"/>
                  <a:pt x="620" y="836"/>
                  <a:pt x="620" y="836"/>
                </a:cubicBezTo>
                <a:cubicBezTo>
                  <a:pt x="620" y="836"/>
                  <a:pt x="620" y="836"/>
                  <a:pt x="620" y="836"/>
                </a:cubicBezTo>
                <a:cubicBezTo>
                  <a:pt x="619" y="836"/>
                  <a:pt x="619" y="836"/>
                  <a:pt x="619" y="836"/>
                </a:cubicBezTo>
                <a:lnTo>
                  <a:pt x="619" y="837"/>
                </a:lnTo>
                <a:close/>
                <a:moveTo>
                  <a:pt x="629" y="837"/>
                </a:moveTo>
                <a:cubicBezTo>
                  <a:pt x="629" y="837"/>
                  <a:pt x="629" y="837"/>
                  <a:pt x="629" y="837"/>
                </a:cubicBezTo>
                <a:cubicBezTo>
                  <a:pt x="629" y="836"/>
                  <a:pt x="629" y="836"/>
                  <a:pt x="629" y="836"/>
                </a:cubicBezTo>
                <a:lnTo>
                  <a:pt x="629" y="837"/>
                </a:lnTo>
                <a:close/>
                <a:moveTo>
                  <a:pt x="396" y="837"/>
                </a:moveTo>
                <a:cubicBezTo>
                  <a:pt x="397" y="837"/>
                  <a:pt x="397" y="837"/>
                  <a:pt x="397" y="837"/>
                </a:cubicBezTo>
                <a:cubicBezTo>
                  <a:pt x="397" y="836"/>
                  <a:pt x="397" y="836"/>
                  <a:pt x="397" y="836"/>
                </a:cubicBezTo>
                <a:cubicBezTo>
                  <a:pt x="396" y="836"/>
                  <a:pt x="396" y="836"/>
                  <a:pt x="396" y="836"/>
                </a:cubicBezTo>
                <a:lnTo>
                  <a:pt x="396" y="837"/>
                </a:lnTo>
                <a:close/>
                <a:moveTo>
                  <a:pt x="558" y="837"/>
                </a:moveTo>
                <a:cubicBezTo>
                  <a:pt x="558" y="837"/>
                  <a:pt x="558" y="837"/>
                  <a:pt x="558" y="836"/>
                </a:cubicBezTo>
                <a:lnTo>
                  <a:pt x="558" y="837"/>
                </a:lnTo>
                <a:close/>
                <a:moveTo>
                  <a:pt x="445" y="837"/>
                </a:moveTo>
                <a:cubicBezTo>
                  <a:pt x="445" y="837"/>
                  <a:pt x="445" y="837"/>
                  <a:pt x="445" y="837"/>
                </a:cubicBezTo>
                <a:cubicBezTo>
                  <a:pt x="445" y="837"/>
                  <a:pt x="446" y="837"/>
                  <a:pt x="446" y="838"/>
                </a:cubicBezTo>
                <a:cubicBezTo>
                  <a:pt x="446" y="837"/>
                  <a:pt x="446" y="837"/>
                  <a:pt x="446" y="837"/>
                </a:cubicBezTo>
                <a:cubicBezTo>
                  <a:pt x="446" y="837"/>
                  <a:pt x="446" y="837"/>
                  <a:pt x="446" y="837"/>
                </a:cubicBezTo>
                <a:cubicBezTo>
                  <a:pt x="446" y="837"/>
                  <a:pt x="446" y="837"/>
                  <a:pt x="446" y="837"/>
                </a:cubicBezTo>
                <a:cubicBezTo>
                  <a:pt x="446" y="837"/>
                  <a:pt x="446" y="837"/>
                  <a:pt x="445" y="837"/>
                </a:cubicBezTo>
                <a:cubicBezTo>
                  <a:pt x="445" y="837"/>
                  <a:pt x="445" y="837"/>
                  <a:pt x="445" y="837"/>
                </a:cubicBezTo>
                <a:close/>
                <a:moveTo>
                  <a:pt x="551" y="839"/>
                </a:moveTo>
                <a:cubicBezTo>
                  <a:pt x="552" y="839"/>
                  <a:pt x="552" y="839"/>
                  <a:pt x="552" y="839"/>
                </a:cubicBezTo>
                <a:cubicBezTo>
                  <a:pt x="553" y="838"/>
                  <a:pt x="553" y="838"/>
                  <a:pt x="553" y="837"/>
                </a:cubicBezTo>
                <a:cubicBezTo>
                  <a:pt x="552" y="837"/>
                  <a:pt x="552" y="837"/>
                  <a:pt x="552" y="837"/>
                </a:cubicBezTo>
                <a:cubicBezTo>
                  <a:pt x="552" y="837"/>
                  <a:pt x="552" y="838"/>
                  <a:pt x="552" y="838"/>
                </a:cubicBezTo>
                <a:cubicBezTo>
                  <a:pt x="552" y="839"/>
                  <a:pt x="552" y="839"/>
                  <a:pt x="552" y="839"/>
                </a:cubicBezTo>
                <a:cubicBezTo>
                  <a:pt x="551" y="838"/>
                  <a:pt x="551" y="838"/>
                  <a:pt x="551" y="838"/>
                </a:cubicBezTo>
                <a:cubicBezTo>
                  <a:pt x="550" y="838"/>
                  <a:pt x="550" y="839"/>
                  <a:pt x="549" y="838"/>
                </a:cubicBezTo>
                <a:cubicBezTo>
                  <a:pt x="549" y="839"/>
                  <a:pt x="549" y="839"/>
                  <a:pt x="549" y="839"/>
                </a:cubicBezTo>
                <a:cubicBezTo>
                  <a:pt x="548" y="839"/>
                  <a:pt x="548" y="839"/>
                  <a:pt x="548" y="839"/>
                </a:cubicBezTo>
                <a:cubicBezTo>
                  <a:pt x="548" y="839"/>
                  <a:pt x="549" y="839"/>
                  <a:pt x="548" y="839"/>
                </a:cubicBezTo>
                <a:cubicBezTo>
                  <a:pt x="548" y="840"/>
                  <a:pt x="548" y="840"/>
                  <a:pt x="548" y="840"/>
                </a:cubicBezTo>
                <a:cubicBezTo>
                  <a:pt x="549" y="839"/>
                  <a:pt x="550" y="839"/>
                  <a:pt x="551" y="838"/>
                </a:cubicBezTo>
                <a:cubicBezTo>
                  <a:pt x="551" y="839"/>
                  <a:pt x="551" y="839"/>
                  <a:pt x="551" y="839"/>
                </a:cubicBezTo>
                <a:close/>
                <a:moveTo>
                  <a:pt x="625" y="837"/>
                </a:moveTo>
                <a:cubicBezTo>
                  <a:pt x="625" y="837"/>
                  <a:pt x="625" y="837"/>
                  <a:pt x="625" y="837"/>
                </a:cubicBezTo>
                <a:cubicBezTo>
                  <a:pt x="625" y="837"/>
                  <a:pt x="625" y="837"/>
                  <a:pt x="625" y="837"/>
                </a:cubicBezTo>
                <a:cubicBezTo>
                  <a:pt x="625" y="837"/>
                  <a:pt x="625" y="837"/>
                  <a:pt x="625" y="837"/>
                </a:cubicBezTo>
                <a:close/>
                <a:moveTo>
                  <a:pt x="398" y="837"/>
                </a:moveTo>
                <a:cubicBezTo>
                  <a:pt x="398" y="837"/>
                  <a:pt x="398" y="837"/>
                  <a:pt x="398" y="837"/>
                </a:cubicBezTo>
                <a:cubicBezTo>
                  <a:pt x="398" y="837"/>
                  <a:pt x="398" y="837"/>
                  <a:pt x="398" y="837"/>
                </a:cubicBezTo>
                <a:cubicBezTo>
                  <a:pt x="398" y="837"/>
                  <a:pt x="398" y="837"/>
                  <a:pt x="398" y="837"/>
                </a:cubicBezTo>
                <a:close/>
                <a:moveTo>
                  <a:pt x="456" y="837"/>
                </a:moveTo>
                <a:cubicBezTo>
                  <a:pt x="457" y="837"/>
                  <a:pt x="456" y="837"/>
                  <a:pt x="456" y="837"/>
                </a:cubicBezTo>
                <a:cubicBezTo>
                  <a:pt x="456" y="837"/>
                  <a:pt x="456" y="837"/>
                  <a:pt x="456" y="837"/>
                </a:cubicBezTo>
                <a:close/>
                <a:moveTo>
                  <a:pt x="577" y="838"/>
                </a:moveTo>
                <a:cubicBezTo>
                  <a:pt x="577" y="837"/>
                  <a:pt x="577" y="837"/>
                  <a:pt x="577" y="837"/>
                </a:cubicBezTo>
                <a:cubicBezTo>
                  <a:pt x="576" y="837"/>
                  <a:pt x="576" y="837"/>
                  <a:pt x="576" y="837"/>
                </a:cubicBezTo>
                <a:cubicBezTo>
                  <a:pt x="575" y="838"/>
                  <a:pt x="575" y="838"/>
                  <a:pt x="575" y="839"/>
                </a:cubicBezTo>
                <a:cubicBezTo>
                  <a:pt x="576" y="839"/>
                  <a:pt x="576" y="839"/>
                  <a:pt x="576" y="839"/>
                </a:cubicBezTo>
                <a:cubicBezTo>
                  <a:pt x="576" y="838"/>
                  <a:pt x="576" y="838"/>
                  <a:pt x="577" y="838"/>
                </a:cubicBezTo>
                <a:close/>
                <a:moveTo>
                  <a:pt x="557" y="838"/>
                </a:moveTo>
                <a:cubicBezTo>
                  <a:pt x="557" y="838"/>
                  <a:pt x="557" y="837"/>
                  <a:pt x="557" y="837"/>
                </a:cubicBezTo>
                <a:cubicBezTo>
                  <a:pt x="557" y="837"/>
                  <a:pt x="557" y="838"/>
                  <a:pt x="557" y="838"/>
                </a:cubicBezTo>
                <a:close/>
                <a:moveTo>
                  <a:pt x="632" y="838"/>
                </a:moveTo>
                <a:cubicBezTo>
                  <a:pt x="632" y="838"/>
                  <a:pt x="631" y="838"/>
                  <a:pt x="632" y="838"/>
                </a:cubicBezTo>
                <a:cubicBezTo>
                  <a:pt x="632" y="838"/>
                  <a:pt x="632" y="838"/>
                  <a:pt x="632" y="838"/>
                </a:cubicBezTo>
                <a:close/>
                <a:moveTo>
                  <a:pt x="546" y="838"/>
                </a:moveTo>
                <a:cubicBezTo>
                  <a:pt x="546" y="838"/>
                  <a:pt x="546" y="839"/>
                  <a:pt x="546" y="840"/>
                </a:cubicBezTo>
                <a:cubicBezTo>
                  <a:pt x="546" y="840"/>
                  <a:pt x="546" y="840"/>
                  <a:pt x="546" y="840"/>
                </a:cubicBezTo>
                <a:cubicBezTo>
                  <a:pt x="547" y="840"/>
                  <a:pt x="546" y="840"/>
                  <a:pt x="547" y="840"/>
                </a:cubicBezTo>
                <a:cubicBezTo>
                  <a:pt x="547" y="840"/>
                  <a:pt x="547" y="839"/>
                  <a:pt x="547" y="838"/>
                </a:cubicBezTo>
                <a:lnTo>
                  <a:pt x="546" y="838"/>
                </a:lnTo>
                <a:close/>
                <a:moveTo>
                  <a:pt x="573" y="838"/>
                </a:moveTo>
                <a:cubicBezTo>
                  <a:pt x="573" y="838"/>
                  <a:pt x="573" y="838"/>
                  <a:pt x="573" y="838"/>
                </a:cubicBezTo>
                <a:cubicBezTo>
                  <a:pt x="573" y="838"/>
                  <a:pt x="573" y="838"/>
                  <a:pt x="573" y="838"/>
                </a:cubicBezTo>
                <a:cubicBezTo>
                  <a:pt x="573" y="838"/>
                  <a:pt x="573" y="838"/>
                  <a:pt x="573" y="838"/>
                </a:cubicBezTo>
                <a:cubicBezTo>
                  <a:pt x="573" y="838"/>
                  <a:pt x="573" y="838"/>
                  <a:pt x="573" y="838"/>
                </a:cubicBezTo>
                <a:close/>
                <a:moveTo>
                  <a:pt x="399" y="838"/>
                </a:moveTo>
                <a:cubicBezTo>
                  <a:pt x="399" y="839"/>
                  <a:pt x="399" y="839"/>
                  <a:pt x="399" y="839"/>
                </a:cubicBezTo>
                <a:cubicBezTo>
                  <a:pt x="400" y="839"/>
                  <a:pt x="400" y="839"/>
                  <a:pt x="400" y="839"/>
                </a:cubicBezTo>
                <a:cubicBezTo>
                  <a:pt x="400" y="838"/>
                  <a:pt x="400" y="838"/>
                  <a:pt x="399" y="838"/>
                </a:cubicBezTo>
                <a:close/>
                <a:moveTo>
                  <a:pt x="542" y="843"/>
                </a:moveTo>
                <a:cubicBezTo>
                  <a:pt x="542" y="843"/>
                  <a:pt x="542" y="843"/>
                  <a:pt x="542" y="843"/>
                </a:cubicBezTo>
                <a:cubicBezTo>
                  <a:pt x="542" y="842"/>
                  <a:pt x="543" y="842"/>
                  <a:pt x="543" y="841"/>
                </a:cubicBezTo>
                <a:cubicBezTo>
                  <a:pt x="544" y="840"/>
                  <a:pt x="544" y="840"/>
                  <a:pt x="545" y="840"/>
                </a:cubicBezTo>
                <a:cubicBezTo>
                  <a:pt x="545" y="840"/>
                  <a:pt x="545" y="840"/>
                  <a:pt x="545" y="840"/>
                </a:cubicBezTo>
                <a:cubicBezTo>
                  <a:pt x="545" y="840"/>
                  <a:pt x="545" y="840"/>
                  <a:pt x="545" y="840"/>
                </a:cubicBezTo>
                <a:cubicBezTo>
                  <a:pt x="545" y="840"/>
                  <a:pt x="545" y="840"/>
                  <a:pt x="545" y="840"/>
                </a:cubicBezTo>
                <a:cubicBezTo>
                  <a:pt x="546" y="840"/>
                  <a:pt x="545" y="840"/>
                  <a:pt x="545" y="839"/>
                </a:cubicBezTo>
                <a:cubicBezTo>
                  <a:pt x="545" y="839"/>
                  <a:pt x="545" y="839"/>
                  <a:pt x="545" y="839"/>
                </a:cubicBezTo>
                <a:cubicBezTo>
                  <a:pt x="545" y="839"/>
                  <a:pt x="545" y="839"/>
                  <a:pt x="544" y="839"/>
                </a:cubicBezTo>
                <a:cubicBezTo>
                  <a:pt x="544" y="839"/>
                  <a:pt x="544" y="839"/>
                  <a:pt x="544" y="838"/>
                </a:cubicBezTo>
                <a:cubicBezTo>
                  <a:pt x="544" y="839"/>
                  <a:pt x="543" y="839"/>
                  <a:pt x="543" y="839"/>
                </a:cubicBezTo>
                <a:cubicBezTo>
                  <a:pt x="543" y="839"/>
                  <a:pt x="542" y="839"/>
                  <a:pt x="542" y="839"/>
                </a:cubicBezTo>
                <a:cubicBezTo>
                  <a:pt x="541" y="840"/>
                  <a:pt x="542" y="840"/>
                  <a:pt x="542" y="840"/>
                </a:cubicBezTo>
                <a:cubicBezTo>
                  <a:pt x="541" y="840"/>
                  <a:pt x="541" y="840"/>
                  <a:pt x="541" y="839"/>
                </a:cubicBezTo>
                <a:cubicBezTo>
                  <a:pt x="541" y="839"/>
                  <a:pt x="541" y="839"/>
                  <a:pt x="541" y="839"/>
                </a:cubicBezTo>
                <a:cubicBezTo>
                  <a:pt x="540" y="840"/>
                  <a:pt x="540" y="840"/>
                  <a:pt x="540" y="840"/>
                </a:cubicBezTo>
                <a:cubicBezTo>
                  <a:pt x="540" y="840"/>
                  <a:pt x="540" y="841"/>
                  <a:pt x="540" y="841"/>
                </a:cubicBezTo>
                <a:cubicBezTo>
                  <a:pt x="540" y="841"/>
                  <a:pt x="540" y="841"/>
                  <a:pt x="540" y="841"/>
                </a:cubicBezTo>
                <a:cubicBezTo>
                  <a:pt x="540" y="842"/>
                  <a:pt x="540" y="842"/>
                  <a:pt x="540" y="842"/>
                </a:cubicBezTo>
                <a:cubicBezTo>
                  <a:pt x="540" y="842"/>
                  <a:pt x="539" y="843"/>
                  <a:pt x="539" y="843"/>
                </a:cubicBezTo>
                <a:cubicBezTo>
                  <a:pt x="539" y="843"/>
                  <a:pt x="539" y="843"/>
                  <a:pt x="539" y="844"/>
                </a:cubicBezTo>
                <a:cubicBezTo>
                  <a:pt x="539" y="844"/>
                  <a:pt x="540" y="844"/>
                  <a:pt x="540" y="843"/>
                </a:cubicBezTo>
                <a:cubicBezTo>
                  <a:pt x="540" y="843"/>
                  <a:pt x="540" y="843"/>
                  <a:pt x="540" y="842"/>
                </a:cubicBezTo>
                <a:cubicBezTo>
                  <a:pt x="540" y="842"/>
                  <a:pt x="540" y="842"/>
                  <a:pt x="541" y="842"/>
                </a:cubicBezTo>
                <a:cubicBezTo>
                  <a:pt x="541" y="842"/>
                  <a:pt x="541" y="842"/>
                  <a:pt x="541" y="842"/>
                </a:cubicBezTo>
                <a:cubicBezTo>
                  <a:pt x="541" y="842"/>
                  <a:pt x="541" y="841"/>
                  <a:pt x="541" y="841"/>
                </a:cubicBezTo>
                <a:cubicBezTo>
                  <a:pt x="542" y="842"/>
                  <a:pt x="541" y="843"/>
                  <a:pt x="542" y="843"/>
                </a:cubicBezTo>
                <a:close/>
                <a:moveTo>
                  <a:pt x="545" y="839"/>
                </a:moveTo>
                <a:cubicBezTo>
                  <a:pt x="545" y="839"/>
                  <a:pt x="545" y="839"/>
                  <a:pt x="545" y="839"/>
                </a:cubicBezTo>
                <a:cubicBezTo>
                  <a:pt x="545" y="839"/>
                  <a:pt x="545" y="839"/>
                  <a:pt x="545" y="839"/>
                </a:cubicBezTo>
                <a:cubicBezTo>
                  <a:pt x="545" y="839"/>
                  <a:pt x="545" y="839"/>
                  <a:pt x="545" y="839"/>
                </a:cubicBezTo>
                <a:close/>
                <a:moveTo>
                  <a:pt x="573" y="840"/>
                </a:moveTo>
                <a:cubicBezTo>
                  <a:pt x="573" y="840"/>
                  <a:pt x="573" y="840"/>
                  <a:pt x="573" y="840"/>
                </a:cubicBezTo>
                <a:cubicBezTo>
                  <a:pt x="573" y="839"/>
                  <a:pt x="573" y="839"/>
                  <a:pt x="572" y="839"/>
                </a:cubicBezTo>
                <a:cubicBezTo>
                  <a:pt x="572" y="839"/>
                  <a:pt x="571" y="838"/>
                  <a:pt x="571" y="839"/>
                </a:cubicBezTo>
                <a:cubicBezTo>
                  <a:pt x="571" y="839"/>
                  <a:pt x="571" y="839"/>
                  <a:pt x="571" y="839"/>
                </a:cubicBezTo>
                <a:cubicBezTo>
                  <a:pt x="571" y="839"/>
                  <a:pt x="571" y="839"/>
                  <a:pt x="571" y="840"/>
                </a:cubicBezTo>
                <a:cubicBezTo>
                  <a:pt x="571" y="839"/>
                  <a:pt x="571" y="839"/>
                  <a:pt x="572" y="839"/>
                </a:cubicBezTo>
                <a:cubicBezTo>
                  <a:pt x="572" y="839"/>
                  <a:pt x="572" y="839"/>
                  <a:pt x="572" y="839"/>
                </a:cubicBezTo>
                <a:cubicBezTo>
                  <a:pt x="572" y="839"/>
                  <a:pt x="572" y="839"/>
                  <a:pt x="572" y="839"/>
                </a:cubicBezTo>
                <a:cubicBezTo>
                  <a:pt x="572" y="840"/>
                  <a:pt x="572" y="840"/>
                  <a:pt x="571" y="840"/>
                </a:cubicBezTo>
                <a:cubicBezTo>
                  <a:pt x="572" y="840"/>
                  <a:pt x="572" y="840"/>
                  <a:pt x="572" y="840"/>
                </a:cubicBezTo>
                <a:cubicBezTo>
                  <a:pt x="572" y="841"/>
                  <a:pt x="572" y="840"/>
                  <a:pt x="572" y="841"/>
                </a:cubicBezTo>
                <a:cubicBezTo>
                  <a:pt x="572" y="840"/>
                  <a:pt x="572" y="840"/>
                  <a:pt x="572" y="840"/>
                </a:cubicBezTo>
                <a:cubicBezTo>
                  <a:pt x="573" y="840"/>
                  <a:pt x="573" y="840"/>
                  <a:pt x="573" y="840"/>
                </a:cubicBezTo>
                <a:close/>
                <a:moveTo>
                  <a:pt x="575" y="839"/>
                </a:moveTo>
                <a:cubicBezTo>
                  <a:pt x="574" y="839"/>
                  <a:pt x="574" y="839"/>
                  <a:pt x="574" y="839"/>
                </a:cubicBezTo>
                <a:cubicBezTo>
                  <a:pt x="574" y="840"/>
                  <a:pt x="574" y="840"/>
                  <a:pt x="574" y="840"/>
                </a:cubicBezTo>
                <a:cubicBezTo>
                  <a:pt x="574" y="840"/>
                  <a:pt x="574" y="840"/>
                  <a:pt x="575" y="839"/>
                </a:cubicBezTo>
                <a:close/>
                <a:moveTo>
                  <a:pt x="401" y="840"/>
                </a:moveTo>
                <a:cubicBezTo>
                  <a:pt x="402" y="839"/>
                  <a:pt x="402" y="839"/>
                  <a:pt x="402" y="839"/>
                </a:cubicBezTo>
                <a:cubicBezTo>
                  <a:pt x="401" y="839"/>
                  <a:pt x="401" y="839"/>
                  <a:pt x="401" y="839"/>
                </a:cubicBezTo>
                <a:cubicBezTo>
                  <a:pt x="401" y="839"/>
                  <a:pt x="401" y="839"/>
                  <a:pt x="401" y="840"/>
                </a:cubicBezTo>
                <a:close/>
                <a:moveTo>
                  <a:pt x="456" y="839"/>
                </a:moveTo>
                <a:cubicBezTo>
                  <a:pt x="455" y="839"/>
                  <a:pt x="455" y="839"/>
                  <a:pt x="455" y="839"/>
                </a:cubicBezTo>
                <a:cubicBezTo>
                  <a:pt x="456" y="839"/>
                  <a:pt x="455" y="839"/>
                  <a:pt x="456" y="839"/>
                </a:cubicBezTo>
                <a:close/>
                <a:moveTo>
                  <a:pt x="464" y="840"/>
                </a:moveTo>
                <a:cubicBezTo>
                  <a:pt x="464" y="840"/>
                  <a:pt x="464" y="840"/>
                  <a:pt x="464" y="840"/>
                </a:cubicBezTo>
                <a:cubicBezTo>
                  <a:pt x="463" y="840"/>
                  <a:pt x="463" y="840"/>
                  <a:pt x="463" y="840"/>
                </a:cubicBezTo>
                <a:cubicBezTo>
                  <a:pt x="463" y="840"/>
                  <a:pt x="463" y="840"/>
                  <a:pt x="464" y="840"/>
                </a:cubicBezTo>
                <a:close/>
                <a:moveTo>
                  <a:pt x="538" y="840"/>
                </a:moveTo>
                <a:cubicBezTo>
                  <a:pt x="538" y="840"/>
                  <a:pt x="538" y="840"/>
                  <a:pt x="538" y="840"/>
                </a:cubicBezTo>
                <a:cubicBezTo>
                  <a:pt x="538" y="840"/>
                  <a:pt x="538" y="840"/>
                  <a:pt x="538" y="840"/>
                </a:cubicBezTo>
                <a:close/>
                <a:moveTo>
                  <a:pt x="610" y="840"/>
                </a:moveTo>
                <a:cubicBezTo>
                  <a:pt x="611" y="840"/>
                  <a:pt x="611" y="840"/>
                  <a:pt x="611" y="840"/>
                </a:cubicBezTo>
                <a:cubicBezTo>
                  <a:pt x="611" y="840"/>
                  <a:pt x="611" y="840"/>
                  <a:pt x="611" y="840"/>
                </a:cubicBezTo>
                <a:cubicBezTo>
                  <a:pt x="611" y="840"/>
                  <a:pt x="610" y="840"/>
                  <a:pt x="610" y="840"/>
                </a:cubicBezTo>
                <a:close/>
                <a:moveTo>
                  <a:pt x="639" y="840"/>
                </a:moveTo>
                <a:cubicBezTo>
                  <a:pt x="639" y="840"/>
                  <a:pt x="639" y="840"/>
                  <a:pt x="639" y="840"/>
                </a:cubicBezTo>
                <a:cubicBezTo>
                  <a:pt x="639" y="840"/>
                  <a:pt x="639" y="840"/>
                  <a:pt x="639" y="840"/>
                </a:cubicBezTo>
                <a:close/>
                <a:moveTo>
                  <a:pt x="548" y="840"/>
                </a:moveTo>
                <a:cubicBezTo>
                  <a:pt x="549" y="840"/>
                  <a:pt x="548" y="840"/>
                  <a:pt x="549" y="840"/>
                </a:cubicBezTo>
                <a:lnTo>
                  <a:pt x="548" y="840"/>
                </a:lnTo>
                <a:close/>
                <a:moveTo>
                  <a:pt x="534" y="845"/>
                </a:moveTo>
                <a:cubicBezTo>
                  <a:pt x="535" y="845"/>
                  <a:pt x="535" y="845"/>
                  <a:pt x="535" y="845"/>
                </a:cubicBezTo>
                <a:cubicBezTo>
                  <a:pt x="535" y="844"/>
                  <a:pt x="535" y="843"/>
                  <a:pt x="535" y="843"/>
                </a:cubicBezTo>
                <a:cubicBezTo>
                  <a:pt x="536" y="843"/>
                  <a:pt x="536" y="843"/>
                  <a:pt x="536" y="843"/>
                </a:cubicBezTo>
                <a:cubicBezTo>
                  <a:pt x="536" y="843"/>
                  <a:pt x="536" y="843"/>
                  <a:pt x="536" y="843"/>
                </a:cubicBezTo>
                <a:cubicBezTo>
                  <a:pt x="536" y="843"/>
                  <a:pt x="536" y="843"/>
                  <a:pt x="536" y="842"/>
                </a:cubicBezTo>
                <a:cubicBezTo>
                  <a:pt x="536" y="842"/>
                  <a:pt x="536" y="842"/>
                  <a:pt x="536" y="841"/>
                </a:cubicBezTo>
                <a:cubicBezTo>
                  <a:pt x="536" y="840"/>
                  <a:pt x="536" y="840"/>
                  <a:pt x="536" y="840"/>
                </a:cubicBezTo>
                <a:cubicBezTo>
                  <a:pt x="535" y="840"/>
                  <a:pt x="536" y="840"/>
                  <a:pt x="535" y="840"/>
                </a:cubicBezTo>
                <a:cubicBezTo>
                  <a:pt x="535" y="841"/>
                  <a:pt x="535" y="841"/>
                  <a:pt x="535" y="841"/>
                </a:cubicBezTo>
                <a:cubicBezTo>
                  <a:pt x="535" y="841"/>
                  <a:pt x="535" y="841"/>
                  <a:pt x="535" y="841"/>
                </a:cubicBezTo>
                <a:cubicBezTo>
                  <a:pt x="535" y="841"/>
                  <a:pt x="535" y="841"/>
                  <a:pt x="535" y="841"/>
                </a:cubicBezTo>
                <a:cubicBezTo>
                  <a:pt x="535" y="841"/>
                  <a:pt x="535" y="841"/>
                  <a:pt x="535" y="841"/>
                </a:cubicBezTo>
                <a:cubicBezTo>
                  <a:pt x="535" y="841"/>
                  <a:pt x="535" y="841"/>
                  <a:pt x="535" y="841"/>
                </a:cubicBezTo>
                <a:cubicBezTo>
                  <a:pt x="534" y="841"/>
                  <a:pt x="534" y="841"/>
                  <a:pt x="534" y="841"/>
                </a:cubicBezTo>
                <a:cubicBezTo>
                  <a:pt x="534" y="842"/>
                  <a:pt x="533" y="842"/>
                  <a:pt x="533" y="843"/>
                </a:cubicBezTo>
                <a:cubicBezTo>
                  <a:pt x="533" y="843"/>
                  <a:pt x="533" y="843"/>
                  <a:pt x="533" y="843"/>
                </a:cubicBezTo>
                <a:cubicBezTo>
                  <a:pt x="533" y="842"/>
                  <a:pt x="533" y="842"/>
                  <a:pt x="533" y="841"/>
                </a:cubicBezTo>
                <a:cubicBezTo>
                  <a:pt x="533" y="841"/>
                  <a:pt x="532" y="841"/>
                  <a:pt x="531" y="841"/>
                </a:cubicBezTo>
                <a:cubicBezTo>
                  <a:pt x="531" y="843"/>
                  <a:pt x="531" y="844"/>
                  <a:pt x="531" y="844"/>
                </a:cubicBezTo>
                <a:cubicBezTo>
                  <a:pt x="531" y="845"/>
                  <a:pt x="531" y="844"/>
                  <a:pt x="531" y="844"/>
                </a:cubicBezTo>
                <a:cubicBezTo>
                  <a:pt x="531" y="845"/>
                  <a:pt x="531" y="845"/>
                  <a:pt x="531" y="845"/>
                </a:cubicBezTo>
                <a:cubicBezTo>
                  <a:pt x="531" y="845"/>
                  <a:pt x="531" y="845"/>
                  <a:pt x="531" y="845"/>
                </a:cubicBezTo>
                <a:cubicBezTo>
                  <a:pt x="531" y="845"/>
                  <a:pt x="531" y="845"/>
                  <a:pt x="531" y="845"/>
                </a:cubicBezTo>
                <a:cubicBezTo>
                  <a:pt x="531" y="845"/>
                  <a:pt x="531" y="845"/>
                  <a:pt x="530" y="845"/>
                </a:cubicBezTo>
                <a:cubicBezTo>
                  <a:pt x="531" y="845"/>
                  <a:pt x="531" y="846"/>
                  <a:pt x="531" y="846"/>
                </a:cubicBezTo>
                <a:cubicBezTo>
                  <a:pt x="531" y="846"/>
                  <a:pt x="531" y="846"/>
                  <a:pt x="531" y="846"/>
                </a:cubicBezTo>
                <a:cubicBezTo>
                  <a:pt x="531" y="846"/>
                  <a:pt x="532" y="845"/>
                  <a:pt x="532" y="844"/>
                </a:cubicBezTo>
                <a:cubicBezTo>
                  <a:pt x="532" y="844"/>
                  <a:pt x="532" y="844"/>
                  <a:pt x="532" y="844"/>
                </a:cubicBezTo>
                <a:cubicBezTo>
                  <a:pt x="532" y="844"/>
                  <a:pt x="532" y="844"/>
                  <a:pt x="532" y="844"/>
                </a:cubicBezTo>
                <a:cubicBezTo>
                  <a:pt x="532" y="844"/>
                  <a:pt x="532" y="846"/>
                  <a:pt x="532" y="846"/>
                </a:cubicBezTo>
                <a:cubicBezTo>
                  <a:pt x="532" y="847"/>
                  <a:pt x="532" y="847"/>
                  <a:pt x="532" y="847"/>
                </a:cubicBezTo>
                <a:cubicBezTo>
                  <a:pt x="533" y="847"/>
                  <a:pt x="533" y="847"/>
                  <a:pt x="533" y="847"/>
                </a:cubicBezTo>
                <a:cubicBezTo>
                  <a:pt x="533" y="846"/>
                  <a:pt x="533" y="846"/>
                  <a:pt x="533" y="846"/>
                </a:cubicBezTo>
                <a:cubicBezTo>
                  <a:pt x="533" y="845"/>
                  <a:pt x="533" y="845"/>
                  <a:pt x="533" y="845"/>
                </a:cubicBezTo>
                <a:cubicBezTo>
                  <a:pt x="533" y="845"/>
                  <a:pt x="533" y="845"/>
                  <a:pt x="533" y="844"/>
                </a:cubicBezTo>
                <a:cubicBezTo>
                  <a:pt x="534" y="844"/>
                  <a:pt x="534" y="844"/>
                  <a:pt x="534" y="844"/>
                </a:cubicBezTo>
                <a:lnTo>
                  <a:pt x="534" y="845"/>
                </a:lnTo>
                <a:close/>
                <a:moveTo>
                  <a:pt x="532" y="843"/>
                </a:moveTo>
                <a:cubicBezTo>
                  <a:pt x="532" y="843"/>
                  <a:pt x="532" y="843"/>
                  <a:pt x="532" y="843"/>
                </a:cubicBezTo>
                <a:cubicBezTo>
                  <a:pt x="532" y="843"/>
                  <a:pt x="532" y="843"/>
                  <a:pt x="532" y="843"/>
                </a:cubicBezTo>
                <a:cubicBezTo>
                  <a:pt x="532" y="842"/>
                  <a:pt x="532" y="842"/>
                  <a:pt x="532" y="842"/>
                </a:cubicBezTo>
                <a:cubicBezTo>
                  <a:pt x="532" y="842"/>
                  <a:pt x="532" y="842"/>
                  <a:pt x="532" y="842"/>
                </a:cubicBezTo>
                <a:cubicBezTo>
                  <a:pt x="532" y="842"/>
                  <a:pt x="532" y="842"/>
                  <a:pt x="532" y="843"/>
                </a:cubicBezTo>
                <a:close/>
                <a:moveTo>
                  <a:pt x="532" y="844"/>
                </a:moveTo>
                <a:cubicBezTo>
                  <a:pt x="532" y="844"/>
                  <a:pt x="532" y="844"/>
                  <a:pt x="532" y="844"/>
                </a:cubicBezTo>
                <a:cubicBezTo>
                  <a:pt x="532" y="843"/>
                  <a:pt x="532" y="843"/>
                  <a:pt x="532" y="843"/>
                </a:cubicBezTo>
                <a:cubicBezTo>
                  <a:pt x="532" y="843"/>
                  <a:pt x="532" y="843"/>
                  <a:pt x="532" y="844"/>
                </a:cubicBezTo>
                <a:cubicBezTo>
                  <a:pt x="533" y="844"/>
                  <a:pt x="532" y="844"/>
                  <a:pt x="533" y="844"/>
                </a:cubicBezTo>
                <a:cubicBezTo>
                  <a:pt x="532" y="844"/>
                  <a:pt x="533" y="844"/>
                  <a:pt x="532" y="844"/>
                </a:cubicBezTo>
                <a:close/>
                <a:moveTo>
                  <a:pt x="570" y="840"/>
                </a:moveTo>
                <a:cubicBezTo>
                  <a:pt x="569" y="840"/>
                  <a:pt x="569" y="840"/>
                  <a:pt x="569" y="840"/>
                </a:cubicBezTo>
                <a:cubicBezTo>
                  <a:pt x="569" y="841"/>
                  <a:pt x="569" y="841"/>
                  <a:pt x="568" y="842"/>
                </a:cubicBezTo>
                <a:cubicBezTo>
                  <a:pt x="568" y="842"/>
                  <a:pt x="568" y="842"/>
                  <a:pt x="568" y="842"/>
                </a:cubicBezTo>
                <a:cubicBezTo>
                  <a:pt x="569" y="842"/>
                  <a:pt x="569" y="842"/>
                  <a:pt x="570" y="841"/>
                </a:cubicBezTo>
                <a:cubicBezTo>
                  <a:pt x="570" y="841"/>
                  <a:pt x="570" y="841"/>
                  <a:pt x="570" y="840"/>
                </a:cubicBezTo>
                <a:close/>
                <a:moveTo>
                  <a:pt x="571" y="841"/>
                </a:moveTo>
                <a:cubicBezTo>
                  <a:pt x="571" y="840"/>
                  <a:pt x="571" y="840"/>
                  <a:pt x="571" y="840"/>
                </a:cubicBezTo>
                <a:cubicBezTo>
                  <a:pt x="571" y="840"/>
                  <a:pt x="571" y="840"/>
                  <a:pt x="571" y="840"/>
                </a:cubicBezTo>
                <a:cubicBezTo>
                  <a:pt x="571" y="841"/>
                  <a:pt x="571" y="841"/>
                  <a:pt x="571" y="841"/>
                </a:cubicBezTo>
                <a:close/>
                <a:moveTo>
                  <a:pt x="538" y="840"/>
                </a:moveTo>
                <a:cubicBezTo>
                  <a:pt x="538" y="841"/>
                  <a:pt x="538" y="841"/>
                  <a:pt x="538" y="841"/>
                </a:cubicBezTo>
                <a:cubicBezTo>
                  <a:pt x="538" y="841"/>
                  <a:pt x="538" y="841"/>
                  <a:pt x="538" y="840"/>
                </a:cubicBezTo>
                <a:close/>
                <a:moveTo>
                  <a:pt x="566" y="841"/>
                </a:moveTo>
                <a:cubicBezTo>
                  <a:pt x="567" y="841"/>
                  <a:pt x="567" y="841"/>
                  <a:pt x="568" y="841"/>
                </a:cubicBezTo>
                <a:cubicBezTo>
                  <a:pt x="568" y="841"/>
                  <a:pt x="568" y="841"/>
                  <a:pt x="568" y="840"/>
                </a:cubicBezTo>
                <a:cubicBezTo>
                  <a:pt x="568" y="840"/>
                  <a:pt x="568" y="840"/>
                  <a:pt x="568" y="840"/>
                </a:cubicBezTo>
                <a:cubicBezTo>
                  <a:pt x="568" y="841"/>
                  <a:pt x="568" y="841"/>
                  <a:pt x="568" y="841"/>
                </a:cubicBezTo>
                <a:cubicBezTo>
                  <a:pt x="567" y="841"/>
                  <a:pt x="567" y="841"/>
                  <a:pt x="567" y="841"/>
                </a:cubicBezTo>
                <a:cubicBezTo>
                  <a:pt x="566" y="841"/>
                  <a:pt x="566" y="841"/>
                  <a:pt x="566" y="841"/>
                </a:cubicBezTo>
                <a:cubicBezTo>
                  <a:pt x="565" y="841"/>
                  <a:pt x="565" y="841"/>
                  <a:pt x="565" y="841"/>
                </a:cubicBezTo>
                <a:cubicBezTo>
                  <a:pt x="564" y="841"/>
                  <a:pt x="564" y="841"/>
                  <a:pt x="562" y="842"/>
                </a:cubicBezTo>
                <a:cubicBezTo>
                  <a:pt x="562" y="842"/>
                  <a:pt x="563" y="842"/>
                  <a:pt x="563" y="842"/>
                </a:cubicBezTo>
                <a:cubicBezTo>
                  <a:pt x="563" y="842"/>
                  <a:pt x="564" y="842"/>
                  <a:pt x="564" y="842"/>
                </a:cubicBezTo>
                <a:cubicBezTo>
                  <a:pt x="564" y="842"/>
                  <a:pt x="564" y="842"/>
                  <a:pt x="565" y="843"/>
                </a:cubicBezTo>
                <a:cubicBezTo>
                  <a:pt x="565" y="843"/>
                  <a:pt x="565" y="843"/>
                  <a:pt x="565" y="843"/>
                </a:cubicBezTo>
                <a:cubicBezTo>
                  <a:pt x="565" y="843"/>
                  <a:pt x="565" y="842"/>
                  <a:pt x="565" y="842"/>
                </a:cubicBezTo>
                <a:cubicBezTo>
                  <a:pt x="565" y="842"/>
                  <a:pt x="565" y="842"/>
                  <a:pt x="565" y="842"/>
                </a:cubicBezTo>
                <a:cubicBezTo>
                  <a:pt x="566" y="842"/>
                  <a:pt x="566" y="841"/>
                  <a:pt x="566" y="841"/>
                </a:cubicBezTo>
                <a:close/>
                <a:moveTo>
                  <a:pt x="570" y="841"/>
                </a:moveTo>
                <a:cubicBezTo>
                  <a:pt x="570" y="841"/>
                  <a:pt x="570" y="841"/>
                  <a:pt x="570" y="841"/>
                </a:cubicBezTo>
                <a:cubicBezTo>
                  <a:pt x="570" y="841"/>
                  <a:pt x="570" y="841"/>
                  <a:pt x="570" y="841"/>
                </a:cubicBezTo>
                <a:cubicBezTo>
                  <a:pt x="570" y="840"/>
                  <a:pt x="570" y="841"/>
                  <a:pt x="570" y="840"/>
                </a:cubicBezTo>
                <a:cubicBezTo>
                  <a:pt x="570" y="841"/>
                  <a:pt x="570" y="841"/>
                  <a:pt x="570" y="841"/>
                </a:cubicBezTo>
                <a:close/>
                <a:moveTo>
                  <a:pt x="538" y="843"/>
                </a:moveTo>
                <a:cubicBezTo>
                  <a:pt x="538" y="843"/>
                  <a:pt x="538" y="843"/>
                  <a:pt x="538" y="843"/>
                </a:cubicBezTo>
                <a:cubicBezTo>
                  <a:pt x="538" y="843"/>
                  <a:pt x="538" y="841"/>
                  <a:pt x="538" y="841"/>
                </a:cubicBezTo>
                <a:cubicBezTo>
                  <a:pt x="537" y="842"/>
                  <a:pt x="537" y="842"/>
                  <a:pt x="537" y="842"/>
                </a:cubicBezTo>
                <a:cubicBezTo>
                  <a:pt x="537" y="843"/>
                  <a:pt x="537" y="843"/>
                  <a:pt x="537" y="843"/>
                </a:cubicBezTo>
                <a:cubicBezTo>
                  <a:pt x="537" y="844"/>
                  <a:pt x="537" y="844"/>
                  <a:pt x="537" y="844"/>
                </a:cubicBezTo>
                <a:cubicBezTo>
                  <a:pt x="537" y="844"/>
                  <a:pt x="537" y="844"/>
                  <a:pt x="537" y="844"/>
                </a:cubicBezTo>
                <a:cubicBezTo>
                  <a:pt x="537" y="844"/>
                  <a:pt x="537" y="844"/>
                  <a:pt x="537" y="844"/>
                </a:cubicBezTo>
                <a:cubicBezTo>
                  <a:pt x="536" y="844"/>
                  <a:pt x="536" y="844"/>
                  <a:pt x="536" y="844"/>
                </a:cubicBezTo>
                <a:cubicBezTo>
                  <a:pt x="536" y="844"/>
                  <a:pt x="536" y="844"/>
                  <a:pt x="536" y="844"/>
                </a:cubicBezTo>
                <a:cubicBezTo>
                  <a:pt x="536" y="844"/>
                  <a:pt x="536" y="844"/>
                  <a:pt x="537" y="844"/>
                </a:cubicBezTo>
                <a:cubicBezTo>
                  <a:pt x="537" y="844"/>
                  <a:pt x="537" y="844"/>
                  <a:pt x="537" y="845"/>
                </a:cubicBezTo>
                <a:cubicBezTo>
                  <a:pt x="537" y="845"/>
                  <a:pt x="537" y="845"/>
                  <a:pt x="537" y="845"/>
                </a:cubicBezTo>
                <a:cubicBezTo>
                  <a:pt x="537" y="844"/>
                  <a:pt x="537" y="844"/>
                  <a:pt x="538" y="844"/>
                </a:cubicBezTo>
                <a:cubicBezTo>
                  <a:pt x="538" y="844"/>
                  <a:pt x="538" y="843"/>
                  <a:pt x="538" y="843"/>
                </a:cubicBezTo>
                <a:close/>
                <a:moveTo>
                  <a:pt x="540" y="842"/>
                </a:moveTo>
                <a:cubicBezTo>
                  <a:pt x="540" y="841"/>
                  <a:pt x="540" y="841"/>
                  <a:pt x="540" y="841"/>
                </a:cubicBezTo>
                <a:cubicBezTo>
                  <a:pt x="539" y="841"/>
                  <a:pt x="539" y="841"/>
                  <a:pt x="538" y="841"/>
                </a:cubicBezTo>
                <a:cubicBezTo>
                  <a:pt x="538" y="842"/>
                  <a:pt x="539" y="842"/>
                  <a:pt x="539" y="842"/>
                </a:cubicBezTo>
                <a:cubicBezTo>
                  <a:pt x="539" y="842"/>
                  <a:pt x="539" y="842"/>
                  <a:pt x="540" y="842"/>
                </a:cubicBezTo>
                <a:close/>
                <a:moveTo>
                  <a:pt x="572" y="841"/>
                </a:moveTo>
                <a:cubicBezTo>
                  <a:pt x="572" y="841"/>
                  <a:pt x="572" y="841"/>
                  <a:pt x="571" y="841"/>
                </a:cubicBezTo>
                <a:cubicBezTo>
                  <a:pt x="571" y="842"/>
                  <a:pt x="571" y="842"/>
                  <a:pt x="572" y="842"/>
                </a:cubicBezTo>
                <a:cubicBezTo>
                  <a:pt x="571" y="843"/>
                  <a:pt x="572" y="842"/>
                  <a:pt x="571" y="843"/>
                </a:cubicBezTo>
                <a:cubicBezTo>
                  <a:pt x="571" y="843"/>
                  <a:pt x="570" y="842"/>
                  <a:pt x="570" y="842"/>
                </a:cubicBezTo>
                <a:cubicBezTo>
                  <a:pt x="570" y="842"/>
                  <a:pt x="569" y="842"/>
                  <a:pt x="569" y="843"/>
                </a:cubicBezTo>
                <a:cubicBezTo>
                  <a:pt x="569" y="843"/>
                  <a:pt x="569" y="843"/>
                  <a:pt x="569" y="844"/>
                </a:cubicBezTo>
                <a:cubicBezTo>
                  <a:pt x="570" y="844"/>
                  <a:pt x="570" y="844"/>
                  <a:pt x="570" y="843"/>
                </a:cubicBezTo>
                <a:cubicBezTo>
                  <a:pt x="570" y="843"/>
                  <a:pt x="570" y="843"/>
                  <a:pt x="570" y="843"/>
                </a:cubicBezTo>
                <a:cubicBezTo>
                  <a:pt x="570" y="844"/>
                  <a:pt x="570" y="844"/>
                  <a:pt x="570" y="844"/>
                </a:cubicBezTo>
                <a:cubicBezTo>
                  <a:pt x="570" y="844"/>
                  <a:pt x="570" y="844"/>
                  <a:pt x="570" y="844"/>
                </a:cubicBezTo>
                <a:cubicBezTo>
                  <a:pt x="571" y="844"/>
                  <a:pt x="571" y="844"/>
                  <a:pt x="572" y="845"/>
                </a:cubicBezTo>
                <a:cubicBezTo>
                  <a:pt x="572" y="843"/>
                  <a:pt x="572" y="843"/>
                  <a:pt x="572" y="842"/>
                </a:cubicBezTo>
                <a:cubicBezTo>
                  <a:pt x="572" y="841"/>
                  <a:pt x="572" y="842"/>
                  <a:pt x="572" y="841"/>
                </a:cubicBezTo>
                <a:close/>
                <a:moveTo>
                  <a:pt x="469" y="843"/>
                </a:moveTo>
                <a:cubicBezTo>
                  <a:pt x="469" y="843"/>
                  <a:pt x="469" y="843"/>
                  <a:pt x="469" y="843"/>
                </a:cubicBezTo>
                <a:cubicBezTo>
                  <a:pt x="469" y="843"/>
                  <a:pt x="469" y="843"/>
                  <a:pt x="469" y="842"/>
                </a:cubicBezTo>
                <a:cubicBezTo>
                  <a:pt x="471" y="842"/>
                  <a:pt x="471" y="843"/>
                  <a:pt x="472" y="843"/>
                </a:cubicBezTo>
                <a:cubicBezTo>
                  <a:pt x="472" y="843"/>
                  <a:pt x="472" y="843"/>
                  <a:pt x="472" y="842"/>
                </a:cubicBezTo>
                <a:cubicBezTo>
                  <a:pt x="471" y="842"/>
                  <a:pt x="469" y="841"/>
                  <a:pt x="469" y="842"/>
                </a:cubicBezTo>
                <a:cubicBezTo>
                  <a:pt x="468" y="842"/>
                  <a:pt x="468" y="842"/>
                  <a:pt x="468" y="841"/>
                </a:cubicBezTo>
                <a:cubicBezTo>
                  <a:pt x="468" y="841"/>
                  <a:pt x="467" y="841"/>
                  <a:pt x="467" y="841"/>
                </a:cubicBezTo>
                <a:cubicBezTo>
                  <a:pt x="467" y="841"/>
                  <a:pt x="467" y="841"/>
                  <a:pt x="467" y="841"/>
                </a:cubicBezTo>
                <a:cubicBezTo>
                  <a:pt x="467" y="842"/>
                  <a:pt x="468" y="843"/>
                  <a:pt x="469" y="843"/>
                </a:cubicBezTo>
                <a:close/>
                <a:moveTo>
                  <a:pt x="563" y="842"/>
                </a:moveTo>
                <a:cubicBezTo>
                  <a:pt x="562" y="842"/>
                  <a:pt x="562" y="842"/>
                  <a:pt x="562" y="843"/>
                </a:cubicBezTo>
                <a:cubicBezTo>
                  <a:pt x="561" y="842"/>
                  <a:pt x="562" y="842"/>
                  <a:pt x="561" y="842"/>
                </a:cubicBezTo>
                <a:cubicBezTo>
                  <a:pt x="561" y="841"/>
                  <a:pt x="561" y="842"/>
                  <a:pt x="560" y="842"/>
                </a:cubicBezTo>
                <a:cubicBezTo>
                  <a:pt x="560" y="842"/>
                  <a:pt x="560" y="842"/>
                  <a:pt x="560" y="841"/>
                </a:cubicBezTo>
                <a:cubicBezTo>
                  <a:pt x="560" y="841"/>
                  <a:pt x="560" y="841"/>
                  <a:pt x="560" y="841"/>
                </a:cubicBezTo>
                <a:cubicBezTo>
                  <a:pt x="559" y="841"/>
                  <a:pt x="559" y="841"/>
                  <a:pt x="559" y="841"/>
                </a:cubicBezTo>
                <a:cubicBezTo>
                  <a:pt x="559" y="842"/>
                  <a:pt x="560" y="842"/>
                  <a:pt x="560" y="843"/>
                </a:cubicBezTo>
                <a:cubicBezTo>
                  <a:pt x="560" y="842"/>
                  <a:pt x="560" y="842"/>
                  <a:pt x="560" y="842"/>
                </a:cubicBezTo>
                <a:cubicBezTo>
                  <a:pt x="560" y="842"/>
                  <a:pt x="560" y="842"/>
                  <a:pt x="561" y="842"/>
                </a:cubicBezTo>
                <a:cubicBezTo>
                  <a:pt x="561" y="843"/>
                  <a:pt x="561" y="843"/>
                  <a:pt x="561" y="844"/>
                </a:cubicBezTo>
                <a:cubicBezTo>
                  <a:pt x="561" y="844"/>
                  <a:pt x="562" y="843"/>
                  <a:pt x="563" y="843"/>
                </a:cubicBezTo>
                <a:cubicBezTo>
                  <a:pt x="563" y="843"/>
                  <a:pt x="563" y="843"/>
                  <a:pt x="563" y="842"/>
                </a:cubicBezTo>
                <a:close/>
                <a:moveTo>
                  <a:pt x="530" y="842"/>
                </a:moveTo>
                <a:cubicBezTo>
                  <a:pt x="529" y="841"/>
                  <a:pt x="529" y="842"/>
                  <a:pt x="529" y="842"/>
                </a:cubicBezTo>
                <a:cubicBezTo>
                  <a:pt x="529" y="842"/>
                  <a:pt x="529" y="842"/>
                  <a:pt x="529" y="842"/>
                </a:cubicBezTo>
                <a:cubicBezTo>
                  <a:pt x="529" y="842"/>
                  <a:pt x="529" y="842"/>
                  <a:pt x="530" y="842"/>
                </a:cubicBezTo>
                <a:cubicBezTo>
                  <a:pt x="530" y="842"/>
                  <a:pt x="530" y="842"/>
                  <a:pt x="530" y="842"/>
                </a:cubicBezTo>
                <a:close/>
                <a:moveTo>
                  <a:pt x="559" y="842"/>
                </a:moveTo>
                <a:cubicBezTo>
                  <a:pt x="559" y="842"/>
                  <a:pt x="559" y="842"/>
                  <a:pt x="559" y="842"/>
                </a:cubicBezTo>
                <a:cubicBezTo>
                  <a:pt x="559" y="842"/>
                  <a:pt x="558" y="842"/>
                  <a:pt x="558" y="842"/>
                </a:cubicBezTo>
                <a:cubicBezTo>
                  <a:pt x="558" y="842"/>
                  <a:pt x="558" y="842"/>
                  <a:pt x="558" y="843"/>
                </a:cubicBezTo>
                <a:cubicBezTo>
                  <a:pt x="558" y="843"/>
                  <a:pt x="558" y="843"/>
                  <a:pt x="558" y="843"/>
                </a:cubicBezTo>
                <a:cubicBezTo>
                  <a:pt x="558" y="843"/>
                  <a:pt x="558" y="842"/>
                  <a:pt x="559" y="842"/>
                </a:cubicBezTo>
                <a:close/>
                <a:moveTo>
                  <a:pt x="601" y="842"/>
                </a:moveTo>
                <a:cubicBezTo>
                  <a:pt x="601" y="842"/>
                  <a:pt x="601" y="842"/>
                  <a:pt x="601" y="842"/>
                </a:cubicBezTo>
                <a:close/>
                <a:moveTo>
                  <a:pt x="560" y="844"/>
                </a:moveTo>
                <a:cubicBezTo>
                  <a:pt x="559" y="844"/>
                  <a:pt x="559" y="844"/>
                  <a:pt x="559" y="844"/>
                </a:cubicBezTo>
                <a:cubicBezTo>
                  <a:pt x="560" y="844"/>
                  <a:pt x="560" y="844"/>
                  <a:pt x="560" y="844"/>
                </a:cubicBezTo>
                <a:cubicBezTo>
                  <a:pt x="560" y="844"/>
                  <a:pt x="559" y="844"/>
                  <a:pt x="559" y="844"/>
                </a:cubicBezTo>
                <a:cubicBezTo>
                  <a:pt x="559" y="843"/>
                  <a:pt x="559" y="844"/>
                  <a:pt x="558" y="844"/>
                </a:cubicBezTo>
                <a:cubicBezTo>
                  <a:pt x="559" y="844"/>
                  <a:pt x="559" y="844"/>
                  <a:pt x="559" y="844"/>
                </a:cubicBezTo>
                <a:cubicBezTo>
                  <a:pt x="559" y="844"/>
                  <a:pt x="559" y="844"/>
                  <a:pt x="559" y="844"/>
                </a:cubicBezTo>
                <a:cubicBezTo>
                  <a:pt x="559" y="845"/>
                  <a:pt x="558" y="845"/>
                  <a:pt x="558" y="845"/>
                </a:cubicBezTo>
                <a:cubicBezTo>
                  <a:pt x="558" y="845"/>
                  <a:pt x="558" y="845"/>
                  <a:pt x="558" y="845"/>
                </a:cubicBezTo>
                <a:cubicBezTo>
                  <a:pt x="558" y="844"/>
                  <a:pt x="557" y="844"/>
                  <a:pt x="558" y="843"/>
                </a:cubicBezTo>
                <a:cubicBezTo>
                  <a:pt x="558" y="843"/>
                  <a:pt x="557" y="843"/>
                  <a:pt x="557" y="843"/>
                </a:cubicBezTo>
                <a:cubicBezTo>
                  <a:pt x="556" y="843"/>
                  <a:pt x="556" y="842"/>
                  <a:pt x="556" y="842"/>
                </a:cubicBezTo>
                <a:cubicBezTo>
                  <a:pt x="556" y="842"/>
                  <a:pt x="556" y="842"/>
                  <a:pt x="556" y="842"/>
                </a:cubicBezTo>
                <a:cubicBezTo>
                  <a:pt x="556" y="842"/>
                  <a:pt x="556" y="843"/>
                  <a:pt x="555" y="843"/>
                </a:cubicBezTo>
                <a:cubicBezTo>
                  <a:pt x="556" y="844"/>
                  <a:pt x="556" y="844"/>
                  <a:pt x="555" y="845"/>
                </a:cubicBezTo>
                <a:cubicBezTo>
                  <a:pt x="555" y="845"/>
                  <a:pt x="556" y="845"/>
                  <a:pt x="557" y="846"/>
                </a:cubicBezTo>
                <a:cubicBezTo>
                  <a:pt x="557" y="846"/>
                  <a:pt x="557" y="846"/>
                  <a:pt x="557" y="846"/>
                </a:cubicBezTo>
                <a:cubicBezTo>
                  <a:pt x="557" y="846"/>
                  <a:pt x="558" y="846"/>
                  <a:pt x="558" y="846"/>
                </a:cubicBezTo>
                <a:cubicBezTo>
                  <a:pt x="559" y="846"/>
                  <a:pt x="560" y="846"/>
                  <a:pt x="560" y="845"/>
                </a:cubicBezTo>
                <a:cubicBezTo>
                  <a:pt x="560" y="845"/>
                  <a:pt x="560" y="845"/>
                  <a:pt x="560" y="845"/>
                </a:cubicBezTo>
                <a:cubicBezTo>
                  <a:pt x="560" y="845"/>
                  <a:pt x="560" y="845"/>
                  <a:pt x="560" y="845"/>
                </a:cubicBezTo>
                <a:cubicBezTo>
                  <a:pt x="560" y="845"/>
                  <a:pt x="560" y="845"/>
                  <a:pt x="560" y="845"/>
                </a:cubicBezTo>
                <a:lnTo>
                  <a:pt x="560" y="844"/>
                </a:lnTo>
                <a:close/>
                <a:moveTo>
                  <a:pt x="556" y="845"/>
                </a:moveTo>
                <a:cubicBezTo>
                  <a:pt x="556" y="844"/>
                  <a:pt x="556" y="844"/>
                  <a:pt x="556" y="844"/>
                </a:cubicBezTo>
                <a:cubicBezTo>
                  <a:pt x="556" y="844"/>
                  <a:pt x="556" y="844"/>
                  <a:pt x="556" y="844"/>
                </a:cubicBezTo>
                <a:cubicBezTo>
                  <a:pt x="557" y="844"/>
                  <a:pt x="557" y="844"/>
                  <a:pt x="557" y="844"/>
                </a:cubicBezTo>
                <a:cubicBezTo>
                  <a:pt x="557" y="844"/>
                  <a:pt x="557" y="844"/>
                  <a:pt x="557" y="844"/>
                </a:cubicBezTo>
                <a:cubicBezTo>
                  <a:pt x="557" y="844"/>
                  <a:pt x="557" y="844"/>
                  <a:pt x="557" y="844"/>
                </a:cubicBezTo>
                <a:cubicBezTo>
                  <a:pt x="557" y="844"/>
                  <a:pt x="557" y="844"/>
                  <a:pt x="557" y="844"/>
                </a:cubicBezTo>
                <a:cubicBezTo>
                  <a:pt x="557" y="845"/>
                  <a:pt x="557" y="844"/>
                  <a:pt x="557" y="845"/>
                </a:cubicBezTo>
                <a:cubicBezTo>
                  <a:pt x="557" y="845"/>
                  <a:pt x="557" y="845"/>
                  <a:pt x="556" y="845"/>
                </a:cubicBezTo>
                <a:close/>
                <a:moveTo>
                  <a:pt x="559" y="846"/>
                </a:moveTo>
                <a:cubicBezTo>
                  <a:pt x="559" y="846"/>
                  <a:pt x="559" y="846"/>
                  <a:pt x="559" y="846"/>
                </a:cubicBezTo>
                <a:cubicBezTo>
                  <a:pt x="559" y="845"/>
                  <a:pt x="559" y="845"/>
                  <a:pt x="559" y="845"/>
                </a:cubicBezTo>
                <a:cubicBezTo>
                  <a:pt x="559" y="845"/>
                  <a:pt x="559" y="845"/>
                  <a:pt x="559" y="845"/>
                </a:cubicBezTo>
                <a:lnTo>
                  <a:pt x="559" y="846"/>
                </a:lnTo>
                <a:close/>
                <a:moveTo>
                  <a:pt x="596" y="842"/>
                </a:moveTo>
                <a:cubicBezTo>
                  <a:pt x="596" y="842"/>
                  <a:pt x="596" y="842"/>
                  <a:pt x="596" y="842"/>
                </a:cubicBezTo>
                <a:cubicBezTo>
                  <a:pt x="596" y="842"/>
                  <a:pt x="596" y="842"/>
                  <a:pt x="596" y="842"/>
                </a:cubicBezTo>
                <a:cubicBezTo>
                  <a:pt x="596" y="842"/>
                  <a:pt x="596" y="842"/>
                  <a:pt x="596" y="842"/>
                </a:cubicBezTo>
                <a:close/>
                <a:moveTo>
                  <a:pt x="529" y="846"/>
                </a:moveTo>
                <a:cubicBezTo>
                  <a:pt x="529" y="846"/>
                  <a:pt x="529" y="846"/>
                  <a:pt x="529" y="846"/>
                </a:cubicBezTo>
                <a:cubicBezTo>
                  <a:pt x="529" y="845"/>
                  <a:pt x="529" y="845"/>
                  <a:pt x="530" y="845"/>
                </a:cubicBezTo>
                <a:cubicBezTo>
                  <a:pt x="530" y="845"/>
                  <a:pt x="530" y="845"/>
                  <a:pt x="530" y="845"/>
                </a:cubicBezTo>
                <a:cubicBezTo>
                  <a:pt x="529" y="845"/>
                  <a:pt x="529" y="845"/>
                  <a:pt x="528" y="845"/>
                </a:cubicBezTo>
                <a:cubicBezTo>
                  <a:pt x="528" y="845"/>
                  <a:pt x="528" y="845"/>
                  <a:pt x="528" y="845"/>
                </a:cubicBezTo>
                <a:cubicBezTo>
                  <a:pt x="528" y="846"/>
                  <a:pt x="528" y="845"/>
                  <a:pt x="528" y="846"/>
                </a:cubicBezTo>
                <a:cubicBezTo>
                  <a:pt x="527" y="846"/>
                  <a:pt x="527" y="846"/>
                  <a:pt x="527" y="846"/>
                </a:cubicBezTo>
                <a:cubicBezTo>
                  <a:pt x="527" y="845"/>
                  <a:pt x="527" y="845"/>
                  <a:pt x="527" y="845"/>
                </a:cubicBezTo>
                <a:cubicBezTo>
                  <a:pt x="527" y="844"/>
                  <a:pt x="527" y="844"/>
                  <a:pt x="527" y="844"/>
                </a:cubicBezTo>
                <a:cubicBezTo>
                  <a:pt x="527" y="844"/>
                  <a:pt x="526" y="844"/>
                  <a:pt x="526" y="845"/>
                </a:cubicBezTo>
                <a:cubicBezTo>
                  <a:pt x="527" y="844"/>
                  <a:pt x="528" y="843"/>
                  <a:pt x="528" y="843"/>
                </a:cubicBezTo>
                <a:cubicBezTo>
                  <a:pt x="528" y="843"/>
                  <a:pt x="528" y="843"/>
                  <a:pt x="528" y="843"/>
                </a:cubicBezTo>
                <a:cubicBezTo>
                  <a:pt x="528" y="842"/>
                  <a:pt x="528" y="842"/>
                  <a:pt x="528" y="842"/>
                </a:cubicBezTo>
                <a:cubicBezTo>
                  <a:pt x="527" y="843"/>
                  <a:pt x="527" y="843"/>
                  <a:pt x="526" y="842"/>
                </a:cubicBezTo>
                <a:cubicBezTo>
                  <a:pt x="526" y="842"/>
                  <a:pt x="526" y="842"/>
                  <a:pt x="526" y="842"/>
                </a:cubicBezTo>
                <a:cubicBezTo>
                  <a:pt x="526" y="842"/>
                  <a:pt x="526" y="842"/>
                  <a:pt x="526" y="842"/>
                </a:cubicBezTo>
                <a:cubicBezTo>
                  <a:pt x="526" y="843"/>
                  <a:pt x="526" y="843"/>
                  <a:pt x="526" y="843"/>
                </a:cubicBezTo>
                <a:cubicBezTo>
                  <a:pt x="526" y="843"/>
                  <a:pt x="526" y="843"/>
                  <a:pt x="526" y="843"/>
                </a:cubicBezTo>
                <a:cubicBezTo>
                  <a:pt x="526" y="844"/>
                  <a:pt x="525" y="845"/>
                  <a:pt x="524" y="845"/>
                </a:cubicBezTo>
                <a:cubicBezTo>
                  <a:pt x="524" y="846"/>
                  <a:pt x="524" y="845"/>
                  <a:pt x="524" y="845"/>
                </a:cubicBezTo>
                <a:cubicBezTo>
                  <a:pt x="523" y="845"/>
                  <a:pt x="523" y="845"/>
                  <a:pt x="523" y="845"/>
                </a:cubicBezTo>
                <a:cubicBezTo>
                  <a:pt x="524" y="846"/>
                  <a:pt x="524" y="846"/>
                  <a:pt x="524" y="847"/>
                </a:cubicBezTo>
                <a:cubicBezTo>
                  <a:pt x="525" y="847"/>
                  <a:pt x="525" y="848"/>
                  <a:pt x="526" y="847"/>
                </a:cubicBezTo>
                <a:cubicBezTo>
                  <a:pt x="526" y="847"/>
                  <a:pt x="525" y="847"/>
                  <a:pt x="525" y="846"/>
                </a:cubicBezTo>
                <a:cubicBezTo>
                  <a:pt x="526" y="846"/>
                  <a:pt x="526" y="846"/>
                  <a:pt x="526" y="847"/>
                </a:cubicBezTo>
                <a:cubicBezTo>
                  <a:pt x="527" y="847"/>
                  <a:pt x="527" y="847"/>
                  <a:pt x="527" y="846"/>
                </a:cubicBezTo>
                <a:cubicBezTo>
                  <a:pt x="527" y="847"/>
                  <a:pt x="527" y="847"/>
                  <a:pt x="527" y="847"/>
                </a:cubicBezTo>
                <a:cubicBezTo>
                  <a:pt x="527" y="847"/>
                  <a:pt x="527" y="847"/>
                  <a:pt x="527" y="847"/>
                </a:cubicBezTo>
                <a:cubicBezTo>
                  <a:pt x="528" y="847"/>
                  <a:pt x="528" y="847"/>
                  <a:pt x="528" y="846"/>
                </a:cubicBezTo>
                <a:cubicBezTo>
                  <a:pt x="528" y="846"/>
                  <a:pt x="529" y="847"/>
                  <a:pt x="529" y="847"/>
                </a:cubicBezTo>
                <a:cubicBezTo>
                  <a:pt x="529" y="846"/>
                  <a:pt x="529" y="846"/>
                  <a:pt x="529" y="846"/>
                </a:cubicBezTo>
                <a:close/>
                <a:moveTo>
                  <a:pt x="568" y="844"/>
                </a:moveTo>
                <a:cubicBezTo>
                  <a:pt x="568" y="844"/>
                  <a:pt x="568" y="844"/>
                  <a:pt x="567" y="844"/>
                </a:cubicBezTo>
                <a:cubicBezTo>
                  <a:pt x="566" y="844"/>
                  <a:pt x="566" y="843"/>
                  <a:pt x="566" y="843"/>
                </a:cubicBezTo>
                <a:cubicBezTo>
                  <a:pt x="566" y="842"/>
                  <a:pt x="566" y="842"/>
                  <a:pt x="566" y="842"/>
                </a:cubicBezTo>
                <a:cubicBezTo>
                  <a:pt x="566" y="842"/>
                  <a:pt x="566" y="843"/>
                  <a:pt x="566" y="843"/>
                </a:cubicBezTo>
                <a:cubicBezTo>
                  <a:pt x="565" y="843"/>
                  <a:pt x="565" y="843"/>
                  <a:pt x="565" y="844"/>
                </a:cubicBezTo>
                <a:cubicBezTo>
                  <a:pt x="565" y="844"/>
                  <a:pt x="565" y="844"/>
                  <a:pt x="565" y="844"/>
                </a:cubicBezTo>
                <a:cubicBezTo>
                  <a:pt x="565" y="844"/>
                  <a:pt x="565" y="844"/>
                  <a:pt x="565" y="844"/>
                </a:cubicBezTo>
                <a:cubicBezTo>
                  <a:pt x="565" y="845"/>
                  <a:pt x="566" y="844"/>
                  <a:pt x="566" y="845"/>
                </a:cubicBezTo>
                <a:cubicBezTo>
                  <a:pt x="567" y="845"/>
                  <a:pt x="566" y="846"/>
                  <a:pt x="567" y="846"/>
                </a:cubicBezTo>
                <a:cubicBezTo>
                  <a:pt x="567" y="847"/>
                  <a:pt x="566" y="847"/>
                  <a:pt x="566" y="847"/>
                </a:cubicBezTo>
                <a:cubicBezTo>
                  <a:pt x="566" y="848"/>
                  <a:pt x="566" y="848"/>
                  <a:pt x="566" y="848"/>
                </a:cubicBezTo>
                <a:cubicBezTo>
                  <a:pt x="566" y="848"/>
                  <a:pt x="566" y="848"/>
                  <a:pt x="567" y="848"/>
                </a:cubicBezTo>
                <a:cubicBezTo>
                  <a:pt x="567" y="848"/>
                  <a:pt x="567" y="848"/>
                  <a:pt x="567" y="848"/>
                </a:cubicBezTo>
                <a:cubicBezTo>
                  <a:pt x="567" y="848"/>
                  <a:pt x="567" y="848"/>
                  <a:pt x="567" y="849"/>
                </a:cubicBezTo>
                <a:cubicBezTo>
                  <a:pt x="567" y="848"/>
                  <a:pt x="567" y="848"/>
                  <a:pt x="568" y="847"/>
                </a:cubicBezTo>
                <a:cubicBezTo>
                  <a:pt x="568" y="847"/>
                  <a:pt x="568" y="847"/>
                  <a:pt x="568" y="848"/>
                </a:cubicBezTo>
                <a:cubicBezTo>
                  <a:pt x="568" y="847"/>
                  <a:pt x="568" y="847"/>
                  <a:pt x="567" y="847"/>
                </a:cubicBezTo>
                <a:cubicBezTo>
                  <a:pt x="567" y="846"/>
                  <a:pt x="567" y="847"/>
                  <a:pt x="567" y="846"/>
                </a:cubicBezTo>
                <a:cubicBezTo>
                  <a:pt x="567" y="846"/>
                  <a:pt x="567" y="846"/>
                  <a:pt x="568" y="846"/>
                </a:cubicBezTo>
                <a:cubicBezTo>
                  <a:pt x="568" y="845"/>
                  <a:pt x="568" y="845"/>
                  <a:pt x="569" y="845"/>
                </a:cubicBezTo>
                <a:cubicBezTo>
                  <a:pt x="569" y="844"/>
                  <a:pt x="569" y="844"/>
                  <a:pt x="569" y="843"/>
                </a:cubicBezTo>
                <a:cubicBezTo>
                  <a:pt x="568" y="843"/>
                  <a:pt x="568" y="843"/>
                  <a:pt x="568" y="844"/>
                </a:cubicBezTo>
                <a:close/>
                <a:moveTo>
                  <a:pt x="530" y="843"/>
                </a:moveTo>
                <a:cubicBezTo>
                  <a:pt x="530" y="843"/>
                  <a:pt x="530" y="843"/>
                  <a:pt x="530" y="843"/>
                </a:cubicBezTo>
                <a:cubicBezTo>
                  <a:pt x="530" y="843"/>
                  <a:pt x="530" y="843"/>
                  <a:pt x="530" y="843"/>
                </a:cubicBezTo>
                <a:cubicBezTo>
                  <a:pt x="530" y="843"/>
                  <a:pt x="530" y="843"/>
                  <a:pt x="530" y="843"/>
                </a:cubicBezTo>
                <a:cubicBezTo>
                  <a:pt x="530" y="843"/>
                  <a:pt x="530" y="843"/>
                  <a:pt x="530" y="843"/>
                </a:cubicBezTo>
                <a:cubicBezTo>
                  <a:pt x="530" y="843"/>
                  <a:pt x="530" y="843"/>
                  <a:pt x="530" y="844"/>
                </a:cubicBezTo>
                <a:cubicBezTo>
                  <a:pt x="530" y="844"/>
                  <a:pt x="530" y="844"/>
                  <a:pt x="530" y="843"/>
                </a:cubicBezTo>
                <a:close/>
                <a:moveTo>
                  <a:pt x="409" y="843"/>
                </a:moveTo>
                <a:cubicBezTo>
                  <a:pt x="409" y="843"/>
                  <a:pt x="409" y="843"/>
                  <a:pt x="409" y="843"/>
                </a:cubicBezTo>
                <a:cubicBezTo>
                  <a:pt x="409" y="843"/>
                  <a:pt x="409" y="843"/>
                  <a:pt x="409" y="843"/>
                </a:cubicBezTo>
                <a:cubicBezTo>
                  <a:pt x="409" y="844"/>
                  <a:pt x="409" y="843"/>
                  <a:pt x="409" y="844"/>
                </a:cubicBezTo>
                <a:cubicBezTo>
                  <a:pt x="409" y="843"/>
                  <a:pt x="409" y="844"/>
                  <a:pt x="409" y="843"/>
                </a:cubicBezTo>
                <a:cubicBezTo>
                  <a:pt x="409" y="843"/>
                  <a:pt x="409" y="843"/>
                  <a:pt x="409" y="843"/>
                </a:cubicBezTo>
                <a:cubicBezTo>
                  <a:pt x="409" y="843"/>
                  <a:pt x="409" y="843"/>
                  <a:pt x="409" y="843"/>
                </a:cubicBezTo>
                <a:close/>
                <a:moveTo>
                  <a:pt x="521" y="846"/>
                </a:moveTo>
                <a:cubicBezTo>
                  <a:pt x="521" y="845"/>
                  <a:pt x="521" y="846"/>
                  <a:pt x="522" y="845"/>
                </a:cubicBezTo>
                <a:cubicBezTo>
                  <a:pt x="522" y="845"/>
                  <a:pt x="522" y="845"/>
                  <a:pt x="521" y="845"/>
                </a:cubicBezTo>
                <a:cubicBezTo>
                  <a:pt x="521" y="844"/>
                  <a:pt x="521" y="844"/>
                  <a:pt x="522" y="844"/>
                </a:cubicBezTo>
                <a:cubicBezTo>
                  <a:pt x="522" y="844"/>
                  <a:pt x="522" y="844"/>
                  <a:pt x="523" y="844"/>
                </a:cubicBezTo>
                <a:cubicBezTo>
                  <a:pt x="523" y="843"/>
                  <a:pt x="523" y="843"/>
                  <a:pt x="523" y="843"/>
                </a:cubicBezTo>
                <a:cubicBezTo>
                  <a:pt x="522" y="843"/>
                  <a:pt x="519" y="843"/>
                  <a:pt x="518" y="843"/>
                </a:cubicBezTo>
                <a:cubicBezTo>
                  <a:pt x="518" y="844"/>
                  <a:pt x="518" y="844"/>
                  <a:pt x="518" y="844"/>
                </a:cubicBezTo>
                <a:cubicBezTo>
                  <a:pt x="517" y="844"/>
                  <a:pt x="516" y="844"/>
                  <a:pt x="516" y="844"/>
                </a:cubicBezTo>
                <a:cubicBezTo>
                  <a:pt x="515" y="844"/>
                  <a:pt x="513" y="844"/>
                  <a:pt x="512" y="844"/>
                </a:cubicBezTo>
                <a:cubicBezTo>
                  <a:pt x="512" y="844"/>
                  <a:pt x="512" y="845"/>
                  <a:pt x="511" y="845"/>
                </a:cubicBezTo>
                <a:cubicBezTo>
                  <a:pt x="511" y="845"/>
                  <a:pt x="511" y="844"/>
                  <a:pt x="511" y="844"/>
                </a:cubicBezTo>
                <a:cubicBezTo>
                  <a:pt x="510" y="844"/>
                  <a:pt x="510" y="844"/>
                  <a:pt x="509" y="844"/>
                </a:cubicBezTo>
                <a:cubicBezTo>
                  <a:pt x="509" y="845"/>
                  <a:pt x="510" y="845"/>
                  <a:pt x="510" y="846"/>
                </a:cubicBezTo>
                <a:cubicBezTo>
                  <a:pt x="510" y="846"/>
                  <a:pt x="510" y="846"/>
                  <a:pt x="510" y="846"/>
                </a:cubicBezTo>
                <a:cubicBezTo>
                  <a:pt x="510" y="846"/>
                  <a:pt x="510" y="846"/>
                  <a:pt x="510" y="845"/>
                </a:cubicBezTo>
                <a:cubicBezTo>
                  <a:pt x="511" y="845"/>
                  <a:pt x="511" y="845"/>
                  <a:pt x="511" y="845"/>
                </a:cubicBezTo>
                <a:cubicBezTo>
                  <a:pt x="512" y="845"/>
                  <a:pt x="512" y="845"/>
                  <a:pt x="512" y="845"/>
                </a:cubicBezTo>
                <a:cubicBezTo>
                  <a:pt x="512" y="845"/>
                  <a:pt x="513" y="845"/>
                  <a:pt x="513" y="845"/>
                </a:cubicBezTo>
                <a:cubicBezTo>
                  <a:pt x="513" y="844"/>
                  <a:pt x="514" y="845"/>
                  <a:pt x="515" y="845"/>
                </a:cubicBezTo>
                <a:cubicBezTo>
                  <a:pt x="515" y="846"/>
                  <a:pt x="515" y="846"/>
                  <a:pt x="515" y="846"/>
                </a:cubicBezTo>
                <a:cubicBezTo>
                  <a:pt x="515" y="846"/>
                  <a:pt x="515" y="846"/>
                  <a:pt x="516" y="846"/>
                </a:cubicBezTo>
                <a:cubicBezTo>
                  <a:pt x="516" y="846"/>
                  <a:pt x="516" y="846"/>
                  <a:pt x="516" y="846"/>
                </a:cubicBezTo>
                <a:cubicBezTo>
                  <a:pt x="516" y="846"/>
                  <a:pt x="516" y="846"/>
                  <a:pt x="516" y="847"/>
                </a:cubicBezTo>
                <a:cubicBezTo>
                  <a:pt x="515" y="847"/>
                  <a:pt x="515" y="847"/>
                  <a:pt x="515" y="847"/>
                </a:cubicBezTo>
                <a:cubicBezTo>
                  <a:pt x="514" y="847"/>
                  <a:pt x="514" y="846"/>
                  <a:pt x="514" y="846"/>
                </a:cubicBezTo>
                <a:cubicBezTo>
                  <a:pt x="514" y="846"/>
                  <a:pt x="514" y="846"/>
                  <a:pt x="513" y="846"/>
                </a:cubicBezTo>
                <a:cubicBezTo>
                  <a:pt x="513" y="847"/>
                  <a:pt x="513" y="847"/>
                  <a:pt x="513" y="847"/>
                </a:cubicBezTo>
                <a:cubicBezTo>
                  <a:pt x="514" y="847"/>
                  <a:pt x="514" y="847"/>
                  <a:pt x="514" y="847"/>
                </a:cubicBezTo>
                <a:cubicBezTo>
                  <a:pt x="514" y="847"/>
                  <a:pt x="514" y="848"/>
                  <a:pt x="514" y="848"/>
                </a:cubicBezTo>
                <a:cubicBezTo>
                  <a:pt x="514" y="848"/>
                  <a:pt x="514" y="848"/>
                  <a:pt x="514" y="849"/>
                </a:cubicBezTo>
                <a:cubicBezTo>
                  <a:pt x="514" y="849"/>
                  <a:pt x="514" y="849"/>
                  <a:pt x="514" y="849"/>
                </a:cubicBezTo>
                <a:cubicBezTo>
                  <a:pt x="514" y="849"/>
                  <a:pt x="514" y="849"/>
                  <a:pt x="514" y="849"/>
                </a:cubicBezTo>
                <a:cubicBezTo>
                  <a:pt x="514" y="849"/>
                  <a:pt x="514" y="850"/>
                  <a:pt x="515" y="849"/>
                </a:cubicBezTo>
                <a:cubicBezTo>
                  <a:pt x="515" y="849"/>
                  <a:pt x="515" y="850"/>
                  <a:pt x="515" y="850"/>
                </a:cubicBezTo>
                <a:cubicBezTo>
                  <a:pt x="515" y="850"/>
                  <a:pt x="515" y="850"/>
                  <a:pt x="515" y="850"/>
                </a:cubicBezTo>
                <a:cubicBezTo>
                  <a:pt x="515" y="850"/>
                  <a:pt x="515" y="849"/>
                  <a:pt x="515" y="849"/>
                </a:cubicBezTo>
                <a:cubicBezTo>
                  <a:pt x="516" y="848"/>
                  <a:pt x="516" y="848"/>
                  <a:pt x="516" y="847"/>
                </a:cubicBezTo>
                <a:cubicBezTo>
                  <a:pt x="517" y="847"/>
                  <a:pt x="518" y="848"/>
                  <a:pt x="518" y="848"/>
                </a:cubicBezTo>
                <a:cubicBezTo>
                  <a:pt x="518" y="848"/>
                  <a:pt x="518" y="848"/>
                  <a:pt x="518" y="848"/>
                </a:cubicBezTo>
                <a:cubicBezTo>
                  <a:pt x="519" y="848"/>
                  <a:pt x="519" y="848"/>
                  <a:pt x="519" y="847"/>
                </a:cubicBezTo>
                <a:cubicBezTo>
                  <a:pt x="520" y="847"/>
                  <a:pt x="520" y="847"/>
                  <a:pt x="521" y="846"/>
                </a:cubicBezTo>
                <a:close/>
                <a:moveTo>
                  <a:pt x="517" y="846"/>
                </a:moveTo>
                <a:cubicBezTo>
                  <a:pt x="517" y="846"/>
                  <a:pt x="517" y="846"/>
                  <a:pt x="517" y="846"/>
                </a:cubicBezTo>
                <a:cubicBezTo>
                  <a:pt x="517" y="846"/>
                  <a:pt x="517" y="846"/>
                  <a:pt x="517" y="846"/>
                </a:cubicBezTo>
                <a:cubicBezTo>
                  <a:pt x="517" y="846"/>
                  <a:pt x="517" y="846"/>
                  <a:pt x="517" y="846"/>
                </a:cubicBezTo>
                <a:close/>
                <a:moveTo>
                  <a:pt x="518" y="845"/>
                </a:moveTo>
                <a:cubicBezTo>
                  <a:pt x="518" y="845"/>
                  <a:pt x="518" y="845"/>
                  <a:pt x="518" y="845"/>
                </a:cubicBezTo>
                <a:cubicBezTo>
                  <a:pt x="518" y="846"/>
                  <a:pt x="518" y="846"/>
                  <a:pt x="518" y="846"/>
                </a:cubicBezTo>
                <a:cubicBezTo>
                  <a:pt x="518" y="846"/>
                  <a:pt x="518" y="846"/>
                  <a:pt x="518" y="846"/>
                </a:cubicBezTo>
                <a:lnTo>
                  <a:pt x="518" y="845"/>
                </a:lnTo>
                <a:close/>
                <a:moveTo>
                  <a:pt x="518" y="847"/>
                </a:moveTo>
                <a:cubicBezTo>
                  <a:pt x="518" y="848"/>
                  <a:pt x="518" y="848"/>
                  <a:pt x="518" y="848"/>
                </a:cubicBezTo>
                <a:cubicBezTo>
                  <a:pt x="518" y="847"/>
                  <a:pt x="518" y="846"/>
                  <a:pt x="518" y="846"/>
                </a:cubicBezTo>
                <a:cubicBezTo>
                  <a:pt x="518" y="846"/>
                  <a:pt x="518" y="846"/>
                  <a:pt x="518" y="846"/>
                </a:cubicBezTo>
                <a:cubicBezTo>
                  <a:pt x="518" y="846"/>
                  <a:pt x="518" y="847"/>
                  <a:pt x="518" y="847"/>
                </a:cubicBezTo>
                <a:close/>
                <a:moveTo>
                  <a:pt x="521" y="846"/>
                </a:moveTo>
                <a:cubicBezTo>
                  <a:pt x="520" y="846"/>
                  <a:pt x="520" y="846"/>
                  <a:pt x="519" y="846"/>
                </a:cubicBezTo>
                <a:cubicBezTo>
                  <a:pt x="519" y="845"/>
                  <a:pt x="519" y="845"/>
                  <a:pt x="519" y="845"/>
                </a:cubicBezTo>
                <a:cubicBezTo>
                  <a:pt x="519" y="845"/>
                  <a:pt x="519" y="845"/>
                  <a:pt x="519" y="845"/>
                </a:cubicBezTo>
                <a:cubicBezTo>
                  <a:pt x="519" y="844"/>
                  <a:pt x="519" y="844"/>
                  <a:pt x="519" y="844"/>
                </a:cubicBezTo>
                <a:cubicBezTo>
                  <a:pt x="520" y="844"/>
                  <a:pt x="520" y="844"/>
                  <a:pt x="520" y="844"/>
                </a:cubicBezTo>
                <a:cubicBezTo>
                  <a:pt x="520" y="845"/>
                  <a:pt x="520" y="845"/>
                  <a:pt x="521" y="846"/>
                </a:cubicBezTo>
                <a:close/>
                <a:moveTo>
                  <a:pt x="596" y="843"/>
                </a:moveTo>
                <a:cubicBezTo>
                  <a:pt x="596" y="843"/>
                  <a:pt x="596" y="843"/>
                  <a:pt x="596" y="843"/>
                </a:cubicBezTo>
                <a:cubicBezTo>
                  <a:pt x="596" y="843"/>
                  <a:pt x="596" y="843"/>
                  <a:pt x="596" y="843"/>
                </a:cubicBezTo>
                <a:close/>
                <a:moveTo>
                  <a:pt x="524" y="844"/>
                </a:moveTo>
                <a:cubicBezTo>
                  <a:pt x="524" y="844"/>
                  <a:pt x="524" y="844"/>
                  <a:pt x="524" y="844"/>
                </a:cubicBezTo>
                <a:cubicBezTo>
                  <a:pt x="524" y="843"/>
                  <a:pt x="524" y="843"/>
                  <a:pt x="524" y="843"/>
                </a:cubicBezTo>
                <a:cubicBezTo>
                  <a:pt x="524" y="843"/>
                  <a:pt x="524" y="843"/>
                  <a:pt x="524" y="843"/>
                </a:cubicBezTo>
                <a:lnTo>
                  <a:pt x="524" y="844"/>
                </a:lnTo>
                <a:close/>
                <a:moveTo>
                  <a:pt x="553" y="843"/>
                </a:moveTo>
                <a:cubicBezTo>
                  <a:pt x="553" y="843"/>
                  <a:pt x="553" y="844"/>
                  <a:pt x="554" y="844"/>
                </a:cubicBezTo>
                <a:cubicBezTo>
                  <a:pt x="553" y="843"/>
                  <a:pt x="554" y="843"/>
                  <a:pt x="553" y="843"/>
                </a:cubicBezTo>
                <a:close/>
                <a:moveTo>
                  <a:pt x="554" y="844"/>
                </a:moveTo>
                <a:cubicBezTo>
                  <a:pt x="554" y="844"/>
                  <a:pt x="554" y="844"/>
                  <a:pt x="554" y="844"/>
                </a:cubicBezTo>
                <a:cubicBezTo>
                  <a:pt x="554" y="843"/>
                  <a:pt x="554" y="843"/>
                  <a:pt x="554" y="843"/>
                </a:cubicBezTo>
                <a:lnTo>
                  <a:pt x="554" y="844"/>
                </a:lnTo>
                <a:close/>
                <a:moveTo>
                  <a:pt x="563" y="843"/>
                </a:moveTo>
                <a:cubicBezTo>
                  <a:pt x="563" y="844"/>
                  <a:pt x="563" y="844"/>
                  <a:pt x="563" y="844"/>
                </a:cubicBezTo>
                <a:cubicBezTo>
                  <a:pt x="563" y="844"/>
                  <a:pt x="563" y="844"/>
                  <a:pt x="563" y="844"/>
                </a:cubicBezTo>
                <a:cubicBezTo>
                  <a:pt x="563" y="843"/>
                  <a:pt x="563" y="843"/>
                  <a:pt x="563" y="843"/>
                </a:cubicBezTo>
                <a:close/>
                <a:moveTo>
                  <a:pt x="485" y="844"/>
                </a:moveTo>
                <a:cubicBezTo>
                  <a:pt x="484" y="843"/>
                  <a:pt x="484" y="844"/>
                  <a:pt x="483" y="844"/>
                </a:cubicBezTo>
                <a:cubicBezTo>
                  <a:pt x="483" y="844"/>
                  <a:pt x="483" y="843"/>
                  <a:pt x="482" y="843"/>
                </a:cubicBezTo>
                <a:cubicBezTo>
                  <a:pt x="482" y="844"/>
                  <a:pt x="482" y="844"/>
                  <a:pt x="482" y="844"/>
                </a:cubicBezTo>
                <a:cubicBezTo>
                  <a:pt x="483" y="844"/>
                  <a:pt x="483" y="844"/>
                  <a:pt x="483" y="845"/>
                </a:cubicBezTo>
                <a:cubicBezTo>
                  <a:pt x="484" y="845"/>
                  <a:pt x="484" y="844"/>
                  <a:pt x="485" y="844"/>
                </a:cubicBezTo>
                <a:close/>
                <a:moveTo>
                  <a:pt x="555" y="844"/>
                </a:moveTo>
                <a:cubicBezTo>
                  <a:pt x="555" y="844"/>
                  <a:pt x="555" y="844"/>
                  <a:pt x="555" y="844"/>
                </a:cubicBezTo>
                <a:cubicBezTo>
                  <a:pt x="555" y="843"/>
                  <a:pt x="555" y="844"/>
                  <a:pt x="555" y="843"/>
                </a:cubicBezTo>
                <a:cubicBezTo>
                  <a:pt x="555" y="844"/>
                  <a:pt x="555" y="844"/>
                  <a:pt x="555" y="844"/>
                </a:cubicBezTo>
                <a:cubicBezTo>
                  <a:pt x="555" y="844"/>
                  <a:pt x="555" y="844"/>
                  <a:pt x="555" y="844"/>
                </a:cubicBezTo>
                <a:close/>
                <a:moveTo>
                  <a:pt x="430" y="845"/>
                </a:moveTo>
                <a:cubicBezTo>
                  <a:pt x="430" y="844"/>
                  <a:pt x="430" y="844"/>
                  <a:pt x="429" y="844"/>
                </a:cubicBezTo>
                <a:cubicBezTo>
                  <a:pt x="429" y="844"/>
                  <a:pt x="429" y="844"/>
                  <a:pt x="429" y="845"/>
                </a:cubicBezTo>
                <a:cubicBezTo>
                  <a:pt x="429" y="845"/>
                  <a:pt x="429" y="845"/>
                  <a:pt x="429" y="845"/>
                </a:cubicBezTo>
                <a:lnTo>
                  <a:pt x="430" y="845"/>
                </a:lnTo>
                <a:close/>
                <a:moveTo>
                  <a:pt x="486" y="845"/>
                </a:moveTo>
                <a:cubicBezTo>
                  <a:pt x="486" y="845"/>
                  <a:pt x="486" y="844"/>
                  <a:pt x="487" y="844"/>
                </a:cubicBezTo>
                <a:cubicBezTo>
                  <a:pt x="487" y="844"/>
                  <a:pt x="487" y="844"/>
                  <a:pt x="487" y="844"/>
                </a:cubicBezTo>
                <a:cubicBezTo>
                  <a:pt x="486" y="844"/>
                  <a:pt x="486" y="844"/>
                  <a:pt x="485" y="844"/>
                </a:cubicBezTo>
                <a:cubicBezTo>
                  <a:pt x="485" y="844"/>
                  <a:pt x="485" y="844"/>
                  <a:pt x="485" y="844"/>
                </a:cubicBezTo>
                <a:cubicBezTo>
                  <a:pt x="485" y="844"/>
                  <a:pt x="485" y="844"/>
                  <a:pt x="485" y="845"/>
                </a:cubicBezTo>
                <a:cubicBezTo>
                  <a:pt x="485" y="845"/>
                  <a:pt x="485" y="845"/>
                  <a:pt x="486" y="845"/>
                </a:cubicBezTo>
                <a:close/>
                <a:moveTo>
                  <a:pt x="544" y="844"/>
                </a:moveTo>
                <a:cubicBezTo>
                  <a:pt x="544" y="844"/>
                  <a:pt x="543" y="844"/>
                  <a:pt x="543" y="844"/>
                </a:cubicBezTo>
                <a:cubicBezTo>
                  <a:pt x="543" y="845"/>
                  <a:pt x="543" y="845"/>
                  <a:pt x="543" y="845"/>
                </a:cubicBezTo>
                <a:cubicBezTo>
                  <a:pt x="543" y="845"/>
                  <a:pt x="543" y="845"/>
                  <a:pt x="543" y="845"/>
                </a:cubicBezTo>
                <a:cubicBezTo>
                  <a:pt x="544" y="845"/>
                  <a:pt x="544" y="845"/>
                  <a:pt x="545" y="845"/>
                </a:cubicBezTo>
                <a:cubicBezTo>
                  <a:pt x="545" y="845"/>
                  <a:pt x="545" y="845"/>
                  <a:pt x="545" y="845"/>
                </a:cubicBezTo>
                <a:cubicBezTo>
                  <a:pt x="545" y="845"/>
                  <a:pt x="544" y="845"/>
                  <a:pt x="544" y="844"/>
                </a:cubicBezTo>
                <a:cubicBezTo>
                  <a:pt x="544" y="844"/>
                  <a:pt x="544" y="844"/>
                  <a:pt x="545" y="844"/>
                </a:cubicBezTo>
                <a:cubicBezTo>
                  <a:pt x="544" y="844"/>
                  <a:pt x="544" y="844"/>
                  <a:pt x="544" y="844"/>
                </a:cubicBezTo>
                <a:close/>
                <a:moveTo>
                  <a:pt x="564" y="844"/>
                </a:moveTo>
                <a:cubicBezTo>
                  <a:pt x="564" y="844"/>
                  <a:pt x="564" y="844"/>
                  <a:pt x="564" y="844"/>
                </a:cubicBezTo>
                <a:cubicBezTo>
                  <a:pt x="564" y="844"/>
                  <a:pt x="564" y="844"/>
                  <a:pt x="564" y="844"/>
                </a:cubicBezTo>
                <a:cubicBezTo>
                  <a:pt x="564" y="844"/>
                  <a:pt x="564" y="844"/>
                  <a:pt x="564" y="844"/>
                </a:cubicBezTo>
                <a:close/>
                <a:moveTo>
                  <a:pt x="447" y="844"/>
                </a:moveTo>
                <a:cubicBezTo>
                  <a:pt x="447" y="844"/>
                  <a:pt x="447" y="844"/>
                  <a:pt x="447" y="844"/>
                </a:cubicBezTo>
                <a:cubicBezTo>
                  <a:pt x="447" y="844"/>
                  <a:pt x="447" y="844"/>
                  <a:pt x="447" y="844"/>
                </a:cubicBezTo>
                <a:cubicBezTo>
                  <a:pt x="447" y="844"/>
                  <a:pt x="447" y="844"/>
                  <a:pt x="447" y="844"/>
                </a:cubicBezTo>
                <a:cubicBezTo>
                  <a:pt x="447" y="844"/>
                  <a:pt x="447" y="844"/>
                  <a:pt x="447" y="844"/>
                </a:cubicBezTo>
                <a:close/>
                <a:moveTo>
                  <a:pt x="539" y="844"/>
                </a:moveTo>
                <a:cubicBezTo>
                  <a:pt x="539" y="844"/>
                  <a:pt x="539" y="844"/>
                  <a:pt x="539" y="844"/>
                </a:cubicBezTo>
                <a:cubicBezTo>
                  <a:pt x="539" y="844"/>
                  <a:pt x="539" y="844"/>
                  <a:pt x="539" y="844"/>
                </a:cubicBezTo>
                <a:cubicBezTo>
                  <a:pt x="539" y="844"/>
                  <a:pt x="539" y="844"/>
                  <a:pt x="539" y="844"/>
                </a:cubicBezTo>
                <a:cubicBezTo>
                  <a:pt x="539" y="844"/>
                  <a:pt x="539" y="844"/>
                  <a:pt x="539" y="844"/>
                </a:cubicBezTo>
                <a:close/>
                <a:moveTo>
                  <a:pt x="584" y="845"/>
                </a:moveTo>
                <a:cubicBezTo>
                  <a:pt x="585" y="845"/>
                  <a:pt x="585" y="845"/>
                  <a:pt x="585" y="844"/>
                </a:cubicBezTo>
                <a:cubicBezTo>
                  <a:pt x="585" y="844"/>
                  <a:pt x="585" y="844"/>
                  <a:pt x="585" y="844"/>
                </a:cubicBezTo>
                <a:cubicBezTo>
                  <a:pt x="585" y="844"/>
                  <a:pt x="585" y="844"/>
                  <a:pt x="584" y="844"/>
                </a:cubicBezTo>
                <a:lnTo>
                  <a:pt x="584" y="845"/>
                </a:lnTo>
                <a:close/>
                <a:moveTo>
                  <a:pt x="530" y="844"/>
                </a:moveTo>
                <a:cubicBezTo>
                  <a:pt x="530" y="844"/>
                  <a:pt x="530" y="844"/>
                  <a:pt x="530" y="844"/>
                </a:cubicBezTo>
                <a:close/>
                <a:moveTo>
                  <a:pt x="556" y="848"/>
                </a:moveTo>
                <a:cubicBezTo>
                  <a:pt x="556" y="848"/>
                  <a:pt x="556" y="848"/>
                  <a:pt x="555" y="849"/>
                </a:cubicBezTo>
                <a:cubicBezTo>
                  <a:pt x="555" y="849"/>
                  <a:pt x="555" y="849"/>
                  <a:pt x="555" y="850"/>
                </a:cubicBezTo>
                <a:cubicBezTo>
                  <a:pt x="555" y="850"/>
                  <a:pt x="555" y="850"/>
                  <a:pt x="555" y="851"/>
                </a:cubicBezTo>
                <a:cubicBezTo>
                  <a:pt x="555" y="851"/>
                  <a:pt x="555" y="851"/>
                  <a:pt x="555" y="851"/>
                </a:cubicBezTo>
                <a:cubicBezTo>
                  <a:pt x="554" y="851"/>
                  <a:pt x="554" y="851"/>
                  <a:pt x="554" y="851"/>
                </a:cubicBezTo>
                <a:cubicBezTo>
                  <a:pt x="554" y="851"/>
                  <a:pt x="554" y="851"/>
                  <a:pt x="553" y="851"/>
                </a:cubicBezTo>
                <a:cubicBezTo>
                  <a:pt x="554" y="851"/>
                  <a:pt x="554" y="851"/>
                  <a:pt x="554" y="850"/>
                </a:cubicBezTo>
                <a:cubicBezTo>
                  <a:pt x="554" y="850"/>
                  <a:pt x="553" y="850"/>
                  <a:pt x="553" y="850"/>
                </a:cubicBezTo>
                <a:cubicBezTo>
                  <a:pt x="554" y="849"/>
                  <a:pt x="554" y="849"/>
                  <a:pt x="554" y="847"/>
                </a:cubicBezTo>
                <a:cubicBezTo>
                  <a:pt x="555" y="847"/>
                  <a:pt x="555" y="847"/>
                  <a:pt x="555" y="847"/>
                </a:cubicBezTo>
                <a:cubicBezTo>
                  <a:pt x="555" y="846"/>
                  <a:pt x="555" y="846"/>
                  <a:pt x="555" y="846"/>
                </a:cubicBezTo>
                <a:cubicBezTo>
                  <a:pt x="555" y="845"/>
                  <a:pt x="555" y="845"/>
                  <a:pt x="555" y="845"/>
                </a:cubicBezTo>
                <a:cubicBezTo>
                  <a:pt x="555" y="845"/>
                  <a:pt x="555" y="845"/>
                  <a:pt x="555" y="845"/>
                </a:cubicBezTo>
                <a:cubicBezTo>
                  <a:pt x="555" y="846"/>
                  <a:pt x="555" y="846"/>
                  <a:pt x="555" y="846"/>
                </a:cubicBezTo>
                <a:cubicBezTo>
                  <a:pt x="554" y="846"/>
                  <a:pt x="555" y="846"/>
                  <a:pt x="554" y="846"/>
                </a:cubicBezTo>
                <a:cubicBezTo>
                  <a:pt x="554" y="845"/>
                  <a:pt x="554" y="845"/>
                  <a:pt x="554" y="844"/>
                </a:cubicBezTo>
                <a:cubicBezTo>
                  <a:pt x="554" y="844"/>
                  <a:pt x="554" y="844"/>
                  <a:pt x="554" y="844"/>
                </a:cubicBezTo>
                <a:cubicBezTo>
                  <a:pt x="554" y="844"/>
                  <a:pt x="553" y="844"/>
                  <a:pt x="553" y="844"/>
                </a:cubicBezTo>
                <a:cubicBezTo>
                  <a:pt x="552" y="844"/>
                  <a:pt x="552" y="844"/>
                  <a:pt x="552" y="844"/>
                </a:cubicBezTo>
                <a:cubicBezTo>
                  <a:pt x="552" y="845"/>
                  <a:pt x="552" y="845"/>
                  <a:pt x="552" y="845"/>
                </a:cubicBezTo>
                <a:cubicBezTo>
                  <a:pt x="552" y="845"/>
                  <a:pt x="552" y="845"/>
                  <a:pt x="552" y="845"/>
                </a:cubicBezTo>
                <a:cubicBezTo>
                  <a:pt x="552" y="845"/>
                  <a:pt x="552" y="845"/>
                  <a:pt x="551" y="845"/>
                </a:cubicBezTo>
                <a:cubicBezTo>
                  <a:pt x="551" y="845"/>
                  <a:pt x="551" y="845"/>
                  <a:pt x="551" y="845"/>
                </a:cubicBezTo>
                <a:cubicBezTo>
                  <a:pt x="551" y="845"/>
                  <a:pt x="551" y="845"/>
                  <a:pt x="551" y="845"/>
                </a:cubicBezTo>
                <a:cubicBezTo>
                  <a:pt x="551" y="845"/>
                  <a:pt x="551" y="845"/>
                  <a:pt x="551" y="845"/>
                </a:cubicBezTo>
                <a:cubicBezTo>
                  <a:pt x="551" y="845"/>
                  <a:pt x="551" y="845"/>
                  <a:pt x="551" y="846"/>
                </a:cubicBezTo>
                <a:cubicBezTo>
                  <a:pt x="551" y="846"/>
                  <a:pt x="551" y="846"/>
                  <a:pt x="552" y="846"/>
                </a:cubicBezTo>
                <a:cubicBezTo>
                  <a:pt x="552" y="846"/>
                  <a:pt x="552" y="846"/>
                  <a:pt x="552" y="847"/>
                </a:cubicBezTo>
                <a:cubicBezTo>
                  <a:pt x="552" y="847"/>
                  <a:pt x="553" y="846"/>
                  <a:pt x="553" y="846"/>
                </a:cubicBezTo>
                <a:cubicBezTo>
                  <a:pt x="554" y="846"/>
                  <a:pt x="554" y="846"/>
                  <a:pt x="554" y="846"/>
                </a:cubicBezTo>
                <a:cubicBezTo>
                  <a:pt x="554" y="847"/>
                  <a:pt x="554" y="847"/>
                  <a:pt x="554" y="847"/>
                </a:cubicBezTo>
                <a:cubicBezTo>
                  <a:pt x="553" y="847"/>
                  <a:pt x="553" y="847"/>
                  <a:pt x="553" y="847"/>
                </a:cubicBezTo>
                <a:cubicBezTo>
                  <a:pt x="553" y="847"/>
                  <a:pt x="553" y="847"/>
                  <a:pt x="553" y="847"/>
                </a:cubicBezTo>
                <a:cubicBezTo>
                  <a:pt x="553" y="847"/>
                  <a:pt x="553" y="847"/>
                  <a:pt x="553" y="848"/>
                </a:cubicBezTo>
                <a:cubicBezTo>
                  <a:pt x="553" y="848"/>
                  <a:pt x="553" y="848"/>
                  <a:pt x="553" y="848"/>
                </a:cubicBezTo>
                <a:cubicBezTo>
                  <a:pt x="553" y="848"/>
                  <a:pt x="553" y="847"/>
                  <a:pt x="554" y="847"/>
                </a:cubicBezTo>
                <a:cubicBezTo>
                  <a:pt x="554" y="847"/>
                  <a:pt x="554" y="847"/>
                  <a:pt x="554" y="847"/>
                </a:cubicBezTo>
                <a:cubicBezTo>
                  <a:pt x="554" y="847"/>
                  <a:pt x="554" y="847"/>
                  <a:pt x="554" y="847"/>
                </a:cubicBezTo>
                <a:cubicBezTo>
                  <a:pt x="554" y="848"/>
                  <a:pt x="554" y="848"/>
                  <a:pt x="553" y="848"/>
                </a:cubicBezTo>
                <a:cubicBezTo>
                  <a:pt x="553" y="849"/>
                  <a:pt x="553" y="849"/>
                  <a:pt x="553" y="850"/>
                </a:cubicBezTo>
                <a:cubicBezTo>
                  <a:pt x="553" y="850"/>
                  <a:pt x="553" y="850"/>
                  <a:pt x="552" y="850"/>
                </a:cubicBezTo>
                <a:cubicBezTo>
                  <a:pt x="552" y="851"/>
                  <a:pt x="553" y="852"/>
                  <a:pt x="553" y="853"/>
                </a:cubicBezTo>
                <a:cubicBezTo>
                  <a:pt x="553" y="853"/>
                  <a:pt x="553" y="853"/>
                  <a:pt x="553" y="853"/>
                </a:cubicBezTo>
                <a:cubicBezTo>
                  <a:pt x="553" y="853"/>
                  <a:pt x="553" y="853"/>
                  <a:pt x="553" y="852"/>
                </a:cubicBezTo>
                <a:cubicBezTo>
                  <a:pt x="553" y="852"/>
                  <a:pt x="553" y="852"/>
                  <a:pt x="553" y="852"/>
                </a:cubicBezTo>
                <a:cubicBezTo>
                  <a:pt x="554" y="852"/>
                  <a:pt x="554" y="852"/>
                  <a:pt x="555" y="852"/>
                </a:cubicBezTo>
                <a:cubicBezTo>
                  <a:pt x="555" y="852"/>
                  <a:pt x="555" y="852"/>
                  <a:pt x="555" y="851"/>
                </a:cubicBezTo>
                <a:cubicBezTo>
                  <a:pt x="555" y="851"/>
                  <a:pt x="555" y="851"/>
                  <a:pt x="555" y="851"/>
                </a:cubicBezTo>
                <a:cubicBezTo>
                  <a:pt x="556" y="851"/>
                  <a:pt x="556" y="851"/>
                  <a:pt x="556" y="851"/>
                </a:cubicBezTo>
                <a:cubicBezTo>
                  <a:pt x="556" y="851"/>
                  <a:pt x="556" y="851"/>
                  <a:pt x="556" y="850"/>
                </a:cubicBezTo>
                <a:cubicBezTo>
                  <a:pt x="556" y="850"/>
                  <a:pt x="556" y="850"/>
                  <a:pt x="555" y="850"/>
                </a:cubicBezTo>
                <a:cubicBezTo>
                  <a:pt x="556" y="849"/>
                  <a:pt x="556" y="849"/>
                  <a:pt x="556" y="848"/>
                </a:cubicBezTo>
                <a:close/>
                <a:moveTo>
                  <a:pt x="554" y="846"/>
                </a:moveTo>
                <a:cubicBezTo>
                  <a:pt x="555" y="846"/>
                  <a:pt x="555" y="846"/>
                  <a:pt x="555" y="847"/>
                </a:cubicBezTo>
                <a:cubicBezTo>
                  <a:pt x="555" y="847"/>
                  <a:pt x="555" y="847"/>
                  <a:pt x="555" y="847"/>
                </a:cubicBezTo>
                <a:cubicBezTo>
                  <a:pt x="555" y="847"/>
                  <a:pt x="555" y="847"/>
                  <a:pt x="555" y="847"/>
                </a:cubicBezTo>
                <a:cubicBezTo>
                  <a:pt x="554" y="847"/>
                  <a:pt x="554" y="847"/>
                  <a:pt x="554" y="847"/>
                </a:cubicBezTo>
                <a:lnTo>
                  <a:pt x="554" y="846"/>
                </a:lnTo>
                <a:close/>
                <a:moveTo>
                  <a:pt x="507" y="846"/>
                </a:moveTo>
                <a:cubicBezTo>
                  <a:pt x="507" y="845"/>
                  <a:pt x="507" y="845"/>
                  <a:pt x="507" y="845"/>
                </a:cubicBezTo>
                <a:cubicBezTo>
                  <a:pt x="507" y="845"/>
                  <a:pt x="507" y="845"/>
                  <a:pt x="507" y="845"/>
                </a:cubicBezTo>
                <a:cubicBezTo>
                  <a:pt x="507" y="844"/>
                  <a:pt x="507" y="844"/>
                  <a:pt x="507" y="844"/>
                </a:cubicBezTo>
                <a:cubicBezTo>
                  <a:pt x="507" y="844"/>
                  <a:pt x="507" y="844"/>
                  <a:pt x="507" y="844"/>
                </a:cubicBezTo>
                <a:cubicBezTo>
                  <a:pt x="506" y="844"/>
                  <a:pt x="506" y="844"/>
                  <a:pt x="506" y="845"/>
                </a:cubicBezTo>
                <a:cubicBezTo>
                  <a:pt x="506" y="845"/>
                  <a:pt x="506" y="845"/>
                  <a:pt x="506" y="845"/>
                </a:cubicBezTo>
                <a:cubicBezTo>
                  <a:pt x="506" y="845"/>
                  <a:pt x="506" y="845"/>
                  <a:pt x="506" y="846"/>
                </a:cubicBezTo>
                <a:lnTo>
                  <a:pt x="507" y="846"/>
                </a:lnTo>
                <a:close/>
                <a:moveTo>
                  <a:pt x="509" y="845"/>
                </a:moveTo>
                <a:cubicBezTo>
                  <a:pt x="509" y="844"/>
                  <a:pt x="509" y="845"/>
                  <a:pt x="509" y="844"/>
                </a:cubicBezTo>
                <a:cubicBezTo>
                  <a:pt x="509" y="844"/>
                  <a:pt x="508" y="844"/>
                  <a:pt x="508" y="844"/>
                </a:cubicBezTo>
                <a:cubicBezTo>
                  <a:pt x="508" y="844"/>
                  <a:pt x="508" y="845"/>
                  <a:pt x="508" y="845"/>
                </a:cubicBezTo>
                <a:cubicBezTo>
                  <a:pt x="508" y="845"/>
                  <a:pt x="508" y="845"/>
                  <a:pt x="509" y="845"/>
                </a:cubicBezTo>
                <a:close/>
                <a:moveTo>
                  <a:pt x="542" y="845"/>
                </a:moveTo>
                <a:cubicBezTo>
                  <a:pt x="542" y="844"/>
                  <a:pt x="542" y="844"/>
                  <a:pt x="542" y="844"/>
                </a:cubicBezTo>
                <a:cubicBezTo>
                  <a:pt x="542" y="845"/>
                  <a:pt x="541" y="845"/>
                  <a:pt x="542" y="845"/>
                </a:cubicBezTo>
                <a:close/>
                <a:moveTo>
                  <a:pt x="536" y="845"/>
                </a:moveTo>
                <a:cubicBezTo>
                  <a:pt x="536" y="845"/>
                  <a:pt x="536" y="845"/>
                  <a:pt x="536" y="845"/>
                </a:cubicBezTo>
                <a:cubicBezTo>
                  <a:pt x="536" y="845"/>
                  <a:pt x="536" y="845"/>
                  <a:pt x="536" y="845"/>
                </a:cubicBezTo>
                <a:close/>
                <a:moveTo>
                  <a:pt x="484" y="845"/>
                </a:moveTo>
                <a:cubicBezTo>
                  <a:pt x="484" y="845"/>
                  <a:pt x="484" y="845"/>
                  <a:pt x="484" y="845"/>
                </a:cubicBezTo>
                <a:cubicBezTo>
                  <a:pt x="484" y="845"/>
                  <a:pt x="484" y="845"/>
                  <a:pt x="484" y="845"/>
                </a:cubicBezTo>
                <a:close/>
                <a:moveTo>
                  <a:pt x="545" y="846"/>
                </a:moveTo>
                <a:cubicBezTo>
                  <a:pt x="546" y="846"/>
                  <a:pt x="546" y="846"/>
                  <a:pt x="546" y="846"/>
                </a:cubicBezTo>
                <a:cubicBezTo>
                  <a:pt x="546" y="846"/>
                  <a:pt x="546" y="845"/>
                  <a:pt x="546" y="845"/>
                </a:cubicBezTo>
                <a:cubicBezTo>
                  <a:pt x="546" y="845"/>
                  <a:pt x="546" y="845"/>
                  <a:pt x="545" y="845"/>
                </a:cubicBezTo>
                <a:lnTo>
                  <a:pt x="545" y="846"/>
                </a:lnTo>
                <a:close/>
                <a:moveTo>
                  <a:pt x="564" y="845"/>
                </a:moveTo>
                <a:cubicBezTo>
                  <a:pt x="563" y="845"/>
                  <a:pt x="563" y="845"/>
                  <a:pt x="563" y="845"/>
                </a:cubicBezTo>
                <a:cubicBezTo>
                  <a:pt x="563" y="845"/>
                  <a:pt x="563" y="846"/>
                  <a:pt x="563" y="846"/>
                </a:cubicBezTo>
                <a:cubicBezTo>
                  <a:pt x="563" y="846"/>
                  <a:pt x="563" y="846"/>
                  <a:pt x="563" y="846"/>
                </a:cubicBezTo>
                <a:cubicBezTo>
                  <a:pt x="563" y="846"/>
                  <a:pt x="563" y="846"/>
                  <a:pt x="563" y="845"/>
                </a:cubicBezTo>
                <a:cubicBezTo>
                  <a:pt x="564" y="845"/>
                  <a:pt x="564" y="845"/>
                  <a:pt x="564" y="845"/>
                </a:cubicBezTo>
                <a:close/>
                <a:moveTo>
                  <a:pt x="540" y="845"/>
                </a:moveTo>
                <a:cubicBezTo>
                  <a:pt x="540" y="845"/>
                  <a:pt x="540" y="845"/>
                  <a:pt x="540" y="845"/>
                </a:cubicBezTo>
                <a:cubicBezTo>
                  <a:pt x="540" y="846"/>
                  <a:pt x="540" y="846"/>
                  <a:pt x="540" y="846"/>
                </a:cubicBezTo>
                <a:cubicBezTo>
                  <a:pt x="540" y="846"/>
                  <a:pt x="540" y="845"/>
                  <a:pt x="540" y="845"/>
                </a:cubicBezTo>
                <a:close/>
                <a:moveTo>
                  <a:pt x="430" y="847"/>
                </a:moveTo>
                <a:cubicBezTo>
                  <a:pt x="430" y="846"/>
                  <a:pt x="430" y="846"/>
                  <a:pt x="430" y="846"/>
                </a:cubicBezTo>
                <a:cubicBezTo>
                  <a:pt x="430" y="845"/>
                  <a:pt x="430" y="845"/>
                  <a:pt x="430" y="845"/>
                </a:cubicBezTo>
                <a:cubicBezTo>
                  <a:pt x="430" y="845"/>
                  <a:pt x="430" y="845"/>
                  <a:pt x="430" y="845"/>
                </a:cubicBezTo>
                <a:cubicBezTo>
                  <a:pt x="430" y="846"/>
                  <a:pt x="430" y="846"/>
                  <a:pt x="430" y="847"/>
                </a:cubicBezTo>
                <a:close/>
                <a:moveTo>
                  <a:pt x="549" y="846"/>
                </a:moveTo>
                <a:cubicBezTo>
                  <a:pt x="549" y="845"/>
                  <a:pt x="549" y="845"/>
                  <a:pt x="549" y="845"/>
                </a:cubicBezTo>
                <a:cubicBezTo>
                  <a:pt x="549" y="845"/>
                  <a:pt x="549" y="845"/>
                  <a:pt x="549" y="845"/>
                </a:cubicBezTo>
                <a:cubicBezTo>
                  <a:pt x="548" y="845"/>
                  <a:pt x="548" y="845"/>
                  <a:pt x="548" y="845"/>
                </a:cubicBezTo>
                <a:cubicBezTo>
                  <a:pt x="549" y="846"/>
                  <a:pt x="549" y="846"/>
                  <a:pt x="549" y="846"/>
                </a:cubicBezTo>
                <a:close/>
                <a:moveTo>
                  <a:pt x="562" y="845"/>
                </a:moveTo>
                <a:cubicBezTo>
                  <a:pt x="562" y="845"/>
                  <a:pt x="562" y="845"/>
                  <a:pt x="562" y="845"/>
                </a:cubicBezTo>
                <a:cubicBezTo>
                  <a:pt x="562" y="845"/>
                  <a:pt x="562" y="845"/>
                  <a:pt x="562" y="845"/>
                </a:cubicBezTo>
                <a:cubicBezTo>
                  <a:pt x="562" y="845"/>
                  <a:pt x="562" y="845"/>
                  <a:pt x="562" y="845"/>
                </a:cubicBezTo>
                <a:close/>
                <a:moveTo>
                  <a:pt x="547" y="846"/>
                </a:moveTo>
                <a:cubicBezTo>
                  <a:pt x="547" y="846"/>
                  <a:pt x="547" y="846"/>
                  <a:pt x="547" y="846"/>
                </a:cubicBezTo>
                <a:cubicBezTo>
                  <a:pt x="547" y="845"/>
                  <a:pt x="547" y="845"/>
                  <a:pt x="547" y="845"/>
                </a:cubicBezTo>
                <a:cubicBezTo>
                  <a:pt x="547" y="846"/>
                  <a:pt x="547" y="846"/>
                  <a:pt x="547" y="846"/>
                </a:cubicBezTo>
                <a:close/>
                <a:moveTo>
                  <a:pt x="457" y="846"/>
                </a:moveTo>
                <a:cubicBezTo>
                  <a:pt x="457" y="846"/>
                  <a:pt x="457" y="846"/>
                  <a:pt x="457" y="846"/>
                </a:cubicBezTo>
                <a:cubicBezTo>
                  <a:pt x="457" y="846"/>
                  <a:pt x="457" y="846"/>
                  <a:pt x="457" y="846"/>
                </a:cubicBezTo>
                <a:close/>
                <a:moveTo>
                  <a:pt x="548" y="846"/>
                </a:moveTo>
                <a:cubicBezTo>
                  <a:pt x="548" y="846"/>
                  <a:pt x="548" y="846"/>
                  <a:pt x="548" y="846"/>
                </a:cubicBezTo>
                <a:cubicBezTo>
                  <a:pt x="548" y="846"/>
                  <a:pt x="548" y="846"/>
                  <a:pt x="548" y="846"/>
                </a:cubicBezTo>
                <a:close/>
                <a:moveTo>
                  <a:pt x="537" y="846"/>
                </a:moveTo>
                <a:cubicBezTo>
                  <a:pt x="537" y="846"/>
                  <a:pt x="537" y="846"/>
                  <a:pt x="537" y="847"/>
                </a:cubicBezTo>
                <a:cubicBezTo>
                  <a:pt x="537" y="847"/>
                  <a:pt x="537" y="847"/>
                  <a:pt x="537" y="847"/>
                </a:cubicBezTo>
                <a:cubicBezTo>
                  <a:pt x="537" y="847"/>
                  <a:pt x="537" y="847"/>
                  <a:pt x="537" y="847"/>
                </a:cubicBezTo>
                <a:cubicBezTo>
                  <a:pt x="537" y="847"/>
                  <a:pt x="537" y="847"/>
                  <a:pt x="537" y="847"/>
                </a:cubicBezTo>
                <a:cubicBezTo>
                  <a:pt x="538" y="847"/>
                  <a:pt x="538" y="847"/>
                  <a:pt x="538" y="846"/>
                </a:cubicBezTo>
                <a:cubicBezTo>
                  <a:pt x="538" y="846"/>
                  <a:pt x="538" y="846"/>
                  <a:pt x="538" y="846"/>
                </a:cubicBezTo>
                <a:cubicBezTo>
                  <a:pt x="538" y="846"/>
                  <a:pt x="538" y="846"/>
                  <a:pt x="537" y="846"/>
                </a:cubicBezTo>
                <a:close/>
                <a:moveTo>
                  <a:pt x="546" y="846"/>
                </a:moveTo>
                <a:cubicBezTo>
                  <a:pt x="546" y="846"/>
                  <a:pt x="546" y="846"/>
                  <a:pt x="546" y="847"/>
                </a:cubicBezTo>
                <a:cubicBezTo>
                  <a:pt x="546" y="847"/>
                  <a:pt x="546" y="847"/>
                  <a:pt x="546" y="847"/>
                </a:cubicBezTo>
                <a:cubicBezTo>
                  <a:pt x="547" y="847"/>
                  <a:pt x="547" y="847"/>
                  <a:pt x="547" y="847"/>
                </a:cubicBezTo>
                <a:cubicBezTo>
                  <a:pt x="547" y="846"/>
                  <a:pt x="547" y="846"/>
                  <a:pt x="546" y="846"/>
                </a:cubicBezTo>
                <a:close/>
                <a:moveTo>
                  <a:pt x="549" y="846"/>
                </a:moveTo>
                <a:cubicBezTo>
                  <a:pt x="548" y="846"/>
                  <a:pt x="548" y="846"/>
                  <a:pt x="547" y="847"/>
                </a:cubicBezTo>
                <a:cubicBezTo>
                  <a:pt x="547" y="848"/>
                  <a:pt x="547" y="848"/>
                  <a:pt x="547" y="848"/>
                </a:cubicBezTo>
                <a:cubicBezTo>
                  <a:pt x="548" y="848"/>
                  <a:pt x="549" y="848"/>
                  <a:pt x="549" y="848"/>
                </a:cubicBezTo>
                <a:cubicBezTo>
                  <a:pt x="549" y="848"/>
                  <a:pt x="549" y="848"/>
                  <a:pt x="549" y="848"/>
                </a:cubicBezTo>
                <a:cubicBezTo>
                  <a:pt x="549" y="847"/>
                  <a:pt x="549" y="847"/>
                  <a:pt x="549" y="846"/>
                </a:cubicBezTo>
                <a:close/>
                <a:moveTo>
                  <a:pt x="600" y="846"/>
                </a:moveTo>
                <a:cubicBezTo>
                  <a:pt x="600" y="846"/>
                  <a:pt x="600" y="846"/>
                  <a:pt x="600" y="846"/>
                </a:cubicBezTo>
                <a:cubicBezTo>
                  <a:pt x="600" y="846"/>
                  <a:pt x="600" y="846"/>
                  <a:pt x="600" y="846"/>
                </a:cubicBezTo>
                <a:cubicBezTo>
                  <a:pt x="600" y="846"/>
                  <a:pt x="600" y="846"/>
                  <a:pt x="600" y="846"/>
                </a:cubicBezTo>
                <a:close/>
                <a:moveTo>
                  <a:pt x="495" y="846"/>
                </a:moveTo>
                <a:cubicBezTo>
                  <a:pt x="495" y="846"/>
                  <a:pt x="495" y="847"/>
                  <a:pt x="494" y="847"/>
                </a:cubicBezTo>
                <a:cubicBezTo>
                  <a:pt x="494" y="848"/>
                  <a:pt x="494" y="848"/>
                  <a:pt x="494" y="849"/>
                </a:cubicBezTo>
                <a:cubicBezTo>
                  <a:pt x="495" y="849"/>
                  <a:pt x="495" y="849"/>
                  <a:pt x="495" y="849"/>
                </a:cubicBezTo>
                <a:cubicBezTo>
                  <a:pt x="496" y="849"/>
                  <a:pt x="496" y="849"/>
                  <a:pt x="496" y="849"/>
                </a:cubicBezTo>
                <a:cubicBezTo>
                  <a:pt x="496" y="849"/>
                  <a:pt x="496" y="849"/>
                  <a:pt x="495" y="848"/>
                </a:cubicBezTo>
                <a:cubicBezTo>
                  <a:pt x="496" y="848"/>
                  <a:pt x="496" y="848"/>
                  <a:pt x="496" y="848"/>
                </a:cubicBezTo>
                <a:cubicBezTo>
                  <a:pt x="496" y="848"/>
                  <a:pt x="496" y="848"/>
                  <a:pt x="496" y="848"/>
                </a:cubicBezTo>
                <a:cubicBezTo>
                  <a:pt x="496" y="848"/>
                  <a:pt x="496" y="848"/>
                  <a:pt x="496" y="847"/>
                </a:cubicBezTo>
                <a:cubicBezTo>
                  <a:pt x="496" y="846"/>
                  <a:pt x="496" y="847"/>
                  <a:pt x="495" y="846"/>
                </a:cubicBezTo>
                <a:close/>
                <a:moveTo>
                  <a:pt x="513" y="847"/>
                </a:moveTo>
                <a:cubicBezTo>
                  <a:pt x="513" y="846"/>
                  <a:pt x="512" y="846"/>
                  <a:pt x="512" y="846"/>
                </a:cubicBezTo>
                <a:cubicBezTo>
                  <a:pt x="511" y="847"/>
                  <a:pt x="511" y="847"/>
                  <a:pt x="511" y="847"/>
                </a:cubicBezTo>
                <a:cubicBezTo>
                  <a:pt x="511" y="848"/>
                  <a:pt x="511" y="848"/>
                  <a:pt x="511" y="848"/>
                </a:cubicBezTo>
                <a:cubicBezTo>
                  <a:pt x="511" y="848"/>
                  <a:pt x="511" y="848"/>
                  <a:pt x="511" y="848"/>
                </a:cubicBezTo>
                <a:cubicBezTo>
                  <a:pt x="512" y="848"/>
                  <a:pt x="513" y="847"/>
                  <a:pt x="513" y="847"/>
                </a:cubicBezTo>
                <a:cubicBezTo>
                  <a:pt x="513" y="847"/>
                  <a:pt x="513" y="847"/>
                  <a:pt x="513" y="847"/>
                </a:cubicBezTo>
                <a:close/>
                <a:moveTo>
                  <a:pt x="522" y="848"/>
                </a:moveTo>
                <a:cubicBezTo>
                  <a:pt x="522" y="848"/>
                  <a:pt x="522" y="848"/>
                  <a:pt x="522" y="848"/>
                </a:cubicBezTo>
                <a:cubicBezTo>
                  <a:pt x="523" y="848"/>
                  <a:pt x="522" y="848"/>
                  <a:pt x="523" y="848"/>
                </a:cubicBezTo>
                <a:cubicBezTo>
                  <a:pt x="523" y="848"/>
                  <a:pt x="523" y="847"/>
                  <a:pt x="523" y="847"/>
                </a:cubicBezTo>
                <a:cubicBezTo>
                  <a:pt x="522" y="846"/>
                  <a:pt x="522" y="846"/>
                  <a:pt x="521" y="847"/>
                </a:cubicBezTo>
                <a:cubicBezTo>
                  <a:pt x="521" y="847"/>
                  <a:pt x="521" y="847"/>
                  <a:pt x="521" y="847"/>
                </a:cubicBezTo>
                <a:cubicBezTo>
                  <a:pt x="522" y="847"/>
                  <a:pt x="522" y="847"/>
                  <a:pt x="523" y="847"/>
                </a:cubicBezTo>
                <a:cubicBezTo>
                  <a:pt x="522" y="848"/>
                  <a:pt x="523" y="847"/>
                  <a:pt x="522" y="848"/>
                </a:cubicBezTo>
                <a:close/>
                <a:moveTo>
                  <a:pt x="532" y="846"/>
                </a:moveTo>
                <a:cubicBezTo>
                  <a:pt x="532" y="846"/>
                  <a:pt x="532" y="846"/>
                  <a:pt x="532" y="846"/>
                </a:cubicBezTo>
                <a:cubicBezTo>
                  <a:pt x="532" y="846"/>
                  <a:pt x="532" y="846"/>
                  <a:pt x="532" y="846"/>
                </a:cubicBezTo>
                <a:cubicBezTo>
                  <a:pt x="532" y="846"/>
                  <a:pt x="532" y="846"/>
                  <a:pt x="532" y="846"/>
                </a:cubicBezTo>
                <a:close/>
                <a:moveTo>
                  <a:pt x="545" y="846"/>
                </a:moveTo>
                <a:cubicBezTo>
                  <a:pt x="545" y="846"/>
                  <a:pt x="545" y="847"/>
                  <a:pt x="545" y="847"/>
                </a:cubicBezTo>
                <a:cubicBezTo>
                  <a:pt x="544" y="847"/>
                  <a:pt x="543" y="847"/>
                  <a:pt x="542" y="847"/>
                </a:cubicBezTo>
                <a:cubicBezTo>
                  <a:pt x="542" y="847"/>
                  <a:pt x="542" y="847"/>
                  <a:pt x="542" y="847"/>
                </a:cubicBezTo>
                <a:cubicBezTo>
                  <a:pt x="542" y="847"/>
                  <a:pt x="542" y="847"/>
                  <a:pt x="542" y="847"/>
                </a:cubicBezTo>
                <a:cubicBezTo>
                  <a:pt x="542" y="848"/>
                  <a:pt x="543" y="848"/>
                  <a:pt x="543" y="849"/>
                </a:cubicBezTo>
                <a:cubicBezTo>
                  <a:pt x="543" y="849"/>
                  <a:pt x="543" y="849"/>
                  <a:pt x="543" y="849"/>
                </a:cubicBezTo>
                <a:cubicBezTo>
                  <a:pt x="544" y="848"/>
                  <a:pt x="544" y="847"/>
                  <a:pt x="545" y="847"/>
                </a:cubicBezTo>
                <a:cubicBezTo>
                  <a:pt x="545" y="846"/>
                  <a:pt x="545" y="846"/>
                  <a:pt x="545" y="846"/>
                </a:cubicBezTo>
                <a:close/>
                <a:moveTo>
                  <a:pt x="551" y="847"/>
                </a:moveTo>
                <a:cubicBezTo>
                  <a:pt x="551" y="847"/>
                  <a:pt x="551" y="847"/>
                  <a:pt x="551" y="847"/>
                </a:cubicBezTo>
                <a:cubicBezTo>
                  <a:pt x="551" y="846"/>
                  <a:pt x="551" y="847"/>
                  <a:pt x="551" y="846"/>
                </a:cubicBezTo>
                <a:cubicBezTo>
                  <a:pt x="551" y="846"/>
                  <a:pt x="551" y="847"/>
                  <a:pt x="551" y="847"/>
                </a:cubicBezTo>
                <a:close/>
                <a:moveTo>
                  <a:pt x="559" y="846"/>
                </a:moveTo>
                <a:cubicBezTo>
                  <a:pt x="559" y="847"/>
                  <a:pt x="559" y="847"/>
                  <a:pt x="559" y="847"/>
                </a:cubicBezTo>
                <a:cubicBezTo>
                  <a:pt x="559" y="847"/>
                  <a:pt x="559" y="847"/>
                  <a:pt x="559" y="847"/>
                </a:cubicBezTo>
                <a:cubicBezTo>
                  <a:pt x="559" y="846"/>
                  <a:pt x="559" y="846"/>
                  <a:pt x="559" y="846"/>
                </a:cubicBezTo>
                <a:close/>
                <a:moveTo>
                  <a:pt x="416" y="847"/>
                </a:moveTo>
                <a:cubicBezTo>
                  <a:pt x="416" y="847"/>
                  <a:pt x="416" y="847"/>
                  <a:pt x="416" y="847"/>
                </a:cubicBezTo>
                <a:cubicBezTo>
                  <a:pt x="417" y="847"/>
                  <a:pt x="417" y="847"/>
                  <a:pt x="417" y="847"/>
                </a:cubicBezTo>
                <a:cubicBezTo>
                  <a:pt x="417" y="846"/>
                  <a:pt x="417" y="846"/>
                  <a:pt x="417" y="846"/>
                </a:cubicBezTo>
                <a:cubicBezTo>
                  <a:pt x="416" y="846"/>
                  <a:pt x="416" y="846"/>
                  <a:pt x="416" y="846"/>
                </a:cubicBezTo>
                <a:cubicBezTo>
                  <a:pt x="416" y="847"/>
                  <a:pt x="416" y="847"/>
                  <a:pt x="416" y="847"/>
                </a:cubicBezTo>
                <a:close/>
                <a:moveTo>
                  <a:pt x="549" y="847"/>
                </a:moveTo>
                <a:cubicBezTo>
                  <a:pt x="549" y="847"/>
                  <a:pt x="549" y="847"/>
                  <a:pt x="549" y="847"/>
                </a:cubicBezTo>
                <a:cubicBezTo>
                  <a:pt x="550" y="847"/>
                  <a:pt x="550" y="847"/>
                  <a:pt x="550" y="847"/>
                </a:cubicBezTo>
                <a:cubicBezTo>
                  <a:pt x="550" y="847"/>
                  <a:pt x="550" y="847"/>
                  <a:pt x="550" y="847"/>
                </a:cubicBezTo>
                <a:cubicBezTo>
                  <a:pt x="550" y="846"/>
                  <a:pt x="550" y="847"/>
                  <a:pt x="549" y="847"/>
                </a:cubicBezTo>
                <a:close/>
                <a:moveTo>
                  <a:pt x="439" y="847"/>
                </a:moveTo>
                <a:cubicBezTo>
                  <a:pt x="439" y="847"/>
                  <a:pt x="439" y="847"/>
                  <a:pt x="439" y="847"/>
                </a:cubicBezTo>
                <a:cubicBezTo>
                  <a:pt x="440" y="847"/>
                  <a:pt x="440" y="847"/>
                  <a:pt x="440" y="847"/>
                </a:cubicBezTo>
                <a:cubicBezTo>
                  <a:pt x="440" y="847"/>
                  <a:pt x="440" y="847"/>
                  <a:pt x="439" y="847"/>
                </a:cubicBezTo>
                <a:close/>
                <a:moveTo>
                  <a:pt x="457" y="847"/>
                </a:moveTo>
                <a:cubicBezTo>
                  <a:pt x="457" y="847"/>
                  <a:pt x="457" y="847"/>
                  <a:pt x="457" y="847"/>
                </a:cubicBezTo>
                <a:cubicBezTo>
                  <a:pt x="456" y="847"/>
                  <a:pt x="456" y="847"/>
                  <a:pt x="456" y="848"/>
                </a:cubicBezTo>
                <a:cubicBezTo>
                  <a:pt x="455" y="848"/>
                  <a:pt x="455" y="847"/>
                  <a:pt x="455" y="847"/>
                </a:cubicBezTo>
                <a:cubicBezTo>
                  <a:pt x="454" y="847"/>
                  <a:pt x="454" y="848"/>
                  <a:pt x="454" y="848"/>
                </a:cubicBezTo>
                <a:cubicBezTo>
                  <a:pt x="454" y="849"/>
                  <a:pt x="454" y="849"/>
                  <a:pt x="454" y="849"/>
                </a:cubicBezTo>
                <a:cubicBezTo>
                  <a:pt x="454" y="849"/>
                  <a:pt x="454" y="849"/>
                  <a:pt x="454" y="849"/>
                </a:cubicBezTo>
                <a:cubicBezTo>
                  <a:pt x="454" y="849"/>
                  <a:pt x="455" y="849"/>
                  <a:pt x="455" y="848"/>
                </a:cubicBezTo>
                <a:cubicBezTo>
                  <a:pt x="455" y="848"/>
                  <a:pt x="455" y="849"/>
                  <a:pt x="456" y="849"/>
                </a:cubicBezTo>
                <a:cubicBezTo>
                  <a:pt x="456" y="848"/>
                  <a:pt x="456" y="848"/>
                  <a:pt x="456" y="848"/>
                </a:cubicBezTo>
                <a:cubicBezTo>
                  <a:pt x="456" y="848"/>
                  <a:pt x="456" y="848"/>
                  <a:pt x="456" y="848"/>
                </a:cubicBezTo>
                <a:cubicBezTo>
                  <a:pt x="456" y="849"/>
                  <a:pt x="456" y="849"/>
                  <a:pt x="457" y="849"/>
                </a:cubicBezTo>
                <a:cubicBezTo>
                  <a:pt x="457" y="849"/>
                  <a:pt x="457" y="849"/>
                  <a:pt x="457" y="849"/>
                </a:cubicBezTo>
                <a:cubicBezTo>
                  <a:pt x="457" y="849"/>
                  <a:pt x="457" y="849"/>
                  <a:pt x="457" y="849"/>
                </a:cubicBezTo>
                <a:cubicBezTo>
                  <a:pt x="458" y="849"/>
                  <a:pt x="458" y="849"/>
                  <a:pt x="458" y="849"/>
                </a:cubicBezTo>
                <a:cubicBezTo>
                  <a:pt x="457" y="849"/>
                  <a:pt x="457" y="848"/>
                  <a:pt x="457" y="848"/>
                </a:cubicBezTo>
                <a:cubicBezTo>
                  <a:pt x="457" y="847"/>
                  <a:pt x="457" y="847"/>
                  <a:pt x="457" y="847"/>
                </a:cubicBezTo>
                <a:close/>
                <a:moveTo>
                  <a:pt x="536" y="847"/>
                </a:moveTo>
                <a:cubicBezTo>
                  <a:pt x="536" y="847"/>
                  <a:pt x="536" y="847"/>
                  <a:pt x="536" y="847"/>
                </a:cubicBezTo>
                <a:cubicBezTo>
                  <a:pt x="535" y="847"/>
                  <a:pt x="535" y="847"/>
                  <a:pt x="535" y="847"/>
                </a:cubicBezTo>
                <a:cubicBezTo>
                  <a:pt x="535" y="848"/>
                  <a:pt x="535" y="848"/>
                  <a:pt x="535" y="848"/>
                </a:cubicBezTo>
                <a:cubicBezTo>
                  <a:pt x="535" y="848"/>
                  <a:pt x="535" y="848"/>
                  <a:pt x="535" y="849"/>
                </a:cubicBezTo>
                <a:cubicBezTo>
                  <a:pt x="535" y="849"/>
                  <a:pt x="535" y="849"/>
                  <a:pt x="535" y="849"/>
                </a:cubicBezTo>
                <a:cubicBezTo>
                  <a:pt x="535" y="849"/>
                  <a:pt x="535" y="849"/>
                  <a:pt x="535" y="849"/>
                </a:cubicBezTo>
                <a:cubicBezTo>
                  <a:pt x="536" y="849"/>
                  <a:pt x="535" y="848"/>
                  <a:pt x="536" y="847"/>
                </a:cubicBezTo>
                <a:close/>
                <a:moveTo>
                  <a:pt x="587" y="847"/>
                </a:moveTo>
                <a:cubicBezTo>
                  <a:pt x="587" y="848"/>
                  <a:pt x="587" y="848"/>
                  <a:pt x="587" y="848"/>
                </a:cubicBezTo>
                <a:cubicBezTo>
                  <a:pt x="587" y="848"/>
                  <a:pt x="587" y="848"/>
                  <a:pt x="587" y="848"/>
                </a:cubicBezTo>
                <a:cubicBezTo>
                  <a:pt x="587" y="848"/>
                  <a:pt x="587" y="848"/>
                  <a:pt x="587" y="848"/>
                </a:cubicBezTo>
                <a:cubicBezTo>
                  <a:pt x="587" y="847"/>
                  <a:pt x="587" y="847"/>
                  <a:pt x="588" y="847"/>
                </a:cubicBezTo>
                <a:cubicBezTo>
                  <a:pt x="588" y="847"/>
                  <a:pt x="588" y="847"/>
                  <a:pt x="588" y="847"/>
                </a:cubicBezTo>
                <a:cubicBezTo>
                  <a:pt x="587" y="847"/>
                  <a:pt x="587" y="847"/>
                  <a:pt x="587" y="847"/>
                </a:cubicBezTo>
                <a:cubicBezTo>
                  <a:pt x="587" y="847"/>
                  <a:pt x="587" y="847"/>
                  <a:pt x="587" y="847"/>
                </a:cubicBezTo>
                <a:close/>
                <a:moveTo>
                  <a:pt x="559" y="849"/>
                </a:moveTo>
                <a:cubicBezTo>
                  <a:pt x="559" y="849"/>
                  <a:pt x="559" y="847"/>
                  <a:pt x="559" y="847"/>
                </a:cubicBezTo>
                <a:cubicBezTo>
                  <a:pt x="558" y="847"/>
                  <a:pt x="558" y="848"/>
                  <a:pt x="557" y="848"/>
                </a:cubicBezTo>
                <a:cubicBezTo>
                  <a:pt x="557" y="848"/>
                  <a:pt x="557" y="848"/>
                  <a:pt x="558" y="848"/>
                </a:cubicBezTo>
                <a:cubicBezTo>
                  <a:pt x="558" y="849"/>
                  <a:pt x="557" y="849"/>
                  <a:pt x="557" y="850"/>
                </a:cubicBezTo>
                <a:cubicBezTo>
                  <a:pt x="557" y="850"/>
                  <a:pt x="558" y="851"/>
                  <a:pt x="559" y="851"/>
                </a:cubicBezTo>
                <a:cubicBezTo>
                  <a:pt x="559" y="851"/>
                  <a:pt x="559" y="851"/>
                  <a:pt x="559" y="851"/>
                </a:cubicBezTo>
                <a:cubicBezTo>
                  <a:pt x="559" y="851"/>
                  <a:pt x="559" y="850"/>
                  <a:pt x="559" y="850"/>
                </a:cubicBezTo>
                <a:cubicBezTo>
                  <a:pt x="559" y="850"/>
                  <a:pt x="559" y="850"/>
                  <a:pt x="559" y="850"/>
                </a:cubicBezTo>
                <a:cubicBezTo>
                  <a:pt x="560" y="850"/>
                  <a:pt x="560" y="850"/>
                  <a:pt x="560" y="850"/>
                </a:cubicBezTo>
                <a:cubicBezTo>
                  <a:pt x="559" y="849"/>
                  <a:pt x="560" y="849"/>
                  <a:pt x="559" y="849"/>
                </a:cubicBezTo>
                <a:close/>
                <a:moveTo>
                  <a:pt x="559" y="849"/>
                </a:moveTo>
                <a:cubicBezTo>
                  <a:pt x="559" y="849"/>
                  <a:pt x="559" y="849"/>
                  <a:pt x="559" y="849"/>
                </a:cubicBezTo>
                <a:cubicBezTo>
                  <a:pt x="559" y="849"/>
                  <a:pt x="559" y="849"/>
                  <a:pt x="559" y="849"/>
                </a:cubicBezTo>
                <a:cubicBezTo>
                  <a:pt x="559" y="849"/>
                  <a:pt x="559" y="849"/>
                  <a:pt x="559" y="849"/>
                </a:cubicBezTo>
                <a:close/>
                <a:moveTo>
                  <a:pt x="564" y="848"/>
                </a:moveTo>
                <a:cubicBezTo>
                  <a:pt x="564" y="847"/>
                  <a:pt x="564" y="847"/>
                  <a:pt x="564" y="847"/>
                </a:cubicBezTo>
                <a:cubicBezTo>
                  <a:pt x="563" y="847"/>
                  <a:pt x="563" y="847"/>
                  <a:pt x="563" y="847"/>
                </a:cubicBezTo>
                <a:cubicBezTo>
                  <a:pt x="563" y="847"/>
                  <a:pt x="563" y="847"/>
                  <a:pt x="563" y="848"/>
                </a:cubicBezTo>
                <a:lnTo>
                  <a:pt x="564" y="848"/>
                </a:lnTo>
                <a:close/>
                <a:moveTo>
                  <a:pt x="533" y="849"/>
                </a:moveTo>
                <a:cubicBezTo>
                  <a:pt x="533" y="848"/>
                  <a:pt x="533" y="848"/>
                  <a:pt x="532" y="848"/>
                </a:cubicBezTo>
                <a:cubicBezTo>
                  <a:pt x="532" y="848"/>
                  <a:pt x="532" y="848"/>
                  <a:pt x="532" y="847"/>
                </a:cubicBezTo>
                <a:cubicBezTo>
                  <a:pt x="532" y="847"/>
                  <a:pt x="532" y="847"/>
                  <a:pt x="532" y="847"/>
                </a:cubicBezTo>
                <a:cubicBezTo>
                  <a:pt x="531" y="847"/>
                  <a:pt x="531" y="847"/>
                  <a:pt x="530" y="848"/>
                </a:cubicBezTo>
                <a:cubicBezTo>
                  <a:pt x="530" y="848"/>
                  <a:pt x="530" y="848"/>
                  <a:pt x="530" y="848"/>
                </a:cubicBezTo>
                <a:cubicBezTo>
                  <a:pt x="530" y="848"/>
                  <a:pt x="530" y="848"/>
                  <a:pt x="530" y="848"/>
                </a:cubicBezTo>
                <a:cubicBezTo>
                  <a:pt x="530" y="848"/>
                  <a:pt x="530" y="848"/>
                  <a:pt x="531" y="849"/>
                </a:cubicBezTo>
                <a:cubicBezTo>
                  <a:pt x="531" y="849"/>
                  <a:pt x="531" y="849"/>
                  <a:pt x="531" y="849"/>
                </a:cubicBezTo>
                <a:cubicBezTo>
                  <a:pt x="530" y="849"/>
                  <a:pt x="530" y="848"/>
                  <a:pt x="530" y="849"/>
                </a:cubicBezTo>
                <a:cubicBezTo>
                  <a:pt x="530" y="849"/>
                  <a:pt x="529" y="849"/>
                  <a:pt x="529" y="849"/>
                </a:cubicBezTo>
                <a:cubicBezTo>
                  <a:pt x="529" y="849"/>
                  <a:pt x="529" y="849"/>
                  <a:pt x="529" y="849"/>
                </a:cubicBezTo>
                <a:cubicBezTo>
                  <a:pt x="529" y="849"/>
                  <a:pt x="529" y="849"/>
                  <a:pt x="529" y="849"/>
                </a:cubicBezTo>
                <a:cubicBezTo>
                  <a:pt x="529" y="849"/>
                  <a:pt x="529" y="849"/>
                  <a:pt x="529" y="849"/>
                </a:cubicBezTo>
                <a:cubicBezTo>
                  <a:pt x="529" y="850"/>
                  <a:pt x="529" y="850"/>
                  <a:pt x="529" y="850"/>
                </a:cubicBezTo>
                <a:cubicBezTo>
                  <a:pt x="530" y="850"/>
                  <a:pt x="530" y="850"/>
                  <a:pt x="530" y="850"/>
                </a:cubicBezTo>
                <a:cubicBezTo>
                  <a:pt x="531" y="850"/>
                  <a:pt x="531" y="850"/>
                  <a:pt x="532" y="849"/>
                </a:cubicBezTo>
                <a:cubicBezTo>
                  <a:pt x="532" y="849"/>
                  <a:pt x="532" y="849"/>
                  <a:pt x="532" y="849"/>
                </a:cubicBezTo>
                <a:cubicBezTo>
                  <a:pt x="532" y="849"/>
                  <a:pt x="532" y="849"/>
                  <a:pt x="532" y="849"/>
                </a:cubicBezTo>
                <a:cubicBezTo>
                  <a:pt x="532" y="850"/>
                  <a:pt x="533" y="850"/>
                  <a:pt x="533" y="850"/>
                </a:cubicBezTo>
                <a:cubicBezTo>
                  <a:pt x="533" y="850"/>
                  <a:pt x="533" y="850"/>
                  <a:pt x="533" y="850"/>
                </a:cubicBezTo>
                <a:cubicBezTo>
                  <a:pt x="533" y="850"/>
                  <a:pt x="533" y="850"/>
                  <a:pt x="533" y="850"/>
                </a:cubicBezTo>
                <a:cubicBezTo>
                  <a:pt x="533" y="849"/>
                  <a:pt x="533" y="849"/>
                  <a:pt x="533" y="849"/>
                </a:cubicBezTo>
                <a:close/>
                <a:moveTo>
                  <a:pt x="532" y="848"/>
                </a:moveTo>
                <a:cubicBezTo>
                  <a:pt x="532" y="848"/>
                  <a:pt x="532" y="848"/>
                  <a:pt x="532" y="848"/>
                </a:cubicBezTo>
                <a:cubicBezTo>
                  <a:pt x="531" y="848"/>
                  <a:pt x="531" y="848"/>
                  <a:pt x="531" y="848"/>
                </a:cubicBezTo>
                <a:cubicBezTo>
                  <a:pt x="531" y="848"/>
                  <a:pt x="531" y="848"/>
                  <a:pt x="531" y="848"/>
                </a:cubicBezTo>
                <a:cubicBezTo>
                  <a:pt x="532" y="848"/>
                  <a:pt x="532" y="848"/>
                  <a:pt x="532" y="848"/>
                </a:cubicBezTo>
                <a:close/>
                <a:moveTo>
                  <a:pt x="534" y="847"/>
                </a:moveTo>
                <a:cubicBezTo>
                  <a:pt x="534" y="847"/>
                  <a:pt x="534" y="847"/>
                  <a:pt x="534" y="847"/>
                </a:cubicBezTo>
                <a:cubicBezTo>
                  <a:pt x="534" y="847"/>
                  <a:pt x="534" y="847"/>
                  <a:pt x="534" y="847"/>
                </a:cubicBezTo>
                <a:close/>
                <a:moveTo>
                  <a:pt x="538" y="848"/>
                </a:moveTo>
                <a:cubicBezTo>
                  <a:pt x="539" y="849"/>
                  <a:pt x="539" y="849"/>
                  <a:pt x="540" y="849"/>
                </a:cubicBezTo>
                <a:cubicBezTo>
                  <a:pt x="540" y="848"/>
                  <a:pt x="540" y="848"/>
                  <a:pt x="540" y="848"/>
                </a:cubicBezTo>
                <a:cubicBezTo>
                  <a:pt x="540" y="848"/>
                  <a:pt x="541" y="848"/>
                  <a:pt x="541" y="848"/>
                </a:cubicBezTo>
                <a:cubicBezTo>
                  <a:pt x="541" y="848"/>
                  <a:pt x="541" y="848"/>
                  <a:pt x="541" y="848"/>
                </a:cubicBezTo>
                <a:cubicBezTo>
                  <a:pt x="541" y="847"/>
                  <a:pt x="541" y="847"/>
                  <a:pt x="541" y="847"/>
                </a:cubicBezTo>
                <a:cubicBezTo>
                  <a:pt x="540" y="848"/>
                  <a:pt x="540" y="848"/>
                  <a:pt x="539" y="847"/>
                </a:cubicBezTo>
                <a:cubicBezTo>
                  <a:pt x="539" y="848"/>
                  <a:pt x="538" y="848"/>
                  <a:pt x="538" y="848"/>
                </a:cubicBezTo>
                <a:close/>
                <a:moveTo>
                  <a:pt x="588" y="847"/>
                </a:moveTo>
                <a:cubicBezTo>
                  <a:pt x="588" y="847"/>
                  <a:pt x="588" y="847"/>
                  <a:pt x="588" y="847"/>
                </a:cubicBezTo>
                <a:cubicBezTo>
                  <a:pt x="588" y="848"/>
                  <a:pt x="588" y="848"/>
                  <a:pt x="588" y="848"/>
                </a:cubicBezTo>
                <a:cubicBezTo>
                  <a:pt x="588" y="848"/>
                  <a:pt x="588" y="848"/>
                  <a:pt x="588" y="848"/>
                </a:cubicBezTo>
                <a:cubicBezTo>
                  <a:pt x="588" y="847"/>
                  <a:pt x="588" y="847"/>
                  <a:pt x="588" y="847"/>
                </a:cubicBezTo>
                <a:cubicBezTo>
                  <a:pt x="588" y="847"/>
                  <a:pt x="588" y="847"/>
                  <a:pt x="588" y="847"/>
                </a:cubicBezTo>
                <a:cubicBezTo>
                  <a:pt x="588" y="847"/>
                  <a:pt x="588" y="847"/>
                  <a:pt x="588" y="847"/>
                </a:cubicBezTo>
                <a:close/>
                <a:moveTo>
                  <a:pt x="589" y="847"/>
                </a:moveTo>
                <a:cubicBezTo>
                  <a:pt x="590" y="847"/>
                  <a:pt x="590" y="847"/>
                  <a:pt x="590" y="847"/>
                </a:cubicBezTo>
                <a:cubicBezTo>
                  <a:pt x="590" y="847"/>
                  <a:pt x="590" y="847"/>
                  <a:pt x="590" y="847"/>
                </a:cubicBezTo>
                <a:cubicBezTo>
                  <a:pt x="589" y="847"/>
                  <a:pt x="589" y="847"/>
                  <a:pt x="589" y="847"/>
                </a:cubicBezTo>
                <a:close/>
                <a:moveTo>
                  <a:pt x="465" y="849"/>
                </a:moveTo>
                <a:cubicBezTo>
                  <a:pt x="465" y="849"/>
                  <a:pt x="465" y="849"/>
                  <a:pt x="465" y="849"/>
                </a:cubicBezTo>
                <a:cubicBezTo>
                  <a:pt x="465" y="849"/>
                  <a:pt x="465" y="849"/>
                  <a:pt x="465" y="849"/>
                </a:cubicBezTo>
                <a:cubicBezTo>
                  <a:pt x="465" y="849"/>
                  <a:pt x="465" y="849"/>
                  <a:pt x="465" y="849"/>
                </a:cubicBezTo>
                <a:cubicBezTo>
                  <a:pt x="465" y="850"/>
                  <a:pt x="465" y="850"/>
                  <a:pt x="465" y="851"/>
                </a:cubicBezTo>
                <a:cubicBezTo>
                  <a:pt x="466" y="851"/>
                  <a:pt x="467" y="850"/>
                  <a:pt x="467" y="850"/>
                </a:cubicBezTo>
                <a:cubicBezTo>
                  <a:pt x="467" y="850"/>
                  <a:pt x="467" y="850"/>
                  <a:pt x="468" y="850"/>
                </a:cubicBezTo>
                <a:cubicBezTo>
                  <a:pt x="469" y="851"/>
                  <a:pt x="469" y="850"/>
                  <a:pt x="469" y="851"/>
                </a:cubicBezTo>
                <a:cubicBezTo>
                  <a:pt x="469" y="851"/>
                  <a:pt x="469" y="851"/>
                  <a:pt x="468" y="851"/>
                </a:cubicBezTo>
                <a:cubicBezTo>
                  <a:pt x="468" y="852"/>
                  <a:pt x="468" y="852"/>
                  <a:pt x="468" y="852"/>
                </a:cubicBezTo>
                <a:cubicBezTo>
                  <a:pt x="469" y="852"/>
                  <a:pt x="469" y="852"/>
                  <a:pt x="470" y="851"/>
                </a:cubicBezTo>
                <a:cubicBezTo>
                  <a:pt x="470" y="851"/>
                  <a:pt x="470" y="851"/>
                  <a:pt x="470" y="851"/>
                </a:cubicBezTo>
                <a:cubicBezTo>
                  <a:pt x="469" y="851"/>
                  <a:pt x="469" y="851"/>
                  <a:pt x="469" y="850"/>
                </a:cubicBezTo>
                <a:cubicBezTo>
                  <a:pt x="468" y="850"/>
                  <a:pt x="468" y="850"/>
                  <a:pt x="468" y="850"/>
                </a:cubicBezTo>
                <a:cubicBezTo>
                  <a:pt x="468" y="849"/>
                  <a:pt x="468" y="849"/>
                  <a:pt x="467" y="849"/>
                </a:cubicBezTo>
                <a:cubicBezTo>
                  <a:pt x="467" y="848"/>
                  <a:pt x="467" y="848"/>
                  <a:pt x="466" y="847"/>
                </a:cubicBezTo>
                <a:cubicBezTo>
                  <a:pt x="466" y="847"/>
                  <a:pt x="466" y="847"/>
                  <a:pt x="466" y="847"/>
                </a:cubicBezTo>
                <a:cubicBezTo>
                  <a:pt x="466" y="848"/>
                  <a:pt x="466" y="848"/>
                  <a:pt x="466" y="848"/>
                </a:cubicBezTo>
                <a:cubicBezTo>
                  <a:pt x="466" y="849"/>
                  <a:pt x="466" y="849"/>
                  <a:pt x="466" y="849"/>
                </a:cubicBezTo>
                <a:cubicBezTo>
                  <a:pt x="465" y="849"/>
                  <a:pt x="465" y="849"/>
                  <a:pt x="465" y="849"/>
                </a:cubicBezTo>
                <a:close/>
                <a:moveTo>
                  <a:pt x="552" y="848"/>
                </a:moveTo>
                <a:cubicBezTo>
                  <a:pt x="552" y="848"/>
                  <a:pt x="552" y="848"/>
                  <a:pt x="552" y="848"/>
                </a:cubicBezTo>
                <a:cubicBezTo>
                  <a:pt x="552" y="847"/>
                  <a:pt x="552" y="847"/>
                  <a:pt x="552" y="847"/>
                </a:cubicBezTo>
                <a:lnTo>
                  <a:pt x="552" y="848"/>
                </a:lnTo>
                <a:close/>
                <a:moveTo>
                  <a:pt x="565" y="847"/>
                </a:moveTo>
                <a:cubicBezTo>
                  <a:pt x="564" y="848"/>
                  <a:pt x="564" y="848"/>
                  <a:pt x="564" y="848"/>
                </a:cubicBezTo>
                <a:cubicBezTo>
                  <a:pt x="564" y="848"/>
                  <a:pt x="564" y="848"/>
                  <a:pt x="564" y="848"/>
                </a:cubicBezTo>
                <a:cubicBezTo>
                  <a:pt x="564" y="848"/>
                  <a:pt x="564" y="848"/>
                  <a:pt x="564" y="848"/>
                </a:cubicBezTo>
                <a:cubicBezTo>
                  <a:pt x="564" y="848"/>
                  <a:pt x="564" y="848"/>
                  <a:pt x="564" y="848"/>
                </a:cubicBezTo>
                <a:cubicBezTo>
                  <a:pt x="564" y="848"/>
                  <a:pt x="564" y="848"/>
                  <a:pt x="564" y="848"/>
                </a:cubicBezTo>
                <a:cubicBezTo>
                  <a:pt x="565" y="848"/>
                  <a:pt x="565" y="848"/>
                  <a:pt x="565" y="849"/>
                </a:cubicBezTo>
                <a:cubicBezTo>
                  <a:pt x="565" y="849"/>
                  <a:pt x="565" y="849"/>
                  <a:pt x="565" y="849"/>
                </a:cubicBezTo>
                <a:cubicBezTo>
                  <a:pt x="565" y="849"/>
                  <a:pt x="565" y="849"/>
                  <a:pt x="565" y="849"/>
                </a:cubicBezTo>
                <a:cubicBezTo>
                  <a:pt x="565" y="849"/>
                  <a:pt x="565" y="849"/>
                  <a:pt x="565" y="849"/>
                </a:cubicBezTo>
                <a:cubicBezTo>
                  <a:pt x="566" y="849"/>
                  <a:pt x="566" y="849"/>
                  <a:pt x="566" y="849"/>
                </a:cubicBezTo>
                <a:cubicBezTo>
                  <a:pt x="565" y="848"/>
                  <a:pt x="565" y="847"/>
                  <a:pt x="565" y="847"/>
                </a:cubicBezTo>
                <a:close/>
                <a:moveTo>
                  <a:pt x="418" y="848"/>
                </a:moveTo>
                <a:cubicBezTo>
                  <a:pt x="418" y="847"/>
                  <a:pt x="418" y="847"/>
                  <a:pt x="418" y="847"/>
                </a:cubicBezTo>
                <a:cubicBezTo>
                  <a:pt x="418" y="847"/>
                  <a:pt x="418" y="847"/>
                  <a:pt x="418" y="847"/>
                </a:cubicBezTo>
                <a:cubicBezTo>
                  <a:pt x="418" y="847"/>
                  <a:pt x="418" y="847"/>
                  <a:pt x="418" y="848"/>
                </a:cubicBezTo>
                <a:close/>
                <a:moveTo>
                  <a:pt x="533" y="848"/>
                </a:moveTo>
                <a:cubicBezTo>
                  <a:pt x="533" y="848"/>
                  <a:pt x="533" y="848"/>
                  <a:pt x="533" y="848"/>
                </a:cubicBezTo>
                <a:cubicBezTo>
                  <a:pt x="533" y="848"/>
                  <a:pt x="533" y="848"/>
                  <a:pt x="533" y="848"/>
                </a:cubicBezTo>
                <a:cubicBezTo>
                  <a:pt x="533" y="848"/>
                  <a:pt x="533" y="848"/>
                  <a:pt x="533" y="848"/>
                </a:cubicBezTo>
                <a:cubicBezTo>
                  <a:pt x="533" y="848"/>
                  <a:pt x="533" y="848"/>
                  <a:pt x="533" y="848"/>
                </a:cubicBezTo>
                <a:close/>
                <a:moveTo>
                  <a:pt x="545" y="848"/>
                </a:moveTo>
                <a:cubicBezTo>
                  <a:pt x="545" y="848"/>
                  <a:pt x="545" y="848"/>
                  <a:pt x="545" y="848"/>
                </a:cubicBezTo>
                <a:cubicBezTo>
                  <a:pt x="545" y="848"/>
                  <a:pt x="545" y="848"/>
                  <a:pt x="545" y="848"/>
                </a:cubicBezTo>
                <a:close/>
                <a:moveTo>
                  <a:pt x="538" y="849"/>
                </a:moveTo>
                <a:cubicBezTo>
                  <a:pt x="537" y="849"/>
                  <a:pt x="537" y="849"/>
                  <a:pt x="537" y="849"/>
                </a:cubicBezTo>
                <a:cubicBezTo>
                  <a:pt x="537" y="848"/>
                  <a:pt x="537" y="848"/>
                  <a:pt x="537" y="848"/>
                </a:cubicBezTo>
                <a:cubicBezTo>
                  <a:pt x="537" y="848"/>
                  <a:pt x="537" y="848"/>
                  <a:pt x="537" y="848"/>
                </a:cubicBezTo>
                <a:cubicBezTo>
                  <a:pt x="537" y="848"/>
                  <a:pt x="537" y="848"/>
                  <a:pt x="537" y="848"/>
                </a:cubicBezTo>
                <a:cubicBezTo>
                  <a:pt x="537" y="848"/>
                  <a:pt x="537" y="848"/>
                  <a:pt x="537" y="849"/>
                </a:cubicBezTo>
                <a:cubicBezTo>
                  <a:pt x="537" y="849"/>
                  <a:pt x="537" y="849"/>
                  <a:pt x="537" y="849"/>
                </a:cubicBezTo>
                <a:cubicBezTo>
                  <a:pt x="538" y="849"/>
                  <a:pt x="537" y="849"/>
                  <a:pt x="538" y="849"/>
                </a:cubicBezTo>
                <a:close/>
                <a:moveTo>
                  <a:pt x="434" y="848"/>
                </a:moveTo>
                <a:cubicBezTo>
                  <a:pt x="434" y="848"/>
                  <a:pt x="434" y="848"/>
                  <a:pt x="435" y="849"/>
                </a:cubicBezTo>
                <a:cubicBezTo>
                  <a:pt x="435" y="848"/>
                  <a:pt x="435" y="848"/>
                  <a:pt x="435" y="848"/>
                </a:cubicBezTo>
                <a:cubicBezTo>
                  <a:pt x="435" y="848"/>
                  <a:pt x="435" y="848"/>
                  <a:pt x="435" y="848"/>
                </a:cubicBezTo>
                <a:cubicBezTo>
                  <a:pt x="435" y="848"/>
                  <a:pt x="435" y="848"/>
                  <a:pt x="435" y="848"/>
                </a:cubicBezTo>
                <a:cubicBezTo>
                  <a:pt x="435" y="848"/>
                  <a:pt x="435" y="848"/>
                  <a:pt x="434" y="848"/>
                </a:cubicBezTo>
                <a:cubicBezTo>
                  <a:pt x="434" y="848"/>
                  <a:pt x="434" y="848"/>
                  <a:pt x="434" y="848"/>
                </a:cubicBezTo>
                <a:close/>
                <a:moveTo>
                  <a:pt x="467" y="848"/>
                </a:moveTo>
                <a:cubicBezTo>
                  <a:pt x="467" y="848"/>
                  <a:pt x="467" y="848"/>
                  <a:pt x="468" y="848"/>
                </a:cubicBezTo>
                <a:cubicBezTo>
                  <a:pt x="468" y="848"/>
                  <a:pt x="468" y="848"/>
                  <a:pt x="468" y="848"/>
                </a:cubicBezTo>
                <a:lnTo>
                  <a:pt x="467" y="848"/>
                </a:lnTo>
                <a:close/>
                <a:moveTo>
                  <a:pt x="563" y="848"/>
                </a:moveTo>
                <a:cubicBezTo>
                  <a:pt x="563" y="848"/>
                  <a:pt x="563" y="848"/>
                  <a:pt x="563" y="848"/>
                </a:cubicBezTo>
                <a:cubicBezTo>
                  <a:pt x="562" y="848"/>
                  <a:pt x="562" y="848"/>
                  <a:pt x="562" y="849"/>
                </a:cubicBezTo>
                <a:cubicBezTo>
                  <a:pt x="563" y="849"/>
                  <a:pt x="563" y="849"/>
                  <a:pt x="563" y="849"/>
                </a:cubicBezTo>
                <a:cubicBezTo>
                  <a:pt x="563" y="848"/>
                  <a:pt x="563" y="848"/>
                  <a:pt x="563" y="848"/>
                </a:cubicBezTo>
                <a:close/>
                <a:moveTo>
                  <a:pt x="568" y="848"/>
                </a:moveTo>
                <a:cubicBezTo>
                  <a:pt x="568" y="848"/>
                  <a:pt x="568" y="848"/>
                  <a:pt x="568" y="848"/>
                </a:cubicBezTo>
                <a:cubicBezTo>
                  <a:pt x="568" y="848"/>
                  <a:pt x="568" y="848"/>
                  <a:pt x="568" y="848"/>
                </a:cubicBezTo>
                <a:cubicBezTo>
                  <a:pt x="568" y="848"/>
                  <a:pt x="568" y="848"/>
                  <a:pt x="568" y="848"/>
                </a:cubicBezTo>
                <a:close/>
                <a:moveTo>
                  <a:pt x="453" y="850"/>
                </a:moveTo>
                <a:cubicBezTo>
                  <a:pt x="453" y="849"/>
                  <a:pt x="454" y="849"/>
                  <a:pt x="454" y="849"/>
                </a:cubicBezTo>
                <a:cubicBezTo>
                  <a:pt x="454" y="849"/>
                  <a:pt x="454" y="849"/>
                  <a:pt x="454" y="849"/>
                </a:cubicBezTo>
                <a:cubicBezTo>
                  <a:pt x="454" y="849"/>
                  <a:pt x="454" y="849"/>
                  <a:pt x="453" y="848"/>
                </a:cubicBezTo>
                <a:cubicBezTo>
                  <a:pt x="453" y="848"/>
                  <a:pt x="453" y="848"/>
                  <a:pt x="453" y="848"/>
                </a:cubicBezTo>
                <a:cubicBezTo>
                  <a:pt x="453" y="848"/>
                  <a:pt x="453" y="848"/>
                  <a:pt x="452" y="849"/>
                </a:cubicBezTo>
                <a:cubicBezTo>
                  <a:pt x="452" y="849"/>
                  <a:pt x="452" y="850"/>
                  <a:pt x="451" y="850"/>
                </a:cubicBezTo>
                <a:cubicBezTo>
                  <a:pt x="452" y="851"/>
                  <a:pt x="452" y="851"/>
                  <a:pt x="452" y="851"/>
                </a:cubicBezTo>
                <a:cubicBezTo>
                  <a:pt x="453" y="851"/>
                  <a:pt x="453" y="850"/>
                  <a:pt x="453" y="850"/>
                </a:cubicBezTo>
                <a:close/>
                <a:moveTo>
                  <a:pt x="452" y="850"/>
                </a:moveTo>
                <a:cubicBezTo>
                  <a:pt x="452" y="850"/>
                  <a:pt x="452" y="850"/>
                  <a:pt x="452" y="851"/>
                </a:cubicBezTo>
                <a:cubicBezTo>
                  <a:pt x="452" y="851"/>
                  <a:pt x="452" y="851"/>
                  <a:pt x="452" y="851"/>
                </a:cubicBezTo>
                <a:cubicBezTo>
                  <a:pt x="452" y="850"/>
                  <a:pt x="452" y="850"/>
                  <a:pt x="452" y="850"/>
                </a:cubicBezTo>
                <a:close/>
                <a:moveTo>
                  <a:pt x="524" y="849"/>
                </a:moveTo>
                <a:cubicBezTo>
                  <a:pt x="524" y="848"/>
                  <a:pt x="524" y="848"/>
                  <a:pt x="524" y="848"/>
                </a:cubicBezTo>
                <a:cubicBezTo>
                  <a:pt x="524" y="848"/>
                  <a:pt x="524" y="848"/>
                  <a:pt x="523" y="848"/>
                </a:cubicBezTo>
                <a:cubicBezTo>
                  <a:pt x="523" y="849"/>
                  <a:pt x="523" y="849"/>
                  <a:pt x="523" y="849"/>
                </a:cubicBezTo>
                <a:cubicBezTo>
                  <a:pt x="524" y="849"/>
                  <a:pt x="524" y="849"/>
                  <a:pt x="524" y="849"/>
                </a:cubicBezTo>
                <a:close/>
                <a:moveTo>
                  <a:pt x="526" y="849"/>
                </a:moveTo>
                <a:cubicBezTo>
                  <a:pt x="526" y="848"/>
                  <a:pt x="526" y="848"/>
                  <a:pt x="526" y="848"/>
                </a:cubicBezTo>
                <a:cubicBezTo>
                  <a:pt x="526" y="848"/>
                  <a:pt x="526" y="848"/>
                  <a:pt x="526" y="848"/>
                </a:cubicBezTo>
                <a:cubicBezTo>
                  <a:pt x="526" y="848"/>
                  <a:pt x="526" y="848"/>
                  <a:pt x="526" y="849"/>
                </a:cubicBezTo>
                <a:cubicBezTo>
                  <a:pt x="526" y="849"/>
                  <a:pt x="526" y="849"/>
                  <a:pt x="526" y="849"/>
                </a:cubicBezTo>
                <a:close/>
                <a:moveTo>
                  <a:pt x="528" y="849"/>
                </a:moveTo>
                <a:cubicBezTo>
                  <a:pt x="528" y="849"/>
                  <a:pt x="528" y="849"/>
                  <a:pt x="528" y="849"/>
                </a:cubicBezTo>
                <a:cubicBezTo>
                  <a:pt x="527" y="849"/>
                  <a:pt x="527" y="849"/>
                  <a:pt x="527" y="848"/>
                </a:cubicBezTo>
                <a:cubicBezTo>
                  <a:pt x="527" y="848"/>
                  <a:pt x="527" y="848"/>
                  <a:pt x="527" y="848"/>
                </a:cubicBezTo>
                <a:cubicBezTo>
                  <a:pt x="527" y="848"/>
                  <a:pt x="527" y="848"/>
                  <a:pt x="527" y="848"/>
                </a:cubicBezTo>
                <a:cubicBezTo>
                  <a:pt x="527" y="850"/>
                  <a:pt x="527" y="850"/>
                  <a:pt x="528" y="850"/>
                </a:cubicBezTo>
                <a:cubicBezTo>
                  <a:pt x="528" y="851"/>
                  <a:pt x="528" y="851"/>
                  <a:pt x="528" y="851"/>
                </a:cubicBezTo>
                <a:cubicBezTo>
                  <a:pt x="529" y="851"/>
                  <a:pt x="529" y="851"/>
                  <a:pt x="529" y="851"/>
                </a:cubicBezTo>
                <a:cubicBezTo>
                  <a:pt x="528" y="850"/>
                  <a:pt x="528" y="850"/>
                  <a:pt x="528" y="849"/>
                </a:cubicBezTo>
                <a:close/>
                <a:moveTo>
                  <a:pt x="534" y="849"/>
                </a:moveTo>
                <a:cubicBezTo>
                  <a:pt x="534" y="849"/>
                  <a:pt x="534" y="849"/>
                  <a:pt x="534" y="849"/>
                </a:cubicBezTo>
                <a:cubicBezTo>
                  <a:pt x="534" y="849"/>
                  <a:pt x="534" y="849"/>
                  <a:pt x="534" y="849"/>
                </a:cubicBezTo>
                <a:cubicBezTo>
                  <a:pt x="534" y="848"/>
                  <a:pt x="534" y="848"/>
                  <a:pt x="534" y="848"/>
                </a:cubicBezTo>
                <a:cubicBezTo>
                  <a:pt x="534" y="848"/>
                  <a:pt x="534" y="848"/>
                  <a:pt x="533" y="848"/>
                </a:cubicBezTo>
                <a:cubicBezTo>
                  <a:pt x="533" y="849"/>
                  <a:pt x="533" y="849"/>
                  <a:pt x="534" y="849"/>
                </a:cubicBezTo>
                <a:close/>
                <a:moveTo>
                  <a:pt x="542" y="849"/>
                </a:moveTo>
                <a:cubicBezTo>
                  <a:pt x="542" y="848"/>
                  <a:pt x="542" y="848"/>
                  <a:pt x="542" y="848"/>
                </a:cubicBezTo>
                <a:cubicBezTo>
                  <a:pt x="542" y="848"/>
                  <a:pt x="542" y="848"/>
                  <a:pt x="542" y="849"/>
                </a:cubicBezTo>
                <a:cubicBezTo>
                  <a:pt x="542" y="849"/>
                  <a:pt x="542" y="849"/>
                  <a:pt x="542" y="849"/>
                </a:cubicBezTo>
                <a:close/>
                <a:moveTo>
                  <a:pt x="569" y="848"/>
                </a:moveTo>
                <a:cubicBezTo>
                  <a:pt x="568" y="848"/>
                  <a:pt x="568" y="848"/>
                  <a:pt x="568" y="848"/>
                </a:cubicBezTo>
                <a:cubicBezTo>
                  <a:pt x="568" y="849"/>
                  <a:pt x="568" y="849"/>
                  <a:pt x="568" y="849"/>
                </a:cubicBezTo>
                <a:cubicBezTo>
                  <a:pt x="569" y="849"/>
                  <a:pt x="569" y="849"/>
                  <a:pt x="569" y="849"/>
                </a:cubicBezTo>
                <a:cubicBezTo>
                  <a:pt x="569" y="849"/>
                  <a:pt x="569" y="849"/>
                  <a:pt x="569" y="849"/>
                </a:cubicBezTo>
                <a:cubicBezTo>
                  <a:pt x="569" y="849"/>
                  <a:pt x="569" y="849"/>
                  <a:pt x="569" y="849"/>
                </a:cubicBezTo>
                <a:cubicBezTo>
                  <a:pt x="569" y="848"/>
                  <a:pt x="569" y="848"/>
                  <a:pt x="569" y="848"/>
                </a:cubicBezTo>
                <a:close/>
                <a:moveTo>
                  <a:pt x="439" y="848"/>
                </a:moveTo>
                <a:cubicBezTo>
                  <a:pt x="439" y="849"/>
                  <a:pt x="439" y="849"/>
                  <a:pt x="440" y="849"/>
                </a:cubicBezTo>
                <a:cubicBezTo>
                  <a:pt x="440" y="850"/>
                  <a:pt x="440" y="850"/>
                  <a:pt x="440" y="850"/>
                </a:cubicBezTo>
                <a:cubicBezTo>
                  <a:pt x="440" y="850"/>
                  <a:pt x="440" y="850"/>
                  <a:pt x="440" y="850"/>
                </a:cubicBezTo>
                <a:cubicBezTo>
                  <a:pt x="440" y="849"/>
                  <a:pt x="440" y="849"/>
                  <a:pt x="440" y="849"/>
                </a:cubicBezTo>
                <a:cubicBezTo>
                  <a:pt x="440" y="849"/>
                  <a:pt x="439" y="849"/>
                  <a:pt x="439" y="848"/>
                </a:cubicBezTo>
                <a:close/>
                <a:moveTo>
                  <a:pt x="432" y="849"/>
                </a:moveTo>
                <a:cubicBezTo>
                  <a:pt x="431" y="849"/>
                  <a:pt x="431" y="849"/>
                  <a:pt x="431" y="849"/>
                </a:cubicBezTo>
                <a:cubicBezTo>
                  <a:pt x="431" y="849"/>
                  <a:pt x="431" y="849"/>
                  <a:pt x="432" y="849"/>
                </a:cubicBezTo>
                <a:cubicBezTo>
                  <a:pt x="432" y="849"/>
                  <a:pt x="432" y="849"/>
                  <a:pt x="432" y="849"/>
                </a:cubicBezTo>
                <a:cubicBezTo>
                  <a:pt x="432" y="849"/>
                  <a:pt x="432" y="849"/>
                  <a:pt x="432" y="849"/>
                </a:cubicBezTo>
                <a:cubicBezTo>
                  <a:pt x="432" y="849"/>
                  <a:pt x="432" y="849"/>
                  <a:pt x="432" y="849"/>
                </a:cubicBezTo>
                <a:close/>
                <a:moveTo>
                  <a:pt x="451" y="849"/>
                </a:moveTo>
                <a:cubicBezTo>
                  <a:pt x="451" y="849"/>
                  <a:pt x="451" y="849"/>
                  <a:pt x="451" y="849"/>
                </a:cubicBezTo>
                <a:cubicBezTo>
                  <a:pt x="451" y="849"/>
                  <a:pt x="451" y="849"/>
                  <a:pt x="451" y="849"/>
                </a:cubicBezTo>
                <a:cubicBezTo>
                  <a:pt x="451" y="849"/>
                  <a:pt x="450" y="849"/>
                  <a:pt x="450" y="849"/>
                </a:cubicBezTo>
                <a:cubicBezTo>
                  <a:pt x="450" y="849"/>
                  <a:pt x="450" y="849"/>
                  <a:pt x="450" y="850"/>
                </a:cubicBezTo>
                <a:cubicBezTo>
                  <a:pt x="451" y="849"/>
                  <a:pt x="451" y="849"/>
                  <a:pt x="451" y="849"/>
                </a:cubicBezTo>
                <a:close/>
                <a:moveTo>
                  <a:pt x="511" y="849"/>
                </a:moveTo>
                <a:cubicBezTo>
                  <a:pt x="512" y="849"/>
                  <a:pt x="512" y="849"/>
                  <a:pt x="512" y="849"/>
                </a:cubicBezTo>
                <a:cubicBezTo>
                  <a:pt x="511" y="849"/>
                  <a:pt x="512" y="849"/>
                  <a:pt x="511" y="849"/>
                </a:cubicBezTo>
                <a:close/>
                <a:moveTo>
                  <a:pt x="536" y="849"/>
                </a:moveTo>
                <a:cubicBezTo>
                  <a:pt x="537" y="849"/>
                  <a:pt x="536" y="849"/>
                  <a:pt x="536" y="849"/>
                </a:cubicBezTo>
                <a:cubicBezTo>
                  <a:pt x="536" y="849"/>
                  <a:pt x="536" y="849"/>
                  <a:pt x="536" y="849"/>
                </a:cubicBezTo>
                <a:close/>
                <a:moveTo>
                  <a:pt x="469" y="849"/>
                </a:moveTo>
                <a:cubicBezTo>
                  <a:pt x="469" y="849"/>
                  <a:pt x="469" y="849"/>
                  <a:pt x="469" y="849"/>
                </a:cubicBezTo>
                <a:cubicBezTo>
                  <a:pt x="469" y="849"/>
                  <a:pt x="469" y="849"/>
                  <a:pt x="469" y="849"/>
                </a:cubicBezTo>
                <a:close/>
                <a:moveTo>
                  <a:pt x="473" y="849"/>
                </a:moveTo>
                <a:cubicBezTo>
                  <a:pt x="473" y="849"/>
                  <a:pt x="473" y="849"/>
                  <a:pt x="472" y="849"/>
                </a:cubicBezTo>
                <a:cubicBezTo>
                  <a:pt x="473" y="849"/>
                  <a:pt x="473" y="849"/>
                  <a:pt x="473" y="849"/>
                </a:cubicBezTo>
                <a:close/>
                <a:moveTo>
                  <a:pt x="543" y="850"/>
                </a:moveTo>
                <a:cubicBezTo>
                  <a:pt x="543" y="850"/>
                  <a:pt x="543" y="850"/>
                  <a:pt x="543" y="850"/>
                </a:cubicBezTo>
                <a:cubicBezTo>
                  <a:pt x="543" y="849"/>
                  <a:pt x="543" y="849"/>
                  <a:pt x="543" y="849"/>
                </a:cubicBezTo>
                <a:cubicBezTo>
                  <a:pt x="543" y="849"/>
                  <a:pt x="543" y="849"/>
                  <a:pt x="543" y="849"/>
                </a:cubicBezTo>
                <a:lnTo>
                  <a:pt x="543" y="850"/>
                </a:lnTo>
                <a:close/>
                <a:moveTo>
                  <a:pt x="545" y="849"/>
                </a:moveTo>
                <a:cubicBezTo>
                  <a:pt x="545" y="849"/>
                  <a:pt x="545" y="849"/>
                  <a:pt x="545" y="849"/>
                </a:cubicBezTo>
                <a:cubicBezTo>
                  <a:pt x="546" y="849"/>
                  <a:pt x="546" y="849"/>
                  <a:pt x="545" y="849"/>
                </a:cubicBezTo>
                <a:close/>
                <a:moveTo>
                  <a:pt x="463" y="851"/>
                </a:moveTo>
                <a:cubicBezTo>
                  <a:pt x="463" y="850"/>
                  <a:pt x="463" y="850"/>
                  <a:pt x="463" y="850"/>
                </a:cubicBezTo>
                <a:cubicBezTo>
                  <a:pt x="462" y="851"/>
                  <a:pt x="463" y="850"/>
                  <a:pt x="462" y="851"/>
                </a:cubicBezTo>
                <a:cubicBezTo>
                  <a:pt x="462" y="850"/>
                  <a:pt x="462" y="851"/>
                  <a:pt x="462" y="850"/>
                </a:cubicBezTo>
                <a:cubicBezTo>
                  <a:pt x="462" y="850"/>
                  <a:pt x="462" y="850"/>
                  <a:pt x="462" y="850"/>
                </a:cubicBezTo>
                <a:cubicBezTo>
                  <a:pt x="461" y="850"/>
                  <a:pt x="461" y="850"/>
                  <a:pt x="461" y="850"/>
                </a:cubicBezTo>
                <a:cubicBezTo>
                  <a:pt x="461" y="850"/>
                  <a:pt x="462" y="849"/>
                  <a:pt x="462" y="849"/>
                </a:cubicBezTo>
                <a:cubicBezTo>
                  <a:pt x="461" y="849"/>
                  <a:pt x="461" y="849"/>
                  <a:pt x="461" y="849"/>
                </a:cubicBezTo>
                <a:cubicBezTo>
                  <a:pt x="460" y="850"/>
                  <a:pt x="461" y="850"/>
                  <a:pt x="460" y="850"/>
                </a:cubicBezTo>
                <a:cubicBezTo>
                  <a:pt x="460" y="851"/>
                  <a:pt x="461" y="851"/>
                  <a:pt x="462" y="851"/>
                </a:cubicBezTo>
                <a:cubicBezTo>
                  <a:pt x="462" y="851"/>
                  <a:pt x="462" y="851"/>
                  <a:pt x="462" y="851"/>
                </a:cubicBezTo>
                <a:cubicBezTo>
                  <a:pt x="463" y="851"/>
                  <a:pt x="462" y="851"/>
                  <a:pt x="463" y="851"/>
                </a:cubicBezTo>
                <a:close/>
                <a:moveTo>
                  <a:pt x="520" y="849"/>
                </a:moveTo>
                <a:cubicBezTo>
                  <a:pt x="520" y="849"/>
                  <a:pt x="520" y="849"/>
                  <a:pt x="520" y="849"/>
                </a:cubicBezTo>
                <a:cubicBezTo>
                  <a:pt x="520" y="849"/>
                  <a:pt x="520" y="849"/>
                  <a:pt x="520" y="849"/>
                </a:cubicBezTo>
                <a:close/>
                <a:moveTo>
                  <a:pt x="526" y="850"/>
                </a:moveTo>
                <a:cubicBezTo>
                  <a:pt x="526" y="850"/>
                  <a:pt x="526" y="850"/>
                  <a:pt x="526" y="850"/>
                </a:cubicBezTo>
                <a:cubicBezTo>
                  <a:pt x="526" y="850"/>
                  <a:pt x="526" y="850"/>
                  <a:pt x="526" y="850"/>
                </a:cubicBezTo>
                <a:cubicBezTo>
                  <a:pt x="527" y="850"/>
                  <a:pt x="527" y="850"/>
                  <a:pt x="527" y="850"/>
                </a:cubicBezTo>
                <a:cubicBezTo>
                  <a:pt x="526" y="849"/>
                  <a:pt x="525" y="849"/>
                  <a:pt x="525" y="849"/>
                </a:cubicBezTo>
                <a:cubicBezTo>
                  <a:pt x="525" y="850"/>
                  <a:pt x="525" y="850"/>
                  <a:pt x="525" y="850"/>
                </a:cubicBezTo>
                <a:cubicBezTo>
                  <a:pt x="525" y="850"/>
                  <a:pt x="525" y="850"/>
                  <a:pt x="525" y="850"/>
                </a:cubicBezTo>
                <a:cubicBezTo>
                  <a:pt x="526" y="850"/>
                  <a:pt x="526" y="850"/>
                  <a:pt x="526" y="850"/>
                </a:cubicBezTo>
                <a:close/>
                <a:moveTo>
                  <a:pt x="545" y="849"/>
                </a:moveTo>
                <a:cubicBezTo>
                  <a:pt x="544" y="850"/>
                  <a:pt x="544" y="850"/>
                  <a:pt x="543" y="850"/>
                </a:cubicBezTo>
                <a:cubicBezTo>
                  <a:pt x="543" y="850"/>
                  <a:pt x="543" y="851"/>
                  <a:pt x="543" y="851"/>
                </a:cubicBezTo>
                <a:cubicBezTo>
                  <a:pt x="544" y="851"/>
                  <a:pt x="544" y="851"/>
                  <a:pt x="544" y="850"/>
                </a:cubicBezTo>
                <a:cubicBezTo>
                  <a:pt x="544" y="850"/>
                  <a:pt x="545" y="850"/>
                  <a:pt x="545" y="850"/>
                </a:cubicBezTo>
                <a:cubicBezTo>
                  <a:pt x="545" y="850"/>
                  <a:pt x="545" y="849"/>
                  <a:pt x="545" y="849"/>
                </a:cubicBezTo>
                <a:close/>
                <a:moveTo>
                  <a:pt x="564" y="849"/>
                </a:moveTo>
                <a:cubicBezTo>
                  <a:pt x="564" y="849"/>
                  <a:pt x="564" y="849"/>
                  <a:pt x="564" y="849"/>
                </a:cubicBezTo>
                <a:cubicBezTo>
                  <a:pt x="565" y="849"/>
                  <a:pt x="565" y="849"/>
                  <a:pt x="565" y="849"/>
                </a:cubicBezTo>
                <a:cubicBezTo>
                  <a:pt x="564" y="849"/>
                  <a:pt x="565" y="849"/>
                  <a:pt x="564" y="849"/>
                </a:cubicBezTo>
                <a:close/>
                <a:moveTo>
                  <a:pt x="567" y="849"/>
                </a:moveTo>
                <a:cubicBezTo>
                  <a:pt x="567" y="849"/>
                  <a:pt x="567" y="849"/>
                  <a:pt x="567" y="849"/>
                </a:cubicBezTo>
                <a:cubicBezTo>
                  <a:pt x="567" y="849"/>
                  <a:pt x="567" y="849"/>
                  <a:pt x="567" y="849"/>
                </a:cubicBezTo>
                <a:cubicBezTo>
                  <a:pt x="567" y="849"/>
                  <a:pt x="567" y="849"/>
                  <a:pt x="567" y="849"/>
                </a:cubicBezTo>
                <a:close/>
                <a:moveTo>
                  <a:pt x="438" y="850"/>
                </a:moveTo>
                <a:cubicBezTo>
                  <a:pt x="438" y="850"/>
                  <a:pt x="438" y="850"/>
                  <a:pt x="438" y="850"/>
                </a:cubicBezTo>
                <a:cubicBezTo>
                  <a:pt x="438" y="849"/>
                  <a:pt x="438" y="849"/>
                  <a:pt x="438" y="849"/>
                </a:cubicBezTo>
                <a:cubicBezTo>
                  <a:pt x="438" y="849"/>
                  <a:pt x="438" y="849"/>
                  <a:pt x="438" y="850"/>
                </a:cubicBezTo>
                <a:close/>
                <a:moveTo>
                  <a:pt x="474" y="850"/>
                </a:moveTo>
                <a:cubicBezTo>
                  <a:pt x="474" y="849"/>
                  <a:pt x="474" y="850"/>
                  <a:pt x="474" y="849"/>
                </a:cubicBezTo>
                <a:cubicBezTo>
                  <a:pt x="474" y="849"/>
                  <a:pt x="474" y="849"/>
                  <a:pt x="474" y="849"/>
                </a:cubicBezTo>
                <a:cubicBezTo>
                  <a:pt x="474" y="849"/>
                  <a:pt x="474" y="849"/>
                  <a:pt x="474" y="849"/>
                </a:cubicBezTo>
                <a:lnTo>
                  <a:pt x="474" y="850"/>
                </a:lnTo>
                <a:close/>
                <a:moveTo>
                  <a:pt x="483" y="849"/>
                </a:moveTo>
                <a:cubicBezTo>
                  <a:pt x="483" y="849"/>
                  <a:pt x="483" y="849"/>
                  <a:pt x="483" y="849"/>
                </a:cubicBezTo>
                <a:cubicBezTo>
                  <a:pt x="484" y="849"/>
                  <a:pt x="484" y="849"/>
                  <a:pt x="484" y="849"/>
                </a:cubicBezTo>
                <a:cubicBezTo>
                  <a:pt x="484" y="849"/>
                  <a:pt x="484" y="849"/>
                  <a:pt x="484" y="849"/>
                </a:cubicBezTo>
                <a:lnTo>
                  <a:pt x="483" y="849"/>
                </a:lnTo>
                <a:close/>
                <a:moveTo>
                  <a:pt x="523" y="850"/>
                </a:moveTo>
                <a:cubicBezTo>
                  <a:pt x="523" y="850"/>
                  <a:pt x="523" y="850"/>
                  <a:pt x="523" y="850"/>
                </a:cubicBezTo>
                <a:cubicBezTo>
                  <a:pt x="523" y="850"/>
                  <a:pt x="523" y="850"/>
                  <a:pt x="523" y="850"/>
                </a:cubicBezTo>
                <a:cubicBezTo>
                  <a:pt x="523" y="850"/>
                  <a:pt x="523" y="849"/>
                  <a:pt x="522" y="849"/>
                </a:cubicBezTo>
                <a:cubicBezTo>
                  <a:pt x="522" y="849"/>
                  <a:pt x="521" y="850"/>
                  <a:pt x="521" y="850"/>
                </a:cubicBezTo>
                <a:cubicBezTo>
                  <a:pt x="521" y="850"/>
                  <a:pt x="521" y="850"/>
                  <a:pt x="521" y="850"/>
                </a:cubicBezTo>
                <a:cubicBezTo>
                  <a:pt x="522" y="851"/>
                  <a:pt x="522" y="851"/>
                  <a:pt x="523" y="850"/>
                </a:cubicBezTo>
                <a:close/>
                <a:moveTo>
                  <a:pt x="469" y="850"/>
                </a:moveTo>
                <a:cubicBezTo>
                  <a:pt x="469" y="850"/>
                  <a:pt x="469" y="850"/>
                  <a:pt x="469" y="850"/>
                </a:cubicBezTo>
                <a:cubicBezTo>
                  <a:pt x="469" y="850"/>
                  <a:pt x="469" y="850"/>
                  <a:pt x="469" y="850"/>
                </a:cubicBezTo>
                <a:cubicBezTo>
                  <a:pt x="469" y="849"/>
                  <a:pt x="469" y="849"/>
                  <a:pt x="469" y="849"/>
                </a:cubicBezTo>
                <a:lnTo>
                  <a:pt x="469" y="850"/>
                </a:lnTo>
                <a:close/>
                <a:moveTo>
                  <a:pt x="537" y="849"/>
                </a:moveTo>
                <a:cubicBezTo>
                  <a:pt x="537" y="850"/>
                  <a:pt x="537" y="850"/>
                  <a:pt x="537" y="850"/>
                </a:cubicBezTo>
                <a:cubicBezTo>
                  <a:pt x="538" y="849"/>
                  <a:pt x="538" y="849"/>
                  <a:pt x="537" y="849"/>
                </a:cubicBezTo>
                <a:close/>
                <a:moveTo>
                  <a:pt x="562" y="850"/>
                </a:moveTo>
                <a:cubicBezTo>
                  <a:pt x="562" y="850"/>
                  <a:pt x="562" y="850"/>
                  <a:pt x="562" y="850"/>
                </a:cubicBezTo>
                <a:cubicBezTo>
                  <a:pt x="562" y="850"/>
                  <a:pt x="562" y="850"/>
                  <a:pt x="562" y="850"/>
                </a:cubicBezTo>
                <a:cubicBezTo>
                  <a:pt x="562" y="849"/>
                  <a:pt x="562" y="849"/>
                  <a:pt x="562" y="849"/>
                </a:cubicBezTo>
                <a:cubicBezTo>
                  <a:pt x="562" y="849"/>
                  <a:pt x="562" y="849"/>
                  <a:pt x="562" y="849"/>
                </a:cubicBezTo>
                <a:cubicBezTo>
                  <a:pt x="562" y="850"/>
                  <a:pt x="562" y="850"/>
                  <a:pt x="562" y="850"/>
                </a:cubicBezTo>
                <a:close/>
                <a:moveTo>
                  <a:pt x="564" y="849"/>
                </a:moveTo>
                <a:cubicBezTo>
                  <a:pt x="564" y="849"/>
                  <a:pt x="564" y="849"/>
                  <a:pt x="563" y="849"/>
                </a:cubicBezTo>
                <a:cubicBezTo>
                  <a:pt x="563" y="849"/>
                  <a:pt x="563" y="849"/>
                  <a:pt x="563" y="850"/>
                </a:cubicBezTo>
                <a:cubicBezTo>
                  <a:pt x="563" y="850"/>
                  <a:pt x="563" y="850"/>
                  <a:pt x="563" y="850"/>
                </a:cubicBezTo>
                <a:cubicBezTo>
                  <a:pt x="564" y="850"/>
                  <a:pt x="564" y="850"/>
                  <a:pt x="564" y="850"/>
                </a:cubicBezTo>
                <a:cubicBezTo>
                  <a:pt x="564" y="850"/>
                  <a:pt x="564" y="850"/>
                  <a:pt x="564" y="850"/>
                </a:cubicBezTo>
                <a:cubicBezTo>
                  <a:pt x="564" y="850"/>
                  <a:pt x="564" y="850"/>
                  <a:pt x="564" y="849"/>
                </a:cubicBezTo>
                <a:close/>
                <a:moveTo>
                  <a:pt x="502" y="850"/>
                </a:moveTo>
                <a:cubicBezTo>
                  <a:pt x="502" y="850"/>
                  <a:pt x="502" y="849"/>
                  <a:pt x="502" y="849"/>
                </a:cubicBezTo>
                <a:cubicBezTo>
                  <a:pt x="502" y="850"/>
                  <a:pt x="502" y="850"/>
                  <a:pt x="502" y="850"/>
                </a:cubicBezTo>
                <a:close/>
                <a:moveTo>
                  <a:pt x="507" y="849"/>
                </a:moveTo>
                <a:cubicBezTo>
                  <a:pt x="506" y="850"/>
                  <a:pt x="506" y="850"/>
                  <a:pt x="507" y="850"/>
                </a:cubicBezTo>
                <a:cubicBezTo>
                  <a:pt x="507" y="850"/>
                  <a:pt x="507" y="850"/>
                  <a:pt x="507" y="850"/>
                </a:cubicBezTo>
                <a:cubicBezTo>
                  <a:pt x="507" y="850"/>
                  <a:pt x="507" y="850"/>
                  <a:pt x="507" y="850"/>
                </a:cubicBezTo>
                <a:cubicBezTo>
                  <a:pt x="507" y="849"/>
                  <a:pt x="507" y="850"/>
                  <a:pt x="507" y="849"/>
                </a:cubicBezTo>
                <a:close/>
                <a:moveTo>
                  <a:pt x="511" y="850"/>
                </a:moveTo>
                <a:cubicBezTo>
                  <a:pt x="511" y="849"/>
                  <a:pt x="511" y="849"/>
                  <a:pt x="511" y="849"/>
                </a:cubicBezTo>
                <a:cubicBezTo>
                  <a:pt x="510" y="849"/>
                  <a:pt x="510" y="849"/>
                  <a:pt x="510" y="849"/>
                </a:cubicBezTo>
                <a:cubicBezTo>
                  <a:pt x="510" y="850"/>
                  <a:pt x="510" y="850"/>
                  <a:pt x="510" y="850"/>
                </a:cubicBezTo>
                <a:lnTo>
                  <a:pt x="511" y="850"/>
                </a:lnTo>
                <a:close/>
                <a:moveTo>
                  <a:pt x="579" y="850"/>
                </a:moveTo>
                <a:cubicBezTo>
                  <a:pt x="579" y="850"/>
                  <a:pt x="579" y="850"/>
                  <a:pt x="579" y="850"/>
                </a:cubicBezTo>
                <a:cubicBezTo>
                  <a:pt x="579" y="849"/>
                  <a:pt x="579" y="850"/>
                  <a:pt x="579" y="849"/>
                </a:cubicBezTo>
                <a:lnTo>
                  <a:pt x="579" y="850"/>
                </a:lnTo>
                <a:close/>
                <a:moveTo>
                  <a:pt x="547" y="850"/>
                </a:moveTo>
                <a:cubicBezTo>
                  <a:pt x="546" y="850"/>
                  <a:pt x="546" y="850"/>
                  <a:pt x="546" y="850"/>
                </a:cubicBezTo>
                <a:cubicBezTo>
                  <a:pt x="547" y="850"/>
                  <a:pt x="547" y="850"/>
                  <a:pt x="547" y="850"/>
                </a:cubicBezTo>
                <a:close/>
                <a:moveTo>
                  <a:pt x="425" y="850"/>
                </a:moveTo>
                <a:cubicBezTo>
                  <a:pt x="425" y="850"/>
                  <a:pt x="425" y="850"/>
                  <a:pt x="425" y="850"/>
                </a:cubicBezTo>
                <a:close/>
                <a:moveTo>
                  <a:pt x="500" y="850"/>
                </a:moveTo>
                <a:cubicBezTo>
                  <a:pt x="500" y="850"/>
                  <a:pt x="500" y="850"/>
                  <a:pt x="501" y="850"/>
                </a:cubicBezTo>
                <a:cubicBezTo>
                  <a:pt x="501" y="850"/>
                  <a:pt x="501" y="850"/>
                  <a:pt x="501" y="850"/>
                </a:cubicBezTo>
                <a:lnTo>
                  <a:pt x="500" y="850"/>
                </a:lnTo>
                <a:close/>
                <a:moveTo>
                  <a:pt x="535" y="851"/>
                </a:moveTo>
                <a:cubicBezTo>
                  <a:pt x="535" y="851"/>
                  <a:pt x="535" y="851"/>
                  <a:pt x="535" y="851"/>
                </a:cubicBezTo>
                <a:cubicBezTo>
                  <a:pt x="535" y="851"/>
                  <a:pt x="535" y="850"/>
                  <a:pt x="534" y="850"/>
                </a:cubicBezTo>
                <a:cubicBezTo>
                  <a:pt x="534" y="850"/>
                  <a:pt x="534" y="850"/>
                  <a:pt x="534" y="850"/>
                </a:cubicBezTo>
                <a:cubicBezTo>
                  <a:pt x="534" y="851"/>
                  <a:pt x="534" y="851"/>
                  <a:pt x="534" y="851"/>
                </a:cubicBezTo>
                <a:cubicBezTo>
                  <a:pt x="535" y="851"/>
                  <a:pt x="535" y="851"/>
                  <a:pt x="535" y="851"/>
                </a:cubicBezTo>
                <a:close/>
                <a:moveTo>
                  <a:pt x="550" y="850"/>
                </a:moveTo>
                <a:cubicBezTo>
                  <a:pt x="550" y="851"/>
                  <a:pt x="550" y="851"/>
                  <a:pt x="550" y="851"/>
                </a:cubicBezTo>
                <a:cubicBezTo>
                  <a:pt x="550" y="851"/>
                  <a:pt x="550" y="851"/>
                  <a:pt x="550" y="851"/>
                </a:cubicBezTo>
                <a:cubicBezTo>
                  <a:pt x="550" y="850"/>
                  <a:pt x="550" y="850"/>
                  <a:pt x="550" y="850"/>
                </a:cubicBezTo>
                <a:cubicBezTo>
                  <a:pt x="550" y="850"/>
                  <a:pt x="550" y="850"/>
                  <a:pt x="550" y="850"/>
                </a:cubicBezTo>
                <a:close/>
                <a:moveTo>
                  <a:pt x="525" y="850"/>
                </a:moveTo>
                <a:cubicBezTo>
                  <a:pt x="524" y="850"/>
                  <a:pt x="524" y="850"/>
                  <a:pt x="524" y="850"/>
                </a:cubicBezTo>
                <a:cubicBezTo>
                  <a:pt x="523" y="850"/>
                  <a:pt x="523" y="850"/>
                  <a:pt x="523" y="850"/>
                </a:cubicBezTo>
                <a:cubicBezTo>
                  <a:pt x="524" y="851"/>
                  <a:pt x="524" y="851"/>
                  <a:pt x="524" y="851"/>
                </a:cubicBezTo>
                <a:cubicBezTo>
                  <a:pt x="524" y="851"/>
                  <a:pt x="524" y="851"/>
                  <a:pt x="524" y="851"/>
                </a:cubicBezTo>
                <a:cubicBezTo>
                  <a:pt x="524" y="852"/>
                  <a:pt x="523" y="852"/>
                  <a:pt x="523" y="853"/>
                </a:cubicBezTo>
                <a:cubicBezTo>
                  <a:pt x="522" y="853"/>
                  <a:pt x="522" y="853"/>
                  <a:pt x="522" y="852"/>
                </a:cubicBezTo>
                <a:cubicBezTo>
                  <a:pt x="522" y="853"/>
                  <a:pt x="522" y="853"/>
                  <a:pt x="522" y="853"/>
                </a:cubicBezTo>
                <a:cubicBezTo>
                  <a:pt x="522" y="853"/>
                  <a:pt x="522" y="853"/>
                  <a:pt x="522" y="853"/>
                </a:cubicBezTo>
                <a:cubicBezTo>
                  <a:pt x="522" y="853"/>
                  <a:pt x="522" y="853"/>
                  <a:pt x="522" y="853"/>
                </a:cubicBezTo>
                <a:cubicBezTo>
                  <a:pt x="522" y="853"/>
                  <a:pt x="522" y="853"/>
                  <a:pt x="523" y="853"/>
                </a:cubicBezTo>
                <a:cubicBezTo>
                  <a:pt x="523" y="853"/>
                  <a:pt x="523" y="853"/>
                  <a:pt x="523" y="853"/>
                </a:cubicBezTo>
                <a:cubicBezTo>
                  <a:pt x="523" y="853"/>
                  <a:pt x="523" y="853"/>
                  <a:pt x="523" y="852"/>
                </a:cubicBezTo>
                <a:cubicBezTo>
                  <a:pt x="524" y="852"/>
                  <a:pt x="524" y="852"/>
                  <a:pt x="524" y="852"/>
                </a:cubicBezTo>
                <a:cubicBezTo>
                  <a:pt x="524" y="853"/>
                  <a:pt x="524" y="852"/>
                  <a:pt x="524" y="853"/>
                </a:cubicBezTo>
                <a:cubicBezTo>
                  <a:pt x="524" y="853"/>
                  <a:pt x="524" y="853"/>
                  <a:pt x="523" y="853"/>
                </a:cubicBezTo>
                <a:cubicBezTo>
                  <a:pt x="523" y="854"/>
                  <a:pt x="523" y="854"/>
                  <a:pt x="523" y="854"/>
                </a:cubicBezTo>
                <a:cubicBezTo>
                  <a:pt x="523" y="854"/>
                  <a:pt x="523" y="854"/>
                  <a:pt x="523" y="854"/>
                </a:cubicBezTo>
                <a:cubicBezTo>
                  <a:pt x="524" y="854"/>
                  <a:pt x="524" y="854"/>
                  <a:pt x="524" y="854"/>
                </a:cubicBezTo>
                <a:cubicBezTo>
                  <a:pt x="524" y="854"/>
                  <a:pt x="524" y="853"/>
                  <a:pt x="525" y="853"/>
                </a:cubicBezTo>
                <a:cubicBezTo>
                  <a:pt x="525" y="853"/>
                  <a:pt x="524" y="852"/>
                  <a:pt x="524" y="852"/>
                </a:cubicBezTo>
                <a:cubicBezTo>
                  <a:pt x="524" y="852"/>
                  <a:pt x="524" y="851"/>
                  <a:pt x="525" y="850"/>
                </a:cubicBezTo>
                <a:close/>
                <a:moveTo>
                  <a:pt x="560" y="850"/>
                </a:moveTo>
                <a:cubicBezTo>
                  <a:pt x="560" y="850"/>
                  <a:pt x="560" y="850"/>
                  <a:pt x="560" y="850"/>
                </a:cubicBezTo>
                <a:cubicBezTo>
                  <a:pt x="560" y="850"/>
                  <a:pt x="560" y="850"/>
                  <a:pt x="560" y="850"/>
                </a:cubicBezTo>
                <a:cubicBezTo>
                  <a:pt x="560" y="850"/>
                  <a:pt x="560" y="850"/>
                  <a:pt x="560" y="850"/>
                </a:cubicBezTo>
                <a:close/>
                <a:moveTo>
                  <a:pt x="501" y="850"/>
                </a:moveTo>
                <a:cubicBezTo>
                  <a:pt x="501" y="851"/>
                  <a:pt x="501" y="850"/>
                  <a:pt x="501" y="851"/>
                </a:cubicBezTo>
                <a:cubicBezTo>
                  <a:pt x="501" y="851"/>
                  <a:pt x="501" y="851"/>
                  <a:pt x="501" y="851"/>
                </a:cubicBezTo>
                <a:cubicBezTo>
                  <a:pt x="501" y="852"/>
                  <a:pt x="502" y="852"/>
                  <a:pt x="502" y="852"/>
                </a:cubicBezTo>
                <a:cubicBezTo>
                  <a:pt x="502" y="852"/>
                  <a:pt x="502" y="852"/>
                  <a:pt x="502" y="852"/>
                </a:cubicBezTo>
                <a:cubicBezTo>
                  <a:pt x="502" y="852"/>
                  <a:pt x="502" y="851"/>
                  <a:pt x="502" y="850"/>
                </a:cubicBezTo>
                <a:cubicBezTo>
                  <a:pt x="501" y="850"/>
                  <a:pt x="501" y="850"/>
                  <a:pt x="501" y="850"/>
                </a:cubicBezTo>
                <a:close/>
                <a:moveTo>
                  <a:pt x="547" y="851"/>
                </a:moveTo>
                <a:cubicBezTo>
                  <a:pt x="546" y="851"/>
                  <a:pt x="547" y="851"/>
                  <a:pt x="546" y="850"/>
                </a:cubicBezTo>
                <a:cubicBezTo>
                  <a:pt x="546" y="851"/>
                  <a:pt x="546" y="851"/>
                  <a:pt x="545" y="851"/>
                </a:cubicBezTo>
                <a:cubicBezTo>
                  <a:pt x="546" y="852"/>
                  <a:pt x="546" y="852"/>
                  <a:pt x="546" y="853"/>
                </a:cubicBezTo>
                <a:cubicBezTo>
                  <a:pt x="546" y="853"/>
                  <a:pt x="546" y="853"/>
                  <a:pt x="546" y="853"/>
                </a:cubicBezTo>
                <a:cubicBezTo>
                  <a:pt x="547" y="853"/>
                  <a:pt x="546" y="852"/>
                  <a:pt x="547" y="852"/>
                </a:cubicBezTo>
                <a:cubicBezTo>
                  <a:pt x="547" y="851"/>
                  <a:pt x="547" y="851"/>
                  <a:pt x="547" y="851"/>
                </a:cubicBezTo>
                <a:close/>
                <a:moveTo>
                  <a:pt x="448" y="850"/>
                </a:moveTo>
                <a:cubicBezTo>
                  <a:pt x="448" y="851"/>
                  <a:pt x="448" y="851"/>
                  <a:pt x="449" y="851"/>
                </a:cubicBezTo>
                <a:cubicBezTo>
                  <a:pt x="449" y="851"/>
                  <a:pt x="449" y="851"/>
                  <a:pt x="449" y="851"/>
                </a:cubicBezTo>
                <a:cubicBezTo>
                  <a:pt x="449" y="851"/>
                  <a:pt x="449" y="851"/>
                  <a:pt x="449" y="851"/>
                </a:cubicBezTo>
                <a:cubicBezTo>
                  <a:pt x="449" y="850"/>
                  <a:pt x="449" y="851"/>
                  <a:pt x="448" y="850"/>
                </a:cubicBezTo>
                <a:close/>
                <a:moveTo>
                  <a:pt x="457" y="851"/>
                </a:moveTo>
                <a:cubicBezTo>
                  <a:pt x="457" y="851"/>
                  <a:pt x="457" y="851"/>
                  <a:pt x="457" y="851"/>
                </a:cubicBezTo>
                <a:cubicBezTo>
                  <a:pt x="457" y="851"/>
                  <a:pt x="457" y="851"/>
                  <a:pt x="457" y="851"/>
                </a:cubicBezTo>
                <a:cubicBezTo>
                  <a:pt x="457" y="851"/>
                  <a:pt x="457" y="851"/>
                  <a:pt x="457" y="850"/>
                </a:cubicBezTo>
                <a:cubicBezTo>
                  <a:pt x="457" y="851"/>
                  <a:pt x="457" y="851"/>
                  <a:pt x="457" y="851"/>
                </a:cubicBezTo>
                <a:cubicBezTo>
                  <a:pt x="457" y="851"/>
                  <a:pt x="457" y="851"/>
                  <a:pt x="457" y="851"/>
                </a:cubicBezTo>
                <a:close/>
                <a:moveTo>
                  <a:pt x="547" y="851"/>
                </a:moveTo>
                <a:cubicBezTo>
                  <a:pt x="548" y="851"/>
                  <a:pt x="548" y="851"/>
                  <a:pt x="548" y="851"/>
                </a:cubicBezTo>
                <a:cubicBezTo>
                  <a:pt x="548" y="851"/>
                  <a:pt x="548" y="851"/>
                  <a:pt x="548" y="851"/>
                </a:cubicBezTo>
                <a:cubicBezTo>
                  <a:pt x="548" y="851"/>
                  <a:pt x="548" y="851"/>
                  <a:pt x="547" y="850"/>
                </a:cubicBezTo>
                <a:cubicBezTo>
                  <a:pt x="547" y="851"/>
                  <a:pt x="547" y="851"/>
                  <a:pt x="547" y="851"/>
                </a:cubicBezTo>
                <a:close/>
                <a:moveTo>
                  <a:pt x="542" y="851"/>
                </a:moveTo>
                <a:cubicBezTo>
                  <a:pt x="542" y="851"/>
                  <a:pt x="542" y="851"/>
                  <a:pt x="542" y="851"/>
                </a:cubicBezTo>
                <a:cubicBezTo>
                  <a:pt x="542" y="851"/>
                  <a:pt x="542" y="852"/>
                  <a:pt x="542" y="852"/>
                </a:cubicBezTo>
                <a:cubicBezTo>
                  <a:pt x="542" y="852"/>
                  <a:pt x="542" y="852"/>
                  <a:pt x="543" y="852"/>
                </a:cubicBezTo>
                <a:cubicBezTo>
                  <a:pt x="543" y="852"/>
                  <a:pt x="543" y="852"/>
                  <a:pt x="543" y="852"/>
                </a:cubicBezTo>
                <a:cubicBezTo>
                  <a:pt x="543" y="851"/>
                  <a:pt x="543" y="851"/>
                  <a:pt x="543" y="851"/>
                </a:cubicBezTo>
                <a:cubicBezTo>
                  <a:pt x="542" y="851"/>
                  <a:pt x="542" y="851"/>
                  <a:pt x="542" y="851"/>
                </a:cubicBezTo>
                <a:close/>
                <a:moveTo>
                  <a:pt x="449" y="851"/>
                </a:moveTo>
                <a:cubicBezTo>
                  <a:pt x="449" y="851"/>
                  <a:pt x="449" y="851"/>
                  <a:pt x="449" y="851"/>
                </a:cubicBezTo>
                <a:cubicBezTo>
                  <a:pt x="449" y="851"/>
                  <a:pt x="449" y="851"/>
                  <a:pt x="449" y="851"/>
                </a:cubicBezTo>
                <a:cubicBezTo>
                  <a:pt x="449" y="851"/>
                  <a:pt x="449" y="851"/>
                  <a:pt x="449" y="851"/>
                </a:cubicBezTo>
                <a:cubicBezTo>
                  <a:pt x="449" y="851"/>
                  <a:pt x="449" y="851"/>
                  <a:pt x="449" y="851"/>
                </a:cubicBezTo>
                <a:cubicBezTo>
                  <a:pt x="449" y="851"/>
                  <a:pt x="449" y="851"/>
                  <a:pt x="449" y="851"/>
                </a:cubicBezTo>
                <a:close/>
                <a:moveTo>
                  <a:pt x="530" y="852"/>
                </a:moveTo>
                <a:cubicBezTo>
                  <a:pt x="530" y="851"/>
                  <a:pt x="530" y="851"/>
                  <a:pt x="529" y="851"/>
                </a:cubicBezTo>
                <a:cubicBezTo>
                  <a:pt x="529" y="851"/>
                  <a:pt x="529" y="851"/>
                  <a:pt x="530" y="851"/>
                </a:cubicBezTo>
                <a:cubicBezTo>
                  <a:pt x="530" y="852"/>
                  <a:pt x="530" y="852"/>
                  <a:pt x="530" y="852"/>
                </a:cubicBezTo>
                <a:close/>
                <a:moveTo>
                  <a:pt x="540" y="851"/>
                </a:moveTo>
                <a:cubicBezTo>
                  <a:pt x="539" y="851"/>
                  <a:pt x="539" y="851"/>
                  <a:pt x="538" y="852"/>
                </a:cubicBezTo>
                <a:cubicBezTo>
                  <a:pt x="538" y="852"/>
                  <a:pt x="538" y="852"/>
                  <a:pt x="538" y="852"/>
                </a:cubicBezTo>
                <a:cubicBezTo>
                  <a:pt x="538" y="851"/>
                  <a:pt x="538" y="852"/>
                  <a:pt x="539" y="851"/>
                </a:cubicBezTo>
                <a:cubicBezTo>
                  <a:pt x="538" y="851"/>
                  <a:pt x="539" y="851"/>
                  <a:pt x="538" y="851"/>
                </a:cubicBezTo>
                <a:cubicBezTo>
                  <a:pt x="538" y="851"/>
                  <a:pt x="538" y="851"/>
                  <a:pt x="537" y="851"/>
                </a:cubicBezTo>
                <a:cubicBezTo>
                  <a:pt x="537" y="853"/>
                  <a:pt x="537" y="852"/>
                  <a:pt x="537" y="854"/>
                </a:cubicBezTo>
                <a:cubicBezTo>
                  <a:pt x="537" y="853"/>
                  <a:pt x="537" y="854"/>
                  <a:pt x="537" y="853"/>
                </a:cubicBezTo>
                <a:cubicBezTo>
                  <a:pt x="537" y="853"/>
                  <a:pt x="537" y="853"/>
                  <a:pt x="537" y="853"/>
                </a:cubicBezTo>
                <a:cubicBezTo>
                  <a:pt x="536" y="853"/>
                  <a:pt x="536" y="853"/>
                  <a:pt x="536" y="854"/>
                </a:cubicBezTo>
                <a:cubicBezTo>
                  <a:pt x="535" y="854"/>
                  <a:pt x="535" y="853"/>
                  <a:pt x="534" y="853"/>
                </a:cubicBezTo>
                <a:cubicBezTo>
                  <a:pt x="534" y="852"/>
                  <a:pt x="534" y="852"/>
                  <a:pt x="534" y="852"/>
                </a:cubicBezTo>
                <a:cubicBezTo>
                  <a:pt x="535" y="853"/>
                  <a:pt x="534" y="853"/>
                  <a:pt x="535" y="853"/>
                </a:cubicBezTo>
                <a:cubicBezTo>
                  <a:pt x="535" y="852"/>
                  <a:pt x="535" y="852"/>
                  <a:pt x="536" y="852"/>
                </a:cubicBezTo>
                <a:cubicBezTo>
                  <a:pt x="536" y="852"/>
                  <a:pt x="536" y="852"/>
                  <a:pt x="537" y="852"/>
                </a:cubicBezTo>
                <a:cubicBezTo>
                  <a:pt x="537" y="852"/>
                  <a:pt x="537" y="852"/>
                  <a:pt x="537" y="852"/>
                </a:cubicBezTo>
                <a:cubicBezTo>
                  <a:pt x="537" y="852"/>
                  <a:pt x="537" y="852"/>
                  <a:pt x="537" y="852"/>
                </a:cubicBezTo>
                <a:cubicBezTo>
                  <a:pt x="537" y="851"/>
                  <a:pt x="537" y="851"/>
                  <a:pt x="537" y="851"/>
                </a:cubicBezTo>
                <a:cubicBezTo>
                  <a:pt x="536" y="851"/>
                  <a:pt x="534" y="852"/>
                  <a:pt x="533" y="852"/>
                </a:cubicBezTo>
                <a:cubicBezTo>
                  <a:pt x="534" y="853"/>
                  <a:pt x="534" y="853"/>
                  <a:pt x="534" y="854"/>
                </a:cubicBezTo>
                <a:cubicBezTo>
                  <a:pt x="534" y="854"/>
                  <a:pt x="534" y="854"/>
                  <a:pt x="535" y="854"/>
                </a:cubicBezTo>
                <a:cubicBezTo>
                  <a:pt x="535" y="854"/>
                  <a:pt x="535" y="854"/>
                  <a:pt x="535" y="854"/>
                </a:cubicBezTo>
                <a:cubicBezTo>
                  <a:pt x="535" y="854"/>
                  <a:pt x="535" y="854"/>
                  <a:pt x="535" y="854"/>
                </a:cubicBezTo>
                <a:cubicBezTo>
                  <a:pt x="536" y="854"/>
                  <a:pt x="536" y="854"/>
                  <a:pt x="536" y="854"/>
                </a:cubicBezTo>
                <a:cubicBezTo>
                  <a:pt x="535" y="855"/>
                  <a:pt x="535" y="854"/>
                  <a:pt x="535" y="855"/>
                </a:cubicBezTo>
                <a:cubicBezTo>
                  <a:pt x="536" y="855"/>
                  <a:pt x="536" y="855"/>
                  <a:pt x="536" y="855"/>
                </a:cubicBezTo>
                <a:cubicBezTo>
                  <a:pt x="536" y="855"/>
                  <a:pt x="536" y="854"/>
                  <a:pt x="536" y="854"/>
                </a:cubicBezTo>
                <a:cubicBezTo>
                  <a:pt x="536" y="854"/>
                  <a:pt x="537" y="854"/>
                  <a:pt x="538" y="854"/>
                </a:cubicBezTo>
                <a:cubicBezTo>
                  <a:pt x="538" y="854"/>
                  <a:pt x="538" y="854"/>
                  <a:pt x="538" y="854"/>
                </a:cubicBezTo>
                <a:cubicBezTo>
                  <a:pt x="538" y="854"/>
                  <a:pt x="538" y="854"/>
                  <a:pt x="538" y="853"/>
                </a:cubicBezTo>
                <a:cubicBezTo>
                  <a:pt x="538" y="853"/>
                  <a:pt x="538" y="853"/>
                  <a:pt x="539" y="853"/>
                </a:cubicBezTo>
                <a:cubicBezTo>
                  <a:pt x="539" y="853"/>
                  <a:pt x="539" y="853"/>
                  <a:pt x="539" y="852"/>
                </a:cubicBezTo>
                <a:cubicBezTo>
                  <a:pt x="540" y="852"/>
                  <a:pt x="540" y="852"/>
                  <a:pt x="540" y="852"/>
                </a:cubicBezTo>
                <a:cubicBezTo>
                  <a:pt x="540" y="851"/>
                  <a:pt x="540" y="852"/>
                  <a:pt x="540" y="851"/>
                </a:cubicBezTo>
                <a:close/>
                <a:moveTo>
                  <a:pt x="450" y="852"/>
                </a:moveTo>
                <a:cubicBezTo>
                  <a:pt x="451" y="852"/>
                  <a:pt x="451" y="852"/>
                  <a:pt x="451" y="851"/>
                </a:cubicBezTo>
                <a:cubicBezTo>
                  <a:pt x="451" y="851"/>
                  <a:pt x="451" y="851"/>
                  <a:pt x="450" y="851"/>
                </a:cubicBezTo>
                <a:cubicBezTo>
                  <a:pt x="450" y="851"/>
                  <a:pt x="450" y="851"/>
                  <a:pt x="450" y="851"/>
                </a:cubicBezTo>
                <a:cubicBezTo>
                  <a:pt x="450" y="852"/>
                  <a:pt x="450" y="851"/>
                  <a:pt x="450" y="852"/>
                </a:cubicBezTo>
                <a:cubicBezTo>
                  <a:pt x="450" y="852"/>
                  <a:pt x="450" y="852"/>
                  <a:pt x="450" y="852"/>
                </a:cubicBezTo>
                <a:close/>
                <a:moveTo>
                  <a:pt x="460" y="853"/>
                </a:moveTo>
                <a:cubicBezTo>
                  <a:pt x="460" y="853"/>
                  <a:pt x="460" y="853"/>
                  <a:pt x="460" y="853"/>
                </a:cubicBezTo>
                <a:cubicBezTo>
                  <a:pt x="460" y="853"/>
                  <a:pt x="460" y="853"/>
                  <a:pt x="460" y="852"/>
                </a:cubicBezTo>
                <a:cubicBezTo>
                  <a:pt x="460" y="852"/>
                  <a:pt x="460" y="852"/>
                  <a:pt x="460" y="851"/>
                </a:cubicBezTo>
                <a:cubicBezTo>
                  <a:pt x="460" y="851"/>
                  <a:pt x="460" y="851"/>
                  <a:pt x="460" y="851"/>
                </a:cubicBezTo>
                <a:cubicBezTo>
                  <a:pt x="459" y="851"/>
                  <a:pt x="460" y="851"/>
                  <a:pt x="459" y="851"/>
                </a:cubicBezTo>
                <a:cubicBezTo>
                  <a:pt x="459" y="852"/>
                  <a:pt x="459" y="852"/>
                  <a:pt x="459" y="852"/>
                </a:cubicBezTo>
                <a:cubicBezTo>
                  <a:pt x="459" y="852"/>
                  <a:pt x="459" y="852"/>
                  <a:pt x="459" y="852"/>
                </a:cubicBezTo>
                <a:cubicBezTo>
                  <a:pt x="458" y="852"/>
                  <a:pt x="458" y="852"/>
                  <a:pt x="458" y="852"/>
                </a:cubicBezTo>
                <a:cubicBezTo>
                  <a:pt x="458" y="852"/>
                  <a:pt x="457" y="852"/>
                  <a:pt x="457" y="852"/>
                </a:cubicBezTo>
                <a:cubicBezTo>
                  <a:pt x="457" y="853"/>
                  <a:pt x="458" y="853"/>
                  <a:pt x="458" y="853"/>
                </a:cubicBezTo>
                <a:cubicBezTo>
                  <a:pt x="458" y="853"/>
                  <a:pt x="458" y="853"/>
                  <a:pt x="458" y="853"/>
                </a:cubicBezTo>
                <a:cubicBezTo>
                  <a:pt x="458" y="853"/>
                  <a:pt x="458" y="853"/>
                  <a:pt x="458" y="853"/>
                </a:cubicBezTo>
                <a:cubicBezTo>
                  <a:pt x="458" y="854"/>
                  <a:pt x="459" y="854"/>
                  <a:pt x="458" y="854"/>
                </a:cubicBezTo>
                <a:cubicBezTo>
                  <a:pt x="458" y="854"/>
                  <a:pt x="459" y="854"/>
                  <a:pt x="459" y="854"/>
                </a:cubicBezTo>
                <a:cubicBezTo>
                  <a:pt x="459" y="854"/>
                  <a:pt x="459" y="854"/>
                  <a:pt x="459" y="854"/>
                </a:cubicBezTo>
                <a:cubicBezTo>
                  <a:pt x="459" y="854"/>
                  <a:pt x="459" y="854"/>
                  <a:pt x="459" y="854"/>
                </a:cubicBezTo>
                <a:cubicBezTo>
                  <a:pt x="459" y="854"/>
                  <a:pt x="460" y="853"/>
                  <a:pt x="460" y="853"/>
                </a:cubicBezTo>
                <a:close/>
                <a:moveTo>
                  <a:pt x="456" y="853"/>
                </a:moveTo>
                <a:cubicBezTo>
                  <a:pt x="456" y="853"/>
                  <a:pt x="456" y="853"/>
                  <a:pt x="456" y="853"/>
                </a:cubicBezTo>
                <a:cubicBezTo>
                  <a:pt x="456" y="852"/>
                  <a:pt x="456" y="852"/>
                  <a:pt x="457" y="852"/>
                </a:cubicBezTo>
                <a:cubicBezTo>
                  <a:pt x="457" y="852"/>
                  <a:pt x="457" y="852"/>
                  <a:pt x="457" y="852"/>
                </a:cubicBezTo>
                <a:cubicBezTo>
                  <a:pt x="456" y="852"/>
                  <a:pt x="456" y="852"/>
                  <a:pt x="455" y="852"/>
                </a:cubicBezTo>
                <a:cubicBezTo>
                  <a:pt x="455" y="852"/>
                  <a:pt x="455" y="852"/>
                  <a:pt x="455" y="853"/>
                </a:cubicBezTo>
                <a:cubicBezTo>
                  <a:pt x="454" y="853"/>
                  <a:pt x="454" y="852"/>
                  <a:pt x="454" y="851"/>
                </a:cubicBezTo>
                <a:cubicBezTo>
                  <a:pt x="454" y="851"/>
                  <a:pt x="454" y="851"/>
                  <a:pt x="454" y="851"/>
                </a:cubicBezTo>
                <a:cubicBezTo>
                  <a:pt x="454" y="851"/>
                  <a:pt x="454" y="852"/>
                  <a:pt x="453" y="852"/>
                </a:cubicBezTo>
                <a:cubicBezTo>
                  <a:pt x="453" y="852"/>
                  <a:pt x="453" y="852"/>
                  <a:pt x="453" y="852"/>
                </a:cubicBezTo>
                <a:cubicBezTo>
                  <a:pt x="453" y="852"/>
                  <a:pt x="453" y="852"/>
                  <a:pt x="453" y="852"/>
                </a:cubicBezTo>
                <a:cubicBezTo>
                  <a:pt x="453" y="853"/>
                  <a:pt x="454" y="853"/>
                  <a:pt x="454" y="853"/>
                </a:cubicBezTo>
                <a:cubicBezTo>
                  <a:pt x="455" y="854"/>
                  <a:pt x="456" y="853"/>
                  <a:pt x="457" y="854"/>
                </a:cubicBezTo>
                <a:cubicBezTo>
                  <a:pt x="457" y="854"/>
                  <a:pt x="457" y="854"/>
                  <a:pt x="457" y="854"/>
                </a:cubicBezTo>
                <a:cubicBezTo>
                  <a:pt x="457" y="854"/>
                  <a:pt x="457" y="854"/>
                  <a:pt x="457" y="853"/>
                </a:cubicBezTo>
                <a:cubicBezTo>
                  <a:pt x="456" y="853"/>
                  <a:pt x="456" y="853"/>
                  <a:pt x="456" y="853"/>
                </a:cubicBezTo>
                <a:close/>
                <a:moveTo>
                  <a:pt x="532" y="851"/>
                </a:moveTo>
                <a:cubicBezTo>
                  <a:pt x="532" y="851"/>
                  <a:pt x="532" y="851"/>
                  <a:pt x="532" y="851"/>
                </a:cubicBezTo>
                <a:cubicBezTo>
                  <a:pt x="532" y="851"/>
                  <a:pt x="532" y="851"/>
                  <a:pt x="532" y="851"/>
                </a:cubicBezTo>
                <a:cubicBezTo>
                  <a:pt x="532" y="852"/>
                  <a:pt x="532" y="852"/>
                  <a:pt x="532" y="852"/>
                </a:cubicBezTo>
                <a:cubicBezTo>
                  <a:pt x="532" y="852"/>
                  <a:pt x="532" y="852"/>
                  <a:pt x="532" y="852"/>
                </a:cubicBezTo>
                <a:cubicBezTo>
                  <a:pt x="531" y="852"/>
                  <a:pt x="531" y="852"/>
                  <a:pt x="531" y="851"/>
                </a:cubicBezTo>
                <a:cubicBezTo>
                  <a:pt x="531" y="851"/>
                  <a:pt x="531" y="851"/>
                  <a:pt x="531" y="851"/>
                </a:cubicBezTo>
                <a:cubicBezTo>
                  <a:pt x="531" y="852"/>
                  <a:pt x="531" y="852"/>
                  <a:pt x="531" y="852"/>
                </a:cubicBezTo>
                <a:cubicBezTo>
                  <a:pt x="530" y="852"/>
                  <a:pt x="530" y="852"/>
                  <a:pt x="530" y="852"/>
                </a:cubicBezTo>
                <a:cubicBezTo>
                  <a:pt x="530" y="853"/>
                  <a:pt x="530" y="853"/>
                  <a:pt x="531" y="853"/>
                </a:cubicBezTo>
                <a:cubicBezTo>
                  <a:pt x="531" y="854"/>
                  <a:pt x="531" y="854"/>
                  <a:pt x="531" y="854"/>
                </a:cubicBezTo>
                <a:cubicBezTo>
                  <a:pt x="530" y="854"/>
                  <a:pt x="530" y="853"/>
                  <a:pt x="530" y="853"/>
                </a:cubicBezTo>
                <a:cubicBezTo>
                  <a:pt x="529" y="853"/>
                  <a:pt x="530" y="853"/>
                  <a:pt x="529" y="853"/>
                </a:cubicBezTo>
                <a:cubicBezTo>
                  <a:pt x="529" y="853"/>
                  <a:pt x="529" y="854"/>
                  <a:pt x="529" y="854"/>
                </a:cubicBezTo>
                <a:cubicBezTo>
                  <a:pt x="529" y="854"/>
                  <a:pt x="529" y="854"/>
                  <a:pt x="529" y="854"/>
                </a:cubicBezTo>
                <a:cubicBezTo>
                  <a:pt x="529" y="854"/>
                  <a:pt x="529" y="853"/>
                  <a:pt x="529" y="853"/>
                </a:cubicBezTo>
                <a:cubicBezTo>
                  <a:pt x="528" y="853"/>
                  <a:pt x="529" y="853"/>
                  <a:pt x="528" y="853"/>
                </a:cubicBezTo>
                <a:cubicBezTo>
                  <a:pt x="528" y="853"/>
                  <a:pt x="528" y="853"/>
                  <a:pt x="528" y="853"/>
                </a:cubicBezTo>
                <a:cubicBezTo>
                  <a:pt x="528" y="853"/>
                  <a:pt x="528" y="853"/>
                  <a:pt x="528" y="853"/>
                </a:cubicBezTo>
                <a:cubicBezTo>
                  <a:pt x="528" y="854"/>
                  <a:pt x="528" y="854"/>
                  <a:pt x="527" y="854"/>
                </a:cubicBezTo>
                <a:cubicBezTo>
                  <a:pt x="527" y="853"/>
                  <a:pt x="527" y="853"/>
                  <a:pt x="527" y="853"/>
                </a:cubicBezTo>
                <a:cubicBezTo>
                  <a:pt x="526" y="853"/>
                  <a:pt x="526" y="853"/>
                  <a:pt x="526" y="853"/>
                </a:cubicBezTo>
                <a:cubicBezTo>
                  <a:pt x="526" y="854"/>
                  <a:pt x="526" y="854"/>
                  <a:pt x="526" y="854"/>
                </a:cubicBezTo>
                <a:cubicBezTo>
                  <a:pt x="525" y="854"/>
                  <a:pt x="525" y="854"/>
                  <a:pt x="525" y="854"/>
                </a:cubicBezTo>
                <a:cubicBezTo>
                  <a:pt x="525" y="854"/>
                  <a:pt x="525" y="854"/>
                  <a:pt x="525" y="854"/>
                </a:cubicBezTo>
                <a:cubicBezTo>
                  <a:pt x="525" y="855"/>
                  <a:pt x="525" y="856"/>
                  <a:pt x="526" y="856"/>
                </a:cubicBezTo>
                <a:cubicBezTo>
                  <a:pt x="526" y="856"/>
                  <a:pt x="526" y="856"/>
                  <a:pt x="526" y="856"/>
                </a:cubicBezTo>
                <a:cubicBezTo>
                  <a:pt x="526" y="856"/>
                  <a:pt x="526" y="855"/>
                  <a:pt x="526" y="855"/>
                </a:cubicBezTo>
                <a:cubicBezTo>
                  <a:pt x="526" y="855"/>
                  <a:pt x="527" y="855"/>
                  <a:pt x="527" y="855"/>
                </a:cubicBezTo>
                <a:cubicBezTo>
                  <a:pt x="527" y="855"/>
                  <a:pt x="528" y="856"/>
                  <a:pt x="528" y="857"/>
                </a:cubicBezTo>
                <a:cubicBezTo>
                  <a:pt x="528" y="857"/>
                  <a:pt x="528" y="857"/>
                  <a:pt x="529" y="856"/>
                </a:cubicBezTo>
                <a:cubicBezTo>
                  <a:pt x="529" y="856"/>
                  <a:pt x="529" y="855"/>
                  <a:pt x="529" y="855"/>
                </a:cubicBezTo>
                <a:cubicBezTo>
                  <a:pt x="529" y="855"/>
                  <a:pt x="530" y="855"/>
                  <a:pt x="530" y="854"/>
                </a:cubicBezTo>
                <a:cubicBezTo>
                  <a:pt x="530" y="854"/>
                  <a:pt x="530" y="854"/>
                  <a:pt x="530" y="854"/>
                </a:cubicBezTo>
                <a:cubicBezTo>
                  <a:pt x="531" y="854"/>
                  <a:pt x="530" y="854"/>
                  <a:pt x="531" y="854"/>
                </a:cubicBezTo>
                <a:cubicBezTo>
                  <a:pt x="531" y="854"/>
                  <a:pt x="531" y="854"/>
                  <a:pt x="531" y="855"/>
                </a:cubicBezTo>
                <a:cubicBezTo>
                  <a:pt x="531" y="855"/>
                  <a:pt x="531" y="855"/>
                  <a:pt x="531" y="855"/>
                </a:cubicBezTo>
                <a:cubicBezTo>
                  <a:pt x="531" y="855"/>
                  <a:pt x="531" y="855"/>
                  <a:pt x="530" y="855"/>
                </a:cubicBezTo>
                <a:cubicBezTo>
                  <a:pt x="530" y="855"/>
                  <a:pt x="530" y="855"/>
                  <a:pt x="530" y="855"/>
                </a:cubicBezTo>
                <a:cubicBezTo>
                  <a:pt x="530" y="855"/>
                  <a:pt x="530" y="855"/>
                  <a:pt x="530" y="855"/>
                </a:cubicBezTo>
                <a:cubicBezTo>
                  <a:pt x="530" y="855"/>
                  <a:pt x="530" y="856"/>
                  <a:pt x="530" y="856"/>
                </a:cubicBezTo>
                <a:cubicBezTo>
                  <a:pt x="531" y="856"/>
                  <a:pt x="531" y="856"/>
                  <a:pt x="531" y="857"/>
                </a:cubicBezTo>
                <a:cubicBezTo>
                  <a:pt x="532" y="856"/>
                  <a:pt x="532" y="856"/>
                  <a:pt x="532" y="856"/>
                </a:cubicBezTo>
                <a:cubicBezTo>
                  <a:pt x="533" y="855"/>
                  <a:pt x="532" y="854"/>
                  <a:pt x="532" y="854"/>
                </a:cubicBezTo>
                <a:cubicBezTo>
                  <a:pt x="533" y="853"/>
                  <a:pt x="533" y="852"/>
                  <a:pt x="532" y="851"/>
                </a:cubicBezTo>
                <a:close/>
                <a:moveTo>
                  <a:pt x="528" y="855"/>
                </a:moveTo>
                <a:cubicBezTo>
                  <a:pt x="528" y="855"/>
                  <a:pt x="528" y="855"/>
                  <a:pt x="528" y="855"/>
                </a:cubicBezTo>
                <a:cubicBezTo>
                  <a:pt x="527" y="854"/>
                  <a:pt x="527" y="855"/>
                  <a:pt x="527" y="854"/>
                </a:cubicBezTo>
                <a:cubicBezTo>
                  <a:pt x="527" y="854"/>
                  <a:pt x="528" y="854"/>
                  <a:pt x="528" y="854"/>
                </a:cubicBezTo>
                <a:cubicBezTo>
                  <a:pt x="528" y="855"/>
                  <a:pt x="528" y="854"/>
                  <a:pt x="528" y="855"/>
                </a:cubicBezTo>
                <a:close/>
                <a:moveTo>
                  <a:pt x="533" y="851"/>
                </a:moveTo>
                <a:cubicBezTo>
                  <a:pt x="533" y="852"/>
                  <a:pt x="533" y="851"/>
                  <a:pt x="533" y="852"/>
                </a:cubicBezTo>
                <a:cubicBezTo>
                  <a:pt x="533" y="851"/>
                  <a:pt x="533" y="851"/>
                  <a:pt x="533" y="851"/>
                </a:cubicBezTo>
                <a:close/>
                <a:moveTo>
                  <a:pt x="452" y="852"/>
                </a:moveTo>
                <a:cubicBezTo>
                  <a:pt x="452" y="852"/>
                  <a:pt x="452" y="852"/>
                  <a:pt x="452" y="852"/>
                </a:cubicBezTo>
                <a:cubicBezTo>
                  <a:pt x="452" y="852"/>
                  <a:pt x="452" y="852"/>
                  <a:pt x="452" y="852"/>
                </a:cubicBezTo>
                <a:cubicBezTo>
                  <a:pt x="453" y="852"/>
                  <a:pt x="452" y="852"/>
                  <a:pt x="453" y="852"/>
                </a:cubicBezTo>
                <a:cubicBezTo>
                  <a:pt x="452" y="852"/>
                  <a:pt x="452" y="852"/>
                  <a:pt x="452" y="852"/>
                </a:cubicBezTo>
                <a:cubicBezTo>
                  <a:pt x="452" y="852"/>
                  <a:pt x="452" y="852"/>
                  <a:pt x="452" y="852"/>
                </a:cubicBezTo>
                <a:close/>
                <a:moveTo>
                  <a:pt x="503" y="852"/>
                </a:moveTo>
                <a:cubicBezTo>
                  <a:pt x="503" y="852"/>
                  <a:pt x="503" y="852"/>
                  <a:pt x="503" y="852"/>
                </a:cubicBezTo>
                <a:cubicBezTo>
                  <a:pt x="503" y="852"/>
                  <a:pt x="503" y="852"/>
                  <a:pt x="503" y="852"/>
                </a:cubicBezTo>
                <a:cubicBezTo>
                  <a:pt x="503" y="852"/>
                  <a:pt x="503" y="852"/>
                  <a:pt x="503" y="852"/>
                </a:cubicBezTo>
                <a:cubicBezTo>
                  <a:pt x="503" y="852"/>
                  <a:pt x="503" y="852"/>
                  <a:pt x="503" y="852"/>
                </a:cubicBezTo>
                <a:close/>
                <a:moveTo>
                  <a:pt x="467" y="852"/>
                </a:moveTo>
                <a:cubicBezTo>
                  <a:pt x="467" y="852"/>
                  <a:pt x="467" y="852"/>
                  <a:pt x="467" y="852"/>
                </a:cubicBezTo>
                <a:cubicBezTo>
                  <a:pt x="467" y="852"/>
                  <a:pt x="467" y="852"/>
                  <a:pt x="467" y="852"/>
                </a:cubicBezTo>
                <a:close/>
                <a:moveTo>
                  <a:pt x="522" y="854"/>
                </a:moveTo>
                <a:cubicBezTo>
                  <a:pt x="522" y="854"/>
                  <a:pt x="522" y="854"/>
                  <a:pt x="522" y="854"/>
                </a:cubicBezTo>
                <a:cubicBezTo>
                  <a:pt x="522" y="854"/>
                  <a:pt x="522" y="854"/>
                  <a:pt x="522" y="854"/>
                </a:cubicBezTo>
                <a:cubicBezTo>
                  <a:pt x="522" y="855"/>
                  <a:pt x="522" y="855"/>
                  <a:pt x="522" y="855"/>
                </a:cubicBezTo>
                <a:cubicBezTo>
                  <a:pt x="522" y="855"/>
                  <a:pt x="522" y="855"/>
                  <a:pt x="522" y="855"/>
                </a:cubicBezTo>
                <a:cubicBezTo>
                  <a:pt x="522" y="855"/>
                  <a:pt x="522" y="855"/>
                  <a:pt x="522" y="855"/>
                </a:cubicBezTo>
                <a:cubicBezTo>
                  <a:pt x="522" y="855"/>
                  <a:pt x="522" y="854"/>
                  <a:pt x="521" y="854"/>
                </a:cubicBezTo>
                <a:cubicBezTo>
                  <a:pt x="521" y="854"/>
                  <a:pt x="521" y="854"/>
                  <a:pt x="521" y="854"/>
                </a:cubicBezTo>
                <a:cubicBezTo>
                  <a:pt x="521" y="853"/>
                  <a:pt x="521" y="852"/>
                  <a:pt x="521" y="852"/>
                </a:cubicBezTo>
                <a:cubicBezTo>
                  <a:pt x="521" y="852"/>
                  <a:pt x="521" y="852"/>
                  <a:pt x="521" y="852"/>
                </a:cubicBezTo>
                <a:cubicBezTo>
                  <a:pt x="521" y="852"/>
                  <a:pt x="521" y="852"/>
                  <a:pt x="521" y="852"/>
                </a:cubicBezTo>
                <a:cubicBezTo>
                  <a:pt x="520" y="852"/>
                  <a:pt x="520" y="852"/>
                  <a:pt x="520" y="852"/>
                </a:cubicBezTo>
                <a:cubicBezTo>
                  <a:pt x="519" y="852"/>
                  <a:pt x="519" y="852"/>
                  <a:pt x="519" y="852"/>
                </a:cubicBezTo>
                <a:cubicBezTo>
                  <a:pt x="519" y="852"/>
                  <a:pt x="519" y="853"/>
                  <a:pt x="519" y="853"/>
                </a:cubicBezTo>
                <a:cubicBezTo>
                  <a:pt x="520" y="853"/>
                  <a:pt x="520" y="853"/>
                  <a:pt x="520" y="853"/>
                </a:cubicBezTo>
                <a:cubicBezTo>
                  <a:pt x="520" y="854"/>
                  <a:pt x="520" y="854"/>
                  <a:pt x="520" y="854"/>
                </a:cubicBezTo>
                <a:cubicBezTo>
                  <a:pt x="520" y="854"/>
                  <a:pt x="520" y="854"/>
                  <a:pt x="520" y="854"/>
                </a:cubicBezTo>
                <a:cubicBezTo>
                  <a:pt x="520" y="854"/>
                  <a:pt x="520" y="854"/>
                  <a:pt x="520" y="854"/>
                </a:cubicBezTo>
                <a:cubicBezTo>
                  <a:pt x="520" y="854"/>
                  <a:pt x="520" y="854"/>
                  <a:pt x="520" y="854"/>
                </a:cubicBezTo>
                <a:cubicBezTo>
                  <a:pt x="520" y="854"/>
                  <a:pt x="520" y="854"/>
                  <a:pt x="520" y="855"/>
                </a:cubicBezTo>
                <a:cubicBezTo>
                  <a:pt x="520" y="855"/>
                  <a:pt x="520" y="856"/>
                  <a:pt x="519" y="856"/>
                </a:cubicBezTo>
                <a:cubicBezTo>
                  <a:pt x="519" y="856"/>
                  <a:pt x="519" y="857"/>
                  <a:pt x="519" y="857"/>
                </a:cubicBezTo>
                <a:cubicBezTo>
                  <a:pt x="520" y="857"/>
                  <a:pt x="519" y="857"/>
                  <a:pt x="520" y="857"/>
                </a:cubicBezTo>
                <a:cubicBezTo>
                  <a:pt x="520" y="858"/>
                  <a:pt x="520" y="858"/>
                  <a:pt x="520" y="858"/>
                </a:cubicBezTo>
                <a:cubicBezTo>
                  <a:pt x="520" y="857"/>
                  <a:pt x="520" y="857"/>
                  <a:pt x="521" y="856"/>
                </a:cubicBezTo>
                <a:cubicBezTo>
                  <a:pt x="521" y="856"/>
                  <a:pt x="521" y="856"/>
                  <a:pt x="521" y="856"/>
                </a:cubicBezTo>
                <a:cubicBezTo>
                  <a:pt x="521" y="856"/>
                  <a:pt x="521" y="857"/>
                  <a:pt x="521" y="857"/>
                </a:cubicBezTo>
                <a:cubicBezTo>
                  <a:pt x="522" y="857"/>
                  <a:pt x="522" y="857"/>
                  <a:pt x="522" y="857"/>
                </a:cubicBezTo>
                <a:cubicBezTo>
                  <a:pt x="522" y="857"/>
                  <a:pt x="522" y="856"/>
                  <a:pt x="522" y="856"/>
                </a:cubicBezTo>
                <a:cubicBezTo>
                  <a:pt x="522" y="856"/>
                  <a:pt x="522" y="856"/>
                  <a:pt x="522" y="856"/>
                </a:cubicBezTo>
                <a:cubicBezTo>
                  <a:pt x="523" y="856"/>
                  <a:pt x="522" y="856"/>
                  <a:pt x="523" y="857"/>
                </a:cubicBezTo>
                <a:cubicBezTo>
                  <a:pt x="523" y="857"/>
                  <a:pt x="523" y="857"/>
                  <a:pt x="523" y="857"/>
                </a:cubicBezTo>
                <a:cubicBezTo>
                  <a:pt x="523" y="856"/>
                  <a:pt x="523" y="856"/>
                  <a:pt x="523" y="856"/>
                </a:cubicBezTo>
                <a:cubicBezTo>
                  <a:pt x="524" y="856"/>
                  <a:pt x="524" y="856"/>
                  <a:pt x="524" y="856"/>
                </a:cubicBezTo>
                <a:cubicBezTo>
                  <a:pt x="524" y="856"/>
                  <a:pt x="524" y="856"/>
                  <a:pt x="524" y="856"/>
                </a:cubicBezTo>
                <a:cubicBezTo>
                  <a:pt x="524" y="856"/>
                  <a:pt x="524" y="856"/>
                  <a:pt x="524" y="856"/>
                </a:cubicBezTo>
                <a:cubicBezTo>
                  <a:pt x="524" y="855"/>
                  <a:pt x="524" y="855"/>
                  <a:pt x="524" y="855"/>
                </a:cubicBezTo>
                <a:cubicBezTo>
                  <a:pt x="523" y="855"/>
                  <a:pt x="523" y="855"/>
                  <a:pt x="523" y="856"/>
                </a:cubicBezTo>
                <a:cubicBezTo>
                  <a:pt x="523" y="855"/>
                  <a:pt x="523" y="855"/>
                  <a:pt x="522" y="854"/>
                </a:cubicBezTo>
                <a:close/>
                <a:moveTo>
                  <a:pt x="520" y="856"/>
                </a:moveTo>
                <a:cubicBezTo>
                  <a:pt x="520" y="857"/>
                  <a:pt x="520" y="857"/>
                  <a:pt x="520" y="857"/>
                </a:cubicBezTo>
                <a:cubicBezTo>
                  <a:pt x="520" y="857"/>
                  <a:pt x="520" y="857"/>
                  <a:pt x="520" y="856"/>
                </a:cubicBezTo>
                <a:close/>
                <a:moveTo>
                  <a:pt x="521" y="855"/>
                </a:moveTo>
                <a:cubicBezTo>
                  <a:pt x="521" y="855"/>
                  <a:pt x="521" y="855"/>
                  <a:pt x="521" y="855"/>
                </a:cubicBezTo>
                <a:cubicBezTo>
                  <a:pt x="521" y="855"/>
                  <a:pt x="521" y="855"/>
                  <a:pt x="521" y="855"/>
                </a:cubicBezTo>
                <a:close/>
                <a:moveTo>
                  <a:pt x="527" y="852"/>
                </a:moveTo>
                <a:cubicBezTo>
                  <a:pt x="527" y="852"/>
                  <a:pt x="527" y="852"/>
                  <a:pt x="526" y="852"/>
                </a:cubicBezTo>
                <a:cubicBezTo>
                  <a:pt x="526" y="852"/>
                  <a:pt x="526" y="852"/>
                  <a:pt x="527" y="852"/>
                </a:cubicBezTo>
                <a:close/>
                <a:moveTo>
                  <a:pt x="480" y="852"/>
                </a:moveTo>
                <a:cubicBezTo>
                  <a:pt x="480" y="852"/>
                  <a:pt x="480" y="852"/>
                  <a:pt x="480" y="853"/>
                </a:cubicBezTo>
                <a:cubicBezTo>
                  <a:pt x="480" y="853"/>
                  <a:pt x="480" y="853"/>
                  <a:pt x="480" y="853"/>
                </a:cubicBezTo>
                <a:cubicBezTo>
                  <a:pt x="481" y="853"/>
                  <a:pt x="481" y="853"/>
                  <a:pt x="481" y="853"/>
                </a:cubicBezTo>
                <a:cubicBezTo>
                  <a:pt x="481" y="853"/>
                  <a:pt x="481" y="853"/>
                  <a:pt x="481" y="853"/>
                </a:cubicBezTo>
                <a:cubicBezTo>
                  <a:pt x="481" y="852"/>
                  <a:pt x="481" y="853"/>
                  <a:pt x="481" y="852"/>
                </a:cubicBezTo>
                <a:cubicBezTo>
                  <a:pt x="481" y="852"/>
                  <a:pt x="481" y="852"/>
                  <a:pt x="480" y="852"/>
                </a:cubicBezTo>
                <a:close/>
                <a:moveTo>
                  <a:pt x="528" y="853"/>
                </a:moveTo>
                <a:cubicBezTo>
                  <a:pt x="528" y="853"/>
                  <a:pt x="528" y="853"/>
                  <a:pt x="528" y="853"/>
                </a:cubicBezTo>
                <a:cubicBezTo>
                  <a:pt x="528" y="853"/>
                  <a:pt x="528" y="853"/>
                  <a:pt x="528" y="853"/>
                </a:cubicBezTo>
                <a:cubicBezTo>
                  <a:pt x="528" y="852"/>
                  <a:pt x="528" y="852"/>
                  <a:pt x="528" y="852"/>
                </a:cubicBezTo>
                <a:cubicBezTo>
                  <a:pt x="528" y="852"/>
                  <a:pt x="528" y="852"/>
                  <a:pt x="528" y="853"/>
                </a:cubicBezTo>
                <a:close/>
                <a:moveTo>
                  <a:pt x="549" y="852"/>
                </a:moveTo>
                <a:cubicBezTo>
                  <a:pt x="549" y="852"/>
                  <a:pt x="549" y="852"/>
                  <a:pt x="549" y="852"/>
                </a:cubicBezTo>
                <a:cubicBezTo>
                  <a:pt x="549" y="852"/>
                  <a:pt x="549" y="852"/>
                  <a:pt x="549" y="852"/>
                </a:cubicBezTo>
                <a:close/>
                <a:moveTo>
                  <a:pt x="451" y="852"/>
                </a:moveTo>
                <a:cubicBezTo>
                  <a:pt x="451" y="852"/>
                  <a:pt x="451" y="852"/>
                  <a:pt x="451" y="852"/>
                </a:cubicBezTo>
                <a:cubicBezTo>
                  <a:pt x="451" y="852"/>
                  <a:pt x="451" y="852"/>
                  <a:pt x="451" y="852"/>
                </a:cubicBezTo>
                <a:cubicBezTo>
                  <a:pt x="450" y="852"/>
                  <a:pt x="450" y="852"/>
                  <a:pt x="450" y="852"/>
                </a:cubicBezTo>
                <a:cubicBezTo>
                  <a:pt x="450" y="853"/>
                  <a:pt x="450" y="853"/>
                  <a:pt x="450" y="853"/>
                </a:cubicBezTo>
                <a:cubicBezTo>
                  <a:pt x="451" y="853"/>
                  <a:pt x="451" y="853"/>
                  <a:pt x="451" y="853"/>
                </a:cubicBezTo>
                <a:cubicBezTo>
                  <a:pt x="452" y="853"/>
                  <a:pt x="452" y="853"/>
                  <a:pt x="452" y="853"/>
                </a:cubicBezTo>
                <a:cubicBezTo>
                  <a:pt x="451" y="853"/>
                  <a:pt x="451" y="853"/>
                  <a:pt x="451" y="852"/>
                </a:cubicBezTo>
                <a:close/>
                <a:moveTo>
                  <a:pt x="479" y="852"/>
                </a:moveTo>
                <a:cubicBezTo>
                  <a:pt x="478" y="852"/>
                  <a:pt x="478" y="852"/>
                  <a:pt x="478" y="852"/>
                </a:cubicBezTo>
                <a:cubicBezTo>
                  <a:pt x="478" y="852"/>
                  <a:pt x="478" y="853"/>
                  <a:pt x="478" y="853"/>
                </a:cubicBezTo>
                <a:cubicBezTo>
                  <a:pt x="477" y="853"/>
                  <a:pt x="477" y="853"/>
                  <a:pt x="477" y="853"/>
                </a:cubicBezTo>
                <a:cubicBezTo>
                  <a:pt x="477" y="853"/>
                  <a:pt x="477" y="853"/>
                  <a:pt x="477" y="853"/>
                </a:cubicBezTo>
                <a:cubicBezTo>
                  <a:pt x="476" y="853"/>
                  <a:pt x="476" y="853"/>
                  <a:pt x="476" y="853"/>
                </a:cubicBezTo>
                <a:cubicBezTo>
                  <a:pt x="476" y="853"/>
                  <a:pt x="476" y="853"/>
                  <a:pt x="476" y="853"/>
                </a:cubicBezTo>
                <a:cubicBezTo>
                  <a:pt x="477" y="853"/>
                  <a:pt x="479" y="853"/>
                  <a:pt x="479" y="853"/>
                </a:cubicBezTo>
                <a:cubicBezTo>
                  <a:pt x="479" y="853"/>
                  <a:pt x="479" y="853"/>
                  <a:pt x="479" y="853"/>
                </a:cubicBezTo>
                <a:cubicBezTo>
                  <a:pt x="479" y="853"/>
                  <a:pt x="479" y="853"/>
                  <a:pt x="479" y="852"/>
                </a:cubicBezTo>
                <a:close/>
                <a:moveTo>
                  <a:pt x="526" y="853"/>
                </a:moveTo>
                <a:cubicBezTo>
                  <a:pt x="526" y="853"/>
                  <a:pt x="526" y="853"/>
                  <a:pt x="526" y="853"/>
                </a:cubicBezTo>
                <a:cubicBezTo>
                  <a:pt x="526" y="853"/>
                  <a:pt x="526" y="853"/>
                  <a:pt x="526" y="853"/>
                </a:cubicBezTo>
                <a:cubicBezTo>
                  <a:pt x="526" y="853"/>
                  <a:pt x="526" y="853"/>
                  <a:pt x="526" y="853"/>
                </a:cubicBezTo>
                <a:cubicBezTo>
                  <a:pt x="526" y="852"/>
                  <a:pt x="526" y="852"/>
                  <a:pt x="526" y="852"/>
                </a:cubicBezTo>
                <a:cubicBezTo>
                  <a:pt x="526" y="853"/>
                  <a:pt x="526" y="853"/>
                  <a:pt x="526" y="853"/>
                </a:cubicBezTo>
                <a:close/>
                <a:moveTo>
                  <a:pt x="529" y="852"/>
                </a:moveTo>
                <a:cubicBezTo>
                  <a:pt x="529" y="852"/>
                  <a:pt x="528" y="853"/>
                  <a:pt x="528" y="853"/>
                </a:cubicBezTo>
                <a:cubicBezTo>
                  <a:pt x="529" y="853"/>
                  <a:pt x="529" y="853"/>
                  <a:pt x="529" y="853"/>
                </a:cubicBezTo>
                <a:cubicBezTo>
                  <a:pt x="529" y="852"/>
                  <a:pt x="529" y="853"/>
                  <a:pt x="529" y="852"/>
                </a:cubicBezTo>
                <a:close/>
                <a:moveTo>
                  <a:pt x="492" y="853"/>
                </a:moveTo>
                <a:cubicBezTo>
                  <a:pt x="492" y="853"/>
                  <a:pt x="492" y="853"/>
                  <a:pt x="492" y="853"/>
                </a:cubicBezTo>
                <a:cubicBezTo>
                  <a:pt x="492" y="853"/>
                  <a:pt x="492" y="853"/>
                  <a:pt x="492" y="853"/>
                </a:cubicBezTo>
                <a:cubicBezTo>
                  <a:pt x="492" y="853"/>
                  <a:pt x="492" y="853"/>
                  <a:pt x="492" y="853"/>
                </a:cubicBezTo>
                <a:cubicBezTo>
                  <a:pt x="492" y="853"/>
                  <a:pt x="492" y="853"/>
                  <a:pt x="492" y="853"/>
                </a:cubicBezTo>
                <a:close/>
                <a:moveTo>
                  <a:pt x="502" y="853"/>
                </a:moveTo>
                <a:cubicBezTo>
                  <a:pt x="501" y="853"/>
                  <a:pt x="501" y="853"/>
                  <a:pt x="501" y="853"/>
                </a:cubicBezTo>
                <a:cubicBezTo>
                  <a:pt x="501" y="853"/>
                  <a:pt x="501" y="853"/>
                  <a:pt x="501" y="853"/>
                </a:cubicBezTo>
                <a:cubicBezTo>
                  <a:pt x="501" y="853"/>
                  <a:pt x="501" y="853"/>
                  <a:pt x="501" y="853"/>
                </a:cubicBezTo>
                <a:cubicBezTo>
                  <a:pt x="501" y="853"/>
                  <a:pt x="501" y="853"/>
                  <a:pt x="500" y="853"/>
                </a:cubicBezTo>
                <a:cubicBezTo>
                  <a:pt x="500" y="854"/>
                  <a:pt x="501" y="854"/>
                  <a:pt x="500" y="855"/>
                </a:cubicBezTo>
                <a:cubicBezTo>
                  <a:pt x="501" y="855"/>
                  <a:pt x="501" y="855"/>
                  <a:pt x="501" y="855"/>
                </a:cubicBezTo>
                <a:cubicBezTo>
                  <a:pt x="502" y="855"/>
                  <a:pt x="502" y="855"/>
                  <a:pt x="502" y="855"/>
                </a:cubicBezTo>
                <a:cubicBezTo>
                  <a:pt x="502" y="854"/>
                  <a:pt x="502" y="853"/>
                  <a:pt x="502" y="853"/>
                </a:cubicBezTo>
                <a:close/>
                <a:moveTo>
                  <a:pt x="519" y="853"/>
                </a:moveTo>
                <a:cubicBezTo>
                  <a:pt x="519" y="853"/>
                  <a:pt x="519" y="853"/>
                  <a:pt x="519" y="853"/>
                </a:cubicBezTo>
                <a:cubicBezTo>
                  <a:pt x="519" y="853"/>
                  <a:pt x="519" y="853"/>
                  <a:pt x="519" y="853"/>
                </a:cubicBezTo>
                <a:close/>
                <a:moveTo>
                  <a:pt x="541" y="853"/>
                </a:moveTo>
                <a:cubicBezTo>
                  <a:pt x="541" y="853"/>
                  <a:pt x="541" y="853"/>
                  <a:pt x="541" y="853"/>
                </a:cubicBezTo>
                <a:cubicBezTo>
                  <a:pt x="541" y="853"/>
                  <a:pt x="541" y="853"/>
                  <a:pt x="541" y="853"/>
                </a:cubicBezTo>
                <a:cubicBezTo>
                  <a:pt x="541" y="853"/>
                  <a:pt x="541" y="854"/>
                  <a:pt x="541" y="854"/>
                </a:cubicBezTo>
                <a:cubicBezTo>
                  <a:pt x="541" y="853"/>
                  <a:pt x="541" y="853"/>
                  <a:pt x="541" y="853"/>
                </a:cubicBezTo>
                <a:cubicBezTo>
                  <a:pt x="541" y="853"/>
                  <a:pt x="541" y="853"/>
                  <a:pt x="541" y="853"/>
                </a:cubicBezTo>
                <a:cubicBezTo>
                  <a:pt x="541" y="853"/>
                  <a:pt x="541" y="853"/>
                  <a:pt x="541" y="853"/>
                </a:cubicBezTo>
                <a:cubicBezTo>
                  <a:pt x="541" y="853"/>
                  <a:pt x="541" y="853"/>
                  <a:pt x="541" y="853"/>
                </a:cubicBezTo>
                <a:close/>
                <a:moveTo>
                  <a:pt x="480" y="853"/>
                </a:moveTo>
                <a:cubicBezTo>
                  <a:pt x="480" y="853"/>
                  <a:pt x="479" y="853"/>
                  <a:pt x="480" y="853"/>
                </a:cubicBezTo>
                <a:cubicBezTo>
                  <a:pt x="480" y="853"/>
                  <a:pt x="480" y="853"/>
                  <a:pt x="480" y="853"/>
                </a:cubicBezTo>
                <a:close/>
                <a:moveTo>
                  <a:pt x="512" y="853"/>
                </a:moveTo>
                <a:cubicBezTo>
                  <a:pt x="512" y="854"/>
                  <a:pt x="512" y="854"/>
                  <a:pt x="512" y="854"/>
                </a:cubicBezTo>
                <a:cubicBezTo>
                  <a:pt x="513" y="854"/>
                  <a:pt x="513" y="854"/>
                  <a:pt x="513" y="854"/>
                </a:cubicBezTo>
                <a:cubicBezTo>
                  <a:pt x="513" y="853"/>
                  <a:pt x="513" y="854"/>
                  <a:pt x="514" y="853"/>
                </a:cubicBezTo>
                <a:cubicBezTo>
                  <a:pt x="514" y="853"/>
                  <a:pt x="514" y="853"/>
                  <a:pt x="514" y="853"/>
                </a:cubicBezTo>
                <a:cubicBezTo>
                  <a:pt x="514" y="853"/>
                  <a:pt x="514" y="853"/>
                  <a:pt x="514" y="853"/>
                </a:cubicBezTo>
                <a:cubicBezTo>
                  <a:pt x="513" y="853"/>
                  <a:pt x="513" y="853"/>
                  <a:pt x="512" y="853"/>
                </a:cubicBezTo>
                <a:close/>
                <a:moveTo>
                  <a:pt x="500" y="853"/>
                </a:moveTo>
                <a:cubicBezTo>
                  <a:pt x="500" y="853"/>
                  <a:pt x="500" y="854"/>
                  <a:pt x="500" y="854"/>
                </a:cubicBezTo>
                <a:cubicBezTo>
                  <a:pt x="500" y="853"/>
                  <a:pt x="500" y="853"/>
                  <a:pt x="500" y="853"/>
                </a:cubicBezTo>
                <a:close/>
                <a:moveTo>
                  <a:pt x="466" y="854"/>
                </a:moveTo>
                <a:cubicBezTo>
                  <a:pt x="466" y="854"/>
                  <a:pt x="466" y="854"/>
                  <a:pt x="466" y="854"/>
                </a:cubicBezTo>
                <a:cubicBezTo>
                  <a:pt x="465" y="854"/>
                  <a:pt x="465" y="854"/>
                  <a:pt x="465" y="854"/>
                </a:cubicBezTo>
                <a:cubicBezTo>
                  <a:pt x="464" y="854"/>
                  <a:pt x="464" y="854"/>
                  <a:pt x="464" y="853"/>
                </a:cubicBezTo>
                <a:cubicBezTo>
                  <a:pt x="463" y="853"/>
                  <a:pt x="463" y="854"/>
                  <a:pt x="462" y="854"/>
                </a:cubicBezTo>
                <a:cubicBezTo>
                  <a:pt x="462" y="854"/>
                  <a:pt x="462" y="854"/>
                  <a:pt x="462" y="854"/>
                </a:cubicBezTo>
                <a:cubicBezTo>
                  <a:pt x="462" y="854"/>
                  <a:pt x="462" y="854"/>
                  <a:pt x="462" y="854"/>
                </a:cubicBezTo>
                <a:cubicBezTo>
                  <a:pt x="462" y="854"/>
                  <a:pt x="462" y="855"/>
                  <a:pt x="463" y="856"/>
                </a:cubicBezTo>
                <a:cubicBezTo>
                  <a:pt x="463" y="856"/>
                  <a:pt x="463" y="856"/>
                  <a:pt x="463" y="856"/>
                </a:cubicBezTo>
                <a:cubicBezTo>
                  <a:pt x="463" y="856"/>
                  <a:pt x="463" y="855"/>
                  <a:pt x="463" y="855"/>
                </a:cubicBezTo>
                <a:cubicBezTo>
                  <a:pt x="464" y="855"/>
                  <a:pt x="464" y="855"/>
                  <a:pt x="464" y="855"/>
                </a:cubicBezTo>
                <a:cubicBezTo>
                  <a:pt x="464" y="855"/>
                  <a:pt x="465" y="855"/>
                  <a:pt x="465" y="855"/>
                </a:cubicBezTo>
                <a:cubicBezTo>
                  <a:pt x="466" y="855"/>
                  <a:pt x="465" y="855"/>
                  <a:pt x="465" y="854"/>
                </a:cubicBezTo>
                <a:cubicBezTo>
                  <a:pt x="465" y="854"/>
                  <a:pt x="466" y="854"/>
                  <a:pt x="466" y="854"/>
                </a:cubicBezTo>
                <a:close/>
                <a:moveTo>
                  <a:pt x="463" y="854"/>
                </a:moveTo>
                <a:cubicBezTo>
                  <a:pt x="463" y="854"/>
                  <a:pt x="463" y="854"/>
                  <a:pt x="463" y="854"/>
                </a:cubicBezTo>
                <a:cubicBezTo>
                  <a:pt x="463" y="854"/>
                  <a:pt x="463" y="854"/>
                  <a:pt x="463" y="854"/>
                </a:cubicBezTo>
                <a:cubicBezTo>
                  <a:pt x="463" y="854"/>
                  <a:pt x="463" y="854"/>
                  <a:pt x="463" y="854"/>
                </a:cubicBezTo>
                <a:close/>
                <a:moveTo>
                  <a:pt x="517" y="854"/>
                </a:moveTo>
                <a:cubicBezTo>
                  <a:pt x="517" y="854"/>
                  <a:pt x="517" y="854"/>
                  <a:pt x="517" y="854"/>
                </a:cubicBezTo>
                <a:cubicBezTo>
                  <a:pt x="517" y="853"/>
                  <a:pt x="517" y="853"/>
                  <a:pt x="517" y="853"/>
                </a:cubicBezTo>
                <a:cubicBezTo>
                  <a:pt x="517" y="853"/>
                  <a:pt x="517" y="853"/>
                  <a:pt x="517" y="853"/>
                </a:cubicBezTo>
                <a:lnTo>
                  <a:pt x="517" y="854"/>
                </a:lnTo>
                <a:close/>
                <a:moveTo>
                  <a:pt x="460" y="853"/>
                </a:moveTo>
                <a:cubicBezTo>
                  <a:pt x="460" y="854"/>
                  <a:pt x="460" y="854"/>
                  <a:pt x="460" y="854"/>
                </a:cubicBezTo>
                <a:cubicBezTo>
                  <a:pt x="460" y="855"/>
                  <a:pt x="460" y="855"/>
                  <a:pt x="460" y="855"/>
                </a:cubicBezTo>
                <a:cubicBezTo>
                  <a:pt x="460" y="855"/>
                  <a:pt x="460" y="855"/>
                  <a:pt x="460" y="855"/>
                </a:cubicBezTo>
                <a:cubicBezTo>
                  <a:pt x="462" y="855"/>
                  <a:pt x="462" y="855"/>
                  <a:pt x="462" y="855"/>
                </a:cubicBezTo>
                <a:cubicBezTo>
                  <a:pt x="462" y="854"/>
                  <a:pt x="461" y="854"/>
                  <a:pt x="461" y="853"/>
                </a:cubicBezTo>
                <a:lnTo>
                  <a:pt x="460" y="853"/>
                </a:lnTo>
                <a:close/>
                <a:moveTo>
                  <a:pt x="473" y="853"/>
                </a:moveTo>
                <a:cubicBezTo>
                  <a:pt x="473" y="854"/>
                  <a:pt x="473" y="854"/>
                  <a:pt x="473" y="854"/>
                </a:cubicBezTo>
                <a:cubicBezTo>
                  <a:pt x="473" y="854"/>
                  <a:pt x="473" y="854"/>
                  <a:pt x="473" y="854"/>
                </a:cubicBezTo>
                <a:cubicBezTo>
                  <a:pt x="473" y="853"/>
                  <a:pt x="473" y="854"/>
                  <a:pt x="473" y="853"/>
                </a:cubicBezTo>
                <a:close/>
                <a:moveTo>
                  <a:pt x="475" y="854"/>
                </a:moveTo>
                <a:cubicBezTo>
                  <a:pt x="475" y="854"/>
                  <a:pt x="475" y="854"/>
                  <a:pt x="474" y="853"/>
                </a:cubicBezTo>
                <a:cubicBezTo>
                  <a:pt x="474" y="854"/>
                  <a:pt x="474" y="854"/>
                  <a:pt x="474" y="854"/>
                </a:cubicBezTo>
                <a:cubicBezTo>
                  <a:pt x="474" y="854"/>
                  <a:pt x="474" y="854"/>
                  <a:pt x="474" y="854"/>
                </a:cubicBezTo>
                <a:cubicBezTo>
                  <a:pt x="474" y="854"/>
                  <a:pt x="474" y="854"/>
                  <a:pt x="474" y="854"/>
                </a:cubicBezTo>
                <a:cubicBezTo>
                  <a:pt x="474" y="854"/>
                  <a:pt x="474" y="854"/>
                  <a:pt x="474" y="854"/>
                </a:cubicBezTo>
                <a:cubicBezTo>
                  <a:pt x="475" y="854"/>
                  <a:pt x="475" y="854"/>
                  <a:pt x="475" y="854"/>
                </a:cubicBezTo>
                <a:cubicBezTo>
                  <a:pt x="475" y="854"/>
                  <a:pt x="475" y="854"/>
                  <a:pt x="475" y="854"/>
                </a:cubicBezTo>
                <a:close/>
                <a:moveTo>
                  <a:pt x="484" y="853"/>
                </a:moveTo>
                <a:cubicBezTo>
                  <a:pt x="483" y="854"/>
                  <a:pt x="483" y="854"/>
                  <a:pt x="484" y="854"/>
                </a:cubicBezTo>
                <a:lnTo>
                  <a:pt x="484" y="853"/>
                </a:lnTo>
                <a:close/>
                <a:moveTo>
                  <a:pt x="490" y="854"/>
                </a:moveTo>
                <a:cubicBezTo>
                  <a:pt x="490" y="854"/>
                  <a:pt x="490" y="854"/>
                  <a:pt x="490" y="854"/>
                </a:cubicBezTo>
                <a:cubicBezTo>
                  <a:pt x="490" y="854"/>
                  <a:pt x="490" y="854"/>
                  <a:pt x="490" y="854"/>
                </a:cubicBezTo>
                <a:cubicBezTo>
                  <a:pt x="490" y="854"/>
                  <a:pt x="490" y="854"/>
                  <a:pt x="491" y="854"/>
                </a:cubicBezTo>
                <a:cubicBezTo>
                  <a:pt x="490" y="854"/>
                  <a:pt x="490" y="854"/>
                  <a:pt x="490" y="854"/>
                </a:cubicBezTo>
                <a:close/>
                <a:moveTo>
                  <a:pt x="519" y="854"/>
                </a:moveTo>
                <a:cubicBezTo>
                  <a:pt x="519" y="854"/>
                  <a:pt x="519" y="854"/>
                  <a:pt x="519" y="854"/>
                </a:cubicBezTo>
                <a:cubicBezTo>
                  <a:pt x="519" y="854"/>
                  <a:pt x="519" y="854"/>
                  <a:pt x="519" y="853"/>
                </a:cubicBezTo>
                <a:cubicBezTo>
                  <a:pt x="519" y="854"/>
                  <a:pt x="519" y="854"/>
                  <a:pt x="519" y="854"/>
                </a:cubicBezTo>
                <a:cubicBezTo>
                  <a:pt x="519" y="854"/>
                  <a:pt x="519" y="854"/>
                  <a:pt x="519" y="854"/>
                </a:cubicBezTo>
                <a:close/>
                <a:moveTo>
                  <a:pt x="539" y="853"/>
                </a:moveTo>
                <a:cubicBezTo>
                  <a:pt x="539" y="853"/>
                  <a:pt x="539" y="853"/>
                  <a:pt x="539" y="853"/>
                </a:cubicBezTo>
                <a:cubicBezTo>
                  <a:pt x="539" y="854"/>
                  <a:pt x="539" y="854"/>
                  <a:pt x="539" y="853"/>
                </a:cubicBezTo>
                <a:close/>
                <a:moveTo>
                  <a:pt x="540" y="854"/>
                </a:moveTo>
                <a:cubicBezTo>
                  <a:pt x="541" y="854"/>
                  <a:pt x="540" y="854"/>
                  <a:pt x="541" y="854"/>
                </a:cubicBezTo>
                <a:cubicBezTo>
                  <a:pt x="540" y="854"/>
                  <a:pt x="540" y="854"/>
                  <a:pt x="540" y="854"/>
                </a:cubicBezTo>
                <a:cubicBezTo>
                  <a:pt x="540" y="854"/>
                  <a:pt x="540" y="854"/>
                  <a:pt x="540" y="854"/>
                </a:cubicBezTo>
                <a:close/>
                <a:moveTo>
                  <a:pt x="467" y="854"/>
                </a:moveTo>
                <a:cubicBezTo>
                  <a:pt x="466" y="854"/>
                  <a:pt x="466" y="854"/>
                  <a:pt x="466" y="854"/>
                </a:cubicBezTo>
                <a:cubicBezTo>
                  <a:pt x="466" y="854"/>
                  <a:pt x="466" y="854"/>
                  <a:pt x="466" y="855"/>
                </a:cubicBezTo>
                <a:cubicBezTo>
                  <a:pt x="466" y="855"/>
                  <a:pt x="466" y="855"/>
                  <a:pt x="466" y="855"/>
                </a:cubicBezTo>
                <a:cubicBezTo>
                  <a:pt x="467" y="855"/>
                  <a:pt x="467" y="855"/>
                  <a:pt x="467" y="854"/>
                </a:cubicBezTo>
                <a:cubicBezTo>
                  <a:pt x="467" y="854"/>
                  <a:pt x="467" y="854"/>
                  <a:pt x="467" y="854"/>
                </a:cubicBezTo>
                <a:cubicBezTo>
                  <a:pt x="467" y="854"/>
                  <a:pt x="467" y="854"/>
                  <a:pt x="467" y="854"/>
                </a:cubicBezTo>
                <a:close/>
                <a:moveTo>
                  <a:pt x="493" y="854"/>
                </a:moveTo>
                <a:cubicBezTo>
                  <a:pt x="493" y="854"/>
                  <a:pt x="493" y="854"/>
                  <a:pt x="493" y="854"/>
                </a:cubicBezTo>
                <a:cubicBezTo>
                  <a:pt x="493" y="854"/>
                  <a:pt x="493" y="854"/>
                  <a:pt x="493" y="854"/>
                </a:cubicBezTo>
                <a:close/>
                <a:moveTo>
                  <a:pt x="491" y="855"/>
                </a:moveTo>
                <a:cubicBezTo>
                  <a:pt x="491" y="855"/>
                  <a:pt x="491" y="855"/>
                  <a:pt x="491" y="855"/>
                </a:cubicBezTo>
                <a:cubicBezTo>
                  <a:pt x="491" y="855"/>
                  <a:pt x="491" y="855"/>
                  <a:pt x="491" y="855"/>
                </a:cubicBezTo>
                <a:cubicBezTo>
                  <a:pt x="491" y="855"/>
                  <a:pt x="491" y="855"/>
                  <a:pt x="491" y="855"/>
                </a:cubicBezTo>
                <a:cubicBezTo>
                  <a:pt x="492" y="855"/>
                  <a:pt x="491" y="855"/>
                  <a:pt x="492" y="855"/>
                </a:cubicBezTo>
                <a:cubicBezTo>
                  <a:pt x="491" y="855"/>
                  <a:pt x="491" y="855"/>
                  <a:pt x="491" y="854"/>
                </a:cubicBezTo>
                <a:cubicBezTo>
                  <a:pt x="491" y="855"/>
                  <a:pt x="491" y="855"/>
                  <a:pt x="491" y="855"/>
                </a:cubicBezTo>
                <a:close/>
                <a:moveTo>
                  <a:pt x="473" y="855"/>
                </a:moveTo>
                <a:cubicBezTo>
                  <a:pt x="473" y="855"/>
                  <a:pt x="473" y="855"/>
                  <a:pt x="473" y="855"/>
                </a:cubicBezTo>
                <a:cubicBezTo>
                  <a:pt x="473" y="856"/>
                  <a:pt x="473" y="856"/>
                  <a:pt x="473" y="856"/>
                </a:cubicBezTo>
                <a:cubicBezTo>
                  <a:pt x="473" y="856"/>
                  <a:pt x="473" y="856"/>
                  <a:pt x="474" y="855"/>
                </a:cubicBezTo>
                <a:cubicBezTo>
                  <a:pt x="474" y="856"/>
                  <a:pt x="474" y="856"/>
                  <a:pt x="474" y="856"/>
                </a:cubicBezTo>
                <a:cubicBezTo>
                  <a:pt x="474" y="856"/>
                  <a:pt x="474" y="856"/>
                  <a:pt x="474" y="856"/>
                </a:cubicBezTo>
                <a:cubicBezTo>
                  <a:pt x="474" y="855"/>
                  <a:pt x="474" y="855"/>
                  <a:pt x="474" y="855"/>
                </a:cubicBezTo>
                <a:cubicBezTo>
                  <a:pt x="473" y="855"/>
                  <a:pt x="474" y="855"/>
                  <a:pt x="473" y="855"/>
                </a:cubicBezTo>
                <a:close/>
                <a:moveTo>
                  <a:pt x="510" y="855"/>
                </a:moveTo>
                <a:cubicBezTo>
                  <a:pt x="510" y="855"/>
                  <a:pt x="510" y="855"/>
                  <a:pt x="510" y="856"/>
                </a:cubicBezTo>
                <a:cubicBezTo>
                  <a:pt x="510" y="856"/>
                  <a:pt x="510" y="856"/>
                  <a:pt x="510" y="856"/>
                </a:cubicBezTo>
                <a:cubicBezTo>
                  <a:pt x="510" y="856"/>
                  <a:pt x="510" y="856"/>
                  <a:pt x="511" y="856"/>
                </a:cubicBezTo>
                <a:cubicBezTo>
                  <a:pt x="511" y="855"/>
                  <a:pt x="511" y="855"/>
                  <a:pt x="510" y="855"/>
                </a:cubicBezTo>
                <a:close/>
                <a:moveTo>
                  <a:pt x="469" y="856"/>
                </a:moveTo>
                <a:cubicBezTo>
                  <a:pt x="469" y="856"/>
                  <a:pt x="469" y="856"/>
                  <a:pt x="469" y="856"/>
                </a:cubicBezTo>
                <a:cubicBezTo>
                  <a:pt x="469" y="855"/>
                  <a:pt x="469" y="855"/>
                  <a:pt x="469" y="855"/>
                </a:cubicBezTo>
                <a:cubicBezTo>
                  <a:pt x="469" y="855"/>
                  <a:pt x="469" y="855"/>
                  <a:pt x="469" y="856"/>
                </a:cubicBezTo>
                <a:close/>
                <a:moveTo>
                  <a:pt x="470" y="855"/>
                </a:moveTo>
                <a:cubicBezTo>
                  <a:pt x="470" y="855"/>
                  <a:pt x="470" y="855"/>
                  <a:pt x="470" y="855"/>
                </a:cubicBezTo>
                <a:cubicBezTo>
                  <a:pt x="470" y="855"/>
                  <a:pt x="470" y="855"/>
                  <a:pt x="470" y="855"/>
                </a:cubicBezTo>
                <a:cubicBezTo>
                  <a:pt x="470" y="855"/>
                  <a:pt x="470" y="855"/>
                  <a:pt x="470" y="855"/>
                </a:cubicBezTo>
                <a:cubicBezTo>
                  <a:pt x="470" y="855"/>
                  <a:pt x="470" y="855"/>
                  <a:pt x="470" y="855"/>
                </a:cubicBezTo>
                <a:close/>
                <a:moveTo>
                  <a:pt x="473" y="856"/>
                </a:moveTo>
                <a:cubicBezTo>
                  <a:pt x="473" y="856"/>
                  <a:pt x="473" y="856"/>
                  <a:pt x="473" y="856"/>
                </a:cubicBezTo>
                <a:cubicBezTo>
                  <a:pt x="473" y="856"/>
                  <a:pt x="473" y="856"/>
                  <a:pt x="473" y="856"/>
                </a:cubicBezTo>
                <a:cubicBezTo>
                  <a:pt x="473" y="856"/>
                  <a:pt x="473" y="855"/>
                  <a:pt x="472" y="855"/>
                </a:cubicBezTo>
                <a:cubicBezTo>
                  <a:pt x="472" y="856"/>
                  <a:pt x="473" y="856"/>
                  <a:pt x="473" y="856"/>
                </a:cubicBezTo>
                <a:close/>
                <a:moveTo>
                  <a:pt x="534" y="855"/>
                </a:moveTo>
                <a:cubicBezTo>
                  <a:pt x="534" y="855"/>
                  <a:pt x="534" y="855"/>
                  <a:pt x="534" y="855"/>
                </a:cubicBezTo>
                <a:cubicBezTo>
                  <a:pt x="534" y="855"/>
                  <a:pt x="534" y="855"/>
                  <a:pt x="534" y="855"/>
                </a:cubicBezTo>
                <a:cubicBezTo>
                  <a:pt x="534" y="855"/>
                  <a:pt x="534" y="855"/>
                  <a:pt x="534" y="855"/>
                </a:cubicBezTo>
                <a:close/>
                <a:moveTo>
                  <a:pt x="442" y="855"/>
                </a:moveTo>
                <a:cubicBezTo>
                  <a:pt x="442" y="855"/>
                  <a:pt x="442" y="855"/>
                  <a:pt x="442" y="855"/>
                </a:cubicBezTo>
                <a:cubicBezTo>
                  <a:pt x="442" y="855"/>
                  <a:pt x="442" y="855"/>
                  <a:pt x="442" y="855"/>
                </a:cubicBezTo>
                <a:close/>
                <a:moveTo>
                  <a:pt x="467" y="855"/>
                </a:moveTo>
                <a:cubicBezTo>
                  <a:pt x="468" y="855"/>
                  <a:pt x="468" y="856"/>
                  <a:pt x="468" y="855"/>
                </a:cubicBezTo>
                <a:cubicBezTo>
                  <a:pt x="468" y="855"/>
                  <a:pt x="468" y="855"/>
                  <a:pt x="467" y="855"/>
                </a:cubicBezTo>
                <a:close/>
                <a:moveTo>
                  <a:pt x="471" y="856"/>
                </a:moveTo>
                <a:cubicBezTo>
                  <a:pt x="472" y="856"/>
                  <a:pt x="472" y="856"/>
                  <a:pt x="472" y="856"/>
                </a:cubicBezTo>
                <a:cubicBezTo>
                  <a:pt x="472" y="855"/>
                  <a:pt x="472" y="855"/>
                  <a:pt x="472" y="855"/>
                </a:cubicBezTo>
                <a:cubicBezTo>
                  <a:pt x="471" y="855"/>
                  <a:pt x="471" y="855"/>
                  <a:pt x="471" y="855"/>
                </a:cubicBezTo>
                <a:lnTo>
                  <a:pt x="471" y="856"/>
                </a:lnTo>
                <a:close/>
                <a:moveTo>
                  <a:pt x="475" y="855"/>
                </a:moveTo>
                <a:cubicBezTo>
                  <a:pt x="475" y="855"/>
                  <a:pt x="475" y="855"/>
                  <a:pt x="475" y="856"/>
                </a:cubicBezTo>
                <a:cubicBezTo>
                  <a:pt x="475" y="856"/>
                  <a:pt x="475" y="856"/>
                  <a:pt x="476" y="855"/>
                </a:cubicBezTo>
                <a:cubicBezTo>
                  <a:pt x="476" y="855"/>
                  <a:pt x="476" y="855"/>
                  <a:pt x="476" y="855"/>
                </a:cubicBezTo>
                <a:cubicBezTo>
                  <a:pt x="476" y="855"/>
                  <a:pt x="476" y="855"/>
                  <a:pt x="475" y="855"/>
                </a:cubicBezTo>
                <a:close/>
                <a:moveTo>
                  <a:pt x="493" y="855"/>
                </a:moveTo>
                <a:cubicBezTo>
                  <a:pt x="493" y="855"/>
                  <a:pt x="493" y="856"/>
                  <a:pt x="492" y="856"/>
                </a:cubicBezTo>
                <a:cubicBezTo>
                  <a:pt x="493" y="857"/>
                  <a:pt x="493" y="857"/>
                  <a:pt x="493" y="857"/>
                </a:cubicBezTo>
                <a:cubicBezTo>
                  <a:pt x="494" y="857"/>
                  <a:pt x="494" y="857"/>
                  <a:pt x="494" y="857"/>
                </a:cubicBezTo>
                <a:cubicBezTo>
                  <a:pt x="494" y="857"/>
                  <a:pt x="494" y="856"/>
                  <a:pt x="493" y="855"/>
                </a:cubicBezTo>
                <a:close/>
                <a:moveTo>
                  <a:pt x="519" y="855"/>
                </a:moveTo>
                <a:cubicBezTo>
                  <a:pt x="518" y="856"/>
                  <a:pt x="518" y="856"/>
                  <a:pt x="517" y="857"/>
                </a:cubicBezTo>
                <a:cubicBezTo>
                  <a:pt x="517" y="857"/>
                  <a:pt x="517" y="857"/>
                  <a:pt x="517" y="857"/>
                </a:cubicBezTo>
                <a:cubicBezTo>
                  <a:pt x="518" y="857"/>
                  <a:pt x="518" y="857"/>
                  <a:pt x="518" y="857"/>
                </a:cubicBezTo>
                <a:cubicBezTo>
                  <a:pt x="519" y="857"/>
                  <a:pt x="518" y="857"/>
                  <a:pt x="519" y="857"/>
                </a:cubicBezTo>
                <a:cubicBezTo>
                  <a:pt x="519" y="857"/>
                  <a:pt x="519" y="856"/>
                  <a:pt x="519" y="855"/>
                </a:cubicBezTo>
                <a:close/>
                <a:moveTo>
                  <a:pt x="488" y="856"/>
                </a:moveTo>
                <a:cubicBezTo>
                  <a:pt x="488" y="857"/>
                  <a:pt x="488" y="857"/>
                  <a:pt x="488" y="857"/>
                </a:cubicBezTo>
                <a:cubicBezTo>
                  <a:pt x="488" y="857"/>
                  <a:pt x="488" y="857"/>
                  <a:pt x="489" y="857"/>
                </a:cubicBezTo>
                <a:cubicBezTo>
                  <a:pt x="489" y="857"/>
                  <a:pt x="489" y="856"/>
                  <a:pt x="489" y="855"/>
                </a:cubicBezTo>
                <a:cubicBezTo>
                  <a:pt x="489" y="855"/>
                  <a:pt x="489" y="855"/>
                  <a:pt x="489" y="855"/>
                </a:cubicBezTo>
                <a:cubicBezTo>
                  <a:pt x="489" y="856"/>
                  <a:pt x="488" y="856"/>
                  <a:pt x="488" y="856"/>
                </a:cubicBezTo>
                <a:close/>
                <a:moveTo>
                  <a:pt x="530" y="855"/>
                </a:moveTo>
                <a:cubicBezTo>
                  <a:pt x="530" y="856"/>
                  <a:pt x="529" y="856"/>
                  <a:pt x="529" y="856"/>
                </a:cubicBezTo>
                <a:cubicBezTo>
                  <a:pt x="530" y="856"/>
                  <a:pt x="530" y="856"/>
                  <a:pt x="530" y="856"/>
                </a:cubicBezTo>
                <a:cubicBezTo>
                  <a:pt x="530" y="856"/>
                  <a:pt x="530" y="856"/>
                  <a:pt x="530" y="856"/>
                </a:cubicBezTo>
                <a:cubicBezTo>
                  <a:pt x="530" y="856"/>
                  <a:pt x="530" y="856"/>
                  <a:pt x="530" y="856"/>
                </a:cubicBezTo>
                <a:cubicBezTo>
                  <a:pt x="530" y="855"/>
                  <a:pt x="530" y="856"/>
                  <a:pt x="530" y="855"/>
                </a:cubicBezTo>
                <a:close/>
                <a:moveTo>
                  <a:pt x="476" y="856"/>
                </a:moveTo>
                <a:cubicBezTo>
                  <a:pt x="477" y="856"/>
                  <a:pt x="477" y="856"/>
                  <a:pt x="477" y="856"/>
                </a:cubicBezTo>
                <a:cubicBezTo>
                  <a:pt x="477" y="856"/>
                  <a:pt x="477" y="856"/>
                  <a:pt x="477" y="855"/>
                </a:cubicBezTo>
                <a:cubicBezTo>
                  <a:pt x="477" y="856"/>
                  <a:pt x="476" y="856"/>
                  <a:pt x="476" y="856"/>
                </a:cubicBezTo>
                <a:close/>
                <a:moveTo>
                  <a:pt x="506" y="855"/>
                </a:moveTo>
                <a:cubicBezTo>
                  <a:pt x="506" y="855"/>
                  <a:pt x="506" y="855"/>
                  <a:pt x="506" y="855"/>
                </a:cubicBezTo>
                <a:cubicBezTo>
                  <a:pt x="506" y="856"/>
                  <a:pt x="506" y="856"/>
                  <a:pt x="506" y="855"/>
                </a:cubicBezTo>
                <a:close/>
                <a:moveTo>
                  <a:pt x="524" y="857"/>
                </a:moveTo>
                <a:cubicBezTo>
                  <a:pt x="525" y="857"/>
                  <a:pt x="525" y="857"/>
                  <a:pt x="525" y="857"/>
                </a:cubicBezTo>
                <a:cubicBezTo>
                  <a:pt x="525" y="855"/>
                  <a:pt x="525" y="855"/>
                  <a:pt x="525" y="855"/>
                </a:cubicBezTo>
                <a:cubicBezTo>
                  <a:pt x="525" y="856"/>
                  <a:pt x="524" y="856"/>
                  <a:pt x="524" y="856"/>
                </a:cubicBezTo>
                <a:lnTo>
                  <a:pt x="524" y="857"/>
                </a:lnTo>
                <a:close/>
                <a:moveTo>
                  <a:pt x="468" y="856"/>
                </a:moveTo>
                <a:cubicBezTo>
                  <a:pt x="468" y="856"/>
                  <a:pt x="468" y="856"/>
                  <a:pt x="468" y="856"/>
                </a:cubicBezTo>
                <a:cubicBezTo>
                  <a:pt x="468" y="856"/>
                  <a:pt x="468" y="856"/>
                  <a:pt x="468" y="856"/>
                </a:cubicBezTo>
                <a:cubicBezTo>
                  <a:pt x="468" y="856"/>
                  <a:pt x="468" y="856"/>
                  <a:pt x="468" y="856"/>
                </a:cubicBezTo>
                <a:cubicBezTo>
                  <a:pt x="468" y="856"/>
                  <a:pt x="468" y="856"/>
                  <a:pt x="468" y="856"/>
                </a:cubicBezTo>
                <a:cubicBezTo>
                  <a:pt x="468" y="856"/>
                  <a:pt x="469" y="856"/>
                  <a:pt x="468" y="856"/>
                </a:cubicBezTo>
                <a:close/>
                <a:moveTo>
                  <a:pt x="484" y="856"/>
                </a:moveTo>
                <a:cubicBezTo>
                  <a:pt x="483" y="856"/>
                  <a:pt x="483" y="856"/>
                  <a:pt x="483" y="856"/>
                </a:cubicBezTo>
                <a:cubicBezTo>
                  <a:pt x="482" y="856"/>
                  <a:pt x="482" y="856"/>
                  <a:pt x="482" y="856"/>
                </a:cubicBezTo>
                <a:cubicBezTo>
                  <a:pt x="482" y="856"/>
                  <a:pt x="482" y="856"/>
                  <a:pt x="482" y="856"/>
                </a:cubicBezTo>
                <a:cubicBezTo>
                  <a:pt x="482" y="856"/>
                  <a:pt x="482" y="856"/>
                  <a:pt x="482" y="856"/>
                </a:cubicBezTo>
                <a:cubicBezTo>
                  <a:pt x="482" y="857"/>
                  <a:pt x="482" y="857"/>
                  <a:pt x="482" y="857"/>
                </a:cubicBezTo>
                <a:cubicBezTo>
                  <a:pt x="482" y="857"/>
                  <a:pt x="482" y="857"/>
                  <a:pt x="482" y="857"/>
                </a:cubicBezTo>
                <a:cubicBezTo>
                  <a:pt x="482" y="856"/>
                  <a:pt x="482" y="856"/>
                  <a:pt x="482" y="856"/>
                </a:cubicBezTo>
                <a:cubicBezTo>
                  <a:pt x="482" y="857"/>
                  <a:pt x="483" y="857"/>
                  <a:pt x="483" y="857"/>
                </a:cubicBezTo>
                <a:cubicBezTo>
                  <a:pt x="483" y="857"/>
                  <a:pt x="483" y="856"/>
                  <a:pt x="484" y="856"/>
                </a:cubicBezTo>
                <a:cubicBezTo>
                  <a:pt x="484" y="856"/>
                  <a:pt x="484" y="857"/>
                  <a:pt x="484" y="857"/>
                </a:cubicBezTo>
                <a:cubicBezTo>
                  <a:pt x="484" y="857"/>
                  <a:pt x="484" y="857"/>
                  <a:pt x="484" y="857"/>
                </a:cubicBezTo>
                <a:cubicBezTo>
                  <a:pt x="484" y="857"/>
                  <a:pt x="484" y="856"/>
                  <a:pt x="484" y="856"/>
                </a:cubicBezTo>
                <a:cubicBezTo>
                  <a:pt x="484" y="856"/>
                  <a:pt x="484" y="856"/>
                  <a:pt x="484" y="856"/>
                </a:cubicBezTo>
                <a:close/>
                <a:moveTo>
                  <a:pt x="500" y="856"/>
                </a:moveTo>
                <a:cubicBezTo>
                  <a:pt x="500" y="856"/>
                  <a:pt x="500" y="856"/>
                  <a:pt x="500" y="856"/>
                </a:cubicBezTo>
                <a:cubicBezTo>
                  <a:pt x="500" y="856"/>
                  <a:pt x="500" y="856"/>
                  <a:pt x="500" y="856"/>
                </a:cubicBezTo>
                <a:cubicBezTo>
                  <a:pt x="500" y="856"/>
                  <a:pt x="500" y="856"/>
                  <a:pt x="500" y="856"/>
                </a:cubicBezTo>
                <a:cubicBezTo>
                  <a:pt x="500" y="856"/>
                  <a:pt x="500" y="856"/>
                  <a:pt x="500" y="856"/>
                </a:cubicBezTo>
                <a:close/>
                <a:moveTo>
                  <a:pt x="505" y="856"/>
                </a:moveTo>
                <a:cubicBezTo>
                  <a:pt x="505" y="857"/>
                  <a:pt x="505" y="857"/>
                  <a:pt x="504" y="858"/>
                </a:cubicBezTo>
                <a:cubicBezTo>
                  <a:pt x="504" y="858"/>
                  <a:pt x="504" y="858"/>
                  <a:pt x="504" y="858"/>
                </a:cubicBezTo>
                <a:cubicBezTo>
                  <a:pt x="504" y="858"/>
                  <a:pt x="504" y="858"/>
                  <a:pt x="505" y="857"/>
                </a:cubicBezTo>
                <a:cubicBezTo>
                  <a:pt x="505" y="857"/>
                  <a:pt x="506" y="857"/>
                  <a:pt x="506" y="857"/>
                </a:cubicBezTo>
                <a:cubicBezTo>
                  <a:pt x="506" y="857"/>
                  <a:pt x="506" y="857"/>
                  <a:pt x="506" y="857"/>
                </a:cubicBezTo>
                <a:cubicBezTo>
                  <a:pt x="506" y="857"/>
                  <a:pt x="506" y="857"/>
                  <a:pt x="505" y="857"/>
                </a:cubicBezTo>
                <a:cubicBezTo>
                  <a:pt x="505" y="856"/>
                  <a:pt x="505" y="856"/>
                  <a:pt x="505" y="856"/>
                </a:cubicBezTo>
                <a:close/>
                <a:moveTo>
                  <a:pt x="479" y="856"/>
                </a:moveTo>
                <a:cubicBezTo>
                  <a:pt x="479" y="856"/>
                  <a:pt x="479" y="856"/>
                  <a:pt x="479" y="856"/>
                </a:cubicBezTo>
                <a:cubicBezTo>
                  <a:pt x="479" y="856"/>
                  <a:pt x="479" y="856"/>
                  <a:pt x="479" y="856"/>
                </a:cubicBezTo>
                <a:cubicBezTo>
                  <a:pt x="479" y="857"/>
                  <a:pt x="480" y="857"/>
                  <a:pt x="480" y="857"/>
                </a:cubicBezTo>
                <a:cubicBezTo>
                  <a:pt x="480" y="857"/>
                  <a:pt x="480" y="857"/>
                  <a:pt x="480" y="857"/>
                </a:cubicBezTo>
                <a:cubicBezTo>
                  <a:pt x="480" y="856"/>
                  <a:pt x="480" y="856"/>
                  <a:pt x="480" y="856"/>
                </a:cubicBezTo>
                <a:cubicBezTo>
                  <a:pt x="480" y="856"/>
                  <a:pt x="480" y="856"/>
                  <a:pt x="479" y="856"/>
                </a:cubicBezTo>
                <a:close/>
                <a:moveTo>
                  <a:pt x="481" y="856"/>
                </a:moveTo>
                <a:cubicBezTo>
                  <a:pt x="481" y="856"/>
                  <a:pt x="481" y="856"/>
                  <a:pt x="481" y="856"/>
                </a:cubicBezTo>
                <a:cubicBezTo>
                  <a:pt x="481" y="856"/>
                  <a:pt x="481" y="856"/>
                  <a:pt x="481" y="856"/>
                </a:cubicBezTo>
                <a:cubicBezTo>
                  <a:pt x="481" y="856"/>
                  <a:pt x="481" y="856"/>
                  <a:pt x="481" y="856"/>
                </a:cubicBezTo>
                <a:cubicBezTo>
                  <a:pt x="481" y="856"/>
                  <a:pt x="481" y="856"/>
                  <a:pt x="481" y="856"/>
                </a:cubicBezTo>
                <a:close/>
                <a:moveTo>
                  <a:pt x="526" y="856"/>
                </a:moveTo>
                <a:cubicBezTo>
                  <a:pt x="526" y="856"/>
                  <a:pt x="526" y="856"/>
                  <a:pt x="526" y="856"/>
                </a:cubicBezTo>
                <a:cubicBezTo>
                  <a:pt x="526" y="856"/>
                  <a:pt x="526" y="856"/>
                  <a:pt x="526" y="856"/>
                </a:cubicBezTo>
                <a:close/>
                <a:moveTo>
                  <a:pt x="478" y="856"/>
                </a:moveTo>
                <a:cubicBezTo>
                  <a:pt x="478" y="856"/>
                  <a:pt x="478" y="856"/>
                  <a:pt x="478" y="856"/>
                </a:cubicBezTo>
                <a:cubicBezTo>
                  <a:pt x="478" y="856"/>
                  <a:pt x="478" y="856"/>
                  <a:pt x="478" y="856"/>
                </a:cubicBezTo>
                <a:close/>
                <a:moveTo>
                  <a:pt x="495" y="857"/>
                </a:moveTo>
                <a:cubicBezTo>
                  <a:pt x="496" y="857"/>
                  <a:pt x="496" y="857"/>
                  <a:pt x="496" y="857"/>
                </a:cubicBezTo>
                <a:cubicBezTo>
                  <a:pt x="496" y="856"/>
                  <a:pt x="496" y="856"/>
                  <a:pt x="496" y="856"/>
                </a:cubicBezTo>
                <a:cubicBezTo>
                  <a:pt x="496" y="856"/>
                  <a:pt x="496" y="856"/>
                  <a:pt x="496" y="856"/>
                </a:cubicBezTo>
                <a:cubicBezTo>
                  <a:pt x="496" y="856"/>
                  <a:pt x="496" y="857"/>
                  <a:pt x="495" y="857"/>
                </a:cubicBezTo>
                <a:close/>
                <a:moveTo>
                  <a:pt x="491" y="857"/>
                </a:moveTo>
                <a:cubicBezTo>
                  <a:pt x="491" y="857"/>
                  <a:pt x="491" y="857"/>
                  <a:pt x="491" y="857"/>
                </a:cubicBezTo>
                <a:cubicBezTo>
                  <a:pt x="491" y="857"/>
                  <a:pt x="491" y="857"/>
                  <a:pt x="491" y="857"/>
                </a:cubicBezTo>
                <a:cubicBezTo>
                  <a:pt x="491" y="857"/>
                  <a:pt x="491" y="857"/>
                  <a:pt x="491" y="856"/>
                </a:cubicBezTo>
                <a:cubicBezTo>
                  <a:pt x="491" y="857"/>
                  <a:pt x="491" y="857"/>
                  <a:pt x="491" y="857"/>
                </a:cubicBezTo>
                <a:close/>
                <a:moveTo>
                  <a:pt x="490" y="857"/>
                </a:moveTo>
                <a:cubicBezTo>
                  <a:pt x="490" y="857"/>
                  <a:pt x="490" y="857"/>
                  <a:pt x="490" y="857"/>
                </a:cubicBezTo>
                <a:cubicBezTo>
                  <a:pt x="490" y="857"/>
                  <a:pt x="490" y="857"/>
                  <a:pt x="490" y="857"/>
                </a:cubicBezTo>
                <a:cubicBezTo>
                  <a:pt x="490" y="857"/>
                  <a:pt x="490" y="857"/>
                  <a:pt x="490" y="857"/>
                </a:cubicBezTo>
                <a:close/>
                <a:moveTo>
                  <a:pt x="498" y="857"/>
                </a:moveTo>
                <a:cubicBezTo>
                  <a:pt x="498" y="857"/>
                  <a:pt x="498" y="857"/>
                  <a:pt x="498" y="858"/>
                </a:cubicBezTo>
                <a:cubicBezTo>
                  <a:pt x="499" y="858"/>
                  <a:pt x="499" y="858"/>
                  <a:pt x="499" y="858"/>
                </a:cubicBezTo>
                <a:cubicBezTo>
                  <a:pt x="499" y="857"/>
                  <a:pt x="499" y="857"/>
                  <a:pt x="498" y="857"/>
                </a:cubicBezTo>
                <a:cubicBezTo>
                  <a:pt x="498" y="857"/>
                  <a:pt x="498" y="857"/>
                  <a:pt x="498" y="857"/>
                </a:cubicBezTo>
                <a:close/>
                <a:moveTo>
                  <a:pt x="499" y="857"/>
                </a:moveTo>
                <a:cubicBezTo>
                  <a:pt x="499" y="857"/>
                  <a:pt x="499" y="857"/>
                  <a:pt x="499" y="858"/>
                </a:cubicBezTo>
                <a:cubicBezTo>
                  <a:pt x="499" y="858"/>
                  <a:pt x="500" y="858"/>
                  <a:pt x="500" y="858"/>
                </a:cubicBezTo>
                <a:cubicBezTo>
                  <a:pt x="500" y="858"/>
                  <a:pt x="500" y="858"/>
                  <a:pt x="500" y="858"/>
                </a:cubicBezTo>
                <a:cubicBezTo>
                  <a:pt x="500" y="858"/>
                  <a:pt x="500" y="858"/>
                  <a:pt x="500" y="858"/>
                </a:cubicBezTo>
                <a:cubicBezTo>
                  <a:pt x="500" y="857"/>
                  <a:pt x="500" y="857"/>
                  <a:pt x="499" y="857"/>
                </a:cubicBezTo>
                <a:close/>
                <a:moveTo>
                  <a:pt x="502" y="857"/>
                </a:moveTo>
                <a:cubicBezTo>
                  <a:pt x="502" y="858"/>
                  <a:pt x="502" y="858"/>
                  <a:pt x="502" y="858"/>
                </a:cubicBezTo>
                <a:cubicBezTo>
                  <a:pt x="502" y="858"/>
                  <a:pt x="502" y="858"/>
                  <a:pt x="502" y="858"/>
                </a:cubicBezTo>
                <a:cubicBezTo>
                  <a:pt x="502" y="857"/>
                  <a:pt x="503" y="858"/>
                  <a:pt x="502" y="857"/>
                </a:cubicBezTo>
                <a:close/>
                <a:moveTo>
                  <a:pt x="508" y="858"/>
                </a:moveTo>
                <a:cubicBezTo>
                  <a:pt x="508" y="857"/>
                  <a:pt x="508" y="857"/>
                  <a:pt x="508" y="857"/>
                </a:cubicBezTo>
                <a:cubicBezTo>
                  <a:pt x="507" y="857"/>
                  <a:pt x="507" y="857"/>
                  <a:pt x="507" y="857"/>
                </a:cubicBezTo>
                <a:cubicBezTo>
                  <a:pt x="507" y="858"/>
                  <a:pt x="507" y="858"/>
                  <a:pt x="507" y="858"/>
                </a:cubicBezTo>
                <a:lnTo>
                  <a:pt x="508" y="858"/>
                </a:lnTo>
                <a:close/>
                <a:moveTo>
                  <a:pt x="501" y="858"/>
                </a:moveTo>
                <a:cubicBezTo>
                  <a:pt x="501" y="858"/>
                  <a:pt x="501" y="858"/>
                  <a:pt x="501" y="858"/>
                </a:cubicBezTo>
                <a:cubicBezTo>
                  <a:pt x="500" y="858"/>
                  <a:pt x="501" y="858"/>
                  <a:pt x="500" y="858"/>
                </a:cubicBezTo>
                <a:cubicBezTo>
                  <a:pt x="501" y="858"/>
                  <a:pt x="501" y="858"/>
                  <a:pt x="501" y="858"/>
                </a:cubicBezTo>
                <a:cubicBezTo>
                  <a:pt x="501" y="858"/>
                  <a:pt x="501" y="858"/>
                  <a:pt x="501" y="858"/>
                </a:cubicBezTo>
                <a:cubicBezTo>
                  <a:pt x="501" y="858"/>
                  <a:pt x="501" y="858"/>
                  <a:pt x="501" y="858"/>
                </a:cubicBezTo>
                <a:close/>
                <a:moveTo>
                  <a:pt x="508" y="860"/>
                </a:moveTo>
                <a:cubicBezTo>
                  <a:pt x="507" y="860"/>
                  <a:pt x="508" y="860"/>
                  <a:pt x="507" y="861"/>
                </a:cubicBezTo>
                <a:cubicBezTo>
                  <a:pt x="508" y="861"/>
                  <a:pt x="508" y="861"/>
                  <a:pt x="508" y="861"/>
                </a:cubicBezTo>
                <a:cubicBezTo>
                  <a:pt x="508" y="861"/>
                  <a:pt x="508" y="861"/>
                  <a:pt x="508" y="861"/>
                </a:cubicBezTo>
                <a:cubicBezTo>
                  <a:pt x="508" y="861"/>
                  <a:pt x="508" y="861"/>
                  <a:pt x="508" y="861"/>
                </a:cubicBezTo>
                <a:cubicBezTo>
                  <a:pt x="508" y="861"/>
                  <a:pt x="508" y="860"/>
                  <a:pt x="508" y="860"/>
                </a:cubicBezTo>
                <a:cubicBezTo>
                  <a:pt x="508" y="860"/>
                  <a:pt x="508" y="860"/>
                  <a:pt x="508" y="860"/>
                </a:cubicBezTo>
                <a:cubicBezTo>
                  <a:pt x="508" y="860"/>
                  <a:pt x="508" y="860"/>
                  <a:pt x="508" y="860"/>
                </a:cubicBezTo>
                <a:close/>
                <a:moveTo>
                  <a:pt x="536" y="864"/>
                </a:moveTo>
                <a:cubicBezTo>
                  <a:pt x="536" y="863"/>
                  <a:pt x="536" y="863"/>
                  <a:pt x="536" y="863"/>
                </a:cubicBezTo>
                <a:cubicBezTo>
                  <a:pt x="536" y="863"/>
                  <a:pt x="536" y="863"/>
                  <a:pt x="536" y="863"/>
                </a:cubicBezTo>
                <a:cubicBezTo>
                  <a:pt x="536" y="864"/>
                  <a:pt x="536" y="863"/>
                  <a:pt x="536" y="86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5"/>
          <p:cNvSpPr>
            <a:spLocks noEditPoints="1"/>
          </p:cNvSpPr>
          <p:nvPr/>
        </p:nvSpPr>
        <p:spPr bwMode="auto">
          <a:xfrm>
            <a:off x="9263677" y="857069"/>
            <a:ext cx="1546082" cy="3829163"/>
          </a:xfrm>
          <a:custGeom>
            <a:avLst/>
            <a:gdLst>
              <a:gd name="T0" fmla="*/ 482 w 887"/>
              <a:gd name="T1" fmla="*/ 1175 h 2201"/>
              <a:gd name="T2" fmla="*/ 585 w 887"/>
              <a:gd name="T3" fmla="*/ 769 h 2201"/>
              <a:gd name="T4" fmla="*/ 765 w 887"/>
              <a:gd name="T5" fmla="*/ 401 h 2201"/>
              <a:gd name="T6" fmla="*/ 623 w 887"/>
              <a:gd name="T7" fmla="*/ 72 h 2201"/>
              <a:gd name="T8" fmla="*/ 347 w 887"/>
              <a:gd name="T9" fmla="*/ 47 h 2201"/>
              <a:gd name="T10" fmla="*/ 174 w 887"/>
              <a:gd name="T11" fmla="*/ 322 h 2201"/>
              <a:gd name="T12" fmla="*/ 40 w 887"/>
              <a:gd name="T13" fmla="*/ 577 h 2201"/>
              <a:gd name="T14" fmla="*/ 205 w 887"/>
              <a:gd name="T15" fmla="*/ 592 h 2201"/>
              <a:gd name="T16" fmla="*/ 301 w 887"/>
              <a:gd name="T17" fmla="*/ 118 h 2201"/>
              <a:gd name="T18" fmla="*/ 598 w 887"/>
              <a:gd name="T19" fmla="*/ 113 h 2201"/>
              <a:gd name="T20" fmla="*/ 697 w 887"/>
              <a:gd name="T21" fmla="*/ 392 h 2201"/>
              <a:gd name="T22" fmla="*/ 431 w 887"/>
              <a:gd name="T23" fmla="*/ 623 h 2201"/>
              <a:gd name="T24" fmla="*/ 267 w 887"/>
              <a:gd name="T25" fmla="*/ 1012 h 2201"/>
              <a:gd name="T26" fmla="*/ 339 w 887"/>
              <a:gd name="T27" fmla="*/ 1270 h 2201"/>
              <a:gd name="T28" fmla="*/ 77 w 887"/>
              <a:gd name="T29" fmla="*/ 1511 h 2201"/>
              <a:gd name="T30" fmla="*/ 211 w 887"/>
              <a:gd name="T31" fmla="*/ 1535 h 2201"/>
              <a:gd name="T32" fmla="*/ 105 w 887"/>
              <a:gd name="T33" fmla="*/ 1794 h 2201"/>
              <a:gd name="T34" fmla="*/ 215 w 887"/>
              <a:gd name="T35" fmla="*/ 2066 h 2201"/>
              <a:gd name="T36" fmla="*/ 601 w 887"/>
              <a:gd name="T37" fmla="*/ 1979 h 2201"/>
              <a:gd name="T38" fmla="*/ 787 w 887"/>
              <a:gd name="T39" fmla="*/ 1459 h 2201"/>
              <a:gd name="T40" fmla="*/ 97 w 887"/>
              <a:gd name="T41" fmla="*/ 539 h 2201"/>
              <a:gd name="T42" fmla="*/ 182 w 887"/>
              <a:gd name="T43" fmla="*/ 305 h 2201"/>
              <a:gd name="T44" fmla="*/ 230 w 887"/>
              <a:gd name="T45" fmla="*/ 228 h 2201"/>
              <a:gd name="T46" fmla="*/ 308 w 887"/>
              <a:gd name="T47" fmla="*/ 79 h 2201"/>
              <a:gd name="T48" fmla="*/ 482 w 887"/>
              <a:gd name="T49" fmla="*/ 43 h 2201"/>
              <a:gd name="T50" fmla="*/ 585 w 887"/>
              <a:gd name="T51" fmla="*/ 68 h 2201"/>
              <a:gd name="T52" fmla="*/ 754 w 887"/>
              <a:gd name="T53" fmla="*/ 532 h 2201"/>
              <a:gd name="T54" fmla="*/ 714 w 887"/>
              <a:gd name="T55" fmla="*/ 179 h 2201"/>
              <a:gd name="T56" fmla="*/ 654 w 887"/>
              <a:gd name="T57" fmla="*/ 694 h 2201"/>
              <a:gd name="T58" fmla="*/ 112 w 887"/>
              <a:gd name="T59" fmla="*/ 1487 h 2201"/>
              <a:gd name="T60" fmla="*/ 484 w 887"/>
              <a:gd name="T61" fmla="*/ 1261 h 2201"/>
              <a:gd name="T62" fmla="*/ 331 w 887"/>
              <a:gd name="T63" fmla="*/ 1331 h 2201"/>
              <a:gd name="T64" fmla="*/ 284 w 887"/>
              <a:gd name="T65" fmla="*/ 1401 h 2201"/>
              <a:gd name="T66" fmla="*/ 170 w 887"/>
              <a:gd name="T67" fmla="*/ 1396 h 2201"/>
              <a:gd name="T68" fmla="*/ 396 w 887"/>
              <a:gd name="T69" fmla="*/ 1365 h 2201"/>
              <a:gd name="T70" fmla="*/ 307 w 887"/>
              <a:gd name="T71" fmla="*/ 1781 h 2201"/>
              <a:gd name="T72" fmla="*/ 296 w 887"/>
              <a:gd name="T73" fmla="*/ 1982 h 2201"/>
              <a:gd name="T74" fmla="*/ 680 w 887"/>
              <a:gd name="T75" fmla="*/ 1744 h 2201"/>
              <a:gd name="T76" fmla="*/ 294 w 887"/>
              <a:gd name="T77" fmla="*/ 1973 h 2201"/>
              <a:gd name="T78" fmla="*/ 470 w 887"/>
              <a:gd name="T79" fmla="*/ 1751 h 2201"/>
              <a:gd name="T80" fmla="*/ 465 w 887"/>
              <a:gd name="T81" fmla="*/ 1498 h 2201"/>
              <a:gd name="T82" fmla="*/ 445 w 887"/>
              <a:gd name="T83" fmla="*/ 1359 h 2201"/>
              <a:gd name="T84" fmla="*/ 467 w 887"/>
              <a:gd name="T85" fmla="*/ 1547 h 2201"/>
              <a:gd name="T86" fmla="*/ 465 w 887"/>
              <a:gd name="T87" fmla="*/ 2082 h 2201"/>
              <a:gd name="T88" fmla="*/ 677 w 887"/>
              <a:gd name="T89" fmla="*/ 1502 h 2201"/>
              <a:gd name="T90" fmla="*/ 566 w 887"/>
              <a:gd name="T91" fmla="*/ 1922 h 2201"/>
              <a:gd name="T92" fmla="*/ 629 w 887"/>
              <a:gd name="T93" fmla="*/ 1803 h 2201"/>
              <a:gd name="T94" fmla="*/ 588 w 887"/>
              <a:gd name="T95" fmla="*/ 1928 h 2201"/>
              <a:gd name="T96" fmla="*/ 648 w 887"/>
              <a:gd name="T97" fmla="*/ 1818 h 2201"/>
              <a:gd name="T98" fmla="*/ 395 w 887"/>
              <a:gd name="T99" fmla="*/ 1722 h 2201"/>
              <a:gd name="T100" fmla="*/ 487 w 887"/>
              <a:gd name="T101" fmla="*/ 1566 h 2201"/>
              <a:gd name="T102" fmla="*/ 517 w 887"/>
              <a:gd name="T103" fmla="*/ 1483 h 2201"/>
              <a:gd name="T104" fmla="*/ 302 w 887"/>
              <a:gd name="T105" fmla="*/ 1361 h 2201"/>
              <a:gd name="T106" fmla="*/ 468 w 887"/>
              <a:gd name="T107" fmla="*/ 1315 h 2201"/>
              <a:gd name="T108" fmla="*/ 175 w 887"/>
              <a:gd name="T109" fmla="*/ 644 h 2201"/>
              <a:gd name="T110" fmla="*/ 203 w 887"/>
              <a:gd name="T111" fmla="*/ 571 h 2201"/>
              <a:gd name="T112" fmla="*/ 188 w 887"/>
              <a:gd name="T113" fmla="*/ 466 h 2201"/>
              <a:gd name="T114" fmla="*/ 177 w 887"/>
              <a:gd name="T115" fmla="*/ 294 h 2201"/>
              <a:gd name="T116" fmla="*/ 713 w 887"/>
              <a:gd name="T117" fmla="*/ 182 h 2201"/>
              <a:gd name="T118" fmla="*/ 321 w 887"/>
              <a:gd name="T119" fmla="*/ 120 h 2201"/>
              <a:gd name="T120" fmla="*/ 383 w 887"/>
              <a:gd name="T121" fmla="*/ 80 h 2201"/>
              <a:gd name="T122" fmla="*/ 340 w 887"/>
              <a:gd name="T123" fmla="*/ 47 h 2201"/>
              <a:gd name="T124" fmla="*/ 353 w 887"/>
              <a:gd name="T125" fmla="*/ 23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7" h="2201">
                <a:moveTo>
                  <a:pt x="879" y="1535"/>
                </a:moveTo>
                <a:cubicBezTo>
                  <a:pt x="879" y="1534"/>
                  <a:pt x="879" y="1532"/>
                  <a:pt x="878" y="1531"/>
                </a:cubicBezTo>
                <a:cubicBezTo>
                  <a:pt x="878" y="1529"/>
                  <a:pt x="877" y="1529"/>
                  <a:pt x="876" y="1529"/>
                </a:cubicBezTo>
                <a:cubicBezTo>
                  <a:pt x="876" y="1527"/>
                  <a:pt x="877" y="1526"/>
                  <a:pt x="877" y="1525"/>
                </a:cubicBezTo>
                <a:cubicBezTo>
                  <a:pt x="876" y="1524"/>
                  <a:pt x="873" y="1522"/>
                  <a:pt x="872" y="1522"/>
                </a:cubicBezTo>
                <a:cubicBezTo>
                  <a:pt x="872" y="1520"/>
                  <a:pt x="872" y="1517"/>
                  <a:pt x="871" y="1516"/>
                </a:cubicBezTo>
                <a:cubicBezTo>
                  <a:pt x="871" y="1516"/>
                  <a:pt x="871" y="1516"/>
                  <a:pt x="871" y="1516"/>
                </a:cubicBezTo>
                <a:cubicBezTo>
                  <a:pt x="869" y="1516"/>
                  <a:pt x="869" y="1517"/>
                  <a:pt x="868" y="1518"/>
                </a:cubicBezTo>
                <a:cubicBezTo>
                  <a:pt x="868" y="1520"/>
                  <a:pt x="868" y="1522"/>
                  <a:pt x="868" y="1523"/>
                </a:cubicBezTo>
                <a:cubicBezTo>
                  <a:pt x="866" y="1524"/>
                  <a:pt x="858" y="1521"/>
                  <a:pt x="857" y="1520"/>
                </a:cubicBezTo>
                <a:cubicBezTo>
                  <a:pt x="856" y="1520"/>
                  <a:pt x="856" y="1518"/>
                  <a:pt x="855" y="1518"/>
                </a:cubicBezTo>
                <a:cubicBezTo>
                  <a:pt x="855" y="1517"/>
                  <a:pt x="854" y="1517"/>
                  <a:pt x="854" y="1517"/>
                </a:cubicBezTo>
                <a:cubicBezTo>
                  <a:pt x="852" y="1516"/>
                  <a:pt x="847" y="1511"/>
                  <a:pt x="846" y="1508"/>
                </a:cubicBezTo>
                <a:cubicBezTo>
                  <a:pt x="845" y="1505"/>
                  <a:pt x="845" y="1503"/>
                  <a:pt x="844" y="1500"/>
                </a:cubicBezTo>
                <a:cubicBezTo>
                  <a:pt x="843" y="1498"/>
                  <a:pt x="841" y="1495"/>
                  <a:pt x="840" y="1493"/>
                </a:cubicBezTo>
                <a:cubicBezTo>
                  <a:pt x="839" y="1491"/>
                  <a:pt x="839" y="1490"/>
                  <a:pt x="839" y="1489"/>
                </a:cubicBezTo>
                <a:cubicBezTo>
                  <a:pt x="838" y="1486"/>
                  <a:pt x="837" y="1483"/>
                  <a:pt x="836" y="1480"/>
                </a:cubicBezTo>
                <a:cubicBezTo>
                  <a:pt x="836" y="1478"/>
                  <a:pt x="836" y="1478"/>
                  <a:pt x="836" y="1478"/>
                </a:cubicBezTo>
                <a:cubicBezTo>
                  <a:pt x="836" y="1476"/>
                  <a:pt x="834" y="1473"/>
                  <a:pt x="834" y="1471"/>
                </a:cubicBezTo>
                <a:cubicBezTo>
                  <a:pt x="834" y="1470"/>
                  <a:pt x="834" y="1468"/>
                  <a:pt x="833" y="1466"/>
                </a:cubicBezTo>
                <a:cubicBezTo>
                  <a:pt x="833" y="1465"/>
                  <a:pt x="831" y="1462"/>
                  <a:pt x="831" y="1460"/>
                </a:cubicBezTo>
                <a:cubicBezTo>
                  <a:pt x="831" y="1459"/>
                  <a:pt x="831" y="1458"/>
                  <a:pt x="831" y="1456"/>
                </a:cubicBezTo>
                <a:cubicBezTo>
                  <a:pt x="830" y="1455"/>
                  <a:pt x="829" y="1454"/>
                  <a:pt x="828" y="1453"/>
                </a:cubicBezTo>
                <a:cubicBezTo>
                  <a:pt x="828" y="1451"/>
                  <a:pt x="828" y="1449"/>
                  <a:pt x="828" y="1447"/>
                </a:cubicBezTo>
                <a:cubicBezTo>
                  <a:pt x="827" y="1447"/>
                  <a:pt x="827" y="1447"/>
                  <a:pt x="827" y="1447"/>
                </a:cubicBezTo>
                <a:cubicBezTo>
                  <a:pt x="826" y="1445"/>
                  <a:pt x="826" y="1444"/>
                  <a:pt x="825" y="1442"/>
                </a:cubicBezTo>
                <a:cubicBezTo>
                  <a:pt x="825" y="1442"/>
                  <a:pt x="824" y="1441"/>
                  <a:pt x="824" y="1441"/>
                </a:cubicBezTo>
                <a:cubicBezTo>
                  <a:pt x="823" y="1439"/>
                  <a:pt x="825" y="1437"/>
                  <a:pt x="824" y="1435"/>
                </a:cubicBezTo>
                <a:cubicBezTo>
                  <a:pt x="823" y="1431"/>
                  <a:pt x="820" y="1426"/>
                  <a:pt x="819" y="1422"/>
                </a:cubicBezTo>
                <a:cubicBezTo>
                  <a:pt x="818" y="1419"/>
                  <a:pt x="820" y="1418"/>
                  <a:pt x="819" y="1416"/>
                </a:cubicBezTo>
                <a:cubicBezTo>
                  <a:pt x="818" y="1415"/>
                  <a:pt x="817" y="1414"/>
                  <a:pt x="816" y="1413"/>
                </a:cubicBezTo>
                <a:cubicBezTo>
                  <a:pt x="814" y="1411"/>
                  <a:pt x="814" y="1408"/>
                  <a:pt x="813" y="1404"/>
                </a:cubicBezTo>
                <a:cubicBezTo>
                  <a:pt x="813" y="1403"/>
                  <a:pt x="811" y="1401"/>
                  <a:pt x="811" y="1399"/>
                </a:cubicBezTo>
                <a:cubicBezTo>
                  <a:pt x="809" y="1396"/>
                  <a:pt x="811" y="1393"/>
                  <a:pt x="810" y="1390"/>
                </a:cubicBezTo>
                <a:cubicBezTo>
                  <a:pt x="809" y="1388"/>
                  <a:pt x="809" y="1385"/>
                  <a:pt x="808" y="1382"/>
                </a:cubicBezTo>
                <a:cubicBezTo>
                  <a:pt x="808" y="1379"/>
                  <a:pt x="810" y="1378"/>
                  <a:pt x="809" y="1375"/>
                </a:cubicBezTo>
                <a:cubicBezTo>
                  <a:pt x="808" y="1373"/>
                  <a:pt x="805" y="1372"/>
                  <a:pt x="804" y="1371"/>
                </a:cubicBezTo>
                <a:cubicBezTo>
                  <a:pt x="803" y="1369"/>
                  <a:pt x="802" y="1368"/>
                  <a:pt x="800" y="1367"/>
                </a:cubicBezTo>
                <a:cubicBezTo>
                  <a:pt x="800" y="1366"/>
                  <a:pt x="800" y="1366"/>
                  <a:pt x="799" y="1366"/>
                </a:cubicBezTo>
                <a:cubicBezTo>
                  <a:pt x="798" y="1365"/>
                  <a:pt x="797" y="1363"/>
                  <a:pt x="796" y="1361"/>
                </a:cubicBezTo>
                <a:cubicBezTo>
                  <a:pt x="795" y="1361"/>
                  <a:pt x="793" y="1361"/>
                  <a:pt x="792" y="1360"/>
                </a:cubicBezTo>
                <a:cubicBezTo>
                  <a:pt x="789" y="1358"/>
                  <a:pt x="787" y="1356"/>
                  <a:pt x="785" y="1354"/>
                </a:cubicBezTo>
                <a:cubicBezTo>
                  <a:pt x="786" y="1350"/>
                  <a:pt x="788" y="1349"/>
                  <a:pt x="789" y="1346"/>
                </a:cubicBezTo>
                <a:cubicBezTo>
                  <a:pt x="789" y="1342"/>
                  <a:pt x="789" y="1342"/>
                  <a:pt x="789" y="1342"/>
                </a:cubicBezTo>
                <a:cubicBezTo>
                  <a:pt x="789" y="1340"/>
                  <a:pt x="790" y="1338"/>
                  <a:pt x="790" y="1336"/>
                </a:cubicBezTo>
                <a:cubicBezTo>
                  <a:pt x="789" y="1332"/>
                  <a:pt x="789" y="1332"/>
                  <a:pt x="789" y="1332"/>
                </a:cubicBezTo>
                <a:cubicBezTo>
                  <a:pt x="790" y="1330"/>
                  <a:pt x="793" y="1322"/>
                  <a:pt x="792" y="1320"/>
                </a:cubicBezTo>
                <a:cubicBezTo>
                  <a:pt x="792" y="1318"/>
                  <a:pt x="792" y="1318"/>
                  <a:pt x="792" y="1318"/>
                </a:cubicBezTo>
                <a:cubicBezTo>
                  <a:pt x="792" y="1319"/>
                  <a:pt x="792" y="1319"/>
                  <a:pt x="793" y="1319"/>
                </a:cubicBezTo>
                <a:cubicBezTo>
                  <a:pt x="793" y="1318"/>
                  <a:pt x="793" y="1318"/>
                  <a:pt x="793" y="1318"/>
                </a:cubicBezTo>
                <a:cubicBezTo>
                  <a:pt x="792" y="1318"/>
                  <a:pt x="789" y="1316"/>
                  <a:pt x="787" y="1318"/>
                </a:cubicBezTo>
                <a:cubicBezTo>
                  <a:pt x="786" y="1317"/>
                  <a:pt x="786" y="1317"/>
                  <a:pt x="785" y="1317"/>
                </a:cubicBezTo>
                <a:cubicBezTo>
                  <a:pt x="785" y="1316"/>
                  <a:pt x="785" y="1316"/>
                  <a:pt x="785" y="1316"/>
                </a:cubicBezTo>
                <a:cubicBezTo>
                  <a:pt x="785" y="1314"/>
                  <a:pt x="785" y="1314"/>
                  <a:pt x="784" y="1312"/>
                </a:cubicBezTo>
                <a:cubicBezTo>
                  <a:pt x="783" y="1312"/>
                  <a:pt x="783" y="1312"/>
                  <a:pt x="782" y="1312"/>
                </a:cubicBezTo>
                <a:cubicBezTo>
                  <a:pt x="778" y="1312"/>
                  <a:pt x="776" y="1319"/>
                  <a:pt x="774" y="1317"/>
                </a:cubicBezTo>
                <a:cubicBezTo>
                  <a:pt x="772" y="1318"/>
                  <a:pt x="773" y="1318"/>
                  <a:pt x="772" y="1319"/>
                </a:cubicBezTo>
                <a:cubicBezTo>
                  <a:pt x="772" y="1320"/>
                  <a:pt x="770" y="1319"/>
                  <a:pt x="770" y="1320"/>
                </a:cubicBezTo>
                <a:cubicBezTo>
                  <a:pt x="768" y="1323"/>
                  <a:pt x="767" y="1325"/>
                  <a:pt x="766" y="1329"/>
                </a:cubicBezTo>
                <a:cubicBezTo>
                  <a:pt x="765" y="1330"/>
                  <a:pt x="764" y="1332"/>
                  <a:pt x="763" y="1334"/>
                </a:cubicBezTo>
                <a:cubicBezTo>
                  <a:pt x="763" y="1336"/>
                  <a:pt x="764" y="1341"/>
                  <a:pt x="764" y="1343"/>
                </a:cubicBezTo>
                <a:cubicBezTo>
                  <a:pt x="762" y="1349"/>
                  <a:pt x="764" y="1359"/>
                  <a:pt x="766" y="1364"/>
                </a:cubicBezTo>
                <a:cubicBezTo>
                  <a:pt x="768" y="1368"/>
                  <a:pt x="776" y="1373"/>
                  <a:pt x="780" y="1376"/>
                </a:cubicBezTo>
                <a:cubicBezTo>
                  <a:pt x="779" y="1380"/>
                  <a:pt x="775" y="1381"/>
                  <a:pt x="774" y="1384"/>
                </a:cubicBezTo>
                <a:cubicBezTo>
                  <a:pt x="774" y="1384"/>
                  <a:pt x="774" y="1384"/>
                  <a:pt x="774" y="1385"/>
                </a:cubicBezTo>
                <a:cubicBezTo>
                  <a:pt x="774" y="1387"/>
                  <a:pt x="773" y="1387"/>
                  <a:pt x="772" y="1388"/>
                </a:cubicBezTo>
                <a:cubicBezTo>
                  <a:pt x="771" y="1388"/>
                  <a:pt x="770" y="1392"/>
                  <a:pt x="770" y="1394"/>
                </a:cubicBezTo>
                <a:cubicBezTo>
                  <a:pt x="770" y="1394"/>
                  <a:pt x="771" y="1395"/>
                  <a:pt x="771" y="1396"/>
                </a:cubicBezTo>
                <a:cubicBezTo>
                  <a:pt x="770" y="1398"/>
                  <a:pt x="769" y="1400"/>
                  <a:pt x="769" y="1402"/>
                </a:cubicBezTo>
                <a:cubicBezTo>
                  <a:pt x="769" y="1402"/>
                  <a:pt x="770" y="1407"/>
                  <a:pt x="770" y="1407"/>
                </a:cubicBezTo>
                <a:cubicBezTo>
                  <a:pt x="769" y="1407"/>
                  <a:pt x="769" y="1408"/>
                  <a:pt x="769" y="1408"/>
                </a:cubicBezTo>
                <a:cubicBezTo>
                  <a:pt x="768" y="1409"/>
                  <a:pt x="769" y="1413"/>
                  <a:pt x="769" y="1415"/>
                </a:cubicBezTo>
                <a:cubicBezTo>
                  <a:pt x="768" y="1418"/>
                  <a:pt x="765" y="1420"/>
                  <a:pt x="764" y="1423"/>
                </a:cubicBezTo>
                <a:cubicBezTo>
                  <a:pt x="764" y="1425"/>
                  <a:pt x="764" y="1425"/>
                  <a:pt x="764" y="1425"/>
                </a:cubicBezTo>
                <a:cubicBezTo>
                  <a:pt x="763" y="1429"/>
                  <a:pt x="761" y="1434"/>
                  <a:pt x="759" y="1437"/>
                </a:cubicBezTo>
                <a:cubicBezTo>
                  <a:pt x="757" y="1440"/>
                  <a:pt x="754" y="1443"/>
                  <a:pt x="752" y="1447"/>
                </a:cubicBezTo>
                <a:cubicBezTo>
                  <a:pt x="751" y="1447"/>
                  <a:pt x="751" y="1446"/>
                  <a:pt x="750" y="1446"/>
                </a:cubicBezTo>
                <a:cubicBezTo>
                  <a:pt x="750" y="1443"/>
                  <a:pt x="750" y="1436"/>
                  <a:pt x="751" y="1433"/>
                </a:cubicBezTo>
                <a:cubicBezTo>
                  <a:pt x="751" y="1431"/>
                  <a:pt x="750" y="1429"/>
                  <a:pt x="751" y="1427"/>
                </a:cubicBezTo>
                <a:cubicBezTo>
                  <a:pt x="751" y="1425"/>
                  <a:pt x="751" y="1423"/>
                  <a:pt x="751" y="1422"/>
                </a:cubicBezTo>
                <a:cubicBezTo>
                  <a:pt x="749" y="1422"/>
                  <a:pt x="749" y="1423"/>
                  <a:pt x="748" y="1424"/>
                </a:cubicBezTo>
                <a:cubicBezTo>
                  <a:pt x="747" y="1429"/>
                  <a:pt x="746" y="1434"/>
                  <a:pt x="745" y="1439"/>
                </a:cubicBezTo>
                <a:cubicBezTo>
                  <a:pt x="745" y="1439"/>
                  <a:pt x="745" y="1440"/>
                  <a:pt x="745" y="1441"/>
                </a:cubicBezTo>
                <a:cubicBezTo>
                  <a:pt x="745" y="1444"/>
                  <a:pt x="742" y="1446"/>
                  <a:pt x="740" y="1449"/>
                </a:cubicBezTo>
                <a:cubicBezTo>
                  <a:pt x="739" y="1449"/>
                  <a:pt x="739" y="1449"/>
                  <a:pt x="739" y="1448"/>
                </a:cubicBezTo>
                <a:cubicBezTo>
                  <a:pt x="735" y="1446"/>
                  <a:pt x="737" y="1434"/>
                  <a:pt x="731" y="1432"/>
                </a:cubicBezTo>
                <a:cubicBezTo>
                  <a:pt x="732" y="1431"/>
                  <a:pt x="735" y="1428"/>
                  <a:pt x="734" y="1426"/>
                </a:cubicBezTo>
                <a:cubicBezTo>
                  <a:pt x="733" y="1426"/>
                  <a:pt x="733" y="1425"/>
                  <a:pt x="733" y="1425"/>
                </a:cubicBezTo>
                <a:cubicBezTo>
                  <a:pt x="732" y="1424"/>
                  <a:pt x="733" y="1423"/>
                  <a:pt x="733" y="1422"/>
                </a:cubicBezTo>
                <a:cubicBezTo>
                  <a:pt x="733" y="1422"/>
                  <a:pt x="733" y="1422"/>
                  <a:pt x="733" y="1422"/>
                </a:cubicBezTo>
                <a:cubicBezTo>
                  <a:pt x="732" y="1422"/>
                  <a:pt x="732" y="1422"/>
                  <a:pt x="731" y="1422"/>
                </a:cubicBezTo>
                <a:cubicBezTo>
                  <a:pt x="731" y="1421"/>
                  <a:pt x="731" y="1421"/>
                  <a:pt x="730" y="1420"/>
                </a:cubicBezTo>
                <a:cubicBezTo>
                  <a:pt x="730" y="1418"/>
                  <a:pt x="730" y="1417"/>
                  <a:pt x="731" y="1415"/>
                </a:cubicBezTo>
                <a:cubicBezTo>
                  <a:pt x="731" y="1412"/>
                  <a:pt x="730" y="1413"/>
                  <a:pt x="729" y="1411"/>
                </a:cubicBezTo>
                <a:cubicBezTo>
                  <a:pt x="728" y="1410"/>
                  <a:pt x="729" y="1409"/>
                  <a:pt x="728" y="1408"/>
                </a:cubicBezTo>
                <a:cubicBezTo>
                  <a:pt x="727" y="1407"/>
                  <a:pt x="725" y="1408"/>
                  <a:pt x="724" y="1407"/>
                </a:cubicBezTo>
                <a:cubicBezTo>
                  <a:pt x="723" y="1404"/>
                  <a:pt x="725" y="1402"/>
                  <a:pt x="721" y="1401"/>
                </a:cubicBezTo>
                <a:cubicBezTo>
                  <a:pt x="721" y="1400"/>
                  <a:pt x="722" y="1399"/>
                  <a:pt x="722" y="1399"/>
                </a:cubicBezTo>
                <a:cubicBezTo>
                  <a:pt x="722" y="1398"/>
                  <a:pt x="720" y="1398"/>
                  <a:pt x="720" y="1398"/>
                </a:cubicBezTo>
                <a:cubicBezTo>
                  <a:pt x="720" y="1396"/>
                  <a:pt x="722" y="1396"/>
                  <a:pt x="721" y="1395"/>
                </a:cubicBezTo>
                <a:cubicBezTo>
                  <a:pt x="721" y="1395"/>
                  <a:pt x="720" y="1395"/>
                  <a:pt x="720" y="1395"/>
                </a:cubicBezTo>
                <a:cubicBezTo>
                  <a:pt x="719" y="1393"/>
                  <a:pt x="721" y="1392"/>
                  <a:pt x="720" y="1391"/>
                </a:cubicBezTo>
                <a:cubicBezTo>
                  <a:pt x="719" y="1387"/>
                  <a:pt x="716" y="1389"/>
                  <a:pt x="714" y="1386"/>
                </a:cubicBezTo>
                <a:cubicBezTo>
                  <a:pt x="713" y="1384"/>
                  <a:pt x="714" y="1381"/>
                  <a:pt x="712" y="1378"/>
                </a:cubicBezTo>
                <a:cubicBezTo>
                  <a:pt x="712" y="1378"/>
                  <a:pt x="712" y="1378"/>
                  <a:pt x="711" y="1378"/>
                </a:cubicBezTo>
                <a:cubicBezTo>
                  <a:pt x="708" y="1378"/>
                  <a:pt x="709" y="1376"/>
                  <a:pt x="708" y="1374"/>
                </a:cubicBezTo>
                <a:cubicBezTo>
                  <a:pt x="708" y="1372"/>
                  <a:pt x="709" y="1372"/>
                  <a:pt x="710" y="1370"/>
                </a:cubicBezTo>
                <a:cubicBezTo>
                  <a:pt x="711" y="1370"/>
                  <a:pt x="711" y="1370"/>
                  <a:pt x="711" y="1370"/>
                </a:cubicBezTo>
                <a:cubicBezTo>
                  <a:pt x="711" y="1367"/>
                  <a:pt x="708" y="1367"/>
                  <a:pt x="706" y="1366"/>
                </a:cubicBezTo>
                <a:cubicBezTo>
                  <a:pt x="706" y="1364"/>
                  <a:pt x="707" y="1362"/>
                  <a:pt x="708" y="1362"/>
                </a:cubicBezTo>
                <a:cubicBezTo>
                  <a:pt x="708" y="1361"/>
                  <a:pt x="708" y="1361"/>
                  <a:pt x="708" y="1361"/>
                </a:cubicBezTo>
                <a:cubicBezTo>
                  <a:pt x="707" y="1361"/>
                  <a:pt x="707" y="1361"/>
                  <a:pt x="707" y="1360"/>
                </a:cubicBezTo>
                <a:cubicBezTo>
                  <a:pt x="707" y="1359"/>
                  <a:pt x="707" y="1359"/>
                  <a:pt x="707" y="1359"/>
                </a:cubicBezTo>
                <a:cubicBezTo>
                  <a:pt x="705" y="1359"/>
                  <a:pt x="705" y="1358"/>
                  <a:pt x="704" y="1357"/>
                </a:cubicBezTo>
                <a:cubicBezTo>
                  <a:pt x="704" y="1356"/>
                  <a:pt x="703" y="1357"/>
                  <a:pt x="703" y="1357"/>
                </a:cubicBezTo>
                <a:cubicBezTo>
                  <a:pt x="702" y="1356"/>
                  <a:pt x="702" y="1355"/>
                  <a:pt x="701" y="1355"/>
                </a:cubicBezTo>
                <a:cubicBezTo>
                  <a:pt x="701" y="1355"/>
                  <a:pt x="700" y="1354"/>
                  <a:pt x="699" y="1354"/>
                </a:cubicBezTo>
                <a:cubicBezTo>
                  <a:pt x="699" y="1353"/>
                  <a:pt x="698" y="1353"/>
                  <a:pt x="698" y="1352"/>
                </a:cubicBezTo>
                <a:cubicBezTo>
                  <a:pt x="696" y="1352"/>
                  <a:pt x="695" y="1352"/>
                  <a:pt x="694" y="1351"/>
                </a:cubicBezTo>
                <a:cubicBezTo>
                  <a:pt x="692" y="1350"/>
                  <a:pt x="693" y="1348"/>
                  <a:pt x="691" y="1346"/>
                </a:cubicBezTo>
                <a:cubicBezTo>
                  <a:pt x="691" y="1344"/>
                  <a:pt x="691" y="1344"/>
                  <a:pt x="692" y="1343"/>
                </a:cubicBezTo>
                <a:cubicBezTo>
                  <a:pt x="692" y="1343"/>
                  <a:pt x="692" y="1342"/>
                  <a:pt x="692" y="1342"/>
                </a:cubicBezTo>
                <a:cubicBezTo>
                  <a:pt x="689" y="1342"/>
                  <a:pt x="689" y="1343"/>
                  <a:pt x="687" y="1343"/>
                </a:cubicBezTo>
                <a:cubicBezTo>
                  <a:pt x="687" y="1343"/>
                  <a:pt x="687" y="1343"/>
                  <a:pt x="687" y="1343"/>
                </a:cubicBezTo>
                <a:cubicBezTo>
                  <a:pt x="687" y="1341"/>
                  <a:pt x="688" y="1339"/>
                  <a:pt x="686" y="1337"/>
                </a:cubicBezTo>
                <a:cubicBezTo>
                  <a:pt x="686" y="1334"/>
                  <a:pt x="687" y="1335"/>
                  <a:pt x="689" y="1334"/>
                </a:cubicBezTo>
                <a:cubicBezTo>
                  <a:pt x="688" y="1333"/>
                  <a:pt x="689" y="1334"/>
                  <a:pt x="688" y="1334"/>
                </a:cubicBezTo>
                <a:cubicBezTo>
                  <a:pt x="688" y="1333"/>
                  <a:pt x="687" y="1332"/>
                  <a:pt x="687" y="1331"/>
                </a:cubicBezTo>
                <a:cubicBezTo>
                  <a:pt x="685" y="1332"/>
                  <a:pt x="685" y="1332"/>
                  <a:pt x="684" y="1334"/>
                </a:cubicBezTo>
                <a:cubicBezTo>
                  <a:pt x="684" y="1334"/>
                  <a:pt x="684" y="1334"/>
                  <a:pt x="683" y="1333"/>
                </a:cubicBezTo>
                <a:cubicBezTo>
                  <a:pt x="682" y="1333"/>
                  <a:pt x="683" y="1332"/>
                  <a:pt x="682" y="1331"/>
                </a:cubicBezTo>
                <a:cubicBezTo>
                  <a:pt x="680" y="1330"/>
                  <a:pt x="679" y="1331"/>
                  <a:pt x="678" y="1329"/>
                </a:cubicBezTo>
                <a:cubicBezTo>
                  <a:pt x="677" y="1329"/>
                  <a:pt x="677" y="1328"/>
                  <a:pt x="677" y="1327"/>
                </a:cubicBezTo>
                <a:cubicBezTo>
                  <a:pt x="676" y="1326"/>
                  <a:pt x="674" y="1325"/>
                  <a:pt x="673" y="1324"/>
                </a:cubicBezTo>
                <a:cubicBezTo>
                  <a:pt x="673" y="1321"/>
                  <a:pt x="673" y="1321"/>
                  <a:pt x="673" y="1321"/>
                </a:cubicBezTo>
                <a:cubicBezTo>
                  <a:pt x="673" y="1320"/>
                  <a:pt x="672" y="1318"/>
                  <a:pt x="671" y="1317"/>
                </a:cubicBezTo>
                <a:cubicBezTo>
                  <a:pt x="671" y="1315"/>
                  <a:pt x="671" y="1315"/>
                  <a:pt x="671" y="1315"/>
                </a:cubicBezTo>
                <a:cubicBezTo>
                  <a:pt x="672" y="1314"/>
                  <a:pt x="678" y="1313"/>
                  <a:pt x="678" y="1313"/>
                </a:cubicBezTo>
                <a:cubicBezTo>
                  <a:pt x="679" y="1312"/>
                  <a:pt x="679" y="1312"/>
                  <a:pt x="679" y="1312"/>
                </a:cubicBezTo>
                <a:cubicBezTo>
                  <a:pt x="678" y="1309"/>
                  <a:pt x="677" y="1310"/>
                  <a:pt x="676" y="1308"/>
                </a:cubicBezTo>
                <a:cubicBezTo>
                  <a:pt x="675" y="1307"/>
                  <a:pt x="675" y="1305"/>
                  <a:pt x="673" y="1304"/>
                </a:cubicBezTo>
                <a:cubicBezTo>
                  <a:pt x="672" y="1304"/>
                  <a:pt x="672" y="1304"/>
                  <a:pt x="672" y="1304"/>
                </a:cubicBezTo>
                <a:cubicBezTo>
                  <a:pt x="671" y="1303"/>
                  <a:pt x="672" y="1303"/>
                  <a:pt x="671" y="1302"/>
                </a:cubicBezTo>
                <a:cubicBezTo>
                  <a:pt x="669" y="1300"/>
                  <a:pt x="667" y="1298"/>
                  <a:pt x="665" y="1295"/>
                </a:cubicBezTo>
                <a:cubicBezTo>
                  <a:pt x="664" y="1295"/>
                  <a:pt x="664" y="1295"/>
                  <a:pt x="664" y="1295"/>
                </a:cubicBezTo>
                <a:cubicBezTo>
                  <a:pt x="664" y="1294"/>
                  <a:pt x="664" y="1294"/>
                  <a:pt x="663" y="1293"/>
                </a:cubicBezTo>
                <a:cubicBezTo>
                  <a:pt x="662" y="1292"/>
                  <a:pt x="662" y="1293"/>
                  <a:pt x="661" y="1293"/>
                </a:cubicBezTo>
                <a:cubicBezTo>
                  <a:pt x="660" y="1292"/>
                  <a:pt x="660" y="1291"/>
                  <a:pt x="660" y="1290"/>
                </a:cubicBezTo>
                <a:cubicBezTo>
                  <a:pt x="659" y="1290"/>
                  <a:pt x="659" y="1290"/>
                  <a:pt x="659" y="1290"/>
                </a:cubicBezTo>
                <a:cubicBezTo>
                  <a:pt x="659" y="1289"/>
                  <a:pt x="656" y="1286"/>
                  <a:pt x="656" y="1285"/>
                </a:cubicBezTo>
                <a:cubicBezTo>
                  <a:pt x="656" y="1285"/>
                  <a:pt x="654" y="1285"/>
                  <a:pt x="654" y="1284"/>
                </a:cubicBezTo>
                <a:cubicBezTo>
                  <a:pt x="653" y="1283"/>
                  <a:pt x="653" y="1281"/>
                  <a:pt x="652" y="1280"/>
                </a:cubicBezTo>
                <a:cubicBezTo>
                  <a:pt x="651" y="1280"/>
                  <a:pt x="650" y="1281"/>
                  <a:pt x="649" y="1280"/>
                </a:cubicBezTo>
                <a:cubicBezTo>
                  <a:pt x="647" y="1279"/>
                  <a:pt x="648" y="1276"/>
                  <a:pt x="645" y="1276"/>
                </a:cubicBezTo>
                <a:cubicBezTo>
                  <a:pt x="645" y="1274"/>
                  <a:pt x="645" y="1274"/>
                  <a:pt x="645" y="1274"/>
                </a:cubicBezTo>
                <a:cubicBezTo>
                  <a:pt x="642" y="1273"/>
                  <a:pt x="640" y="1271"/>
                  <a:pt x="637" y="1270"/>
                </a:cubicBezTo>
                <a:cubicBezTo>
                  <a:pt x="637" y="1269"/>
                  <a:pt x="636" y="1268"/>
                  <a:pt x="635" y="1267"/>
                </a:cubicBezTo>
                <a:cubicBezTo>
                  <a:pt x="633" y="1265"/>
                  <a:pt x="633" y="1267"/>
                  <a:pt x="632" y="1264"/>
                </a:cubicBezTo>
                <a:cubicBezTo>
                  <a:pt x="630" y="1264"/>
                  <a:pt x="630" y="1264"/>
                  <a:pt x="630" y="1266"/>
                </a:cubicBezTo>
                <a:cubicBezTo>
                  <a:pt x="628" y="1265"/>
                  <a:pt x="628" y="1265"/>
                  <a:pt x="627" y="1265"/>
                </a:cubicBezTo>
                <a:cubicBezTo>
                  <a:pt x="627" y="1264"/>
                  <a:pt x="626" y="1261"/>
                  <a:pt x="626" y="1261"/>
                </a:cubicBezTo>
                <a:cubicBezTo>
                  <a:pt x="625" y="1260"/>
                  <a:pt x="625" y="1260"/>
                  <a:pt x="624" y="1260"/>
                </a:cubicBezTo>
                <a:cubicBezTo>
                  <a:pt x="623" y="1259"/>
                  <a:pt x="622" y="1259"/>
                  <a:pt x="622" y="1261"/>
                </a:cubicBezTo>
                <a:cubicBezTo>
                  <a:pt x="620" y="1260"/>
                  <a:pt x="621" y="1259"/>
                  <a:pt x="618" y="1260"/>
                </a:cubicBezTo>
                <a:cubicBezTo>
                  <a:pt x="618" y="1258"/>
                  <a:pt x="618" y="1258"/>
                  <a:pt x="619" y="1258"/>
                </a:cubicBezTo>
                <a:cubicBezTo>
                  <a:pt x="619" y="1257"/>
                  <a:pt x="619" y="1256"/>
                  <a:pt x="619" y="1254"/>
                </a:cubicBezTo>
                <a:cubicBezTo>
                  <a:pt x="619" y="1254"/>
                  <a:pt x="619" y="1254"/>
                  <a:pt x="619" y="1254"/>
                </a:cubicBezTo>
                <a:cubicBezTo>
                  <a:pt x="617" y="1254"/>
                  <a:pt x="617" y="1255"/>
                  <a:pt x="616" y="1255"/>
                </a:cubicBezTo>
                <a:cubicBezTo>
                  <a:pt x="616" y="1254"/>
                  <a:pt x="616" y="1254"/>
                  <a:pt x="616" y="1254"/>
                </a:cubicBezTo>
                <a:cubicBezTo>
                  <a:pt x="616" y="1253"/>
                  <a:pt x="616" y="1253"/>
                  <a:pt x="616" y="1252"/>
                </a:cubicBezTo>
                <a:cubicBezTo>
                  <a:pt x="615" y="1252"/>
                  <a:pt x="614" y="1254"/>
                  <a:pt x="613" y="1253"/>
                </a:cubicBezTo>
                <a:cubicBezTo>
                  <a:pt x="613" y="1253"/>
                  <a:pt x="613" y="1253"/>
                  <a:pt x="612" y="1253"/>
                </a:cubicBezTo>
                <a:cubicBezTo>
                  <a:pt x="612" y="1252"/>
                  <a:pt x="612" y="1252"/>
                  <a:pt x="612" y="1252"/>
                </a:cubicBezTo>
                <a:cubicBezTo>
                  <a:pt x="611" y="1251"/>
                  <a:pt x="612" y="1252"/>
                  <a:pt x="611" y="1251"/>
                </a:cubicBezTo>
                <a:cubicBezTo>
                  <a:pt x="610" y="1251"/>
                  <a:pt x="610" y="1252"/>
                  <a:pt x="609" y="1252"/>
                </a:cubicBezTo>
                <a:cubicBezTo>
                  <a:pt x="608" y="1251"/>
                  <a:pt x="608" y="1249"/>
                  <a:pt x="608" y="1247"/>
                </a:cubicBezTo>
                <a:cubicBezTo>
                  <a:pt x="606" y="1247"/>
                  <a:pt x="606" y="1247"/>
                  <a:pt x="603" y="1247"/>
                </a:cubicBezTo>
                <a:cubicBezTo>
                  <a:pt x="602" y="1249"/>
                  <a:pt x="602" y="1251"/>
                  <a:pt x="601" y="1252"/>
                </a:cubicBezTo>
                <a:cubicBezTo>
                  <a:pt x="600" y="1252"/>
                  <a:pt x="601" y="1252"/>
                  <a:pt x="600" y="1252"/>
                </a:cubicBezTo>
                <a:cubicBezTo>
                  <a:pt x="599" y="1250"/>
                  <a:pt x="598" y="1249"/>
                  <a:pt x="596" y="1248"/>
                </a:cubicBezTo>
                <a:cubicBezTo>
                  <a:pt x="596" y="1246"/>
                  <a:pt x="596" y="1246"/>
                  <a:pt x="596" y="1246"/>
                </a:cubicBezTo>
                <a:cubicBezTo>
                  <a:pt x="598" y="1247"/>
                  <a:pt x="599" y="1246"/>
                  <a:pt x="601" y="1247"/>
                </a:cubicBezTo>
                <a:cubicBezTo>
                  <a:pt x="601" y="1246"/>
                  <a:pt x="601" y="1246"/>
                  <a:pt x="601" y="1246"/>
                </a:cubicBezTo>
                <a:cubicBezTo>
                  <a:pt x="601" y="1246"/>
                  <a:pt x="601" y="1246"/>
                  <a:pt x="601" y="1246"/>
                </a:cubicBezTo>
                <a:cubicBezTo>
                  <a:pt x="601" y="1245"/>
                  <a:pt x="601" y="1245"/>
                  <a:pt x="600" y="1244"/>
                </a:cubicBezTo>
                <a:cubicBezTo>
                  <a:pt x="600" y="1244"/>
                  <a:pt x="598" y="1244"/>
                  <a:pt x="597" y="1244"/>
                </a:cubicBezTo>
                <a:cubicBezTo>
                  <a:pt x="598" y="1243"/>
                  <a:pt x="597" y="1243"/>
                  <a:pt x="597" y="1241"/>
                </a:cubicBezTo>
                <a:cubicBezTo>
                  <a:pt x="596" y="1241"/>
                  <a:pt x="596" y="1241"/>
                  <a:pt x="595" y="1241"/>
                </a:cubicBezTo>
                <a:cubicBezTo>
                  <a:pt x="595" y="1241"/>
                  <a:pt x="593" y="1239"/>
                  <a:pt x="593" y="1239"/>
                </a:cubicBezTo>
                <a:cubicBezTo>
                  <a:pt x="592" y="1239"/>
                  <a:pt x="592" y="1240"/>
                  <a:pt x="591" y="1240"/>
                </a:cubicBezTo>
                <a:cubicBezTo>
                  <a:pt x="591" y="1240"/>
                  <a:pt x="591" y="1240"/>
                  <a:pt x="591" y="1240"/>
                </a:cubicBezTo>
                <a:cubicBezTo>
                  <a:pt x="591" y="1240"/>
                  <a:pt x="591" y="1240"/>
                  <a:pt x="591" y="1240"/>
                </a:cubicBezTo>
                <a:cubicBezTo>
                  <a:pt x="591" y="1240"/>
                  <a:pt x="591" y="1240"/>
                  <a:pt x="591" y="1240"/>
                </a:cubicBezTo>
                <a:cubicBezTo>
                  <a:pt x="589" y="1239"/>
                  <a:pt x="590" y="1238"/>
                  <a:pt x="589" y="1237"/>
                </a:cubicBezTo>
                <a:cubicBezTo>
                  <a:pt x="588" y="1236"/>
                  <a:pt x="587" y="1235"/>
                  <a:pt x="586" y="1234"/>
                </a:cubicBezTo>
                <a:cubicBezTo>
                  <a:pt x="584" y="1234"/>
                  <a:pt x="583" y="1233"/>
                  <a:pt x="582" y="1234"/>
                </a:cubicBezTo>
                <a:cubicBezTo>
                  <a:pt x="579" y="1234"/>
                  <a:pt x="581" y="1233"/>
                  <a:pt x="580" y="1231"/>
                </a:cubicBezTo>
                <a:cubicBezTo>
                  <a:pt x="579" y="1231"/>
                  <a:pt x="578" y="1231"/>
                  <a:pt x="578" y="1230"/>
                </a:cubicBezTo>
                <a:cubicBezTo>
                  <a:pt x="577" y="1231"/>
                  <a:pt x="576" y="1233"/>
                  <a:pt x="576" y="1234"/>
                </a:cubicBezTo>
                <a:cubicBezTo>
                  <a:pt x="575" y="1234"/>
                  <a:pt x="573" y="1234"/>
                  <a:pt x="572" y="1235"/>
                </a:cubicBezTo>
                <a:cubicBezTo>
                  <a:pt x="571" y="1235"/>
                  <a:pt x="573" y="1235"/>
                  <a:pt x="572" y="1236"/>
                </a:cubicBezTo>
                <a:cubicBezTo>
                  <a:pt x="571" y="1236"/>
                  <a:pt x="571" y="1235"/>
                  <a:pt x="570" y="1235"/>
                </a:cubicBezTo>
                <a:cubicBezTo>
                  <a:pt x="570" y="1234"/>
                  <a:pt x="570" y="1233"/>
                  <a:pt x="570" y="1233"/>
                </a:cubicBezTo>
                <a:cubicBezTo>
                  <a:pt x="570" y="1230"/>
                  <a:pt x="570" y="1230"/>
                  <a:pt x="570" y="1230"/>
                </a:cubicBezTo>
                <a:cubicBezTo>
                  <a:pt x="571" y="1231"/>
                  <a:pt x="573" y="1231"/>
                  <a:pt x="575" y="1232"/>
                </a:cubicBezTo>
                <a:cubicBezTo>
                  <a:pt x="575" y="1231"/>
                  <a:pt x="575" y="1231"/>
                  <a:pt x="575" y="1231"/>
                </a:cubicBezTo>
                <a:cubicBezTo>
                  <a:pt x="575" y="1231"/>
                  <a:pt x="575" y="1230"/>
                  <a:pt x="574" y="1229"/>
                </a:cubicBezTo>
                <a:cubicBezTo>
                  <a:pt x="574" y="1229"/>
                  <a:pt x="573" y="1229"/>
                  <a:pt x="572" y="1230"/>
                </a:cubicBezTo>
                <a:cubicBezTo>
                  <a:pt x="572" y="1230"/>
                  <a:pt x="572" y="1230"/>
                  <a:pt x="572" y="1230"/>
                </a:cubicBezTo>
                <a:cubicBezTo>
                  <a:pt x="572" y="1228"/>
                  <a:pt x="572" y="1228"/>
                  <a:pt x="572" y="1228"/>
                </a:cubicBezTo>
                <a:cubicBezTo>
                  <a:pt x="570" y="1228"/>
                  <a:pt x="570" y="1228"/>
                  <a:pt x="569" y="1228"/>
                </a:cubicBezTo>
                <a:cubicBezTo>
                  <a:pt x="568" y="1228"/>
                  <a:pt x="568" y="1228"/>
                  <a:pt x="568" y="1228"/>
                </a:cubicBezTo>
                <a:cubicBezTo>
                  <a:pt x="568" y="1229"/>
                  <a:pt x="568" y="1230"/>
                  <a:pt x="567" y="1230"/>
                </a:cubicBezTo>
                <a:cubicBezTo>
                  <a:pt x="565" y="1231"/>
                  <a:pt x="562" y="1232"/>
                  <a:pt x="560" y="1231"/>
                </a:cubicBezTo>
                <a:cubicBezTo>
                  <a:pt x="559" y="1231"/>
                  <a:pt x="559" y="1230"/>
                  <a:pt x="558" y="1229"/>
                </a:cubicBezTo>
                <a:cubicBezTo>
                  <a:pt x="558" y="1229"/>
                  <a:pt x="558" y="1228"/>
                  <a:pt x="558" y="1228"/>
                </a:cubicBezTo>
                <a:cubicBezTo>
                  <a:pt x="558" y="1226"/>
                  <a:pt x="554" y="1225"/>
                  <a:pt x="553" y="1225"/>
                </a:cubicBezTo>
                <a:cubicBezTo>
                  <a:pt x="553" y="1223"/>
                  <a:pt x="554" y="1223"/>
                  <a:pt x="554" y="1221"/>
                </a:cubicBezTo>
                <a:cubicBezTo>
                  <a:pt x="556" y="1221"/>
                  <a:pt x="558" y="1221"/>
                  <a:pt x="560" y="1222"/>
                </a:cubicBezTo>
                <a:cubicBezTo>
                  <a:pt x="561" y="1223"/>
                  <a:pt x="562" y="1223"/>
                  <a:pt x="562" y="1225"/>
                </a:cubicBezTo>
                <a:cubicBezTo>
                  <a:pt x="563" y="1225"/>
                  <a:pt x="563" y="1225"/>
                  <a:pt x="563" y="1225"/>
                </a:cubicBezTo>
                <a:cubicBezTo>
                  <a:pt x="563" y="1224"/>
                  <a:pt x="563" y="1224"/>
                  <a:pt x="563" y="1224"/>
                </a:cubicBezTo>
                <a:cubicBezTo>
                  <a:pt x="563" y="1223"/>
                  <a:pt x="563" y="1223"/>
                  <a:pt x="563" y="1223"/>
                </a:cubicBezTo>
                <a:cubicBezTo>
                  <a:pt x="562" y="1221"/>
                  <a:pt x="559" y="1220"/>
                  <a:pt x="557" y="1218"/>
                </a:cubicBezTo>
                <a:cubicBezTo>
                  <a:pt x="557" y="1218"/>
                  <a:pt x="557" y="1218"/>
                  <a:pt x="556" y="1219"/>
                </a:cubicBezTo>
                <a:cubicBezTo>
                  <a:pt x="554" y="1218"/>
                  <a:pt x="555" y="1217"/>
                  <a:pt x="554" y="1216"/>
                </a:cubicBezTo>
                <a:cubicBezTo>
                  <a:pt x="553" y="1216"/>
                  <a:pt x="552" y="1216"/>
                  <a:pt x="551" y="1215"/>
                </a:cubicBezTo>
                <a:cubicBezTo>
                  <a:pt x="551" y="1215"/>
                  <a:pt x="551" y="1214"/>
                  <a:pt x="551" y="1214"/>
                </a:cubicBezTo>
                <a:cubicBezTo>
                  <a:pt x="549" y="1214"/>
                  <a:pt x="549" y="1214"/>
                  <a:pt x="548" y="1215"/>
                </a:cubicBezTo>
                <a:cubicBezTo>
                  <a:pt x="548" y="1215"/>
                  <a:pt x="548" y="1215"/>
                  <a:pt x="548" y="1216"/>
                </a:cubicBezTo>
                <a:cubicBezTo>
                  <a:pt x="546" y="1212"/>
                  <a:pt x="546" y="1213"/>
                  <a:pt x="545" y="1210"/>
                </a:cubicBezTo>
                <a:cubicBezTo>
                  <a:pt x="543" y="1210"/>
                  <a:pt x="543" y="1210"/>
                  <a:pt x="543" y="1210"/>
                </a:cubicBezTo>
                <a:cubicBezTo>
                  <a:pt x="543" y="1209"/>
                  <a:pt x="543" y="1208"/>
                  <a:pt x="541" y="1209"/>
                </a:cubicBezTo>
                <a:cubicBezTo>
                  <a:pt x="541" y="1207"/>
                  <a:pt x="541" y="1207"/>
                  <a:pt x="541" y="1207"/>
                </a:cubicBezTo>
                <a:cubicBezTo>
                  <a:pt x="541" y="1207"/>
                  <a:pt x="535" y="1203"/>
                  <a:pt x="534" y="1203"/>
                </a:cubicBezTo>
                <a:cubicBezTo>
                  <a:pt x="534" y="1203"/>
                  <a:pt x="534" y="1204"/>
                  <a:pt x="533" y="1204"/>
                </a:cubicBezTo>
                <a:cubicBezTo>
                  <a:pt x="532" y="1203"/>
                  <a:pt x="531" y="1201"/>
                  <a:pt x="529" y="1202"/>
                </a:cubicBezTo>
                <a:cubicBezTo>
                  <a:pt x="528" y="1202"/>
                  <a:pt x="528" y="1200"/>
                  <a:pt x="527" y="1200"/>
                </a:cubicBezTo>
                <a:cubicBezTo>
                  <a:pt x="527" y="1199"/>
                  <a:pt x="524" y="1198"/>
                  <a:pt x="523" y="1199"/>
                </a:cubicBezTo>
                <a:cubicBezTo>
                  <a:pt x="520" y="1196"/>
                  <a:pt x="520" y="1196"/>
                  <a:pt x="520" y="1196"/>
                </a:cubicBezTo>
                <a:cubicBezTo>
                  <a:pt x="519" y="1196"/>
                  <a:pt x="520" y="1195"/>
                  <a:pt x="520" y="1194"/>
                </a:cubicBezTo>
                <a:cubicBezTo>
                  <a:pt x="518" y="1192"/>
                  <a:pt x="517" y="1194"/>
                  <a:pt x="515" y="1190"/>
                </a:cubicBezTo>
                <a:cubicBezTo>
                  <a:pt x="513" y="1191"/>
                  <a:pt x="514" y="1191"/>
                  <a:pt x="512" y="1191"/>
                </a:cubicBezTo>
                <a:cubicBezTo>
                  <a:pt x="511" y="1191"/>
                  <a:pt x="512" y="1191"/>
                  <a:pt x="511" y="1191"/>
                </a:cubicBezTo>
                <a:cubicBezTo>
                  <a:pt x="512" y="1187"/>
                  <a:pt x="516" y="1184"/>
                  <a:pt x="518" y="1181"/>
                </a:cubicBezTo>
                <a:cubicBezTo>
                  <a:pt x="518" y="1181"/>
                  <a:pt x="519" y="1180"/>
                  <a:pt x="520" y="1180"/>
                </a:cubicBezTo>
                <a:cubicBezTo>
                  <a:pt x="520" y="1179"/>
                  <a:pt x="520" y="1178"/>
                  <a:pt x="521" y="1177"/>
                </a:cubicBezTo>
                <a:cubicBezTo>
                  <a:pt x="521" y="1177"/>
                  <a:pt x="522" y="1175"/>
                  <a:pt x="523" y="1174"/>
                </a:cubicBezTo>
                <a:cubicBezTo>
                  <a:pt x="523" y="1172"/>
                  <a:pt x="523" y="1171"/>
                  <a:pt x="523" y="1169"/>
                </a:cubicBezTo>
                <a:cubicBezTo>
                  <a:pt x="524" y="1168"/>
                  <a:pt x="526" y="1168"/>
                  <a:pt x="526" y="1167"/>
                </a:cubicBezTo>
                <a:cubicBezTo>
                  <a:pt x="528" y="1164"/>
                  <a:pt x="528" y="1162"/>
                  <a:pt x="530" y="1160"/>
                </a:cubicBezTo>
                <a:cubicBezTo>
                  <a:pt x="531" y="1160"/>
                  <a:pt x="531" y="1160"/>
                  <a:pt x="532" y="1159"/>
                </a:cubicBezTo>
                <a:cubicBezTo>
                  <a:pt x="532" y="1158"/>
                  <a:pt x="531" y="1158"/>
                  <a:pt x="531" y="1157"/>
                </a:cubicBezTo>
                <a:cubicBezTo>
                  <a:pt x="531" y="1157"/>
                  <a:pt x="532" y="1156"/>
                  <a:pt x="532" y="1156"/>
                </a:cubicBezTo>
                <a:cubicBezTo>
                  <a:pt x="533" y="1155"/>
                  <a:pt x="533" y="1154"/>
                  <a:pt x="533" y="1152"/>
                </a:cubicBezTo>
                <a:cubicBezTo>
                  <a:pt x="534" y="1150"/>
                  <a:pt x="535" y="1148"/>
                  <a:pt x="535" y="1145"/>
                </a:cubicBezTo>
                <a:cubicBezTo>
                  <a:pt x="535" y="1145"/>
                  <a:pt x="536" y="1144"/>
                  <a:pt x="536" y="1144"/>
                </a:cubicBezTo>
                <a:cubicBezTo>
                  <a:pt x="536" y="1143"/>
                  <a:pt x="536" y="1142"/>
                  <a:pt x="535" y="1142"/>
                </a:cubicBezTo>
                <a:cubicBezTo>
                  <a:pt x="535" y="1141"/>
                  <a:pt x="536" y="1140"/>
                  <a:pt x="536" y="1140"/>
                </a:cubicBezTo>
                <a:cubicBezTo>
                  <a:pt x="536" y="1137"/>
                  <a:pt x="535" y="1135"/>
                  <a:pt x="535" y="1133"/>
                </a:cubicBezTo>
                <a:cubicBezTo>
                  <a:pt x="532" y="1130"/>
                  <a:pt x="528" y="1124"/>
                  <a:pt x="525" y="1121"/>
                </a:cubicBezTo>
                <a:cubicBezTo>
                  <a:pt x="523" y="1120"/>
                  <a:pt x="521" y="1120"/>
                  <a:pt x="519" y="1119"/>
                </a:cubicBezTo>
                <a:cubicBezTo>
                  <a:pt x="516" y="1118"/>
                  <a:pt x="514" y="1119"/>
                  <a:pt x="514" y="1121"/>
                </a:cubicBezTo>
                <a:cubicBezTo>
                  <a:pt x="513" y="1124"/>
                  <a:pt x="520" y="1130"/>
                  <a:pt x="519" y="1136"/>
                </a:cubicBezTo>
                <a:cubicBezTo>
                  <a:pt x="517" y="1145"/>
                  <a:pt x="515" y="1152"/>
                  <a:pt x="511" y="1159"/>
                </a:cubicBezTo>
                <a:cubicBezTo>
                  <a:pt x="511" y="1159"/>
                  <a:pt x="510" y="1160"/>
                  <a:pt x="509" y="1160"/>
                </a:cubicBezTo>
                <a:cubicBezTo>
                  <a:pt x="509" y="1161"/>
                  <a:pt x="509" y="1161"/>
                  <a:pt x="509" y="1162"/>
                </a:cubicBezTo>
                <a:cubicBezTo>
                  <a:pt x="508" y="1162"/>
                  <a:pt x="508" y="1163"/>
                  <a:pt x="507" y="1163"/>
                </a:cubicBezTo>
                <a:cubicBezTo>
                  <a:pt x="507" y="1164"/>
                  <a:pt x="507" y="1164"/>
                  <a:pt x="507" y="1164"/>
                </a:cubicBezTo>
                <a:cubicBezTo>
                  <a:pt x="507" y="1164"/>
                  <a:pt x="507" y="1164"/>
                  <a:pt x="506" y="1164"/>
                </a:cubicBezTo>
                <a:cubicBezTo>
                  <a:pt x="506" y="1165"/>
                  <a:pt x="506" y="1167"/>
                  <a:pt x="506" y="1168"/>
                </a:cubicBezTo>
                <a:cubicBezTo>
                  <a:pt x="505" y="1169"/>
                  <a:pt x="499" y="1177"/>
                  <a:pt x="497" y="1178"/>
                </a:cubicBezTo>
                <a:cubicBezTo>
                  <a:pt x="496" y="1179"/>
                  <a:pt x="497" y="1178"/>
                  <a:pt x="496" y="1179"/>
                </a:cubicBezTo>
                <a:cubicBezTo>
                  <a:pt x="496" y="1178"/>
                  <a:pt x="496" y="1177"/>
                  <a:pt x="495" y="1176"/>
                </a:cubicBezTo>
                <a:cubicBezTo>
                  <a:pt x="494" y="1176"/>
                  <a:pt x="493" y="1177"/>
                  <a:pt x="492" y="1177"/>
                </a:cubicBezTo>
                <a:cubicBezTo>
                  <a:pt x="492" y="1177"/>
                  <a:pt x="492" y="1177"/>
                  <a:pt x="492" y="1177"/>
                </a:cubicBezTo>
                <a:cubicBezTo>
                  <a:pt x="492" y="1176"/>
                  <a:pt x="492" y="1176"/>
                  <a:pt x="492" y="1175"/>
                </a:cubicBezTo>
                <a:cubicBezTo>
                  <a:pt x="492" y="1174"/>
                  <a:pt x="489" y="1174"/>
                  <a:pt x="488" y="1171"/>
                </a:cubicBezTo>
                <a:cubicBezTo>
                  <a:pt x="487" y="1171"/>
                  <a:pt x="486" y="1171"/>
                  <a:pt x="485" y="1172"/>
                </a:cubicBezTo>
                <a:cubicBezTo>
                  <a:pt x="484" y="1173"/>
                  <a:pt x="484" y="1174"/>
                  <a:pt x="483" y="1174"/>
                </a:cubicBezTo>
                <a:cubicBezTo>
                  <a:pt x="483" y="1175"/>
                  <a:pt x="483" y="1175"/>
                  <a:pt x="482" y="1175"/>
                </a:cubicBezTo>
                <a:cubicBezTo>
                  <a:pt x="482" y="1173"/>
                  <a:pt x="483" y="1172"/>
                  <a:pt x="483" y="1171"/>
                </a:cubicBezTo>
                <a:cubicBezTo>
                  <a:pt x="483" y="1169"/>
                  <a:pt x="479" y="1170"/>
                  <a:pt x="478" y="1168"/>
                </a:cubicBezTo>
                <a:cubicBezTo>
                  <a:pt x="476" y="1167"/>
                  <a:pt x="476" y="1165"/>
                  <a:pt x="474" y="1164"/>
                </a:cubicBezTo>
                <a:cubicBezTo>
                  <a:pt x="474" y="1163"/>
                  <a:pt x="471" y="1162"/>
                  <a:pt x="470" y="1161"/>
                </a:cubicBezTo>
                <a:cubicBezTo>
                  <a:pt x="470" y="1161"/>
                  <a:pt x="470" y="1161"/>
                  <a:pt x="470" y="1161"/>
                </a:cubicBezTo>
                <a:cubicBezTo>
                  <a:pt x="469" y="1159"/>
                  <a:pt x="469" y="1157"/>
                  <a:pt x="468" y="1155"/>
                </a:cubicBezTo>
                <a:cubicBezTo>
                  <a:pt x="468" y="1155"/>
                  <a:pt x="466" y="1154"/>
                  <a:pt x="466" y="1154"/>
                </a:cubicBezTo>
                <a:cubicBezTo>
                  <a:pt x="466" y="1150"/>
                  <a:pt x="466" y="1150"/>
                  <a:pt x="466" y="1150"/>
                </a:cubicBezTo>
                <a:cubicBezTo>
                  <a:pt x="466" y="1148"/>
                  <a:pt x="464" y="1146"/>
                  <a:pt x="463" y="1145"/>
                </a:cubicBezTo>
                <a:cubicBezTo>
                  <a:pt x="462" y="1141"/>
                  <a:pt x="463" y="1137"/>
                  <a:pt x="462" y="1133"/>
                </a:cubicBezTo>
                <a:cubicBezTo>
                  <a:pt x="460" y="1122"/>
                  <a:pt x="458" y="1111"/>
                  <a:pt x="459" y="1098"/>
                </a:cubicBezTo>
                <a:cubicBezTo>
                  <a:pt x="459" y="1097"/>
                  <a:pt x="459" y="1096"/>
                  <a:pt x="459" y="1096"/>
                </a:cubicBezTo>
                <a:cubicBezTo>
                  <a:pt x="459" y="1094"/>
                  <a:pt x="458" y="1091"/>
                  <a:pt x="459" y="1089"/>
                </a:cubicBezTo>
                <a:cubicBezTo>
                  <a:pt x="459" y="1087"/>
                  <a:pt x="460" y="1083"/>
                  <a:pt x="460" y="1080"/>
                </a:cubicBezTo>
                <a:cubicBezTo>
                  <a:pt x="460" y="1080"/>
                  <a:pt x="460" y="1078"/>
                  <a:pt x="460" y="1077"/>
                </a:cubicBezTo>
                <a:cubicBezTo>
                  <a:pt x="461" y="1075"/>
                  <a:pt x="462" y="1071"/>
                  <a:pt x="462" y="1068"/>
                </a:cubicBezTo>
                <a:cubicBezTo>
                  <a:pt x="462" y="1066"/>
                  <a:pt x="462" y="1066"/>
                  <a:pt x="462" y="1066"/>
                </a:cubicBezTo>
                <a:cubicBezTo>
                  <a:pt x="463" y="1065"/>
                  <a:pt x="464" y="1065"/>
                  <a:pt x="464" y="1065"/>
                </a:cubicBezTo>
                <a:cubicBezTo>
                  <a:pt x="465" y="1064"/>
                  <a:pt x="465" y="1061"/>
                  <a:pt x="465" y="1060"/>
                </a:cubicBezTo>
                <a:cubicBezTo>
                  <a:pt x="466" y="1061"/>
                  <a:pt x="466" y="1060"/>
                  <a:pt x="466" y="1061"/>
                </a:cubicBezTo>
                <a:cubicBezTo>
                  <a:pt x="467" y="1061"/>
                  <a:pt x="467" y="1061"/>
                  <a:pt x="467" y="1061"/>
                </a:cubicBezTo>
                <a:cubicBezTo>
                  <a:pt x="468" y="1059"/>
                  <a:pt x="468" y="1057"/>
                  <a:pt x="469" y="1056"/>
                </a:cubicBezTo>
                <a:cubicBezTo>
                  <a:pt x="469" y="1054"/>
                  <a:pt x="469" y="1055"/>
                  <a:pt x="468" y="1055"/>
                </a:cubicBezTo>
                <a:cubicBezTo>
                  <a:pt x="468" y="1053"/>
                  <a:pt x="469" y="1050"/>
                  <a:pt x="470" y="1049"/>
                </a:cubicBezTo>
                <a:cubicBezTo>
                  <a:pt x="470" y="1048"/>
                  <a:pt x="470" y="1048"/>
                  <a:pt x="470" y="1048"/>
                </a:cubicBezTo>
                <a:cubicBezTo>
                  <a:pt x="471" y="1048"/>
                  <a:pt x="471" y="1048"/>
                  <a:pt x="471" y="1048"/>
                </a:cubicBezTo>
                <a:cubicBezTo>
                  <a:pt x="470" y="1049"/>
                  <a:pt x="470" y="1049"/>
                  <a:pt x="470" y="1049"/>
                </a:cubicBezTo>
                <a:cubicBezTo>
                  <a:pt x="470" y="1050"/>
                  <a:pt x="470" y="1050"/>
                  <a:pt x="471" y="1050"/>
                </a:cubicBezTo>
                <a:cubicBezTo>
                  <a:pt x="471" y="1051"/>
                  <a:pt x="471" y="1051"/>
                  <a:pt x="472" y="1051"/>
                </a:cubicBezTo>
                <a:cubicBezTo>
                  <a:pt x="472" y="1048"/>
                  <a:pt x="476" y="1045"/>
                  <a:pt x="475" y="1043"/>
                </a:cubicBezTo>
                <a:cubicBezTo>
                  <a:pt x="475" y="1040"/>
                  <a:pt x="475" y="1039"/>
                  <a:pt x="477" y="1039"/>
                </a:cubicBezTo>
                <a:cubicBezTo>
                  <a:pt x="477" y="1037"/>
                  <a:pt x="477" y="1037"/>
                  <a:pt x="476" y="1036"/>
                </a:cubicBezTo>
                <a:cubicBezTo>
                  <a:pt x="476" y="1036"/>
                  <a:pt x="476" y="1036"/>
                  <a:pt x="476" y="1036"/>
                </a:cubicBezTo>
                <a:cubicBezTo>
                  <a:pt x="477" y="1036"/>
                  <a:pt x="478" y="1036"/>
                  <a:pt x="478" y="1036"/>
                </a:cubicBezTo>
                <a:cubicBezTo>
                  <a:pt x="480" y="1035"/>
                  <a:pt x="480" y="1035"/>
                  <a:pt x="480" y="1034"/>
                </a:cubicBezTo>
                <a:cubicBezTo>
                  <a:pt x="481" y="1033"/>
                  <a:pt x="481" y="1033"/>
                  <a:pt x="482" y="1034"/>
                </a:cubicBezTo>
                <a:cubicBezTo>
                  <a:pt x="483" y="1033"/>
                  <a:pt x="482" y="1033"/>
                  <a:pt x="483" y="1033"/>
                </a:cubicBezTo>
                <a:cubicBezTo>
                  <a:pt x="483" y="1032"/>
                  <a:pt x="483" y="1032"/>
                  <a:pt x="482" y="1032"/>
                </a:cubicBezTo>
                <a:cubicBezTo>
                  <a:pt x="483" y="1031"/>
                  <a:pt x="482" y="1031"/>
                  <a:pt x="484" y="1031"/>
                </a:cubicBezTo>
                <a:cubicBezTo>
                  <a:pt x="484" y="1029"/>
                  <a:pt x="488" y="1022"/>
                  <a:pt x="491" y="1021"/>
                </a:cubicBezTo>
                <a:cubicBezTo>
                  <a:pt x="491" y="1019"/>
                  <a:pt x="491" y="1019"/>
                  <a:pt x="491" y="1019"/>
                </a:cubicBezTo>
                <a:cubicBezTo>
                  <a:pt x="492" y="1019"/>
                  <a:pt x="492" y="1018"/>
                  <a:pt x="493" y="1018"/>
                </a:cubicBezTo>
                <a:cubicBezTo>
                  <a:pt x="493" y="1017"/>
                  <a:pt x="493" y="1016"/>
                  <a:pt x="494" y="1016"/>
                </a:cubicBezTo>
                <a:cubicBezTo>
                  <a:pt x="494" y="1015"/>
                  <a:pt x="494" y="1015"/>
                  <a:pt x="495" y="1015"/>
                </a:cubicBezTo>
                <a:cubicBezTo>
                  <a:pt x="495" y="1014"/>
                  <a:pt x="496" y="1014"/>
                  <a:pt x="496" y="1013"/>
                </a:cubicBezTo>
                <a:cubicBezTo>
                  <a:pt x="496" y="1013"/>
                  <a:pt x="496" y="1013"/>
                  <a:pt x="497" y="1014"/>
                </a:cubicBezTo>
                <a:cubicBezTo>
                  <a:pt x="498" y="1013"/>
                  <a:pt x="499" y="1011"/>
                  <a:pt x="499" y="1011"/>
                </a:cubicBezTo>
                <a:cubicBezTo>
                  <a:pt x="501" y="1011"/>
                  <a:pt x="501" y="1011"/>
                  <a:pt x="501" y="1011"/>
                </a:cubicBezTo>
                <a:cubicBezTo>
                  <a:pt x="502" y="1011"/>
                  <a:pt x="502" y="1009"/>
                  <a:pt x="502" y="1009"/>
                </a:cubicBezTo>
                <a:cubicBezTo>
                  <a:pt x="504" y="1008"/>
                  <a:pt x="506" y="1007"/>
                  <a:pt x="507" y="1006"/>
                </a:cubicBezTo>
                <a:cubicBezTo>
                  <a:pt x="508" y="1006"/>
                  <a:pt x="508" y="1004"/>
                  <a:pt x="508" y="1004"/>
                </a:cubicBezTo>
                <a:cubicBezTo>
                  <a:pt x="510" y="1003"/>
                  <a:pt x="512" y="1003"/>
                  <a:pt x="513" y="1003"/>
                </a:cubicBezTo>
                <a:cubicBezTo>
                  <a:pt x="514" y="1002"/>
                  <a:pt x="515" y="1001"/>
                  <a:pt x="516" y="1000"/>
                </a:cubicBezTo>
                <a:cubicBezTo>
                  <a:pt x="517" y="1000"/>
                  <a:pt x="518" y="1000"/>
                  <a:pt x="519" y="1000"/>
                </a:cubicBezTo>
                <a:cubicBezTo>
                  <a:pt x="520" y="999"/>
                  <a:pt x="522" y="997"/>
                  <a:pt x="524" y="996"/>
                </a:cubicBezTo>
                <a:cubicBezTo>
                  <a:pt x="525" y="996"/>
                  <a:pt x="526" y="996"/>
                  <a:pt x="527" y="996"/>
                </a:cubicBezTo>
                <a:cubicBezTo>
                  <a:pt x="529" y="995"/>
                  <a:pt x="532" y="994"/>
                  <a:pt x="534" y="994"/>
                </a:cubicBezTo>
                <a:cubicBezTo>
                  <a:pt x="535" y="993"/>
                  <a:pt x="536" y="994"/>
                  <a:pt x="536" y="994"/>
                </a:cubicBezTo>
                <a:cubicBezTo>
                  <a:pt x="537" y="994"/>
                  <a:pt x="539" y="992"/>
                  <a:pt x="540" y="992"/>
                </a:cubicBezTo>
                <a:cubicBezTo>
                  <a:pt x="541" y="991"/>
                  <a:pt x="544" y="992"/>
                  <a:pt x="546" y="991"/>
                </a:cubicBezTo>
                <a:cubicBezTo>
                  <a:pt x="549" y="990"/>
                  <a:pt x="552" y="989"/>
                  <a:pt x="555" y="988"/>
                </a:cubicBezTo>
                <a:cubicBezTo>
                  <a:pt x="556" y="988"/>
                  <a:pt x="557" y="988"/>
                  <a:pt x="558" y="988"/>
                </a:cubicBezTo>
                <a:cubicBezTo>
                  <a:pt x="560" y="987"/>
                  <a:pt x="561" y="985"/>
                  <a:pt x="562" y="984"/>
                </a:cubicBezTo>
                <a:cubicBezTo>
                  <a:pt x="562" y="982"/>
                  <a:pt x="561" y="983"/>
                  <a:pt x="561" y="982"/>
                </a:cubicBezTo>
                <a:cubicBezTo>
                  <a:pt x="561" y="979"/>
                  <a:pt x="561" y="979"/>
                  <a:pt x="561" y="979"/>
                </a:cubicBezTo>
                <a:cubicBezTo>
                  <a:pt x="558" y="977"/>
                  <a:pt x="556" y="975"/>
                  <a:pt x="554" y="973"/>
                </a:cubicBezTo>
                <a:cubicBezTo>
                  <a:pt x="550" y="974"/>
                  <a:pt x="538" y="978"/>
                  <a:pt x="536" y="977"/>
                </a:cubicBezTo>
                <a:cubicBezTo>
                  <a:pt x="533" y="977"/>
                  <a:pt x="533" y="977"/>
                  <a:pt x="532" y="978"/>
                </a:cubicBezTo>
                <a:cubicBezTo>
                  <a:pt x="531" y="979"/>
                  <a:pt x="529" y="978"/>
                  <a:pt x="527" y="978"/>
                </a:cubicBezTo>
                <a:cubicBezTo>
                  <a:pt x="527" y="978"/>
                  <a:pt x="526" y="979"/>
                  <a:pt x="526" y="979"/>
                </a:cubicBezTo>
                <a:cubicBezTo>
                  <a:pt x="524" y="980"/>
                  <a:pt x="522" y="980"/>
                  <a:pt x="520" y="981"/>
                </a:cubicBezTo>
                <a:cubicBezTo>
                  <a:pt x="519" y="981"/>
                  <a:pt x="518" y="982"/>
                  <a:pt x="517" y="982"/>
                </a:cubicBezTo>
                <a:cubicBezTo>
                  <a:pt x="515" y="984"/>
                  <a:pt x="512" y="982"/>
                  <a:pt x="512" y="986"/>
                </a:cubicBezTo>
                <a:cubicBezTo>
                  <a:pt x="511" y="985"/>
                  <a:pt x="510" y="985"/>
                  <a:pt x="509" y="985"/>
                </a:cubicBezTo>
                <a:cubicBezTo>
                  <a:pt x="507" y="987"/>
                  <a:pt x="504" y="987"/>
                  <a:pt x="502" y="988"/>
                </a:cubicBezTo>
                <a:cubicBezTo>
                  <a:pt x="501" y="989"/>
                  <a:pt x="501" y="989"/>
                  <a:pt x="501" y="990"/>
                </a:cubicBezTo>
                <a:cubicBezTo>
                  <a:pt x="500" y="991"/>
                  <a:pt x="498" y="991"/>
                  <a:pt x="497" y="992"/>
                </a:cubicBezTo>
                <a:cubicBezTo>
                  <a:pt x="496" y="992"/>
                  <a:pt x="497" y="993"/>
                  <a:pt x="496" y="993"/>
                </a:cubicBezTo>
                <a:cubicBezTo>
                  <a:pt x="495" y="993"/>
                  <a:pt x="495" y="993"/>
                  <a:pt x="494" y="994"/>
                </a:cubicBezTo>
                <a:cubicBezTo>
                  <a:pt x="493" y="994"/>
                  <a:pt x="493" y="995"/>
                  <a:pt x="492" y="996"/>
                </a:cubicBezTo>
                <a:cubicBezTo>
                  <a:pt x="492" y="996"/>
                  <a:pt x="491" y="996"/>
                  <a:pt x="490" y="996"/>
                </a:cubicBezTo>
                <a:cubicBezTo>
                  <a:pt x="490" y="997"/>
                  <a:pt x="490" y="997"/>
                  <a:pt x="490" y="997"/>
                </a:cubicBezTo>
                <a:cubicBezTo>
                  <a:pt x="489" y="998"/>
                  <a:pt x="488" y="999"/>
                  <a:pt x="487" y="1000"/>
                </a:cubicBezTo>
                <a:cubicBezTo>
                  <a:pt x="486" y="1000"/>
                  <a:pt x="486" y="1000"/>
                  <a:pt x="485" y="1000"/>
                </a:cubicBezTo>
                <a:cubicBezTo>
                  <a:pt x="484" y="1002"/>
                  <a:pt x="482" y="1004"/>
                  <a:pt x="481" y="1006"/>
                </a:cubicBezTo>
                <a:cubicBezTo>
                  <a:pt x="480" y="1007"/>
                  <a:pt x="479" y="1007"/>
                  <a:pt x="478" y="1008"/>
                </a:cubicBezTo>
                <a:cubicBezTo>
                  <a:pt x="478" y="1008"/>
                  <a:pt x="478" y="1009"/>
                  <a:pt x="478" y="1009"/>
                </a:cubicBezTo>
                <a:cubicBezTo>
                  <a:pt x="477" y="1010"/>
                  <a:pt x="476" y="1010"/>
                  <a:pt x="476" y="1011"/>
                </a:cubicBezTo>
                <a:cubicBezTo>
                  <a:pt x="475" y="1012"/>
                  <a:pt x="475" y="1013"/>
                  <a:pt x="474" y="1014"/>
                </a:cubicBezTo>
                <a:cubicBezTo>
                  <a:pt x="473" y="1014"/>
                  <a:pt x="473" y="1014"/>
                  <a:pt x="473" y="1014"/>
                </a:cubicBezTo>
                <a:cubicBezTo>
                  <a:pt x="472" y="1016"/>
                  <a:pt x="471" y="1019"/>
                  <a:pt x="470" y="1021"/>
                </a:cubicBezTo>
                <a:cubicBezTo>
                  <a:pt x="469" y="1022"/>
                  <a:pt x="469" y="1022"/>
                  <a:pt x="469" y="1022"/>
                </a:cubicBezTo>
                <a:cubicBezTo>
                  <a:pt x="468" y="1023"/>
                  <a:pt x="468" y="1024"/>
                  <a:pt x="467" y="1025"/>
                </a:cubicBezTo>
                <a:cubicBezTo>
                  <a:pt x="467" y="1025"/>
                  <a:pt x="466" y="1026"/>
                  <a:pt x="466" y="1026"/>
                </a:cubicBezTo>
                <a:cubicBezTo>
                  <a:pt x="465" y="1028"/>
                  <a:pt x="465" y="1030"/>
                  <a:pt x="464" y="1031"/>
                </a:cubicBezTo>
                <a:cubicBezTo>
                  <a:pt x="463" y="1032"/>
                  <a:pt x="463" y="1032"/>
                  <a:pt x="462" y="1033"/>
                </a:cubicBezTo>
                <a:cubicBezTo>
                  <a:pt x="462" y="1034"/>
                  <a:pt x="462" y="1034"/>
                  <a:pt x="462" y="1034"/>
                </a:cubicBezTo>
                <a:cubicBezTo>
                  <a:pt x="461" y="1036"/>
                  <a:pt x="459" y="1037"/>
                  <a:pt x="458" y="1039"/>
                </a:cubicBezTo>
                <a:cubicBezTo>
                  <a:pt x="458" y="1040"/>
                  <a:pt x="458" y="1040"/>
                  <a:pt x="458" y="1041"/>
                </a:cubicBezTo>
                <a:cubicBezTo>
                  <a:pt x="457" y="1041"/>
                  <a:pt x="457" y="1042"/>
                  <a:pt x="456" y="1042"/>
                </a:cubicBezTo>
                <a:cubicBezTo>
                  <a:pt x="456" y="1044"/>
                  <a:pt x="456" y="1046"/>
                  <a:pt x="455" y="1047"/>
                </a:cubicBezTo>
                <a:cubicBezTo>
                  <a:pt x="449" y="1057"/>
                  <a:pt x="447" y="1068"/>
                  <a:pt x="445" y="1082"/>
                </a:cubicBezTo>
                <a:cubicBezTo>
                  <a:pt x="444" y="1083"/>
                  <a:pt x="445" y="1087"/>
                  <a:pt x="445" y="1088"/>
                </a:cubicBezTo>
                <a:cubicBezTo>
                  <a:pt x="445" y="1088"/>
                  <a:pt x="444" y="1089"/>
                  <a:pt x="444" y="1089"/>
                </a:cubicBezTo>
                <a:cubicBezTo>
                  <a:pt x="443" y="1092"/>
                  <a:pt x="445" y="1094"/>
                  <a:pt x="445" y="1096"/>
                </a:cubicBezTo>
                <a:cubicBezTo>
                  <a:pt x="444" y="1098"/>
                  <a:pt x="444" y="1101"/>
                  <a:pt x="445" y="1103"/>
                </a:cubicBezTo>
                <a:cubicBezTo>
                  <a:pt x="445" y="1105"/>
                  <a:pt x="445" y="1106"/>
                  <a:pt x="445" y="1107"/>
                </a:cubicBezTo>
                <a:cubicBezTo>
                  <a:pt x="446" y="1112"/>
                  <a:pt x="445" y="1119"/>
                  <a:pt x="446" y="1123"/>
                </a:cubicBezTo>
                <a:cubicBezTo>
                  <a:pt x="446" y="1124"/>
                  <a:pt x="447" y="1126"/>
                  <a:pt x="447" y="1128"/>
                </a:cubicBezTo>
                <a:cubicBezTo>
                  <a:pt x="448" y="1132"/>
                  <a:pt x="449" y="1140"/>
                  <a:pt x="449" y="1143"/>
                </a:cubicBezTo>
                <a:cubicBezTo>
                  <a:pt x="448" y="1145"/>
                  <a:pt x="451" y="1147"/>
                  <a:pt x="450" y="1148"/>
                </a:cubicBezTo>
                <a:cubicBezTo>
                  <a:pt x="450" y="1149"/>
                  <a:pt x="450" y="1149"/>
                  <a:pt x="450" y="1150"/>
                </a:cubicBezTo>
                <a:cubicBezTo>
                  <a:pt x="450" y="1150"/>
                  <a:pt x="450" y="1150"/>
                  <a:pt x="450" y="1150"/>
                </a:cubicBezTo>
                <a:cubicBezTo>
                  <a:pt x="448" y="1150"/>
                  <a:pt x="448" y="1148"/>
                  <a:pt x="447" y="1147"/>
                </a:cubicBezTo>
                <a:cubicBezTo>
                  <a:pt x="447" y="1147"/>
                  <a:pt x="448" y="1146"/>
                  <a:pt x="449" y="1145"/>
                </a:cubicBezTo>
                <a:cubicBezTo>
                  <a:pt x="448" y="1144"/>
                  <a:pt x="448" y="1144"/>
                  <a:pt x="447" y="1143"/>
                </a:cubicBezTo>
                <a:cubicBezTo>
                  <a:pt x="446" y="1143"/>
                  <a:pt x="446" y="1143"/>
                  <a:pt x="446" y="1143"/>
                </a:cubicBezTo>
                <a:cubicBezTo>
                  <a:pt x="446" y="1144"/>
                  <a:pt x="446" y="1144"/>
                  <a:pt x="446" y="1144"/>
                </a:cubicBezTo>
                <a:cubicBezTo>
                  <a:pt x="446" y="1144"/>
                  <a:pt x="446" y="1144"/>
                  <a:pt x="445" y="1145"/>
                </a:cubicBezTo>
                <a:cubicBezTo>
                  <a:pt x="445" y="1142"/>
                  <a:pt x="445" y="1140"/>
                  <a:pt x="444" y="1139"/>
                </a:cubicBezTo>
                <a:cubicBezTo>
                  <a:pt x="444" y="1138"/>
                  <a:pt x="439" y="1137"/>
                  <a:pt x="438" y="1136"/>
                </a:cubicBezTo>
                <a:cubicBezTo>
                  <a:pt x="436" y="1134"/>
                  <a:pt x="434" y="1127"/>
                  <a:pt x="434" y="1125"/>
                </a:cubicBezTo>
                <a:cubicBezTo>
                  <a:pt x="432" y="1125"/>
                  <a:pt x="430" y="1125"/>
                  <a:pt x="427" y="1124"/>
                </a:cubicBezTo>
                <a:cubicBezTo>
                  <a:pt x="427" y="1123"/>
                  <a:pt x="427" y="1123"/>
                  <a:pt x="428" y="1121"/>
                </a:cubicBezTo>
                <a:cubicBezTo>
                  <a:pt x="427" y="1121"/>
                  <a:pt x="426" y="1121"/>
                  <a:pt x="426" y="1121"/>
                </a:cubicBezTo>
                <a:cubicBezTo>
                  <a:pt x="426" y="1119"/>
                  <a:pt x="426" y="1119"/>
                  <a:pt x="428" y="1118"/>
                </a:cubicBezTo>
                <a:cubicBezTo>
                  <a:pt x="427" y="1116"/>
                  <a:pt x="426" y="1115"/>
                  <a:pt x="425" y="1114"/>
                </a:cubicBezTo>
                <a:cubicBezTo>
                  <a:pt x="426" y="1112"/>
                  <a:pt x="426" y="1113"/>
                  <a:pt x="427" y="1112"/>
                </a:cubicBezTo>
                <a:cubicBezTo>
                  <a:pt x="426" y="1110"/>
                  <a:pt x="424" y="1109"/>
                  <a:pt x="424" y="1107"/>
                </a:cubicBezTo>
                <a:cubicBezTo>
                  <a:pt x="423" y="1106"/>
                  <a:pt x="424" y="1106"/>
                  <a:pt x="424" y="1105"/>
                </a:cubicBezTo>
                <a:cubicBezTo>
                  <a:pt x="423" y="1104"/>
                  <a:pt x="422" y="1103"/>
                  <a:pt x="422" y="1103"/>
                </a:cubicBezTo>
                <a:cubicBezTo>
                  <a:pt x="421" y="1101"/>
                  <a:pt x="422" y="1100"/>
                  <a:pt x="421" y="1098"/>
                </a:cubicBezTo>
                <a:cubicBezTo>
                  <a:pt x="420" y="1096"/>
                  <a:pt x="418" y="1096"/>
                  <a:pt x="417" y="1094"/>
                </a:cubicBezTo>
                <a:cubicBezTo>
                  <a:pt x="416" y="1093"/>
                  <a:pt x="416" y="1084"/>
                  <a:pt x="415" y="1081"/>
                </a:cubicBezTo>
                <a:cubicBezTo>
                  <a:pt x="415" y="1081"/>
                  <a:pt x="415" y="1081"/>
                  <a:pt x="415" y="1081"/>
                </a:cubicBezTo>
                <a:cubicBezTo>
                  <a:pt x="414" y="1081"/>
                  <a:pt x="411" y="1081"/>
                  <a:pt x="409" y="1081"/>
                </a:cubicBezTo>
                <a:cubicBezTo>
                  <a:pt x="409" y="1080"/>
                  <a:pt x="409" y="1080"/>
                  <a:pt x="409" y="1080"/>
                </a:cubicBezTo>
                <a:cubicBezTo>
                  <a:pt x="409" y="1079"/>
                  <a:pt x="411" y="1080"/>
                  <a:pt x="411" y="1080"/>
                </a:cubicBezTo>
                <a:cubicBezTo>
                  <a:pt x="412" y="1079"/>
                  <a:pt x="413" y="1078"/>
                  <a:pt x="414" y="1077"/>
                </a:cubicBezTo>
                <a:cubicBezTo>
                  <a:pt x="414" y="1075"/>
                  <a:pt x="414" y="1073"/>
                  <a:pt x="414" y="1072"/>
                </a:cubicBezTo>
                <a:cubicBezTo>
                  <a:pt x="413" y="1070"/>
                  <a:pt x="412" y="1069"/>
                  <a:pt x="414" y="1067"/>
                </a:cubicBezTo>
                <a:cubicBezTo>
                  <a:pt x="413" y="1066"/>
                  <a:pt x="411" y="1065"/>
                  <a:pt x="409" y="1064"/>
                </a:cubicBezTo>
                <a:cubicBezTo>
                  <a:pt x="409" y="1063"/>
                  <a:pt x="409" y="1063"/>
                  <a:pt x="410" y="1062"/>
                </a:cubicBezTo>
                <a:cubicBezTo>
                  <a:pt x="410" y="1062"/>
                  <a:pt x="410" y="1063"/>
                  <a:pt x="411" y="1063"/>
                </a:cubicBezTo>
                <a:cubicBezTo>
                  <a:pt x="412" y="1062"/>
                  <a:pt x="412" y="1061"/>
                  <a:pt x="412" y="1061"/>
                </a:cubicBezTo>
                <a:cubicBezTo>
                  <a:pt x="412" y="1058"/>
                  <a:pt x="411" y="1055"/>
                  <a:pt x="409" y="1054"/>
                </a:cubicBezTo>
                <a:cubicBezTo>
                  <a:pt x="409" y="1053"/>
                  <a:pt x="409" y="1053"/>
                  <a:pt x="409" y="1053"/>
                </a:cubicBezTo>
                <a:cubicBezTo>
                  <a:pt x="410" y="1053"/>
                  <a:pt x="410" y="1053"/>
                  <a:pt x="411" y="1053"/>
                </a:cubicBezTo>
                <a:cubicBezTo>
                  <a:pt x="412" y="1053"/>
                  <a:pt x="412" y="1053"/>
                  <a:pt x="412" y="1053"/>
                </a:cubicBezTo>
                <a:cubicBezTo>
                  <a:pt x="412" y="1050"/>
                  <a:pt x="413" y="1047"/>
                  <a:pt x="414" y="1043"/>
                </a:cubicBezTo>
                <a:cubicBezTo>
                  <a:pt x="414" y="1042"/>
                  <a:pt x="412" y="1039"/>
                  <a:pt x="413" y="1036"/>
                </a:cubicBezTo>
                <a:cubicBezTo>
                  <a:pt x="414" y="1033"/>
                  <a:pt x="414" y="1027"/>
                  <a:pt x="413" y="1025"/>
                </a:cubicBezTo>
                <a:cubicBezTo>
                  <a:pt x="413" y="1024"/>
                  <a:pt x="414" y="1024"/>
                  <a:pt x="414" y="1024"/>
                </a:cubicBezTo>
                <a:cubicBezTo>
                  <a:pt x="414" y="1022"/>
                  <a:pt x="414" y="1019"/>
                  <a:pt x="413" y="1018"/>
                </a:cubicBezTo>
                <a:cubicBezTo>
                  <a:pt x="417" y="1014"/>
                  <a:pt x="417" y="1005"/>
                  <a:pt x="419" y="999"/>
                </a:cubicBezTo>
                <a:cubicBezTo>
                  <a:pt x="420" y="998"/>
                  <a:pt x="421" y="997"/>
                  <a:pt x="421" y="996"/>
                </a:cubicBezTo>
                <a:cubicBezTo>
                  <a:pt x="422" y="994"/>
                  <a:pt x="421" y="993"/>
                  <a:pt x="421" y="992"/>
                </a:cubicBezTo>
                <a:cubicBezTo>
                  <a:pt x="421" y="991"/>
                  <a:pt x="423" y="990"/>
                  <a:pt x="423" y="989"/>
                </a:cubicBezTo>
                <a:cubicBezTo>
                  <a:pt x="423" y="988"/>
                  <a:pt x="422" y="988"/>
                  <a:pt x="422" y="987"/>
                </a:cubicBezTo>
                <a:cubicBezTo>
                  <a:pt x="422" y="986"/>
                  <a:pt x="424" y="985"/>
                  <a:pt x="424" y="985"/>
                </a:cubicBezTo>
                <a:cubicBezTo>
                  <a:pt x="425" y="983"/>
                  <a:pt x="423" y="981"/>
                  <a:pt x="424" y="979"/>
                </a:cubicBezTo>
                <a:cubicBezTo>
                  <a:pt x="424" y="979"/>
                  <a:pt x="424" y="979"/>
                  <a:pt x="425" y="979"/>
                </a:cubicBezTo>
                <a:cubicBezTo>
                  <a:pt x="425" y="979"/>
                  <a:pt x="425" y="979"/>
                  <a:pt x="425" y="979"/>
                </a:cubicBezTo>
                <a:cubicBezTo>
                  <a:pt x="425" y="978"/>
                  <a:pt x="427" y="976"/>
                  <a:pt x="427" y="975"/>
                </a:cubicBezTo>
                <a:cubicBezTo>
                  <a:pt x="427" y="972"/>
                  <a:pt x="427" y="972"/>
                  <a:pt x="427" y="972"/>
                </a:cubicBezTo>
                <a:cubicBezTo>
                  <a:pt x="427" y="972"/>
                  <a:pt x="428" y="971"/>
                  <a:pt x="429" y="970"/>
                </a:cubicBezTo>
                <a:cubicBezTo>
                  <a:pt x="429" y="969"/>
                  <a:pt x="428" y="969"/>
                  <a:pt x="429" y="968"/>
                </a:cubicBezTo>
                <a:cubicBezTo>
                  <a:pt x="429" y="967"/>
                  <a:pt x="431" y="966"/>
                  <a:pt x="431" y="965"/>
                </a:cubicBezTo>
                <a:cubicBezTo>
                  <a:pt x="431" y="963"/>
                  <a:pt x="431" y="963"/>
                  <a:pt x="431" y="963"/>
                </a:cubicBezTo>
                <a:cubicBezTo>
                  <a:pt x="431" y="962"/>
                  <a:pt x="432" y="960"/>
                  <a:pt x="433" y="958"/>
                </a:cubicBezTo>
                <a:cubicBezTo>
                  <a:pt x="432" y="957"/>
                  <a:pt x="432" y="955"/>
                  <a:pt x="430" y="955"/>
                </a:cubicBezTo>
                <a:cubicBezTo>
                  <a:pt x="431" y="954"/>
                  <a:pt x="430" y="955"/>
                  <a:pt x="431" y="954"/>
                </a:cubicBezTo>
                <a:cubicBezTo>
                  <a:pt x="431" y="954"/>
                  <a:pt x="431" y="954"/>
                  <a:pt x="432" y="955"/>
                </a:cubicBezTo>
                <a:cubicBezTo>
                  <a:pt x="433" y="954"/>
                  <a:pt x="433" y="954"/>
                  <a:pt x="434" y="953"/>
                </a:cubicBezTo>
                <a:cubicBezTo>
                  <a:pt x="434" y="952"/>
                  <a:pt x="434" y="952"/>
                  <a:pt x="433" y="952"/>
                </a:cubicBezTo>
                <a:cubicBezTo>
                  <a:pt x="433" y="951"/>
                  <a:pt x="433" y="950"/>
                  <a:pt x="434" y="949"/>
                </a:cubicBezTo>
                <a:cubicBezTo>
                  <a:pt x="435" y="949"/>
                  <a:pt x="434" y="948"/>
                  <a:pt x="435" y="949"/>
                </a:cubicBezTo>
                <a:cubicBezTo>
                  <a:pt x="437" y="948"/>
                  <a:pt x="440" y="943"/>
                  <a:pt x="440" y="941"/>
                </a:cubicBezTo>
                <a:cubicBezTo>
                  <a:pt x="440" y="941"/>
                  <a:pt x="440" y="941"/>
                  <a:pt x="440" y="941"/>
                </a:cubicBezTo>
                <a:cubicBezTo>
                  <a:pt x="441" y="941"/>
                  <a:pt x="441" y="941"/>
                  <a:pt x="441" y="942"/>
                </a:cubicBezTo>
                <a:cubicBezTo>
                  <a:pt x="443" y="941"/>
                  <a:pt x="443" y="940"/>
                  <a:pt x="443" y="939"/>
                </a:cubicBezTo>
                <a:cubicBezTo>
                  <a:pt x="443" y="938"/>
                  <a:pt x="443" y="938"/>
                  <a:pt x="443" y="938"/>
                </a:cubicBezTo>
                <a:cubicBezTo>
                  <a:pt x="442" y="939"/>
                  <a:pt x="443" y="938"/>
                  <a:pt x="442" y="939"/>
                </a:cubicBezTo>
                <a:cubicBezTo>
                  <a:pt x="441" y="939"/>
                  <a:pt x="441" y="939"/>
                  <a:pt x="441" y="939"/>
                </a:cubicBezTo>
                <a:cubicBezTo>
                  <a:pt x="442" y="937"/>
                  <a:pt x="442" y="935"/>
                  <a:pt x="441" y="933"/>
                </a:cubicBezTo>
                <a:cubicBezTo>
                  <a:pt x="442" y="933"/>
                  <a:pt x="441" y="933"/>
                  <a:pt x="442" y="933"/>
                </a:cubicBezTo>
                <a:cubicBezTo>
                  <a:pt x="443" y="933"/>
                  <a:pt x="445" y="931"/>
                  <a:pt x="446" y="930"/>
                </a:cubicBezTo>
                <a:cubicBezTo>
                  <a:pt x="446" y="926"/>
                  <a:pt x="446" y="926"/>
                  <a:pt x="446" y="926"/>
                </a:cubicBezTo>
                <a:cubicBezTo>
                  <a:pt x="446" y="926"/>
                  <a:pt x="448" y="925"/>
                  <a:pt x="448" y="925"/>
                </a:cubicBezTo>
                <a:cubicBezTo>
                  <a:pt x="448" y="923"/>
                  <a:pt x="448" y="922"/>
                  <a:pt x="449" y="921"/>
                </a:cubicBezTo>
                <a:cubicBezTo>
                  <a:pt x="449" y="920"/>
                  <a:pt x="450" y="920"/>
                  <a:pt x="451" y="919"/>
                </a:cubicBezTo>
                <a:cubicBezTo>
                  <a:pt x="451" y="918"/>
                  <a:pt x="450" y="916"/>
                  <a:pt x="450" y="916"/>
                </a:cubicBezTo>
                <a:cubicBezTo>
                  <a:pt x="451" y="916"/>
                  <a:pt x="451" y="916"/>
                  <a:pt x="451" y="916"/>
                </a:cubicBezTo>
                <a:cubicBezTo>
                  <a:pt x="451" y="916"/>
                  <a:pt x="454" y="912"/>
                  <a:pt x="454" y="912"/>
                </a:cubicBezTo>
                <a:cubicBezTo>
                  <a:pt x="453" y="911"/>
                  <a:pt x="453" y="910"/>
                  <a:pt x="453" y="908"/>
                </a:cubicBezTo>
                <a:cubicBezTo>
                  <a:pt x="453" y="908"/>
                  <a:pt x="454" y="908"/>
                  <a:pt x="454" y="906"/>
                </a:cubicBezTo>
                <a:cubicBezTo>
                  <a:pt x="455" y="906"/>
                  <a:pt x="456" y="905"/>
                  <a:pt x="457" y="905"/>
                </a:cubicBezTo>
                <a:cubicBezTo>
                  <a:pt x="457" y="901"/>
                  <a:pt x="457" y="900"/>
                  <a:pt x="457" y="897"/>
                </a:cubicBezTo>
                <a:cubicBezTo>
                  <a:pt x="458" y="897"/>
                  <a:pt x="458" y="897"/>
                  <a:pt x="458" y="897"/>
                </a:cubicBezTo>
                <a:cubicBezTo>
                  <a:pt x="458" y="898"/>
                  <a:pt x="458" y="898"/>
                  <a:pt x="458" y="898"/>
                </a:cubicBezTo>
                <a:cubicBezTo>
                  <a:pt x="459" y="899"/>
                  <a:pt x="459" y="899"/>
                  <a:pt x="460" y="899"/>
                </a:cubicBezTo>
                <a:cubicBezTo>
                  <a:pt x="460" y="898"/>
                  <a:pt x="461" y="894"/>
                  <a:pt x="463" y="893"/>
                </a:cubicBezTo>
                <a:cubicBezTo>
                  <a:pt x="462" y="892"/>
                  <a:pt x="462" y="892"/>
                  <a:pt x="462" y="892"/>
                </a:cubicBezTo>
                <a:cubicBezTo>
                  <a:pt x="462" y="890"/>
                  <a:pt x="464" y="891"/>
                  <a:pt x="464" y="889"/>
                </a:cubicBezTo>
                <a:cubicBezTo>
                  <a:pt x="464" y="889"/>
                  <a:pt x="464" y="888"/>
                  <a:pt x="464" y="888"/>
                </a:cubicBezTo>
                <a:cubicBezTo>
                  <a:pt x="464" y="887"/>
                  <a:pt x="467" y="885"/>
                  <a:pt x="468" y="885"/>
                </a:cubicBezTo>
                <a:cubicBezTo>
                  <a:pt x="468" y="884"/>
                  <a:pt x="468" y="884"/>
                  <a:pt x="468" y="884"/>
                </a:cubicBezTo>
                <a:cubicBezTo>
                  <a:pt x="468" y="883"/>
                  <a:pt x="468" y="883"/>
                  <a:pt x="469" y="883"/>
                </a:cubicBezTo>
                <a:cubicBezTo>
                  <a:pt x="468" y="882"/>
                  <a:pt x="468" y="881"/>
                  <a:pt x="467" y="880"/>
                </a:cubicBezTo>
                <a:cubicBezTo>
                  <a:pt x="467" y="877"/>
                  <a:pt x="469" y="878"/>
                  <a:pt x="471" y="876"/>
                </a:cubicBezTo>
                <a:cubicBezTo>
                  <a:pt x="472" y="877"/>
                  <a:pt x="474" y="877"/>
                  <a:pt x="475" y="877"/>
                </a:cubicBezTo>
                <a:cubicBezTo>
                  <a:pt x="475" y="877"/>
                  <a:pt x="476" y="877"/>
                  <a:pt x="476" y="877"/>
                </a:cubicBezTo>
                <a:cubicBezTo>
                  <a:pt x="477" y="875"/>
                  <a:pt x="476" y="875"/>
                  <a:pt x="476" y="874"/>
                </a:cubicBezTo>
                <a:cubicBezTo>
                  <a:pt x="477" y="871"/>
                  <a:pt x="479" y="870"/>
                  <a:pt x="480" y="867"/>
                </a:cubicBezTo>
                <a:cubicBezTo>
                  <a:pt x="481" y="867"/>
                  <a:pt x="481" y="867"/>
                  <a:pt x="481" y="867"/>
                </a:cubicBezTo>
                <a:cubicBezTo>
                  <a:pt x="481" y="865"/>
                  <a:pt x="480" y="866"/>
                  <a:pt x="480" y="864"/>
                </a:cubicBezTo>
                <a:cubicBezTo>
                  <a:pt x="481" y="864"/>
                  <a:pt x="481" y="864"/>
                  <a:pt x="482" y="865"/>
                </a:cubicBezTo>
                <a:cubicBezTo>
                  <a:pt x="483" y="864"/>
                  <a:pt x="484" y="863"/>
                  <a:pt x="485" y="861"/>
                </a:cubicBezTo>
                <a:cubicBezTo>
                  <a:pt x="486" y="860"/>
                  <a:pt x="485" y="859"/>
                  <a:pt x="486" y="859"/>
                </a:cubicBezTo>
                <a:cubicBezTo>
                  <a:pt x="486" y="858"/>
                  <a:pt x="487" y="858"/>
                  <a:pt x="488" y="857"/>
                </a:cubicBezTo>
                <a:cubicBezTo>
                  <a:pt x="489" y="858"/>
                  <a:pt x="489" y="857"/>
                  <a:pt x="489" y="858"/>
                </a:cubicBezTo>
                <a:cubicBezTo>
                  <a:pt x="491" y="857"/>
                  <a:pt x="494" y="854"/>
                  <a:pt x="495" y="852"/>
                </a:cubicBezTo>
                <a:cubicBezTo>
                  <a:pt x="495" y="851"/>
                  <a:pt x="495" y="850"/>
                  <a:pt x="495" y="850"/>
                </a:cubicBezTo>
                <a:cubicBezTo>
                  <a:pt x="495" y="850"/>
                  <a:pt x="496" y="849"/>
                  <a:pt x="496" y="849"/>
                </a:cubicBezTo>
                <a:cubicBezTo>
                  <a:pt x="498" y="848"/>
                  <a:pt x="498" y="846"/>
                  <a:pt x="500" y="845"/>
                </a:cubicBezTo>
                <a:cubicBezTo>
                  <a:pt x="500" y="844"/>
                  <a:pt x="500" y="844"/>
                  <a:pt x="499" y="844"/>
                </a:cubicBezTo>
                <a:cubicBezTo>
                  <a:pt x="499" y="842"/>
                  <a:pt x="501" y="841"/>
                  <a:pt x="501" y="841"/>
                </a:cubicBezTo>
                <a:cubicBezTo>
                  <a:pt x="504" y="841"/>
                  <a:pt x="504" y="841"/>
                  <a:pt x="504" y="841"/>
                </a:cubicBezTo>
                <a:cubicBezTo>
                  <a:pt x="505" y="840"/>
                  <a:pt x="504" y="839"/>
                  <a:pt x="505" y="839"/>
                </a:cubicBezTo>
                <a:cubicBezTo>
                  <a:pt x="506" y="838"/>
                  <a:pt x="514" y="832"/>
                  <a:pt x="515" y="832"/>
                </a:cubicBezTo>
                <a:cubicBezTo>
                  <a:pt x="515" y="830"/>
                  <a:pt x="516" y="829"/>
                  <a:pt x="516" y="827"/>
                </a:cubicBezTo>
                <a:cubicBezTo>
                  <a:pt x="516" y="826"/>
                  <a:pt x="517" y="827"/>
                  <a:pt x="519" y="826"/>
                </a:cubicBezTo>
                <a:cubicBezTo>
                  <a:pt x="520" y="825"/>
                  <a:pt x="521" y="823"/>
                  <a:pt x="522" y="822"/>
                </a:cubicBezTo>
                <a:cubicBezTo>
                  <a:pt x="522" y="822"/>
                  <a:pt x="522" y="822"/>
                  <a:pt x="522" y="821"/>
                </a:cubicBezTo>
                <a:cubicBezTo>
                  <a:pt x="522" y="820"/>
                  <a:pt x="522" y="820"/>
                  <a:pt x="522" y="820"/>
                </a:cubicBezTo>
                <a:cubicBezTo>
                  <a:pt x="522" y="820"/>
                  <a:pt x="522" y="820"/>
                  <a:pt x="522" y="820"/>
                </a:cubicBezTo>
                <a:cubicBezTo>
                  <a:pt x="522" y="821"/>
                  <a:pt x="522" y="821"/>
                  <a:pt x="522" y="821"/>
                </a:cubicBezTo>
                <a:cubicBezTo>
                  <a:pt x="523" y="821"/>
                  <a:pt x="523" y="821"/>
                  <a:pt x="523" y="821"/>
                </a:cubicBezTo>
                <a:cubicBezTo>
                  <a:pt x="523" y="822"/>
                  <a:pt x="523" y="822"/>
                  <a:pt x="523" y="822"/>
                </a:cubicBezTo>
                <a:cubicBezTo>
                  <a:pt x="524" y="821"/>
                  <a:pt x="525" y="821"/>
                  <a:pt x="526" y="821"/>
                </a:cubicBezTo>
                <a:cubicBezTo>
                  <a:pt x="527" y="820"/>
                  <a:pt x="526" y="820"/>
                  <a:pt x="526" y="818"/>
                </a:cubicBezTo>
                <a:cubicBezTo>
                  <a:pt x="527" y="818"/>
                  <a:pt x="528" y="819"/>
                  <a:pt x="529" y="818"/>
                </a:cubicBezTo>
                <a:cubicBezTo>
                  <a:pt x="530" y="817"/>
                  <a:pt x="530" y="816"/>
                  <a:pt x="531" y="815"/>
                </a:cubicBezTo>
                <a:cubicBezTo>
                  <a:pt x="531" y="815"/>
                  <a:pt x="531" y="815"/>
                  <a:pt x="532" y="815"/>
                </a:cubicBezTo>
                <a:cubicBezTo>
                  <a:pt x="532" y="815"/>
                  <a:pt x="532" y="815"/>
                  <a:pt x="533" y="814"/>
                </a:cubicBezTo>
                <a:cubicBezTo>
                  <a:pt x="533" y="814"/>
                  <a:pt x="534" y="814"/>
                  <a:pt x="535" y="814"/>
                </a:cubicBezTo>
                <a:cubicBezTo>
                  <a:pt x="538" y="812"/>
                  <a:pt x="540" y="808"/>
                  <a:pt x="541" y="804"/>
                </a:cubicBezTo>
                <a:cubicBezTo>
                  <a:pt x="542" y="804"/>
                  <a:pt x="543" y="804"/>
                  <a:pt x="543" y="805"/>
                </a:cubicBezTo>
                <a:cubicBezTo>
                  <a:pt x="543" y="805"/>
                  <a:pt x="543" y="805"/>
                  <a:pt x="543" y="806"/>
                </a:cubicBezTo>
                <a:cubicBezTo>
                  <a:pt x="544" y="806"/>
                  <a:pt x="544" y="806"/>
                  <a:pt x="544" y="806"/>
                </a:cubicBezTo>
                <a:cubicBezTo>
                  <a:pt x="545" y="802"/>
                  <a:pt x="547" y="801"/>
                  <a:pt x="551" y="799"/>
                </a:cubicBezTo>
                <a:cubicBezTo>
                  <a:pt x="550" y="798"/>
                  <a:pt x="549" y="797"/>
                  <a:pt x="549" y="796"/>
                </a:cubicBezTo>
                <a:cubicBezTo>
                  <a:pt x="550" y="796"/>
                  <a:pt x="551" y="795"/>
                  <a:pt x="552" y="795"/>
                </a:cubicBezTo>
                <a:cubicBezTo>
                  <a:pt x="552" y="795"/>
                  <a:pt x="552" y="794"/>
                  <a:pt x="553" y="794"/>
                </a:cubicBezTo>
                <a:cubicBezTo>
                  <a:pt x="553" y="793"/>
                  <a:pt x="553" y="793"/>
                  <a:pt x="553" y="793"/>
                </a:cubicBezTo>
                <a:cubicBezTo>
                  <a:pt x="553" y="793"/>
                  <a:pt x="553" y="793"/>
                  <a:pt x="553" y="793"/>
                </a:cubicBezTo>
                <a:cubicBezTo>
                  <a:pt x="553" y="795"/>
                  <a:pt x="553" y="795"/>
                  <a:pt x="553" y="795"/>
                </a:cubicBezTo>
                <a:cubicBezTo>
                  <a:pt x="555" y="795"/>
                  <a:pt x="555" y="795"/>
                  <a:pt x="555" y="793"/>
                </a:cubicBezTo>
                <a:cubicBezTo>
                  <a:pt x="556" y="794"/>
                  <a:pt x="556" y="794"/>
                  <a:pt x="556" y="794"/>
                </a:cubicBezTo>
                <a:cubicBezTo>
                  <a:pt x="559" y="794"/>
                  <a:pt x="558" y="793"/>
                  <a:pt x="560" y="793"/>
                </a:cubicBezTo>
                <a:cubicBezTo>
                  <a:pt x="560" y="792"/>
                  <a:pt x="560" y="792"/>
                  <a:pt x="560" y="791"/>
                </a:cubicBezTo>
                <a:cubicBezTo>
                  <a:pt x="561" y="790"/>
                  <a:pt x="560" y="791"/>
                  <a:pt x="561" y="792"/>
                </a:cubicBezTo>
                <a:cubicBezTo>
                  <a:pt x="562" y="790"/>
                  <a:pt x="564" y="789"/>
                  <a:pt x="566" y="788"/>
                </a:cubicBezTo>
                <a:cubicBezTo>
                  <a:pt x="565" y="786"/>
                  <a:pt x="565" y="786"/>
                  <a:pt x="564" y="786"/>
                </a:cubicBezTo>
                <a:cubicBezTo>
                  <a:pt x="564" y="785"/>
                  <a:pt x="564" y="786"/>
                  <a:pt x="565" y="785"/>
                </a:cubicBezTo>
                <a:cubicBezTo>
                  <a:pt x="565" y="785"/>
                  <a:pt x="566" y="785"/>
                  <a:pt x="566" y="784"/>
                </a:cubicBezTo>
                <a:cubicBezTo>
                  <a:pt x="567" y="785"/>
                  <a:pt x="567" y="785"/>
                  <a:pt x="567" y="786"/>
                </a:cubicBezTo>
                <a:cubicBezTo>
                  <a:pt x="568" y="786"/>
                  <a:pt x="571" y="784"/>
                  <a:pt x="572" y="783"/>
                </a:cubicBezTo>
                <a:cubicBezTo>
                  <a:pt x="572" y="783"/>
                  <a:pt x="573" y="783"/>
                  <a:pt x="573" y="783"/>
                </a:cubicBezTo>
                <a:cubicBezTo>
                  <a:pt x="575" y="782"/>
                  <a:pt x="573" y="781"/>
                  <a:pt x="576" y="780"/>
                </a:cubicBezTo>
                <a:cubicBezTo>
                  <a:pt x="576" y="779"/>
                  <a:pt x="576" y="779"/>
                  <a:pt x="576" y="778"/>
                </a:cubicBezTo>
                <a:cubicBezTo>
                  <a:pt x="576" y="777"/>
                  <a:pt x="576" y="776"/>
                  <a:pt x="574" y="776"/>
                </a:cubicBezTo>
                <a:cubicBezTo>
                  <a:pt x="575" y="775"/>
                  <a:pt x="576" y="775"/>
                  <a:pt x="577" y="774"/>
                </a:cubicBezTo>
                <a:cubicBezTo>
                  <a:pt x="577" y="774"/>
                  <a:pt x="577" y="773"/>
                  <a:pt x="577" y="773"/>
                </a:cubicBezTo>
                <a:cubicBezTo>
                  <a:pt x="579" y="771"/>
                  <a:pt x="579" y="773"/>
                  <a:pt x="580" y="772"/>
                </a:cubicBezTo>
                <a:cubicBezTo>
                  <a:pt x="581" y="771"/>
                  <a:pt x="581" y="771"/>
                  <a:pt x="580" y="770"/>
                </a:cubicBezTo>
                <a:cubicBezTo>
                  <a:pt x="580" y="769"/>
                  <a:pt x="580" y="769"/>
                  <a:pt x="581" y="769"/>
                </a:cubicBezTo>
                <a:cubicBezTo>
                  <a:pt x="582" y="769"/>
                  <a:pt x="582" y="769"/>
                  <a:pt x="582" y="769"/>
                </a:cubicBezTo>
                <a:cubicBezTo>
                  <a:pt x="582" y="770"/>
                  <a:pt x="582" y="770"/>
                  <a:pt x="582" y="772"/>
                </a:cubicBezTo>
                <a:cubicBezTo>
                  <a:pt x="583" y="771"/>
                  <a:pt x="584" y="771"/>
                  <a:pt x="585" y="770"/>
                </a:cubicBezTo>
                <a:cubicBezTo>
                  <a:pt x="585" y="770"/>
                  <a:pt x="585" y="769"/>
                  <a:pt x="585" y="769"/>
                </a:cubicBezTo>
                <a:cubicBezTo>
                  <a:pt x="586" y="768"/>
                  <a:pt x="587" y="768"/>
                  <a:pt x="588" y="768"/>
                </a:cubicBezTo>
                <a:cubicBezTo>
                  <a:pt x="587" y="765"/>
                  <a:pt x="588" y="764"/>
                  <a:pt x="587" y="763"/>
                </a:cubicBezTo>
                <a:cubicBezTo>
                  <a:pt x="588" y="761"/>
                  <a:pt x="590" y="759"/>
                  <a:pt x="591" y="757"/>
                </a:cubicBezTo>
                <a:cubicBezTo>
                  <a:pt x="592" y="757"/>
                  <a:pt x="591" y="757"/>
                  <a:pt x="592" y="757"/>
                </a:cubicBezTo>
                <a:cubicBezTo>
                  <a:pt x="592" y="757"/>
                  <a:pt x="592" y="757"/>
                  <a:pt x="592" y="757"/>
                </a:cubicBezTo>
                <a:cubicBezTo>
                  <a:pt x="593" y="758"/>
                  <a:pt x="592" y="757"/>
                  <a:pt x="592" y="759"/>
                </a:cubicBezTo>
                <a:cubicBezTo>
                  <a:pt x="594" y="759"/>
                  <a:pt x="594" y="759"/>
                  <a:pt x="594" y="759"/>
                </a:cubicBezTo>
                <a:cubicBezTo>
                  <a:pt x="594" y="758"/>
                  <a:pt x="593" y="756"/>
                  <a:pt x="593" y="756"/>
                </a:cubicBezTo>
                <a:cubicBezTo>
                  <a:pt x="594" y="753"/>
                  <a:pt x="599" y="750"/>
                  <a:pt x="601" y="748"/>
                </a:cubicBezTo>
                <a:cubicBezTo>
                  <a:pt x="602" y="748"/>
                  <a:pt x="603" y="749"/>
                  <a:pt x="604" y="749"/>
                </a:cubicBezTo>
                <a:cubicBezTo>
                  <a:pt x="605" y="748"/>
                  <a:pt x="606" y="747"/>
                  <a:pt x="606" y="745"/>
                </a:cubicBezTo>
                <a:cubicBezTo>
                  <a:pt x="607" y="746"/>
                  <a:pt x="607" y="745"/>
                  <a:pt x="607" y="746"/>
                </a:cubicBezTo>
                <a:cubicBezTo>
                  <a:pt x="608" y="745"/>
                  <a:pt x="609" y="742"/>
                  <a:pt x="609" y="740"/>
                </a:cubicBezTo>
                <a:cubicBezTo>
                  <a:pt x="609" y="740"/>
                  <a:pt x="609" y="740"/>
                  <a:pt x="609" y="740"/>
                </a:cubicBezTo>
                <a:cubicBezTo>
                  <a:pt x="609" y="739"/>
                  <a:pt x="609" y="739"/>
                  <a:pt x="609" y="739"/>
                </a:cubicBezTo>
                <a:cubicBezTo>
                  <a:pt x="610" y="740"/>
                  <a:pt x="610" y="740"/>
                  <a:pt x="611" y="740"/>
                </a:cubicBezTo>
                <a:cubicBezTo>
                  <a:pt x="611" y="740"/>
                  <a:pt x="611" y="740"/>
                  <a:pt x="611" y="740"/>
                </a:cubicBezTo>
                <a:cubicBezTo>
                  <a:pt x="611" y="741"/>
                  <a:pt x="611" y="742"/>
                  <a:pt x="611" y="743"/>
                </a:cubicBezTo>
                <a:cubicBezTo>
                  <a:pt x="611" y="744"/>
                  <a:pt x="611" y="744"/>
                  <a:pt x="611" y="744"/>
                </a:cubicBezTo>
                <a:cubicBezTo>
                  <a:pt x="611" y="744"/>
                  <a:pt x="611" y="744"/>
                  <a:pt x="611" y="744"/>
                </a:cubicBezTo>
                <a:cubicBezTo>
                  <a:pt x="612" y="743"/>
                  <a:pt x="613" y="742"/>
                  <a:pt x="614" y="741"/>
                </a:cubicBezTo>
                <a:cubicBezTo>
                  <a:pt x="613" y="740"/>
                  <a:pt x="613" y="740"/>
                  <a:pt x="612" y="740"/>
                </a:cubicBezTo>
                <a:cubicBezTo>
                  <a:pt x="612" y="738"/>
                  <a:pt x="614" y="737"/>
                  <a:pt x="616" y="736"/>
                </a:cubicBezTo>
                <a:cubicBezTo>
                  <a:pt x="616" y="735"/>
                  <a:pt x="616" y="735"/>
                  <a:pt x="616" y="735"/>
                </a:cubicBezTo>
                <a:cubicBezTo>
                  <a:pt x="618" y="735"/>
                  <a:pt x="622" y="734"/>
                  <a:pt x="623" y="732"/>
                </a:cubicBezTo>
                <a:cubicBezTo>
                  <a:pt x="624" y="732"/>
                  <a:pt x="624" y="732"/>
                  <a:pt x="624" y="733"/>
                </a:cubicBezTo>
                <a:cubicBezTo>
                  <a:pt x="625" y="733"/>
                  <a:pt x="625" y="732"/>
                  <a:pt x="627" y="732"/>
                </a:cubicBezTo>
                <a:cubicBezTo>
                  <a:pt x="626" y="731"/>
                  <a:pt x="626" y="730"/>
                  <a:pt x="626" y="730"/>
                </a:cubicBezTo>
                <a:cubicBezTo>
                  <a:pt x="625" y="730"/>
                  <a:pt x="625" y="730"/>
                  <a:pt x="625" y="730"/>
                </a:cubicBezTo>
                <a:cubicBezTo>
                  <a:pt x="625" y="729"/>
                  <a:pt x="625" y="729"/>
                  <a:pt x="625" y="729"/>
                </a:cubicBezTo>
                <a:cubicBezTo>
                  <a:pt x="625" y="729"/>
                  <a:pt x="625" y="729"/>
                  <a:pt x="625" y="729"/>
                </a:cubicBezTo>
                <a:cubicBezTo>
                  <a:pt x="625" y="728"/>
                  <a:pt x="625" y="728"/>
                  <a:pt x="625" y="727"/>
                </a:cubicBezTo>
                <a:cubicBezTo>
                  <a:pt x="626" y="726"/>
                  <a:pt x="626" y="727"/>
                  <a:pt x="627" y="726"/>
                </a:cubicBezTo>
                <a:cubicBezTo>
                  <a:pt x="628" y="725"/>
                  <a:pt x="628" y="722"/>
                  <a:pt x="630" y="721"/>
                </a:cubicBezTo>
                <a:cubicBezTo>
                  <a:pt x="630" y="721"/>
                  <a:pt x="632" y="721"/>
                  <a:pt x="632" y="721"/>
                </a:cubicBezTo>
                <a:cubicBezTo>
                  <a:pt x="632" y="719"/>
                  <a:pt x="632" y="719"/>
                  <a:pt x="632" y="719"/>
                </a:cubicBezTo>
                <a:cubicBezTo>
                  <a:pt x="634" y="718"/>
                  <a:pt x="635" y="718"/>
                  <a:pt x="636" y="716"/>
                </a:cubicBezTo>
                <a:cubicBezTo>
                  <a:pt x="637" y="716"/>
                  <a:pt x="637" y="716"/>
                  <a:pt x="637" y="716"/>
                </a:cubicBezTo>
                <a:cubicBezTo>
                  <a:pt x="637" y="714"/>
                  <a:pt x="637" y="714"/>
                  <a:pt x="637" y="714"/>
                </a:cubicBezTo>
                <a:cubicBezTo>
                  <a:pt x="638" y="714"/>
                  <a:pt x="640" y="714"/>
                  <a:pt x="640" y="713"/>
                </a:cubicBezTo>
                <a:cubicBezTo>
                  <a:pt x="641" y="713"/>
                  <a:pt x="641" y="712"/>
                  <a:pt x="641" y="711"/>
                </a:cubicBezTo>
                <a:cubicBezTo>
                  <a:pt x="642" y="710"/>
                  <a:pt x="643" y="711"/>
                  <a:pt x="643" y="710"/>
                </a:cubicBezTo>
                <a:cubicBezTo>
                  <a:pt x="644" y="710"/>
                  <a:pt x="644" y="708"/>
                  <a:pt x="645" y="708"/>
                </a:cubicBezTo>
                <a:cubicBezTo>
                  <a:pt x="645" y="708"/>
                  <a:pt x="646" y="707"/>
                  <a:pt x="646" y="707"/>
                </a:cubicBezTo>
                <a:cubicBezTo>
                  <a:pt x="646" y="706"/>
                  <a:pt x="646" y="706"/>
                  <a:pt x="646" y="706"/>
                </a:cubicBezTo>
                <a:cubicBezTo>
                  <a:pt x="647" y="704"/>
                  <a:pt x="650" y="703"/>
                  <a:pt x="652" y="701"/>
                </a:cubicBezTo>
                <a:cubicBezTo>
                  <a:pt x="653" y="700"/>
                  <a:pt x="653" y="700"/>
                  <a:pt x="653" y="698"/>
                </a:cubicBezTo>
                <a:cubicBezTo>
                  <a:pt x="653" y="698"/>
                  <a:pt x="653" y="699"/>
                  <a:pt x="654" y="699"/>
                </a:cubicBezTo>
                <a:cubicBezTo>
                  <a:pt x="654" y="699"/>
                  <a:pt x="654" y="699"/>
                  <a:pt x="654" y="699"/>
                </a:cubicBezTo>
                <a:cubicBezTo>
                  <a:pt x="654" y="699"/>
                  <a:pt x="654" y="699"/>
                  <a:pt x="654" y="699"/>
                </a:cubicBezTo>
                <a:cubicBezTo>
                  <a:pt x="655" y="698"/>
                  <a:pt x="655" y="698"/>
                  <a:pt x="656" y="697"/>
                </a:cubicBezTo>
                <a:cubicBezTo>
                  <a:pt x="657" y="697"/>
                  <a:pt x="657" y="697"/>
                  <a:pt x="658" y="697"/>
                </a:cubicBezTo>
                <a:cubicBezTo>
                  <a:pt x="658" y="698"/>
                  <a:pt x="658" y="698"/>
                  <a:pt x="658" y="698"/>
                </a:cubicBezTo>
                <a:cubicBezTo>
                  <a:pt x="659" y="698"/>
                  <a:pt x="659" y="698"/>
                  <a:pt x="659" y="698"/>
                </a:cubicBezTo>
                <a:cubicBezTo>
                  <a:pt x="659" y="697"/>
                  <a:pt x="659" y="697"/>
                  <a:pt x="659" y="697"/>
                </a:cubicBezTo>
                <a:cubicBezTo>
                  <a:pt x="659" y="696"/>
                  <a:pt x="659" y="696"/>
                  <a:pt x="659" y="696"/>
                </a:cubicBezTo>
                <a:cubicBezTo>
                  <a:pt x="660" y="696"/>
                  <a:pt x="659" y="696"/>
                  <a:pt x="660" y="695"/>
                </a:cubicBezTo>
                <a:cubicBezTo>
                  <a:pt x="660" y="696"/>
                  <a:pt x="660" y="697"/>
                  <a:pt x="660" y="698"/>
                </a:cubicBezTo>
                <a:cubicBezTo>
                  <a:pt x="661" y="698"/>
                  <a:pt x="661" y="698"/>
                  <a:pt x="661" y="698"/>
                </a:cubicBezTo>
                <a:cubicBezTo>
                  <a:pt x="661" y="697"/>
                  <a:pt x="661" y="697"/>
                  <a:pt x="661" y="697"/>
                </a:cubicBezTo>
                <a:cubicBezTo>
                  <a:pt x="661" y="697"/>
                  <a:pt x="661" y="697"/>
                  <a:pt x="661" y="697"/>
                </a:cubicBezTo>
                <a:cubicBezTo>
                  <a:pt x="661" y="692"/>
                  <a:pt x="661" y="688"/>
                  <a:pt x="664" y="685"/>
                </a:cubicBezTo>
                <a:cubicBezTo>
                  <a:pt x="666" y="685"/>
                  <a:pt x="666" y="685"/>
                  <a:pt x="666" y="686"/>
                </a:cubicBezTo>
                <a:cubicBezTo>
                  <a:pt x="667" y="686"/>
                  <a:pt x="667" y="686"/>
                  <a:pt x="667" y="686"/>
                </a:cubicBezTo>
                <a:cubicBezTo>
                  <a:pt x="667" y="686"/>
                  <a:pt x="667" y="686"/>
                  <a:pt x="667" y="686"/>
                </a:cubicBezTo>
                <a:cubicBezTo>
                  <a:pt x="667" y="686"/>
                  <a:pt x="667" y="686"/>
                  <a:pt x="667" y="686"/>
                </a:cubicBezTo>
                <a:cubicBezTo>
                  <a:pt x="667" y="685"/>
                  <a:pt x="668" y="683"/>
                  <a:pt x="667" y="682"/>
                </a:cubicBezTo>
                <a:cubicBezTo>
                  <a:pt x="667" y="681"/>
                  <a:pt x="667" y="682"/>
                  <a:pt x="668" y="681"/>
                </a:cubicBezTo>
                <a:cubicBezTo>
                  <a:pt x="668" y="680"/>
                  <a:pt x="668" y="680"/>
                  <a:pt x="668" y="680"/>
                </a:cubicBezTo>
                <a:cubicBezTo>
                  <a:pt x="671" y="680"/>
                  <a:pt x="670" y="678"/>
                  <a:pt x="673" y="679"/>
                </a:cubicBezTo>
                <a:cubicBezTo>
                  <a:pt x="674" y="678"/>
                  <a:pt x="674" y="678"/>
                  <a:pt x="675" y="677"/>
                </a:cubicBezTo>
                <a:cubicBezTo>
                  <a:pt x="675" y="676"/>
                  <a:pt x="675" y="676"/>
                  <a:pt x="675" y="676"/>
                </a:cubicBezTo>
                <a:cubicBezTo>
                  <a:pt x="676" y="676"/>
                  <a:pt x="676" y="676"/>
                  <a:pt x="676" y="676"/>
                </a:cubicBezTo>
                <a:cubicBezTo>
                  <a:pt x="676" y="674"/>
                  <a:pt x="677" y="673"/>
                  <a:pt x="678" y="672"/>
                </a:cubicBezTo>
                <a:cubicBezTo>
                  <a:pt x="678" y="671"/>
                  <a:pt x="677" y="670"/>
                  <a:pt x="677" y="670"/>
                </a:cubicBezTo>
                <a:cubicBezTo>
                  <a:pt x="676" y="669"/>
                  <a:pt x="677" y="669"/>
                  <a:pt x="676" y="670"/>
                </a:cubicBezTo>
                <a:cubicBezTo>
                  <a:pt x="676" y="669"/>
                  <a:pt x="676" y="669"/>
                  <a:pt x="676" y="669"/>
                </a:cubicBezTo>
                <a:cubicBezTo>
                  <a:pt x="675" y="669"/>
                  <a:pt x="675" y="669"/>
                  <a:pt x="675" y="669"/>
                </a:cubicBezTo>
                <a:cubicBezTo>
                  <a:pt x="676" y="668"/>
                  <a:pt x="678" y="668"/>
                  <a:pt x="679" y="667"/>
                </a:cubicBezTo>
                <a:cubicBezTo>
                  <a:pt x="680" y="668"/>
                  <a:pt x="680" y="669"/>
                  <a:pt x="681" y="670"/>
                </a:cubicBezTo>
                <a:cubicBezTo>
                  <a:pt x="683" y="669"/>
                  <a:pt x="682" y="667"/>
                  <a:pt x="683" y="666"/>
                </a:cubicBezTo>
                <a:cubicBezTo>
                  <a:pt x="686" y="665"/>
                  <a:pt x="685" y="667"/>
                  <a:pt x="687" y="665"/>
                </a:cubicBezTo>
                <a:cubicBezTo>
                  <a:pt x="688" y="664"/>
                  <a:pt x="689" y="662"/>
                  <a:pt x="689" y="660"/>
                </a:cubicBezTo>
                <a:cubicBezTo>
                  <a:pt x="691" y="660"/>
                  <a:pt x="691" y="660"/>
                  <a:pt x="692" y="659"/>
                </a:cubicBezTo>
                <a:cubicBezTo>
                  <a:pt x="692" y="658"/>
                  <a:pt x="692" y="658"/>
                  <a:pt x="692" y="657"/>
                </a:cubicBezTo>
                <a:cubicBezTo>
                  <a:pt x="692" y="655"/>
                  <a:pt x="692" y="655"/>
                  <a:pt x="692" y="655"/>
                </a:cubicBezTo>
                <a:cubicBezTo>
                  <a:pt x="693" y="656"/>
                  <a:pt x="693" y="656"/>
                  <a:pt x="693" y="656"/>
                </a:cubicBezTo>
                <a:cubicBezTo>
                  <a:pt x="694" y="655"/>
                  <a:pt x="693" y="654"/>
                  <a:pt x="694" y="653"/>
                </a:cubicBezTo>
                <a:cubicBezTo>
                  <a:pt x="695" y="652"/>
                  <a:pt x="695" y="652"/>
                  <a:pt x="695" y="652"/>
                </a:cubicBezTo>
                <a:cubicBezTo>
                  <a:pt x="696" y="651"/>
                  <a:pt x="695" y="649"/>
                  <a:pt x="696" y="648"/>
                </a:cubicBezTo>
                <a:cubicBezTo>
                  <a:pt x="697" y="648"/>
                  <a:pt x="697" y="648"/>
                  <a:pt x="698" y="648"/>
                </a:cubicBezTo>
                <a:cubicBezTo>
                  <a:pt x="698" y="650"/>
                  <a:pt x="698" y="650"/>
                  <a:pt x="698" y="650"/>
                </a:cubicBezTo>
                <a:cubicBezTo>
                  <a:pt x="699" y="649"/>
                  <a:pt x="699" y="649"/>
                  <a:pt x="700" y="649"/>
                </a:cubicBezTo>
                <a:cubicBezTo>
                  <a:pt x="702" y="648"/>
                  <a:pt x="701" y="646"/>
                  <a:pt x="704" y="645"/>
                </a:cubicBezTo>
                <a:cubicBezTo>
                  <a:pt x="704" y="642"/>
                  <a:pt x="704" y="642"/>
                  <a:pt x="704" y="642"/>
                </a:cubicBezTo>
                <a:cubicBezTo>
                  <a:pt x="705" y="642"/>
                  <a:pt x="705" y="643"/>
                  <a:pt x="705" y="642"/>
                </a:cubicBezTo>
                <a:cubicBezTo>
                  <a:pt x="705" y="642"/>
                  <a:pt x="705" y="642"/>
                  <a:pt x="705" y="642"/>
                </a:cubicBezTo>
                <a:cubicBezTo>
                  <a:pt x="705" y="641"/>
                  <a:pt x="705" y="641"/>
                  <a:pt x="704" y="640"/>
                </a:cubicBezTo>
                <a:cubicBezTo>
                  <a:pt x="704" y="638"/>
                  <a:pt x="703" y="636"/>
                  <a:pt x="703" y="634"/>
                </a:cubicBezTo>
                <a:cubicBezTo>
                  <a:pt x="704" y="634"/>
                  <a:pt x="704" y="634"/>
                  <a:pt x="704" y="634"/>
                </a:cubicBezTo>
                <a:cubicBezTo>
                  <a:pt x="704" y="633"/>
                  <a:pt x="704" y="633"/>
                  <a:pt x="704" y="633"/>
                </a:cubicBezTo>
                <a:cubicBezTo>
                  <a:pt x="705" y="633"/>
                  <a:pt x="706" y="633"/>
                  <a:pt x="707" y="633"/>
                </a:cubicBezTo>
                <a:cubicBezTo>
                  <a:pt x="707" y="632"/>
                  <a:pt x="708" y="631"/>
                  <a:pt x="708" y="631"/>
                </a:cubicBezTo>
                <a:cubicBezTo>
                  <a:pt x="709" y="630"/>
                  <a:pt x="710" y="630"/>
                  <a:pt x="711" y="629"/>
                </a:cubicBezTo>
                <a:cubicBezTo>
                  <a:pt x="711" y="629"/>
                  <a:pt x="711" y="628"/>
                  <a:pt x="711" y="628"/>
                </a:cubicBezTo>
                <a:cubicBezTo>
                  <a:pt x="712" y="628"/>
                  <a:pt x="714" y="629"/>
                  <a:pt x="716" y="628"/>
                </a:cubicBezTo>
                <a:cubicBezTo>
                  <a:pt x="717" y="628"/>
                  <a:pt x="717" y="626"/>
                  <a:pt x="719" y="626"/>
                </a:cubicBezTo>
                <a:cubicBezTo>
                  <a:pt x="719" y="625"/>
                  <a:pt x="719" y="624"/>
                  <a:pt x="719" y="624"/>
                </a:cubicBezTo>
                <a:cubicBezTo>
                  <a:pt x="720" y="623"/>
                  <a:pt x="720" y="623"/>
                  <a:pt x="721" y="623"/>
                </a:cubicBezTo>
                <a:cubicBezTo>
                  <a:pt x="722" y="622"/>
                  <a:pt x="722" y="620"/>
                  <a:pt x="723" y="619"/>
                </a:cubicBezTo>
                <a:cubicBezTo>
                  <a:pt x="723" y="618"/>
                  <a:pt x="723" y="618"/>
                  <a:pt x="723" y="618"/>
                </a:cubicBezTo>
                <a:cubicBezTo>
                  <a:pt x="722" y="619"/>
                  <a:pt x="722" y="619"/>
                  <a:pt x="721" y="620"/>
                </a:cubicBezTo>
                <a:cubicBezTo>
                  <a:pt x="721" y="620"/>
                  <a:pt x="721" y="620"/>
                  <a:pt x="721" y="620"/>
                </a:cubicBezTo>
                <a:cubicBezTo>
                  <a:pt x="721" y="618"/>
                  <a:pt x="723" y="618"/>
                  <a:pt x="725" y="617"/>
                </a:cubicBezTo>
                <a:cubicBezTo>
                  <a:pt x="725" y="616"/>
                  <a:pt x="725" y="614"/>
                  <a:pt x="726" y="613"/>
                </a:cubicBezTo>
                <a:cubicBezTo>
                  <a:pt x="726" y="612"/>
                  <a:pt x="727" y="612"/>
                  <a:pt x="727" y="611"/>
                </a:cubicBezTo>
                <a:cubicBezTo>
                  <a:pt x="729" y="611"/>
                  <a:pt x="729" y="611"/>
                  <a:pt x="729" y="611"/>
                </a:cubicBezTo>
                <a:cubicBezTo>
                  <a:pt x="729" y="611"/>
                  <a:pt x="729" y="610"/>
                  <a:pt x="729" y="609"/>
                </a:cubicBezTo>
                <a:cubicBezTo>
                  <a:pt x="729" y="609"/>
                  <a:pt x="730" y="609"/>
                  <a:pt x="731" y="609"/>
                </a:cubicBezTo>
                <a:cubicBezTo>
                  <a:pt x="731" y="607"/>
                  <a:pt x="731" y="607"/>
                  <a:pt x="731" y="606"/>
                </a:cubicBezTo>
                <a:cubicBezTo>
                  <a:pt x="729" y="606"/>
                  <a:pt x="729" y="605"/>
                  <a:pt x="727" y="605"/>
                </a:cubicBezTo>
                <a:cubicBezTo>
                  <a:pt x="727" y="604"/>
                  <a:pt x="727" y="605"/>
                  <a:pt x="726" y="604"/>
                </a:cubicBezTo>
                <a:cubicBezTo>
                  <a:pt x="726" y="605"/>
                  <a:pt x="725" y="606"/>
                  <a:pt x="724" y="607"/>
                </a:cubicBezTo>
                <a:cubicBezTo>
                  <a:pt x="724" y="608"/>
                  <a:pt x="725" y="611"/>
                  <a:pt x="725" y="611"/>
                </a:cubicBezTo>
                <a:cubicBezTo>
                  <a:pt x="724" y="616"/>
                  <a:pt x="719" y="617"/>
                  <a:pt x="718" y="621"/>
                </a:cubicBezTo>
                <a:cubicBezTo>
                  <a:pt x="717" y="621"/>
                  <a:pt x="716" y="621"/>
                  <a:pt x="716" y="621"/>
                </a:cubicBezTo>
                <a:cubicBezTo>
                  <a:pt x="716" y="620"/>
                  <a:pt x="716" y="619"/>
                  <a:pt x="715" y="619"/>
                </a:cubicBezTo>
                <a:cubicBezTo>
                  <a:pt x="715" y="618"/>
                  <a:pt x="714" y="619"/>
                  <a:pt x="713" y="620"/>
                </a:cubicBezTo>
                <a:cubicBezTo>
                  <a:pt x="711" y="619"/>
                  <a:pt x="711" y="618"/>
                  <a:pt x="710" y="618"/>
                </a:cubicBezTo>
                <a:cubicBezTo>
                  <a:pt x="710" y="617"/>
                  <a:pt x="711" y="615"/>
                  <a:pt x="712" y="614"/>
                </a:cubicBezTo>
                <a:cubicBezTo>
                  <a:pt x="713" y="614"/>
                  <a:pt x="714" y="615"/>
                  <a:pt x="714" y="615"/>
                </a:cubicBezTo>
                <a:cubicBezTo>
                  <a:pt x="716" y="614"/>
                  <a:pt x="717" y="613"/>
                  <a:pt x="718" y="611"/>
                </a:cubicBezTo>
                <a:cubicBezTo>
                  <a:pt x="718" y="612"/>
                  <a:pt x="719" y="613"/>
                  <a:pt x="719" y="613"/>
                </a:cubicBezTo>
                <a:cubicBezTo>
                  <a:pt x="721" y="612"/>
                  <a:pt x="721" y="610"/>
                  <a:pt x="722" y="608"/>
                </a:cubicBezTo>
                <a:cubicBezTo>
                  <a:pt x="722" y="606"/>
                  <a:pt x="720" y="606"/>
                  <a:pt x="720" y="605"/>
                </a:cubicBezTo>
                <a:cubicBezTo>
                  <a:pt x="719" y="603"/>
                  <a:pt x="721" y="600"/>
                  <a:pt x="719" y="598"/>
                </a:cubicBezTo>
                <a:cubicBezTo>
                  <a:pt x="719" y="597"/>
                  <a:pt x="719" y="597"/>
                  <a:pt x="718" y="597"/>
                </a:cubicBezTo>
                <a:cubicBezTo>
                  <a:pt x="718" y="597"/>
                  <a:pt x="718" y="597"/>
                  <a:pt x="718" y="597"/>
                </a:cubicBezTo>
                <a:cubicBezTo>
                  <a:pt x="718" y="597"/>
                  <a:pt x="718" y="597"/>
                  <a:pt x="718" y="597"/>
                </a:cubicBezTo>
                <a:cubicBezTo>
                  <a:pt x="719" y="596"/>
                  <a:pt x="720" y="596"/>
                  <a:pt x="721" y="595"/>
                </a:cubicBezTo>
                <a:cubicBezTo>
                  <a:pt x="721" y="594"/>
                  <a:pt x="722" y="593"/>
                  <a:pt x="722" y="592"/>
                </a:cubicBezTo>
                <a:cubicBezTo>
                  <a:pt x="722" y="592"/>
                  <a:pt x="721" y="591"/>
                  <a:pt x="721" y="591"/>
                </a:cubicBezTo>
                <a:cubicBezTo>
                  <a:pt x="722" y="590"/>
                  <a:pt x="722" y="590"/>
                  <a:pt x="723" y="590"/>
                </a:cubicBezTo>
                <a:cubicBezTo>
                  <a:pt x="724" y="589"/>
                  <a:pt x="722" y="587"/>
                  <a:pt x="723" y="586"/>
                </a:cubicBezTo>
                <a:cubicBezTo>
                  <a:pt x="723" y="585"/>
                  <a:pt x="723" y="585"/>
                  <a:pt x="724" y="584"/>
                </a:cubicBezTo>
                <a:cubicBezTo>
                  <a:pt x="724" y="584"/>
                  <a:pt x="724" y="584"/>
                  <a:pt x="725" y="584"/>
                </a:cubicBezTo>
                <a:cubicBezTo>
                  <a:pt x="725" y="585"/>
                  <a:pt x="722" y="591"/>
                  <a:pt x="723" y="593"/>
                </a:cubicBezTo>
                <a:cubicBezTo>
                  <a:pt x="723" y="593"/>
                  <a:pt x="724" y="593"/>
                  <a:pt x="724" y="593"/>
                </a:cubicBezTo>
                <a:cubicBezTo>
                  <a:pt x="724" y="594"/>
                  <a:pt x="724" y="595"/>
                  <a:pt x="725" y="596"/>
                </a:cubicBezTo>
                <a:cubicBezTo>
                  <a:pt x="725" y="597"/>
                  <a:pt x="725" y="597"/>
                  <a:pt x="725" y="597"/>
                </a:cubicBezTo>
                <a:cubicBezTo>
                  <a:pt x="723" y="598"/>
                  <a:pt x="723" y="597"/>
                  <a:pt x="721" y="597"/>
                </a:cubicBezTo>
                <a:cubicBezTo>
                  <a:pt x="721" y="597"/>
                  <a:pt x="721" y="597"/>
                  <a:pt x="721" y="597"/>
                </a:cubicBezTo>
                <a:cubicBezTo>
                  <a:pt x="721" y="597"/>
                  <a:pt x="721" y="597"/>
                  <a:pt x="721" y="597"/>
                </a:cubicBezTo>
                <a:cubicBezTo>
                  <a:pt x="721" y="598"/>
                  <a:pt x="721" y="598"/>
                  <a:pt x="721" y="599"/>
                </a:cubicBezTo>
                <a:cubicBezTo>
                  <a:pt x="721" y="600"/>
                  <a:pt x="721" y="600"/>
                  <a:pt x="721" y="600"/>
                </a:cubicBezTo>
                <a:cubicBezTo>
                  <a:pt x="722" y="599"/>
                  <a:pt x="722" y="599"/>
                  <a:pt x="724" y="599"/>
                </a:cubicBezTo>
                <a:cubicBezTo>
                  <a:pt x="724" y="599"/>
                  <a:pt x="724" y="599"/>
                  <a:pt x="724" y="599"/>
                </a:cubicBezTo>
                <a:cubicBezTo>
                  <a:pt x="724" y="599"/>
                  <a:pt x="724" y="599"/>
                  <a:pt x="724" y="599"/>
                </a:cubicBezTo>
                <a:cubicBezTo>
                  <a:pt x="724" y="603"/>
                  <a:pt x="722" y="604"/>
                  <a:pt x="722" y="608"/>
                </a:cubicBezTo>
                <a:cubicBezTo>
                  <a:pt x="724" y="608"/>
                  <a:pt x="724" y="608"/>
                  <a:pt x="724" y="608"/>
                </a:cubicBezTo>
                <a:cubicBezTo>
                  <a:pt x="724" y="606"/>
                  <a:pt x="724" y="607"/>
                  <a:pt x="724" y="606"/>
                </a:cubicBezTo>
                <a:cubicBezTo>
                  <a:pt x="724" y="604"/>
                  <a:pt x="724" y="604"/>
                  <a:pt x="725" y="603"/>
                </a:cubicBezTo>
                <a:cubicBezTo>
                  <a:pt x="726" y="603"/>
                  <a:pt x="726" y="603"/>
                  <a:pt x="726" y="604"/>
                </a:cubicBezTo>
                <a:cubicBezTo>
                  <a:pt x="727" y="602"/>
                  <a:pt x="726" y="602"/>
                  <a:pt x="726" y="600"/>
                </a:cubicBezTo>
                <a:cubicBezTo>
                  <a:pt x="727" y="598"/>
                  <a:pt x="730" y="597"/>
                  <a:pt x="728" y="595"/>
                </a:cubicBezTo>
                <a:cubicBezTo>
                  <a:pt x="729" y="593"/>
                  <a:pt x="731" y="593"/>
                  <a:pt x="731" y="592"/>
                </a:cubicBezTo>
                <a:cubicBezTo>
                  <a:pt x="732" y="592"/>
                  <a:pt x="732" y="591"/>
                  <a:pt x="732" y="590"/>
                </a:cubicBezTo>
                <a:cubicBezTo>
                  <a:pt x="733" y="589"/>
                  <a:pt x="734" y="589"/>
                  <a:pt x="735" y="589"/>
                </a:cubicBezTo>
                <a:cubicBezTo>
                  <a:pt x="735" y="588"/>
                  <a:pt x="735" y="586"/>
                  <a:pt x="735" y="584"/>
                </a:cubicBezTo>
                <a:cubicBezTo>
                  <a:pt x="737" y="584"/>
                  <a:pt x="737" y="584"/>
                  <a:pt x="739" y="584"/>
                </a:cubicBezTo>
                <a:cubicBezTo>
                  <a:pt x="739" y="585"/>
                  <a:pt x="739" y="585"/>
                  <a:pt x="739" y="585"/>
                </a:cubicBezTo>
                <a:cubicBezTo>
                  <a:pt x="740" y="585"/>
                  <a:pt x="740" y="585"/>
                  <a:pt x="740" y="585"/>
                </a:cubicBezTo>
                <a:cubicBezTo>
                  <a:pt x="740" y="584"/>
                  <a:pt x="740" y="583"/>
                  <a:pt x="742" y="583"/>
                </a:cubicBezTo>
                <a:cubicBezTo>
                  <a:pt x="741" y="580"/>
                  <a:pt x="741" y="580"/>
                  <a:pt x="742" y="576"/>
                </a:cubicBezTo>
                <a:cubicBezTo>
                  <a:pt x="744" y="576"/>
                  <a:pt x="745" y="572"/>
                  <a:pt x="746" y="570"/>
                </a:cubicBezTo>
                <a:cubicBezTo>
                  <a:pt x="749" y="570"/>
                  <a:pt x="747" y="570"/>
                  <a:pt x="749" y="572"/>
                </a:cubicBezTo>
                <a:cubicBezTo>
                  <a:pt x="749" y="572"/>
                  <a:pt x="749" y="572"/>
                  <a:pt x="749" y="572"/>
                </a:cubicBezTo>
                <a:cubicBezTo>
                  <a:pt x="750" y="571"/>
                  <a:pt x="749" y="570"/>
                  <a:pt x="750" y="569"/>
                </a:cubicBezTo>
                <a:cubicBezTo>
                  <a:pt x="750" y="567"/>
                  <a:pt x="750" y="568"/>
                  <a:pt x="748" y="568"/>
                </a:cubicBezTo>
                <a:cubicBezTo>
                  <a:pt x="749" y="566"/>
                  <a:pt x="751" y="566"/>
                  <a:pt x="751" y="564"/>
                </a:cubicBezTo>
                <a:cubicBezTo>
                  <a:pt x="752" y="564"/>
                  <a:pt x="752" y="564"/>
                  <a:pt x="752" y="564"/>
                </a:cubicBezTo>
                <a:cubicBezTo>
                  <a:pt x="752" y="563"/>
                  <a:pt x="753" y="563"/>
                  <a:pt x="753" y="562"/>
                </a:cubicBezTo>
                <a:cubicBezTo>
                  <a:pt x="752" y="561"/>
                  <a:pt x="752" y="560"/>
                  <a:pt x="751" y="560"/>
                </a:cubicBezTo>
                <a:cubicBezTo>
                  <a:pt x="751" y="560"/>
                  <a:pt x="751" y="560"/>
                  <a:pt x="751" y="560"/>
                </a:cubicBezTo>
                <a:cubicBezTo>
                  <a:pt x="751" y="560"/>
                  <a:pt x="751" y="560"/>
                  <a:pt x="751" y="560"/>
                </a:cubicBezTo>
                <a:cubicBezTo>
                  <a:pt x="751" y="561"/>
                  <a:pt x="751" y="562"/>
                  <a:pt x="751" y="563"/>
                </a:cubicBezTo>
                <a:cubicBezTo>
                  <a:pt x="751" y="564"/>
                  <a:pt x="750" y="564"/>
                  <a:pt x="750" y="565"/>
                </a:cubicBezTo>
                <a:cubicBezTo>
                  <a:pt x="747" y="565"/>
                  <a:pt x="746" y="563"/>
                  <a:pt x="744" y="563"/>
                </a:cubicBezTo>
                <a:cubicBezTo>
                  <a:pt x="744" y="562"/>
                  <a:pt x="744" y="562"/>
                  <a:pt x="744" y="562"/>
                </a:cubicBezTo>
                <a:cubicBezTo>
                  <a:pt x="745" y="559"/>
                  <a:pt x="747" y="558"/>
                  <a:pt x="747" y="555"/>
                </a:cubicBezTo>
                <a:cubicBezTo>
                  <a:pt x="748" y="555"/>
                  <a:pt x="749" y="556"/>
                  <a:pt x="749" y="556"/>
                </a:cubicBezTo>
                <a:cubicBezTo>
                  <a:pt x="749" y="555"/>
                  <a:pt x="749" y="555"/>
                  <a:pt x="749" y="555"/>
                </a:cubicBezTo>
                <a:cubicBezTo>
                  <a:pt x="749" y="553"/>
                  <a:pt x="751" y="551"/>
                  <a:pt x="753" y="551"/>
                </a:cubicBezTo>
                <a:cubicBezTo>
                  <a:pt x="753" y="548"/>
                  <a:pt x="753" y="548"/>
                  <a:pt x="753" y="548"/>
                </a:cubicBezTo>
                <a:cubicBezTo>
                  <a:pt x="754" y="548"/>
                  <a:pt x="755" y="549"/>
                  <a:pt x="756" y="550"/>
                </a:cubicBezTo>
                <a:cubicBezTo>
                  <a:pt x="757" y="550"/>
                  <a:pt x="757" y="550"/>
                  <a:pt x="757" y="550"/>
                </a:cubicBezTo>
                <a:cubicBezTo>
                  <a:pt x="757" y="547"/>
                  <a:pt x="757" y="547"/>
                  <a:pt x="757" y="547"/>
                </a:cubicBezTo>
                <a:cubicBezTo>
                  <a:pt x="756" y="547"/>
                  <a:pt x="756" y="547"/>
                  <a:pt x="755" y="547"/>
                </a:cubicBezTo>
                <a:cubicBezTo>
                  <a:pt x="754" y="547"/>
                  <a:pt x="755" y="547"/>
                  <a:pt x="754" y="546"/>
                </a:cubicBezTo>
                <a:cubicBezTo>
                  <a:pt x="754" y="544"/>
                  <a:pt x="755" y="544"/>
                  <a:pt x="757" y="543"/>
                </a:cubicBezTo>
                <a:cubicBezTo>
                  <a:pt x="757" y="543"/>
                  <a:pt x="758" y="544"/>
                  <a:pt x="758" y="544"/>
                </a:cubicBezTo>
                <a:cubicBezTo>
                  <a:pt x="759" y="543"/>
                  <a:pt x="759" y="544"/>
                  <a:pt x="759" y="543"/>
                </a:cubicBezTo>
                <a:cubicBezTo>
                  <a:pt x="759" y="542"/>
                  <a:pt x="760" y="542"/>
                  <a:pt x="760" y="541"/>
                </a:cubicBezTo>
                <a:cubicBezTo>
                  <a:pt x="758" y="541"/>
                  <a:pt x="758" y="541"/>
                  <a:pt x="758" y="541"/>
                </a:cubicBezTo>
                <a:cubicBezTo>
                  <a:pt x="757" y="539"/>
                  <a:pt x="757" y="537"/>
                  <a:pt x="755" y="536"/>
                </a:cubicBezTo>
                <a:cubicBezTo>
                  <a:pt x="755" y="535"/>
                  <a:pt x="757" y="530"/>
                  <a:pt x="758" y="529"/>
                </a:cubicBezTo>
                <a:cubicBezTo>
                  <a:pt x="758" y="528"/>
                  <a:pt x="758" y="528"/>
                  <a:pt x="758" y="528"/>
                </a:cubicBezTo>
                <a:cubicBezTo>
                  <a:pt x="757" y="528"/>
                  <a:pt x="757" y="528"/>
                  <a:pt x="757" y="528"/>
                </a:cubicBezTo>
                <a:cubicBezTo>
                  <a:pt x="757" y="528"/>
                  <a:pt x="757" y="529"/>
                  <a:pt x="756" y="529"/>
                </a:cubicBezTo>
                <a:cubicBezTo>
                  <a:pt x="756" y="530"/>
                  <a:pt x="756" y="530"/>
                  <a:pt x="756" y="530"/>
                </a:cubicBezTo>
                <a:cubicBezTo>
                  <a:pt x="756" y="530"/>
                  <a:pt x="756" y="530"/>
                  <a:pt x="756" y="530"/>
                </a:cubicBezTo>
                <a:cubicBezTo>
                  <a:pt x="756" y="528"/>
                  <a:pt x="755" y="528"/>
                  <a:pt x="755" y="527"/>
                </a:cubicBezTo>
                <a:cubicBezTo>
                  <a:pt x="755" y="525"/>
                  <a:pt x="758" y="520"/>
                  <a:pt x="756" y="518"/>
                </a:cubicBezTo>
                <a:cubicBezTo>
                  <a:pt x="756" y="516"/>
                  <a:pt x="758" y="514"/>
                  <a:pt x="760" y="514"/>
                </a:cubicBezTo>
                <a:cubicBezTo>
                  <a:pt x="760" y="510"/>
                  <a:pt x="760" y="511"/>
                  <a:pt x="761" y="508"/>
                </a:cubicBezTo>
                <a:cubicBezTo>
                  <a:pt x="761" y="507"/>
                  <a:pt x="760" y="505"/>
                  <a:pt x="760" y="504"/>
                </a:cubicBezTo>
                <a:cubicBezTo>
                  <a:pt x="760" y="503"/>
                  <a:pt x="762" y="501"/>
                  <a:pt x="762" y="500"/>
                </a:cubicBezTo>
                <a:cubicBezTo>
                  <a:pt x="762" y="499"/>
                  <a:pt x="761" y="499"/>
                  <a:pt x="761" y="498"/>
                </a:cubicBezTo>
                <a:cubicBezTo>
                  <a:pt x="760" y="498"/>
                  <a:pt x="761" y="491"/>
                  <a:pt x="761" y="491"/>
                </a:cubicBezTo>
                <a:cubicBezTo>
                  <a:pt x="762" y="489"/>
                  <a:pt x="765" y="481"/>
                  <a:pt x="764" y="480"/>
                </a:cubicBezTo>
                <a:cubicBezTo>
                  <a:pt x="764" y="478"/>
                  <a:pt x="766" y="477"/>
                  <a:pt x="767" y="477"/>
                </a:cubicBezTo>
                <a:cubicBezTo>
                  <a:pt x="767" y="473"/>
                  <a:pt x="767" y="470"/>
                  <a:pt x="769" y="468"/>
                </a:cubicBezTo>
                <a:cubicBezTo>
                  <a:pt x="769" y="466"/>
                  <a:pt x="768" y="466"/>
                  <a:pt x="767" y="466"/>
                </a:cubicBezTo>
                <a:cubicBezTo>
                  <a:pt x="766" y="466"/>
                  <a:pt x="766" y="465"/>
                  <a:pt x="766" y="467"/>
                </a:cubicBezTo>
                <a:cubicBezTo>
                  <a:pt x="765" y="467"/>
                  <a:pt x="765" y="467"/>
                  <a:pt x="765" y="467"/>
                </a:cubicBezTo>
                <a:cubicBezTo>
                  <a:pt x="765" y="466"/>
                  <a:pt x="765" y="466"/>
                  <a:pt x="765" y="466"/>
                </a:cubicBezTo>
                <a:cubicBezTo>
                  <a:pt x="765" y="466"/>
                  <a:pt x="765" y="466"/>
                  <a:pt x="765" y="466"/>
                </a:cubicBezTo>
                <a:cubicBezTo>
                  <a:pt x="766" y="464"/>
                  <a:pt x="768" y="461"/>
                  <a:pt x="770" y="460"/>
                </a:cubicBezTo>
                <a:cubicBezTo>
                  <a:pt x="770" y="458"/>
                  <a:pt x="770" y="456"/>
                  <a:pt x="771" y="454"/>
                </a:cubicBezTo>
                <a:cubicBezTo>
                  <a:pt x="771" y="452"/>
                  <a:pt x="770" y="453"/>
                  <a:pt x="769" y="452"/>
                </a:cubicBezTo>
                <a:cubicBezTo>
                  <a:pt x="770" y="450"/>
                  <a:pt x="771" y="450"/>
                  <a:pt x="772" y="449"/>
                </a:cubicBezTo>
                <a:cubicBezTo>
                  <a:pt x="772" y="449"/>
                  <a:pt x="770" y="446"/>
                  <a:pt x="769" y="445"/>
                </a:cubicBezTo>
                <a:cubicBezTo>
                  <a:pt x="769" y="444"/>
                  <a:pt x="770" y="444"/>
                  <a:pt x="770" y="443"/>
                </a:cubicBezTo>
                <a:cubicBezTo>
                  <a:pt x="772" y="443"/>
                  <a:pt x="772" y="444"/>
                  <a:pt x="774" y="444"/>
                </a:cubicBezTo>
                <a:cubicBezTo>
                  <a:pt x="773" y="440"/>
                  <a:pt x="774" y="440"/>
                  <a:pt x="775" y="436"/>
                </a:cubicBezTo>
                <a:cubicBezTo>
                  <a:pt x="773" y="436"/>
                  <a:pt x="773" y="436"/>
                  <a:pt x="773" y="436"/>
                </a:cubicBezTo>
                <a:cubicBezTo>
                  <a:pt x="773" y="434"/>
                  <a:pt x="774" y="431"/>
                  <a:pt x="773" y="429"/>
                </a:cubicBezTo>
                <a:cubicBezTo>
                  <a:pt x="772" y="429"/>
                  <a:pt x="773" y="429"/>
                  <a:pt x="772" y="429"/>
                </a:cubicBezTo>
                <a:cubicBezTo>
                  <a:pt x="772" y="428"/>
                  <a:pt x="773" y="427"/>
                  <a:pt x="773" y="427"/>
                </a:cubicBezTo>
                <a:cubicBezTo>
                  <a:pt x="773" y="426"/>
                  <a:pt x="772" y="425"/>
                  <a:pt x="772" y="424"/>
                </a:cubicBezTo>
                <a:cubicBezTo>
                  <a:pt x="771" y="422"/>
                  <a:pt x="771" y="420"/>
                  <a:pt x="771" y="418"/>
                </a:cubicBezTo>
                <a:cubicBezTo>
                  <a:pt x="770" y="418"/>
                  <a:pt x="770" y="418"/>
                  <a:pt x="770" y="418"/>
                </a:cubicBezTo>
                <a:cubicBezTo>
                  <a:pt x="770" y="416"/>
                  <a:pt x="770" y="415"/>
                  <a:pt x="770" y="414"/>
                </a:cubicBezTo>
                <a:cubicBezTo>
                  <a:pt x="770" y="412"/>
                  <a:pt x="768" y="411"/>
                  <a:pt x="770" y="409"/>
                </a:cubicBezTo>
                <a:cubicBezTo>
                  <a:pt x="769" y="406"/>
                  <a:pt x="767" y="406"/>
                  <a:pt x="766" y="402"/>
                </a:cubicBezTo>
                <a:cubicBezTo>
                  <a:pt x="766" y="402"/>
                  <a:pt x="766" y="402"/>
                  <a:pt x="766" y="402"/>
                </a:cubicBezTo>
                <a:cubicBezTo>
                  <a:pt x="766" y="404"/>
                  <a:pt x="764" y="407"/>
                  <a:pt x="765" y="410"/>
                </a:cubicBezTo>
                <a:cubicBezTo>
                  <a:pt x="765" y="410"/>
                  <a:pt x="766" y="411"/>
                  <a:pt x="766" y="411"/>
                </a:cubicBezTo>
                <a:cubicBezTo>
                  <a:pt x="766" y="412"/>
                  <a:pt x="766" y="414"/>
                  <a:pt x="766" y="415"/>
                </a:cubicBezTo>
                <a:cubicBezTo>
                  <a:pt x="766" y="416"/>
                  <a:pt x="766" y="417"/>
                  <a:pt x="765" y="418"/>
                </a:cubicBezTo>
                <a:cubicBezTo>
                  <a:pt x="765" y="420"/>
                  <a:pt x="766" y="423"/>
                  <a:pt x="766" y="424"/>
                </a:cubicBezTo>
                <a:cubicBezTo>
                  <a:pt x="766" y="425"/>
                  <a:pt x="765" y="425"/>
                  <a:pt x="765" y="426"/>
                </a:cubicBezTo>
                <a:cubicBezTo>
                  <a:pt x="763" y="426"/>
                  <a:pt x="762" y="426"/>
                  <a:pt x="761" y="425"/>
                </a:cubicBezTo>
                <a:cubicBezTo>
                  <a:pt x="761" y="424"/>
                  <a:pt x="761" y="423"/>
                  <a:pt x="760" y="423"/>
                </a:cubicBezTo>
                <a:cubicBezTo>
                  <a:pt x="761" y="422"/>
                  <a:pt x="761" y="422"/>
                  <a:pt x="761" y="422"/>
                </a:cubicBezTo>
                <a:cubicBezTo>
                  <a:pt x="761" y="422"/>
                  <a:pt x="762" y="422"/>
                  <a:pt x="762" y="422"/>
                </a:cubicBezTo>
                <a:cubicBezTo>
                  <a:pt x="763" y="421"/>
                  <a:pt x="763" y="421"/>
                  <a:pt x="764" y="420"/>
                </a:cubicBezTo>
                <a:cubicBezTo>
                  <a:pt x="764" y="418"/>
                  <a:pt x="763" y="417"/>
                  <a:pt x="762" y="416"/>
                </a:cubicBezTo>
                <a:cubicBezTo>
                  <a:pt x="761" y="413"/>
                  <a:pt x="762" y="410"/>
                  <a:pt x="761" y="409"/>
                </a:cubicBezTo>
                <a:cubicBezTo>
                  <a:pt x="762" y="408"/>
                  <a:pt x="762" y="408"/>
                  <a:pt x="762" y="407"/>
                </a:cubicBezTo>
                <a:cubicBezTo>
                  <a:pt x="763" y="407"/>
                  <a:pt x="763" y="407"/>
                  <a:pt x="763" y="408"/>
                </a:cubicBezTo>
                <a:cubicBezTo>
                  <a:pt x="764" y="407"/>
                  <a:pt x="763" y="408"/>
                  <a:pt x="763" y="407"/>
                </a:cubicBezTo>
                <a:cubicBezTo>
                  <a:pt x="763" y="406"/>
                  <a:pt x="763" y="405"/>
                  <a:pt x="763" y="405"/>
                </a:cubicBezTo>
                <a:cubicBezTo>
                  <a:pt x="762" y="404"/>
                  <a:pt x="762" y="404"/>
                  <a:pt x="762" y="405"/>
                </a:cubicBezTo>
                <a:cubicBezTo>
                  <a:pt x="761" y="405"/>
                  <a:pt x="761" y="405"/>
                  <a:pt x="760" y="404"/>
                </a:cubicBezTo>
                <a:cubicBezTo>
                  <a:pt x="759" y="401"/>
                  <a:pt x="760" y="397"/>
                  <a:pt x="760" y="393"/>
                </a:cubicBezTo>
                <a:cubicBezTo>
                  <a:pt x="760" y="394"/>
                  <a:pt x="761" y="394"/>
                  <a:pt x="761" y="394"/>
                </a:cubicBezTo>
                <a:cubicBezTo>
                  <a:pt x="761" y="393"/>
                  <a:pt x="761" y="393"/>
                  <a:pt x="761" y="393"/>
                </a:cubicBezTo>
                <a:cubicBezTo>
                  <a:pt x="762" y="393"/>
                  <a:pt x="762" y="393"/>
                  <a:pt x="762" y="393"/>
                </a:cubicBezTo>
                <a:cubicBezTo>
                  <a:pt x="761" y="392"/>
                  <a:pt x="761" y="392"/>
                  <a:pt x="760" y="391"/>
                </a:cubicBezTo>
                <a:cubicBezTo>
                  <a:pt x="759" y="390"/>
                  <a:pt x="763" y="384"/>
                  <a:pt x="764" y="383"/>
                </a:cubicBezTo>
                <a:cubicBezTo>
                  <a:pt x="764" y="383"/>
                  <a:pt x="764" y="383"/>
                  <a:pt x="764" y="383"/>
                </a:cubicBezTo>
                <a:cubicBezTo>
                  <a:pt x="765" y="384"/>
                  <a:pt x="766" y="385"/>
                  <a:pt x="766" y="387"/>
                </a:cubicBezTo>
                <a:cubicBezTo>
                  <a:pt x="764" y="388"/>
                  <a:pt x="764" y="388"/>
                  <a:pt x="764" y="388"/>
                </a:cubicBezTo>
                <a:cubicBezTo>
                  <a:pt x="764" y="389"/>
                  <a:pt x="764" y="389"/>
                  <a:pt x="764" y="389"/>
                </a:cubicBezTo>
                <a:cubicBezTo>
                  <a:pt x="764" y="390"/>
                  <a:pt x="765" y="391"/>
                  <a:pt x="766" y="392"/>
                </a:cubicBezTo>
                <a:cubicBezTo>
                  <a:pt x="766" y="393"/>
                  <a:pt x="765" y="397"/>
                  <a:pt x="765" y="397"/>
                </a:cubicBezTo>
                <a:cubicBezTo>
                  <a:pt x="765" y="399"/>
                  <a:pt x="765" y="399"/>
                  <a:pt x="765" y="399"/>
                </a:cubicBezTo>
                <a:cubicBezTo>
                  <a:pt x="765" y="398"/>
                  <a:pt x="765" y="399"/>
                  <a:pt x="765" y="398"/>
                </a:cubicBezTo>
                <a:cubicBezTo>
                  <a:pt x="764" y="398"/>
                  <a:pt x="764" y="398"/>
                  <a:pt x="764" y="398"/>
                </a:cubicBezTo>
                <a:cubicBezTo>
                  <a:pt x="764" y="399"/>
                  <a:pt x="764" y="400"/>
                  <a:pt x="765" y="401"/>
                </a:cubicBezTo>
                <a:cubicBezTo>
                  <a:pt x="766" y="401"/>
                  <a:pt x="766" y="401"/>
                  <a:pt x="768" y="401"/>
                </a:cubicBezTo>
                <a:cubicBezTo>
                  <a:pt x="769" y="401"/>
                  <a:pt x="768" y="401"/>
                  <a:pt x="769" y="400"/>
                </a:cubicBezTo>
                <a:cubicBezTo>
                  <a:pt x="769" y="397"/>
                  <a:pt x="768" y="393"/>
                  <a:pt x="770" y="392"/>
                </a:cubicBezTo>
                <a:cubicBezTo>
                  <a:pt x="770" y="391"/>
                  <a:pt x="770" y="391"/>
                  <a:pt x="769" y="390"/>
                </a:cubicBezTo>
                <a:cubicBezTo>
                  <a:pt x="768" y="390"/>
                  <a:pt x="768" y="390"/>
                  <a:pt x="768" y="390"/>
                </a:cubicBezTo>
                <a:cubicBezTo>
                  <a:pt x="768" y="388"/>
                  <a:pt x="769" y="389"/>
                  <a:pt x="770" y="388"/>
                </a:cubicBezTo>
                <a:cubicBezTo>
                  <a:pt x="770" y="387"/>
                  <a:pt x="770" y="386"/>
                  <a:pt x="770" y="385"/>
                </a:cubicBezTo>
                <a:cubicBezTo>
                  <a:pt x="770" y="384"/>
                  <a:pt x="770" y="384"/>
                  <a:pt x="769" y="383"/>
                </a:cubicBezTo>
                <a:cubicBezTo>
                  <a:pt x="771" y="379"/>
                  <a:pt x="769" y="373"/>
                  <a:pt x="767" y="370"/>
                </a:cubicBezTo>
                <a:cubicBezTo>
                  <a:pt x="766" y="370"/>
                  <a:pt x="766" y="370"/>
                  <a:pt x="766" y="370"/>
                </a:cubicBezTo>
                <a:cubicBezTo>
                  <a:pt x="766" y="372"/>
                  <a:pt x="766" y="373"/>
                  <a:pt x="765" y="374"/>
                </a:cubicBezTo>
                <a:cubicBezTo>
                  <a:pt x="764" y="375"/>
                  <a:pt x="764" y="375"/>
                  <a:pt x="764" y="376"/>
                </a:cubicBezTo>
                <a:cubicBezTo>
                  <a:pt x="763" y="376"/>
                  <a:pt x="763" y="375"/>
                  <a:pt x="762" y="375"/>
                </a:cubicBezTo>
                <a:cubicBezTo>
                  <a:pt x="762" y="374"/>
                  <a:pt x="762" y="374"/>
                  <a:pt x="762" y="374"/>
                </a:cubicBezTo>
                <a:cubicBezTo>
                  <a:pt x="761" y="374"/>
                  <a:pt x="761" y="374"/>
                  <a:pt x="760" y="374"/>
                </a:cubicBezTo>
                <a:cubicBezTo>
                  <a:pt x="760" y="374"/>
                  <a:pt x="760" y="373"/>
                  <a:pt x="759" y="373"/>
                </a:cubicBezTo>
                <a:cubicBezTo>
                  <a:pt x="759" y="372"/>
                  <a:pt x="759" y="371"/>
                  <a:pt x="760" y="370"/>
                </a:cubicBezTo>
                <a:cubicBezTo>
                  <a:pt x="759" y="369"/>
                  <a:pt x="758" y="369"/>
                  <a:pt x="757" y="369"/>
                </a:cubicBezTo>
                <a:cubicBezTo>
                  <a:pt x="757" y="368"/>
                  <a:pt x="757" y="367"/>
                  <a:pt x="757" y="366"/>
                </a:cubicBezTo>
                <a:cubicBezTo>
                  <a:pt x="757" y="366"/>
                  <a:pt x="758" y="365"/>
                  <a:pt x="758" y="365"/>
                </a:cubicBezTo>
                <a:cubicBezTo>
                  <a:pt x="758" y="362"/>
                  <a:pt x="756" y="363"/>
                  <a:pt x="756" y="361"/>
                </a:cubicBezTo>
                <a:cubicBezTo>
                  <a:pt x="755" y="360"/>
                  <a:pt x="756" y="360"/>
                  <a:pt x="756" y="359"/>
                </a:cubicBezTo>
                <a:cubicBezTo>
                  <a:pt x="756" y="359"/>
                  <a:pt x="756" y="359"/>
                  <a:pt x="756" y="359"/>
                </a:cubicBezTo>
                <a:cubicBezTo>
                  <a:pt x="755" y="359"/>
                  <a:pt x="755" y="359"/>
                  <a:pt x="755" y="359"/>
                </a:cubicBezTo>
                <a:cubicBezTo>
                  <a:pt x="755" y="360"/>
                  <a:pt x="754" y="361"/>
                  <a:pt x="754" y="362"/>
                </a:cubicBezTo>
                <a:cubicBezTo>
                  <a:pt x="753" y="362"/>
                  <a:pt x="752" y="362"/>
                  <a:pt x="752" y="362"/>
                </a:cubicBezTo>
                <a:cubicBezTo>
                  <a:pt x="751" y="362"/>
                  <a:pt x="751" y="362"/>
                  <a:pt x="751" y="362"/>
                </a:cubicBezTo>
                <a:cubicBezTo>
                  <a:pt x="751" y="360"/>
                  <a:pt x="752" y="358"/>
                  <a:pt x="753" y="357"/>
                </a:cubicBezTo>
                <a:cubicBezTo>
                  <a:pt x="753" y="355"/>
                  <a:pt x="751" y="352"/>
                  <a:pt x="750" y="350"/>
                </a:cubicBezTo>
                <a:cubicBezTo>
                  <a:pt x="750" y="348"/>
                  <a:pt x="751" y="347"/>
                  <a:pt x="752" y="346"/>
                </a:cubicBezTo>
                <a:cubicBezTo>
                  <a:pt x="753" y="346"/>
                  <a:pt x="753" y="346"/>
                  <a:pt x="753" y="346"/>
                </a:cubicBezTo>
                <a:cubicBezTo>
                  <a:pt x="754" y="348"/>
                  <a:pt x="755" y="349"/>
                  <a:pt x="755" y="353"/>
                </a:cubicBezTo>
                <a:cubicBezTo>
                  <a:pt x="756" y="352"/>
                  <a:pt x="756" y="352"/>
                  <a:pt x="757" y="351"/>
                </a:cubicBezTo>
                <a:cubicBezTo>
                  <a:pt x="757" y="351"/>
                  <a:pt x="757" y="351"/>
                  <a:pt x="757" y="351"/>
                </a:cubicBezTo>
                <a:cubicBezTo>
                  <a:pt x="757" y="351"/>
                  <a:pt x="757" y="351"/>
                  <a:pt x="757" y="351"/>
                </a:cubicBezTo>
                <a:cubicBezTo>
                  <a:pt x="758" y="352"/>
                  <a:pt x="758" y="353"/>
                  <a:pt x="758" y="355"/>
                </a:cubicBezTo>
                <a:cubicBezTo>
                  <a:pt x="759" y="355"/>
                  <a:pt x="759" y="355"/>
                  <a:pt x="759" y="355"/>
                </a:cubicBezTo>
                <a:cubicBezTo>
                  <a:pt x="760" y="354"/>
                  <a:pt x="759" y="353"/>
                  <a:pt x="759" y="352"/>
                </a:cubicBezTo>
                <a:cubicBezTo>
                  <a:pt x="759" y="351"/>
                  <a:pt x="760" y="351"/>
                  <a:pt x="761" y="350"/>
                </a:cubicBezTo>
                <a:cubicBezTo>
                  <a:pt x="763" y="351"/>
                  <a:pt x="762" y="351"/>
                  <a:pt x="763" y="353"/>
                </a:cubicBezTo>
                <a:cubicBezTo>
                  <a:pt x="763" y="355"/>
                  <a:pt x="762" y="354"/>
                  <a:pt x="762" y="356"/>
                </a:cubicBezTo>
                <a:cubicBezTo>
                  <a:pt x="761" y="356"/>
                  <a:pt x="761" y="356"/>
                  <a:pt x="760" y="356"/>
                </a:cubicBezTo>
                <a:cubicBezTo>
                  <a:pt x="760" y="357"/>
                  <a:pt x="760" y="357"/>
                  <a:pt x="760" y="357"/>
                </a:cubicBezTo>
                <a:cubicBezTo>
                  <a:pt x="761" y="357"/>
                  <a:pt x="761" y="357"/>
                  <a:pt x="762" y="356"/>
                </a:cubicBezTo>
                <a:cubicBezTo>
                  <a:pt x="764" y="357"/>
                  <a:pt x="764" y="359"/>
                  <a:pt x="766" y="361"/>
                </a:cubicBezTo>
                <a:cubicBezTo>
                  <a:pt x="766" y="362"/>
                  <a:pt x="766" y="362"/>
                  <a:pt x="766" y="362"/>
                </a:cubicBezTo>
                <a:cubicBezTo>
                  <a:pt x="765" y="362"/>
                  <a:pt x="764" y="362"/>
                  <a:pt x="763" y="362"/>
                </a:cubicBezTo>
                <a:cubicBezTo>
                  <a:pt x="764" y="364"/>
                  <a:pt x="765" y="365"/>
                  <a:pt x="766" y="366"/>
                </a:cubicBezTo>
                <a:cubicBezTo>
                  <a:pt x="767" y="366"/>
                  <a:pt x="767" y="366"/>
                  <a:pt x="767" y="366"/>
                </a:cubicBezTo>
                <a:cubicBezTo>
                  <a:pt x="767" y="365"/>
                  <a:pt x="768" y="363"/>
                  <a:pt x="768" y="361"/>
                </a:cubicBezTo>
                <a:cubicBezTo>
                  <a:pt x="768" y="360"/>
                  <a:pt x="768" y="358"/>
                  <a:pt x="768" y="357"/>
                </a:cubicBezTo>
                <a:cubicBezTo>
                  <a:pt x="768" y="356"/>
                  <a:pt x="769" y="355"/>
                  <a:pt x="769" y="353"/>
                </a:cubicBezTo>
                <a:cubicBezTo>
                  <a:pt x="770" y="352"/>
                  <a:pt x="769" y="350"/>
                  <a:pt x="770" y="349"/>
                </a:cubicBezTo>
                <a:cubicBezTo>
                  <a:pt x="769" y="348"/>
                  <a:pt x="768" y="348"/>
                  <a:pt x="767" y="348"/>
                </a:cubicBezTo>
                <a:cubicBezTo>
                  <a:pt x="767" y="346"/>
                  <a:pt x="768" y="342"/>
                  <a:pt x="767" y="340"/>
                </a:cubicBezTo>
                <a:cubicBezTo>
                  <a:pt x="766" y="339"/>
                  <a:pt x="765" y="340"/>
                  <a:pt x="766" y="338"/>
                </a:cubicBezTo>
                <a:cubicBezTo>
                  <a:pt x="766" y="338"/>
                  <a:pt x="767" y="337"/>
                  <a:pt x="767" y="337"/>
                </a:cubicBezTo>
                <a:cubicBezTo>
                  <a:pt x="767" y="336"/>
                  <a:pt x="767" y="336"/>
                  <a:pt x="767" y="336"/>
                </a:cubicBezTo>
                <a:cubicBezTo>
                  <a:pt x="767" y="336"/>
                  <a:pt x="766" y="335"/>
                  <a:pt x="766" y="335"/>
                </a:cubicBezTo>
                <a:cubicBezTo>
                  <a:pt x="766" y="334"/>
                  <a:pt x="767" y="333"/>
                  <a:pt x="767" y="331"/>
                </a:cubicBezTo>
                <a:cubicBezTo>
                  <a:pt x="766" y="331"/>
                  <a:pt x="766" y="331"/>
                  <a:pt x="766" y="331"/>
                </a:cubicBezTo>
                <a:cubicBezTo>
                  <a:pt x="765" y="330"/>
                  <a:pt x="765" y="327"/>
                  <a:pt x="765" y="327"/>
                </a:cubicBezTo>
                <a:cubicBezTo>
                  <a:pt x="766" y="326"/>
                  <a:pt x="766" y="327"/>
                  <a:pt x="767" y="327"/>
                </a:cubicBezTo>
                <a:cubicBezTo>
                  <a:pt x="767" y="327"/>
                  <a:pt x="767" y="326"/>
                  <a:pt x="767" y="326"/>
                </a:cubicBezTo>
                <a:cubicBezTo>
                  <a:pt x="767" y="324"/>
                  <a:pt x="766" y="324"/>
                  <a:pt x="765" y="324"/>
                </a:cubicBezTo>
                <a:cubicBezTo>
                  <a:pt x="764" y="321"/>
                  <a:pt x="765" y="319"/>
                  <a:pt x="765" y="317"/>
                </a:cubicBezTo>
                <a:cubicBezTo>
                  <a:pt x="765" y="317"/>
                  <a:pt x="764" y="316"/>
                  <a:pt x="764" y="316"/>
                </a:cubicBezTo>
                <a:cubicBezTo>
                  <a:pt x="763" y="317"/>
                  <a:pt x="763" y="319"/>
                  <a:pt x="763" y="320"/>
                </a:cubicBezTo>
                <a:cubicBezTo>
                  <a:pt x="763" y="320"/>
                  <a:pt x="763" y="320"/>
                  <a:pt x="763" y="320"/>
                </a:cubicBezTo>
                <a:cubicBezTo>
                  <a:pt x="763" y="321"/>
                  <a:pt x="763" y="321"/>
                  <a:pt x="763" y="321"/>
                </a:cubicBezTo>
                <a:cubicBezTo>
                  <a:pt x="761" y="320"/>
                  <a:pt x="761" y="321"/>
                  <a:pt x="761" y="319"/>
                </a:cubicBezTo>
                <a:cubicBezTo>
                  <a:pt x="759" y="320"/>
                  <a:pt x="759" y="320"/>
                  <a:pt x="757" y="319"/>
                </a:cubicBezTo>
                <a:cubicBezTo>
                  <a:pt x="757" y="317"/>
                  <a:pt x="758" y="317"/>
                  <a:pt x="758" y="315"/>
                </a:cubicBezTo>
                <a:cubicBezTo>
                  <a:pt x="758" y="314"/>
                  <a:pt x="759" y="314"/>
                  <a:pt x="760" y="313"/>
                </a:cubicBezTo>
                <a:cubicBezTo>
                  <a:pt x="761" y="313"/>
                  <a:pt x="761" y="314"/>
                  <a:pt x="762" y="314"/>
                </a:cubicBezTo>
                <a:cubicBezTo>
                  <a:pt x="763" y="315"/>
                  <a:pt x="763" y="315"/>
                  <a:pt x="763" y="316"/>
                </a:cubicBezTo>
                <a:cubicBezTo>
                  <a:pt x="763" y="316"/>
                  <a:pt x="763" y="316"/>
                  <a:pt x="763" y="316"/>
                </a:cubicBezTo>
                <a:cubicBezTo>
                  <a:pt x="764" y="316"/>
                  <a:pt x="764" y="316"/>
                  <a:pt x="764" y="316"/>
                </a:cubicBezTo>
                <a:cubicBezTo>
                  <a:pt x="764" y="314"/>
                  <a:pt x="764" y="313"/>
                  <a:pt x="765" y="311"/>
                </a:cubicBezTo>
                <a:cubicBezTo>
                  <a:pt x="764" y="310"/>
                  <a:pt x="763" y="309"/>
                  <a:pt x="763" y="306"/>
                </a:cubicBezTo>
                <a:cubicBezTo>
                  <a:pt x="763" y="307"/>
                  <a:pt x="762" y="307"/>
                  <a:pt x="762" y="308"/>
                </a:cubicBezTo>
                <a:cubicBezTo>
                  <a:pt x="760" y="307"/>
                  <a:pt x="760" y="307"/>
                  <a:pt x="760" y="306"/>
                </a:cubicBezTo>
                <a:cubicBezTo>
                  <a:pt x="759" y="306"/>
                  <a:pt x="759" y="306"/>
                  <a:pt x="758" y="306"/>
                </a:cubicBezTo>
                <a:cubicBezTo>
                  <a:pt x="757" y="307"/>
                  <a:pt x="757" y="308"/>
                  <a:pt x="757" y="310"/>
                </a:cubicBezTo>
                <a:cubicBezTo>
                  <a:pt x="755" y="309"/>
                  <a:pt x="755" y="308"/>
                  <a:pt x="753" y="307"/>
                </a:cubicBezTo>
                <a:cubicBezTo>
                  <a:pt x="754" y="305"/>
                  <a:pt x="754" y="305"/>
                  <a:pt x="754" y="304"/>
                </a:cubicBezTo>
                <a:cubicBezTo>
                  <a:pt x="755" y="303"/>
                  <a:pt x="755" y="304"/>
                  <a:pt x="757" y="304"/>
                </a:cubicBezTo>
                <a:cubicBezTo>
                  <a:pt x="757" y="303"/>
                  <a:pt x="758" y="302"/>
                  <a:pt x="758" y="302"/>
                </a:cubicBezTo>
                <a:cubicBezTo>
                  <a:pt x="758" y="300"/>
                  <a:pt x="757" y="300"/>
                  <a:pt x="758" y="299"/>
                </a:cubicBezTo>
                <a:cubicBezTo>
                  <a:pt x="756" y="297"/>
                  <a:pt x="754" y="295"/>
                  <a:pt x="750" y="295"/>
                </a:cubicBezTo>
                <a:cubicBezTo>
                  <a:pt x="750" y="295"/>
                  <a:pt x="750" y="294"/>
                  <a:pt x="750" y="294"/>
                </a:cubicBezTo>
                <a:cubicBezTo>
                  <a:pt x="749" y="294"/>
                  <a:pt x="747" y="294"/>
                  <a:pt x="747" y="294"/>
                </a:cubicBezTo>
                <a:cubicBezTo>
                  <a:pt x="747" y="293"/>
                  <a:pt x="746" y="293"/>
                  <a:pt x="746" y="293"/>
                </a:cubicBezTo>
                <a:cubicBezTo>
                  <a:pt x="746" y="292"/>
                  <a:pt x="746" y="292"/>
                  <a:pt x="747" y="292"/>
                </a:cubicBezTo>
                <a:cubicBezTo>
                  <a:pt x="747" y="291"/>
                  <a:pt x="748" y="293"/>
                  <a:pt x="749" y="293"/>
                </a:cubicBezTo>
                <a:cubicBezTo>
                  <a:pt x="750" y="293"/>
                  <a:pt x="750" y="293"/>
                  <a:pt x="750" y="293"/>
                </a:cubicBezTo>
                <a:cubicBezTo>
                  <a:pt x="750" y="291"/>
                  <a:pt x="750" y="290"/>
                  <a:pt x="749" y="289"/>
                </a:cubicBezTo>
                <a:cubicBezTo>
                  <a:pt x="750" y="286"/>
                  <a:pt x="749" y="284"/>
                  <a:pt x="748" y="283"/>
                </a:cubicBezTo>
                <a:cubicBezTo>
                  <a:pt x="748" y="282"/>
                  <a:pt x="748" y="283"/>
                  <a:pt x="748" y="282"/>
                </a:cubicBezTo>
                <a:cubicBezTo>
                  <a:pt x="748" y="280"/>
                  <a:pt x="747" y="279"/>
                  <a:pt x="746" y="277"/>
                </a:cubicBezTo>
                <a:cubicBezTo>
                  <a:pt x="746" y="277"/>
                  <a:pt x="746" y="268"/>
                  <a:pt x="746" y="268"/>
                </a:cubicBezTo>
                <a:cubicBezTo>
                  <a:pt x="746" y="266"/>
                  <a:pt x="745" y="266"/>
                  <a:pt x="744" y="266"/>
                </a:cubicBezTo>
                <a:cubicBezTo>
                  <a:pt x="744" y="264"/>
                  <a:pt x="744" y="264"/>
                  <a:pt x="745" y="263"/>
                </a:cubicBezTo>
                <a:cubicBezTo>
                  <a:pt x="745" y="260"/>
                  <a:pt x="744" y="261"/>
                  <a:pt x="743" y="259"/>
                </a:cubicBezTo>
                <a:cubicBezTo>
                  <a:pt x="743" y="254"/>
                  <a:pt x="743" y="254"/>
                  <a:pt x="743" y="254"/>
                </a:cubicBezTo>
                <a:cubicBezTo>
                  <a:pt x="743" y="253"/>
                  <a:pt x="741" y="251"/>
                  <a:pt x="741" y="250"/>
                </a:cubicBezTo>
                <a:cubicBezTo>
                  <a:pt x="741" y="248"/>
                  <a:pt x="743" y="247"/>
                  <a:pt x="742" y="245"/>
                </a:cubicBezTo>
                <a:cubicBezTo>
                  <a:pt x="741" y="244"/>
                  <a:pt x="740" y="244"/>
                  <a:pt x="740" y="243"/>
                </a:cubicBezTo>
                <a:cubicBezTo>
                  <a:pt x="739" y="241"/>
                  <a:pt x="741" y="240"/>
                  <a:pt x="740" y="238"/>
                </a:cubicBezTo>
                <a:cubicBezTo>
                  <a:pt x="740" y="237"/>
                  <a:pt x="740" y="237"/>
                  <a:pt x="740" y="237"/>
                </a:cubicBezTo>
                <a:cubicBezTo>
                  <a:pt x="738" y="237"/>
                  <a:pt x="738" y="237"/>
                  <a:pt x="738" y="237"/>
                </a:cubicBezTo>
                <a:cubicBezTo>
                  <a:pt x="738" y="235"/>
                  <a:pt x="739" y="234"/>
                  <a:pt x="738" y="232"/>
                </a:cubicBezTo>
                <a:cubicBezTo>
                  <a:pt x="738" y="231"/>
                  <a:pt x="737" y="231"/>
                  <a:pt x="736" y="231"/>
                </a:cubicBezTo>
                <a:cubicBezTo>
                  <a:pt x="736" y="228"/>
                  <a:pt x="736" y="228"/>
                  <a:pt x="736" y="228"/>
                </a:cubicBezTo>
                <a:cubicBezTo>
                  <a:pt x="736" y="228"/>
                  <a:pt x="735" y="227"/>
                  <a:pt x="734" y="227"/>
                </a:cubicBezTo>
                <a:cubicBezTo>
                  <a:pt x="734" y="226"/>
                  <a:pt x="735" y="225"/>
                  <a:pt x="735" y="224"/>
                </a:cubicBezTo>
                <a:cubicBezTo>
                  <a:pt x="735" y="224"/>
                  <a:pt x="734" y="223"/>
                  <a:pt x="734" y="223"/>
                </a:cubicBezTo>
                <a:cubicBezTo>
                  <a:pt x="734" y="221"/>
                  <a:pt x="734" y="221"/>
                  <a:pt x="734" y="221"/>
                </a:cubicBezTo>
                <a:cubicBezTo>
                  <a:pt x="733" y="219"/>
                  <a:pt x="732" y="218"/>
                  <a:pt x="731" y="216"/>
                </a:cubicBezTo>
                <a:cubicBezTo>
                  <a:pt x="729" y="216"/>
                  <a:pt x="729" y="216"/>
                  <a:pt x="729" y="216"/>
                </a:cubicBezTo>
                <a:cubicBezTo>
                  <a:pt x="729" y="215"/>
                  <a:pt x="729" y="215"/>
                  <a:pt x="729" y="215"/>
                </a:cubicBezTo>
                <a:cubicBezTo>
                  <a:pt x="731" y="215"/>
                  <a:pt x="731" y="215"/>
                  <a:pt x="731" y="215"/>
                </a:cubicBezTo>
                <a:cubicBezTo>
                  <a:pt x="731" y="209"/>
                  <a:pt x="726" y="205"/>
                  <a:pt x="726" y="200"/>
                </a:cubicBezTo>
                <a:cubicBezTo>
                  <a:pt x="725" y="200"/>
                  <a:pt x="724" y="200"/>
                  <a:pt x="723" y="200"/>
                </a:cubicBezTo>
                <a:cubicBezTo>
                  <a:pt x="723" y="199"/>
                  <a:pt x="722" y="198"/>
                  <a:pt x="721" y="197"/>
                </a:cubicBezTo>
                <a:cubicBezTo>
                  <a:pt x="721" y="195"/>
                  <a:pt x="721" y="194"/>
                  <a:pt x="723" y="193"/>
                </a:cubicBezTo>
                <a:cubicBezTo>
                  <a:pt x="723" y="192"/>
                  <a:pt x="718" y="185"/>
                  <a:pt x="717" y="184"/>
                </a:cubicBezTo>
                <a:cubicBezTo>
                  <a:pt x="718" y="184"/>
                  <a:pt x="718" y="183"/>
                  <a:pt x="719" y="183"/>
                </a:cubicBezTo>
                <a:cubicBezTo>
                  <a:pt x="718" y="181"/>
                  <a:pt x="716" y="178"/>
                  <a:pt x="717" y="176"/>
                </a:cubicBezTo>
                <a:cubicBezTo>
                  <a:pt x="717" y="175"/>
                  <a:pt x="716" y="174"/>
                  <a:pt x="716" y="173"/>
                </a:cubicBezTo>
                <a:cubicBezTo>
                  <a:pt x="714" y="172"/>
                  <a:pt x="712" y="174"/>
                  <a:pt x="710" y="172"/>
                </a:cubicBezTo>
                <a:cubicBezTo>
                  <a:pt x="709" y="173"/>
                  <a:pt x="710" y="172"/>
                  <a:pt x="709" y="173"/>
                </a:cubicBezTo>
                <a:cubicBezTo>
                  <a:pt x="709" y="172"/>
                  <a:pt x="710" y="171"/>
                  <a:pt x="708" y="170"/>
                </a:cubicBezTo>
                <a:cubicBezTo>
                  <a:pt x="709" y="169"/>
                  <a:pt x="708" y="170"/>
                  <a:pt x="709" y="170"/>
                </a:cubicBezTo>
                <a:cubicBezTo>
                  <a:pt x="710" y="166"/>
                  <a:pt x="707" y="155"/>
                  <a:pt x="706" y="153"/>
                </a:cubicBezTo>
                <a:cubicBezTo>
                  <a:pt x="705" y="153"/>
                  <a:pt x="705" y="153"/>
                  <a:pt x="705" y="153"/>
                </a:cubicBezTo>
                <a:cubicBezTo>
                  <a:pt x="704" y="152"/>
                  <a:pt x="705" y="151"/>
                  <a:pt x="704" y="151"/>
                </a:cubicBezTo>
                <a:cubicBezTo>
                  <a:pt x="704" y="150"/>
                  <a:pt x="703" y="150"/>
                  <a:pt x="702" y="149"/>
                </a:cubicBezTo>
                <a:cubicBezTo>
                  <a:pt x="701" y="148"/>
                  <a:pt x="702" y="147"/>
                  <a:pt x="702" y="146"/>
                </a:cubicBezTo>
                <a:cubicBezTo>
                  <a:pt x="701" y="145"/>
                  <a:pt x="700" y="145"/>
                  <a:pt x="700" y="144"/>
                </a:cubicBezTo>
                <a:cubicBezTo>
                  <a:pt x="699" y="143"/>
                  <a:pt x="699" y="141"/>
                  <a:pt x="698" y="140"/>
                </a:cubicBezTo>
                <a:cubicBezTo>
                  <a:pt x="697" y="140"/>
                  <a:pt x="698" y="140"/>
                  <a:pt x="697" y="140"/>
                </a:cubicBezTo>
                <a:cubicBezTo>
                  <a:pt x="696" y="139"/>
                  <a:pt x="695" y="139"/>
                  <a:pt x="695" y="138"/>
                </a:cubicBezTo>
                <a:cubicBezTo>
                  <a:pt x="693" y="138"/>
                  <a:pt x="693" y="139"/>
                  <a:pt x="691" y="139"/>
                </a:cubicBezTo>
                <a:cubicBezTo>
                  <a:pt x="691" y="137"/>
                  <a:pt x="690" y="134"/>
                  <a:pt x="690" y="133"/>
                </a:cubicBezTo>
                <a:cubicBezTo>
                  <a:pt x="690" y="132"/>
                  <a:pt x="690" y="132"/>
                  <a:pt x="690" y="132"/>
                </a:cubicBezTo>
                <a:cubicBezTo>
                  <a:pt x="690" y="132"/>
                  <a:pt x="690" y="132"/>
                  <a:pt x="690" y="131"/>
                </a:cubicBezTo>
                <a:cubicBezTo>
                  <a:pt x="689" y="132"/>
                  <a:pt x="689" y="132"/>
                  <a:pt x="688" y="132"/>
                </a:cubicBezTo>
                <a:cubicBezTo>
                  <a:pt x="688" y="133"/>
                  <a:pt x="687" y="136"/>
                  <a:pt x="687" y="136"/>
                </a:cubicBezTo>
                <a:cubicBezTo>
                  <a:pt x="688" y="138"/>
                  <a:pt x="688" y="138"/>
                  <a:pt x="689" y="140"/>
                </a:cubicBezTo>
                <a:cubicBezTo>
                  <a:pt x="687" y="140"/>
                  <a:pt x="687" y="139"/>
                  <a:pt x="686" y="138"/>
                </a:cubicBezTo>
                <a:cubicBezTo>
                  <a:pt x="685" y="138"/>
                  <a:pt x="685" y="138"/>
                  <a:pt x="685" y="138"/>
                </a:cubicBezTo>
                <a:cubicBezTo>
                  <a:pt x="685" y="139"/>
                  <a:pt x="684" y="140"/>
                  <a:pt x="684" y="141"/>
                </a:cubicBezTo>
                <a:cubicBezTo>
                  <a:pt x="683" y="141"/>
                  <a:pt x="683" y="141"/>
                  <a:pt x="682" y="141"/>
                </a:cubicBezTo>
                <a:cubicBezTo>
                  <a:pt x="682" y="139"/>
                  <a:pt x="683" y="138"/>
                  <a:pt x="683" y="137"/>
                </a:cubicBezTo>
                <a:cubicBezTo>
                  <a:pt x="682" y="137"/>
                  <a:pt x="682" y="137"/>
                  <a:pt x="682" y="136"/>
                </a:cubicBezTo>
                <a:cubicBezTo>
                  <a:pt x="680" y="136"/>
                  <a:pt x="680" y="136"/>
                  <a:pt x="679" y="137"/>
                </a:cubicBezTo>
                <a:cubicBezTo>
                  <a:pt x="677" y="137"/>
                  <a:pt x="678" y="137"/>
                  <a:pt x="677" y="136"/>
                </a:cubicBezTo>
                <a:cubicBezTo>
                  <a:pt x="677" y="135"/>
                  <a:pt x="677" y="135"/>
                  <a:pt x="677" y="135"/>
                </a:cubicBezTo>
                <a:cubicBezTo>
                  <a:pt x="676" y="135"/>
                  <a:pt x="676" y="135"/>
                  <a:pt x="676" y="135"/>
                </a:cubicBezTo>
                <a:cubicBezTo>
                  <a:pt x="675" y="137"/>
                  <a:pt x="674" y="138"/>
                  <a:pt x="672" y="139"/>
                </a:cubicBezTo>
                <a:cubicBezTo>
                  <a:pt x="672" y="139"/>
                  <a:pt x="672" y="138"/>
                  <a:pt x="672" y="138"/>
                </a:cubicBezTo>
                <a:cubicBezTo>
                  <a:pt x="672" y="136"/>
                  <a:pt x="672" y="136"/>
                  <a:pt x="673" y="136"/>
                </a:cubicBezTo>
                <a:cubicBezTo>
                  <a:pt x="674" y="135"/>
                  <a:pt x="674" y="136"/>
                  <a:pt x="675" y="136"/>
                </a:cubicBezTo>
                <a:cubicBezTo>
                  <a:pt x="675" y="136"/>
                  <a:pt x="675" y="136"/>
                  <a:pt x="675" y="136"/>
                </a:cubicBezTo>
                <a:cubicBezTo>
                  <a:pt x="675" y="135"/>
                  <a:pt x="675" y="136"/>
                  <a:pt x="676" y="135"/>
                </a:cubicBezTo>
                <a:cubicBezTo>
                  <a:pt x="675" y="133"/>
                  <a:pt x="675" y="134"/>
                  <a:pt x="673" y="133"/>
                </a:cubicBezTo>
                <a:cubicBezTo>
                  <a:pt x="673" y="132"/>
                  <a:pt x="673" y="131"/>
                  <a:pt x="672" y="131"/>
                </a:cubicBezTo>
                <a:cubicBezTo>
                  <a:pt x="673" y="129"/>
                  <a:pt x="673" y="129"/>
                  <a:pt x="674" y="129"/>
                </a:cubicBezTo>
                <a:cubicBezTo>
                  <a:pt x="673" y="127"/>
                  <a:pt x="674" y="128"/>
                  <a:pt x="673" y="127"/>
                </a:cubicBezTo>
                <a:cubicBezTo>
                  <a:pt x="673" y="127"/>
                  <a:pt x="674" y="127"/>
                  <a:pt x="674" y="127"/>
                </a:cubicBezTo>
                <a:cubicBezTo>
                  <a:pt x="675" y="126"/>
                  <a:pt x="675" y="126"/>
                  <a:pt x="675" y="125"/>
                </a:cubicBezTo>
                <a:cubicBezTo>
                  <a:pt x="675" y="125"/>
                  <a:pt x="676" y="126"/>
                  <a:pt x="676" y="125"/>
                </a:cubicBezTo>
                <a:cubicBezTo>
                  <a:pt x="677" y="125"/>
                  <a:pt x="678" y="125"/>
                  <a:pt x="678" y="126"/>
                </a:cubicBezTo>
                <a:cubicBezTo>
                  <a:pt x="678" y="126"/>
                  <a:pt x="678" y="128"/>
                  <a:pt x="679" y="129"/>
                </a:cubicBezTo>
                <a:cubicBezTo>
                  <a:pt x="679" y="130"/>
                  <a:pt x="680" y="129"/>
                  <a:pt x="680" y="130"/>
                </a:cubicBezTo>
                <a:cubicBezTo>
                  <a:pt x="681" y="130"/>
                  <a:pt x="681" y="130"/>
                  <a:pt x="681" y="130"/>
                </a:cubicBezTo>
                <a:cubicBezTo>
                  <a:pt x="681" y="130"/>
                  <a:pt x="682" y="129"/>
                  <a:pt x="682" y="128"/>
                </a:cubicBezTo>
                <a:cubicBezTo>
                  <a:pt x="683" y="128"/>
                  <a:pt x="683" y="128"/>
                  <a:pt x="683" y="128"/>
                </a:cubicBezTo>
                <a:cubicBezTo>
                  <a:pt x="684" y="129"/>
                  <a:pt x="684" y="129"/>
                  <a:pt x="685" y="130"/>
                </a:cubicBezTo>
                <a:cubicBezTo>
                  <a:pt x="685" y="131"/>
                  <a:pt x="685" y="131"/>
                  <a:pt x="685" y="131"/>
                </a:cubicBezTo>
                <a:cubicBezTo>
                  <a:pt x="685" y="132"/>
                  <a:pt x="685" y="132"/>
                  <a:pt x="686" y="132"/>
                </a:cubicBezTo>
                <a:cubicBezTo>
                  <a:pt x="686" y="131"/>
                  <a:pt x="686" y="129"/>
                  <a:pt x="686" y="128"/>
                </a:cubicBezTo>
                <a:cubicBezTo>
                  <a:pt x="686" y="128"/>
                  <a:pt x="685" y="128"/>
                  <a:pt x="685" y="127"/>
                </a:cubicBezTo>
                <a:cubicBezTo>
                  <a:pt x="684" y="125"/>
                  <a:pt x="683" y="123"/>
                  <a:pt x="682" y="121"/>
                </a:cubicBezTo>
                <a:cubicBezTo>
                  <a:pt x="682" y="120"/>
                  <a:pt x="680" y="120"/>
                  <a:pt x="680" y="119"/>
                </a:cubicBezTo>
                <a:cubicBezTo>
                  <a:pt x="678" y="120"/>
                  <a:pt x="677" y="121"/>
                  <a:pt x="676" y="120"/>
                </a:cubicBezTo>
                <a:cubicBezTo>
                  <a:pt x="674" y="120"/>
                  <a:pt x="672" y="120"/>
                  <a:pt x="672" y="122"/>
                </a:cubicBezTo>
                <a:cubicBezTo>
                  <a:pt x="670" y="121"/>
                  <a:pt x="671" y="122"/>
                  <a:pt x="671" y="121"/>
                </a:cubicBezTo>
                <a:cubicBezTo>
                  <a:pt x="671" y="120"/>
                  <a:pt x="671" y="120"/>
                  <a:pt x="671" y="120"/>
                </a:cubicBezTo>
                <a:cubicBezTo>
                  <a:pt x="670" y="120"/>
                  <a:pt x="670" y="120"/>
                  <a:pt x="670" y="120"/>
                </a:cubicBezTo>
                <a:cubicBezTo>
                  <a:pt x="670" y="122"/>
                  <a:pt x="670" y="122"/>
                  <a:pt x="670" y="122"/>
                </a:cubicBezTo>
                <a:cubicBezTo>
                  <a:pt x="669" y="122"/>
                  <a:pt x="669" y="122"/>
                  <a:pt x="668" y="122"/>
                </a:cubicBezTo>
                <a:cubicBezTo>
                  <a:pt x="666" y="122"/>
                  <a:pt x="667" y="121"/>
                  <a:pt x="665" y="120"/>
                </a:cubicBezTo>
                <a:cubicBezTo>
                  <a:pt x="665" y="118"/>
                  <a:pt x="665" y="118"/>
                  <a:pt x="665" y="118"/>
                </a:cubicBezTo>
                <a:cubicBezTo>
                  <a:pt x="667" y="119"/>
                  <a:pt x="666" y="119"/>
                  <a:pt x="667" y="118"/>
                </a:cubicBezTo>
                <a:cubicBezTo>
                  <a:pt x="668" y="118"/>
                  <a:pt x="669" y="115"/>
                  <a:pt x="669" y="114"/>
                </a:cubicBezTo>
                <a:cubicBezTo>
                  <a:pt x="671" y="114"/>
                  <a:pt x="671" y="115"/>
                  <a:pt x="671" y="117"/>
                </a:cubicBezTo>
                <a:cubicBezTo>
                  <a:pt x="672" y="117"/>
                  <a:pt x="672" y="117"/>
                  <a:pt x="672" y="116"/>
                </a:cubicBezTo>
                <a:cubicBezTo>
                  <a:pt x="673" y="116"/>
                  <a:pt x="673" y="115"/>
                  <a:pt x="673" y="114"/>
                </a:cubicBezTo>
                <a:cubicBezTo>
                  <a:pt x="673" y="114"/>
                  <a:pt x="673" y="114"/>
                  <a:pt x="674" y="114"/>
                </a:cubicBezTo>
                <a:cubicBezTo>
                  <a:pt x="675" y="113"/>
                  <a:pt x="676" y="115"/>
                  <a:pt x="677" y="116"/>
                </a:cubicBezTo>
                <a:cubicBezTo>
                  <a:pt x="677" y="116"/>
                  <a:pt x="677" y="116"/>
                  <a:pt x="677" y="116"/>
                </a:cubicBezTo>
                <a:cubicBezTo>
                  <a:pt x="677" y="112"/>
                  <a:pt x="672" y="109"/>
                  <a:pt x="671" y="105"/>
                </a:cubicBezTo>
                <a:cubicBezTo>
                  <a:pt x="671" y="105"/>
                  <a:pt x="671" y="105"/>
                  <a:pt x="671" y="105"/>
                </a:cubicBezTo>
                <a:cubicBezTo>
                  <a:pt x="671" y="104"/>
                  <a:pt x="671" y="104"/>
                  <a:pt x="672" y="103"/>
                </a:cubicBezTo>
                <a:cubicBezTo>
                  <a:pt x="672" y="103"/>
                  <a:pt x="673" y="103"/>
                  <a:pt x="673" y="102"/>
                </a:cubicBezTo>
                <a:cubicBezTo>
                  <a:pt x="672" y="102"/>
                  <a:pt x="672" y="102"/>
                  <a:pt x="672" y="102"/>
                </a:cubicBezTo>
                <a:cubicBezTo>
                  <a:pt x="671" y="102"/>
                  <a:pt x="671" y="102"/>
                  <a:pt x="670" y="102"/>
                </a:cubicBezTo>
                <a:cubicBezTo>
                  <a:pt x="670" y="102"/>
                  <a:pt x="670" y="102"/>
                  <a:pt x="670" y="102"/>
                </a:cubicBezTo>
                <a:cubicBezTo>
                  <a:pt x="670" y="103"/>
                  <a:pt x="670" y="105"/>
                  <a:pt x="670" y="105"/>
                </a:cubicBezTo>
                <a:cubicBezTo>
                  <a:pt x="669" y="105"/>
                  <a:pt x="670" y="105"/>
                  <a:pt x="669" y="105"/>
                </a:cubicBezTo>
                <a:cubicBezTo>
                  <a:pt x="668" y="104"/>
                  <a:pt x="669" y="103"/>
                  <a:pt x="668" y="103"/>
                </a:cubicBezTo>
                <a:cubicBezTo>
                  <a:pt x="667" y="102"/>
                  <a:pt x="666" y="103"/>
                  <a:pt x="665" y="102"/>
                </a:cubicBezTo>
                <a:cubicBezTo>
                  <a:pt x="663" y="101"/>
                  <a:pt x="664" y="99"/>
                  <a:pt x="660" y="99"/>
                </a:cubicBezTo>
                <a:cubicBezTo>
                  <a:pt x="660" y="100"/>
                  <a:pt x="661" y="102"/>
                  <a:pt x="663" y="103"/>
                </a:cubicBezTo>
                <a:cubicBezTo>
                  <a:pt x="663" y="103"/>
                  <a:pt x="663" y="103"/>
                  <a:pt x="663" y="103"/>
                </a:cubicBezTo>
                <a:cubicBezTo>
                  <a:pt x="663" y="103"/>
                  <a:pt x="663" y="103"/>
                  <a:pt x="663" y="103"/>
                </a:cubicBezTo>
                <a:cubicBezTo>
                  <a:pt x="663" y="103"/>
                  <a:pt x="663" y="103"/>
                  <a:pt x="663" y="103"/>
                </a:cubicBezTo>
                <a:cubicBezTo>
                  <a:pt x="662" y="103"/>
                  <a:pt x="662" y="103"/>
                  <a:pt x="662" y="103"/>
                </a:cubicBezTo>
                <a:cubicBezTo>
                  <a:pt x="659" y="102"/>
                  <a:pt x="660" y="102"/>
                  <a:pt x="659" y="101"/>
                </a:cubicBezTo>
                <a:cubicBezTo>
                  <a:pt x="659" y="100"/>
                  <a:pt x="659" y="101"/>
                  <a:pt x="658" y="100"/>
                </a:cubicBezTo>
                <a:cubicBezTo>
                  <a:pt x="657" y="101"/>
                  <a:pt x="657" y="103"/>
                  <a:pt x="657" y="104"/>
                </a:cubicBezTo>
                <a:cubicBezTo>
                  <a:pt x="658" y="104"/>
                  <a:pt x="659" y="104"/>
                  <a:pt x="660" y="105"/>
                </a:cubicBezTo>
                <a:cubicBezTo>
                  <a:pt x="660" y="105"/>
                  <a:pt x="661" y="105"/>
                  <a:pt x="661" y="105"/>
                </a:cubicBezTo>
                <a:cubicBezTo>
                  <a:pt x="661" y="107"/>
                  <a:pt x="660" y="107"/>
                  <a:pt x="659" y="108"/>
                </a:cubicBezTo>
                <a:cubicBezTo>
                  <a:pt x="659" y="108"/>
                  <a:pt x="659" y="108"/>
                  <a:pt x="659" y="108"/>
                </a:cubicBezTo>
                <a:cubicBezTo>
                  <a:pt x="658" y="106"/>
                  <a:pt x="657" y="103"/>
                  <a:pt x="654" y="102"/>
                </a:cubicBezTo>
                <a:cubicBezTo>
                  <a:pt x="654" y="102"/>
                  <a:pt x="654" y="102"/>
                  <a:pt x="654" y="102"/>
                </a:cubicBezTo>
                <a:cubicBezTo>
                  <a:pt x="653" y="102"/>
                  <a:pt x="654" y="102"/>
                  <a:pt x="653" y="102"/>
                </a:cubicBezTo>
                <a:cubicBezTo>
                  <a:pt x="653" y="109"/>
                  <a:pt x="655" y="106"/>
                  <a:pt x="658" y="109"/>
                </a:cubicBezTo>
                <a:cubicBezTo>
                  <a:pt x="658" y="110"/>
                  <a:pt x="657" y="111"/>
                  <a:pt x="659" y="112"/>
                </a:cubicBezTo>
                <a:cubicBezTo>
                  <a:pt x="658" y="114"/>
                  <a:pt x="657" y="114"/>
                  <a:pt x="656" y="115"/>
                </a:cubicBezTo>
                <a:cubicBezTo>
                  <a:pt x="656" y="115"/>
                  <a:pt x="656" y="115"/>
                  <a:pt x="656" y="115"/>
                </a:cubicBezTo>
                <a:cubicBezTo>
                  <a:pt x="656" y="113"/>
                  <a:pt x="656" y="113"/>
                  <a:pt x="656" y="112"/>
                </a:cubicBezTo>
                <a:cubicBezTo>
                  <a:pt x="655" y="112"/>
                  <a:pt x="655" y="113"/>
                  <a:pt x="654" y="114"/>
                </a:cubicBezTo>
                <a:cubicBezTo>
                  <a:pt x="653" y="113"/>
                  <a:pt x="652" y="113"/>
                  <a:pt x="651" y="112"/>
                </a:cubicBezTo>
                <a:cubicBezTo>
                  <a:pt x="651" y="112"/>
                  <a:pt x="651" y="110"/>
                  <a:pt x="651" y="110"/>
                </a:cubicBezTo>
                <a:cubicBezTo>
                  <a:pt x="651" y="109"/>
                  <a:pt x="652" y="108"/>
                  <a:pt x="651" y="107"/>
                </a:cubicBezTo>
                <a:cubicBezTo>
                  <a:pt x="651" y="106"/>
                  <a:pt x="651" y="106"/>
                  <a:pt x="650" y="105"/>
                </a:cubicBezTo>
                <a:cubicBezTo>
                  <a:pt x="649" y="106"/>
                  <a:pt x="649" y="106"/>
                  <a:pt x="649" y="106"/>
                </a:cubicBezTo>
                <a:cubicBezTo>
                  <a:pt x="644" y="106"/>
                  <a:pt x="641" y="100"/>
                  <a:pt x="640" y="97"/>
                </a:cubicBezTo>
                <a:cubicBezTo>
                  <a:pt x="639" y="95"/>
                  <a:pt x="640" y="94"/>
                  <a:pt x="639" y="93"/>
                </a:cubicBezTo>
                <a:cubicBezTo>
                  <a:pt x="639" y="92"/>
                  <a:pt x="639" y="93"/>
                  <a:pt x="640" y="92"/>
                </a:cubicBezTo>
                <a:cubicBezTo>
                  <a:pt x="641" y="92"/>
                  <a:pt x="647" y="97"/>
                  <a:pt x="647" y="99"/>
                </a:cubicBezTo>
                <a:cubicBezTo>
                  <a:pt x="650" y="99"/>
                  <a:pt x="650" y="99"/>
                  <a:pt x="650" y="99"/>
                </a:cubicBezTo>
                <a:cubicBezTo>
                  <a:pt x="649" y="98"/>
                  <a:pt x="650" y="98"/>
                  <a:pt x="649" y="98"/>
                </a:cubicBezTo>
                <a:cubicBezTo>
                  <a:pt x="649" y="97"/>
                  <a:pt x="649" y="97"/>
                  <a:pt x="650" y="96"/>
                </a:cubicBezTo>
                <a:cubicBezTo>
                  <a:pt x="650" y="96"/>
                  <a:pt x="651" y="96"/>
                  <a:pt x="651" y="96"/>
                </a:cubicBezTo>
                <a:cubicBezTo>
                  <a:pt x="653" y="95"/>
                  <a:pt x="652" y="93"/>
                  <a:pt x="652" y="92"/>
                </a:cubicBezTo>
                <a:cubicBezTo>
                  <a:pt x="653" y="92"/>
                  <a:pt x="653" y="92"/>
                  <a:pt x="653" y="92"/>
                </a:cubicBezTo>
                <a:cubicBezTo>
                  <a:pt x="653" y="93"/>
                  <a:pt x="653" y="93"/>
                  <a:pt x="653" y="94"/>
                </a:cubicBezTo>
                <a:cubicBezTo>
                  <a:pt x="655" y="94"/>
                  <a:pt x="655" y="94"/>
                  <a:pt x="656" y="94"/>
                </a:cubicBezTo>
                <a:cubicBezTo>
                  <a:pt x="657" y="93"/>
                  <a:pt x="657" y="92"/>
                  <a:pt x="657" y="90"/>
                </a:cubicBezTo>
                <a:cubicBezTo>
                  <a:pt x="656" y="91"/>
                  <a:pt x="656" y="91"/>
                  <a:pt x="655" y="91"/>
                </a:cubicBezTo>
                <a:cubicBezTo>
                  <a:pt x="655" y="90"/>
                  <a:pt x="655" y="90"/>
                  <a:pt x="655" y="89"/>
                </a:cubicBezTo>
                <a:cubicBezTo>
                  <a:pt x="651" y="89"/>
                  <a:pt x="649" y="91"/>
                  <a:pt x="647" y="93"/>
                </a:cubicBezTo>
                <a:cubicBezTo>
                  <a:pt x="646" y="93"/>
                  <a:pt x="644" y="90"/>
                  <a:pt x="643" y="90"/>
                </a:cubicBezTo>
                <a:cubicBezTo>
                  <a:pt x="640" y="90"/>
                  <a:pt x="636" y="91"/>
                  <a:pt x="635" y="93"/>
                </a:cubicBezTo>
                <a:cubicBezTo>
                  <a:pt x="633" y="92"/>
                  <a:pt x="630" y="90"/>
                  <a:pt x="629" y="88"/>
                </a:cubicBezTo>
                <a:cubicBezTo>
                  <a:pt x="627" y="89"/>
                  <a:pt x="627" y="89"/>
                  <a:pt x="627" y="90"/>
                </a:cubicBezTo>
                <a:cubicBezTo>
                  <a:pt x="626" y="90"/>
                  <a:pt x="626" y="90"/>
                  <a:pt x="625" y="90"/>
                </a:cubicBezTo>
                <a:cubicBezTo>
                  <a:pt x="625" y="88"/>
                  <a:pt x="625" y="87"/>
                  <a:pt x="626" y="86"/>
                </a:cubicBezTo>
                <a:cubicBezTo>
                  <a:pt x="627" y="85"/>
                  <a:pt x="627" y="86"/>
                  <a:pt x="628" y="86"/>
                </a:cubicBezTo>
                <a:cubicBezTo>
                  <a:pt x="628" y="86"/>
                  <a:pt x="628" y="86"/>
                  <a:pt x="628" y="86"/>
                </a:cubicBezTo>
                <a:cubicBezTo>
                  <a:pt x="629" y="85"/>
                  <a:pt x="628" y="84"/>
                  <a:pt x="628" y="84"/>
                </a:cubicBezTo>
                <a:cubicBezTo>
                  <a:pt x="628" y="83"/>
                  <a:pt x="628" y="83"/>
                  <a:pt x="629" y="83"/>
                </a:cubicBezTo>
                <a:cubicBezTo>
                  <a:pt x="630" y="83"/>
                  <a:pt x="630" y="83"/>
                  <a:pt x="630" y="83"/>
                </a:cubicBezTo>
                <a:cubicBezTo>
                  <a:pt x="631" y="85"/>
                  <a:pt x="631" y="85"/>
                  <a:pt x="632" y="86"/>
                </a:cubicBezTo>
                <a:cubicBezTo>
                  <a:pt x="633" y="86"/>
                  <a:pt x="633" y="86"/>
                  <a:pt x="633" y="86"/>
                </a:cubicBezTo>
                <a:cubicBezTo>
                  <a:pt x="633" y="85"/>
                  <a:pt x="633" y="84"/>
                  <a:pt x="633" y="83"/>
                </a:cubicBezTo>
                <a:cubicBezTo>
                  <a:pt x="632" y="83"/>
                  <a:pt x="631" y="83"/>
                  <a:pt x="631" y="83"/>
                </a:cubicBezTo>
                <a:cubicBezTo>
                  <a:pt x="630" y="81"/>
                  <a:pt x="630" y="81"/>
                  <a:pt x="629" y="80"/>
                </a:cubicBezTo>
                <a:cubicBezTo>
                  <a:pt x="629" y="80"/>
                  <a:pt x="629" y="80"/>
                  <a:pt x="628" y="80"/>
                </a:cubicBezTo>
                <a:cubicBezTo>
                  <a:pt x="627" y="80"/>
                  <a:pt x="626" y="78"/>
                  <a:pt x="625" y="77"/>
                </a:cubicBezTo>
                <a:cubicBezTo>
                  <a:pt x="623" y="77"/>
                  <a:pt x="621" y="77"/>
                  <a:pt x="620" y="77"/>
                </a:cubicBezTo>
                <a:cubicBezTo>
                  <a:pt x="619" y="76"/>
                  <a:pt x="620" y="76"/>
                  <a:pt x="619" y="76"/>
                </a:cubicBezTo>
                <a:cubicBezTo>
                  <a:pt x="619" y="74"/>
                  <a:pt x="619" y="74"/>
                  <a:pt x="621" y="74"/>
                </a:cubicBezTo>
                <a:cubicBezTo>
                  <a:pt x="621" y="73"/>
                  <a:pt x="621" y="73"/>
                  <a:pt x="621" y="73"/>
                </a:cubicBezTo>
                <a:cubicBezTo>
                  <a:pt x="623" y="73"/>
                  <a:pt x="623" y="73"/>
                  <a:pt x="623" y="73"/>
                </a:cubicBezTo>
                <a:cubicBezTo>
                  <a:pt x="623" y="72"/>
                  <a:pt x="623" y="72"/>
                  <a:pt x="623" y="72"/>
                </a:cubicBezTo>
                <a:cubicBezTo>
                  <a:pt x="621" y="71"/>
                  <a:pt x="621" y="70"/>
                  <a:pt x="619" y="69"/>
                </a:cubicBezTo>
                <a:cubicBezTo>
                  <a:pt x="618" y="69"/>
                  <a:pt x="619" y="70"/>
                  <a:pt x="618" y="71"/>
                </a:cubicBezTo>
                <a:cubicBezTo>
                  <a:pt x="616" y="72"/>
                  <a:pt x="613" y="71"/>
                  <a:pt x="612" y="72"/>
                </a:cubicBezTo>
                <a:cubicBezTo>
                  <a:pt x="610" y="72"/>
                  <a:pt x="611" y="72"/>
                  <a:pt x="610" y="71"/>
                </a:cubicBezTo>
                <a:cubicBezTo>
                  <a:pt x="609" y="71"/>
                  <a:pt x="615" y="67"/>
                  <a:pt x="615" y="66"/>
                </a:cubicBezTo>
                <a:cubicBezTo>
                  <a:pt x="616" y="66"/>
                  <a:pt x="616" y="66"/>
                  <a:pt x="616" y="67"/>
                </a:cubicBezTo>
                <a:cubicBezTo>
                  <a:pt x="618" y="65"/>
                  <a:pt x="620" y="66"/>
                  <a:pt x="622" y="64"/>
                </a:cubicBezTo>
                <a:cubicBezTo>
                  <a:pt x="624" y="65"/>
                  <a:pt x="623" y="66"/>
                  <a:pt x="624" y="68"/>
                </a:cubicBezTo>
                <a:cubicBezTo>
                  <a:pt x="624" y="70"/>
                  <a:pt x="627" y="70"/>
                  <a:pt x="628" y="71"/>
                </a:cubicBezTo>
                <a:cubicBezTo>
                  <a:pt x="629" y="72"/>
                  <a:pt x="629" y="73"/>
                  <a:pt x="631" y="74"/>
                </a:cubicBezTo>
                <a:cubicBezTo>
                  <a:pt x="630" y="75"/>
                  <a:pt x="630" y="75"/>
                  <a:pt x="629" y="76"/>
                </a:cubicBezTo>
                <a:cubicBezTo>
                  <a:pt x="630" y="77"/>
                  <a:pt x="630" y="77"/>
                  <a:pt x="631" y="78"/>
                </a:cubicBezTo>
                <a:cubicBezTo>
                  <a:pt x="633" y="78"/>
                  <a:pt x="633" y="78"/>
                  <a:pt x="634" y="77"/>
                </a:cubicBezTo>
                <a:cubicBezTo>
                  <a:pt x="634" y="76"/>
                  <a:pt x="634" y="77"/>
                  <a:pt x="634" y="76"/>
                </a:cubicBezTo>
                <a:cubicBezTo>
                  <a:pt x="635" y="80"/>
                  <a:pt x="635" y="77"/>
                  <a:pt x="637" y="78"/>
                </a:cubicBezTo>
                <a:cubicBezTo>
                  <a:pt x="638" y="79"/>
                  <a:pt x="639" y="82"/>
                  <a:pt x="640" y="82"/>
                </a:cubicBezTo>
                <a:cubicBezTo>
                  <a:pt x="641" y="83"/>
                  <a:pt x="642" y="83"/>
                  <a:pt x="642" y="83"/>
                </a:cubicBezTo>
                <a:cubicBezTo>
                  <a:pt x="643" y="82"/>
                  <a:pt x="643" y="82"/>
                  <a:pt x="643" y="81"/>
                </a:cubicBezTo>
                <a:cubicBezTo>
                  <a:pt x="643" y="81"/>
                  <a:pt x="643" y="81"/>
                  <a:pt x="643" y="81"/>
                </a:cubicBezTo>
                <a:cubicBezTo>
                  <a:pt x="643" y="81"/>
                  <a:pt x="643" y="81"/>
                  <a:pt x="643" y="81"/>
                </a:cubicBezTo>
                <a:cubicBezTo>
                  <a:pt x="644" y="82"/>
                  <a:pt x="645" y="83"/>
                  <a:pt x="646" y="84"/>
                </a:cubicBezTo>
                <a:cubicBezTo>
                  <a:pt x="646" y="85"/>
                  <a:pt x="646" y="85"/>
                  <a:pt x="646" y="85"/>
                </a:cubicBezTo>
                <a:cubicBezTo>
                  <a:pt x="648" y="85"/>
                  <a:pt x="648" y="85"/>
                  <a:pt x="649" y="86"/>
                </a:cubicBezTo>
                <a:cubicBezTo>
                  <a:pt x="649" y="85"/>
                  <a:pt x="649" y="85"/>
                  <a:pt x="649" y="85"/>
                </a:cubicBezTo>
                <a:cubicBezTo>
                  <a:pt x="649" y="85"/>
                  <a:pt x="649" y="85"/>
                  <a:pt x="649" y="85"/>
                </a:cubicBezTo>
                <a:cubicBezTo>
                  <a:pt x="649" y="84"/>
                  <a:pt x="648" y="84"/>
                  <a:pt x="648" y="83"/>
                </a:cubicBezTo>
                <a:cubicBezTo>
                  <a:pt x="647" y="83"/>
                  <a:pt x="647" y="83"/>
                  <a:pt x="647" y="84"/>
                </a:cubicBezTo>
                <a:cubicBezTo>
                  <a:pt x="646" y="83"/>
                  <a:pt x="646" y="83"/>
                  <a:pt x="646" y="82"/>
                </a:cubicBezTo>
                <a:cubicBezTo>
                  <a:pt x="646" y="81"/>
                  <a:pt x="646" y="81"/>
                  <a:pt x="647" y="81"/>
                </a:cubicBezTo>
                <a:cubicBezTo>
                  <a:pt x="647" y="80"/>
                  <a:pt x="647" y="80"/>
                  <a:pt x="647" y="80"/>
                </a:cubicBezTo>
                <a:cubicBezTo>
                  <a:pt x="646" y="79"/>
                  <a:pt x="646" y="80"/>
                  <a:pt x="645" y="79"/>
                </a:cubicBezTo>
                <a:cubicBezTo>
                  <a:pt x="644" y="78"/>
                  <a:pt x="643" y="76"/>
                  <a:pt x="643" y="74"/>
                </a:cubicBezTo>
                <a:cubicBezTo>
                  <a:pt x="641" y="74"/>
                  <a:pt x="640" y="74"/>
                  <a:pt x="638" y="74"/>
                </a:cubicBezTo>
                <a:cubicBezTo>
                  <a:pt x="638" y="73"/>
                  <a:pt x="638" y="73"/>
                  <a:pt x="638" y="71"/>
                </a:cubicBezTo>
                <a:cubicBezTo>
                  <a:pt x="637" y="71"/>
                  <a:pt x="637" y="71"/>
                  <a:pt x="637" y="71"/>
                </a:cubicBezTo>
                <a:cubicBezTo>
                  <a:pt x="637" y="71"/>
                  <a:pt x="637" y="71"/>
                  <a:pt x="637" y="70"/>
                </a:cubicBezTo>
                <a:cubicBezTo>
                  <a:pt x="636" y="69"/>
                  <a:pt x="634" y="68"/>
                  <a:pt x="633" y="69"/>
                </a:cubicBezTo>
                <a:cubicBezTo>
                  <a:pt x="631" y="69"/>
                  <a:pt x="631" y="68"/>
                  <a:pt x="630" y="67"/>
                </a:cubicBezTo>
                <a:cubicBezTo>
                  <a:pt x="629" y="67"/>
                  <a:pt x="629" y="67"/>
                  <a:pt x="628" y="67"/>
                </a:cubicBezTo>
                <a:cubicBezTo>
                  <a:pt x="627" y="67"/>
                  <a:pt x="627" y="67"/>
                  <a:pt x="627" y="67"/>
                </a:cubicBezTo>
                <a:cubicBezTo>
                  <a:pt x="627" y="65"/>
                  <a:pt x="628" y="65"/>
                  <a:pt x="630" y="65"/>
                </a:cubicBezTo>
                <a:cubicBezTo>
                  <a:pt x="629" y="63"/>
                  <a:pt x="627" y="65"/>
                  <a:pt x="626" y="63"/>
                </a:cubicBezTo>
                <a:cubicBezTo>
                  <a:pt x="625" y="63"/>
                  <a:pt x="625" y="62"/>
                  <a:pt x="625" y="61"/>
                </a:cubicBezTo>
                <a:cubicBezTo>
                  <a:pt x="624" y="61"/>
                  <a:pt x="623" y="62"/>
                  <a:pt x="623" y="62"/>
                </a:cubicBezTo>
                <a:cubicBezTo>
                  <a:pt x="622" y="61"/>
                  <a:pt x="622" y="60"/>
                  <a:pt x="622" y="60"/>
                </a:cubicBezTo>
                <a:cubicBezTo>
                  <a:pt x="621" y="61"/>
                  <a:pt x="621" y="61"/>
                  <a:pt x="620" y="62"/>
                </a:cubicBezTo>
                <a:cubicBezTo>
                  <a:pt x="620" y="62"/>
                  <a:pt x="620" y="62"/>
                  <a:pt x="620" y="62"/>
                </a:cubicBezTo>
                <a:cubicBezTo>
                  <a:pt x="620" y="63"/>
                  <a:pt x="619" y="62"/>
                  <a:pt x="619" y="62"/>
                </a:cubicBezTo>
                <a:cubicBezTo>
                  <a:pt x="619" y="62"/>
                  <a:pt x="619" y="62"/>
                  <a:pt x="619" y="62"/>
                </a:cubicBezTo>
                <a:cubicBezTo>
                  <a:pt x="619" y="62"/>
                  <a:pt x="619" y="63"/>
                  <a:pt x="619" y="64"/>
                </a:cubicBezTo>
                <a:cubicBezTo>
                  <a:pt x="617" y="64"/>
                  <a:pt x="617" y="64"/>
                  <a:pt x="615" y="64"/>
                </a:cubicBezTo>
                <a:cubicBezTo>
                  <a:pt x="615" y="64"/>
                  <a:pt x="614" y="63"/>
                  <a:pt x="614" y="63"/>
                </a:cubicBezTo>
                <a:cubicBezTo>
                  <a:pt x="614" y="61"/>
                  <a:pt x="615" y="61"/>
                  <a:pt x="617" y="61"/>
                </a:cubicBezTo>
                <a:cubicBezTo>
                  <a:pt x="617" y="60"/>
                  <a:pt x="617" y="58"/>
                  <a:pt x="617" y="58"/>
                </a:cubicBezTo>
                <a:cubicBezTo>
                  <a:pt x="617" y="57"/>
                  <a:pt x="614" y="59"/>
                  <a:pt x="614" y="59"/>
                </a:cubicBezTo>
                <a:cubicBezTo>
                  <a:pt x="613" y="58"/>
                  <a:pt x="612" y="56"/>
                  <a:pt x="611" y="55"/>
                </a:cubicBezTo>
                <a:cubicBezTo>
                  <a:pt x="610" y="54"/>
                  <a:pt x="610" y="54"/>
                  <a:pt x="609" y="54"/>
                </a:cubicBezTo>
                <a:cubicBezTo>
                  <a:pt x="609" y="54"/>
                  <a:pt x="609" y="54"/>
                  <a:pt x="609" y="53"/>
                </a:cubicBezTo>
                <a:cubicBezTo>
                  <a:pt x="609" y="53"/>
                  <a:pt x="609" y="53"/>
                  <a:pt x="610" y="52"/>
                </a:cubicBezTo>
                <a:cubicBezTo>
                  <a:pt x="610" y="52"/>
                  <a:pt x="610" y="51"/>
                  <a:pt x="610" y="51"/>
                </a:cubicBezTo>
                <a:cubicBezTo>
                  <a:pt x="606" y="51"/>
                  <a:pt x="603" y="51"/>
                  <a:pt x="599" y="49"/>
                </a:cubicBezTo>
                <a:cubicBezTo>
                  <a:pt x="598" y="49"/>
                  <a:pt x="598" y="48"/>
                  <a:pt x="598" y="48"/>
                </a:cubicBezTo>
                <a:cubicBezTo>
                  <a:pt x="597" y="47"/>
                  <a:pt x="595" y="48"/>
                  <a:pt x="594" y="48"/>
                </a:cubicBezTo>
                <a:cubicBezTo>
                  <a:pt x="594" y="49"/>
                  <a:pt x="594" y="49"/>
                  <a:pt x="594" y="50"/>
                </a:cubicBezTo>
                <a:cubicBezTo>
                  <a:pt x="594" y="50"/>
                  <a:pt x="594" y="50"/>
                  <a:pt x="594" y="50"/>
                </a:cubicBezTo>
                <a:cubicBezTo>
                  <a:pt x="594" y="50"/>
                  <a:pt x="594" y="50"/>
                  <a:pt x="594" y="50"/>
                </a:cubicBezTo>
                <a:cubicBezTo>
                  <a:pt x="593" y="50"/>
                  <a:pt x="593" y="50"/>
                  <a:pt x="593" y="50"/>
                </a:cubicBezTo>
                <a:cubicBezTo>
                  <a:pt x="592" y="49"/>
                  <a:pt x="592" y="48"/>
                  <a:pt x="592" y="47"/>
                </a:cubicBezTo>
                <a:cubicBezTo>
                  <a:pt x="590" y="47"/>
                  <a:pt x="591" y="48"/>
                  <a:pt x="590" y="48"/>
                </a:cubicBezTo>
                <a:cubicBezTo>
                  <a:pt x="589" y="48"/>
                  <a:pt x="588" y="47"/>
                  <a:pt x="587" y="47"/>
                </a:cubicBezTo>
                <a:cubicBezTo>
                  <a:pt x="587" y="47"/>
                  <a:pt x="587" y="47"/>
                  <a:pt x="587" y="47"/>
                </a:cubicBezTo>
                <a:cubicBezTo>
                  <a:pt x="587" y="47"/>
                  <a:pt x="587" y="47"/>
                  <a:pt x="587" y="47"/>
                </a:cubicBezTo>
                <a:cubicBezTo>
                  <a:pt x="587" y="50"/>
                  <a:pt x="589" y="49"/>
                  <a:pt x="591" y="51"/>
                </a:cubicBezTo>
                <a:cubicBezTo>
                  <a:pt x="591" y="51"/>
                  <a:pt x="591" y="51"/>
                  <a:pt x="591" y="52"/>
                </a:cubicBezTo>
                <a:cubicBezTo>
                  <a:pt x="594" y="53"/>
                  <a:pt x="595" y="54"/>
                  <a:pt x="600" y="54"/>
                </a:cubicBezTo>
                <a:cubicBezTo>
                  <a:pt x="600" y="56"/>
                  <a:pt x="601" y="57"/>
                  <a:pt x="603" y="58"/>
                </a:cubicBezTo>
                <a:cubicBezTo>
                  <a:pt x="604" y="57"/>
                  <a:pt x="605" y="57"/>
                  <a:pt x="605" y="55"/>
                </a:cubicBezTo>
                <a:cubicBezTo>
                  <a:pt x="605" y="55"/>
                  <a:pt x="605" y="55"/>
                  <a:pt x="605" y="55"/>
                </a:cubicBezTo>
                <a:cubicBezTo>
                  <a:pt x="606" y="56"/>
                  <a:pt x="607" y="57"/>
                  <a:pt x="607" y="57"/>
                </a:cubicBezTo>
                <a:cubicBezTo>
                  <a:pt x="608" y="58"/>
                  <a:pt x="608" y="58"/>
                  <a:pt x="608" y="59"/>
                </a:cubicBezTo>
                <a:cubicBezTo>
                  <a:pt x="609" y="59"/>
                  <a:pt x="609" y="59"/>
                  <a:pt x="609" y="59"/>
                </a:cubicBezTo>
                <a:cubicBezTo>
                  <a:pt x="610" y="61"/>
                  <a:pt x="608" y="61"/>
                  <a:pt x="609" y="62"/>
                </a:cubicBezTo>
                <a:cubicBezTo>
                  <a:pt x="610" y="61"/>
                  <a:pt x="611" y="62"/>
                  <a:pt x="612" y="63"/>
                </a:cubicBezTo>
                <a:cubicBezTo>
                  <a:pt x="612" y="63"/>
                  <a:pt x="612" y="63"/>
                  <a:pt x="612" y="63"/>
                </a:cubicBezTo>
                <a:cubicBezTo>
                  <a:pt x="612" y="63"/>
                  <a:pt x="612" y="63"/>
                  <a:pt x="612" y="63"/>
                </a:cubicBezTo>
                <a:cubicBezTo>
                  <a:pt x="612" y="63"/>
                  <a:pt x="610" y="64"/>
                  <a:pt x="609" y="64"/>
                </a:cubicBezTo>
                <a:cubicBezTo>
                  <a:pt x="609" y="64"/>
                  <a:pt x="608" y="65"/>
                  <a:pt x="608" y="65"/>
                </a:cubicBezTo>
                <a:cubicBezTo>
                  <a:pt x="607" y="66"/>
                  <a:pt x="607" y="66"/>
                  <a:pt x="605" y="67"/>
                </a:cubicBezTo>
                <a:cubicBezTo>
                  <a:pt x="606" y="69"/>
                  <a:pt x="607" y="69"/>
                  <a:pt x="609" y="69"/>
                </a:cubicBezTo>
                <a:cubicBezTo>
                  <a:pt x="609" y="70"/>
                  <a:pt x="609" y="70"/>
                  <a:pt x="609" y="70"/>
                </a:cubicBezTo>
                <a:cubicBezTo>
                  <a:pt x="609" y="71"/>
                  <a:pt x="609" y="71"/>
                  <a:pt x="609" y="71"/>
                </a:cubicBezTo>
                <a:cubicBezTo>
                  <a:pt x="608" y="71"/>
                  <a:pt x="608" y="71"/>
                  <a:pt x="607" y="71"/>
                </a:cubicBezTo>
                <a:cubicBezTo>
                  <a:pt x="607" y="73"/>
                  <a:pt x="607" y="73"/>
                  <a:pt x="607" y="73"/>
                </a:cubicBezTo>
                <a:cubicBezTo>
                  <a:pt x="606" y="73"/>
                  <a:pt x="606" y="73"/>
                  <a:pt x="605" y="73"/>
                </a:cubicBezTo>
                <a:cubicBezTo>
                  <a:pt x="605" y="71"/>
                  <a:pt x="604" y="73"/>
                  <a:pt x="602" y="72"/>
                </a:cubicBezTo>
                <a:cubicBezTo>
                  <a:pt x="601" y="71"/>
                  <a:pt x="601" y="70"/>
                  <a:pt x="601" y="69"/>
                </a:cubicBezTo>
                <a:cubicBezTo>
                  <a:pt x="600" y="68"/>
                  <a:pt x="599" y="68"/>
                  <a:pt x="598" y="67"/>
                </a:cubicBezTo>
                <a:cubicBezTo>
                  <a:pt x="597" y="67"/>
                  <a:pt x="597" y="67"/>
                  <a:pt x="597" y="68"/>
                </a:cubicBezTo>
                <a:cubicBezTo>
                  <a:pt x="595" y="67"/>
                  <a:pt x="595" y="67"/>
                  <a:pt x="594" y="66"/>
                </a:cubicBezTo>
                <a:cubicBezTo>
                  <a:pt x="594" y="66"/>
                  <a:pt x="594" y="66"/>
                  <a:pt x="593" y="66"/>
                </a:cubicBezTo>
                <a:cubicBezTo>
                  <a:pt x="593" y="66"/>
                  <a:pt x="592" y="65"/>
                  <a:pt x="592" y="64"/>
                </a:cubicBezTo>
                <a:cubicBezTo>
                  <a:pt x="591" y="64"/>
                  <a:pt x="591" y="64"/>
                  <a:pt x="591" y="64"/>
                </a:cubicBezTo>
                <a:cubicBezTo>
                  <a:pt x="591" y="66"/>
                  <a:pt x="591" y="66"/>
                  <a:pt x="591" y="67"/>
                </a:cubicBezTo>
                <a:cubicBezTo>
                  <a:pt x="590" y="67"/>
                  <a:pt x="590" y="67"/>
                  <a:pt x="590" y="67"/>
                </a:cubicBezTo>
                <a:cubicBezTo>
                  <a:pt x="590" y="67"/>
                  <a:pt x="590" y="67"/>
                  <a:pt x="590" y="67"/>
                </a:cubicBezTo>
                <a:cubicBezTo>
                  <a:pt x="589" y="67"/>
                  <a:pt x="589" y="67"/>
                  <a:pt x="589" y="67"/>
                </a:cubicBezTo>
                <a:cubicBezTo>
                  <a:pt x="589" y="65"/>
                  <a:pt x="589" y="65"/>
                  <a:pt x="589" y="65"/>
                </a:cubicBezTo>
                <a:cubicBezTo>
                  <a:pt x="587" y="65"/>
                  <a:pt x="587" y="66"/>
                  <a:pt x="586" y="66"/>
                </a:cubicBezTo>
                <a:cubicBezTo>
                  <a:pt x="585" y="66"/>
                  <a:pt x="584" y="65"/>
                  <a:pt x="583" y="65"/>
                </a:cubicBezTo>
                <a:cubicBezTo>
                  <a:pt x="583" y="64"/>
                  <a:pt x="582" y="63"/>
                  <a:pt x="580" y="63"/>
                </a:cubicBezTo>
                <a:cubicBezTo>
                  <a:pt x="581" y="62"/>
                  <a:pt x="581" y="62"/>
                  <a:pt x="582" y="62"/>
                </a:cubicBezTo>
                <a:cubicBezTo>
                  <a:pt x="581" y="60"/>
                  <a:pt x="581" y="60"/>
                  <a:pt x="580" y="59"/>
                </a:cubicBezTo>
                <a:cubicBezTo>
                  <a:pt x="582" y="59"/>
                  <a:pt x="583" y="59"/>
                  <a:pt x="583" y="58"/>
                </a:cubicBezTo>
                <a:cubicBezTo>
                  <a:pt x="584" y="58"/>
                  <a:pt x="584" y="57"/>
                  <a:pt x="584" y="56"/>
                </a:cubicBezTo>
                <a:cubicBezTo>
                  <a:pt x="584" y="56"/>
                  <a:pt x="584" y="56"/>
                  <a:pt x="584" y="56"/>
                </a:cubicBezTo>
                <a:cubicBezTo>
                  <a:pt x="584" y="55"/>
                  <a:pt x="584" y="55"/>
                  <a:pt x="584" y="55"/>
                </a:cubicBezTo>
                <a:cubicBezTo>
                  <a:pt x="585" y="55"/>
                  <a:pt x="586" y="55"/>
                  <a:pt x="587" y="56"/>
                </a:cubicBezTo>
                <a:cubicBezTo>
                  <a:pt x="587" y="56"/>
                  <a:pt x="585" y="57"/>
                  <a:pt x="585" y="59"/>
                </a:cubicBezTo>
                <a:cubicBezTo>
                  <a:pt x="586" y="58"/>
                  <a:pt x="588" y="58"/>
                  <a:pt x="589" y="58"/>
                </a:cubicBezTo>
                <a:cubicBezTo>
                  <a:pt x="589" y="59"/>
                  <a:pt x="589" y="59"/>
                  <a:pt x="589" y="59"/>
                </a:cubicBezTo>
                <a:cubicBezTo>
                  <a:pt x="590" y="60"/>
                  <a:pt x="592" y="59"/>
                  <a:pt x="594" y="59"/>
                </a:cubicBezTo>
                <a:cubicBezTo>
                  <a:pt x="594" y="59"/>
                  <a:pt x="594" y="59"/>
                  <a:pt x="594" y="59"/>
                </a:cubicBezTo>
                <a:cubicBezTo>
                  <a:pt x="594" y="59"/>
                  <a:pt x="594" y="59"/>
                  <a:pt x="594" y="59"/>
                </a:cubicBezTo>
                <a:cubicBezTo>
                  <a:pt x="594" y="58"/>
                  <a:pt x="593" y="57"/>
                  <a:pt x="592" y="56"/>
                </a:cubicBezTo>
                <a:cubicBezTo>
                  <a:pt x="590" y="56"/>
                  <a:pt x="590" y="56"/>
                  <a:pt x="590" y="56"/>
                </a:cubicBezTo>
                <a:cubicBezTo>
                  <a:pt x="589" y="56"/>
                  <a:pt x="589" y="55"/>
                  <a:pt x="589" y="54"/>
                </a:cubicBezTo>
                <a:cubicBezTo>
                  <a:pt x="588" y="53"/>
                  <a:pt x="587" y="54"/>
                  <a:pt x="586" y="53"/>
                </a:cubicBezTo>
                <a:cubicBezTo>
                  <a:pt x="583" y="53"/>
                  <a:pt x="584" y="54"/>
                  <a:pt x="582" y="54"/>
                </a:cubicBezTo>
                <a:cubicBezTo>
                  <a:pt x="580" y="55"/>
                  <a:pt x="578" y="54"/>
                  <a:pt x="577" y="54"/>
                </a:cubicBezTo>
                <a:cubicBezTo>
                  <a:pt x="575" y="53"/>
                  <a:pt x="574" y="55"/>
                  <a:pt x="572" y="55"/>
                </a:cubicBezTo>
                <a:cubicBezTo>
                  <a:pt x="571" y="55"/>
                  <a:pt x="569" y="53"/>
                  <a:pt x="567" y="53"/>
                </a:cubicBezTo>
                <a:cubicBezTo>
                  <a:pt x="566" y="50"/>
                  <a:pt x="565" y="51"/>
                  <a:pt x="564" y="49"/>
                </a:cubicBezTo>
                <a:cubicBezTo>
                  <a:pt x="562" y="50"/>
                  <a:pt x="563" y="50"/>
                  <a:pt x="562" y="51"/>
                </a:cubicBezTo>
                <a:cubicBezTo>
                  <a:pt x="561" y="51"/>
                  <a:pt x="561" y="50"/>
                  <a:pt x="560" y="51"/>
                </a:cubicBezTo>
                <a:cubicBezTo>
                  <a:pt x="559" y="50"/>
                  <a:pt x="560" y="49"/>
                  <a:pt x="559" y="48"/>
                </a:cubicBezTo>
                <a:cubicBezTo>
                  <a:pt x="559" y="47"/>
                  <a:pt x="555" y="45"/>
                  <a:pt x="554" y="45"/>
                </a:cubicBezTo>
                <a:cubicBezTo>
                  <a:pt x="552" y="44"/>
                  <a:pt x="551" y="45"/>
                  <a:pt x="550" y="45"/>
                </a:cubicBezTo>
                <a:cubicBezTo>
                  <a:pt x="549" y="44"/>
                  <a:pt x="549" y="43"/>
                  <a:pt x="547" y="43"/>
                </a:cubicBezTo>
                <a:cubicBezTo>
                  <a:pt x="545" y="43"/>
                  <a:pt x="545" y="43"/>
                  <a:pt x="545" y="41"/>
                </a:cubicBezTo>
                <a:cubicBezTo>
                  <a:pt x="544" y="42"/>
                  <a:pt x="544" y="42"/>
                  <a:pt x="543" y="42"/>
                </a:cubicBezTo>
                <a:cubicBezTo>
                  <a:pt x="541" y="41"/>
                  <a:pt x="541" y="41"/>
                  <a:pt x="540" y="40"/>
                </a:cubicBezTo>
                <a:cubicBezTo>
                  <a:pt x="540" y="40"/>
                  <a:pt x="539" y="41"/>
                  <a:pt x="539" y="41"/>
                </a:cubicBezTo>
                <a:cubicBezTo>
                  <a:pt x="539" y="41"/>
                  <a:pt x="534" y="40"/>
                  <a:pt x="532" y="40"/>
                </a:cubicBezTo>
                <a:cubicBezTo>
                  <a:pt x="532" y="39"/>
                  <a:pt x="532" y="39"/>
                  <a:pt x="532" y="38"/>
                </a:cubicBezTo>
                <a:cubicBezTo>
                  <a:pt x="530" y="39"/>
                  <a:pt x="529" y="39"/>
                  <a:pt x="526" y="38"/>
                </a:cubicBezTo>
                <a:cubicBezTo>
                  <a:pt x="526" y="38"/>
                  <a:pt x="526" y="38"/>
                  <a:pt x="526" y="38"/>
                </a:cubicBezTo>
                <a:cubicBezTo>
                  <a:pt x="526" y="38"/>
                  <a:pt x="526" y="38"/>
                  <a:pt x="526" y="38"/>
                </a:cubicBezTo>
                <a:cubicBezTo>
                  <a:pt x="526" y="37"/>
                  <a:pt x="527" y="36"/>
                  <a:pt x="527" y="35"/>
                </a:cubicBezTo>
                <a:cubicBezTo>
                  <a:pt x="527" y="33"/>
                  <a:pt x="527" y="33"/>
                  <a:pt x="526" y="31"/>
                </a:cubicBezTo>
                <a:cubicBezTo>
                  <a:pt x="525" y="31"/>
                  <a:pt x="525" y="31"/>
                  <a:pt x="524" y="31"/>
                </a:cubicBezTo>
                <a:cubicBezTo>
                  <a:pt x="522" y="31"/>
                  <a:pt x="521" y="31"/>
                  <a:pt x="522" y="29"/>
                </a:cubicBezTo>
                <a:cubicBezTo>
                  <a:pt x="521" y="29"/>
                  <a:pt x="521" y="29"/>
                  <a:pt x="521" y="29"/>
                </a:cubicBezTo>
                <a:cubicBezTo>
                  <a:pt x="521" y="29"/>
                  <a:pt x="521" y="29"/>
                  <a:pt x="521" y="29"/>
                </a:cubicBezTo>
                <a:cubicBezTo>
                  <a:pt x="520" y="29"/>
                  <a:pt x="520" y="30"/>
                  <a:pt x="519" y="30"/>
                </a:cubicBezTo>
                <a:cubicBezTo>
                  <a:pt x="518" y="30"/>
                  <a:pt x="517" y="30"/>
                  <a:pt x="515" y="30"/>
                </a:cubicBezTo>
                <a:cubicBezTo>
                  <a:pt x="515" y="30"/>
                  <a:pt x="514" y="31"/>
                  <a:pt x="513" y="31"/>
                </a:cubicBezTo>
                <a:cubicBezTo>
                  <a:pt x="512" y="30"/>
                  <a:pt x="512" y="30"/>
                  <a:pt x="510" y="29"/>
                </a:cubicBezTo>
                <a:cubicBezTo>
                  <a:pt x="510" y="32"/>
                  <a:pt x="509" y="31"/>
                  <a:pt x="508" y="31"/>
                </a:cubicBezTo>
                <a:cubicBezTo>
                  <a:pt x="507" y="32"/>
                  <a:pt x="507" y="32"/>
                  <a:pt x="507" y="33"/>
                </a:cubicBezTo>
                <a:cubicBezTo>
                  <a:pt x="508" y="33"/>
                  <a:pt x="508" y="33"/>
                  <a:pt x="508" y="32"/>
                </a:cubicBezTo>
                <a:cubicBezTo>
                  <a:pt x="508" y="32"/>
                  <a:pt x="508" y="32"/>
                  <a:pt x="508" y="32"/>
                </a:cubicBezTo>
                <a:cubicBezTo>
                  <a:pt x="508" y="32"/>
                  <a:pt x="510" y="33"/>
                  <a:pt x="511" y="32"/>
                </a:cubicBezTo>
                <a:cubicBezTo>
                  <a:pt x="511" y="33"/>
                  <a:pt x="512" y="33"/>
                  <a:pt x="512" y="33"/>
                </a:cubicBezTo>
                <a:cubicBezTo>
                  <a:pt x="512" y="35"/>
                  <a:pt x="512" y="35"/>
                  <a:pt x="512" y="35"/>
                </a:cubicBezTo>
                <a:cubicBezTo>
                  <a:pt x="511" y="35"/>
                  <a:pt x="509" y="35"/>
                  <a:pt x="508" y="35"/>
                </a:cubicBezTo>
                <a:cubicBezTo>
                  <a:pt x="505" y="34"/>
                  <a:pt x="505" y="31"/>
                  <a:pt x="503" y="29"/>
                </a:cubicBezTo>
                <a:cubicBezTo>
                  <a:pt x="503" y="28"/>
                  <a:pt x="503" y="28"/>
                  <a:pt x="504" y="28"/>
                </a:cubicBezTo>
                <a:cubicBezTo>
                  <a:pt x="504" y="27"/>
                  <a:pt x="504" y="27"/>
                  <a:pt x="504" y="27"/>
                </a:cubicBezTo>
                <a:cubicBezTo>
                  <a:pt x="499" y="27"/>
                  <a:pt x="500" y="25"/>
                  <a:pt x="495" y="27"/>
                </a:cubicBezTo>
                <a:cubicBezTo>
                  <a:pt x="493" y="28"/>
                  <a:pt x="493" y="27"/>
                  <a:pt x="492" y="27"/>
                </a:cubicBezTo>
                <a:cubicBezTo>
                  <a:pt x="490" y="27"/>
                  <a:pt x="490" y="25"/>
                  <a:pt x="489" y="23"/>
                </a:cubicBezTo>
                <a:cubicBezTo>
                  <a:pt x="488" y="23"/>
                  <a:pt x="488" y="23"/>
                  <a:pt x="487" y="24"/>
                </a:cubicBezTo>
                <a:cubicBezTo>
                  <a:pt x="487" y="24"/>
                  <a:pt x="487" y="24"/>
                  <a:pt x="486" y="23"/>
                </a:cubicBezTo>
                <a:cubicBezTo>
                  <a:pt x="486" y="22"/>
                  <a:pt x="486" y="22"/>
                  <a:pt x="486" y="22"/>
                </a:cubicBezTo>
                <a:cubicBezTo>
                  <a:pt x="486" y="22"/>
                  <a:pt x="486" y="22"/>
                  <a:pt x="485" y="23"/>
                </a:cubicBezTo>
                <a:cubicBezTo>
                  <a:pt x="485" y="23"/>
                  <a:pt x="485" y="23"/>
                  <a:pt x="485" y="23"/>
                </a:cubicBezTo>
                <a:cubicBezTo>
                  <a:pt x="485" y="24"/>
                  <a:pt x="485" y="25"/>
                  <a:pt x="485" y="25"/>
                </a:cubicBezTo>
                <a:cubicBezTo>
                  <a:pt x="486" y="26"/>
                  <a:pt x="486" y="26"/>
                  <a:pt x="487" y="27"/>
                </a:cubicBezTo>
                <a:cubicBezTo>
                  <a:pt x="487" y="28"/>
                  <a:pt x="487" y="28"/>
                  <a:pt x="487" y="28"/>
                </a:cubicBezTo>
                <a:cubicBezTo>
                  <a:pt x="486" y="28"/>
                  <a:pt x="486" y="28"/>
                  <a:pt x="485" y="30"/>
                </a:cubicBezTo>
                <a:cubicBezTo>
                  <a:pt x="484" y="30"/>
                  <a:pt x="483" y="30"/>
                  <a:pt x="483" y="29"/>
                </a:cubicBezTo>
                <a:cubicBezTo>
                  <a:pt x="482" y="29"/>
                  <a:pt x="482" y="29"/>
                  <a:pt x="482" y="29"/>
                </a:cubicBezTo>
                <a:cubicBezTo>
                  <a:pt x="482" y="28"/>
                  <a:pt x="482" y="27"/>
                  <a:pt x="482" y="27"/>
                </a:cubicBezTo>
                <a:cubicBezTo>
                  <a:pt x="481" y="27"/>
                  <a:pt x="481" y="27"/>
                  <a:pt x="481" y="27"/>
                </a:cubicBezTo>
                <a:cubicBezTo>
                  <a:pt x="479" y="27"/>
                  <a:pt x="480" y="26"/>
                  <a:pt x="479" y="25"/>
                </a:cubicBezTo>
                <a:cubicBezTo>
                  <a:pt x="479" y="25"/>
                  <a:pt x="479" y="25"/>
                  <a:pt x="479" y="25"/>
                </a:cubicBezTo>
                <a:cubicBezTo>
                  <a:pt x="481" y="25"/>
                  <a:pt x="481" y="25"/>
                  <a:pt x="482" y="26"/>
                </a:cubicBezTo>
                <a:cubicBezTo>
                  <a:pt x="482" y="25"/>
                  <a:pt x="482" y="24"/>
                  <a:pt x="482" y="23"/>
                </a:cubicBezTo>
                <a:cubicBezTo>
                  <a:pt x="481" y="23"/>
                  <a:pt x="482" y="24"/>
                  <a:pt x="481" y="24"/>
                </a:cubicBezTo>
                <a:cubicBezTo>
                  <a:pt x="480" y="24"/>
                  <a:pt x="479" y="23"/>
                  <a:pt x="477" y="24"/>
                </a:cubicBezTo>
                <a:cubicBezTo>
                  <a:pt x="477" y="22"/>
                  <a:pt x="476" y="21"/>
                  <a:pt x="475" y="20"/>
                </a:cubicBezTo>
                <a:cubicBezTo>
                  <a:pt x="475" y="20"/>
                  <a:pt x="472" y="23"/>
                  <a:pt x="470" y="22"/>
                </a:cubicBezTo>
                <a:cubicBezTo>
                  <a:pt x="469" y="22"/>
                  <a:pt x="469" y="22"/>
                  <a:pt x="469" y="22"/>
                </a:cubicBezTo>
                <a:cubicBezTo>
                  <a:pt x="468" y="21"/>
                  <a:pt x="469" y="22"/>
                  <a:pt x="468" y="23"/>
                </a:cubicBezTo>
                <a:cubicBezTo>
                  <a:pt x="467" y="22"/>
                  <a:pt x="466" y="22"/>
                  <a:pt x="465" y="22"/>
                </a:cubicBezTo>
                <a:cubicBezTo>
                  <a:pt x="463" y="22"/>
                  <a:pt x="464" y="21"/>
                  <a:pt x="463" y="21"/>
                </a:cubicBezTo>
                <a:cubicBezTo>
                  <a:pt x="461" y="22"/>
                  <a:pt x="461" y="22"/>
                  <a:pt x="461" y="22"/>
                </a:cubicBezTo>
                <a:cubicBezTo>
                  <a:pt x="460" y="22"/>
                  <a:pt x="461" y="20"/>
                  <a:pt x="459" y="21"/>
                </a:cubicBezTo>
                <a:cubicBezTo>
                  <a:pt x="459" y="22"/>
                  <a:pt x="459" y="22"/>
                  <a:pt x="459" y="22"/>
                </a:cubicBezTo>
                <a:cubicBezTo>
                  <a:pt x="458" y="22"/>
                  <a:pt x="457" y="22"/>
                  <a:pt x="456" y="22"/>
                </a:cubicBezTo>
                <a:cubicBezTo>
                  <a:pt x="456" y="23"/>
                  <a:pt x="456" y="23"/>
                  <a:pt x="455" y="23"/>
                </a:cubicBezTo>
                <a:cubicBezTo>
                  <a:pt x="453" y="24"/>
                  <a:pt x="452" y="22"/>
                  <a:pt x="450" y="23"/>
                </a:cubicBezTo>
                <a:cubicBezTo>
                  <a:pt x="449" y="23"/>
                  <a:pt x="449" y="24"/>
                  <a:pt x="449" y="24"/>
                </a:cubicBezTo>
                <a:cubicBezTo>
                  <a:pt x="447" y="23"/>
                  <a:pt x="447" y="23"/>
                  <a:pt x="446" y="22"/>
                </a:cubicBezTo>
                <a:cubicBezTo>
                  <a:pt x="445" y="22"/>
                  <a:pt x="445" y="23"/>
                  <a:pt x="444" y="23"/>
                </a:cubicBezTo>
                <a:cubicBezTo>
                  <a:pt x="443" y="22"/>
                  <a:pt x="441" y="21"/>
                  <a:pt x="440" y="21"/>
                </a:cubicBezTo>
                <a:cubicBezTo>
                  <a:pt x="438" y="21"/>
                  <a:pt x="433" y="22"/>
                  <a:pt x="433" y="22"/>
                </a:cubicBezTo>
                <a:cubicBezTo>
                  <a:pt x="433" y="22"/>
                  <a:pt x="431" y="21"/>
                  <a:pt x="430" y="21"/>
                </a:cubicBezTo>
                <a:cubicBezTo>
                  <a:pt x="428" y="20"/>
                  <a:pt x="427" y="21"/>
                  <a:pt x="425" y="20"/>
                </a:cubicBezTo>
                <a:cubicBezTo>
                  <a:pt x="423" y="20"/>
                  <a:pt x="423" y="20"/>
                  <a:pt x="423" y="22"/>
                </a:cubicBezTo>
                <a:cubicBezTo>
                  <a:pt x="420" y="22"/>
                  <a:pt x="419" y="21"/>
                  <a:pt x="416" y="21"/>
                </a:cubicBezTo>
                <a:cubicBezTo>
                  <a:pt x="417" y="20"/>
                  <a:pt x="417" y="19"/>
                  <a:pt x="417" y="18"/>
                </a:cubicBezTo>
                <a:cubicBezTo>
                  <a:pt x="417" y="17"/>
                  <a:pt x="417" y="17"/>
                  <a:pt x="417" y="17"/>
                </a:cubicBezTo>
                <a:cubicBezTo>
                  <a:pt x="416" y="16"/>
                  <a:pt x="413" y="17"/>
                  <a:pt x="412" y="18"/>
                </a:cubicBezTo>
                <a:cubicBezTo>
                  <a:pt x="411" y="18"/>
                  <a:pt x="411" y="18"/>
                  <a:pt x="411" y="18"/>
                </a:cubicBezTo>
                <a:cubicBezTo>
                  <a:pt x="411" y="17"/>
                  <a:pt x="411" y="17"/>
                  <a:pt x="411" y="16"/>
                </a:cubicBezTo>
                <a:cubicBezTo>
                  <a:pt x="411" y="16"/>
                  <a:pt x="411" y="15"/>
                  <a:pt x="411" y="16"/>
                </a:cubicBezTo>
                <a:cubicBezTo>
                  <a:pt x="411" y="16"/>
                  <a:pt x="411" y="16"/>
                  <a:pt x="411" y="16"/>
                </a:cubicBezTo>
                <a:cubicBezTo>
                  <a:pt x="409" y="17"/>
                  <a:pt x="408" y="21"/>
                  <a:pt x="408" y="23"/>
                </a:cubicBezTo>
                <a:cubicBezTo>
                  <a:pt x="407" y="23"/>
                  <a:pt x="407" y="23"/>
                  <a:pt x="406" y="22"/>
                </a:cubicBezTo>
                <a:cubicBezTo>
                  <a:pt x="406" y="20"/>
                  <a:pt x="407" y="20"/>
                  <a:pt x="406" y="19"/>
                </a:cubicBezTo>
                <a:cubicBezTo>
                  <a:pt x="406" y="18"/>
                  <a:pt x="406" y="18"/>
                  <a:pt x="406" y="18"/>
                </a:cubicBezTo>
                <a:cubicBezTo>
                  <a:pt x="404" y="18"/>
                  <a:pt x="403" y="17"/>
                  <a:pt x="402" y="19"/>
                </a:cubicBezTo>
                <a:cubicBezTo>
                  <a:pt x="402" y="18"/>
                  <a:pt x="401" y="18"/>
                  <a:pt x="401" y="17"/>
                </a:cubicBezTo>
                <a:cubicBezTo>
                  <a:pt x="399" y="17"/>
                  <a:pt x="399" y="17"/>
                  <a:pt x="399" y="17"/>
                </a:cubicBezTo>
                <a:cubicBezTo>
                  <a:pt x="399" y="18"/>
                  <a:pt x="400" y="18"/>
                  <a:pt x="400" y="18"/>
                </a:cubicBezTo>
                <a:cubicBezTo>
                  <a:pt x="398" y="19"/>
                  <a:pt x="396" y="21"/>
                  <a:pt x="394" y="21"/>
                </a:cubicBezTo>
                <a:cubicBezTo>
                  <a:pt x="392" y="22"/>
                  <a:pt x="394" y="19"/>
                  <a:pt x="391" y="22"/>
                </a:cubicBezTo>
                <a:cubicBezTo>
                  <a:pt x="391" y="21"/>
                  <a:pt x="391" y="21"/>
                  <a:pt x="391" y="21"/>
                </a:cubicBezTo>
                <a:cubicBezTo>
                  <a:pt x="391" y="20"/>
                  <a:pt x="392" y="20"/>
                  <a:pt x="393" y="19"/>
                </a:cubicBezTo>
                <a:cubicBezTo>
                  <a:pt x="393" y="18"/>
                  <a:pt x="393" y="17"/>
                  <a:pt x="392" y="17"/>
                </a:cubicBezTo>
                <a:cubicBezTo>
                  <a:pt x="392" y="17"/>
                  <a:pt x="392" y="17"/>
                  <a:pt x="392" y="16"/>
                </a:cubicBezTo>
                <a:cubicBezTo>
                  <a:pt x="391" y="17"/>
                  <a:pt x="391" y="18"/>
                  <a:pt x="390" y="18"/>
                </a:cubicBezTo>
                <a:cubicBezTo>
                  <a:pt x="390" y="19"/>
                  <a:pt x="388" y="18"/>
                  <a:pt x="387" y="19"/>
                </a:cubicBezTo>
                <a:cubicBezTo>
                  <a:pt x="386" y="19"/>
                  <a:pt x="386" y="19"/>
                  <a:pt x="386" y="19"/>
                </a:cubicBezTo>
                <a:cubicBezTo>
                  <a:pt x="386" y="19"/>
                  <a:pt x="386" y="19"/>
                  <a:pt x="387" y="18"/>
                </a:cubicBezTo>
                <a:cubicBezTo>
                  <a:pt x="386" y="18"/>
                  <a:pt x="386" y="18"/>
                  <a:pt x="386" y="18"/>
                </a:cubicBezTo>
                <a:cubicBezTo>
                  <a:pt x="385" y="18"/>
                  <a:pt x="385" y="18"/>
                  <a:pt x="385" y="19"/>
                </a:cubicBezTo>
                <a:cubicBezTo>
                  <a:pt x="385" y="19"/>
                  <a:pt x="385" y="18"/>
                  <a:pt x="384" y="18"/>
                </a:cubicBezTo>
                <a:cubicBezTo>
                  <a:pt x="384" y="18"/>
                  <a:pt x="384" y="17"/>
                  <a:pt x="384" y="17"/>
                </a:cubicBezTo>
                <a:cubicBezTo>
                  <a:pt x="384" y="18"/>
                  <a:pt x="384" y="18"/>
                  <a:pt x="384" y="18"/>
                </a:cubicBezTo>
                <a:cubicBezTo>
                  <a:pt x="382" y="18"/>
                  <a:pt x="382" y="18"/>
                  <a:pt x="382" y="19"/>
                </a:cubicBezTo>
                <a:cubicBezTo>
                  <a:pt x="382" y="20"/>
                  <a:pt x="382" y="20"/>
                  <a:pt x="382" y="20"/>
                </a:cubicBezTo>
                <a:cubicBezTo>
                  <a:pt x="382" y="21"/>
                  <a:pt x="382" y="21"/>
                  <a:pt x="382" y="21"/>
                </a:cubicBezTo>
                <a:cubicBezTo>
                  <a:pt x="380" y="21"/>
                  <a:pt x="380" y="21"/>
                  <a:pt x="379" y="22"/>
                </a:cubicBezTo>
                <a:cubicBezTo>
                  <a:pt x="379" y="23"/>
                  <a:pt x="379" y="23"/>
                  <a:pt x="379" y="23"/>
                </a:cubicBezTo>
                <a:cubicBezTo>
                  <a:pt x="375" y="23"/>
                  <a:pt x="375" y="27"/>
                  <a:pt x="376" y="31"/>
                </a:cubicBezTo>
                <a:cubicBezTo>
                  <a:pt x="377" y="31"/>
                  <a:pt x="384" y="32"/>
                  <a:pt x="385" y="32"/>
                </a:cubicBezTo>
                <a:cubicBezTo>
                  <a:pt x="387" y="32"/>
                  <a:pt x="387" y="32"/>
                  <a:pt x="387" y="32"/>
                </a:cubicBezTo>
                <a:cubicBezTo>
                  <a:pt x="387" y="32"/>
                  <a:pt x="387" y="33"/>
                  <a:pt x="387" y="34"/>
                </a:cubicBezTo>
                <a:cubicBezTo>
                  <a:pt x="386" y="35"/>
                  <a:pt x="386" y="35"/>
                  <a:pt x="385" y="36"/>
                </a:cubicBezTo>
                <a:cubicBezTo>
                  <a:pt x="385" y="36"/>
                  <a:pt x="384" y="36"/>
                  <a:pt x="383" y="36"/>
                </a:cubicBezTo>
                <a:cubicBezTo>
                  <a:pt x="383" y="35"/>
                  <a:pt x="383" y="35"/>
                  <a:pt x="383" y="35"/>
                </a:cubicBezTo>
                <a:cubicBezTo>
                  <a:pt x="382" y="35"/>
                  <a:pt x="381" y="36"/>
                  <a:pt x="380" y="36"/>
                </a:cubicBezTo>
                <a:cubicBezTo>
                  <a:pt x="379" y="35"/>
                  <a:pt x="379" y="36"/>
                  <a:pt x="379" y="34"/>
                </a:cubicBezTo>
                <a:cubicBezTo>
                  <a:pt x="378" y="35"/>
                  <a:pt x="378" y="35"/>
                  <a:pt x="377" y="36"/>
                </a:cubicBezTo>
                <a:cubicBezTo>
                  <a:pt x="375" y="35"/>
                  <a:pt x="375" y="35"/>
                  <a:pt x="374" y="34"/>
                </a:cubicBezTo>
                <a:cubicBezTo>
                  <a:pt x="372" y="34"/>
                  <a:pt x="372" y="35"/>
                  <a:pt x="371" y="35"/>
                </a:cubicBezTo>
                <a:cubicBezTo>
                  <a:pt x="370" y="35"/>
                  <a:pt x="370" y="36"/>
                  <a:pt x="369" y="36"/>
                </a:cubicBezTo>
                <a:cubicBezTo>
                  <a:pt x="369" y="37"/>
                  <a:pt x="369" y="37"/>
                  <a:pt x="369" y="37"/>
                </a:cubicBezTo>
                <a:cubicBezTo>
                  <a:pt x="370" y="37"/>
                  <a:pt x="371" y="37"/>
                  <a:pt x="371" y="37"/>
                </a:cubicBezTo>
                <a:cubicBezTo>
                  <a:pt x="374" y="37"/>
                  <a:pt x="374" y="37"/>
                  <a:pt x="374" y="37"/>
                </a:cubicBezTo>
                <a:cubicBezTo>
                  <a:pt x="374" y="38"/>
                  <a:pt x="374" y="38"/>
                  <a:pt x="374" y="38"/>
                </a:cubicBezTo>
                <a:cubicBezTo>
                  <a:pt x="370" y="39"/>
                  <a:pt x="366" y="40"/>
                  <a:pt x="364" y="43"/>
                </a:cubicBezTo>
                <a:cubicBezTo>
                  <a:pt x="361" y="43"/>
                  <a:pt x="361" y="41"/>
                  <a:pt x="359" y="43"/>
                </a:cubicBezTo>
                <a:cubicBezTo>
                  <a:pt x="358" y="42"/>
                  <a:pt x="358" y="42"/>
                  <a:pt x="358" y="42"/>
                </a:cubicBezTo>
                <a:cubicBezTo>
                  <a:pt x="358" y="41"/>
                  <a:pt x="358" y="41"/>
                  <a:pt x="358" y="41"/>
                </a:cubicBezTo>
                <a:cubicBezTo>
                  <a:pt x="356" y="41"/>
                  <a:pt x="355" y="39"/>
                  <a:pt x="354" y="40"/>
                </a:cubicBezTo>
                <a:cubicBezTo>
                  <a:pt x="353" y="40"/>
                  <a:pt x="353" y="40"/>
                  <a:pt x="353" y="40"/>
                </a:cubicBezTo>
                <a:cubicBezTo>
                  <a:pt x="353" y="42"/>
                  <a:pt x="354" y="43"/>
                  <a:pt x="354" y="45"/>
                </a:cubicBezTo>
                <a:cubicBezTo>
                  <a:pt x="353" y="45"/>
                  <a:pt x="353" y="45"/>
                  <a:pt x="353" y="45"/>
                </a:cubicBezTo>
                <a:cubicBezTo>
                  <a:pt x="353" y="45"/>
                  <a:pt x="353" y="45"/>
                  <a:pt x="353" y="45"/>
                </a:cubicBezTo>
                <a:cubicBezTo>
                  <a:pt x="353" y="43"/>
                  <a:pt x="352" y="43"/>
                  <a:pt x="351" y="42"/>
                </a:cubicBezTo>
                <a:cubicBezTo>
                  <a:pt x="350" y="42"/>
                  <a:pt x="350" y="42"/>
                  <a:pt x="350" y="42"/>
                </a:cubicBezTo>
                <a:cubicBezTo>
                  <a:pt x="350" y="43"/>
                  <a:pt x="350" y="44"/>
                  <a:pt x="351" y="45"/>
                </a:cubicBezTo>
                <a:cubicBezTo>
                  <a:pt x="351" y="45"/>
                  <a:pt x="351" y="45"/>
                  <a:pt x="351" y="45"/>
                </a:cubicBezTo>
                <a:cubicBezTo>
                  <a:pt x="351" y="45"/>
                  <a:pt x="350" y="46"/>
                  <a:pt x="350" y="46"/>
                </a:cubicBezTo>
                <a:cubicBezTo>
                  <a:pt x="349" y="45"/>
                  <a:pt x="348" y="45"/>
                  <a:pt x="348" y="43"/>
                </a:cubicBezTo>
                <a:cubicBezTo>
                  <a:pt x="348" y="43"/>
                  <a:pt x="348" y="43"/>
                  <a:pt x="348" y="43"/>
                </a:cubicBezTo>
                <a:cubicBezTo>
                  <a:pt x="347" y="44"/>
                  <a:pt x="347" y="44"/>
                  <a:pt x="346" y="45"/>
                </a:cubicBezTo>
                <a:cubicBezTo>
                  <a:pt x="346" y="45"/>
                  <a:pt x="346" y="46"/>
                  <a:pt x="347" y="47"/>
                </a:cubicBezTo>
                <a:cubicBezTo>
                  <a:pt x="347" y="48"/>
                  <a:pt x="347" y="48"/>
                  <a:pt x="347" y="48"/>
                </a:cubicBezTo>
                <a:cubicBezTo>
                  <a:pt x="346" y="48"/>
                  <a:pt x="346" y="48"/>
                  <a:pt x="346" y="47"/>
                </a:cubicBezTo>
                <a:cubicBezTo>
                  <a:pt x="345" y="47"/>
                  <a:pt x="345" y="47"/>
                  <a:pt x="345" y="47"/>
                </a:cubicBezTo>
                <a:cubicBezTo>
                  <a:pt x="345" y="49"/>
                  <a:pt x="346" y="50"/>
                  <a:pt x="347" y="51"/>
                </a:cubicBezTo>
                <a:cubicBezTo>
                  <a:pt x="347" y="52"/>
                  <a:pt x="347" y="52"/>
                  <a:pt x="347" y="52"/>
                </a:cubicBezTo>
                <a:cubicBezTo>
                  <a:pt x="347" y="53"/>
                  <a:pt x="347" y="53"/>
                  <a:pt x="347" y="53"/>
                </a:cubicBezTo>
                <a:cubicBezTo>
                  <a:pt x="345" y="53"/>
                  <a:pt x="344" y="53"/>
                  <a:pt x="344" y="53"/>
                </a:cubicBezTo>
                <a:cubicBezTo>
                  <a:pt x="341" y="53"/>
                  <a:pt x="339" y="57"/>
                  <a:pt x="339" y="60"/>
                </a:cubicBezTo>
                <a:cubicBezTo>
                  <a:pt x="337" y="60"/>
                  <a:pt x="337" y="60"/>
                  <a:pt x="336" y="59"/>
                </a:cubicBezTo>
                <a:cubicBezTo>
                  <a:pt x="335" y="60"/>
                  <a:pt x="335" y="61"/>
                  <a:pt x="334" y="62"/>
                </a:cubicBezTo>
                <a:cubicBezTo>
                  <a:pt x="332" y="62"/>
                  <a:pt x="332" y="61"/>
                  <a:pt x="331" y="62"/>
                </a:cubicBezTo>
                <a:cubicBezTo>
                  <a:pt x="330" y="60"/>
                  <a:pt x="331" y="59"/>
                  <a:pt x="329" y="59"/>
                </a:cubicBezTo>
                <a:cubicBezTo>
                  <a:pt x="329" y="58"/>
                  <a:pt x="329" y="59"/>
                  <a:pt x="329" y="58"/>
                </a:cubicBezTo>
                <a:cubicBezTo>
                  <a:pt x="328" y="60"/>
                  <a:pt x="327" y="60"/>
                  <a:pt x="327" y="62"/>
                </a:cubicBezTo>
                <a:cubicBezTo>
                  <a:pt x="328" y="62"/>
                  <a:pt x="328" y="62"/>
                  <a:pt x="329" y="62"/>
                </a:cubicBezTo>
                <a:cubicBezTo>
                  <a:pt x="329" y="62"/>
                  <a:pt x="329" y="62"/>
                  <a:pt x="329" y="62"/>
                </a:cubicBezTo>
                <a:cubicBezTo>
                  <a:pt x="329" y="64"/>
                  <a:pt x="329" y="64"/>
                  <a:pt x="329" y="64"/>
                </a:cubicBezTo>
                <a:cubicBezTo>
                  <a:pt x="328" y="64"/>
                  <a:pt x="325" y="63"/>
                  <a:pt x="325" y="62"/>
                </a:cubicBezTo>
                <a:cubicBezTo>
                  <a:pt x="323" y="62"/>
                  <a:pt x="322" y="64"/>
                  <a:pt x="322" y="65"/>
                </a:cubicBezTo>
                <a:cubicBezTo>
                  <a:pt x="321" y="65"/>
                  <a:pt x="321" y="65"/>
                  <a:pt x="321" y="64"/>
                </a:cubicBezTo>
                <a:cubicBezTo>
                  <a:pt x="319" y="65"/>
                  <a:pt x="315" y="68"/>
                  <a:pt x="315" y="70"/>
                </a:cubicBezTo>
                <a:cubicBezTo>
                  <a:pt x="314" y="70"/>
                  <a:pt x="314" y="70"/>
                  <a:pt x="313" y="70"/>
                </a:cubicBezTo>
                <a:cubicBezTo>
                  <a:pt x="313" y="71"/>
                  <a:pt x="312" y="73"/>
                  <a:pt x="313" y="75"/>
                </a:cubicBezTo>
                <a:cubicBezTo>
                  <a:pt x="313" y="78"/>
                  <a:pt x="315" y="77"/>
                  <a:pt x="316" y="80"/>
                </a:cubicBezTo>
                <a:cubicBezTo>
                  <a:pt x="315" y="80"/>
                  <a:pt x="315" y="80"/>
                  <a:pt x="315" y="81"/>
                </a:cubicBezTo>
                <a:cubicBezTo>
                  <a:pt x="313" y="81"/>
                  <a:pt x="314" y="80"/>
                  <a:pt x="312" y="80"/>
                </a:cubicBezTo>
                <a:cubicBezTo>
                  <a:pt x="312" y="79"/>
                  <a:pt x="311" y="73"/>
                  <a:pt x="311" y="72"/>
                </a:cubicBezTo>
                <a:cubicBezTo>
                  <a:pt x="311" y="71"/>
                  <a:pt x="311" y="71"/>
                  <a:pt x="311" y="71"/>
                </a:cubicBezTo>
                <a:cubicBezTo>
                  <a:pt x="309" y="71"/>
                  <a:pt x="310" y="72"/>
                  <a:pt x="308" y="73"/>
                </a:cubicBezTo>
                <a:cubicBezTo>
                  <a:pt x="308" y="73"/>
                  <a:pt x="307" y="72"/>
                  <a:pt x="307" y="72"/>
                </a:cubicBezTo>
                <a:cubicBezTo>
                  <a:pt x="304" y="76"/>
                  <a:pt x="304" y="75"/>
                  <a:pt x="305" y="80"/>
                </a:cubicBezTo>
                <a:cubicBezTo>
                  <a:pt x="305" y="80"/>
                  <a:pt x="305" y="81"/>
                  <a:pt x="305" y="81"/>
                </a:cubicBezTo>
                <a:cubicBezTo>
                  <a:pt x="303" y="81"/>
                  <a:pt x="303" y="82"/>
                  <a:pt x="302" y="81"/>
                </a:cubicBezTo>
                <a:cubicBezTo>
                  <a:pt x="300" y="82"/>
                  <a:pt x="300" y="83"/>
                  <a:pt x="299" y="84"/>
                </a:cubicBezTo>
                <a:cubicBezTo>
                  <a:pt x="299" y="85"/>
                  <a:pt x="299" y="85"/>
                  <a:pt x="299" y="85"/>
                </a:cubicBezTo>
                <a:cubicBezTo>
                  <a:pt x="299" y="85"/>
                  <a:pt x="299" y="85"/>
                  <a:pt x="299" y="85"/>
                </a:cubicBezTo>
                <a:cubicBezTo>
                  <a:pt x="299" y="84"/>
                  <a:pt x="299" y="83"/>
                  <a:pt x="299" y="82"/>
                </a:cubicBezTo>
                <a:cubicBezTo>
                  <a:pt x="298" y="82"/>
                  <a:pt x="297" y="82"/>
                  <a:pt x="297" y="81"/>
                </a:cubicBezTo>
                <a:cubicBezTo>
                  <a:pt x="296" y="81"/>
                  <a:pt x="296" y="81"/>
                  <a:pt x="296" y="81"/>
                </a:cubicBezTo>
                <a:cubicBezTo>
                  <a:pt x="296" y="82"/>
                  <a:pt x="295" y="83"/>
                  <a:pt x="297" y="84"/>
                </a:cubicBezTo>
                <a:cubicBezTo>
                  <a:pt x="297" y="85"/>
                  <a:pt x="296" y="85"/>
                  <a:pt x="296" y="86"/>
                </a:cubicBezTo>
                <a:cubicBezTo>
                  <a:pt x="295" y="86"/>
                  <a:pt x="295" y="86"/>
                  <a:pt x="295" y="86"/>
                </a:cubicBezTo>
                <a:cubicBezTo>
                  <a:pt x="295" y="85"/>
                  <a:pt x="295" y="84"/>
                  <a:pt x="294" y="83"/>
                </a:cubicBezTo>
                <a:cubicBezTo>
                  <a:pt x="294" y="82"/>
                  <a:pt x="294" y="82"/>
                  <a:pt x="294" y="82"/>
                </a:cubicBezTo>
                <a:cubicBezTo>
                  <a:pt x="292" y="83"/>
                  <a:pt x="294" y="84"/>
                  <a:pt x="294" y="86"/>
                </a:cubicBezTo>
                <a:cubicBezTo>
                  <a:pt x="293" y="86"/>
                  <a:pt x="293" y="86"/>
                  <a:pt x="292" y="87"/>
                </a:cubicBezTo>
                <a:cubicBezTo>
                  <a:pt x="291" y="87"/>
                  <a:pt x="291" y="88"/>
                  <a:pt x="290" y="87"/>
                </a:cubicBezTo>
                <a:cubicBezTo>
                  <a:pt x="289" y="87"/>
                  <a:pt x="289" y="87"/>
                  <a:pt x="289" y="87"/>
                </a:cubicBezTo>
                <a:cubicBezTo>
                  <a:pt x="289" y="89"/>
                  <a:pt x="289" y="91"/>
                  <a:pt x="288" y="94"/>
                </a:cubicBezTo>
                <a:cubicBezTo>
                  <a:pt x="287" y="94"/>
                  <a:pt x="287" y="94"/>
                  <a:pt x="286" y="93"/>
                </a:cubicBezTo>
                <a:cubicBezTo>
                  <a:pt x="285" y="94"/>
                  <a:pt x="284" y="96"/>
                  <a:pt x="284" y="98"/>
                </a:cubicBezTo>
                <a:cubicBezTo>
                  <a:pt x="282" y="97"/>
                  <a:pt x="282" y="97"/>
                  <a:pt x="282" y="96"/>
                </a:cubicBezTo>
                <a:cubicBezTo>
                  <a:pt x="280" y="96"/>
                  <a:pt x="278" y="99"/>
                  <a:pt x="277" y="100"/>
                </a:cubicBezTo>
                <a:cubicBezTo>
                  <a:pt x="277" y="100"/>
                  <a:pt x="277" y="100"/>
                  <a:pt x="276" y="99"/>
                </a:cubicBezTo>
                <a:cubicBezTo>
                  <a:pt x="276" y="99"/>
                  <a:pt x="272" y="102"/>
                  <a:pt x="272" y="102"/>
                </a:cubicBezTo>
                <a:cubicBezTo>
                  <a:pt x="272" y="104"/>
                  <a:pt x="272" y="104"/>
                  <a:pt x="272" y="104"/>
                </a:cubicBezTo>
                <a:cubicBezTo>
                  <a:pt x="271" y="106"/>
                  <a:pt x="269" y="107"/>
                  <a:pt x="269" y="109"/>
                </a:cubicBezTo>
                <a:cubicBezTo>
                  <a:pt x="267" y="109"/>
                  <a:pt x="267" y="109"/>
                  <a:pt x="267" y="108"/>
                </a:cubicBezTo>
                <a:cubicBezTo>
                  <a:pt x="265" y="109"/>
                  <a:pt x="266" y="110"/>
                  <a:pt x="266" y="111"/>
                </a:cubicBezTo>
                <a:cubicBezTo>
                  <a:pt x="265" y="113"/>
                  <a:pt x="262" y="115"/>
                  <a:pt x="261" y="117"/>
                </a:cubicBezTo>
                <a:cubicBezTo>
                  <a:pt x="260" y="117"/>
                  <a:pt x="259" y="117"/>
                  <a:pt x="259" y="117"/>
                </a:cubicBezTo>
                <a:cubicBezTo>
                  <a:pt x="257" y="118"/>
                  <a:pt x="259" y="120"/>
                  <a:pt x="256" y="121"/>
                </a:cubicBezTo>
                <a:cubicBezTo>
                  <a:pt x="256" y="121"/>
                  <a:pt x="255" y="121"/>
                  <a:pt x="255" y="120"/>
                </a:cubicBezTo>
                <a:cubicBezTo>
                  <a:pt x="255" y="120"/>
                  <a:pt x="255" y="120"/>
                  <a:pt x="255" y="120"/>
                </a:cubicBezTo>
                <a:cubicBezTo>
                  <a:pt x="255" y="121"/>
                  <a:pt x="255" y="121"/>
                  <a:pt x="255" y="121"/>
                </a:cubicBezTo>
                <a:cubicBezTo>
                  <a:pt x="254" y="121"/>
                  <a:pt x="254" y="121"/>
                  <a:pt x="254" y="121"/>
                </a:cubicBezTo>
                <a:cubicBezTo>
                  <a:pt x="254" y="122"/>
                  <a:pt x="254" y="122"/>
                  <a:pt x="255" y="122"/>
                </a:cubicBezTo>
                <a:cubicBezTo>
                  <a:pt x="255" y="125"/>
                  <a:pt x="255" y="125"/>
                  <a:pt x="255" y="125"/>
                </a:cubicBezTo>
                <a:cubicBezTo>
                  <a:pt x="254" y="124"/>
                  <a:pt x="255" y="125"/>
                  <a:pt x="254" y="124"/>
                </a:cubicBezTo>
                <a:cubicBezTo>
                  <a:pt x="253" y="125"/>
                  <a:pt x="254" y="127"/>
                  <a:pt x="252" y="129"/>
                </a:cubicBezTo>
                <a:cubicBezTo>
                  <a:pt x="252" y="130"/>
                  <a:pt x="250" y="131"/>
                  <a:pt x="250" y="132"/>
                </a:cubicBezTo>
                <a:cubicBezTo>
                  <a:pt x="249" y="132"/>
                  <a:pt x="248" y="132"/>
                  <a:pt x="247" y="132"/>
                </a:cubicBezTo>
                <a:cubicBezTo>
                  <a:pt x="247" y="132"/>
                  <a:pt x="247" y="132"/>
                  <a:pt x="247" y="132"/>
                </a:cubicBezTo>
                <a:cubicBezTo>
                  <a:pt x="247" y="132"/>
                  <a:pt x="247" y="132"/>
                  <a:pt x="247" y="132"/>
                </a:cubicBezTo>
                <a:cubicBezTo>
                  <a:pt x="247" y="134"/>
                  <a:pt x="247" y="134"/>
                  <a:pt x="248" y="135"/>
                </a:cubicBezTo>
                <a:cubicBezTo>
                  <a:pt x="248" y="137"/>
                  <a:pt x="248" y="137"/>
                  <a:pt x="248" y="139"/>
                </a:cubicBezTo>
                <a:cubicBezTo>
                  <a:pt x="247" y="139"/>
                  <a:pt x="247" y="140"/>
                  <a:pt x="246" y="140"/>
                </a:cubicBezTo>
                <a:cubicBezTo>
                  <a:pt x="246" y="141"/>
                  <a:pt x="246" y="140"/>
                  <a:pt x="247" y="141"/>
                </a:cubicBezTo>
                <a:cubicBezTo>
                  <a:pt x="247" y="142"/>
                  <a:pt x="247" y="142"/>
                  <a:pt x="247" y="142"/>
                </a:cubicBezTo>
                <a:cubicBezTo>
                  <a:pt x="246" y="142"/>
                  <a:pt x="246" y="142"/>
                  <a:pt x="246" y="142"/>
                </a:cubicBezTo>
                <a:cubicBezTo>
                  <a:pt x="245" y="139"/>
                  <a:pt x="245" y="138"/>
                  <a:pt x="244" y="136"/>
                </a:cubicBezTo>
                <a:cubicBezTo>
                  <a:pt x="243" y="137"/>
                  <a:pt x="243" y="137"/>
                  <a:pt x="242" y="137"/>
                </a:cubicBezTo>
                <a:cubicBezTo>
                  <a:pt x="241" y="139"/>
                  <a:pt x="242" y="140"/>
                  <a:pt x="241" y="142"/>
                </a:cubicBezTo>
                <a:cubicBezTo>
                  <a:pt x="241" y="142"/>
                  <a:pt x="241" y="142"/>
                  <a:pt x="241" y="142"/>
                </a:cubicBezTo>
                <a:cubicBezTo>
                  <a:pt x="240" y="142"/>
                  <a:pt x="240" y="142"/>
                  <a:pt x="240" y="142"/>
                </a:cubicBezTo>
                <a:cubicBezTo>
                  <a:pt x="237" y="142"/>
                  <a:pt x="232" y="147"/>
                  <a:pt x="232" y="150"/>
                </a:cubicBezTo>
                <a:cubicBezTo>
                  <a:pt x="229" y="150"/>
                  <a:pt x="231" y="151"/>
                  <a:pt x="229" y="152"/>
                </a:cubicBezTo>
                <a:cubicBezTo>
                  <a:pt x="229" y="152"/>
                  <a:pt x="228" y="152"/>
                  <a:pt x="228" y="152"/>
                </a:cubicBezTo>
                <a:cubicBezTo>
                  <a:pt x="226" y="154"/>
                  <a:pt x="227" y="156"/>
                  <a:pt x="226" y="158"/>
                </a:cubicBezTo>
                <a:cubicBezTo>
                  <a:pt x="226" y="158"/>
                  <a:pt x="226" y="159"/>
                  <a:pt x="225" y="158"/>
                </a:cubicBezTo>
                <a:cubicBezTo>
                  <a:pt x="225" y="158"/>
                  <a:pt x="225" y="158"/>
                  <a:pt x="225" y="158"/>
                </a:cubicBezTo>
                <a:cubicBezTo>
                  <a:pt x="220" y="158"/>
                  <a:pt x="220" y="166"/>
                  <a:pt x="217" y="169"/>
                </a:cubicBezTo>
                <a:cubicBezTo>
                  <a:pt x="217" y="169"/>
                  <a:pt x="216" y="169"/>
                  <a:pt x="215" y="169"/>
                </a:cubicBezTo>
                <a:cubicBezTo>
                  <a:pt x="214" y="170"/>
                  <a:pt x="214" y="172"/>
                  <a:pt x="214" y="173"/>
                </a:cubicBezTo>
                <a:cubicBezTo>
                  <a:pt x="214" y="175"/>
                  <a:pt x="212" y="176"/>
                  <a:pt x="210" y="176"/>
                </a:cubicBezTo>
                <a:cubicBezTo>
                  <a:pt x="211" y="179"/>
                  <a:pt x="211" y="181"/>
                  <a:pt x="210" y="183"/>
                </a:cubicBezTo>
                <a:cubicBezTo>
                  <a:pt x="209" y="183"/>
                  <a:pt x="209" y="183"/>
                  <a:pt x="208" y="183"/>
                </a:cubicBezTo>
                <a:cubicBezTo>
                  <a:pt x="207" y="184"/>
                  <a:pt x="206" y="185"/>
                  <a:pt x="207" y="187"/>
                </a:cubicBezTo>
                <a:cubicBezTo>
                  <a:pt x="206" y="187"/>
                  <a:pt x="205" y="187"/>
                  <a:pt x="205" y="188"/>
                </a:cubicBezTo>
                <a:cubicBezTo>
                  <a:pt x="205" y="188"/>
                  <a:pt x="204" y="189"/>
                  <a:pt x="203" y="190"/>
                </a:cubicBezTo>
                <a:cubicBezTo>
                  <a:pt x="203" y="191"/>
                  <a:pt x="203" y="191"/>
                  <a:pt x="204" y="192"/>
                </a:cubicBezTo>
                <a:cubicBezTo>
                  <a:pt x="204" y="193"/>
                  <a:pt x="204" y="193"/>
                  <a:pt x="203" y="193"/>
                </a:cubicBezTo>
                <a:cubicBezTo>
                  <a:pt x="203" y="194"/>
                  <a:pt x="202" y="194"/>
                  <a:pt x="201" y="194"/>
                </a:cubicBezTo>
                <a:cubicBezTo>
                  <a:pt x="202" y="194"/>
                  <a:pt x="203" y="194"/>
                  <a:pt x="203" y="195"/>
                </a:cubicBezTo>
                <a:cubicBezTo>
                  <a:pt x="204" y="196"/>
                  <a:pt x="203" y="197"/>
                  <a:pt x="204" y="198"/>
                </a:cubicBezTo>
                <a:cubicBezTo>
                  <a:pt x="204" y="199"/>
                  <a:pt x="203" y="201"/>
                  <a:pt x="202" y="201"/>
                </a:cubicBezTo>
                <a:cubicBezTo>
                  <a:pt x="201" y="202"/>
                  <a:pt x="201" y="201"/>
                  <a:pt x="201" y="201"/>
                </a:cubicBezTo>
                <a:cubicBezTo>
                  <a:pt x="199" y="201"/>
                  <a:pt x="199" y="202"/>
                  <a:pt x="198" y="203"/>
                </a:cubicBezTo>
                <a:cubicBezTo>
                  <a:pt x="198" y="205"/>
                  <a:pt x="198" y="205"/>
                  <a:pt x="199" y="206"/>
                </a:cubicBezTo>
                <a:cubicBezTo>
                  <a:pt x="199" y="206"/>
                  <a:pt x="199" y="206"/>
                  <a:pt x="199" y="207"/>
                </a:cubicBezTo>
                <a:cubicBezTo>
                  <a:pt x="199" y="207"/>
                  <a:pt x="199" y="207"/>
                  <a:pt x="199" y="207"/>
                </a:cubicBezTo>
                <a:cubicBezTo>
                  <a:pt x="198" y="207"/>
                  <a:pt x="198" y="207"/>
                  <a:pt x="196" y="207"/>
                </a:cubicBezTo>
                <a:cubicBezTo>
                  <a:pt x="196" y="209"/>
                  <a:pt x="196" y="209"/>
                  <a:pt x="196" y="210"/>
                </a:cubicBezTo>
                <a:cubicBezTo>
                  <a:pt x="196" y="212"/>
                  <a:pt x="197" y="212"/>
                  <a:pt x="196" y="213"/>
                </a:cubicBezTo>
                <a:cubicBezTo>
                  <a:pt x="195" y="214"/>
                  <a:pt x="196" y="214"/>
                  <a:pt x="194" y="214"/>
                </a:cubicBezTo>
                <a:cubicBezTo>
                  <a:pt x="194" y="216"/>
                  <a:pt x="193" y="219"/>
                  <a:pt x="191" y="220"/>
                </a:cubicBezTo>
                <a:cubicBezTo>
                  <a:pt x="191" y="222"/>
                  <a:pt x="192" y="223"/>
                  <a:pt x="193" y="223"/>
                </a:cubicBezTo>
                <a:cubicBezTo>
                  <a:pt x="193" y="227"/>
                  <a:pt x="191" y="225"/>
                  <a:pt x="189" y="225"/>
                </a:cubicBezTo>
                <a:cubicBezTo>
                  <a:pt x="189" y="226"/>
                  <a:pt x="190" y="227"/>
                  <a:pt x="189" y="228"/>
                </a:cubicBezTo>
                <a:cubicBezTo>
                  <a:pt x="189" y="229"/>
                  <a:pt x="188" y="228"/>
                  <a:pt x="188" y="229"/>
                </a:cubicBezTo>
                <a:cubicBezTo>
                  <a:pt x="189" y="229"/>
                  <a:pt x="189" y="229"/>
                  <a:pt x="189" y="229"/>
                </a:cubicBezTo>
                <a:cubicBezTo>
                  <a:pt x="189" y="230"/>
                  <a:pt x="189" y="230"/>
                  <a:pt x="189" y="230"/>
                </a:cubicBezTo>
                <a:cubicBezTo>
                  <a:pt x="189" y="232"/>
                  <a:pt x="186" y="233"/>
                  <a:pt x="185" y="233"/>
                </a:cubicBezTo>
                <a:cubicBezTo>
                  <a:pt x="185" y="236"/>
                  <a:pt x="186" y="238"/>
                  <a:pt x="185" y="240"/>
                </a:cubicBezTo>
                <a:cubicBezTo>
                  <a:pt x="186" y="241"/>
                  <a:pt x="186" y="241"/>
                  <a:pt x="186" y="241"/>
                </a:cubicBezTo>
                <a:cubicBezTo>
                  <a:pt x="187" y="241"/>
                  <a:pt x="187" y="241"/>
                  <a:pt x="188" y="241"/>
                </a:cubicBezTo>
                <a:cubicBezTo>
                  <a:pt x="188" y="241"/>
                  <a:pt x="188" y="241"/>
                  <a:pt x="188" y="241"/>
                </a:cubicBezTo>
                <a:cubicBezTo>
                  <a:pt x="189" y="241"/>
                  <a:pt x="189" y="241"/>
                  <a:pt x="189" y="241"/>
                </a:cubicBezTo>
                <a:cubicBezTo>
                  <a:pt x="188" y="243"/>
                  <a:pt x="188" y="243"/>
                  <a:pt x="187" y="244"/>
                </a:cubicBezTo>
                <a:cubicBezTo>
                  <a:pt x="187" y="244"/>
                  <a:pt x="187" y="244"/>
                  <a:pt x="186" y="244"/>
                </a:cubicBezTo>
                <a:cubicBezTo>
                  <a:pt x="186" y="243"/>
                  <a:pt x="185" y="241"/>
                  <a:pt x="184" y="240"/>
                </a:cubicBezTo>
                <a:cubicBezTo>
                  <a:pt x="184" y="240"/>
                  <a:pt x="184" y="240"/>
                  <a:pt x="184" y="240"/>
                </a:cubicBezTo>
                <a:cubicBezTo>
                  <a:pt x="183" y="240"/>
                  <a:pt x="183" y="240"/>
                  <a:pt x="183" y="240"/>
                </a:cubicBezTo>
                <a:cubicBezTo>
                  <a:pt x="182" y="242"/>
                  <a:pt x="179" y="247"/>
                  <a:pt x="180" y="249"/>
                </a:cubicBezTo>
                <a:cubicBezTo>
                  <a:pt x="179" y="249"/>
                  <a:pt x="178" y="249"/>
                  <a:pt x="178" y="249"/>
                </a:cubicBezTo>
                <a:cubicBezTo>
                  <a:pt x="178" y="250"/>
                  <a:pt x="177" y="251"/>
                  <a:pt x="178" y="252"/>
                </a:cubicBezTo>
                <a:cubicBezTo>
                  <a:pt x="178" y="254"/>
                  <a:pt x="178" y="254"/>
                  <a:pt x="178" y="254"/>
                </a:cubicBezTo>
                <a:cubicBezTo>
                  <a:pt x="177" y="253"/>
                  <a:pt x="177" y="253"/>
                  <a:pt x="176" y="254"/>
                </a:cubicBezTo>
                <a:cubicBezTo>
                  <a:pt x="176" y="256"/>
                  <a:pt x="176" y="257"/>
                  <a:pt x="175" y="258"/>
                </a:cubicBezTo>
                <a:cubicBezTo>
                  <a:pt x="175" y="259"/>
                  <a:pt x="175" y="259"/>
                  <a:pt x="176" y="260"/>
                </a:cubicBezTo>
                <a:cubicBezTo>
                  <a:pt x="176" y="261"/>
                  <a:pt x="176" y="261"/>
                  <a:pt x="176" y="261"/>
                </a:cubicBezTo>
                <a:cubicBezTo>
                  <a:pt x="175" y="261"/>
                  <a:pt x="175" y="261"/>
                  <a:pt x="174" y="261"/>
                </a:cubicBezTo>
                <a:cubicBezTo>
                  <a:pt x="174" y="262"/>
                  <a:pt x="174" y="262"/>
                  <a:pt x="174" y="263"/>
                </a:cubicBezTo>
                <a:cubicBezTo>
                  <a:pt x="173" y="263"/>
                  <a:pt x="173" y="263"/>
                  <a:pt x="173" y="263"/>
                </a:cubicBezTo>
                <a:cubicBezTo>
                  <a:pt x="172" y="265"/>
                  <a:pt x="172" y="267"/>
                  <a:pt x="172" y="269"/>
                </a:cubicBezTo>
                <a:cubicBezTo>
                  <a:pt x="173" y="269"/>
                  <a:pt x="173" y="269"/>
                  <a:pt x="173" y="269"/>
                </a:cubicBezTo>
                <a:cubicBezTo>
                  <a:pt x="172" y="271"/>
                  <a:pt x="172" y="271"/>
                  <a:pt x="172" y="272"/>
                </a:cubicBezTo>
                <a:cubicBezTo>
                  <a:pt x="172" y="274"/>
                  <a:pt x="173" y="273"/>
                  <a:pt x="171" y="273"/>
                </a:cubicBezTo>
                <a:cubicBezTo>
                  <a:pt x="171" y="274"/>
                  <a:pt x="171" y="274"/>
                  <a:pt x="171" y="274"/>
                </a:cubicBezTo>
                <a:cubicBezTo>
                  <a:pt x="173" y="274"/>
                  <a:pt x="173" y="275"/>
                  <a:pt x="174" y="275"/>
                </a:cubicBezTo>
                <a:cubicBezTo>
                  <a:pt x="174" y="275"/>
                  <a:pt x="174" y="275"/>
                  <a:pt x="174" y="275"/>
                </a:cubicBezTo>
                <a:cubicBezTo>
                  <a:pt x="174" y="275"/>
                  <a:pt x="174" y="275"/>
                  <a:pt x="174" y="275"/>
                </a:cubicBezTo>
                <a:cubicBezTo>
                  <a:pt x="174" y="277"/>
                  <a:pt x="174" y="277"/>
                  <a:pt x="174" y="277"/>
                </a:cubicBezTo>
                <a:cubicBezTo>
                  <a:pt x="174" y="277"/>
                  <a:pt x="174" y="276"/>
                  <a:pt x="174" y="276"/>
                </a:cubicBezTo>
                <a:cubicBezTo>
                  <a:pt x="174" y="275"/>
                  <a:pt x="174" y="275"/>
                  <a:pt x="174" y="275"/>
                </a:cubicBezTo>
                <a:cubicBezTo>
                  <a:pt x="173" y="275"/>
                  <a:pt x="173" y="275"/>
                  <a:pt x="173" y="275"/>
                </a:cubicBezTo>
                <a:cubicBezTo>
                  <a:pt x="173" y="276"/>
                  <a:pt x="172" y="277"/>
                  <a:pt x="171" y="278"/>
                </a:cubicBezTo>
                <a:cubicBezTo>
                  <a:pt x="171" y="278"/>
                  <a:pt x="171" y="278"/>
                  <a:pt x="171" y="278"/>
                </a:cubicBezTo>
                <a:cubicBezTo>
                  <a:pt x="171" y="278"/>
                  <a:pt x="170" y="277"/>
                  <a:pt x="170" y="277"/>
                </a:cubicBezTo>
                <a:cubicBezTo>
                  <a:pt x="170" y="277"/>
                  <a:pt x="170" y="277"/>
                  <a:pt x="170" y="277"/>
                </a:cubicBezTo>
                <a:cubicBezTo>
                  <a:pt x="170" y="279"/>
                  <a:pt x="171" y="279"/>
                  <a:pt x="170" y="280"/>
                </a:cubicBezTo>
                <a:cubicBezTo>
                  <a:pt x="170" y="281"/>
                  <a:pt x="171" y="281"/>
                  <a:pt x="172" y="282"/>
                </a:cubicBezTo>
                <a:cubicBezTo>
                  <a:pt x="172" y="282"/>
                  <a:pt x="172" y="282"/>
                  <a:pt x="172" y="282"/>
                </a:cubicBezTo>
                <a:cubicBezTo>
                  <a:pt x="172" y="283"/>
                  <a:pt x="171" y="283"/>
                  <a:pt x="170" y="283"/>
                </a:cubicBezTo>
                <a:cubicBezTo>
                  <a:pt x="170" y="284"/>
                  <a:pt x="170" y="285"/>
                  <a:pt x="170" y="286"/>
                </a:cubicBezTo>
                <a:cubicBezTo>
                  <a:pt x="170" y="289"/>
                  <a:pt x="170" y="290"/>
                  <a:pt x="171" y="290"/>
                </a:cubicBezTo>
                <a:cubicBezTo>
                  <a:pt x="171" y="293"/>
                  <a:pt x="170" y="293"/>
                  <a:pt x="169" y="294"/>
                </a:cubicBezTo>
                <a:cubicBezTo>
                  <a:pt x="170" y="295"/>
                  <a:pt x="170" y="295"/>
                  <a:pt x="171" y="296"/>
                </a:cubicBezTo>
                <a:cubicBezTo>
                  <a:pt x="173" y="295"/>
                  <a:pt x="173" y="293"/>
                  <a:pt x="174" y="291"/>
                </a:cubicBezTo>
                <a:cubicBezTo>
                  <a:pt x="175" y="291"/>
                  <a:pt x="175" y="291"/>
                  <a:pt x="175" y="291"/>
                </a:cubicBezTo>
                <a:cubicBezTo>
                  <a:pt x="174" y="290"/>
                  <a:pt x="175" y="290"/>
                  <a:pt x="174" y="290"/>
                </a:cubicBezTo>
                <a:cubicBezTo>
                  <a:pt x="174" y="289"/>
                  <a:pt x="174" y="289"/>
                  <a:pt x="174" y="289"/>
                </a:cubicBezTo>
                <a:cubicBezTo>
                  <a:pt x="174" y="289"/>
                  <a:pt x="174" y="289"/>
                  <a:pt x="174" y="289"/>
                </a:cubicBezTo>
                <a:cubicBezTo>
                  <a:pt x="175" y="289"/>
                  <a:pt x="175" y="289"/>
                  <a:pt x="175" y="289"/>
                </a:cubicBezTo>
                <a:cubicBezTo>
                  <a:pt x="175" y="288"/>
                  <a:pt x="174" y="288"/>
                  <a:pt x="174" y="287"/>
                </a:cubicBezTo>
                <a:cubicBezTo>
                  <a:pt x="173" y="285"/>
                  <a:pt x="175" y="284"/>
                  <a:pt x="174" y="282"/>
                </a:cubicBezTo>
                <a:cubicBezTo>
                  <a:pt x="174" y="282"/>
                  <a:pt x="174" y="281"/>
                  <a:pt x="175" y="281"/>
                </a:cubicBezTo>
                <a:cubicBezTo>
                  <a:pt x="175" y="280"/>
                  <a:pt x="175" y="280"/>
                  <a:pt x="176" y="281"/>
                </a:cubicBezTo>
                <a:cubicBezTo>
                  <a:pt x="177" y="280"/>
                  <a:pt x="176" y="279"/>
                  <a:pt x="177" y="277"/>
                </a:cubicBezTo>
                <a:cubicBezTo>
                  <a:pt x="178" y="276"/>
                  <a:pt x="177" y="276"/>
                  <a:pt x="176" y="275"/>
                </a:cubicBezTo>
                <a:cubicBezTo>
                  <a:pt x="176" y="275"/>
                  <a:pt x="176" y="274"/>
                  <a:pt x="176" y="273"/>
                </a:cubicBezTo>
                <a:cubicBezTo>
                  <a:pt x="177" y="274"/>
                  <a:pt x="176" y="273"/>
                  <a:pt x="177" y="274"/>
                </a:cubicBezTo>
                <a:cubicBezTo>
                  <a:pt x="177" y="274"/>
                  <a:pt x="177" y="274"/>
                  <a:pt x="177" y="274"/>
                </a:cubicBezTo>
                <a:cubicBezTo>
                  <a:pt x="178" y="271"/>
                  <a:pt x="178" y="269"/>
                  <a:pt x="178" y="267"/>
                </a:cubicBezTo>
                <a:cubicBezTo>
                  <a:pt x="179" y="267"/>
                  <a:pt x="179" y="267"/>
                  <a:pt x="180" y="267"/>
                </a:cubicBezTo>
                <a:cubicBezTo>
                  <a:pt x="180" y="269"/>
                  <a:pt x="181" y="272"/>
                  <a:pt x="182" y="273"/>
                </a:cubicBezTo>
                <a:cubicBezTo>
                  <a:pt x="182" y="273"/>
                  <a:pt x="182" y="273"/>
                  <a:pt x="182" y="273"/>
                </a:cubicBezTo>
                <a:cubicBezTo>
                  <a:pt x="181" y="273"/>
                  <a:pt x="181" y="272"/>
                  <a:pt x="180" y="271"/>
                </a:cubicBezTo>
                <a:cubicBezTo>
                  <a:pt x="180" y="271"/>
                  <a:pt x="180" y="271"/>
                  <a:pt x="180" y="271"/>
                </a:cubicBezTo>
                <a:cubicBezTo>
                  <a:pt x="179" y="272"/>
                  <a:pt x="179" y="273"/>
                  <a:pt x="179" y="273"/>
                </a:cubicBezTo>
                <a:cubicBezTo>
                  <a:pt x="179" y="276"/>
                  <a:pt x="180" y="278"/>
                  <a:pt x="177" y="280"/>
                </a:cubicBezTo>
                <a:cubicBezTo>
                  <a:pt x="178" y="281"/>
                  <a:pt x="179" y="282"/>
                  <a:pt x="177" y="284"/>
                </a:cubicBezTo>
                <a:cubicBezTo>
                  <a:pt x="177" y="285"/>
                  <a:pt x="178" y="286"/>
                  <a:pt x="179" y="287"/>
                </a:cubicBezTo>
                <a:cubicBezTo>
                  <a:pt x="178" y="288"/>
                  <a:pt x="178" y="288"/>
                  <a:pt x="177" y="288"/>
                </a:cubicBezTo>
                <a:cubicBezTo>
                  <a:pt x="177" y="289"/>
                  <a:pt x="177" y="292"/>
                  <a:pt x="176" y="292"/>
                </a:cubicBezTo>
                <a:cubicBezTo>
                  <a:pt x="177" y="294"/>
                  <a:pt x="178" y="294"/>
                  <a:pt x="178" y="295"/>
                </a:cubicBezTo>
                <a:cubicBezTo>
                  <a:pt x="179" y="296"/>
                  <a:pt x="179" y="302"/>
                  <a:pt x="179" y="304"/>
                </a:cubicBezTo>
                <a:cubicBezTo>
                  <a:pt x="179" y="304"/>
                  <a:pt x="179" y="304"/>
                  <a:pt x="179" y="304"/>
                </a:cubicBezTo>
                <a:cubicBezTo>
                  <a:pt x="178" y="304"/>
                  <a:pt x="177" y="304"/>
                  <a:pt x="176" y="304"/>
                </a:cubicBezTo>
                <a:cubicBezTo>
                  <a:pt x="176" y="305"/>
                  <a:pt x="176" y="306"/>
                  <a:pt x="176" y="307"/>
                </a:cubicBezTo>
                <a:cubicBezTo>
                  <a:pt x="175" y="307"/>
                  <a:pt x="175" y="307"/>
                  <a:pt x="175" y="307"/>
                </a:cubicBezTo>
                <a:cubicBezTo>
                  <a:pt x="174" y="309"/>
                  <a:pt x="176" y="312"/>
                  <a:pt x="173" y="314"/>
                </a:cubicBezTo>
                <a:cubicBezTo>
                  <a:pt x="173" y="315"/>
                  <a:pt x="173" y="315"/>
                  <a:pt x="173" y="315"/>
                </a:cubicBezTo>
                <a:cubicBezTo>
                  <a:pt x="173" y="315"/>
                  <a:pt x="173" y="315"/>
                  <a:pt x="173" y="315"/>
                </a:cubicBezTo>
                <a:cubicBezTo>
                  <a:pt x="173" y="313"/>
                  <a:pt x="173" y="312"/>
                  <a:pt x="172" y="311"/>
                </a:cubicBezTo>
                <a:cubicBezTo>
                  <a:pt x="172" y="309"/>
                  <a:pt x="172" y="309"/>
                  <a:pt x="172" y="309"/>
                </a:cubicBezTo>
                <a:cubicBezTo>
                  <a:pt x="173" y="310"/>
                  <a:pt x="173" y="310"/>
                  <a:pt x="174" y="310"/>
                </a:cubicBezTo>
                <a:cubicBezTo>
                  <a:pt x="173" y="307"/>
                  <a:pt x="173" y="306"/>
                  <a:pt x="173" y="302"/>
                </a:cubicBezTo>
                <a:cubicBezTo>
                  <a:pt x="171" y="302"/>
                  <a:pt x="172" y="302"/>
                  <a:pt x="171" y="303"/>
                </a:cubicBezTo>
                <a:cubicBezTo>
                  <a:pt x="171" y="308"/>
                  <a:pt x="172" y="309"/>
                  <a:pt x="171" y="314"/>
                </a:cubicBezTo>
                <a:cubicBezTo>
                  <a:pt x="170" y="313"/>
                  <a:pt x="169" y="313"/>
                  <a:pt x="169" y="311"/>
                </a:cubicBezTo>
                <a:cubicBezTo>
                  <a:pt x="167" y="311"/>
                  <a:pt x="167" y="311"/>
                  <a:pt x="167" y="311"/>
                </a:cubicBezTo>
                <a:cubicBezTo>
                  <a:pt x="168" y="313"/>
                  <a:pt x="168" y="314"/>
                  <a:pt x="169" y="315"/>
                </a:cubicBezTo>
                <a:cubicBezTo>
                  <a:pt x="170" y="315"/>
                  <a:pt x="169" y="315"/>
                  <a:pt x="170" y="315"/>
                </a:cubicBezTo>
                <a:cubicBezTo>
                  <a:pt x="171" y="315"/>
                  <a:pt x="171" y="316"/>
                  <a:pt x="170" y="317"/>
                </a:cubicBezTo>
                <a:cubicBezTo>
                  <a:pt x="170" y="321"/>
                  <a:pt x="170" y="321"/>
                  <a:pt x="170" y="321"/>
                </a:cubicBezTo>
                <a:cubicBezTo>
                  <a:pt x="171" y="320"/>
                  <a:pt x="171" y="320"/>
                  <a:pt x="171" y="320"/>
                </a:cubicBezTo>
                <a:cubicBezTo>
                  <a:pt x="172" y="320"/>
                  <a:pt x="172" y="321"/>
                  <a:pt x="173" y="321"/>
                </a:cubicBezTo>
                <a:cubicBezTo>
                  <a:pt x="174" y="321"/>
                  <a:pt x="174" y="321"/>
                  <a:pt x="174" y="321"/>
                </a:cubicBezTo>
                <a:cubicBezTo>
                  <a:pt x="174" y="320"/>
                  <a:pt x="173" y="319"/>
                  <a:pt x="174" y="318"/>
                </a:cubicBezTo>
                <a:cubicBezTo>
                  <a:pt x="174" y="318"/>
                  <a:pt x="174" y="318"/>
                  <a:pt x="174" y="318"/>
                </a:cubicBezTo>
                <a:cubicBezTo>
                  <a:pt x="172" y="318"/>
                  <a:pt x="172" y="318"/>
                  <a:pt x="172" y="318"/>
                </a:cubicBezTo>
                <a:cubicBezTo>
                  <a:pt x="172" y="317"/>
                  <a:pt x="172" y="317"/>
                  <a:pt x="172" y="317"/>
                </a:cubicBezTo>
                <a:cubicBezTo>
                  <a:pt x="172" y="317"/>
                  <a:pt x="172" y="317"/>
                  <a:pt x="172" y="317"/>
                </a:cubicBezTo>
                <a:cubicBezTo>
                  <a:pt x="173" y="316"/>
                  <a:pt x="173" y="316"/>
                  <a:pt x="174" y="316"/>
                </a:cubicBezTo>
                <a:cubicBezTo>
                  <a:pt x="174" y="317"/>
                  <a:pt x="174" y="317"/>
                  <a:pt x="175" y="318"/>
                </a:cubicBezTo>
                <a:cubicBezTo>
                  <a:pt x="175" y="319"/>
                  <a:pt x="176" y="319"/>
                  <a:pt x="176" y="319"/>
                </a:cubicBezTo>
                <a:cubicBezTo>
                  <a:pt x="177" y="320"/>
                  <a:pt x="177" y="323"/>
                  <a:pt x="177" y="324"/>
                </a:cubicBezTo>
                <a:cubicBezTo>
                  <a:pt x="178" y="325"/>
                  <a:pt x="178" y="325"/>
                  <a:pt x="179" y="324"/>
                </a:cubicBezTo>
                <a:cubicBezTo>
                  <a:pt x="179" y="324"/>
                  <a:pt x="179" y="325"/>
                  <a:pt x="179" y="325"/>
                </a:cubicBezTo>
                <a:cubicBezTo>
                  <a:pt x="180" y="325"/>
                  <a:pt x="180" y="325"/>
                  <a:pt x="180" y="325"/>
                </a:cubicBezTo>
                <a:cubicBezTo>
                  <a:pt x="180" y="324"/>
                  <a:pt x="180" y="324"/>
                  <a:pt x="180" y="324"/>
                </a:cubicBezTo>
                <a:cubicBezTo>
                  <a:pt x="179" y="324"/>
                  <a:pt x="179" y="324"/>
                  <a:pt x="179" y="324"/>
                </a:cubicBezTo>
                <a:cubicBezTo>
                  <a:pt x="180" y="321"/>
                  <a:pt x="179" y="318"/>
                  <a:pt x="181" y="316"/>
                </a:cubicBezTo>
                <a:cubicBezTo>
                  <a:pt x="181" y="316"/>
                  <a:pt x="181" y="316"/>
                  <a:pt x="181" y="316"/>
                </a:cubicBezTo>
                <a:cubicBezTo>
                  <a:pt x="182" y="316"/>
                  <a:pt x="181" y="317"/>
                  <a:pt x="183" y="317"/>
                </a:cubicBezTo>
                <a:cubicBezTo>
                  <a:pt x="183" y="319"/>
                  <a:pt x="183" y="319"/>
                  <a:pt x="183" y="319"/>
                </a:cubicBezTo>
                <a:cubicBezTo>
                  <a:pt x="181" y="319"/>
                  <a:pt x="181" y="319"/>
                  <a:pt x="181" y="319"/>
                </a:cubicBezTo>
                <a:cubicBezTo>
                  <a:pt x="181" y="321"/>
                  <a:pt x="181" y="323"/>
                  <a:pt x="183" y="324"/>
                </a:cubicBezTo>
                <a:cubicBezTo>
                  <a:pt x="183" y="325"/>
                  <a:pt x="182" y="325"/>
                  <a:pt x="181" y="325"/>
                </a:cubicBezTo>
                <a:cubicBezTo>
                  <a:pt x="181" y="325"/>
                  <a:pt x="182" y="326"/>
                  <a:pt x="182" y="327"/>
                </a:cubicBezTo>
                <a:cubicBezTo>
                  <a:pt x="182" y="328"/>
                  <a:pt x="180" y="329"/>
                  <a:pt x="181" y="331"/>
                </a:cubicBezTo>
                <a:cubicBezTo>
                  <a:pt x="181" y="332"/>
                  <a:pt x="182" y="332"/>
                  <a:pt x="182" y="334"/>
                </a:cubicBezTo>
                <a:cubicBezTo>
                  <a:pt x="182" y="334"/>
                  <a:pt x="181" y="335"/>
                  <a:pt x="181" y="335"/>
                </a:cubicBezTo>
                <a:cubicBezTo>
                  <a:pt x="180" y="337"/>
                  <a:pt x="182" y="339"/>
                  <a:pt x="181" y="341"/>
                </a:cubicBezTo>
                <a:cubicBezTo>
                  <a:pt x="180" y="342"/>
                  <a:pt x="180" y="342"/>
                  <a:pt x="180" y="342"/>
                </a:cubicBezTo>
                <a:cubicBezTo>
                  <a:pt x="180" y="344"/>
                  <a:pt x="181" y="346"/>
                  <a:pt x="180" y="348"/>
                </a:cubicBezTo>
                <a:cubicBezTo>
                  <a:pt x="180" y="348"/>
                  <a:pt x="180" y="348"/>
                  <a:pt x="179" y="348"/>
                </a:cubicBezTo>
                <a:cubicBezTo>
                  <a:pt x="179" y="349"/>
                  <a:pt x="180" y="352"/>
                  <a:pt x="179" y="353"/>
                </a:cubicBezTo>
                <a:cubicBezTo>
                  <a:pt x="179" y="355"/>
                  <a:pt x="179" y="355"/>
                  <a:pt x="179" y="355"/>
                </a:cubicBezTo>
                <a:cubicBezTo>
                  <a:pt x="179" y="355"/>
                  <a:pt x="179" y="355"/>
                  <a:pt x="178" y="355"/>
                </a:cubicBezTo>
                <a:cubicBezTo>
                  <a:pt x="178" y="355"/>
                  <a:pt x="178" y="355"/>
                  <a:pt x="178" y="356"/>
                </a:cubicBezTo>
                <a:cubicBezTo>
                  <a:pt x="177" y="356"/>
                  <a:pt x="177" y="356"/>
                  <a:pt x="177" y="356"/>
                </a:cubicBezTo>
                <a:cubicBezTo>
                  <a:pt x="177" y="356"/>
                  <a:pt x="177" y="356"/>
                  <a:pt x="177" y="356"/>
                </a:cubicBezTo>
                <a:cubicBezTo>
                  <a:pt x="177" y="356"/>
                  <a:pt x="177" y="356"/>
                  <a:pt x="177" y="356"/>
                </a:cubicBezTo>
                <a:cubicBezTo>
                  <a:pt x="177" y="355"/>
                  <a:pt x="177" y="354"/>
                  <a:pt x="177" y="354"/>
                </a:cubicBezTo>
                <a:cubicBezTo>
                  <a:pt x="176" y="354"/>
                  <a:pt x="176" y="354"/>
                  <a:pt x="176" y="354"/>
                </a:cubicBezTo>
                <a:cubicBezTo>
                  <a:pt x="176" y="353"/>
                  <a:pt x="176" y="353"/>
                  <a:pt x="176" y="353"/>
                </a:cubicBezTo>
                <a:cubicBezTo>
                  <a:pt x="175" y="353"/>
                  <a:pt x="175" y="353"/>
                  <a:pt x="175" y="353"/>
                </a:cubicBezTo>
                <a:cubicBezTo>
                  <a:pt x="175" y="350"/>
                  <a:pt x="175" y="350"/>
                  <a:pt x="175" y="350"/>
                </a:cubicBezTo>
                <a:cubicBezTo>
                  <a:pt x="176" y="350"/>
                  <a:pt x="176" y="350"/>
                  <a:pt x="176" y="349"/>
                </a:cubicBezTo>
                <a:cubicBezTo>
                  <a:pt x="177" y="350"/>
                  <a:pt x="177" y="351"/>
                  <a:pt x="177" y="352"/>
                </a:cubicBezTo>
                <a:cubicBezTo>
                  <a:pt x="178" y="352"/>
                  <a:pt x="178" y="352"/>
                  <a:pt x="178" y="352"/>
                </a:cubicBezTo>
                <a:cubicBezTo>
                  <a:pt x="178" y="352"/>
                  <a:pt x="178" y="352"/>
                  <a:pt x="178" y="352"/>
                </a:cubicBezTo>
                <a:cubicBezTo>
                  <a:pt x="178" y="352"/>
                  <a:pt x="178" y="352"/>
                  <a:pt x="178" y="352"/>
                </a:cubicBezTo>
                <a:cubicBezTo>
                  <a:pt x="178" y="350"/>
                  <a:pt x="178" y="350"/>
                  <a:pt x="177" y="350"/>
                </a:cubicBezTo>
                <a:cubicBezTo>
                  <a:pt x="178" y="349"/>
                  <a:pt x="178" y="349"/>
                  <a:pt x="179" y="348"/>
                </a:cubicBezTo>
                <a:cubicBezTo>
                  <a:pt x="178" y="347"/>
                  <a:pt x="178" y="345"/>
                  <a:pt x="177" y="343"/>
                </a:cubicBezTo>
                <a:cubicBezTo>
                  <a:pt x="177" y="343"/>
                  <a:pt x="177" y="343"/>
                  <a:pt x="177" y="343"/>
                </a:cubicBezTo>
                <a:cubicBezTo>
                  <a:pt x="178" y="342"/>
                  <a:pt x="178" y="342"/>
                  <a:pt x="179" y="342"/>
                </a:cubicBezTo>
                <a:cubicBezTo>
                  <a:pt x="179" y="341"/>
                  <a:pt x="179" y="340"/>
                  <a:pt x="180" y="339"/>
                </a:cubicBezTo>
                <a:cubicBezTo>
                  <a:pt x="180" y="337"/>
                  <a:pt x="179" y="337"/>
                  <a:pt x="179" y="336"/>
                </a:cubicBezTo>
                <a:cubicBezTo>
                  <a:pt x="178" y="336"/>
                  <a:pt x="177" y="336"/>
                  <a:pt x="177" y="336"/>
                </a:cubicBezTo>
                <a:cubicBezTo>
                  <a:pt x="177" y="334"/>
                  <a:pt x="178" y="333"/>
                  <a:pt x="180" y="332"/>
                </a:cubicBezTo>
                <a:cubicBezTo>
                  <a:pt x="180" y="331"/>
                  <a:pt x="180" y="331"/>
                  <a:pt x="180" y="331"/>
                </a:cubicBezTo>
                <a:cubicBezTo>
                  <a:pt x="178" y="331"/>
                  <a:pt x="178" y="331"/>
                  <a:pt x="178" y="331"/>
                </a:cubicBezTo>
                <a:cubicBezTo>
                  <a:pt x="178" y="329"/>
                  <a:pt x="177" y="330"/>
                  <a:pt x="177" y="329"/>
                </a:cubicBezTo>
                <a:cubicBezTo>
                  <a:pt x="177" y="329"/>
                  <a:pt x="178" y="327"/>
                  <a:pt x="178" y="326"/>
                </a:cubicBezTo>
                <a:cubicBezTo>
                  <a:pt x="177" y="327"/>
                  <a:pt x="177" y="327"/>
                  <a:pt x="177" y="327"/>
                </a:cubicBezTo>
                <a:cubicBezTo>
                  <a:pt x="176" y="326"/>
                  <a:pt x="175" y="326"/>
                  <a:pt x="174" y="325"/>
                </a:cubicBezTo>
                <a:cubicBezTo>
                  <a:pt x="174" y="324"/>
                  <a:pt x="175" y="323"/>
                  <a:pt x="174" y="322"/>
                </a:cubicBezTo>
                <a:cubicBezTo>
                  <a:pt x="174" y="322"/>
                  <a:pt x="174" y="322"/>
                  <a:pt x="174" y="322"/>
                </a:cubicBezTo>
                <a:cubicBezTo>
                  <a:pt x="173" y="322"/>
                  <a:pt x="173" y="323"/>
                  <a:pt x="173" y="324"/>
                </a:cubicBezTo>
                <a:cubicBezTo>
                  <a:pt x="172" y="324"/>
                  <a:pt x="172" y="324"/>
                  <a:pt x="171" y="324"/>
                </a:cubicBezTo>
                <a:cubicBezTo>
                  <a:pt x="171" y="325"/>
                  <a:pt x="172" y="325"/>
                  <a:pt x="172" y="326"/>
                </a:cubicBezTo>
                <a:cubicBezTo>
                  <a:pt x="172" y="326"/>
                  <a:pt x="172" y="326"/>
                  <a:pt x="172" y="326"/>
                </a:cubicBezTo>
                <a:cubicBezTo>
                  <a:pt x="171" y="326"/>
                  <a:pt x="172" y="326"/>
                  <a:pt x="171" y="325"/>
                </a:cubicBezTo>
                <a:cubicBezTo>
                  <a:pt x="171" y="325"/>
                  <a:pt x="171" y="325"/>
                  <a:pt x="171" y="325"/>
                </a:cubicBezTo>
                <a:cubicBezTo>
                  <a:pt x="170" y="325"/>
                  <a:pt x="170" y="325"/>
                  <a:pt x="170" y="325"/>
                </a:cubicBezTo>
                <a:cubicBezTo>
                  <a:pt x="171" y="328"/>
                  <a:pt x="172" y="330"/>
                  <a:pt x="174" y="331"/>
                </a:cubicBezTo>
                <a:cubicBezTo>
                  <a:pt x="174" y="334"/>
                  <a:pt x="173" y="336"/>
                  <a:pt x="173" y="338"/>
                </a:cubicBezTo>
                <a:cubicBezTo>
                  <a:pt x="171" y="338"/>
                  <a:pt x="171" y="338"/>
                  <a:pt x="170" y="338"/>
                </a:cubicBezTo>
                <a:cubicBezTo>
                  <a:pt x="169" y="338"/>
                  <a:pt x="169" y="338"/>
                  <a:pt x="169" y="338"/>
                </a:cubicBezTo>
                <a:cubicBezTo>
                  <a:pt x="169" y="338"/>
                  <a:pt x="170" y="339"/>
                  <a:pt x="170" y="339"/>
                </a:cubicBezTo>
                <a:cubicBezTo>
                  <a:pt x="169" y="341"/>
                  <a:pt x="169" y="341"/>
                  <a:pt x="170" y="343"/>
                </a:cubicBezTo>
                <a:cubicBezTo>
                  <a:pt x="170" y="343"/>
                  <a:pt x="170" y="343"/>
                  <a:pt x="170" y="343"/>
                </a:cubicBezTo>
                <a:cubicBezTo>
                  <a:pt x="170" y="343"/>
                  <a:pt x="170" y="343"/>
                  <a:pt x="170" y="343"/>
                </a:cubicBezTo>
                <a:cubicBezTo>
                  <a:pt x="169" y="342"/>
                  <a:pt x="168" y="340"/>
                  <a:pt x="167" y="338"/>
                </a:cubicBezTo>
                <a:cubicBezTo>
                  <a:pt x="167" y="338"/>
                  <a:pt x="167" y="338"/>
                  <a:pt x="167" y="338"/>
                </a:cubicBezTo>
                <a:cubicBezTo>
                  <a:pt x="167" y="338"/>
                  <a:pt x="167" y="338"/>
                  <a:pt x="167" y="338"/>
                </a:cubicBezTo>
                <a:cubicBezTo>
                  <a:pt x="167" y="340"/>
                  <a:pt x="166" y="344"/>
                  <a:pt x="167" y="345"/>
                </a:cubicBezTo>
                <a:cubicBezTo>
                  <a:pt x="167" y="345"/>
                  <a:pt x="169" y="345"/>
                  <a:pt x="169" y="344"/>
                </a:cubicBezTo>
                <a:cubicBezTo>
                  <a:pt x="169" y="345"/>
                  <a:pt x="169" y="345"/>
                  <a:pt x="170" y="345"/>
                </a:cubicBezTo>
                <a:cubicBezTo>
                  <a:pt x="170" y="346"/>
                  <a:pt x="169" y="346"/>
                  <a:pt x="169" y="347"/>
                </a:cubicBezTo>
                <a:cubicBezTo>
                  <a:pt x="169" y="348"/>
                  <a:pt x="170" y="349"/>
                  <a:pt x="170" y="350"/>
                </a:cubicBezTo>
                <a:cubicBezTo>
                  <a:pt x="171" y="351"/>
                  <a:pt x="170" y="352"/>
                  <a:pt x="170" y="352"/>
                </a:cubicBezTo>
                <a:cubicBezTo>
                  <a:pt x="171" y="352"/>
                  <a:pt x="171" y="352"/>
                  <a:pt x="172" y="352"/>
                </a:cubicBezTo>
                <a:cubicBezTo>
                  <a:pt x="172" y="352"/>
                  <a:pt x="172" y="353"/>
                  <a:pt x="171" y="353"/>
                </a:cubicBezTo>
                <a:cubicBezTo>
                  <a:pt x="171" y="355"/>
                  <a:pt x="169" y="355"/>
                  <a:pt x="167" y="356"/>
                </a:cubicBezTo>
                <a:cubicBezTo>
                  <a:pt x="167" y="357"/>
                  <a:pt x="167" y="358"/>
                  <a:pt x="166" y="359"/>
                </a:cubicBezTo>
                <a:cubicBezTo>
                  <a:pt x="166" y="361"/>
                  <a:pt x="167" y="360"/>
                  <a:pt x="167" y="361"/>
                </a:cubicBezTo>
                <a:cubicBezTo>
                  <a:pt x="168" y="362"/>
                  <a:pt x="168" y="363"/>
                  <a:pt x="168" y="364"/>
                </a:cubicBezTo>
                <a:cubicBezTo>
                  <a:pt x="168" y="365"/>
                  <a:pt x="168" y="365"/>
                  <a:pt x="168" y="365"/>
                </a:cubicBezTo>
                <a:cubicBezTo>
                  <a:pt x="167" y="364"/>
                  <a:pt x="167" y="364"/>
                  <a:pt x="166" y="364"/>
                </a:cubicBezTo>
                <a:cubicBezTo>
                  <a:pt x="166" y="364"/>
                  <a:pt x="166" y="364"/>
                  <a:pt x="166" y="364"/>
                </a:cubicBezTo>
                <a:cubicBezTo>
                  <a:pt x="166" y="364"/>
                  <a:pt x="166" y="364"/>
                  <a:pt x="166" y="364"/>
                </a:cubicBezTo>
                <a:cubicBezTo>
                  <a:pt x="166" y="366"/>
                  <a:pt x="167" y="367"/>
                  <a:pt x="169" y="367"/>
                </a:cubicBezTo>
                <a:cubicBezTo>
                  <a:pt x="169" y="368"/>
                  <a:pt x="169" y="368"/>
                  <a:pt x="168" y="368"/>
                </a:cubicBezTo>
                <a:cubicBezTo>
                  <a:pt x="169" y="370"/>
                  <a:pt x="169" y="370"/>
                  <a:pt x="167" y="370"/>
                </a:cubicBezTo>
                <a:cubicBezTo>
                  <a:pt x="167" y="376"/>
                  <a:pt x="166" y="377"/>
                  <a:pt x="168" y="381"/>
                </a:cubicBezTo>
                <a:cubicBezTo>
                  <a:pt x="168" y="381"/>
                  <a:pt x="168" y="382"/>
                  <a:pt x="167" y="382"/>
                </a:cubicBezTo>
                <a:cubicBezTo>
                  <a:pt x="167" y="384"/>
                  <a:pt x="167" y="384"/>
                  <a:pt x="168" y="385"/>
                </a:cubicBezTo>
                <a:cubicBezTo>
                  <a:pt x="168" y="385"/>
                  <a:pt x="169" y="385"/>
                  <a:pt x="169" y="384"/>
                </a:cubicBezTo>
                <a:cubicBezTo>
                  <a:pt x="170" y="384"/>
                  <a:pt x="170" y="384"/>
                  <a:pt x="170" y="384"/>
                </a:cubicBezTo>
                <a:cubicBezTo>
                  <a:pt x="170" y="386"/>
                  <a:pt x="168" y="386"/>
                  <a:pt x="167" y="387"/>
                </a:cubicBezTo>
                <a:cubicBezTo>
                  <a:pt x="167" y="388"/>
                  <a:pt x="167" y="388"/>
                  <a:pt x="167" y="388"/>
                </a:cubicBezTo>
                <a:cubicBezTo>
                  <a:pt x="167" y="388"/>
                  <a:pt x="167" y="388"/>
                  <a:pt x="168" y="388"/>
                </a:cubicBezTo>
                <a:cubicBezTo>
                  <a:pt x="168" y="389"/>
                  <a:pt x="168" y="388"/>
                  <a:pt x="168" y="389"/>
                </a:cubicBezTo>
                <a:cubicBezTo>
                  <a:pt x="168" y="390"/>
                  <a:pt x="168" y="390"/>
                  <a:pt x="168" y="390"/>
                </a:cubicBezTo>
                <a:cubicBezTo>
                  <a:pt x="168" y="389"/>
                  <a:pt x="168" y="390"/>
                  <a:pt x="168" y="389"/>
                </a:cubicBezTo>
                <a:cubicBezTo>
                  <a:pt x="167" y="389"/>
                  <a:pt x="167" y="389"/>
                  <a:pt x="166" y="388"/>
                </a:cubicBezTo>
                <a:cubicBezTo>
                  <a:pt x="166" y="390"/>
                  <a:pt x="166" y="390"/>
                  <a:pt x="167" y="390"/>
                </a:cubicBezTo>
                <a:cubicBezTo>
                  <a:pt x="167" y="392"/>
                  <a:pt x="167" y="393"/>
                  <a:pt x="166" y="394"/>
                </a:cubicBezTo>
                <a:cubicBezTo>
                  <a:pt x="166" y="395"/>
                  <a:pt x="167" y="396"/>
                  <a:pt x="167" y="397"/>
                </a:cubicBezTo>
                <a:cubicBezTo>
                  <a:pt x="166" y="397"/>
                  <a:pt x="165" y="398"/>
                  <a:pt x="165" y="398"/>
                </a:cubicBezTo>
                <a:cubicBezTo>
                  <a:pt x="164" y="400"/>
                  <a:pt x="164" y="402"/>
                  <a:pt x="164" y="404"/>
                </a:cubicBezTo>
                <a:cubicBezTo>
                  <a:pt x="165" y="404"/>
                  <a:pt x="165" y="404"/>
                  <a:pt x="166" y="405"/>
                </a:cubicBezTo>
                <a:cubicBezTo>
                  <a:pt x="166" y="406"/>
                  <a:pt x="165" y="406"/>
                  <a:pt x="164" y="406"/>
                </a:cubicBezTo>
                <a:cubicBezTo>
                  <a:pt x="164" y="407"/>
                  <a:pt x="164" y="407"/>
                  <a:pt x="164" y="408"/>
                </a:cubicBezTo>
                <a:cubicBezTo>
                  <a:pt x="165" y="408"/>
                  <a:pt x="164" y="408"/>
                  <a:pt x="165" y="408"/>
                </a:cubicBezTo>
                <a:cubicBezTo>
                  <a:pt x="162" y="412"/>
                  <a:pt x="162" y="416"/>
                  <a:pt x="160" y="421"/>
                </a:cubicBezTo>
                <a:cubicBezTo>
                  <a:pt x="160" y="421"/>
                  <a:pt x="161" y="421"/>
                  <a:pt x="161" y="422"/>
                </a:cubicBezTo>
                <a:cubicBezTo>
                  <a:pt x="161" y="422"/>
                  <a:pt x="159" y="426"/>
                  <a:pt x="159" y="426"/>
                </a:cubicBezTo>
                <a:cubicBezTo>
                  <a:pt x="158" y="427"/>
                  <a:pt x="158" y="426"/>
                  <a:pt x="158" y="427"/>
                </a:cubicBezTo>
                <a:cubicBezTo>
                  <a:pt x="157" y="427"/>
                  <a:pt x="157" y="427"/>
                  <a:pt x="157" y="427"/>
                </a:cubicBezTo>
                <a:cubicBezTo>
                  <a:pt x="157" y="428"/>
                  <a:pt x="157" y="428"/>
                  <a:pt x="158" y="428"/>
                </a:cubicBezTo>
                <a:cubicBezTo>
                  <a:pt x="158" y="429"/>
                  <a:pt x="157" y="431"/>
                  <a:pt x="158" y="432"/>
                </a:cubicBezTo>
                <a:cubicBezTo>
                  <a:pt x="158" y="434"/>
                  <a:pt x="158" y="433"/>
                  <a:pt x="158" y="434"/>
                </a:cubicBezTo>
                <a:cubicBezTo>
                  <a:pt x="158" y="434"/>
                  <a:pt x="158" y="434"/>
                  <a:pt x="158" y="435"/>
                </a:cubicBezTo>
                <a:cubicBezTo>
                  <a:pt x="157" y="435"/>
                  <a:pt x="156" y="436"/>
                  <a:pt x="155" y="436"/>
                </a:cubicBezTo>
                <a:cubicBezTo>
                  <a:pt x="155" y="437"/>
                  <a:pt x="155" y="438"/>
                  <a:pt x="156" y="438"/>
                </a:cubicBezTo>
                <a:cubicBezTo>
                  <a:pt x="156" y="439"/>
                  <a:pt x="156" y="439"/>
                  <a:pt x="156" y="439"/>
                </a:cubicBezTo>
                <a:cubicBezTo>
                  <a:pt x="155" y="439"/>
                  <a:pt x="155" y="439"/>
                  <a:pt x="154" y="438"/>
                </a:cubicBezTo>
                <a:cubicBezTo>
                  <a:pt x="153" y="438"/>
                  <a:pt x="153" y="438"/>
                  <a:pt x="153" y="438"/>
                </a:cubicBezTo>
                <a:cubicBezTo>
                  <a:pt x="154" y="440"/>
                  <a:pt x="154" y="441"/>
                  <a:pt x="154" y="442"/>
                </a:cubicBezTo>
                <a:cubicBezTo>
                  <a:pt x="154" y="442"/>
                  <a:pt x="152" y="444"/>
                  <a:pt x="152" y="444"/>
                </a:cubicBezTo>
                <a:cubicBezTo>
                  <a:pt x="152" y="445"/>
                  <a:pt x="152" y="445"/>
                  <a:pt x="152" y="446"/>
                </a:cubicBezTo>
                <a:cubicBezTo>
                  <a:pt x="151" y="447"/>
                  <a:pt x="150" y="447"/>
                  <a:pt x="149" y="449"/>
                </a:cubicBezTo>
                <a:cubicBezTo>
                  <a:pt x="148" y="450"/>
                  <a:pt x="151" y="451"/>
                  <a:pt x="151" y="452"/>
                </a:cubicBezTo>
                <a:cubicBezTo>
                  <a:pt x="150" y="452"/>
                  <a:pt x="150" y="452"/>
                  <a:pt x="149" y="453"/>
                </a:cubicBezTo>
                <a:cubicBezTo>
                  <a:pt x="149" y="453"/>
                  <a:pt x="149" y="454"/>
                  <a:pt x="149" y="455"/>
                </a:cubicBezTo>
                <a:cubicBezTo>
                  <a:pt x="148" y="456"/>
                  <a:pt x="147" y="456"/>
                  <a:pt x="146" y="457"/>
                </a:cubicBezTo>
                <a:cubicBezTo>
                  <a:pt x="146" y="458"/>
                  <a:pt x="147" y="458"/>
                  <a:pt x="147" y="459"/>
                </a:cubicBezTo>
                <a:cubicBezTo>
                  <a:pt x="147" y="460"/>
                  <a:pt x="146" y="461"/>
                  <a:pt x="145" y="462"/>
                </a:cubicBezTo>
                <a:cubicBezTo>
                  <a:pt x="145" y="464"/>
                  <a:pt x="145" y="464"/>
                  <a:pt x="145" y="464"/>
                </a:cubicBezTo>
                <a:cubicBezTo>
                  <a:pt x="145" y="465"/>
                  <a:pt x="143" y="465"/>
                  <a:pt x="143" y="466"/>
                </a:cubicBezTo>
                <a:cubicBezTo>
                  <a:pt x="142" y="466"/>
                  <a:pt x="143" y="467"/>
                  <a:pt x="142" y="468"/>
                </a:cubicBezTo>
                <a:cubicBezTo>
                  <a:pt x="142" y="469"/>
                  <a:pt x="140" y="471"/>
                  <a:pt x="140" y="472"/>
                </a:cubicBezTo>
                <a:cubicBezTo>
                  <a:pt x="140" y="473"/>
                  <a:pt x="141" y="473"/>
                  <a:pt x="140" y="475"/>
                </a:cubicBezTo>
                <a:cubicBezTo>
                  <a:pt x="139" y="476"/>
                  <a:pt x="137" y="476"/>
                  <a:pt x="137" y="479"/>
                </a:cubicBezTo>
                <a:cubicBezTo>
                  <a:pt x="136" y="479"/>
                  <a:pt x="137" y="480"/>
                  <a:pt x="137" y="481"/>
                </a:cubicBezTo>
                <a:cubicBezTo>
                  <a:pt x="138" y="481"/>
                  <a:pt x="137" y="481"/>
                  <a:pt x="137" y="481"/>
                </a:cubicBezTo>
                <a:cubicBezTo>
                  <a:pt x="138" y="481"/>
                  <a:pt x="138" y="481"/>
                  <a:pt x="139" y="481"/>
                </a:cubicBezTo>
                <a:cubicBezTo>
                  <a:pt x="139" y="480"/>
                  <a:pt x="139" y="479"/>
                  <a:pt x="138" y="479"/>
                </a:cubicBezTo>
                <a:cubicBezTo>
                  <a:pt x="138" y="478"/>
                  <a:pt x="139" y="478"/>
                  <a:pt x="139" y="477"/>
                </a:cubicBezTo>
                <a:cubicBezTo>
                  <a:pt x="141" y="477"/>
                  <a:pt x="141" y="478"/>
                  <a:pt x="142" y="479"/>
                </a:cubicBezTo>
                <a:cubicBezTo>
                  <a:pt x="143" y="479"/>
                  <a:pt x="142" y="479"/>
                  <a:pt x="143" y="479"/>
                </a:cubicBezTo>
                <a:cubicBezTo>
                  <a:pt x="144" y="477"/>
                  <a:pt x="144" y="475"/>
                  <a:pt x="146" y="474"/>
                </a:cubicBezTo>
                <a:cubicBezTo>
                  <a:pt x="146" y="473"/>
                  <a:pt x="145" y="473"/>
                  <a:pt x="145" y="472"/>
                </a:cubicBezTo>
                <a:cubicBezTo>
                  <a:pt x="145" y="468"/>
                  <a:pt x="148" y="466"/>
                  <a:pt x="149" y="464"/>
                </a:cubicBezTo>
                <a:cubicBezTo>
                  <a:pt x="149" y="463"/>
                  <a:pt x="149" y="462"/>
                  <a:pt x="149" y="461"/>
                </a:cubicBezTo>
                <a:cubicBezTo>
                  <a:pt x="149" y="460"/>
                  <a:pt x="151" y="460"/>
                  <a:pt x="151" y="460"/>
                </a:cubicBezTo>
                <a:cubicBezTo>
                  <a:pt x="151" y="459"/>
                  <a:pt x="151" y="458"/>
                  <a:pt x="150" y="458"/>
                </a:cubicBezTo>
                <a:cubicBezTo>
                  <a:pt x="151" y="457"/>
                  <a:pt x="152" y="456"/>
                  <a:pt x="152" y="455"/>
                </a:cubicBezTo>
                <a:cubicBezTo>
                  <a:pt x="153" y="455"/>
                  <a:pt x="153" y="454"/>
                  <a:pt x="153" y="454"/>
                </a:cubicBezTo>
                <a:cubicBezTo>
                  <a:pt x="154" y="455"/>
                  <a:pt x="154" y="455"/>
                  <a:pt x="154" y="456"/>
                </a:cubicBezTo>
                <a:cubicBezTo>
                  <a:pt x="155" y="456"/>
                  <a:pt x="155" y="456"/>
                  <a:pt x="155" y="455"/>
                </a:cubicBezTo>
                <a:cubicBezTo>
                  <a:pt x="155" y="456"/>
                  <a:pt x="155" y="456"/>
                  <a:pt x="156" y="457"/>
                </a:cubicBezTo>
                <a:cubicBezTo>
                  <a:pt x="157" y="456"/>
                  <a:pt x="157" y="456"/>
                  <a:pt x="158" y="455"/>
                </a:cubicBezTo>
                <a:cubicBezTo>
                  <a:pt x="159" y="455"/>
                  <a:pt x="159" y="455"/>
                  <a:pt x="159" y="455"/>
                </a:cubicBezTo>
                <a:cubicBezTo>
                  <a:pt x="155" y="459"/>
                  <a:pt x="159" y="459"/>
                  <a:pt x="157" y="462"/>
                </a:cubicBezTo>
                <a:cubicBezTo>
                  <a:pt x="157" y="463"/>
                  <a:pt x="156" y="463"/>
                  <a:pt x="155" y="464"/>
                </a:cubicBezTo>
                <a:cubicBezTo>
                  <a:pt x="154" y="466"/>
                  <a:pt x="153" y="468"/>
                  <a:pt x="153" y="471"/>
                </a:cubicBezTo>
                <a:cubicBezTo>
                  <a:pt x="151" y="471"/>
                  <a:pt x="151" y="472"/>
                  <a:pt x="150" y="472"/>
                </a:cubicBezTo>
                <a:cubicBezTo>
                  <a:pt x="150" y="473"/>
                  <a:pt x="150" y="473"/>
                  <a:pt x="150" y="473"/>
                </a:cubicBezTo>
                <a:cubicBezTo>
                  <a:pt x="152" y="473"/>
                  <a:pt x="153" y="473"/>
                  <a:pt x="154" y="474"/>
                </a:cubicBezTo>
                <a:cubicBezTo>
                  <a:pt x="153" y="477"/>
                  <a:pt x="152" y="475"/>
                  <a:pt x="151" y="476"/>
                </a:cubicBezTo>
                <a:cubicBezTo>
                  <a:pt x="149" y="478"/>
                  <a:pt x="151" y="481"/>
                  <a:pt x="149" y="483"/>
                </a:cubicBezTo>
                <a:cubicBezTo>
                  <a:pt x="149" y="483"/>
                  <a:pt x="149" y="483"/>
                  <a:pt x="148" y="483"/>
                </a:cubicBezTo>
                <a:cubicBezTo>
                  <a:pt x="148" y="484"/>
                  <a:pt x="147" y="486"/>
                  <a:pt x="146" y="486"/>
                </a:cubicBezTo>
                <a:cubicBezTo>
                  <a:pt x="146" y="486"/>
                  <a:pt x="145" y="486"/>
                  <a:pt x="145" y="486"/>
                </a:cubicBezTo>
                <a:cubicBezTo>
                  <a:pt x="146" y="487"/>
                  <a:pt x="143" y="487"/>
                  <a:pt x="143" y="488"/>
                </a:cubicBezTo>
                <a:cubicBezTo>
                  <a:pt x="142" y="488"/>
                  <a:pt x="142" y="487"/>
                  <a:pt x="141" y="487"/>
                </a:cubicBezTo>
                <a:cubicBezTo>
                  <a:pt x="141" y="488"/>
                  <a:pt x="141" y="488"/>
                  <a:pt x="141" y="488"/>
                </a:cubicBezTo>
                <a:cubicBezTo>
                  <a:pt x="141" y="489"/>
                  <a:pt x="141" y="489"/>
                  <a:pt x="141" y="490"/>
                </a:cubicBezTo>
                <a:cubicBezTo>
                  <a:pt x="142" y="490"/>
                  <a:pt x="141" y="491"/>
                  <a:pt x="141" y="493"/>
                </a:cubicBezTo>
                <a:cubicBezTo>
                  <a:pt x="142" y="492"/>
                  <a:pt x="142" y="492"/>
                  <a:pt x="142" y="492"/>
                </a:cubicBezTo>
                <a:cubicBezTo>
                  <a:pt x="143" y="492"/>
                  <a:pt x="143" y="492"/>
                  <a:pt x="143" y="492"/>
                </a:cubicBezTo>
                <a:cubicBezTo>
                  <a:pt x="143" y="493"/>
                  <a:pt x="142" y="493"/>
                  <a:pt x="142" y="494"/>
                </a:cubicBezTo>
                <a:cubicBezTo>
                  <a:pt x="140" y="494"/>
                  <a:pt x="140" y="493"/>
                  <a:pt x="139" y="492"/>
                </a:cubicBezTo>
                <a:cubicBezTo>
                  <a:pt x="139" y="492"/>
                  <a:pt x="139" y="492"/>
                  <a:pt x="139" y="492"/>
                </a:cubicBezTo>
                <a:cubicBezTo>
                  <a:pt x="139" y="493"/>
                  <a:pt x="139" y="493"/>
                  <a:pt x="139" y="493"/>
                </a:cubicBezTo>
                <a:cubicBezTo>
                  <a:pt x="138" y="493"/>
                  <a:pt x="138" y="493"/>
                  <a:pt x="138" y="493"/>
                </a:cubicBezTo>
                <a:cubicBezTo>
                  <a:pt x="138" y="494"/>
                  <a:pt x="138" y="494"/>
                  <a:pt x="139" y="495"/>
                </a:cubicBezTo>
                <a:cubicBezTo>
                  <a:pt x="139" y="496"/>
                  <a:pt x="139" y="496"/>
                  <a:pt x="139" y="496"/>
                </a:cubicBezTo>
                <a:cubicBezTo>
                  <a:pt x="138" y="496"/>
                  <a:pt x="137" y="497"/>
                  <a:pt x="136" y="495"/>
                </a:cubicBezTo>
                <a:cubicBezTo>
                  <a:pt x="135" y="495"/>
                  <a:pt x="135" y="495"/>
                  <a:pt x="135" y="495"/>
                </a:cubicBezTo>
                <a:cubicBezTo>
                  <a:pt x="135" y="497"/>
                  <a:pt x="135" y="498"/>
                  <a:pt x="135" y="499"/>
                </a:cubicBezTo>
                <a:cubicBezTo>
                  <a:pt x="132" y="499"/>
                  <a:pt x="133" y="499"/>
                  <a:pt x="131" y="499"/>
                </a:cubicBezTo>
                <a:cubicBezTo>
                  <a:pt x="131" y="498"/>
                  <a:pt x="131" y="498"/>
                  <a:pt x="132" y="497"/>
                </a:cubicBezTo>
                <a:cubicBezTo>
                  <a:pt x="132" y="495"/>
                  <a:pt x="132" y="494"/>
                  <a:pt x="132" y="493"/>
                </a:cubicBezTo>
                <a:cubicBezTo>
                  <a:pt x="132" y="490"/>
                  <a:pt x="134" y="492"/>
                  <a:pt x="135" y="490"/>
                </a:cubicBezTo>
                <a:cubicBezTo>
                  <a:pt x="135" y="488"/>
                  <a:pt x="135" y="488"/>
                  <a:pt x="135" y="488"/>
                </a:cubicBezTo>
                <a:cubicBezTo>
                  <a:pt x="135" y="486"/>
                  <a:pt x="139" y="485"/>
                  <a:pt x="137" y="482"/>
                </a:cubicBezTo>
                <a:cubicBezTo>
                  <a:pt x="137" y="482"/>
                  <a:pt x="137" y="482"/>
                  <a:pt x="137" y="482"/>
                </a:cubicBezTo>
                <a:cubicBezTo>
                  <a:pt x="136" y="482"/>
                  <a:pt x="136" y="482"/>
                  <a:pt x="136" y="482"/>
                </a:cubicBezTo>
                <a:cubicBezTo>
                  <a:pt x="133" y="487"/>
                  <a:pt x="127" y="491"/>
                  <a:pt x="128" y="499"/>
                </a:cubicBezTo>
                <a:cubicBezTo>
                  <a:pt x="127" y="500"/>
                  <a:pt x="123" y="502"/>
                  <a:pt x="122" y="503"/>
                </a:cubicBezTo>
                <a:cubicBezTo>
                  <a:pt x="121" y="504"/>
                  <a:pt x="122" y="506"/>
                  <a:pt x="122" y="507"/>
                </a:cubicBezTo>
                <a:cubicBezTo>
                  <a:pt x="121" y="507"/>
                  <a:pt x="120" y="507"/>
                  <a:pt x="120" y="508"/>
                </a:cubicBezTo>
                <a:cubicBezTo>
                  <a:pt x="120" y="508"/>
                  <a:pt x="120" y="508"/>
                  <a:pt x="120" y="508"/>
                </a:cubicBezTo>
                <a:cubicBezTo>
                  <a:pt x="120" y="508"/>
                  <a:pt x="120" y="508"/>
                  <a:pt x="120" y="508"/>
                </a:cubicBezTo>
                <a:cubicBezTo>
                  <a:pt x="118" y="510"/>
                  <a:pt x="118" y="510"/>
                  <a:pt x="118" y="512"/>
                </a:cubicBezTo>
                <a:cubicBezTo>
                  <a:pt x="117" y="512"/>
                  <a:pt x="117" y="512"/>
                  <a:pt x="116" y="511"/>
                </a:cubicBezTo>
                <a:cubicBezTo>
                  <a:pt x="115" y="512"/>
                  <a:pt x="115" y="514"/>
                  <a:pt x="116" y="514"/>
                </a:cubicBezTo>
                <a:cubicBezTo>
                  <a:pt x="116" y="517"/>
                  <a:pt x="114" y="516"/>
                  <a:pt x="113" y="517"/>
                </a:cubicBezTo>
                <a:cubicBezTo>
                  <a:pt x="113" y="518"/>
                  <a:pt x="113" y="519"/>
                  <a:pt x="113" y="519"/>
                </a:cubicBezTo>
                <a:cubicBezTo>
                  <a:pt x="113" y="519"/>
                  <a:pt x="113" y="520"/>
                  <a:pt x="114" y="520"/>
                </a:cubicBezTo>
                <a:cubicBezTo>
                  <a:pt x="114" y="520"/>
                  <a:pt x="114" y="520"/>
                  <a:pt x="114" y="521"/>
                </a:cubicBezTo>
                <a:cubicBezTo>
                  <a:pt x="113" y="522"/>
                  <a:pt x="109" y="524"/>
                  <a:pt x="107" y="524"/>
                </a:cubicBezTo>
                <a:cubicBezTo>
                  <a:pt x="107" y="525"/>
                  <a:pt x="107" y="525"/>
                  <a:pt x="107" y="526"/>
                </a:cubicBezTo>
                <a:cubicBezTo>
                  <a:pt x="108" y="526"/>
                  <a:pt x="108" y="526"/>
                  <a:pt x="108" y="525"/>
                </a:cubicBezTo>
                <a:cubicBezTo>
                  <a:pt x="109" y="525"/>
                  <a:pt x="109" y="525"/>
                  <a:pt x="109" y="525"/>
                </a:cubicBezTo>
                <a:cubicBezTo>
                  <a:pt x="109" y="527"/>
                  <a:pt x="108" y="527"/>
                  <a:pt x="108" y="529"/>
                </a:cubicBezTo>
                <a:cubicBezTo>
                  <a:pt x="108" y="529"/>
                  <a:pt x="108" y="529"/>
                  <a:pt x="107" y="529"/>
                </a:cubicBezTo>
                <a:cubicBezTo>
                  <a:pt x="105" y="529"/>
                  <a:pt x="106" y="531"/>
                  <a:pt x="105" y="533"/>
                </a:cubicBezTo>
                <a:cubicBezTo>
                  <a:pt x="104" y="533"/>
                  <a:pt x="105" y="533"/>
                  <a:pt x="104" y="533"/>
                </a:cubicBezTo>
                <a:cubicBezTo>
                  <a:pt x="104" y="533"/>
                  <a:pt x="104" y="533"/>
                  <a:pt x="103" y="532"/>
                </a:cubicBezTo>
                <a:cubicBezTo>
                  <a:pt x="104" y="532"/>
                  <a:pt x="104" y="532"/>
                  <a:pt x="104" y="532"/>
                </a:cubicBezTo>
                <a:cubicBezTo>
                  <a:pt x="104" y="531"/>
                  <a:pt x="104" y="531"/>
                  <a:pt x="104" y="531"/>
                </a:cubicBezTo>
                <a:cubicBezTo>
                  <a:pt x="103" y="531"/>
                  <a:pt x="103" y="531"/>
                  <a:pt x="101" y="531"/>
                </a:cubicBezTo>
                <a:cubicBezTo>
                  <a:pt x="101" y="532"/>
                  <a:pt x="101" y="532"/>
                  <a:pt x="101" y="533"/>
                </a:cubicBezTo>
                <a:cubicBezTo>
                  <a:pt x="100" y="532"/>
                  <a:pt x="100" y="532"/>
                  <a:pt x="100" y="532"/>
                </a:cubicBezTo>
                <a:cubicBezTo>
                  <a:pt x="99" y="532"/>
                  <a:pt x="98" y="533"/>
                  <a:pt x="97" y="533"/>
                </a:cubicBezTo>
                <a:cubicBezTo>
                  <a:pt x="97" y="535"/>
                  <a:pt x="97" y="535"/>
                  <a:pt x="97" y="535"/>
                </a:cubicBezTo>
                <a:cubicBezTo>
                  <a:pt x="99" y="535"/>
                  <a:pt x="99" y="534"/>
                  <a:pt x="101" y="533"/>
                </a:cubicBezTo>
                <a:cubicBezTo>
                  <a:pt x="101" y="534"/>
                  <a:pt x="101" y="534"/>
                  <a:pt x="101" y="534"/>
                </a:cubicBezTo>
                <a:cubicBezTo>
                  <a:pt x="101" y="534"/>
                  <a:pt x="101" y="534"/>
                  <a:pt x="101" y="534"/>
                </a:cubicBezTo>
                <a:cubicBezTo>
                  <a:pt x="101" y="535"/>
                  <a:pt x="99" y="536"/>
                  <a:pt x="97" y="536"/>
                </a:cubicBezTo>
                <a:cubicBezTo>
                  <a:pt x="97" y="536"/>
                  <a:pt x="97" y="536"/>
                  <a:pt x="97" y="536"/>
                </a:cubicBezTo>
                <a:cubicBezTo>
                  <a:pt x="96" y="536"/>
                  <a:pt x="97" y="536"/>
                  <a:pt x="96" y="535"/>
                </a:cubicBezTo>
                <a:cubicBezTo>
                  <a:pt x="96" y="535"/>
                  <a:pt x="95" y="535"/>
                  <a:pt x="95" y="534"/>
                </a:cubicBezTo>
                <a:cubicBezTo>
                  <a:pt x="92" y="537"/>
                  <a:pt x="90" y="537"/>
                  <a:pt x="88" y="539"/>
                </a:cubicBezTo>
                <a:cubicBezTo>
                  <a:pt x="87" y="539"/>
                  <a:pt x="87" y="539"/>
                  <a:pt x="86" y="539"/>
                </a:cubicBezTo>
                <a:cubicBezTo>
                  <a:pt x="85" y="539"/>
                  <a:pt x="85" y="539"/>
                  <a:pt x="85" y="539"/>
                </a:cubicBezTo>
                <a:cubicBezTo>
                  <a:pt x="85" y="539"/>
                  <a:pt x="85" y="539"/>
                  <a:pt x="85" y="540"/>
                </a:cubicBezTo>
                <a:cubicBezTo>
                  <a:pt x="82" y="540"/>
                  <a:pt x="82" y="540"/>
                  <a:pt x="80" y="540"/>
                </a:cubicBezTo>
                <a:cubicBezTo>
                  <a:pt x="80" y="541"/>
                  <a:pt x="80" y="541"/>
                  <a:pt x="81" y="541"/>
                </a:cubicBezTo>
                <a:cubicBezTo>
                  <a:pt x="81" y="542"/>
                  <a:pt x="81" y="542"/>
                  <a:pt x="82" y="542"/>
                </a:cubicBezTo>
                <a:cubicBezTo>
                  <a:pt x="81" y="543"/>
                  <a:pt x="80" y="543"/>
                  <a:pt x="79" y="543"/>
                </a:cubicBezTo>
                <a:cubicBezTo>
                  <a:pt x="79" y="544"/>
                  <a:pt x="79" y="544"/>
                  <a:pt x="79" y="544"/>
                </a:cubicBezTo>
                <a:cubicBezTo>
                  <a:pt x="78" y="544"/>
                  <a:pt x="78" y="544"/>
                  <a:pt x="78" y="544"/>
                </a:cubicBezTo>
                <a:cubicBezTo>
                  <a:pt x="78" y="545"/>
                  <a:pt x="78" y="545"/>
                  <a:pt x="79" y="545"/>
                </a:cubicBezTo>
                <a:cubicBezTo>
                  <a:pt x="79" y="546"/>
                  <a:pt x="79" y="546"/>
                  <a:pt x="79" y="546"/>
                </a:cubicBezTo>
                <a:cubicBezTo>
                  <a:pt x="78" y="546"/>
                  <a:pt x="78" y="546"/>
                  <a:pt x="77" y="546"/>
                </a:cubicBezTo>
                <a:cubicBezTo>
                  <a:pt x="77" y="544"/>
                  <a:pt x="77" y="544"/>
                  <a:pt x="77" y="544"/>
                </a:cubicBezTo>
                <a:cubicBezTo>
                  <a:pt x="76" y="544"/>
                  <a:pt x="75" y="545"/>
                  <a:pt x="74" y="545"/>
                </a:cubicBezTo>
                <a:cubicBezTo>
                  <a:pt x="74" y="545"/>
                  <a:pt x="74" y="544"/>
                  <a:pt x="72" y="544"/>
                </a:cubicBezTo>
                <a:cubicBezTo>
                  <a:pt x="72" y="545"/>
                  <a:pt x="69" y="546"/>
                  <a:pt x="68" y="546"/>
                </a:cubicBezTo>
                <a:cubicBezTo>
                  <a:pt x="68" y="546"/>
                  <a:pt x="67" y="545"/>
                  <a:pt x="66" y="545"/>
                </a:cubicBezTo>
                <a:cubicBezTo>
                  <a:pt x="66" y="547"/>
                  <a:pt x="65" y="547"/>
                  <a:pt x="64" y="548"/>
                </a:cubicBezTo>
                <a:cubicBezTo>
                  <a:pt x="63" y="548"/>
                  <a:pt x="62" y="547"/>
                  <a:pt x="61" y="546"/>
                </a:cubicBezTo>
                <a:cubicBezTo>
                  <a:pt x="59" y="547"/>
                  <a:pt x="58" y="548"/>
                  <a:pt x="58" y="549"/>
                </a:cubicBezTo>
                <a:cubicBezTo>
                  <a:pt x="55" y="549"/>
                  <a:pt x="55" y="546"/>
                  <a:pt x="52" y="545"/>
                </a:cubicBezTo>
                <a:cubicBezTo>
                  <a:pt x="52" y="545"/>
                  <a:pt x="52" y="545"/>
                  <a:pt x="52" y="545"/>
                </a:cubicBezTo>
                <a:cubicBezTo>
                  <a:pt x="52" y="546"/>
                  <a:pt x="52" y="545"/>
                  <a:pt x="52" y="546"/>
                </a:cubicBezTo>
                <a:cubicBezTo>
                  <a:pt x="52" y="546"/>
                  <a:pt x="53" y="546"/>
                  <a:pt x="53" y="546"/>
                </a:cubicBezTo>
                <a:cubicBezTo>
                  <a:pt x="54" y="547"/>
                  <a:pt x="54" y="550"/>
                  <a:pt x="53" y="551"/>
                </a:cubicBezTo>
                <a:cubicBezTo>
                  <a:pt x="53" y="552"/>
                  <a:pt x="53" y="552"/>
                  <a:pt x="53" y="552"/>
                </a:cubicBezTo>
                <a:cubicBezTo>
                  <a:pt x="54" y="552"/>
                  <a:pt x="56" y="552"/>
                  <a:pt x="56" y="552"/>
                </a:cubicBezTo>
                <a:cubicBezTo>
                  <a:pt x="57" y="551"/>
                  <a:pt x="57" y="551"/>
                  <a:pt x="58" y="550"/>
                </a:cubicBezTo>
                <a:cubicBezTo>
                  <a:pt x="60" y="550"/>
                  <a:pt x="61" y="550"/>
                  <a:pt x="63" y="551"/>
                </a:cubicBezTo>
                <a:cubicBezTo>
                  <a:pt x="63" y="550"/>
                  <a:pt x="63" y="550"/>
                  <a:pt x="63" y="550"/>
                </a:cubicBezTo>
                <a:cubicBezTo>
                  <a:pt x="66" y="549"/>
                  <a:pt x="66" y="548"/>
                  <a:pt x="70" y="548"/>
                </a:cubicBezTo>
                <a:cubicBezTo>
                  <a:pt x="70" y="550"/>
                  <a:pt x="70" y="550"/>
                  <a:pt x="70" y="550"/>
                </a:cubicBezTo>
                <a:cubicBezTo>
                  <a:pt x="72" y="550"/>
                  <a:pt x="72" y="550"/>
                  <a:pt x="72" y="550"/>
                </a:cubicBezTo>
                <a:cubicBezTo>
                  <a:pt x="71" y="548"/>
                  <a:pt x="71" y="549"/>
                  <a:pt x="70" y="548"/>
                </a:cubicBezTo>
                <a:cubicBezTo>
                  <a:pt x="71" y="548"/>
                  <a:pt x="71" y="548"/>
                  <a:pt x="71" y="547"/>
                </a:cubicBezTo>
                <a:cubicBezTo>
                  <a:pt x="73" y="547"/>
                  <a:pt x="75" y="547"/>
                  <a:pt x="77" y="549"/>
                </a:cubicBezTo>
                <a:cubicBezTo>
                  <a:pt x="78" y="549"/>
                  <a:pt x="81" y="548"/>
                  <a:pt x="82" y="547"/>
                </a:cubicBezTo>
                <a:cubicBezTo>
                  <a:pt x="82" y="546"/>
                  <a:pt x="82" y="545"/>
                  <a:pt x="83" y="545"/>
                </a:cubicBezTo>
                <a:cubicBezTo>
                  <a:pt x="83" y="544"/>
                  <a:pt x="83" y="544"/>
                  <a:pt x="83" y="544"/>
                </a:cubicBezTo>
                <a:cubicBezTo>
                  <a:pt x="83" y="545"/>
                  <a:pt x="83" y="545"/>
                  <a:pt x="83" y="546"/>
                </a:cubicBezTo>
                <a:cubicBezTo>
                  <a:pt x="85" y="546"/>
                  <a:pt x="85" y="545"/>
                  <a:pt x="86" y="546"/>
                </a:cubicBezTo>
                <a:cubicBezTo>
                  <a:pt x="86" y="546"/>
                  <a:pt x="87" y="545"/>
                  <a:pt x="87" y="544"/>
                </a:cubicBezTo>
                <a:cubicBezTo>
                  <a:pt x="89" y="545"/>
                  <a:pt x="88" y="544"/>
                  <a:pt x="88" y="546"/>
                </a:cubicBezTo>
                <a:cubicBezTo>
                  <a:pt x="90" y="545"/>
                  <a:pt x="89" y="545"/>
                  <a:pt x="91" y="546"/>
                </a:cubicBezTo>
                <a:cubicBezTo>
                  <a:pt x="91" y="546"/>
                  <a:pt x="91" y="546"/>
                  <a:pt x="91" y="546"/>
                </a:cubicBezTo>
                <a:cubicBezTo>
                  <a:pt x="91" y="546"/>
                  <a:pt x="91" y="546"/>
                  <a:pt x="91" y="546"/>
                </a:cubicBezTo>
                <a:cubicBezTo>
                  <a:pt x="91" y="544"/>
                  <a:pt x="91" y="544"/>
                  <a:pt x="91" y="542"/>
                </a:cubicBezTo>
                <a:cubicBezTo>
                  <a:pt x="91" y="542"/>
                  <a:pt x="94" y="543"/>
                  <a:pt x="95" y="543"/>
                </a:cubicBezTo>
                <a:cubicBezTo>
                  <a:pt x="95" y="542"/>
                  <a:pt x="94" y="542"/>
                  <a:pt x="96" y="542"/>
                </a:cubicBezTo>
                <a:cubicBezTo>
                  <a:pt x="96" y="542"/>
                  <a:pt x="96" y="542"/>
                  <a:pt x="96" y="542"/>
                </a:cubicBezTo>
                <a:cubicBezTo>
                  <a:pt x="96" y="544"/>
                  <a:pt x="95" y="543"/>
                  <a:pt x="95" y="545"/>
                </a:cubicBezTo>
                <a:cubicBezTo>
                  <a:pt x="94" y="545"/>
                  <a:pt x="94" y="545"/>
                  <a:pt x="93" y="544"/>
                </a:cubicBezTo>
                <a:cubicBezTo>
                  <a:pt x="93" y="545"/>
                  <a:pt x="93" y="546"/>
                  <a:pt x="92" y="547"/>
                </a:cubicBezTo>
                <a:cubicBezTo>
                  <a:pt x="91" y="547"/>
                  <a:pt x="91" y="547"/>
                  <a:pt x="90" y="547"/>
                </a:cubicBezTo>
                <a:cubicBezTo>
                  <a:pt x="90" y="547"/>
                  <a:pt x="90" y="548"/>
                  <a:pt x="90" y="548"/>
                </a:cubicBezTo>
                <a:cubicBezTo>
                  <a:pt x="88" y="548"/>
                  <a:pt x="87" y="547"/>
                  <a:pt x="85" y="547"/>
                </a:cubicBezTo>
                <a:cubicBezTo>
                  <a:pt x="85" y="548"/>
                  <a:pt x="85" y="548"/>
                  <a:pt x="85" y="548"/>
                </a:cubicBezTo>
                <a:cubicBezTo>
                  <a:pt x="85" y="549"/>
                  <a:pt x="85" y="549"/>
                  <a:pt x="85" y="550"/>
                </a:cubicBezTo>
                <a:cubicBezTo>
                  <a:pt x="86" y="550"/>
                  <a:pt x="86" y="550"/>
                  <a:pt x="88" y="550"/>
                </a:cubicBezTo>
                <a:cubicBezTo>
                  <a:pt x="88" y="551"/>
                  <a:pt x="87" y="552"/>
                  <a:pt x="86" y="553"/>
                </a:cubicBezTo>
                <a:cubicBezTo>
                  <a:pt x="86" y="553"/>
                  <a:pt x="86" y="553"/>
                  <a:pt x="86" y="553"/>
                </a:cubicBezTo>
                <a:cubicBezTo>
                  <a:pt x="85" y="553"/>
                  <a:pt x="85" y="553"/>
                  <a:pt x="85" y="552"/>
                </a:cubicBezTo>
                <a:cubicBezTo>
                  <a:pt x="82" y="553"/>
                  <a:pt x="83" y="555"/>
                  <a:pt x="81" y="556"/>
                </a:cubicBezTo>
                <a:cubicBezTo>
                  <a:pt x="80" y="556"/>
                  <a:pt x="80" y="557"/>
                  <a:pt x="80" y="557"/>
                </a:cubicBezTo>
                <a:cubicBezTo>
                  <a:pt x="80" y="557"/>
                  <a:pt x="78" y="557"/>
                  <a:pt x="77" y="558"/>
                </a:cubicBezTo>
                <a:cubicBezTo>
                  <a:pt x="77" y="558"/>
                  <a:pt x="76" y="559"/>
                  <a:pt x="76" y="560"/>
                </a:cubicBezTo>
                <a:cubicBezTo>
                  <a:pt x="76" y="560"/>
                  <a:pt x="76" y="561"/>
                  <a:pt x="75" y="560"/>
                </a:cubicBezTo>
                <a:cubicBezTo>
                  <a:pt x="75" y="560"/>
                  <a:pt x="75" y="560"/>
                  <a:pt x="75" y="560"/>
                </a:cubicBezTo>
                <a:cubicBezTo>
                  <a:pt x="75" y="560"/>
                  <a:pt x="75" y="559"/>
                  <a:pt x="74" y="559"/>
                </a:cubicBezTo>
                <a:cubicBezTo>
                  <a:pt x="74" y="558"/>
                  <a:pt x="74" y="558"/>
                  <a:pt x="74" y="558"/>
                </a:cubicBezTo>
                <a:cubicBezTo>
                  <a:pt x="74" y="558"/>
                  <a:pt x="74" y="558"/>
                  <a:pt x="74" y="558"/>
                </a:cubicBezTo>
                <a:cubicBezTo>
                  <a:pt x="74" y="559"/>
                  <a:pt x="74" y="559"/>
                  <a:pt x="74" y="559"/>
                </a:cubicBezTo>
                <a:cubicBezTo>
                  <a:pt x="74" y="559"/>
                  <a:pt x="74" y="562"/>
                  <a:pt x="74" y="563"/>
                </a:cubicBezTo>
                <a:cubicBezTo>
                  <a:pt x="73" y="563"/>
                  <a:pt x="73" y="563"/>
                  <a:pt x="73" y="563"/>
                </a:cubicBezTo>
                <a:cubicBezTo>
                  <a:pt x="72" y="566"/>
                  <a:pt x="71" y="564"/>
                  <a:pt x="70" y="566"/>
                </a:cubicBezTo>
                <a:cubicBezTo>
                  <a:pt x="67" y="566"/>
                  <a:pt x="63" y="564"/>
                  <a:pt x="62" y="562"/>
                </a:cubicBezTo>
                <a:cubicBezTo>
                  <a:pt x="61" y="562"/>
                  <a:pt x="61" y="562"/>
                  <a:pt x="60" y="563"/>
                </a:cubicBezTo>
                <a:cubicBezTo>
                  <a:pt x="58" y="562"/>
                  <a:pt x="58" y="561"/>
                  <a:pt x="57" y="560"/>
                </a:cubicBezTo>
                <a:cubicBezTo>
                  <a:pt x="56" y="560"/>
                  <a:pt x="56" y="560"/>
                  <a:pt x="56" y="560"/>
                </a:cubicBezTo>
                <a:cubicBezTo>
                  <a:pt x="56" y="561"/>
                  <a:pt x="56" y="561"/>
                  <a:pt x="56" y="562"/>
                </a:cubicBezTo>
                <a:cubicBezTo>
                  <a:pt x="58" y="563"/>
                  <a:pt x="60" y="565"/>
                  <a:pt x="63" y="565"/>
                </a:cubicBezTo>
                <a:cubicBezTo>
                  <a:pt x="63" y="566"/>
                  <a:pt x="63" y="566"/>
                  <a:pt x="63" y="566"/>
                </a:cubicBezTo>
                <a:cubicBezTo>
                  <a:pt x="61" y="567"/>
                  <a:pt x="57" y="569"/>
                  <a:pt x="57" y="569"/>
                </a:cubicBezTo>
                <a:cubicBezTo>
                  <a:pt x="53" y="569"/>
                  <a:pt x="48" y="566"/>
                  <a:pt x="46" y="563"/>
                </a:cubicBezTo>
                <a:cubicBezTo>
                  <a:pt x="45" y="563"/>
                  <a:pt x="45" y="563"/>
                  <a:pt x="45" y="563"/>
                </a:cubicBezTo>
                <a:cubicBezTo>
                  <a:pt x="45" y="571"/>
                  <a:pt x="50" y="573"/>
                  <a:pt x="54" y="575"/>
                </a:cubicBezTo>
                <a:cubicBezTo>
                  <a:pt x="54" y="577"/>
                  <a:pt x="54" y="577"/>
                  <a:pt x="54" y="578"/>
                </a:cubicBezTo>
                <a:cubicBezTo>
                  <a:pt x="53" y="578"/>
                  <a:pt x="53" y="578"/>
                  <a:pt x="53" y="578"/>
                </a:cubicBezTo>
                <a:cubicBezTo>
                  <a:pt x="53" y="576"/>
                  <a:pt x="53" y="576"/>
                  <a:pt x="53" y="576"/>
                </a:cubicBezTo>
                <a:cubicBezTo>
                  <a:pt x="51" y="576"/>
                  <a:pt x="51" y="577"/>
                  <a:pt x="50" y="577"/>
                </a:cubicBezTo>
                <a:cubicBezTo>
                  <a:pt x="49" y="577"/>
                  <a:pt x="49" y="577"/>
                  <a:pt x="48" y="576"/>
                </a:cubicBezTo>
                <a:cubicBezTo>
                  <a:pt x="48" y="577"/>
                  <a:pt x="48" y="577"/>
                  <a:pt x="47" y="577"/>
                </a:cubicBezTo>
                <a:cubicBezTo>
                  <a:pt x="46" y="577"/>
                  <a:pt x="44" y="576"/>
                  <a:pt x="44" y="576"/>
                </a:cubicBezTo>
                <a:cubicBezTo>
                  <a:pt x="43" y="576"/>
                  <a:pt x="43" y="576"/>
                  <a:pt x="43" y="577"/>
                </a:cubicBezTo>
                <a:cubicBezTo>
                  <a:pt x="44" y="577"/>
                  <a:pt x="44" y="577"/>
                  <a:pt x="44" y="577"/>
                </a:cubicBezTo>
                <a:cubicBezTo>
                  <a:pt x="44" y="578"/>
                  <a:pt x="44" y="578"/>
                  <a:pt x="44" y="579"/>
                </a:cubicBezTo>
                <a:cubicBezTo>
                  <a:pt x="42" y="579"/>
                  <a:pt x="42" y="578"/>
                  <a:pt x="41" y="577"/>
                </a:cubicBezTo>
                <a:cubicBezTo>
                  <a:pt x="40" y="577"/>
                  <a:pt x="40" y="577"/>
                  <a:pt x="40" y="578"/>
                </a:cubicBezTo>
                <a:cubicBezTo>
                  <a:pt x="39" y="577"/>
                  <a:pt x="40" y="578"/>
                  <a:pt x="40" y="577"/>
                </a:cubicBezTo>
                <a:cubicBezTo>
                  <a:pt x="38" y="576"/>
                  <a:pt x="37" y="575"/>
                  <a:pt x="35" y="575"/>
                </a:cubicBezTo>
                <a:cubicBezTo>
                  <a:pt x="35" y="574"/>
                  <a:pt x="35" y="574"/>
                  <a:pt x="35" y="574"/>
                </a:cubicBezTo>
                <a:cubicBezTo>
                  <a:pt x="33" y="574"/>
                  <a:pt x="33" y="574"/>
                  <a:pt x="33" y="574"/>
                </a:cubicBezTo>
                <a:cubicBezTo>
                  <a:pt x="32" y="573"/>
                  <a:pt x="33" y="572"/>
                  <a:pt x="33" y="571"/>
                </a:cubicBezTo>
                <a:cubicBezTo>
                  <a:pt x="32" y="570"/>
                  <a:pt x="29" y="569"/>
                  <a:pt x="28" y="567"/>
                </a:cubicBezTo>
                <a:cubicBezTo>
                  <a:pt x="27" y="567"/>
                  <a:pt x="27" y="567"/>
                  <a:pt x="27" y="567"/>
                </a:cubicBezTo>
                <a:cubicBezTo>
                  <a:pt x="27" y="568"/>
                  <a:pt x="27" y="569"/>
                  <a:pt x="28" y="569"/>
                </a:cubicBezTo>
                <a:cubicBezTo>
                  <a:pt x="26" y="570"/>
                  <a:pt x="26" y="570"/>
                  <a:pt x="25" y="571"/>
                </a:cubicBezTo>
                <a:cubicBezTo>
                  <a:pt x="24" y="570"/>
                  <a:pt x="24" y="570"/>
                  <a:pt x="23" y="569"/>
                </a:cubicBezTo>
                <a:cubicBezTo>
                  <a:pt x="23" y="568"/>
                  <a:pt x="23" y="568"/>
                  <a:pt x="23" y="568"/>
                </a:cubicBezTo>
                <a:cubicBezTo>
                  <a:pt x="24" y="568"/>
                  <a:pt x="24" y="568"/>
                  <a:pt x="24" y="568"/>
                </a:cubicBezTo>
                <a:cubicBezTo>
                  <a:pt x="25" y="568"/>
                  <a:pt x="25" y="568"/>
                  <a:pt x="25" y="568"/>
                </a:cubicBezTo>
                <a:cubicBezTo>
                  <a:pt x="25" y="567"/>
                  <a:pt x="25" y="567"/>
                  <a:pt x="24" y="566"/>
                </a:cubicBezTo>
                <a:cubicBezTo>
                  <a:pt x="22" y="567"/>
                  <a:pt x="21" y="570"/>
                  <a:pt x="19" y="572"/>
                </a:cubicBezTo>
                <a:cubicBezTo>
                  <a:pt x="20" y="573"/>
                  <a:pt x="20" y="574"/>
                  <a:pt x="21" y="574"/>
                </a:cubicBezTo>
                <a:cubicBezTo>
                  <a:pt x="21" y="577"/>
                  <a:pt x="21" y="577"/>
                  <a:pt x="21" y="577"/>
                </a:cubicBezTo>
                <a:cubicBezTo>
                  <a:pt x="20" y="576"/>
                  <a:pt x="18" y="575"/>
                  <a:pt x="16" y="575"/>
                </a:cubicBezTo>
                <a:cubicBezTo>
                  <a:pt x="16" y="574"/>
                  <a:pt x="15" y="573"/>
                  <a:pt x="15" y="572"/>
                </a:cubicBezTo>
                <a:cubicBezTo>
                  <a:pt x="15" y="572"/>
                  <a:pt x="14" y="572"/>
                  <a:pt x="14" y="571"/>
                </a:cubicBezTo>
                <a:cubicBezTo>
                  <a:pt x="14" y="572"/>
                  <a:pt x="14" y="572"/>
                  <a:pt x="14" y="573"/>
                </a:cubicBezTo>
                <a:cubicBezTo>
                  <a:pt x="12" y="573"/>
                  <a:pt x="13" y="572"/>
                  <a:pt x="12" y="571"/>
                </a:cubicBezTo>
                <a:cubicBezTo>
                  <a:pt x="12" y="571"/>
                  <a:pt x="12" y="571"/>
                  <a:pt x="12" y="571"/>
                </a:cubicBezTo>
                <a:cubicBezTo>
                  <a:pt x="12" y="571"/>
                  <a:pt x="12" y="571"/>
                  <a:pt x="12" y="571"/>
                </a:cubicBezTo>
                <a:cubicBezTo>
                  <a:pt x="11" y="572"/>
                  <a:pt x="10" y="573"/>
                  <a:pt x="9" y="574"/>
                </a:cubicBezTo>
                <a:cubicBezTo>
                  <a:pt x="10" y="575"/>
                  <a:pt x="10" y="575"/>
                  <a:pt x="11" y="576"/>
                </a:cubicBezTo>
                <a:cubicBezTo>
                  <a:pt x="12" y="576"/>
                  <a:pt x="12" y="575"/>
                  <a:pt x="14" y="575"/>
                </a:cubicBezTo>
                <a:cubicBezTo>
                  <a:pt x="14" y="578"/>
                  <a:pt x="14" y="577"/>
                  <a:pt x="12" y="577"/>
                </a:cubicBezTo>
                <a:cubicBezTo>
                  <a:pt x="12" y="578"/>
                  <a:pt x="12" y="578"/>
                  <a:pt x="12" y="578"/>
                </a:cubicBezTo>
                <a:cubicBezTo>
                  <a:pt x="13" y="578"/>
                  <a:pt x="14" y="579"/>
                  <a:pt x="15" y="579"/>
                </a:cubicBezTo>
                <a:cubicBezTo>
                  <a:pt x="15" y="580"/>
                  <a:pt x="15" y="579"/>
                  <a:pt x="16" y="579"/>
                </a:cubicBezTo>
                <a:cubicBezTo>
                  <a:pt x="16" y="579"/>
                  <a:pt x="16" y="580"/>
                  <a:pt x="17" y="580"/>
                </a:cubicBezTo>
                <a:cubicBezTo>
                  <a:pt x="18" y="580"/>
                  <a:pt x="18" y="580"/>
                  <a:pt x="19" y="579"/>
                </a:cubicBezTo>
                <a:cubicBezTo>
                  <a:pt x="19" y="580"/>
                  <a:pt x="19" y="580"/>
                  <a:pt x="19" y="580"/>
                </a:cubicBezTo>
                <a:cubicBezTo>
                  <a:pt x="19" y="581"/>
                  <a:pt x="19" y="583"/>
                  <a:pt x="19" y="586"/>
                </a:cubicBezTo>
                <a:cubicBezTo>
                  <a:pt x="20" y="586"/>
                  <a:pt x="20" y="587"/>
                  <a:pt x="21" y="587"/>
                </a:cubicBezTo>
                <a:cubicBezTo>
                  <a:pt x="21" y="588"/>
                  <a:pt x="21" y="589"/>
                  <a:pt x="21" y="590"/>
                </a:cubicBezTo>
                <a:cubicBezTo>
                  <a:pt x="23" y="590"/>
                  <a:pt x="23" y="590"/>
                  <a:pt x="24" y="591"/>
                </a:cubicBezTo>
                <a:cubicBezTo>
                  <a:pt x="25" y="591"/>
                  <a:pt x="25" y="590"/>
                  <a:pt x="25" y="590"/>
                </a:cubicBezTo>
                <a:cubicBezTo>
                  <a:pt x="24" y="589"/>
                  <a:pt x="25" y="589"/>
                  <a:pt x="24" y="589"/>
                </a:cubicBezTo>
                <a:cubicBezTo>
                  <a:pt x="24" y="588"/>
                  <a:pt x="24" y="588"/>
                  <a:pt x="24" y="588"/>
                </a:cubicBezTo>
                <a:cubicBezTo>
                  <a:pt x="24" y="588"/>
                  <a:pt x="24" y="588"/>
                  <a:pt x="25" y="588"/>
                </a:cubicBezTo>
                <a:cubicBezTo>
                  <a:pt x="25" y="588"/>
                  <a:pt x="25" y="589"/>
                  <a:pt x="25" y="590"/>
                </a:cubicBezTo>
                <a:cubicBezTo>
                  <a:pt x="26" y="589"/>
                  <a:pt x="26" y="589"/>
                  <a:pt x="26" y="588"/>
                </a:cubicBezTo>
                <a:cubicBezTo>
                  <a:pt x="28" y="588"/>
                  <a:pt x="27" y="588"/>
                  <a:pt x="28" y="590"/>
                </a:cubicBezTo>
                <a:cubicBezTo>
                  <a:pt x="29" y="591"/>
                  <a:pt x="30" y="591"/>
                  <a:pt x="31" y="593"/>
                </a:cubicBezTo>
                <a:cubicBezTo>
                  <a:pt x="32" y="593"/>
                  <a:pt x="33" y="592"/>
                  <a:pt x="33" y="592"/>
                </a:cubicBezTo>
                <a:cubicBezTo>
                  <a:pt x="34" y="592"/>
                  <a:pt x="34" y="592"/>
                  <a:pt x="34" y="592"/>
                </a:cubicBezTo>
                <a:cubicBezTo>
                  <a:pt x="34" y="594"/>
                  <a:pt x="34" y="594"/>
                  <a:pt x="33" y="595"/>
                </a:cubicBezTo>
                <a:cubicBezTo>
                  <a:pt x="33" y="596"/>
                  <a:pt x="33" y="595"/>
                  <a:pt x="34" y="596"/>
                </a:cubicBezTo>
                <a:cubicBezTo>
                  <a:pt x="35" y="596"/>
                  <a:pt x="34" y="596"/>
                  <a:pt x="35" y="596"/>
                </a:cubicBezTo>
                <a:cubicBezTo>
                  <a:pt x="36" y="596"/>
                  <a:pt x="36" y="596"/>
                  <a:pt x="36" y="597"/>
                </a:cubicBezTo>
                <a:cubicBezTo>
                  <a:pt x="37" y="598"/>
                  <a:pt x="37" y="597"/>
                  <a:pt x="38" y="596"/>
                </a:cubicBezTo>
                <a:cubicBezTo>
                  <a:pt x="39" y="597"/>
                  <a:pt x="39" y="597"/>
                  <a:pt x="40" y="597"/>
                </a:cubicBezTo>
                <a:cubicBezTo>
                  <a:pt x="40" y="597"/>
                  <a:pt x="40" y="597"/>
                  <a:pt x="40" y="597"/>
                </a:cubicBezTo>
                <a:cubicBezTo>
                  <a:pt x="40" y="598"/>
                  <a:pt x="40" y="598"/>
                  <a:pt x="40" y="599"/>
                </a:cubicBezTo>
                <a:cubicBezTo>
                  <a:pt x="41" y="600"/>
                  <a:pt x="40" y="600"/>
                  <a:pt x="41" y="600"/>
                </a:cubicBezTo>
                <a:cubicBezTo>
                  <a:pt x="43" y="600"/>
                  <a:pt x="43" y="600"/>
                  <a:pt x="43" y="599"/>
                </a:cubicBezTo>
                <a:cubicBezTo>
                  <a:pt x="44" y="599"/>
                  <a:pt x="44" y="599"/>
                  <a:pt x="45" y="600"/>
                </a:cubicBezTo>
                <a:cubicBezTo>
                  <a:pt x="45" y="599"/>
                  <a:pt x="45" y="597"/>
                  <a:pt x="46" y="597"/>
                </a:cubicBezTo>
                <a:cubicBezTo>
                  <a:pt x="46" y="597"/>
                  <a:pt x="46" y="596"/>
                  <a:pt x="46" y="596"/>
                </a:cubicBezTo>
                <a:cubicBezTo>
                  <a:pt x="47" y="596"/>
                  <a:pt x="47" y="598"/>
                  <a:pt x="48" y="598"/>
                </a:cubicBezTo>
                <a:cubicBezTo>
                  <a:pt x="50" y="599"/>
                  <a:pt x="51" y="598"/>
                  <a:pt x="52" y="599"/>
                </a:cubicBezTo>
                <a:cubicBezTo>
                  <a:pt x="52" y="599"/>
                  <a:pt x="52" y="598"/>
                  <a:pt x="52" y="598"/>
                </a:cubicBezTo>
                <a:cubicBezTo>
                  <a:pt x="53" y="598"/>
                  <a:pt x="52" y="596"/>
                  <a:pt x="53" y="595"/>
                </a:cubicBezTo>
                <a:cubicBezTo>
                  <a:pt x="53" y="594"/>
                  <a:pt x="54" y="594"/>
                  <a:pt x="55" y="594"/>
                </a:cubicBezTo>
                <a:cubicBezTo>
                  <a:pt x="55" y="593"/>
                  <a:pt x="55" y="593"/>
                  <a:pt x="55" y="593"/>
                </a:cubicBezTo>
                <a:cubicBezTo>
                  <a:pt x="56" y="593"/>
                  <a:pt x="55" y="593"/>
                  <a:pt x="56" y="593"/>
                </a:cubicBezTo>
                <a:cubicBezTo>
                  <a:pt x="57" y="593"/>
                  <a:pt x="57" y="593"/>
                  <a:pt x="57" y="594"/>
                </a:cubicBezTo>
                <a:cubicBezTo>
                  <a:pt x="61" y="594"/>
                  <a:pt x="59" y="591"/>
                  <a:pt x="61" y="589"/>
                </a:cubicBezTo>
                <a:cubicBezTo>
                  <a:pt x="61" y="589"/>
                  <a:pt x="61" y="589"/>
                  <a:pt x="61" y="589"/>
                </a:cubicBezTo>
                <a:cubicBezTo>
                  <a:pt x="62" y="589"/>
                  <a:pt x="62" y="589"/>
                  <a:pt x="62" y="589"/>
                </a:cubicBezTo>
                <a:cubicBezTo>
                  <a:pt x="62" y="592"/>
                  <a:pt x="62" y="592"/>
                  <a:pt x="62" y="592"/>
                </a:cubicBezTo>
                <a:cubicBezTo>
                  <a:pt x="63" y="592"/>
                  <a:pt x="63" y="592"/>
                  <a:pt x="63" y="592"/>
                </a:cubicBezTo>
                <a:cubicBezTo>
                  <a:pt x="64" y="591"/>
                  <a:pt x="64" y="591"/>
                  <a:pt x="64" y="590"/>
                </a:cubicBezTo>
                <a:cubicBezTo>
                  <a:pt x="65" y="590"/>
                  <a:pt x="65" y="591"/>
                  <a:pt x="66" y="591"/>
                </a:cubicBezTo>
                <a:cubicBezTo>
                  <a:pt x="66" y="592"/>
                  <a:pt x="65" y="592"/>
                  <a:pt x="65" y="592"/>
                </a:cubicBezTo>
                <a:cubicBezTo>
                  <a:pt x="65" y="593"/>
                  <a:pt x="65" y="593"/>
                  <a:pt x="65" y="593"/>
                </a:cubicBezTo>
                <a:cubicBezTo>
                  <a:pt x="66" y="593"/>
                  <a:pt x="65" y="593"/>
                  <a:pt x="66" y="592"/>
                </a:cubicBezTo>
                <a:cubicBezTo>
                  <a:pt x="66" y="592"/>
                  <a:pt x="68" y="594"/>
                  <a:pt x="69" y="593"/>
                </a:cubicBezTo>
                <a:cubicBezTo>
                  <a:pt x="70" y="593"/>
                  <a:pt x="70" y="592"/>
                  <a:pt x="72" y="592"/>
                </a:cubicBezTo>
                <a:cubicBezTo>
                  <a:pt x="72" y="591"/>
                  <a:pt x="72" y="590"/>
                  <a:pt x="72" y="590"/>
                </a:cubicBezTo>
                <a:cubicBezTo>
                  <a:pt x="73" y="590"/>
                  <a:pt x="73" y="590"/>
                  <a:pt x="73" y="590"/>
                </a:cubicBezTo>
                <a:cubicBezTo>
                  <a:pt x="73" y="589"/>
                  <a:pt x="73" y="589"/>
                  <a:pt x="73" y="589"/>
                </a:cubicBezTo>
                <a:cubicBezTo>
                  <a:pt x="73" y="589"/>
                  <a:pt x="73" y="589"/>
                  <a:pt x="73" y="588"/>
                </a:cubicBezTo>
                <a:cubicBezTo>
                  <a:pt x="74" y="588"/>
                  <a:pt x="74" y="588"/>
                  <a:pt x="74" y="588"/>
                </a:cubicBezTo>
                <a:cubicBezTo>
                  <a:pt x="75" y="590"/>
                  <a:pt x="75" y="590"/>
                  <a:pt x="74" y="591"/>
                </a:cubicBezTo>
                <a:cubicBezTo>
                  <a:pt x="75" y="591"/>
                  <a:pt x="75" y="591"/>
                  <a:pt x="75" y="591"/>
                </a:cubicBezTo>
                <a:cubicBezTo>
                  <a:pt x="75" y="592"/>
                  <a:pt x="75" y="591"/>
                  <a:pt x="75" y="592"/>
                </a:cubicBezTo>
                <a:cubicBezTo>
                  <a:pt x="76" y="590"/>
                  <a:pt x="75" y="586"/>
                  <a:pt x="76" y="584"/>
                </a:cubicBezTo>
                <a:cubicBezTo>
                  <a:pt x="76" y="584"/>
                  <a:pt x="76" y="584"/>
                  <a:pt x="76" y="584"/>
                </a:cubicBezTo>
                <a:cubicBezTo>
                  <a:pt x="76" y="584"/>
                  <a:pt x="76" y="584"/>
                  <a:pt x="76" y="584"/>
                </a:cubicBezTo>
                <a:cubicBezTo>
                  <a:pt x="77" y="586"/>
                  <a:pt x="78" y="586"/>
                  <a:pt x="79" y="587"/>
                </a:cubicBezTo>
                <a:cubicBezTo>
                  <a:pt x="79" y="587"/>
                  <a:pt x="79" y="586"/>
                  <a:pt x="79" y="586"/>
                </a:cubicBezTo>
                <a:cubicBezTo>
                  <a:pt x="81" y="586"/>
                  <a:pt x="80" y="586"/>
                  <a:pt x="81" y="587"/>
                </a:cubicBezTo>
                <a:cubicBezTo>
                  <a:pt x="81" y="587"/>
                  <a:pt x="81" y="587"/>
                  <a:pt x="81" y="587"/>
                </a:cubicBezTo>
                <a:cubicBezTo>
                  <a:pt x="80" y="588"/>
                  <a:pt x="80" y="587"/>
                  <a:pt x="79" y="588"/>
                </a:cubicBezTo>
                <a:cubicBezTo>
                  <a:pt x="78" y="588"/>
                  <a:pt x="78" y="588"/>
                  <a:pt x="78" y="587"/>
                </a:cubicBezTo>
                <a:cubicBezTo>
                  <a:pt x="77" y="588"/>
                  <a:pt x="78" y="587"/>
                  <a:pt x="77" y="587"/>
                </a:cubicBezTo>
                <a:cubicBezTo>
                  <a:pt x="77" y="587"/>
                  <a:pt x="77" y="587"/>
                  <a:pt x="77" y="587"/>
                </a:cubicBezTo>
                <a:cubicBezTo>
                  <a:pt x="77" y="589"/>
                  <a:pt x="77" y="590"/>
                  <a:pt x="78" y="590"/>
                </a:cubicBezTo>
                <a:cubicBezTo>
                  <a:pt x="78" y="593"/>
                  <a:pt x="74" y="594"/>
                  <a:pt x="72" y="595"/>
                </a:cubicBezTo>
                <a:cubicBezTo>
                  <a:pt x="71" y="596"/>
                  <a:pt x="71" y="597"/>
                  <a:pt x="70" y="598"/>
                </a:cubicBezTo>
                <a:cubicBezTo>
                  <a:pt x="70" y="598"/>
                  <a:pt x="70" y="599"/>
                  <a:pt x="69" y="599"/>
                </a:cubicBezTo>
                <a:cubicBezTo>
                  <a:pt x="69" y="599"/>
                  <a:pt x="69" y="599"/>
                  <a:pt x="69" y="599"/>
                </a:cubicBezTo>
                <a:cubicBezTo>
                  <a:pt x="69" y="598"/>
                  <a:pt x="69" y="599"/>
                  <a:pt x="69" y="598"/>
                </a:cubicBezTo>
                <a:cubicBezTo>
                  <a:pt x="69" y="597"/>
                  <a:pt x="69" y="597"/>
                  <a:pt x="69" y="596"/>
                </a:cubicBezTo>
                <a:cubicBezTo>
                  <a:pt x="67" y="596"/>
                  <a:pt x="67" y="597"/>
                  <a:pt x="65" y="597"/>
                </a:cubicBezTo>
                <a:cubicBezTo>
                  <a:pt x="64" y="598"/>
                  <a:pt x="64" y="598"/>
                  <a:pt x="63" y="598"/>
                </a:cubicBezTo>
                <a:cubicBezTo>
                  <a:pt x="63" y="599"/>
                  <a:pt x="63" y="600"/>
                  <a:pt x="64" y="600"/>
                </a:cubicBezTo>
                <a:cubicBezTo>
                  <a:pt x="63" y="600"/>
                  <a:pt x="63" y="600"/>
                  <a:pt x="63" y="601"/>
                </a:cubicBezTo>
                <a:cubicBezTo>
                  <a:pt x="62" y="601"/>
                  <a:pt x="62" y="601"/>
                  <a:pt x="62" y="601"/>
                </a:cubicBezTo>
                <a:cubicBezTo>
                  <a:pt x="63" y="601"/>
                  <a:pt x="63" y="601"/>
                  <a:pt x="64" y="602"/>
                </a:cubicBezTo>
                <a:cubicBezTo>
                  <a:pt x="67" y="602"/>
                  <a:pt x="67" y="601"/>
                  <a:pt x="69" y="600"/>
                </a:cubicBezTo>
                <a:cubicBezTo>
                  <a:pt x="69" y="600"/>
                  <a:pt x="69" y="600"/>
                  <a:pt x="70" y="600"/>
                </a:cubicBezTo>
                <a:cubicBezTo>
                  <a:pt x="71" y="600"/>
                  <a:pt x="71" y="600"/>
                  <a:pt x="72" y="600"/>
                </a:cubicBezTo>
                <a:cubicBezTo>
                  <a:pt x="72" y="599"/>
                  <a:pt x="72" y="598"/>
                  <a:pt x="72" y="597"/>
                </a:cubicBezTo>
                <a:cubicBezTo>
                  <a:pt x="73" y="598"/>
                  <a:pt x="74" y="598"/>
                  <a:pt x="75" y="598"/>
                </a:cubicBezTo>
                <a:cubicBezTo>
                  <a:pt x="75" y="597"/>
                  <a:pt x="75" y="597"/>
                  <a:pt x="75" y="597"/>
                </a:cubicBezTo>
                <a:cubicBezTo>
                  <a:pt x="75" y="596"/>
                  <a:pt x="75" y="596"/>
                  <a:pt x="75" y="596"/>
                </a:cubicBezTo>
                <a:cubicBezTo>
                  <a:pt x="78" y="596"/>
                  <a:pt x="79" y="595"/>
                  <a:pt x="81" y="594"/>
                </a:cubicBezTo>
                <a:cubicBezTo>
                  <a:pt x="80" y="593"/>
                  <a:pt x="80" y="593"/>
                  <a:pt x="80" y="592"/>
                </a:cubicBezTo>
                <a:cubicBezTo>
                  <a:pt x="80" y="592"/>
                  <a:pt x="80" y="592"/>
                  <a:pt x="80" y="592"/>
                </a:cubicBezTo>
                <a:cubicBezTo>
                  <a:pt x="81" y="592"/>
                  <a:pt x="81" y="592"/>
                  <a:pt x="81" y="592"/>
                </a:cubicBezTo>
                <a:cubicBezTo>
                  <a:pt x="82" y="592"/>
                  <a:pt x="83" y="591"/>
                  <a:pt x="83" y="590"/>
                </a:cubicBezTo>
                <a:cubicBezTo>
                  <a:pt x="85" y="590"/>
                  <a:pt x="85" y="590"/>
                  <a:pt x="86" y="591"/>
                </a:cubicBezTo>
                <a:cubicBezTo>
                  <a:pt x="86" y="591"/>
                  <a:pt x="86" y="591"/>
                  <a:pt x="86" y="591"/>
                </a:cubicBezTo>
                <a:cubicBezTo>
                  <a:pt x="86" y="590"/>
                  <a:pt x="86" y="590"/>
                  <a:pt x="86" y="589"/>
                </a:cubicBezTo>
                <a:cubicBezTo>
                  <a:pt x="87" y="589"/>
                  <a:pt x="87" y="589"/>
                  <a:pt x="88" y="587"/>
                </a:cubicBezTo>
                <a:cubicBezTo>
                  <a:pt x="89" y="587"/>
                  <a:pt x="91" y="587"/>
                  <a:pt x="92" y="587"/>
                </a:cubicBezTo>
                <a:cubicBezTo>
                  <a:pt x="93" y="585"/>
                  <a:pt x="93" y="584"/>
                  <a:pt x="95" y="583"/>
                </a:cubicBezTo>
                <a:cubicBezTo>
                  <a:pt x="95" y="582"/>
                  <a:pt x="95" y="582"/>
                  <a:pt x="95" y="582"/>
                </a:cubicBezTo>
                <a:cubicBezTo>
                  <a:pt x="93" y="583"/>
                  <a:pt x="91" y="584"/>
                  <a:pt x="91" y="586"/>
                </a:cubicBezTo>
                <a:cubicBezTo>
                  <a:pt x="90" y="585"/>
                  <a:pt x="90" y="585"/>
                  <a:pt x="89" y="584"/>
                </a:cubicBezTo>
                <a:cubicBezTo>
                  <a:pt x="89" y="584"/>
                  <a:pt x="89" y="583"/>
                  <a:pt x="89" y="582"/>
                </a:cubicBezTo>
                <a:cubicBezTo>
                  <a:pt x="90" y="582"/>
                  <a:pt x="90" y="582"/>
                  <a:pt x="90" y="581"/>
                </a:cubicBezTo>
                <a:cubicBezTo>
                  <a:pt x="91" y="581"/>
                  <a:pt x="91" y="581"/>
                  <a:pt x="91" y="581"/>
                </a:cubicBezTo>
                <a:cubicBezTo>
                  <a:pt x="91" y="582"/>
                  <a:pt x="91" y="582"/>
                  <a:pt x="91" y="582"/>
                </a:cubicBezTo>
                <a:cubicBezTo>
                  <a:pt x="92" y="582"/>
                  <a:pt x="92" y="582"/>
                  <a:pt x="92" y="582"/>
                </a:cubicBezTo>
                <a:cubicBezTo>
                  <a:pt x="93" y="581"/>
                  <a:pt x="93" y="582"/>
                  <a:pt x="92" y="580"/>
                </a:cubicBezTo>
                <a:cubicBezTo>
                  <a:pt x="93" y="580"/>
                  <a:pt x="94" y="580"/>
                  <a:pt x="94" y="579"/>
                </a:cubicBezTo>
                <a:cubicBezTo>
                  <a:pt x="95" y="579"/>
                  <a:pt x="95" y="579"/>
                  <a:pt x="96" y="579"/>
                </a:cubicBezTo>
                <a:cubicBezTo>
                  <a:pt x="96" y="580"/>
                  <a:pt x="96" y="581"/>
                  <a:pt x="96" y="581"/>
                </a:cubicBezTo>
                <a:cubicBezTo>
                  <a:pt x="97" y="581"/>
                  <a:pt x="97" y="581"/>
                  <a:pt x="97" y="581"/>
                </a:cubicBezTo>
                <a:cubicBezTo>
                  <a:pt x="97" y="580"/>
                  <a:pt x="97" y="580"/>
                  <a:pt x="97" y="579"/>
                </a:cubicBezTo>
                <a:cubicBezTo>
                  <a:pt x="97" y="579"/>
                  <a:pt x="97" y="579"/>
                  <a:pt x="97" y="579"/>
                </a:cubicBezTo>
                <a:cubicBezTo>
                  <a:pt x="97" y="578"/>
                  <a:pt x="97" y="579"/>
                  <a:pt x="97" y="579"/>
                </a:cubicBezTo>
                <a:cubicBezTo>
                  <a:pt x="98" y="579"/>
                  <a:pt x="100" y="579"/>
                  <a:pt x="101" y="579"/>
                </a:cubicBezTo>
                <a:cubicBezTo>
                  <a:pt x="101" y="578"/>
                  <a:pt x="101" y="578"/>
                  <a:pt x="101" y="578"/>
                </a:cubicBezTo>
                <a:cubicBezTo>
                  <a:pt x="102" y="578"/>
                  <a:pt x="102" y="578"/>
                  <a:pt x="102" y="578"/>
                </a:cubicBezTo>
                <a:cubicBezTo>
                  <a:pt x="103" y="578"/>
                  <a:pt x="103" y="578"/>
                  <a:pt x="103" y="578"/>
                </a:cubicBezTo>
                <a:cubicBezTo>
                  <a:pt x="102" y="576"/>
                  <a:pt x="103" y="575"/>
                  <a:pt x="104" y="573"/>
                </a:cubicBezTo>
                <a:cubicBezTo>
                  <a:pt x="104" y="574"/>
                  <a:pt x="104" y="574"/>
                  <a:pt x="105" y="575"/>
                </a:cubicBezTo>
                <a:cubicBezTo>
                  <a:pt x="106" y="575"/>
                  <a:pt x="106" y="575"/>
                  <a:pt x="106" y="575"/>
                </a:cubicBezTo>
                <a:cubicBezTo>
                  <a:pt x="106" y="574"/>
                  <a:pt x="106" y="574"/>
                  <a:pt x="105" y="573"/>
                </a:cubicBezTo>
                <a:cubicBezTo>
                  <a:pt x="105" y="570"/>
                  <a:pt x="106" y="571"/>
                  <a:pt x="107" y="569"/>
                </a:cubicBezTo>
                <a:cubicBezTo>
                  <a:pt x="108" y="570"/>
                  <a:pt x="108" y="569"/>
                  <a:pt x="108" y="570"/>
                </a:cubicBezTo>
                <a:cubicBezTo>
                  <a:pt x="108" y="570"/>
                  <a:pt x="107" y="572"/>
                  <a:pt x="106" y="573"/>
                </a:cubicBezTo>
                <a:cubicBezTo>
                  <a:pt x="107" y="573"/>
                  <a:pt x="107" y="573"/>
                  <a:pt x="107" y="573"/>
                </a:cubicBezTo>
                <a:cubicBezTo>
                  <a:pt x="110" y="573"/>
                  <a:pt x="108" y="570"/>
                  <a:pt x="109" y="569"/>
                </a:cubicBezTo>
                <a:cubicBezTo>
                  <a:pt x="109" y="569"/>
                  <a:pt x="109" y="569"/>
                  <a:pt x="109" y="569"/>
                </a:cubicBezTo>
                <a:cubicBezTo>
                  <a:pt x="110" y="568"/>
                  <a:pt x="110" y="569"/>
                  <a:pt x="110" y="569"/>
                </a:cubicBezTo>
                <a:cubicBezTo>
                  <a:pt x="112" y="569"/>
                  <a:pt x="112" y="568"/>
                  <a:pt x="113" y="567"/>
                </a:cubicBezTo>
                <a:cubicBezTo>
                  <a:pt x="113" y="566"/>
                  <a:pt x="113" y="566"/>
                  <a:pt x="112" y="565"/>
                </a:cubicBezTo>
                <a:cubicBezTo>
                  <a:pt x="112" y="565"/>
                  <a:pt x="112" y="565"/>
                  <a:pt x="112" y="565"/>
                </a:cubicBezTo>
                <a:cubicBezTo>
                  <a:pt x="113" y="565"/>
                  <a:pt x="117" y="564"/>
                  <a:pt x="117" y="564"/>
                </a:cubicBezTo>
                <a:cubicBezTo>
                  <a:pt x="121" y="564"/>
                  <a:pt x="119" y="562"/>
                  <a:pt x="121" y="560"/>
                </a:cubicBezTo>
                <a:cubicBezTo>
                  <a:pt x="122" y="558"/>
                  <a:pt x="125" y="561"/>
                  <a:pt x="125" y="556"/>
                </a:cubicBezTo>
                <a:cubicBezTo>
                  <a:pt x="126" y="557"/>
                  <a:pt x="125" y="557"/>
                  <a:pt x="126" y="556"/>
                </a:cubicBezTo>
                <a:cubicBezTo>
                  <a:pt x="128" y="556"/>
                  <a:pt x="135" y="545"/>
                  <a:pt x="136" y="541"/>
                </a:cubicBezTo>
                <a:cubicBezTo>
                  <a:pt x="138" y="541"/>
                  <a:pt x="137" y="540"/>
                  <a:pt x="138" y="539"/>
                </a:cubicBezTo>
                <a:cubicBezTo>
                  <a:pt x="139" y="539"/>
                  <a:pt x="139" y="539"/>
                  <a:pt x="140" y="538"/>
                </a:cubicBezTo>
                <a:cubicBezTo>
                  <a:pt x="142" y="537"/>
                  <a:pt x="143" y="535"/>
                  <a:pt x="145" y="534"/>
                </a:cubicBezTo>
                <a:cubicBezTo>
                  <a:pt x="145" y="533"/>
                  <a:pt x="145" y="533"/>
                  <a:pt x="145" y="533"/>
                </a:cubicBezTo>
                <a:cubicBezTo>
                  <a:pt x="146" y="533"/>
                  <a:pt x="146" y="533"/>
                  <a:pt x="146" y="533"/>
                </a:cubicBezTo>
                <a:cubicBezTo>
                  <a:pt x="147" y="530"/>
                  <a:pt x="147" y="529"/>
                  <a:pt x="150" y="528"/>
                </a:cubicBezTo>
                <a:cubicBezTo>
                  <a:pt x="151" y="527"/>
                  <a:pt x="152" y="527"/>
                  <a:pt x="153" y="528"/>
                </a:cubicBezTo>
                <a:cubicBezTo>
                  <a:pt x="154" y="528"/>
                  <a:pt x="154" y="528"/>
                  <a:pt x="155" y="529"/>
                </a:cubicBezTo>
                <a:cubicBezTo>
                  <a:pt x="155" y="529"/>
                  <a:pt x="155" y="529"/>
                  <a:pt x="155" y="529"/>
                </a:cubicBezTo>
                <a:cubicBezTo>
                  <a:pt x="154" y="530"/>
                  <a:pt x="153" y="531"/>
                  <a:pt x="152" y="532"/>
                </a:cubicBezTo>
                <a:cubicBezTo>
                  <a:pt x="152" y="533"/>
                  <a:pt x="152" y="533"/>
                  <a:pt x="152" y="534"/>
                </a:cubicBezTo>
                <a:cubicBezTo>
                  <a:pt x="152" y="535"/>
                  <a:pt x="152" y="535"/>
                  <a:pt x="152" y="535"/>
                </a:cubicBezTo>
                <a:cubicBezTo>
                  <a:pt x="153" y="534"/>
                  <a:pt x="152" y="535"/>
                  <a:pt x="153" y="534"/>
                </a:cubicBezTo>
                <a:cubicBezTo>
                  <a:pt x="155" y="534"/>
                  <a:pt x="160" y="522"/>
                  <a:pt x="160" y="520"/>
                </a:cubicBezTo>
                <a:cubicBezTo>
                  <a:pt x="159" y="520"/>
                  <a:pt x="158" y="521"/>
                  <a:pt x="157" y="522"/>
                </a:cubicBezTo>
                <a:cubicBezTo>
                  <a:pt x="157" y="523"/>
                  <a:pt x="156" y="525"/>
                  <a:pt x="157" y="526"/>
                </a:cubicBezTo>
                <a:cubicBezTo>
                  <a:pt x="157" y="527"/>
                  <a:pt x="157" y="527"/>
                  <a:pt x="157" y="527"/>
                </a:cubicBezTo>
                <a:cubicBezTo>
                  <a:pt x="155" y="527"/>
                  <a:pt x="154" y="526"/>
                  <a:pt x="153" y="525"/>
                </a:cubicBezTo>
                <a:cubicBezTo>
                  <a:pt x="155" y="521"/>
                  <a:pt x="159" y="518"/>
                  <a:pt x="158" y="512"/>
                </a:cubicBezTo>
                <a:cubicBezTo>
                  <a:pt x="159" y="512"/>
                  <a:pt x="159" y="512"/>
                  <a:pt x="159" y="513"/>
                </a:cubicBezTo>
                <a:cubicBezTo>
                  <a:pt x="159" y="513"/>
                  <a:pt x="159" y="513"/>
                  <a:pt x="159" y="513"/>
                </a:cubicBezTo>
                <a:cubicBezTo>
                  <a:pt x="160" y="511"/>
                  <a:pt x="162" y="511"/>
                  <a:pt x="162" y="509"/>
                </a:cubicBezTo>
                <a:cubicBezTo>
                  <a:pt x="162" y="509"/>
                  <a:pt x="162" y="509"/>
                  <a:pt x="163" y="509"/>
                </a:cubicBezTo>
                <a:cubicBezTo>
                  <a:pt x="163" y="508"/>
                  <a:pt x="162" y="507"/>
                  <a:pt x="163" y="505"/>
                </a:cubicBezTo>
                <a:cubicBezTo>
                  <a:pt x="163" y="505"/>
                  <a:pt x="163" y="505"/>
                  <a:pt x="164" y="504"/>
                </a:cubicBezTo>
                <a:cubicBezTo>
                  <a:pt x="164" y="504"/>
                  <a:pt x="164" y="503"/>
                  <a:pt x="163" y="503"/>
                </a:cubicBezTo>
                <a:cubicBezTo>
                  <a:pt x="164" y="502"/>
                  <a:pt x="165" y="501"/>
                  <a:pt x="165" y="500"/>
                </a:cubicBezTo>
                <a:cubicBezTo>
                  <a:pt x="167" y="501"/>
                  <a:pt x="167" y="501"/>
                  <a:pt x="167" y="502"/>
                </a:cubicBezTo>
                <a:cubicBezTo>
                  <a:pt x="168" y="501"/>
                  <a:pt x="169" y="500"/>
                  <a:pt x="169" y="499"/>
                </a:cubicBezTo>
                <a:cubicBezTo>
                  <a:pt x="170" y="499"/>
                  <a:pt x="170" y="499"/>
                  <a:pt x="170" y="499"/>
                </a:cubicBezTo>
                <a:cubicBezTo>
                  <a:pt x="170" y="501"/>
                  <a:pt x="170" y="501"/>
                  <a:pt x="169" y="501"/>
                </a:cubicBezTo>
                <a:cubicBezTo>
                  <a:pt x="169" y="504"/>
                  <a:pt x="169" y="504"/>
                  <a:pt x="168" y="506"/>
                </a:cubicBezTo>
                <a:cubicBezTo>
                  <a:pt x="167" y="506"/>
                  <a:pt x="167" y="506"/>
                  <a:pt x="167" y="506"/>
                </a:cubicBezTo>
                <a:cubicBezTo>
                  <a:pt x="167" y="508"/>
                  <a:pt x="166" y="509"/>
                  <a:pt x="166" y="511"/>
                </a:cubicBezTo>
                <a:cubicBezTo>
                  <a:pt x="166" y="511"/>
                  <a:pt x="166" y="511"/>
                  <a:pt x="166" y="511"/>
                </a:cubicBezTo>
                <a:cubicBezTo>
                  <a:pt x="166" y="511"/>
                  <a:pt x="166" y="511"/>
                  <a:pt x="166" y="511"/>
                </a:cubicBezTo>
                <a:cubicBezTo>
                  <a:pt x="167" y="511"/>
                  <a:pt x="167" y="510"/>
                  <a:pt x="168" y="510"/>
                </a:cubicBezTo>
                <a:cubicBezTo>
                  <a:pt x="169" y="508"/>
                  <a:pt x="169" y="505"/>
                  <a:pt x="171" y="502"/>
                </a:cubicBezTo>
                <a:cubicBezTo>
                  <a:pt x="171" y="501"/>
                  <a:pt x="173" y="501"/>
                  <a:pt x="174" y="500"/>
                </a:cubicBezTo>
                <a:cubicBezTo>
                  <a:pt x="174" y="499"/>
                  <a:pt x="174" y="499"/>
                  <a:pt x="174" y="499"/>
                </a:cubicBezTo>
                <a:cubicBezTo>
                  <a:pt x="175" y="497"/>
                  <a:pt x="175" y="495"/>
                  <a:pt x="176" y="494"/>
                </a:cubicBezTo>
                <a:cubicBezTo>
                  <a:pt x="176" y="493"/>
                  <a:pt x="176" y="492"/>
                  <a:pt x="176" y="491"/>
                </a:cubicBezTo>
                <a:cubicBezTo>
                  <a:pt x="174" y="492"/>
                  <a:pt x="174" y="494"/>
                  <a:pt x="173" y="494"/>
                </a:cubicBezTo>
                <a:cubicBezTo>
                  <a:pt x="173" y="495"/>
                  <a:pt x="173" y="495"/>
                  <a:pt x="173" y="496"/>
                </a:cubicBezTo>
                <a:cubicBezTo>
                  <a:pt x="173" y="498"/>
                  <a:pt x="173" y="498"/>
                  <a:pt x="172" y="499"/>
                </a:cubicBezTo>
                <a:cubicBezTo>
                  <a:pt x="170" y="498"/>
                  <a:pt x="170" y="497"/>
                  <a:pt x="168" y="497"/>
                </a:cubicBezTo>
                <a:cubicBezTo>
                  <a:pt x="168" y="495"/>
                  <a:pt x="169" y="495"/>
                  <a:pt x="168" y="494"/>
                </a:cubicBezTo>
                <a:cubicBezTo>
                  <a:pt x="168" y="493"/>
                  <a:pt x="170" y="493"/>
                  <a:pt x="170" y="492"/>
                </a:cubicBezTo>
                <a:cubicBezTo>
                  <a:pt x="171" y="492"/>
                  <a:pt x="171" y="493"/>
                  <a:pt x="171" y="493"/>
                </a:cubicBezTo>
                <a:cubicBezTo>
                  <a:pt x="172" y="493"/>
                  <a:pt x="172" y="493"/>
                  <a:pt x="172" y="493"/>
                </a:cubicBezTo>
                <a:cubicBezTo>
                  <a:pt x="172" y="491"/>
                  <a:pt x="173" y="491"/>
                  <a:pt x="173" y="489"/>
                </a:cubicBezTo>
                <a:cubicBezTo>
                  <a:pt x="171" y="489"/>
                  <a:pt x="171" y="489"/>
                  <a:pt x="171" y="489"/>
                </a:cubicBezTo>
                <a:cubicBezTo>
                  <a:pt x="171" y="491"/>
                  <a:pt x="171" y="491"/>
                  <a:pt x="171" y="491"/>
                </a:cubicBezTo>
                <a:cubicBezTo>
                  <a:pt x="171" y="491"/>
                  <a:pt x="171" y="491"/>
                  <a:pt x="171" y="491"/>
                </a:cubicBezTo>
                <a:cubicBezTo>
                  <a:pt x="171" y="487"/>
                  <a:pt x="172" y="485"/>
                  <a:pt x="173" y="483"/>
                </a:cubicBezTo>
                <a:cubicBezTo>
                  <a:pt x="174" y="481"/>
                  <a:pt x="173" y="480"/>
                  <a:pt x="174" y="479"/>
                </a:cubicBezTo>
                <a:cubicBezTo>
                  <a:pt x="175" y="478"/>
                  <a:pt x="177" y="477"/>
                  <a:pt x="178" y="476"/>
                </a:cubicBezTo>
                <a:cubicBezTo>
                  <a:pt x="179" y="475"/>
                  <a:pt x="178" y="473"/>
                  <a:pt x="178" y="473"/>
                </a:cubicBezTo>
                <a:cubicBezTo>
                  <a:pt x="179" y="473"/>
                  <a:pt x="179" y="472"/>
                  <a:pt x="179" y="472"/>
                </a:cubicBezTo>
                <a:cubicBezTo>
                  <a:pt x="180" y="471"/>
                  <a:pt x="180" y="469"/>
                  <a:pt x="181" y="467"/>
                </a:cubicBezTo>
                <a:cubicBezTo>
                  <a:pt x="182" y="467"/>
                  <a:pt x="182" y="467"/>
                  <a:pt x="182" y="467"/>
                </a:cubicBezTo>
                <a:cubicBezTo>
                  <a:pt x="182" y="466"/>
                  <a:pt x="183" y="465"/>
                  <a:pt x="183" y="463"/>
                </a:cubicBezTo>
                <a:cubicBezTo>
                  <a:pt x="185" y="464"/>
                  <a:pt x="184" y="464"/>
                  <a:pt x="185" y="464"/>
                </a:cubicBezTo>
                <a:cubicBezTo>
                  <a:pt x="186" y="465"/>
                  <a:pt x="185" y="464"/>
                  <a:pt x="186" y="464"/>
                </a:cubicBezTo>
                <a:cubicBezTo>
                  <a:pt x="186" y="464"/>
                  <a:pt x="186" y="464"/>
                  <a:pt x="187" y="464"/>
                </a:cubicBezTo>
                <a:cubicBezTo>
                  <a:pt x="188" y="463"/>
                  <a:pt x="187" y="462"/>
                  <a:pt x="187" y="460"/>
                </a:cubicBezTo>
                <a:cubicBezTo>
                  <a:pt x="187" y="459"/>
                  <a:pt x="188" y="459"/>
                  <a:pt x="188" y="457"/>
                </a:cubicBezTo>
                <a:cubicBezTo>
                  <a:pt x="189" y="457"/>
                  <a:pt x="190" y="456"/>
                  <a:pt x="190" y="456"/>
                </a:cubicBezTo>
                <a:cubicBezTo>
                  <a:pt x="190" y="455"/>
                  <a:pt x="190" y="455"/>
                  <a:pt x="190" y="453"/>
                </a:cubicBezTo>
                <a:cubicBezTo>
                  <a:pt x="192" y="453"/>
                  <a:pt x="192" y="451"/>
                  <a:pt x="194" y="451"/>
                </a:cubicBezTo>
                <a:cubicBezTo>
                  <a:pt x="194" y="451"/>
                  <a:pt x="195" y="451"/>
                  <a:pt x="196" y="451"/>
                </a:cubicBezTo>
                <a:cubicBezTo>
                  <a:pt x="196" y="451"/>
                  <a:pt x="196" y="448"/>
                  <a:pt x="196" y="448"/>
                </a:cubicBezTo>
                <a:cubicBezTo>
                  <a:pt x="196" y="447"/>
                  <a:pt x="196" y="447"/>
                  <a:pt x="196" y="447"/>
                </a:cubicBezTo>
                <a:cubicBezTo>
                  <a:pt x="195" y="448"/>
                  <a:pt x="195" y="448"/>
                  <a:pt x="195" y="449"/>
                </a:cubicBezTo>
                <a:cubicBezTo>
                  <a:pt x="193" y="449"/>
                  <a:pt x="193" y="448"/>
                  <a:pt x="191" y="448"/>
                </a:cubicBezTo>
                <a:cubicBezTo>
                  <a:pt x="191" y="448"/>
                  <a:pt x="191" y="448"/>
                  <a:pt x="192" y="447"/>
                </a:cubicBezTo>
                <a:cubicBezTo>
                  <a:pt x="194" y="446"/>
                  <a:pt x="196" y="446"/>
                  <a:pt x="199" y="446"/>
                </a:cubicBezTo>
                <a:cubicBezTo>
                  <a:pt x="199" y="445"/>
                  <a:pt x="199" y="444"/>
                  <a:pt x="199" y="443"/>
                </a:cubicBezTo>
                <a:cubicBezTo>
                  <a:pt x="200" y="443"/>
                  <a:pt x="201" y="443"/>
                  <a:pt x="201" y="443"/>
                </a:cubicBezTo>
                <a:cubicBezTo>
                  <a:pt x="203" y="445"/>
                  <a:pt x="202" y="449"/>
                  <a:pt x="203" y="451"/>
                </a:cubicBezTo>
                <a:cubicBezTo>
                  <a:pt x="204" y="453"/>
                  <a:pt x="206" y="457"/>
                  <a:pt x="206" y="459"/>
                </a:cubicBezTo>
                <a:cubicBezTo>
                  <a:pt x="206" y="460"/>
                  <a:pt x="206" y="462"/>
                  <a:pt x="206" y="463"/>
                </a:cubicBezTo>
                <a:cubicBezTo>
                  <a:pt x="207" y="466"/>
                  <a:pt x="208" y="470"/>
                  <a:pt x="209" y="473"/>
                </a:cubicBezTo>
                <a:cubicBezTo>
                  <a:pt x="209" y="476"/>
                  <a:pt x="209" y="476"/>
                  <a:pt x="209" y="476"/>
                </a:cubicBezTo>
                <a:cubicBezTo>
                  <a:pt x="210" y="479"/>
                  <a:pt x="210" y="482"/>
                  <a:pt x="211" y="485"/>
                </a:cubicBezTo>
                <a:cubicBezTo>
                  <a:pt x="211" y="490"/>
                  <a:pt x="211" y="490"/>
                  <a:pt x="211" y="490"/>
                </a:cubicBezTo>
                <a:cubicBezTo>
                  <a:pt x="211" y="491"/>
                  <a:pt x="212" y="495"/>
                  <a:pt x="212" y="496"/>
                </a:cubicBezTo>
                <a:cubicBezTo>
                  <a:pt x="212" y="496"/>
                  <a:pt x="211" y="498"/>
                  <a:pt x="211" y="499"/>
                </a:cubicBezTo>
                <a:cubicBezTo>
                  <a:pt x="212" y="499"/>
                  <a:pt x="213" y="500"/>
                  <a:pt x="213" y="500"/>
                </a:cubicBezTo>
                <a:cubicBezTo>
                  <a:pt x="214" y="501"/>
                  <a:pt x="213" y="503"/>
                  <a:pt x="212" y="503"/>
                </a:cubicBezTo>
                <a:cubicBezTo>
                  <a:pt x="212" y="505"/>
                  <a:pt x="213" y="506"/>
                  <a:pt x="213" y="507"/>
                </a:cubicBezTo>
                <a:cubicBezTo>
                  <a:pt x="213" y="508"/>
                  <a:pt x="213" y="509"/>
                  <a:pt x="213" y="510"/>
                </a:cubicBezTo>
                <a:cubicBezTo>
                  <a:pt x="213" y="511"/>
                  <a:pt x="213" y="511"/>
                  <a:pt x="213" y="511"/>
                </a:cubicBezTo>
                <a:cubicBezTo>
                  <a:pt x="213" y="511"/>
                  <a:pt x="214" y="511"/>
                  <a:pt x="214" y="512"/>
                </a:cubicBezTo>
                <a:cubicBezTo>
                  <a:pt x="214" y="514"/>
                  <a:pt x="213" y="514"/>
                  <a:pt x="213" y="516"/>
                </a:cubicBezTo>
                <a:cubicBezTo>
                  <a:pt x="213" y="517"/>
                  <a:pt x="214" y="520"/>
                  <a:pt x="214" y="521"/>
                </a:cubicBezTo>
                <a:cubicBezTo>
                  <a:pt x="214" y="523"/>
                  <a:pt x="214" y="524"/>
                  <a:pt x="214" y="525"/>
                </a:cubicBezTo>
                <a:cubicBezTo>
                  <a:pt x="215" y="530"/>
                  <a:pt x="214" y="536"/>
                  <a:pt x="214" y="542"/>
                </a:cubicBezTo>
                <a:cubicBezTo>
                  <a:pt x="214" y="543"/>
                  <a:pt x="215" y="543"/>
                  <a:pt x="215" y="544"/>
                </a:cubicBezTo>
                <a:cubicBezTo>
                  <a:pt x="215" y="545"/>
                  <a:pt x="214" y="547"/>
                  <a:pt x="214" y="548"/>
                </a:cubicBezTo>
                <a:cubicBezTo>
                  <a:pt x="214" y="548"/>
                  <a:pt x="214" y="550"/>
                  <a:pt x="214" y="550"/>
                </a:cubicBezTo>
                <a:cubicBezTo>
                  <a:pt x="215" y="552"/>
                  <a:pt x="213" y="559"/>
                  <a:pt x="212" y="560"/>
                </a:cubicBezTo>
                <a:cubicBezTo>
                  <a:pt x="212" y="562"/>
                  <a:pt x="213" y="563"/>
                  <a:pt x="213" y="564"/>
                </a:cubicBezTo>
                <a:cubicBezTo>
                  <a:pt x="213" y="564"/>
                  <a:pt x="212" y="564"/>
                  <a:pt x="212" y="565"/>
                </a:cubicBezTo>
                <a:cubicBezTo>
                  <a:pt x="211" y="565"/>
                  <a:pt x="212" y="569"/>
                  <a:pt x="212" y="569"/>
                </a:cubicBezTo>
                <a:cubicBezTo>
                  <a:pt x="212" y="570"/>
                  <a:pt x="211" y="570"/>
                  <a:pt x="211" y="571"/>
                </a:cubicBezTo>
                <a:cubicBezTo>
                  <a:pt x="211" y="572"/>
                  <a:pt x="211" y="573"/>
                  <a:pt x="211" y="574"/>
                </a:cubicBezTo>
                <a:cubicBezTo>
                  <a:pt x="211" y="575"/>
                  <a:pt x="210" y="577"/>
                  <a:pt x="210" y="577"/>
                </a:cubicBezTo>
                <a:cubicBezTo>
                  <a:pt x="209" y="577"/>
                  <a:pt x="209" y="577"/>
                  <a:pt x="208" y="578"/>
                </a:cubicBezTo>
                <a:cubicBezTo>
                  <a:pt x="208" y="579"/>
                  <a:pt x="208" y="580"/>
                  <a:pt x="208" y="582"/>
                </a:cubicBezTo>
                <a:cubicBezTo>
                  <a:pt x="207" y="584"/>
                  <a:pt x="206" y="587"/>
                  <a:pt x="205" y="589"/>
                </a:cubicBezTo>
                <a:cubicBezTo>
                  <a:pt x="205" y="590"/>
                  <a:pt x="205" y="591"/>
                  <a:pt x="205" y="592"/>
                </a:cubicBezTo>
                <a:cubicBezTo>
                  <a:pt x="205" y="593"/>
                  <a:pt x="204" y="593"/>
                  <a:pt x="204" y="593"/>
                </a:cubicBezTo>
                <a:cubicBezTo>
                  <a:pt x="203" y="595"/>
                  <a:pt x="204" y="597"/>
                  <a:pt x="203" y="598"/>
                </a:cubicBezTo>
                <a:cubicBezTo>
                  <a:pt x="201" y="599"/>
                  <a:pt x="201" y="599"/>
                  <a:pt x="201" y="599"/>
                </a:cubicBezTo>
                <a:cubicBezTo>
                  <a:pt x="201" y="599"/>
                  <a:pt x="200" y="601"/>
                  <a:pt x="200" y="602"/>
                </a:cubicBezTo>
                <a:cubicBezTo>
                  <a:pt x="200" y="603"/>
                  <a:pt x="200" y="605"/>
                  <a:pt x="200" y="607"/>
                </a:cubicBezTo>
                <a:cubicBezTo>
                  <a:pt x="199" y="607"/>
                  <a:pt x="199" y="607"/>
                  <a:pt x="199" y="607"/>
                </a:cubicBezTo>
                <a:cubicBezTo>
                  <a:pt x="198" y="608"/>
                  <a:pt x="198" y="608"/>
                  <a:pt x="197" y="608"/>
                </a:cubicBezTo>
                <a:cubicBezTo>
                  <a:pt x="197" y="610"/>
                  <a:pt x="197" y="610"/>
                  <a:pt x="197" y="610"/>
                </a:cubicBezTo>
                <a:cubicBezTo>
                  <a:pt x="196" y="610"/>
                  <a:pt x="196" y="610"/>
                  <a:pt x="196" y="610"/>
                </a:cubicBezTo>
                <a:cubicBezTo>
                  <a:pt x="196" y="611"/>
                  <a:pt x="197" y="612"/>
                  <a:pt x="196" y="613"/>
                </a:cubicBezTo>
                <a:cubicBezTo>
                  <a:pt x="196" y="613"/>
                  <a:pt x="195" y="613"/>
                  <a:pt x="194" y="614"/>
                </a:cubicBezTo>
                <a:cubicBezTo>
                  <a:pt x="194" y="615"/>
                  <a:pt x="194" y="615"/>
                  <a:pt x="194" y="615"/>
                </a:cubicBezTo>
                <a:cubicBezTo>
                  <a:pt x="194" y="616"/>
                  <a:pt x="192" y="617"/>
                  <a:pt x="192" y="618"/>
                </a:cubicBezTo>
                <a:cubicBezTo>
                  <a:pt x="191" y="619"/>
                  <a:pt x="190" y="621"/>
                  <a:pt x="190" y="621"/>
                </a:cubicBezTo>
                <a:cubicBezTo>
                  <a:pt x="191" y="621"/>
                  <a:pt x="191" y="622"/>
                  <a:pt x="191" y="623"/>
                </a:cubicBezTo>
                <a:cubicBezTo>
                  <a:pt x="191" y="623"/>
                  <a:pt x="189" y="623"/>
                  <a:pt x="189" y="624"/>
                </a:cubicBezTo>
                <a:cubicBezTo>
                  <a:pt x="188" y="625"/>
                  <a:pt x="188" y="626"/>
                  <a:pt x="187" y="626"/>
                </a:cubicBezTo>
                <a:cubicBezTo>
                  <a:pt x="187" y="627"/>
                  <a:pt x="187" y="627"/>
                  <a:pt x="188" y="628"/>
                </a:cubicBezTo>
                <a:cubicBezTo>
                  <a:pt x="188" y="628"/>
                  <a:pt x="188" y="628"/>
                  <a:pt x="188" y="628"/>
                </a:cubicBezTo>
                <a:cubicBezTo>
                  <a:pt x="188" y="628"/>
                  <a:pt x="188" y="628"/>
                  <a:pt x="188" y="628"/>
                </a:cubicBezTo>
                <a:cubicBezTo>
                  <a:pt x="189" y="626"/>
                  <a:pt x="190" y="625"/>
                  <a:pt x="192" y="625"/>
                </a:cubicBezTo>
                <a:cubicBezTo>
                  <a:pt x="192" y="623"/>
                  <a:pt x="192" y="623"/>
                  <a:pt x="192" y="623"/>
                </a:cubicBezTo>
                <a:cubicBezTo>
                  <a:pt x="193" y="622"/>
                  <a:pt x="194" y="622"/>
                  <a:pt x="194" y="620"/>
                </a:cubicBezTo>
                <a:cubicBezTo>
                  <a:pt x="195" y="620"/>
                  <a:pt x="195" y="620"/>
                  <a:pt x="195" y="620"/>
                </a:cubicBezTo>
                <a:cubicBezTo>
                  <a:pt x="195" y="621"/>
                  <a:pt x="195" y="621"/>
                  <a:pt x="196" y="621"/>
                </a:cubicBezTo>
                <a:cubicBezTo>
                  <a:pt x="196" y="622"/>
                  <a:pt x="196" y="621"/>
                  <a:pt x="198" y="621"/>
                </a:cubicBezTo>
                <a:cubicBezTo>
                  <a:pt x="198" y="619"/>
                  <a:pt x="198" y="619"/>
                  <a:pt x="198" y="619"/>
                </a:cubicBezTo>
                <a:cubicBezTo>
                  <a:pt x="197" y="619"/>
                  <a:pt x="197" y="618"/>
                  <a:pt x="196" y="618"/>
                </a:cubicBezTo>
                <a:cubicBezTo>
                  <a:pt x="196" y="618"/>
                  <a:pt x="196" y="618"/>
                  <a:pt x="196" y="619"/>
                </a:cubicBezTo>
                <a:cubicBezTo>
                  <a:pt x="196" y="619"/>
                  <a:pt x="195" y="619"/>
                  <a:pt x="195" y="618"/>
                </a:cubicBezTo>
                <a:cubicBezTo>
                  <a:pt x="195" y="618"/>
                  <a:pt x="195" y="618"/>
                  <a:pt x="195" y="618"/>
                </a:cubicBezTo>
                <a:cubicBezTo>
                  <a:pt x="196" y="617"/>
                  <a:pt x="196" y="616"/>
                  <a:pt x="197" y="615"/>
                </a:cubicBezTo>
                <a:cubicBezTo>
                  <a:pt x="197" y="615"/>
                  <a:pt x="198" y="615"/>
                  <a:pt x="198" y="615"/>
                </a:cubicBezTo>
                <a:cubicBezTo>
                  <a:pt x="198" y="616"/>
                  <a:pt x="198" y="616"/>
                  <a:pt x="198" y="616"/>
                </a:cubicBezTo>
                <a:cubicBezTo>
                  <a:pt x="199" y="616"/>
                  <a:pt x="199" y="616"/>
                  <a:pt x="199" y="616"/>
                </a:cubicBezTo>
                <a:cubicBezTo>
                  <a:pt x="199" y="615"/>
                  <a:pt x="200" y="615"/>
                  <a:pt x="200" y="615"/>
                </a:cubicBezTo>
                <a:cubicBezTo>
                  <a:pt x="200" y="613"/>
                  <a:pt x="200" y="613"/>
                  <a:pt x="199" y="612"/>
                </a:cubicBezTo>
                <a:cubicBezTo>
                  <a:pt x="199" y="609"/>
                  <a:pt x="202" y="608"/>
                  <a:pt x="203" y="606"/>
                </a:cubicBezTo>
                <a:cubicBezTo>
                  <a:pt x="204" y="606"/>
                  <a:pt x="204" y="606"/>
                  <a:pt x="204" y="606"/>
                </a:cubicBezTo>
                <a:cubicBezTo>
                  <a:pt x="204" y="608"/>
                  <a:pt x="204" y="608"/>
                  <a:pt x="204" y="608"/>
                </a:cubicBezTo>
                <a:cubicBezTo>
                  <a:pt x="206" y="608"/>
                  <a:pt x="205" y="607"/>
                  <a:pt x="206" y="607"/>
                </a:cubicBezTo>
                <a:cubicBezTo>
                  <a:pt x="207" y="607"/>
                  <a:pt x="207" y="607"/>
                  <a:pt x="208" y="607"/>
                </a:cubicBezTo>
                <a:cubicBezTo>
                  <a:pt x="208" y="607"/>
                  <a:pt x="208" y="606"/>
                  <a:pt x="208" y="605"/>
                </a:cubicBezTo>
                <a:cubicBezTo>
                  <a:pt x="210" y="605"/>
                  <a:pt x="210" y="605"/>
                  <a:pt x="210" y="605"/>
                </a:cubicBezTo>
                <a:cubicBezTo>
                  <a:pt x="212" y="601"/>
                  <a:pt x="212" y="601"/>
                  <a:pt x="212" y="601"/>
                </a:cubicBezTo>
                <a:cubicBezTo>
                  <a:pt x="213" y="599"/>
                  <a:pt x="212" y="594"/>
                  <a:pt x="212" y="593"/>
                </a:cubicBezTo>
                <a:cubicBezTo>
                  <a:pt x="213" y="593"/>
                  <a:pt x="214" y="593"/>
                  <a:pt x="215" y="593"/>
                </a:cubicBezTo>
                <a:cubicBezTo>
                  <a:pt x="215" y="593"/>
                  <a:pt x="218" y="591"/>
                  <a:pt x="218" y="590"/>
                </a:cubicBezTo>
                <a:cubicBezTo>
                  <a:pt x="219" y="588"/>
                  <a:pt x="220" y="583"/>
                  <a:pt x="221" y="580"/>
                </a:cubicBezTo>
                <a:cubicBezTo>
                  <a:pt x="221" y="579"/>
                  <a:pt x="222" y="579"/>
                  <a:pt x="223" y="578"/>
                </a:cubicBezTo>
                <a:cubicBezTo>
                  <a:pt x="223" y="574"/>
                  <a:pt x="223" y="574"/>
                  <a:pt x="223" y="574"/>
                </a:cubicBezTo>
                <a:cubicBezTo>
                  <a:pt x="224" y="571"/>
                  <a:pt x="224" y="569"/>
                  <a:pt x="224" y="565"/>
                </a:cubicBezTo>
                <a:cubicBezTo>
                  <a:pt x="225" y="565"/>
                  <a:pt x="225" y="565"/>
                  <a:pt x="225" y="565"/>
                </a:cubicBezTo>
                <a:cubicBezTo>
                  <a:pt x="225" y="565"/>
                  <a:pt x="225" y="565"/>
                  <a:pt x="225" y="565"/>
                </a:cubicBezTo>
                <a:cubicBezTo>
                  <a:pt x="227" y="562"/>
                  <a:pt x="225" y="559"/>
                  <a:pt x="226" y="556"/>
                </a:cubicBezTo>
                <a:cubicBezTo>
                  <a:pt x="227" y="554"/>
                  <a:pt x="227" y="551"/>
                  <a:pt x="228" y="549"/>
                </a:cubicBezTo>
                <a:cubicBezTo>
                  <a:pt x="228" y="545"/>
                  <a:pt x="228" y="545"/>
                  <a:pt x="228" y="545"/>
                </a:cubicBezTo>
                <a:cubicBezTo>
                  <a:pt x="228" y="545"/>
                  <a:pt x="226" y="544"/>
                  <a:pt x="227" y="543"/>
                </a:cubicBezTo>
                <a:cubicBezTo>
                  <a:pt x="227" y="542"/>
                  <a:pt x="228" y="541"/>
                  <a:pt x="228" y="539"/>
                </a:cubicBezTo>
                <a:cubicBezTo>
                  <a:pt x="228" y="538"/>
                  <a:pt x="228" y="537"/>
                  <a:pt x="228" y="535"/>
                </a:cubicBezTo>
                <a:cubicBezTo>
                  <a:pt x="228" y="535"/>
                  <a:pt x="229" y="534"/>
                  <a:pt x="229" y="533"/>
                </a:cubicBezTo>
                <a:cubicBezTo>
                  <a:pt x="229" y="531"/>
                  <a:pt x="227" y="529"/>
                  <a:pt x="228" y="527"/>
                </a:cubicBezTo>
                <a:cubicBezTo>
                  <a:pt x="228" y="526"/>
                  <a:pt x="229" y="522"/>
                  <a:pt x="228" y="520"/>
                </a:cubicBezTo>
                <a:cubicBezTo>
                  <a:pt x="228" y="519"/>
                  <a:pt x="227" y="519"/>
                  <a:pt x="228" y="518"/>
                </a:cubicBezTo>
                <a:cubicBezTo>
                  <a:pt x="228" y="517"/>
                  <a:pt x="228" y="517"/>
                  <a:pt x="228" y="516"/>
                </a:cubicBezTo>
                <a:cubicBezTo>
                  <a:pt x="228" y="515"/>
                  <a:pt x="227" y="512"/>
                  <a:pt x="227" y="510"/>
                </a:cubicBezTo>
                <a:cubicBezTo>
                  <a:pt x="227" y="510"/>
                  <a:pt x="229" y="502"/>
                  <a:pt x="228" y="500"/>
                </a:cubicBezTo>
                <a:cubicBezTo>
                  <a:pt x="228" y="500"/>
                  <a:pt x="226" y="499"/>
                  <a:pt x="227" y="498"/>
                </a:cubicBezTo>
                <a:cubicBezTo>
                  <a:pt x="227" y="493"/>
                  <a:pt x="225" y="484"/>
                  <a:pt x="223" y="479"/>
                </a:cubicBezTo>
                <a:cubicBezTo>
                  <a:pt x="222" y="475"/>
                  <a:pt x="224" y="472"/>
                  <a:pt x="223" y="468"/>
                </a:cubicBezTo>
                <a:cubicBezTo>
                  <a:pt x="222" y="464"/>
                  <a:pt x="219" y="454"/>
                  <a:pt x="219" y="449"/>
                </a:cubicBezTo>
                <a:cubicBezTo>
                  <a:pt x="220" y="449"/>
                  <a:pt x="220" y="449"/>
                  <a:pt x="220" y="449"/>
                </a:cubicBezTo>
                <a:cubicBezTo>
                  <a:pt x="220" y="450"/>
                  <a:pt x="221" y="450"/>
                  <a:pt x="221" y="451"/>
                </a:cubicBezTo>
                <a:cubicBezTo>
                  <a:pt x="222" y="453"/>
                  <a:pt x="221" y="454"/>
                  <a:pt x="223" y="454"/>
                </a:cubicBezTo>
                <a:cubicBezTo>
                  <a:pt x="223" y="455"/>
                  <a:pt x="223" y="454"/>
                  <a:pt x="224" y="455"/>
                </a:cubicBezTo>
                <a:cubicBezTo>
                  <a:pt x="224" y="454"/>
                  <a:pt x="224" y="454"/>
                  <a:pt x="224" y="454"/>
                </a:cubicBezTo>
                <a:cubicBezTo>
                  <a:pt x="224" y="454"/>
                  <a:pt x="224" y="454"/>
                  <a:pt x="224" y="454"/>
                </a:cubicBezTo>
                <a:cubicBezTo>
                  <a:pt x="224" y="453"/>
                  <a:pt x="224" y="453"/>
                  <a:pt x="224" y="453"/>
                </a:cubicBezTo>
                <a:cubicBezTo>
                  <a:pt x="223" y="453"/>
                  <a:pt x="223" y="453"/>
                  <a:pt x="223" y="453"/>
                </a:cubicBezTo>
                <a:cubicBezTo>
                  <a:pt x="222" y="450"/>
                  <a:pt x="219" y="447"/>
                  <a:pt x="217" y="444"/>
                </a:cubicBezTo>
                <a:cubicBezTo>
                  <a:pt x="217" y="442"/>
                  <a:pt x="217" y="440"/>
                  <a:pt x="217" y="438"/>
                </a:cubicBezTo>
                <a:cubicBezTo>
                  <a:pt x="217" y="437"/>
                  <a:pt x="216" y="435"/>
                  <a:pt x="216" y="435"/>
                </a:cubicBezTo>
                <a:cubicBezTo>
                  <a:pt x="216" y="433"/>
                  <a:pt x="216" y="428"/>
                  <a:pt x="215" y="427"/>
                </a:cubicBezTo>
                <a:cubicBezTo>
                  <a:pt x="215" y="424"/>
                  <a:pt x="217" y="423"/>
                  <a:pt x="219" y="423"/>
                </a:cubicBezTo>
                <a:cubicBezTo>
                  <a:pt x="219" y="422"/>
                  <a:pt x="219" y="422"/>
                  <a:pt x="219" y="421"/>
                </a:cubicBezTo>
                <a:cubicBezTo>
                  <a:pt x="218" y="421"/>
                  <a:pt x="218" y="421"/>
                  <a:pt x="218" y="421"/>
                </a:cubicBezTo>
                <a:cubicBezTo>
                  <a:pt x="217" y="422"/>
                  <a:pt x="217" y="422"/>
                  <a:pt x="217" y="423"/>
                </a:cubicBezTo>
                <a:cubicBezTo>
                  <a:pt x="215" y="423"/>
                  <a:pt x="214" y="422"/>
                  <a:pt x="213" y="420"/>
                </a:cubicBezTo>
                <a:cubicBezTo>
                  <a:pt x="213" y="420"/>
                  <a:pt x="213" y="419"/>
                  <a:pt x="214" y="417"/>
                </a:cubicBezTo>
                <a:cubicBezTo>
                  <a:pt x="214" y="418"/>
                  <a:pt x="214" y="418"/>
                  <a:pt x="215" y="418"/>
                </a:cubicBezTo>
                <a:cubicBezTo>
                  <a:pt x="215" y="418"/>
                  <a:pt x="215" y="418"/>
                  <a:pt x="216" y="418"/>
                </a:cubicBezTo>
                <a:cubicBezTo>
                  <a:pt x="216" y="418"/>
                  <a:pt x="216" y="418"/>
                  <a:pt x="216" y="418"/>
                </a:cubicBezTo>
                <a:cubicBezTo>
                  <a:pt x="216" y="417"/>
                  <a:pt x="216" y="417"/>
                  <a:pt x="215" y="416"/>
                </a:cubicBezTo>
                <a:cubicBezTo>
                  <a:pt x="215" y="416"/>
                  <a:pt x="214" y="416"/>
                  <a:pt x="214" y="415"/>
                </a:cubicBezTo>
                <a:cubicBezTo>
                  <a:pt x="214" y="413"/>
                  <a:pt x="212" y="411"/>
                  <a:pt x="212" y="409"/>
                </a:cubicBezTo>
                <a:cubicBezTo>
                  <a:pt x="212" y="408"/>
                  <a:pt x="213" y="407"/>
                  <a:pt x="212" y="406"/>
                </a:cubicBezTo>
                <a:cubicBezTo>
                  <a:pt x="212" y="406"/>
                  <a:pt x="211" y="405"/>
                  <a:pt x="211" y="405"/>
                </a:cubicBezTo>
                <a:cubicBezTo>
                  <a:pt x="211" y="404"/>
                  <a:pt x="211" y="403"/>
                  <a:pt x="211" y="401"/>
                </a:cubicBezTo>
                <a:cubicBezTo>
                  <a:pt x="210" y="401"/>
                  <a:pt x="209" y="399"/>
                  <a:pt x="208" y="398"/>
                </a:cubicBezTo>
                <a:cubicBezTo>
                  <a:pt x="208" y="398"/>
                  <a:pt x="209" y="397"/>
                  <a:pt x="209" y="397"/>
                </a:cubicBezTo>
                <a:cubicBezTo>
                  <a:pt x="208" y="394"/>
                  <a:pt x="208" y="391"/>
                  <a:pt x="207" y="388"/>
                </a:cubicBezTo>
                <a:cubicBezTo>
                  <a:pt x="206" y="386"/>
                  <a:pt x="208" y="382"/>
                  <a:pt x="208" y="380"/>
                </a:cubicBezTo>
                <a:cubicBezTo>
                  <a:pt x="207" y="380"/>
                  <a:pt x="207" y="380"/>
                  <a:pt x="207" y="380"/>
                </a:cubicBezTo>
                <a:cubicBezTo>
                  <a:pt x="206" y="378"/>
                  <a:pt x="206" y="376"/>
                  <a:pt x="206" y="374"/>
                </a:cubicBezTo>
                <a:cubicBezTo>
                  <a:pt x="207" y="371"/>
                  <a:pt x="206" y="370"/>
                  <a:pt x="205" y="369"/>
                </a:cubicBezTo>
                <a:cubicBezTo>
                  <a:pt x="206" y="366"/>
                  <a:pt x="204" y="364"/>
                  <a:pt x="206" y="362"/>
                </a:cubicBezTo>
                <a:cubicBezTo>
                  <a:pt x="206" y="360"/>
                  <a:pt x="206" y="360"/>
                  <a:pt x="206" y="360"/>
                </a:cubicBezTo>
                <a:cubicBezTo>
                  <a:pt x="205" y="360"/>
                  <a:pt x="205" y="360"/>
                  <a:pt x="205" y="361"/>
                </a:cubicBezTo>
                <a:cubicBezTo>
                  <a:pt x="204" y="359"/>
                  <a:pt x="204" y="359"/>
                  <a:pt x="203" y="358"/>
                </a:cubicBezTo>
                <a:cubicBezTo>
                  <a:pt x="203" y="357"/>
                  <a:pt x="203" y="357"/>
                  <a:pt x="203" y="355"/>
                </a:cubicBezTo>
                <a:cubicBezTo>
                  <a:pt x="207" y="355"/>
                  <a:pt x="206" y="352"/>
                  <a:pt x="208" y="351"/>
                </a:cubicBezTo>
                <a:cubicBezTo>
                  <a:pt x="208" y="349"/>
                  <a:pt x="207" y="348"/>
                  <a:pt x="208" y="346"/>
                </a:cubicBezTo>
                <a:cubicBezTo>
                  <a:pt x="207" y="345"/>
                  <a:pt x="207" y="345"/>
                  <a:pt x="206" y="344"/>
                </a:cubicBezTo>
                <a:cubicBezTo>
                  <a:pt x="206" y="342"/>
                  <a:pt x="207" y="340"/>
                  <a:pt x="205" y="339"/>
                </a:cubicBezTo>
                <a:cubicBezTo>
                  <a:pt x="205" y="338"/>
                  <a:pt x="206" y="338"/>
                  <a:pt x="206" y="338"/>
                </a:cubicBezTo>
                <a:cubicBezTo>
                  <a:pt x="207" y="337"/>
                  <a:pt x="206" y="336"/>
                  <a:pt x="207" y="335"/>
                </a:cubicBezTo>
                <a:cubicBezTo>
                  <a:pt x="207" y="335"/>
                  <a:pt x="206" y="334"/>
                  <a:pt x="206" y="334"/>
                </a:cubicBezTo>
                <a:cubicBezTo>
                  <a:pt x="204" y="334"/>
                  <a:pt x="204" y="334"/>
                  <a:pt x="204" y="334"/>
                </a:cubicBezTo>
                <a:cubicBezTo>
                  <a:pt x="204" y="333"/>
                  <a:pt x="204" y="332"/>
                  <a:pt x="204" y="331"/>
                </a:cubicBezTo>
                <a:cubicBezTo>
                  <a:pt x="204" y="331"/>
                  <a:pt x="205" y="330"/>
                  <a:pt x="205" y="330"/>
                </a:cubicBezTo>
                <a:cubicBezTo>
                  <a:pt x="205" y="329"/>
                  <a:pt x="204" y="329"/>
                  <a:pt x="204" y="329"/>
                </a:cubicBezTo>
                <a:cubicBezTo>
                  <a:pt x="204" y="328"/>
                  <a:pt x="205" y="326"/>
                  <a:pt x="205" y="326"/>
                </a:cubicBezTo>
                <a:cubicBezTo>
                  <a:pt x="205" y="324"/>
                  <a:pt x="204" y="324"/>
                  <a:pt x="204" y="322"/>
                </a:cubicBezTo>
                <a:cubicBezTo>
                  <a:pt x="204" y="321"/>
                  <a:pt x="205" y="321"/>
                  <a:pt x="206" y="320"/>
                </a:cubicBezTo>
                <a:cubicBezTo>
                  <a:pt x="206" y="320"/>
                  <a:pt x="205" y="319"/>
                  <a:pt x="205" y="318"/>
                </a:cubicBezTo>
                <a:cubicBezTo>
                  <a:pt x="206" y="318"/>
                  <a:pt x="206" y="318"/>
                  <a:pt x="206" y="318"/>
                </a:cubicBezTo>
                <a:cubicBezTo>
                  <a:pt x="207" y="317"/>
                  <a:pt x="206" y="317"/>
                  <a:pt x="206" y="316"/>
                </a:cubicBezTo>
                <a:cubicBezTo>
                  <a:pt x="206" y="315"/>
                  <a:pt x="206" y="315"/>
                  <a:pt x="206" y="315"/>
                </a:cubicBezTo>
                <a:cubicBezTo>
                  <a:pt x="206" y="315"/>
                  <a:pt x="206" y="314"/>
                  <a:pt x="206" y="314"/>
                </a:cubicBezTo>
                <a:cubicBezTo>
                  <a:pt x="206" y="312"/>
                  <a:pt x="206" y="311"/>
                  <a:pt x="206" y="309"/>
                </a:cubicBezTo>
                <a:cubicBezTo>
                  <a:pt x="206" y="309"/>
                  <a:pt x="206" y="309"/>
                  <a:pt x="206" y="309"/>
                </a:cubicBezTo>
                <a:cubicBezTo>
                  <a:pt x="206" y="309"/>
                  <a:pt x="207" y="309"/>
                  <a:pt x="208" y="308"/>
                </a:cubicBezTo>
                <a:cubicBezTo>
                  <a:pt x="209" y="307"/>
                  <a:pt x="208" y="306"/>
                  <a:pt x="208" y="306"/>
                </a:cubicBezTo>
                <a:cubicBezTo>
                  <a:pt x="208" y="305"/>
                  <a:pt x="209" y="303"/>
                  <a:pt x="210" y="302"/>
                </a:cubicBezTo>
                <a:cubicBezTo>
                  <a:pt x="209" y="301"/>
                  <a:pt x="210" y="298"/>
                  <a:pt x="211" y="296"/>
                </a:cubicBezTo>
                <a:cubicBezTo>
                  <a:pt x="211" y="296"/>
                  <a:pt x="211" y="296"/>
                  <a:pt x="211" y="296"/>
                </a:cubicBezTo>
                <a:cubicBezTo>
                  <a:pt x="211" y="296"/>
                  <a:pt x="211" y="296"/>
                  <a:pt x="211" y="296"/>
                </a:cubicBezTo>
                <a:cubicBezTo>
                  <a:pt x="212" y="297"/>
                  <a:pt x="212" y="299"/>
                  <a:pt x="211" y="300"/>
                </a:cubicBezTo>
                <a:cubicBezTo>
                  <a:pt x="212" y="301"/>
                  <a:pt x="212" y="301"/>
                  <a:pt x="214" y="301"/>
                </a:cubicBezTo>
                <a:cubicBezTo>
                  <a:pt x="213" y="302"/>
                  <a:pt x="213" y="302"/>
                  <a:pt x="213" y="303"/>
                </a:cubicBezTo>
                <a:cubicBezTo>
                  <a:pt x="212" y="303"/>
                  <a:pt x="212" y="303"/>
                  <a:pt x="212" y="302"/>
                </a:cubicBezTo>
                <a:cubicBezTo>
                  <a:pt x="211" y="302"/>
                  <a:pt x="211" y="302"/>
                  <a:pt x="211" y="302"/>
                </a:cubicBezTo>
                <a:cubicBezTo>
                  <a:pt x="212" y="304"/>
                  <a:pt x="212" y="304"/>
                  <a:pt x="213" y="305"/>
                </a:cubicBezTo>
                <a:cubicBezTo>
                  <a:pt x="213" y="306"/>
                  <a:pt x="213" y="306"/>
                  <a:pt x="213" y="306"/>
                </a:cubicBezTo>
                <a:cubicBezTo>
                  <a:pt x="212" y="305"/>
                  <a:pt x="212" y="305"/>
                  <a:pt x="211" y="304"/>
                </a:cubicBezTo>
                <a:cubicBezTo>
                  <a:pt x="211" y="305"/>
                  <a:pt x="211" y="305"/>
                  <a:pt x="211" y="305"/>
                </a:cubicBezTo>
                <a:cubicBezTo>
                  <a:pt x="211" y="305"/>
                  <a:pt x="213" y="311"/>
                  <a:pt x="213" y="311"/>
                </a:cubicBezTo>
                <a:cubicBezTo>
                  <a:pt x="213" y="312"/>
                  <a:pt x="213" y="312"/>
                  <a:pt x="213" y="312"/>
                </a:cubicBezTo>
                <a:cubicBezTo>
                  <a:pt x="214" y="312"/>
                  <a:pt x="214" y="312"/>
                  <a:pt x="214" y="312"/>
                </a:cubicBezTo>
                <a:cubicBezTo>
                  <a:pt x="214" y="311"/>
                  <a:pt x="215" y="311"/>
                  <a:pt x="215" y="310"/>
                </a:cubicBezTo>
                <a:cubicBezTo>
                  <a:pt x="215" y="310"/>
                  <a:pt x="215" y="308"/>
                  <a:pt x="216" y="308"/>
                </a:cubicBezTo>
                <a:cubicBezTo>
                  <a:pt x="215" y="307"/>
                  <a:pt x="215" y="307"/>
                  <a:pt x="214" y="306"/>
                </a:cubicBezTo>
                <a:cubicBezTo>
                  <a:pt x="214" y="305"/>
                  <a:pt x="216" y="302"/>
                  <a:pt x="216" y="300"/>
                </a:cubicBezTo>
                <a:cubicBezTo>
                  <a:pt x="217" y="296"/>
                  <a:pt x="214" y="293"/>
                  <a:pt x="215" y="291"/>
                </a:cubicBezTo>
                <a:cubicBezTo>
                  <a:pt x="216" y="290"/>
                  <a:pt x="217" y="290"/>
                  <a:pt x="217" y="289"/>
                </a:cubicBezTo>
                <a:cubicBezTo>
                  <a:pt x="218" y="287"/>
                  <a:pt x="216" y="286"/>
                  <a:pt x="218" y="284"/>
                </a:cubicBezTo>
                <a:cubicBezTo>
                  <a:pt x="218" y="283"/>
                  <a:pt x="218" y="283"/>
                  <a:pt x="217" y="283"/>
                </a:cubicBezTo>
                <a:cubicBezTo>
                  <a:pt x="217" y="282"/>
                  <a:pt x="217" y="283"/>
                  <a:pt x="216" y="283"/>
                </a:cubicBezTo>
                <a:cubicBezTo>
                  <a:pt x="217" y="281"/>
                  <a:pt x="218" y="281"/>
                  <a:pt x="219" y="280"/>
                </a:cubicBezTo>
                <a:cubicBezTo>
                  <a:pt x="219" y="279"/>
                  <a:pt x="218" y="278"/>
                  <a:pt x="218" y="278"/>
                </a:cubicBezTo>
                <a:cubicBezTo>
                  <a:pt x="218" y="277"/>
                  <a:pt x="220" y="275"/>
                  <a:pt x="220" y="274"/>
                </a:cubicBezTo>
                <a:cubicBezTo>
                  <a:pt x="220" y="273"/>
                  <a:pt x="220" y="273"/>
                  <a:pt x="220" y="272"/>
                </a:cubicBezTo>
                <a:cubicBezTo>
                  <a:pt x="220" y="272"/>
                  <a:pt x="221" y="272"/>
                  <a:pt x="221" y="271"/>
                </a:cubicBezTo>
                <a:cubicBezTo>
                  <a:pt x="222" y="270"/>
                  <a:pt x="222" y="267"/>
                  <a:pt x="223" y="265"/>
                </a:cubicBezTo>
                <a:cubicBezTo>
                  <a:pt x="223" y="264"/>
                  <a:pt x="224" y="263"/>
                  <a:pt x="225" y="262"/>
                </a:cubicBezTo>
                <a:cubicBezTo>
                  <a:pt x="225" y="261"/>
                  <a:pt x="224" y="260"/>
                  <a:pt x="224" y="260"/>
                </a:cubicBezTo>
                <a:cubicBezTo>
                  <a:pt x="225" y="259"/>
                  <a:pt x="225" y="259"/>
                  <a:pt x="225" y="259"/>
                </a:cubicBezTo>
                <a:cubicBezTo>
                  <a:pt x="226" y="257"/>
                  <a:pt x="228" y="255"/>
                  <a:pt x="228" y="254"/>
                </a:cubicBezTo>
                <a:cubicBezTo>
                  <a:pt x="229" y="252"/>
                  <a:pt x="229" y="250"/>
                  <a:pt x="230" y="249"/>
                </a:cubicBezTo>
                <a:cubicBezTo>
                  <a:pt x="230" y="248"/>
                  <a:pt x="232" y="247"/>
                  <a:pt x="232" y="246"/>
                </a:cubicBezTo>
                <a:cubicBezTo>
                  <a:pt x="233" y="244"/>
                  <a:pt x="233" y="239"/>
                  <a:pt x="236" y="237"/>
                </a:cubicBezTo>
                <a:cubicBezTo>
                  <a:pt x="236" y="235"/>
                  <a:pt x="235" y="236"/>
                  <a:pt x="234" y="234"/>
                </a:cubicBezTo>
                <a:cubicBezTo>
                  <a:pt x="234" y="233"/>
                  <a:pt x="234" y="233"/>
                  <a:pt x="234" y="232"/>
                </a:cubicBezTo>
                <a:cubicBezTo>
                  <a:pt x="235" y="232"/>
                  <a:pt x="235" y="232"/>
                  <a:pt x="235" y="232"/>
                </a:cubicBezTo>
                <a:cubicBezTo>
                  <a:pt x="235" y="232"/>
                  <a:pt x="236" y="232"/>
                  <a:pt x="236" y="232"/>
                </a:cubicBezTo>
                <a:cubicBezTo>
                  <a:pt x="236" y="233"/>
                  <a:pt x="236" y="233"/>
                  <a:pt x="236" y="234"/>
                </a:cubicBezTo>
                <a:cubicBezTo>
                  <a:pt x="236" y="235"/>
                  <a:pt x="236" y="235"/>
                  <a:pt x="236" y="235"/>
                </a:cubicBezTo>
                <a:cubicBezTo>
                  <a:pt x="236" y="234"/>
                  <a:pt x="236" y="234"/>
                  <a:pt x="237" y="234"/>
                </a:cubicBezTo>
                <a:cubicBezTo>
                  <a:pt x="237" y="233"/>
                  <a:pt x="237" y="233"/>
                  <a:pt x="237" y="232"/>
                </a:cubicBezTo>
                <a:cubicBezTo>
                  <a:pt x="238" y="232"/>
                  <a:pt x="238" y="232"/>
                  <a:pt x="238" y="232"/>
                </a:cubicBezTo>
                <a:cubicBezTo>
                  <a:pt x="239" y="230"/>
                  <a:pt x="241" y="227"/>
                  <a:pt x="242" y="226"/>
                </a:cubicBezTo>
                <a:cubicBezTo>
                  <a:pt x="241" y="225"/>
                  <a:pt x="242" y="225"/>
                  <a:pt x="241" y="225"/>
                </a:cubicBezTo>
                <a:cubicBezTo>
                  <a:pt x="241" y="225"/>
                  <a:pt x="241" y="221"/>
                  <a:pt x="241" y="220"/>
                </a:cubicBezTo>
                <a:cubicBezTo>
                  <a:pt x="241" y="219"/>
                  <a:pt x="241" y="219"/>
                  <a:pt x="241" y="219"/>
                </a:cubicBezTo>
                <a:cubicBezTo>
                  <a:pt x="242" y="221"/>
                  <a:pt x="242" y="222"/>
                  <a:pt x="242" y="223"/>
                </a:cubicBezTo>
                <a:cubicBezTo>
                  <a:pt x="243" y="223"/>
                  <a:pt x="243" y="223"/>
                  <a:pt x="243" y="223"/>
                </a:cubicBezTo>
                <a:cubicBezTo>
                  <a:pt x="244" y="221"/>
                  <a:pt x="245" y="219"/>
                  <a:pt x="246" y="216"/>
                </a:cubicBezTo>
                <a:cubicBezTo>
                  <a:pt x="247" y="216"/>
                  <a:pt x="246" y="216"/>
                  <a:pt x="247" y="216"/>
                </a:cubicBezTo>
                <a:cubicBezTo>
                  <a:pt x="249" y="209"/>
                  <a:pt x="254" y="202"/>
                  <a:pt x="259" y="197"/>
                </a:cubicBezTo>
                <a:cubicBezTo>
                  <a:pt x="259" y="196"/>
                  <a:pt x="259" y="195"/>
                  <a:pt x="260" y="195"/>
                </a:cubicBezTo>
                <a:cubicBezTo>
                  <a:pt x="260" y="194"/>
                  <a:pt x="261" y="194"/>
                  <a:pt x="261" y="193"/>
                </a:cubicBezTo>
                <a:cubicBezTo>
                  <a:pt x="261" y="191"/>
                  <a:pt x="261" y="191"/>
                  <a:pt x="261" y="191"/>
                </a:cubicBezTo>
                <a:cubicBezTo>
                  <a:pt x="262" y="190"/>
                  <a:pt x="263" y="189"/>
                  <a:pt x="264" y="189"/>
                </a:cubicBezTo>
                <a:cubicBezTo>
                  <a:pt x="264" y="188"/>
                  <a:pt x="264" y="188"/>
                  <a:pt x="264" y="188"/>
                </a:cubicBezTo>
                <a:cubicBezTo>
                  <a:pt x="263" y="188"/>
                  <a:pt x="263" y="188"/>
                  <a:pt x="262" y="189"/>
                </a:cubicBezTo>
                <a:cubicBezTo>
                  <a:pt x="261" y="189"/>
                  <a:pt x="261" y="189"/>
                  <a:pt x="261" y="189"/>
                </a:cubicBezTo>
                <a:cubicBezTo>
                  <a:pt x="262" y="186"/>
                  <a:pt x="262" y="184"/>
                  <a:pt x="263" y="182"/>
                </a:cubicBezTo>
                <a:cubicBezTo>
                  <a:pt x="263" y="180"/>
                  <a:pt x="262" y="179"/>
                  <a:pt x="262" y="178"/>
                </a:cubicBezTo>
                <a:cubicBezTo>
                  <a:pt x="262" y="177"/>
                  <a:pt x="264" y="176"/>
                  <a:pt x="263" y="175"/>
                </a:cubicBezTo>
                <a:cubicBezTo>
                  <a:pt x="263" y="174"/>
                  <a:pt x="264" y="173"/>
                  <a:pt x="265" y="172"/>
                </a:cubicBezTo>
                <a:cubicBezTo>
                  <a:pt x="265" y="172"/>
                  <a:pt x="266" y="173"/>
                  <a:pt x="267" y="173"/>
                </a:cubicBezTo>
                <a:cubicBezTo>
                  <a:pt x="267" y="172"/>
                  <a:pt x="267" y="172"/>
                  <a:pt x="267" y="171"/>
                </a:cubicBezTo>
                <a:cubicBezTo>
                  <a:pt x="267" y="171"/>
                  <a:pt x="268" y="171"/>
                  <a:pt x="269" y="171"/>
                </a:cubicBezTo>
                <a:cubicBezTo>
                  <a:pt x="269" y="170"/>
                  <a:pt x="272" y="165"/>
                  <a:pt x="272" y="164"/>
                </a:cubicBezTo>
                <a:cubicBezTo>
                  <a:pt x="278" y="164"/>
                  <a:pt x="277" y="158"/>
                  <a:pt x="280" y="156"/>
                </a:cubicBezTo>
                <a:cubicBezTo>
                  <a:pt x="282" y="155"/>
                  <a:pt x="282" y="157"/>
                  <a:pt x="284" y="154"/>
                </a:cubicBezTo>
                <a:cubicBezTo>
                  <a:pt x="286" y="154"/>
                  <a:pt x="287" y="154"/>
                  <a:pt x="288" y="155"/>
                </a:cubicBezTo>
                <a:cubicBezTo>
                  <a:pt x="289" y="155"/>
                  <a:pt x="289" y="155"/>
                  <a:pt x="289" y="155"/>
                </a:cubicBezTo>
                <a:cubicBezTo>
                  <a:pt x="289" y="154"/>
                  <a:pt x="289" y="155"/>
                  <a:pt x="290" y="154"/>
                </a:cubicBezTo>
                <a:cubicBezTo>
                  <a:pt x="289" y="153"/>
                  <a:pt x="289" y="153"/>
                  <a:pt x="288" y="152"/>
                </a:cubicBezTo>
                <a:cubicBezTo>
                  <a:pt x="289" y="150"/>
                  <a:pt x="290" y="150"/>
                  <a:pt x="289" y="148"/>
                </a:cubicBezTo>
                <a:cubicBezTo>
                  <a:pt x="289" y="148"/>
                  <a:pt x="289" y="148"/>
                  <a:pt x="290" y="148"/>
                </a:cubicBezTo>
                <a:cubicBezTo>
                  <a:pt x="290" y="147"/>
                  <a:pt x="291" y="148"/>
                  <a:pt x="292" y="148"/>
                </a:cubicBezTo>
                <a:cubicBezTo>
                  <a:pt x="292" y="147"/>
                  <a:pt x="292" y="146"/>
                  <a:pt x="293" y="146"/>
                </a:cubicBezTo>
                <a:cubicBezTo>
                  <a:pt x="293" y="144"/>
                  <a:pt x="293" y="144"/>
                  <a:pt x="293" y="144"/>
                </a:cubicBezTo>
                <a:cubicBezTo>
                  <a:pt x="293" y="143"/>
                  <a:pt x="294" y="144"/>
                  <a:pt x="295" y="144"/>
                </a:cubicBezTo>
                <a:cubicBezTo>
                  <a:pt x="295" y="143"/>
                  <a:pt x="297" y="142"/>
                  <a:pt x="298" y="142"/>
                </a:cubicBezTo>
                <a:cubicBezTo>
                  <a:pt x="298" y="141"/>
                  <a:pt x="298" y="141"/>
                  <a:pt x="298" y="140"/>
                </a:cubicBezTo>
                <a:cubicBezTo>
                  <a:pt x="300" y="140"/>
                  <a:pt x="300" y="140"/>
                  <a:pt x="300" y="140"/>
                </a:cubicBezTo>
                <a:cubicBezTo>
                  <a:pt x="300" y="140"/>
                  <a:pt x="301" y="139"/>
                  <a:pt x="301" y="139"/>
                </a:cubicBezTo>
                <a:cubicBezTo>
                  <a:pt x="301" y="137"/>
                  <a:pt x="300" y="138"/>
                  <a:pt x="299" y="136"/>
                </a:cubicBezTo>
                <a:cubicBezTo>
                  <a:pt x="298" y="137"/>
                  <a:pt x="298" y="138"/>
                  <a:pt x="297" y="138"/>
                </a:cubicBezTo>
                <a:cubicBezTo>
                  <a:pt x="296" y="139"/>
                  <a:pt x="295" y="138"/>
                  <a:pt x="294" y="139"/>
                </a:cubicBezTo>
                <a:cubicBezTo>
                  <a:pt x="293" y="140"/>
                  <a:pt x="291" y="144"/>
                  <a:pt x="289" y="143"/>
                </a:cubicBezTo>
                <a:cubicBezTo>
                  <a:pt x="288" y="143"/>
                  <a:pt x="288" y="143"/>
                  <a:pt x="288" y="143"/>
                </a:cubicBezTo>
                <a:cubicBezTo>
                  <a:pt x="288" y="144"/>
                  <a:pt x="288" y="143"/>
                  <a:pt x="288" y="144"/>
                </a:cubicBezTo>
                <a:cubicBezTo>
                  <a:pt x="288" y="147"/>
                  <a:pt x="287" y="145"/>
                  <a:pt x="286" y="146"/>
                </a:cubicBezTo>
                <a:cubicBezTo>
                  <a:pt x="285" y="147"/>
                  <a:pt x="285" y="147"/>
                  <a:pt x="285" y="148"/>
                </a:cubicBezTo>
                <a:cubicBezTo>
                  <a:pt x="285" y="148"/>
                  <a:pt x="284" y="148"/>
                  <a:pt x="283" y="149"/>
                </a:cubicBezTo>
                <a:cubicBezTo>
                  <a:pt x="282" y="149"/>
                  <a:pt x="283" y="150"/>
                  <a:pt x="282" y="151"/>
                </a:cubicBezTo>
                <a:cubicBezTo>
                  <a:pt x="281" y="153"/>
                  <a:pt x="277" y="152"/>
                  <a:pt x="278" y="157"/>
                </a:cubicBezTo>
                <a:cubicBezTo>
                  <a:pt x="276" y="157"/>
                  <a:pt x="275" y="159"/>
                  <a:pt x="273" y="159"/>
                </a:cubicBezTo>
                <a:cubicBezTo>
                  <a:pt x="273" y="160"/>
                  <a:pt x="273" y="159"/>
                  <a:pt x="272" y="159"/>
                </a:cubicBezTo>
                <a:cubicBezTo>
                  <a:pt x="272" y="160"/>
                  <a:pt x="272" y="160"/>
                  <a:pt x="272" y="160"/>
                </a:cubicBezTo>
                <a:cubicBezTo>
                  <a:pt x="272" y="161"/>
                  <a:pt x="272" y="161"/>
                  <a:pt x="271" y="162"/>
                </a:cubicBezTo>
                <a:cubicBezTo>
                  <a:pt x="271" y="161"/>
                  <a:pt x="271" y="161"/>
                  <a:pt x="270" y="161"/>
                </a:cubicBezTo>
                <a:cubicBezTo>
                  <a:pt x="269" y="161"/>
                  <a:pt x="269" y="161"/>
                  <a:pt x="269" y="161"/>
                </a:cubicBezTo>
                <a:cubicBezTo>
                  <a:pt x="270" y="162"/>
                  <a:pt x="269" y="162"/>
                  <a:pt x="270" y="162"/>
                </a:cubicBezTo>
                <a:cubicBezTo>
                  <a:pt x="270" y="164"/>
                  <a:pt x="268" y="166"/>
                  <a:pt x="267" y="168"/>
                </a:cubicBezTo>
                <a:cubicBezTo>
                  <a:pt x="266" y="168"/>
                  <a:pt x="266" y="168"/>
                  <a:pt x="266" y="169"/>
                </a:cubicBezTo>
                <a:cubicBezTo>
                  <a:pt x="264" y="168"/>
                  <a:pt x="264" y="168"/>
                  <a:pt x="263" y="167"/>
                </a:cubicBezTo>
                <a:cubicBezTo>
                  <a:pt x="263" y="167"/>
                  <a:pt x="263" y="167"/>
                  <a:pt x="263" y="167"/>
                </a:cubicBezTo>
                <a:cubicBezTo>
                  <a:pt x="263" y="166"/>
                  <a:pt x="264" y="166"/>
                  <a:pt x="264" y="165"/>
                </a:cubicBezTo>
                <a:cubicBezTo>
                  <a:pt x="265" y="165"/>
                  <a:pt x="265" y="165"/>
                  <a:pt x="266" y="166"/>
                </a:cubicBezTo>
                <a:cubicBezTo>
                  <a:pt x="267" y="164"/>
                  <a:pt x="267" y="162"/>
                  <a:pt x="268" y="161"/>
                </a:cubicBezTo>
                <a:cubicBezTo>
                  <a:pt x="269" y="160"/>
                  <a:pt x="270" y="159"/>
                  <a:pt x="271" y="158"/>
                </a:cubicBezTo>
                <a:cubicBezTo>
                  <a:pt x="272" y="156"/>
                  <a:pt x="272" y="155"/>
                  <a:pt x="274" y="154"/>
                </a:cubicBezTo>
                <a:cubicBezTo>
                  <a:pt x="274" y="153"/>
                  <a:pt x="274" y="153"/>
                  <a:pt x="273" y="153"/>
                </a:cubicBezTo>
                <a:cubicBezTo>
                  <a:pt x="273" y="153"/>
                  <a:pt x="273" y="153"/>
                  <a:pt x="272" y="153"/>
                </a:cubicBezTo>
                <a:cubicBezTo>
                  <a:pt x="272" y="154"/>
                  <a:pt x="272" y="154"/>
                  <a:pt x="272" y="154"/>
                </a:cubicBezTo>
                <a:cubicBezTo>
                  <a:pt x="271" y="155"/>
                  <a:pt x="270" y="154"/>
                  <a:pt x="269" y="156"/>
                </a:cubicBezTo>
                <a:cubicBezTo>
                  <a:pt x="268" y="156"/>
                  <a:pt x="268" y="156"/>
                  <a:pt x="267" y="155"/>
                </a:cubicBezTo>
                <a:cubicBezTo>
                  <a:pt x="267" y="154"/>
                  <a:pt x="266" y="152"/>
                  <a:pt x="267" y="152"/>
                </a:cubicBezTo>
                <a:cubicBezTo>
                  <a:pt x="267" y="149"/>
                  <a:pt x="269" y="151"/>
                  <a:pt x="270" y="149"/>
                </a:cubicBezTo>
                <a:cubicBezTo>
                  <a:pt x="271" y="147"/>
                  <a:pt x="269" y="146"/>
                  <a:pt x="273" y="145"/>
                </a:cubicBezTo>
                <a:cubicBezTo>
                  <a:pt x="272" y="144"/>
                  <a:pt x="273" y="144"/>
                  <a:pt x="272" y="144"/>
                </a:cubicBezTo>
                <a:cubicBezTo>
                  <a:pt x="272" y="142"/>
                  <a:pt x="272" y="143"/>
                  <a:pt x="273" y="142"/>
                </a:cubicBezTo>
                <a:cubicBezTo>
                  <a:pt x="273" y="142"/>
                  <a:pt x="273" y="142"/>
                  <a:pt x="273" y="142"/>
                </a:cubicBezTo>
                <a:cubicBezTo>
                  <a:pt x="274" y="142"/>
                  <a:pt x="274" y="143"/>
                  <a:pt x="274" y="144"/>
                </a:cubicBezTo>
                <a:cubicBezTo>
                  <a:pt x="277" y="143"/>
                  <a:pt x="278" y="139"/>
                  <a:pt x="279" y="137"/>
                </a:cubicBezTo>
                <a:cubicBezTo>
                  <a:pt x="280" y="137"/>
                  <a:pt x="281" y="137"/>
                  <a:pt x="281" y="138"/>
                </a:cubicBezTo>
                <a:cubicBezTo>
                  <a:pt x="282" y="137"/>
                  <a:pt x="282" y="136"/>
                  <a:pt x="282" y="134"/>
                </a:cubicBezTo>
                <a:cubicBezTo>
                  <a:pt x="283" y="134"/>
                  <a:pt x="283" y="134"/>
                  <a:pt x="283" y="134"/>
                </a:cubicBezTo>
                <a:cubicBezTo>
                  <a:pt x="283" y="135"/>
                  <a:pt x="283" y="135"/>
                  <a:pt x="283" y="135"/>
                </a:cubicBezTo>
                <a:cubicBezTo>
                  <a:pt x="284" y="135"/>
                  <a:pt x="284" y="135"/>
                  <a:pt x="285" y="134"/>
                </a:cubicBezTo>
                <a:cubicBezTo>
                  <a:pt x="285" y="132"/>
                  <a:pt x="285" y="132"/>
                  <a:pt x="285" y="129"/>
                </a:cubicBezTo>
                <a:cubicBezTo>
                  <a:pt x="284" y="129"/>
                  <a:pt x="284" y="129"/>
                  <a:pt x="284" y="129"/>
                </a:cubicBezTo>
                <a:cubicBezTo>
                  <a:pt x="284" y="130"/>
                  <a:pt x="284" y="130"/>
                  <a:pt x="284" y="130"/>
                </a:cubicBezTo>
                <a:cubicBezTo>
                  <a:pt x="282" y="130"/>
                  <a:pt x="282" y="130"/>
                  <a:pt x="282" y="130"/>
                </a:cubicBezTo>
                <a:cubicBezTo>
                  <a:pt x="282" y="132"/>
                  <a:pt x="282" y="132"/>
                  <a:pt x="282" y="132"/>
                </a:cubicBezTo>
                <a:cubicBezTo>
                  <a:pt x="281" y="132"/>
                  <a:pt x="280" y="132"/>
                  <a:pt x="279" y="133"/>
                </a:cubicBezTo>
                <a:cubicBezTo>
                  <a:pt x="280" y="130"/>
                  <a:pt x="280" y="131"/>
                  <a:pt x="281" y="129"/>
                </a:cubicBezTo>
                <a:cubicBezTo>
                  <a:pt x="282" y="128"/>
                  <a:pt x="281" y="126"/>
                  <a:pt x="282" y="126"/>
                </a:cubicBezTo>
                <a:cubicBezTo>
                  <a:pt x="282" y="124"/>
                  <a:pt x="283" y="126"/>
                  <a:pt x="283" y="123"/>
                </a:cubicBezTo>
                <a:cubicBezTo>
                  <a:pt x="284" y="123"/>
                  <a:pt x="284" y="123"/>
                  <a:pt x="285" y="124"/>
                </a:cubicBezTo>
                <a:cubicBezTo>
                  <a:pt x="286" y="124"/>
                  <a:pt x="287" y="123"/>
                  <a:pt x="288" y="122"/>
                </a:cubicBezTo>
                <a:cubicBezTo>
                  <a:pt x="289" y="124"/>
                  <a:pt x="290" y="127"/>
                  <a:pt x="288" y="129"/>
                </a:cubicBezTo>
                <a:cubicBezTo>
                  <a:pt x="288" y="130"/>
                  <a:pt x="288" y="130"/>
                  <a:pt x="288" y="130"/>
                </a:cubicBezTo>
                <a:cubicBezTo>
                  <a:pt x="292" y="129"/>
                  <a:pt x="294" y="126"/>
                  <a:pt x="296" y="124"/>
                </a:cubicBezTo>
                <a:cubicBezTo>
                  <a:pt x="296" y="123"/>
                  <a:pt x="296" y="123"/>
                  <a:pt x="296" y="123"/>
                </a:cubicBezTo>
                <a:cubicBezTo>
                  <a:pt x="299" y="122"/>
                  <a:pt x="299" y="119"/>
                  <a:pt x="301" y="118"/>
                </a:cubicBezTo>
                <a:cubicBezTo>
                  <a:pt x="306" y="115"/>
                  <a:pt x="311" y="111"/>
                  <a:pt x="314" y="107"/>
                </a:cubicBezTo>
                <a:cubicBezTo>
                  <a:pt x="314" y="107"/>
                  <a:pt x="314" y="107"/>
                  <a:pt x="314" y="107"/>
                </a:cubicBezTo>
                <a:cubicBezTo>
                  <a:pt x="314" y="107"/>
                  <a:pt x="314" y="107"/>
                  <a:pt x="314" y="107"/>
                </a:cubicBezTo>
                <a:cubicBezTo>
                  <a:pt x="317" y="107"/>
                  <a:pt x="317" y="106"/>
                  <a:pt x="318" y="105"/>
                </a:cubicBezTo>
                <a:cubicBezTo>
                  <a:pt x="318" y="104"/>
                  <a:pt x="317" y="104"/>
                  <a:pt x="317" y="102"/>
                </a:cubicBezTo>
                <a:cubicBezTo>
                  <a:pt x="317" y="102"/>
                  <a:pt x="317" y="102"/>
                  <a:pt x="317" y="102"/>
                </a:cubicBezTo>
                <a:cubicBezTo>
                  <a:pt x="317" y="101"/>
                  <a:pt x="317" y="101"/>
                  <a:pt x="317" y="101"/>
                </a:cubicBezTo>
                <a:cubicBezTo>
                  <a:pt x="316" y="101"/>
                  <a:pt x="316" y="102"/>
                  <a:pt x="315" y="102"/>
                </a:cubicBezTo>
                <a:cubicBezTo>
                  <a:pt x="315" y="103"/>
                  <a:pt x="315" y="102"/>
                  <a:pt x="314" y="102"/>
                </a:cubicBezTo>
                <a:cubicBezTo>
                  <a:pt x="314" y="102"/>
                  <a:pt x="314" y="102"/>
                  <a:pt x="314" y="102"/>
                </a:cubicBezTo>
                <a:cubicBezTo>
                  <a:pt x="313" y="102"/>
                  <a:pt x="313" y="102"/>
                  <a:pt x="313" y="102"/>
                </a:cubicBezTo>
                <a:cubicBezTo>
                  <a:pt x="313" y="101"/>
                  <a:pt x="314" y="101"/>
                  <a:pt x="314" y="100"/>
                </a:cubicBezTo>
                <a:cubicBezTo>
                  <a:pt x="315" y="100"/>
                  <a:pt x="315" y="100"/>
                  <a:pt x="316" y="101"/>
                </a:cubicBezTo>
                <a:cubicBezTo>
                  <a:pt x="317" y="99"/>
                  <a:pt x="319" y="98"/>
                  <a:pt x="320" y="96"/>
                </a:cubicBezTo>
                <a:cubicBezTo>
                  <a:pt x="322" y="96"/>
                  <a:pt x="322" y="96"/>
                  <a:pt x="322" y="96"/>
                </a:cubicBezTo>
                <a:cubicBezTo>
                  <a:pt x="321" y="98"/>
                  <a:pt x="321" y="99"/>
                  <a:pt x="319" y="99"/>
                </a:cubicBezTo>
                <a:cubicBezTo>
                  <a:pt x="319" y="100"/>
                  <a:pt x="318" y="101"/>
                  <a:pt x="319" y="102"/>
                </a:cubicBezTo>
                <a:cubicBezTo>
                  <a:pt x="319" y="104"/>
                  <a:pt x="319" y="104"/>
                  <a:pt x="319" y="104"/>
                </a:cubicBezTo>
                <a:cubicBezTo>
                  <a:pt x="323" y="102"/>
                  <a:pt x="328" y="98"/>
                  <a:pt x="332" y="95"/>
                </a:cubicBezTo>
                <a:cubicBezTo>
                  <a:pt x="333" y="94"/>
                  <a:pt x="334" y="92"/>
                  <a:pt x="335" y="91"/>
                </a:cubicBezTo>
                <a:cubicBezTo>
                  <a:pt x="336" y="90"/>
                  <a:pt x="337" y="91"/>
                  <a:pt x="338" y="90"/>
                </a:cubicBezTo>
                <a:cubicBezTo>
                  <a:pt x="340" y="89"/>
                  <a:pt x="341" y="87"/>
                  <a:pt x="343" y="86"/>
                </a:cubicBezTo>
                <a:cubicBezTo>
                  <a:pt x="344" y="86"/>
                  <a:pt x="345" y="86"/>
                  <a:pt x="346" y="86"/>
                </a:cubicBezTo>
                <a:cubicBezTo>
                  <a:pt x="347" y="85"/>
                  <a:pt x="347" y="84"/>
                  <a:pt x="348" y="83"/>
                </a:cubicBezTo>
                <a:cubicBezTo>
                  <a:pt x="348" y="83"/>
                  <a:pt x="348" y="83"/>
                  <a:pt x="349" y="84"/>
                </a:cubicBezTo>
                <a:cubicBezTo>
                  <a:pt x="349" y="83"/>
                  <a:pt x="349" y="83"/>
                  <a:pt x="350" y="83"/>
                </a:cubicBezTo>
                <a:cubicBezTo>
                  <a:pt x="350" y="82"/>
                  <a:pt x="350" y="80"/>
                  <a:pt x="350" y="80"/>
                </a:cubicBezTo>
                <a:cubicBezTo>
                  <a:pt x="352" y="79"/>
                  <a:pt x="352" y="79"/>
                  <a:pt x="352" y="79"/>
                </a:cubicBezTo>
                <a:cubicBezTo>
                  <a:pt x="352" y="79"/>
                  <a:pt x="352" y="79"/>
                  <a:pt x="352" y="80"/>
                </a:cubicBezTo>
                <a:cubicBezTo>
                  <a:pt x="355" y="79"/>
                  <a:pt x="354" y="78"/>
                  <a:pt x="355" y="77"/>
                </a:cubicBezTo>
                <a:cubicBezTo>
                  <a:pt x="356" y="77"/>
                  <a:pt x="356" y="78"/>
                  <a:pt x="357" y="78"/>
                </a:cubicBezTo>
                <a:cubicBezTo>
                  <a:pt x="358" y="77"/>
                  <a:pt x="360" y="76"/>
                  <a:pt x="362" y="76"/>
                </a:cubicBezTo>
                <a:cubicBezTo>
                  <a:pt x="362" y="75"/>
                  <a:pt x="362" y="74"/>
                  <a:pt x="362" y="74"/>
                </a:cubicBezTo>
                <a:cubicBezTo>
                  <a:pt x="364" y="74"/>
                  <a:pt x="364" y="75"/>
                  <a:pt x="365" y="75"/>
                </a:cubicBezTo>
                <a:cubicBezTo>
                  <a:pt x="366" y="76"/>
                  <a:pt x="369" y="74"/>
                  <a:pt x="371" y="73"/>
                </a:cubicBezTo>
                <a:cubicBezTo>
                  <a:pt x="371" y="72"/>
                  <a:pt x="371" y="71"/>
                  <a:pt x="372" y="70"/>
                </a:cubicBezTo>
                <a:cubicBezTo>
                  <a:pt x="373" y="70"/>
                  <a:pt x="373" y="70"/>
                  <a:pt x="374" y="71"/>
                </a:cubicBezTo>
                <a:cubicBezTo>
                  <a:pt x="375" y="68"/>
                  <a:pt x="377" y="69"/>
                  <a:pt x="380" y="67"/>
                </a:cubicBezTo>
                <a:cubicBezTo>
                  <a:pt x="381" y="68"/>
                  <a:pt x="381" y="68"/>
                  <a:pt x="381" y="69"/>
                </a:cubicBezTo>
                <a:cubicBezTo>
                  <a:pt x="384" y="69"/>
                  <a:pt x="386" y="68"/>
                  <a:pt x="389" y="67"/>
                </a:cubicBezTo>
                <a:cubicBezTo>
                  <a:pt x="389" y="66"/>
                  <a:pt x="389" y="66"/>
                  <a:pt x="388" y="66"/>
                </a:cubicBezTo>
                <a:cubicBezTo>
                  <a:pt x="389" y="65"/>
                  <a:pt x="389" y="65"/>
                  <a:pt x="390" y="64"/>
                </a:cubicBezTo>
                <a:cubicBezTo>
                  <a:pt x="391" y="64"/>
                  <a:pt x="393" y="65"/>
                  <a:pt x="394" y="65"/>
                </a:cubicBezTo>
                <a:cubicBezTo>
                  <a:pt x="394" y="65"/>
                  <a:pt x="394" y="65"/>
                  <a:pt x="394" y="65"/>
                </a:cubicBezTo>
                <a:cubicBezTo>
                  <a:pt x="394" y="66"/>
                  <a:pt x="393" y="66"/>
                  <a:pt x="393" y="66"/>
                </a:cubicBezTo>
                <a:cubicBezTo>
                  <a:pt x="393" y="66"/>
                  <a:pt x="393" y="66"/>
                  <a:pt x="393" y="67"/>
                </a:cubicBezTo>
                <a:cubicBezTo>
                  <a:pt x="393" y="67"/>
                  <a:pt x="394" y="67"/>
                  <a:pt x="395" y="67"/>
                </a:cubicBezTo>
                <a:cubicBezTo>
                  <a:pt x="395" y="66"/>
                  <a:pt x="396" y="66"/>
                  <a:pt x="397" y="65"/>
                </a:cubicBezTo>
                <a:cubicBezTo>
                  <a:pt x="397" y="64"/>
                  <a:pt x="397" y="64"/>
                  <a:pt x="397" y="64"/>
                </a:cubicBezTo>
                <a:cubicBezTo>
                  <a:pt x="399" y="64"/>
                  <a:pt x="399" y="65"/>
                  <a:pt x="399" y="66"/>
                </a:cubicBezTo>
                <a:cubicBezTo>
                  <a:pt x="400" y="66"/>
                  <a:pt x="400" y="66"/>
                  <a:pt x="401" y="67"/>
                </a:cubicBezTo>
                <a:cubicBezTo>
                  <a:pt x="402" y="65"/>
                  <a:pt x="403" y="62"/>
                  <a:pt x="406" y="61"/>
                </a:cubicBezTo>
                <a:cubicBezTo>
                  <a:pt x="409" y="59"/>
                  <a:pt x="415" y="60"/>
                  <a:pt x="418" y="58"/>
                </a:cubicBezTo>
                <a:cubicBezTo>
                  <a:pt x="418" y="58"/>
                  <a:pt x="417" y="57"/>
                  <a:pt x="418" y="56"/>
                </a:cubicBezTo>
                <a:cubicBezTo>
                  <a:pt x="418" y="56"/>
                  <a:pt x="418" y="56"/>
                  <a:pt x="418" y="56"/>
                </a:cubicBezTo>
                <a:cubicBezTo>
                  <a:pt x="418" y="56"/>
                  <a:pt x="418" y="56"/>
                  <a:pt x="418" y="56"/>
                </a:cubicBezTo>
                <a:cubicBezTo>
                  <a:pt x="418" y="57"/>
                  <a:pt x="418" y="57"/>
                  <a:pt x="419" y="58"/>
                </a:cubicBezTo>
                <a:cubicBezTo>
                  <a:pt x="420" y="58"/>
                  <a:pt x="420" y="57"/>
                  <a:pt x="420" y="57"/>
                </a:cubicBezTo>
                <a:cubicBezTo>
                  <a:pt x="421" y="57"/>
                  <a:pt x="424" y="58"/>
                  <a:pt x="425" y="58"/>
                </a:cubicBezTo>
                <a:cubicBezTo>
                  <a:pt x="426" y="57"/>
                  <a:pt x="426" y="57"/>
                  <a:pt x="427" y="57"/>
                </a:cubicBezTo>
                <a:cubicBezTo>
                  <a:pt x="428" y="57"/>
                  <a:pt x="429" y="58"/>
                  <a:pt x="430" y="58"/>
                </a:cubicBezTo>
                <a:cubicBezTo>
                  <a:pt x="431" y="57"/>
                  <a:pt x="431" y="57"/>
                  <a:pt x="431" y="56"/>
                </a:cubicBezTo>
                <a:cubicBezTo>
                  <a:pt x="432" y="56"/>
                  <a:pt x="433" y="57"/>
                  <a:pt x="433" y="57"/>
                </a:cubicBezTo>
                <a:cubicBezTo>
                  <a:pt x="435" y="57"/>
                  <a:pt x="439" y="56"/>
                  <a:pt x="440" y="55"/>
                </a:cubicBezTo>
                <a:cubicBezTo>
                  <a:pt x="440" y="55"/>
                  <a:pt x="440" y="56"/>
                  <a:pt x="440" y="56"/>
                </a:cubicBezTo>
                <a:cubicBezTo>
                  <a:pt x="442" y="57"/>
                  <a:pt x="442" y="55"/>
                  <a:pt x="443" y="55"/>
                </a:cubicBezTo>
                <a:cubicBezTo>
                  <a:pt x="444" y="56"/>
                  <a:pt x="444" y="56"/>
                  <a:pt x="444" y="56"/>
                </a:cubicBezTo>
                <a:cubicBezTo>
                  <a:pt x="445" y="56"/>
                  <a:pt x="445" y="56"/>
                  <a:pt x="445" y="56"/>
                </a:cubicBezTo>
                <a:cubicBezTo>
                  <a:pt x="452" y="54"/>
                  <a:pt x="460" y="54"/>
                  <a:pt x="467" y="54"/>
                </a:cubicBezTo>
                <a:cubicBezTo>
                  <a:pt x="467" y="52"/>
                  <a:pt x="467" y="52"/>
                  <a:pt x="467" y="52"/>
                </a:cubicBezTo>
                <a:cubicBezTo>
                  <a:pt x="469" y="52"/>
                  <a:pt x="470" y="53"/>
                  <a:pt x="471" y="54"/>
                </a:cubicBezTo>
                <a:cubicBezTo>
                  <a:pt x="472" y="54"/>
                  <a:pt x="473" y="54"/>
                  <a:pt x="474" y="54"/>
                </a:cubicBezTo>
                <a:cubicBezTo>
                  <a:pt x="476" y="54"/>
                  <a:pt x="479" y="56"/>
                  <a:pt x="480" y="56"/>
                </a:cubicBezTo>
                <a:cubicBezTo>
                  <a:pt x="481" y="56"/>
                  <a:pt x="482" y="55"/>
                  <a:pt x="482" y="55"/>
                </a:cubicBezTo>
                <a:cubicBezTo>
                  <a:pt x="483" y="55"/>
                  <a:pt x="483" y="55"/>
                  <a:pt x="484" y="55"/>
                </a:cubicBezTo>
                <a:cubicBezTo>
                  <a:pt x="488" y="56"/>
                  <a:pt x="493" y="58"/>
                  <a:pt x="495" y="56"/>
                </a:cubicBezTo>
                <a:cubicBezTo>
                  <a:pt x="496" y="58"/>
                  <a:pt x="499" y="58"/>
                  <a:pt x="501" y="59"/>
                </a:cubicBezTo>
                <a:cubicBezTo>
                  <a:pt x="501" y="60"/>
                  <a:pt x="501" y="59"/>
                  <a:pt x="501" y="60"/>
                </a:cubicBezTo>
                <a:cubicBezTo>
                  <a:pt x="503" y="60"/>
                  <a:pt x="504" y="59"/>
                  <a:pt x="505" y="59"/>
                </a:cubicBezTo>
                <a:cubicBezTo>
                  <a:pt x="505" y="59"/>
                  <a:pt x="506" y="60"/>
                  <a:pt x="506" y="60"/>
                </a:cubicBezTo>
                <a:cubicBezTo>
                  <a:pt x="508" y="61"/>
                  <a:pt x="513" y="61"/>
                  <a:pt x="515" y="62"/>
                </a:cubicBezTo>
                <a:cubicBezTo>
                  <a:pt x="515" y="63"/>
                  <a:pt x="515" y="62"/>
                  <a:pt x="516" y="62"/>
                </a:cubicBezTo>
                <a:cubicBezTo>
                  <a:pt x="516" y="62"/>
                  <a:pt x="529" y="64"/>
                  <a:pt x="530" y="66"/>
                </a:cubicBezTo>
                <a:cubicBezTo>
                  <a:pt x="532" y="66"/>
                  <a:pt x="532" y="65"/>
                  <a:pt x="533" y="64"/>
                </a:cubicBezTo>
                <a:cubicBezTo>
                  <a:pt x="538" y="65"/>
                  <a:pt x="540" y="67"/>
                  <a:pt x="544" y="68"/>
                </a:cubicBezTo>
                <a:cubicBezTo>
                  <a:pt x="545" y="68"/>
                  <a:pt x="544" y="68"/>
                  <a:pt x="545" y="68"/>
                </a:cubicBezTo>
                <a:cubicBezTo>
                  <a:pt x="545" y="66"/>
                  <a:pt x="539" y="63"/>
                  <a:pt x="537" y="63"/>
                </a:cubicBezTo>
                <a:cubicBezTo>
                  <a:pt x="537" y="61"/>
                  <a:pt x="537" y="61"/>
                  <a:pt x="537" y="61"/>
                </a:cubicBezTo>
                <a:cubicBezTo>
                  <a:pt x="538" y="61"/>
                  <a:pt x="538" y="61"/>
                  <a:pt x="538" y="61"/>
                </a:cubicBezTo>
                <a:cubicBezTo>
                  <a:pt x="539" y="61"/>
                  <a:pt x="544" y="63"/>
                  <a:pt x="545" y="64"/>
                </a:cubicBezTo>
                <a:cubicBezTo>
                  <a:pt x="546" y="64"/>
                  <a:pt x="546" y="63"/>
                  <a:pt x="547" y="63"/>
                </a:cubicBezTo>
                <a:cubicBezTo>
                  <a:pt x="548" y="63"/>
                  <a:pt x="548" y="63"/>
                  <a:pt x="548" y="63"/>
                </a:cubicBezTo>
                <a:cubicBezTo>
                  <a:pt x="548" y="64"/>
                  <a:pt x="548" y="64"/>
                  <a:pt x="548" y="64"/>
                </a:cubicBezTo>
                <a:cubicBezTo>
                  <a:pt x="550" y="65"/>
                  <a:pt x="550" y="63"/>
                  <a:pt x="552" y="64"/>
                </a:cubicBezTo>
                <a:cubicBezTo>
                  <a:pt x="553" y="65"/>
                  <a:pt x="553" y="65"/>
                  <a:pt x="554" y="66"/>
                </a:cubicBezTo>
                <a:cubicBezTo>
                  <a:pt x="554" y="66"/>
                  <a:pt x="556" y="66"/>
                  <a:pt x="556" y="66"/>
                </a:cubicBezTo>
                <a:cubicBezTo>
                  <a:pt x="557" y="66"/>
                  <a:pt x="557" y="67"/>
                  <a:pt x="558" y="68"/>
                </a:cubicBezTo>
                <a:cubicBezTo>
                  <a:pt x="560" y="68"/>
                  <a:pt x="560" y="68"/>
                  <a:pt x="560" y="68"/>
                </a:cubicBezTo>
                <a:cubicBezTo>
                  <a:pt x="560" y="70"/>
                  <a:pt x="561" y="70"/>
                  <a:pt x="562" y="71"/>
                </a:cubicBezTo>
                <a:cubicBezTo>
                  <a:pt x="563" y="71"/>
                  <a:pt x="563" y="71"/>
                  <a:pt x="564" y="70"/>
                </a:cubicBezTo>
                <a:cubicBezTo>
                  <a:pt x="567" y="71"/>
                  <a:pt x="569" y="74"/>
                  <a:pt x="572" y="76"/>
                </a:cubicBezTo>
                <a:cubicBezTo>
                  <a:pt x="572" y="76"/>
                  <a:pt x="572" y="76"/>
                  <a:pt x="572" y="76"/>
                </a:cubicBezTo>
                <a:cubicBezTo>
                  <a:pt x="569" y="77"/>
                  <a:pt x="566" y="74"/>
                  <a:pt x="563" y="73"/>
                </a:cubicBezTo>
                <a:cubicBezTo>
                  <a:pt x="562" y="73"/>
                  <a:pt x="562" y="75"/>
                  <a:pt x="560" y="74"/>
                </a:cubicBezTo>
                <a:cubicBezTo>
                  <a:pt x="560" y="74"/>
                  <a:pt x="560" y="73"/>
                  <a:pt x="559" y="73"/>
                </a:cubicBezTo>
                <a:cubicBezTo>
                  <a:pt x="558" y="72"/>
                  <a:pt x="556" y="73"/>
                  <a:pt x="556" y="73"/>
                </a:cubicBezTo>
                <a:cubicBezTo>
                  <a:pt x="554" y="72"/>
                  <a:pt x="553" y="71"/>
                  <a:pt x="552" y="72"/>
                </a:cubicBezTo>
                <a:cubicBezTo>
                  <a:pt x="551" y="71"/>
                  <a:pt x="550" y="70"/>
                  <a:pt x="549" y="70"/>
                </a:cubicBezTo>
                <a:cubicBezTo>
                  <a:pt x="548" y="70"/>
                  <a:pt x="547" y="71"/>
                  <a:pt x="545" y="71"/>
                </a:cubicBezTo>
                <a:cubicBezTo>
                  <a:pt x="545" y="71"/>
                  <a:pt x="545" y="70"/>
                  <a:pt x="544" y="69"/>
                </a:cubicBezTo>
                <a:cubicBezTo>
                  <a:pt x="544" y="70"/>
                  <a:pt x="544" y="70"/>
                  <a:pt x="543" y="71"/>
                </a:cubicBezTo>
                <a:cubicBezTo>
                  <a:pt x="543" y="72"/>
                  <a:pt x="543" y="72"/>
                  <a:pt x="543" y="72"/>
                </a:cubicBezTo>
                <a:cubicBezTo>
                  <a:pt x="543" y="72"/>
                  <a:pt x="543" y="72"/>
                  <a:pt x="543" y="72"/>
                </a:cubicBezTo>
                <a:cubicBezTo>
                  <a:pt x="543" y="72"/>
                  <a:pt x="543" y="72"/>
                  <a:pt x="543" y="72"/>
                </a:cubicBezTo>
                <a:cubicBezTo>
                  <a:pt x="545" y="72"/>
                  <a:pt x="545" y="72"/>
                  <a:pt x="545" y="72"/>
                </a:cubicBezTo>
                <a:cubicBezTo>
                  <a:pt x="545" y="73"/>
                  <a:pt x="544" y="73"/>
                  <a:pt x="545" y="74"/>
                </a:cubicBezTo>
                <a:cubicBezTo>
                  <a:pt x="545" y="75"/>
                  <a:pt x="545" y="75"/>
                  <a:pt x="544" y="75"/>
                </a:cubicBezTo>
                <a:cubicBezTo>
                  <a:pt x="544" y="74"/>
                  <a:pt x="544" y="73"/>
                  <a:pt x="544" y="73"/>
                </a:cubicBezTo>
                <a:cubicBezTo>
                  <a:pt x="543" y="72"/>
                  <a:pt x="543" y="72"/>
                  <a:pt x="541" y="72"/>
                </a:cubicBezTo>
                <a:cubicBezTo>
                  <a:pt x="542" y="73"/>
                  <a:pt x="542" y="73"/>
                  <a:pt x="542" y="73"/>
                </a:cubicBezTo>
                <a:cubicBezTo>
                  <a:pt x="541" y="74"/>
                  <a:pt x="540" y="73"/>
                  <a:pt x="540" y="74"/>
                </a:cubicBezTo>
                <a:cubicBezTo>
                  <a:pt x="537" y="73"/>
                  <a:pt x="538" y="72"/>
                  <a:pt x="537" y="72"/>
                </a:cubicBezTo>
                <a:cubicBezTo>
                  <a:pt x="536" y="71"/>
                  <a:pt x="533" y="73"/>
                  <a:pt x="531" y="72"/>
                </a:cubicBezTo>
                <a:cubicBezTo>
                  <a:pt x="530" y="72"/>
                  <a:pt x="529" y="70"/>
                  <a:pt x="528" y="70"/>
                </a:cubicBezTo>
                <a:cubicBezTo>
                  <a:pt x="527" y="70"/>
                  <a:pt x="525" y="70"/>
                  <a:pt x="524" y="71"/>
                </a:cubicBezTo>
                <a:cubicBezTo>
                  <a:pt x="522" y="70"/>
                  <a:pt x="519" y="69"/>
                  <a:pt x="518" y="69"/>
                </a:cubicBezTo>
                <a:cubicBezTo>
                  <a:pt x="515" y="68"/>
                  <a:pt x="512" y="69"/>
                  <a:pt x="511" y="68"/>
                </a:cubicBezTo>
                <a:cubicBezTo>
                  <a:pt x="510" y="68"/>
                  <a:pt x="510" y="68"/>
                  <a:pt x="510" y="67"/>
                </a:cubicBezTo>
                <a:cubicBezTo>
                  <a:pt x="508" y="67"/>
                  <a:pt x="506" y="68"/>
                  <a:pt x="505" y="67"/>
                </a:cubicBezTo>
                <a:cubicBezTo>
                  <a:pt x="504" y="67"/>
                  <a:pt x="504" y="65"/>
                  <a:pt x="502" y="65"/>
                </a:cubicBezTo>
                <a:cubicBezTo>
                  <a:pt x="501" y="64"/>
                  <a:pt x="499" y="66"/>
                  <a:pt x="498" y="65"/>
                </a:cubicBezTo>
                <a:cubicBezTo>
                  <a:pt x="498" y="64"/>
                  <a:pt x="497" y="64"/>
                  <a:pt x="497" y="63"/>
                </a:cubicBezTo>
                <a:cubicBezTo>
                  <a:pt x="496" y="63"/>
                  <a:pt x="495" y="64"/>
                  <a:pt x="494" y="63"/>
                </a:cubicBezTo>
                <a:cubicBezTo>
                  <a:pt x="494" y="63"/>
                  <a:pt x="494" y="63"/>
                  <a:pt x="494" y="62"/>
                </a:cubicBezTo>
                <a:cubicBezTo>
                  <a:pt x="492" y="61"/>
                  <a:pt x="484" y="60"/>
                  <a:pt x="483" y="60"/>
                </a:cubicBezTo>
                <a:cubicBezTo>
                  <a:pt x="483" y="59"/>
                  <a:pt x="482" y="59"/>
                  <a:pt x="482" y="58"/>
                </a:cubicBezTo>
                <a:cubicBezTo>
                  <a:pt x="480" y="58"/>
                  <a:pt x="480" y="58"/>
                  <a:pt x="479" y="59"/>
                </a:cubicBezTo>
                <a:cubicBezTo>
                  <a:pt x="478" y="59"/>
                  <a:pt x="479" y="59"/>
                  <a:pt x="478" y="58"/>
                </a:cubicBezTo>
                <a:cubicBezTo>
                  <a:pt x="476" y="58"/>
                  <a:pt x="475" y="59"/>
                  <a:pt x="473" y="59"/>
                </a:cubicBezTo>
                <a:cubicBezTo>
                  <a:pt x="473" y="59"/>
                  <a:pt x="470" y="58"/>
                  <a:pt x="469" y="58"/>
                </a:cubicBezTo>
                <a:cubicBezTo>
                  <a:pt x="467" y="59"/>
                  <a:pt x="464" y="61"/>
                  <a:pt x="463" y="60"/>
                </a:cubicBezTo>
                <a:cubicBezTo>
                  <a:pt x="461" y="60"/>
                  <a:pt x="461" y="60"/>
                  <a:pt x="460" y="61"/>
                </a:cubicBezTo>
                <a:cubicBezTo>
                  <a:pt x="460" y="61"/>
                  <a:pt x="456" y="60"/>
                  <a:pt x="455" y="60"/>
                </a:cubicBezTo>
                <a:cubicBezTo>
                  <a:pt x="454" y="61"/>
                  <a:pt x="454" y="61"/>
                  <a:pt x="454" y="61"/>
                </a:cubicBezTo>
                <a:cubicBezTo>
                  <a:pt x="453" y="61"/>
                  <a:pt x="453" y="61"/>
                  <a:pt x="453" y="61"/>
                </a:cubicBezTo>
                <a:cubicBezTo>
                  <a:pt x="452" y="61"/>
                  <a:pt x="451" y="60"/>
                  <a:pt x="450" y="60"/>
                </a:cubicBezTo>
                <a:cubicBezTo>
                  <a:pt x="449" y="59"/>
                  <a:pt x="448" y="61"/>
                  <a:pt x="447" y="60"/>
                </a:cubicBezTo>
                <a:cubicBezTo>
                  <a:pt x="447" y="60"/>
                  <a:pt x="447" y="59"/>
                  <a:pt x="446" y="59"/>
                </a:cubicBezTo>
                <a:cubicBezTo>
                  <a:pt x="445" y="59"/>
                  <a:pt x="444" y="61"/>
                  <a:pt x="443" y="61"/>
                </a:cubicBezTo>
                <a:cubicBezTo>
                  <a:pt x="442" y="61"/>
                  <a:pt x="441" y="60"/>
                  <a:pt x="441" y="60"/>
                </a:cubicBezTo>
                <a:cubicBezTo>
                  <a:pt x="440" y="61"/>
                  <a:pt x="439" y="61"/>
                  <a:pt x="439" y="62"/>
                </a:cubicBezTo>
                <a:cubicBezTo>
                  <a:pt x="439" y="63"/>
                  <a:pt x="439" y="63"/>
                  <a:pt x="439" y="63"/>
                </a:cubicBezTo>
                <a:cubicBezTo>
                  <a:pt x="440" y="63"/>
                  <a:pt x="444" y="62"/>
                  <a:pt x="445" y="62"/>
                </a:cubicBezTo>
                <a:cubicBezTo>
                  <a:pt x="445" y="63"/>
                  <a:pt x="445" y="63"/>
                  <a:pt x="445" y="63"/>
                </a:cubicBezTo>
                <a:cubicBezTo>
                  <a:pt x="445" y="63"/>
                  <a:pt x="445" y="65"/>
                  <a:pt x="444" y="65"/>
                </a:cubicBezTo>
                <a:cubicBezTo>
                  <a:pt x="443" y="66"/>
                  <a:pt x="441" y="65"/>
                  <a:pt x="440" y="66"/>
                </a:cubicBezTo>
                <a:cubicBezTo>
                  <a:pt x="440" y="67"/>
                  <a:pt x="440" y="67"/>
                  <a:pt x="440" y="67"/>
                </a:cubicBezTo>
                <a:cubicBezTo>
                  <a:pt x="441" y="67"/>
                  <a:pt x="441" y="67"/>
                  <a:pt x="441" y="67"/>
                </a:cubicBezTo>
                <a:cubicBezTo>
                  <a:pt x="441" y="68"/>
                  <a:pt x="441" y="68"/>
                  <a:pt x="441" y="68"/>
                </a:cubicBezTo>
                <a:cubicBezTo>
                  <a:pt x="442" y="69"/>
                  <a:pt x="444" y="68"/>
                  <a:pt x="445" y="68"/>
                </a:cubicBezTo>
                <a:cubicBezTo>
                  <a:pt x="446" y="69"/>
                  <a:pt x="447" y="70"/>
                  <a:pt x="447" y="70"/>
                </a:cubicBezTo>
                <a:cubicBezTo>
                  <a:pt x="450" y="70"/>
                  <a:pt x="451" y="68"/>
                  <a:pt x="454" y="69"/>
                </a:cubicBezTo>
                <a:cubicBezTo>
                  <a:pt x="455" y="69"/>
                  <a:pt x="455" y="69"/>
                  <a:pt x="456" y="68"/>
                </a:cubicBezTo>
                <a:cubicBezTo>
                  <a:pt x="457" y="68"/>
                  <a:pt x="457" y="68"/>
                  <a:pt x="458" y="69"/>
                </a:cubicBezTo>
                <a:cubicBezTo>
                  <a:pt x="460" y="69"/>
                  <a:pt x="461" y="68"/>
                  <a:pt x="463" y="68"/>
                </a:cubicBezTo>
                <a:cubicBezTo>
                  <a:pt x="464" y="69"/>
                  <a:pt x="466" y="70"/>
                  <a:pt x="467" y="69"/>
                </a:cubicBezTo>
                <a:cubicBezTo>
                  <a:pt x="467" y="69"/>
                  <a:pt x="467" y="68"/>
                  <a:pt x="468" y="68"/>
                </a:cubicBezTo>
                <a:cubicBezTo>
                  <a:pt x="470" y="67"/>
                  <a:pt x="471" y="70"/>
                  <a:pt x="472" y="69"/>
                </a:cubicBezTo>
                <a:cubicBezTo>
                  <a:pt x="475" y="68"/>
                  <a:pt x="483" y="69"/>
                  <a:pt x="487" y="69"/>
                </a:cubicBezTo>
                <a:cubicBezTo>
                  <a:pt x="487" y="71"/>
                  <a:pt x="487" y="71"/>
                  <a:pt x="487" y="71"/>
                </a:cubicBezTo>
                <a:cubicBezTo>
                  <a:pt x="488" y="71"/>
                  <a:pt x="488" y="71"/>
                  <a:pt x="488" y="71"/>
                </a:cubicBezTo>
                <a:cubicBezTo>
                  <a:pt x="488" y="71"/>
                  <a:pt x="488" y="71"/>
                  <a:pt x="488" y="71"/>
                </a:cubicBezTo>
                <a:cubicBezTo>
                  <a:pt x="489" y="71"/>
                  <a:pt x="489" y="70"/>
                  <a:pt x="490" y="70"/>
                </a:cubicBezTo>
                <a:cubicBezTo>
                  <a:pt x="491" y="71"/>
                  <a:pt x="491" y="72"/>
                  <a:pt x="492" y="72"/>
                </a:cubicBezTo>
                <a:cubicBezTo>
                  <a:pt x="493" y="72"/>
                  <a:pt x="493" y="72"/>
                  <a:pt x="493" y="72"/>
                </a:cubicBezTo>
                <a:cubicBezTo>
                  <a:pt x="492" y="71"/>
                  <a:pt x="491" y="71"/>
                  <a:pt x="491" y="69"/>
                </a:cubicBezTo>
                <a:cubicBezTo>
                  <a:pt x="490" y="70"/>
                  <a:pt x="490" y="70"/>
                  <a:pt x="490" y="70"/>
                </a:cubicBezTo>
                <a:cubicBezTo>
                  <a:pt x="489" y="70"/>
                  <a:pt x="489" y="70"/>
                  <a:pt x="489" y="69"/>
                </a:cubicBezTo>
                <a:cubicBezTo>
                  <a:pt x="488" y="69"/>
                  <a:pt x="488" y="69"/>
                  <a:pt x="488" y="68"/>
                </a:cubicBezTo>
                <a:cubicBezTo>
                  <a:pt x="491" y="68"/>
                  <a:pt x="493" y="70"/>
                  <a:pt x="494" y="73"/>
                </a:cubicBezTo>
                <a:cubicBezTo>
                  <a:pt x="495" y="73"/>
                  <a:pt x="495" y="73"/>
                  <a:pt x="495" y="73"/>
                </a:cubicBezTo>
                <a:cubicBezTo>
                  <a:pt x="495" y="73"/>
                  <a:pt x="495" y="73"/>
                  <a:pt x="495" y="73"/>
                </a:cubicBezTo>
                <a:cubicBezTo>
                  <a:pt x="495" y="73"/>
                  <a:pt x="495" y="73"/>
                  <a:pt x="495" y="73"/>
                </a:cubicBezTo>
                <a:cubicBezTo>
                  <a:pt x="495" y="72"/>
                  <a:pt x="495" y="72"/>
                  <a:pt x="494" y="71"/>
                </a:cubicBezTo>
                <a:cubicBezTo>
                  <a:pt x="494" y="71"/>
                  <a:pt x="494" y="71"/>
                  <a:pt x="494" y="71"/>
                </a:cubicBezTo>
                <a:cubicBezTo>
                  <a:pt x="495" y="71"/>
                  <a:pt x="495" y="72"/>
                  <a:pt x="496" y="73"/>
                </a:cubicBezTo>
                <a:cubicBezTo>
                  <a:pt x="498" y="74"/>
                  <a:pt x="499" y="72"/>
                  <a:pt x="500" y="73"/>
                </a:cubicBezTo>
                <a:cubicBezTo>
                  <a:pt x="502" y="73"/>
                  <a:pt x="500" y="74"/>
                  <a:pt x="503" y="74"/>
                </a:cubicBezTo>
                <a:cubicBezTo>
                  <a:pt x="503" y="72"/>
                  <a:pt x="503" y="72"/>
                  <a:pt x="503" y="70"/>
                </a:cubicBezTo>
                <a:cubicBezTo>
                  <a:pt x="504" y="70"/>
                  <a:pt x="504" y="71"/>
                  <a:pt x="504" y="72"/>
                </a:cubicBezTo>
                <a:cubicBezTo>
                  <a:pt x="505" y="72"/>
                  <a:pt x="506" y="71"/>
                  <a:pt x="508" y="71"/>
                </a:cubicBezTo>
                <a:cubicBezTo>
                  <a:pt x="509" y="71"/>
                  <a:pt x="510" y="72"/>
                  <a:pt x="511" y="72"/>
                </a:cubicBezTo>
                <a:cubicBezTo>
                  <a:pt x="511" y="72"/>
                  <a:pt x="514" y="71"/>
                  <a:pt x="516" y="72"/>
                </a:cubicBezTo>
                <a:cubicBezTo>
                  <a:pt x="517" y="73"/>
                  <a:pt x="518" y="74"/>
                  <a:pt x="521" y="74"/>
                </a:cubicBezTo>
                <a:cubicBezTo>
                  <a:pt x="521" y="75"/>
                  <a:pt x="521" y="75"/>
                  <a:pt x="521" y="75"/>
                </a:cubicBezTo>
                <a:cubicBezTo>
                  <a:pt x="519" y="75"/>
                  <a:pt x="519" y="74"/>
                  <a:pt x="519" y="74"/>
                </a:cubicBezTo>
                <a:cubicBezTo>
                  <a:pt x="517" y="73"/>
                  <a:pt x="516" y="75"/>
                  <a:pt x="514" y="74"/>
                </a:cubicBezTo>
                <a:cubicBezTo>
                  <a:pt x="509" y="74"/>
                  <a:pt x="509" y="74"/>
                  <a:pt x="509" y="74"/>
                </a:cubicBezTo>
                <a:cubicBezTo>
                  <a:pt x="510" y="75"/>
                  <a:pt x="510" y="75"/>
                  <a:pt x="511" y="76"/>
                </a:cubicBezTo>
                <a:cubicBezTo>
                  <a:pt x="512" y="77"/>
                  <a:pt x="513" y="75"/>
                  <a:pt x="514" y="76"/>
                </a:cubicBezTo>
                <a:cubicBezTo>
                  <a:pt x="517" y="77"/>
                  <a:pt x="520" y="77"/>
                  <a:pt x="521" y="78"/>
                </a:cubicBezTo>
                <a:cubicBezTo>
                  <a:pt x="523" y="78"/>
                  <a:pt x="522" y="78"/>
                  <a:pt x="523" y="76"/>
                </a:cubicBezTo>
                <a:cubicBezTo>
                  <a:pt x="523" y="76"/>
                  <a:pt x="523" y="76"/>
                  <a:pt x="523" y="76"/>
                </a:cubicBezTo>
                <a:cubicBezTo>
                  <a:pt x="523" y="76"/>
                  <a:pt x="523" y="76"/>
                  <a:pt x="523" y="76"/>
                </a:cubicBezTo>
                <a:cubicBezTo>
                  <a:pt x="524" y="77"/>
                  <a:pt x="524" y="78"/>
                  <a:pt x="525" y="79"/>
                </a:cubicBezTo>
                <a:cubicBezTo>
                  <a:pt x="527" y="79"/>
                  <a:pt x="527" y="78"/>
                  <a:pt x="529" y="79"/>
                </a:cubicBezTo>
                <a:cubicBezTo>
                  <a:pt x="529" y="80"/>
                  <a:pt x="529" y="80"/>
                  <a:pt x="529" y="80"/>
                </a:cubicBezTo>
                <a:cubicBezTo>
                  <a:pt x="530" y="80"/>
                  <a:pt x="530" y="80"/>
                  <a:pt x="531" y="80"/>
                </a:cubicBezTo>
                <a:cubicBezTo>
                  <a:pt x="532" y="81"/>
                  <a:pt x="532" y="81"/>
                  <a:pt x="532" y="81"/>
                </a:cubicBezTo>
                <a:cubicBezTo>
                  <a:pt x="534" y="81"/>
                  <a:pt x="536" y="80"/>
                  <a:pt x="537" y="82"/>
                </a:cubicBezTo>
                <a:cubicBezTo>
                  <a:pt x="538" y="82"/>
                  <a:pt x="539" y="82"/>
                  <a:pt x="540" y="81"/>
                </a:cubicBezTo>
                <a:cubicBezTo>
                  <a:pt x="540" y="81"/>
                  <a:pt x="540" y="81"/>
                  <a:pt x="540" y="81"/>
                </a:cubicBezTo>
                <a:cubicBezTo>
                  <a:pt x="539" y="78"/>
                  <a:pt x="531" y="77"/>
                  <a:pt x="528" y="78"/>
                </a:cubicBezTo>
                <a:cubicBezTo>
                  <a:pt x="528" y="77"/>
                  <a:pt x="528" y="77"/>
                  <a:pt x="528" y="77"/>
                </a:cubicBezTo>
                <a:cubicBezTo>
                  <a:pt x="527" y="77"/>
                  <a:pt x="527" y="77"/>
                  <a:pt x="527" y="77"/>
                </a:cubicBezTo>
                <a:cubicBezTo>
                  <a:pt x="527" y="76"/>
                  <a:pt x="527" y="76"/>
                  <a:pt x="527" y="76"/>
                </a:cubicBezTo>
                <a:cubicBezTo>
                  <a:pt x="530" y="75"/>
                  <a:pt x="532" y="77"/>
                  <a:pt x="534" y="77"/>
                </a:cubicBezTo>
                <a:cubicBezTo>
                  <a:pt x="536" y="77"/>
                  <a:pt x="537" y="77"/>
                  <a:pt x="539" y="77"/>
                </a:cubicBezTo>
                <a:cubicBezTo>
                  <a:pt x="539" y="77"/>
                  <a:pt x="540" y="78"/>
                  <a:pt x="541" y="78"/>
                </a:cubicBezTo>
                <a:cubicBezTo>
                  <a:pt x="541" y="80"/>
                  <a:pt x="540" y="81"/>
                  <a:pt x="542" y="83"/>
                </a:cubicBezTo>
                <a:cubicBezTo>
                  <a:pt x="542" y="83"/>
                  <a:pt x="542" y="83"/>
                  <a:pt x="543" y="84"/>
                </a:cubicBezTo>
                <a:cubicBezTo>
                  <a:pt x="543" y="85"/>
                  <a:pt x="543" y="85"/>
                  <a:pt x="545" y="86"/>
                </a:cubicBezTo>
                <a:cubicBezTo>
                  <a:pt x="546" y="86"/>
                  <a:pt x="547" y="86"/>
                  <a:pt x="548" y="86"/>
                </a:cubicBezTo>
                <a:cubicBezTo>
                  <a:pt x="548" y="85"/>
                  <a:pt x="549" y="84"/>
                  <a:pt x="549" y="84"/>
                </a:cubicBezTo>
                <a:cubicBezTo>
                  <a:pt x="548" y="83"/>
                  <a:pt x="547" y="82"/>
                  <a:pt x="545" y="82"/>
                </a:cubicBezTo>
                <a:cubicBezTo>
                  <a:pt x="545" y="81"/>
                  <a:pt x="545" y="81"/>
                  <a:pt x="545" y="81"/>
                </a:cubicBezTo>
                <a:cubicBezTo>
                  <a:pt x="546" y="81"/>
                  <a:pt x="546" y="81"/>
                  <a:pt x="546" y="81"/>
                </a:cubicBezTo>
                <a:cubicBezTo>
                  <a:pt x="548" y="81"/>
                  <a:pt x="549" y="81"/>
                  <a:pt x="550" y="81"/>
                </a:cubicBezTo>
                <a:cubicBezTo>
                  <a:pt x="551" y="82"/>
                  <a:pt x="552" y="82"/>
                  <a:pt x="552" y="84"/>
                </a:cubicBezTo>
                <a:cubicBezTo>
                  <a:pt x="554" y="84"/>
                  <a:pt x="554" y="83"/>
                  <a:pt x="554" y="82"/>
                </a:cubicBezTo>
                <a:cubicBezTo>
                  <a:pt x="555" y="82"/>
                  <a:pt x="558" y="85"/>
                  <a:pt x="558" y="85"/>
                </a:cubicBezTo>
                <a:cubicBezTo>
                  <a:pt x="559" y="86"/>
                  <a:pt x="559" y="86"/>
                  <a:pt x="558" y="86"/>
                </a:cubicBezTo>
                <a:cubicBezTo>
                  <a:pt x="558" y="88"/>
                  <a:pt x="559" y="88"/>
                  <a:pt x="560" y="89"/>
                </a:cubicBezTo>
                <a:cubicBezTo>
                  <a:pt x="561" y="90"/>
                  <a:pt x="559" y="92"/>
                  <a:pt x="558" y="94"/>
                </a:cubicBezTo>
                <a:cubicBezTo>
                  <a:pt x="561" y="94"/>
                  <a:pt x="562" y="94"/>
                  <a:pt x="563" y="95"/>
                </a:cubicBezTo>
                <a:cubicBezTo>
                  <a:pt x="564" y="95"/>
                  <a:pt x="564" y="95"/>
                  <a:pt x="565" y="94"/>
                </a:cubicBezTo>
                <a:cubicBezTo>
                  <a:pt x="566" y="95"/>
                  <a:pt x="567" y="95"/>
                  <a:pt x="567" y="94"/>
                </a:cubicBezTo>
                <a:cubicBezTo>
                  <a:pt x="569" y="94"/>
                  <a:pt x="568" y="95"/>
                  <a:pt x="569" y="97"/>
                </a:cubicBezTo>
                <a:cubicBezTo>
                  <a:pt x="570" y="97"/>
                  <a:pt x="571" y="96"/>
                  <a:pt x="571" y="95"/>
                </a:cubicBezTo>
                <a:cubicBezTo>
                  <a:pt x="573" y="95"/>
                  <a:pt x="574" y="95"/>
                  <a:pt x="574" y="96"/>
                </a:cubicBezTo>
                <a:cubicBezTo>
                  <a:pt x="575" y="96"/>
                  <a:pt x="575" y="96"/>
                  <a:pt x="575" y="96"/>
                </a:cubicBezTo>
                <a:cubicBezTo>
                  <a:pt x="575" y="97"/>
                  <a:pt x="575" y="97"/>
                  <a:pt x="575" y="97"/>
                </a:cubicBezTo>
                <a:cubicBezTo>
                  <a:pt x="574" y="97"/>
                  <a:pt x="573" y="98"/>
                  <a:pt x="572" y="98"/>
                </a:cubicBezTo>
                <a:cubicBezTo>
                  <a:pt x="572" y="99"/>
                  <a:pt x="572" y="99"/>
                  <a:pt x="573" y="99"/>
                </a:cubicBezTo>
                <a:cubicBezTo>
                  <a:pt x="573" y="100"/>
                  <a:pt x="574" y="99"/>
                  <a:pt x="575" y="99"/>
                </a:cubicBezTo>
                <a:cubicBezTo>
                  <a:pt x="575" y="100"/>
                  <a:pt x="576" y="100"/>
                  <a:pt x="578" y="100"/>
                </a:cubicBezTo>
                <a:cubicBezTo>
                  <a:pt x="578" y="102"/>
                  <a:pt x="579" y="103"/>
                  <a:pt x="578" y="104"/>
                </a:cubicBezTo>
                <a:cubicBezTo>
                  <a:pt x="578" y="104"/>
                  <a:pt x="578" y="104"/>
                  <a:pt x="578" y="104"/>
                </a:cubicBezTo>
                <a:cubicBezTo>
                  <a:pt x="579" y="104"/>
                  <a:pt x="578" y="105"/>
                  <a:pt x="579" y="104"/>
                </a:cubicBezTo>
                <a:cubicBezTo>
                  <a:pt x="582" y="104"/>
                  <a:pt x="581" y="106"/>
                  <a:pt x="582" y="106"/>
                </a:cubicBezTo>
                <a:cubicBezTo>
                  <a:pt x="583" y="107"/>
                  <a:pt x="585" y="106"/>
                  <a:pt x="585" y="106"/>
                </a:cubicBezTo>
                <a:cubicBezTo>
                  <a:pt x="586" y="107"/>
                  <a:pt x="586" y="108"/>
                  <a:pt x="586" y="109"/>
                </a:cubicBezTo>
                <a:cubicBezTo>
                  <a:pt x="590" y="110"/>
                  <a:pt x="595" y="113"/>
                  <a:pt x="597" y="116"/>
                </a:cubicBezTo>
                <a:cubicBezTo>
                  <a:pt x="598" y="116"/>
                  <a:pt x="598" y="116"/>
                  <a:pt x="598" y="116"/>
                </a:cubicBezTo>
                <a:cubicBezTo>
                  <a:pt x="598" y="119"/>
                  <a:pt x="601" y="118"/>
                  <a:pt x="602" y="120"/>
                </a:cubicBezTo>
                <a:cubicBezTo>
                  <a:pt x="602" y="121"/>
                  <a:pt x="602" y="121"/>
                  <a:pt x="602" y="122"/>
                </a:cubicBezTo>
                <a:cubicBezTo>
                  <a:pt x="604" y="122"/>
                  <a:pt x="604" y="122"/>
                  <a:pt x="604" y="122"/>
                </a:cubicBezTo>
                <a:cubicBezTo>
                  <a:pt x="604" y="122"/>
                  <a:pt x="604" y="123"/>
                  <a:pt x="605" y="123"/>
                </a:cubicBezTo>
                <a:cubicBezTo>
                  <a:pt x="606" y="123"/>
                  <a:pt x="606" y="123"/>
                  <a:pt x="606" y="123"/>
                </a:cubicBezTo>
                <a:cubicBezTo>
                  <a:pt x="606" y="124"/>
                  <a:pt x="606" y="125"/>
                  <a:pt x="607" y="125"/>
                </a:cubicBezTo>
                <a:cubicBezTo>
                  <a:pt x="607" y="125"/>
                  <a:pt x="611" y="127"/>
                  <a:pt x="611" y="127"/>
                </a:cubicBezTo>
                <a:cubicBezTo>
                  <a:pt x="611" y="129"/>
                  <a:pt x="612" y="131"/>
                  <a:pt x="611" y="132"/>
                </a:cubicBezTo>
                <a:cubicBezTo>
                  <a:pt x="612" y="132"/>
                  <a:pt x="613" y="132"/>
                  <a:pt x="614" y="132"/>
                </a:cubicBezTo>
                <a:cubicBezTo>
                  <a:pt x="616" y="134"/>
                  <a:pt x="616" y="136"/>
                  <a:pt x="617" y="137"/>
                </a:cubicBezTo>
                <a:cubicBezTo>
                  <a:pt x="617" y="137"/>
                  <a:pt x="618" y="137"/>
                  <a:pt x="618" y="137"/>
                </a:cubicBezTo>
                <a:cubicBezTo>
                  <a:pt x="618" y="139"/>
                  <a:pt x="618" y="139"/>
                  <a:pt x="618" y="139"/>
                </a:cubicBezTo>
                <a:cubicBezTo>
                  <a:pt x="620" y="139"/>
                  <a:pt x="620" y="140"/>
                  <a:pt x="621" y="139"/>
                </a:cubicBezTo>
                <a:cubicBezTo>
                  <a:pt x="622" y="139"/>
                  <a:pt x="622" y="139"/>
                  <a:pt x="622" y="139"/>
                </a:cubicBezTo>
                <a:cubicBezTo>
                  <a:pt x="622" y="138"/>
                  <a:pt x="622" y="138"/>
                  <a:pt x="622" y="137"/>
                </a:cubicBezTo>
                <a:cubicBezTo>
                  <a:pt x="620" y="137"/>
                  <a:pt x="620" y="137"/>
                  <a:pt x="619" y="137"/>
                </a:cubicBezTo>
                <a:cubicBezTo>
                  <a:pt x="618" y="135"/>
                  <a:pt x="619" y="133"/>
                  <a:pt x="618" y="131"/>
                </a:cubicBezTo>
                <a:cubicBezTo>
                  <a:pt x="617" y="130"/>
                  <a:pt x="616" y="129"/>
                  <a:pt x="615" y="127"/>
                </a:cubicBezTo>
                <a:cubicBezTo>
                  <a:pt x="613" y="127"/>
                  <a:pt x="613" y="127"/>
                  <a:pt x="613" y="127"/>
                </a:cubicBezTo>
                <a:cubicBezTo>
                  <a:pt x="613" y="124"/>
                  <a:pt x="610" y="121"/>
                  <a:pt x="607" y="121"/>
                </a:cubicBezTo>
                <a:cubicBezTo>
                  <a:pt x="607" y="120"/>
                  <a:pt x="607" y="118"/>
                  <a:pt x="605" y="117"/>
                </a:cubicBezTo>
                <a:cubicBezTo>
                  <a:pt x="606" y="117"/>
                  <a:pt x="605" y="117"/>
                  <a:pt x="606" y="117"/>
                </a:cubicBezTo>
                <a:cubicBezTo>
                  <a:pt x="606" y="116"/>
                  <a:pt x="607" y="117"/>
                  <a:pt x="608" y="117"/>
                </a:cubicBezTo>
                <a:cubicBezTo>
                  <a:pt x="608" y="116"/>
                  <a:pt x="608" y="116"/>
                  <a:pt x="608" y="116"/>
                </a:cubicBezTo>
                <a:cubicBezTo>
                  <a:pt x="608" y="115"/>
                  <a:pt x="608" y="115"/>
                  <a:pt x="608" y="114"/>
                </a:cubicBezTo>
                <a:cubicBezTo>
                  <a:pt x="607" y="114"/>
                  <a:pt x="605" y="115"/>
                  <a:pt x="605" y="116"/>
                </a:cubicBezTo>
                <a:cubicBezTo>
                  <a:pt x="602" y="115"/>
                  <a:pt x="601" y="113"/>
                  <a:pt x="598" y="113"/>
                </a:cubicBezTo>
                <a:cubicBezTo>
                  <a:pt x="598" y="112"/>
                  <a:pt x="598" y="113"/>
                  <a:pt x="597" y="113"/>
                </a:cubicBezTo>
                <a:cubicBezTo>
                  <a:pt x="597" y="113"/>
                  <a:pt x="597" y="112"/>
                  <a:pt x="596" y="111"/>
                </a:cubicBezTo>
                <a:cubicBezTo>
                  <a:pt x="595" y="111"/>
                  <a:pt x="595" y="111"/>
                  <a:pt x="594" y="111"/>
                </a:cubicBezTo>
                <a:cubicBezTo>
                  <a:pt x="593" y="110"/>
                  <a:pt x="593" y="108"/>
                  <a:pt x="592" y="107"/>
                </a:cubicBezTo>
                <a:cubicBezTo>
                  <a:pt x="589" y="105"/>
                  <a:pt x="586" y="104"/>
                  <a:pt x="584" y="102"/>
                </a:cubicBezTo>
                <a:cubicBezTo>
                  <a:pt x="584" y="102"/>
                  <a:pt x="584" y="102"/>
                  <a:pt x="583" y="102"/>
                </a:cubicBezTo>
                <a:cubicBezTo>
                  <a:pt x="583" y="102"/>
                  <a:pt x="582" y="101"/>
                  <a:pt x="582" y="101"/>
                </a:cubicBezTo>
                <a:cubicBezTo>
                  <a:pt x="580" y="101"/>
                  <a:pt x="580" y="101"/>
                  <a:pt x="580" y="101"/>
                </a:cubicBezTo>
                <a:cubicBezTo>
                  <a:pt x="580" y="96"/>
                  <a:pt x="574" y="96"/>
                  <a:pt x="574" y="93"/>
                </a:cubicBezTo>
                <a:cubicBezTo>
                  <a:pt x="573" y="93"/>
                  <a:pt x="573" y="93"/>
                  <a:pt x="572" y="93"/>
                </a:cubicBezTo>
                <a:cubicBezTo>
                  <a:pt x="572" y="92"/>
                  <a:pt x="572" y="92"/>
                  <a:pt x="572" y="91"/>
                </a:cubicBezTo>
                <a:cubicBezTo>
                  <a:pt x="571" y="90"/>
                  <a:pt x="569" y="90"/>
                  <a:pt x="569" y="90"/>
                </a:cubicBezTo>
                <a:cubicBezTo>
                  <a:pt x="569" y="89"/>
                  <a:pt x="568" y="88"/>
                  <a:pt x="568" y="87"/>
                </a:cubicBezTo>
                <a:cubicBezTo>
                  <a:pt x="568" y="87"/>
                  <a:pt x="567" y="87"/>
                  <a:pt x="566" y="87"/>
                </a:cubicBezTo>
                <a:cubicBezTo>
                  <a:pt x="566" y="87"/>
                  <a:pt x="566" y="86"/>
                  <a:pt x="566" y="86"/>
                </a:cubicBezTo>
                <a:cubicBezTo>
                  <a:pt x="564" y="86"/>
                  <a:pt x="564" y="86"/>
                  <a:pt x="564" y="86"/>
                </a:cubicBezTo>
                <a:cubicBezTo>
                  <a:pt x="563" y="85"/>
                  <a:pt x="563" y="84"/>
                  <a:pt x="562" y="83"/>
                </a:cubicBezTo>
                <a:cubicBezTo>
                  <a:pt x="561" y="82"/>
                  <a:pt x="557" y="81"/>
                  <a:pt x="556" y="81"/>
                </a:cubicBezTo>
                <a:cubicBezTo>
                  <a:pt x="555" y="80"/>
                  <a:pt x="555" y="80"/>
                  <a:pt x="555" y="79"/>
                </a:cubicBezTo>
                <a:cubicBezTo>
                  <a:pt x="554" y="79"/>
                  <a:pt x="553" y="78"/>
                  <a:pt x="551" y="78"/>
                </a:cubicBezTo>
                <a:cubicBezTo>
                  <a:pt x="551" y="78"/>
                  <a:pt x="551" y="78"/>
                  <a:pt x="551" y="78"/>
                </a:cubicBezTo>
                <a:cubicBezTo>
                  <a:pt x="551" y="78"/>
                  <a:pt x="551" y="78"/>
                  <a:pt x="551" y="78"/>
                </a:cubicBezTo>
                <a:cubicBezTo>
                  <a:pt x="551" y="76"/>
                  <a:pt x="551" y="76"/>
                  <a:pt x="551" y="76"/>
                </a:cubicBezTo>
                <a:cubicBezTo>
                  <a:pt x="550" y="76"/>
                  <a:pt x="550" y="76"/>
                  <a:pt x="550" y="76"/>
                </a:cubicBezTo>
                <a:cubicBezTo>
                  <a:pt x="549" y="76"/>
                  <a:pt x="549" y="76"/>
                  <a:pt x="549" y="75"/>
                </a:cubicBezTo>
                <a:cubicBezTo>
                  <a:pt x="549" y="75"/>
                  <a:pt x="549" y="75"/>
                  <a:pt x="549" y="75"/>
                </a:cubicBezTo>
                <a:cubicBezTo>
                  <a:pt x="550" y="75"/>
                  <a:pt x="552" y="75"/>
                  <a:pt x="553" y="75"/>
                </a:cubicBezTo>
                <a:cubicBezTo>
                  <a:pt x="555" y="75"/>
                  <a:pt x="554" y="77"/>
                  <a:pt x="556" y="78"/>
                </a:cubicBezTo>
                <a:cubicBezTo>
                  <a:pt x="557" y="78"/>
                  <a:pt x="558" y="77"/>
                  <a:pt x="559" y="77"/>
                </a:cubicBezTo>
                <a:cubicBezTo>
                  <a:pt x="559" y="78"/>
                  <a:pt x="559" y="78"/>
                  <a:pt x="559" y="78"/>
                </a:cubicBezTo>
                <a:cubicBezTo>
                  <a:pt x="560" y="78"/>
                  <a:pt x="560" y="78"/>
                  <a:pt x="560" y="78"/>
                </a:cubicBezTo>
                <a:cubicBezTo>
                  <a:pt x="563" y="79"/>
                  <a:pt x="563" y="79"/>
                  <a:pt x="563" y="79"/>
                </a:cubicBezTo>
                <a:cubicBezTo>
                  <a:pt x="564" y="79"/>
                  <a:pt x="564" y="78"/>
                  <a:pt x="564" y="78"/>
                </a:cubicBezTo>
                <a:cubicBezTo>
                  <a:pt x="566" y="79"/>
                  <a:pt x="566" y="79"/>
                  <a:pt x="566" y="81"/>
                </a:cubicBezTo>
                <a:cubicBezTo>
                  <a:pt x="566" y="81"/>
                  <a:pt x="567" y="81"/>
                  <a:pt x="568" y="81"/>
                </a:cubicBezTo>
                <a:cubicBezTo>
                  <a:pt x="568" y="81"/>
                  <a:pt x="569" y="82"/>
                  <a:pt x="570" y="82"/>
                </a:cubicBezTo>
                <a:cubicBezTo>
                  <a:pt x="570" y="82"/>
                  <a:pt x="573" y="80"/>
                  <a:pt x="574" y="80"/>
                </a:cubicBezTo>
                <a:cubicBezTo>
                  <a:pt x="575" y="81"/>
                  <a:pt x="576" y="81"/>
                  <a:pt x="578" y="82"/>
                </a:cubicBezTo>
                <a:cubicBezTo>
                  <a:pt x="578" y="82"/>
                  <a:pt x="578" y="82"/>
                  <a:pt x="578" y="82"/>
                </a:cubicBezTo>
                <a:cubicBezTo>
                  <a:pt x="578" y="83"/>
                  <a:pt x="578" y="83"/>
                  <a:pt x="578" y="83"/>
                </a:cubicBezTo>
                <a:cubicBezTo>
                  <a:pt x="577" y="83"/>
                  <a:pt x="577" y="83"/>
                  <a:pt x="576" y="83"/>
                </a:cubicBezTo>
                <a:cubicBezTo>
                  <a:pt x="576" y="84"/>
                  <a:pt x="576" y="84"/>
                  <a:pt x="577" y="85"/>
                </a:cubicBezTo>
                <a:cubicBezTo>
                  <a:pt x="578" y="84"/>
                  <a:pt x="578" y="84"/>
                  <a:pt x="579" y="83"/>
                </a:cubicBezTo>
                <a:cubicBezTo>
                  <a:pt x="581" y="84"/>
                  <a:pt x="582" y="85"/>
                  <a:pt x="585" y="84"/>
                </a:cubicBezTo>
                <a:cubicBezTo>
                  <a:pt x="585" y="85"/>
                  <a:pt x="585" y="85"/>
                  <a:pt x="585" y="85"/>
                </a:cubicBezTo>
                <a:cubicBezTo>
                  <a:pt x="585" y="85"/>
                  <a:pt x="585" y="85"/>
                  <a:pt x="585" y="85"/>
                </a:cubicBezTo>
                <a:cubicBezTo>
                  <a:pt x="585" y="86"/>
                  <a:pt x="585" y="86"/>
                  <a:pt x="584" y="86"/>
                </a:cubicBezTo>
                <a:cubicBezTo>
                  <a:pt x="584" y="88"/>
                  <a:pt x="584" y="88"/>
                  <a:pt x="585" y="88"/>
                </a:cubicBezTo>
                <a:cubicBezTo>
                  <a:pt x="585" y="88"/>
                  <a:pt x="585" y="88"/>
                  <a:pt x="586" y="89"/>
                </a:cubicBezTo>
                <a:cubicBezTo>
                  <a:pt x="586" y="88"/>
                  <a:pt x="586" y="88"/>
                  <a:pt x="586" y="87"/>
                </a:cubicBezTo>
                <a:cubicBezTo>
                  <a:pt x="587" y="87"/>
                  <a:pt x="587" y="87"/>
                  <a:pt x="587" y="87"/>
                </a:cubicBezTo>
                <a:cubicBezTo>
                  <a:pt x="587" y="88"/>
                  <a:pt x="587" y="90"/>
                  <a:pt x="588" y="90"/>
                </a:cubicBezTo>
                <a:cubicBezTo>
                  <a:pt x="590" y="90"/>
                  <a:pt x="590" y="90"/>
                  <a:pt x="590" y="90"/>
                </a:cubicBezTo>
                <a:cubicBezTo>
                  <a:pt x="590" y="90"/>
                  <a:pt x="590" y="91"/>
                  <a:pt x="591" y="92"/>
                </a:cubicBezTo>
                <a:cubicBezTo>
                  <a:pt x="592" y="93"/>
                  <a:pt x="593" y="93"/>
                  <a:pt x="594" y="92"/>
                </a:cubicBezTo>
                <a:cubicBezTo>
                  <a:pt x="596" y="92"/>
                  <a:pt x="596" y="93"/>
                  <a:pt x="597" y="93"/>
                </a:cubicBezTo>
                <a:cubicBezTo>
                  <a:pt x="596" y="94"/>
                  <a:pt x="596" y="95"/>
                  <a:pt x="596" y="96"/>
                </a:cubicBezTo>
                <a:cubicBezTo>
                  <a:pt x="596" y="96"/>
                  <a:pt x="596" y="96"/>
                  <a:pt x="596" y="96"/>
                </a:cubicBezTo>
                <a:cubicBezTo>
                  <a:pt x="597" y="96"/>
                  <a:pt x="597" y="96"/>
                  <a:pt x="598" y="95"/>
                </a:cubicBezTo>
                <a:cubicBezTo>
                  <a:pt x="600" y="96"/>
                  <a:pt x="600" y="99"/>
                  <a:pt x="602" y="100"/>
                </a:cubicBezTo>
                <a:cubicBezTo>
                  <a:pt x="603" y="101"/>
                  <a:pt x="605" y="101"/>
                  <a:pt x="606" y="102"/>
                </a:cubicBezTo>
                <a:cubicBezTo>
                  <a:pt x="606" y="103"/>
                  <a:pt x="606" y="103"/>
                  <a:pt x="606" y="103"/>
                </a:cubicBezTo>
                <a:cubicBezTo>
                  <a:pt x="609" y="103"/>
                  <a:pt x="609" y="103"/>
                  <a:pt x="609" y="103"/>
                </a:cubicBezTo>
                <a:cubicBezTo>
                  <a:pt x="609" y="103"/>
                  <a:pt x="609" y="104"/>
                  <a:pt x="609" y="104"/>
                </a:cubicBezTo>
                <a:cubicBezTo>
                  <a:pt x="611" y="104"/>
                  <a:pt x="611" y="104"/>
                  <a:pt x="611" y="104"/>
                </a:cubicBezTo>
                <a:cubicBezTo>
                  <a:pt x="611" y="105"/>
                  <a:pt x="612" y="106"/>
                  <a:pt x="612" y="106"/>
                </a:cubicBezTo>
                <a:cubicBezTo>
                  <a:pt x="613" y="107"/>
                  <a:pt x="615" y="107"/>
                  <a:pt x="615" y="106"/>
                </a:cubicBezTo>
                <a:cubicBezTo>
                  <a:pt x="616" y="106"/>
                  <a:pt x="616" y="106"/>
                  <a:pt x="616" y="106"/>
                </a:cubicBezTo>
                <a:cubicBezTo>
                  <a:pt x="616" y="107"/>
                  <a:pt x="616" y="107"/>
                  <a:pt x="615" y="108"/>
                </a:cubicBezTo>
                <a:cubicBezTo>
                  <a:pt x="616" y="111"/>
                  <a:pt x="620" y="110"/>
                  <a:pt x="621" y="114"/>
                </a:cubicBezTo>
                <a:cubicBezTo>
                  <a:pt x="622" y="114"/>
                  <a:pt x="624" y="116"/>
                  <a:pt x="624" y="118"/>
                </a:cubicBezTo>
                <a:cubicBezTo>
                  <a:pt x="625" y="118"/>
                  <a:pt x="625" y="119"/>
                  <a:pt x="625" y="120"/>
                </a:cubicBezTo>
                <a:cubicBezTo>
                  <a:pt x="626" y="120"/>
                  <a:pt x="626" y="120"/>
                  <a:pt x="626" y="120"/>
                </a:cubicBezTo>
                <a:cubicBezTo>
                  <a:pt x="626" y="121"/>
                  <a:pt x="626" y="121"/>
                  <a:pt x="626" y="122"/>
                </a:cubicBezTo>
                <a:cubicBezTo>
                  <a:pt x="631" y="125"/>
                  <a:pt x="628" y="125"/>
                  <a:pt x="631" y="129"/>
                </a:cubicBezTo>
                <a:cubicBezTo>
                  <a:pt x="632" y="131"/>
                  <a:pt x="636" y="132"/>
                  <a:pt x="638" y="133"/>
                </a:cubicBezTo>
                <a:cubicBezTo>
                  <a:pt x="638" y="133"/>
                  <a:pt x="638" y="133"/>
                  <a:pt x="639" y="133"/>
                </a:cubicBezTo>
                <a:cubicBezTo>
                  <a:pt x="640" y="133"/>
                  <a:pt x="639" y="134"/>
                  <a:pt x="640" y="135"/>
                </a:cubicBezTo>
                <a:cubicBezTo>
                  <a:pt x="641" y="139"/>
                  <a:pt x="642" y="141"/>
                  <a:pt x="645" y="141"/>
                </a:cubicBezTo>
                <a:cubicBezTo>
                  <a:pt x="646" y="143"/>
                  <a:pt x="646" y="144"/>
                  <a:pt x="647" y="146"/>
                </a:cubicBezTo>
                <a:cubicBezTo>
                  <a:pt x="648" y="147"/>
                  <a:pt x="650" y="148"/>
                  <a:pt x="651" y="149"/>
                </a:cubicBezTo>
                <a:cubicBezTo>
                  <a:pt x="651" y="150"/>
                  <a:pt x="651" y="151"/>
                  <a:pt x="652" y="151"/>
                </a:cubicBezTo>
                <a:cubicBezTo>
                  <a:pt x="653" y="152"/>
                  <a:pt x="656" y="153"/>
                  <a:pt x="657" y="155"/>
                </a:cubicBezTo>
                <a:cubicBezTo>
                  <a:pt x="658" y="155"/>
                  <a:pt x="658" y="154"/>
                  <a:pt x="659" y="154"/>
                </a:cubicBezTo>
                <a:cubicBezTo>
                  <a:pt x="660" y="155"/>
                  <a:pt x="661" y="155"/>
                  <a:pt x="662" y="157"/>
                </a:cubicBezTo>
                <a:cubicBezTo>
                  <a:pt x="662" y="157"/>
                  <a:pt x="662" y="157"/>
                  <a:pt x="662" y="157"/>
                </a:cubicBezTo>
                <a:cubicBezTo>
                  <a:pt x="662" y="158"/>
                  <a:pt x="662" y="157"/>
                  <a:pt x="662" y="158"/>
                </a:cubicBezTo>
                <a:cubicBezTo>
                  <a:pt x="660" y="158"/>
                  <a:pt x="660" y="157"/>
                  <a:pt x="659" y="157"/>
                </a:cubicBezTo>
                <a:cubicBezTo>
                  <a:pt x="659" y="159"/>
                  <a:pt x="660" y="159"/>
                  <a:pt x="661" y="160"/>
                </a:cubicBezTo>
                <a:cubicBezTo>
                  <a:pt x="661" y="160"/>
                  <a:pt x="661" y="160"/>
                  <a:pt x="661" y="160"/>
                </a:cubicBezTo>
                <a:cubicBezTo>
                  <a:pt x="661" y="160"/>
                  <a:pt x="661" y="160"/>
                  <a:pt x="662" y="160"/>
                </a:cubicBezTo>
                <a:cubicBezTo>
                  <a:pt x="662" y="162"/>
                  <a:pt x="664" y="163"/>
                  <a:pt x="664" y="166"/>
                </a:cubicBezTo>
                <a:cubicBezTo>
                  <a:pt x="667" y="166"/>
                  <a:pt x="668" y="167"/>
                  <a:pt x="668" y="170"/>
                </a:cubicBezTo>
                <a:cubicBezTo>
                  <a:pt x="669" y="170"/>
                  <a:pt x="669" y="170"/>
                  <a:pt x="669" y="170"/>
                </a:cubicBezTo>
                <a:cubicBezTo>
                  <a:pt x="669" y="168"/>
                  <a:pt x="669" y="168"/>
                  <a:pt x="669" y="168"/>
                </a:cubicBezTo>
                <a:cubicBezTo>
                  <a:pt x="670" y="167"/>
                  <a:pt x="671" y="166"/>
                  <a:pt x="672" y="165"/>
                </a:cubicBezTo>
                <a:cubicBezTo>
                  <a:pt x="672" y="160"/>
                  <a:pt x="668" y="160"/>
                  <a:pt x="665" y="156"/>
                </a:cubicBezTo>
                <a:cubicBezTo>
                  <a:pt x="664" y="155"/>
                  <a:pt x="664" y="151"/>
                  <a:pt x="662" y="151"/>
                </a:cubicBezTo>
                <a:cubicBezTo>
                  <a:pt x="662" y="149"/>
                  <a:pt x="662" y="149"/>
                  <a:pt x="662" y="149"/>
                </a:cubicBezTo>
                <a:cubicBezTo>
                  <a:pt x="663" y="150"/>
                  <a:pt x="663" y="150"/>
                  <a:pt x="664" y="150"/>
                </a:cubicBezTo>
                <a:cubicBezTo>
                  <a:pt x="664" y="151"/>
                  <a:pt x="664" y="152"/>
                  <a:pt x="664" y="153"/>
                </a:cubicBezTo>
                <a:cubicBezTo>
                  <a:pt x="665" y="153"/>
                  <a:pt x="665" y="153"/>
                  <a:pt x="665" y="153"/>
                </a:cubicBezTo>
                <a:cubicBezTo>
                  <a:pt x="665" y="152"/>
                  <a:pt x="665" y="152"/>
                  <a:pt x="665" y="152"/>
                </a:cubicBezTo>
                <a:cubicBezTo>
                  <a:pt x="667" y="152"/>
                  <a:pt x="667" y="153"/>
                  <a:pt x="668" y="153"/>
                </a:cubicBezTo>
                <a:cubicBezTo>
                  <a:pt x="669" y="153"/>
                  <a:pt x="669" y="154"/>
                  <a:pt x="670" y="154"/>
                </a:cubicBezTo>
                <a:cubicBezTo>
                  <a:pt x="670" y="158"/>
                  <a:pt x="670" y="157"/>
                  <a:pt x="671" y="160"/>
                </a:cubicBezTo>
                <a:cubicBezTo>
                  <a:pt x="672" y="160"/>
                  <a:pt x="672" y="160"/>
                  <a:pt x="673" y="160"/>
                </a:cubicBezTo>
                <a:cubicBezTo>
                  <a:pt x="674" y="164"/>
                  <a:pt x="679" y="167"/>
                  <a:pt x="679" y="170"/>
                </a:cubicBezTo>
                <a:cubicBezTo>
                  <a:pt x="680" y="170"/>
                  <a:pt x="680" y="170"/>
                  <a:pt x="681" y="170"/>
                </a:cubicBezTo>
                <a:cubicBezTo>
                  <a:pt x="681" y="171"/>
                  <a:pt x="681" y="171"/>
                  <a:pt x="681" y="171"/>
                </a:cubicBezTo>
                <a:cubicBezTo>
                  <a:pt x="682" y="173"/>
                  <a:pt x="682" y="171"/>
                  <a:pt x="683" y="172"/>
                </a:cubicBezTo>
                <a:cubicBezTo>
                  <a:pt x="685" y="172"/>
                  <a:pt x="686" y="175"/>
                  <a:pt x="687" y="176"/>
                </a:cubicBezTo>
                <a:cubicBezTo>
                  <a:pt x="687" y="177"/>
                  <a:pt x="687" y="177"/>
                  <a:pt x="687" y="178"/>
                </a:cubicBezTo>
                <a:cubicBezTo>
                  <a:pt x="686" y="178"/>
                  <a:pt x="686" y="178"/>
                  <a:pt x="685" y="178"/>
                </a:cubicBezTo>
                <a:cubicBezTo>
                  <a:pt x="685" y="180"/>
                  <a:pt x="686" y="180"/>
                  <a:pt x="687" y="181"/>
                </a:cubicBezTo>
                <a:cubicBezTo>
                  <a:pt x="687" y="181"/>
                  <a:pt x="687" y="181"/>
                  <a:pt x="687" y="181"/>
                </a:cubicBezTo>
                <a:cubicBezTo>
                  <a:pt x="688" y="181"/>
                  <a:pt x="688" y="181"/>
                  <a:pt x="689" y="181"/>
                </a:cubicBezTo>
                <a:cubicBezTo>
                  <a:pt x="689" y="180"/>
                  <a:pt x="689" y="180"/>
                  <a:pt x="689" y="179"/>
                </a:cubicBezTo>
                <a:cubicBezTo>
                  <a:pt x="689" y="179"/>
                  <a:pt x="689" y="179"/>
                  <a:pt x="689" y="179"/>
                </a:cubicBezTo>
                <a:cubicBezTo>
                  <a:pt x="689" y="180"/>
                  <a:pt x="689" y="180"/>
                  <a:pt x="689" y="180"/>
                </a:cubicBezTo>
                <a:cubicBezTo>
                  <a:pt x="692" y="182"/>
                  <a:pt x="690" y="184"/>
                  <a:pt x="691" y="186"/>
                </a:cubicBezTo>
                <a:cubicBezTo>
                  <a:pt x="692" y="186"/>
                  <a:pt x="692" y="187"/>
                  <a:pt x="693" y="187"/>
                </a:cubicBezTo>
                <a:cubicBezTo>
                  <a:pt x="693" y="188"/>
                  <a:pt x="694" y="189"/>
                  <a:pt x="694" y="190"/>
                </a:cubicBezTo>
                <a:cubicBezTo>
                  <a:pt x="695" y="191"/>
                  <a:pt x="696" y="191"/>
                  <a:pt x="696" y="192"/>
                </a:cubicBezTo>
                <a:cubicBezTo>
                  <a:pt x="697" y="193"/>
                  <a:pt x="697" y="193"/>
                  <a:pt x="697" y="194"/>
                </a:cubicBezTo>
                <a:cubicBezTo>
                  <a:pt x="697" y="195"/>
                  <a:pt x="698" y="194"/>
                  <a:pt x="698" y="195"/>
                </a:cubicBezTo>
                <a:cubicBezTo>
                  <a:pt x="700" y="196"/>
                  <a:pt x="702" y="199"/>
                  <a:pt x="702" y="201"/>
                </a:cubicBezTo>
                <a:cubicBezTo>
                  <a:pt x="701" y="201"/>
                  <a:pt x="701" y="201"/>
                  <a:pt x="701" y="201"/>
                </a:cubicBezTo>
                <a:cubicBezTo>
                  <a:pt x="700" y="201"/>
                  <a:pt x="700" y="202"/>
                  <a:pt x="699" y="203"/>
                </a:cubicBezTo>
                <a:cubicBezTo>
                  <a:pt x="699" y="204"/>
                  <a:pt x="698" y="204"/>
                  <a:pt x="698" y="205"/>
                </a:cubicBezTo>
                <a:cubicBezTo>
                  <a:pt x="697" y="204"/>
                  <a:pt x="698" y="203"/>
                  <a:pt x="697" y="202"/>
                </a:cubicBezTo>
                <a:cubicBezTo>
                  <a:pt x="697" y="201"/>
                  <a:pt x="695" y="201"/>
                  <a:pt x="694" y="200"/>
                </a:cubicBezTo>
                <a:cubicBezTo>
                  <a:pt x="694" y="200"/>
                  <a:pt x="694" y="200"/>
                  <a:pt x="694" y="200"/>
                </a:cubicBezTo>
                <a:cubicBezTo>
                  <a:pt x="694" y="199"/>
                  <a:pt x="694" y="199"/>
                  <a:pt x="694" y="199"/>
                </a:cubicBezTo>
                <a:cubicBezTo>
                  <a:pt x="695" y="198"/>
                  <a:pt x="695" y="199"/>
                  <a:pt x="695" y="198"/>
                </a:cubicBezTo>
                <a:cubicBezTo>
                  <a:pt x="696" y="198"/>
                  <a:pt x="696" y="198"/>
                  <a:pt x="696" y="198"/>
                </a:cubicBezTo>
                <a:cubicBezTo>
                  <a:pt x="695" y="197"/>
                  <a:pt x="694" y="196"/>
                  <a:pt x="693" y="194"/>
                </a:cubicBezTo>
                <a:cubicBezTo>
                  <a:pt x="692" y="194"/>
                  <a:pt x="692" y="194"/>
                  <a:pt x="692" y="194"/>
                </a:cubicBezTo>
                <a:cubicBezTo>
                  <a:pt x="692" y="195"/>
                  <a:pt x="692" y="195"/>
                  <a:pt x="693" y="196"/>
                </a:cubicBezTo>
                <a:cubicBezTo>
                  <a:pt x="692" y="197"/>
                  <a:pt x="692" y="197"/>
                  <a:pt x="692" y="197"/>
                </a:cubicBezTo>
                <a:cubicBezTo>
                  <a:pt x="690" y="197"/>
                  <a:pt x="686" y="190"/>
                  <a:pt x="686" y="187"/>
                </a:cubicBezTo>
                <a:cubicBezTo>
                  <a:pt x="687" y="187"/>
                  <a:pt x="687" y="187"/>
                  <a:pt x="687" y="187"/>
                </a:cubicBezTo>
                <a:cubicBezTo>
                  <a:pt x="687" y="186"/>
                  <a:pt x="686" y="185"/>
                  <a:pt x="686" y="184"/>
                </a:cubicBezTo>
                <a:cubicBezTo>
                  <a:pt x="685" y="184"/>
                  <a:pt x="685" y="184"/>
                  <a:pt x="685" y="184"/>
                </a:cubicBezTo>
                <a:cubicBezTo>
                  <a:pt x="685" y="186"/>
                  <a:pt x="685" y="186"/>
                  <a:pt x="685" y="186"/>
                </a:cubicBezTo>
                <a:cubicBezTo>
                  <a:pt x="684" y="186"/>
                  <a:pt x="684" y="186"/>
                  <a:pt x="684" y="186"/>
                </a:cubicBezTo>
                <a:cubicBezTo>
                  <a:pt x="684" y="185"/>
                  <a:pt x="684" y="185"/>
                  <a:pt x="683" y="184"/>
                </a:cubicBezTo>
                <a:cubicBezTo>
                  <a:pt x="683" y="184"/>
                  <a:pt x="684" y="182"/>
                  <a:pt x="684" y="182"/>
                </a:cubicBezTo>
                <a:cubicBezTo>
                  <a:pt x="684" y="181"/>
                  <a:pt x="684" y="181"/>
                  <a:pt x="683" y="181"/>
                </a:cubicBezTo>
                <a:cubicBezTo>
                  <a:pt x="683" y="176"/>
                  <a:pt x="679" y="174"/>
                  <a:pt x="677" y="171"/>
                </a:cubicBezTo>
                <a:cubicBezTo>
                  <a:pt x="676" y="171"/>
                  <a:pt x="676" y="171"/>
                  <a:pt x="676" y="171"/>
                </a:cubicBezTo>
                <a:cubicBezTo>
                  <a:pt x="676" y="172"/>
                  <a:pt x="676" y="172"/>
                  <a:pt x="676" y="173"/>
                </a:cubicBezTo>
                <a:cubicBezTo>
                  <a:pt x="676" y="173"/>
                  <a:pt x="676" y="173"/>
                  <a:pt x="676" y="173"/>
                </a:cubicBezTo>
                <a:cubicBezTo>
                  <a:pt x="675" y="173"/>
                  <a:pt x="675" y="173"/>
                  <a:pt x="674" y="173"/>
                </a:cubicBezTo>
                <a:cubicBezTo>
                  <a:pt x="674" y="173"/>
                  <a:pt x="674" y="172"/>
                  <a:pt x="674" y="171"/>
                </a:cubicBezTo>
                <a:cubicBezTo>
                  <a:pt x="673" y="170"/>
                  <a:pt x="673" y="170"/>
                  <a:pt x="672" y="170"/>
                </a:cubicBezTo>
                <a:cubicBezTo>
                  <a:pt x="671" y="171"/>
                  <a:pt x="671" y="173"/>
                  <a:pt x="671" y="174"/>
                </a:cubicBezTo>
                <a:cubicBezTo>
                  <a:pt x="672" y="177"/>
                  <a:pt x="672" y="175"/>
                  <a:pt x="674" y="176"/>
                </a:cubicBezTo>
                <a:cubicBezTo>
                  <a:pt x="675" y="178"/>
                  <a:pt x="675" y="180"/>
                  <a:pt x="676" y="182"/>
                </a:cubicBezTo>
                <a:cubicBezTo>
                  <a:pt x="676" y="182"/>
                  <a:pt x="677" y="182"/>
                  <a:pt x="677" y="183"/>
                </a:cubicBezTo>
                <a:cubicBezTo>
                  <a:pt x="678" y="182"/>
                  <a:pt x="678" y="182"/>
                  <a:pt x="678" y="182"/>
                </a:cubicBezTo>
                <a:cubicBezTo>
                  <a:pt x="679" y="183"/>
                  <a:pt x="679" y="184"/>
                  <a:pt x="680" y="185"/>
                </a:cubicBezTo>
                <a:cubicBezTo>
                  <a:pt x="681" y="186"/>
                  <a:pt x="682" y="186"/>
                  <a:pt x="682" y="187"/>
                </a:cubicBezTo>
                <a:cubicBezTo>
                  <a:pt x="683" y="189"/>
                  <a:pt x="683" y="191"/>
                  <a:pt x="684" y="194"/>
                </a:cubicBezTo>
                <a:cubicBezTo>
                  <a:pt x="684" y="195"/>
                  <a:pt x="685" y="196"/>
                  <a:pt x="686" y="197"/>
                </a:cubicBezTo>
                <a:cubicBezTo>
                  <a:pt x="686" y="198"/>
                  <a:pt x="685" y="199"/>
                  <a:pt x="686" y="201"/>
                </a:cubicBezTo>
                <a:cubicBezTo>
                  <a:pt x="686" y="201"/>
                  <a:pt x="688" y="202"/>
                  <a:pt x="688" y="203"/>
                </a:cubicBezTo>
                <a:cubicBezTo>
                  <a:pt x="689" y="205"/>
                  <a:pt x="688" y="206"/>
                  <a:pt x="690" y="207"/>
                </a:cubicBezTo>
                <a:cubicBezTo>
                  <a:pt x="689" y="209"/>
                  <a:pt x="689" y="209"/>
                  <a:pt x="689" y="211"/>
                </a:cubicBezTo>
                <a:cubicBezTo>
                  <a:pt x="689" y="211"/>
                  <a:pt x="688" y="211"/>
                  <a:pt x="688" y="211"/>
                </a:cubicBezTo>
                <a:cubicBezTo>
                  <a:pt x="687" y="210"/>
                  <a:pt x="687" y="210"/>
                  <a:pt x="687" y="209"/>
                </a:cubicBezTo>
                <a:cubicBezTo>
                  <a:pt x="686" y="209"/>
                  <a:pt x="686" y="209"/>
                  <a:pt x="686" y="209"/>
                </a:cubicBezTo>
                <a:cubicBezTo>
                  <a:pt x="687" y="212"/>
                  <a:pt x="689" y="214"/>
                  <a:pt x="690" y="216"/>
                </a:cubicBezTo>
                <a:cubicBezTo>
                  <a:pt x="690" y="216"/>
                  <a:pt x="691" y="216"/>
                  <a:pt x="692" y="216"/>
                </a:cubicBezTo>
                <a:cubicBezTo>
                  <a:pt x="692" y="217"/>
                  <a:pt x="692" y="217"/>
                  <a:pt x="691" y="218"/>
                </a:cubicBezTo>
                <a:cubicBezTo>
                  <a:pt x="692" y="219"/>
                  <a:pt x="692" y="219"/>
                  <a:pt x="693" y="220"/>
                </a:cubicBezTo>
                <a:cubicBezTo>
                  <a:pt x="694" y="219"/>
                  <a:pt x="693" y="218"/>
                  <a:pt x="694" y="218"/>
                </a:cubicBezTo>
                <a:cubicBezTo>
                  <a:pt x="694" y="217"/>
                  <a:pt x="694" y="217"/>
                  <a:pt x="694" y="217"/>
                </a:cubicBezTo>
                <a:cubicBezTo>
                  <a:pt x="695" y="217"/>
                  <a:pt x="696" y="218"/>
                  <a:pt x="697" y="219"/>
                </a:cubicBezTo>
                <a:cubicBezTo>
                  <a:pt x="697" y="220"/>
                  <a:pt x="697" y="220"/>
                  <a:pt x="697" y="220"/>
                </a:cubicBezTo>
                <a:cubicBezTo>
                  <a:pt x="696" y="220"/>
                  <a:pt x="695" y="220"/>
                  <a:pt x="694" y="220"/>
                </a:cubicBezTo>
                <a:cubicBezTo>
                  <a:pt x="693" y="223"/>
                  <a:pt x="693" y="225"/>
                  <a:pt x="691" y="227"/>
                </a:cubicBezTo>
                <a:cubicBezTo>
                  <a:pt x="691" y="228"/>
                  <a:pt x="690" y="227"/>
                  <a:pt x="689" y="228"/>
                </a:cubicBezTo>
                <a:cubicBezTo>
                  <a:pt x="689" y="230"/>
                  <a:pt x="688" y="232"/>
                  <a:pt x="687" y="233"/>
                </a:cubicBezTo>
                <a:cubicBezTo>
                  <a:pt x="687" y="238"/>
                  <a:pt x="691" y="241"/>
                  <a:pt x="691" y="246"/>
                </a:cubicBezTo>
                <a:cubicBezTo>
                  <a:pt x="691" y="247"/>
                  <a:pt x="692" y="247"/>
                  <a:pt x="692" y="247"/>
                </a:cubicBezTo>
                <a:cubicBezTo>
                  <a:pt x="692" y="247"/>
                  <a:pt x="692" y="247"/>
                  <a:pt x="692" y="247"/>
                </a:cubicBezTo>
                <a:cubicBezTo>
                  <a:pt x="693" y="247"/>
                  <a:pt x="692" y="247"/>
                  <a:pt x="693" y="246"/>
                </a:cubicBezTo>
                <a:cubicBezTo>
                  <a:pt x="694" y="244"/>
                  <a:pt x="691" y="233"/>
                  <a:pt x="692" y="230"/>
                </a:cubicBezTo>
                <a:cubicBezTo>
                  <a:pt x="692" y="229"/>
                  <a:pt x="692" y="229"/>
                  <a:pt x="692" y="229"/>
                </a:cubicBezTo>
                <a:cubicBezTo>
                  <a:pt x="693" y="230"/>
                  <a:pt x="693" y="231"/>
                  <a:pt x="694" y="231"/>
                </a:cubicBezTo>
                <a:cubicBezTo>
                  <a:pt x="694" y="232"/>
                  <a:pt x="694" y="232"/>
                  <a:pt x="694" y="232"/>
                </a:cubicBezTo>
                <a:cubicBezTo>
                  <a:pt x="695" y="232"/>
                  <a:pt x="695" y="232"/>
                  <a:pt x="695" y="232"/>
                </a:cubicBezTo>
                <a:cubicBezTo>
                  <a:pt x="695" y="231"/>
                  <a:pt x="695" y="231"/>
                  <a:pt x="696" y="230"/>
                </a:cubicBezTo>
                <a:cubicBezTo>
                  <a:pt x="696" y="229"/>
                  <a:pt x="695" y="227"/>
                  <a:pt x="695" y="227"/>
                </a:cubicBezTo>
                <a:cubicBezTo>
                  <a:pt x="695" y="226"/>
                  <a:pt x="695" y="226"/>
                  <a:pt x="694" y="226"/>
                </a:cubicBezTo>
                <a:cubicBezTo>
                  <a:pt x="695" y="225"/>
                  <a:pt x="695" y="224"/>
                  <a:pt x="696" y="224"/>
                </a:cubicBezTo>
                <a:cubicBezTo>
                  <a:pt x="697" y="225"/>
                  <a:pt x="698" y="225"/>
                  <a:pt x="698" y="226"/>
                </a:cubicBezTo>
                <a:cubicBezTo>
                  <a:pt x="699" y="228"/>
                  <a:pt x="697" y="229"/>
                  <a:pt x="699" y="230"/>
                </a:cubicBezTo>
                <a:cubicBezTo>
                  <a:pt x="699" y="231"/>
                  <a:pt x="699" y="231"/>
                  <a:pt x="699" y="231"/>
                </a:cubicBezTo>
                <a:cubicBezTo>
                  <a:pt x="699" y="233"/>
                  <a:pt x="699" y="233"/>
                  <a:pt x="700" y="234"/>
                </a:cubicBezTo>
                <a:cubicBezTo>
                  <a:pt x="700" y="234"/>
                  <a:pt x="701" y="234"/>
                  <a:pt x="701" y="234"/>
                </a:cubicBezTo>
                <a:cubicBezTo>
                  <a:pt x="701" y="235"/>
                  <a:pt x="699" y="236"/>
                  <a:pt x="699" y="237"/>
                </a:cubicBezTo>
                <a:cubicBezTo>
                  <a:pt x="699" y="238"/>
                  <a:pt x="700" y="238"/>
                  <a:pt x="700" y="239"/>
                </a:cubicBezTo>
                <a:cubicBezTo>
                  <a:pt x="700" y="240"/>
                  <a:pt x="699" y="242"/>
                  <a:pt x="698" y="242"/>
                </a:cubicBezTo>
                <a:cubicBezTo>
                  <a:pt x="696" y="242"/>
                  <a:pt x="697" y="235"/>
                  <a:pt x="695" y="233"/>
                </a:cubicBezTo>
                <a:cubicBezTo>
                  <a:pt x="695" y="232"/>
                  <a:pt x="693" y="232"/>
                  <a:pt x="693" y="232"/>
                </a:cubicBezTo>
                <a:cubicBezTo>
                  <a:pt x="693" y="234"/>
                  <a:pt x="694" y="233"/>
                  <a:pt x="695" y="235"/>
                </a:cubicBezTo>
                <a:cubicBezTo>
                  <a:pt x="696" y="236"/>
                  <a:pt x="694" y="238"/>
                  <a:pt x="695" y="240"/>
                </a:cubicBezTo>
                <a:cubicBezTo>
                  <a:pt x="695" y="240"/>
                  <a:pt x="696" y="241"/>
                  <a:pt x="696" y="241"/>
                </a:cubicBezTo>
                <a:cubicBezTo>
                  <a:pt x="696" y="243"/>
                  <a:pt x="695" y="246"/>
                  <a:pt x="695" y="246"/>
                </a:cubicBezTo>
                <a:cubicBezTo>
                  <a:pt x="695" y="249"/>
                  <a:pt x="697" y="249"/>
                  <a:pt x="697" y="250"/>
                </a:cubicBezTo>
                <a:cubicBezTo>
                  <a:pt x="698" y="251"/>
                  <a:pt x="697" y="251"/>
                  <a:pt x="697" y="252"/>
                </a:cubicBezTo>
                <a:cubicBezTo>
                  <a:pt x="697" y="253"/>
                  <a:pt x="697" y="253"/>
                  <a:pt x="697" y="253"/>
                </a:cubicBezTo>
                <a:cubicBezTo>
                  <a:pt x="698" y="252"/>
                  <a:pt x="698" y="252"/>
                  <a:pt x="699" y="252"/>
                </a:cubicBezTo>
                <a:cubicBezTo>
                  <a:pt x="699" y="251"/>
                  <a:pt x="698" y="250"/>
                  <a:pt x="698" y="249"/>
                </a:cubicBezTo>
                <a:cubicBezTo>
                  <a:pt x="698" y="245"/>
                  <a:pt x="698" y="245"/>
                  <a:pt x="698" y="245"/>
                </a:cubicBezTo>
                <a:cubicBezTo>
                  <a:pt x="699" y="246"/>
                  <a:pt x="699" y="246"/>
                  <a:pt x="700" y="245"/>
                </a:cubicBezTo>
                <a:cubicBezTo>
                  <a:pt x="700" y="245"/>
                  <a:pt x="700" y="245"/>
                  <a:pt x="700" y="245"/>
                </a:cubicBezTo>
                <a:cubicBezTo>
                  <a:pt x="700" y="247"/>
                  <a:pt x="701" y="248"/>
                  <a:pt x="701" y="250"/>
                </a:cubicBezTo>
                <a:cubicBezTo>
                  <a:pt x="701" y="251"/>
                  <a:pt x="700" y="251"/>
                  <a:pt x="700" y="251"/>
                </a:cubicBezTo>
                <a:cubicBezTo>
                  <a:pt x="700" y="252"/>
                  <a:pt x="700" y="252"/>
                  <a:pt x="700" y="252"/>
                </a:cubicBezTo>
                <a:cubicBezTo>
                  <a:pt x="701" y="252"/>
                  <a:pt x="701" y="252"/>
                  <a:pt x="702" y="253"/>
                </a:cubicBezTo>
                <a:cubicBezTo>
                  <a:pt x="703" y="255"/>
                  <a:pt x="701" y="256"/>
                  <a:pt x="704" y="258"/>
                </a:cubicBezTo>
                <a:cubicBezTo>
                  <a:pt x="703" y="259"/>
                  <a:pt x="701" y="261"/>
                  <a:pt x="702" y="263"/>
                </a:cubicBezTo>
                <a:cubicBezTo>
                  <a:pt x="702" y="264"/>
                  <a:pt x="702" y="264"/>
                  <a:pt x="702" y="264"/>
                </a:cubicBezTo>
                <a:cubicBezTo>
                  <a:pt x="702" y="264"/>
                  <a:pt x="702" y="264"/>
                  <a:pt x="702" y="264"/>
                </a:cubicBezTo>
                <a:cubicBezTo>
                  <a:pt x="702" y="264"/>
                  <a:pt x="702" y="264"/>
                  <a:pt x="702" y="264"/>
                </a:cubicBezTo>
                <a:cubicBezTo>
                  <a:pt x="699" y="262"/>
                  <a:pt x="700" y="256"/>
                  <a:pt x="698" y="254"/>
                </a:cubicBezTo>
                <a:cubicBezTo>
                  <a:pt x="698" y="253"/>
                  <a:pt x="698" y="253"/>
                  <a:pt x="698" y="253"/>
                </a:cubicBezTo>
                <a:cubicBezTo>
                  <a:pt x="697" y="255"/>
                  <a:pt x="697" y="257"/>
                  <a:pt x="695" y="259"/>
                </a:cubicBezTo>
                <a:cubicBezTo>
                  <a:pt x="694" y="256"/>
                  <a:pt x="694" y="252"/>
                  <a:pt x="693" y="250"/>
                </a:cubicBezTo>
                <a:cubicBezTo>
                  <a:pt x="692" y="249"/>
                  <a:pt x="692" y="249"/>
                  <a:pt x="691" y="249"/>
                </a:cubicBezTo>
                <a:cubicBezTo>
                  <a:pt x="689" y="249"/>
                  <a:pt x="688" y="246"/>
                  <a:pt x="687" y="245"/>
                </a:cubicBezTo>
                <a:cubicBezTo>
                  <a:pt x="685" y="245"/>
                  <a:pt x="684" y="247"/>
                  <a:pt x="683" y="249"/>
                </a:cubicBezTo>
                <a:cubicBezTo>
                  <a:pt x="683" y="251"/>
                  <a:pt x="683" y="251"/>
                  <a:pt x="685" y="252"/>
                </a:cubicBezTo>
                <a:cubicBezTo>
                  <a:pt x="685" y="254"/>
                  <a:pt x="685" y="253"/>
                  <a:pt x="683" y="254"/>
                </a:cubicBezTo>
                <a:cubicBezTo>
                  <a:pt x="683" y="255"/>
                  <a:pt x="683" y="255"/>
                  <a:pt x="684" y="256"/>
                </a:cubicBezTo>
                <a:cubicBezTo>
                  <a:pt x="684" y="256"/>
                  <a:pt x="684" y="256"/>
                  <a:pt x="684" y="256"/>
                </a:cubicBezTo>
                <a:cubicBezTo>
                  <a:pt x="684" y="257"/>
                  <a:pt x="685" y="256"/>
                  <a:pt x="685" y="256"/>
                </a:cubicBezTo>
                <a:cubicBezTo>
                  <a:pt x="685" y="256"/>
                  <a:pt x="685" y="256"/>
                  <a:pt x="685" y="256"/>
                </a:cubicBezTo>
                <a:cubicBezTo>
                  <a:pt x="685" y="257"/>
                  <a:pt x="685" y="257"/>
                  <a:pt x="684" y="257"/>
                </a:cubicBezTo>
                <a:cubicBezTo>
                  <a:pt x="684" y="263"/>
                  <a:pt x="685" y="271"/>
                  <a:pt x="687" y="276"/>
                </a:cubicBezTo>
                <a:cubicBezTo>
                  <a:pt x="687" y="277"/>
                  <a:pt x="686" y="277"/>
                  <a:pt x="687" y="279"/>
                </a:cubicBezTo>
                <a:cubicBezTo>
                  <a:pt x="687" y="280"/>
                  <a:pt x="688" y="280"/>
                  <a:pt x="688" y="282"/>
                </a:cubicBezTo>
                <a:cubicBezTo>
                  <a:pt x="688" y="283"/>
                  <a:pt x="687" y="284"/>
                  <a:pt x="687" y="285"/>
                </a:cubicBezTo>
                <a:cubicBezTo>
                  <a:pt x="688" y="286"/>
                  <a:pt x="688" y="287"/>
                  <a:pt x="689" y="287"/>
                </a:cubicBezTo>
                <a:cubicBezTo>
                  <a:pt x="689" y="289"/>
                  <a:pt x="687" y="290"/>
                  <a:pt x="688" y="292"/>
                </a:cubicBezTo>
                <a:cubicBezTo>
                  <a:pt x="688" y="292"/>
                  <a:pt x="689" y="293"/>
                  <a:pt x="689" y="293"/>
                </a:cubicBezTo>
                <a:cubicBezTo>
                  <a:pt x="690" y="295"/>
                  <a:pt x="688" y="298"/>
                  <a:pt x="689" y="300"/>
                </a:cubicBezTo>
                <a:cubicBezTo>
                  <a:pt x="690" y="301"/>
                  <a:pt x="690" y="304"/>
                  <a:pt x="691" y="305"/>
                </a:cubicBezTo>
                <a:cubicBezTo>
                  <a:pt x="691" y="308"/>
                  <a:pt x="691" y="308"/>
                  <a:pt x="691" y="308"/>
                </a:cubicBezTo>
                <a:cubicBezTo>
                  <a:pt x="691" y="308"/>
                  <a:pt x="692" y="308"/>
                  <a:pt x="692" y="308"/>
                </a:cubicBezTo>
                <a:cubicBezTo>
                  <a:pt x="693" y="310"/>
                  <a:pt x="692" y="314"/>
                  <a:pt x="693" y="315"/>
                </a:cubicBezTo>
                <a:cubicBezTo>
                  <a:pt x="694" y="320"/>
                  <a:pt x="694" y="323"/>
                  <a:pt x="698" y="326"/>
                </a:cubicBezTo>
                <a:cubicBezTo>
                  <a:pt x="700" y="329"/>
                  <a:pt x="697" y="334"/>
                  <a:pt x="698" y="334"/>
                </a:cubicBezTo>
                <a:cubicBezTo>
                  <a:pt x="698" y="337"/>
                  <a:pt x="700" y="341"/>
                  <a:pt x="700" y="343"/>
                </a:cubicBezTo>
                <a:cubicBezTo>
                  <a:pt x="701" y="343"/>
                  <a:pt x="702" y="344"/>
                  <a:pt x="704" y="344"/>
                </a:cubicBezTo>
                <a:cubicBezTo>
                  <a:pt x="705" y="348"/>
                  <a:pt x="702" y="348"/>
                  <a:pt x="700" y="351"/>
                </a:cubicBezTo>
                <a:cubicBezTo>
                  <a:pt x="699" y="354"/>
                  <a:pt x="700" y="357"/>
                  <a:pt x="698" y="360"/>
                </a:cubicBezTo>
                <a:cubicBezTo>
                  <a:pt x="698" y="361"/>
                  <a:pt x="699" y="361"/>
                  <a:pt x="697" y="361"/>
                </a:cubicBezTo>
                <a:cubicBezTo>
                  <a:pt x="697" y="362"/>
                  <a:pt x="696" y="363"/>
                  <a:pt x="696" y="364"/>
                </a:cubicBezTo>
                <a:cubicBezTo>
                  <a:pt x="695" y="364"/>
                  <a:pt x="695" y="364"/>
                  <a:pt x="695" y="364"/>
                </a:cubicBezTo>
                <a:cubicBezTo>
                  <a:pt x="695" y="363"/>
                  <a:pt x="695" y="362"/>
                  <a:pt x="695" y="361"/>
                </a:cubicBezTo>
                <a:cubicBezTo>
                  <a:pt x="695" y="361"/>
                  <a:pt x="696" y="360"/>
                  <a:pt x="697" y="360"/>
                </a:cubicBezTo>
                <a:cubicBezTo>
                  <a:pt x="696" y="359"/>
                  <a:pt x="695" y="358"/>
                  <a:pt x="694" y="357"/>
                </a:cubicBezTo>
                <a:cubicBezTo>
                  <a:pt x="693" y="357"/>
                  <a:pt x="693" y="357"/>
                  <a:pt x="693" y="357"/>
                </a:cubicBezTo>
                <a:cubicBezTo>
                  <a:pt x="693" y="363"/>
                  <a:pt x="695" y="363"/>
                  <a:pt x="695" y="367"/>
                </a:cubicBezTo>
                <a:cubicBezTo>
                  <a:pt x="696" y="367"/>
                  <a:pt x="696" y="367"/>
                  <a:pt x="696" y="367"/>
                </a:cubicBezTo>
                <a:cubicBezTo>
                  <a:pt x="696" y="367"/>
                  <a:pt x="696" y="367"/>
                  <a:pt x="696" y="367"/>
                </a:cubicBezTo>
                <a:cubicBezTo>
                  <a:pt x="697" y="368"/>
                  <a:pt x="696" y="367"/>
                  <a:pt x="696" y="369"/>
                </a:cubicBezTo>
                <a:cubicBezTo>
                  <a:pt x="697" y="369"/>
                  <a:pt x="698" y="369"/>
                  <a:pt x="699" y="369"/>
                </a:cubicBezTo>
                <a:cubicBezTo>
                  <a:pt x="701" y="371"/>
                  <a:pt x="699" y="373"/>
                  <a:pt x="698" y="374"/>
                </a:cubicBezTo>
                <a:cubicBezTo>
                  <a:pt x="698" y="375"/>
                  <a:pt x="699" y="376"/>
                  <a:pt x="699" y="377"/>
                </a:cubicBezTo>
                <a:cubicBezTo>
                  <a:pt x="698" y="379"/>
                  <a:pt x="697" y="381"/>
                  <a:pt x="696" y="382"/>
                </a:cubicBezTo>
                <a:cubicBezTo>
                  <a:pt x="695" y="382"/>
                  <a:pt x="696" y="382"/>
                  <a:pt x="695" y="382"/>
                </a:cubicBezTo>
                <a:cubicBezTo>
                  <a:pt x="695" y="382"/>
                  <a:pt x="695" y="382"/>
                  <a:pt x="695" y="382"/>
                </a:cubicBezTo>
                <a:cubicBezTo>
                  <a:pt x="695" y="384"/>
                  <a:pt x="695" y="384"/>
                  <a:pt x="695" y="384"/>
                </a:cubicBezTo>
                <a:cubicBezTo>
                  <a:pt x="697" y="384"/>
                  <a:pt x="698" y="385"/>
                  <a:pt x="698" y="386"/>
                </a:cubicBezTo>
                <a:cubicBezTo>
                  <a:pt x="698" y="387"/>
                  <a:pt x="698" y="391"/>
                  <a:pt x="697" y="392"/>
                </a:cubicBezTo>
                <a:cubicBezTo>
                  <a:pt x="697" y="392"/>
                  <a:pt x="697" y="392"/>
                  <a:pt x="697" y="392"/>
                </a:cubicBezTo>
                <a:cubicBezTo>
                  <a:pt x="696" y="391"/>
                  <a:pt x="696" y="391"/>
                  <a:pt x="695" y="390"/>
                </a:cubicBezTo>
                <a:cubicBezTo>
                  <a:pt x="695" y="390"/>
                  <a:pt x="695" y="390"/>
                  <a:pt x="695" y="390"/>
                </a:cubicBezTo>
                <a:cubicBezTo>
                  <a:pt x="695" y="390"/>
                  <a:pt x="695" y="390"/>
                  <a:pt x="695" y="390"/>
                </a:cubicBezTo>
                <a:cubicBezTo>
                  <a:pt x="695" y="390"/>
                  <a:pt x="695" y="390"/>
                  <a:pt x="695" y="390"/>
                </a:cubicBezTo>
                <a:cubicBezTo>
                  <a:pt x="695" y="391"/>
                  <a:pt x="695" y="391"/>
                  <a:pt x="695" y="392"/>
                </a:cubicBezTo>
                <a:cubicBezTo>
                  <a:pt x="696" y="392"/>
                  <a:pt x="696" y="392"/>
                  <a:pt x="696" y="392"/>
                </a:cubicBezTo>
                <a:cubicBezTo>
                  <a:pt x="696" y="393"/>
                  <a:pt x="696" y="394"/>
                  <a:pt x="696" y="395"/>
                </a:cubicBezTo>
                <a:cubicBezTo>
                  <a:pt x="696" y="395"/>
                  <a:pt x="695" y="395"/>
                  <a:pt x="695" y="396"/>
                </a:cubicBezTo>
                <a:cubicBezTo>
                  <a:pt x="694" y="399"/>
                  <a:pt x="694" y="403"/>
                  <a:pt x="694" y="407"/>
                </a:cubicBezTo>
                <a:cubicBezTo>
                  <a:pt x="694" y="407"/>
                  <a:pt x="695" y="408"/>
                  <a:pt x="695" y="408"/>
                </a:cubicBezTo>
                <a:cubicBezTo>
                  <a:pt x="696" y="410"/>
                  <a:pt x="694" y="411"/>
                  <a:pt x="694" y="411"/>
                </a:cubicBezTo>
                <a:cubicBezTo>
                  <a:pt x="694" y="413"/>
                  <a:pt x="695" y="415"/>
                  <a:pt x="695" y="416"/>
                </a:cubicBezTo>
                <a:cubicBezTo>
                  <a:pt x="695" y="417"/>
                  <a:pt x="694" y="417"/>
                  <a:pt x="694" y="418"/>
                </a:cubicBezTo>
                <a:cubicBezTo>
                  <a:pt x="694" y="418"/>
                  <a:pt x="695" y="423"/>
                  <a:pt x="695" y="423"/>
                </a:cubicBezTo>
                <a:cubicBezTo>
                  <a:pt x="695" y="426"/>
                  <a:pt x="695" y="426"/>
                  <a:pt x="695" y="426"/>
                </a:cubicBezTo>
                <a:cubicBezTo>
                  <a:pt x="696" y="425"/>
                  <a:pt x="696" y="425"/>
                  <a:pt x="696" y="424"/>
                </a:cubicBezTo>
                <a:cubicBezTo>
                  <a:pt x="697" y="425"/>
                  <a:pt x="697" y="425"/>
                  <a:pt x="697" y="425"/>
                </a:cubicBezTo>
                <a:cubicBezTo>
                  <a:pt x="697" y="427"/>
                  <a:pt x="697" y="429"/>
                  <a:pt x="698" y="431"/>
                </a:cubicBezTo>
                <a:cubicBezTo>
                  <a:pt x="696" y="432"/>
                  <a:pt x="695" y="433"/>
                  <a:pt x="693" y="434"/>
                </a:cubicBezTo>
                <a:cubicBezTo>
                  <a:pt x="693" y="436"/>
                  <a:pt x="694" y="438"/>
                  <a:pt x="694" y="440"/>
                </a:cubicBezTo>
                <a:cubicBezTo>
                  <a:pt x="694" y="441"/>
                  <a:pt x="693" y="441"/>
                  <a:pt x="693" y="441"/>
                </a:cubicBezTo>
                <a:cubicBezTo>
                  <a:pt x="693" y="442"/>
                  <a:pt x="693" y="444"/>
                  <a:pt x="694" y="445"/>
                </a:cubicBezTo>
                <a:cubicBezTo>
                  <a:pt x="693" y="446"/>
                  <a:pt x="692" y="448"/>
                  <a:pt x="692" y="449"/>
                </a:cubicBezTo>
                <a:cubicBezTo>
                  <a:pt x="692" y="450"/>
                  <a:pt x="693" y="455"/>
                  <a:pt x="693" y="455"/>
                </a:cubicBezTo>
                <a:cubicBezTo>
                  <a:pt x="692" y="455"/>
                  <a:pt x="691" y="456"/>
                  <a:pt x="691" y="456"/>
                </a:cubicBezTo>
                <a:cubicBezTo>
                  <a:pt x="691" y="457"/>
                  <a:pt x="692" y="459"/>
                  <a:pt x="692" y="461"/>
                </a:cubicBezTo>
                <a:cubicBezTo>
                  <a:pt x="692" y="462"/>
                  <a:pt x="691" y="463"/>
                  <a:pt x="690" y="463"/>
                </a:cubicBezTo>
                <a:cubicBezTo>
                  <a:pt x="690" y="465"/>
                  <a:pt x="691" y="466"/>
                  <a:pt x="690" y="467"/>
                </a:cubicBezTo>
                <a:cubicBezTo>
                  <a:pt x="690" y="468"/>
                  <a:pt x="689" y="469"/>
                  <a:pt x="689" y="470"/>
                </a:cubicBezTo>
                <a:cubicBezTo>
                  <a:pt x="688" y="472"/>
                  <a:pt x="689" y="474"/>
                  <a:pt x="689" y="475"/>
                </a:cubicBezTo>
                <a:cubicBezTo>
                  <a:pt x="689" y="476"/>
                  <a:pt x="687" y="477"/>
                  <a:pt x="687" y="477"/>
                </a:cubicBezTo>
                <a:cubicBezTo>
                  <a:pt x="686" y="482"/>
                  <a:pt x="686" y="482"/>
                  <a:pt x="686" y="482"/>
                </a:cubicBezTo>
                <a:cubicBezTo>
                  <a:pt x="687" y="483"/>
                  <a:pt x="688" y="484"/>
                  <a:pt x="687" y="486"/>
                </a:cubicBezTo>
                <a:cubicBezTo>
                  <a:pt x="687" y="487"/>
                  <a:pt x="684" y="493"/>
                  <a:pt x="686" y="494"/>
                </a:cubicBezTo>
                <a:cubicBezTo>
                  <a:pt x="685" y="495"/>
                  <a:pt x="683" y="495"/>
                  <a:pt x="683" y="496"/>
                </a:cubicBezTo>
                <a:cubicBezTo>
                  <a:pt x="682" y="498"/>
                  <a:pt x="684" y="500"/>
                  <a:pt x="683" y="501"/>
                </a:cubicBezTo>
                <a:cubicBezTo>
                  <a:pt x="682" y="501"/>
                  <a:pt x="682" y="501"/>
                  <a:pt x="682" y="502"/>
                </a:cubicBezTo>
                <a:cubicBezTo>
                  <a:pt x="681" y="503"/>
                  <a:pt x="681" y="505"/>
                  <a:pt x="681" y="506"/>
                </a:cubicBezTo>
                <a:cubicBezTo>
                  <a:pt x="681" y="510"/>
                  <a:pt x="681" y="509"/>
                  <a:pt x="679" y="511"/>
                </a:cubicBezTo>
                <a:cubicBezTo>
                  <a:pt x="679" y="511"/>
                  <a:pt x="679" y="512"/>
                  <a:pt x="679" y="513"/>
                </a:cubicBezTo>
                <a:cubicBezTo>
                  <a:pt x="678" y="514"/>
                  <a:pt x="677" y="515"/>
                  <a:pt x="677" y="517"/>
                </a:cubicBezTo>
                <a:cubicBezTo>
                  <a:pt x="677" y="518"/>
                  <a:pt x="677" y="520"/>
                  <a:pt x="677" y="522"/>
                </a:cubicBezTo>
                <a:cubicBezTo>
                  <a:pt x="676" y="523"/>
                  <a:pt x="676" y="525"/>
                  <a:pt x="675" y="526"/>
                </a:cubicBezTo>
                <a:cubicBezTo>
                  <a:pt x="675" y="527"/>
                  <a:pt x="673" y="528"/>
                  <a:pt x="673" y="529"/>
                </a:cubicBezTo>
                <a:cubicBezTo>
                  <a:pt x="673" y="530"/>
                  <a:pt x="673" y="531"/>
                  <a:pt x="673" y="533"/>
                </a:cubicBezTo>
                <a:cubicBezTo>
                  <a:pt x="672" y="534"/>
                  <a:pt x="671" y="535"/>
                  <a:pt x="670" y="537"/>
                </a:cubicBezTo>
                <a:cubicBezTo>
                  <a:pt x="670" y="540"/>
                  <a:pt x="670" y="540"/>
                  <a:pt x="670" y="540"/>
                </a:cubicBezTo>
                <a:cubicBezTo>
                  <a:pt x="670" y="541"/>
                  <a:pt x="668" y="542"/>
                  <a:pt x="668" y="543"/>
                </a:cubicBezTo>
                <a:cubicBezTo>
                  <a:pt x="666" y="546"/>
                  <a:pt x="668" y="548"/>
                  <a:pt x="667" y="550"/>
                </a:cubicBezTo>
                <a:cubicBezTo>
                  <a:pt x="666" y="551"/>
                  <a:pt x="665" y="552"/>
                  <a:pt x="664" y="553"/>
                </a:cubicBezTo>
                <a:cubicBezTo>
                  <a:pt x="663" y="555"/>
                  <a:pt x="663" y="557"/>
                  <a:pt x="662" y="559"/>
                </a:cubicBezTo>
                <a:cubicBezTo>
                  <a:pt x="662" y="559"/>
                  <a:pt x="661" y="560"/>
                  <a:pt x="661" y="560"/>
                </a:cubicBezTo>
                <a:cubicBezTo>
                  <a:pt x="661" y="561"/>
                  <a:pt x="661" y="562"/>
                  <a:pt x="660" y="563"/>
                </a:cubicBezTo>
                <a:cubicBezTo>
                  <a:pt x="660" y="565"/>
                  <a:pt x="658" y="567"/>
                  <a:pt x="657" y="569"/>
                </a:cubicBezTo>
                <a:cubicBezTo>
                  <a:pt x="656" y="570"/>
                  <a:pt x="656" y="572"/>
                  <a:pt x="655" y="573"/>
                </a:cubicBezTo>
                <a:cubicBezTo>
                  <a:pt x="653" y="577"/>
                  <a:pt x="650" y="582"/>
                  <a:pt x="647" y="586"/>
                </a:cubicBezTo>
                <a:cubicBezTo>
                  <a:pt x="646" y="587"/>
                  <a:pt x="647" y="590"/>
                  <a:pt x="646" y="591"/>
                </a:cubicBezTo>
                <a:cubicBezTo>
                  <a:pt x="645" y="592"/>
                  <a:pt x="646" y="592"/>
                  <a:pt x="645" y="592"/>
                </a:cubicBezTo>
                <a:cubicBezTo>
                  <a:pt x="645" y="592"/>
                  <a:pt x="645" y="591"/>
                  <a:pt x="645" y="591"/>
                </a:cubicBezTo>
                <a:cubicBezTo>
                  <a:pt x="643" y="591"/>
                  <a:pt x="643" y="593"/>
                  <a:pt x="642" y="594"/>
                </a:cubicBezTo>
                <a:cubicBezTo>
                  <a:pt x="642" y="594"/>
                  <a:pt x="641" y="594"/>
                  <a:pt x="641" y="594"/>
                </a:cubicBezTo>
                <a:cubicBezTo>
                  <a:pt x="641" y="595"/>
                  <a:pt x="641" y="596"/>
                  <a:pt x="641" y="597"/>
                </a:cubicBezTo>
                <a:cubicBezTo>
                  <a:pt x="640" y="597"/>
                  <a:pt x="640" y="598"/>
                  <a:pt x="639" y="598"/>
                </a:cubicBezTo>
                <a:cubicBezTo>
                  <a:pt x="639" y="599"/>
                  <a:pt x="639" y="600"/>
                  <a:pt x="639" y="600"/>
                </a:cubicBezTo>
                <a:cubicBezTo>
                  <a:pt x="638" y="601"/>
                  <a:pt x="637" y="601"/>
                  <a:pt x="636" y="602"/>
                </a:cubicBezTo>
                <a:cubicBezTo>
                  <a:pt x="636" y="603"/>
                  <a:pt x="637" y="604"/>
                  <a:pt x="636" y="605"/>
                </a:cubicBezTo>
                <a:cubicBezTo>
                  <a:pt x="636" y="606"/>
                  <a:pt x="633" y="607"/>
                  <a:pt x="632" y="609"/>
                </a:cubicBezTo>
                <a:cubicBezTo>
                  <a:pt x="631" y="610"/>
                  <a:pt x="632" y="611"/>
                  <a:pt x="631" y="611"/>
                </a:cubicBezTo>
                <a:cubicBezTo>
                  <a:pt x="630" y="613"/>
                  <a:pt x="628" y="614"/>
                  <a:pt x="628" y="617"/>
                </a:cubicBezTo>
                <a:cubicBezTo>
                  <a:pt x="626" y="618"/>
                  <a:pt x="626" y="618"/>
                  <a:pt x="625" y="619"/>
                </a:cubicBezTo>
                <a:cubicBezTo>
                  <a:pt x="623" y="616"/>
                  <a:pt x="626" y="612"/>
                  <a:pt x="627" y="609"/>
                </a:cubicBezTo>
                <a:cubicBezTo>
                  <a:pt x="627" y="607"/>
                  <a:pt x="627" y="606"/>
                  <a:pt x="628" y="605"/>
                </a:cubicBezTo>
                <a:cubicBezTo>
                  <a:pt x="628" y="604"/>
                  <a:pt x="628" y="602"/>
                  <a:pt x="627" y="602"/>
                </a:cubicBezTo>
                <a:cubicBezTo>
                  <a:pt x="627" y="601"/>
                  <a:pt x="627" y="602"/>
                  <a:pt x="626" y="601"/>
                </a:cubicBezTo>
                <a:cubicBezTo>
                  <a:pt x="626" y="600"/>
                  <a:pt x="626" y="598"/>
                  <a:pt x="627" y="597"/>
                </a:cubicBezTo>
                <a:cubicBezTo>
                  <a:pt x="627" y="597"/>
                  <a:pt x="628" y="597"/>
                  <a:pt x="628" y="596"/>
                </a:cubicBezTo>
                <a:cubicBezTo>
                  <a:pt x="628" y="596"/>
                  <a:pt x="628" y="595"/>
                  <a:pt x="628" y="594"/>
                </a:cubicBezTo>
                <a:cubicBezTo>
                  <a:pt x="628" y="593"/>
                  <a:pt x="629" y="591"/>
                  <a:pt x="629" y="590"/>
                </a:cubicBezTo>
                <a:cubicBezTo>
                  <a:pt x="630" y="589"/>
                  <a:pt x="628" y="587"/>
                  <a:pt x="629" y="586"/>
                </a:cubicBezTo>
                <a:cubicBezTo>
                  <a:pt x="629" y="585"/>
                  <a:pt x="630" y="584"/>
                  <a:pt x="630" y="584"/>
                </a:cubicBezTo>
                <a:cubicBezTo>
                  <a:pt x="630" y="579"/>
                  <a:pt x="630" y="579"/>
                  <a:pt x="630" y="579"/>
                </a:cubicBezTo>
                <a:cubicBezTo>
                  <a:pt x="630" y="579"/>
                  <a:pt x="631" y="578"/>
                  <a:pt x="632" y="578"/>
                </a:cubicBezTo>
                <a:cubicBezTo>
                  <a:pt x="632" y="576"/>
                  <a:pt x="631" y="574"/>
                  <a:pt x="631" y="573"/>
                </a:cubicBezTo>
                <a:cubicBezTo>
                  <a:pt x="631" y="570"/>
                  <a:pt x="632" y="564"/>
                  <a:pt x="632" y="562"/>
                </a:cubicBezTo>
                <a:cubicBezTo>
                  <a:pt x="634" y="558"/>
                  <a:pt x="632" y="550"/>
                  <a:pt x="634" y="547"/>
                </a:cubicBezTo>
                <a:cubicBezTo>
                  <a:pt x="634" y="544"/>
                  <a:pt x="634" y="543"/>
                  <a:pt x="632" y="543"/>
                </a:cubicBezTo>
                <a:cubicBezTo>
                  <a:pt x="633" y="541"/>
                  <a:pt x="633" y="541"/>
                  <a:pt x="635" y="541"/>
                </a:cubicBezTo>
                <a:cubicBezTo>
                  <a:pt x="634" y="539"/>
                  <a:pt x="635" y="536"/>
                  <a:pt x="635" y="534"/>
                </a:cubicBezTo>
                <a:cubicBezTo>
                  <a:pt x="635" y="534"/>
                  <a:pt x="634" y="533"/>
                  <a:pt x="634" y="533"/>
                </a:cubicBezTo>
                <a:cubicBezTo>
                  <a:pt x="633" y="531"/>
                  <a:pt x="633" y="527"/>
                  <a:pt x="632" y="525"/>
                </a:cubicBezTo>
                <a:cubicBezTo>
                  <a:pt x="632" y="523"/>
                  <a:pt x="632" y="521"/>
                  <a:pt x="632" y="519"/>
                </a:cubicBezTo>
                <a:cubicBezTo>
                  <a:pt x="632" y="518"/>
                  <a:pt x="631" y="518"/>
                  <a:pt x="631" y="517"/>
                </a:cubicBezTo>
                <a:cubicBezTo>
                  <a:pt x="630" y="516"/>
                  <a:pt x="631" y="515"/>
                  <a:pt x="631" y="514"/>
                </a:cubicBezTo>
                <a:cubicBezTo>
                  <a:pt x="631" y="514"/>
                  <a:pt x="630" y="513"/>
                  <a:pt x="630" y="513"/>
                </a:cubicBezTo>
                <a:cubicBezTo>
                  <a:pt x="630" y="509"/>
                  <a:pt x="630" y="509"/>
                  <a:pt x="630" y="509"/>
                </a:cubicBezTo>
                <a:cubicBezTo>
                  <a:pt x="629" y="507"/>
                  <a:pt x="628" y="504"/>
                  <a:pt x="628" y="502"/>
                </a:cubicBezTo>
                <a:cubicBezTo>
                  <a:pt x="628" y="500"/>
                  <a:pt x="629" y="500"/>
                  <a:pt x="629" y="500"/>
                </a:cubicBezTo>
                <a:cubicBezTo>
                  <a:pt x="630" y="498"/>
                  <a:pt x="628" y="493"/>
                  <a:pt x="628" y="491"/>
                </a:cubicBezTo>
                <a:cubicBezTo>
                  <a:pt x="627" y="489"/>
                  <a:pt x="625" y="487"/>
                  <a:pt x="624" y="484"/>
                </a:cubicBezTo>
                <a:cubicBezTo>
                  <a:pt x="624" y="483"/>
                  <a:pt x="623" y="482"/>
                  <a:pt x="623" y="481"/>
                </a:cubicBezTo>
                <a:cubicBezTo>
                  <a:pt x="623" y="480"/>
                  <a:pt x="622" y="479"/>
                  <a:pt x="622" y="479"/>
                </a:cubicBezTo>
                <a:cubicBezTo>
                  <a:pt x="622" y="478"/>
                  <a:pt x="622" y="477"/>
                  <a:pt x="622" y="476"/>
                </a:cubicBezTo>
                <a:cubicBezTo>
                  <a:pt x="622" y="476"/>
                  <a:pt x="622" y="476"/>
                  <a:pt x="622" y="476"/>
                </a:cubicBezTo>
                <a:cubicBezTo>
                  <a:pt x="621" y="475"/>
                  <a:pt x="620" y="474"/>
                  <a:pt x="619" y="473"/>
                </a:cubicBezTo>
                <a:cubicBezTo>
                  <a:pt x="619" y="472"/>
                  <a:pt x="619" y="471"/>
                  <a:pt x="619" y="471"/>
                </a:cubicBezTo>
                <a:cubicBezTo>
                  <a:pt x="619" y="470"/>
                  <a:pt x="617" y="470"/>
                  <a:pt x="617" y="469"/>
                </a:cubicBezTo>
                <a:cubicBezTo>
                  <a:pt x="616" y="468"/>
                  <a:pt x="617" y="466"/>
                  <a:pt x="616" y="465"/>
                </a:cubicBezTo>
                <a:cubicBezTo>
                  <a:pt x="615" y="464"/>
                  <a:pt x="615" y="464"/>
                  <a:pt x="614" y="464"/>
                </a:cubicBezTo>
                <a:cubicBezTo>
                  <a:pt x="613" y="462"/>
                  <a:pt x="613" y="460"/>
                  <a:pt x="611" y="459"/>
                </a:cubicBezTo>
                <a:cubicBezTo>
                  <a:pt x="611" y="459"/>
                  <a:pt x="610" y="459"/>
                  <a:pt x="610" y="458"/>
                </a:cubicBezTo>
                <a:cubicBezTo>
                  <a:pt x="609" y="457"/>
                  <a:pt x="609" y="456"/>
                  <a:pt x="608" y="454"/>
                </a:cubicBezTo>
                <a:cubicBezTo>
                  <a:pt x="607" y="453"/>
                  <a:pt x="606" y="453"/>
                  <a:pt x="605" y="452"/>
                </a:cubicBezTo>
                <a:cubicBezTo>
                  <a:pt x="604" y="451"/>
                  <a:pt x="604" y="451"/>
                  <a:pt x="603" y="450"/>
                </a:cubicBezTo>
                <a:cubicBezTo>
                  <a:pt x="603" y="449"/>
                  <a:pt x="602" y="450"/>
                  <a:pt x="601" y="449"/>
                </a:cubicBezTo>
                <a:cubicBezTo>
                  <a:pt x="600" y="448"/>
                  <a:pt x="600" y="446"/>
                  <a:pt x="599" y="445"/>
                </a:cubicBezTo>
                <a:cubicBezTo>
                  <a:pt x="598" y="444"/>
                  <a:pt x="596" y="444"/>
                  <a:pt x="596" y="443"/>
                </a:cubicBezTo>
                <a:cubicBezTo>
                  <a:pt x="596" y="443"/>
                  <a:pt x="596" y="442"/>
                  <a:pt x="596" y="441"/>
                </a:cubicBezTo>
                <a:cubicBezTo>
                  <a:pt x="595" y="441"/>
                  <a:pt x="594" y="441"/>
                  <a:pt x="594" y="441"/>
                </a:cubicBezTo>
                <a:cubicBezTo>
                  <a:pt x="593" y="441"/>
                  <a:pt x="593" y="439"/>
                  <a:pt x="592" y="439"/>
                </a:cubicBezTo>
                <a:cubicBezTo>
                  <a:pt x="592" y="439"/>
                  <a:pt x="591" y="439"/>
                  <a:pt x="591" y="438"/>
                </a:cubicBezTo>
                <a:cubicBezTo>
                  <a:pt x="590" y="438"/>
                  <a:pt x="589" y="437"/>
                  <a:pt x="588" y="436"/>
                </a:cubicBezTo>
                <a:cubicBezTo>
                  <a:pt x="586" y="434"/>
                  <a:pt x="584" y="434"/>
                  <a:pt x="582" y="432"/>
                </a:cubicBezTo>
                <a:cubicBezTo>
                  <a:pt x="581" y="432"/>
                  <a:pt x="577" y="429"/>
                  <a:pt x="577" y="428"/>
                </a:cubicBezTo>
                <a:cubicBezTo>
                  <a:pt x="577" y="427"/>
                  <a:pt x="577" y="427"/>
                  <a:pt x="577" y="427"/>
                </a:cubicBezTo>
                <a:cubicBezTo>
                  <a:pt x="577" y="427"/>
                  <a:pt x="571" y="426"/>
                  <a:pt x="570" y="425"/>
                </a:cubicBezTo>
                <a:cubicBezTo>
                  <a:pt x="562" y="420"/>
                  <a:pt x="545" y="416"/>
                  <a:pt x="532" y="419"/>
                </a:cubicBezTo>
                <a:cubicBezTo>
                  <a:pt x="529" y="419"/>
                  <a:pt x="526" y="421"/>
                  <a:pt x="523" y="422"/>
                </a:cubicBezTo>
                <a:cubicBezTo>
                  <a:pt x="521" y="422"/>
                  <a:pt x="521" y="422"/>
                  <a:pt x="521" y="422"/>
                </a:cubicBezTo>
                <a:cubicBezTo>
                  <a:pt x="518" y="423"/>
                  <a:pt x="515" y="426"/>
                  <a:pt x="511" y="427"/>
                </a:cubicBezTo>
                <a:cubicBezTo>
                  <a:pt x="512" y="428"/>
                  <a:pt x="512" y="428"/>
                  <a:pt x="512" y="428"/>
                </a:cubicBezTo>
                <a:cubicBezTo>
                  <a:pt x="513" y="428"/>
                  <a:pt x="513" y="428"/>
                  <a:pt x="513" y="428"/>
                </a:cubicBezTo>
                <a:cubicBezTo>
                  <a:pt x="513" y="429"/>
                  <a:pt x="513" y="429"/>
                  <a:pt x="513" y="429"/>
                </a:cubicBezTo>
                <a:cubicBezTo>
                  <a:pt x="510" y="430"/>
                  <a:pt x="507" y="430"/>
                  <a:pt x="504" y="432"/>
                </a:cubicBezTo>
                <a:cubicBezTo>
                  <a:pt x="503" y="432"/>
                  <a:pt x="504" y="433"/>
                  <a:pt x="503" y="434"/>
                </a:cubicBezTo>
                <a:cubicBezTo>
                  <a:pt x="503" y="434"/>
                  <a:pt x="502" y="435"/>
                  <a:pt x="501" y="435"/>
                </a:cubicBezTo>
                <a:cubicBezTo>
                  <a:pt x="500" y="436"/>
                  <a:pt x="495" y="444"/>
                  <a:pt x="496" y="447"/>
                </a:cubicBezTo>
                <a:cubicBezTo>
                  <a:pt x="497" y="447"/>
                  <a:pt x="497" y="447"/>
                  <a:pt x="498" y="448"/>
                </a:cubicBezTo>
                <a:cubicBezTo>
                  <a:pt x="498" y="449"/>
                  <a:pt x="497" y="450"/>
                  <a:pt x="498" y="451"/>
                </a:cubicBezTo>
                <a:cubicBezTo>
                  <a:pt x="499" y="452"/>
                  <a:pt x="500" y="450"/>
                  <a:pt x="501" y="449"/>
                </a:cubicBezTo>
                <a:cubicBezTo>
                  <a:pt x="503" y="448"/>
                  <a:pt x="503" y="449"/>
                  <a:pt x="504" y="449"/>
                </a:cubicBezTo>
                <a:cubicBezTo>
                  <a:pt x="506" y="448"/>
                  <a:pt x="509" y="446"/>
                  <a:pt x="510" y="446"/>
                </a:cubicBezTo>
                <a:cubicBezTo>
                  <a:pt x="511" y="446"/>
                  <a:pt x="512" y="445"/>
                  <a:pt x="513" y="445"/>
                </a:cubicBezTo>
                <a:cubicBezTo>
                  <a:pt x="514" y="445"/>
                  <a:pt x="516" y="444"/>
                  <a:pt x="517" y="444"/>
                </a:cubicBezTo>
                <a:cubicBezTo>
                  <a:pt x="519" y="443"/>
                  <a:pt x="520" y="443"/>
                  <a:pt x="522" y="443"/>
                </a:cubicBezTo>
                <a:cubicBezTo>
                  <a:pt x="531" y="440"/>
                  <a:pt x="540" y="439"/>
                  <a:pt x="549" y="437"/>
                </a:cubicBezTo>
                <a:cubicBezTo>
                  <a:pt x="550" y="437"/>
                  <a:pt x="556" y="437"/>
                  <a:pt x="557" y="437"/>
                </a:cubicBezTo>
                <a:cubicBezTo>
                  <a:pt x="559" y="437"/>
                  <a:pt x="562" y="439"/>
                  <a:pt x="564" y="440"/>
                </a:cubicBezTo>
                <a:cubicBezTo>
                  <a:pt x="565" y="440"/>
                  <a:pt x="567" y="439"/>
                  <a:pt x="569" y="440"/>
                </a:cubicBezTo>
                <a:cubicBezTo>
                  <a:pt x="570" y="440"/>
                  <a:pt x="572" y="442"/>
                  <a:pt x="574" y="443"/>
                </a:cubicBezTo>
                <a:cubicBezTo>
                  <a:pt x="575" y="443"/>
                  <a:pt x="575" y="443"/>
                  <a:pt x="575" y="443"/>
                </a:cubicBezTo>
                <a:cubicBezTo>
                  <a:pt x="577" y="444"/>
                  <a:pt x="578" y="446"/>
                  <a:pt x="579" y="447"/>
                </a:cubicBezTo>
                <a:cubicBezTo>
                  <a:pt x="581" y="448"/>
                  <a:pt x="583" y="449"/>
                  <a:pt x="585" y="450"/>
                </a:cubicBezTo>
                <a:cubicBezTo>
                  <a:pt x="587" y="452"/>
                  <a:pt x="589" y="454"/>
                  <a:pt x="592" y="455"/>
                </a:cubicBezTo>
                <a:cubicBezTo>
                  <a:pt x="593" y="458"/>
                  <a:pt x="596" y="458"/>
                  <a:pt x="598" y="460"/>
                </a:cubicBezTo>
                <a:cubicBezTo>
                  <a:pt x="598" y="462"/>
                  <a:pt x="598" y="462"/>
                  <a:pt x="598" y="462"/>
                </a:cubicBezTo>
                <a:cubicBezTo>
                  <a:pt x="599" y="463"/>
                  <a:pt x="601" y="464"/>
                  <a:pt x="602" y="466"/>
                </a:cubicBezTo>
                <a:cubicBezTo>
                  <a:pt x="602" y="467"/>
                  <a:pt x="602" y="467"/>
                  <a:pt x="602" y="467"/>
                </a:cubicBezTo>
                <a:cubicBezTo>
                  <a:pt x="603" y="467"/>
                  <a:pt x="604" y="468"/>
                  <a:pt x="604" y="468"/>
                </a:cubicBezTo>
                <a:cubicBezTo>
                  <a:pt x="606" y="470"/>
                  <a:pt x="606" y="473"/>
                  <a:pt x="607" y="475"/>
                </a:cubicBezTo>
                <a:cubicBezTo>
                  <a:pt x="608" y="475"/>
                  <a:pt x="608" y="476"/>
                  <a:pt x="609" y="476"/>
                </a:cubicBezTo>
                <a:cubicBezTo>
                  <a:pt x="611" y="479"/>
                  <a:pt x="611" y="482"/>
                  <a:pt x="612" y="486"/>
                </a:cubicBezTo>
                <a:cubicBezTo>
                  <a:pt x="613" y="487"/>
                  <a:pt x="614" y="488"/>
                  <a:pt x="614" y="489"/>
                </a:cubicBezTo>
                <a:cubicBezTo>
                  <a:pt x="614" y="491"/>
                  <a:pt x="615" y="492"/>
                  <a:pt x="615" y="494"/>
                </a:cubicBezTo>
                <a:cubicBezTo>
                  <a:pt x="615" y="494"/>
                  <a:pt x="616" y="494"/>
                  <a:pt x="616" y="495"/>
                </a:cubicBezTo>
                <a:cubicBezTo>
                  <a:pt x="617" y="497"/>
                  <a:pt x="616" y="498"/>
                  <a:pt x="617" y="500"/>
                </a:cubicBezTo>
                <a:cubicBezTo>
                  <a:pt x="617" y="501"/>
                  <a:pt x="618" y="502"/>
                  <a:pt x="619" y="503"/>
                </a:cubicBezTo>
                <a:cubicBezTo>
                  <a:pt x="619" y="506"/>
                  <a:pt x="619" y="506"/>
                  <a:pt x="619" y="506"/>
                </a:cubicBezTo>
                <a:cubicBezTo>
                  <a:pt x="619" y="506"/>
                  <a:pt x="620" y="507"/>
                  <a:pt x="620" y="507"/>
                </a:cubicBezTo>
                <a:cubicBezTo>
                  <a:pt x="620" y="508"/>
                  <a:pt x="619" y="509"/>
                  <a:pt x="620" y="510"/>
                </a:cubicBezTo>
                <a:cubicBezTo>
                  <a:pt x="620" y="512"/>
                  <a:pt x="622" y="515"/>
                  <a:pt x="623" y="517"/>
                </a:cubicBezTo>
                <a:cubicBezTo>
                  <a:pt x="623" y="517"/>
                  <a:pt x="624" y="525"/>
                  <a:pt x="624" y="525"/>
                </a:cubicBezTo>
                <a:cubicBezTo>
                  <a:pt x="624" y="526"/>
                  <a:pt x="623" y="527"/>
                  <a:pt x="623" y="529"/>
                </a:cubicBezTo>
                <a:cubicBezTo>
                  <a:pt x="624" y="531"/>
                  <a:pt x="623" y="535"/>
                  <a:pt x="623" y="537"/>
                </a:cubicBezTo>
                <a:cubicBezTo>
                  <a:pt x="622" y="538"/>
                  <a:pt x="623" y="539"/>
                  <a:pt x="623" y="539"/>
                </a:cubicBezTo>
                <a:cubicBezTo>
                  <a:pt x="623" y="541"/>
                  <a:pt x="622" y="543"/>
                  <a:pt x="623" y="545"/>
                </a:cubicBezTo>
                <a:cubicBezTo>
                  <a:pt x="623" y="547"/>
                  <a:pt x="623" y="547"/>
                  <a:pt x="623" y="547"/>
                </a:cubicBezTo>
                <a:cubicBezTo>
                  <a:pt x="623" y="548"/>
                  <a:pt x="620" y="551"/>
                  <a:pt x="622" y="553"/>
                </a:cubicBezTo>
                <a:cubicBezTo>
                  <a:pt x="622" y="555"/>
                  <a:pt x="622" y="555"/>
                  <a:pt x="621" y="556"/>
                </a:cubicBezTo>
                <a:cubicBezTo>
                  <a:pt x="621" y="557"/>
                  <a:pt x="622" y="564"/>
                  <a:pt x="621" y="567"/>
                </a:cubicBezTo>
                <a:cubicBezTo>
                  <a:pt x="621" y="567"/>
                  <a:pt x="620" y="568"/>
                  <a:pt x="620" y="569"/>
                </a:cubicBezTo>
                <a:cubicBezTo>
                  <a:pt x="619" y="572"/>
                  <a:pt x="621" y="574"/>
                  <a:pt x="620" y="577"/>
                </a:cubicBezTo>
                <a:cubicBezTo>
                  <a:pt x="620" y="577"/>
                  <a:pt x="618" y="578"/>
                  <a:pt x="618" y="579"/>
                </a:cubicBezTo>
                <a:cubicBezTo>
                  <a:pt x="618" y="583"/>
                  <a:pt x="618" y="583"/>
                  <a:pt x="618" y="583"/>
                </a:cubicBezTo>
                <a:cubicBezTo>
                  <a:pt x="618" y="584"/>
                  <a:pt x="617" y="585"/>
                  <a:pt x="617" y="586"/>
                </a:cubicBezTo>
                <a:cubicBezTo>
                  <a:pt x="617" y="587"/>
                  <a:pt x="617" y="587"/>
                  <a:pt x="617" y="588"/>
                </a:cubicBezTo>
                <a:cubicBezTo>
                  <a:pt x="617" y="588"/>
                  <a:pt x="616" y="589"/>
                  <a:pt x="616" y="590"/>
                </a:cubicBezTo>
                <a:cubicBezTo>
                  <a:pt x="616" y="593"/>
                  <a:pt x="616" y="593"/>
                  <a:pt x="616" y="593"/>
                </a:cubicBezTo>
                <a:cubicBezTo>
                  <a:pt x="615" y="595"/>
                  <a:pt x="615" y="596"/>
                  <a:pt x="614" y="598"/>
                </a:cubicBezTo>
                <a:cubicBezTo>
                  <a:pt x="614" y="599"/>
                  <a:pt x="615" y="599"/>
                  <a:pt x="615" y="600"/>
                </a:cubicBezTo>
                <a:cubicBezTo>
                  <a:pt x="614" y="601"/>
                  <a:pt x="613" y="603"/>
                  <a:pt x="612" y="604"/>
                </a:cubicBezTo>
                <a:cubicBezTo>
                  <a:pt x="611" y="606"/>
                  <a:pt x="611" y="608"/>
                  <a:pt x="610" y="610"/>
                </a:cubicBezTo>
                <a:cubicBezTo>
                  <a:pt x="610" y="611"/>
                  <a:pt x="609" y="611"/>
                  <a:pt x="609" y="611"/>
                </a:cubicBezTo>
                <a:cubicBezTo>
                  <a:pt x="609" y="615"/>
                  <a:pt x="609" y="615"/>
                  <a:pt x="609" y="615"/>
                </a:cubicBezTo>
                <a:cubicBezTo>
                  <a:pt x="608" y="616"/>
                  <a:pt x="607" y="616"/>
                  <a:pt x="606" y="617"/>
                </a:cubicBezTo>
                <a:cubicBezTo>
                  <a:pt x="606" y="618"/>
                  <a:pt x="606" y="619"/>
                  <a:pt x="606" y="619"/>
                </a:cubicBezTo>
                <a:cubicBezTo>
                  <a:pt x="606" y="622"/>
                  <a:pt x="605" y="622"/>
                  <a:pt x="603" y="623"/>
                </a:cubicBezTo>
                <a:cubicBezTo>
                  <a:pt x="604" y="624"/>
                  <a:pt x="603" y="624"/>
                  <a:pt x="604" y="625"/>
                </a:cubicBezTo>
                <a:cubicBezTo>
                  <a:pt x="604" y="626"/>
                  <a:pt x="604" y="625"/>
                  <a:pt x="603" y="626"/>
                </a:cubicBezTo>
                <a:cubicBezTo>
                  <a:pt x="603" y="626"/>
                  <a:pt x="603" y="626"/>
                  <a:pt x="602" y="626"/>
                </a:cubicBezTo>
                <a:cubicBezTo>
                  <a:pt x="600" y="630"/>
                  <a:pt x="597" y="633"/>
                  <a:pt x="596" y="637"/>
                </a:cubicBezTo>
                <a:cubicBezTo>
                  <a:pt x="595" y="638"/>
                  <a:pt x="595" y="641"/>
                  <a:pt x="594" y="642"/>
                </a:cubicBezTo>
                <a:cubicBezTo>
                  <a:pt x="593" y="643"/>
                  <a:pt x="592" y="643"/>
                  <a:pt x="592" y="644"/>
                </a:cubicBezTo>
                <a:cubicBezTo>
                  <a:pt x="591" y="645"/>
                  <a:pt x="592" y="647"/>
                  <a:pt x="591" y="649"/>
                </a:cubicBezTo>
                <a:cubicBezTo>
                  <a:pt x="590" y="651"/>
                  <a:pt x="586" y="653"/>
                  <a:pt x="585" y="655"/>
                </a:cubicBezTo>
                <a:cubicBezTo>
                  <a:pt x="585" y="657"/>
                  <a:pt x="585" y="657"/>
                  <a:pt x="585" y="657"/>
                </a:cubicBezTo>
                <a:cubicBezTo>
                  <a:pt x="585" y="658"/>
                  <a:pt x="583" y="659"/>
                  <a:pt x="583" y="660"/>
                </a:cubicBezTo>
                <a:cubicBezTo>
                  <a:pt x="582" y="661"/>
                  <a:pt x="585" y="662"/>
                  <a:pt x="583" y="664"/>
                </a:cubicBezTo>
                <a:cubicBezTo>
                  <a:pt x="582" y="665"/>
                  <a:pt x="582" y="664"/>
                  <a:pt x="581" y="664"/>
                </a:cubicBezTo>
                <a:cubicBezTo>
                  <a:pt x="581" y="665"/>
                  <a:pt x="581" y="665"/>
                  <a:pt x="582" y="666"/>
                </a:cubicBezTo>
                <a:cubicBezTo>
                  <a:pt x="581" y="666"/>
                  <a:pt x="581" y="667"/>
                  <a:pt x="580" y="667"/>
                </a:cubicBezTo>
                <a:cubicBezTo>
                  <a:pt x="580" y="667"/>
                  <a:pt x="580" y="667"/>
                  <a:pt x="579" y="666"/>
                </a:cubicBezTo>
                <a:cubicBezTo>
                  <a:pt x="578" y="667"/>
                  <a:pt x="577" y="668"/>
                  <a:pt x="576" y="668"/>
                </a:cubicBezTo>
                <a:cubicBezTo>
                  <a:pt x="576" y="670"/>
                  <a:pt x="575" y="673"/>
                  <a:pt x="576" y="674"/>
                </a:cubicBezTo>
                <a:cubicBezTo>
                  <a:pt x="576" y="675"/>
                  <a:pt x="576" y="675"/>
                  <a:pt x="576" y="675"/>
                </a:cubicBezTo>
                <a:cubicBezTo>
                  <a:pt x="575" y="674"/>
                  <a:pt x="575" y="675"/>
                  <a:pt x="575" y="674"/>
                </a:cubicBezTo>
                <a:cubicBezTo>
                  <a:pt x="572" y="674"/>
                  <a:pt x="573" y="676"/>
                  <a:pt x="571" y="677"/>
                </a:cubicBezTo>
                <a:cubicBezTo>
                  <a:pt x="569" y="679"/>
                  <a:pt x="567" y="679"/>
                  <a:pt x="566" y="681"/>
                </a:cubicBezTo>
                <a:cubicBezTo>
                  <a:pt x="565" y="682"/>
                  <a:pt x="565" y="683"/>
                  <a:pt x="563" y="684"/>
                </a:cubicBezTo>
                <a:cubicBezTo>
                  <a:pt x="563" y="685"/>
                  <a:pt x="563" y="684"/>
                  <a:pt x="562" y="684"/>
                </a:cubicBezTo>
                <a:cubicBezTo>
                  <a:pt x="562" y="686"/>
                  <a:pt x="562" y="686"/>
                  <a:pt x="562" y="686"/>
                </a:cubicBezTo>
                <a:cubicBezTo>
                  <a:pt x="561" y="687"/>
                  <a:pt x="560" y="689"/>
                  <a:pt x="560" y="690"/>
                </a:cubicBezTo>
                <a:cubicBezTo>
                  <a:pt x="557" y="692"/>
                  <a:pt x="555" y="692"/>
                  <a:pt x="553" y="695"/>
                </a:cubicBezTo>
                <a:cubicBezTo>
                  <a:pt x="552" y="695"/>
                  <a:pt x="552" y="695"/>
                  <a:pt x="552" y="694"/>
                </a:cubicBezTo>
                <a:cubicBezTo>
                  <a:pt x="551" y="694"/>
                  <a:pt x="551" y="694"/>
                  <a:pt x="551" y="694"/>
                </a:cubicBezTo>
                <a:cubicBezTo>
                  <a:pt x="548" y="695"/>
                  <a:pt x="548" y="697"/>
                  <a:pt x="547" y="699"/>
                </a:cubicBezTo>
                <a:cubicBezTo>
                  <a:pt x="545" y="703"/>
                  <a:pt x="540" y="704"/>
                  <a:pt x="539" y="709"/>
                </a:cubicBezTo>
                <a:cubicBezTo>
                  <a:pt x="538" y="709"/>
                  <a:pt x="538" y="709"/>
                  <a:pt x="538" y="709"/>
                </a:cubicBezTo>
                <a:cubicBezTo>
                  <a:pt x="537" y="709"/>
                  <a:pt x="537" y="708"/>
                  <a:pt x="537" y="708"/>
                </a:cubicBezTo>
                <a:cubicBezTo>
                  <a:pt x="537" y="707"/>
                  <a:pt x="538" y="704"/>
                  <a:pt x="538" y="703"/>
                </a:cubicBezTo>
                <a:cubicBezTo>
                  <a:pt x="538" y="703"/>
                  <a:pt x="539" y="702"/>
                  <a:pt x="539" y="702"/>
                </a:cubicBezTo>
                <a:cubicBezTo>
                  <a:pt x="539" y="703"/>
                  <a:pt x="539" y="703"/>
                  <a:pt x="540" y="703"/>
                </a:cubicBezTo>
                <a:cubicBezTo>
                  <a:pt x="540" y="704"/>
                  <a:pt x="540" y="704"/>
                  <a:pt x="540" y="704"/>
                </a:cubicBezTo>
                <a:cubicBezTo>
                  <a:pt x="540" y="704"/>
                  <a:pt x="540" y="704"/>
                  <a:pt x="540" y="704"/>
                </a:cubicBezTo>
                <a:cubicBezTo>
                  <a:pt x="541" y="702"/>
                  <a:pt x="542" y="699"/>
                  <a:pt x="542" y="698"/>
                </a:cubicBezTo>
                <a:cubicBezTo>
                  <a:pt x="543" y="696"/>
                  <a:pt x="541" y="693"/>
                  <a:pt x="543" y="690"/>
                </a:cubicBezTo>
                <a:cubicBezTo>
                  <a:pt x="543" y="690"/>
                  <a:pt x="543" y="690"/>
                  <a:pt x="544" y="690"/>
                </a:cubicBezTo>
                <a:cubicBezTo>
                  <a:pt x="544" y="687"/>
                  <a:pt x="543" y="686"/>
                  <a:pt x="543" y="684"/>
                </a:cubicBezTo>
                <a:cubicBezTo>
                  <a:pt x="542" y="683"/>
                  <a:pt x="544" y="683"/>
                  <a:pt x="543" y="681"/>
                </a:cubicBezTo>
                <a:cubicBezTo>
                  <a:pt x="543" y="681"/>
                  <a:pt x="542" y="681"/>
                  <a:pt x="542" y="680"/>
                </a:cubicBezTo>
                <a:cubicBezTo>
                  <a:pt x="542" y="680"/>
                  <a:pt x="543" y="680"/>
                  <a:pt x="542" y="679"/>
                </a:cubicBezTo>
                <a:cubicBezTo>
                  <a:pt x="542" y="679"/>
                  <a:pt x="541" y="678"/>
                  <a:pt x="541" y="678"/>
                </a:cubicBezTo>
                <a:cubicBezTo>
                  <a:pt x="540" y="676"/>
                  <a:pt x="542" y="676"/>
                  <a:pt x="541" y="674"/>
                </a:cubicBezTo>
                <a:cubicBezTo>
                  <a:pt x="541" y="674"/>
                  <a:pt x="542" y="673"/>
                  <a:pt x="542" y="673"/>
                </a:cubicBezTo>
                <a:cubicBezTo>
                  <a:pt x="542" y="673"/>
                  <a:pt x="542" y="672"/>
                  <a:pt x="541" y="671"/>
                </a:cubicBezTo>
                <a:cubicBezTo>
                  <a:pt x="541" y="670"/>
                  <a:pt x="541" y="670"/>
                  <a:pt x="540" y="670"/>
                </a:cubicBezTo>
                <a:cubicBezTo>
                  <a:pt x="540" y="671"/>
                  <a:pt x="540" y="671"/>
                  <a:pt x="540" y="671"/>
                </a:cubicBezTo>
                <a:cubicBezTo>
                  <a:pt x="539" y="671"/>
                  <a:pt x="539" y="671"/>
                  <a:pt x="539" y="671"/>
                </a:cubicBezTo>
                <a:cubicBezTo>
                  <a:pt x="540" y="669"/>
                  <a:pt x="540" y="668"/>
                  <a:pt x="541" y="668"/>
                </a:cubicBezTo>
                <a:cubicBezTo>
                  <a:pt x="540" y="663"/>
                  <a:pt x="538" y="652"/>
                  <a:pt x="533" y="649"/>
                </a:cubicBezTo>
                <a:cubicBezTo>
                  <a:pt x="534" y="648"/>
                  <a:pt x="534" y="647"/>
                  <a:pt x="534" y="646"/>
                </a:cubicBezTo>
                <a:cubicBezTo>
                  <a:pt x="533" y="644"/>
                  <a:pt x="531" y="644"/>
                  <a:pt x="530" y="642"/>
                </a:cubicBezTo>
                <a:cubicBezTo>
                  <a:pt x="530" y="641"/>
                  <a:pt x="530" y="640"/>
                  <a:pt x="530" y="639"/>
                </a:cubicBezTo>
                <a:cubicBezTo>
                  <a:pt x="530" y="638"/>
                  <a:pt x="529" y="638"/>
                  <a:pt x="529" y="638"/>
                </a:cubicBezTo>
                <a:cubicBezTo>
                  <a:pt x="528" y="637"/>
                  <a:pt x="528" y="635"/>
                  <a:pt x="527" y="635"/>
                </a:cubicBezTo>
                <a:cubicBezTo>
                  <a:pt x="527" y="634"/>
                  <a:pt x="524" y="633"/>
                  <a:pt x="523" y="632"/>
                </a:cubicBezTo>
                <a:cubicBezTo>
                  <a:pt x="523" y="630"/>
                  <a:pt x="523" y="630"/>
                  <a:pt x="523" y="630"/>
                </a:cubicBezTo>
                <a:cubicBezTo>
                  <a:pt x="523" y="628"/>
                  <a:pt x="520" y="627"/>
                  <a:pt x="520" y="626"/>
                </a:cubicBezTo>
                <a:cubicBezTo>
                  <a:pt x="518" y="626"/>
                  <a:pt x="518" y="626"/>
                  <a:pt x="518" y="626"/>
                </a:cubicBezTo>
                <a:cubicBezTo>
                  <a:pt x="518" y="625"/>
                  <a:pt x="518" y="624"/>
                  <a:pt x="519" y="623"/>
                </a:cubicBezTo>
                <a:cubicBezTo>
                  <a:pt x="518" y="621"/>
                  <a:pt x="518" y="623"/>
                  <a:pt x="517" y="622"/>
                </a:cubicBezTo>
                <a:cubicBezTo>
                  <a:pt x="516" y="622"/>
                  <a:pt x="517" y="621"/>
                  <a:pt x="516" y="620"/>
                </a:cubicBezTo>
                <a:cubicBezTo>
                  <a:pt x="515" y="620"/>
                  <a:pt x="514" y="619"/>
                  <a:pt x="513" y="619"/>
                </a:cubicBezTo>
                <a:cubicBezTo>
                  <a:pt x="513" y="618"/>
                  <a:pt x="512" y="617"/>
                  <a:pt x="511" y="617"/>
                </a:cubicBezTo>
                <a:cubicBezTo>
                  <a:pt x="509" y="616"/>
                  <a:pt x="509" y="616"/>
                  <a:pt x="508" y="617"/>
                </a:cubicBezTo>
                <a:cubicBezTo>
                  <a:pt x="507" y="616"/>
                  <a:pt x="507" y="616"/>
                  <a:pt x="507" y="615"/>
                </a:cubicBezTo>
                <a:cubicBezTo>
                  <a:pt x="506" y="615"/>
                  <a:pt x="506" y="615"/>
                  <a:pt x="505" y="615"/>
                </a:cubicBezTo>
                <a:cubicBezTo>
                  <a:pt x="505" y="615"/>
                  <a:pt x="505" y="614"/>
                  <a:pt x="504" y="613"/>
                </a:cubicBezTo>
                <a:cubicBezTo>
                  <a:pt x="503" y="613"/>
                  <a:pt x="501" y="612"/>
                  <a:pt x="500" y="611"/>
                </a:cubicBezTo>
                <a:cubicBezTo>
                  <a:pt x="496" y="613"/>
                  <a:pt x="492" y="610"/>
                  <a:pt x="489" y="610"/>
                </a:cubicBezTo>
                <a:cubicBezTo>
                  <a:pt x="489" y="610"/>
                  <a:pt x="488" y="610"/>
                  <a:pt x="487" y="610"/>
                </a:cubicBezTo>
                <a:cubicBezTo>
                  <a:pt x="487" y="610"/>
                  <a:pt x="486" y="609"/>
                  <a:pt x="486" y="609"/>
                </a:cubicBezTo>
                <a:cubicBezTo>
                  <a:pt x="478" y="608"/>
                  <a:pt x="478" y="608"/>
                  <a:pt x="478" y="608"/>
                </a:cubicBezTo>
                <a:cubicBezTo>
                  <a:pt x="478" y="608"/>
                  <a:pt x="477" y="609"/>
                  <a:pt x="476" y="608"/>
                </a:cubicBezTo>
                <a:cubicBezTo>
                  <a:pt x="469" y="607"/>
                  <a:pt x="461" y="608"/>
                  <a:pt x="456" y="612"/>
                </a:cubicBezTo>
                <a:cubicBezTo>
                  <a:pt x="455" y="612"/>
                  <a:pt x="454" y="612"/>
                  <a:pt x="454" y="611"/>
                </a:cubicBezTo>
                <a:cubicBezTo>
                  <a:pt x="448" y="611"/>
                  <a:pt x="450" y="614"/>
                  <a:pt x="447" y="615"/>
                </a:cubicBezTo>
                <a:cubicBezTo>
                  <a:pt x="446" y="616"/>
                  <a:pt x="444" y="615"/>
                  <a:pt x="443" y="616"/>
                </a:cubicBezTo>
                <a:cubicBezTo>
                  <a:pt x="440" y="618"/>
                  <a:pt x="437" y="621"/>
                  <a:pt x="433" y="623"/>
                </a:cubicBezTo>
                <a:cubicBezTo>
                  <a:pt x="432" y="623"/>
                  <a:pt x="432" y="623"/>
                  <a:pt x="432" y="622"/>
                </a:cubicBezTo>
                <a:cubicBezTo>
                  <a:pt x="432" y="623"/>
                  <a:pt x="432" y="623"/>
                  <a:pt x="432" y="623"/>
                </a:cubicBezTo>
                <a:cubicBezTo>
                  <a:pt x="431" y="623"/>
                  <a:pt x="431" y="623"/>
                  <a:pt x="431" y="623"/>
                </a:cubicBezTo>
                <a:cubicBezTo>
                  <a:pt x="432" y="624"/>
                  <a:pt x="432" y="624"/>
                  <a:pt x="433" y="624"/>
                </a:cubicBezTo>
                <a:cubicBezTo>
                  <a:pt x="433" y="626"/>
                  <a:pt x="433" y="626"/>
                  <a:pt x="432" y="627"/>
                </a:cubicBezTo>
                <a:cubicBezTo>
                  <a:pt x="432" y="627"/>
                  <a:pt x="432" y="627"/>
                  <a:pt x="431" y="627"/>
                </a:cubicBezTo>
                <a:cubicBezTo>
                  <a:pt x="431" y="629"/>
                  <a:pt x="431" y="630"/>
                  <a:pt x="429" y="631"/>
                </a:cubicBezTo>
                <a:cubicBezTo>
                  <a:pt x="429" y="632"/>
                  <a:pt x="429" y="633"/>
                  <a:pt x="430" y="633"/>
                </a:cubicBezTo>
                <a:cubicBezTo>
                  <a:pt x="431" y="633"/>
                  <a:pt x="430" y="633"/>
                  <a:pt x="431" y="633"/>
                </a:cubicBezTo>
                <a:cubicBezTo>
                  <a:pt x="432" y="634"/>
                  <a:pt x="433" y="637"/>
                  <a:pt x="433" y="639"/>
                </a:cubicBezTo>
                <a:cubicBezTo>
                  <a:pt x="436" y="639"/>
                  <a:pt x="438" y="639"/>
                  <a:pt x="439" y="637"/>
                </a:cubicBezTo>
                <a:cubicBezTo>
                  <a:pt x="440" y="637"/>
                  <a:pt x="440" y="637"/>
                  <a:pt x="441" y="637"/>
                </a:cubicBezTo>
                <a:cubicBezTo>
                  <a:pt x="443" y="637"/>
                  <a:pt x="442" y="636"/>
                  <a:pt x="443" y="635"/>
                </a:cubicBezTo>
                <a:cubicBezTo>
                  <a:pt x="444" y="634"/>
                  <a:pt x="446" y="635"/>
                  <a:pt x="446" y="634"/>
                </a:cubicBezTo>
                <a:cubicBezTo>
                  <a:pt x="448" y="633"/>
                  <a:pt x="451" y="630"/>
                  <a:pt x="453" y="629"/>
                </a:cubicBezTo>
                <a:cubicBezTo>
                  <a:pt x="453" y="629"/>
                  <a:pt x="454" y="630"/>
                  <a:pt x="455" y="630"/>
                </a:cubicBezTo>
                <a:cubicBezTo>
                  <a:pt x="455" y="630"/>
                  <a:pt x="455" y="629"/>
                  <a:pt x="455" y="629"/>
                </a:cubicBezTo>
                <a:cubicBezTo>
                  <a:pt x="457" y="628"/>
                  <a:pt x="460" y="630"/>
                  <a:pt x="462" y="628"/>
                </a:cubicBezTo>
                <a:cubicBezTo>
                  <a:pt x="462" y="628"/>
                  <a:pt x="463" y="627"/>
                  <a:pt x="463" y="627"/>
                </a:cubicBezTo>
                <a:cubicBezTo>
                  <a:pt x="464" y="626"/>
                  <a:pt x="464" y="628"/>
                  <a:pt x="465" y="627"/>
                </a:cubicBezTo>
                <a:cubicBezTo>
                  <a:pt x="465" y="627"/>
                  <a:pt x="465" y="626"/>
                  <a:pt x="466" y="626"/>
                </a:cubicBezTo>
                <a:cubicBezTo>
                  <a:pt x="467" y="626"/>
                  <a:pt x="467" y="626"/>
                  <a:pt x="468" y="626"/>
                </a:cubicBezTo>
                <a:cubicBezTo>
                  <a:pt x="468" y="626"/>
                  <a:pt x="469" y="625"/>
                  <a:pt x="469" y="625"/>
                </a:cubicBezTo>
                <a:cubicBezTo>
                  <a:pt x="473" y="625"/>
                  <a:pt x="473" y="625"/>
                  <a:pt x="473" y="625"/>
                </a:cubicBezTo>
                <a:cubicBezTo>
                  <a:pt x="479" y="623"/>
                  <a:pt x="485" y="624"/>
                  <a:pt x="490" y="626"/>
                </a:cubicBezTo>
                <a:cubicBezTo>
                  <a:pt x="491" y="626"/>
                  <a:pt x="492" y="627"/>
                  <a:pt x="493" y="627"/>
                </a:cubicBezTo>
                <a:cubicBezTo>
                  <a:pt x="494" y="627"/>
                  <a:pt x="495" y="628"/>
                  <a:pt x="496" y="628"/>
                </a:cubicBezTo>
                <a:cubicBezTo>
                  <a:pt x="497" y="628"/>
                  <a:pt x="497" y="628"/>
                  <a:pt x="498" y="628"/>
                </a:cubicBezTo>
                <a:cubicBezTo>
                  <a:pt x="500" y="629"/>
                  <a:pt x="503" y="631"/>
                  <a:pt x="505" y="633"/>
                </a:cubicBezTo>
                <a:cubicBezTo>
                  <a:pt x="506" y="633"/>
                  <a:pt x="507" y="633"/>
                  <a:pt x="508" y="633"/>
                </a:cubicBezTo>
                <a:cubicBezTo>
                  <a:pt x="509" y="634"/>
                  <a:pt x="514" y="642"/>
                  <a:pt x="514" y="645"/>
                </a:cubicBezTo>
                <a:cubicBezTo>
                  <a:pt x="518" y="655"/>
                  <a:pt x="521" y="664"/>
                  <a:pt x="518" y="675"/>
                </a:cubicBezTo>
                <a:cubicBezTo>
                  <a:pt x="518" y="678"/>
                  <a:pt x="519" y="680"/>
                  <a:pt x="519" y="682"/>
                </a:cubicBezTo>
                <a:cubicBezTo>
                  <a:pt x="519" y="683"/>
                  <a:pt x="518" y="683"/>
                  <a:pt x="517" y="683"/>
                </a:cubicBezTo>
                <a:cubicBezTo>
                  <a:pt x="517" y="683"/>
                  <a:pt x="517" y="683"/>
                  <a:pt x="517" y="683"/>
                </a:cubicBezTo>
                <a:cubicBezTo>
                  <a:pt x="517" y="684"/>
                  <a:pt x="517" y="684"/>
                  <a:pt x="517" y="684"/>
                </a:cubicBezTo>
                <a:cubicBezTo>
                  <a:pt x="518" y="684"/>
                  <a:pt x="518" y="684"/>
                  <a:pt x="518" y="684"/>
                </a:cubicBezTo>
                <a:cubicBezTo>
                  <a:pt x="518" y="685"/>
                  <a:pt x="519" y="685"/>
                  <a:pt x="518" y="686"/>
                </a:cubicBezTo>
                <a:cubicBezTo>
                  <a:pt x="518" y="689"/>
                  <a:pt x="518" y="689"/>
                  <a:pt x="518" y="689"/>
                </a:cubicBezTo>
                <a:cubicBezTo>
                  <a:pt x="518" y="689"/>
                  <a:pt x="517" y="689"/>
                  <a:pt x="516" y="689"/>
                </a:cubicBezTo>
                <a:cubicBezTo>
                  <a:pt x="517" y="694"/>
                  <a:pt x="516" y="696"/>
                  <a:pt x="514" y="701"/>
                </a:cubicBezTo>
                <a:cubicBezTo>
                  <a:pt x="514" y="702"/>
                  <a:pt x="515" y="703"/>
                  <a:pt x="515" y="703"/>
                </a:cubicBezTo>
                <a:cubicBezTo>
                  <a:pt x="515" y="705"/>
                  <a:pt x="514" y="705"/>
                  <a:pt x="514" y="706"/>
                </a:cubicBezTo>
                <a:cubicBezTo>
                  <a:pt x="513" y="709"/>
                  <a:pt x="515" y="711"/>
                  <a:pt x="510" y="710"/>
                </a:cubicBezTo>
                <a:cubicBezTo>
                  <a:pt x="509" y="711"/>
                  <a:pt x="509" y="711"/>
                  <a:pt x="508" y="711"/>
                </a:cubicBezTo>
                <a:cubicBezTo>
                  <a:pt x="508" y="713"/>
                  <a:pt x="508" y="715"/>
                  <a:pt x="508" y="716"/>
                </a:cubicBezTo>
                <a:cubicBezTo>
                  <a:pt x="507" y="716"/>
                  <a:pt x="507" y="716"/>
                  <a:pt x="507" y="716"/>
                </a:cubicBezTo>
                <a:cubicBezTo>
                  <a:pt x="507" y="716"/>
                  <a:pt x="507" y="716"/>
                  <a:pt x="507" y="716"/>
                </a:cubicBezTo>
                <a:cubicBezTo>
                  <a:pt x="506" y="717"/>
                  <a:pt x="506" y="717"/>
                  <a:pt x="507" y="717"/>
                </a:cubicBezTo>
                <a:cubicBezTo>
                  <a:pt x="507" y="719"/>
                  <a:pt x="505" y="721"/>
                  <a:pt x="503" y="722"/>
                </a:cubicBezTo>
                <a:cubicBezTo>
                  <a:pt x="503" y="724"/>
                  <a:pt x="503" y="725"/>
                  <a:pt x="504" y="726"/>
                </a:cubicBezTo>
                <a:cubicBezTo>
                  <a:pt x="503" y="727"/>
                  <a:pt x="501" y="728"/>
                  <a:pt x="500" y="729"/>
                </a:cubicBezTo>
                <a:cubicBezTo>
                  <a:pt x="500" y="729"/>
                  <a:pt x="500" y="729"/>
                  <a:pt x="500" y="729"/>
                </a:cubicBezTo>
                <a:cubicBezTo>
                  <a:pt x="500" y="730"/>
                  <a:pt x="500" y="730"/>
                  <a:pt x="500" y="730"/>
                </a:cubicBezTo>
                <a:cubicBezTo>
                  <a:pt x="500" y="733"/>
                  <a:pt x="498" y="733"/>
                  <a:pt x="496" y="734"/>
                </a:cubicBezTo>
                <a:cubicBezTo>
                  <a:pt x="496" y="734"/>
                  <a:pt x="496" y="736"/>
                  <a:pt x="495" y="736"/>
                </a:cubicBezTo>
                <a:cubicBezTo>
                  <a:pt x="495" y="738"/>
                  <a:pt x="496" y="737"/>
                  <a:pt x="497" y="738"/>
                </a:cubicBezTo>
                <a:cubicBezTo>
                  <a:pt x="498" y="738"/>
                  <a:pt x="497" y="739"/>
                  <a:pt x="497" y="739"/>
                </a:cubicBezTo>
                <a:cubicBezTo>
                  <a:pt x="497" y="740"/>
                  <a:pt x="488" y="746"/>
                  <a:pt x="488" y="747"/>
                </a:cubicBezTo>
                <a:cubicBezTo>
                  <a:pt x="488" y="748"/>
                  <a:pt x="488" y="749"/>
                  <a:pt x="488" y="750"/>
                </a:cubicBezTo>
                <a:cubicBezTo>
                  <a:pt x="487" y="750"/>
                  <a:pt x="486" y="750"/>
                  <a:pt x="486" y="749"/>
                </a:cubicBezTo>
                <a:cubicBezTo>
                  <a:pt x="484" y="749"/>
                  <a:pt x="483" y="750"/>
                  <a:pt x="482" y="751"/>
                </a:cubicBezTo>
                <a:cubicBezTo>
                  <a:pt x="482" y="752"/>
                  <a:pt x="482" y="753"/>
                  <a:pt x="482" y="753"/>
                </a:cubicBezTo>
                <a:cubicBezTo>
                  <a:pt x="481" y="757"/>
                  <a:pt x="476" y="756"/>
                  <a:pt x="475" y="760"/>
                </a:cubicBezTo>
                <a:cubicBezTo>
                  <a:pt x="474" y="759"/>
                  <a:pt x="474" y="759"/>
                  <a:pt x="474" y="759"/>
                </a:cubicBezTo>
                <a:cubicBezTo>
                  <a:pt x="472" y="759"/>
                  <a:pt x="471" y="761"/>
                  <a:pt x="470" y="762"/>
                </a:cubicBezTo>
                <a:cubicBezTo>
                  <a:pt x="470" y="762"/>
                  <a:pt x="470" y="762"/>
                  <a:pt x="469" y="762"/>
                </a:cubicBezTo>
                <a:cubicBezTo>
                  <a:pt x="469" y="763"/>
                  <a:pt x="469" y="762"/>
                  <a:pt x="469" y="763"/>
                </a:cubicBezTo>
                <a:cubicBezTo>
                  <a:pt x="469" y="764"/>
                  <a:pt x="469" y="766"/>
                  <a:pt x="470" y="767"/>
                </a:cubicBezTo>
                <a:cubicBezTo>
                  <a:pt x="469" y="768"/>
                  <a:pt x="468" y="769"/>
                  <a:pt x="467" y="770"/>
                </a:cubicBezTo>
                <a:cubicBezTo>
                  <a:pt x="466" y="769"/>
                  <a:pt x="466" y="769"/>
                  <a:pt x="465" y="768"/>
                </a:cubicBezTo>
                <a:cubicBezTo>
                  <a:pt x="465" y="768"/>
                  <a:pt x="465" y="768"/>
                  <a:pt x="465" y="768"/>
                </a:cubicBezTo>
                <a:cubicBezTo>
                  <a:pt x="462" y="768"/>
                  <a:pt x="461" y="769"/>
                  <a:pt x="460" y="771"/>
                </a:cubicBezTo>
                <a:cubicBezTo>
                  <a:pt x="460" y="772"/>
                  <a:pt x="461" y="773"/>
                  <a:pt x="461" y="774"/>
                </a:cubicBezTo>
                <a:cubicBezTo>
                  <a:pt x="461" y="775"/>
                  <a:pt x="461" y="774"/>
                  <a:pt x="461" y="775"/>
                </a:cubicBezTo>
                <a:cubicBezTo>
                  <a:pt x="458" y="775"/>
                  <a:pt x="456" y="775"/>
                  <a:pt x="454" y="776"/>
                </a:cubicBezTo>
                <a:cubicBezTo>
                  <a:pt x="453" y="777"/>
                  <a:pt x="454" y="777"/>
                  <a:pt x="454" y="778"/>
                </a:cubicBezTo>
                <a:cubicBezTo>
                  <a:pt x="453" y="778"/>
                  <a:pt x="453" y="778"/>
                  <a:pt x="453" y="778"/>
                </a:cubicBezTo>
                <a:cubicBezTo>
                  <a:pt x="453" y="778"/>
                  <a:pt x="453" y="778"/>
                  <a:pt x="453" y="778"/>
                </a:cubicBezTo>
                <a:cubicBezTo>
                  <a:pt x="452" y="778"/>
                  <a:pt x="453" y="778"/>
                  <a:pt x="452" y="778"/>
                </a:cubicBezTo>
                <a:cubicBezTo>
                  <a:pt x="451" y="778"/>
                  <a:pt x="451" y="778"/>
                  <a:pt x="450" y="778"/>
                </a:cubicBezTo>
                <a:cubicBezTo>
                  <a:pt x="450" y="779"/>
                  <a:pt x="450" y="781"/>
                  <a:pt x="449" y="781"/>
                </a:cubicBezTo>
                <a:cubicBezTo>
                  <a:pt x="448" y="783"/>
                  <a:pt x="447" y="782"/>
                  <a:pt x="446" y="783"/>
                </a:cubicBezTo>
                <a:cubicBezTo>
                  <a:pt x="446" y="783"/>
                  <a:pt x="446" y="785"/>
                  <a:pt x="445" y="785"/>
                </a:cubicBezTo>
                <a:cubicBezTo>
                  <a:pt x="445" y="786"/>
                  <a:pt x="444" y="785"/>
                  <a:pt x="443" y="786"/>
                </a:cubicBezTo>
                <a:cubicBezTo>
                  <a:pt x="443" y="787"/>
                  <a:pt x="443" y="788"/>
                  <a:pt x="443" y="788"/>
                </a:cubicBezTo>
                <a:cubicBezTo>
                  <a:pt x="442" y="789"/>
                  <a:pt x="439" y="790"/>
                  <a:pt x="439" y="791"/>
                </a:cubicBezTo>
                <a:cubicBezTo>
                  <a:pt x="437" y="793"/>
                  <a:pt x="439" y="793"/>
                  <a:pt x="436" y="794"/>
                </a:cubicBezTo>
                <a:cubicBezTo>
                  <a:pt x="435" y="798"/>
                  <a:pt x="433" y="797"/>
                  <a:pt x="431" y="799"/>
                </a:cubicBezTo>
                <a:cubicBezTo>
                  <a:pt x="429" y="800"/>
                  <a:pt x="429" y="802"/>
                  <a:pt x="428" y="803"/>
                </a:cubicBezTo>
                <a:cubicBezTo>
                  <a:pt x="427" y="804"/>
                  <a:pt x="424" y="807"/>
                  <a:pt x="423" y="808"/>
                </a:cubicBezTo>
                <a:cubicBezTo>
                  <a:pt x="423" y="809"/>
                  <a:pt x="423" y="810"/>
                  <a:pt x="424" y="810"/>
                </a:cubicBezTo>
                <a:cubicBezTo>
                  <a:pt x="424" y="811"/>
                  <a:pt x="424" y="811"/>
                  <a:pt x="424" y="812"/>
                </a:cubicBezTo>
                <a:cubicBezTo>
                  <a:pt x="423" y="814"/>
                  <a:pt x="422" y="815"/>
                  <a:pt x="419" y="814"/>
                </a:cubicBezTo>
                <a:cubicBezTo>
                  <a:pt x="418" y="816"/>
                  <a:pt x="418" y="818"/>
                  <a:pt x="417" y="820"/>
                </a:cubicBezTo>
                <a:cubicBezTo>
                  <a:pt x="416" y="820"/>
                  <a:pt x="414" y="820"/>
                  <a:pt x="413" y="820"/>
                </a:cubicBezTo>
                <a:cubicBezTo>
                  <a:pt x="411" y="821"/>
                  <a:pt x="412" y="823"/>
                  <a:pt x="411" y="824"/>
                </a:cubicBezTo>
                <a:cubicBezTo>
                  <a:pt x="410" y="825"/>
                  <a:pt x="409" y="825"/>
                  <a:pt x="408" y="825"/>
                </a:cubicBezTo>
                <a:cubicBezTo>
                  <a:pt x="408" y="826"/>
                  <a:pt x="409" y="827"/>
                  <a:pt x="408" y="828"/>
                </a:cubicBezTo>
                <a:cubicBezTo>
                  <a:pt x="408" y="830"/>
                  <a:pt x="406" y="830"/>
                  <a:pt x="405" y="831"/>
                </a:cubicBezTo>
                <a:cubicBezTo>
                  <a:pt x="402" y="831"/>
                  <a:pt x="402" y="831"/>
                  <a:pt x="402" y="829"/>
                </a:cubicBezTo>
                <a:cubicBezTo>
                  <a:pt x="400" y="829"/>
                  <a:pt x="401" y="829"/>
                  <a:pt x="400" y="830"/>
                </a:cubicBezTo>
                <a:cubicBezTo>
                  <a:pt x="400" y="833"/>
                  <a:pt x="398" y="835"/>
                  <a:pt x="401" y="837"/>
                </a:cubicBezTo>
                <a:cubicBezTo>
                  <a:pt x="400" y="839"/>
                  <a:pt x="399" y="841"/>
                  <a:pt x="398" y="842"/>
                </a:cubicBezTo>
                <a:cubicBezTo>
                  <a:pt x="398" y="843"/>
                  <a:pt x="398" y="843"/>
                  <a:pt x="399" y="844"/>
                </a:cubicBezTo>
                <a:cubicBezTo>
                  <a:pt x="398" y="846"/>
                  <a:pt x="396" y="846"/>
                  <a:pt x="395" y="847"/>
                </a:cubicBezTo>
                <a:cubicBezTo>
                  <a:pt x="391" y="844"/>
                  <a:pt x="389" y="846"/>
                  <a:pt x="387" y="845"/>
                </a:cubicBezTo>
                <a:cubicBezTo>
                  <a:pt x="387" y="845"/>
                  <a:pt x="387" y="844"/>
                  <a:pt x="387" y="844"/>
                </a:cubicBezTo>
                <a:cubicBezTo>
                  <a:pt x="387" y="843"/>
                  <a:pt x="388" y="843"/>
                  <a:pt x="388" y="842"/>
                </a:cubicBezTo>
                <a:cubicBezTo>
                  <a:pt x="387" y="840"/>
                  <a:pt x="384" y="840"/>
                  <a:pt x="382" y="841"/>
                </a:cubicBezTo>
                <a:cubicBezTo>
                  <a:pt x="380" y="841"/>
                  <a:pt x="381" y="840"/>
                  <a:pt x="380" y="839"/>
                </a:cubicBezTo>
                <a:cubicBezTo>
                  <a:pt x="379" y="838"/>
                  <a:pt x="378" y="839"/>
                  <a:pt x="377" y="839"/>
                </a:cubicBezTo>
                <a:cubicBezTo>
                  <a:pt x="377" y="838"/>
                  <a:pt x="376" y="838"/>
                  <a:pt x="376" y="837"/>
                </a:cubicBezTo>
                <a:cubicBezTo>
                  <a:pt x="375" y="837"/>
                  <a:pt x="373" y="836"/>
                  <a:pt x="372" y="836"/>
                </a:cubicBezTo>
                <a:cubicBezTo>
                  <a:pt x="371" y="835"/>
                  <a:pt x="372" y="836"/>
                  <a:pt x="371" y="835"/>
                </a:cubicBezTo>
                <a:cubicBezTo>
                  <a:pt x="370" y="835"/>
                  <a:pt x="371" y="835"/>
                  <a:pt x="370" y="836"/>
                </a:cubicBezTo>
                <a:cubicBezTo>
                  <a:pt x="369" y="836"/>
                  <a:pt x="368" y="835"/>
                  <a:pt x="367" y="835"/>
                </a:cubicBezTo>
                <a:cubicBezTo>
                  <a:pt x="365" y="835"/>
                  <a:pt x="362" y="836"/>
                  <a:pt x="361" y="837"/>
                </a:cubicBezTo>
                <a:cubicBezTo>
                  <a:pt x="359" y="838"/>
                  <a:pt x="359" y="840"/>
                  <a:pt x="357" y="841"/>
                </a:cubicBezTo>
                <a:cubicBezTo>
                  <a:pt x="356" y="841"/>
                  <a:pt x="353" y="841"/>
                  <a:pt x="352" y="841"/>
                </a:cubicBezTo>
                <a:cubicBezTo>
                  <a:pt x="349" y="852"/>
                  <a:pt x="341" y="857"/>
                  <a:pt x="335" y="864"/>
                </a:cubicBezTo>
                <a:cubicBezTo>
                  <a:pt x="334" y="865"/>
                  <a:pt x="333" y="867"/>
                  <a:pt x="332" y="868"/>
                </a:cubicBezTo>
                <a:cubicBezTo>
                  <a:pt x="331" y="870"/>
                  <a:pt x="329" y="871"/>
                  <a:pt x="327" y="872"/>
                </a:cubicBezTo>
                <a:cubicBezTo>
                  <a:pt x="327" y="874"/>
                  <a:pt x="327" y="874"/>
                  <a:pt x="327" y="874"/>
                </a:cubicBezTo>
                <a:cubicBezTo>
                  <a:pt x="326" y="875"/>
                  <a:pt x="324" y="876"/>
                  <a:pt x="323" y="877"/>
                </a:cubicBezTo>
                <a:cubicBezTo>
                  <a:pt x="322" y="878"/>
                  <a:pt x="322" y="879"/>
                  <a:pt x="322" y="880"/>
                </a:cubicBezTo>
                <a:cubicBezTo>
                  <a:pt x="320" y="882"/>
                  <a:pt x="317" y="884"/>
                  <a:pt x="316" y="886"/>
                </a:cubicBezTo>
                <a:cubicBezTo>
                  <a:pt x="315" y="885"/>
                  <a:pt x="316" y="885"/>
                  <a:pt x="316" y="884"/>
                </a:cubicBezTo>
                <a:cubicBezTo>
                  <a:pt x="316" y="882"/>
                  <a:pt x="318" y="881"/>
                  <a:pt x="319" y="880"/>
                </a:cubicBezTo>
                <a:cubicBezTo>
                  <a:pt x="320" y="877"/>
                  <a:pt x="322" y="872"/>
                  <a:pt x="323" y="869"/>
                </a:cubicBezTo>
                <a:cubicBezTo>
                  <a:pt x="323" y="867"/>
                  <a:pt x="323" y="867"/>
                  <a:pt x="323" y="867"/>
                </a:cubicBezTo>
                <a:cubicBezTo>
                  <a:pt x="325" y="861"/>
                  <a:pt x="325" y="856"/>
                  <a:pt x="327" y="850"/>
                </a:cubicBezTo>
                <a:cubicBezTo>
                  <a:pt x="327" y="850"/>
                  <a:pt x="327" y="850"/>
                  <a:pt x="327" y="850"/>
                </a:cubicBezTo>
                <a:cubicBezTo>
                  <a:pt x="327" y="849"/>
                  <a:pt x="328" y="849"/>
                  <a:pt x="329" y="848"/>
                </a:cubicBezTo>
                <a:cubicBezTo>
                  <a:pt x="329" y="846"/>
                  <a:pt x="329" y="846"/>
                  <a:pt x="329" y="846"/>
                </a:cubicBezTo>
                <a:cubicBezTo>
                  <a:pt x="329" y="846"/>
                  <a:pt x="330" y="845"/>
                  <a:pt x="331" y="845"/>
                </a:cubicBezTo>
                <a:cubicBezTo>
                  <a:pt x="331" y="842"/>
                  <a:pt x="331" y="842"/>
                  <a:pt x="331" y="842"/>
                </a:cubicBezTo>
                <a:cubicBezTo>
                  <a:pt x="332" y="839"/>
                  <a:pt x="334" y="839"/>
                  <a:pt x="333" y="836"/>
                </a:cubicBezTo>
                <a:cubicBezTo>
                  <a:pt x="331" y="831"/>
                  <a:pt x="334" y="824"/>
                  <a:pt x="331" y="820"/>
                </a:cubicBezTo>
                <a:cubicBezTo>
                  <a:pt x="331" y="818"/>
                  <a:pt x="328" y="818"/>
                  <a:pt x="327" y="816"/>
                </a:cubicBezTo>
                <a:cubicBezTo>
                  <a:pt x="325" y="816"/>
                  <a:pt x="325" y="816"/>
                  <a:pt x="325" y="816"/>
                </a:cubicBezTo>
                <a:cubicBezTo>
                  <a:pt x="325" y="818"/>
                  <a:pt x="325" y="818"/>
                  <a:pt x="325" y="818"/>
                </a:cubicBezTo>
                <a:cubicBezTo>
                  <a:pt x="326" y="818"/>
                  <a:pt x="327" y="819"/>
                  <a:pt x="328" y="820"/>
                </a:cubicBezTo>
                <a:cubicBezTo>
                  <a:pt x="328" y="821"/>
                  <a:pt x="328" y="821"/>
                  <a:pt x="328" y="821"/>
                </a:cubicBezTo>
                <a:cubicBezTo>
                  <a:pt x="328" y="823"/>
                  <a:pt x="327" y="824"/>
                  <a:pt x="327" y="826"/>
                </a:cubicBezTo>
                <a:cubicBezTo>
                  <a:pt x="327" y="826"/>
                  <a:pt x="327" y="826"/>
                  <a:pt x="327" y="826"/>
                </a:cubicBezTo>
                <a:cubicBezTo>
                  <a:pt x="326" y="825"/>
                  <a:pt x="326" y="825"/>
                  <a:pt x="326" y="824"/>
                </a:cubicBezTo>
                <a:cubicBezTo>
                  <a:pt x="326" y="823"/>
                  <a:pt x="326" y="821"/>
                  <a:pt x="325" y="821"/>
                </a:cubicBezTo>
                <a:cubicBezTo>
                  <a:pt x="324" y="819"/>
                  <a:pt x="318" y="817"/>
                  <a:pt x="317" y="817"/>
                </a:cubicBezTo>
                <a:cubicBezTo>
                  <a:pt x="317" y="817"/>
                  <a:pt x="317" y="817"/>
                  <a:pt x="316" y="817"/>
                </a:cubicBezTo>
                <a:cubicBezTo>
                  <a:pt x="316" y="815"/>
                  <a:pt x="316" y="815"/>
                  <a:pt x="316" y="815"/>
                </a:cubicBezTo>
                <a:cubicBezTo>
                  <a:pt x="317" y="816"/>
                  <a:pt x="317" y="816"/>
                  <a:pt x="318" y="816"/>
                </a:cubicBezTo>
                <a:cubicBezTo>
                  <a:pt x="318" y="815"/>
                  <a:pt x="318" y="815"/>
                  <a:pt x="318" y="814"/>
                </a:cubicBezTo>
                <a:cubicBezTo>
                  <a:pt x="317" y="814"/>
                  <a:pt x="317" y="814"/>
                  <a:pt x="317" y="814"/>
                </a:cubicBezTo>
                <a:cubicBezTo>
                  <a:pt x="315" y="814"/>
                  <a:pt x="314" y="816"/>
                  <a:pt x="313" y="816"/>
                </a:cubicBezTo>
                <a:cubicBezTo>
                  <a:pt x="312" y="817"/>
                  <a:pt x="312" y="816"/>
                  <a:pt x="311" y="816"/>
                </a:cubicBezTo>
                <a:cubicBezTo>
                  <a:pt x="311" y="816"/>
                  <a:pt x="310" y="817"/>
                  <a:pt x="309" y="817"/>
                </a:cubicBezTo>
                <a:cubicBezTo>
                  <a:pt x="309" y="817"/>
                  <a:pt x="307" y="817"/>
                  <a:pt x="306" y="817"/>
                </a:cubicBezTo>
                <a:cubicBezTo>
                  <a:pt x="305" y="818"/>
                  <a:pt x="305" y="819"/>
                  <a:pt x="304" y="819"/>
                </a:cubicBezTo>
                <a:cubicBezTo>
                  <a:pt x="305" y="821"/>
                  <a:pt x="305" y="822"/>
                  <a:pt x="305" y="822"/>
                </a:cubicBezTo>
                <a:cubicBezTo>
                  <a:pt x="306" y="825"/>
                  <a:pt x="305" y="827"/>
                  <a:pt x="306" y="829"/>
                </a:cubicBezTo>
                <a:cubicBezTo>
                  <a:pt x="307" y="830"/>
                  <a:pt x="307" y="830"/>
                  <a:pt x="307" y="830"/>
                </a:cubicBezTo>
                <a:cubicBezTo>
                  <a:pt x="307" y="832"/>
                  <a:pt x="305" y="834"/>
                  <a:pt x="305" y="836"/>
                </a:cubicBezTo>
                <a:cubicBezTo>
                  <a:pt x="305" y="837"/>
                  <a:pt x="305" y="838"/>
                  <a:pt x="305" y="839"/>
                </a:cubicBezTo>
                <a:cubicBezTo>
                  <a:pt x="305" y="839"/>
                  <a:pt x="304" y="840"/>
                  <a:pt x="304" y="840"/>
                </a:cubicBezTo>
                <a:cubicBezTo>
                  <a:pt x="304" y="844"/>
                  <a:pt x="304" y="844"/>
                  <a:pt x="304" y="844"/>
                </a:cubicBezTo>
                <a:cubicBezTo>
                  <a:pt x="303" y="846"/>
                  <a:pt x="302" y="848"/>
                  <a:pt x="302" y="849"/>
                </a:cubicBezTo>
                <a:cubicBezTo>
                  <a:pt x="302" y="850"/>
                  <a:pt x="302" y="851"/>
                  <a:pt x="303" y="852"/>
                </a:cubicBezTo>
                <a:cubicBezTo>
                  <a:pt x="302" y="854"/>
                  <a:pt x="301" y="856"/>
                  <a:pt x="301" y="858"/>
                </a:cubicBezTo>
                <a:cubicBezTo>
                  <a:pt x="302" y="859"/>
                  <a:pt x="302" y="860"/>
                  <a:pt x="302" y="862"/>
                </a:cubicBezTo>
                <a:cubicBezTo>
                  <a:pt x="302" y="862"/>
                  <a:pt x="301" y="862"/>
                  <a:pt x="301" y="862"/>
                </a:cubicBezTo>
                <a:cubicBezTo>
                  <a:pt x="301" y="864"/>
                  <a:pt x="301" y="866"/>
                  <a:pt x="301" y="868"/>
                </a:cubicBezTo>
                <a:cubicBezTo>
                  <a:pt x="300" y="874"/>
                  <a:pt x="301" y="880"/>
                  <a:pt x="298" y="885"/>
                </a:cubicBezTo>
                <a:cubicBezTo>
                  <a:pt x="298" y="886"/>
                  <a:pt x="296" y="886"/>
                  <a:pt x="296" y="887"/>
                </a:cubicBezTo>
                <a:cubicBezTo>
                  <a:pt x="294" y="889"/>
                  <a:pt x="293" y="892"/>
                  <a:pt x="291" y="894"/>
                </a:cubicBezTo>
                <a:cubicBezTo>
                  <a:pt x="291" y="894"/>
                  <a:pt x="290" y="894"/>
                  <a:pt x="290" y="894"/>
                </a:cubicBezTo>
                <a:cubicBezTo>
                  <a:pt x="289" y="896"/>
                  <a:pt x="289" y="897"/>
                  <a:pt x="288" y="899"/>
                </a:cubicBezTo>
                <a:cubicBezTo>
                  <a:pt x="286" y="902"/>
                  <a:pt x="281" y="906"/>
                  <a:pt x="281" y="912"/>
                </a:cubicBezTo>
                <a:cubicBezTo>
                  <a:pt x="277" y="912"/>
                  <a:pt x="276" y="918"/>
                  <a:pt x="274" y="921"/>
                </a:cubicBezTo>
                <a:cubicBezTo>
                  <a:pt x="273" y="921"/>
                  <a:pt x="272" y="922"/>
                  <a:pt x="271" y="923"/>
                </a:cubicBezTo>
                <a:cubicBezTo>
                  <a:pt x="271" y="923"/>
                  <a:pt x="270" y="924"/>
                  <a:pt x="270" y="925"/>
                </a:cubicBezTo>
                <a:cubicBezTo>
                  <a:pt x="268" y="927"/>
                  <a:pt x="265" y="928"/>
                  <a:pt x="265" y="931"/>
                </a:cubicBezTo>
                <a:cubicBezTo>
                  <a:pt x="264" y="931"/>
                  <a:pt x="264" y="931"/>
                  <a:pt x="263" y="931"/>
                </a:cubicBezTo>
                <a:cubicBezTo>
                  <a:pt x="262" y="934"/>
                  <a:pt x="261" y="934"/>
                  <a:pt x="259" y="935"/>
                </a:cubicBezTo>
                <a:cubicBezTo>
                  <a:pt x="256" y="938"/>
                  <a:pt x="253" y="941"/>
                  <a:pt x="250" y="944"/>
                </a:cubicBezTo>
                <a:cubicBezTo>
                  <a:pt x="249" y="946"/>
                  <a:pt x="246" y="947"/>
                  <a:pt x="244" y="949"/>
                </a:cubicBezTo>
                <a:cubicBezTo>
                  <a:pt x="244" y="950"/>
                  <a:pt x="244" y="951"/>
                  <a:pt x="243" y="952"/>
                </a:cubicBezTo>
                <a:cubicBezTo>
                  <a:pt x="241" y="954"/>
                  <a:pt x="239" y="956"/>
                  <a:pt x="237" y="959"/>
                </a:cubicBezTo>
                <a:cubicBezTo>
                  <a:pt x="236" y="960"/>
                  <a:pt x="236" y="963"/>
                  <a:pt x="234" y="963"/>
                </a:cubicBezTo>
                <a:cubicBezTo>
                  <a:pt x="234" y="963"/>
                  <a:pt x="233" y="963"/>
                  <a:pt x="232" y="964"/>
                </a:cubicBezTo>
                <a:cubicBezTo>
                  <a:pt x="231" y="964"/>
                  <a:pt x="231" y="966"/>
                  <a:pt x="230" y="966"/>
                </a:cubicBezTo>
                <a:cubicBezTo>
                  <a:pt x="229" y="967"/>
                  <a:pt x="229" y="967"/>
                  <a:pt x="228" y="967"/>
                </a:cubicBezTo>
                <a:cubicBezTo>
                  <a:pt x="228" y="967"/>
                  <a:pt x="228" y="968"/>
                  <a:pt x="228" y="968"/>
                </a:cubicBezTo>
                <a:cubicBezTo>
                  <a:pt x="227" y="969"/>
                  <a:pt x="226" y="968"/>
                  <a:pt x="225" y="969"/>
                </a:cubicBezTo>
                <a:cubicBezTo>
                  <a:pt x="225" y="969"/>
                  <a:pt x="225" y="970"/>
                  <a:pt x="224" y="970"/>
                </a:cubicBezTo>
                <a:cubicBezTo>
                  <a:pt x="223" y="972"/>
                  <a:pt x="221" y="972"/>
                  <a:pt x="220" y="973"/>
                </a:cubicBezTo>
                <a:cubicBezTo>
                  <a:pt x="220" y="974"/>
                  <a:pt x="219" y="975"/>
                  <a:pt x="218" y="976"/>
                </a:cubicBezTo>
                <a:cubicBezTo>
                  <a:pt x="218" y="978"/>
                  <a:pt x="218" y="978"/>
                  <a:pt x="218" y="978"/>
                </a:cubicBezTo>
                <a:cubicBezTo>
                  <a:pt x="217" y="978"/>
                  <a:pt x="217" y="979"/>
                  <a:pt x="216" y="979"/>
                </a:cubicBezTo>
                <a:cubicBezTo>
                  <a:pt x="215" y="980"/>
                  <a:pt x="215" y="981"/>
                  <a:pt x="215" y="982"/>
                </a:cubicBezTo>
                <a:cubicBezTo>
                  <a:pt x="214" y="983"/>
                  <a:pt x="212" y="984"/>
                  <a:pt x="212" y="985"/>
                </a:cubicBezTo>
                <a:cubicBezTo>
                  <a:pt x="212" y="986"/>
                  <a:pt x="212" y="988"/>
                  <a:pt x="212" y="989"/>
                </a:cubicBezTo>
                <a:cubicBezTo>
                  <a:pt x="212" y="989"/>
                  <a:pt x="211" y="989"/>
                  <a:pt x="211" y="990"/>
                </a:cubicBezTo>
                <a:cubicBezTo>
                  <a:pt x="211" y="990"/>
                  <a:pt x="211" y="991"/>
                  <a:pt x="210" y="992"/>
                </a:cubicBezTo>
                <a:cubicBezTo>
                  <a:pt x="210" y="994"/>
                  <a:pt x="210" y="995"/>
                  <a:pt x="211" y="995"/>
                </a:cubicBezTo>
                <a:cubicBezTo>
                  <a:pt x="211" y="1000"/>
                  <a:pt x="202" y="1006"/>
                  <a:pt x="200" y="1010"/>
                </a:cubicBezTo>
                <a:cubicBezTo>
                  <a:pt x="199" y="1012"/>
                  <a:pt x="199" y="1014"/>
                  <a:pt x="198" y="1017"/>
                </a:cubicBezTo>
                <a:cubicBezTo>
                  <a:pt x="197" y="1019"/>
                  <a:pt x="196" y="1021"/>
                  <a:pt x="195" y="1024"/>
                </a:cubicBezTo>
                <a:cubicBezTo>
                  <a:pt x="195" y="1024"/>
                  <a:pt x="194" y="1025"/>
                  <a:pt x="193" y="1025"/>
                </a:cubicBezTo>
                <a:cubicBezTo>
                  <a:pt x="193" y="1027"/>
                  <a:pt x="194" y="1028"/>
                  <a:pt x="193" y="1029"/>
                </a:cubicBezTo>
                <a:cubicBezTo>
                  <a:pt x="193" y="1033"/>
                  <a:pt x="193" y="1041"/>
                  <a:pt x="193" y="1045"/>
                </a:cubicBezTo>
                <a:cubicBezTo>
                  <a:pt x="193" y="1046"/>
                  <a:pt x="197" y="1055"/>
                  <a:pt x="198" y="1056"/>
                </a:cubicBezTo>
                <a:cubicBezTo>
                  <a:pt x="200" y="1056"/>
                  <a:pt x="200" y="1056"/>
                  <a:pt x="200" y="1056"/>
                </a:cubicBezTo>
                <a:cubicBezTo>
                  <a:pt x="201" y="1056"/>
                  <a:pt x="203" y="1058"/>
                  <a:pt x="205" y="1058"/>
                </a:cubicBezTo>
                <a:cubicBezTo>
                  <a:pt x="206" y="1059"/>
                  <a:pt x="207" y="1063"/>
                  <a:pt x="210" y="1061"/>
                </a:cubicBezTo>
                <a:cubicBezTo>
                  <a:pt x="213" y="1061"/>
                  <a:pt x="215" y="1060"/>
                  <a:pt x="216" y="1058"/>
                </a:cubicBezTo>
                <a:cubicBezTo>
                  <a:pt x="217" y="1058"/>
                  <a:pt x="217" y="1058"/>
                  <a:pt x="217" y="1058"/>
                </a:cubicBezTo>
                <a:cubicBezTo>
                  <a:pt x="217" y="1057"/>
                  <a:pt x="217" y="1057"/>
                  <a:pt x="217" y="1056"/>
                </a:cubicBezTo>
                <a:cubicBezTo>
                  <a:pt x="217" y="1055"/>
                  <a:pt x="218" y="1055"/>
                  <a:pt x="218" y="1054"/>
                </a:cubicBezTo>
                <a:cubicBezTo>
                  <a:pt x="219" y="1054"/>
                  <a:pt x="219" y="1054"/>
                  <a:pt x="219" y="1054"/>
                </a:cubicBezTo>
                <a:cubicBezTo>
                  <a:pt x="219" y="1053"/>
                  <a:pt x="220" y="1052"/>
                  <a:pt x="220" y="1050"/>
                </a:cubicBezTo>
                <a:cubicBezTo>
                  <a:pt x="219" y="1050"/>
                  <a:pt x="218" y="1050"/>
                  <a:pt x="217" y="1050"/>
                </a:cubicBezTo>
                <a:cubicBezTo>
                  <a:pt x="218" y="1049"/>
                  <a:pt x="219" y="1049"/>
                  <a:pt x="219" y="1048"/>
                </a:cubicBezTo>
                <a:cubicBezTo>
                  <a:pt x="219" y="1047"/>
                  <a:pt x="219" y="1047"/>
                  <a:pt x="219" y="1046"/>
                </a:cubicBezTo>
                <a:cubicBezTo>
                  <a:pt x="216" y="1046"/>
                  <a:pt x="214" y="1049"/>
                  <a:pt x="212" y="1050"/>
                </a:cubicBezTo>
                <a:cubicBezTo>
                  <a:pt x="211" y="1050"/>
                  <a:pt x="211" y="1050"/>
                  <a:pt x="210" y="1050"/>
                </a:cubicBezTo>
                <a:cubicBezTo>
                  <a:pt x="209" y="1048"/>
                  <a:pt x="209" y="1046"/>
                  <a:pt x="208" y="1043"/>
                </a:cubicBezTo>
                <a:cubicBezTo>
                  <a:pt x="208" y="1043"/>
                  <a:pt x="207" y="1041"/>
                  <a:pt x="207" y="1041"/>
                </a:cubicBezTo>
                <a:cubicBezTo>
                  <a:pt x="207" y="1040"/>
                  <a:pt x="208" y="1040"/>
                  <a:pt x="208" y="1040"/>
                </a:cubicBezTo>
                <a:cubicBezTo>
                  <a:pt x="207" y="1033"/>
                  <a:pt x="207" y="1033"/>
                  <a:pt x="207" y="1033"/>
                </a:cubicBezTo>
                <a:cubicBezTo>
                  <a:pt x="207" y="1032"/>
                  <a:pt x="207" y="1031"/>
                  <a:pt x="207" y="1030"/>
                </a:cubicBezTo>
                <a:cubicBezTo>
                  <a:pt x="207" y="1027"/>
                  <a:pt x="209" y="1024"/>
                  <a:pt x="211" y="1022"/>
                </a:cubicBezTo>
                <a:cubicBezTo>
                  <a:pt x="212" y="1021"/>
                  <a:pt x="213" y="1021"/>
                  <a:pt x="214" y="1020"/>
                </a:cubicBezTo>
                <a:cubicBezTo>
                  <a:pt x="215" y="1019"/>
                  <a:pt x="215" y="1017"/>
                  <a:pt x="216" y="1016"/>
                </a:cubicBezTo>
                <a:cubicBezTo>
                  <a:pt x="217" y="1016"/>
                  <a:pt x="218" y="1015"/>
                  <a:pt x="218" y="1015"/>
                </a:cubicBezTo>
                <a:cubicBezTo>
                  <a:pt x="218" y="1014"/>
                  <a:pt x="218" y="1013"/>
                  <a:pt x="219" y="1012"/>
                </a:cubicBezTo>
                <a:cubicBezTo>
                  <a:pt x="219" y="1011"/>
                  <a:pt x="221" y="1011"/>
                  <a:pt x="221" y="1011"/>
                </a:cubicBezTo>
                <a:cubicBezTo>
                  <a:pt x="222" y="1010"/>
                  <a:pt x="224" y="1008"/>
                  <a:pt x="224" y="1007"/>
                </a:cubicBezTo>
                <a:cubicBezTo>
                  <a:pt x="225" y="1006"/>
                  <a:pt x="227" y="1005"/>
                  <a:pt x="228" y="1004"/>
                </a:cubicBezTo>
                <a:cubicBezTo>
                  <a:pt x="230" y="1002"/>
                  <a:pt x="230" y="1001"/>
                  <a:pt x="232" y="999"/>
                </a:cubicBezTo>
                <a:cubicBezTo>
                  <a:pt x="234" y="998"/>
                  <a:pt x="236" y="997"/>
                  <a:pt x="238" y="995"/>
                </a:cubicBezTo>
                <a:cubicBezTo>
                  <a:pt x="238" y="995"/>
                  <a:pt x="238" y="995"/>
                  <a:pt x="238" y="995"/>
                </a:cubicBezTo>
                <a:cubicBezTo>
                  <a:pt x="237" y="1000"/>
                  <a:pt x="234" y="1004"/>
                  <a:pt x="233" y="1008"/>
                </a:cubicBezTo>
                <a:cubicBezTo>
                  <a:pt x="232" y="1009"/>
                  <a:pt x="233" y="1010"/>
                  <a:pt x="233" y="1011"/>
                </a:cubicBezTo>
                <a:cubicBezTo>
                  <a:pt x="232" y="1012"/>
                  <a:pt x="231" y="1013"/>
                  <a:pt x="230" y="1014"/>
                </a:cubicBezTo>
                <a:cubicBezTo>
                  <a:pt x="230" y="1017"/>
                  <a:pt x="231" y="1018"/>
                  <a:pt x="230" y="1020"/>
                </a:cubicBezTo>
                <a:cubicBezTo>
                  <a:pt x="230" y="1020"/>
                  <a:pt x="227" y="1022"/>
                  <a:pt x="227" y="1023"/>
                </a:cubicBezTo>
                <a:cubicBezTo>
                  <a:pt x="226" y="1024"/>
                  <a:pt x="224" y="1034"/>
                  <a:pt x="225" y="1036"/>
                </a:cubicBezTo>
                <a:cubicBezTo>
                  <a:pt x="226" y="1040"/>
                  <a:pt x="228" y="1043"/>
                  <a:pt x="229" y="1046"/>
                </a:cubicBezTo>
                <a:cubicBezTo>
                  <a:pt x="230" y="1048"/>
                  <a:pt x="230" y="1050"/>
                  <a:pt x="231" y="1052"/>
                </a:cubicBezTo>
                <a:cubicBezTo>
                  <a:pt x="232" y="1055"/>
                  <a:pt x="235" y="1056"/>
                  <a:pt x="236" y="1059"/>
                </a:cubicBezTo>
                <a:cubicBezTo>
                  <a:pt x="239" y="1059"/>
                  <a:pt x="248" y="1062"/>
                  <a:pt x="250" y="1063"/>
                </a:cubicBezTo>
                <a:cubicBezTo>
                  <a:pt x="251" y="1063"/>
                  <a:pt x="251" y="1062"/>
                  <a:pt x="252" y="1062"/>
                </a:cubicBezTo>
                <a:cubicBezTo>
                  <a:pt x="252" y="1062"/>
                  <a:pt x="254" y="1062"/>
                  <a:pt x="255" y="1062"/>
                </a:cubicBezTo>
                <a:cubicBezTo>
                  <a:pt x="256" y="1063"/>
                  <a:pt x="257" y="1064"/>
                  <a:pt x="258" y="1064"/>
                </a:cubicBezTo>
                <a:cubicBezTo>
                  <a:pt x="260" y="1065"/>
                  <a:pt x="262" y="1063"/>
                  <a:pt x="264" y="1063"/>
                </a:cubicBezTo>
                <a:cubicBezTo>
                  <a:pt x="264" y="1063"/>
                  <a:pt x="264" y="1063"/>
                  <a:pt x="264" y="1063"/>
                </a:cubicBezTo>
                <a:cubicBezTo>
                  <a:pt x="264" y="1062"/>
                  <a:pt x="264" y="1062"/>
                  <a:pt x="264" y="1061"/>
                </a:cubicBezTo>
                <a:cubicBezTo>
                  <a:pt x="263" y="1061"/>
                  <a:pt x="263" y="1061"/>
                  <a:pt x="263" y="1061"/>
                </a:cubicBezTo>
                <a:cubicBezTo>
                  <a:pt x="262" y="1059"/>
                  <a:pt x="261" y="1058"/>
                  <a:pt x="260" y="1056"/>
                </a:cubicBezTo>
                <a:cubicBezTo>
                  <a:pt x="260" y="1054"/>
                  <a:pt x="261" y="1054"/>
                  <a:pt x="260" y="1052"/>
                </a:cubicBezTo>
                <a:cubicBezTo>
                  <a:pt x="260" y="1052"/>
                  <a:pt x="259" y="1051"/>
                  <a:pt x="259" y="1051"/>
                </a:cubicBezTo>
                <a:cubicBezTo>
                  <a:pt x="259" y="1049"/>
                  <a:pt x="261" y="1048"/>
                  <a:pt x="260" y="1047"/>
                </a:cubicBezTo>
                <a:cubicBezTo>
                  <a:pt x="258" y="1043"/>
                  <a:pt x="253" y="1041"/>
                  <a:pt x="251" y="1038"/>
                </a:cubicBezTo>
                <a:cubicBezTo>
                  <a:pt x="250" y="1037"/>
                  <a:pt x="250" y="1035"/>
                  <a:pt x="250" y="1033"/>
                </a:cubicBezTo>
                <a:cubicBezTo>
                  <a:pt x="249" y="1032"/>
                  <a:pt x="248" y="1031"/>
                  <a:pt x="248" y="1030"/>
                </a:cubicBezTo>
                <a:cubicBezTo>
                  <a:pt x="246" y="1018"/>
                  <a:pt x="249" y="1006"/>
                  <a:pt x="252" y="995"/>
                </a:cubicBezTo>
                <a:cubicBezTo>
                  <a:pt x="253" y="994"/>
                  <a:pt x="254" y="992"/>
                  <a:pt x="255" y="991"/>
                </a:cubicBezTo>
                <a:cubicBezTo>
                  <a:pt x="255" y="989"/>
                  <a:pt x="255" y="989"/>
                  <a:pt x="255" y="989"/>
                </a:cubicBezTo>
                <a:cubicBezTo>
                  <a:pt x="255" y="989"/>
                  <a:pt x="256" y="988"/>
                  <a:pt x="256" y="988"/>
                </a:cubicBezTo>
                <a:cubicBezTo>
                  <a:pt x="257" y="986"/>
                  <a:pt x="257" y="985"/>
                  <a:pt x="258" y="983"/>
                </a:cubicBezTo>
                <a:cubicBezTo>
                  <a:pt x="258" y="982"/>
                  <a:pt x="259" y="982"/>
                  <a:pt x="260" y="981"/>
                </a:cubicBezTo>
                <a:cubicBezTo>
                  <a:pt x="263" y="975"/>
                  <a:pt x="265" y="968"/>
                  <a:pt x="270" y="964"/>
                </a:cubicBezTo>
                <a:cubicBezTo>
                  <a:pt x="271" y="964"/>
                  <a:pt x="271" y="964"/>
                  <a:pt x="272" y="964"/>
                </a:cubicBezTo>
                <a:cubicBezTo>
                  <a:pt x="275" y="964"/>
                  <a:pt x="275" y="964"/>
                  <a:pt x="275" y="964"/>
                </a:cubicBezTo>
                <a:cubicBezTo>
                  <a:pt x="275" y="966"/>
                  <a:pt x="274" y="979"/>
                  <a:pt x="273" y="981"/>
                </a:cubicBezTo>
                <a:cubicBezTo>
                  <a:pt x="273" y="981"/>
                  <a:pt x="272" y="981"/>
                  <a:pt x="272" y="982"/>
                </a:cubicBezTo>
                <a:cubicBezTo>
                  <a:pt x="272" y="985"/>
                  <a:pt x="272" y="985"/>
                  <a:pt x="272" y="985"/>
                </a:cubicBezTo>
                <a:cubicBezTo>
                  <a:pt x="271" y="988"/>
                  <a:pt x="271" y="991"/>
                  <a:pt x="270" y="995"/>
                </a:cubicBezTo>
                <a:cubicBezTo>
                  <a:pt x="269" y="996"/>
                  <a:pt x="268" y="998"/>
                  <a:pt x="268" y="999"/>
                </a:cubicBezTo>
                <a:cubicBezTo>
                  <a:pt x="268" y="1002"/>
                  <a:pt x="268" y="1002"/>
                  <a:pt x="268" y="1002"/>
                </a:cubicBezTo>
                <a:cubicBezTo>
                  <a:pt x="267" y="1003"/>
                  <a:pt x="266" y="1003"/>
                  <a:pt x="266" y="1004"/>
                </a:cubicBezTo>
                <a:cubicBezTo>
                  <a:pt x="266" y="1004"/>
                  <a:pt x="266" y="1010"/>
                  <a:pt x="266" y="1010"/>
                </a:cubicBezTo>
                <a:cubicBezTo>
                  <a:pt x="266" y="1011"/>
                  <a:pt x="267" y="1011"/>
                  <a:pt x="267" y="1012"/>
                </a:cubicBezTo>
                <a:cubicBezTo>
                  <a:pt x="267" y="1012"/>
                  <a:pt x="266" y="1013"/>
                  <a:pt x="265" y="1014"/>
                </a:cubicBezTo>
                <a:cubicBezTo>
                  <a:pt x="266" y="1015"/>
                  <a:pt x="266" y="1016"/>
                  <a:pt x="266" y="1017"/>
                </a:cubicBezTo>
                <a:cubicBezTo>
                  <a:pt x="266" y="1021"/>
                  <a:pt x="266" y="1029"/>
                  <a:pt x="267" y="1034"/>
                </a:cubicBezTo>
                <a:cubicBezTo>
                  <a:pt x="267" y="1037"/>
                  <a:pt x="267" y="1037"/>
                  <a:pt x="267" y="1037"/>
                </a:cubicBezTo>
                <a:cubicBezTo>
                  <a:pt x="269" y="1044"/>
                  <a:pt x="273" y="1058"/>
                  <a:pt x="281" y="1058"/>
                </a:cubicBezTo>
                <a:cubicBezTo>
                  <a:pt x="281" y="1059"/>
                  <a:pt x="281" y="1060"/>
                  <a:pt x="282" y="1060"/>
                </a:cubicBezTo>
                <a:cubicBezTo>
                  <a:pt x="282" y="1060"/>
                  <a:pt x="282" y="1060"/>
                  <a:pt x="282" y="1061"/>
                </a:cubicBezTo>
                <a:cubicBezTo>
                  <a:pt x="283" y="1060"/>
                  <a:pt x="284" y="1060"/>
                  <a:pt x="285" y="1059"/>
                </a:cubicBezTo>
                <a:cubicBezTo>
                  <a:pt x="287" y="1058"/>
                  <a:pt x="288" y="1055"/>
                  <a:pt x="289" y="1054"/>
                </a:cubicBezTo>
                <a:cubicBezTo>
                  <a:pt x="288" y="1052"/>
                  <a:pt x="287" y="1051"/>
                  <a:pt x="286" y="1050"/>
                </a:cubicBezTo>
                <a:cubicBezTo>
                  <a:pt x="285" y="1048"/>
                  <a:pt x="286" y="1047"/>
                  <a:pt x="285" y="1046"/>
                </a:cubicBezTo>
                <a:cubicBezTo>
                  <a:pt x="285" y="1046"/>
                  <a:pt x="284" y="1046"/>
                  <a:pt x="284" y="1045"/>
                </a:cubicBezTo>
                <a:cubicBezTo>
                  <a:pt x="283" y="1044"/>
                  <a:pt x="284" y="1043"/>
                  <a:pt x="283" y="1041"/>
                </a:cubicBezTo>
                <a:cubicBezTo>
                  <a:pt x="283" y="1041"/>
                  <a:pt x="282" y="1041"/>
                  <a:pt x="282" y="1040"/>
                </a:cubicBezTo>
                <a:cubicBezTo>
                  <a:pt x="282" y="1039"/>
                  <a:pt x="282" y="1038"/>
                  <a:pt x="281" y="1037"/>
                </a:cubicBezTo>
                <a:cubicBezTo>
                  <a:pt x="280" y="1036"/>
                  <a:pt x="280" y="1036"/>
                  <a:pt x="280" y="1036"/>
                </a:cubicBezTo>
                <a:cubicBezTo>
                  <a:pt x="280" y="1034"/>
                  <a:pt x="280" y="1034"/>
                  <a:pt x="280" y="1034"/>
                </a:cubicBezTo>
                <a:cubicBezTo>
                  <a:pt x="279" y="1031"/>
                  <a:pt x="279" y="1029"/>
                  <a:pt x="278" y="1027"/>
                </a:cubicBezTo>
                <a:cubicBezTo>
                  <a:pt x="278" y="1025"/>
                  <a:pt x="279" y="1023"/>
                  <a:pt x="279" y="1022"/>
                </a:cubicBezTo>
                <a:cubicBezTo>
                  <a:pt x="279" y="1018"/>
                  <a:pt x="278" y="1016"/>
                  <a:pt x="279" y="1012"/>
                </a:cubicBezTo>
                <a:cubicBezTo>
                  <a:pt x="279" y="1007"/>
                  <a:pt x="279" y="1007"/>
                  <a:pt x="279" y="1007"/>
                </a:cubicBezTo>
                <a:cubicBezTo>
                  <a:pt x="280" y="1006"/>
                  <a:pt x="281" y="1005"/>
                  <a:pt x="281" y="1003"/>
                </a:cubicBezTo>
                <a:cubicBezTo>
                  <a:pt x="282" y="1000"/>
                  <a:pt x="282" y="998"/>
                  <a:pt x="283" y="995"/>
                </a:cubicBezTo>
                <a:cubicBezTo>
                  <a:pt x="283" y="993"/>
                  <a:pt x="283" y="992"/>
                  <a:pt x="283" y="990"/>
                </a:cubicBezTo>
                <a:cubicBezTo>
                  <a:pt x="284" y="990"/>
                  <a:pt x="284" y="989"/>
                  <a:pt x="285" y="989"/>
                </a:cubicBezTo>
                <a:cubicBezTo>
                  <a:pt x="285" y="987"/>
                  <a:pt x="285" y="985"/>
                  <a:pt x="286" y="983"/>
                </a:cubicBezTo>
                <a:cubicBezTo>
                  <a:pt x="286" y="983"/>
                  <a:pt x="287" y="982"/>
                  <a:pt x="287" y="982"/>
                </a:cubicBezTo>
                <a:cubicBezTo>
                  <a:pt x="287" y="979"/>
                  <a:pt x="287" y="979"/>
                  <a:pt x="287" y="979"/>
                </a:cubicBezTo>
                <a:cubicBezTo>
                  <a:pt x="288" y="978"/>
                  <a:pt x="289" y="976"/>
                  <a:pt x="290" y="975"/>
                </a:cubicBezTo>
                <a:cubicBezTo>
                  <a:pt x="290" y="973"/>
                  <a:pt x="288" y="971"/>
                  <a:pt x="289" y="969"/>
                </a:cubicBezTo>
                <a:cubicBezTo>
                  <a:pt x="289" y="967"/>
                  <a:pt x="290" y="962"/>
                  <a:pt x="291" y="960"/>
                </a:cubicBezTo>
                <a:cubicBezTo>
                  <a:pt x="292" y="957"/>
                  <a:pt x="289" y="956"/>
                  <a:pt x="290" y="952"/>
                </a:cubicBezTo>
                <a:cubicBezTo>
                  <a:pt x="291" y="951"/>
                  <a:pt x="292" y="949"/>
                  <a:pt x="293" y="948"/>
                </a:cubicBezTo>
                <a:cubicBezTo>
                  <a:pt x="294" y="946"/>
                  <a:pt x="293" y="945"/>
                  <a:pt x="294" y="943"/>
                </a:cubicBezTo>
                <a:cubicBezTo>
                  <a:pt x="294" y="942"/>
                  <a:pt x="299" y="937"/>
                  <a:pt x="300" y="936"/>
                </a:cubicBezTo>
                <a:cubicBezTo>
                  <a:pt x="301" y="935"/>
                  <a:pt x="302" y="937"/>
                  <a:pt x="304" y="935"/>
                </a:cubicBezTo>
                <a:cubicBezTo>
                  <a:pt x="305" y="935"/>
                  <a:pt x="305" y="933"/>
                  <a:pt x="306" y="932"/>
                </a:cubicBezTo>
                <a:cubicBezTo>
                  <a:pt x="307" y="931"/>
                  <a:pt x="309" y="931"/>
                  <a:pt x="310" y="930"/>
                </a:cubicBezTo>
                <a:cubicBezTo>
                  <a:pt x="312" y="929"/>
                  <a:pt x="313" y="927"/>
                  <a:pt x="315" y="925"/>
                </a:cubicBezTo>
                <a:cubicBezTo>
                  <a:pt x="315" y="924"/>
                  <a:pt x="315" y="924"/>
                  <a:pt x="315" y="924"/>
                </a:cubicBezTo>
                <a:cubicBezTo>
                  <a:pt x="319" y="924"/>
                  <a:pt x="320" y="918"/>
                  <a:pt x="325" y="918"/>
                </a:cubicBezTo>
                <a:cubicBezTo>
                  <a:pt x="325" y="916"/>
                  <a:pt x="325" y="917"/>
                  <a:pt x="325" y="915"/>
                </a:cubicBezTo>
                <a:cubicBezTo>
                  <a:pt x="328" y="913"/>
                  <a:pt x="330" y="912"/>
                  <a:pt x="331" y="909"/>
                </a:cubicBezTo>
                <a:cubicBezTo>
                  <a:pt x="332" y="908"/>
                  <a:pt x="333" y="909"/>
                  <a:pt x="334" y="908"/>
                </a:cubicBezTo>
                <a:cubicBezTo>
                  <a:pt x="334" y="908"/>
                  <a:pt x="335" y="908"/>
                  <a:pt x="335" y="908"/>
                </a:cubicBezTo>
                <a:cubicBezTo>
                  <a:pt x="336" y="909"/>
                  <a:pt x="336" y="916"/>
                  <a:pt x="336" y="917"/>
                </a:cubicBezTo>
                <a:cubicBezTo>
                  <a:pt x="335" y="918"/>
                  <a:pt x="334" y="919"/>
                  <a:pt x="334" y="919"/>
                </a:cubicBezTo>
                <a:cubicBezTo>
                  <a:pt x="334" y="920"/>
                  <a:pt x="334" y="921"/>
                  <a:pt x="334" y="921"/>
                </a:cubicBezTo>
                <a:cubicBezTo>
                  <a:pt x="333" y="923"/>
                  <a:pt x="333" y="923"/>
                  <a:pt x="333" y="923"/>
                </a:cubicBezTo>
                <a:cubicBezTo>
                  <a:pt x="333" y="925"/>
                  <a:pt x="333" y="925"/>
                  <a:pt x="333" y="925"/>
                </a:cubicBezTo>
                <a:cubicBezTo>
                  <a:pt x="332" y="925"/>
                  <a:pt x="332" y="925"/>
                  <a:pt x="332" y="925"/>
                </a:cubicBezTo>
                <a:cubicBezTo>
                  <a:pt x="332" y="928"/>
                  <a:pt x="335" y="930"/>
                  <a:pt x="336" y="934"/>
                </a:cubicBezTo>
                <a:cubicBezTo>
                  <a:pt x="336" y="939"/>
                  <a:pt x="336" y="939"/>
                  <a:pt x="336" y="939"/>
                </a:cubicBezTo>
                <a:cubicBezTo>
                  <a:pt x="336" y="941"/>
                  <a:pt x="336" y="944"/>
                  <a:pt x="337" y="947"/>
                </a:cubicBezTo>
                <a:cubicBezTo>
                  <a:pt x="337" y="949"/>
                  <a:pt x="340" y="954"/>
                  <a:pt x="339" y="955"/>
                </a:cubicBezTo>
                <a:cubicBezTo>
                  <a:pt x="339" y="956"/>
                  <a:pt x="339" y="956"/>
                  <a:pt x="339" y="956"/>
                </a:cubicBezTo>
                <a:cubicBezTo>
                  <a:pt x="340" y="956"/>
                  <a:pt x="340" y="956"/>
                  <a:pt x="341" y="956"/>
                </a:cubicBezTo>
                <a:cubicBezTo>
                  <a:pt x="341" y="957"/>
                  <a:pt x="341" y="957"/>
                  <a:pt x="341" y="957"/>
                </a:cubicBezTo>
                <a:cubicBezTo>
                  <a:pt x="342" y="958"/>
                  <a:pt x="345" y="958"/>
                  <a:pt x="346" y="959"/>
                </a:cubicBezTo>
                <a:cubicBezTo>
                  <a:pt x="347" y="959"/>
                  <a:pt x="347" y="960"/>
                  <a:pt x="348" y="961"/>
                </a:cubicBezTo>
                <a:cubicBezTo>
                  <a:pt x="348" y="962"/>
                  <a:pt x="348" y="962"/>
                  <a:pt x="348" y="962"/>
                </a:cubicBezTo>
                <a:cubicBezTo>
                  <a:pt x="346" y="962"/>
                  <a:pt x="346" y="962"/>
                  <a:pt x="346" y="961"/>
                </a:cubicBezTo>
                <a:cubicBezTo>
                  <a:pt x="345" y="963"/>
                  <a:pt x="346" y="965"/>
                  <a:pt x="345" y="966"/>
                </a:cubicBezTo>
                <a:cubicBezTo>
                  <a:pt x="345" y="968"/>
                  <a:pt x="344" y="970"/>
                  <a:pt x="343" y="973"/>
                </a:cubicBezTo>
                <a:cubicBezTo>
                  <a:pt x="343" y="974"/>
                  <a:pt x="345" y="975"/>
                  <a:pt x="344" y="976"/>
                </a:cubicBezTo>
                <a:cubicBezTo>
                  <a:pt x="344" y="976"/>
                  <a:pt x="343" y="976"/>
                  <a:pt x="343" y="976"/>
                </a:cubicBezTo>
                <a:cubicBezTo>
                  <a:pt x="343" y="977"/>
                  <a:pt x="342" y="978"/>
                  <a:pt x="342" y="979"/>
                </a:cubicBezTo>
                <a:cubicBezTo>
                  <a:pt x="343" y="980"/>
                  <a:pt x="343" y="981"/>
                  <a:pt x="343" y="982"/>
                </a:cubicBezTo>
                <a:cubicBezTo>
                  <a:pt x="342" y="982"/>
                  <a:pt x="342" y="982"/>
                  <a:pt x="342" y="982"/>
                </a:cubicBezTo>
                <a:cubicBezTo>
                  <a:pt x="342" y="984"/>
                  <a:pt x="342" y="984"/>
                  <a:pt x="340" y="985"/>
                </a:cubicBezTo>
                <a:cubicBezTo>
                  <a:pt x="340" y="987"/>
                  <a:pt x="340" y="988"/>
                  <a:pt x="341" y="989"/>
                </a:cubicBezTo>
                <a:cubicBezTo>
                  <a:pt x="340" y="991"/>
                  <a:pt x="339" y="991"/>
                  <a:pt x="338" y="993"/>
                </a:cubicBezTo>
                <a:cubicBezTo>
                  <a:pt x="336" y="993"/>
                  <a:pt x="336" y="992"/>
                  <a:pt x="335" y="992"/>
                </a:cubicBezTo>
                <a:cubicBezTo>
                  <a:pt x="335" y="992"/>
                  <a:pt x="335" y="992"/>
                  <a:pt x="335" y="992"/>
                </a:cubicBezTo>
                <a:cubicBezTo>
                  <a:pt x="335" y="994"/>
                  <a:pt x="337" y="995"/>
                  <a:pt x="336" y="998"/>
                </a:cubicBezTo>
                <a:cubicBezTo>
                  <a:pt x="336" y="998"/>
                  <a:pt x="336" y="998"/>
                  <a:pt x="336" y="998"/>
                </a:cubicBezTo>
                <a:cubicBezTo>
                  <a:pt x="337" y="998"/>
                  <a:pt x="337" y="998"/>
                  <a:pt x="338" y="997"/>
                </a:cubicBezTo>
                <a:cubicBezTo>
                  <a:pt x="338" y="998"/>
                  <a:pt x="338" y="998"/>
                  <a:pt x="339" y="998"/>
                </a:cubicBezTo>
                <a:cubicBezTo>
                  <a:pt x="339" y="1002"/>
                  <a:pt x="337" y="1004"/>
                  <a:pt x="334" y="1005"/>
                </a:cubicBezTo>
                <a:cubicBezTo>
                  <a:pt x="334" y="1007"/>
                  <a:pt x="335" y="1008"/>
                  <a:pt x="334" y="1009"/>
                </a:cubicBezTo>
                <a:cubicBezTo>
                  <a:pt x="334" y="1010"/>
                  <a:pt x="334" y="1010"/>
                  <a:pt x="334" y="1010"/>
                </a:cubicBezTo>
                <a:cubicBezTo>
                  <a:pt x="333" y="1011"/>
                  <a:pt x="331" y="1011"/>
                  <a:pt x="331" y="1011"/>
                </a:cubicBezTo>
                <a:cubicBezTo>
                  <a:pt x="330" y="1011"/>
                  <a:pt x="331" y="1011"/>
                  <a:pt x="330" y="1012"/>
                </a:cubicBezTo>
                <a:cubicBezTo>
                  <a:pt x="330" y="1012"/>
                  <a:pt x="330" y="1012"/>
                  <a:pt x="330" y="1012"/>
                </a:cubicBezTo>
                <a:cubicBezTo>
                  <a:pt x="330" y="1013"/>
                  <a:pt x="330" y="1013"/>
                  <a:pt x="331" y="1013"/>
                </a:cubicBezTo>
                <a:cubicBezTo>
                  <a:pt x="332" y="1013"/>
                  <a:pt x="332" y="1013"/>
                  <a:pt x="332" y="1013"/>
                </a:cubicBezTo>
                <a:cubicBezTo>
                  <a:pt x="333" y="1014"/>
                  <a:pt x="332" y="1015"/>
                  <a:pt x="334" y="1015"/>
                </a:cubicBezTo>
                <a:cubicBezTo>
                  <a:pt x="334" y="1020"/>
                  <a:pt x="331" y="1027"/>
                  <a:pt x="335" y="1030"/>
                </a:cubicBezTo>
                <a:cubicBezTo>
                  <a:pt x="335" y="1032"/>
                  <a:pt x="334" y="1032"/>
                  <a:pt x="334" y="1033"/>
                </a:cubicBezTo>
                <a:cubicBezTo>
                  <a:pt x="333" y="1034"/>
                  <a:pt x="334" y="1036"/>
                  <a:pt x="334" y="1037"/>
                </a:cubicBezTo>
                <a:cubicBezTo>
                  <a:pt x="333" y="1037"/>
                  <a:pt x="332" y="1038"/>
                  <a:pt x="332" y="1039"/>
                </a:cubicBezTo>
                <a:cubicBezTo>
                  <a:pt x="333" y="1039"/>
                  <a:pt x="332" y="1039"/>
                  <a:pt x="334" y="1039"/>
                </a:cubicBezTo>
                <a:cubicBezTo>
                  <a:pt x="334" y="1039"/>
                  <a:pt x="334" y="1039"/>
                  <a:pt x="334" y="1039"/>
                </a:cubicBezTo>
                <a:cubicBezTo>
                  <a:pt x="333" y="1041"/>
                  <a:pt x="332" y="1041"/>
                  <a:pt x="331" y="1043"/>
                </a:cubicBezTo>
                <a:cubicBezTo>
                  <a:pt x="331" y="1044"/>
                  <a:pt x="332" y="1046"/>
                  <a:pt x="331" y="1047"/>
                </a:cubicBezTo>
                <a:cubicBezTo>
                  <a:pt x="331" y="1049"/>
                  <a:pt x="329" y="1050"/>
                  <a:pt x="328" y="1053"/>
                </a:cubicBezTo>
                <a:cubicBezTo>
                  <a:pt x="328" y="1053"/>
                  <a:pt x="327" y="1053"/>
                  <a:pt x="327" y="1053"/>
                </a:cubicBezTo>
                <a:cubicBezTo>
                  <a:pt x="327" y="1053"/>
                  <a:pt x="326" y="1060"/>
                  <a:pt x="326" y="1060"/>
                </a:cubicBezTo>
                <a:cubicBezTo>
                  <a:pt x="327" y="1060"/>
                  <a:pt x="328" y="1059"/>
                  <a:pt x="328" y="1059"/>
                </a:cubicBezTo>
                <a:cubicBezTo>
                  <a:pt x="328" y="1058"/>
                  <a:pt x="328" y="1058"/>
                  <a:pt x="329" y="1057"/>
                </a:cubicBezTo>
                <a:cubicBezTo>
                  <a:pt x="329" y="1057"/>
                  <a:pt x="329" y="1057"/>
                  <a:pt x="329" y="1057"/>
                </a:cubicBezTo>
                <a:cubicBezTo>
                  <a:pt x="329" y="1057"/>
                  <a:pt x="329" y="1057"/>
                  <a:pt x="329" y="1057"/>
                </a:cubicBezTo>
                <a:cubicBezTo>
                  <a:pt x="331" y="1057"/>
                  <a:pt x="331" y="1057"/>
                  <a:pt x="332" y="1058"/>
                </a:cubicBezTo>
                <a:cubicBezTo>
                  <a:pt x="332" y="1058"/>
                  <a:pt x="333" y="1064"/>
                  <a:pt x="332" y="1065"/>
                </a:cubicBezTo>
                <a:cubicBezTo>
                  <a:pt x="332" y="1066"/>
                  <a:pt x="332" y="1065"/>
                  <a:pt x="332" y="1066"/>
                </a:cubicBezTo>
                <a:cubicBezTo>
                  <a:pt x="332" y="1066"/>
                  <a:pt x="332" y="1068"/>
                  <a:pt x="332" y="1068"/>
                </a:cubicBezTo>
                <a:cubicBezTo>
                  <a:pt x="333" y="1068"/>
                  <a:pt x="333" y="1068"/>
                  <a:pt x="333" y="1068"/>
                </a:cubicBezTo>
                <a:cubicBezTo>
                  <a:pt x="333" y="1069"/>
                  <a:pt x="332" y="1069"/>
                  <a:pt x="332" y="1069"/>
                </a:cubicBezTo>
                <a:cubicBezTo>
                  <a:pt x="332" y="1070"/>
                  <a:pt x="333" y="1071"/>
                  <a:pt x="333" y="1071"/>
                </a:cubicBezTo>
                <a:cubicBezTo>
                  <a:pt x="333" y="1072"/>
                  <a:pt x="333" y="1074"/>
                  <a:pt x="332" y="1075"/>
                </a:cubicBezTo>
                <a:cubicBezTo>
                  <a:pt x="333" y="1076"/>
                  <a:pt x="334" y="1076"/>
                  <a:pt x="334" y="1076"/>
                </a:cubicBezTo>
                <a:cubicBezTo>
                  <a:pt x="334" y="1077"/>
                  <a:pt x="335" y="1079"/>
                  <a:pt x="335" y="1080"/>
                </a:cubicBezTo>
                <a:cubicBezTo>
                  <a:pt x="334" y="1081"/>
                  <a:pt x="333" y="1082"/>
                  <a:pt x="333" y="1084"/>
                </a:cubicBezTo>
                <a:cubicBezTo>
                  <a:pt x="335" y="1084"/>
                  <a:pt x="335" y="1085"/>
                  <a:pt x="336" y="1086"/>
                </a:cubicBezTo>
                <a:cubicBezTo>
                  <a:pt x="336" y="1088"/>
                  <a:pt x="335" y="1089"/>
                  <a:pt x="336" y="1090"/>
                </a:cubicBezTo>
                <a:cubicBezTo>
                  <a:pt x="337" y="1090"/>
                  <a:pt x="337" y="1090"/>
                  <a:pt x="337" y="1090"/>
                </a:cubicBezTo>
                <a:cubicBezTo>
                  <a:pt x="337" y="1092"/>
                  <a:pt x="336" y="1094"/>
                  <a:pt x="337" y="1096"/>
                </a:cubicBezTo>
                <a:cubicBezTo>
                  <a:pt x="337" y="1096"/>
                  <a:pt x="338" y="1097"/>
                  <a:pt x="339" y="1098"/>
                </a:cubicBezTo>
                <a:cubicBezTo>
                  <a:pt x="339" y="1098"/>
                  <a:pt x="339" y="1103"/>
                  <a:pt x="339" y="1104"/>
                </a:cubicBezTo>
                <a:cubicBezTo>
                  <a:pt x="339" y="1104"/>
                  <a:pt x="339" y="1104"/>
                  <a:pt x="339" y="1104"/>
                </a:cubicBezTo>
                <a:cubicBezTo>
                  <a:pt x="339" y="1105"/>
                  <a:pt x="339" y="1105"/>
                  <a:pt x="339" y="1105"/>
                </a:cubicBezTo>
                <a:cubicBezTo>
                  <a:pt x="341" y="1105"/>
                  <a:pt x="341" y="1105"/>
                  <a:pt x="341" y="1105"/>
                </a:cubicBezTo>
                <a:cubicBezTo>
                  <a:pt x="341" y="1110"/>
                  <a:pt x="340" y="1113"/>
                  <a:pt x="342" y="1118"/>
                </a:cubicBezTo>
                <a:cubicBezTo>
                  <a:pt x="342" y="1118"/>
                  <a:pt x="343" y="1119"/>
                  <a:pt x="344" y="1119"/>
                </a:cubicBezTo>
                <a:cubicBezTo>
                  <a:pt x="345" y="1122"/>
                  <a:pt x="343" y="1124"/>
                  <a:pt x="344" y="1127"/>
                </a:cubicBezTo>
                <a:cubicBezTo>
                  <a:pt x="344" y="1127"/>
                  <a:pt x="345" y="1127"/>
                  <a:pt x="345" y="1128"/>
                </a:cubicBezTo>
                <a:cubicBezTo>
                  <a:pt x="347" y="1127"/>
                  <a:pt x="347" y="1127"/>
                  <a:pt x="348" y="1126"/>
                </a:cubicBezTo>
                <a:cubicBezTo>
                  <a:pt x="348" y="1127"/>
                  <a:pt x="349" y="1128"/>
                  <a:pt x="349" y="1130"/>
                </a:cubicBezTo>
                <a:cubicBezTo>
                  <a:pt x="349" y="1131"/>
                  <a:pt x="347" y="1133"/>
                  <a:pt x="348" y="1135"/>
                </a:cubicBezTo>
                <a:cubicBezTo>
                  <a:pt x="348" y="1136"/>
                  <a:pt x="349" y="1136"/>
                  <a:pt x="349" y="1137"/>
                </a:cubicBezTo>
                <a:cubicBezTo>
                  <a:pt x="350" y="1139"/>
                  <a:pt x="349" y="1140"/>
                  <a:pt x="350" y="1141"/>
                </a:cubicBezTo>
                <a:cubicBezTo>
                  <a:pt x="351" y="1142"/>
                  <a:pt x="351" y="1142"/>
                  <a:pt x="352" y="1142"/>
                </a:cubicBezTo>
                <a:cubicBezTo>
                  <a:pt x="354" y="1142"/>
                  <a:pt x="354" y="1142"/>
                  <a:pt x="354" y="1142"/>
                </a:cubicBezTo>
                <a:cubicBezTo>
                  <a:pt x="355" y="1142"/>
                  <a:pt x="355" y="1142"/>
                  <a:pt x="355" y="1142"/>
                </a:cubicBezTo>
                <a:cubicBezTo>
                  <a:pt x="355" y="1143"/>
                  <a:pt x="354" y="1143"/>
                  <a:pt x="354" y="1144"/>
                </a:cubicBezTo>
                <a:cubicBezTo>
                  <a:pt x="356" y="1146"/>
                  <a:pt x="357" y="1148"/>
                  <a:pt x="358" y="1150"/>
                </a:cubicBezTo>
                <a:cubicBezTo>
                  <a:pt x="358" y="1150"/>
                  <a:pt x="359" y="1150"/>
                  <a:pt x="358" y="1151"/>
                </a:cubicBezTo>
                <a:cubicBezTo>
                  <a:pt x="359" y="1154"/>
                  <a:pt x="361" y="1156"/>
                  <a:pt x="362" y="1159"/>
                </a:cubicBezTo>
                <a:cubicBezTo>
                  <a:pt x="363" y="1159"/>
                  <a:pt x="363" y="1159"/>
                  <a:pt x="363" y="1159"/>
                </a:cubicBezTo>
                <a:cubicBezTo>
                  <a:pt x="364" y="1166"/>
                  <a:pt x="372" y="1173"/>
                  <a:pt x="375" y="1180"/>
                </a:cubicBezTo>
                <a:cubicBezTo>
                  <a:pt x="376" y="1180"/>
                  <a:pt x="377" y="1180"/>
                  <a:pt x="379" y="1180"/>
                </a:cubicBezTo>
                <a:cubicBezTo>
                  <a:pt x="379" y="1180"/>
                  <a:pt x="379" y="1180"/>
                  <a:pt x="379" y="1181"/>
                </a:cubicBezTo>
                <a:cubicBezTo>
                  <a:pt x="380" y="1182"/>
                  <a:pt x="379" y="1184"/>
                  <a:pt x="379" y="1185"/>
                </a:cubicBezTo>
                <a:cubicBezTo>
                  <a:pt x="380" y="1188"/>
                  <a:pt x="385" y="1190"/>
                  <a:pt x="387" y="1192"/>
                </a:cubicBezTo>
                <a:cubicBezTo>
                  <a:pt x="387" y="1192"/>
                  <a:pt x="387" y="1193"/>
                  <a:pt x="386" y="1194"/>
                </a:cubicBezTo>
                <a:cubicBezTo>
                  <a:pt x="386" y="1198"/>
                  <a:pt x="387" y="1196"/>
                  <a:pt x="389" y="1197"/>
                </a:cubicBezTo>
                <a:cubicBezTo>
                  <a:pt x="391" y="1198"/>
                  <a:pt x="391" y="1201"/>
                  <a:pt x="392" y="1202"/>
                </a:cubicBezTo>
                <a:cubicBezTo>
                  <a:pt x="393" y="1203"/>
                  <a:pt x="395" y="1204"/>
                  <a:pt x="397" y="1205"/>
                </a:cubicBezTo>
                <a:cubicBezTo>
                  <a:pt x="397" y="1206"/>
                  <a:pt x="397" y="1206"/>
                  <a:pt x="397" y="1206"/>
                </a:cubicBezTo>
                <a:cubicBezTo>
                  <a:pt x="397" y="1207"/>
                  <a:pt x="399" y="1208"/>
                  <a:pt x="400" y="1208"/>
                </a:cubicBezTo>
                <a:cubicBezTo>
                  <a:pt x="401" y="1209"/>
                  <a:pt x="401" y="1208"/>
                  <a:pt x="402" y="1208"/>
                </a:cubicBezTo>
                <a:cubicBezTo>
                  <a:pt x="403" y="1209"/>
                  <a:pt x="403" y="1209"/>
                  <a:pt x="405" y="1209"/>
                </a:cubicBezTo>
                <a:cubicBezTo>
                  <a:pt x="406" y="1210"/>
                  <a:pt x="406" y="1212"/>
                  <a:pt x="407" y="1213"/>
                </a:cubicBezTo>
                <a:cubicBezTo>
                  <a:pt x="407" y="1212"/>
                  <a:pt x="412" y="1215"/>
                  <a:pt x="413" y="1216"/>
                </a:cubicBezTo>
                <a:cubicBezTo>
                  <a:pt x="413" y="1217"/>
                  <a:pt x="413" y="1217"/>
                  <a:pt x="413" y="1219"/>
                </a:cubicBezTo>
                <a:cubicBezTo>
                  <a:pt x="413" y="1219"/>
                  <a:pt x="413" y="1219"/>
                  <a:pt x="414" y="1219"/>
                </a:cubicBezTo>
                <a:cubicBezTo>
                  <a:pt x="414" y="1220"/>
                  <a:pt x="415" y="1218"/>
                  <a:pt x="416" y="1218"/>
                </a:cubicBezTo>
                <a:cubicBezTo>
                  <a:pt x="417" y="1218"/>
                  <a:pt x="418" y="1222"/>
                  <a:pt x="418" y="1223"/>
                </a:cubicBezTo>
                <a:cubicBezTo>
                  <a:pt x="420" y="1222"/>
                  <a:pt x="419" y="1223"/>
                  <a:pt x="420" y="1222"/>
                </a:cubicBezTo>
                <a:cubicBezTo>
                  <a:pt x="422" y="1222"/>
                  <a:pt x="422" y="1223"/>
                  <a:pt x="424" y="1224"/>
                </a:cubicBezTo>
                <a:cubicBezTo>
                  <a:pt x="424" y="1225"/>
                  <a:pt x="424" y="1226"/>
                  <a:pt x="424" y="1227"/>
                </a:cubicBezTo>
                <a:cubicBezTo>
                  <a:pt x="425" y="1227"/>
                  <a:pt x="425" y="1227"/>
                  <a:pt x="426" y="1226"/>
                </a:cubicBezTo>
                <a:cubicBezTo>
                  <a:pt x="429" y="1226"/>
                  <a:pt x="429" y="1227"/>
                  <a:pt x="430" y="1229"/>
                </a:cubicBezTo>
                <a:cubicBezTo>
                  <a:pt x="431" y="1230"/>
                  <a:pt x="437" y="1233"/>
                  <a:pt x="439" y="1233"/>
                </a:cubicBezTo>
                <a:cubicBezTo>
                  <a:pt x="438" y="1236"/>
                  <a:pt x="435" y="1235"/>
                  <a:pt x="433" y="1237"/>
                </a:cubicBezTo>
                <a:cubicBezTo>
                  <a:pt x="433" y="1237"/>
                  <a:pt x="433" y="1238"/>
                  <a:pt x="432" y="1239"/>
                </a:cubicBezTo>
                <a:cubicBezTo>
                  <a:pt x="432" y="1240"/>
                  <a:pt x="430" y="1239"/>
                  <a:pt x="429" y="1240"/>
                </a:cubicBezTo>
                <a:cubicBezTo>
                  <a:pt x="429" y="1240"/>
                  <a:pt x="429" y="1241"/>
                  <a:pt x="429" y="1241"/>
                </a:cubicBezTo>
                <a:cubicBezTo>
                  <a:pt x="428" y="1241"/>
                  <a:pt x="428" y="1241"/>
                  <a:pt x="427" y="1241"/>
                </a:cubicBezTo>
                <a:cubicBezTo>
                  <a:pt x="426" y="1242"/>
                  <a:pt x="425" y="1243"/>
                  <a:pt x="425" y="1244"/>
                </a:cubicBezTo>
                <a:cubicBezTo>
                  <a:pt x="423" y="1244"/>
                  <a:pt x="422" y="1245"/>
                  <a:pt x="421" y="1245"/>
                </a:cubicBezTo>
                <a:cubicBezTo>
                  <a:pt x="420" y="1246"/>
                  <a:pt x="420" y="1246"/>
                  <a:pt x="420" y="1247"/>
                </a:cubicBezTo>
                <a:cubicBezTo>
                  <a:pt x="419" y="1247"/>
                  <a:pt x="418" y="1247"/>
                  <a:pt x="417" y="1248"/>
                </a:cubicBezTo>
                <a:cubicBezTo>
                  <a:pt x="416" y="1248"/>
                  <a:pt x="416" y="1250"/>
                  <a:pt x="415" y="1250"/>
                </a:cubicBezTo>
                <a:cubicBezTo>
                  <a:pt x="414" y="1251"/>
                  <a:pt x="413" y="1251"/>
                  <a:pt x="412" y="1252"/>
                </a:cubicBezTo>
                <a:cubicBezTo>
                  <a:pt x="411" y="1252"/>
                  <a:pt x="410" y="1254"/>
                  <a:pt x="409" y="1255"/>
                </a:cubicBezTo>
                <a:cubicBezTo>
                  <a:pt x="407" y="1255"/>
                  <a:pt x="407" y="1255"/>
                  <a:pt x="407" y="1255"/>
                </a:cubicBezTo>
                <a:cubicBezTo>
                  <a:pt x="407" y="1255"/>
                  <a:pt x="407" y="1256"/>
                  <a:pt x="407" y="1256"/>
                </a:cubicBezTo>
                <a:cubicBezTo>
                  <a:pt x="407" y="1256"/>
                  <a:pt x="404" y="1257"/>
                  <a:pt x="404" y="1257"/>
                </a:cubicBezTo>
                <a:cubicBezTo>
                  <a:pt x="403" y="1257"/>
                  <a:pt x="403" y="1258"/>
                  <a:pt x="402" y="1258"/>
                </a:cubicBezTo>
                <a:cubicBezTo>
                  <a:pt x="400" y="1259"/>
                  <a:pt x="397" y="1262"/>
                  <a:pt x="395" y="1263"/>
                </a:cubicBezTo>
                <a:cubicBezTo>
                  <a:pt x="394" y="1264"/>
                  <a:pt x="393" y="1263"/>
                  <a:pt x="391" y="1264"/>
                </a:cubicBezTo>
                <a:cubicBezTo>
                  <a:pt x="390" y="1265"/>
                  <a:pt x="387" y="1268"/>
                  <a:pt x="386" y="1269"/>
                </a:cubicBezTo>
                <a:cubicBezTo>
                  <a:pt x="386" y="1269"/>
                  <a:pt x="386" y="1269"/>
                  <a:pt x="385" y="1270"/>
                </a:cubicBezTo>
                <a:cubicBezTo>
                  <a:pt x="383" y="1270"/>
                  <a:pt x="383" y="1270"/>
                  <a:pt x="383" y="1270"/>
                </a:cubicBezTo>
                <a:cubicBezTo>
                  <a:pt x="383" y="1270"/>
                  <a:pt x="383" y="1271"/>
                  <a:pt x="383" y="1271"/>
                </a:cubicBezTo>
                <a:cubicBezTo>
                  <a:pt x="382" y="1272"/>
                  <a:pt x="381" y="1271"/>
                  <a:pt x="380" y="1271"/>
                </a:cubicBezTo>
                <a:cubicBezTo>
                  <a:pt x="379" y="1272"/>
                  <a:pt x="376" y="1274"/>
                  <a:pt x="375" y="1274"/>
                </a:cubicBezTo>
                <a:cubicBezTo>
                  <a:pt x="373" y="1275"/>
                  <a:pt x="372" y="1278"/>
                  <a:pt x="370" y="1279"/>
                </a:cubicBezTo>
                <a:cubicBezTo>
                  <a:pt x="369" y="1279"/>
                  <a:pt x="369" y="1279"/>
                  <a:pt x="368" y="1279"/>
                </a:cubicBezTo>
                <a:cubicBezTo>
                  <a:pt x="368" y="1280"/>
                  <a:pt x="368" y="1280"/>
                  <a:pt x="367" y="1281"/>
                </a:cubicBezTo>
                <a:cubicBezTo>
                  <a:pt x="367" y="1281"/>
                  <a:pt x="365" y="1281"/>
                  <a:pt x="365" y="1281"/>
                </a:cubicBezTo>
                <a:cubicBezTo>
                  <a:pt x="363" y="1283"/>
                  <a:pt x="362" y="1287"/>
                  <a:pt x="359" y="1288"/>
                </a:cubicBezTo>
                <a:cubicBezTo>
                  <a:pt x="359" y="1288"/>
                  <a:pt x="359" y="1288"/>
                  <a:pt x="359" y="1288"/>
                </a:cubicBezTo>
                <a:cubicBezTo>
                  <a:pt x="358" y="1288"/>
                  <a:pt x="358" y="1288"/>
                  <a:pt x="357" y="1287"/>
                </a:cubicBezTo>
                <a:cubicBezTo>
                  <a:pt x="355" y="1288"/>
                  <a:pt x="352" y="1289"/>
                  <a:pt x="350" y="1291"/>
                </a:cubicBezTo>
                <a:cubicBezTo>
                  <a:pt x="349" y="1292"/>
                  <a:pt x="349" y="1293"/>
                  <a:pt x="348" y="1294"/>
                </a:cubicBezTo>
                <a:cubicBezTo>
                  <a:pt x="348" y="1294"/>
                  <a:pt x="346" y="1294"/>
                  <a:pt x="346" y="1294"/>
                </a:cubicBezTo>
                <a:cubicBezTo>
                  <a:pt x="346" y="1295"/>
                  <a:pt x="345" y="1296"/>
                  <a:pt x="345" y="1296"/>
                </a:cubicBezTo>
                <a:cubicBezTo>
                  <a:pt x="344" y="1297"/>
                  <a:pt x="342" y="1297"/>
                  <a:pt x="342" y="1297"/>
                </a:cubicBezTo>
                <a:cubicBezTo>
                  <a:pt x="341" y="1298"/>
                  <a:pt x="341" y="1300"/>
                  <a:pt x="340" y="1301"/>
                </a:cubicBezTo>
                <a:cubicBezTo>
                  <a:pt x="337" y="1302"/>
                  <a:pt x="334" y="1303"/>
                  <a:pt x="332" y="1304"/>
                </a:cubicBezTo>
                <a:cubicBezTo>
                  <a:pt x="331" y="1305"/>
                  <a:pt x="330" y="1306"/>
                  <a:pt x="329" y="1307"/>
                </a:cubicBezTo>
                <a:cubicBezTo>
                  <a:pt x="329" y="1307"/>
                  <a:pt x="327" y="1307"/>
                  <a:pt x="327" y="1307"/>
                </a:cubicBezTo>
                <a:cubicBezTo>
                  <a:pt x="326" y="1308"/>
                  <a:pt x="327" y="1308"/>
                  <a:pt x="327" y="1309"/>
                </a:cubicBezTo>
                <a:cubicBezTo>
                  <a:pt x="326" y="1309"/>
                  <a:pt x="325" y="1309"/>
                  <a:pt x="324" y="1310"/>
                </a:cubicBezTo>
                <a:cubicBezTo>
                  <a:pt x="324" y="1311"/>
                  <a:pt x="324" y="1311"/>
                  <a:pt x="324" y="1311"/>
                </a:cubicBezTo>
                <a:cubicBezTo>
                  <a:pt x="324" y="1312"/>
                  <a:pt x="322" y="1314"/>
                  <a:pt x="322" y="1314"/>
                </a:cubicBezTo>
                <a:cubicBezTo>
                  <a:pt x="320" y="1315"/>
                  <a:pt x="320" y="1313"/>
                  <a:pt x="319" y="1314"/>
                </a:cubicBezTo>
                <a:cubicBezTo>
                  <a:pt x="319" y="1314"/>
                  <a:pt x="318" y="1315"/>
                  <a:pt x="318" y="1315"/>
                </a:cubicBezTo>
                <a:cubicBezTo>
                  <a:pt x="317" y="1315"/>
                  <a:pt x="316" y="1315"/>
                  <a:pt x="316" y="1316"/>
                </a:cubicBezTo>
                <a:cubicBezTo>
                  <a:pt x="313" y="1317"/>
                  <a:pt x="311" y="1321"/>
                  <a:pt x="308" y="1322"/>
                </a:cubicBezTo>
                <a:cubicBezTo>
                  <a:pt x="305" y="1322"/>
                  <a:pt x="305" y="1322"/>
                  <a:pt x="305" y="1322"/>
                </a:cubicBezTo>
                <a:cubicBezTo>
                  <a:pt x="304" y="1323"/>
                  <a:pt x="301" y="1326"/>
                  <a:pt x="300" y="1327"/>
                </a:cubicBezTo>
                <a:cubicBezTo>
                  <a:pt x="298" y="1328"/>
                  <a:pt x="295" y="1328"/>
                  <a:pt x="293" y="1329"/>
                </a:cubicBezTo>
                <a:cubicBezTo>
                  <a:pt x="293" y="1330"/>
                  <a:pt x="292" y="1330"/>
                  <a:pt x="292" y="1331"/>
                </a:cubicBezTo>
                <a:cubicBezTo>
                  <a:pt x="288" y="1331"/>
                  <a:pt x="288" y="1331"/>
                  <a:pt x="288" y="1331"/>
                </a:cubicBezTo>
                <a:cubicBezTo>
                  <a:pt x="288" y="1331"/>
                  <a:pt x="288" y="1332"/>
                  <a:pt x="287" y="1332"/>
                </a:cubicBezTo>
                <a:cubicBezTo>
                  <a:pt x="286" y="1332"/>
                  <a:pt x="285" y="1332"/>
                  <a:pt x="284" y="1333"/>
                </a:cubicBezTo>
                <a:cubicBezTo>
                  <a:pt x="284" y="1333"/>
                  <a:pt x="284" y="1334"/>
                  <a:pt x="283" y="1334"/>
                </a:cubicBezTo>
                <a:cubicBezTo>
                  <a:pt x="283" y="1334"/>
                  <a:pt x="279" y="1334"/>
                  <a:pt x="278" y="1334"/>
                </a:cubicBezTo>
                <a:cubicBezTo>
                  <a:pt x="278" y="1335"/>
                  <a:pt x="277" y="1335"/>
                  <a:pt x="276" y="1336"/>
                </a:cubicBezTo>
                <a:cubicBezTo>
                  <a:pt x="276" y="1337"/>
                  <a:pt x="276" y="1338"/>
                  <a:pt x="276" y="1338"/>
                </a:cubicBezTo>
                <a:cubicBezTo>
                  <a:pt x="275" y="1339"/>
                  <a:pt x="273" y="1340"/>
                  <a:pt x="273" y="1341"/>
                </a:cubicBezTo>
                <a:cubicBezTo>
                  <a:pt x="273" y="1342"/>
                  <a:pt x="272" y="1343"/>
                  <a:pt x="272" y="1345"/>
                </a:cubicBezTo>
                <a:cubicBezTo>
                  <a:pt x="271" y="1346"/>
                  <a:pt x="270" y="1345"/>
                  <a:pt x="270" y="1347"/>
                </a:cubicBezTo>
                <a:cubicBezTo>
                  <a:pt x="269" y="1347"/>
                  <a:pt x="267" y="1347"/>
                  <a:pt x="266" y="1348"/>
                </a:cubicBezTo>
                <a:cubicBezTo>
                  <a:pt x="265" y="1348"/>
                  <a:pt x="265" y="1347"/>
                  <a:pt x="264" y="1347"/>
                </a:cubicBezTo>
                <a:cubicBezTo>
                  <a:pt x="265" y="1346"/>
                  <a:pt x="265" y="1346"/>
                  <a:pt x="266" y="1346"/>
                </a:cubicBezTo>
                <a:cubicBezTo>
                  <a:pt x="266" y="1345"/>
                  <a:pt x="266" y="1345"/>
                  <a:pt x="266" y="1345"/>
                </a:cubicBezTo>
                <a:cubicBezTo>
                  <a:pt x="265" y="1344"/>
                  <a:pt x="265" y="1344"/>
                  <a:pt x="264" y="1344"/>
                </a:cubicBezTo>
                <a:cubicBezTo>
                  <a:pt x="264" y="1342"/>
                  <a:pt x="265" y="1343"/>
                  <a:pt x="266" y="1342"/>
                </a:cubicBezTo>
                <a:cubicBezTo>
                  <a:pt x="266" y="1342"/>
                  <a:pt x="266" y="1342"/>
                  <a:pt x="266" y="1342"/>
                </a:cubicBezTo>
                <a:cubicBezTo>
                  <a:pt x="267" y="1342"/>
                  <a:pt x="267" y="1339"/>
                  <a:pt x="268" y="1338"/>
                </a:cubicBezTo>
                <a:cubicBezTo>
                  <a:pt x="268" y="1338"/>
                  <a:pt x="268" y="1338"/>
                  <a:pt x="269" y="1339"/>
                </a:cubicBezTo>
                <a:cubicBezTo>
                  <a:pt x="270" y="1339"/>
                  <a:pt x="269" y="1339"/>
                  <a:pt x="270" y="1338"/>
                </a:cubicBezTo>
                <a:cubicBezTo>
                  <a:pt x="270" y="1338"/>
                  <a:pt x="270" y="1338"/>
                  <a:pt x="270" y="1338"/>
                </a:cubicBezTo>
                <a:cubicBezTo>
                  <a:pt x="269" y="1337"/>
                  <a:pt x="269" y="1337"/>
                  <a:pt x="268" y="1337"/>
                </a:cubicBezTo>
                <a:cubicBezTo>
                  <a:pt x="268" y="1337"/>
                  <a:pt x="268" y="1337"/>
                  <a:pt x="269" y="1336"/>
                </a:cubicBezTo>
                <a:cubicBezTo>
                  <a:pt x="269" y="1336"/>
                  <a:pt x="272" y="1335"/>
                  <a:pt x="272" y="1335"/>
                </a:cubicBezTo>
                <a:cubicBezTo>
                  <a:pt x="273" y="1335"/>
                  <a:pt x="273" y="1336"/>
                  <a:pt x="274" y="1336"/>
                </a:cubicBezTo>
                <a:cubicBezTo>
                  <a:pt x="276" y="1335"/>
                  <a:pt x="277" y="1332"/>
                  <a:pt x="280" y="1331"/>
                </a:cubicBezTo>
                <a:cubicBezTo>
                  <a:pt x="280" y="1330"/>
                  <a:pt x="280" y="1329"/>
                  <a:pt x="278" y="1329"/>
                </a:cubicBezTo>
                <a:cubicBezTo>
                  <a:pt x="279" y="1327"/>
                  <a:pt x="280" y="1326"/>
                  <a:pt x="281" y="1324"/>
                </a:cubicBezTo>
                <a:cubicBezTo>
                  <a:pt x="283" y="1324"/>
                  <a:pt x="284" y="1323"/>
                  <a:pt x="286" y="1323"/>
                </a:cubicBezTo>
                <a:cubicBezTo>
                  <a:pt x="286" y="1322"/>
                  <a:pt x="286" y="1322"/>
                  <a:pt x="286" y="1321"/>
                </a:cubicBezTo>
                <a:cubicBezTo>
                  <a:pt x="287" y="1321"/>
                  <a:pt x="288" y="1321"/>
                  <a:pt x="288" y="1321"/>
                </a:cubicBezTo>
                <a:cubicBezTo>
                  <a:pt x="289" y="1320"/>
                  <a:pt x="289" y="1319"/>
                  <a:pt x="288" y="1319"/>
                </a:cubicBezTo>
                <a:cubicBezTo>
                  <a:pt x="288" y="1317"/>
                  <a:pt x="288" y="1317"/>
                  <a:pt x="288" y="1317"/>
                </a:cubicBezTo>
                <a:cubicBezTo>
                  <a:pt x="290" y="1317"/>
                  <a:pt x="291" y="1318"/>
                  <a:pt x="292" y="1318"/>
                </a:cubicBezTo>
                <a:cubicBezTo>
                  <a:pt x="292" y="1318"/>
                  <a:pt x="292" y="1318"/>
                  <a:pt x="292" y="1318"/>
                </a:cubicBezTo>
                <a:cubicBezTo>
                  <a:pt x="292" y="1315"/>
                  <a:pt x="292" y="1315"/>
                  <a:pt x="292" y="1313"/>
                </a:cubicBezTo>
                <a:cubicBezTo>
                  <a:pt x="294" y="1313"/>
                  <a:pt x="295" y="1312"/>
                  <a:pt x="296" y="1312"/>
                </a:cubicBezTo>
                <a:cubicBezTo>
                  <a:pt x="296" y="1310"/>
                  <a:pt x="296" y="1310"/>
                  <a:pt x="296" y="1310"/>
                </a:cubicBezTo>
                <a:cubicBezTo>
                  <a:pt x="298" y="1310"/>
                  <a:pt x="298" y="1310"/>
                  <a:pt x="299" y="1309"/>
                </a:cubicBezTo>
                <a:cubicBezTo>
                  <a:pt x="301" y="1311"/>
                  <a:pt x="305" y="1304"/>
                  <a:pt x="307" y="1303"/>
                </a:cubicBezTo>
                <a:cubicBezTo>
                  <a:pt x="306" y="1301"/>
                  <a:pt x="307" y="1301"/>
                  <a:pt x="307" y="1298"/>
                </a:cubicBezTo>
                <a:cubicBezTo>
                  <a:pt x="308" y="1298"/>
                  <a:pt x="309" y="1298"/>
                  <a:pt x="309" y="1298"/>
                </a:cubicBezTo>
                <a:cubicBezTo>
                  <a:pt x="309" y="1297"/>
                  <a:pt x="309" y="1295"/>
                  <a:pt x="309" y="1294"/>
                </a:cubicBezTo>
                <a:cubicBezTo>
                  <a:pt x="311" y="1295"/>
                  <a:pt x="311" y="1294"/>
                  <a:pt x="313" y="1293"/>
                </a:cubicBezTo>
                <a:cubicBezTo>
                  <a:pt x="313" y="1292"/>
                  <a:pt x="314" y="1291"/>
                  <a:pt x="314" y="1290"/>
                </a:cubicBezTo>
                <a:cubicBezTo>
                  <a:pt x="315" y="1290"/>
                  <a:pt x="315" y="1290"/>
                  <a:pt x="315" y="1290"/>
                </a:cubicBezTo>
                <a:cubicBezTo>
                  <a:pt x="315" y="1289"/>
                  <a:pt x="315" y="1289"/>
                  <a:pt x="315" y="1289"/>
                </a:cubicBezTo>
                <a:cubicBezTo>
                  <a:pt x="316" y="1288"/>
                  <a:pt x="316" y="1287"/>
                  <a:pt x="317" y="1287"/>
                </a:cubicBezTo>
                <a:cubicBezTo>
                  <a:pt x="318" y="1286"/>
                  <a:pt x="319" y="1286"/>
                  <a:pt x="321" y="1285"/>
                </a:cubicBezTo>
                <a:cubicBezTo>
                  <a:pt x="321" y="1284"/>
                  <a:pt x="321" y="1284"/>
                  <a:pt x="321" y="1284"/>
                </a:cubicBezTo>
                <a:cubicBezTo>
                  <a:pt x="322" y="1284"/>
                  <a:pt x="323" y="1283"/>
                  <a:pt x="325" y="1283"/>
                </a:cubicBezTo>
                <a:cubicBezTo>
                  <a:pt x="325" y="1279"/>
                  <a:pt x="326" y="1280"/>
                  <a:pt x="327" y="1279"/>
                </a:cubicBezTo>
                <a:cubicBezTo>
                  <a:pt x="329" y="1279"/>
                  <a:pt x="329" y="1279"/>
                  <a:pt x="330" y="1280"/>
                </a:cubicBezTo>
                <a:cubicBezTo>
                  <a:pt x="332" y="1280"/>
                  <a:pt x="332" y="1280"/>
                  <a:pt x="332" y="1280"/>
                </a:cubicBezTo>
                <a:cubicBezTo>
                  <a:pt x="333" y="1280"/>
                  <a:pt x="332" y="1278"/>
                  <a:pt x="332" y="1278"/>
                </a:cubicBezTo>
                <a:cubicBezTo>
                  <a:pt x="333" y="1276"/>
                  <a:pt x="336" y="1274"/>
                  <a:pt x="337" y="1273"/>
                </a:cubicBezTo>
                <a:cubicBezTo>
                  <a:pt x="337" y="1272"/>
                  <a:pt x="337" y="1272"/>
                  <a:pt x="337" y="1272"/>
                </a:cubicBezTo>
                <a:cubicBezTo>
                  <a:pt x="338" y="1273"/>
                  <a:pt x="338" y="1273"/>
                  <a:pt x="338" y="1274"/>
                </a:cubicBezTo>
                <a:cubicBezTo>
                  <a:pt x="339" y="1274"/>
                  <a:pt x="339" y="1274"/>
                  <a:pt x="339" y="1274"/>
                </a:cubicBezTo>
                <a:cubicBezTo>
                  <a:pt x="339" y="1272"/>
                  <a:pt x="339" y="1272"/>
                  <a:pt x="339" y="1272"/>
                </a:cubicBezTo>
                <a:cubicBezTo>
                  <a:pt x="340" y="1272"/>
                  <a:pt x="340" y="1272"/>
                  <a:pt x="340" y="1272"/>
                </a:cubicBezTo>
                <a:cubicBezTo>
                  <a:pt x="341" y="1272"/>
                  <a:pt x="340" y="1272"/>
                  <a:pt x="341" y="1272"/>
                </a:cubicBezTo>
                <a:cubicBezTo>
                  <a:pt x="341" y="1271"/>
                  <a:pt x="341" y="1271"/>
                  <a:pt x="341" y="1271"/>
                </a:cubicBezTo>
                <a:cubicBezTo>
                  <a:pt x="341" y="1270"/>
                  <a:pt x="340" y="1270"/>
                  <a:pt x="340" y="1270"/>
                </a:cubicBezTo>
                <a:cubicBezTo>
                  <a:pt x="339" y="1270"/>
                  <a:pt x="339" y="1270"/>
                  <a:pt x="339" y="1270"/>
                </a:cubicBezTo>
                <a:cubicBezTo>
                  <a:pt x="339" y="1269"/>
                  <a:pt x="339" y="1269"/>
                  <a:pt x="339" y="1269"/>
                </a:cubicBezTo>
                <a:cubicBezTo>
                  <a:pt x="340" y="1269"/>
                  <a:pt x="340" y="1269"/>
                  <a:pt x="340" y="1269"/>
                </a:cubicBezTo>
                <a:cubicBezTo>
                  <a:pt x="340" y="1265"/>
                  <a:pt x="341" y="1267"/>
                  <a:pt x="341" y="1265"/>
                </a:cubicBezTo>
                <a:cubicBezTo>
                  <a:pt x="342" y="1264"/>
                  <a:pt x="342" y="1255"/>
                  <a:pt x="342" y="1255"/>
                </a:cubicBezTo>
                <a:cubicBezTo>
                  <a:pt x="342" y="1254"/>
                  <a:pt x="342" y="1252"/>
                  <a:pt x="342" y="1252"/>
                </a:cubicBezTo>
                <a:cubicBezTo>
                  <a:pt x="341" y="1251"/>
                  <a:pt x="340" y="1252"/>
                  <a:pt x="340" y="1251"/>
                </a:cubicBezTo>
                <a:cubicBezTo>
                  <a:pt x="340" y="1250"/>
                  <a:pt x="339" y="1246"/>
                  <a:pt x="339" y="1245"/>
                </a:cubicBezTo>
                <a:cubicBezTo>
                  <a:pt x="338" y="1245"/>
                  <a:pt x="338" y="1245"/>
                  <a:pt x="337" y="1245"/>
                </a:cubicBezTo>
                <a:cubicBezTo>
                  <a:pt x="337" y="1244"/>
                  <a:pt x="336" y="1243"/>
                  <a:pt x="336" y="1242"/>
                </a:cubicBezTo>
                <a:cubicBezTo>
                  <a:pt x="335" y="1242"/>
                  <a:pt x="335" y="1242"/>
                  <a:pt x="334" y="1241"/>
                </a:cubicBezTo>
                <a:cubicBezTo>
                  <a:pt x="334" y="1243"/>
                  <a:pt x="334" y="1243"/>
                  <a:pt x="334" y="1243"/>
                </a:cubicBezTo>
                <a:cubicBezTo>
                  <a:pt x="334" y="1243"/>
                  <a:pt x="334" y="1243"/>
                  <a:pt x="334" y="1243"/>
                </a:cubicBezTo>
                <a:cubicBezTo>
                  <a:pt x="333" y="1241"/>
                  <a:pt x="332" y="1240"/>
                  <a:pt x="332" y="1239"/>
                </a:cubicBezTo>
                <a:cubicBezTo>
                  <a:pt x="331" y="1239"/>
                  <a:pt x="330" y="1239"/>
                  <a:pt x="328" y="1238"/>
                </a:cubicBezTo>
                <a:cubicBezTo>
                  <a:pt x="326" y="1237"/>
                  <a:pt x="324" y="1236"/>
                  <a:pt x="322" y="1234"/>
                </a:cubicBezTo>
                <a:cubicBezTo>
                  <a:pt x="321" y="1233"/>
                  <a:pt x="320" y="1234"/>
                  <a:pt x="318" y="1233"/>
                </a:cubicBezTo>
                <a:cubicBezTo>
                  <a:pt x="317" y="1233"/>
                  <a:pt x="314" y="1231"/>
                  <a:pt x="313" y="1230"/>
                </a:cubicBezTo>
                <a:cubicBezTo>
                  <a:pt x="312" y="1230"/>
                  <a:pt x="309" y="1229"/>
                  <a:pt x="308" y="1230"/>
                </a:cubicBezTo>
                <a:cubicBezTo>
                  <a:pt x="308" y="1231"/>
                  <a:pt x="308" y="1230"/>
                  <a:pt x="309" y="1231"/>
                </a:cubicBezTo>
                <a:cubicBezTo>
                  <a:pt x="307" y="1231"/>
                  <a:pt x="308" y="1232"/>
                  <a:pt x="306" y="1232"/>
                </a:cubicBezTo>
                <a:cubicBezTo>
                  <a:pt x="306" y="1233"/>
                  <a:pt x="306" y="1233"/>
                  <a:pt x="307" y="1233"/>
                </a:cubicBezTo>
                <a:cubicBezTo>
                  <a:pt x="306" y="1234"/>
                  <a:pt x="305" y="1234"/>
                  <a:pt x="305" y="1236"/>
                </a:cubicBezTo>
                <a:cubicBezTo>
                  <a:pt x="306" y="1236"/>
                  <a:pt x="306" y="1236"/>
                  <a:pt x="306" y="1236"/>
                </a:cubicBezTo>
                <a:cubicBezTo>
                  <a:pt x="308" y="1237"/>
                  <a:pt x="307" y="1239"/>
                  <a:pt x="308" y="1241"/>
                </a:cubicBezTo>
                <a:cubicBezTo>
                  <a:pt x="309" y="1242"/>
                  <a:pt x="311" y="1242"/>
                  <a:pt x="312" y="1244"/>
                </a:cubicBezTo>
                <a:cubicBezTo>
                  <a:pt x="314" y="1247"/>
                  <a:pt x="313" y="1255"/>
                  <a:pt x="310" y="1258"/>
                </a:cubicBezTo>
                <a:cubicBezTo>
                  <a:pt x="310" y="1259"/>
                  <a:pt x="308" y="1259"/>
                  <a:pt x="308" y="1260"/>
                </a:cubicBezTo>
                <a:cubicBezTo>
                  <a:pt x="307" y="1261"/>
                  <a:pt x="307" y="1265"/>
                  <a:pt x="306" y="1266"/>
                </a:cubicBezTo>
                <a:cubicBezTo>
                  <a:pt x="305" y="1270"/>
                  <a:pt x="299" y="1274"/>
                  <a:pt x="299" y="1279"/>
                </a:cubicBezTo>
                <a:cubicBezTo>
                  <a:pt x="300" y="1279"/>
                  <a:pt x="300" y="1279"/>
                  <a:pt x="300" y="1279"/>
                </a:cubicBezTo>
                <a:cubicBezTo>
                  <a:pt x="300" y="1280"/>
                  <a:pt x="300" y="1279"/>
                  <a:pt x="300" y="1280"/>
                </a:cubicBezTo>
                <a:cubicBezTo>
                  <a:pt x="300" y="1281"/>
                  <a:pt x="300" y="1282"/>
                  <a:pt x="299" y="1283"/>
                </a:cubicBezTo>
                <a:cubicBezTo>
                  <a:pt x="298" y="1282"/>
                  <a:pt x="297" y="1281"/>
                  <a:pt x="297" y="1282"/>
                </a:cubicBezTo>
                <a:cubicBezTo>
                  <a:pt x="296" y="1282"/>
                  <a:pt x="292" y="1286"/>
                  <a:pt x="292" y="1287"/>
                </a:cubicBezTo>
                <a:cubicBezTo>
                  <a:pt x="291" y="1288"/>
                  <a:pt x="291" y="1289"/>
                  <a:pt x="290" y="1290"/>
                </a:cubicBezTo>
                <a:cubicBezTo>
                  <a:pt x="290" y="1290"/>
                  <a:pt x="290" y="1290"/>
                  <a:pt x="290" y="1290"/>
                </a:cubicBezTo>
                <a:cubicBezTo>
                  <a:pt x="289" y="1291"/>
                  <a:pt x="288" y="1291"/>
                  <a:pt x="287" y="1292"/>
                </a:cubicBezTo>
                <a:cubicBezTo>
                  <a:pt x="287" y="1292"/>
                  <a:pt x="287" y="1293"/>
                  <a:pt x="287" y="1293"/>
                </a:cubicBezTo>
                <a:cubicBezTo>
                  <a:pt x="286" y="1293"/>
                  <a:pt x="286" y="1294"/>
                  <a:pt x="285" y="1294"/>
                </a:cubicBezTo>
                <a:cubicBezTo>
                  <a:pt x="284" y="1296"/>
                  <a:pt x="286" y="1296"/>
                  <a:pt x="283" y="1298"/>
                </a:cubicBezTo>
                <a:cubicBezTo>
                  <a:pt x="283" y="1298"/>
                  <a:pt x="283" y="1298"/>
                  <a:pt x="282" y="1298"/>
                </a:cubicBezTo>
                <a:cubicBezTo>
                  <a:pt x="281" y="1300"/>
                  <a:pt x="279" y="1301"/>
                  <a:pt x="279" y="1303"/>
                </a:cubicBezTo>
                <a:cubicBezTo>
                  <a:pt x="276" y="1304"/>
                  <a:pt x="276" y="1306"/>
                  <a:pt x="273" y="1306"/>
                </a:cubicBezTo>
                <a:cubicBezTo>
                  <a:pt x="273" y="1307"/>
                  <a:pt x="273" y="1307"/>
                  <a:pt x="273" y="1307"/>
                </a:cubicBezTo>
                <a:cubicBezTo>
                  <a:pt x="272" y="1308"/>
                  <a:pt x="272" y="1308"/>
                  <a:pt x="271" y="1308"/>
                </a:cubicBezTo>
                <a:cubicBezTo>
                  <a:pt x="271" y="1309"/>
                  <a:pt x="271" y="1309"/>
                  <a:pt x="272" y="1310"/>
                </a:cubicBezTo>
                <a:cubicBezTo>
                  <a:pt x="272" y="1310"/>
                  <a:pt x="272" y="1310"/>
                  <a:pt x="272" y="1310"/>
                </a:cubicBezTo>
                <a:cubicBezTo>
                  <a:pt x="271" y="1310"/>
                  <a:pt x="271" y="1310"/>
                  <a:pt x="270" y="1310"/>
                </a:cubicBezTo>
                <a:cubicBezTo>
                  <a:pt x="268" y="1310"/>
                  <a:pt x="268" y="1312"/>
                  <a:pt x="267" y="1313"/>
                </a:cubicBezTo>
                <a:cubicBezTo>
                  <a:pt x="267" y="1314"/>
                  <a:pt x="267" y="1314"/>
                  <a:pt x="267" y="1314"/>
                </a:cubicBezTo>
                <a:cubicBezTo>
                  <a:pt x="269" y="1315"/>
                  <a:pt x="268" y="1315"/>
                  <a:pt x="270" y="1314"/>
                </a:cubicBezTo>
                <a:cubicBezTo>
                  <a:pt x="270" y="1314"/>
                  <a:pt x="270" y="1314"/>
                  <a:pt x="270" y="1314"/>
                </a:cubicBezTo>
                <a:cubicBezTo>
                  <a:pt x="270" y="1317"/>
                  <a:pt x="268" y="1317"/>
                  <a:pt x="268" y="1320"/>
                </a:cubicBezTo>
                <a:cubicBezTo>
                  <a:pt x="267" y="1320"/>
                  <a:pt x="267" y="1319"/>
                  <a:pt x="267" y="1319"/>
                </a:cubicBezTo>
                <a:cubicBezTo>
                  <a:pt x="267" y="1318"/>
                  <a:pt x="267" y="1318"/>
                  <a:pt x="268" y="1318"/>
                </a:cubicBezTo>
                <a:cubicBezTo>
                  <a:pt x="267" y="1317"/>
                  <a:pt x="268" y="1317"/>
                  <a:pt x="267" y="1317"/>
                </a:cubicBezTo>
                <a:cubicBezTo>
                  <a:pt x="266" y="1316"/>
                  <a:pt x="261" y="1320"/>
                  <a:pt x="258" y="1320"/>
                </a:cubicBezTo>
                <a:cubicBezTo>
                  <a:pt x="258" y="1322"/>
                  <a:pt x="258" y="1322"/>
                  <a:pt x="256" y="1322"/>
                </a:cubicBezTo>
                <a:cubicBezTo>
                  <a:pt x="256" y="1323"/>
                  <a:pt x="256" y="1323"/>
                  <a:pt x="257" y="1324"/>
                </a:cubicBezTo>
                <a:cubicBezTo>
                  <a:pt x="258" y="1324"/>
                  <a:pt x="263" y="1320"/>
                  <a:pt x="264" y="1320"/>
                </a:cubicBezTo>
                <a:cubicBezTo>
                  <a:pt x="265" y="1320"/>
                  <a:pt x="265" y="1320"/>
                  <a:pt x="265" y="1320"/>
                </a:cubicBezTo>
                <a:cubicBezTo>
                  <a:pt x="265" y="1321"/>
                  <a:pt x="265" y="1321"/>
                  <a:pt x="265" y="1323"/>
                </a:cubicBezTo>
                <a:cubicBezTo>
                  <a:pt x="264" y="1323"/>
                  <a:pt x="264" y="1323"/>
                  <a:pt x="262" y="1323"/>
                </a:cubicBezTo>
                <a:cubicBezTo>
                  <a:pt x="262" y="1325"/>
                  <a:pt x="262" y="1325"/>
                  <a:pt x="263" y="1326"/>
                </a:cubicBezTo>
                <a:cubicBezTo>
                  <a:pt x="264" y="1326"/>
                  <a:pt x="266" y="1325"/>
                  <a:pt x="267" y="1324"/>
                </a:cubicBezTo>
                <a:cubicBezTo>
                  <a:pt x="267" y="1324"/>
                  <a:pt x="267" y="1324"/>
                  <a:pt x="267" y="1324"/>
                </a:cubicBezTo>
                <a:cubicBezTo>
                  <a:pt x="267" y="1326"/>
                  <a:pt x="266" y="1327"/>
                  <a:pt x="265" y="1328"/>
                </a:cubicBezTo>
                <a:cubicBezTo>
                  <a:pt x="264" y="1328"/>
                  <a:pt x="261" y="1327"/>
                  <a:pt x="260" y="1326"/>
                </a:cubicBezTo>
                <a:cubicBezTo>
                  <a:pt x="260" y="1325"/>
                  <a:pt x="260" y="1325"/>
                  <a:pt x="260" y="1325"/>
                </a:cubicBezTo>
                <a:cubicBezTo>
                  <a:pt x="260" y="1324"/>
                  <a:pt x="260" y="1325"/>
                  <a:pt x="259" y="1324"/>
                </a:cubicBezTo>
                <a:cubicBezTo>
                  <a:pt x="258" y="1327"/>
                  <a:pt x="257" y="1327"/>
                  <a:pt x="255" y="1328"/>
                </a:cubicBezTo>
                <a:cubicBezTo>
                  <a:pt x="254" y="1329"/>
                  <a:pt x="254" y="1329"/>
                  <a:pt x="254" y="1330"/>
                </a:cubicBezTo>
                <a:cubicBezTo>
                  <a:pt x="254" y="1330"/>
                  <a:pt x="254" y="1330"/>
                  <a:pt x="254" y="1330"/>
                </a:cubicBezTo>
                <a:cubicBezTo>
                  <a:pt x="254" y="1330"/>
                  <a:pt x="254" y="1330"/>
                  <a:pt x="254" y="1330"/>
                </a:cubicBezTo>
                <a:cubicBezTo>
                  <a:pt x="254" y="1330"/>
                  <a:pt x="253" y="1331"/>
                  <a:pt x="253" y="1331"/>
                </a:cubicBezTo>
                <a:cubicBezTo>
                  <a:pt x="253" y="1330"/>
                  <a:pt x="253" y="1331"/>
                  <a:pt x="253" y="1331"/>
                </a:cubicBezTo>
                <a:cubicBezTo>
                  <a:pt x="253" y="1330"/>
                  <a:pt x="253" y="1330"/>
                  <a:pt x="254" y="1330"/>
                </a:cubicBezTo>
                <a:cubicBezTo>
                  <a:pt x="254" y="1330"/>
                  <a:pt x="254" y="1330"/>
                  <a:pt x="254" y="1330"/>
                </a:cubicBezTo>
                <a:cubicBezTo>
                  <a:pt x="254" y="1330"/>
                  <a:pt x="254" y="1330"/>
                  <a:pt x="254" y="1329"/>
                </a:cubicBezTo>
                <a:cubicBezTo>
                  <a:pt x="254" y="1329"/>
                  <a:pt x="254" y="1329"/>
                  <a:pt x="254" y="1329"/>
                </a:cubicBezTo>
                <a:cubicBezTo>
                  <a:pt x="252" y="1330"/>
                  <a:pt x="252" y="1331"/>
                  <a:pt x="251" y="1330"/>
                </a:cubicBezTo>
                <a:cubicBezTo>
                  <a:pt x="249" y="1332"/>
                  <a:pt x="249" y="1334"/>
                  <a:pt x="248" y="1336"/>
                </a:cubicBezTo>
                <a:cubicBezTo>
                  <a:pt x="247" y="1336"/>
                  <a:pt x="245" y="1337"/>
                  <a:pt x="245" y="1338"/>
                </a:cubicBezTo>
                <a:cubicBezTo>
                  <a:pt x="243" y="1341"/>
                  <a:pt x="244" y="1341"/>
                  <a:pt x="242" y="1343"/>
                </a:cubicBezTo>
                <a:cubicBezTo>
                  <a:pt x="242" y="1343"/>
                  <a:pt x="242" y="1343"/>
                  <a:pt x="243" y="1344"/>
                </a:cubicBezTo>
                <a:cubicBezTo>
                  <a:pt x="242" y="1344"/>
                  <a:pt x="242" y="1344"/>
                  <a:pt x="242" y="1344"/>
                </a:cubicBezTo>
                <a:cubicBezTo>
                  <a:pt x="242" y="1344"/>
                  <a:pt x="242" y="1344"/>
                  <a:pt x="241" y="1343"/>
                </a:cubicBezTo>
                <a:cubicBezTo>
                  <a:pt x="241" y="1345"/>
                  <a:pt x="241" y="1346"/>
                  <a:pt x="242" y="1347"/>
                </a:cubicBezTo>
                <a:cubicBezTo>
                  <a:pt x="242" y="1348"/>
                  <a:pt x="242" y="1348"/>
                  <a:pt x="241" y="1348"/>
                </a:cubicBezTo>
                <a:cubicBezTo>
                  <a:pt x="241" y="1349"/>
                  <a:pt x="241" y="1350"/>
                  <a:pt x="241" y="1351"/>
                </a:cubicBezTo>
                <a:cubicBezTo>
                  <a:pt x="240" y="1351"/>
                  <a:pt x="239" y="1351"/>
                  <a:pt x="238" y="1350"/>
                </a:cubicBezTo>
                <a:cubicBezTo>
                  <a:pt x="237" y="1350"/>
                  <a:pt x="238" y="1350"/>
                  <a:pt x="237" y="1350"/>
                </a:cubicBezTo>
                <a:cubicBezTo>
                  <a:pt x="236" y="1349"/>
                  <a:pt x="236" y="1349"/>
                  <a:pt x="236" y="1349"/>
                </a:cubicBezTo>
                <a:cubicBezTo>
                  <a:pt x="235" y="1350"/>
                  <a:pt x="234" y="1351"/>
                  <a:pt x="233" y="1350"/>
                </a:cubicBezTo>
                <a:cubicBezTo>
                  <a:pt x="232" y="1350"/>
                  <a:pt x="232" y="1350"/>
                  <a:pt x="232" y="1350"/>
                </a:cubicBezTo>
                <a:cubicBezTo>
                  <a:pt x="232" y="1349"/>
                  <a:pt x="233" y="1348"/>
                  <a:pt x="234" y="1347"/>
                </a:cubicBezTo>
                <a:cubicBezTo>
                  <a:pt x="235" y="1347"/>
                  <a:pt x="235" y="1347"/>
                  <a:pt x="236" y="1347"/>
                </a:cubicBezTo>
                <a:cubicBezTo>
                  <a:pt x="237" y="1347"/>
                  <a:pt x="238" y="1346"/>
                  <a:pt x="238" y="1346"/>
                </a:cubicBezTo>
                <a:cubicBezTo>
                  <a:pt x="238" y="1345"/>
                  <a:pt x="237" y="1344"/>
                  <a:pt x="237" y="1344"/>
                </a:cubicBezTo>
                <a:cubicBezTo>
                  <a:pt x="237" y="1342"/>
                  <a:pt x="239" y="1342"/>
                  <a:pt x="238" y="1341"/>
                </a:cubicBezTo>
                <a:cubicBezTo>
                  <a:pt x="239" y="1338"/>
                  <a:pt x="242" y="1337"/>
                  <a:pt x="243" y="1335"/>
                </a:cubicBezTo>
                <a:cubicBezTo>
                  <a:pt x="244" y="1333"/>
                  <a:pt x="245" y="1330"/>
                  <a:pt x="246" y="1328"/>
                </a:cubicBezTo>
                <a:cubicBezTo>
                  <a:pt x="247" y="1328"/>
                  <a:pt x="248" y="1327"/>
                  <a:pt x="248" y="1326"/>
                </a:cubicBezTo>
                <a:cubicBezTo>
                  <a:pt x="249" y="1325"/>
                  <a:pt x="249" y="1323"/>
                  <a:pt x="250" y="1322"/>
                </a:cubicBezTo>
                <a:cubicBezTo>
                  <a:pt x="251" y="1321"/>
                  <a:pt x="251" y="1322"/>
                  <a:pt x="252" y="1322"/>
                </a:cubicBezTo>
                <a:cubicBezTo>
                  <a:pt x="253" y="1322"/>
                  <a:pt x="253" y="1321"/>
                  <a:pt x="253" y="1320"/>
                </a:cubicBezTo>
                <a:cubicBezTo>
                  <a:pt x="253" y="1320"/>
                  <a:pt x="254" y="1320"/>
                  <a:pt x="255" y="1320"/>
                </a:cubicBezTo>
                <a:cubicBezTo>
                  <a:pt x="256" y="1319"/>
                  <a:pt x="257" y="1314"/>
                  <a:pt x="258" y="1312"/>
                </a:cubicBezTo>
                <a:cubicBezTo>
                  <a:pt x="259" y="1312"/>
                  <a:pt x="259" y="1312"/>
                  <a:pt x="259" y="1312"/>
                </a:cubicBezTo>
                <a:cubicBezTo>
                  <a:pt x="259" y="1309"/>
                  <a:pt x="259" y="1309"/>
                  <a:pt x="259" y="1309"/>
                </a:cubicBezTo>
                <a:cubicBezTo>
                  <a:pt x="260" y="1309"/>
                  <a:pt x="261" y="1308"/>
                  <a:pt x="261" y="1308"/>
                </a:cubicBezTo>
                <a:cubicBezTo>
                  <a:pt x="261" y="1306"/>
                  <a:pt x="261" y="1306"/>
                  <a:pt x="261" y="1306"/>
                </a:cubicBezTo>
                <a:cubicBezTo>
                  <a:pt x="261" y="1306"/>
                  <a:pt x="262" y="1306"/>
                  <a:pt x="262" y="1306"/>
                </a:cubicBezTo>
                <a:cubicBezTo>
                  <a:pt x="263" y="1305"/>
                  <a:pt x="263" y="1303"/>
                  <a:pt x="263" y="1301"/>
                </a:cubicBezTo>
                <a:cubicBezTo>
                  <a:pt x="264" y="1298"/>
                  <a:pt x="265" y="1296"/>
                  <a:pt x="267" y="1293"/>
                </a:cubicBezTo>
                <a:cubicBezTo>
                  <a:pt x="267" y="1292"/>
                  <a:pt x="267" y="1290"/>
                  <a:pt x="267" y="1288"/>
                </a:cubicBezTo>
                <a:cubicBezTo>
                  <a:pt x="267" y="1287"/>
                  <a:pt x="269" y="1287"/>
                  <a:pt x="269" y="1287"/>
                </a:cubicBezTo>
                <a:cubicBezTo>
                  <a:pt x="269" y="1286"/>
                  <a:pt x="269" y="1285"/>
                  <a:pt x="269" y="1285"/>
                </a:cubicBezTo>
                <a:cubicBezTo>
                  <a:pt x="269" y="1284"/>
                  <a:pt x="270" y="1283"/>
                  <a:pt x="270" y="1282"/>
                </a:cubicBezTo>
                <a:cubicBezTo>
                  <a:pt x="270" y="1281"/>
                  <a:pt x="270" y="1281"/>
                  <a:pt x="270" y="1280"/>
                </a:cubicBezTo>
                <a:cubicBezTo>
                  <a:pt x="271" y="1277"/>
                  <a:pt x="273" y="1274"/>
                  <a:pt x="273" y="1271"/>
                </a:cubicBezTo>
                <a:cubicBezTo>
                  <a:pt x="274" y="1271"/>
                  <a:pt x="274" y="1271"/>
                  <a:pt x="274" y="1271"/>
                </a:cubicBezTo>
                <a:cubicBezTo>
                  <a:pt x="274" y="1272"/>
                  <a:pt x="274" y="1272"/>
                  <a:pt x="274" y="1272"/>
                </a:cubicBezTo>
                <a:cubicBezTo>
                  <a:pt x="275" y="1272"/>
                  <a:pt x="275" y="1272"/>
                  <a:pt x="275" y="1272"/>
                </a:cubicBezTo>
                <a:cubicBezTo>
                  <a:pt x="275" y="1271"/>
                  <a:pt x="275" y="1270"/>
                  <a:pt x="275" y="1269"/>
                </a:cubicBezTo>
                <a:cubicBezTo>
                  <a:pt x="275" y="1268"/>
                  <a:pt x="271" y="1263"/>
                  <a:pt x="270" y="1262"/>
                </a:cubicBezTo>
                <a:cubicBezTo>
                  <a:pt x="269" y="1261"/>
                  <a:pt x="268" y="1261"/>
                  <a:pt x="266" y="1261"/>
                </a:cubicBezTo>
                <a:cubicBezTo>
                  <a:pt x="257" y="1257"/>
                  <a:pt x="252" y="1259"/>
                  <a:pt x="245" y="1264"/>
                </a:cubicBezTo>
                <a:cubicBezTo>
                  <a:pt x="245" y="1264"/>
                  <a:pt x="245" y="1264"/>
                  <a:pt x="245" y="1265"/>
                </a:cubicBezTo>
                <a:cubicBezTo>
                  <a:pt x="245" y="1269"/>
                  <a:pt x="252" y="1269"/>
                  <a:pt x="255" y="1271"/>
                </a:cubicBezTo>
                <a:cubicBezTo>
                  <a:pt x="259" y="1277"/>
                  <a:pt x="254" y="1283"/>
                  <a:pt x="256" y="1287"/>
                </a:cubicBezTo>
                <a:cubicBezTo>
                  <a:pt x="256" y="1288"/>
                  <a:pt x="255" y="1289"/>
                  <a:pt x="254" y="1289"/>
                </a:cubicBezTo>
                <a:cubicBezTo>
                  <a:pt x="254" y="1294"/>
                  <a:pt x="255" y="1298"/>
                  <a:pt x="253" y="1301"/>
                </a:cubicBezTo>
                <a:cubicBezTo>
                  <a:pt x="253" y="1301"/>
                  <a:pt x="252" y="1301"/>
                  <a:pt x="252" y="1302"/>
                </a:cubicBezTo>
                <a:cubicBezTo>
                  <a:pt x="252" y="1304"/>
                  <a:pt x="252" y="1304"/>
                  <a:pt x="252" y="1304"/>
                </a:cubicBezTo>
                <a:cubicBezTo>
                  <a:pt x="251" y="1304"/>
                  <a:pt x="251" y="1304"/>
                  <a:pt x="250" y="1305"/>
                </a:cubicBezTo>
                <a:cubicBezTo>
                  <a:pt x="249" y="1306"/>
                  <a:pt x="250" y="1307"/>
                  <a:pt x="250" y="1307"/>
                </a:cubicBezTo>
                <a:cubicBezTo>
                  <a:pt x="250" y="1308"/>
                  <a:pt x="249" y="1310"/>
                  <a:pt x="248" y="1311"/>
                </a:cubicBezTo>
                <a:cubicBezTo>
                  <a:pt x="248" y="1313"/>
                  <a:pt x="248" y="1313"/>
                  <a:pt x="248" y="1313"/>
                </a:cubicBezTo>
                <a:cubicBezTo>
                  <a:pt x="248" y="1314"/>
                  <a:pt x="246" y="1315"/>
                  <a:pt x="245" y="1315"/>
                </a:cubicBezTo>
                <a:cubicBezTo>
                  <a:pt x="245" y="1316"/>
                  <a:pt x="245" y="1317"/>
                  <a:pt x="245" y="1318"/>
                </a:cubicBezTo>
                <a:cubicBezTo>
                  <a:pt x="244" y="1318"/>
                  <a:pt x="244" y="1318"/>
                  <a:pt x="244" y="1318"/>
                </a:cubicBezTo>
                <a:cubicBezTo>
                  <a:pt x="242" y="1319"/>
                  <a:pt x="239" y="1328"/>
                  <a:pt x="238" y="1330"/>
                </a:cubicBezTo>
                <a:cubicBezTo>
                  <a:pt x="237" y="1330"/>
                  <a:pt x="237" y="1330"/>
                  <a:pt x="237" y="1330"/>
                </a:cubicBezTo>
                <a:cubicBezTo>
                  <a:pt x="236" y="1332"/>
                  <a:pt x="235" y="1333"/>
                  <a:pt x="233" y="1333"/>
                </a:cubicBezTo>
                <a:cubicBezTo>
                  <a:pt x="233" y="1334"/>
                  <a:pt x="232" y="1337"/>
                  <a:pt x="231" y="1338"/>
                </a:cubicBezTo>
                <a:cubicBezTo>
                  <a:pt x="231" y="1338"/>
                  <a:pt x="230" y="1338"/>
                  <a:pt x="229" y="1338"/>
                </a:cubicBezTo>
                <a:cubicBezTo>
                  <a:pt x="229" y="1339"/>
                  <a:pt x="229" y="1340"/>
                  <a:pt x="229" y="1340"/>
                </a:cubicBezTo>
                <a:cubicBezTo>
                  <a:pt x="229" y="1341"/>
                  <a:pt x="228" y="1341"/>
                  <a:pt x="228" y="1341"/>
                </a:cubicBezTo>
                <a:cubicBezTo>
                  <a:pt x="228" y="1343"/>
                  <a:pt x="228" y="1343"/>
                  <a:pt x="228" y="1343"/>
                </a:cubicBezTo>
                <a:cubicBezTo>
                  <a:pt x="227" y="1343"/>
                  <a:pt x="226" y="1344"/>
                  <a:pt x="225" y="1345"/>
                </a:cubicBezTo>
                <a:cubicBezTo>
                  <a:pt x="225" y="1346"/>
                  <a:pt x="224" y="1346"/>
                  <a:pt x="224" y="1347"/>
                </a:cubicBezTo>
                <a:cubicBezTo>
                  <a:pt x="224" y="1348"/>
                  <a:pt x="223" y="1348"/>
                  <a:pt x="222" y="1348"/>
                </a:cubicBezTo>
                <a:cubicBezTo>
                  <a:pt x="221" y="1350"/>
                  <a:pt x="221" y="1351"/>
                  <a:pt x="219" y="1353"/>
                </a:cubicBezTo>
                <a:cubicBezTo>
                  <a:pt x="219" y="1353"/>
                  <a:pt x="218" y="1355"/>
                  <a:pt x="217" y="1355"/>
                </a:cubicBezTo>
                <a:cubicBezTo>
                  <a:pt x="215" y="1356"/>
                  <a:pt x="215" y="1354"/>
                  <a:pt x="214" y="1356"/>
                </a:cubicBezTo>
                <a:cubicBezTo>
                  <a:pt x="214" y="1356"/>
                  <a:pt x="213" y="1356"/>
                  <a:pt x="212" y="1356"/>
                </a:cubicBezTo>
                <a:cubicBezTo>
                  <a:pt x="212" y="1355"/>
                  <a:pt x="212" y="1355"/>
                  <a:pt x="212" y="1355"/>
                </a:cubicBezTo>
                <a:cubicBezTo>
                  <a:pt x="212" y="1355"/>
                  <a:pt x="202" y="1357"/>
                  <a:pt x="201" y="1357"/>
                </a:cubicBezTo>
                <a:cubicBezTo>
                  <a:pt x="200" y="1357"/>
                  <a:pt x="199" y="1358"/>
                  <a:pt x="198" y="1359"/>
                </a:cubicBezTo>
                <a:cubicBezTo>
                  <a:pt x="198" y="1358"/>
                  <a:pt x="198" y="1358"/>
                  <a:pt x="197" y="1358"/>
                </a:cubicBezTo>
                <a:cubicBezTo>
                  <a:pt x="194" y="1358"/>
                  <a:pt x="193" y="1359"/>
                  <a:pt x="191" y="1359"/>
                </a:cubicBezTo>
                <a:cubicBezTo>
                  <a:pt x="191" y="1360"/>
                  <a:pt x="191" y="1360"/>
                  <a:pt x="192" y="1361"/>
                </a:cubicBezTo>
                <a:cubicBezTo>
                  <a:pt x="192" y="1362"/>
                  <a:pt x="192" y="1362"/>
                  <a:pt x="192" y="1362"/>
                </a:cubicBezTo>
                <a:cubicBezTo>
                  <a:pt x="192" y="1362"/>
                  <a:pt x="192" y="1362"/>
                  <a:pt x="192" y="1362"/>
                </a:cubicBezTo>
                <a:cubicBezTo>
                  <a:pt x="191" y="1360"/>
                  <a:pt x="191" y="1361"/>
                  <a:pt x="190" y="1360"/>
                </a:cubicBezTo>
                <a:cubicBezTo>
                  <a:pt x="186" y="1360"/>
                  <a:pt x="184" y="1363"/>
                  <a:pt x="181" y="1364"/>
                </a:cubicBezTo>
                <a:cubicBezTo>
                  <a:pt x="179" y="1365"/>
                  <a:pt x="178" y="1365"/>
                  <a:pt x="176" y="1366"/>
                </a:cubicBezTo>
                <a:cubicBezTo>
                  <a:pt x="176" y="1366"/>
                  <a:pt x="176" y="1367"/>
                  <a:pt x="175" y="1368"/>
                </a:cubicBezTo>
                <a:cubicBezTo>
                  <a:pt x="175" y="1368"/>
                  <a:pt x="174" y="1368"/>
                  <a:pt x="173" y="1368"/>
                </a:cubicBezTo>
                <a:cubicBezTo>
                  <a:pt x="173" y="1369"/>
                  <a:pt x="172" y="1370"/>
                  <a:pt x="171" y="1371"/>
                </a:cubicBezTo>
                <a:cubicBezTo>
                  <a:pt x="170" y="1372"/>
                  <a:pt x="169" y="1372"/>
                  <a:pt x="168" y="1372"/>
                </a:cubicBezTo>
                <a:cubicBezTo>
                  <a:pt x="166" y="1374"/>
                  <a:pt x="164" y="1376"/>
                  <a:pt x="161" y="1378"/>
                </a:cubicBezTo>
                <a:cubicBezTo>
                  <a:pt x="161" y="1379"/>
                  <a:pt x="161" y="1379"/>
                  <a:pt x="161" y="1379"/>
                </a:cubicBezTo>
                <a:cubicBezTo>
                  <a:pt x="156" y="1380"/>
                  <a:pt x="148" y="1393"/>
                  <a:pt x="146" y="1398"/>
                </a:cubicBezTo>
                <a:cubicBezTo>
                  <a:pt x="146" y="1398"/>
                  <a:pt x="144" y="1406"/>
                  <a:pt x="144" y="1406"/>
                </a:cubicBezTo>
                <a:cubicBezTo>
                  <a:pt x="144" y="1406"/>
                  <a:pt x="145" y="1406"/>
                  <a:pt x="145" y="1406"/>
                </a:cubicBezTo>
                <a:cubicBezTo>
                  <a:pt x="145" y="1408"/>
                  <a:pt x="144" y="1409"/>
                  <a:pt x="143" y="1410"/>
                </a:cubicBezTo>
                <a:cubicBezTo>
                  <a:pt x="143" y="1412"/>
                  <a:pt x="144" y="1412"/>
                  <a:pt x="144" y="1413"/>
                </a:cubicBezTo>
                <a:cubicBezTo>
                  <a:pt x="148" y="1413"/>
                  <a:pt x="149" y="1412"/>
                  <a:pt x="152" y="1412"/>
                </a:cubicBezTo>
                <a:cubicBezTo>
                  <a:pt x="153" y="1411"/>
                  <a:pt x="153" y="1410"/>
                  <a:pt x="155" y="1409"/>
                </a:cubicBezTo>
                <a:cubicBezTo>
                  <a:pt x="154" y="1405"/>
                  <a:pt x="155" y="1398"/>
                  <a:pt x="158" y="1395"/>
                </a:cubicBezTo>
                <a:cubicBezTo>
                  <a:pt x="159" y="1395"/>
                  <a:pt x="159" y="1396"/>
                  <a:pt x="160" y="1396"/>
                </a:cubicBezTo>
                <a:cubicBezTo>
                  <a:pt x="161" y="1396"/>
                  <a:pt x="161" y="1396"/>
                  <a:pt x="162" y="1395"/>
                </a:cubicBezTo>
                <a:cubicBezTo>
                  <a:pt x="164" y="1395"/>
                  <a:pt x="164" y="1395"/>
                  <a:pt x="165" y="1396"/>
                </a:cubicBezTo>
                <a:cubicBezTo>
                  <a:pt x="165" y="1396"/>
                  <a:pt x="164" y="1401"/>
                  <a:pt x="163" y="1402"/>
                </a:cubicBezTo>
                <a:cubicBezTo>
                  <a:pt x="163" y="1402"/>
                  <a:pt x="163" y="1402"/>
                  <a:pt x="162" y="1402"/>
                </a:cubicBezTo>
                <a:cubicBezTo>
                  <a:pt x="161" y="1403"/>
                  <a:pt x="162" y="1406"/>
                  <a:pt x="161" y="1408"/>
                </a:cubicBezTo>
                <a:cubicBezTo>
                  <a:pt x="161" y="1408"/>
                  <a:pt x="161" y="1408"/>
                  <a:pt x="160" y="1408"/>
                </a:cubicBezTo>
                <a:cubicBezTo>
                  <a:pt x="160" y="1409"/>
                  <a:pt x="161" y="1411"/>
                  <a:pt x="161" y="1412"/>
                </a:cubicBezTo>
                <a:cubicBezTo>
                  <a:pt x="161" y="1413"/>
                  <a:pt x="160" y="1414"/>
                  <a:pt x="159" y="1416"/>
                </a:cubicBezTo>
                <a:cubicBezTo>
                  <a:pt x="159" y="1416"/>
                  <a:pt x="159" y="1416"/>
                  <a:pt x="158" y="1416"/>
                </a:cubicBezTo>
                <a:cubicBezTo>
                  <a:pt x="157" y="1418"/>
                  <a:pt x="157" y="1420"/>
                  <a:pt x="156" y="1422"/>
                </a:cubicBezTo>
                <a:cubicBezTo>
                  <a:pt x="157" y="1422"/>
                  <a:pt x="158" y="1423"/>
                  <a:pt x="158" y="1423"/>
                </a:cubicBezTo>
                <a:cubicBezTo>
                  <a:pt x="158" y="1424"/>
                  <a:pt x="158" y="1424"/>
                  <a:pt x="158" y="1424"/>
                </a:cubicBezTo>
                <a:cubicBezTo>
                  <a:pt x="158" y="1425"/>
                  <a:pt x="158" y="1425"/>
                  <a:pt x="158" y="1425"/>
                </a:cubicBezTo>
                <a:cubicBezTo>
                  <a:pt x="160" y="1425"/>
                  <a:pt x="160" y="1426"/>
                  <a:pt x="162" y="1426"/>
                </a:cubicBezTo>
                <a:cubicBezTo>
                  <a:pt x="162" y="1428"/>
                  <a:pt x="162" y="1430"/>
                  <a:pt x="161" y="1431"/>
                </a:cubicBezTo>
                <a:cubicBezTo>
                  <a:pt x="161" y="1435"/>
                  <a:pt x="162" y="1436"/>
                  <a:pt x="164" y="1437"/>
                </a:cubicBezTo>
                <a:cubicBezTo>
                  <a:pt x="165" y="1437"/>
                  <a:pt x="165" y="1437"/>
                  <a:pt x="166" y="1437"/>
                </a:cubicBezTo>
                <a:cubicBezTo>
                  <a:pt x="171" y="1437"/>
                  <a:pt x="168" y="1441"/>
                  <a:pt x="171" y="1443"/>
                </a:cubicBezTo>
                <a:cubicBezTo>
                  <a:pt x="172" y="1443"/>
                  <a:pt x="172" y="1443"/>
                  <a:pt x="173" y="1443"/>
                </a:cubicBezTo>
                <a:cubicBezTo>
                  <a:pt x="174" y="1444"/>
                  <a:pt x="175" y="1446"/>
                  <a:pt x="176" y="1447"/>
                </a:cubicBezTo>
                <a:cubicBezTo>
                  <a:pt x="183" y="1452"/>
                  <a:pt x="183" y="1452"/>
                  <a:pt x="183" y="1452"/>
                </a:cubicBezTo>
                <a:cubicBezTo>
                  <a:pt x="185" y="1452"/>
                  <a:pt x="185" y="1452"/>
                  <a:pt x="185" y="1452"/>
                </a:cubicBezTo>
                <a:cubicBezTo>
                  <a:pt x="186" y="1452"/>
                  <a:pt x="188" y="1453"/>
                  <a:pt x="189" y="1454"/>
                </a:cubicBezTo>
                <a:cubicBezTo>
                  <a:pt x="190" y="1453"/>
                  <a:pt x="190" y="1452"/>
                  <a:pt x="190" y="1452"/>
                </a:cubicBezTo>
                <a:cubicBezTo>
                  <a:pt x="192" y="1452"/>
                  <a:pt x="192" y="1453"/>
                  <a:pt x="194" y="1453"/>
                </a:cubicBezTo>
                <a:cubicBezTo>
                  <a:pt x="193" y="1456"/>
                  <a:pt x="190" y="1455"/>
                  <a:pt x="187" y="1456"/>
                </a:cubicBezTo>
                <a:cubicBezTo>
                  <a:pt x="179" y="1458"/>
                  <a:pt x="174" y="1455"/>
                  <a:pt x="169" y="1452"/>
                </a:cubicBezTo>
                <a:cubicBezTo>
                  <a:pt x="167" y="1450"/>
                  <a:pt x="167" y="1448"/>
                  <a:pt x="165" y="1446"/>
                </a:cubicBezTo>
                <a:cubicBezTo>
                  <a:pt x="164" y="1446"/>
                  <a:pt x="164" y="1446"/>
                  <a:pt x="163" y="1446"/>
                </a:cubicBezTo>
                <a:cubicBezTo>
                  <a:pt x="163" y="1446"/>
                  <a:pt x="163" y="1446"/>
                  <a:pt x="163" y="1446"/>
                </a:cubicBezTo>
                <a:cubicBezTo>
                  <a:pt x="163" y="1447"/>
                  <a:pt x="164" y="1451"/>
                  <a:pt x="165" y="1452"/>
                </a:cubicBezTo>
                <a:cubicBezTo>
                  <a:pt x="165" y="1453"/>
                  <a:pt x="167" y="1453"/>
                  <a:pt x="167" y="1454"/>
                </a:cubicBezTo>
                <a:cubicBezTo>
                  <a:pt x="172" y="1460"/>
                  <a:pt x="177" y="1465"/>
                  <a:pt x="186" y="1465"/>
                </a:cubicBezTo>
                <a:cubicBezTo>
                  <a:pt x="187" y="1464"/>
                  <a:pt x="187" y="1464"/>
                  <a:pt x="188" y="1463"/>
                </a:cubicBezTo>
                <a:cubicBezTo>
                  <a:pt x="188" y="1463"/>
                  <a:pt x="191" y="1464"/>
                  <a:pt x="192" y="1463"/>
                </a:cubicBezTo>
                <a:cubicBezTo>
                  <a:pt x="192" y="1463"/>
                  <a:pt x="192" y="1463"/>
                  <a:pt x="192" y="1463"/>
                </a:cubicBezTo>
                <a:cubicBezTo>
                  <a:pt x="191" y="1465"/>
                  <a:pt x="188" y="1466"/>
                  <a:pt x="187" y="1467"/>
                </a:cubicBezTo>
                <a:cubicBezTo>
                  <a:pt x="186" y="1467"/>
                  <a:pt x="185" y="1466"/>
                  <a:pt x="184" y="1467"/>
                </a:cubicBezTo>
                <a:cubicBezTo>
                  <a:pt x="179" y="1467"/>
                  <a:pt x="183" y="1471"/>
                  <a:pt x="184" y="1472"/>
                </a:cubicBezTo>
                <a:cubicBezTo>
                  <a:pt x="184" y="1472"/>
                  <a:pt x="184" y="1472"/>
                  <a:pt x="184" y="1472"/>
                </a:cubicBezTo>
                <a:cubicBezTo>
                  <a:pt x="183" y="1473"/>
                  <a:pt x="181" y="1473"/>
                  <a:pt x="181" y="1472"/>
                </a:cubicBezTo>
                <a:cubicBezTo>
                  <a:pt x="177" y="1472"/>
                  <a:pt x="179" y="1472"/>
                  <a:pt x="177" y="1470"/>
                </a:cubicBezTo>
                <a:cubicBezTo>
                  <a:pt x="177" y="1470"/>
                  <a:pt x="176" y="1470"/>
                  <a:pt x="175" y="1470"/>
                </a:cubicBezTo>
                <a:cubicBezTo>
                  <a:pt x="174" y="1469"/>
                  <a:pt x="173" y="1468"/>
                  <a:pt x="172" y="1467"/>
                </a:cubicBezTo>
                <a:cubicBezTo>
                  <a:pt x="171" y="1466"/>
                  <a:pt x="165" y="1466"/>
                  <a:pt x="163" y="1467"/>
                </a:cubicBezTo>
                <a:cubicBezTo>
                  <a:pt x="162" y="1467"/>
                  <a:pt x="162" y="1467"/>
                  <a:pt x="162" y="1467"/>
                </a:cubicBezTo>
                <a:cubicBezTo>
                  <a:pt x="163" y="1466"/>
                  <a:pt x="163" y="1465"/>
                  <a:pt x="163" y="1463"/>
                </a:cubicBezTo>
                <a:cubicBezTo>
                  <a:pt x="162" y="1462"/>
                  <a:pt x="160" y="1458"/>
                  <a:pt x="158" y="1457"/>
                </a:cubicBezTo>
                <a:cubicBezTo>
                  <a:pt x="156" y="1456"/>
                  <a:pt x="144" y="1451"/>
                  <a:pt x="142" y="1451"/>
                </a:cubicBezTo>
                <a:cubicBezTo>
                  <a:pt x="141" y="1451"/>
                  <a:pt x="140" y="1451"/>
                  <a:pt x="140" y="1452"/>
                </a:cubicBezTo>
                <a:cubicBezTo>
                  <a:pt x="140" y="1454"/>
                  <a:pt x="141" y="1458"/>
                  <a:pt x="144" y="1458"/>
                </a:cubicBezTo>
                <a:cubicBezTo>
                  <a:pt x="144" y="1459"/>
                  <a:pt x="144" y="1459"/>
                  <a:pt x="144" y="1459"/>
                </a:cubicBezTo>
                <a:cubicBezTo>
                  <a:pt x="142" y="1460"/>
                  <a:pt x="139" y="1460"/>
                  <a:pt x="138" y="1460"/>
                </a:cubicBezTo>
                <a:cubicBezTo>
                  <a:pt x="138" y="1461"/>
                  <a:pt x="138" y="1461"/>
                  <a:pt x="137" y="1462"/>
                </a:cubicBezTo>
                <a:cubicBezTo>
                  <a:pt x="138" y="1464"/>
                  <a:pt x="138" y="1464"/>
                  <a:pt x="139" y="1465"/>
                </a:cubicBezTo>
                <a:cubicBezTo>
                  <a:pt x="139" y="1466"/>
                  <a:pt x="139" y="1466"/>
                  <a:pt x="139" y="1466"/>
                </a:cubicBezTo>
                <a:cubicBezTo>
                  <a:pt x="139" y="1466"/>
                  <a:pt x="139" y="1466"/>
                  <a:pt x="139" y="1466"/>
                </a:cubicBezTo>
                <a:cubicBezTo>
                  <a:pt x="134" y="1465"/>
                  <a:pt x="132" y="1461"/>
                  <a:pt x="127" y="1460"/>
                </a:cubicBezTo>
                <a:cubicBezTo>
                  <a:pt x="127" y="1458"/>
                  <a:pt x="118" y="1453"/>
                  <a:pt x="116" y="1454"/>
                </a:cubicBezTo>
                <a:cubicBezTo>
                  <a:pt x="115" y="1454"/>
                  <a:pt x="114" y="1454"/>
                  <a:pt x="114" y="1454"/>
                </a:cubicBezTo>
                <a:cubicBezTo>
                  <a:pt x="113" y="1456"/>
                  <a:pt x="114" y="1458"/>
                  <a:pt x="113" y="1460"/>
                </a:cubicBezTo>
                <a:cubicBezTo>
                  <a:pt x="113" y="1461"/>
                  <a:pt x="113" y="1461"/>
                  <a:pt x="113" y="1461"/>
                </a:cubicBezTo>
                <a:cubicBezTo>
                  <a:pt x="111" y="1460"/>
                  <a:pt x="107" y="1458"/>
                  <a:pt x="105" y="1459"/>
                </a:cubicBezTo>
                <a:cubicBezTo>
                  <a:pt x="105" y="1459"/>
                  <a:pt x="105" y="1459"/>
                  <a:pt x="105" y="1459"/>
                </a:cubicBezTo>
                <a:cubicBezTo>
                  <a:pt x="105" y="1460"/>
                  <a:pt x="105" y="1460"/>
                  <a:pt x="105" y="1460"/>
                </a:cubicBezTo>
                <a:cubicBezTo>
                  <a:pt x="102" y="1461"/>
                  <a:pt x="99" y="1460"/>
                  <a:pt x="97" y="1458"/>
                </a:cubicBezTo>
                <a:cubicBezTo>
                  <a:pt x="92" y="1458"/>
                  <a:pt x="93" y="1458"/>
                  <a:pt x="91" y="1460"/>
                </a:cubicBezTo>
                <a:cubicBezTo>
                  <a:pt x="91" y="1462"/>
                  <a:pt x="91" y="1463"/>
                  <a:pt x="94" y="1463"/>
                </a:cubicBezTo>
                <a:cubicBezTo>
                  <a:pt x="94" y="1465"/>
                  <a:pt x="94" y="1466"/>
                  <a:pt x="93" y="1466"/>
                </a:cubicBezTo>
                <a:cubicBezTo>
                  <a:pt x="94" y="1470"/>
                  <a:pt x="98" y="1472"/>
                  <a:pt x="101" y="1474"/>
                </a:cubicBezTo>
                <a:cubicBezTo>
                  <a:pt x="101" y="1475"/>
                  <a:pt x="101" y="1475"/>
                  <a:pt x="101" y="1475"/>
                </a:cubicBezTo>
                <a:cubicBezTo>
                  <a:pt x="95" y="1474"/>
                  <a:pt x="92" y="1470"/>
                  <a:pt x="88" y="1468"/>
                </a:cubicBezTo>
                <a:cubicBezTo>
                  <a:pt x="85" y="1466"/>
                  <a:pt x="82" y="1466"/>
                  <a:pt x="79" y="1465"/>
                </a:cubicBezTo>
                <a:cubicBezTo>
                  <a:pt x="76" y="1463"/>
                  <a:pt x="73" y="1461"/>
                  <a:pt x="70" y="1460"/>
                </a:cubicBezTo>
                <a:cubicBezTo>
                  <a:pt x="68" y="1460"/>
                  <a:pt x="68" y="1462"/>
                  <a:pt x="66" y="1461"/>
                </a:cubicBezTo>
                <a:cubicBezTo>
                  <a:pt x="63" y="1461"/>
                  <a:pt x="60" y="1457"/>
                  <a:pt x="57" y="1457"/>
                </a:cubicBezTo>
                <a:cubicBezTo>
                  <a:pt x="56" y="1457"/>
                  <a:pt x="56" y="1458"/>
                  <a:pt x="56" y="1459"/>
                </a:cubicBezTo>
                <a:cubicBezTo>
                  <a:pt x="55" y="1459"/>
                  <a:pt x="55" y="1459"/>
                  <a:pt x="55" y="1459"/>
                </a:cubicBezTo>
                <a:cubicBezTo>
                  <a:pt x="55" y="1460"/>
                  <a:pt x="55" y="1461"/>
                  <a:pt x="55" y="1462"/>
                </a:cubicBezTo>
                <a:cubicBezTo>
                  <a:pt x="53" y="1462"/>
                  <a:pt x="53" y="1462"/>
                  <a:pt x="53" y="1464"/>
                </a:cubicBezTo>
                <a:cubicBezTo>
                  <a:pt x="52" y="1466"/>
                  <a:pt x="56" y="1470"/>
                  <a:pt x="57" y="1472"/>
                </a:cubicBezTo>
                <a:cubicBezTo>
                  <a:pt x="59" y="1475"/>
                  <a:pt x="61" y="1478"/>
                  <a:pt x="63" y="1480"/>
                </a:cubicBezTo>
                <a:cubicBezTo>
                  <a:pt x="64" y="1480"/>
                  <a:pt x="65" y="1481"/>
                  <a:pt x="66" y="1481"/>
                </a:cubicBezTo>
                <a:cubicBezTo>
                  <a:pt x="67" y="1482"/>
                  <a:pt x="68" y="1485"/>
                  <a:pt x="70" y="1485"/>
                </a:cubicBezTo>
                <a:cubicBezTo>
                  <a:pt x="71" y="1485"/>
                  <a:pt x="72" y="1485"/>
                  <a:pt x="73" y="1485"/>
                </a:cubicBezTo>
                <a:cubicBezTo>
                  <a:pt x="73" y="1486"/>
                  <a:pt x="73" y="1486"/>
                  <a:pt x="74" y="1487"/>
                </a:cubicBezTo>
                <a:cubicBezTo>
                  <a:pt x="75" y="1487"/>
                  <a:pt x="77" y="1487"/>
                  <a:pt x="78" y="1487"/>
                </a:cubicBezTo>
                <a:cubicBezTo>
                  <a:pt x="78" y="1487"/>
                  <a:pt x="78" y="1487"/>
                  <a:pt x="78" y="1488"/>
                </a:cubicBezTo>
                <a:cubicBezTo>
                  <a:pt x="79" y="1488"/>
                  <a:pt x="79" y="1488"/>
                  <a:pt x="79" y="1488"/>
                </a:cubicBezTo>
                <a:cubicBezTo>
                  <a:pt x="79" y="1487"/>
                  <a:pt x="79" y="1487"/>
                  <a:pt x="79" y="1486"/>
                </a:cubicBezTo>
                <a:cubicBezTo>
                  <a:pt x="81" y="1486"/>
                  <a:pt x="81" y="1486"/>
                  <a:pt x="82" y="1486"/>
                </a:cubicBezTo>
                <a:cubicBezTo>
                  <a:pt x="82" y="1487"/>
                  <a:pt x="81" y="1487"/>
                  <a:pt x="81" y="1488"/>
                </a:cubicBezTo>
                <a:cubicBezTo>
                  <a:pt x="83" y="1490"/>
                  <a:pt x="82" y="1493"/>
                  <a:pt x="83" y="1496"/>
                </a:cubicBezTo>
                <a:cubicBezTo>
                  <a:pt x="84" y="1497"/>
                  <a:pt x="84" y="1498"/>
                  <a:pt x="85" y="1499"/>
                </a:cubicBezTo>
                <a:cubicBezTo>
                  <a:pt x="84" y="1499"/>
                  <a:pt x="83" y="1501"/>
                  <a:pt x="83" y="1502"/>
                </a:cubicBezTo>
                <a:cubicBezTo>
                  <a:pt x="84" y="1502"/>
                  <a:pt x="85" y="1504"/>
                  <a:pt x="85" y="1504"/>
                </a:cubicBezTo>
                <a:cubicBezTo>
                  <a:pt x="86" y="1507"/>
                  <a:pt x="84" y="1507"/>
                  <a:pt x="85" y="1510"/>
                </a:cubicBezTo>
                <a:cubicBezTo>
                  <a:pt x="83" y="1511"/>
                  <a:pt x="78" y="1510"/>
                  <a:pt x="77" y="1511"/>
                </a:cubicBezTo>
                <a:cubicBezTo>
                  <a:pt x="76" y="1511"/>
                  <a:pt x="76" y="1511"/>
                  <a:pt x="75" y="1512"/>
                </a:cubicBezTo>
                <a:cubicBezTo>
                  <a:pt x="75" y="1513"/>
                  <a:pt x="75" y="1513"/>
                  <a:pt x="75" y="1513"/>
                </a:cubicBezTo>
                <a:cubicBezTo>
                  <a:pt x="76" y="1513"/>
                  <a:pt x="77" y="1513"/>
                  <a:pt x="78" y="1514"/>
                </a:cubicBezTo>
                <a:cubicBezTo>
                  <a:pt x="79" y="1514"/>
                  <a:pt x="80" y="1513"/>
                  <a:pt x="82" y="1514"/>
                </a:cubicBezTo>
                <a:cubicBezTo>
                  <a:pt x="82" y="1514"/>
                  <a:pt x="82" y="1514"/>
                  <a:pt x="82" y="1514"/>
                </a:cubicBezTo>
                <a:cubicBezTo>
                  <a:pt x="82" y="1514"/>
                  <a:pt x="82" y="1514"/>
                  <a:pt x="82" y="1514"/>
                </a:cubicBezTo>
                <a:cubicBezTo>
                  <a:pt x="80" y="1514"/>
                  <a:pt x="77" y="1514"/>
                  <a:pt x="75" y="1514"/>
                </a:cubicBezTo>
                <a:cubicBezTo>
                  <a:pt x="75" y="1515"/>
                  <a:pt x="75" y="1515"/>
                  <a:pt x="75" y="1515"/>
                </a:cubicBezTo>
                <a:cubicBezTo>
                  <a:pt x="76" y="1515"/>
                  <a:pt x="79" y="1517"/>
                  <a:pt x="80" y="1515"/>
                </a:cubicBezTo>
                <a:cubicBezTo>
                  <a:pt x="82" y="1516"/>
                  <a:pt x="81" y="1516"/>
                  <a:pt x="82" y="1516"/>
                </a:cubicBezTo>
                <a:cubicBezTo>
                  <a:pt x="83" y="1517"/>
                  <a:pt x="85" y="1515"/>
                  <a:pt x="87" y="1516"/>
                </a:cubicBezTo>
                <a:cubicBezTo>
                  <a:pt x="87" y="1516"/>
                  <a:pt x="87" y="1516"/>
                  <a:pt x="87" y="1516"/>
                </a:cubicBezTo>
                <a:cubicBezTo>
                  <a:pt x="87" y="1517"/>
                  <a:pt x="87" y="1517"/>
                  <a:pt x="87" y="1517"/>
                </a:cubicBezTo>
                <a:cubicBezTo>
                  <a:pt x="87" y="1517"/>
                  <a:pt x="87" y="1517"/>
                  <a:pt x="87" y="1517"/>
                </a:cubicBezTo>
                <a:cubicBezTo>
                  <a:pt x="86" y="1518"/>
                  <a:pt x="86" y="1518"/>
                  <a:pt x="85" y="1518"/>
                </a:cubicBezTo>
                <a:cubicBezTo>
                  <a:pt x="85" y="1519"/>
                  <a:pt x="85" y="1518"/>
                  <a:pt x="85" y="1519"/>
                </a:cubicBezTo>
                <a:cubicBezTo>
                  <a:pt x="86" y="1519"/>
                  <a:pt x="87" y="1519"/>
                  <a:pt x="88" y="1518"/>
                </a:cubicBezTo>
                <a:cubicBezTo>
                  <a:pt x="88" y="1518"/>
                  <a:pt x="88" y="1518"/>
                  <a:pt x="88" y="1518"/>
                </a:cubicBezTo>
                <a:cubicBezTo>
                  <a:pt x="90" y="1518"/>
                  <a:pt x="90" y="1518"/>
                  <a:pt x="91" y="1517"/>
                </a:cubicBezTo>
                <a:cubicBezTo>
                  <a:pt x="91" y="1517"/>
                  <a:pt x="92" y="1518"/>
                  <a:pt x="93" y="1518"/>
                </a:cubicBezTo>
                <a:cubicBezTo>
                  <a:pt x="93" y="1518"/>
                  <a:pt x="93" y="1518"/>
                  <a:pt x="93" y="1518"/>
                </a:cubicBezTo>
                <a:cubicBezTo>
                  <a:pt x="93" y="1518"/>
                  <a:pt x="93" y="1518"/>
                  <a:pt x="93" y="1518"/>
                </a:cubicBezTo>
                <a:cubicBezTo>
                  <a:pt x="93" y="1516"/>
                  <a:pt x="93" y="1516"/>
                  <a:pt x="92" y="1515"/>
                </a:cubicBezTo>
                <a:cubicBezTo>
                  <a:pt x="93" y="1516"/>
                  <a:pt x="93" y="1516"/>
                  <a:pt x="94" y="1516"/>
                </a:cubicBezTo>
                <a:cubicBezTo>
                  <a:pt x="94" y="1515"/>
                  <a:pt x="94" y="1515"/>
                  <a:pt x="94" y="1514"/>
                </a:cubicBezTo>
                <a:cubicBezTo>
                  <a:pt x="94" y="1514"/>
                  <a:pt x="94" y="1514"/>
                  <a:pt x="94" y="1514"/>
                </a:cubicBezTo>
                <a:cubicBezTo>
                  <a:pt x="93" y="1513"/>
                  <a:pt x="93" y="1515"/>
                  <a:pt x="93" y="1515"/>
                </a:cubicBezTo>
                <a:cubicBezTo>
                  <a:pt x="93" y="1515"/>
                  <a:pt x="93" y="1515"/>
                  <a:pt x="93" y="1515"/>
                </a:cubicBezTo>
                <a:cubicBezTo>
                  <a:pt x="93" y="1511"/>
                  <a:pt x="92" y="1508"/>
                  <a:pt x="90" y="1505"/>
                </a:cubicBezTo>
                <a:cubicBezTo>
                  <a:pt x="90" y="1503"/>
                  <a:pt x="90" y="1503"/>
                  <a:pt x="90" y="1503"/>
                </a:cubicBezTo>
                <a:cubicBezTo>
                  <a:pt x="92" y="1504"/>
                  <a:pt x="97" y="1507"/>
                  <a:pt x="98" y="1505"/>
                </a:cubicBezTo>
                <a:cubicBezTo>
                  <a:pt x="98" y="1505"/>
                  <a:pt x="99" y="1506"/>
                  <a:pt x="99" y="1506"/>
                </a:cubicBezTo>
                <a:cubicBezTo>
                  <a:pt x="101" y="1506"/>
                  <a:pt x="101" y="1506"/>
                  <a:pt x="101" y="1505"/>
                </a:cubicBezTo>
                <a:cubicBezTo>
                  <a:pt x="102" y="1505"/>
                  <a:pt x="102" y="1505"/>
                  <a:pt x="103" y="1505"/>
                </a:cubicBezTo>
                <a:cubicBezTo>
                  <a:pt x="103" y="1504"/>
                  <a:pt x="103" y="1504"/>
                  <a:pt x="103" y="1505"/>
                </a:cubicBezTo>
                <a:cubicBezTo>
                  <a:pt x="104" y="1505"/>
                  <a:pt x="104" y="1505"/>
                  <a:pt x="104" y="1505"/>
                </a:cubicBezTo>
                <a:cubicBezTo>
                  <a:pt x="104" y="1505"/>
                  <a:pt x="104" y="1505"/>
                  <a:pt x="104" y="1505"/>
                </a:cubicBezTo>
                <a:cubicBezTo>
                  <a:pt x="103" y="1506"/>
                  <a:pt x="103" y="1505"/>
                  <a:pt x="102" y="1505"/>
                </a:cubicBezTo>
                <a:cubicBezTo>
                  <a:pt x="103" y="1506"/>
                  <a:pt x="103" y="1506"/>
                  <a:pt x="104" y="1507"/>
                </a:cubicBezTo>
                <a:cubicBezTo>
                  <a:pt x="103" y="1508"/>
                  <a:pt x="102" y="1508"/>
                  <a:pt x="101" y="1509"/>
                </a:cubicBezTo>
                <a:cubicBezTo>
                  <a:pt x="101" y="1509"/>
                  <a:pt x="101" y="1509"/>
                  <a:pt x="101" y="1509"/>
                </a:cubicBezTo>
                <a:cubicBezTo>
                  <a:pt x="101" y="1509"/>
                  <a:pt x="101" y="1509"/>
                  <a:pt x="101" y="1509"/>
                </a:cubicBezTo>
                <a:cubicBezTo>
                  <a:pt x="106" y="1509"/>
                  <a:pt x="104" y="1508"/>
                  <a:pt x="105" y="1507"/>
                </a:cubicBezTo>
                <a:cubicBezTo>
                  <a:pt x="106" y="1506"/>
                  <a:pt x="112" y="1505"/>
                  <a:pt x="113" y="1505"/>
                </a:cubicBezTo>
                <a:cubicBezTo>
                  <a:pt x="113" y="1505"/>
                  <a:pt x="113" y="1505"/>
                  <a:pt x="113" y="1505"/>
                </a:cubicBezTo>
                <a:cubicBezTo>
                  <a:pt x="113" y="1506"/>
                  <a:pt x="113" y="1506"/>
                  <a:pt x="113" y="1506"/>
                </a:cubicBezTo>
                <a:cubicBezTo>
                  <a:pt x="113" y="1506"/>
                  <a:pt x="113" y="1506"/>
                  <a:pt x="113" y="1506"/>
                </a:cubicBezTo>
                <a:cubicBezTo>
                  <a:pt x="112" y="1507"/>
                  <a:pt x="111" y="1507"/>
                  <a:pt x="110" y="1507"/>
                </a:cubicBezTo>
                <a:cubicBezTo>
                  <a:pt x="110" y="1508"/>
                  <a:pt x="110" y="1508"/>
                  <a:pt x="110" y="1509"/>
                </a:cubicBezTo>
                <a:cubicBezTo>
                  <a:pt x="111" y="1509"/>
                  <a:pt x="115" y="1509"/>
                  <a:pt x="116" y="1508"/>
                </a:cubicBezTo>
                <a:cubicBezTo>
                  <a:pt x="117" y="1508"/>
                  <a:pt x="118" y="1506"/>
                  <a:pt x="118" y="1505"/>
                </a:cubicBezTo>
                <a:cubicBezTo>
                  <a:pt x="120" y="1505"/>
                  <a:pt x="120" y="1505"/>
                  <a:pt x="120" y="1505"/>
                </a:cubicBezTo>
                <a:cubicBezTo>
                  <a:pt x="121" y="1505"/>
                  <a:pt x="121" y="1504"/>
                  <a:pt x="121" y="1503"/>
                </a:cubicBezTo>
                <a:cubicBezTo>
                  <a:pt x="123" y="1503"/>
                  <a:pt x="123" y="1503"/>
                  <a:pt x="123" y="1503"/>
                </a:cubicBezTo>
                <a:cubicBezTo>
                  <a:pt x="124" y="1503"/>
                  <a:pt x="125" y="1502"/>
                  <a:pt x="125" y="1501"/>
                </a:cubicBezTo>
                <a:cubicBezTo>
                  <a:pt x="128" y="1501"/>
                  <a:pt x="128" y="1501"/>
                  <a:pt x="128" y="1501"/>
                </a:cubicBezTo>
                <a:cubicBezTo>
                  <a:pt x="128" y="1501"/>
                  <a:pt x="129" y="1500"/>
                  <a:pt x="129" y="1500"/>
                </a:cubicBezTo>
                <a:cubicBezTo>
                  <a:pt x="129" y="1500"/>
                  <a:pt x="130" y="1500"/>
                  <a:pt x="131" y="1500"/>
                </a:cubicBezTo>
                <a:cubicBezTo>
                  <a:pt x="132" y="1500"/>
                  <a:pt x="131" y="1499"/>
                  <a:pt x="134" y="1499"/>
                </a:cubicBezTo>
                <a:cubicBezTo>
                  <a:pt x="134" y="1499"/>
                  <a:pt x="134" y="1499"/>
                  <a:pt x="134" y="1498"/>
                </a:cubicBezTo>
                <a:cubicBezTo>
                  <a:pt x="134" y="1498"/>
                  <a:pt x="134" y="1497"/>
                  <a:pt x="134" y="1497"/>
                </a:cubicBezTo>
                <a:cubicBezTo>
                  <a:pt x="130" y="1497"/>
                  <a:pt x="129" y="1499"/>
                  <a:pt x="127" y="1500"/>
                </a:cubicBezTo>
                <a:cubicBezTo>
                  <a:pt x="125" y="1500"/>
                  <a:pt x="125" y="1499"/>
                  <a:pt x="123" y="1500"/>
                </a:cubicBezTo>
                <a:cubicBezTo>
                  <a:pt x="122" y="1501"/>
                  <a:pt x="120" y="1502"/>
                  <a:pt x="118" y="1503"/>
                </a:cubicBezTo>
                <a:cubicBezTo>
                  <a:pt x="118" y="1503"/>
                  <a:pt x="118" y="1503"/>
                  <a:pt x="117" y="1503"/>
                </a:cubicBezTo>
                <a:cubicBezTo>
                  <a:pt x="117" y="1503"/>
                  <a:pt x="117" y="1503"/>
                  <a:pt x="117" y="1503"/>
                </a:cubicBezTo>
                <a:cubicBezTo>
                  <a:pt x="117" y="1503"/>
                  <a:pt x="117" y="1503"/>
                  <a:pt x="117" y="1503"/>
                </a:cubicBezTo>
                <a:cubicBezTo>
                  <a:pt x="117" y="1500"/>
                  <a:pt x="119" y="1502"/>
                  <a:pt x="120" y="1501"/>
                </a:cubicBezTo>
                <a:cubicBezTo>
                  <a:pt x="120" y="1501"/>
                  <a:pt x="120" y="1500"/>
                  <a:pt x="121" y="1500"/>
                </a:cubicBezTo>
                <a:cubicBezTo>
                  <a:pt x="121" y="1500"/>
                  <a:pt x="122" y="1500"/>
                  <a:pt x="122" y="1500"/>
                </a:cubicBezTo>
                <a:cubicBezTo>
                  <a:pt x="123" y="1500"/>
                  <a:pt x="123" y="1499"/>
                  <a:pt x="123" y="1498"/>
                </a:cubicBezTo>
                <a:cubicBezTo>
                  <a:pt x="125" y="1498"/>
                  <a:pt x="125" y="1498"/>
                  <a:pt x="125" y="1498"/>
                </a:cubicBezTo>
                <a:cubicBezTo>
                  <a:pt x="126" y="1498"/>
                  <a:pt x="126" y="1497"/>
                  <a:pt x="126" y="1497"/>
                </a:cubicBezTo>
                <a:cubicBezTo>
                  <a:pt x="129" y="1498"/>
                  <a:pt x="129" y="1496"/>
                  <a:pt x="131" y="1495"/>
                </a:cubicBezTo>
                <a:cubicBezTo>
                  <a:pt x="131" y="1495"/>
                  <a:pt x="131" y="1495"/>
                  <a:pt x="131" y="1496"/>
                </a:cubicBezTo>
                <a:cubicBezTo>
                  <a:pt x="132" y="1496"/>
                  <a:pt x="133" y="1496"/>
                  <a:pt x="134" y="1496"/>
                </a:cubicBezTo>
                <a:cubicBezTo>
                  <a:pt x="134" y="1495"/>
                  <a:pt x="134" y="1494"/>
                  <a:pt x="134" y="1493"/>
                </a:cubicBezTo>
                <a:cubicBezTo>
                  <a:pt x="135" y="1494"/>
                  <a:pt x="135" y="1494"/>
                  <a:pt x="136" y="1494"/>
                </a:cubicBezTo>
                <a:cubicBezTo>
                  <a:pt x="137" y="1494"/>
                  <a:pt x="138" y="1493"/>
                  <a:pt x="139" y="1493"/>
                </a:cubicBezTo>
                <a:cubicBezTo>
                  <a:pt x="140" y="1492"/>
                  <a:pt x="140" y="1492"/>
                  <a:pt x="141" y="1491"/>
                </a:cubicBezTo>
                <a:cubicBezTo>
                  <a:pt x="143" y="1490"/>
                  <a:pt x="144" y="1491"/>
                  <a:pt x="146" y="1491"/>
                </a:cubicBezTo>
                <a:cubicBezTo>
                  <a:pt x="148" y="1494"/>
                  <a:pt x="150" y="1494"/>
                  <a:pt x="152" y="1496"/>
                </a:cubicBezTo>
                <a:cubicBezTo>
                  <a:pt x="155" y="1499"/>
                  <a:pt x="157" y="1502"/>
                  <a:pt x="161" y="1505"/>
                </a:cubicBezTo>
                <a:cubicBezTo>
                  <a:pt x="161" y="1505"/>
                  <a:pt x="162" y="1505"/>
                  <a:pt x="163" y="1506"/>
                </a:cubicBezTo>
                <a:cubicBezTo>
                  <a:pt x="164" y="1507"/>
                  <a:pt x="165" y="1509"/>
                  <a:pt x="167" y="1510"/>
                </a:cubicBezTo>
                <a:cubicBezTo>
                  <a:pt x="168" y="1510"/>
                  <a:pt x="169" y="1510"/>
                  <a:pt x="169" y="1510"/>
                </a:cubicBezTo>
                <a:cubicBezTo>
                  <a:pt x="170" y="1510"/>
                  <a:pt x="169" y="1510"/>
                  <a:pt x="170" y="1509"/>
                </a:cubicBezTo>
                <a:cubicBezTo>
                  <a:pt x="170" y="1508"/>
                  <a:pt x="167" y="1498"/>
                  <a:pt x="167" y="1496"/>
                </a:cubicBezTo>
                <a:cubicBezTo>
                  <a:pt x="166" y="1495"/>
                  <a:pt x="164" y="1493"/>
                  <a:pt x="165" y="1491"/>
                </a:cubicBezTo>
                <a:cubicBezTo>
                  <a:pt x="165" y="1491"/>
                  <a:pt x="166" y="1490"/>
                  <a:pt x="166" y="1490"/>
                </a:cubicBezTo>
                <a:cubicBezTo>
                  <a:pt x="165" y="1489"/>
                  <a:pt x="165" y="1489"/>
                  <a:pt x="164" y="1489"/>
                </a:cubicBezTo>
                <a:cubicBezTo>
                  <a:pt x="164" y="1488"/>
                  <a:pt x="164" y="1488"/>
                  <a:pt x="165" y="1488"/>
                </a:cubicBezTo>
                <a:cubicBezTo>
                  <a:pt x="166" y="1488"/>
                  <a:pt x="167" y="1488"/>
                  <a:pt x="168" y="1489"/>
                </a:cubicBezTo>
                <a:cubicBezTo>
                  <a:pt x="168" y="1489"/>
                  <a:pt x="168" y="1488"/>
                  <a:pt x="169" y="1488"/>
                </a:cubicBezTo>
                <a:cubicBezTo>
                  <a:pt x="169" y="1488"/>
                  <a:pt x="169" y="1488"/>
                  <a:pt x="169" y="1489"/>
                </a:cubicBezTo>
                <a:cubicBezTo>
                  <a:pt x="172" y="1490"/>
                  <a:pt x="172" y="1487"/>
                  <a:pt x="174" y="1488"/>
                </a:cubicBezTo>
                <a:cubicBezTo>
                  <a:pt x="174" y="1488"/>
                  <a:pt x="175" y="1489"/>
                  <a:pt x="176" y="1489"/>
                </a:cubicBezTo>
                <a:cubicBezTo>
                  <a:pt x="178" y="1490"/>
                  <a:pt x="183" y="1490"/>
                  <a:pt x="185" y="1490"/>
                </a:cubicBezTo>
                <a:cubicBezTo>
                  <a:pt x="188" y="1489"/>
                  <a:pt x="190" y="1492"/>
                  <a:pt x="193" y="1491"/>
                </a:cubicBezTo>
                <a:cubicBezTo>
                  <a:pt x="194" y="1491"/>
                  <a:pt x="195" y="1491"/>
                  <a:pt x="196" y="1492"/>
                </a:cubicBezTo>
                <a:cubicBezTo>
                  <a:pt x="196" y="1493"/>
                  <a:pt x="196" y="1492"/>
                  <a:pt x="196" y="1493"/>
                </a:cubicBezTo>
                <a:cubicBezTo>
                  <a:pt x="192" y="1496"/>
                  <a:pt x="190" y="1502"/>
                  <a:pt x="188" y="1506"/>
                </a:cubicBezTo>
                <a:cubicBezTo>
                  <a:pt x="188" y="1507"/>
                  <a:pt x="187" y="1507"/>
                  <a:pt x="187" y="1508"/>
                </a:cubicBezTo>
                <a:cubicBezTo>
                  <a:pt x="187" y="1510"/>
                  <a:pt x="187" y="1511"/>
                  <a:pt x="187" y="1513"/>
                </a:cubicBezTo>
                <a:cubicBezTo>
                  <a:pt x="187" y="1513"/>
                  <a:pt x="187" y="1512"/>
                  <a:pt x="186" y="1513"/>
                </a:cubicBezTo>
                <a:cubicBezTo>
                  <a:pt x="187" y="1514"/>
                  <a:pt x="187" y="1514"/>
                  <a:pt x="187" y="1514"/>
                </a:cubicBezTo>
                <a:cubicBezTo>
                  <a:pt x="186" y="1515"/>
                  <a:pt x="185" y="1515"/>
                  <a:pt x="184" y="1517"/>
                </a:cubicBezTo>
                <a:cubicBezTo>
                  <a:pt x="184" y="1517"/>
                  <a:pt x="184" y="1517"/>
                  <a:pt x="184" y="1517"/>
                </a:cubicBezTo>
                <a:cubicBezTo>
                  <a:pt x="184" y="1517"/>
                  <a:pt x="184" y="1516"/>
                  <a:pt x="184" y="1515"/>
                </a:cubicBezTo>
                <a:cubicBezTo>
                  <a:pt x="182" y="1516"/>
                  <a:pt x="182" y="1517"/>
                  <a:pt x="182" y="1519"/>
                </a:cubicBezTo>
                <a:cubicBezTo>
                  <a:pt x="181" y="1519"/>
                  <a:pt x="181" y="1519"/>
                  <a:pt x="180" y="1520"/>
                </a:cubicBezTo>
                <a:cubicBezTo>
                  <a:pt x="180" y="1520"/>
                  <a:pt x="180" y="1520"/>
                  <a:pt x="180" y="1521"/>
                </a:cubicBezTo>
                <a:cubicBezTo>
                  <a:pt x="179" y="1521"/>
                  <a:pt x="178" y="1521"/>
                  <a:pt x="177" y="1521"/>
                </a:cubicBezTo>
                <a:cubicBezTo>
                  <a:pt x="175" y="1523"/>
                  <a:pt x="172" y="1524"/>
                  <a:pt x="171" y="1528"/>
                </a:cubicBezTo>
                <a:cubicBezTo>
                  <a:pt x="170" y="1528"/>
                  <a:pt x="169" y="1528"/>
                  <a:pt x="168" y="1529"/>
                </a:cubicBezTo>
                <a:cubicBezTo>
                  <a:pt x="166" y="1530"/>
                  <a:pt x="163" y="1532"/>
                  <a:pt x="160" y="1531"/>
                </a:cubicBezTo>
                <a:cubicBezTo>
                  <a:pt x="160" y="1532"/>
                  <a:pt x="160" y="1532"/>
                  <a:pt x="160" y="1533"/>
                </a:cubicBezTo>
                <a:cubicBezTo>
                  <a:pt x="160" y="1533"/>
                  <a:pt x="154" y="1536"/>
                  <a:pt x="154" y="1536"/>
                </a:cubicBezTo>
                <a:cubicBezTo>
                  <a:pt x="154" y="1537"/>
                  <a:pt x="154" y="1537"/>
                  <a:pt x="154" y="1537"/>
                </a:cubicBezTo>
                <a:cubicBezTo>
                  <a:pt x="151" y="1537"/>
                  <a:pt x="149" y="1540"/>
                  <a:pt x="147" y="1541"/>
                </a:cubicBezTo>
                <a:cubicBezTo>
                  <a:pt x="144" y="1542"/>
                  <a:pt x="141" y="1542"/>
                  <a:pt x="138" y="1543"/>
                </a:cubicBezTo>
                <a:cubicBezTo>
                  <a:pt x="137" y="1543"/>
                  <a:pt x="131" y="1544"/>
                  <a:pt x="130" y="1544"/>
                </a:cubicBezTo>
                <a:cubicBezTo>
                  <a:pt x="129" y="1544"/>
                  <a:pt x="128" y="1546"/>
                  <a:pt x="127" y="1546"/>
                </a:cubicBezTo>
                <a:cubicBezTo>
                  <a:pt x="126" y="1546"/>
                  <a:pt x="125" y="1545"/>
                  <a:pt x="123" y="1546"/>
                </a:cubicBezTo>
                <a:cubicBezTo>
                  <a:pt x="123" y="1546"/>
                  <a:pt x="121" y="1548"/>
                  <a:pt x="121" y="1548"/>
                </a:cubicBezTo>
                <a:cubicBezTo>
                  <a:pt x="118" y="1549"/>
                  <a:pt x="116" y="1548"/>
                  <a:pt x="114" y="1549"/>
                </a:cubicBezTo>
                <a:cubicBezTo>
                  <a:pt x="111" y="1550"/>
                  <a:pt x="108" y="1552"/>
                  <a:pt x="105" y="1553"/>
                </a:cubicBezTo>
                <a:cubicBezTo>
                  <a:pt x="102" y="1555"/>
                  <a:pt x="98" y="1555"/>
                  <a:pt x="95" y="1556"/>
                </a:cubicBezTo>
                <a:cubicBezTo>
                  <a:pt x="91" y="1558"/>
                  <a:pt x="87" y="1561"/>
                  <a:pt x="83" y="1563"/>
                </a:cubicBezTo>
                <a:cubicBezTo>
                  <a:pt x="82" y="1564"/>
                  <a:pt x="81" y="1564"/>
                  <a:pt x="80" y="1565"/>
                </a:cubicBezTo>
                <a:cubicBezTo>
                  <a:pt x="80" y="1565"/>
                  <a:pt x="80" y="1565"/>
                  <a:pt x="80" y="1565"/>
                </a:cubicBezTo>
                <a:cubicBezTo>
                  <a:pt x="79" y="1566"/>
                  <a:pt x="77" y="1568"/>
                  <a:pt x="76" y="1568"/>
                </a:cubicBezTo>
                <a:cubicBezTo>
                  <a:pt x="72" y="1571"/>
                  <a:pt x="67" y="1573"/>
                  <a:pt x="65" y="1578"/>
                </a:cubicBezTo>
                <a:cubicBezTo>
                  <a:pt x="65" y="1580"/>
                  <a:pt x="65" y="1581"/>
                  <a:pt x="65" y="1582"/>
                </a:cubicBezTo>
                <a:cubicBezTo>
                  <a:pt x="64" y="1585"/>
                  <a:pt x="63" y="1587"/>
                  <a:pt x="64" y="1589"/>
                </a:cubicBezTo>
                <a:cubicBezTo>
                  <a:pt x="67" y="1589"/>
                  <a:pt x="68" y="1589"/>
                  <a:pt x="70" y="1589"/>
                </a:cubicBezTo>
                <a:cubicBezTo>
                  <a:pt x="74" y="1589"/>
                  <a:pt x="74" y="1589"/>
                  <a:pt x="74" y="1589"/>
                </a:cubicBezTo>
                <a:cubicBezTo>
                  <a:pt x="75" y="1589"/>
                  <a:pt x="74" y="1587"/>
                  <a:pt x="74" y="1586"/>
                </a:cubicBezTo>
                <a:cubicBezTo>
                  <a:pt x="76" y="1584"/>
                  <a:pt x="80" y="1582"/>
                  <a:pt x="82" y="1580"/>
                </a:cubicBezTo>
                <a:cubicBezTo>
                  <a:pt x="82" y="1578"/>
                  <a:pt x="82" y="1578"/>
                  <a:pt x="82" y="1578"/>
                </a:cubicBezTo>
                <a:cubicBezTo>
                  <a:pt x="83" y="1576"/>
                  <a:pt x="87" y="1575"/>
                  <a:pt x="89" y="1574"/>
                </a:cubicBezTo>
                <a:cubicBezTo>
                  <a:pt x="90" y="1574"/>
                  <a:pt x="90" y="1572"/>
                  <a:pt x="91" y="1572"/>
                </a:cubicBezTo>
                <a:cubicBezTo>
                  <a:pt x="92" y="1572"/>
                  <a:pt x="92" y="1572"/>
                  <a:pt x="93" y="1572"/>
                </a:cubicBezTo>
                <a:cubicBezTo>
                  <a:pt x="94" y="1571"/>
                  <a:pt x="95" y="1570"/>
                  <a:pt x="95" y="1569"/>
                </a:cubicBezTo>
                <a:cubicBezTo>
                  <a:pt x="96" y="1569"/>
                  <a:pt x="97" y="1569"/>
                  <a:pt x="98" y="1568"/>
                </a:cubicBezTo>
                <a:cubicBezTo>
                  <a:pt x="99" y="1568"/>
                  <a:pt x="99" y="1567"/>
                  <a:pt x="100" y="1566"/>
                </a:cubicBezTo>
                <a:cubicBezTo>
                  <a:pt x="101" y="1565"/>
                  <a:pt x="101" y="1566"/>
                  <a:pt x="101" y="1566"/>
                </a:cubicBezTo>
                <a:cubicBezTo>
                  <a:pt x="102" y="1566"/>
                  <a:pt x="104" y="1564"/>
                  <a:pt x="105" y="1564"/>
                </a:cubicBezTo>
                <a:cubicBezTo>
                  <a:pt x="109" y="1562"/>
                  <a:pt x="119" y="1560"/>
                  <a:pt x="121" y="1556"/>
                </a:cubicBezTo>
                <a:cubicBezTo>
                  <a:pt x="126" y="1557"/>
                  <a:pt x="131" y="1555"/>
                  <a:pt x="135" y="1553"/>
                </a:cubicBezTo>
                <a:cubicBezTo>
                  <a:pt x="138" y="1553"/>
                  <a:pt x="138" y="1553"/>
                  <a:pt x="138" y="1553"/>
                </a:cubicBezTo>
                <a:cubicBezTo>
                  <a:pt x="139" y="1553"/>
                  <a:pt x="139" y="1552"/>
                  <a:pt x="140" y="1551"/>
                </a:cubicBezTo>
                <a:cubicBezTo>
                  <a:pt x="141" y="1551"/>
                  <a:pt x="141" y="1551"/>
                  <a:pt x="141" y="1551"/>
                </a:cubicBezTo>
                <a:cubicBezTo>
                  <a:pt x="143" y="1551"/>
                  <a:pt x="145" y="1550"/>
                  <a:pt x="147" y="1549"/>
                </a:cubicBezTo>
                <a:cubicBezTo>
                  <a:pt x="152" y="1549"/>
                  <a:pt x="152" y="1549"/>
                  <a:pt x="152" y="1549"/>
                </a:cubicBezTo>
                <a:cubicBezTo>
                  <a:pt x="155" y="1548"/>
                  <a:pt x="162" y="1547"/>
                  <a:pt x="164" y="1544"/>
                </a:cubicBezTo>
                <a:cubicBezTo>
                  <a:pt x="165" y="1544"/>
                  <a:pt x="165" y="1544"/>
                  <a:pt x="165" y="1544"/>
                </a:cubicBezTo>
                <a:cubicBezTo>
                  <a:pt x="165" y="1542"/>
                  <a:pt x="165" y="1542"/>
                  <a:pt x="165" y="1542"/>
                </a:cubicBezTo>
                <a:cubicBezTo>
                  <a:pt x="167" y="1542"/>
                  <a:pt x="168" y="1542"/>
                  <a:pt x="169" y="1541"/>
                </a:cubicBezTo>
                <a:cubicBezTo>
                  <a:pt x="170" y="1541"/>
                  <a:pt x="170" y="1541"/>
                  <a:pt x="170" y="1542"/>
                </a:cubicBezTo>
                <a:cubicBezTo>
                  <a:pt x="170" y="1542"/>
                  <a:pt x="170" y="1542"/>
                  <a:pt x="170" y="1542"/>
                </a:cubicBezTo>
                <a:cubicBezTo>
                  <a:pt x="170" y="1545"/>
                  <a:pt x="167" y="1545"/>
                  <a:pt x="166" y="1546"/>
                </a:cubicBezTo>
                <a:cubicBezTo>
                  <a:pt x="165" y="1547"/>
                  <a:pt x="165" y="1548"/>
                  <a:pt x="165" y="1549"/>
                </a:cubicBezTo>
                <a:cubicBezTo>
                  <a:pt x="165" y="1549"/>
                  <a:pt x="164" y="1549"/>
                  <a:pt x="163" y="1550"/>
                </a:cubicBezTo>
                <a:cubicBezTo>
                  <a:pt x="164" y="1551"/>
                  <a:pt x="163" y="1550"/>
                  <a:pt x="164" y="1551"/>
                </a:cubicBezTo>
                <a:cubicBezTo>
                  <a:pt x="165" y="1551"/>
                  <a:pt x="165" y="1551"/>
                  <a:pt x="165" y="1550"/>
                </a:cubicBezTo>
                <a:cubicBezTo>
                  <a:pt x="166" y="1550"/>
                  <a:pt x="166" y="1550"/>
                  <a:pt x="166" y="1549"/>
                </a:cubicBezTo>
                <a:cubicBezTo>
                  <a:pt x="167" y="1549"/>
                  <a:pt x="167" y="1549"/>
                  <a:pt x="167" y="1549"/>
                </a:cubicBezTo>
                <a:cubicBezTo>
                  <a:pt x="167" y="1547"/>
                  <a:pt x="167" y="1547"/>
                  <a:pt x="167" y="1547"/>
                </a:cubicBezTo>
                <a:cubicBezTo>
                  <a:pt x="169" y="1547"/>
                  <a:pt x="169" y="1547"/>
                  <a:pt x="170" y="1546"/>
                </a:cubicBezTo>
                <a:cubicBezTo>
                  <a:pt x="170" y="1546"/>
                  <a:pt x="170" y="1546"/>
                  <a:pt x="170" y="1546"/>
                </a:cubicBezTo>
                <a:cubicBezTo>
                  <a:pt x="170" y="1549"/>
                  <a:pt x="167" y="1549"/>
                  <a:pt x="166" y="1552"/>
                </a:cubicBezTo>
                <a:cubicBezTo>
                  <a:pt x="164" y="1552"/>
                  <a:pt x="164" y="1551"/>
                  <a:pt x="163" y="1550"/>
                </a:cubicBezTo>
                <a:cubicBezTo>
                  <a:pt x="162" y="1551"/>
                  <a:pt x="161" y="1551"/>
                  <a:pt x="160" y="1552"/>
                </a:cubicBezTo>
                <a:cubicBezTo>
                  <a:pt x="160" y="1552"/>
                  <a:pt x="160" y="1552"/>
                  <a:pt x="160" y="1553"/>
                </a:cubicBezTo>
                <a:cubicBezTo>
                  <a:pt x="159" y="1554"/>
                  <a:pt x="158" y="1553"/>
                  <a:pt x="158" y="1554"/>
                </a:cubicBezTo>
                <a:cubicBezTo>
                  <a:pt x="157" y="1554"/>
                  <a:pt x="158" y="1554"/>
                  <a:pt x="157" y="1554"/>
                </a:cubicBezTo>
                <a:cubicBezTo>
                  <a:pt x="158" y="1554"/>
                  <a:pt x="160" y="1554"/>
                  <a:pt x="161" y="1554"/>
                </a:cubicBezTo>
                <a:cubicBezTo>
                  <a:pt x="161" y="1555"/>
                  <a:pt x="161" y="1554"/>
                  <a:pt x="161" y="1555"/>
                </a:cubicBezTo>
                <a:cubicBezTo>
                  <a:pt x="160" y="1555"/>
                  <a:pt x="160" y="1556"/>
                  <a:pt x="159" y="1556"/>
                </a:cubicBezTo>
                <a:cubicBezTo>
                  <a:pt x="159" y="1557"/>
                  <a:pt x="159" y="1557"/>
                  <a:pt x="159" y="1558"/>
                </a:cubicBezTo>
                <a:cubicBezTo>
                  <a:pt x="158" y="1559"/>
                  <a:pt x="151" y="1563"/>
                  <a:pt x="150" y="1564"/>
                </a:cubicBezTo>
                <a:cubicBezTo>
                  <a:pt x="149" y="1564"/>
                  <a:pt x="149" y="1564"/>
                  <a:pt x="149" y="1564"/>
                </a:cubicBezTo>
                <a:cubicBezTo>
                  <a:pt x="150" y="1563"/>
                  <a:pt x="149" y="1561"/>
                  <a:pt x="150" y="1560"/>
                </a:cubicBezTo>
                <a:cubicBezTo>
                  <a:pt x="151" y="1558"/>
                  <a:pt x="152" y="1559"/>
                  <a:pt x="152" y="1556"/>
                </a:cubicBezTo>
                <a:cubicBezTo>
                  <a:pt x="149" y="1556"/>
                  <a:pt x="149" y="1556"/>
                  <a:pt x="149" y="1556"/>
                </a:cubicBezTo>
                <a:cubicBezTo>
                  <a:pt x="148" y="1557"/>
                  <a:pt x="148" y="1557"/>
                  <a:pt x="148" y="1558"/>
                </a:cubicBezTo>
                <a:cubicBezTo>
                  <a:pt x="145" y="1560"/>
                  <a:pt x="141" y="1561"/>
                  <a:pt x="138" y="1563"/>
                </a:cubicBezTo>
                <a:cubicBezTo>
                  <a:pt x="138" y="1563"/>
                  <a:pt x="138" y="1564"/>
                  <a:pt x="138" y="1565"/>
                </a:cubicBezTo>
                <a:cubicBezTo>
                  <a:pt x="133" y="1564"/>
                  <a:pt x="126" y="1575"/>
                  <a:pt x="118" y="1576"/>
                </a:cubicBezTo>
                <a:cubicBezTo>
                  <a:pt x="118" y="1577"/>
                  <a:pt x="118" y="1577"/>
                  <a:pt x="118" y="1578"/>
                </a:cubicBezTo>
                <a:cubicBezTo>
                  <a:pt x="117" y="1578"/>
                  <a:pt x="117" y="1578"/>
                  <a:pt x="116" y="1577"/>
                </a:cubicBezTo>
                <a:cubicBezTo>
                  <a:pt x="113" y="1581"/>
                  <a:pt x="107" y="1583"/>
                  <a:pt x="103" y="1586"/>
                </a:cubicBezTo>
                <a:cubicBezTo>
                  <a:pt x="101" y="1587"/>
                  <a:pt x="100" y="1589"/>
                  <a:pt x="98" y="1588"/>
                </a:cubicBezTo>
                <a:cubicBezTo>
                  <a:pt x="94" y="1588"/>
                  <a:pt x="92" y="1584"/>
                  <a:pt x="92" y="1581"/>
                </a:cubicBezTo>
                <a:cubicBezTo>
                  <a:pt x="91" y="1581"/>
                  <a:pt x="91" y="1581"/>
                  <a:pt x="91" y="1581"/>
                </a:cubicBezTo>
                <a:cubicBezTo>
                  <a:pt x="90" y="1581"/>
                  <a:pt x="89" y="1581"/>
                  <a:pt x="88" y="1581"/>
                </a:cubicBezTo>
                <a:cubicBezTo>
                  <a:pt x="88" y="1584"/>
                  <a:pt x="92" y="1595"/>
                  <a:pt x="90" y="1597"/>
                </a:cubicBezTo>
                <a:cubicBezTo>
                  <a:pt x="90" y="1601"/>
                  <a:pt x="86" y="1601"/>
                  <a:pt x="83" y="1603"/>
                </a:cubicBezTo>
                <a:cubicBezTo>
                  <a:pt x="82" y="1604"/>
                  <a:pt x="82" y="1605"/>
                  <a:pt x="81" y="1605"/>
                </a:cubicBezTo>
                <a:cubicBezTo>
                  <a:pt x="81" y="1606"/>
                  <a:pt x="81" y="1607"/>
                  <a:pt x="81" y="1607"/>
                </a:cubicBezTo>
                <a:cubicBezTo>
                  <a:pt x="77" y="1608"/>
                  <a:pt x="73" y="1613"/>
                  <a:pt x="71" y="1616"/>
                </a:cubicBezTo>
                <a:cubicBezTo>
                  <a:pt x="69" y="1615"/>
                  <a:pt x="69" y="1614"/>
                  <a:pt x="67" y="1614"/>
                </a:cubicBezTo>
                <a:cubicBezTo>
                  <a:pt x="67" y="1614"/>
                  <a:pt x="56" y="1615"/>
                  <a:pt x="55" y="1615"/>
                </a:cubicBezTo>
                <a:cubicBezTo>
                  <a:pt x="54" y="1616"/>
                  <a:pt x="54" y="1617"/>
                  <a:pt x="54" y="1618"/>
                </a:cubicBezTo>
                <a:cubicBezTo>
                  <a:pt x="55" y="1618"/>
                  <a:pt x="57" y="1618"/>
                  <a:pt x="59" y="1618"/>
                </a:cubicBezTo>
                <a:cubicBezTo>
                  <a:pt x="61" y="1620"/>
                  <a:pt x="62" y="1622"/>
                  <a:pt x="67" y="1622"/>
                </a:cubicBezTo>
                <a:cubicBezTo>
                  <a:pt x="67" y="1624"/>
                  <a:pt x="67" y="1624"/>
                  <a:pt x="66" y="1625"/>
                </a:cubicBezTo>
                <a:cubicBezTo>
                  <a:pt x="65" y="1625"/>
                  <a:pt x="66" y="1625"/>
                  <a:pt x="65" y="1625"/>
                </a:cubicBezTo>
                <a:cubicBezTo>
                  <a:pt x="65" y="1625"/>
                  <a:pt x="65" y="1625"/>
                  <a:pt x="65" y="1625"/>
                </a:cubicBezTo>
                <a:cubicBezTo>
                  <a:pt x="64" y="1625"/>
                  <a:pt x="64" y="1625"/>
                  <a:pt x="64" y="1625"/>
                </a:cubicBezTo>
                <a:cubicBezTo>
                  <a:pt x="65" y="1627"/>
                  <a:pt x="66" y="1626"/>
                  <a:pt x="66" y="1628"/>
                </a:cubicBezTo>
                <a:cubicBezTo>
                  <a:pt x="67" y="1628"/>
                  <a:pt x="66" y="1628"/>
                  <a:pt x="66" y="1629"/>
                </a:cubicBezTo>
                <a:cubicBezTo>
                  <a:pt x="67" y="1630"/>
                  <a:pt x="68" y="1630"/>
                  <a:pt x="69" y="1630"/>
                </a:cubicBezTo>
                <a:cubicBezTo>
                  <a:pt x="69" y="1633"/>
                  <a:pt x="69" y="1633"/>
                  <a:pt x="69" y="1633"/>
                </a:cubicBezTo>
                <a:cubicBezTo>
                  <a:pt x="73" y="1633"/>
                  <a:pt x="74" y="1638"/>
                  <a:pt x="77" y="1640"/>
                </a:cubicBezTo>
                <a:cubicBezTo>
                  <a:pt x="80" y="1642"/>
                  <a:pt x="83" y="1641"/>
                  <a:pt x="86" y="1643"/>
                </a:cubicBezTo>
                <a:cubicBezTo>
                  <a:pt x="87" y="1641"/>
                  <a:pt x="87" y="1642"/>
                  <a:pt x="89" y="1641"/>
                </a:cubicBezTo>
                <a:cubicBezTo>
                  <a:pt x="91" y="1640"/>
                  <a:pt x="90" y="1638"/>
                  <a:pt x="91" y="1636"/>
                </a:cubicBezTo>
                <a:cubicBezTo>
                  <a:pt x="91" y="1636"/>
                  <a:pt x="91" y="1636"/>
                  <a:pt x="92" y="1637"/>
                </a:cubicBezTo>
                <a:cubicBezTo>
                  <a:pt x="93" y="1637"/>
                  <a:pt x="93" y="1637"/>
                  <a:pt x="94" y="1636"/>
                </a:cubicBezTo>
                <a:cubicBezTo>
                  <a:pt x="94" y="1635"/>
                  <a:pt x="94" y="1636"/>
                  <a:pt x="94" y="1635"/>
                </a:cubicBezTo>
                <a:cubicBezTo>
                  <a:pt x="94" y="1635"/>
                  <a:pt x="94" y="1635"/>
                  <a:pt x="93" y="1634"/>
                </a:cubicBezTo>
                <a:cubicBezTo>
                  <a:pt x="93" y="1634"/>
                  <a:pt x="93" y="1633"/>
                  <a:pt x="94" y="1633"/>
                </a:cubicBezTo>
                <a:cubicBezTo>
                  <a:pt x="94" y="1632"/>
                  <a:pt x="94" y="1632"/>
                  <a:pt x="94" y="1632"/>
                </a:cubicBezTo>
                <a:cubicBezTo>
                  <a:pt x="95" y="1632"/>
                  <a:pt x="94" y="1633"/>
                  <a:pt x="95" y="1634"/>
                </a:cubicBezTo>
                <a:cubicBezTo>
                  <a:pt x="95" y="1634"/>
                  <a:pt x="95" y="1634"/>
                  <a:pt x="96" y="1634"/>
                </a:cubicBezTo>
                <a:cubicBezTo>
                  <a:pt x="96" y="1631"/>
                  <a:pt x="94" y="1630"/>
                  <a:pt x="93" y="1629"/>
                </a:cubicBezTo>
                <a:cubicBezTo>
                  <a:pt x="93" y="1627"/>
                  <a:pt x="93" y="1626"/>
                  <a:pt x="94" y="1626"/>
                </a:cubicBezTo>
                <a:cubicBezTo>
                  <a:pt x="94" y="1625"/>
                  <a:pt x="94" y="1625"/>
                  <a:pt x="94" y="1625"/>
                </a:cubicBezTo>
                <a:cubicBezTo>
                  <a:pt x="95" y="1625"/>
                  <a:pt x="95" y="1625"/>
                  <a:pt x="95" y="1625"/>
                </a:cubicBezTo>
                <a:cubicBezTo>
                  <a:pt x="95" y="1626"/>
                  <a:pt x="96" y="1628"/>
                  <a:pt x="97" y="1629"/>
                </a:cubicBezTo>
                <a:cubicBezTo>
                  <a:pt x="98" y="1627"/>
                  <a:pt x="96" y="1625"/>
                  <a:pt x="95" y="1623"/>
                </a:cubicBezTo>
                <a:cubicBezTo>
                  <a:pt x="95" y="1621"/>
                  <a:pt x="97" y="1621"/>
                  <a:pt x="97" y="1620"/>
                </a:cubicBezTo>
                <a:cubicBezTo>
                  <a:pt x="98" y="1618"/>
                  <a:pt x="97" y="1615"/>
                  <a:pt x="98" y="1613"/>
                </a:cubicBezTo>
                <a:cubicBezTo>
                  <a:pt x="99" y="1611"/>
                  <a:pt x="101" y="1612"/>
                  <a:pt x="102" y="1610"/>
                </a:cubicBezTo>
                <a:cubicBezTo>
                  <a:pt x="102" y="1609"/>
                  <a:pt x="102" y="1609"/>
                  <a:pt x="101" y="1609"/>
                </a:cubicBezTo>
                <a:cubicBezTo>
                  <a:pt x="101" y="1605"/>
                  <a:pt x="104" y="1606"/>
                  <a:pt x="106" y="1604"/>
                </a:cubicBezTo>
                <a:cubicBezTo>
                  <a:pt x="107" y="1603"/>
                  <a:pt x="108" y="1602"/>
                  <a:pt x="109" y="1601"/>
                </a:cubicBezTo>
                <a:cubicBezTo>
                  <a:pt x="114" y="1598"/>
                  <a:pt x="118" y="1595"/>
                  <a:pt x="123" y="1593"/>
                </a:cubicBezTo>
                <a:cubicBezTo>
                  <a:pt x="124" y="1592"/>
                  <a:pt x="125" y="1591"/>
                  <a:pt x="126" y="1590"/>
                </a:cubicBezTo>
                <a:cubicBezTo>
                  <a:pt x="128" y="1590"/>
                  <a:pt x="128" y="1591"/>
                  <a:pt x="130" y="1590"/>
                </a:cubicBezTo>
                <a:cubicBezTo>
                  <a:pt x="130" y="1589"/>
                  <a:pt x="131" y="1588"/>
                  <a:pt x="131" y="1587"/>
                </a:cubicBezTo>
                <a:cubicBezTo>
                  <a:pt x="133" y="1587"/>
                  <a:pt x="133" y="1587"/>
                  <a:pt x="133" y="1587"/>
                </a:cubicBezTo>
                <a:cubicBezTo>
                  <a:pt x="134" y="1587"/>
                  <a:pt x="138" y="1585"/>
                  <a:pt x="139" y="1585"/>
                </a:cubicBezTo>
                <a:cubicBezTo>
                  <a:pt x="139" y="1584"/>
                  <a:pt x="139" y="1583"/>
                  <a:pt x="140" y="1583"/>
                </a:cubicBezTo>
                <a:cubicBezTo>
                  <a:pt x="142" y="1583"/>
                  <a:pt x="142" y="1583"/>
                  <a:pt x="142" y="1583"/>
                </a:cubicBezTo>
                <a:cubicBezTo>
                  <a:pt x="143" y="1582"/>
                  <a:pt x="144" y="1581"/>
                  <a:pt x="145" y="1580"/>
                </a:cubicBezTo>
                <a:cubicBezTo>
                  <a:pt x="146" y="1580"/>
                  <a:pt x="146" y="1580"/>
                  <a:pt x="147" y="1580"/>
                </a:cubicBezTo>
                <a:cubicBezTo>
                  <a:pt x="148" y="1579"/>
                  <a:pt x="150" y="1577"/>
                  <a:pt x="151" y="1576"/>
                </a:cubicBezTo>
                <a:cubicBezTo>
                  <a:pt x="151" y="1576"/>
                  <a:pt x="152" y="1577"/>
                  <a:pt x="152" y="1577"/>
                </a:cubicBezTo>
                <a:cubicBezTo>
                  <a:pt x="154" y="1576"/>
                  <a:pt x="156" y="1573"/>
                  <a:pt x="157" y="1572"/>
                </a:cubicBezTo>
                <a:cubicBezTo>
                  <a:pt x="158" y="1572"/>
                  <a:pt x="159" y="1572"/>
                  <a:pt x="159" y="1572"/>
                </a:cubicBezTo>
                <a:cubicBezTo>
                  <a:pt x="160" y="1571"/>
                  <a:pt x="160" y="1570"/>
                  <a:pt x="161" y="1570"/>
                </a:cubicBezTo>
                <a:cubicBezTo>
                  <a:pt x="162" y="1570"/>
                  <a:pt x="162" y="1570"/>
                  <a:pt x="162" y="1570"/>
                </a:cubicBezTo>
                <a:cubicBezTo>
                  <a:pt x="162" y="1569"/>
                  <a:pt x="163" y="1569"/>
                  <a:pt x="163" y="1568"/>
                </a:cubicBezTo>
                <a:cubicBezTo>
                  <a:pt x="163" y="1568"/>
                  <a:pt x="165" y="1568"/>
                  <a:pt x="165" y="1567"/>
                </a:cubicBezTo>
                <a:cubicBezTo>
                  <a:pt x="166" y="1567"/>
                  <a:pt x="166" y="1566"/>
                  <a:pt x="166" y="1565"/>
                </a:cubicBezTo>
                <a:cubicBezTo>
                  <a:pt x="168" y="1564"/>
                  <a:pt x="170" y="1564"/>
                  <a:pt x="171" y="1563"/>
                </a:cubicBezTo>
                <a:cubicBezTo>
                  <a:pt x="172" y="1562"/>
                  <a:pt x="172" y="1561"/>
                  <a:pt x="173" y="1560"/>
                </a:cubicBezTo>
                <a:cubicBezTo>
                  <a:pt x="174" y="1559"/>
                  <a:pt x="176" y="1559"/>
                  <a:pt x="176" y="1558"/>
                </a:cubicBezTo>
                <a:cubicBezTo>
                  <a:pt x="177" y="1556"/>
                  <a:pt x="177" y="1555"/>
                  <a:pt x="178" y="1554"/>
                </a:cubicBezTo>
                <a:cubicBezTo>
                  <a:pt x="179" y="1553"/>
                  <a:pt x="180" y="1553"/>
                  <a:pt x="181" y="1551"/>
                </a:cubicBezTo>
                <a:cubicBezTo>
                  <a:pt x="181" y="1550"/>
                  <a:pt x="181" y="1550"/>
                  <a:pt x="181" y="1550"/>
                </a:cubicBezTo>
                <a:cubicBezTo>
                  <a:pt x="185" y="1549"/>
                  <a:pt x="186" y="1546"/>
                  <a:pt x="188" y="1543"/>
                </a:cubicBezTo>
                <a:cubicBezTo>
                  <a:pt x="189" y="1542"/>
                  <a:pt x="191" y="1541"/>
                  <a:pt x="192" y="1539"/>
                </a:cubicBezTo>
                <a:cubicBezTo>
                  <a:pt x="192" y="1537"/>
                  <a:pt x="192" y="1537"/>
                  <a:pt x="192" y="1537"/>
                </a:cubicBezTo>
                <a:cubicBezTo>
                  <a:pt x="193" y="1536"/>
                  <a:pt x="196" y="1535"/>
                  <a:pt x="197" y="1533"/>
                </a:cubicBezTo>
                <a:cubicBezTo>
                  <a:pt x="198" y="1531"/>
                  <a:pt x="198" y="1529"/>
                  <a:pt x="201" y="1527"/>
                </a:cubicBezTo>
                <a:cubicBezTo>
                  <a:pt x="201" y="1526"/>
                  <a:pt x="201" y="1526"/>
                  <a:pt x="201" y="1526"/>
                </a:cubicBezTo>
                <a:cubicBezTo>
                  <a:pt x="201" y="1526"/>
                  <a:pt x="201" y="1526"/>
                  <a:pt x="201" y="1526"/>
                </a:cubicBezTo>
                <a:cubicBezTo>
                  <a:pt x="202" y="1527"/>
                  <a:pt x="201" y="1529"/>
                  <a:pt x="201" y="1530"/>
                </a:cubicBezTo>
                <a:cubicBezTo>
                  <a:pt x="202" y="1531"/>
                  <a:pt x="202" y="1531"/>
                  <a:pt x="203" y="1532"/>
                </a:cubicBezTo>
                <a:cubicBezTo>
                  <a:pt x="203" y="1533"/>
                  <a:pt x="203" y="1533"/>
                  <a:pt x="203" y="1533"/>
                </a:cubicBezTo>
                <a:cubicBezTo>
                  <a:pt x="202" y="1533"/>
                  <a:pt x="202" y="1533"/>
                  <a:pt x="202" y="1533"/>
                </a:cubicBezTo>
                <a:cubicBezTo>
                  <a:pt x="202" y="1533"/>
                  <a:pt x="202" y="1533"/>
                  <a:pt x="202" y="1533"/>
                </a:cubicBezTo>
                <a:cubicBezTo>
                  <a:pt x="202" y="1533"/>
                  <a:pt x="202" y="1533"/>
                  <a:pt x="202" y="1533"/>
                </a:cubicBezTo>
                <a:cubicBezTo>
                  <a:pt x="202" y="1535"/>
                  <a:pt x="202" y="1535"/>
                  <a:pt x="202" y="1535"/>
                </a:cubicBezTo>
                <a:cubicBezTo>
                  <a:pt x="205" y="1534"/>
                  <a:pt x="204" y="1535"/>
                  <a:pt x="206" y="1536"/>
                </a:cubicBezTo>
                <a:cubicBezTo>
                  <a:pt x="208" y="1537"/>
                  <a:pt x="209" y="1535"/>
                  <a:pt x="210" y="1535"/>
                </a:cubicBezTo>
                <a:cubicBezTo>
                  <a:pt x="211" y="1535"/>
                  <a:pt x="211" y="1535"/>
                  <a:pt x="211" y="1535"/>
                </a:cubicBezTo>
                <a:cubicBezTo>
                  <a:pt x="211" y="1536"/>
                  <a:pt x="211" y="1536"/>
                  <a:pt x="211" y="1536"/>
                </a:cubicBezTo>
                <a:cubicBezTo>
                  <a:pt x="212" y="1536"/>
                  <a:pt x="214" y="1537"/>
                  <a:pt x="215" y="1537"/>
                </a:cubicBezTo>
                <a:cubicBezTo>
                  <a:pt x="215" y="1537"/>
                  <a:pt x="215" y="1537"/>
                  <a:pt x="215" y="1538"/>
                </a:cubicBezTo>
                <a:cubicBezTo>
                  <a:pt x="216" y="1538"/>
                  <a:pt x="216" y="1537"/>
                  <a:pt x="217" y="1537"/>
                </a:cubicBezTo>
                <a:cubicBezTo>
                  <a:pt x="217" y="1537"/>
                  <a:pt x="217" y="1538"/>
                  <a:pt x="217" y="1538"/>
                </a:cubicBezTo>
                <a:cubicBezTo>
                  <a:pt x="219" y="1539"/>
                  <a:pt x="220" y="1536"/>
                  <a:pt x="222" y="1538"/>
                </a:cubicBezTo>
                <a:cubicBezTo>
                  <a:pt x="223" y="1538"/>
                  <a:pt x="223" y="1538"/>
                  <a:pt x="223" y="1538"/>
                </a:cubicBezTo>
                <a:cubicBezTo>
                  <a:pt x="223" y="1536"/>
                  <a:pt x="223" y="1536"/>
                  <a:pt x="223" y="1536"/>
                </a:cubicBezTo>
                <a:cubicBezTo>
                  <a:pt x="224" y="1537"/>
                  <a:pt x="224" y="1537"/>
                  <a:pt x="225" y="1537"/>
                </a:cubicBezTo>
                <a:cubicBezTo>
                  <a:pt x="226" y="1536"/>
                  <a:pt x="226" y="1535"/>
                  <a:pt x="227" y="1534"/>
                </a:cubicBezTo>
                <a:cubicBezTo>
                  <a:pt x="228" y="1533"/>
                  <a:pt x="230" y="1534"/>
                  <a:pt x="232" y="1533"/>
                </a:cubicBezTo>
                <a:cubicBezTo>
                  <a:pt x="233" y="1533"/>
                  <a:pt x="233" y="1531"/>
                  <a:pt x="234" y="1531"/>
                </a:cubicBezTo>
                <a:cubicBezTo>
                  <a:pt x="236" y="1530"/>
                  <a:pt x="238" y="1530"/>
                  <a:pt x="239" y="1529"/>
                </a:cubicBezTo>
                <a:cubicBezTo>
                  <a:pt x="240" y="1528"/>
                  <a:pt x="240" y="1527"/>
                  <a:pt x="241" y="1527"/>
                </a:cubicBezTo>
                <a:cubicBezTo>
                  <a:pt x="242" y="1527"/>
                  <a:pt x="242" y="1527"/>
                  <a:pt x="243" y="1527"/>
                </a:cubicBezTo>
                <a:cubicBezTo>
                  <a:pt x="244" y="1526"/>
                  <a:pt x="245" y="1525"/>
                  <a:pt x="246" y="1524"/>
                </a:cubicBezTo>
                <a:cubicBezTo>
                  <a:pt x="246" y="1524"/>
                  <a:pt x="246" y="1524"/>
                  <a:pt x="246" y="1524"/>
                </a:cubicBezTo>
                <a:cubicBezTo>
                  <a:pt x="249" y="1524"/>
                  <a:pt x="250" y="1522"/>
                  <a:pt x="252" y="1520"/>
                </a:cubicBezTo>
                <a:cubicBezTo>
                  <a:pt x="253" y="1520"/>
                  <a:pt x="253" y="1520"/>
                  <a:pt x="253" y="1520"/>
                </a:cubicBezTo>
                <a:cubicBezTo>
                  <a:pt x="253" y="1521"/>
                  <a:pt x="253" y="1521"/>
                  <a:pt x="252" y="1521"/>
                </a:cubicBezTo>
                <a:cubicBezTo>
                  <a:pt x="253" y="1522"/>
                  <a:pt x="253" y="1522"/>
                  <a:pt x="253" y="1522"/>
                </a:cubicBezTo>
                <a:cubicBezTo>
                  <a:pt x="253" y="1522"/>
                  <a:pt x="259" y="1522"/>
                  <a:pt x="260" y="1522"/>
                </a:cubicBezTo>
                <a:cubicBezTo>
                  <a:pt x="261" y="1522"/>
                  <a:pt x="261" y="1522"/>
                  <a:pt x="261" y="1522"/>
                </a:cubicBezTo>
                <a:cubicBezTo>
                  <a:pt x="261" y="1520"/>
                  <a:pt x="261" y="1518"/>
                  <a:pt x="261" y="1516"/>
                </a:cubicBezTo>
                <a:cubicBezTo>
                  <a:pt x="260" y="1517"/>
                  <a:pt x="260" y="1517"/>
                  <a:pt x="260" y="1517"/>
                </a:cubicBezTo>
                <a:cubicBezTo>
                  <a:pt x="260" y="1517"/>
                  <a:pt x="260" y="1517"/>
                  <a:pt x="260" y="1517"/>
                </a:cubicBezTo>
                <a:cubicBezTo>
                  <a:pt x="260" y="1516"/>
                  <a:pt x="261" y="1514"/>
                  <a:pt x="263" y="1515"/>
                </a:cubicBezTo>
                <a:cubicBezTo>
                  <a:pt x="263" y="1514"/>
                  <a:pt x="263" y="1513"/>
                  <a:pt x="264" y="1513"/>
                </a:cubicBezTo>
                <a:cubicBezTo>
                  <a:pt x="264" y="1513"/>
                  <a:pt x="264" y="1513"/>
                  <a:pt x="264" y="1513"/>
                </a:cubicBezTo>
                <a:cubicBezTo>
                  <a:pt x="265" y="1513"/>
                  <a:pt x="265" y="1514"/>
                  <a:pt x="266" y="1514"/>
                </a:cubicBezTo>
                <a:cubicBezTo>
                  <a:pt x="267" y="1514"/>
                  <a:pt x="268" y="1514"/>
                  <a:pt x="269" y="1515"/>
                </a:cubicBezTo>
                <a:cubicBezTo>
                  <a:pt x="269" y="1515"/>
                  <a:pt x="269" y="1515"/>
                  <a:pt x="269" y="1516"/>
                </a:cubicBezTo>
                <a:cubicBezTo>
                  <a:pt x="269" y="1517"/>
                  <a:pt x="265" y="1519"/>
                  <a:pt x="263" y="1519"/>
                </a:cubicBezTo>
                <a:cubicBezTo>
                  <a:pt x="263" y="1518"/>
                  <a:pt x="263" y="1517"/>
                  <a:pt x="263" y="1517"/>
                </a:cubicBezTo>
                <a:cubicBezTo>
                  <a:pt x="263" y="1516"/>
                  <a:pt x="263" y="1516"/>
                  <a:pt x="263" y="1516"/>
                </a:cubicBezTo>
                <a:cubicBezTo>
                  <a:pt x="262" y="1518"/>
                  <a:pt x="262" y="1520"/>
                  <a:pt x="263" y="1522"/>
                </a:cubicBezTo>
                <a:cubicBezTo>
                  <a:pt x="263" y="1523"/>
                  <a:pt x="263" y="1523"/>
                  <a:pt x="263" y="1523"/>
                </a:cubicBezTo>
                <a:cubicBezTo>
                  <a:pt x="263" y="1522"/>
                  <a:pt x="263" y="1521"/>
                  <a:pt x="264" y="1520"/>
                </a:cubicBezTo>
                <a:cubicBezTo>
                  <a:pt x="264" y="1520"/>
                  <a:pt x="270" y="1525"/>
                  <a:pt x="273" y="1522"/>
                </a:cubicBezTo>
                <a:cubicBezTo>
                  <a:pt x="275" y="1522"/>
                  <a:pt x="273" y="1522"/>
                  <a:pt x="274" y="1523"/>
                </a:cubicBezTo>
                <a:cubicBezTo>
                  <a:pt x="275" y="1523"/>
                  <a:pt x="275" y="1522"/>
                  <a:pt x="276" y="1523"/>
                </a:cubicBezTo>
                <a:cubicBezTo>
                  <a:pt x="278" y="1523"/>
                  <a:pt x="279" y="1523"/>
                  <a:pt x="279" y="1521"/>
                </a:cubicBezTo>
                <a:cubicBezTo>
                  <a:pt x="280" y="1521"/>
                  <a:pt x="280" y="1522"/>
                  <a:pt x="280" y="1523"/>
                </a:cubicBezTo>
                <a:cubicBezTo>
                  <a:pt x="281" y="1523"/>
                  <a:pt x="281" y="1523"/>
                  <a:pt x="282" y="1523"/>
                </a:cubicBezTo>
                <a:cubicBezTo>
                  <a:pt x="283" y="1523"/>
                  <a:pt x="284" y="1523"/>
                  <a:pt x="285" y="1522"/>
                </a:cubicBezTo>
                <a:cubicBezTo>
                  <a:pt x="286" y="1521"/>
                  <a:pt x="285" y="1522"/>
                  <a:pt x="286" y="1521"/>
                </a:cubicBezTo>
                <a:cubicBezTo>
                  <a:pt x="288" y="1520"/>
                  <a:pt x="287" y="1519"/>
                  <a:pt x="289" y="1521"/>
                </a:cubicBezTo>
                <a:cubicBezTo>
                  <a:pt x="290" y="1521"/>
                  <a:pt x="290" y="1520"/>
                  <a:pt x="291" y="1519"/>
                </a:cubicBezTo>
                <a:cubicBezTo>
                  <a:pt x="293" y="1519"/>
                  <a:pt x="294" y="1520"/>
                  <a:pt x="295" y="1521"/>
                </a:cubicBezTo>
                <a:cubicBezTo>
                  <a:pt x="296" y="1521"/>
                  <a:pt x="296" y="1521"/>
                  <a:pt x="297" y="1520"/>
                </a:cubicBezTo>
                <a:cubicBezTo>
                  <a:pt x="297" y="1520"/>
                  <a:pt x="297" y="1520"/>
                  <a:pt x="297" y="1519"/>
                </a:cubicBezTo>
                <a:cubicBezTo>
                  <a:pt x="299" y="1519"/>
                  <a:pt x="299" y="1520"/>
                  <a:pt x="299" y="1520"/>
                </a:cubicBezTo>
                <a:cubicBezTo>
                  <a:pt x="300" y="1520"/>
                  <a:pt x="300" y="1520"/>
                  <a:pt x="301" y="1520"/>
                </a:cubicBezTo>
                <a:cubicBezTo>
                  <a:pt x="301" y="1519"/>
                  <a:pt x="301" y="1519"/>
                  <a:pt x="301" y="1518"/>
                </a:cubicBezTo>
                <a:cubicBezTo>
                  <a:pt x="302" y="1518"/>
                  <a:pt x="302" y="1518"/>
                  <a:pt x="302" y="1518"/>
                </a:cubicBezTo>
                <a:cubicBezTo>
                  <a:pt x="302" y="1519"/>
                  <a:pt x="301" y="1520"/>
                  <a:pt x="301" y="1521"/>
                </a:cubicBezTo>
                <a:cubicBezTo>
                  <a:pt x="302" y="1521"/>
                  <a:pt x="302" y="1521"/>
                  <a:pt x="302" y="1522"/>
                </a:cubicBezTo>
                <a:cubicBezTo>
                  <a:pt x="303" y="1521"/>
                  <a:pt x="303" y="1521"/>
                  <a:pt x="303" y="1521"/>
                </a:cubicBezTo>
                <a:cubicBezTo>
                  <a:pt x="303" y="1520"/>
                  <a:pt x="303" y="1519"/>
                  <a:pt x="303" y="1519"/>
                </a:cubicBezTo>
                <a:cubicBezTo>
                  <a:pt x="304" y="1518"/>
                  <a:pt x="305" y="1518"/>
                  <a:pt x="306" y="1518"/>
                </a:cubicBezTo>
                <a:cubicBezTo>
                  <a:pt x="307" y="1521"/>
                  <a:pt x="307" y="1520"/>
                  <a:pt x="309" y="1523"/>
                </a:cubicBezTo>
                <a:cubicBezTo>
                  <a:pt x="310" y="1523"/>
                  <a:pt x="310" y="1524"/>
                  <a:pt x="310" y="1524"/>
                </a:cubicBezTo>
                <a:cubicBezTo>
                  <a:pt x="310" y="1526"/>
                  <a:pt x="310" y="1526"/>
                  <a:pt x="310" y="1526"/>
                </a:cubicBezTo>
                <a:cubicBezTo>
                  <a:pt x="311" y="1527"/>
                  <a:pt x="312" y="1526"/>
                  <a:pt x="313" y="1525"/>
                </a:cubicBezTo>
                <a:cubicBezTo>
                  <a:pt x="314" y="1525"/>
                  <a:pt x="314" y="1525"/>
                  <a:pt x="314" y="1525"/>
                </a:cubicBezTo>
                <a:cubicBezTo>
                  <a:pt x="313" y="1528"/>
                  <a:pt x="309" y="1530"/>
                  <a:pt x="306" y="1532"/>
                </a:cubicBezTo>
                <a:cubicBezTo>
                  <a:pt x="306" y="1533"/>
                  <a:pt x="306" y="1533"/>
                  <a:pt x="307" y="1533"/>
                </a:cubicBezTo>
                <a:cubicBezTo>
                  <a:pt x="307" y="1534"/>
                  <a:pt x="306" y="1535"/>
                  <a:pt x="305" y="1536"/>
                </a:cubicBezTo>
                <a:cubicBezTo>
                  <a:pt x="305" y="1537"/>
                  <a:pt x="305" y="1539"/>
                  <a:pt x="305" y="1539"/>
                </a:cubicBezTo>
                <a:cubicBezTo>
                  <a:pt x="306" y="1542"/>
                  <a:pt x="309" y="1541"/>
                  <a:pt x="312" y="1542"/>
                </a:cubicBezTo>
                <a:cubicBezTo>
                  <a:pt x="312" y="1542"/>
                  <a:pt x="313" y="1543"/>
                  <a:pt x="313" y="1544"/>
                </a:cubicBezTo>
                <a:cubicBezTo>
                  <a:pt x="313" y="1544"/>
                  <a:pt x="313" y="1545"/>
                  <a:pt x="313" y="1546"/>
                </a:cubicBezTo>
                <a:cubicBezTo>
                  <a:pt x="313" y="1546"/>
                  <a:pt x="313" y="1547"/>
                  <a:pt x="313" y="1547"/>
                </a:cubicBezTo>
                <a:cubicBezTo>
                  <a:pt x="314" y="1547"/>
                  <a:pt x="314" y="1547"/>
                  <a:pt x="314" y="1547"/>
                </a:cubicBezTo>
                <a:cubicBezTo>
                  <a:pt x="316" y="1547"/>
                  <a:pt x="316" y="1546"/>
                  <a:pt x="318" y="1545"/>
                </a:cubicBezTo>
                <a:cubicBezTo>
                  <a:pt x="320" y="1545"/>
                  <a:pt x="323" y="1547"/>
                  <a:pt x="324" y="1546"/>
                </a:cubicBezTo>
                <a:cubicBezTo>
                  <a:pt x="325" y="1546"/>
                  <a:pt x="325" y="1545"/>
                  <a:pt x="325" y="1543"/>
                </a:cubicBezTo>
                <a:cubicBezTo>
                  <a:pt x="326" y="1543"/>
                  <a:pt x="327" y="1544"/>
                  <a:pt x="327" y="1544"/>
                </a:cubicBezTo>
                <a:cubicBezTo>
                  <a:pt x="329" y="1544"/>
                  <a:pt x="329" y="1543"/>
                  <a:pt x="330" y="1543"/>
                </a:cubicBezTo>
                <a:cubicBezTo>
                  <a:pt x="330" y="1542"/>
                  <a:pt x="330" y="1542"/>
                  <a:pt x="330" y="1542"/>
                </a:cubicBezTo>
                <a:cubicBezTo>
                  <a:pt x="330" y="1542"/>
                  <a:pt x="331" y="1543"/>
                  <a:pt x="331" y="1543"/>
                </a:cubicBezTo>
                <a:cubicBezTo>
                  <a:pt x="336" y="1543"/>
                  <a:pt x="338" y="1542"/>
                  <a:pt x="340" y="1539"/>
                </a:cubicBezTo>
                <a:cubicBezTo>
                  <a:pt x="341" y="1539"/>
                  <a:pt x="341" y="1539"/>
                  <a:pt x="341" y="1538"/>
                </a:cubicBezTo>
                <a:cubicBezTo>
                  <a:pt x="342" y="1538"/>
                  <a:pt x="342" y="1538"/>
                  <a:pt x="342" y="1538"/>
                </a:cubicBezTo>
                <a:cubicBezTo>
                  <a:pt x="341" y="1543"/>
                  <a:pt x="337" y="1544"/>
                  <a:pt x="335" y="1547"/>
                </a:cubicBezTo>
                <a:cubicBezTo>
                  <a:pt x="334" y="1549"/>
                  <a:pt x="334" y="1550"/>
                  <a:pt x="333" y="1551"/>
                </a:cubicBezTo>
                <a:cubicBezTo>
                  <a:pt x="333" y="1553"/>
                  <a:pt x="333" y="1552"/>
                  <a:pt x="333" y="1554"/>
                </a:cubicBezTo>
                <a:cubicBezTo>
                  <a:pt x="334" y="1554"/>
                  <a:pt x="334" y="1555"/>
                  <a:pt x="335" y="1555"/>
                </a:cubicBezTo>
                <a:cubicBezTo>
                  <a:pt x="337" y="1556"/>
                  <a:pt x="339" y="1557"/>
                  <a:pt x="341" y="1557"/>
                </a:cubicBezTo>
                <a:cubicBezTo>
                  <a:pt x="342" y="1557"/>
                  <a:pt x="344" y="1555"/>
                  <a:pt x="345" y="1556"/>
                </a:cubicBezTo>
                <a:cubicBezTo>
                  <a:pt x="348" y="1556"/>
                  <a:pt x="348" y="1555"/>
                  <a:pt x="349" y="1554"/>
                </a:cubicBezTo>
                <a:cubicBezTo>
                  <a:pt x="350" y="1553"/>
                  <a:pt x="352" y="1553"/>
                  <a:pt x="354" y="1553"/>
                </a:cubicBezTo>
                <a:cubicBezTo>
                  <a:pt x="354" y="1552"/>
                  <a:pt x="354" y="1551"/>
                  <a:pt x="355" y="1550"/>
                </a:cubicBezTo>
                <a:cubicBezTo>
                  <a:pt x="357" y="1548"/>
                  <a:pt x="360" y="1547"/>
                  <a:pt x="361" y="1545"/>
                </a:cubicBezTo>
                <a:cubicBezTo>
                  <a:pt x="365" y="1545"/>
                  <a:pt x="365" y="1545"/>
                  <a:pt x="368" y="1544"/>
                </a:cubicBezTo>
                <a:cubicBezTo>
                  <a:pt x="368" y="1545"/>
                  <a:pt x="370" y="1548"/>
                  <a:pt x="371" y="1549"/>
                </a:cubicBezTo>
                <a:cubicBezTo>
                  <a:pt x="371" y="1551"/>
                  <a:pt x="369" y="1551"/>
                  <a:pt x="368" y="1553"/>
                </a:cubicBezTo>
                <a:cubicBezTo>
                  <a:pt x="366" y="1554"/>
                  <a:pt x="365" y="1556"/>
                  <a:pt x="364" y="1557"/>
                </a:cubicBezTo>
                <a:cubicBezTo>
                  <a:pt x="362" y="1559"/>
                  <a:pt x="359" y="1561"/>
                  <a:pt x="357" y="1563"/>
                </a:cubicBezTo>
                <a:cubicBezTo>
                  <a:pt x="356" y="1564"/>
                  <a:pt x="356" y="1567"/>
                  <a:pt x="355" y="1568"/>
                </a:cubicBezTo>
                <a:cubicBezTo>
                  <a:pt x="355" y="1569"/>
                  <a:pt x="356" y="1569"/>
                  <a:pt x="357" y="1570"/>
                </a:cubicBezTo>
                <a:cubicBezTo>
                  <a:pt x="361" y="1570"/>
                  <a:pt x="365" y="1571"/>
                  <a:pt x="369" y="1569"/>
                </a:cubicBezTo>
                <a:cubicBezTo>
                  <a:pt x="371" y="1568"/>
                  <a:pt x="369" y="1565"/>
                  <a:pt x="372" y="1564"/>
                </a:cubicBezTo>
                <a:cubicBezTo>
                  <a:pt x="373" y="1564"/>
                  <a:pt x="374" y="1564"/>
                  <a:pt x="375" y="1564"/>
                </a:cubicBezTo>
                <a:cubicBezTo>
                  <a:pt x="375" y="1564"/>
                  <a:pt x="376" y="1562"/>
                  <a:pt x="376" y="1562"/>
                </a:cubicBezTo>
                <a:cubicBezTo>
                  <a:pt x="377" y="1562"/>
                  <a:pt x="377" y="1562"/>
                  <a:pt x="377" y="1562"/>
                </a:cubicBezTo>
                <a:cubicBezTo>
                  <a:pt x="378" y="1563"/>
                  <a:pt x="378" y="1566"/>
                  <a:pt x="379" y="1567"/>
                </a:cubicBezTo>
                <a:cubicBezTo>
                  <a:pt x="379" y="1568"/>
                  <a:pt x="379" y="1568"/>
                  <a:pt x="379" y="1568"/>
                </a:cubicBezTo>
                <a:cubicBezTo>
                  <a:pt x="380" y="1568"/>
                  <a:pt x="380" y="1568"/>
                  <a:pt x="380" y="1568"/>
                </a:cubicBezTo>
                <a:cubicBezTo>
                  <a:pt x="379" y="1566"/>
                  <a:pt x="379" y="1563"/>
                  <a:pt x="380" y="1561"/>
                </a:cubicBezTo>
                <a:cubicBezTo>
                  <a:pt x="381" y="1560"/>
                  <a:pt x="382" y="1559"/>
                  <a:pt x="383" y="1558"/>
                </a:cubicBezTo>
                <a:cubicBezTo>
                  <a:pt x="383" y="1557"/>
                  <a:pt x="383" y="1557"/>
                  <a:pt x="383" y="1557"/>
                </a:cubicBezTo>
                <a:cubicBezTo>
                  <a:pt x="383" y="1557"/>
                  <a:pt x="383" y="1557"/>
                  <a:pt x="383" y="1557"/>
                </a:cubicBezTo>
                <a:cubicBezTo>
                  <a:pt x="381" y="1557"/>
                  <a:pt x="381" y="1558"/>
                  <a:pt x="380" y="1559"/>
                </a:cubicBezTo>
                <a:cubicBezTo>
                  <a:pt x="380" y="1559"/>
                  <a:pt x="380" y="1559"/>
                  <a:pt x="380" y="1559"/>
                </a:cubicBezTo>
                <a:cubicBezTo>
                  <a:pt x="380" y="1559"/>
                  <a:pt x="380" y="1559"/>
                  <a:pt x="380" y="1559"/>
                </a:cubicBezTo>
                <a:cubicBezTo>
                  <a:pt x="380" y="1558"/>
                  <a:pt x="380" y="1557"/>
                  <a:pt x="380" y="1555"/>
                </a:cubicBezTo>
                <a:cubicBezTo>
                  <a:pt x="381" y="1555"/>
                  <a:pt x="381" y="1554"/>
                  <a:pt x="382" y="1553"/>
                </a:cubicBezTo>
                <a:cubicBezTo>
                  <a:pt x="383" y="1553"/>
                  <a:pt x="383" y="1553"/>
                  <a:pt x="383" y="1553"/>
                </a:cubicBezTo>
                <a:cubicBezTo>
                  <a:pt x="383" y="1556"/>
                  <a:pt x="385" y="1557"/>
                  <a:pt x="385" y="1559"/>
                </a:cubicBezTo>
                <a:cubicBezTo>
                  <a:pt x="386" y="1560"/>
                  <a:pt x="386" y="1561"/>
                  <a:pt x="386" y="1563"/>
                </a:cubicBezTo>
                <a:cubicBezTo>
                  <a:pt x="386" y="1564"/>
                  <a:pt x="388" y="1566"/>
                  <a:pt x="388" y="1568"/>
                </a:cubicBezTo>
                <a:cubicBezTo>
                  <a:pt x="389" y="1569"/>
                  <a:pt x="388" y="1569"/>
                  <a:pt x="388" y="1571"/>
                </a:cubicBezTo>
                <a:cubicBezTo>
                  <a:pt x="389" y="1572"/>
                  <a:pt x="390" y="1574"/>
                  <a:pt x="390" y="1575"/>
                </a:cubicBezTo>
                <a:cubicBezTo>
                  <a:pt x="391" y="1577"/>
                  <a:pt x="390" y="1576"/>
                  <a:pt x="390" y="1578"/>
                </a:cubicBezTo>
                <a:cubicBezTo>
                  <a:pt x="390" y="1579"/>
                  <a:pt x="391" y="1579"/>
                  <a:pt x="390" y="1580"/>
                </a:cubicBezTo>
                <a:cubicBezTo>
                  <a:pt x="390" y="1584"/>
                  <a:pt x="389" y="1581"/>
                  <a:pt x="388" y="1583"/>
                </a:cubicBezTo>
                <a:cubicBezTo>
                  <a:pt x="387" y="1584"/>
                  <a:pt x="387" y="1586"/>
                  <a:pt x="386" y="1588"/>
                </a:cubicBezTo>
                <a:cubicBezTo>
                  <a:pt x="385" y="1588"/>
                  <a:pt x="383" y="1589"/>
                  <a:pt x="381" y="1589"/>
                </a:cubicBezTo>
                <a:cubicBezTo>
                  <a:pt x="380" y="1590"/>
                  <a:pt x="377" y="1589"/>
                  <a:pt x="376" y="1589"/>
                </a:cubicBezTo>
                <a:cubicBezTo>
                  <a:pt x="373" y="1589"/>
                  <a:pt x="370" y="1587"/>
                  <a:pt x="369" y="1588"/>
                </a:cubicBezTo>
                <a:cubicBezTo>
                  <a:pt x="368" y="1588"/>
                  <a:pt x="368" y="1588"/>
                  <a:pt x="368" y="1588"/>
                </a:cubicBezTo>
                <a:cubicBezTo>
                  <a:pt x="368" y="1590"/>
                  <a:pt x="367" y="1593"/>
                  <a:pt x="369" y="1595"/>
                </a:cubicBezTo>
                <a:cubicBezTo>
                  <a:pt x="373" y="1599"/>
                  <a:pt x="380" y="1602"/>
                  <a:pt x="386" y="1600"/>
                </a:cubicBezTo>
                <a:cubicBezTo>
                  <a:pt x="388" y="1600"/>
                  <a:pt x="391" y="1601"/>
                  <a:pt x="392" y="1599"/>
                </a:cubicBezTo>
                <a:cubicBezTo>
                  <a:pt x="394" y="1600"/>
                  <a:pt x="393" y="1599"/>
                  <a:pt x="394" y="1600"/>
                </a:cubicBezTo>
                <a:cubicBezTo>
                  <a:pt x="394" y="1602"/>
                  <a:pt x="387" y="1611"/>
                  <a:pt x="385" y="1613"/>
                </a:cubicBezTo>
                <a:cubicBezTo>
                  <a:pt x="384" y="1613"/>
                  <a:pt x="385" y="1612"/>
                  <a:pt x="385" y="1611"/>
                </a:cubicBezTo>
                <a:cubicBezTo>
                  <a:pt x="384" y="1611"/>
                  <a:pt x="384" y="1611"/>
                  <a:pt x="383" y="1611"/>
                </a:cubicBezTo>
                <a:cubicBezTo>
                  <a:pt x="383" y="1609"/>
                  <a:pt x="385" y="1609"/>
                  <a:pt x="385" y="1606"/>
                </a:cubicBezTo>
                <a:cubicBezTo>
                  <a:pt x="381" y="1607"/>
                  <a:pt x="380" y="1613"/>
                  <a:pt x="378" y="1617"/>
                </a:cubicBezTo>
                <a:cubicBezTo>
                  <a:pt x="377" y="1618"/>
                  <a:pt x="374" y="1620"/>
                  <a:pt x="373" y="1621"/>
                </a:cubicBezTo>
                <a:cubicBezTo>
                  <a:pt x="372" y="1621"/>
                  <a:pt x="371" y="1621"/>
                  <a:pt x="370" y="1622"/>
                </a:cubicBezTo>
                <a:cubicBezTo>
                  <a:pt x="370" y="1622"/>
                  <a:pt x="370" y="1622"/>
                  <a:pt x="370" y="1622"/>
                </a:cubicBezTo>
                <a:cubicBezTo>
                  <a:pt x="371" y="1623"/>
                  <a:pt x="371" y="1623"/>
                  <a:pt x="372" y="1622"/>
                </a:cubicBezTo>
                <a:cubicBezTo>
                  <a:pt x="371" y="1624"/>
                  <a:pt x="370" y="1625"/>
                  <a:pt x="369" y="1626"/>
                </a:cubicBezTo>
                <a:cubicBezTo>
                  <a:pt x="366" y="1625"/>
                  <a:pt x="366" y="1624"/>
                  <a:pt x="365" y="1624"/>
                </a:cubicBezTo>
                <a:cubicBezTo>
                  <a:pt x="363" y="1623"/>
                  <a:pt x="362" y="1624"/>
                  <a:pt x="361" y="1624"/>
                </a:cubicBezTo>
                <a:cubicBezTo>
                  <a:pt x="359" y="1624"/>
                  <a:pt x="356" y="1623"/>
                  <a:pt x="354" y="1622"/>
                </a:cubicBezTo>
                <a:cubicBezTo>
                  <a:pt x="353" y="1622"/>
                  <a:pt x="351" y="1623"/>
                  <a:pt x="350" y="1623"/>
                </a:cubicBezTo>
                <a:cubicBezTo>
                  <a:pt x="349" y="1623"/>
                  <a:pt x="348" y="1621"/>
                  <a:pt x="347" y="1621"/>
                </a:cubicBezTo>
                <a:cubicBezTo>
                  <a:pt x="346" y="1621"/>
                  <a:pt x="344" y="1622"/>
                  <a:pt x="341" y="1621"/>
                </a:cubicBezTo>
                <a:cubicBezTo>
                  <a:pt x="338" y="1628"/>
                  <a:pt x="348" y="1637"/>
                  <a:pt x="353" y="1638"/>
                </a:cubicBezTo>
                <a:cubicBezTo>
                  <a:pt x="352" y="1641"/>
                  <a:pt x="351" y="1640"/>
                  <a:pt x="349" y="1642"/>
                </a:cubicBezTo>
                <a:cubicBezTo>
                  <a:pt x="348" y="1643"/>
                  <a:pt x="347" y="1645"/>
                  <a:pt x="345" y="1646"/>
                </a:cubicBezTo>
                <a:cubicBezTo>
                  <a:pt x="342" y="1648"/>
                  <a:pt x="339" y="1650"/>
                  <a:pt x="336" y="1653"/>
                </a:cubicBezTo>
                <a:cubicBezTo>
                  <a:pt x="332" y="1652"/>
                  <a:pt x="331" y="1648"/>
                  <a:pt x="328" y="1647"/>
                </a:cubicBezTo>
                <a:cubicBezTo>
                  <a:pt x="328" y="1646"/>
                  <a:pt x="328" y="1646"/>
                  <a:pt x="330" y="1645"/>
                </a:cubicBezTo>
                <a:cubicBezTo>
                  <a:pt x="330" y="1644"/>
                  <a:pt x="330" y="1643"/>
                  <a:pt x="329" y="1643"/>
                </a:cubicBezTo>
                <a:cubicBezTo>
                  <a:pt x="329" y="1642"/>
                  <a:pt x="329" y="1642"/>
                  <a:pt x="329" y="1642"/>
                </a:cubicBezTo>
                <a:cubicBezTo>
                  <a:pt x="326" y="1642"/>
                  <a:pt x="322" y="1641"/>
                  <a:pt x="321" y="1642"/>
                </a:cubicBezTo>
                <a:cubicBezTo>
                  <a:pt x="318" y="1643"/>
                  <a:pt x="317" y="1648"/>
                  <a:pt x="318" y="1652"/>
                </a:cubicBezTo>
                <a:cubicBezTo>
                  <a:pt x="319" y="1655"/>
                  <a:pt x="323" y="1656"/>
                  <a:pt x="325" y="1659"/>
                </a:cubicBezTo>
                <a:cubicBezTo>
                  <a:pt x="327" y="1659"/>
                  <a:pt x="327" y="1659"/>
                  <a:pt x="327" y="1659"/>
                </a:cubicBezTo>
                <a:cubicBezTo>
                  <a:pt x="326" y="1663"/>
                  <a:pt x="322" y="1663"/>
                  <a:pt x="320" y="1665"/>
                </a:cubicBezTo>
                <a:cubicBezTo>
                  <a:pt x="320" y="1665"/>
                  <a:pt x="320" y="1666"/>
                  <a:pt x="319" y="1666"/>
                </a:cubicBezTo>
                <a:cubicBezTo>
                  <a:pt x="318" y="1668"/>
                  <a:pt x="316" y="1668"/>
                  <a:pt x="314" y="1670"/>
                </a:cubicBezTo>
                <a:cubicBezTo>
                  <a:pt x="314" y="1671"/>
                  <a:pt x="313" y="1673"/>
                  <a:pt x="312" y="1673"/>
                </a:cubicBezTo>
                <a:cubicBezTo>
                  <a:pt x="310" y="1674"/>
                  <a:pt x="309" y="1674"/>
                  <a:pt x="308" y="1675"/>
                </a:cubicBezTo>
                <a:cubicBezTo>
                  <a:pt x="307" y="1676"/>
                  <a:pt x="308" y="1677"/>
                  <a:pt x="307" y="1678"/>
                </a:cubicBezTo>
                <a:cubicBezTo>
                  <a:pt x="307" y="1678"/>
                  <a:pt x="307" y="1678"/>
                  <a:pt x="307" y="1678"/>
                </a:cubicBezTo>
                <a:cubicBezTo>
                  <a:pt x="306" y="1679"/>
                  <a:pt x="302" y="1682"/>
                  <a:pt x="301" y="1683"/>
                </a:cubicBezTo>
                <a:cubicBezTo>
                  <a:pt x="301" y="1683"/>
                  <a:pt x="301" y="1683"/>
                  <a:pt x="301" y="1683"/>
                </a:cubicBezTo>
                <a:cubicBezTo>
                  <a:pt x="300" y="1683"/>
                  <a:pt x="301" y="1683"/>
                  <a:pt x="300" y="1682"/>
                </a:cubicBezTo>
                <a:cubicBezTo>
                  <a:pt x="300" y="1682"/>
                  <a:pt x="300" y="1681"/>
                  <a:pt x="301" y="1680"/>
                </a:cubicBezTo>
                <a:cubicBezTo>
                  <a:pt x="301" y="1678"/>
                  <a:pt x="300" y="1678"/>
                  <a:pt x="300" y="1677"/>
                </a:cubicBezTo>
                <a:cubicBezTo>
                  <a:pt x="298" y="1677"/>
                  <a:pt x="296" y="1677"/>
                  <a:pt x="294" y="1678"/>
                </a:cubicBezTo>
                <a:cubicBezTo>
                  <a:pt x="292" y="1678"/>
                  <a:pt x="293" y="1676"/>
                  <a:pt x="291" y="1677"/>
                </a:cubicBezTo>
                <a:cubicBezTo>
                  <a:pt x="287" y="1678"/>
                  <a:pt x="279" y="1680"/>
                  <a:pt x="281" y="1686"/>
                </a:cubicBezTo>
                <a:cubicBezTo>
                  <a:pt x="282" y="1689"/>
                  <a:pt x="285" y="1690"/>
                  <a:pt x="286" y="1691"/>
                </a:cubicBezTo>
                <a:cubicBezTo>
                  <a:pt x="287" y="1692"/>
                  <a:pt x="287" y="1695"/>
                  <a:pt x="287" y="1696"/>
                </a:cubicBezTo>
                <a:cubicBezTo>
                  <a:pt x="286" y="1697"/>
                  <a:pt x="284" y="1700"/>
                  <a:pt x="283" y="1701"/>
                </a:cubicBezTo>
                <a:cubicBezTo>
                  <a:pt x="282" y="1701"/>
                  <a:pt x="282" y="1701"/>
                  <a:pt x="282" y="1701"/>
                </a:cubicBezTo>
                <a:cubicBezTo>
                  <a:pt x="281" y="1701"/>
                  <a:pt x="281" y="1702"/>
                  <a:pt x="281" y="1702"/>
                </a:cubicBezTo>
                <a:cubicBezTo>
                  <a:pt x="280" y="1703"/>
                  <a:pt x="280" y="1703"/>
                  <a:pt x="279" y="1703"/>
                </a:cubicBezTo>
                <a:cubicBezTo>
                  <a:pt x="278" y="1704"/>
                  <a:pt x="278" y="1707"/>
                  <a:pt x="276" y="1708"/>
                </a:cubicBezTo>
                <a:cubicBezTo>
                  <a:pt x="275" y="1708"/>
                  <a:pt x="274" y="1709"/>
                  <a:pt x="274" y="1709"/>
                </a:cubicBezTo>
                <a:cubicBezTo>
                  <a:pt x="273" y="1709"/>
                  <a:pt x="274" y="1710"/>
                  <a:pt x="273" y="1711"/>
                </a:cubicBezTo>
                <a:cubicBezTo>
                  <a:pt x="271" y="1711"/>
                  <a:pt x="271" y="1711"/>
                  <a:pt x="271" y="1711"/>
                </a:cubicBezTo>
                <a:cubicBezTo>
                  <a:pt x="271" y="1711"/>
                  <a:pt x="268" y="1714"/>
                  <a:pt x="268" y="1714"/>
                </a:cubicBezTo>
                <a:cubicBezTo>
                  <a:pt x="267" y="1715"/>
                  <a:pt x="268" y="1717"/>
                  <a:pt x="267" y="1718"/>
                </a:cubicBezTo>
                <a:cubicBezTo>
                  <a:pt x="266" y="1718"/>
                  <a:pt x="265" y="1718"/>
                  <a:pt x="265" y="1718"/>
                </a:cubicBezTo>
                <a:cubicBezTo>
                  <a:pt x="264" y="1719"/>
                  <a:pt x="265" y="1720"/>
                  <a:pt x="264" y="1720"/>
                </a:cubicBezTo>
                <a:cubicBezTo>
                  <a:pt x="263" y="1722"/>
                  <a:pt x="261" y="1723"/>
                  <a:pt x="260" y="1724"/>
                </a:cubicBezTo>
                <a:cubicBezTo>
                  <a:pt x="260" y="1724"/>
                  <a:pt x="260" y="1724"/>
                  <a:pt x="260" y="1724"/>
                </a:cubicBezTo>
                <a:cubicBezTo>
                  <a:pt x="258" y="1726"/>
                  <a:pt x="258" y="1728"/>
                  <a:pt x="256" y="1729"/>
                </a:cubicBezTo>
                <a:cubicBezTo>
                  <a:pt x="253" y="1731"/>
                  <a:pt x="241" y="1741"/>
                  <a:pt x="240" y="1744"/>
                </a:cubicBezTo>
                <a:cubicBezTo>
                  <a:pt x="239" y="1744"/>
                  <a:pt x="239" y="1744"/>
                  <a:pt x="239" y="1744"/>
                </a:cubicBezTo>
                <a:cubicBezTo>
                  <a:pt x="239" y="1747"/>
                  <a:pt x="239" y="1747"/>
                  <a:pt x="241" y="1747"/>
                </a:cubicBezTo>
                <a:cubicBezTo>
                  <a:pt x="240" y="1750"/>
                  <a:pt x="237" y="1750"/>
                  <a:pt x="236" y="1753"/>
                </a:cubicBezTo>
                <a:cubicBezTo>
                  <a:pt x="236" y="1753"/>
                  <a:pt x="236" y="1755"/>
                  <a:pt x="235" y="1756"/>
                </a:cubicBezTo>
                <a:cubicBezTo>
                  <a:pt x="234" y="1756"/>
                  <a:pt x="233" y="1757"/>
                  <a:pt x="232" y="1757"/>
                </a:cubicBezTo>
                <a:cubicBezTo>
                  <a:pt x="229" y="1759"/>
                  <a:pt x="227" y="1764"/>
                  <a:pt x="224" y="1767"/>
                </a:cubicBezTo>
                <a:cubicBezTo>
                  <a:pt x="224" y="1768"/>
                  <a:pt x="223" y="1767"/>
                  <a:pt x="222" y="1768"/>
                </a:cubicBezTo>
                <a:cubicBezTo>
                  <a:pt x="221" y="1769"/>
                  <a:pt x="221" y="1771"/>
                  <a:pt x="221" y="1771"/>
                </a:cubicBezTo>
                <a:cubicBezTo>
                  <a:pt x="220" y="1772"/>
                  <a:pt x="219" y="1771"/>
                  <a:pt x="218" y="1772"/>
                </a:cubicBezTo>
                <a:cubicBezTo>
                  <a:pt x="217" y="1772"/>
                  <a:pt x="218" y="1773"/>
                  <a:pt x="217" y="1774"/>
                </a:cubicBezTo>
                <a:cubicBezTo>
                  <a:pt x="217" y="1775"/>
                  <a:pt x="216" y="1775"/>
                  <a:pt x="216" y="1775"/>
                </a:cubicBezTo>
                <a:cubicBezTo>
                  <a:pt x="216" y="1776"/>
                  <a:pt x="216" y="1777"/>
                  <a:pt x="216" y="1778"/>
                </a:cubicBezTo>
                <a:cubicBezTo>
                  <a:pt x="213" y="1779"/>
                  <a:pt x="212" y="1783"/>
                  <a:pt x="210" y="1785"/>
                </a:cubicBezTo>
                <a:cubicBezTo>
                  <a:pt x="209" y="1786"/>
                  <a:pt x="207" y="1787"/>
                  <a:pt x="206" y="1788"/>
                </a:cubicBezTo>
                <a:cubicBezTo>
                  <a:pt x="206" y="1789"/>
                  <a:pt x="206" y="1789"/>
                  <a:pt x="206" y="1790"/>
                </a:cubicBezTo>
                <a:cubicBezTo>
                  <a:pt x="205" y="1790"/>
                  <a:pt x="204" y="1791"/>
                  <a:pt x="204" y="1791"/>
                </a:cubicBezTo>
                <a:cubicBezTo>
                  <a:pt x="203" y="1792"/>
                  <a:pt x="202" y="1796"/>
                  <a:pt x="203" y="1797"/>
                </a:cubicBezTo>
                <a:cubicBezTo>
                  <a:pt x="202" y="1798"/>
                  <a:pt x="203" y="1797"/>
                  <a:pt x="202" y="1797"/>
                </a:cubicBezTo>
                <a:cubicBezTo>
                  <a:pt x="202" y="1798"/>
                  <a:pt x="202" y="1798"/>
                  <a:pt x="202" y="1798"/>
                </a:cubicBezTo>
                <a:cubicBezTo>
                  <a:pt x="201" y="1798"/>
                  <a:pt x="202" y="1798"/>
                  <a:pt x="201" y="1798"/>
                </a:cubicBezTo>
                <a:cubicBezTo>
                  <a:pt x="203" y="1799"/>
                  <a:pt x="203" y="1800"/>
                  <a:pt x="205" y="1800"/>
                </a:cubicBezTo>
                <a:cubicBezTo>
                  <a:pt x="204" y="1801"/>
                  <a:pt x="203" y="1801"/>
                  <a:pt x="202" y="1802"/>
                </a:cubicBezTo>
                <a:cubicBezTo>
                  <a:pt x="202" y="1804"/>
                  <a:pt x="201" y="1805"/>
                  <a:pt x="201" y="1807"/>
                </a:cubicBezTo>
                <a:cubicBezTo>
                  <a:pt x="201" y="1807"/>
                  <a:pt x="201" y="1807"/>
                  <a:pt x="201" y="1807"/>
                </a:cubicBezTo>
                <a:cubicBezTo>
                  <a:pt x="201" y="1807"/>
                  <a:pt x="201" y="1807"/>
                  <a:pt x="201" y="1807"/>
                </a:cubicBezTo>
                <a:cubicBezTo>
                  <a:pt x="203" y="1806"/>
                  <a:pt x="206" y="1803"/>
                  <a:pt x="206" y="1801"/>
                </a:cubicBezTo>
                <a:cubicBezTo>
                  <a:pt x="207" y="1801"/>
                  <a:pt x="208" y="1802"/>
                  <a:pt x="209" y="1802"/>
                </a:cubicBezTo>
                <a:cubicBezTo>
                  <a:pt x="209" y="1803"/>
                  <a:pt x="209" y="1805"/>
                  <a:pt x="209" y="1807"/>
                </a:cubicBezTo>
                <a:cubicBezTo>
                  <a:pt x="206" y="1808"/>
                  <a:pt x="203" y="1814"/>
                  <a:pt x="201" y="1817"/>
                </a:cubicBezTo>
                <a:cubicBezTo>
                  <a:pt x="199" y="1817"/>
                  <a:pt x="199" y="1817"/>
                  <a:pt x="199" y="1817"/>
                </a:cubicBezTo>
                <a:cubicBezTo>
                  <a:pt x="199" y="1818"/>
                  <a:pt x="198" y="1820"/>
                  <a:pt x="198" y="1822"/>
                </a:cubicBezTo>
                <a:cubicBezTo>
                  <a:pt x="198" y="1822"/>
                  <a:pt x="197" y="1822"/>
                  <a:pt x="196" y="1823"/>
                </a:cubicBezTo>
                <a:cubicBezTo>
                  <a:pt x="196" y="1824"/>
                  <a:pt x="196" y="1824"/>
                  <a:pt x="196" y="1825"/>
                </a:cubicBezTo>
                <a:cubicBezTo>
                  <a:pt x="195" y="1825"/>
                  <a:pt x="192" y="1827"/>
                  <a:pt x="192" y="1828"/>
                </a:cubicBezTo>
                <a:cubicBezTo>
                  <a:pt x="191" y="1829"/>
                  <a:pt x="191" y="1831"/>
                  <a:pt x="190" y="1832"/>
                </a:cubicBezTo>
                <a:cubicBezTo>
                  <a:pt x="190" y="1836"/>
                  <a:pt x="185" y="1835"/>
                  <a:pt x="183" y="1837"/>
                </a:cubicBezTo>
                <a:cubicBezTo>
                  <a:pt x="182" y="1836"/>
                  <a:pt x="182" y="1836"/>
                  <a:pt x="182" y="1835"/>
                </a:cubicBezTo>
                <a:cubicBezTo>
                  <a:pt x="181" y="1836"/>
                  <a:pt x="180" y="1837"/>
                  <a:pt x="180" y="1838"/>
                </a:cubicBezTo>
                <a:cubicBezTo>
                  <a:pt x="179" y="1838"/>
                  <a:pt x="179" y="1838"/>
                  <a:pt x="179" y="1838"/>
                </a:cubicBezTo>
                <a:cubicBezTo>
                  <a:pt x="179" y="1836"/>
                  <a:pt x="180" y="1835"/>
                  <a:pt x="180" y="1833"/>
                </a:cubicBezTo>
                <a:cubicBezTo>
                  <a:pt x="178" y="1833"/>
                  <a:pt x="178" y="1833"/>
                  <a:pt x="178" y="1833"/>
                </a:cubicBezTo>
                <a:cubicBezTo>
                  <a:pt x="178" y="1834"/>
                  <a:pt x="178" y="1834"/>
                  <a:pt x="178" y="1834"/>
                </a:cubicBezTo>
                <a:cubicBezTo>
                  <a:pt x="178" y="1834"/>
                  <a:pt x="178" y="1835"/>
                  <a:pt x="178" y="1835"/>
                </a:cubicBezTo>
                <a:cubicBezTo>
                  <a:pt x="177" y="1837"/>
                  <a:pt x="176" y="1836"/>
                  <a:pt x="175" y="1838"/>
                </a:cubicBezTo>
                <a:cubicBezTo>
                  <a:pt x="175" y="1838"/>
                  <a:pt x="176" y="1838"/>
                  <a:pt x="175" y="1839"/>
                </a:cubicBezTo>
                <a:cubicBezTo>
                  <a:pt x="175" y="1840"/>
                  <a:pt x="174" y="1840"/>
                  <a:pt x="174" y="1840"/>
                </a:cubicBezTo>
                <a:cubicBezTo>
                  <a:pt x="172" y="1840"/>
                  <a:pt x="173" y="1839"/>
                  <a:pt x="172" y="1838"/>
                </a:cubicBezTo>
                <a:cubicBezTo>
                  <a:pt x="170" y="1837"/>
                  <a:pt x="167" y="1838"/>
                  <a:pt x="166" y="1839"/>
                </a:cubicBezTo>
                <a:cubicBezTo>
                  <a:pt x="165" y="1838"/>
                  <a:pt x="165" y="1837"/>
                  <a:pt x="163" y="1837"/>
                </a:cubicBezTo>
                <a:cubicBezTo>
                  <a:pt x="163" y="1835"/>
                  <a:pt x="163" y="1835"/>
                  <a:pt x="163" y="1832"/>
                </a:cubicBezTo>
                <a:cubicBezTo>
                  <a:pt x="164" y="1832"/>
                  <a:pt x="164" y="1831"/>
                  <a:pt x="165" y="1831"/>
                </a:cubicBezTo>
                <a:cubicBezTo>
                  <a:pt x="165" y="1830"/>
                  <a:pt x="164" y="1830"/>
                  <a:pt x="164" y="1830"/>
                </a:cubicBezTo>
                <a:cubicBezTo>
                  <a:pt x="164" y="1829"/>
                  <a:pt x="164" y="1825"/>
                  <a:pt x="165" y="1825"/>
                </a:cubicBezTo>
                <a:cubicBezTo>
                  <a:pt x="165" y="1822"/>
                  <a:pt x="165" y="1822"/>
                  <a:pt x="165" y="1822"/>
                </a:cubicBezTo>
                <a:cubicBezTo>
                  <a:pt x="159" y="1823"/>
                  <a:pt x="159" y="1830"/>
                  <a:pt x="155" y="1833"/>
                </a:cubicBezTo>
                <a:cubicBezTo>
                  <a:pt x="153" y="1834"/>
                  <a:pt x="150" y="1835"/>
                  <a:pt x="148" y="1837"/>
                </a:cubicBezTo>
                <a:cubicBezTo>
                  <a:pt x="146" y="1838"/>
                  <a:pt x="146" y="1840"/>
                  <a:pt x="144" y="1842"/>
                </a:cubicBezTo>
                <a:cubicBezTo>
                  <a:pt x="144" y="1843"/>
                  <a:pt x="142" y="1843"/>
                  <a:pt x="141" y="1844"/>
                </a:cubicBezTo>
                <a:cubicBezTo>
                  <a:pt x="141" y="1846"/>
                  <a:pt x="141" y="1846"/>
                  <a:pt x="141" y="1846"/>
                </a:cubicBezTo>
                <a:cubicBezTo>
                  <a:pt x="141" y="1846"/>
                  <a:pt x="139" y="1846"/>
                  <a:pt x="139" y="1847"/>
                </a:cubicBezTo>
                <a:cubicBezTo>
                  <a:pt x="139" y="1848"/>
                  <a:pt x="138" y="1849"/>
                  <a:pt x="138" y="1850"/>
                </a:cubicBezTo>
                <a:cubicBezTo>
                  <a:pt x="137" y="1851"/>
                  <a:pt x="136" y="1850"/>
                  <a:pt x="135" y="1851"/>
                </a:cubicBezTo>
                <a:cubicBezTo>
                  <a:pt x="135" y="1851"/>
                  <a:pt x="135" y="1852"/>
                  <a:pt x="135" y="1852"/>
                </a:cubicBezTo>
                <a:cubicBezTo>
                  <a:pt x="134" y="1853"/>
                  <a:pt x="133" y="1853"/>
                  <a:pt x="132" y="1854"/>
                </a:cubicBezTo>
                <a:cubicBezTo>
                  <a:pt x="132" y="1855"/>
                  <a:pt x="132" y="1856"/>
                  <a:pt x="131" y="1856"/>
                </a:cubicBezTo>
                <a:cubicBezTo>
                  <a:pt x="131" y="1856"/>
                  <a:pt x="130" y="1857"/>
                  <a:pt x="130" y="1857"/>
                </a:cubicBezTo>
                <a:cubicBezTo>
                  <a:pt x="129" y="1857"/>
                  <a:pt x="129" y="1858"/>
                  <a:pt x="129" y="1858"/>
                </a:cubicBezTo>
                <a:cubicBezTo>
                  <a:pt x="128" y="1860"/>
                  <a:pt x="124" y="1865"/>
                  <a:pt x="124" y="1867"/>
                </a:cubicBezTo>
                <a:cubicBezTo>
                  <a:pt x="123" y="1868"/>
                  <a:pt x="121" y="1869"/>
                  <a:pt x="121" y="1870"/>
                </a:cubicBezTo>
                <a:cubicBezTo>
                  <a:pt x="117" y="1870"/>
                  <a:pt x="116" y="1867"/>
                  <a:pt x="113" y="1866"/>
                </a:cubicBezTo>
                <a:cubicBezTo>
                  <a:pt x="112" y="1866"/>
                  <a:pt x="112" y="1866"/>
                  <a:pt x="110" y="1866"/>
                </a:cubicBezTo>
                <a:cubicBezTo>
                  <a:pt x="107" y="1864"/>
                  <a:pt x="103" y="1862"/>
                  <a:pt x="100" y="1861"/>
                </a:cubicBezTo>
                <a:cubicBezTo>
                  <a:pt x="98" y="1860"/>
                  <a:pt x="97" y="1861"/>
                  <a:pt x="96" y="1860"/>
                </a:cubicBezTo>
                <a:cubicBezTo>
                  <a:pt x="94" y="1859"/>
                  <a:pt x="91" y="1858"/>
                  <a:pt x="89" y="1857"/>
                </a:cubicBezTo>
                <a:cubicBezTo>
                  <a:pt x="88" y="1856"/>
                  <a:pt x="88" y="1855"/>
                  <a:pt x="87" y="1855"/>
                </a:cubicBezTo>
                <a:cubicBezTo>
                  <a:pt x="87" y="1853"/>
                  <a:pt x="86" y="1849"/>
                  <a:pt x="86" y="1849"/>
                </a:cubicBezTo>
                <a:cubicBezTo>
                  <a:pt x="87" y="1848"/>
                  <a:pt x="88" y="1847"/>
                  <a:pt x="87" y="1845"/>
                </a:cubicBezTo>
                <a:cubicBezTo>
                  <a:pt x="87" y="1844"/>
                  <a:pt x="87" y="1843"/>
                  <a:pt x="87" y="1843"/>
                </a:cubicBezTo>
                <a:cubicBezTo>
                  <a:pt x="87" y="1838"/>
                  <a:pt x="89" y="1833"/>
                  <a:pt x="90" y="1829"/>
                </a:cubicBezTo>
                <a:cubicBezTo>
                  <a:pt x="91" y="1828"/>
                  <a:pt x="90" y="1825"/>
                  <a:pt x="91" y="1823"/>
                </a:cubicBezTo>
                <a:cubicBezTo>
                  <a:pt x="93" y="1816"/>
                  <a:pt x="96" y="1808"/>
                  <a:pt x="101" y="1803"/>
                </a:cubicBezTo>
                <a:cubicBezTo>
                  <a:pt x="101" y="1802"/>
                  <a:pt x="101" y="1801"/>
                  <a:pt x="101" y="1800"/>
                </a:cubicBezTo>
                <a:cubicBezTo>
                  <a:pt x="102" y="1800"/>
                  <a:pt x="102" y="1799"/>
                  <a:pt x="103" y="1799"/>
                </a:cubicBezTo>
                <a:cubicBezTo>
                  <a:pt x="104" y="1797"/>
                  <a:pt x="104" y="1795"/>
                  <a:pt x="105" y="1794"/>
                </a:cubicBezTo>
                <a:cubicBezTo>
                  <a:pt x="107" y="1793"/>
                  <a:pt x="109" y="1792"/>
                  <a:pt x="110" y="1791"/>
                </a:cubicBezTo>
                <a:cubicBezTo>
                  <a:pt x="113" y="1786"/>
                  <a:pt x="116" y="1783"/>
                  <a:pt x="119" y="1779"/>
                </a:cubicBezTo>
                <a:cubicBezTo>
                  <a:pt x="120" y="1778"/>
                  <a:pt x="120" y="1778"/>
                  <a:pt x="120" y="1777"/>
                </a:cubicBezTo>
                <a:cubicBezTo>
                  <a:pt x="122" y="1777"/>
                  <a:pt x="122" y="1777"/>
                  <a:pt x="122" y="1777"/>
                </a:cubicBezTo>
                <a:cubicBezTo>
                  <a:pt x="123" y="1776"/>
                  <a:pt x="124" y="1773"/>
                  <a:pt x="125" y="1771"/>
                </a:cubicBezTo>
                <a:cubicBezTo>
                  <a:pt x="126" y="1770"/>
                  <a:pt x="128" y="1769"/>
                  <a:pt x="129" y="1768"/>
                </a:cubicBezTo>
                <a:cubicBezTo>
                  <a:pt x="129" y="1767"/>
                  <a:pt x="129" y="1767"/>
                  <a:pt x="129" y="1766"/>
                </a:cubicBezTo>
                <a:cubicBezTo>
                  <a:pt x="130" y="1766"/>
                  <a:pt x="130" y="1766"/>
                  <a:pt x="130" y="1766"/>
                </a:cubicBezTo>
                <a:cubicBezTo>
                  <a:pt x="131" y="1766"/>
                  <a:pt x="132" y="1764"/>
                  <a:pt x="132" y="1764"/>
                </a:cubicBezTo>
                <a:cubicBezTo>
                  <a:pt x="134" y="1764"/>
                  <a:pt x="135" y="1764"/>
                  <a:pt x="136" y="1763"/>
                </a:cubicBezTo>
                <a:cubicBezTo>
                  <a:pt x="136" y="1763"/>
                  <a:pt x="136" y="1762"/>
                  <a:pt x="137" y="1762"/>
                </a:cubicBezTo>
                <a:cubicBezTo>
                  <a:pt x="138" y="1762"/>
                  <a:pt x="138" y="1762"/>
                  <a:pt x="138" y="1762"/>
                </a:cubicBezTo>
                <a:cubicBezTo>
                  <a:pt x="138" y="1761"/>
                  <a:pt x="139" y="1761"/>
                  <a:pt x="139" y="1760"/>
                </a:cubicBezTo>
                <a:cubicBezTo>
                  <a:pt x="140" y="1759"/>
                  <a:pt x="141" y="1759"/>
                  <a:pt x="141" y="1759"/>
                </a:cubicBezTo>
                <a:cubicBezTo>
                  <a:pt x="143" y="1758"/>
                  <a:pt x="143" y="1756"/>
                  <a:pt x="144" y="1755"/>
                </a:cubicBezTo>
                <a:cubicBezTo>
                  <a:pt x="146" y="1754"/>
                  <a:pt x="149" y="1753"/>
                  <a:pt x="150" y="1752"/>
                </a:cubicBezTo>
                <a:cubicBezTo>
                  <a:pt x="150" y="1751"/>
                  <a:pt x="150" y="1750"/>
                  <a:pt x="151" y="1749"/>
                </a:cubicBezTo>
                <a:cubicBezTo>
                  <a:pt x="152" y="1749"/>
                  <a:pt x="152" y="1749"/>
                  <a:pt x="153" y="1749"/>
                </a:cubicBezTo>
                <a:cubicBezTo>
                  <a:pt x="153" y="1748"/>
                  <a:pt x="153" y="1747"/>
                  <a:pt x="154" y="1747"/>
                </a:cubicBezTo>
                <a:cubicBezTo>
                  <a:pt x="155" y="1746"/>
                  <a:pt x="156" y="1747"/>
                  <a:pt x="157" y="1746"/>
                </a:cubicBezTo>
                <a:cubicBezTo>
                  <a:pt x="158" y="1745"/>
                  <a:pt x="158" y="1741"/>
                  <a:pt x="159" y="1739"/>
                </a:cubicBezTo>
                <a:cubicBezTo>
                  <a:pt x="159" y="1738"/>
                  <a:pt x="160" y="1738"/>
                  <a:pt x="161" y="1737"/>
                </a:cubicBezTo>
                <a:cubicBezTo>
                  <a:pt x="163" y="1734"/>
                  <a:pt x="164" y="1731"/>
                  <a:pt x="163" y="1726"/>
                </a:cubicBezTo>
                <a:cubicBezTo>
                  <a:pt x="163" y="1726"/>
                  <a:pt x="163" y="1726"/>
                  <a:pt x="163" y="1726"/>
                </a:cubicBezTo>
                <a:cubicBezTo>
                  <a:pt x="163" y="1726"/>
                  <a:pt x="163" y="1726"/>
                  <a:pt x="162" y="1726"/>
                </a:cubicBezTo>
                <a:cubicBezTo>
                  <a:pt x="162" y="1729"/>
                  <a:pt x="162" y="1729"/>
                  <a:pt x="162" y="1729"/>
                </a:cubicBezTo>
                <a:cubicBezTo>
                  <a:pt x="160" y="1728"/>
                  <a:pt x="161" y="1726"/>
                  <a:pt x="160" y="1723"/>
                </a:cubicBezTo>
                <a:cubicBezTo>
                  <a:pt x="159" y="1720"/>
                  <a:pt x="149" y="1710"/>
                  <a:pt x="145" y="1713"/>
                </a:cubicBezTo>
                <a:cubicBezTo>
                  <a:pt x="143" y="1715"/>
                  <a:pt x="145" y="1719"/>
                  <a:pt x="144" y="1722"/>
                </a:cubicBezTo>
                <a:cubicBezTo>
                  <a:pt x="144" y="1723"/>
                  <a:pt x="143" y="1723"/>
                  <a:pt x="142" y="1723"/>
                </a:cubicBezTo>
                <a:cubicBezTo>
                  <a:pt x="142" y="1724"/>
                  <a:pt x="142" y="1725"/>
                  <a:pt x="142" y="1726"/>
                </a:cubicBezTo>
                <a:cubicBezTo>
                  <a:pt x="141" y="1727"/>
                  <a:pt x="140" y="1728"/>
                  <a:pt x="139" y="1729"/>
                </a:cubicBezTo>
                <a:cubicBezTo>
                  <a:pt x="139" y="1730"/>
                  <a:pt x="139" y="1731"/>
                  <a:pt x="139" y="1732"/>
                </a:cubicBezTo>
                <a:cubicBezTo>
                  <a:pt x="137" y="1734"/>
                  <a:pt x="133" y="1736"/>
                  <a:pt x="132" y="1738"/>
                </a:cubicBezTo>
                <a:cubicBezTo>
                  <a:pt x="131" y="1739"/>
                  <a:pt x="129" y="1743"/>
                  <a:pt x="128" y="1744"/>
                </a:cubicBezTo>
                <a:cubicBezTo>
                  <a:pt x="127" y="1744"/>
                  <a:pt x="127" y="1744"/>
                  <a:pt x="127" y="1744"/>
                </a:cubicBezTo>
                <a:cubicBezTo>
                  <a:pt x="126" y="1746"/>
                  <a:pt x="125" y="1747"/>
                  <a:pt x="124" y="1748"/>
                </a:cubicBezTo>
                <a:cubicBezTo>
                  <a:pt x="124" y="1749"/>
                  <a:pt x="123" y="1748"/>
                  <a:pt x="123" y="1749"/>
                </a:cubicBezTo>
                <a:cubicBezTo>
                  <a:pt x="117" y="1756"/>
                  <a:pt x="111" y="1763"/>
                  <a:pt x="106" y="1771"/>
                </a:cubicBezTo>
                <a:cubicBezTo>
                  <a:pt x="105" y="1771"/>
                  <a:pt x="104" y="1772"/>
                  <a:pt x="103" y="1773"/>
                </a:cubicBezTo>
                <a:cubicBezTo>
                  <a:pt x="102" y="1775"/>
                  <a:pt x="100" y="1777"/>
                  <a:pt x="99" y="1780"/>
                </a:cubicBezTo>
                <a:cubicBezTo>
                  <a:pt x="98" y="1780"/>
                  <a:pt x="97" y="1780"/>
                  <a:pt x="97" y="1781"/>
                </a:cubicBezTo>
                <a:cubicBezTo>
                  <a:pt x="97" y="1781"/>
                  <a:pt x="96" y="1782"/>
                  <a:pt x="96" y="1783"/>
                </a:cubicBezTo>
                <a:cubicBezTo>
                  <a:pt x="95" y="1784"/>
                  <a:pt x="93" y="1785"/>
                  <a:pt x="92" y="1786"/>
                </a:cubicBezTo>
                <a:cubicBezTo>
                  <a:pt x="92" y="1787"/>
                  <a:pt x="92" y="1790"/>
                  <a:pt x="92" y="1790"/>
                </a:cubicBezTo>
                <a:cubicBezTo>
                  <a:pt x="92" y="1790"/>
                  <a:pt x="90" y="1790"/>
                  <a:pt x="90" y="1791"/>
                </a:cubicBezTo>
                <a:cubicBezTo>
                  <a:pt x="90" y="1792"/>
                  <a:pt x="90" y="1792"/>
                  <a:pt x="90" y="1793"/>
                </a:cubicBezTo>
                <a:cubicBezTo>
                  <a:pt x="90" y="1793"/>
                  <a:pt x="89" y="1794"/>
                  <a:pt x="89" y="1794"/>
                </a:cubicBezTo>
                <a:cubicBezTo>
                  <a:pt x="87" y="1796"/>
                  <a:pt x="89" y="1797"/>
                  <a:pt x="87" y="1799"/>
                </a:cubicBezTo>
                <a:cubicBezTo>
                  <a:pt x="87" y="1799"/>
                  <a:pt x="87" y="1799"/>
                  <a:pt x="87" y="1799"/>
                </a:cubicBezTo>
                <a:cubicBezTo>
                  <a:pt x="86" y="1799"/>
                  <a:pt x="86" y="1799"/>
                  <a:pt x="86" y="1799"/>
                </a:cubicBezTo>
                <a:cubicBezTo>
                  <a:pt x="86" y="1797"/>
                  <a:pt x="87" y="1797"/>
                  <a:pt x="88" y="1796"/>
                </a:cubicBezTo>
                <a:cubicBezTo>
                  <a:pt x="89" y="1794"/>
                  <a:pt x="88" y="1791"/>
                  <a:pt x="88" y="1790"/>
                </a:cubicBezTo>
                <a:cubicBezTo>
                  <a:pt x="89" y="1788"/>
                  <a:pt x="91" y="1786"/>
                  <a:pt x="91" y="1785"/>
                </a:cubicBezTo>
                <a:cubicBezTo>
                  <a:pt x="92" y="1783"/>
                  <a:pt x="90" y="1783"/>
                  <a:pt x="91" y="1781"/>
                </a:cubicBezTo>
                <a:cubicBezTo>
                  <a:pt x="92" y="1779"/>
                  <a:pt x="94" y="1778"/>
                  <a:pt x="95" y="1776"/>
                </a:cubicBezTo>
                <a:cubicBezTo>
                  <a:pt x="96" y="1773"/>
                  <a:pt x="96" y="1770"/>
                  <a:pt x="98" y="1767"/>
                </a:cubicBezTo>
                <a:cubicBezTo>
                  <a:pt x="99" y="1765"/>
                  <a:pt x="101" y="1763"/>
                  <a:pt x="101" y="1762"/>
                </a:cubicBezTo>
                <a:cubicBezTo>
                  <a:pt x="101" y="1760"/>
                  <a:pt x="101" y="1760"/>
                  <a:pt x="101" y="1760"/>
                </a:cubicBezTo>
                <a:cubicBezTo>
                  <a:pt x="102" y="1759"/>
                  <a:pt x="103" y="1759"/>
                  <a:pt x="103" y="1759"/>
                </a:cubicBezTo>
                <a:cubicBezTo>
                  <a:pt x="104" y="1758"/>
                  <a:pt x="104" y="1756"/>
                  <a:pt x="105" y="1755"/>
                </a:cubicBezTo>
                <a:cubicBezTo>
                  <a:pt x="105" y="1754"/>
                  <a:pt x="107" y="1753"/>
                  <a:pt x="108" y="1753"/>
                </a:cubicBezTo>
                <a:cubicBezTo>
                  <a:pt x="108" y="1751"/>
                  <a:pt x="108" y="1749"/>
                  <a:pt x="109" y="1748"/>
                </a:cubicBezTo>
                <a:cubicBezTo>
                  <a:pt x="110" y="1747"/>
                  <a:pt x="114" y="1745"/>
                  <a:pt x="115" y="1744"/>
                </a:cubicBezTo>
                <a:cubicBezTo>
                  <a:pt x="116" y="1742"/>
                  <a:pt x="116" y="1740"/>
                  <a:pt x="117" y="1740"/>
                </a:cubicBezTo>
                <a:cubicBezTo>
                  <a:pt x="118" y="1739"/>
                  <a:pt x="119" y="1739"/>
                  <a:pt x="119" y="1738"/>
                </a:cubicBezTo>
                <a:cubicBezTo>
                  <a:pt x="120" y="1738"/>
                  <a:pt x="120" y="1736"/>
                  <a:pt x="121" y="1735"/>
                </a:cubicBezTo>
                <a:cubicBezTo>
                  <a:pt x="122" y="1734"/>
                  <a:pt x="124" y="1734"/>
                  <a:pt x="125" y="1732"/>
                </a:cubicBezTo>
                <a:cubicBezTo>
                  <a:pt x="125" y="1731"/>
                  <a:pt x="125" y="1730"/>
                  <a:pt x="125" y="1729"/>
                </a:cubicBezTo>
                <a:cubicBezTo>
                  <a:pt x="125" y="1728"/>
                  <a:pt x="129" y="1725"/>
                  <a:pt x="129" y="1724"/>
                </a:cubicBezTo>
                <a:cubicBezTo>
                  <a:pt x="129" y="1723"/>
                  <a:pt x="129" y="1717"/>
                  <a:pt x="129" y="1716"/>
                </a:cubicBezTo>
                <a:cubicBezTo>
                  <a:pt x="129" y="1716"/>
                  <a:pt x="128" y="1715"/>
                  <a:pt x="128" y="1715"/>
                </a:cubicBezTo>
                <a:cubicBezTo>
                  <a:pt x="128" y="1714"/>
                  <a:pt x="128" y="1714"/>
                  <a:pt x="128" y="1713"/>
                </a:cubicBezTo>
                <a:cubicBezTo>
                  <a:pt x="128" y="1713"/>
                  <a:pt x="124" y="1708"/>
                  <a:pt x="123" y="1707"/>
                </a:cubicBezTo>
                <a:cubicBezTo>
                  <a:pt x="122" y="1707"/>
                  <a:pt x="122" y="1707"/>
                  <a:pt x="122" y="1707"/>
                </a:cubicBezTo>
                <a:cubicBezTo>
                  <a:pt x="121" y="1707"/>
                  <a:pt x="121" y="1705"/>
                  <a:pt x="120" y="1705"/>
                </a:cubicBezTo>
                <a:cubicBezTo>
                  <a:pt x="119" y="1704"/>
                  <a:pt x="113" y="1701"/>
                  <a:pt x="112" y="1701"/>
                </a:cubicBezTo>
                <a:cubicBezTo>
                  <a:pt x="111" y="1701"/>
                  <a:pt x="111" y="1702"/>
                  <a:pt x="109" y="1702"/>
                </a:cubicBezTo>
                <a:cubicBezTo>
                  <a:pt x="110" y="1705"/>
                  <a:pt x="112" y="1708"/>
                  <a:pt x="110" y="1712"/>
                </a:cubicBezTo>
                <a:cubicBezTo>
                  <a:pt x="109" y="1716"/>
                  <a:pt x="105" y="1719"/>
                  <a:pt x="104" y="1723"/>
                </a:cubicBezTo>
                <a:cubicBezTo>
                  <a:pt x="102" y="1725"/>
                  <a:pt x="102" y="1727"/>
                  <a:pt x="101" y="1729"/>
                </a:cubicBezTo>
                <a:cubicBezTo>
                  <a:pt x="101" y="1730"/>
                  <a:pt x="100" y="1731"/>
                  <a:pt x="99" y="1732"/>
                </a:cubicBezTo>
                <a:cubicBezTo>
                  <a:pt x="99" y="1733"/>
                  <a:pt x="100" y="1733"/>
                  <a:pt x="100" y="1734"/>
                </a:cubicBezTo>
                <a:cubicBezTo>
                  <a:pt x="99" y="1734"/>
                  <a:pt x="98" y="1734"/>
                  <a:pt x="98" y="1735"/>
                </a:cubicBezTo>
                <a:cubicBezTo>
                  <a:pt x="97" y="1736"/>
                  <a:pt x="97" y="1737"/>
                  <a:pt x="97" y="1737"/>
                </a:cubicBezTo>
                <a:cubicBezTo>
                  <a:pt x="96" y="1739"/>
                  <a:pt x="94" y="1741"/>
                  <a:pt x="93" y="1742"/>
                </a:cubicBezTo>
                <a:cubicBezTo>
                  <a:pt x="92" y="1744"/>
                  <a:pt x="91" y="1746"/>
                  <a:pt x="91" y="1748"/>
                </a:cubicBezTo>
                <a:cubicBezTo>
                  <a:pt x="90" y="1749"/>
                  <a:pt x="90" y="1749"/>
                  <a:pt x="89" y="1749"/>
                </a:cubicBezTo>
                <a:cubicBezTo>
                  <a:pt x="88" y="1750"/>
                  <a:pt x="89" y="1751"/>
                  <a:pt x="88" y="1753"/>
                </a:cubicBezTo>
                <a:cubicBezTo>
                  <a:pt x="88" y="1755"/>
                  <a:pt x="86" y="1756"/>
                  <a:pt x="86" y="1758"/>
                </a:cubicBezTo>
                <a:cubicBezTo>
                  <a:pt x="84" y="1756"/>
                  <a:pt x="86" y="1752"/>
                  <a:pt x="86" y="1750"/>
                </a:cubicBezTo>
                <a:cubicBezTo>
                  <a:pt x="85" y="1745"/>
                  <a:pt x="83" y="1741"/>
                  <a:pt x="81" y="1738"/>
                </a:cubicBezTo>
                <a:cubicBezTo>
                  <a:pt x="80" y="1738"/>
                  <a:pt x="80" y="1738"/>
                  <a:pt x="80" y="1738"/>
                </a:cubicBezTo>
                <a:cubicBezTo>
                  <a:pt x="80" y="1738"/>
                  <a:pt x="80" y="1738"/>
                  <a:pt x="80" y="1738"/>
                </a:cubicBezTo>
                <a:cubicBezTo>
                  <a:pt x="80" y="1739"/>
                  <a:pt x="80" y="1739"/>
                  <a:pt x="81" y="1740"/>
                </a:cubicBezTo>
                <a:cubicBezTo>
                  <a:pt x="81" y="1741"/>
                  <a:pt x="81" y="1741"/>
                  <a:pt x="81" y="1741"/>
                </a:cubicBezTo>
                <a:cubicBezTo>
                  <a:pt x="80" y="1741"/>
                  <a:pt x="80" y="1741"/>
                  <a:pt x="80" y="1741"/>
                </a:cubicBezTo>
                <a:cubicBezTo>
                  <a:pt x="79" y="1739"/>
                  <a:pt x="77" y="1735"/>
                  <a:pt x="76" y="1735"/>
                </a:cubicBezTo>
                <a:cubicBezTo>
                  <a:pt x="75" y="1734"/>
                  <a:pt x="74" y="1734"/>
                  <a:pt x="73" y="1734"/>
                </a:cubicBezTo>
                <a:cubicBezTo>
                  <a:pt x="67" y="1731"/>
                  <a:pt x="61" y="1729"/>
                  <a:pt x="53" y="1729"/>
                </a:cubicBezTo>
                <a:cubicBezTo>
                  <a:pt x="51" y="1730"/>
                  <a:pt x="49" y="1733"/>
                  <a:pt x="46" y="1733"/>
                </a:cubicBezTo>
                <a:cubicBezTo>
                  <a:pt x="46" y="1734"/>
                  <a:pt x="46" y="1734"/>
                  <a:pt x="46" y="1734"/>
                </a:cubicBezTo>
                <a:cubicBezTo>
                  <a:pt x="48" y="1734"/>
                  <a:pt x="48" y="1734"/>
                  <a:pt x="49" y="1734"/>
                </a:cubicBezTo>
                <a:cubicBezTo>
                  <a:pt x="50" y="1739"/>
                  <a:pt x="50" y="1739"/>
                  <a:pt x="53" y="1742"/>
                </a:cubicBezTo>
                <a:cubicBezTo>
                  <a:pt x="54" y="1743"/>
                  <a:pt x="54" y="1743"/>
                  <a:pt x="54" y="1744"/>
                </a:cubicBezTo>
                <a:cubicBezTo>
                  <a:pt x="55" y="1744"/>
                  <a:pt x="56" y="1744"/>
                  <a:pt x="57" y="1744"/>
                </a:cubicBezTo>
                <a:cubicBezTo>
                  <a:pt x="58" y="1745"/>
                  <a:pt x="60" y="1747"/>
                  <a:pt x="60" y="1749"/>
                </a:cubicBezTo>
                <a:cubicBezTo>
                  <a:pt x="61" y="1750"/>
                  <a:pt x="60" y="1752"/>
                  <a:pt x="60" y="1754"/>
                </a:cubicBezTo>
                <a:cubicBezTo>
                  <a:pt x="61" y="1756"/>
                  <a:pt x="61" y="1759"/>
                  <a:pt x="60" y="1761"/>
                </a:cubicBezTo>
                <a:cubicBezTo>
                  <a:pt x="60" y="1766"/>
                  <a:pt x="60" y="1766"/>
                  <a:pt x="60" y="1766"/>
                </a:cubicBezTo>
                <a:cubicBezTo>
                  <a:pt x="60" y="1767"/>
                  <a:pt x="59" y="1769"/>
                  <a:pt x="59" y="1771"/>
                </a:cubicBezTo>
                <a:cubicBezTo>
                  <a:pt x="59" y="1773"/>
                  <a:pt x="58" y="1778"/>
                  <a:pt x="58" y="1780"/>
                </a:cubicBezTo>
                <a:cubicBezTo>
                  <a:pt x="57" y="1782"/>
                  <a:pt x="58" y="1785"/>
                  <a:pt x="58" y="1786"/>
                </a:cubicBezTo>
                <a:cubicBezTo>
                  <a:pt x="57" y="1796"/>
                  <a:pt x="54" y="1809"/>
                  <a:pt x="56" y="1819"/>
                </a:cubicBezTo>
                <a:cubicBezTo>
                  <a:pt x="57" y="1820"/>
                  <a:pt x="56" y="1820"/>
                  <a:pt x="56" y="1821"/>
                </a:cubicBezTo>
                <a:cubicBezTo>
                  <a:pt x="57" y="1823"/>
                  <a:pt x="56" y="1829"/>
                  <a:pt x="56" y="1831"/>
                </a:cubicBezTo>
                <a:cubicBezTo>
                  <a:pt x="57" y="1832"/>
                  <a:pt x="58" y="1833"/>
                  <a:pt x="58" y="1834"/>
                </a:cubicBezTo>
                <a:cubicBezTo>
                  <a:pt x="58" y="1835"/>
                  <a:pt x="58" y="1836"/>
                  <a:pt x="58" y="1837"/>
                </a:cubicBezTo>
                <a:cubicBezTo>
                  <a:pt x="60" y="1843"/>
                  <a:pt x="62" y="1850"/>
                  <a:pt x="65" y="1856"/>
                </a:cubicBezTo>
                <a:cubicBezTo>
                  <a:pt x="68" y="1861"/>
                  <a:pt x="74" y="1866"/>
                  <a:pt x="73" y="1874"/>
                </a:cubicBezTo>
                <a:cubicBezTo>
                  <a:pt x="73" y="1875"/>
                  <a:pt x="71" y="1879"/>
                  <a:pt x="70" y="1880"/>
                </a:cubicBezTo>
                <a:cubicBezTo>
                  <a:pt x="70" y="1882"/>
                  <a:pt x="70" y="1883"/>
                  <a:pt x="70" y="1884"/>
                </a:cubicBezTo>
                <a:cubicBezTo>
                  <a:pt x="69" y="1885"/>
                  <a:pt x="68" y="1886"/>
                  <a:pt x="68" y="1887"/>
                </a:cubicBezTo>
                <a:cubicBezTo>
                  <a:pt x="67" y="1889"/>
                  <a:pt x="67" y="1890"/>
                  <a:pt x="66" y="1892"/>
                </a:cubicBezTo>
                <a:cubicBezTo>
                  <a:pt x="65" y="1894"/>
                  <a:pt x="61" y="1896"/>
                  <a:pt x="59" y="1897"/>
                </a:cubicBezTo>
                <a:cubicBezTo>
                  <a:pt x="58" y="1898"/>
                  <a:pt x="58" y="1899"/>
                  <a:pt x="57" y="1900"/>
                </a:cubicBezTo>
                <a:cubicBezTo>
                  <a:pt x="55" y="1901"/>
                  <a:pt x="54" y="1902"/>
                  <a:pt x="52" y="1903"/>
                </a:cubicBezTo>
                <a:cubicBezTo>
                  <a:pt x="50" y="1904"/>
                  <a:pt x="43" y="1911"/>
                  <a:pt x="40" y="1908"/>
                </a:cubicBezTo>
                <a:cubicBezTo>
                  <a:pt x="38" y="1908"/>
                  <a:pt x="38" y="1909"/>
                  <a:pt x="36" y="1910"/>
                </a:cubicBezTo>
                <a:cubicBezTo>
                  <a:pt x="36" y="1911"/>
                  <a:pt x="36" y="1912"/>
                  <a:pt x="35" y="1913"/>
                </a:cubicBezTo>
                <a:cubicBezTo>
                  <a:pt x="36" y="1915"/>
                  <a:pt x="38" y="1918"/>
                  <a:pt x="39" y="1918"/>
                </a:cubicBezTo>
                <a:cubicBezTo>
                  <a:pt x="39" y="1918"/>
                  <a:pt x="40" y="1918"/>
                  <a:pt x="41" y="1918"/>
                </a:cubicBezTo>
                <a:cubicBezTo>
                  <a:pt x="42" y="1920"/>
                  <a:pt x="43" y="1921"/>
                  <a:pt x="44" y="1922"/>
                </a:cubicBezTo>
                <a:cubicBezTo>
                  <a:pt x="45" y="1922"/>
                  <a:pt x="53" y="1925"/>
                  <a:pt x="54" y="1925"/>
                </a:cubicBezTo>
                <a:cubicBezTo>
                  <a:pt x="55" y="1925"/>
                  <a:pt x="55" y="1924"/>
                  <a:pt x="57" y="1923"/>
                </a:cubicBezTo>
                <a:cubicBezTo>
                  <a:pt x="57" y="1922"/>
                  <a:pt x="57" y="1922"/>
                  <a:pt x="57" y="1922"/>
                </a:cubicBezTo>
                <a:cubicBezTo>
                  <a:pt x="59" y="1921"/>
                  <a:pt x="61" y="1921"/>
                  <a:pt x="63" y="1920"/>
                </a:cubicBezTo>
                <a:cubicBezTo>
                  <a:pt x="64" y="1919"/>
                  <a:pt x="69" y="1915"/>
                  <a:pt x="71" y="1914"/>
                </a:cubicBezTo>
                <a:cubicBezTo>
                  <a:pt x="71" y="1913"/>
                  <a:pt x="72" y="1913"/>
                  <a:pt x="71" y="1912"/>
                </a:cubicBezTo>
                <a:cubicBezTo>
                  <a:pt x="71" y="1911"/>
                  <a:pt x="71" y="1911"/>
                  <a:pt x="71" y="1911"/>
                </a:cubicBezTo>
                <a:cubicBezTo>
                  <a:pt x="70" y="1912"/>
                  <a:pt x="69" y="1913"/>
                  <a:pt x="68" y="1914"/>
                </a:cubicBezTo>
                <a:cubicBezTo>
                  <a:pt x="67" y="1914"/>
                  <a:pt x="67" y="1914"/>
                  <a:pt x="67" y="1914"/>
                </a:cubicBezTo>
                <a:cubicBezTo>
                  <a:pt x="68" y="1911"/>
                  <a:pt x="70" y="1911"/>
                  <a:pt x="72" y="1909"/>
                </a:cubicBezTo>
                <a:cubicBezTo>
                  <a:pt x="73" y="1908"/>
                  <a:pt x="72" y="1904"/>
                  <a:pt x="74" y="1902"/>
                </a:cubicBezTo>
                <a:cubicBezTo>
                  <a:pt x="75" y="1900"/>
                  <a:pt x="78" y="1900"/>
                  <a:pt x="78" y="1898"/>
                </a:cubicBezTo>
                <a:cubicBezTo>
                  <a:pt x="81" y="1893"/>
                  <a:pt x="79" y="1887"/>
                  <a:pt x="82" y="1883"/>
                </a:cubicBezTo>
                <a:cubicBezTo>
                  <a:pt x="82" y="1882"/>
                  <a:pt x="82" y="1882"/>
                  <a:pt x="82" y="1882"/>
                </a:cubicBezTo>
                <a:cubicBezTo>
                  <a:pt x="83" y="1882"/>
                  <a:pt x="83" y="1882"/>
                  <a:pt x="83" y="1883"/>
                </a:cubicBezTo>
                <a:cubicBezTo>
                  <a:pt x="87" y="1883"/>
                  <a:pt x="86" y="1882"/>
                  <a:pt x="88" y="1879"/>
                </a:cubicBezTo>
                <a:cubicBezTo>
                  <a:pt x="88" y="1879"/>
                  <a:pt x="88" y="1879"/>
                  <a:pt x="88" y="1879"/>
                </a:cubicBezTo>
                <a:cubicBezTo>
                  <a:pt x="89" y="1879"/>
                  <a:pt x="90" y="1881"/>
                  <a:pt x="90" y="1881"/>
                </a:cubicBezTo>
                <a:cubicBezTo>
                  <a:pt x="91" y="1881"/>
                  <a:pt x="92" y="1880"/>
                  <a:pt x="92" y="1880"/>
                </a:cubicBezTo>
                <a:cubicBezTo>
                  <a:pt x="92" y="1881"/>
                  <a:pt x="92" y="1882"/>
                  <a:pt x="92" y="1882"/>
                </a:cubicBezTo>
                <a:cubicBezTo>
                  <a:pt x="93" y="1882"/>
                  <a:pt x="94" y="1882"/>
                  <a:pt x="95" y="1883"/>
                </a:cubicBezTo>
                <a:cubicBezTo>
                  <a:pt x="96" y="1884"/>
                  <a:pt x="97" y="1885"/>
                  <a:pt x="97" y="1886"/>
                </a:cubicBezTo>
                <a:cubicBezTo>
                  <a:pt x="99" y="1886"/>
                  <a:pt x="99" y="1886"/>
                  <a:pt x="99" y="1886"/>
                </a:cubicBezTo>
                <a:cubicBezTo>
                  <a:pt x="100" y="1887"/>
                  <a:pt x="101" y="1890"/>
                  <a:pt x="103" y="1891"/>
                </a:cubicBezTo>
                <a:cubicBezTo>
                  <a:pt x="103" y="1891"/>
                  <a:pt x="104" y="1891"/>
                  <a:pt x="104" y="1892"/>
                </a:cubicBezTo>
                <a:cubicBezTo>
                  <a:pt x="105" y="1892"/>
                  <a:pt x="104" y="1893"/>
                  <a:pt x="105" y="1893"/>
                </a:cubicBezTo>
                <a:cubicBezTo>
                  <a:pt x="107" y="1896"/>
                  <a:pt x="110" y="1897"/>
                  <a:pt x="113" y="1899"/>
                </a:cubicBezTo>
                <a:cubicBezTo>
                  <a:pt x="114" y="1899"/>
                  <a:pt x="114" y="1901"/>
                  <a:pt x="114" y="1901"/>
                </a:cubicBezTo>
                <a:cubicBezTo>
                  <a:pt x="117" y="1903"/>
                  <a:pt x="118" y="1905"/>
                  <a:pt x="121" y="1906"/>
                </a:cubicBezTo>
                <a:cubicBezTo>
                  <a:pt x="121" y="1907"/>
                  <a:pt x="121" y="1908"/>
                  <a:pt x="122" y="1908"/>
                </a:cubicBezTo>
                <a:cubicBezTo>
                  <a:pt x="123" y="1908"/>
                  <a:pt x="123" y="1908"/>
                  <a:pt x="123" y="1908"/>
                </a:cubicBezTo>
                <a:cubicBezTo>
                  <a:pt x="124" y="1909"/>
                  <a:pt x="124" y="1910"/>
                  <a:pt x="126" y="1910"/>
                </a:cubicBezTo>
                <a:cubicBezTo>
                  <a:pt x="128" y="1910"/>
                  <a:pt x="128" y="1910"/>
                  <a:pt x="128" y="1910"/>
                </a:cubicBezTo>
                <a:cubicBezTo>
                  <a:pt x="129" y="1911"/>
                  <a:pt x="130" y="1913"/>
                  <a:pt x="131" y="1913"/>
                </a:cubicBezTo>
                <a:cubicBezTo>
                  <a:pt x="131" y="1913"/>
                  <a:pt x="132" y="1913"/>
                  <a:pt x="133" y="1913"/>
                </a:cubicBezTo>
                <a:cubicBezTo>
                  <a:pt x="133" y="1913"/>
                  <a:pt x="133" y="1914"/>
                  <a:pt x="134" y="1914"/>
                </a:cubicBezTo>
                <a:cubicBezTo>
                  <a:pt x="135" y="1915"/>
                  <a:pt x="139" y="1915"/>
                  <a:pt x="141" y="1915"/>
                </a:cubicBezTo>
                <a:cubicBezTo>
                  <a:pt x="141" y="1914"/>
                  <a:pt x="142" y="1914"/>
                  <a:pt x="143" y="1912"/>
                </a:cubicBezTo>
                <a:cubicBezTo>
                  <a:pt x="144" y="1912"/>
                  <a:pt x="144" y="1912"/>
                  <a:pt x="145" y="1913"/>
                </a:cubicBezTo>
                <a:cubicBezTo>
                  <a:pt x="145" y="1914"/>
                  <a:pt x="144" y="1914"/>
                  <a:pt x="143" y="1914"/>
                </a:cubicBezTo>
                <a:cubicBezTo>
                  <a:pt x="143" y="1915"/>
                  <a:pt x="143" y="1915"/>
                  <a:pt x="143" y="1915"/>
                </a:cubicBezTo>
                <a:cubicBezTo>
                  <a:pt x="144" y="1915"/>
                  <a:pt x="144" y="1915"/>
                  <a:pt x="144" y="1915"/>
                </a:cubicBezTo>
                <a:cubicBezTo>
                  <a:pt x="144" y="1915"/>
                  <a:pt x="144" y="1915"/>
                  <a:pt x="144" y="1915"/>
                </a:cubicBezTo>
                <a:cubicBezTo>
                  <a:pt x="146" y="1915"/>
                  <a:pt x="148" y="1915"/>
                  <a:pt x="150" y="1913"/>
                </a:cubicBezTo>
                <a:cubicBezTo>
                  <a:pt x="151" y="1914"/>
                  <a:pt x="152" y="1914"/>
                  <a:pt x="153" y="1915"/>
                </a:cubicBezTo>
                <a:cubicBezTo>
                  <a:pt x="153" y="1915"/>
                  <a:pt x="153" y="1915"/>
                  <a:pt x="154" y="1914"/>
                </a:cubicBezTo>
                <a:cubicBezTo>
                  <a:pt x="154" y="1912"/>
                  <a:pt x="152" y="1911"/>
                  <a:pt x="152" y="1910"/>
                </a:cubicBezTo>
                <a:cubicBezTo>
                  <a:pt x="152" y="1908"/>
                  <a:pt x="155" y="1902"/>
                  <a:pt x="156" y="1901"/>
                </a:cubicBezTo>
                <a:cubicBezTo>
                  <a:pt x="157" y="1900"/>
                  <a:pt x="159" y="1901"/>
                  <a:pt x="160" y="1902"/>
                </a:cubicBezTo>
                <a:cubicBezTo>
                  <a:pt x="160" y="1903"/>
                  <a:pt x="161" y="1905"/>
                  <a:pt x="161" y="1906"/>
                </a:cubicBezTo>
                <a:cubicBezTo>
                  <a:pt x="161" y="1907"/>
                  <a:pt x="160" y="1908"/>
                  <a:pt x="160" y="1910"/>
                </a:cubicBezTo>
                <a:cubicBezTo>
                  <a:pt x="160" y="1911"/>
                  <a:pt x="162" y="1912"/>
                  <a:pt x="162" y="1913"/>
                </a:cubicBezTo>
                <a:cubicBezTo>
                  <a:pt x="162" y="1914"/>
                  <a:pt x="162" y="1916"/>
                  <a:pt x="161" y="1917"/>
                </a:cubicBezTo>
                <a:cubicBezTo>
                  <a:pt x="162" y="1920"/>
                  <a:pt x="163" y="1924"/>
                  <a:pt x="163" y="1926"/>
                </a:cubicBezTo>
                <a:cubicBezTo>
                  <a:pt x="166" y="1929"/>
                  <a:pt x="169" y="1935"/>
                  <a:pt x="166" y="1941"/>
                </a:cubicBezTo>
                <a:cubicBezTo>
                  <a:pt x="168" y="1942"/>
                  <a:pt x="167" y="1942"/>
                  <a:pt x="168" y="1944"/>
                </a:cubicBezTo>
                <a:cubicBezTo>
                  <a:pt x="168" y="1945"/>
                  <a:pt x="169" y="1945"/>
                  <a:pt x="170" y="1945"/>
                </a:cubicBezTo>
                <a:cubicBezTo>
                  <a:pt x="172" y="1946"/>
                  <a:pt x="177" y="1957"/>
                  <a:pt x="176" y="1959"/>
                </a:cubicBezTo>
                <a:cubicBezTo>
                  <a:pt x="181" y="1961"/>
                  <a:pt x="183" y="1969"/>
                  <a:pt x="185" y="1973"/>
                </a:cubicBezTo>
                <a:cubicBezTo>
                  <a:pt x="187" y="1975"/>
                  <a:pt x="190" y="1977"/>
                  <a:pt x="192" y="1979"/>
                </a:cubicBezTo>
                <a:cubicBezTo>
                  <a:pt x="192" y="1980"/>
                  <a:pt x="194" y="1982"/>
                  <a:pt x="195" y="1983"/>
                </a:cubicBezTo>
                <a:cubicBezTo>
                  <a:pt x="195" y="1985"/>
                  <a:pt x="195" y="1985"/>
                  <a:pt x="195" y="1985"/>
                </a:cubicBezTo>
                <a:cubicBezTo>
                  <a:pt x="195" y="1986"/>
                  <a:pt x="196" y="1986"/>
                  <a:pt x="197" y="1987"/>
                </a:cubicBezTo>
                <a:cubicBezTo>
                  <a:pt x="199" y="1987"/>
                  <a:pt x="198" y="1987"/>
                  <a:pt x="198" y="1985"/>
                </a:cubicBezTo>
                <a:cubicBezTo>
                  <a:pt x="201" y="1986"/>
                  <a:pt x="200" y="1987"/>
                  <a:pt x="201" y="1987"/>
                </a:cubicBezTo>
                <a:cubicBezTo>
                  <a:pt x="202" y="1988"/>
                  <a:pt x="202" y="1987"/>
                  <a:pt x="203" y="1986"/>
                </a:cubicBezTo>
                <a:cubicBezTo>
                  <a:pt x="204" y="1987"/>
                  <a:pt x="204" y="1988"/>
                  <a:pt x="205" y="1989"/>
                </a:cubicBezTo>
                <a:cubicBezTo>
                  <a:pt x="206" y="1989"/>
                  <a:pt x="205" y="1987"/>
                  <a:pt x="207" y="1989"/>
                </a:cubicBezTo>
                <a:cubicBezTo>
                  <a:pt x="207" y="1989"/>
                  <a:pt x="207" y="1989"/>
                  <a:pt x="207" y="1989"/>
                </a:cubicBezTo>
                <a:cubicBezTo>
                  <a:pt x="207" y="1991"/>
                  <a:pt x="207" y="1991"/>
                  <a:pt x="207" y="1991"/>
                </a:cubicBezTo>
                <a:cubicBezTo>
                  <a:pt x="207" y="1991"/>
                  <a:pt x="211" y="1994"/>
                  <a:pt x="211" y="1994"/>
                </a:cubicBezTo>
                <a:cubicBezTo>
                  <a:pt x="211" y="1995"/>
                  <a:pt x="210" y="1996"/>
                  <a:pt x="210" y="1998"/>
                </a:cubicBezTo>
                <a:cubicBezTo>
                  <a:pt x="210" y="1998"/>
                  <a:pt x="211" y="1998"/>
                  <a:pt x="211" y="1998"/>
                </a:cubicBezTo>
                <a:cubicBezTo>
                  <a:pt x="211" y="1999"/>
                  <a:pt x="211" y="1999"/>
                  <a:pt x="211" y="2000"/>
                </a:cubicBezTo>
                <a:cubicBezTo>
                  <a:pt x="210" y="2000"/>
                  <a:pt x="210" y="2000"/>
                  <a:pt x="210" y="2000"/>
                </a:cubicBezTo>
                <a:cubicBezTo>
                  <a:pt x="209" y="1999"/>
                  <a:pt x="209" y="1999"/>
                  <a:pt x="209" y="1999"/>
                </a:cubicBezTo>
                <a:cubicBezTo>
                  <a:pt x="209" y="1998"/>
                  <a:pt x="209" y="1998"/>
                  <a:pt x="208" y="1998"/>
                </a:cubicBezTo>
                <a:cubicBezTo>
                  <a:pt x="207" y="1998"/>
                  <a:pt x="207" y="1998"/>
                  <a:pt x="207" y="1998"/>
                </a:cubicBezTo>
                <a:cubicBezTo>
                  <a:pt x="207" y="1998"/>
                  <a:pt x="207" y="1998"/>
                  <a:pt x="207" y="1998"/>
                </a:cubicBezTo>
                <a:cubicBezTo>
                  <a:pt x="207" y="1998"/>
                  <a:pt x="207" y="1998"/>
                  <a:pt x="207" y="1998"/>
                </a:cubicBezTo>
                <a:cubicBezTo>
                  <a:pt x="207" y="2002"/>
                  <a:pt x="208" y="2001"/>
                  <a:pt x="209" y="2003"/>
                </a:cubicBezTo>
                <a:cubicBezTo>
                  <a:pt x="210" y="2004"/>
                  <a:pt x="208" y="2005"/>
                  <a:pt x="210" y="2006"/>
                </a:cubicBezTo>
                <a:cubicBezTo>
                  <a:pt x="211" y="2006"/>
                  <a:pt x="210" y="2006"/>
                  <a:pt x="211" y="2006"/>
                </a:cubicBezTo>
                <a:cubicBezTo>
                  <a:pt x="213" y="2007"/>
                  <a:pt x="217" y="2012"/>
                  <a:pt x="219" y="2014"/>
                </a:cubicBezTo>
                <a:cubicBezTo>
                  <a:pt x="219" y="2015"/>
                  <a:pt x="218" y="2015"/>
                  <a:pt x="218" y="2015"/>
                </a:cubicBezTo>
                <a:cubicBezTo>
                  <a:pt x="218" y="2016"/>
                  <a:pt x="219" y="2016"/>
                  <a:pt x="219" y="2017"/>
                </a:cubicBezTo>
                <a:cubicBezTo>
                  <a:pt x="220" y="2017"/>
                  <a:pt x="220" y="2017"/>
                  <a:pt x="221" y="2016"/>
                </a:cubicBezTo>
                <a:cubicBezTo>
                  <a:pt x="223" y="2017"/>
                  <a:pt x="225" y="2018"/>
                  <a:pt x="225" y="2019"/>
                </a:cubicBezTo>
                <a:cubicBezTo>
                  <a:pt x="225" y="2021"/>
                  <a:pt x="225" y="2021"/>
                  <a:pt x="225" y="2021"/>
                </a:cubicBezTo>
                <a:cubicBezTo>
                  <a:pt x="227" y="2022"/>
                  <a:pt x="228" y="2021"/>
                  <a:pt x="228" y="2024"/>
                </a:cubicBezTo>
                <a:cubicBezTo>
                  <a:pt x="229" y="2024"/>
                  <a:pt x="229" y="2024"/>
                  <a:pt x="230" y="2024"/>
                </a:cubicBezTo>
                <a:cubicBezTo>
                  <a:pt x="231" y="2026"/>
                  <a:pt x="235" y="2028"/>
                  <a:pt x="238" y="2029"/>
                </a:cubicBezTo>
                <a:cubicBezTo>
                  <a:pt x="239" y="2030"/>
                  <a:pt x="239" y="2030"/>
                  <a:pt x="240" y="2029"/>
                </a:cubicBezTo>
                <a:cubicBezTo>
                  <a:pt x="241" y="2030"/>
                  <a:pt x="243" y="2030"/>
                  <a:pt x="245" y="2031"/>
                </a:cubicBezTo>
                <a:cubicBezTo>
                  <a:pt x="245" y="2031"/>
                  <a:pt x="245" y="2031"/>
                  <a:pt x="245" y="2031"/>
                </a:cubicBezTo>
                <a:cubicBezTo>
                  <a:pt x="245" y="2032"/>
                  <a:pt x="245" y="2031"/>
                  <a:pt x="245" y="2031"/>
                </a:cubicBezTo>
                <a:cubicBezTo>
                  <a:pt x="247" y="2031"/>
                  <a:pt x="247" y="2033"/>
                  <a:pt x="248" y="2034"/>
                </a:cubicBezTo>
                <a:cubicBezTo>
                  <a:pt x="251" y="2035"/>
                  <a:pt x="254" y="2035"/>
                  <a:pt x="256" y="2037"/>
                </a:cubicBezTo>
                <a:cubicBezTo>
                  <a:pt x="256" y="2037"/>
                  <a:pt x="256" y="2037"/>
                  <a:pt x="256" y="2038"/>
                </a:cubicBezTo>
                <a:cubicBezTo>
                  <a:pt x="259" y="2039"/>
                  <a:pt x="260" y="2041"/>
                  <a:pt x="263" y="2042"/>
                </a:cubicBezTo>
                <a:cubicBezTo>
                  <a:pt x="263" y="2043"/>
                  <a:pt x="263" y="2042"/>
                  <a:pt x="264" y="2042"/>
                </a:cubicBezTo>
                <a:cubicBezTo>
                  <a:pt x="264" y="2043"/>
                  <a:pt x="265" y="2043"/>
                  <a:pt x="265" y="2043"/>
                </a:cubicBezTo>
                <a:cubicBezTo>
                  <a:pt x="265" y="2044"/>
                  <a:pt x="265" y="2044"/>
                  <a:pt x="265" y="2044"/>
                </a:cubicBezTo>
                <a:cubicBezTo>
                  <a:pt x="264" y="2044"/>
                  <a:pt x="262" y="2043"/>
                  <a:pt x="261" y="2042"/>
                </a:cubicBezTo>
                <a:cubicBezTo>
                  <a:pt x="260" y="2042"/>
                  <a:pt x="260" y="2042"/>
                  <a:pt x="260" y="2043"/>
                </a:cubicBezTo>
                <a:cubicBezTo>
                  <a:pt x="259" y="2043"/>
                  <a:pt x="259" y="2043"/>
                  <a:pt x="259" y="2043"/>
                </a:cubicBezTo>
                <a:cubicBezTo>
                  <a:pt x="259" y="2043"/>
                  <a:pt x="259" y="2043"/>
                  <a:pt x="259" y="2043"/>
                </a:cubicBezTo>
                <a:cubicBezTo>
                  <a:pt x="262" y="2045"/>
                  <a:pt x="265" y="2047"/>
                  <a:pt x="268" y="2050"/>
                </a:cubicBezTo>
                <a:cubicBezTo>
                  <a:pt x="268" y="2050"/>
                  <a:pt x="268" y="2051"/>
                  <a:pt x="267" y="2051"/>
                </a:cubicBezTo>
                <a:cubicBezTo>
                  <a:pt x="267" y="2053"/>
                  <a:pt x="267" y="2053"/>
                  <a:pt x="268" y="2053"/>
                </a:cubicBezTo>
                <a:cubicBezTo>
                  <a:pt x="268" y="2054"/>
                  <a:pt x="270" y="2054"/>
                  <a:pt x="271" y="2055"/>
                </a:cubicBezTo>
                <a:cubicBezTo>
                  <a:pt x="271" y="2056"/>
                  <a:pt x="271" y="2056"/>
                  <a:pt x="272" y="2057"/>
                </a:cubicBezTo>
                <a:cubicBezTo>
                  <a:pt x="274" y="2058"/>
                  <a:pt x="276" y="2058"/>
                  <a:pt x="279" y="2059"/>
                </a:cubicBezTo>
                <a:cubicBezTo>
                  <a:pt x="281" y="2060"/>
                  <a:pt x="283" y="2062"/>
                  <a:pt x="285" y="2064"/>
                </a:cubicBezTo>
                <a:cubicBezTo>
                  <a:pt x="286" y="2064"/>
                  <a:pt x="288" y="2064"/>
                  <a:pt x="288" y="2064"/>
                </a:cubicBezTo>
                <a:cubicBezTo>
                  <a:pt x="289" y="2065"/>
                  <a:pt x="290" y="2067"/>
                  <a:pt x="292" y="2068"/>
                </a:cubicBezTo>
                <a:cubicBezTo>
                  <a:pt x="294" y="2068"/>
                  <a:pt x="294" y="2068"/>
                  <a:pt x="294" y="2068"/>
                </a:cubicBezTo>
                <a:cubicBezTo>
                  <a:pt x="294" y="2069"/>
                  <a:pt x="295" y="2071"/>
                  <a:pt x="295" y="2071"/>
                </a:cubicBezTo>
                <a:cubicBezTo>
                  <a:pt x="298" y="2075"/>
                  <a:pt x="301" y="2077"/>
                  <a:pt x="303" y="2081"/>
                </a:cubicBezTo>
                <a:cubicBezTo>
                  <a:pt x="304" y="2083"/>
                  <a:pt x="304" y="2087"/>
                  <a:pt x="305" y="2089"/>
                </a:cubicBezTo>
                <a:cubicBezTo>
                  <a:pt x="306" y="2089"/>
                  <a:pt x="306" y="2089"/>
                  <a:pt x="307" y="2089"/>
                </a:cubicBezTo>
                <a:cubicBezTo>
                  <a:pt x="307" y="2090"/>
                  <a:pt x="310" y="2099"/>
                  <a:pt x="310" y="2100"/>
                </a:cubicBezTo>
                <a:cubicBezTo>
                  <a:pt x="310" y="2101"/>
                  <a:pt x="312" y="2101"/>
                  <a:pt x="312" y="2101"/>
                </a:cubicBezTo>
                <a:cubicBezTo>
                  <a:pt x="312" y="2102"/>
                  <a:pt x="312" y="2104"/>
                  <a:pt x="313" y="2105"/>
                </a:cubicBezTo>
                <a:cubicBezTo>
                  <a:pt x="313" y="2106"/>
                  <a:pt x="315" y="2106"/>
                  <a:pt x="315" y="2108"/>
                </a:cubicBezTo>
                <a:cubicBezTo>
                  <a:pt x="313" y="2110"/>
                  <a:pt x="311" y="2113"/>
                  <a:pt x="309" y="2114"/>
                </a:cubicBezTo>
                <a:cubicBezTo>
                  <a:pt x="307" y="2115"/>
                  <a:pt x="305" y="2114"/>
                  <a:pt x="303" y="2115"/>
                </a:cubicBezTo>
                <a:cubicBezTo>
                  <a:pt x="301" y="2115"/>
                  <a:pt x="298" y="2117"/>
                  <a:pt x="296" y="2118"/>
                </a:cubicBezTo>
                <a:cubicBezTo>
                  <a:pt x="295" y="2118"/>
                  <a:pt x="294" y="2117"/>
                  <a:pt x="293" y="2118"/>
                </a:cubicBezTo>
                <a:cubicBezTo>
                  <a:pt x="291" y="2120"/>
                  <a:pt x="289" y="2123"/>
                  <a:pt x="286" y="2125"/>
                </a:cubicBezTo>
                <a:cubicBezTo>
                  <a:pt x="286" y="2127"/>
                  <a:pt x="285" y="2128"/>
                  <a:pt x="285" y="2131"/>
                </a:cubicBezTo>
                <a:cubicBezTo>
                  <a:pt x="277" y="2130"/>
                  <a:pt x="273" y="2127"/>
                  <a:pt x="267" y="2124"/>
                </a:cubicBezTo>
                <a:cubicBezTo>
                  <a:pt x="266" y="2123"/>
                  <a:pt x="265" y="2124"/>
                  <a:pt x="263" y="2123"/>
                </a:cubicBezTo>
                <a:cubicBezTo>
                  <a:pt x="261" y="2122"/>
                  <a:pt x="258" y="2119"/>
                  <a:pt x="255" y="2118"/>
                </a:cubicBezTo>
                <a:cubicBezTo>
                  <a:pt x="254" y="2117"/>
                  <a:pt x="253" y="2117"/>
                  <a:pt x="251" y="2116"/>
                </a:cubicBezTo>
                <a:cubicBezTo>
                  <a:pt x="250" y="2115"/>
                  <a:pt x="247" y="2112"/>
                  <a:pt x="246" y="2111"/>
                </a:cubicBezTo>
                <a:cubicBezTo>
                  <a:pt x="245" y="2111"/>
                  <a:pt x="245" y="2111"/>
                  <a:pt x="245" y="2111"/>
                </a:cubicBezTo>
                <a:cubicBezTo>
                  <a:pt x="243" y="2110"/>
                  <a:pt x="242" y="2106"/>
                  <a:pt x="241" y="2104"/>
                </a:cubicBezTo>
                <a:cubicBezTo>
                  <a:pt x="239" y="2103"/>
                  <a:pt x="237" y="2102"/>
                  <a:pt x="237" y="2100"/>
                </a:cubicBezTo>
                <a:cubicBezTo>
                  <a:pt x="237" y="2098"/>
                  <a:pt x="237" y="2098"/>
                  <a:pt x="237" y="2098"/>
                </a:cubicBezTo>
                <a:cubicBezTo>
                  <a:pt x="235" y="2095"/>
                  <a:pt x="232" y="2092"/>
                  <a:pt x="230" y="2088"/>
                </a:cubicBezTo>
                <a:cubicBezTo>
                  <a:pt x="230" y="2085"/>
                  <a:pt x="231" y="2083"/>
                  <a:pt x="230" y="2081"/>
                </a:cubicBezTo>
                <a:cubicBezTo>
                  <a:pt x="229" y="2080"/>
                  <a:pt x="227" y="2079"/>
                  <a:pt x="226" y="2078"/>
                </a:cubicBezTo>
                <a:cubicBezTo>
                  <a:pt x="225" y="2076"/>
                  <a:pt x="225" y="2074"/>
                  <a:pt x="224" y="2073"/>
                </a:cubicBezTo>
                <a:cubicBezTo>
                  <a:pt x="223" y="2072"/>
                  <a:pt x="222" y="2072"/>
                  <a:pt x="221" y="2071"/>
                </a:cubicBezTo>
                <a:cubicBezTo>
                  <a:pt x="220" y="2071"/>
                  <a:pt x="219" y="2069"/>
                  <a:pt x="218" y="2068"/>
                </a:cubicBezTo>
                <a:cubicBezTo>
                  <a:pt x="218" y="2068"/>
                  <a:pt x="217" y="2068"/>
                  <a:pt x="216" y="2069"/>
                </a:cubicBezTo>
                <a:cubicBezTo>
                  <a:pt x="216" y="2068"/>
                  <a:pt x="216" y="2067"/>
                  <a:pt x="215" y="2066"/>
                </a:cubicBezTo>
                <a:cubicBezTo>
                  <a:pt x="214" y="2064"/>
                  <a:pt x="211" y="2064"/>
                  <a:pt x="210" y="2062"/>
                </a:cubicBezTo>
                <a:cubicBezTo>
                  <a:pt x="207" y="2062"/>
                  <a:pt x="203" y="2064"/>
                  <a:pt x="202" y="2064"/>
                </a:cubicBezTo>
                <a:cubicBezTo>
                  <a:pt x="202" y="2064"/>
                  <a:pt x="201" y="2064"/>
                  <a:pt x="200" y="2064"/>
                </a:cubicBezTo>
                <a:cubicBezTo>
                  <a:pt x="197" y="2064"/>
                  <a:pt x="193" y="2067"/>
                  <a:pt x="191" y="2069"/>
                </a:cubicBezTo>
                <a:cubicBezTo>
                  <a:pt x="190" y="2069"/>
                  <a:pt x="190" y="2069"/>
                  <a:pt x="189" y="2069"/>
                </a:cubicBezTo>
                <a:cubicBezTo>
                  <a:pt x="188" y="2070"/>
                  <a:pt x="188" y="2071"/>
                  <a:pt x="186" y="2071"/>
                </a:cubicBezTo>
                <a:cubicBezTo>
                  <a:pt x="186" y="2072"/>
                  <a:pt x="186" y="2072"/>
                  <a:pt x="186" y="2073"/>
                </a:cubicBezTo>
                <a:cubicBezTo>
                  <a:pt x="187" y="2073"/>
                  <a:pt x="187" y="2073"/>
                  <a:pt x="187" y="2074"/>
                </a:cubicBezTo>
                <a:cubicBezTo>
                  <a:pt x="186" y="2074"/>
                  <a:pt x="186" y="2075"/>
                  <a:pt x="185" y="2076"/>
                </a:cubicBezTo>
                <a:cubicBezTo>
                  <a:pt x="186" y="2077"/>
                  <a:pt x="187" y="2077"/>
                  <a:pt x="187" y="2078"/>
                </a:cubicBezTo>
                <a:cubicBezTo>
                  <a:pt x="189" y="2079"/>
                  <a:pt x="191" y="2080"/>
                  <a:pt x="193" y="2080"/>
                </a:cubicBezTo>
                <a:cubicBezTo>
                  <a:pt x="197" y="2080"/>
                  <a:pt x="202" y="2078"/>
                  <a:pt x="205" y="2079"/>
                </a:cubicBezTo>
                <a:cubicBezTo>
                  <a:pt x="208" y="2084"/>
                  <a:pt x="209" y="2090"/>
                  <a:pt x="212" y="2094"/>
                </a:cubicBezTo>
                <a:cubicBezTo>
                  <a:pt x="213" y="2095"/>
                  <a:pt x="214" y="2097"/>
                  <a:pt x="215" y="2098"/>
                </a:cubicBezTo>
                <a:cubicBezTo>
                  <a:pt x="216" y="2098"/>
                  <a:pt x="217" y="2098"/>
                  <a:pt x="217" y="2099"/>
                </a:cubicBezTo>
                <a:cubicBezTo>
                  <a:pt x="218" y="2100"/>
                  <a:pt x="218" y="2101"/>
                  <a:pt x="218" y="2101"/>
                </a:cubicBezTo>
                <a:cubicBezTo>
                  <a:pt x="218" y="2102"/>
                  <a:pt x="220" y="2103"/>
                  <a:pt x="221" y="2104"/>
                </a:cubicBezTo>
                <a:cubicBezTo>
                  <a:pt x="221" y="2105"/>
                  <a:pt x="221" y="2105"/>
                  <a:pt x="221" y="2105"/>
                </a:cubicBezTo>
                <a:cubicBezTo>
                  <a:pt x="222" y="2107"/>
                  <a:pt x="224" y="2107"/>
                  <a:pt x="225" y="2109"/>
                </a:cubicBezTo>
                <a:cubicBezTo>
                  <a:pt x="225" y="2110"/>
                  <a:pt x="225" y="2111"/>
                  <a:pt x="225" y="2112"/>
                </a:cubicBezTo>
                <a:cubicBezTo>
                  <a:pt x="226" y="2112"/>
                  <a:pt x="227" y="2112"/>
                  <a:pt x="227" y="2113"/>
                </a:cubicBezTo>
                <a:cubicBezTo>
                  <a:pt x="227" y="2113"/>
                  <a:pt x="227" y="2114"/>
                  <a:pt x="228" y="2114"/>
                </a:cubicBezTo>
                <a:cubicBezTo>
                  <a:pt x="232" y="2120"/>
                  <a:pt x="240" y="2123"/>
                  <a:pt x="245" y="2129"/>
                </a:cubicBezTo>
                <a:cubicBezTo>
                  <a:pt x="246" y="2129"/>
                  <a:pt x="246" y="2129"/>
                  <a:pt x="246" y="2129"/>
                </a:cubicBezTo>
                <a:cubicBezTo>
                  <a:pt x="246" y="2129"/>
                  <a:pt x="246" y="2129"/>
                  <a:pt x="246" y="2129"/>
                </a:cubicBezTo>
                <a:cubicBezTo>
                  <a:pt x="241" y="2129"/>
                  <a:pt x="240" y="2126"/>
                  <a:pt x="237" y="2125"/>
                </a:cubicBezTo>
                <a:cubicBezTo>
                  <a:pt x="235" y="2125"/>
                  <a:pt x="235" y="2125"/>
                  <a:pt x="234" y="2124"/>
                </a:cubicBezTo>
                <a:cubicBezTo>
                  <a:pt x="233" y="2124"/>
                  <a:pt x="233" y="2123"/>
                  <a:pt x="232" y="2122"/>
                </a:cubicBezTo>
                <a:cubicBezTo>
                  <a:pt x="229" y="2120"/>
                  <a:pt x="226" y="2120"/>
                  <a:pt x="223" y="2118"/>
                </a:cubicBezTo>
                <a:cubicBezTo>
                  <a:pt x="221" y="2117"/>
                  <a:pt x="219" y="2115"/>
                  <a:pt x="217" y="2114"/>
                </a:cubicBezTo>
                <a:cubicBezTo>
                  <a:pt x="217" y="2114"/>
                  <a:pt x="217" y="2113"/>
                  <a:pt x="216" y="2113"/>
                </a:cubicBezTo>
                <a:cubicBezTo>
                  <a:pt x="214" y="2111"/>
                  <a:pt x="211" y="2110"/>
                  <a:pt x="210" y="2107"/>
                </a:cubicBezTo>
                <a:cubicBezTo>
                  <a:pt x="209" y="2107"/>
                  <a:pt x="208" y="2107"/>
                  <a:pt x="208" y="2107"/>
                </a:cubicBezTo>
                <a:cubicBezTo>
                  <a:pt x="208" y="2105"/>
                  <a:pt x="208" y="2105"/>
                  <a:pt x="208" y="2105"/>
                </a:cubicBezTo>
                <a:cubicBezTo>
                  <a:pt x="204" y="2104"/>
                  <a:pt x="204" y="2103"/>
                  <a:pt x="202" y="2101"/>
                </a:cubicBezTo>
                <a:cubicBezTo>
                  <a:pt x="201" y="2101"/>
                  <a:pt x="200" y="2101"/>
                  <a:pt x="199" y="2101"/>
                </a:cubicBezTo>
                <a:cubicBezTo>
                  <a:pt x="199" y="2101"/>
                  <a:pt x="198" y="2100"/>
                  <a:pt x="198" y="2100"/>
                </a:cubicBezTo>
                <a:cubicBezTo>
                  <a:pt x="195" y="2099"/>
                  <a:pt x="195" y="2101"/>
                  <a:pt x="193" y="2098"/>
                </a:cubicBezTo>
                <a:cubicBezTo>
                  <a:pt x="187" y="2099"/>
                  <a:pt x="183" y="2103"/>
                  <a:pt x="178" y="2105"/>
                </a:cubicBezTo>
                <a:cubicBezTo>
                  <a:pt x="175" y="2108"/>
                  <a:pt x="170" y="2109"/>
                  <a:pt x="168" y="2113"/>
                </a:cubicBezTo>
                <a:cubicBezTo>
                  <a:pt x="168" y="2114"/>
                  <a:pt x="168" y="2115"/>
                  <a:pt x="167" y="2116"/>
                </a:cubicBezTo>
                <a:cubicBezTo>
                  <a:pt x="167" y="2117"/>
                  <a:pt x="165" y="2119"/>
                  <a:pt x="166" y="2121"/>
                </a:cubicBezTo>
                <a:cubicBezTo>
                  <a:pt x="166" y="2122"/>
                  <a:pt x="167" y="2124"/>
                  <a:pt x="167" y="2125"/>
                </a:cubicBezTo>
                <a:cubicBezTo>
                  <a:pt x="167" y="2127"/>
                  <a:pt x="167" y="2127"/>
                  <a:pt x="167" y="2127"/>
                </a:cubicBezTo>
                <a:cubicBezTo>
                  <a:pt x="167" y="2127"/>
                  <a:pt x="170" y="2131"/>
                  <a:pt x="170" y="2131"/>
                </a:cubicBezTo>
                <a:cubicBezTo>
                  <a:pt x="171" y="2131"/>
                  <a:pt x="173" y="2132"/>
                  <a:pt x="173" y="2131"/>
                </a:cubicBezTo>
                <a:cubicBezTo>
                  <a:pt x="178" y="2131"/>
                  <a:pt x="176" y="2126"/>
                  <a:pt x="178" y="2123"/>
                </a:cubicBezTo>
                <a:cubicBezTo>
                  <a:pt x="180" y="2119"/>
                  <a:pt x="185" y="2117"/>
                  <a:pt x="189" y="2114"/>
                </a:cubicBezTo>
                <a:cubicBezTo>
                  <a:pt x="190" y="2114"/>
                  <a:pt x="191" y="2114"/>
                  <a:pt x="192" y="2113"/>
                </a:cubicBezTo>
                <a:cubicBezTo>
                  <a:pt x="198" y="2114"/>
                  <a:pt x="200" y="2118"/>
                  <a:pt x="204" y="2121"/>
                </a:cubicBezTo>
                <a:cubicBezTo>
                  <a:pt x="206" y="2122"/>
                  <a:pt x="210" y="2123"/>
                  <a:pt x="211" y="2124"/>
                </a:cubicBezTo>
                <a:cubicBezTo>
                  <a:pt x="211" y="2125"/>
                  <a:pt x="211" y="2125"/>
                  <a:pt x="211" y="2125"/>
                </a:cubicBezTo>
                <a:cubicBezTo>
                  <a:pt x="212" y="2126"/>
                  <a:pt x="213" y="2126"/>
                  <a:pt x="214" y="2126"/>
                </a:cubicBezTo>
                <a:cubicBezTo>
                  <a:pt x="214" y="2127"/>
                  <a:pt x="214" y="2127"/>
                  <a:pt x="214" y="2127"/>
                </a:cubicBezTo>
                <a:cubicBezTo>
                  <a:pt x="216" y="2129"/>
                  <a:pt x="219" y="2129"/>
                  <a:pt x="221" y="2130"/>
                </a:cubicBezTo>
                <a:cubicBezTo>
                  <a:pt x="222" y="2130"/>
                  <a:pt x="221" y="2131"/>
                  <a:pt x="222" y="2132"/>
                </a:cubicBezTo>
                <a:cubicBezTo>
                  <a:pt x="222" y="2132"/>
                  <a:pt x="228" y="2137"/>
                  <a:pt x="228" y="2137"/>
                </a:cubicBezTo>
                <a:cubicBezTo>
                  <a:pt x="229" y="2137"/>
                  <a:pt x="230" y="2137"/>
                  <a:pt x="231" y="2137"/>
                </a:cubicBezTo>
                <a:cubicBezTo>
                  <a:pt x="233" y="2139"/>
                  <a:pt x="237" y="2140"/>
                  <a:pt x="239" y="2141"/>
                </a:cubicBezTo>
                <a:cubicBezTo>
                  <a:pt x="241" y="2141"/>
                  <a:pt x="241" y="2141"/>
                  <a:pt x="241" y="2141"/>
                </a:cubicBezTo>
                <a:cubicBezTo>
                  <a:pt x="242" y="2142"/>
                  <a:pt x="242" y="2142"/>
                  <a:pt x="242" y="2143"/>
                </a:cubicBezTo>
                <a:cubicBezTo>
                  <a:pt x="244" y="2144"/>
                  <a:pt x="246" y="2143"/>
                  <a:pt x="248" y="2144"/>
                </a:cubicBezTo>
                <a:cubicBezTo>
                  <a:pt x="249" y="2144"/>
                  <a:pt x="250" y="2145"/>
                  <a:pt x="250" y="2145"/>
                </a:cubicBezTo>
                <a:cubicBezTo>
                  <a:pt x="255" y="2148"/>
                  <a:pt x="261" y="2148"/>
                  <a:pt x="267" y="2149"/>
                </a:cubicBezTo>
                <a:cubicBezTo>
                  <a:pt x="272" y="2149"/>
                  <a:pt x="272" y="2149"/>
                  <a:pt x="272" y="2149"/>
                </a:cubicBezTo>
                <a:cubicBezTo>
                  <a:pt x="277" y="2149"/>
                  <a:pt x="282" y="2149"/>
                  <a:pt x="286" y="2150"/>
                </a:cubicBezTo>
                <a:cubicBezTo>
                  <a:pt x="287" y="2150"/>
                  <a:pt x="288" y="2149"/>
                  <a:pt x="289" y="2149"/>
                </a:cubicBezTo>
                <a:cubicBezTo>
                  <a:pt x="289" y="2149"/>
                  <a:pt x="290" y="2151"/>
                  <a:pt x="290" y="2151"/>
                </a:cubicBezTo>
                <a:cubicBezTo>
                  <a:pt x="291" y="2151"/>
                  <a:pt x="296" y="2150"/>
                  <a:pt x="298" y="2151"/>
                </a:cubicBezTo>
                <a:cubicBezTo>
                  <a:pt x="299" y="2152"/>
                  <a:pt x="301" y="2154"/>
                  <a:pt x="303" y="2155"/>
                </a:cubicBezTo>
                <a:cubicBezTo>
                  <a:pt x="304" y="2156"/>
                  <a:pt x="305" y="2156"/>
                  <a:pt x="307" y="2157"/>
                </a:cubicBezTo>
                <a:cubicBezTo>
                  <a:pt x="307" y="2157"/>
                  <a:pt x="307" y="2157"/>
                  <a:pt x="307" y="2158"/>
                </a:cubicBezTo>
                <a:cubicBezTo>
                  <a:pt x="309" y="2159"/>
                  <a:pt x="311" y="2159"/>
                  <a:pt x="314" y="2160"/>
                </a:cubicBezTo>
                <a:cubicBezTo>
                  <a:pt x="314" y="2160"/>
                  <a:pt x="315" y="2161"/>
                  <a:pt x="316" y="2161"/>
                </a:cubicBezTo>
                <a:cubicBezTo>
                  <a:pt x="320" y="2161"/>
                  <a:pt x="320" y="2161"/>
                  <a:pt x="320" y="2161"/>
                </a:cubicBezTo>
                <a:cubicBezTo>
                  <a:pt x="323" y="2162"/>
                  <a:pt x="327" y="2165"/>
                  <a:pt x="331" y="2166"/>
                </a:cubicBezTo>
                <a:cubicBezTo>
                  <a:pt x="333" y="2166"/>
                  <a:pt x="333" y="2166"/>
                  <a:pt x="333" y="2166"/>
                </a:cubicBezTo>
                <a:cubicBezTo>
                  <a:pt x="335" y="2167"/>
                  <a:pt x="338" y="2168"/>
                  <a:pt x="340" y="2169"/>
                </a:cubicBezTo>
                <a:cubicBezTo>
                  <a:pt x="345" y="2170"/>
                  <a:pt x="350" y="2170"/>
                  <a:pt x="355" y="2172"/>
                </a:cubicBezTo>
                <a:cubicBezTo>
                  <a:pt x="355" y="2174"/>
                  <a:pt x="356" y="2177"/>
                  <a:pt x="355" y="2180"/>
                </a:cubicBezTo>
                <a:cubicBezTo>
                  <a:pt x="355" y="2180"/>
                  <a:pt x="354" y="2181"/>
                  <a:pt x="354" y="2182"/>
                </a:cubicBezTo>
                <a:cubicBezTo>
                  <a:pt x="353" y="2183"/>
                  <a:pt x="356" y="2193"/>
                  <a:pt x="356" y="2193"/>
                </a:cubicBezTo>
                <a:cubicBezTo>
                  <a:pt x="356" y="2196"/>
                  <a:pt x="358" y="2199"/>
                  <a:pt x="361" y="2200"/>
                </a:cubicBezTo>
                <a:cubicBezTo>
                  <a:pt x="362" y="2201"/>
                  <a:pt x="363" y="2199"/>
                  <a:pt x="364" y="2201"/>
                </a:cubicBezTo>
                <a:cubicBezTo>
                  <a:pt x="373" y="2199"/>
                  <a:pt x="376" y="2192"/>
                  <a:pt x="379" y="2184"/>
                </a:cubicBezTo>
                <a:cubicBezTo>
                  <a:pt x="380" y="2184"/>
                  <a:pt x="380" y="2184"/>
                  <a:pt x="380" y="2184"/>
                </a:cubicBezTo>
                <a:cubicBezTo>
                  <a:pt x="380" y="2183"/>
                  <a:pt x="382" y="2180"/>
                  <a:pt x="381" y="2179"/>
                </a:cubicBezTo>
                <a:cubicBezTo>
                  <a:pt x="381" y="2176"/>
                  <a:pt x="377" y="2173"/>
                  <a:pt x="376" y="2171"/>
                </a:cubicBezTo>
                <a:cubicBezTo>
                  <a:pt x="374" y="2170"/>
                  <a:pt x="374" y="2168"/>
                  <a:pt x="373" y="2166"/>
                </a:cubicBezTo>
                <a:cubicBezTo>
                  <a:pt x="373" y="2166"/>
                  <a:pt x="372" y="2166"/>
                  <a:pt x="372" y="2166"/>
                </a:cubicBezTo>
                <a:cubicBezTo>
                  <a:pt x="371" y="2165"/>
                  <a:pt x="370" y="2163"/>
                  <a:pt x="369" y="2163"/>
                </a:cubicBezTo>
                <a:cubicBezTo>
                  <a:pt x="367" y="2161"/>
                  <a:pt x="365" y="2162"/>
                  <a:pt x="363" y="2161"/>
                </a:cubicBezTo>
                <a:cubicBezTo>
                  <a:pt x="362" y="2160"/>
                  <a:pt x="362" y="2160"/>
                  <a:pt x="362" y="2159"/>
                </a:cubicBezTo>
                <a:cubicBezTo>
                  <a:pt x="361" y="2159"/>
                  <a:pt x="359" y="2159"/>
                  <a:pt x="358" y="2159"/>
                </a:cubicBezTo>
                <a:cubicBezTo>
                  <a:pt x="356" y="2158"/>
                  <a:pt x="354" y="2156"/>
                  <a:pt x="351" y="2156"/>
                </a:cubicBezTo>
                <a:cubicBezTo>
                  <a:pt x="349" y="2156"/>
                  <a:pt x="347" y="2156"/>
                  <a:pt x="345" y="2155"/>
                </a:cubicBezTo>
                <a:cubicBezTo>
                  <a:pt x="345" y="2155"/>
                  <a:pt x="345" y="2154"/>
                  <a:pt x="344" y="2154"/>
                </a:cubicBezTo>
                <a:cubicBezTo>
                  <a:pt x="342" y="2154"/>
                  <a:pt x="341" y="2154"/>
                  <a:pt x="339" y="2154"/>
                </a:cubicBezTo>
                <a:cubicBezTo>
                  <a:pt x="337" y="2153"/>
                  <a:pt x="334" y="2152"/>
                  <a:pt x="332" y="2151"/>
                </a:cubicBezTo>
                <a:cubicBezTo>
                  <a:pt x="333" y="2151"/>
                  <a:pt x="333" y="2150"/>
                  <a:pt x="333" y="2150"/>
                </a:cubicBezTo>
                <a:cubicBezTo>
                  <a:pt x="335" y="2150"/>
                  <a:pt x="337" y="2150"/>
                  <a:pt x="339" y="2150"/>
                </a:cubicBezTo>
                <a:cubicBezTo>
                  <a:pt x="339" y="2150"/>
                  <a:pt x="340" y="2149"/>
                  <a:pt x="340" y="2149"/>
                </a:cubicBezTo>
                <a:cubicBezTo>
                  <a:pt x="342" y="2148"/>
                  <a:pt x="342" y="2150"/>
                  <a:pt x="344" y="2149"/>
                </a:cubicBezTo>
                <a:cubicBezTo>
                  <a:pt x="345" y="2149"/>
                  <a:pt x="346" y="2148"/>
                  <a:pt x="348" y="2148"/>
                </a:cubicBezTo>
                <a:cubicBezTo>
                  <a:pt x="348" y="2148"/>
                  <a:pt x="348" y="2149"/>
                  <a:pt x="348" y="2149"/>
                </a:cubicBezTo>
                <a:cubicBezTo>
                  <a:pt x="348" y="2149"/>
                  <a:pt x="350" y="2148"/>
                  <a:pt x="350" y="2148"/>
                </a:cubicBezTo>
                <a:cubicBezTo>
                  <a:pt x="352" y="2147"/>
                  <a:pt x="351" y="2145"/>
                  <a:pt x="352" y="2144"/>
                </a:cubicBezTo>
                <a:cubicBezTo>
                  <a:pt x="353" y="2143"/>
                  <a:pt x="354" y="2142"/>
                  <a:pt x="354" y="2140"/>
                </a:cubicBezTo>
                <a:cubicBezTo>
                  <a:pt x="355" y="2140"/>
                  <a:pt x="355" y="2140"/>
                  <a:pt x="355" y="2140"/>
                </a:cubicBezTo>
                <a:cubicBezTo>
                  <a:pt x="356" y="2140"/>
                  <a:pt x="356" y="2140"/>
                  <a:pt x="357" y="2140"/>
                </a:cubicBezTo>
                <a:cubicBezTo>
                  <a:pt x="357" y="2139"/>
                  <a:pt x="357" y="2137"/>
                  <a:pt x="358" y="2135"/>
                </a:cubicBezTo>
                <a:cubicBezTo>
                  <a:pt x="359" y="2135"/>
                  <a:pt x="360" y="2134"/>
                  <a:pt x="361" y="2133"/>
                </a:cubicBezTo>
                <a:cubicBezTo>
                  <a:pt x="362" y="2131"/>
                  <a:pt x="363" y="2129"/>
                  <a:pt x="364" y="2127"/>
                </a:cubicBezTo>
                <a:cubicBezTo>
                  <a:pt x="365" y="2125"/>
                  <a:pt x="368" y="2126"/>
                  <a:pt x="369" y="2124"/>
                </a:cubicBezTo>
                <a:cubicBezTo>
                  <a:pt x="369" y="2124"/>
                  <a:pt x="370" y="2124"/>
                  <a:pt x="369" y="2124"/>
                </a:cubicBezTo>
                <a:cubicBezTo>
                  <a:pt x="369" y="2124"/>
                  <a:pt x="369" y="2124"/>
                  <a:pt x="369" y="2124"/>
                </a:cubicBezTo>
                <a:cubicBezTo>
                  <a:pt x="369" y="2120"/>
                  <a:pt x="371" y="2120"/>
                  <a:pt x="372" y="2118"/>
                </a:cubicBezTo>
                <a:cubicBezTo>
                  <a:pt x="374" y="2118"/>
                  <a:pt x="374" y="2118"/>
                  <a:pt x="374" y="2118"/>
                </a:cubicBezTo>
                <a:cubicBezTo>
                  <a:pt x="376" y="2118"/>
                  <a:pt x="376" y="2118"/>
                  <a:pt x="376" y="2118"/>
                </a:cubicBezTo>
                <a:cubicBezTo>
                  <a:pt x="377" y="2117"/>
                  <a:pt x="376" y="2116"/>
                  <a:pt x="378" y="2115"/>
                </a:cubicBezTo>
                <a:cubicBezTo>
                  <a:pt x="378" y="2114"/>
                  <a:pt x="377" y="2113"/>
                  <a:pt x="377" y="2113"/>
                </a:cubicBezTo>
                <a:cubicBezTo>
                  <a:pt x="377" y="2112"/>
                  <a:pt x="377" y="2113"/>
                  <a:pt x="376" y="2113"/>
                </a:cubicBezTo>
                <a:cubicBezTo>
                  <a:pt x="376" y="2113"/>
                  <a:pt x="376" y="2113"/>
                  <a:pt x="376" y="2113"/>
                </a:cubicBezTo>
                <a:cubicBezTo>
                  <a:pt x="375" y="2113"/>
                  <a:pt x="375" y="2113"/>
                  <a:pt x="375" y="2113"/>
                </a:cubicBezTo>
                <a:cubicBezTo>
                  <a:pt x="375" y="2110"/>
                  <a:pt x="375" y="2110"/>
                  <a:pt x="375" y="2110"/>
                </a:cubicBezTo>
                <a:cubicBezTo>
                  <a:pt x="376" y="2110"/>
                  <a:pt x="376" y="2110"/>
                  <a:pt x="377" y="2110"/>
                </a:cubicBezTo>
                <a:cubicBezTo>
                  <a:pt x="377" y="2109"/>
                  <a:pt x="377" y="2108"/>
                  <a:pt x="378" y="2107"/>
                </a:cubicBezTo>
                <a:cubicBezTo>
                  <a:pt x="378" y="2107"/>
                  <a:pt x="378" y="2107"/>
                  <a:pt x="379" y="2107"/>
                </a:cubicBezTo>
                <a:cubicBezTo>
                  <a:pt x="379" y="2106"/>
                  <a:pt x="378" y="2106"/>
                  <a:pt x="379" y="2105"/>
                </a:cubicBezTo>
                <a:cubicBezTo>
                  <a:pt x="379" y="2105"/>
                  <a:pt x="380" y="2104"/>
                  <a:pt x="380" y="2103"/>
                </a:cubicBezTo>
                <a:cubicBezTo>
                  <a:pt x="381" y="2100"/>
                  <a:pt x="379" y="2100"/>
                  <a:pt x="378" y="2099"/>
                </a:cubicBezTo>
                <a:cubicBezTo>
                  <a:pt x="378" y="2098"/>
                  <a:pt x="378" y="2097"/>
                  <a:pt x="378" y="2096"/>
                </a:cubicBezTo>
                <a:cubicBezTo>
                  <a:pt x="378" y="2094"/>
                  <a:pt x="380" y="2089"/>
                  <a:pt x="377" y="2088"/>
                </a:cubicBezTo>
                <a:cubicBezTo>
                  <a:pt x="377" y="2086"/>
                  <a:pt x="378" y="2086"/>
                  <a:pt x="379" y="2086"/>
                </a:cubicBezTo>
                <a:cubicBezTo>
                  <a:pt x="380" y="2086"/>
                  <a:pt x="380" y="2086"/>
                  <a:pt x="381" y="2087"/>
                </a:cubicBezTo>
                <a:cubicBezTo>
                  <a:pt x="382" y="2087"/>
                  <a:pt x="384" y="2086"/>
                  <a:pt x="386" y="2087"/>
                </a:cubicBezTo>
                <a:cubicBezTo>
                  <a:pt x="387" y="2088"/>
                  <a:pt x="387" y="2090"/>
                  <a:pt x="388" y="2090"/>
                </a:cubicBezTo>
                <a:cubicBezTo>
                  <a:pt x="389" y="2089"/>
                  <a:pt x="389" y="2088"/>
                  <a:pt x="388" y="2087"/>
                </a:cubicBezTo>
                <a:cubicBezTo>
                  <a:pt x="389" y="2087"/>
                  <a:pt x="389" y="2087"/>
                  <a:pt x="390" y="2087"/>
                </a:cubicBezTo>
                <a:cubicBezTo>
                  <a:pt x="391" y="2087"/>
                  <a:pt x="391" y="2087"/>
                  <a:pt x="391" y="2088"/>
                </a:cubicBezTo>
                <a:cubicBezTo>
                  <a:pt x="393" y="2088"/>
                  <a:pt x="393" y="2088"/>
                  <a:pt x="393" y="2088"/>
                </a:cubicBezTo>
                <a:cubicBezTo>
                  <a:pt x="393" y="2089"/>
                  <a:pt x="393" y="2089"/>
                  <a:pt x="393" y="2089"/>
                </a:cubicBezTo>
                <a:cubicBezTo>
                  <a:pt x="394" y="2090"/>
                  <a:pt x="395" y="2089"/>
                  <a:pt x="396" y="2088"/>
                </a:cubicBezTo>
                <a:cubicBezTo>
                  <a:pt x="397" y="2088"/>
                  <a:pt x="400" y="2089"/>
                  <a:pt x="401" y="2090"/>
                </a:cubicBezTo>
                <a:cubicBezTo>
                  <a:pt x="403" y="2090"/>
                  <a:pt x="403" y="2089"/>
                  <a:pt x="403" y="2089"/>
                </a:cubicBezTo>
                <a:cubicBezTo>
                  <a:pt x="404" y="2088"/>
                  <a:pt x="405" y="2089"/>
                  <a:pt x="406" y="2089"/>
                </a:cubicBezTo>
                <a:cubicBezTo>
                  <a:pt x="407" y="2089"/>
                  <a:pt x="407" y="2088"/>
                  <a:pt x="409" y="2090"/>
                </a:cubicBezTo>
                <a:cubicBezTo>
                  <a:pt x="409" y="2089"/>
                  <a:pt x="409" y="2089"/>
                  <a:pt x="409" y="2088"/>
                </a:cubicBezTo>
                <a:cubicBezTo>
                  <a:pt x="409" y="2088"/>
                  <a:pt x="409" y="2088"/>
                  <a:pt x="410" y="2088"/>
                </a:cubicBezTo>
                <a:cubicBezTo>
                  <a:pt x="411" y="2088"/>
                  <a:pt x="411" y="2088"/>
                  <a:pt x="411" y="2089"/>
                </a:cubicBezTo>
                <a:cubicBezTo>
                  <a:pt x="412" y="2089"/>
                  <a:pt x="412" y="2088"/>
                  <a:pt x="414" y="2088"/>
                </a:cubicBezTo>
                <a:cubicBezTo>
                  <a:pt x="414" y="2088"/>
                  <a:pt x="414" y="2088"/>
                  <a:pt x="414" y="2088"/>
                </a:cubicBezTo>
                <a:cubicBezTo>
                  <a:pt x="414" y="2088"/>
                  <a:pt x="414" y="2088"/>
                  <a:pt x="414" y="2088"/>
                </a:cubicBezTo>
                <a:cubicBezTo>
                  <a:pt x="414" y="2086"/>
                  <a:pt x="413" y="2086"/>
                  <a:pt x="414" y="2085"/>
                </a:cubicBezTo>
                <a:cubicBezTo>
                  <a:pt x="415" y="2085"/>
                  <a:pt x="416" y="2084"/>
                  <a:pt x="417" y="2084"/>
                </a:cubicBezTo>
                <a:cubicBezTo>
                  <a:pt x="417" y="2086"/>
                  <a:pt x="417" y="2086"/>
                  <a:pt x="418" y="2088"/>
                </a:cubicBezTo>
                <a:cubicBezTo>
                  <a:pt x="419" y="2088"/>
                  <a:pt x="419" y="2088"/>
                  <a:pt x="419" y="2088"/>
                </a:cubicBezTo>
                <a:cubicBezTo>
                  <a:pt x="420" y="2090"/>
                  <a:pt x="421" y="2090"/>
                  <a:pt x="421" y="2091"/>
                </a:cubicBezTo>
                <a:cubicBezTo>
                  <a:pt x="421" y="2092"/>
                  <a:pt x="421" y="2092"/>
                  <a:pt x="421" y="2093"/>
                </a:cubicBezTo>
                <a:cubicBezTo>
                  <a:pt x="421" y="2093"/>
                  <a:pt x="421" y="2093"/>
                  <a:pt x="421" y="2093"/>
                </a:cubicBezTo>
                <a:cubicBezTo>
                  <a:pt x="422" y="2093"/>
                  <a:pt x="422" y="2092"/>
                  <a:pt x="423" y="2092"/>
                </a:cubicBezTo>
                <a:cubicBezTo>
                  <a:pt x="424" y="2092"/>
                  <a:pt x="427" y="2092"/>
                  <a:pt x="427" y="2092"/>
                </a:cubicBezTo>
                <a:cubicBezTo>
                  <a:pt x="430" y="2092"/>
                  <a:pt x="432" y="2087"/>
                  <a:pt x="436" y="2087"/>
                </a:cubicBezTo>
                <a:cubicBezTo>
                  <a:pt x="438" y="2087"/>
                  <a:pt x="438" y="2087"/>
                  <a:pt x="439" y="2088"/>
                </a:cubicBezTo>
                <a:cubicBezTo>
                  <a:pt x="439" y="2089"/>
                  <a:pt x="439" y="2089"/>
                  <a:pt x="439" y="2090"/>
                </a:cubicBezTo>
                <a:cubicBezTo>
                  <a:pt x="439" y="2091"/>
                  <a:pt x="439" y="2091"/>
                  <a:pt x="439" y="2091"/>
                </a:cubicBezTo>
                <a:cubicBezTo>
                  <a:pt x="441" y="2090"/>
                  <a:pt x="441" y="2091"/>
                  <a:pt x="442" y="2090"/>
                </a:cubicBezTo>
                <a:cubicBezTo>
                  <a:pt x="443" y="2090"/>
                  <a:pt x="444" y="2089"/>
                  <a:pt x="446" y="2088"/>
                </a:cubicBezTo>
                <a:cubicBezTo>
                  <a:pt x="447" y="2088"/>
                  <a:pt x="446" y="2090"/>
                  <a:pt x="447" y="2089"/>
                </a:cubicBezTo>
                <a:cubicBezTo>
                  <a:pt x="448" y="2089"/>
                  <a:pt x="448" y="2088"/>
                  <a:pt x="449" y="2088"/>
                </a:cubicBezTo>
                <a:cubicBezTo>
                  <a:pt x="449" y="2087"/>
                  <a:pt x="449" y="2087"/>
                  <a:pt x="449" y="2087"/>
                </a:cubicBezTo>
                <a:cubicBezTo>
                  <a:pt x="448" y="2086"/>
                  <a:pt x="448" y="2086"/>
                  <a:pt x="447" y="2086"/>
                </a:cubicBezTo>
                <a:cubicBezTo>
                  <a:pt x="448" y="2085"/>
                  <a:pt x="448" y="2085"/>
                  <a:pt x="448" y="2084"/>
                </a:cubicBezTo>
                <a:cubicBezTo>
                  <a:pt x="449" y="2084"/>
                  <a:pt x="451" y="2084"/>
                  <a:pt x="451" y="2084"/>
                </a:cubicBezTo>
                <a:cubicBezTo>
                  <a:pt x="454" y="2084"/>
                  <a:pt x="453" y="2086"/>
                  <a:pt x="454" y="2088"/>
                </a:cubicBezTo>
                <a:cubicBezTo>
                  <a:pt x="454" y="2088"/>
                  <a:pt x="454" y="2088"/>
                  <a:pt x="454" y="2088"/>
                </a:cubicBezTo>
                <a:cubicBezTo>
                  <a:pt x="455" y="2086"/>
                  <a:pt x="456" y="2086"/>
                  <a:pt x="456" y="2085"/>
                </a:cubicBezTo>
                <a:cubicBezTo>
                  <a:pt x="458" y="2085"/>
                  <a:pt x="458" y="2085"/>
                  <a:pt x="459" y="2085"/>
                </a:cubicBezTo>
                <a:cubicBezTo>
                  <a:pt x="459" y="2085"/>
                  <a:pt x="459" y="2084"/>
                  <a:pt x="460" y="2084"/>
                </a:cubicBezTo>
                <a:cubicBezTo>
                  <a:pt x="460" y="2083"/>
                  <a:pt x="460" y="2083"/>
                  <a:pt x="459" y="2083"/>
                </a:cubicBezTo>
                <a:cubicBezTo>
                  <a:pt x="462" y="2081"/>
                  <a:pt x="467" y="2080"/>
                  <a:pt x="470" y="2080"/>
                </a:cubicBezTo>
                <a:cubicBezTo>
                  <a:pt x="470" y="2079"/>
                  <a:pt x="470" y="2079"/>
                  <a:pt x="470" y="2079"/>
                </a:cubicBezTo>
                <a:cubicBezTo>
                  <a:pt x="465" y="2077"/>
                  <a:pt x="465" y="2077"/>
                  <a:pt x="465" y="2077"/>
                </a:cubicBezTo>
                <a:cubicBezTo>
                  <a:pt x="463" y="2077"/>
                  <a:pt x="461" y="2079"/>
                  <a:pt x="459" y="2078"/>
                </a:cubicBezTo>
                <a:cubicBezTo>
                  <a:pt x="459" y="2078"/>
                  <a:pt x="459" y="2078"/>
                  <a:pt x="459" y="2078"/>
                </a:cubicBezTo>
                <a:cubicBezTo>
                  <a:pt x="461" y="2076"/>
                  <a:pt x="463" y="2076"/>
                  <a:pt x="466" y="2076"/>
                </a:cubicBezTo>
                <a:cubicBezTo>
                  <a:pt x="466" y="2076"/>
                  <a:pt x="468" y="2075"/>
                  <a:pt x="468" y="2074"/>
                </a:cubicBezTo>
                <a:cubicBezTo>
                  <a:pt x="469" y="2075"/>
                  <a:pt x="470" y="2075"/>
                  <a:pt x="470" y="2075"/>
                </a:cubicBezTo>
                <a:cubicBezTo>
                  <a:pt x="471" y="2074"/>
                  <a:pt x="473" y="2073"/>
                  <a:pt x="473" y="2073"/>
                </a:cubicBezTo>
                <a:cubicBezTo>
                  <a:pt x="474" y="2072"/>
                  <a:pt x="477" y="2073"/>
                  <a:pt x="478" y="2073"/>
                </a:cubicBezTo>
                <a:cubicBezTo>
                  <a:pt x="479" y="2072"/>
                  <a:pt x="480" y="2069"/>
                  <a:pt x="482" y="2069"/>
                </a:cubicBezTo>
                <a:cubicBezTo>
                  <a:pt x="483" y="2069"/>
                  <a:pt x="484" y="2070"/>
                  <a:pt x="486" y="2069"/>
                </a:cubicBezTo>
                <a:cubicBezTo>
                  <a:pt x="487" y="2068"/>
                  <a:pt x="487" y="2067"/>
                  <a:pt x="490" y="2068"/>
                </a:cubicBezTo>
                <a:cubicBezTo>
                  <a:pt x="490" y="2068"/>
                  <a:pt x="491" y="2067"/>
                  <a:pt x="491" y="2066"/>
                </a:cubicBezTo>
                <a:cubicBezTo>
                  <a:pt x="496" y="2066"/>
                  <a:pt x="506" y="2063"/>
                  <a:pt x="509" y="2060"/>
                </a:cubicBezTo>
                <a:cubicBezTo>
                  <a:pt x="510" y="2060"/>
                  <a:pt x="514" y="2061"/>
                  <a:pt x="514" y="2057"/>
                </a:cubicBezTo>
                <a:cubicBezTo>
                  <a:pt x="515" y="2058"/>
                  <a:pt x="518" y="2058"/>
                  <a:pt x="519" y="2056"/>
                </a:cubicBezTo>
                <a:cubicBezTo>
                  <a:pt x="519" y="2055"/>
                  <a:pt x="519" y="2055"/>
                  <a:pt x="519" y="2055"/>
                </a:cubicBezTo>
                <a:cubicBezTo>
                  <a:pt x="519" y="2055"/>
                  <a:pt x="522" y="2055"/>
                  <a:pt x="523" y="2055"/>
                </a:cubicBezTo>
                <a:cubicBezTo>
                  <a:pt x="526" y="2054"/>
                  <a:pt x="526" y="2052"/>
                  <a:pt x="529" y="2052"/>
                </a:cubicBezTo>
                <a:cubicBezTo>
                  <a:pt x="530" y="2051"/>
                  <a:pt x="530" y="2049"/>
                  <a:pt x="531" y="2048"/>
                </a:cubicBezTo>
                <a:cubicBezTo>
                  <a:pt x="531" y="2047"/>
                  <a:pt x="533" y="2047"/>
                  <a:pt x="534" y="2046"/>
                </a:cubicBezTo>
                <a:cubicBezTo>
                  <a:pt x="534" y="2047"/>
                  <a:pt x="534" y="2048"/>
                  <a:pt x="535" y="2049"/>
                </a:cubicBezTo>
                <a:cubicBezTo>
                  <a:pt x="535" y="2049"/>
                  <a:pt x="535" y="2049"/>
                  <a:pt x="535" y="2049"/>
                </a:cubicBezTo>
                <a:cubicBezTo>
                  <a:pt x="535" y="2049"/>
                  <a:pt x="535" y="2049"/>
                  <a:pt x="535" y="2049"/>
                </a:cubicBezTo>
                <a:cubicBezTo>
                  <a:pt x="536" y="2047"/>
                  <a:pt x="536" y="2046"/>
                  <a:pt x="539" y="2046"/>
                </a:cubicBezTo>
                <a:cubicBezTo>
                  <a:pt x="541" y="2046"/>
                  <a:pt x="541" y="2046"/>
                  <a:pt x="541" y="2046"/>
                </a:cubicBezTo>
                <a:cubicBezTo>
                  <a:pt x="541" y="2046"/>
                  <a:pt x="541" y="2045"/>
                  <a:pt x="541" y="2045"/>
                </a:cubicBezTo>
                <a:cubicBezTo>
                  <a:pt x="542" y="2045"/>
                  <a:pt x="543" y="2045"/>
                  <a:pt x="544" y="2044"/>
                </a:cubicBezTo>
                <a:cubicBezTo>
                  <a:pt x="546" y="2044"/>
                  <a:pt x="548" y="2042"/>
                  <a:pt x="549" y="2041"/>
                </a:cubicBezTo>
                <a:cubicBezTo>
                  <a:pt x="550" y="2040"/>
                  <a:pt x="550" y="2039"/>
                  <a:pt x="550" y="2038"/>
                </a:cubicBezTo>
                <a:cubicBezTo>
                  <a:pt x="551" y="2038"/>
                  <a:pt x="551" y="2038"/>
                  <a:pt x="551" y="2038"/>
                </a:cubicBezTo>
                <a:cubicBezTo>
                  <a:pt x="551" y="2038"/>
                  <a:pt x="551" y="2038"/>
                  <a:pt x="551" y="2038"/>
                </a:cubicBezTo>
                <a:cubicBezTo>
                  <a:pt x="551" y="2039"/>
                  <a:pt x="551" y="2039"/>
                  <a:pt x="551" y="2039"/>
                </a:cubicBezTo>
                <a:cubicBezTo>
                  <a:pt x="554" y="2039"/>
                  <a:pt x="554" y="2038"/>
                  <a:pt x="557" y="2037"/>
                </a:cubicBezTo>
                <a:cubicBezTo>
                  <a:pt x="556" y="2036"/>
                  <a:pt x="557" y="2035"/>
                  <a:pt x="556" y="2034"/>
                </a:cubicBezTo>
                <a:cubicBezTo>
                  <a:pt x="556" y="2031"/>
                  <a:pt x="560" y="2027"/>
                  <a:pt x="562" y="2026"/>
                </a:cubicBezTo>
                <a:cubicBezTo>
                  <a:pt x="562" y="2025"/>
                  <a:pt x="562" y="2024"/>
                  <a:pt x="562" y="2024"/>
                </a:cubicBezTo>
                <a:cubicBezTo>
                  <a:pt x="562" y="2023"/>
                  <a:pt x="562" y="2023"/>
                  <a:pt x="562" y="2022"/>
                </a:cubicBezTo>
                <a:cubicBezTo>
                  <a:pt x="563" y="2022"/>
                  <a:pt x="563" y="2022"/>
                  <a:pt x="564" y="2022"/>
                </a:cubicBezTo>
                <a:cubicBezTo>
                  <a:pt x="564" y="2021"/>
                  <a:pt x="564" y="2020"/>
                  <a:pt x="565" y="2019"/>
                </a:cubicBezTo>
                <a:cubicBezTo>
                  <a:pt x="566" y="2019"/>
                  <a:pt x="567" y="2020"/>
                  <a:pt x="569" y="2020"/>
                </a:cubicBezTo>
                <a:cubicBezTo>
                  <a:pt x="569" y="2019"/>
                  <a:pt x="569" y="2018"/>
                  <a:pt x="570" y="2018"/>
                </a:cubicBezTo>
                <a:cubicBezTo>
                  <a:pt x="571" y="2018"/>
                  <a:pt x="574" y="2016"/>
                  <a:pt x="575" y="2016"/>
                </a:cubicBezTo>
                <a:cubicBezTo>
                  <a:pt x="575" y="2015"/>
                  <a:pt x="574" y="2013"/>
                  <a:pt x="575" y="2013"/>
                </a:cubicBezTo>
                <a:cubicBezTo>
                  <a:pt x="576" y="2011"/>
                  <a:pt x="578" y="2011"/>
                  <a:pt x="579" y="2008"/>
                </a:cubicBezTo>
                <a:cubicBezTo>
                  <a:pt x="581" y="2009"/>
                  <a:pt x="581" y="2009"/>
                  <a:pt x="582" y="2010"/>
                </a:cubicBezTo>
                <a:cubicBezTo>
                  <a:pt x="582" y="2009"/>
                  <a:pt x="582" y="2009"/>
                  <a:pt x="582" y="2008"/>
                </a:cubicBezTo>
                <a:cubicBezTo>
                  <a:pt x="582" y="2004"/>
                  <a:pt x="585" y="2005"/>
                  <a:pt x="586" y="2003"/>
                </a:cubicBezTo>
                <a:cubicBezTo>
                  <a:pt x="588" y="2003"/>
                  <a:pt x="587" y="2003"/>
                  <a:pt x="588" y="2004"/>
                </a:cubicBezTo>
                <a:cubicBezTo>
                  <a:pt x="589" y="2004"/>
                  <a:pt x="589" y="2004"/>
                  <a:pt x="589" y="2003"/>
                </a:cubicBezTo>
                <a:cubicBezTo>
                  <a:pt x="589" y="2003"/>
                  <a:pt x="589" y="2003"/>
                  <a:pt x="589" y="2003"/>
                </a:cubicBezTo>
                <a:cubicBezTo>
                  <a:pt x="590" y="2004"/>
                  <a:pt x="590" y="2004"/>
                  <a:pt x="591" y="2004"/>
                </a:cubicBezTo>
                <a:cubicBezTo>
                  <a:pt x="590" y="2008"/>
                  <a:pt x="585" y="2011"/>
                  <a:pt x="583" y="2013"/>
                </a:cubicBezTo>
                <a:cubicBezTo>
                  <a:pt x="583" y="2016"/>
                  <a:pt x="583" y="2016"/>
                  <a:pt x="583" y="2016"/>
                </a:cubicBezTo>
                <a:cubicBezTo>
                  <a:pt x="579" y="2016"/>
                  <a:pt x="579" y="2016"/>
                  <a:pt x="579" y="2016"/>
                </a:cubicBezTo>
                <a:cubicBezTo>
                  <a:pt x="579" y="2016"/>
                  <a:pt x="579" y="2016"/>
                  <a:pt x="579" y="2016"/>
                </a:cubicBezTo>
                <a:cubicBezTo>
                  <a:pt x="579" y="2016"/>
                  <a:pt x="579" y="2018"/>
                  <a:pt x="578" y="2018"/>
                </a:cubicBezTo>
                <a:cubicBezTo>
                  <a:pt x="577" y="2019"/>
                  <a:pt x="576" y="2018"/>
                  <a:pt x="575" y="2020"/>
                </a:cubicBezTo>
                <a:cubicBezTo>
                  <a:pt x="575" y="2020"/>
                  <a:pt x="575" y="2020"/>
                  <a:pt x="575" y="2020"/>
                </a:cubicBezTo>
                <a:cubicBezTo>
                  <a:pt x="575" y="2021"/>
                  <a:pt x="575" y="2021"/>
                  <a:pt x="575" y="2021"/>
                </a:cubicBezTo>
                <a:cubicBezTo>
                  <a:pt x="575" y="2021"/>
                  <a:pt x="575" y="2021"/>
                  <a:pt x="575" y="2021"/>
                </a:cubicBezTo>
                <a:cubicBezTo>
                  <a:pt x="575" y="2022"/>
                  <a:pt x="576" y="2022"/>
                  <a:pt x="576" y="2022"/>
                </a:cubicBezTo>
                <a:cubicBezTo>
                  <a:pt x="577" y="2022"/>
                  <a:pt x="577" y="2023"/>
                  <a:pt x="577" y="2021"/>
                </a:cubicBezTo>
                <a:cubicBezTo>
                  <a:pt x="580" y="2021"/>
                  <a:pt x="578" y="2020"/>
                  <a:pt x="580" y="2019"/>
                </a:cubicBezTo>
                <a:cubicBezTo>
                  <a:pt x="580" y="2019"/>
                  <a:pt x="581" y="2019"/>
                  <a:pt x="581" y="2019"/>
                </a:cubicBezTo>
                <a:cubicBezTo>
                  <a:pt x="581" y="2018"/>
                  <a:pt x="581" y="2018"/>
                  <a:pt x="582" y="2017"/>
                </a:cubicBezTo>
                <a:cubicBezTo>
                  <a:pt x="584" y="2017"/>
                  <a:pt x="584" y="2017"/>
                  <a:pt x="584" y="2017"/>
                </a:cubicBezTo>
                <a:cubicBezTo>
                  <a:pt x="584" y="2017"/>
                  <a:pt x="584" y="2016"/>
                  <a:pt x="584" y="2016"/>
                </a:cubicBezTo>
                <a:cubicBezTo>
                  <a:pt x="585" y="2016"/>
                  <a:pt x="585" y="2016"/>
                  <a:pt x="586" y="2016"/>
                </a:cubicBezTo>
                <a:cubicBezTo>
                  <a:pt x="586" y="2015"/>
                  <a:pt x="587" y="2014"/>
                  <a:pt x="587" y="2013"/>
                </a:cubicBezTo>
                <a:cubicBezTo>
                  <a:pt x="588" y="2013"/>
                  <a:pt x="588" y="2013"/>
                  <a:pt x="589" y="2013"/>
                </a:cubicBezTo>
                <a:cubicBezTo>
                  <a:pt x="589" y="2011"/>
                  <a:pt x="589" y="2011"/>
                  <a:pt x="589" y="2011"/>
                </a:cubicBezTo>
                <a:cubicBezTo>
                  <a:pt x="590" y="2011"/>
                  <a:pt x="591" y="2011"/>
                  <a:pt x="592" y="2011"/>
                </a:cubicBezTo>
                <a:cubicBezTo>
                  <a:pt x="592" y="2011"/>
                  <a:pt x="592" y="2010"/>
                  <a:pt x="592" y="2010"/>
                </a:cubicBezTo>
                <a:cubicBezTo>
                  <a:pt x="593" y="2009"/>
                  <a:pt x="594" y="2010"/>
                  <a:pt x="594" y="2009"/>
                </a:cubicBezTo>
                <a:cubicBezTo>
                  <a:pt x="595" y="2008"/>
                  <a:pt x="595" y="2008"/>
                  <a:pt x="596" y="2007"/>
                </a:cubicBezTo>
                <a:cubicBezTo>
                  <a:pt x="596" y="2006"/>
                  <a:pt x="596" y="2006"/>
                  <a:pt x="595" y="2006"/>
                </a:cubicBezTo>
                <a:cubicBezTo>
                  <a:pt x="596" y="2004"/>
                  <a:pt x="596" y="2005"/>
                  <a:pt x="597" y="2004"/>
                </a:cubicBezTo>
                <a:cubicBezTo>
                  <a:pt x="597" y="2004"/>
                  <a:pt x="597" y="2004"/>
                  <a:pt x="598" y="2004"/>
                </a:cubicBezTo>
                <a:cubicBezTo>
                  <a:pt x="600" y="2004"/>
                  <a:pt x="600" y="2002"/>
                  <a:pt x="602" y="2000"/>
                </a:cubicBezTo>
                <a:cubicBezTo>
                  <a:pt x="602" y="1999"/>
                  <a:pt x="601" y="1999"/>
                  <a:pt x="600" y="1998"/>
                </a:cubicBezTo>
                <a:cubicBezTo>
                  <a:pt x="600" y="1998"/>
                  <a:pt x="600" y="1997"/>
                  <a:pt x="601" y="1997"/>
                </a:cubicBezTo>
                <a:cubicBezTo>
                  <a:pt x="602" y="1997"/>
                  <a:pt x="603" y="1998"/>
                  <a:pt x="604" y="1997"/>
                </a:cubicBezTo>
                <a:cubicBezTo>
                  <a:pt x="606" y="1997"/>
                  <a:pt x="606" y="1997"/>
                  <a:pt x="606" y="1998"/>
                </a:cubicBezTo>
                <a:cubicBezTo>
                  <a:pt x="607" y="1998"/>
                  <a:pt x="607" y="1997"/>
                  <a:pt x="608" y="1997"/>
                </a:cubicBezTo>
                <a:cubicBezTo>
                  <a:pt x="608" y="1996"/>
                  <a:pt x="608" y="1996"/>
                  <a:pt x="607" y="1995"/>
                </a:cubicBezTo>
                <a:cubicBezTo>
                  <a:pt x="607" y="1994"/>
                  <a:pt x="607" y="1994"/>
                  <a:pt x="608" y="1993"/>
                </a:cubicBezTo>
                <a:cubicBezTo>
                  <a:pt x="607" y="1992"/>
                  <a:pt x="607" y="1992"/>
                  <a:pt x="606" y="1991"/>
                </a:cubicBezTo>
                <a:cubicBezTo>
                  <a:pt x="606" y="1990"/>
                  <a:pt x="606" y="1988"/>
                  <a:pt x="606" y="1986"/>
                </a:cubicBezTo>
                <a:cubicBezTo>
                  <a:pt x="605" y="1986"/>
                  <a:pt x="605" y="1986"/>
                  <a:pt x="605" y="1986"/>
                </a:cubicBezTo>
                <a:cubicBezTo>
                  <a:pt x="604" y="1989"/>
                  <a:pt x="602" y="1989"/>
                  <a:pt x="601" y="1991"/>
                </a:cubicBezTo>
                <a:cubicBezTo>
                  <a:pt x="598" y="1991"/>
                  <a:pt x="599" y="1990"/>
                  <a:pt x="598" y="1989"/>
                </a:cubicBezTo>
                <a:cubicBezTo>
                  <a:pt x="598" y="1987"/>
                  <a:pt x="598" y="1988"/>
                  <a:pt x="600" y="1987"/>
                </a:cubicBezTo>
                <a:cubicBezTo>
                  <a:pt x="600" y="1986"/>
                  <a:pt x="600" y="1986"/>
                  <a:pt x="600" y="1984"/>
                </a:cubicBezTo>
                <a:cubicBezTo>
                  <a:pt x="601" y="1984"/>
                  <a:pt x="602" y="1985"/>
                  <a:pt x="603" y="1985"/>
                </a:cubicBezTo>
                <a:cubicBezTo>
                  <a:pt x="603" y="1985"/>
                  <a:pt x="603" y="1985"/>
                  <a:pt x="603" y="1985"/>
                </a:cubicBezTo>
                <a:cubicBezTo>
                  <a:pt x="603" y="1984"/>
                  <a:pt x="603" y="1984"/>
                  <a:pt x="603" y="1984"/>
                </a:cubicBezTo>
                <a:cubicBezTo>
                  <a:pt x="602" y="1983"/>
                  <a:pt x="602" y="1983"/>
                  <a:pt x="600" y="1982"/>
                </a:cubicBezTo>
                <a:cubicBezTo>
                  <a:pt x="600" y="1981"/>
                  <a:pt x="600" y="1981"/>
                  <a:pt x="601" y="1981"/>
                </a:cubicBezTo>
                <a:cubicBezTo>
                  <a:pt x="601" y="1980"/>
                  <a:pt x="601" y="1979"/>
                  <a:pt x="601" y="1979"/>
                </a:cubicBezTo>
                <a:cubicBezTo>
                  <a:pt x="597" y="1979"/>
                  <a:pt x="594" y="1986"/>
                  <a:pt x="591" y="1988"/>
                </a:cubicBezTo>
                <a:cubicBezTo>
                  <a:pt x="591" y="1990"/>
                  <a:pt x="592" y="1989"/>
                  <a:pt x="593" y="1990"/>
                </a:cubicBezTo>
                <a:cubicBezTo>
                  <a:pt x="593" y="1991"/>
                  <a:pt x="593" y="1991"/>
                  <a:pt x="593" y="1991"/>
                </a:cubicBezTo>
                <a:cubicBezTo>
                  <a:pt x="593" y="1993"/>
                  <a:pt x="593" y="1993"/>
                  <a:pt x="593" y="1993"/>
                </a:cubicBezTo>
                <a:cubicBezTo>
                  <a:pt x="592" y="1993"/>
                  <a:pt x="590" y="1993"/>
                  <a:pt x="590" y="1993"/>
                </a:cubicBezTo>
                <a:cubicBezTo>
                  <a:pt x="589" y="1992"/>
                  <a:pt x="589" y="1992"/>
                  <a:pt x="589" y="1991"/>
                </a:cubicBezTo>
                <a:cubicBezTo>
                  <a:pt x="589" y="1991"/>
                  <a:pt x="589" y="1991"/>
                  <a:pt x="590" y="1991"/>
                </a:cubicBezTo>
                <a:cubicBezTo>
                  <a:pt x="591" y="1991"/>
                  <a:pt x="591" y="1990"/>
                  <a:pt x="591" y="1990"/>
                </a:cubicBezTo>
                <a:cubicBezTo>
                  <a:pt x="591" y="1990"/>
                  <a:pt x="591" y="1990"/>
                  <a:pt x="591" y="1990"/>
                </a:cubicBezTo>
                <a:cubicBezTo>
                  <a:pt x="591" y="1989"/>
                  <a:pt x="591" y="1990"/>
                  <a:pt x="590" y="1989"/>
                </a:cubicBezTo>
                <a:cubicBezTo>
                  <a:pt x="590" y="1990"/>
                  <a:pt x="589" y="1990"/>
                  <a:pt x="589" y="1991"/>
                </a:cubicBezTo>
                <a:cubicBezTo>
                  <a:pt x="588" y="1990"/>
                  <a:pt x="589" y="1991"/>
                  <a:pt x="588" y="1990"/>
                </a:cubicBezTo>
                <a:cubicBezTo>
                  <a:pt x="588" y="1988"/>
                  <a:pt x="589" y="1986"/>
                  <a:pt x="590" y="1984"/>
                </a:cubicBezTo>
                <a:cubicBezTo>
                  <a:pt x="591" y="1983"/>
                  <a:pt x="592" y="1983"/>
                  <a:pt x="593" y="1983"/>
                </a:cubicBezTo>
                <a:cubicBezTo>
                  <a:pt x="594" y="1982"/>
                  <a:pt x="594" y="1981"/>
                  <a:pt x="594" y="1980"/>
                </a:cubicBezTo>
                <a:cubicBezTo>
                  <a:pt x="595" y="1980"/>
                  <a:pt x="594" y="1980"/>
                  <a:pt x="596" y="1980"/>
                </a:cubicBezTo>
                <a:cubicBezTo>
                  <a:pt x="596" y="1979"/>
                  <a:pt x="596" y="1979"/>
                  <a:pt x="597" y="1977"/>
                </a:cubicBezTo>
                <a:cubicBezTo>
                  <a:pt x="597" y="1977"/>
                  <a:pt x="597" y="1977"/>
                  <a:pt x="599" y="1977"/>
                </a:cubicBezTo>
                <a:cubicBezTo>
                  <a:pt x="600" y="1974"/>
                  <a:pt x="602" y="1969"/>
                  <a:pt x="604" y="1967"/>
                </a:cubicBezTo>
                <a:cubicBezTo>
                  <a:pt x="606" y="1967"/>
                  <a:pt x="607" y="1967"/>
                  <a:pt x="608" y="1966"/>
                </a:cubicBezTo>
                <a:cubicBezTo>
                  <a:pt x="608" y="1966"/>
                  <a:pt x="608" y="1965"/>
                  <a:pt x="609" y="1965"/>
                </a:cubicBezTo>
                <a:cubicBezTo>
                  <a:pt x="609" y="1965"/>
                  <a:pt x="609" y="1965"/>
                  <a:pt x="609" y="1965"/>
                </a:cubicBezTo>
                <a:cubicBezTo>
                  <a:pt x="610" y="1965"/>
                  <a:pt x="609" y="1965"/>
                  <a:pt x="610" y="1965"/>
                </a:cubicBezTo>
                <a:cubicBezTo>
                  <a:pt x="609" y="1968"/>
                  <a:pt x="608" y="1968"/>
                  <a:pt x="606" y="1968"/>
                </a:cubicBezTo>
                <a:cubicBezTo>
                  <a:pt x="606" y="1970"/>
                  <a:pt x="606" y="1970"/>
                  <a:pt x="606" y="1970"/>
                </a:cubicBezTo>
                <a:cubicBezTo>
                  <a:pt x="606" y="1971"/>
                  <a:pt x="606" y="1971"/>
                  <a:pt x="606" y="1971"/>
                </a:cubicBezTo>
                <a:cubicBezTo>
                  <a:pt x="608" y="1970"/>
                  <a:pt x="609" y="1970"/>
                  <a:pt x="610" y="1968"/>
                </a:cubicBezTo>
                <a:cubicBezTo>
                  <a:pt x="612" y="1968"/>
                  <a:pt x="612" y="1968"/>
                  <a:pt x="612" y="1968"/>
                </a:cubicBezTo>
                <a:cubicBezTo>
                  <a:pt x="612" y="1969"/>
                  <a:pt x="612" y="1969"/>
                  <a:pt x="612" y="1969"/>
                </a:cubicBezTo>
                <a:cubicBezTo>
                  <a:pt x="611" y="1970"/>
                  <a:pt x="610" y="1971"/>
                  <a:pt x="609" y="1972"/>
                </a:cubicBezTo>
                <a:cubicBezTo>
                  <a:pt x="609" y="1973"/>
                  <a:pt x="609" y="1973"/>
                  <a:pt x="609" y="1975"/>
                </a:cubicBezTo>
                <a:cubicBezTo>
                  <a:pt x="610" y="1974"/>
                  <a:pt x="610" y="1974"/>
                  <a:pt x="612" y="1974"/>
                </a:cubicBezTo>
                <a:cubicBezTo>
                  <a:pt x="612" y="1973"/>
                  <a:pt x="612" y="1971"/>
                  <a:pt x="612" y="1970"/>
                </a:cubicBezTo>
                <a:cubicBezTo>
                  <a:pt x="613" y="1970"/>
                  <a:pt x="613" y="1970"/>
                  <a:pt x="613" y="1969"/>
                </a:cubicBezTo>
                <a:cubicBezTo>
                  <a:pt x="615" y="1969"/>
                  <a:pt x="616" y="1969"/>
                  <a:pt x="618" y="1970"/>
                </a:cubicBezTo>
                <a:cubicBezTo>
                  <a:pt x="618" y="1974"/>
                  <a:pt x="616" y="1974"/>
                  <a:pt x="614" y="1976"/>
                </a:cubicBezTo>
                <a:cubicBezTo>
                  <a:pt x="613" y="1976"/>
                  <a:pt x="613" y="1975"/>
                  <a:pt x="613" y="1975"/>
                </a:cubicBezTo>
                <a:cubicBezTo>
                  <a:pt x="612" y="1975"/>
                  <a:pt x="612" y="1975"/>
                  <a:pt x="612" y="1975"/>
                </a:cubicBezTo>
                <a:cubicBezTo>
                  <a:pt x="612" y="1975"/>
                  <a:pt x="612" y="1975"/>
                  <a:pt x="612" y="1975"/>
                </a:cubicBezTo>
                <a:cubicBezTo>
                  <a:pt x="612" y="1976"/>
                  <a:pt x="610" y="1981"/>
                  <a:pt x="611" y="1983"/>
                </a:cubicBezTo>
                <a:cubicBezTo>
                  <a:pt x="612" y="1984"/>
                  <a:pt x="611" y="1983"/>
                  <a:pt x="612" y="1984"/>
                </a:cubicBezTo>
                <a:cubicBezTo>
                  <a:pt x="612" y="1983"/>
                  <a:pt x="612" y="1982"/>
                  <a:pt x="612" y="1981"/>
                </a:cubicBezTo>
                <a:cubicBezTo>
                  <a:pt x="614" y="1981"/>
                  <a:pt x="614" y="1981"/>
                  <a:pt x="614" y="1981"/>
                </a:cubicBezTo>
                <a:cubicBezTo>
                  <a:pt x="614" y="1983"/>
                  <a:pt x="614" y="1984"/>
                  <a:pt x="613" y="1986"/>
                </a:cubicBezTo>
                <a:cubicBezTo>
                  <a:pt x="613" y="1986"/>
                  <a:pt x="613" y="1986"/>
                  <a:pt x="613" y="1986"/>
                </a:cubicBezTo>
                <a:cubicBezTo>
                  <a:pt x="613" y="1987"/>
                  <a:pt x="613" y="1987"/>
                  <a:pt x="614" y="1987"/>
                </a:cubicBezTo>
                <a:cubicBezTo>
                  <a:pt x="615" y="1983"/>
                  <a:pt x="620" y="1981"/>
                  <a:pt x="623" y="1978"/>
                </a:cubicBezTo>
                <a:cubicBezTo>
                  <a:pt x="623" y="1979"/>
                  <a:pt x="623" y="1979"/>
                  <a:pt x="624" y="1980"/>
                </a:cubicBezTo>
                <a:cubicBezTo>
                  <a:pt x="624" y="1980"/>
                  <a:pt x="624" y="1980"/>
                  <a:pt x="624" y="1980"/>
                </a:cubicBezTo>
                <a:cubicBezTo>
                  <a:pt x="625" y="1979"/>
                  <a:pt x="625" y="1979"/>
                  <a:pt x="625" y="1977"/>
                </a:cubicBezTo>
                <a:cubicBezTo>
                  <a:pt x="626" y="1977"/>
                  <a:pt x="626" y="1977"/>
                  <a:pt x="626" y="1977"/>
                </a:cubicBezTo>
                <a:cubicBezTo>
                  <a:pt x="627" y="1976"/>
                  <a:pt x="627" y="1974"/>
                  <a:pt x="627" y="1972"/>
                </a:cubicBezTo>
                <a:cubicBezTo>
                  <a:pt x="627" y="1972"/>
                  <a:pt x="626" y="1971"/>
                  <a:pt x="627" y="1971"/>
                </a:cubicBezTo>
                <a:cubicBezTo>
                  <a:pt x="627" y="1970"/>
                  <a:pt x="628" y="1970"/>
                  <a:pt x="629" y="1969"/>
                </a:cubicBezTo>
                <a:cubicBezTo>
                  <a:pt x="629" y="1968"/>
                  <a:pt x="628" y="1968"/>
                  <a:pt x="628" y="1967"/>
                </a:cubicBezTo>
                <a:cubicBezTo>
                  <a:pt x="629" y="1964"/>
                  <a:pt x="633" y="1963"/>
                  <a:pt x="634" y="1961"/>
                </a:cubicBezTo>
                <a:cubicBezTo>
                  <a:pt x="636" y="1961"/>
                  <a:pt x="636" y="1961"/>
                  <a:pt x="637" y="1962"/>
                </a:cubicBezTo>
                <a:cubicBezTo>
                  <a:pt x="637" y="1957"/>
                  <a:pt x="637" y="1955"/>
                  <a:pt x="637" y="1952"/>
                </a:cubicBezTo>
                <a:cubicBezTo>
                  <a:pt x="638" y="1952"/>
                  <a:pt x="639" y="1952"/>
                  <a:pt x="639" y="1953"/>
                </a:cubicBezTo>
                <a:cubicBezTo>
                  <a:pt x="642" y="1952"/>
                  <a:pt x="641" y="1950"/>
                  <a:pt x="644" y="1949"/>
                </a:cubicBezTo>
                <a:cubicBezTo>
                  <a:pt x="644" y="1948"/>
                  <a:pt x="643" y="1947"/>
                  <a:pt x="642" y="1947"/>
                </a:cubicBezTo>
                <a:cubicBezTo>
                  <a:pt x="642" y="1946"/>
                  <a:pt x="642" y="1946"/>
                  <a:pt x="642" y="1946"/>
                </a:cubicBezTo>
                <a:cubicBezTo>
                  <a:pt x="644" y="1946"/>
                  <a:pt x="645" y="1946"/>
                  <a:pt x="645" y="1945"/>
                </a:cubicBezTo>
                <a:cubicBezTo>
                  <a:pt x="647" y="1945"/>
                  <a:pt x="648" y="1945"/>
                  <a:pt x="649" y="1946"/>
                </a:cubicBezTo>
                <a:cubicBezTo>
                  <a:pt x="650" y="1945"/>
                  <a:pt x="650" y="1942"/>
                  <a:pt x="650" y="1940"/>
                </a:cubicBezTo>
                <a:cubicBezTo>
                  <a:pt x="651" y="1941"/>
                  <a:pt x="651" y="1941"/>
                  <a:pt x="652" y="1941"/>
                </a:cubicBezTo>
                <a:cubicBezTo>
                  <a:pt x="652" y="1941"/>
                  <a:pt x="652" y="1941"/>
                  <a:pt x="652" y="1940"/>
                </a:cubicBezTo>
                <a:cubicBezTo>
                  <a:pt x="653" y="1940"/>
                  <a:pt x="653" y="1940"/>
                  <a:pt x="653" y="1940"/>
                </a:cubicBezTo>
                <a:cubicBezTo>
                  <a:pt x="653" y="1938"/>
                  <a:pt x="652" y="1937"/>
                  <a:pt x="653" y="1936"/>
                </a:cubicBezTo>
                <a:cubicBezTo>
                  <a:pt x="654" y="1935"/>
                  <a:pt x="654" y="1935"/>
                  <a:pt x="655" y="1934"/>
                </a:cubicBezTo>
                <a:cubicBezTo>
                  <a:pt x="656" y="1935"/>
                  <a:pt x="655" y="1935"/>
                  <a:pt x="655" y="1936"/>
                </a:cubicBezTo>
                <a:cubicBezTo>
                  <a:pt x="656" y="1936"/>
                  <a:pt x="656" y="1936"/>
                  <a:pt x="656" y="1936"/>
                </a:cubicBezTo>
                <a:cubicBezTo>
                  <a:pt x="657" y="1935"/>
                  <a:pt x="657" y="1934"/>
                  <a:pt x="657" y="1933"/>
                </a:cubicBezTo>
                <a:cubicBezTo>
                  <a:pt x="658" y="1933"/>
                  <a:pt x="658" y="1932"/>
                  <a:pt x="658" y="1932"/>
                </a:cubicBezTo>
                <a:cubicBezTo>
                  <a:pt x="659" y="1931"/>
                  <a:pt x="658" y="1930"/>
                  <a:pt x="659" y="1929"/>
                </a:cubicBezTo>
                <a:cubicBezTo>
                  <a:pt x="659" y="1929"/>
                  <a:pt x="659" y="1929"/>
                  <a:pt x="660" y="1928"/>
                </a:cubicBezTo>
                <a:cubicBezTo>
                  <a:pt x="660" y="1927"/>
                  <a:pt x="659" y="1927"/>
                  <a:pt x="659" y="1926"/>
                </a:cubicBezTo>
                <a:cubicBezTo>
                  <a:pt x="659" y="1925"/>
                  <a:pt x="659" y="1925"/>
                  <a:pt x="659" y="1924"/>
                </a:cubicBezTo>
                <a:cubicBezTo>
                  <a:pt x="659" y="1923"/>
                  <a:pt x="659" y="1923"/>
                  <a:pt x="660" y="1922"/>
                </a:cubicBezTo>
                <a:cubicBezTo>
                  <a:pt x="661" y="1922"/>
                  <a:pt x="661" y="1922"/>
                  <a:pt x="662" y="1922"/>
                </a:cubicBezTo>
                <a:cubicBezTo>
                  <a:pt x="662" y="1921"/>
                  <a:pt x="662" y="1921"/>
                  <a:pt x="663" y="1920"/>
                </a:cubicBezTo>
                <a:cubicBezTo>
                  <a:pt x="663" y="1917"/>
                  <a:pt x="666" y="1917"/>
                  <a:pt x="667" y="1914"/>
                </a:cubicBezTo>
                <a:cubicBezTo>
                  <a:pt x="667" y="1914"/>
                  <a:pt x="668" y="1915"/>
                  <a:pt x="668" y="1915"/>
                </a:cubicBezTo>
                <a:cubicBezTo>
                  <a:pt x="668" y="1916"/>
                  <a:pt x="668" y="1916"/>
                  <a:pt x="668" y="1917"/>
                </a:cubicBezTo>
                <a:cubicBezTo>
                  <a:pt x="668" y="1917"/>
                  <a:pt x="668" y="1917"/>
                  <a:pt x="669" y="1918"/>
                </a:cubicBezTo>
                <a:cubicBezTo>
                  <a:pt x="670" y="1914"/>
                  <a:pt x="672" y="1913"/>
                  <a:pt x="672" y="1910"/>
                </a:cubicBezTo>
                <a:cubicBezTo>
                  <a:pt x="669" y="1910"/>
                  <a:pt x="670" y="1912"/>
                  <a:pt x="668" y="1914"/>
                </a:cubicBezTo>
                <a:cubicBezTo>
                  <a:pt x="668" y="1914"/>
                  <a:pt x="668" y="1914"/>
                  <a:pt x="668" y="1914"/>
                </a:cubicBezTo>
                <a:cubicBezTo>
                  <a:pt x="667" y="1914"/>
                  <a:pt x="668" y="1914"/>
                  <a:pt x="667" y="1914"/>
                </a:cubicBezTo>
                <a:cubicBezTo>
                  <a:pt x="667" y="1913"/>
                  <a:pt x="667" y="1913"/>
                  <a:pt x="668" y="1912"/>
                </a:cubicBezTo>
                <a:cubicBezTo>
                  <a:pt x="668" y="1909"/>
                  <a:pt x="669" y="1910"/>
                  <a:pt x="671" y="1909"/>
                </a:cubicBezTo>
                <a:cubicBezTo>
                  <a:pt x="674" y="1909"/>
                  <a:pt x="674" y="1908"/>
                  <a:pt x="675" y="1906"/>
                </a:cubicBezTo>
                <a:cubicBezTo>
                  <a:pt x="675" y="1905"/>
                  <a:pt x="675" y="1906"/>
                  <a:pt x="674" y="1905"/>
                </a:cubicBezTo>
                <a:cubicBezTo>
                  <a:pt x="673" y="1905"/>
                  <a:pt x="674" y="1905"/>
                  <a:pt x="672" y="1905"/>
                </a:cubicBezTo>
                <a:cubicBezTo>
                  <a:pt x="673" y="1903"/>
                  <a:pt x="674" y="1903"/>
                  <a:pt x="674" y="1901"/>
                </a:cubicBezTo>
                <a:cubicBezTo>
                  <a:pt x="674" y="1900"/>
                  <a:pt x="674" y="1900"/>
                  <a:pt x="674" y="1899"/>
                </a:cubicBezTo>
                <a:cubicBezTo>
                  <a:pt x="674" y="1899"/>
                  <a:pt x="674" y="1899"/>
                  <a:pt x="674" y="1899"/>
                </a:cubicBezTo>
                <a:cubicBezTo>
                  <a:pt x="674" y="1898"/>
                  <a:pt x="675" y="1898"/>
                  <a:pt x="675" y="1898"/>
                </a:cubicBezTo>
                <a:cubicBezTo>
                  <a:pt x="675" y="1895"/>
                  <a:pt x="673" y="1894"/>
                  <a:pt x="671" y="1893"/>
                </a:cubicBezTo>
                <a:cubicBezTo>
                  <a:pt x="671" y="1892"/>
                  <a:pt x="671" y="1892"/>
                  <a:pt x="671" y="1892"/>
                </a:cubicBezTo>
                <a:cubicBezTo>
                  <a:pt x="670" y="1891"/>
                  <a:pt x="667" y="1891"/>
                  <a:pt x="665" y="1891"/>
                </a:cubicBezTo>
                <a:cubicBezTo>
                  <a:pt x="665" y="1889"/>
                  <a:pt x="666" y="1889"/>
                  <a:pt x="668" y="1888"/>
                </a:cubicBezTo>
                <a:cubicBezTo>
                  <a:pt x="667" y="1884"/>
                  <a:pt x="666" y="1886"/>
                  <a:pt x="669" y="1883"/>
                </a:cubicBezTo>
                <a:cubicBezTo>
                  <a:pt x="669" y="1883"/>
                  <a:pt x="669" y="1882"/>
                  <a:pt x="669" y="1882"/>
                </a:cubicBezTo>
                <a:cubicBezTo>
                  <a:pt x="670" y="1882"/>
                  <a:pt x="671" y="1882"/>
                  <a:pt x="672" y="1882"/>
                </a:cubicBezTo>
                <a:cubicBezTo>
                  <a:pt x="672" y="1882"/>
                  <a:pt x="673" y="1879"/>
                  <a:pt x="674" y="1879"/>
                </a:cubicBezTo>
                <a:cubicBezTo>
                  <a:pt x="676" y="1878"/>
                  <a:pt x="677" y="1880"/>
                  <a:pt x="678" y="1877"/>
                </a:cubicBezTo>
                <a:cubicBezTo>
                  <a:pt x="679" y="1875"/>
                  <a:pt x="675" y="1874"/>
                  <a:pt x="674" y="1871"/>
                </a:cubicBezTo>
                <a:cubicBezTo>
                  <a:pt x="674" y="1871"/>
                  <a:pt x="674" y="1871"/>
                  <a:pt x="674" y="1870"/>
                </a:cubicBezTo>
                <a:cubicBezTo>
                  <a:pt x="672" y="1870"/>
                  <a:pt x="671" y="1870"/>
                  <a:pt x="670" y="1869"/>
                </a:cubicBezTo>
                <a:cubicBezTo>
                  <a:pt x="670" y="1869"/>
                  <a:pt x="669" y="1869"/>
                  <a:pt x="669" y="1868"/>
                </a:cubicBezTo>
                <a:cubicBezTo>
                  <a:pt x="670" y="1867"/>
                  <a:pt x="671" y="1867"/>
                  <a:pt x="671" y="1866"/>
                </a:cubicBezTo>
                <a:cubicBezTo>
                  <a:pt x="672" y="1865"/>
                  <a:pt x="672" y="1863"/>
                  <a:pt x="673" y="1862"/>
                </a:cubicBezTo>
                <a:cubicBezTo>
                  <a:pt x="674" y="1860"/>
                  <a:pt x="676" y="1859"/>
                  <a:pt x="676" y="1857"/>
                </a:cubicBezTo>
                <a:cubicBezTo>
                  <a:pt x="677" y="1857"/>
                  <a:pt x="677" y="1857"/>
                  <a:pt x="677" y="1857"/>
                </a:cubicBezTo>
                <a:cubicBezTo>
                  <a:pt x="678" y="1860"/>
                  <a:pt x="677" y="1865"/>
                  <a:pt x="674" y="1866"/>
                </a:cubicBezTo>
                <a:cubicBezTo>
                  <a:pt x="674" y="1868"/>
                  <a:pt x="674" y="1868"/>
                  <a:pt x="674" y="1869"/>
                </a:cubicBezTo>
                <a:cubicBezTo>
                  <a:pt x="674" y="1870"/>
                  <a:pt x="674" y="1870"/>
                  <a:pt x="674" y="1870"/>
                </a:cubicBezTo>
                <a:cubicBezTo>
                  <a:pt x="678" y="1869"/>
                  <a:pt x="677" y="1865"/>
                  <a:pt x="678" y="1862"/>
                </a:cubicBezTo>
                <a:cubicBezTo>
                  <a:pt x="679" y="1862"/>
                  <a:pt x="679" y="1862"/>
                  <a:pt x="680" y="1861"/>
                </a:cubicBezTo>
                <a:cubicBezTo>
                  <a:pt x="682" y="1861"/>
                  <a:pt x="680" y="1864"/>
                  <a:pt x="683" y="1865"/>
                </a:cubicBezTo>
                <a:cubicBezTo>
                  <a:pt x="683" y="1868"/>
                  <a:pt x="683" y="1868"/>
                  <a:pt x="681" y="1869"/>
                </a:cubicBezTo>
                <a:cubicBezTo>
                  <a:pt x="681" y="1872"/>
                  <a:pt x="683" y="1873"/>
                  <a:pt x="684" y="1874"/>
                </a:cubicBezTo>
                <a:cubicBezTo>
                  <a:pt x="685" y="1874"/>
                  <a:pt x="685" y="1874"/>
                  <a:pt x="685" y="1874"/>
                </a:cubicBezTo>
                <a:cubicBezTo>
                  <a:pt x="685" y="1874"/>
                  <a:pt x="685" y="1874"/>
                  <a:pt x="685" y="1873"/>
                </a:cubicBezTo>
                <a:cubicBezTo>
                  <a:pt x="685" y="1872"/>
                  <a:pt x="685" y="1872"/>
                  <a:pt x="685" y="1872"/>
                </a:cubicBezTo>
                <a:cubicBezTo>
                  <a:pt x="687" y="1872"/>
                  <a:pt x="687" y="1874"/>
                  <a:pt x="689" y="1875"/>
                </a:cubicBezTo>
                <a:cubicBezTo>
                  <a:pt x="689" y="1875"/>
                  <a:pt x="690" y="1874"/>
                  <a:pt x="690" y="1874"/>
                </a:cubicBezTo>
                <a:cubicBezTo>
                  <a:pt x="690" y="1874"/>
                  <a:pt x="691" y="1874"/>
                  <a:pt x="693" y="1874"/>
                </a:cubicBezTo>
                <a:cubicBezTo>
                  <a:pt x="693" y="1873"/>
                  <a:pt x="694" y="1871"/>
                  <a:pt x="693" y="1870"/>
                </a:cubicBezTo>
                <a:cubicBezTo>
                  <a:pt x="694" y="1868"/>
                  <a:pt x="696" y="1868"/>
                  <a:pt x="697" y="1866"/>
                </a:cubicBezTo>
                <a:cubicBezTo>
                  <a:pt x="697" y="1865"/>
                  <a:pt x="697" y="1865"/>
                  <a:pt x="696" y="1864"/>
                </a:cubicBezTo>
                <a:cubicBezTo>
                  <a:pt x="697" y="1863"/>
                  <a:pt x="699" y="1860"/>
                  <a:pt x="698" y="1858"/>
                </a:cubicBezTo>
                <a:cubicBezTo>
                  <a:pt x="698" y="1858"/>
                  <a:pt x="698" y="1857"/>
                  <a:pt x="698" y="1857"/>
                </a:cubicBezTo>
                <a:cubicBezTo>
                  <a:pt x="698" y="1857"/>
                  <a:pt x="699" y="1857"/>
                  <a:pt x="700" y="1857"/>
                </a:cubicBezTo>
                <a:cubicBezTo>
                  <a:pt x="701" y="1855"/>
                  <a:pt x="701" y="1851"/>
                  <a:pt x="701" y="1848"/>
                </a:cubicBezTo>
                <a:cubicBezTo>
                  <a:pt x="702" y="1848"/>
                  <a:pt x="702" y="1848"/>
                  <a:pt x="702" y="1848"/>
                </a:cubicBezTo>
                <a:cubicBezTo>
                  <a:pt x="702" y="1848"/>
                  <a:pt x="702" y="1848"/>
                  <a:pt x="702" y="1848"/>
                </a:cubicBezTo>
                <a:cubicBezTo>
                  <a:pt x="703" y="1848"/>
                  <a:pt x="703" y="1848"/>
                  <a:pt x="703" y="1848"/>
                </a:cubicBezTo>
                <a:cubicBezTo>
                  <a:pt x="703" y="1847"/>
                  <a:pt x="703" y="1847"/>
                  <a:pt x="703" y="1846"/>
                </a:cubicBezTo>
                <a:cubicBezTo>
                  <a:pt x="703" y="1844"/>
                  <a:pt x="704" y="1843"/>
                  <a:pt x="706" y="1842"/>
                </a:cubicBezTo>
                <a:cubicBezTo>
                  <a:pt x="706" y="1842"/>
                  <a:pt x="706" y="1842"/>
                  <a:pt x="705" y="1841"/>
                </a:cubicBezTo>
                <a:cubicBezTo>
                  <a:pt x="706" y="1838"/>
                  <a:pt x="707" y="1839"/>
                  <a:pt x="708" y="1838"/>
                </a:cubicBezTo>
                <a:cubicBezTo>
                  <a:pt x="709" y="1837"/>
                  <a:pt x="708" y="1836"/>
                  <a:pt x="709" y="1835"/>
                </a:cubicBezTo>
                <a:cubicBezTo>
                  <a:pt x="709" y="1834"/>
                  <a:pt x="711" y="1833"/>
                  <a:pt x="712" y="1832"/>
                </a:cubicBezTo>
                <a:cubicBezTo>
                  <a:pt x="711" y="1831"/>
                  <a:pt x="710" y="1831"/>
                  <a:pt x="709" y="1830"/>
                </a:cubicBezTo>
                <a:cubicBezTo>
                  <a:pt x="710" y="1829"/>
                  <a:pt x="712" y="1825"/>
                  <a:pt x="711" y="1823"/>
                </a:cubicBezTo>
                <a:cubicBezTo>
                  <a:pt x="712" y="1821"/>
                  <a:pt x="713" y="1821"/>
                  <a:pt x="715" y="1820"/>
                </a:cubicBezTo>
                <a:cubicBezTo>
                  <a:pt x="716" y="1818"/>
                  <a:pt x="717" y="1816"/>
                  <a:pt x="716" y="1813"/>
                </a:cubicBezTo>
                <a:cubicBezTo>
                  <a:pt x="716" y="1813"/>
                  <a:pt x="716" y="1812"/>
                  <a:pt x="716" y="1812"/>
                </a:cubicBezTo>
                <a:cubicBezTo>
                  <a:pt x="716" y="1811"/>
                  <a:pt x="717" y="1811"/>
                  <a:pt x="717" y="1810"/>
                </a:cubicBezTo>
                <a:cubicBezTo>
                  <a:pt x="717" y="1809"/>
                  <a:pt x="717" y="1809"/>
                  <a:pt x="717" y="1808"/>
                </a:cubicBezTo>
                <a:cubicBezTo>
                  <a:pt x="717" y="1806"/>
                  <a:pt x="718" y="1808"/>
                  <a:pt x="718" y="1804"/>
                </a:cubicBezTo>
                <a:cubicBezTo>
                  <a:pt x="718" y="1804"/>
                  <a:pt x="718" y="1804"/>
                  <a:pt x="719" y="1804"/>
                </a:cubicBezTo>
                <a:cubicBezTo>
                  <a:pt x="720" y="1804"/>
                  <a:pt x="720" y="1804"/>
                  <a:pt x="721" y="1803"/>
                </a:cubicBezTo>
                <a:cubicBezTo>
                  <a:pt x="721" y="1802"/>
                  <a:pt x="721" y="1802"/>
                  <a:pt x="720" y="1801"/>
                </a:cubicBezTo>
                <a:cubicBezTo>
                  <a:pt x="717" y="1801"/>
                  <a:pt x="716" y="1800"/>
                  <a:pt x="714" y="1799"/>
                </a:cubicBezTo>
                <a:cubicBezTo>
                  <a:pt x="714" y="1798"/>
                  <a:pt x="714" y="1798"/>
                  <a:pt x="714" y="1798"/>
                </a:cubicBezTo>
                <a:cubicBezTo>
                  <a:pt x="715" y="1798"/>
                  <a:pt x="716" y="1798"/>
                  <a:pt x="716" y="1799"/>
                </a:cubicBezTo>
                <a:cubicBezTo>
                  <a:pt x="717" y="1799"/>
                  <a:pt x="717" y="1799"/>
                  <a:pt x="718" y="1798"/>
                </a:cubicBezTo>
                <a:cubicBezTo>
                  <a:pt x="718" y="1797"/>
                  <a:pt x="717" y="1797"/>
                  <a:pt x="718" y="1797"/>
                </a:cubicBezTo>
                <a:cubicBezTo>
                  <a:pt x="718" y="1794"/>
                  <a:pt x="718" y="1794"/>
                  <a:pt x="720" y="1794"/>
                </a:cubicBezTo>
                <a:cubicBezTo>
                  <a:pt x="719" y="1793"/>
                  <a:pt x="719" y="1793"/>
                  <a:pt x="719" y="1793"/>
                </a:cubicBezTo>
                <a:cubicBezTo>
                  <a:pt x="719" y="1789"/>
                  <a:pt x="721" y="1790"/>
                  <a:pt x="723" y="1789"/>
                </a:cubicBezTo>
                <a:cubicBezTo>
                  <a:pt x="725" y="1788"/>
                  <a:pt x="723" y="1788"/>
                  <a:pt x="725" y="1787"/>
                </a:cubicBezTo>
                <a:cubicBezTo>
                  <a:pt x="726" y="1786"/>
                  <a:pt x="727" y="1785"/>
                  <a:pt x="727" y="1784"/>
                </a:cubicBezTo>
                <a:cubicBezTo>
                  <a:pt x="728" y="1782"/>
                  <a:pt x="728" y="1780"/>
                  <a:pt x="728" y="1777"/>
                </a:cubicBezTo>
                <a:cubicBezTo>
                  <a:pt x="728" y="1777"/>
                  <a:pt x="729" y="1777"/>
                  <a:pt x="729" y="1777"/>
                </a:cubicBezTo>
                <a:cubicBezTo>
                  <a:pt x="729" y="1772"/>
                  <a:pt x="729" y="1772"/>
                  <a:pt x="729" y="1772"/>
                </a:cubicBezTo>
                <a:cubicBezTo>
                  <a:pt x="729" y="1771"/>
                  <a:pt x="730" y="1770"/>
                  <a:pt x="731" y="1769"/>
                </a:cubicBezTo>
                <a:cubicBezTo>
                  <a:pt x="731" y="1767"/>
                  <a:pt x="730" y="1766"/>
                  <a:pt x="730" y="1763"/>
                </a:cubicBezTo>
                <a:cubicBezTo>
                  <a:pt x="731" y="1762"/>
                  <a:pt x="732" y="1761"/>
                  <a:pt x="733" y="1760"/>
                </a:cubicBezTo>
                <a:cubicBezTo>
                  <a:pt x="732" y="1755"/>
                  <a:pt x="733" y="1756"/>
                  <a:pt x="734" y="1752"/>
                </a:cubicBezTo>
                <a:cubicBezTo>
                  <a:pt x="735" y="1750"/>
                  <a:pt x="733" y="1750"/>
                  <a:pt x="734" y="1748"/>
                </a:cubicBezTo>
                <a:cubicBezTo>
                  <a:pt x="734" y="1748"/>
                  <a:pt x="735" y="1748"/>
                  <a:pt x="735" y="1747"/>
                </a:cubicBezTo>
                <a:cubicBezTo>
                  <a:pt x="737" y="1745"/>
                  <a:pt x="735" y="1745"/>
                  <a:pt x="738" y="1743"/>
                </a:cubicBezTo>
                <a:cubicBezTo>
                  <a:pt x="737" y="1742"/>
                  <a:pt x="736" y="1741"/>
                  <a:pt x="736" y="1741"/>
                </a:cubicBezTo>
                <a:cubicBezTo>
                  <a:pt x="736" y="1739"/>
                  <a:pt x="737" y="1738"/>
                  <a:pt x="736" y="1736"/>
                </a:cubicBezTo>
                <a:cubicBezTo>
                  <a:pt x="736" y="1735"/>
                  <a:pt x="735" y="1735"/>
                  <a:pt x="735" y="1733"/>
                </a:cubicBezTo>
                <a:cubicBezTo>
                  <a:pt x="737" y="1733"/>
                  <a:pt x="736" y="1733"/>
                  <a:pt x="738" y="1734"/>
                </a:cubicBezTo>
                <a:cubicBezTo>
                  <a:pt x="738" y="1733"/>
                  <a:pt x="738" y="1733"/>
                  <a:pt x="738" y="1733"/>
                </a:cubicBezTo>
                <a:cubicBezTo>
                  <a:pt x="738" y="1733"/>
                  <a:pt x="737" y="1727"/>
                  <a:pt x="739" y="1725"/>
                </a:cubicBezTo>
                <a:cubicBezTo>
                  <a:pt x="739" y="1720"/>
                  <a:pt x="735" y="1714"/>
                  <a:pt x="736" y="1711"/>
                </a:cubicBezTo>
                <a:cubicBezTo>
                  <a:pt x="737" y="1711"/>
                  <a:pt x="737" y="1711"/>
                  <a:pt x="737" y="1710"/>
                </a:cubicBezTo>
                <a:cubicBezTo>
                  <a:pt x="739" y="1710"/>
                  <a:pt x="739" y="1711"/>
                  <a:pt x="739" y="1712"/>
                </a:cubicBezTo>
                <a:cubicBezTo>
                  <a:pt x="741" y="1712"/>
                  <a:pt x="740" y="1711"/>
                  <a:pt x="741" y="1711"/>
                </a:cubicBezTo>
                <a:cubicBezTo>
                  <a:pt x="741" y="1709"/>
                  <a:pt x="740" y="1710"/>
                  <a:pt x="739" y="1709"/>
                </a:cubicBezTo>
                <a:cubicBezTo>
                  <a:pt x="739" y="1708"/>
                  <a:pt x="739" y="1708"/>
                  <a:pt x="739" y="1708"/>
                </a:cubicBezTo>
                <a:cubicBezTo>
                  <a:pt x="741" y="1708"/>
                  <a:pt x="741" y="1708"/>
                  <a:pt x="742" y="1707"/>
                </a:cubicBezTo>
                <a:cubicBezTo>
                  <a:pt x="743" y="1704"/>
                  <a:pt x="742" y="1699"/>
                  <a:pt x="744" y="1697"/>
                </a:cubicBezTo>
                <a:cubicBezTo>
                  <a:pt x="744" y="1695"/>
                  <a:pt x="743" y="1695"/>
                  <a:pt x="742" y="1695"/>
                </a:cubicBezTo>
                <a:cubicBezTo>
                  <a:pt x="742" y="1695"/>
                  <a:pt x="742" y="1695"/>
                  <a:pt x="742" y="1695"/>
                </a:cubicBezTo>
                <a:cubicBezTo>
                  <a:pt x="742" y="1694"/>
                  <a:pt x="742" y="1694"/>
                  <a:pt x="742" y="1694"/>
                </a:cubicBezTo>
                <a:cubicBezTo>
                  <a:pt x="742" y="1694"/>
                  <a:pt x="742" y="1694"/>
                  <a:pt x="742" y="1694"/>
                </a:cubicBezTo>
                <a:cubicBezTo>
                  <a:pt x="742" y="1693"/>
                  <a:pt x="742" y="1693"/>
                  <a:pt x="743" y="1692"/>
                </a:cubicBezTo>
                <a:cubicBezTo>
                  <a:pt x="744" y="1693"/>
                  <a:pt x="743" y="1693"/>
                  <a:pt x="744" y="1693"/>
                </a:cubicBezTo>
                <a:cubicBezTo>
                  <a:pt x="744" y="1693"/>
                  <a:pt x="744" y="1693"/>
                  <a:pt x="744" y="1693"/>
                </a:cubicBezTo>
                <a:cubicBezTo>
                  <a:pt x="745" y="1693"/>
                  <a:pt x="745" y="1693"/>
                  <a:pt x="745" y="1693"/>
                </a:cubicBezTo>
                <a:cubicBezTo>
                  <a:pt x="745" y="1690"/>
                  <a:pt x="745" y="1689"/>
                  <a:pt x="743" y="1689"/>
                </a:cubicBezTo>
                <a:cubicBezTo>
                  <a:pt x="743" y="1688"/>
                  <a:pt x="743" y="1688"/>
                  <a:pt x="743" y="1688"/>
                </a:cubicBezTo>
                <a:cubicBezTo>
                  <a:pt x="744" y="1687"/>
                  <a:pt x="744" y="1687"/>
                  <a:pt x="745" y="1686"/>
                </a:cubicBezTo>
                <a:cubicBezTo>
                  <a:pt x="745" y="1683"/>
                  <a:pt x="745" y="1679"/>
                  <a:pt x="747" y="1678"/>
                </a:cubicBezTo>
                <a:cubicBezTo>
                  <a:pt x="747" y="1677"/>
                  <a:pt x="746" y="1676"/>
                  <a:pt x="745" y="1676"/>
                </a:cubicBezTo>
                <a:cubicBezTo>
                  <a:pt x="746" y="1675"/>
                  <a:pt x="746" y="1675"/>
                  <a:pt x="747" y="1675"/>
                </a:cubicBezTo>
                <a:cubicBezTo>
                  <a:pt x="746" y="1673"/>
                  <a:pt x="746" y="1672"/>
                  <a:pt x="745" y="1672"/>
                </a:cubicBezTo>
                <a:cubicBezTo>
                  <a:pt x="745" y="1670"/>
                  <a:pt x="745" y="1669"/>
                  <a:pt x="746" y="1667"/>
                </a:cubicBezTo>
                <a:cubicBezTo>
                  <a:pt x="746" y="1667"/>
                  <a:pt x="747" y="1667"/>
                  <a:pt x="748" y="1666"/>
                </a:cubicBezTo>
                <a:cubicBezTo>
                  <a:pt x="748" y="1665"/>
                  <a:pt x="747" y="1664"/>
                  <a:pt x="747" y="1664"/>
                </a:cubicBezTo>
                <a:cubicBezTo>
                  <a:pt x="748" y="1660"/>
                  <a:pt x="749" y="1655"/>
                  <a:pt x="749" y="1651"/>
                </a:cubicBezTo>
                <a:cubicBezTo>
                  <a:pt x="750" y="1648"/>
                  <a:pt x="747" y="1646"/>
                  <a:pt x="748" y="1643"/>
                </a:cubicBezTo>
                <a:cubicBezTo>
                  <a:pt x="749" y="1639"/>
                  <a:pt x="751" y="1639"/>
                  <a:pt x="751" y="1634"/>
                </a:cubicBezTo>
                <a:cubicBezTo>
                  <a:pt x="749" y="1634"/>
                  <a:pt x="749" y="1634"/>
                  <a:pt x="749" y="1633"/>
                </a:cubicBezTo>
                <a:cubicBezTo>
                  <a:pt x="749" y="1630"/>
                  <a:pt x="750" y="1632"/>
                  <a:pt x="750" y="1631"/>
                </a:cubicBezTo>
                <a:cubicBezTo>
                  <a:pt x="751" y="1629"/>
                  <a:pt x="749" y="1628"/>
                  <a:pt x="750" y="1627"/>
                </a:cubicBezTo>
                <a:cubicBezTo>
                  <a:pt x="751" y="1627"/>
                  <a:pt x="751" y="1627"/>
                  <a:pt x="751" y="1627"/>
                </a:cubicBezTo>
                <a:cubicBezTo>
                  <a:pt x="751" y="1622"/>
                  <a:pt x="751" y="1622"/>
                  <a:pt x="751" y="1622"/>
                </a:cubicBezTo>
                <a:cubicBezTo>
                  <a:pt x="752" y="1620"/>
                  <a:pt x="751" y="1613"/>
                  <a:pt x="749" y="1611"/>
                </a:cubicBezTo>
                <a:cubicBezTo>
                  <a:pt x="749" y="1610"/>
                  <a:pt x="749" y="1611"/>
                  <a:pt x="748" y="1611"/>
                </a:cubicBezTo>
                <a:cubicBezTo>
                  <a:pt x="748" y="1610"/>
                  <a:pt x="748" y="1610"/>
                  <a:pt x="748" y="1610"/>
                </a:cubicBezTo>
                <a:cubicBezTo>
                  <a:pt x="748" y="1610"/>
                  <a:pt x="748" y="1610"/>
                  <a:pt x="748" y="1610"/>
                </a:cubicBezTo>
                <a:cubicBezTo>
                  <a:pt x="749" y="1609"/>
                  <a:pt x="750" y="1606"/>
                  <a:pt x="750" y="1604"/>
                </a:cubicBezTo>
                <a:cubicBezTo>
                  <a:pt x="749" y="1604"/>
                  <a:pt x="749" y="1604"/>
                  <a:pt x="749" y="1604"/>
                </a:cubicBezTo>
                <a:cubicBezTo>
                  <a:pt x="749" y="1602"/>
                  <a:pt x="750" y="1600"/>
                  <a:pt x="750" y="1598"/>
                </a:cubicBezTo>
                <a:cubicBezTo>
                  <a:pt x="750" y="1595"/>
                  <a:pt x="748" y="1592"/>
                  <a:pt x="749" y="1589"/>
                </a:cubicBezTo>
                <a:cubicBezTo>
                  <a:pt x="749" y="1586"/>
                  <a:pt x="749" y="1586"/>
                  <a:pt x="749" y="1586"/>
                </a:cubicBezTo>
                <a:cubicBezTo>
                  <a:pt x="748" y="1586"/>
                  <a:pt x="748" y="1586"/>
                  <a:pt x="747" y="1586"/>
                </a:cubicBezTo>
                <a:cubicBezTo>
                  <a:pt x="747" y="1586"/>
                  <a:pt x="747" y="1586"/>
                  <a:pt x="747" y="1585"/>
                </a:cubicBezTo>
                <a:cubicBezTo>
                  <a:pt x="747" y="1585"/>
                  <a:pt x="749" y="1583"/>
                  <a:pt x="749" y="1582"/>
                </a:cubicBezTo>
                <a:cubicBezTo>
                  <a:pt x="749" y="1580"/>
                  <a:pt x="749" y="1580"/>
                  <a:pt x="747" y="1579"/>
                </a:cubicBezTo>
                <a:cubicBezTo>
                  <a:pt x="748" y="1577"/>
                  <a:pt x="749" y="1577"/>
                  <a:pt x="748" y="1576"/>
                </a:cubicBezTo>
                <a:cubicBezTo>
                  <a:pt x="749" y="1575"/>
                  <a:pt x="749" y="1575"/>
                  <a:pt x="750" y="1574"/>
                </a:cubicBezTo>
                <a:cubicBezTo>
                  <a:pt x="749" y="1571"/>
                  <a:pt x="749" y="1566"/>
                  <a:pt x="748" y="1562"/>
                </a:cubicBezTo>
                <a:cubicBezTo>
                  <a:pt x="747" y="1560"/>
                  <a:pt x="749" y="1558"/>
                  <a:pt x="748" y="1556"/>
                </a:cubicBezTo>
                <a:cubicBezTo>
                  <a:pt x="748" y="1555"/>
                  <a:pt x="748" y="1555"/>
                  <a:pt x="749" y="1554"/>
                </a:cubicBezTo>
                <a:cubicBezTo>
                  <a:pt x="749" y="1555"/>
                  <a:pt x="749" y="1555"/>
                  <a:pt x="749" y="1556"/>
                </a:cubicBezTo>
                <a:cubicBezTo>
                  <a:pt x="749" y="1556"/>
                  <a:pt x="749" y="1556"/>
                  <a:pt x="749" y="1556"/>
                </a:cubicBezTo>
                <a:cubicBezTo>
                  <a:pt x="750" y="1556"/>
                  <a:pt x="750" y="1556"/>
                  <a:pt x="750" y="1556"/>
                </a:cubicBezTo>
                <a:cubicBezTo>
                  <a:pt x="750" y="1556"/>
                  <a:pt x="750" y="1556"/>
                  <a:pt x="750" y="1556"/>
                </a:cubicBezTo>
                <a:cubicBezTo>
                  <a:pt x="750" y="1556"/>
                  <a:pt x="750" y="1556"/>
                  <a:pt x="750" y="1556"/>
                </a:cubicBezTo>
                <a:cubicBezTo>
                  <a:pt x="750" y="1553"/>
                  <a:pt x="748" y="1552"/>
                  <a:pt x="747" y="1550"/>
                </a:cubicBezTo>
                <a:cubicBezTo>
                  <a:pt x="746" y="1549"/>
                  <a:pt x="746" y="1543"/>
                  <a:pt x="746" y="1542"/>
                </a:cubicBezTo>
                <a:cubicBezTo>
                  <a:pt x="746" y="1541"/>
                  <a:pt x="746" y="1541"/>
                  <a:pt x="747" y="1541"/>
                </a:cubicBezTo>
                <a:cubicBezTo>
                  <a:pt x="747" y="1539"/>
                  <a:pt x="745" y="1537"/>
                  <a:pt x="746" y="1535"/>
                </a:cubicBezTo>
                <a:cubicBezTo>
                  <a:pt x="746" y="1534"/>
                  <a:pt x="746" y="1534"/>
                  <a:pt x="746" y="1534"/>
                </a:cubicBezTo>
                <a:cubicBezTo>
                  <a:pt x="748" y="1534"/>
                  <a:pt x="752" y="1533"/>
                  <a:pt x="753" y="1534"/>
                </a:cubicBezTo>
                <a:cubicBezTo>
                  <a:pt x="754" y="1534"/>
                  <a:pt x="754" y="1535"/>
                  <a:pt x="755" y="1535"/>
                </a:cubicBezTo>
                <a:cubicBezTo>
                  <a:pt x="756" y="1535"/>
                  <a:pt x="756" y="1535"/>
                  <a:pt x="756" y="1534"/>
                </a:cubicBezTo>
                <a:cubicBezTo>
                  <a:pt x="759" y="1534"/>
                  <a:pt x="760" y="1535"/>
                  <a:pt x="761" y="1536"/>
                </a:cubicBezTo>
                <a:cubicBezTo>
                  <a:pt x="761" y="1537"/>
                  <a:pt x="761" y="1537"/>
                  <a:pt x="761" y="1537"/>
                </a:cubicBezTo>
                <a:cubicBezTo>
                  <a:pt x="762" y="1537"/>
                  <a:pt x="762" y="1536"/>
                  <a:pt x="762" y="1536"/>
                </a:cubicBezTo>
                <a:cubicBezTo>
                  <a:pt x="763" y="1536"/>
                  <a:pt x="763" y="1537"/>
                  <a:pt x="763" y="1537"/>
                </a:cubicBezTo>
                <a:cubicBezTo>
                  <a:pt x="764" y="1538"/>
                  <a:pt x="768" y="1537"/>
                  <a:pt x="769" y="1538"/>
                </a:cubicBezTo>
                <a:cubicBezTo>
                  <a:pt x="769" y="1538"/>
                  <a:pt x="769" y="1539"/>
                  <a:pt x="770" y="1538"/>
                </a:cubicBezTo>
                <a:cubicBezTo>
                  <a:pt x="771" y="1538"/>
                  <a:pt x="774" y="1536"/>
                  <a:pt x="776" y="1537"/>
                </a:cubicBezTo>
                <a:cubicBezTo>
                  <a:pt x="777" y="1537"/>
                  <a:pt x="777" y="1539"/>
                  <a:pt x="778" y="1539"/>
                </a:cubicBezTo>
                <a:cubicBezTo>
                  <a:pt x="779" y="1539"/>
                  <a:pt x="786" y="1540"/>
                  <a:pt x="788" y="1540"/>
                </a:cubicBezTo>
                <a:cubicBezTo>
                  <a:pt x="787" y="1538"/>
                  <a:pt x="786" y="1535"/>
                  <a:pt x="785" y="1533"/>
                </a:cubicBezTo>
                <a:cubicBezTo>
                  <a:pt x="783" y="1534"/>
                  <a:pt x="783" y="1533"/>
                  <a:pt x="781" y="1533"/>
                </a:cubicBezTo>
                <a:cubicBezTo>
                  <a:pt x="781" y="1530"/>
                  <a:pt x="783" y="1530"/>
                  <a:pt x="782" y="1529"/>
                </a:cubicBezTo>
                <a:cubicBezTo>
                  <a:pt x="783" y="1529"/>
                  <a:pt x="784" y="1529"/>
                  <a:pt x="784" y="1528"/>
                </a:cubicBezTo>
                <a:cubicBezTo>
                  <a:pt x="784" y="1525"/>
                  <a:pt x="783" y="1523"/>
                  <a:pt x="781" y="1522"/>
                </a:cubicBezTo>
                <a:cubicBezTo>
                  <a:pt x="782" y="1521"/>
                  <a:pt x="783" y="1521"/>
                  <a:pt x="784" y="1521"/>
                </a:cubicBezTo>
                <a:cubicBezTo>
                  <a:pt x="784" y="1521"/>
                  <a:pt x="784" y="1521"/>
                  <a:pt x="784" y="1521"/>
                </a:cubicBezTo>
                <a:cubicBezTo>
                  <a:pt x="784" y="1521"/>
                  <a:pt x="784" y="1521"/>
                  <a:pt x="784" y="1521"/>
                </a:cubicBezTo>
                <a:cubicBezTo>
                  <a:pt x="784" y="1516"/>
                  <a:pt x="780" y="1516"/>
                  <a:pt x="779" y="1513"/>
                </a:cubicBezTo>
                <a:cubicBezTo>
                  <a:pt x="779" y="1513"/>
                  <a:pt x="779" y="1511"/>
                  <a:pt x="779" y="1510"/>
                </a:cubicBezTo>
                <a:cubicBezTo>
                  <a:pt x="780" y="1510"/>
                  <a:pt x="780" y="1510"/>
                  <a:pt x="780" y="1510"/>
                </a:cubicBezTo>
                <a:cubicBezTo>
                  <a:pt x="780" y="1509"/>
                  <a:pt x="780" y="1509"/>
                  <a:pt x="780" y="1508"/>
                </a:cubicBezTo>
                <a:cubicBezTo>
                  <a:pt x="780" y="1508"/>
                  <a:pt x="782" y="1507"/>
                  <a:pt x="782" y="1506"/>
                </a:cubicBezTo>
                <a:cubicBezTo>
                  <a:pt x="781" y="1506"/>
                  <a:pt x="781" y="1506"/>
                  <a:pt x="780" y="1505"/>
                </a:cubicBezTo>
                <a:cubicBezTo>
                  <a:pt x="780" y="1505"/>
                  <a:pt x="781" y="1504"/>
                  <a:pt x="780" y="1503"/>
                </a:cubicBezTo>
                <a:cubicBezTo>
                  <a:pt x="780" y="1503"/>
                  <a:pt x="779" y="1503"/>
                  <a:pt x="779" y="1503"/>
                </a:cubicBezTo>
                <a:cubicBezTo>
                  <a:pt x="778" y="1501"/>
                  <a:pt x="780" y="1500"/>
                  <a:pt x="777" y="1498"/>
                </a:cubicBezTo>
                <a:cubicBezTo>
                  <a:pt x="777" y="1497"/>
                  <a:pt x="779" y="1496"/>
                  <a:pt x="780" y="1495"/>
                </a:cubicBezTo>
                <a:cubicBezTo>
                  <a:pt x="780" y="1495"/>
                  <a:pt x="780" y="1495"/>
                  <a:pt x="780" y="1494"/>
                </a:cubicBezTo>
                <a:cubicBezTo>
                  <a:pt x="780" y="1492"/>
                  <a:pt x="779" y="1491"/>
                  <a:pt x="778" y="1490"/>
                </a:cubicBezTo>
                <a:cubicBezTo>
                  <a:pt x="778" y="1488"/>
                  <a:pt x="778" y="1482"/>
                  <a:pt x="779" y="1481"/>
                </a:cubicBezTo>
                <a:cubicBezTo>
                  <a:pt x="780" y="1480"/>
                  <a:pt x="783" y="1479"/>
                  <a:pt x="784" y="1476"/>
                </a:cubicBezTo>
                <a:cubicBezTo>
                  <a:pt x="784" y="1475"/>
                  <a:pt x="783" y="1474"/>
                  <a:pt x="783" y="1473"/>
                </a:cubicBezTo>
                <a:cubicBezTo>
                  <a:pt x="784" y="1471"/>
                  <a:pt x="785" y="1468"/>
                  <a:pt x="786" y="1465"/>
                </a:cubicBezTo>
                <a:cubicBezTo>
                  <a:pt x="787" y="1463"/>
                  <a:pt x="787" y="1461"/>
                  <a:pt x="787" y="1459"/>
                </a:cubicBezTo>
                <a:cubicBezTo>
                  <a:pt x="789" y="1454"/>
                  <a:pt x="790" y="1448"/>
                  <a:pt x="792" y="1443"/>
                </a:cubicBezTo>
                <a:cubicBezTo>
                  <a:pt x="793" y="1439"/>
                  <a:pt x="793" y="1436"/>
                  <a:pt x="793" y="1432"/>
                </a:cubicBezTo>
                <a:cubicBezTo>
                  <a:pt x="793" y="1431"/>
                  <a:pt x="793" y="1430"/>
                  <a:pt x="793" y="1430"/>
                </a:cubicBezTo>
                <a:cubicBezTo>
                  <a:pt x="793" y="1429"/>
                  <a:pt x="795" y="1427"/>
                  <a:pt x="795" y="1426"/>
                </a:cubicBezTo>
                <a:cubicBezTo>
                  <a:pt x="796" y="1422"/>
                  <a:pt x="795" y="1419"/>
                  <a:pt x="796" y="1417"/>
                </a:cubicBezTo>
                <a:cubicBezTo>
                  <a:pt x="796" y="1417"/>
                  <a:pt x="797" y="1416"/>
                  <a:pt x="797" y="1416"/>
                </a:cubicBezTo>
                <a:cubicBezTo>
                  <a:pt x="801" y="1416"/>
                  <a:pt x="801" y="1420"/>
                  <a:pt x="802" y="1423"/>
                </a:cubicBezTo>
                <a:cubicBezTo>
                  <a:pt x="803" y="1428"/>
                  <a:pt x="807" y="1448"/>
                  <a:pt x="806" y="1453"/>
                </a:cubicBezTo>
                <a:cubicBezTo>
                  <a:pt x="805" y="1456"/>
                  <a:pt x="808" y="1458"/>
                  <a:pt x="807" y="1461"/>
                </a:cubicBezTo>
                <a:cubicBezTo>
                  <a:pt x="807" y="1463"/>
                  <a:pt x="806" y="1463"/>
                  <a:pt x="804" y="1464"/>
                </a:cubicBezTo>
                <a:cubicBezTo>
                  <a:pt x="803" y="1469"/>
                  <a:pt x="805" y="1473"/>
                  <a:pt x="807" y="1478"/>
                </a:cubicBezTo>
                <a:cubicBezTo>
                  <a:pt x="808" y="1480"/>
                  <a:pt x="807" y="1489"/>
                  <a:pt x="807" y="1491"/>
                </a:cubicBezTo>
                <a:cubicBezTo>
                  <a:pt x="806" y="1495"/>
                  <a:pt x="806" y="1502"/>
                  <a:pt x="805" y="1506"/>
                </a:cubicBezTo>
                <a:cubicBezTo>
                  <a:pt x="805" y="1513"/>
                  <a:pt x="805" y="1513"/>
                  <a:pt x="805" y="1513"/>
                </a:cubicBezTo>
                <a:cubicBezTo>
                  <a:pt x="803" y="1517"/>
                  <a:pt x="802" y="1522"/>
                  <a:pt x="802" y="1527"/>
                </a:cubicBezTo>
                <a:cubicBezTo>
                  <a:pt x="801" y="1529"/>
                  <a:pt x="802" y="1532"/>
                  <a:pt x="801" y="1535"/>
                </a:cubicBezTo>
                <a:cubicBezTo>
                  <a:pt x="801" y="1537"/>
                  <a:pt x="800" y="1540"/>
                  <a:pt x="800" y="1542"/>
                </a:cubicBezTo>
                <a:cubicBezTo>
                  <a:pt x="800" y="1546"/>
                  <a:pt x="800" y="1546"/>
                  <a:pt x="800" y="1546"/>
                </a:cubicBezTo>
                <a:cubicBezTo>
                  <a:pt x="799" y="1548"/>
                  <a:pt x="797" y="1548"/>
                  <a:pt x="797" y="1550"/>
                </a:cubicBezTo>
                <a:cubicBezTo>
                  <a:pt x="797" y="1552"/>
                  <a:pt x="797" y="1554"/>
                  <a:pt x="797" y="1556"/>
                </a:cubicBezTo>
                <a:cubicBezTo>
                  <a:pt x="794" y="1564"/>
                  <a:pt x="795" y="1572"/>
                  <a:pt x="798" y="1579"/>
                </a:cubicBezTo>
                <a:cubicBezTo>
                  <a:pt x="799" y="1581"/>
                  <a:pt x="799" y="1582"/>
                  <a:pt x="800" y="1584"/>
                </a:cubicBezTo>
                <a:cubicBezTo>
                  <a:pt x="801" y="1584"/>
                  <a:pt x="802" y="1584"/>
                  <a:pt x="802" y="1585"/>
                </a:cubicBezTo>
                <a:cubicBezTo>
                  <a:pt x="803" y="1586"/>
                  <a:pt x="804" y="1588"/>
                  <a:pt x="805" y="1589"/>
                </a:cubicBezTo>
                <a:cubicBezTo>
                  <a:pt x="805" y="1589"/>
                  <a:pt x="810" y="1592"/>
                  <a:pt x="811" y="1593"/>
                </a:cubicBezTo>
                <a:cubicBezTo>
                  <a:pt x="813" y="1594"/>
                  <a:pt x="814" y="1593"/>
                  <a:pt x="815" y="1594"/>
                </a:cubicBezTo>
                <a:cubicBezTo>
                  <a:pt x="816" y="1594"/>
                  <a:pt x="817" y="1594"/>
                  <a:pt x="817" y="1594"/>
                </a:cubicBezTo>
                <a:cubicBezTo>
                  <a:pt x="817" y="1593"/>
                  <a:pt x="817" y="1593"/>
                  <a:pt x="817" y="1593"/>
                </a:cubicBezTo>
                <a:cubicBezTo>
                  <a:pt x="815" y="1593"/>
                  <a:pt x="814" y="1592"/>
                  <a:pt x="812" y="1591"/>
                </a:cubicBezTo>
                <a:cubicBezTo>
                  <a:pt x="813" y="1589"/>
                  <a:pt x="818" y="1592"/>
                  <a:pt x="821" y="1591"/>
                </a:cubicBezTo>
                <a:cubicBezTo>
                  <a:pt x="825" y="1590"/>
                  <a:pt x="827" y="1586"/>
                  <a:pt x="831" y="1585"/>
                </a:cubicBezTo>
                <a:cubicBezTo>
                  <a:pt x="831" y="1584"/>
                  <a:pt x="832" y="1583"/>
                  <a:pt x="831" y="1583"/>
                </a:cubicBezTo>
                <a:cubicBezTo>
                  <a:pt x="831" y="1580"/>
                  <a:pt x="831" y="1579"/>
                  <a:pt x="829" y="1578"/>
                </a:cubicBezTo>
                <a:cubicBezTo>
                  <a:pt x="829" y="1577"/>
                  <a:pt x="829" y="1578"/>
                  <a:pt x="830" y="1577"/>
                </a:cubicBezTo>
                <a:cubicBezTo>
                  <a:pt x="828" y="1576"/>
                  <a:pt x="826" y="1574"/>
                  <a:pt x="825" y="1572"/>
                </a:cubicBezTo>
                <a:cubicBezTo>
                  <a:pt x="822" y="1573"/>
                  <a:pt x="820" y="1572"/>
                  <a:pt x="818" y="1573"/>
                </a:cubicBezTo>
                <a:cubicBezTo>
                  <a:pt x="816" y="1573"/>
                  <a:pt x="816" y="1572"/>
                  <a:pt x="814" y="1572"/>
                </a:cubicBezTo>
                <a:cubicBezTo>
                  <a:pt x="814" y="1571"/>
                  <a:pt x="813" y="1570"/>
                  <a:pt x="813" y="1569"/>
                </a:cubicBezTo>
                <a:cubicBezTo>
                  <a:pt x="813" y="1566"/>
                  <a:pt x="813" y="1562"/>
                  <a:pt x="814" y="1558"/>
                </a:cubicBezTo>
                <a:cubicBezTo>
                  <a:pt x="814" y="1548"/>
                  <a:pt x="814" y="1541"/>
                  <a:pt x="816" y="1533"/>
                </a:cubicBezTo>
                <a:cubicBezTo>
                  <a:pt x="816" y="1532"/>
                  <a:pt x="816" y="1531"/>
                  <a:pt x="815" y="1530"/>
                </a:cubicBezTo>
                <a:cubicBezTo>
                  <a:pt x="816" y="1526"/>
                  <a:pt x="816" y="1520"/>
                  <a:pt x="818" y="1518"/>
                </a:cubicBezTo>
                <a:cubicBezTo>
                  <a:pt x="818" y="1517"/>
                  <a:pt x="818" y="1517"/>
                  <a:pt x="818" y="1517"/>
                </a:cubicBezTo>
                <a:cubicBezTo>
                  <a:pt x="819" y="1518"/>
                  <a:pt x="818" y="1520"/>
                  <a:pt x="818" y="1522"/>
                </a:cubicBezTo>
                <a:cubicBezTo>
                  <a:pt x="819" y="1526"/>
                  <a:pt x="820" y="1530"/>
                  <a:pt x="819" y="1534"/>
                </a:cubicBezTo>
                <a:cubicBezTo>
                  <a:pt x="819" y="1535"/>
                  <a:pt x="820" y="1536"/>
                  <a:pt x="820" y="1537"/>
                </a:cubicBezTo>
                <a:cubicBezTo>
                  <a:pt x="819" y="1537"/>
                  <a:pt x="819" y="1536"/>
                  <a:pt x="819" y="1538"/>
                </a:cubicBezTo>
                <a:cubicBezTo>
                  <a:pt x="819" y="1540"/>
                  <a:pt x="822" y="1546"/>
                  <a:pt x="823" y="1548"/>
                </a:cubicBezTo>
                <a:cubicBezTo>
                  <a:pt x="823" y="1550"/>
                  <a:pt x="823" y="1551"/>
                  <a:pt x="824" y="1553"/>
                </a:cubicBezTo>
                <a:cubicBezTo>
                  <a:pt x="825" y="1556"/>
                  <a:pt x="827" y="1559"/>
                  <a:pt x="828" y="1562"/>
                </a:cubicBezTo>
                <a:cubicBezTo>
                  <a:pt x="828" y="1563"/>
                  <a:pt x="828" y="1563"/>
                  <a:pt x="828" y="1563"/>
                </a:cubicBezTo>
                <a:cubicBezTo>
                  <a:pt x="829" y="1565"/>
                  <a:pt x="832" y="1565"/>
                  <a:pt x="833" y="1567"/>
                </a:cubicBezTo>
                <a:cubicBezTo>
                  <a:pt x="835" y="1567"/>
                  <a:pt x="835" y="1567"/>
                  <a:pt x="835" y="1567"/>
                </a:cubicBezTo>
                <a:cubicBezTo>
                  <a:pt x="835" y="1570"/>
                  <a:pt x="843" y="1574"/>
                  <a:pt x="846" y="1575"/>
                </a:cubicBezTo>
                <a:cubicBezTo>
                  <a:pt x="849" y="1576"/>
                  <a:pt x="854" y="1576"/>
                  <a:pt x="852" y="1572"/>
                </a:cubicBezTo>
                <a:cubicBezTo>
                  <a:pt x="854" y="1572"/>
                  <a:pt x="855" y="1572"/>
                  <a:pt x="855" y="1571"/>
                </a:cubicBezTo>
                <a:cubicBezTo>
                  <a:pt x="856" y="1570"/>
                  <a:pt x="856" y="1570"/>
                  <a:pt x="856" y="1569"/>
                </a:cubicBezTo>
                <a:cubicBezTo>
                  <a:pt x="854" y="1568"/>
                  <a:pt x="853" y="1566"/>
                  <a:pt x="851" y="1565"/>
                </a:cubicBezTo>
                <a:cubicBezTo>
                  <a:pt x="850" y="1565"/>
                  <a:pt x="850" y="1565"/>
                  <a:pt x="850" y="1565"/>
                </a:cubicBezTo>
                <a:cubicBezTo>
                  <a:pt x="848" y="1564"/>
                  <a:pt x="845" y="1558"/>
                  <a:pt x="844" y="1555"/>
                </a:cubicBezTo>
                <a:cubicBezTo>
                  <a:pt x="842" y="1553"/>
                  <a:pt x="840" y="1551"/>
                  <a:pt x="838" y="1549"/>
                </a:cubicBezTo>
                <a:cubicBezTo>
                  <a:pt x="837" y="1546"/>
                  <a:pt x="836" y="1542"/>
                  <a:pt x="835" y="1539"/>
                </a:cubicBezTo>
                <a:cubicBezTo>
                  <a:pt x="835" y="1539"/>
                  <a:pt x="833" y="1538"/>
                  <a:pt x="833" y="1537"/>
                </a:cubicBezTo>
                <a:cubicBezTo>
                  <a:pt x="831" y="1532"/>
                  <a:pt x="831" y="1527"/>
                  <a:pt x="830" y="1522"/>
                </a:cubicBezTo>
                <a:cubicBezTo>
                  <a:pt x="829" y="1520"/>
                  <a:pt x="831" y="1517"/>
                  <a:pt x="830" y="1514"/>
                </a:cubicBezTo>
                <a:cubicBezTo>
                  <a:pt x="829" y="1511"/>
                  <a:pt x="828" y="1506"/>
                  <a:pt x="827" y="1502"/>
                </a:cubicBezTo>
                <a:cubicBezTo>
                  <a:pt x="827" y="1497"/>
                  <a:pt x="827" y="1497"/>
                  <a:pt x="827" y="1497"/>
                </a:cubicBezTo>
                <a:cubicBezTo>
                  <a:pt x="827" y="1493"/>
                  <a:pt x="827" y="1488"/>
                  <a:pt x="827" y="1485"/>
                </a:cubicBezTo>
                <a:cubicBezTo>
                  <a:pt x="826" y="1480"/>
                  <a:pt x="823" y="1475"/>
                  <a:pt x="822" y="1471"/>
                </a:cubicBezTo>
                <a:cubicBezTo>
                  <a:pt x="822" y="1467"/>
                  <a:pt x="822" y="1467"/>
                  <a:pt x="822" y="1467"/>
                </a:cubicBezTo>
                <a:cubicBezTo>
                  <a:pt x="821" y="1464"/>
                  <a:pt x="821" y="1461"/>
                  <a:pt x="820" y="1458"/>
                </a:cubicBezTo>
                <a:cubicBezTo>
                  <a:pt x="821" y="1458"/>
                  <a:pt x="821" y="1458"/>
                  <a:pt x="821" y="1458"/>
                </a:cubicBezTo>
                <a:cubicBezTo>
                  <a:pt x="821" y="1457"/>
                  <a:pt x="821" y="1457"/>
                  <a:pt x="821" y="1457"/>
                </a:cubicBezTo>
                <a:cubicBezTo>
                  <a:pt x="822" y="1457"/>
                  <a:pt x="822" y="1457"/>
                  <a:pt x="822" y="1457"/>
                </a:cubicBezTo>
                <a:cubicBezTo>
                  <a:pt x="822" y="1459"/>
                  <a:pt x="823" y="1460"/>
                  <a:pt x="823" y="1461"/>
                </a:cubicBezTo>
                <a:cubicBezTo>
                  <a:pt x="823" y="1463"/>
                  <a:pt x="823" y="1467"/>
                  <a:pt x="823" y="1469"/>
                </a:cubicBezTo>
                <a:cubicBezTo>
                  <a:pt x="824" y="1470"/>
                  <a:pt x="825" y="1472"/>
                  <a:pt x="826" y="1473"/>
                </a:cubicBezTo>
                <a:cubicBezTo>
                  <a:pt x="826" y="1475"/>
                  <a:pt x="825" y="1478"/>
                  <a:pt x="826" y="1480"/>
                </a:cubicBezTo>
                <a:cubicBezTo>
                  <a:pt x="826" y="1482"/>
                  <a:pt x="828" y="1484"/>
                  <a:pt x="828" y="1485"/>
                </a:cubicBezTo>
                <a:cubicBezTo>
                  <a:pt x="829" y="1487"/>
                  <a:pt x="829" y="1489"/>
                  <a:pt x="829" y="1491"/>
                </a:cubicBezTo>
                <a:cubicBezTo>
                  <a:pt x="829" y="1491"/>
                  <a:pt x="830" y="1492"/>
                  <a:pt x="830" y="1493"/>
                </a:cubicBezTo>
                <a:cubicBezTo>
                  <a:pt x="830" y="1494"/>
                  <a:pt x="830" y="1495"/>
                  <a:pt x="830" y="1497"/>
                </a:cubicBezTo>
                <a:cubicBezTo>
                  <a:pt x="830" y="1498"/>
                  <a:pt x="832" y="1499"/>
                  <a:pt x="833" y="1501"/>
                </a:cubicBezTo>
                <a:cubicBezTo>
                  <a:pt x="833" y="1503"/>
                  <a:pt x="833" y="1503"/>
                  <a:pt x="833" y="1503"/>
                </a:cubicBezTo>
                <a:cubicBezTo>
                  <a:pt x="833" y="1504"/>
                  <a:pt x="834" y="1506"/>
                  <a:pt x="835" y="1506"/>
                </a:cubicBezTo>
                <a:cubicBezTo>
                  <a:pt x="836" y="1509"/>
                  <a:pt x="835" y="1512"/>
                  <a:pt x="837" y="1515"/>
                </a:cubicBezTo>
                <a:cubicBezTo>
                  <a:pt x="837" y="1515"/>
                  <a:pt x="838" y="1516"/>
                  <a:pt x="838" y="1516"/>
                </a:cubicBezTo>
                <a:cubicBezTo>
                  <a:pt x="838" y="1517"/>
                  <a:pt x="839" y="1518"/>
                  <a:pt x="839" y="1519"/>
                </a:cubicBezTo>
                <a:cubicBezTo>
                  <a:pt x="840" y="1520"/>
                  <a:pt x="840" y="1520"/>
                  <a:pt x="841" y="1521"/>
                </a:cubicBezTo>
                <a:cubicBezTo>
                  <a:pt x="842" y="1522"/>
                  <a:pt x="842" y="1524"/>
                  <a:pt x="843" y="1525"/>
                </a:cubicBezTo>
                <a:cubicBezTo>
                  <a:pt x="844" y="1527"/>
                  <a:pt x="847" y="1528"/>
                  <a:pt x="848" y="1529"/>
                </a:cubicBezTo>
                <a:cubicBezTo>
                  <a:pt x="849" y="1531"/>
                  <a:pt x="850" y="1533"/>
                  <a:pt x="852" y="1534"/>
                </a:cubicBezTo>
                <a:cubicBezTo>
                  <a:pt x="853" y="1535"/>
                  <a:pt x="854" y="1534"/>
                  <a:pt x="855" y="1535"/>
                </a:cubicBezTo>
                <a:cubicBezTo>
                  <a:pt x="856" y="1536"/>
                  <a:pt x="858" y="1536"/>
                  <a:pt x="860" y="1537"/>
                </a:cubicBezTo>
                <a:cubicBezTo>
                  <a:pt x="860" y="1538"/>
                  <a:pt x="861" y="1539"/>
                  <a:pt x="862" y="1540"/>
                </a:cubicBezTo>
                <a:cubicBezTo>
                  <a:pt x="864" y="1540"/>
                  <a:pt x="864" y="1540"/>
                  <a:pt x="864" y="1540"/>
                </a:cubicBezTo>
                <a:cubicBezTo>
                  <a:pt x="865" y="1540"/>
                  <a:pt x="867" y="1541"/>
                  <a:pt x="868" y="1541"/>
                </a:cubicBezTo>
                <a:cubicBezTo>
                  <a:pt x="869" y="1541"/>
                  <a:pt x="870" y="1541"/>
                  <a:pt x="870" y="1541"/>
                </a:cubicBezTo>
                <a:cubicBezTo>
                  <a:pt x="873" y="1541"/>
                  <a:pt x="877" y="1543"/>
                  <a:pt x="879" y="1541"/>
                </a:cubicBezTo>
                <a:cubicBezTo>
                  <a:pt x="881" y="1540"/>
                  <a:pt x="880" y="1539"/>
                  <a:pt x="882" y="1537"/>
                </a:cubicBezTo>
                <a:cubicBezTo>
                  <a:pt x="882" y="1537"/>
                  <a:pt x="880" y="1536"/>
                  <a:pt x="879" y="1535"/>
                </a:cubicBezTo>
                <a:close/>
                <a:moveTo>
                  <a:pt x="716" y="622"/>
                </a:moveTo>
                <a:cubicBezTo>
                  <a:pt x="716" y="622"/>
                  <a:pt x="717" y="622"/>
                  <a:pt x="717" y="622"/>
                </a:cubicBezTo>
                <a:cubicBezTo>
                  <a:pt x="717" y="623"/>
                  <a:pt x="717" y="622"/>
                  <a:pt x="717" y="623"/>
                </a:cubicBezTo>
                <a:cubicBezTo>
                  <a:pt x="716" y="624"/>
                  <a:pt x="714" y="627"/>
                  <a:pt x="714" y="628"/>
                </a:cubicBezTo>
                <a:cubicBezTo>
                  <a:pt x="713" y="627"/>
                  <a:pt x="713" y="626"/>
                  <a:pt x="712" y="625"/>
                </a:cubicBezTo>
                <a:cubicBezTo>
                  <a:pt x="713" y="624"/>
                  <a:pt x="715" y="623"/>
                  <a:pt x="716" y="622"/>
                </a:cubicBezTo>
                <a:close/>
                <a:moveTo>
                  <a:pt x="769" y="437"/>
                </a:moveTo>
                <a:cubicBezTo>
                  <a:pt x="769" y="436"/>
                  <a:pt x="769" y="436"/>
                  <a:pt x="769" y="435"/>
                </a:cubicBezTo>
                <a:cubicBezTo>
                  <a:pt x="770" y="435"/>
                  <a:pt x="770" y="435"/>
                  <a:pt x="771" y="436"/>
                </a:cubicBezTo>
                <a:cubicBezTo>
                  <a:pt x="771" y="437"/>
                  <a:pt x="771" y="437"/>
                  <a:pt x="770" y="437"/>
                </a:cubicBezTo>
                <a:cubicBezTo>
                  <a:pt x="770" y="438"/>
                  <a:pt x="770" y="438"/>
                  <a:pt x="769" y="439"/>
                </a:cubicBezTo>
                <a:cubicBezTo>
                  <a:pt x="768" y="439"/>
                  <a:pt x="768" y="439"/>
                  <a:pt x="768" y="439"/>
                </a:cubicBezTo>
                <a:cubicBezTo>
                  <a:pt x="768" y="438"/>
                  <a:pt x="768" y="438"/>
                  <a:pt x="769" y="437"/>
                </a:cubicBezTo>
                <a:close/>
                <a:moveTo>
                  <a:pt x="764" y="377"/>
                </a:moveTo>
                <a:cubicBezTo>
                  <a:pt x="764" y="376"/>
                  <a:pt x="764" y="377"/>
                  <a:pt x="765" y="376"/>
                </a:cubicBezTo>
                <a:cubicBezTo>
                  <a:pt x="765" y="377"/>
                  <a:pt x="765" y="377"/>
                  <a:pt x="765" y="377"/>
                </a:cubicBezTo>
                <a:cubicBezTo>
                  <a:pt x="765" y="377"/>
                  <a:pt x="765" y="377"/>
                  <a:pt x="765" y="378"/>
                </a:cubicBezTo>
                <a:cubicBezTo>
                  <a:pt x="764" y="378"/>
                  <a:pt x="764" y="378"/>
                  <a:pt x="764" y="378"/>
                </a:cubicBezTo>
                <a:cubicBezTo>
                  <a:pt x="764" y="377"/>
                  <a:pt x="764" y="377"/>
                  <a:pt x="764" y="377"/>
                </a:cubicBezTo>
                <a:cubicBezTo>
                  <a:pt x="764" y="377"/>
                  <a:pt x="764" y="377"/>
                  <a:pt x="764" y="377"/>
                </a:cubicBezTo>
                <a:close/>
                <a:moveTo>
                  <a:pt x="758" y="310"/>
                </a:moveTo>
                <a:cubicBezTo>
                  <a:pt x="758" y="310"/>
                  <a:pt x="758" y="310"/>
                  <a:pt x="758" y="310"/>
                </a:cubicBezTo>
                <a:cubicBezTo>
                  <a:pt x="758" y="310"/>
                  <a:pt x="758" y="310"/>
                  <a:pt x="758" y="310"/>
                </a:cubicBezTo>
                <a:close/>
                <a:moveTo>
                  <a:pt x="757" y="347"/>
                </a:moveTo>
                <a:cubicBezTo>
                  <a:pt x="756" y="347"/>
                  <a:pt x="756" y="347"/>
                  <a:pt x="756" y="347"/>
                </a:cubicBezTo>
                <a:cubicBezTo>
                  <a:pt x="756" y="346"/>
                  <a:pt x="756" y="346"/>
                  <a:pt x="756" y="346"/>
                </a:cubicBezTo>
                <a:cubicBezTo>
                  <a:pt x="757" y="346"/>
                  <a:pt x="757" y="346"/>
                  <a:pt x="757" y="346"/>
                </a:cubicBezTo>
                <a:cubicBezTo>
                  <a:pt x="757" y="347"/>
                  <a:pt x="757" y="347"/>
                  <a:pt x="757" y="347"/>
                </a:cubicBezTo>
                <a:close/>
                <a:moveTo>
                  <a:pt x="763" y="330"/>
                </a:moveTo>
                <a:cubicBezTo>
                  <a:pt x="763" y="331"/>
                  <a:pt x="763" y="331"/>
                  <a:pt x="763" y="332"/>
                </a:cubicBezTo>
                <a:cubicBezTo>
                  <a:pt x="762" y="332"/>
                  <a:pt x="762" y="332"/>
                  <a:pt x="762" y="331"/>
                </a:cubicBezTo>
                <a:cubicBezTo>
                  <a:pt x="762" y="330"/>
                  <a:pt x="762" y="331"/>
                  <a:pt x="762" y="330"/>
                </a:cubicBezTo>
                <a:lnTo>
                  <a:pt x="763" y="330"/>
                </a:lnTo>
                <a:close/>
                <a:moveTo>
                  <a:pt x="757" y="322"/>
                </a:moveTo>
                <a:cubicBezTo>
                  <a:pt x="757" y="322"/>
                  <a:pt x="759" y="322"/>
                  <a:pt x="760" y="322"/>
                </a:cubicBezTo>
                <a:cubicBezTo>
                  <a:pt x="760" y="322"/>
                  <a:pt x="760" y="322"/>
                  <a:pt x="760" y="322"/>
                </a:cubicBezTo>
                <a:cubicBezTo>
                  <a:pt x="761" y="324"/>
                  <a:pt x="759" y="325"/>
                  <a:pt x="762" y="326"/>
                </a:cubicBezTo>
                <a:cubicBezTo>
                  <a:pt x="762" y="328"/>
                  <a:pt x="761" y="328"/>
                  <a:pt x="760" y="330"/>
                </a:cubicBezTo>
                <a:cubicBezTo>
                  <a:pt x="759" y="330"/>
                  <a:pt x="759" y="330"/>
                  <a:pt x="759" y="329"/>
                </a:cubicBezTo>
                <a:cubicBezTo>
                  <a:pt x="757" y="329"/>
                  <a:pt x="759" y="328"/>
                  <a:pt x="758" y="327"/>
                </a:cubicBezTo>
                <a:cubicBezTo>
                  <a:pt x="757" y="327"/>
                  <a:pt x="756" y="327"/>
                  <a:pt x="756" y="326"/>
                </a:cubicBezTo>
                <a:cubicBezTo>
                  <a:pt x="755" y="326"/>
                  <a:pt x="755" y="324"/>
                  <a:pt x="755" y="324"/>
                </a:cubicBezTo>
                <a:cubicBezTo>
                  <a:pt x="756" y="323"/>
                  <a:pt x="756" y="322"/>
                  <a:pt x="757" y="322"/>
                </a:cubicBezTo>
                <a:close/>
                <a:moveTo>
                  <a:pt x="755" y="332"/>
                </a:moveTo>
                <a:cubicBezTo>
                  <a:pt x="756" y="332"/>
                  <a:pt x="759" y="333"/>
                  <a:pt x="761" y="334"/>
                </a:cubicBezTo>
                <a:cubicBezTo>
                  <a:pt x="763" y="336"/>
                  <a:pt x="764" y="338"/>
                  <a:pt x="764" y="343"/>
                </a:cubicBezTo>
                <a:cubicBezTo>
                  <a:pt x="761" y="342"/>
                  <a:pt x="762" y="340"/>
                  <a:pt x="761" y="339"/>
                </a:cubicBezTo>
                <a:cubicBezTo>
                  <a:pt x="760" y="338"/>
                  <a:pt x="759" y="338"/>
                  <a:pt x="758" y="338"/>
                </a:cubicBezTo>
                <a:cubicBezTo>
                  <a:pt x="757" y="337"/>
                  <a:pt x="757" y="335"/>
                  <a:pt x="755" y="334"/>
                </a:cubicBezTo>
                <a:cubicBezTo>
                  <a:pt x="755" y="333"/>
                  <a:pt x="755" y="332"/>
                  <a:pt x="755" y="332"/>
                </a:cubicBezTo>
                <a:close/>
                <a:moveTo>
                  <a:pt x="315" y="77"/>
                </a:moveTo>
                <a:cubicBezTo>
                  <a:pt x="314" y="77"/>
                  <a:pt x="314" y="77"/>
                  <a:pt x="314" y="77"/>
                </a:cubicBezTo>
                <a:cubicBezTo>
                  <a:pt x="314" y="76"/>
                  <a:pt x="314" y="76"/>
                  <a:pt x="314" y="76"/>
                </a:cubicBezTo>
                <a:cubicBezTo>
                  <a:pt x="316" y="76"/>
                  <a:pt x="315" y="76"/>
                  <a:pt x="315" y="77"/>
                </a:cubicBezTo>
                <a:close/>
                <a:moveTo>
                  <a:pt x="175" y="272"/>
                </a:moveTo>
                <a:cubicBezTo>
                  <a:pt x="175" y="271"/>
                  <a:pt x="175" y="271"/>
                  <a:pt x="175" y="271"/>
                </a:cubicBezTo>
                <a:cubicBezTo>
                  <a:pt x="175" y="271"/>
                  <a:pt x="175" y="271"/>
                  <a:pt x="175" y="271"/>
                </a:cubicBezTo>
                <a:cubicBezTo>
                  <a:pt x="175" y="270"/>
                  <a:pt x="175" y="270"/>
                  <a:pt x="175" y="270"/>
                </a:cubicBezTo>
                <a:cubicBezTo>
                  <a:pt x="176" y="270"/>
                  <a:pt x="176" y="270"/>
                  <a:pt x="176" y="270"/>
                </a:cubicBezTo>
                <a:cubicBezTo>
                  <a:pt x="176" y="270"/>
                  <a:pt x="175" y="271"/>
                  <a:pt x="175" y="272"/>
                </a:cubicBezTo>
                <a:close/>
                <a:moveTo>
                  <a:pt x="177" y="341"/>
                </a:moveTo>
                <a:cubicBezTo>
                  <a:pt x="177" y="340"/>
                  <a:pt x="177" y="340"/>
                  <a:pt x="177" y="340"/>
                </a:cubicBezTo>
                <a:cubicBezTo>
                  <a:pt x="177" y="341"/>
                  <a:pt x="177" y="341"/>
                  <a:pt x="177" y="342"/>
                </a:cubicBezTo>
                <a:cubicBezTo>
                  <a:pt x="176" y="342"/>
                  <a:pt x="176" y="342"/>
                  <a:pt x="176" y="342"/>
                </a:cubicBezTo>
                <a:cubicBezTo>
                  <a:pt x="177" y="341"/>
                  <a:pt x="176" y="341"/>
                  <a:pt x="177" y="341"/>
                </a:cubicBezTo>
                <a:close/>
                <a:moveTo>
                  <a:pt x="142" y="490"/>
                </a:moveTo>
                <a:cubicBezTo>
                  <a:pt x="142" y="490"/>
                  <a:pt x="142" y="490"/>
                  <a:pt x="142" y="490"/>
                </a:cubicBezTo>
                <a:cubicBezTo>
                  <a:pt x="142" y="488"/>
                  <a:pt x="142" y="488"/>
                  <a:pt x="142" y="488"/>
                </a:cubicBezTo>
                <a:cubicBezTo>
                  <a:pt x="143" y="488"/>
                  <a:pt x="143" y="488"/>
                  <a:pt x="143" y="488"/>
                </a:cubicBezTo>
                <a:cubicBezTo>
                  <a:pt x="142" y="489"/>
                  <a:pt x="142" y="489"/>
                  <a:pt x="142" y="490"/>
                </a:cubicBezTo>
                <a:close/>
                <a:moveTo>
                  <a:pt x="11" y="575"/>
                </a:moveTo>
                <a:cubicBezTo>
                  <a:pt x="11" y="575"/>
                  <a:pt x="11" y="575"/>
                  <a:pt x="11" y="575"/>
                </a:cubicBezTo>
                <a:cubicBezTo>
                  <a:pt x="11" y="574"/>
                  <a:pt x="11" y="574"/>
                  <a:pt x="11" y="574"/>
                </a:cubicBezTo>
                <a:cubicBezTo>
                  <a:pt x="11" y="574"/>
                  <a:pt x="11" y="574"/>
                  <a:pt x="11" y="574"/>
                </a:cubicBezTo>
                <a:cubicBezTo>
                  <a:pt x="12" y="574"/>
                  <a:pt x="12" y="574"/>
                  <a:pt x="12" y="574"/>
                </a:cubicBezTo>
                <a:cubicBezTo>
                  <a:pt x="12" y="574"/>
                  <a:pt x="11" y="574"/>
                  <a:pt x="11" y="575"/>
                </a:cubicBezTo>
                <a:close/>
                <a:moveTo>
                  <a:pt x="15" y="578"/>
                </a:moveTo>
                <a:cubicBezTo>
                  <a:pt x="15" y="577"/>
                  <a:pt x="15" y="577"/>
                  <a:pt x="15" y="577"/>
                </a:cubicBezTo>
                <a:cubicBezTo>
                  <a:pt x="15" y="578"/>
                  <a:pt x="15" y="577"/>
                  <a:pt x="15" y="578"/>
                </a:cubicBezTo>
                <a:cubicBezTo>
                  <a:pt x="15" y="578"/>
                  <a:pt x="15" y="578"/>
                  <a:pt x="15" y="578"/>
                </a:cubicBezTo>
                <a:close/>
                <a:moveTo>
                  <a:pt x="23" y="578"/>
                </a:moveTo>
                <a:cubicBezTo>
                  <a:pt x="24" y="578"/>
                  <a:pt x="24" y="578"/>
                  <a:pt x="24" y="578"/>
                </a:cubicBezTo>
                <a:cubicBezTo>
                  <a:pt x="24" y="579"/>
                  <a:pt x="24" y="579"/>
                  <a:pt x="24" y="580"/>
                </a:cubicBezTo>
                <a:cubicBezTo>
                  <a:pt x="23" y="579"/>
                  <a:pt x="24" y="580"/>
                  <a:pt x="24" y="579"/>
                </a:cubicBezTo>
                <a:cubicBezTo>
                  <a:pt x="23" y="579"/>
                  <a:pt x="23" y="579"/>
                  <a:pt x="23" y="579"/>
                </a:cubicBezTo>
                <a:lnTo>
                  <a:pt x="23" y="578"/>
                </a:lnTo>
                <a:close/>
                <a:moveTo>
                  <a:pt x="21" y="581"/>
                </a:moveTo>
                <a:cubicBezTo>
                  <a:pt x="20" y="581"/>
                  <a:pt x="20" y="581"/>
                  <a:pt x="20" y="581"/>
                </a:cubicBezTo>
                <a:cubicBezTo>
                  <a:pt x="20" y="579"/>
                  <a:pt x="20" y="579"/>
                  <a:pt x="20" y="579"/>
                </a:cubicBezTo>
                <a:cubicBezTo>
                  <a:pt x="21" y="579"/>
                  <a:pt x="21" y="579"/>
                  <a:pt x="21" y="579"/>
                </a:cubicBezTo>
                <a:cubicBezTo>
                  <a:pt x="22" y="579"/>
                  <a:pt x="22" y="579"/>
                  <a:pt x="22" y="579"/>
                </a:cubicBezTo>
                <a:cubicBezTo>
                  <a:pt x="22" y="580"/>
                  <a:pt x="22" y="580"/>
                  <a:pt x="21" y="581"/>
                </a:cubicBezTo>
                <a:close/>
                <a:moveTo>
                  <a:pt x="22" y="588"/>
                </a:moveTo>
                <a:cubicBezTo>
                  <a:pt x="22" y="587"/>
                  <a:pt x="22" y="587"/>
                  <a:pt x="22" y="587"/>
                </a:cubicBezTo>
                <a:cubicBezTo>
                  <a:pt x="23" y="587"/>
                  <a:pt x="23" y="587"/>
                  <a:pt x="23" y="587"/>
                </a:cubicBezTo>
                <a:cubicBezTo>
                  <a:pt x="23" y="588"/>
                  <a:pt x="23" y="588"/>
                  <a:pt x="23" y="588"/>
                </a:cubicBezTo>
                <a:cubicBezTo>
                  <a:pt x="22" y="588"/>
                  <a:pt x="23" y="588"/>
                  <a:pt x="22" y="588"/>
                </a:cubicBezTo>
                <a:close/>
                <a:moveTo>
                  <a:pt x="26" y="583"/>
                </a:moveTo>
                <a:cubicBezTo>
                  <a:pt x="25" y="583"/>
                  <a:pt x="24" y="583"/>
                  <a:pt x="23" y="583"/>
                </a:cubicBezTo>
                <a:cubicBezTo>
                  <a:pt x="23" y="582"/>
                  <a:pt x="24" y="582"/>
                  <a:pt x="24" y="582"/>
                </a:cubicBezTo>
                <a:cubicBezTo>
                  <a:pt x="25" y="581"/>
                  <a:pt x="25" y="582"/>
                  <a:pt x="25" y="581"/>
                </a:cubicBezTo>
                <a:cubicBezTo>
                  <a:pt x="26" y="581"/>
                  <a:pt x="26" y="581"/>
                  <a:pt x="26" y="581"/>
                </a:cubicBezTo>
                <a:cubicBezTo>
                  <a:pt x="26" y="582"/>
                  <a:pt x="26" y="583"/>
                  <a:pt x="26" y="583"/>
                </a:cubicBezTo>
                <a:close/>
                <a:moveTo>
                  <a:pt x="34" y="575"/>
                </a:moveTo>
                <a:cubicBezTo>
                  <a:pt x="34" y="575"/>
                  <a:pt x="34" y="575"/>
                  <a:pt x="34" y="575"/>
                </a:cubicBezTo>
                <a:cubicBezTo>
                  <a:pt x="34" y="575"/>
                  <a:pt x="34" y="575"/>
                  <a:pt x="34" y="575"/>
                </a:cubicBezTo>
                <a:cubicBezTo>
                  <a:pt x="34" y="575"/>
                  <a:pt x="34" y="575"/>
                  <a:pt x="34" y="575"/>
                </a:cubicBezTo>
                <a:close/>
                <a:moveTo>
                  <a:pt x="39" y="579"/>
                </a:moveTo>
                <a:cubicBezTo>
                  <a:pt x="39" y="578"/>
                  <a:pt x="39" y="578"/>
                  <a:pt x="39" y="578"/>
                </a:cubicBezTo>
                <a:cubicBezTo>
                  <a:pt x="39" y="579"/>
                  <a:pt x="39" y="579"/>
                  <a:pt x="39" y="579"/>
                </a:cubicBezTo>
                <a:close/>
                <a:moveTo>
                  <a:pt x="53" y="582"/>
                </a:moveTo>
                <a:cubicBezTo>
                  <a:pt x="53" y="582"/>
                  <a:pt x="53" y="582"/>
                  <a:pt x="53" y="581"/>
                </a:cubicBezTo>
                <a:cubicBezTo>
                  <a:pt x="54" y="581"/>
                  <a:pt x="54" y="581"/>
                  <a:pt x="54" y="581"/>
                </a:cubicBezTo>
                <a:cubicBezTo>
                  <a:pt x="53" y="581"/>
                  <a:pt x="53" y="582"/>
                  <a:pt x="53" y="582"/>
                </a:cubicBezTo>
                <a:close/>
                <a:moveTo>
                  <a:pt x="68" y="588"/>
                </a:moveTo>
                <a:cubicBezTo>
                  <a:pt x="67" y="588"/>
                  <a:pt x="67" y="588"/>
                  <a:pt x="66" y="588"/>
                </a:cubicBezTo>
                <a:cubicBezTo>
                  <a:pt x="67" y="587"/>
                  <a:pt x="67" y="587"/>
                  <a:pt x="68" y="586"/>
                </a:cubicBezTo>
                <a:cubicBezTo>
                  <a:pt x="68" y="586"/>
                  <a:pt x="68" y="586"/>
                  <a:pt x="68" y="586"/>
                </a:cubicBezTo>
                <a:cubicBezTo>
                  <a:pt x="68" y="587"/>
                  <a:pt x="68" y="587"/>
                  <a:pt x="68" y="588"/>
                </a:cubicBezTo>
                <a:close/>
                <a:moveTo>
                  <a:pt x="70" y="586"/>
                </a:moveTo>
                <a:cubicBezTo>
                  <a:pt x="69" y="586"/>
                  <a:pt x="69" y="586"/>
                  <a:pt x="69" y="586"/>
                </a:cubicBezTo>
                <a:cubicBezTo>
                  <a:pt x="69" y="586"/>
                  <a:pt x="69" y="586"/>
                  <a:pt x="69" y="586"/>
                </a:cubicBezTo>
                <a:cubicBezTo>
                  <a:pt x="70" y="585"/>
                  <a:pt x="69" y="585"/>
                  <a:pt x="70" y="585"/>
                </a:cubicBezTo>
                <a:lnTo>
                  <a:pt x="70" y="586"/>
                </a:lnTo>
                <a:close/>
                <a:moveTo>
                  <a:pt x="79" y="585"/>
                </a:moveTo>
                <a:cubicBezTo>
                  <a:pt x="79" y="585"/>
                  <a:pt x="79" y="585"/>
                  <a:pt x="79" y="585"/>
                </a:cubicBezTo>
                <a:cubicBezTo>
                  <a:pt x="79" y="585"/>
                  <a:pt x="79" y="585"/>
                  <a:pt x="79" y="584"/>
                </a:cubicBezTo>
                <a:cubicBezTo>
                  <a:pt x="78" y="584"/>
                  <a:pt x="78" y="584"/>
                  <a:pt x="78" y="584"/>
                </a:cubicBezTo>
                <a:cubicBezTo>
                  <a:pt x="77" y="584"/>
                  <a:pt x="77" y="584"/>
                  <a:pt x="77" y="584"/>
                </a:cubicBezTo>
                <a:cubicBezTo>
                  <a:pt x="77" y="582"/>
                  <a:pt x="77" y="582"/>
                  <a:pt x="77" y="582"/>
                </a:cubicBezTo>
                <a:cubicBezTo>
                  <a:pt x="78" y="582"/>
                  <a:pt x="78" y="582"/>
                  <a:pt x="78" y="583"/>
                </a:cubicBezTo>
                <a:cubicBezTo>
                  <a:pt x="79" y="583"/>
                  <a:pt x="79" y="583"/>
                  <a:pt x="80" y="584"/>
                </a:cubicBezTo>
                <a:cubicBezTo>
                  <a:pt x="80" y="584"/>
                  <a:pt x="80" y="584"/>
                  <a:pt x="79" y="585"/>
                </a:cubicBezTo>
                <a:close/>
                <a:moveTo>
                  <a:pt x="66" y="600"/>
                </a:moveTo>
                <a:cubicBezTo>
                  <a:pt x="66" y="600"/>
                  <a:pt x="66" y="600"/>
                  <a:pt x="65" y="600"/>
                </a:cubicBezTo>
                <a:cubicBezTo>
                  <a:pt x="65" y="600"/>
                  <a:pt x="65" y="600"/>
                  <a:pt x="65" y="600"/>
                </a:cubicBezTo>
                <a:cubicBezTo>
                  <a:pt x="65" y="599"/>
                  <a:pt x="65" y="599"/>
                  <a:pt x="66" y="598"/>
                </a:cubicBezTo>
                <a:cubicBezTo>
                  <a:pt x="66" y="598"/>
                  <a:pt x="66" y="598"/>
                  <a:pt x="66" y="598"/>
                </a:cubicBezTo>
                <a:cubicBezTo>
                  <a:pt x="66" y="598"/>
                  <a:pt x="66" y="598"/>
                  <a:pt x="66" y="599"/>
                </a:cubicBezTo>
                <a:cubicBezTo>
                  <a:pt x="67" y="599"/>
                  <a:pt x="67" y="599"/>
                  <a:pt x="67" y="599"/>
                </a:cubicBezTo>
                <a:cubicBezTo>
                  <a:pt x="67" y="600"/>
                  <a:pt x="67" y="599"/>
                  <a:pt x="66" y="600"/>
                </a:cubicBezTo>
                <a:close/>
                <a:moveTo>
                  <a:pt x="84" y="564"/>
                </a:moveTo>
                <a:cubicBezTo>
                  <a:pt x="84" y="562"/>
                  <a:pt x="85" y="562"/>
                  <a:pt x="86" y="561"/>
                </a:cubicBezTo>
                <a:cubicBezTo>
                  <a:pt x="86" y="561"/>
                  <a:pt x="86" y="561"/>
                  <a:pt x="86" y="561"/>
                </a:cubicBezTo>
                <a:cubicBezTo>
                  <a:pt x="86" y="563"/>
                  <a:pt x="86" y="563"/>
                  <a:pt x="86" y="564"/>
                </a:cubicBezTo>
                <a:cubicBezTo>
                  <a:pt x="84" y="564"/>
                  <a:pt x="84" y="564"/>
                  <a:pt x="84" y="564"/>
                </a:cubicBezTo>
                <a:cubicBezTo>
                  <a:pt x="84" y="564"/>
                  <a:pt x="84" y="564"/>
                  <a:pt x="84" y="564"/>
                </a:cubicBezTo>
                <a:close/>
                <a:moveTo>
                  <a:pt x="85" y="569"/>
                </a:moveTo>
                <a:cubicBezTo>
                  <a:pt x="85" y="569"/>
                  <a:pt x="85" y="569"/>
                  <a:pt x="85" y="569"/>
                </a:cubicBezTo>
                <a:cubicBezTo>
                  <a:pt x="85" y="569"/>
                  <a:pt x="85" y="569"/>
                  <a:pt x="85" y="569"/>
                </a:cubicBezTo>
                <a:cubicBezTo>
                  <a:pt x="85" y="569"/>
                  <a:pt x="85" y="569"/>
                  <a:pt x="85" y="569"/>
                </a:cubicBezTo>
                <a:cubicBezTo>
                  <a:pt x="86" y="569"/>
                  <a:pt x="86" y="569"/>
                  <a:pt x="86" y="570"/>
                </a:cubicBezTo>
                <a:cubicBezTo>
                  <a:pt x="85" y="570"/>
                  <a:pt x="86" y="570"/>
                  <a:pt x="85" y="569"/>
                </a:cubicBezTo>
                <a:close/>
                <a:moveTo>
                  <a:pt x="87" y="587"/>
                </a:moveTo>
                <a:cubicBezTo>
                  <a:pt x="86" y="587"/>
                  <a:pt x="86" y="587"/>
                  <a:pt x="86" y="587"/>
                </a:cubicBezTo>
                <a:cubicBezTo>
                  <a:pt x="87" y="586"/>
                  <a:pt x="87" y="586"/>
                  <a:pt x="87" y="585"/>
                </a:cubicBezTo>
                <a:cubicBezTo>
                  <a:pt x="87" y="585"/>
                  <a:pt x="87" y="585"/>
                  <a:pt x="87" y="585"/>
                </a:cubicBezTo>
                <a:cubicBezTo>
                  <a:pt x="87" y="586"/>
                  <a:pt x="87" y="586"/>
                  <a:pt x="87" y="587"/>
                </a:cubicBezTo>
                <a:close/>
                <a:moveTo>
                  <a:pt x="90" y="574"/>
                </a:moveTo>
                <a:cubicBezTo>
                  <a:pt x="90" y="574"/>
                  <a:pt x="91" y="574"/>
                  <a:pt x="91" y="574"/>
                </a:cubicBezTo>
                <a:cubicBezTo>
                  <a:pt x="91" y="574"/>
                  <a:pt x="90" y="574"/>
                  <a:pt x="90" y="574"/>
                </a:cubicBezTo>
                <a:close/>
                <a:moveTo>
                  <a:pt x="93" y="561"/>
                </a:moveTo>
                <a:cubicBezTo>
                  <a:pt x="93" y="560"/>
                  <a:pt x="93" y="560"/>
                  <a:pt x="93" y="560"/>
                </a:cubicBezTo>
                <a:cubicBezTo>
                  <a:pt x="93" y="561"/>
                  <a:pt x="93" y="561"/>
                  <a:pt x="93" y="561"/>
                </a:cubicBezTo>
                <a:close/>
                <a:moveTo>
                  <a:pt x="96" y="562"/>
                </a:moveTo>
                <a:cubicBezTo>
                  <a:pt x="95" y="562"/>
                  <a:pt x="95" y="562"/>
                  <a:pt x="95" y="562"/>
                </a:cubicBezTo>
                <a:cubicBezTo>
                  <a:pt x="95" y="562"/>
                  <a:pt x="95" y="562"/>
                  <a:pt x="95" y="562"/>
                </a:cubicBezTo>
                <a:cubicBezTo>
                  <a:pt x="95" y="562"/>
                  <a:pt x="95" y="562"/>
                  <a:pt x="96" y="562"/>
                </a:cubicBezTo>
                <a:close/>
                <a:moveTo>
                  <a:pt x="98" y="555"/>
                </a:moveTo>
                <a:cubicBezTo>
                  <a:pt x="97" y="555"/>
                  <a:pt x="97" y="555"/>
                  <a:pt x="97" y="555"/>
                </a:cubicBezTo>
                <a:cubicBezTo>
                  <a:pt x="97" y="554"/>
                  <a:pt x="97" y="554"/>
                  <a:pt x="97" y="554"/>
                </a:cubicBezTo>
                <a:cubicBezTo>
                  <a:pt x="98" y="554"/>
                  <a:pt x="98" y="554"/>
                  <a:pt x="98" y="554"/>
                </a:cubicBezTo>
                <a:lnTo>
                  <a:pt x="98" y="555"/>
                </a:lnTo>
                <a:close/>
                <a:moveTo>
                  <a:pt x="97" y="540"/>
                </a:moveTo>
                <a:cubicBezTo>
                  <a:pt x="96" y="541"/>
                  <a:pt x="95" y="540"/>
                  <a:pt x="94" y="541"/>
                </a:cubicBezTo>
                <a:cubicBezTo>
                  <a:pt x="94" y="541"/>
                  <a:pt x="93" y="540"/>
                  <a:pt x="93" y="540"/>
                </a:cubicBezTo>
                <a:cubicBezTo>
                  <a:pt x="93" y="539"/>
                  <a:pt x="93" y="539"/>
                  <a:pt x="94" y="538"/>
                </a:cubicBezTo>
                <a:cubicBezTo>
                  <a:pt x="94" y="538"/>
                  <a:pt x="95" y="538"/>
                  <a:pt x="95" y="539"/>
                </a:cubicBezTo>
                <a:cubicBezTo>
                  <a:pt x="96" y="539"/>
                  <a:pt x="96" y="539"/>
                  <a:pt x="97" y="538"/>
                </a:cubicBezTo>
                <a:cubicBezTo>
                  <a:pt x="97" y="539"/>
                  <a:pt x="97" y="539"/>
                  <a:pt x="97" y="539"/>
                </a:cubicBezTo>
                <a:cubicBezTo>
                  <a:pt x="98" y="539"/>
                  <a:pt x="98" y="539"/>
                  <a:pt x="98" y="539"/>
                </a:cubicBezTo>
                <a:cubicBezTo>
                  <a:pt x="97" y="540"/>
                  <a:pt x="97" y="540"/>
                  <a:pt x="97" y="540"/>
                </a:cubicBezTo>
                <a:close/>
                <a:moveTo>
                  <a:pt x="100" y="578"/>
                </a:moveTo>
                <a:cubicBezTo>
                  <a:pt x="99" y="578"/>
                  <a:pt x="99" y="578"/>
                  <a:pt x="99" y="578"/>
                </a:cubicBezTo>
                <a:cubicBezTo>
                  <a:pt x="99" y="578"/>
                  <a:pt x="99" y="578"/>
                  <a:pt x="99" y="577"/>
                </a:cubicBezTo>
                <a:cubicBezTo>
                  <a:pt x="99" y="577"/>
                  <a:pt x="99" y="577"/>
                  <a:pt x="99" y="577"/>
                </a:cubicBezTo>
                <a:cubicBezTo>
                  <a:pt x="100" y="577"/>
                  <a:pt x="100" y="577"/>
                  <a:pt x="100" y="577"/>
                </a:cubicBezTo>
                <a:lnTo>
                  <a:pt x="100" y="578"/>
                </a:lnTo>
                <a:close/>
                <a:moveTo>
                  <a:pt x="102" y="552"/>
                </a:moveTo>
                <a:cubicBezTo>
                  <a:pt x="101" y="552"/>
                  <a:pt x="101" y="552"/>
                  <a:pt x="101" y="552"/>
                </a:cubicBezTo>
                <a:cubicBezTo>
                  <a:pt x="101" y="550"/>
                  <a:pt x="101" y="550"/>
                  <a:pt x="101" y="550"/>
                </a:cubicBezTo>
                <a:cubicBezTo>
                  <a:pt x="103" y="550"/>
                  <a:pt x="103" y="550"/>
                  <a:pt x="103" y="550"/>
                </a:cubicBezTo>
                <a:cubicBezTo>
                  <a:pt x="103" y="548"/>
                  <a:pt x="103" y="548"/>
                  <a:pt x="103" y="548"/>
                </a:cubicBezTo>
                <a:cubicBezTo>
                  <a:pt x="103" y="547"/>
                  <a:pt x="103" y="548"/>
                  <a:pt x="103" y="547"/>
                </a:cubicBezTo>
                <a:cubicBezTo>
                  <a:pt x="103" y="547"/>
                  <a:pt x="103" y="547"/>
                  <a:pt x="104" y="547"/>
                </a:cubicBezTo>
                <a:cubicBezTo>
                  <a:pt x="104" y="549"/>
                  <a:pt x="106" y="550"/>
                  <a:pt x="106" y="552"/>
                </a:cubicBezTo>
                <a:cubicBezTo>
                  <a:pt x="104" y="552"/>
                  <a:pt x="103" y="551"/>
                  <a:pt x="102" y="552"/>
                </a:cubicBezTo>
                <a:close/>
                <a:moveTo>
                  <a:pt x="108" y="533"/>
                </a:moveTo>
                <a:cubicBezTo>
                  <a:pt x="108" y="533"/>
                  <a:pt x="108" y="533"/>
                  <a:pt x="108" y="533"/>
                </a:cubicBezTo>
                <a:cubicBezTo>
                  <a:pt x="108" y="533"/>
                  <a:pt x="108" y="533"/>
                  <a:pt x="108" y="533"/>
                </a:cubicBezTo>
                <a:close/>
                <a:moveTo>
                  <a:pt x="108" y="547"/>
                </a:moveTo>
                <a:cubicBezTo>
                  <a:pt x="108" y="546"/>
                  <a:pt x="108" y="547"/>
                  <a:pt x="108" y="546"/>
                </a:cubicBezTo>
                <a:cubicBezTo>
                  <a:pt x="107" y="546"/>
                  <a:pt x="108" y="546"/>
                  <a:pt x="107" y="545"/>
                </a:cubicBezTo>
                <a:cubicBezTo>
                  <a:pt x="107" y="544"/>
                  <a:pt x="107" y="544"/>
                  <a:pt x="108" y="544"/>
                </a:cubicBezTo>
                <a:cubicBezTo>
                  <a:pt x="108" y="543"/>
                  <a:pt x="109" y="544"/>
                  <a:pt x="109" y="544"/>
                </a:cubicBezTo>
                <a:cubicBezTo>
                  <a:pt x="109" y="545"/>
                  <a:pt x="109" y="545"/>
                  <a:pt x="109" y="545"/>
                </a:cubicBezTo>
                <a:cubicBezTo>
                  <a:pt x="109" y="546"/>
                  <a:pt x="109" y="546"/>
                  <a:pt x="108" y="547"/>
                </a:cubicBezTo>
                <a:close/>
                <a:moveTo>
                  <a:pt x="122" y="511"/>
                </a:moveTo>
                <a:cubicBezTo>
                  <a:pt x="123" y="512"/>
                  <a:pt x="123" y="511"/>
                  <a:pt x="123" y="512"/>
                </a:cubicBezTo>
                <a:cubicBezTo>
                  <a:pt x="122" y="512"/>
                  <a:pt x="122" y="512"/>
                  <a:pt x="122" y="512"/>
                </a:cubicBezTo>
                <a:lnTo>
                  <a:pt x="122" y="511"/>
                </a:lnTo>
                <a:close/>
                <a:moveTo>
                  <a:pt x="124" y="520"/>
                </a:moveTo>
                <a:cubicBezTo>
                  <a:pt x="125" y="520"/>
                  <a:pt x="125" y="520"/>
                  <a:pt x="125" y="520"/>
                </a:cubicBezTo>
                <a:cubicBezTo>
                  <a:pt x="125" y="519"/>
                  <a:pt x="125" y="519"/>
                  <a:pt x="125" y="519"/>
                </a:cubicBezTo>
                <a:cubicBezTo>
                  <a:pt x="126" y="518"/>
                  <a:pt x="127" y="518"/>
                  <a:pt x="127" y="516"/>
                </a:cubicBezTo>
                <a:cubicBezTo>
                  <a:pt x="128" y="516"/>
                  <a:pt x="128" y="516"/>
                  <a:pt x="128" y="516"/>
                </a:cubicBezTo>
                <a:cubicBezTo>
                  <a:pt x="127" y="518"/>
                  <a:pt x="126" y="520"/>
                  <a:pt x="125" y="521"/>
                </a:cubicBezTo>
                <a:cubicBezTo>
                  <a:pt x="125" y="521"/>
                  <a:pt x="124" y="521"/>
                  <a:pt x="124" y="521"/>
                </a:cubicBezTo>
                <a:cubicBezTo>
                  <a:pt x="122" y="521"/>
                  <a:pt x="122" y="521"/>
                  <a:pt x="122" y="521"/>
                </a:cubicBezTo>
                <a:cubicBezTo>
                  <a:pt x="123" y="520"/>
                  <a:pt x="123" y="521"/>
                  <a:pt x="124" y="520"/>
                </a:cubicBezTo>
                <a:close/>
                <a:moveTo>
                  <a:pt x="122" y="522"/>
                </a:moveTo>
                <a:cubicBezTo>
                  <a:pt x="122" y="522"/>
                  <a:pt x="122" y="522"/>
                  <a:pt x="122" y="522"/>
                </a:cubicBezTo>
                <a:cubicBezTo>
                  <a:pt x="122" y="522"/>
                  <a:pt x="122" y="522"/>
                  <a:pt x="122" y="522"/>
                </a:cubicBezTo>
                <a:cubicBezTo>
                  <a:pt x="123" y="523"/>
                  <a:pt x="122" y="523"/>
                  <a:pt x="122" y="524"/>
                </a:cubicBezTo>
                <a:cubicBezTo>
                  <a:pt x="122" y="523"/>
                  <a:pt x="122" y="523"/>
                  <a:pt x="122" y="522"/>
                </a:cubicBezTo>
                <a:close/>
                <a:moveTo>
                  <a:pt x="119" y="535"/>
                </a:moveTo>
                <a:cubicBezTo>
                  <a:pt x="118" y="534"/>
                  <a:pt x="118" y="535"/>
                  <a:pt x="118" y="534"/>
                </a:cubicBezTo>
                <a:cubicBezTo>
                  <a:pt x="119" y="535"/>
                  <a:pt x="118" y="534"/>
                  <a:pt x="119" y="535"/>
                </a:cubicBezTo>
                <a:close/>
                <a:moveTo>
                  <a:pt x="114" y="537"/>
                </a:moveTo>
                <a:cubicBezTo>
                  <a:pt x="114" y="537"/>
                  <a:pt x="114" y="537"/>
                  <a:pt x="114" y="537"/>
                </a:cubicBezTo>
                <a:cubicBezTo>
                  <a:pt x="114" y="537"/>
                  <a:pt x="114" y="537"/>
                  <a:pt x="114" y="537"/>
                </a:cubicBezTo>
                <a:cubicBezTo>
                  <a:pt x="114" y="538"/>
                  <a:pt x="114" y="538"/>
                  <a:pt x="114" y="538"/>
                </a:cubicBezTo>
                <a:cubicBezTo>
                  <a:pt x="113" y="537"/>
                  <a:pt x="114" y="538"/>
                  <a:pt x="113" y="537"/>
                </a:cubicBezTo>
                <a:lnTo>
                  <a:pt x="114" y="537"/>
                </a:lnTo>
                <a:close/>
                <a:moveTo>
                  <a:pt x="112" y="561"/>
                </a:moveTo>
                <a:cubicBezTo>
                  <a:pt x="112" y="560"/>
                  <a:pt x="113" y="560"/>
                  <a:pt x="113" y="561"/>
                </a:cubicBezTo>
                <a:cubicBezTo>
                  <a:pt x="112" y="561"/>
                  <a:pt x="112" y="561"/>
                  <a:pt x="112" y="561"/>
                </a:cubicBezTo>
                <a:close/>
                <a:moveTo>
                  <a:pt x="116" y="544"/>
                </a:moveTo>
                <a:cubicBezTo>
                  <a:pt x="115" y="544"/>
                  <a:pt x="115" y="543"/>
                  <a:pt x="114" y="544"/>
                </a:cubicBezTo>
                <a:cubicBezTo>
                  <a:pt x="112" y="544"/>
                  <a:pt x="113" y="544"/>
                  <a:pt x="112" y="545"/>
                </a:cubicBezTo>
                <a:cubicBezTo>
                  <a:pt x="112" y="545"/>
                  <a:pt x="112" y="545"/>
                  <a:pt x="111" y="545"/>
                </a:cubicBezTo>
                <a:cubicBezTo>
                  <a:pt x="112" y="543"/>
                  <a:pt x="112" y="543"/>
                  <a:pt x="111" y="542"/>
                </a:cubicBezTo>
                <a:cubicBezTo>
                  <a:pt x="111" y="541"/>
                  <a:pt x="111" y="540"/>
                  <a:pt x="112" y="539"/>
                </a:cubicBezTo>
                <a:cubicBezTo>
                  <a:pt x="113" y="539"/>
                  <a:pt x="114" y="539"/>
                  <a:pt x="114" y="539"/>
                </a:cubicBezTo>
                <a:cubicBezTo>
                  <a:pt x="115" y="540"/>
                  <a:pt x="115" y="539"/>
                  <a:pt x="115" y="540"/>
                </a:cubicBezTo>
                <a:cubicBezTo>
                  <a:pt x="116" y="541"/>
                  <a:pt x="114" y="542"/>
                  <a:pt x="116" y="543"/>
                </a:cubicBezTo>
                <a:lnTo>
                  <a:pt x="116" y="544"/>
                </a:lnTo>
                <a:close/>
                <a:moveTo>
                  <a:pt x="116" y="536"/>
                </a:moveTo>
                <a:cubicBezTo>
                  <a:pt x="116" y="536"/>
                  <a:pt x="116" y="536"/>
                  <a:pt x="117" y="537"/>
                </a:cubicBezTo>
                <a:cubicBezTo>
                  <a:pt x="116" y="536"/>
                  <a:pt x="116" y="536"/>
                  <a:pt x="116" y="536"/>
                </a:cubicBezTo>
                <a:close/>
                <a:moveTo>
                  <a:pt x="116" y="531"/>
                </a:moveTo>
                <a:cubicBezTo>
                  <a:pt x="116" y="531"/>
                  <a:pt x="116" y="531"/>
                  <a:pt x="116" y="531"/>
                </a:cubicBezTo>
                <a:cubicBezTo>
                  <a:pt x="117" y="531"/>
                  <a:pt x="117" y="531"/>
                  <a:pt x="117" y="532"/>
                </a:cubicBezTo>
                <a:cubicBezTo>
                  <a:pt x="117" y="532"/>
                  <a:pt x="116" y="532"/>
                  <a:pt x="116" y="531"/>
                </a:cubicBezTo>
                <a:close/>
                <a:moveTo>
                  <a:pt x="117" y="544"/>
                </a:moveTo>
                <a:cubicBezTo>
                  <a:pt x="117" y="544"/>
                  <a:pt x="117" y="543"/>
                  <a:pt x="117" y="543"/>
                </a:cubicBezTo>
                <a:cubicBezTo>
                  <a:pt x="117" y="542"/>
                  <a:pt x="117" y="542"/>
                  <a:pt x="118" y="542"/>
                </a:cubicBezTo>
                <a:cubicBezTo>
                  <a:pt x="118" y="542"/>
                  <a:pt x="118" y="542"/>
                  <a:pt x="118" y="542"/>
                </a:cubicBezTo>
                <a:cubicBezTo>
                  <a:pt x="119" y="543"/>
                  <a:pt x="119" y="543"/>
                  <a:pt x="119" y="544"/>
                </a:cubicBezTo>
                <a:lnTo>
                  <a:pt x="117" y="544"/>
                </a:lnTo>
                <a:close/>
                <a:moveTo>
                  <a:pt x="121" y="531"/>
                </a:moveTo>
                <a:cubicBezTo>
                  <a:pt x="120" y="530"/>
                  <a:pt x="119" y="529"/>
                  <a:pt x="118" y="529"/>
                </a:cubicBezTo>
                <a:cubicBezTo>
                  <a:pt x="118" y="527"/>
                  <a:pt x="119" y="527"/>
                  <a:pt x="119" y="526"/>
                </a:cubicBezTo>
                <a:cubicBezTo>
                  <a:pt x="120" y="526"/>
                  <a:pt x="120" y="526"/>
                  <a:pt x="120" y="526"/>
                </a:cubicBezTo>
                <a:cubicBezTo>
                  <a:pt x="120" y="527"/>
                  <a:pt x="120" y="527"/>
                  <a:pt x="120" y="527"/>
                </a:cubicBezTo>
                <a:cubicBezTo>
                  <a:pt x="119" y="527"/>
                  <a:pt x="119" y="527"/>
                  <a:pt x="119" y="527"/>
                </a:cubicBezTo>
                <a:cubicBezTo>
                  <a:pt x="119" y="528"/>
                  <a:pt x="119" y="528"/>
                  <a:pt x="119" y="528"/>
                </a:cubicBezTo>
                <a:cubicBezTo>
                  <a:pt x="120" y="529"/>
                  <a:pt x="120" y="529"/>
                  <a:pt x="121" y="529"/>
                </a:cubicBezTo>
                <a:cubicBezTo>
                  <a:pt x="121" y="530"/>
                  <a:pt x="121" y="530"/>
                  <a:pt x="121" y="531"/>
                </a:cubicBezTo>
                <a:close/>
                <a:moveTo>
                  <a:pt x="122" y="530"/>
                </a:moveTo>
                <a:cubicBezTo>
                  <a:pt x="122" y="530"/>
                  <a:pt x="122" y="530"/>
                  <a:pt x="122" y="530"/>
                </a:cubicBezTo>
                <a:cubicBezTo>
                  <a:pt x="122" y="529"/>
                  <a:pt x="122" y="529"/>
                  <a:pt x="122" y="529"/>
                </a:cubicBezTo>
                <a:cubicBezTo>
                  <a:pt x="122" y="528"/>
                  <a:pt x="122" y="528"/>
                  <a:pt x="123" y="528"/>
                </a:cubicBezTo>
                <a:cubicBezTo>
                  <a:pt x="123" y="529"/>
                  <a:pt x="123" y="529"/>
                  <a:pt x="123" y="529"/>
                </a:cubicBezTo>
                <a:cubicBezTo>
                  <a:pt x="123" y="530"/>
                  <a:pt x="123" y="530"/>
                  <a:pt x="122" y="530"/>
                </a:cubicBezTo>
                <a:close/>
                <a:moveTo>
                  <a:pt x="123" y="526"/>
                </a:moveTo>
                <a:cubicBezTo>
                  <a:pt x="124" y="527"/>
                  <a:pt x="123" y="526"/>
                  <a:pt x="124" y="527"/>
                </a:cubicBezTo>
                <a:cubicBezTo>
                  <a:pt x="123" y="527"/>
                  <a:pt x="123" y="527"/>
                  <a:pt x="123" y="527"/>
                </a:cubicBezTo>
                <a:lnTo>
                  <a:pt x="123" y="526"/>
                </a:lnTo>
                <a:close/>
                <a:moveTo>
                  <a:pt x="125" y="539"/>
                </a:moveTo>
                <a:cubicBezTo>
                  <a:pt x="125" y="538"/>
                  <a:pt x="125" y="538"/>
                  <a:pt x="126" y="538"/>
                </a:cubicBezTo>
                <a:cubicBezTo>
                  <a:pt x="126" y="537"/>
                  <a:pt x="126" y="537"/>
                  <a:pt x="126" y="537"/>
                </a:cubicBezTo>
                <a:cubicBezTo>
                  <a:pt x="126" y="538"/>
                  <a:pt x="126" y="538"/>
                  <a:pt x="126" y="538"/>
                </a:cubicBezTo>
                <a:cubicBezTo>
                  <a:pt x="126" y="539"/>
                  <a:pt x="126" y="539"/>
                  <a:pt x="125" y="539"/>
                </a:cubicBezTo>
                <a:close/>
                <a:moveTo>
                  <a:pt x="127" y="529"/>
                </a:moveTo>
                <a:cubicBezTo>
                  <a:pt x="127" y="530"/>
                  <a:pt x="126" y="530"/>
                  <a:pt x="125" y="530"/>
                </a:cubicBezTo>
                <a:cubicBezTo>
                  <a:pt x="125" y="531"/>
                  <a:pt x="124" y="532"/>
                  <a:pt x="124" y="533"/>
                </a:cubicBezTo>
                <a:cubicBezTo>
                  <a:pt x="123" y="533"/>
                  <a:pt x="123" y="533"/>
                  <a:pt x="123" y="533"/>
                </a:cubicBezTo>
                <a:cubicBezTo>
                  <a:pt x="123" y="529"/>
                  <a:pt x="126" y="528"/>
                  <a:pt x="128" y="526"/>
                </a:cubicBezTo>
                <a:cubicBezTo>
                  <a:pt x="128" y="526"/>
                  <a:pt x="128" y="526"/>
                  <a:pt x="128" y="526"/>
                </a:cubicBezTo>
                <a:cubicBezTo>
                  <a:pt x="128" y="528"/>
                  <a:pt x="128" y="528"/>
                  <a:pt x="127" y="529"/>
                </a:cubicBezTo>
                <a:close/>
                <a:moveTo>
                  <a:pt x="127" y="503"/>
                </a:moveTo>
                <a:cubicBezTo>
                  <a:pt x="127" y="503"/>
                  <a:pt x="128" y="503"/>
                  <a:pt x="128" y="503"/>
                </a:cubicBezTo>
                <a:cubicBezTo>
                  <a:pt x="128" y="501"/>
                  <a:pt x="128" y="501"/>
                  <a:pt x="128" y="501"/>
                </a:cubicBezTo>
                <a:cubicBezTo>
                  <a:pt x="129" y="501"/>
                  <a:pt x="129" y="501"/>
                  <a:pt x="130" y="500"/>
                </a:cubicBezTo>
                <a:cubicBezTo>
                  <a:pt x="130" y="500"/>
                  <a:pt x="130" y="500"/>
                  <a:pt x="130" y="500"/>
                </a:cubicBezTo>
                <a:cubicBezTo>
                  <a:pt x="130" y="500"/>
                  <a:pt x="130" y="500"/>
                  <a:pt x="130" y="500"/>
                </a:cubicBezTo>
                <a:cubicBezTo>
                  <a:pt x="130" y="502"/>
                  <a:pt x="130" y="502"/>
                  <a:pt x="129" y="504"/>
                </a:cubicBezTo>
                <a:cubicBezTo>
                  <a:pt x="128" y="503"/>
                  <a:pt x="128" y="503"/>
                  <a:pt x="127" y="503"/>
                </a:cubicBezTo>
                <a:close/>
                <a:moveTo>
                  <a:pt x="131" y="513"/>
                </a:moveTo>
                <a:cubicBezTo>
                  <a:pt x="130" y="513"/>
                  <a:pt x="130" y="513"/>
                  <a:pt x="130" y="513"/>
                </a:cubicBezTo>
                <a:cubicBezTo>
                  <a:pt x="130" y="511"/>
                  <a:pt x="130" y="511"/>
                  <a:pt x="130" y="511"/>
                </a:cubicBezTo>
                <a:cubicBezTo>
                  <a:pt x="131" y="511"/>
                  <a:pt x="131" y="511"/>
                  <a:pt x="131" y="511"/>
                </a:cubicBezTo>
                <a:lnTo>
                  <a:pt x="131" y="513"/>
                </a:lnTo>
                <a:close/>
                <a:moveTo>
                  <a:pt x="139" y="538"/>
                </a:moveTo>
                <a:cubicBezTo>
                  <a:pt x="138" y="538"/>
                  <a:pt x="138" y="538"/>
                  <a:pt x="138" y="538"/>
                </a:cubicBezTo>
                <a:cubicBezTo>
                  <a:pt x="138" y="537"/>
                  <a:pt x="138" y="537"/>
                  <a:pt x="138" y="537"/>
                </a:cubicBezTo>
                <a:cubicBezTo>
                  <a:pt x="139" y="537"/>
                  <a:pt x="139" y="537"/>
                  <a:pt x="139" y="537"/>
                </a:cubicBezTo>
                <a:lnTo>
                  <a:pt x="139" y="538"/>
                </a:lnTo>
                <a:close/>
                <a:moveTo>
                  <a:pt x="139" y="505"/>
                </a:moveTo>
                <a:cubicBezTo>
                  <a:pt x="137" y="505"/>
                  <a:pt x="137" y="505"/>
                  <a:pt x="136" y="504"/>
                </a:cubicBezTo>
                <a:cubicBezTo>
                  <a:pt x="136" y="505"/>
                  <a:pt x="136" y="505"/>
                  <a:pt x="136" y="507"/>
                </a:cubicBezTo>
                <a:cubicBezTo>
                  <a:pt x="135" y="506"/>
                  <a:pt x="134" y="506"/>
                  <a:pt x="134" y="507"/>
                </a:cubicBezTo>
                <a:cubicBezTo>
                  <a:pt x="133" y="507"/>
                  <a:pt x="133" y="507"/>
                  <a:pt x="133" y="507"/>
                </a:cubicBezTo>
                <a:cubicBezTo>
                  <a:pt x="133" y="506"/>
                  <a:pt x="133" y="506"/>
                  <a:pt x="133" y="506"/>
                </a:cubicBezTo>
                <a:cubicBezTo>
                  <a:pt x="134" y="505"/>
                  <a:pt x="134" y="506"/>
                  <a:pt x="134" y="505"/>
                </a:cubicBezTo>
                <a:cubicBezTo>
                  <a:pt x="135" y="504"/>
                  <a:pt x="135" y="503"/>
                  <a:pt x="137" y="502"/>
                </a:cubicBezTo>
                <a:cubicBezTo>
                  <a:pt x="137" y="502"/>
                  <a:pt x="137" y="502"/>
                  <a:pt x="137" y="502"/>
                </a:cubicBezTo>
                <a:cubicBezTo>
                  <a:pt x="138" y="503"/>
                  <a:pt x="138" y="504"/>
                  <a:pt x="139" y="504"/>
                </a:cubicBezTo>
                <a:lnTo>
                  <a:pt x="139" y="505"/>
                </a:lnTo>
                <a:close/>
                <a:moveTo>
                  <a:pt x="148" y="513"/>
                </a:moveTo>
                <a:cubicBezTo>
                  <a:pt x="148" y="513"/>
                  <a:pt x="148" y="513"/>
                  <a:pt x="148" y="513"/>
                </a:cubicBezTo>
                <a:cubicBezTo>
                  <a:pt x="148" y="512"/>
                  <a:pt x="148" y="511"/>
                  <a:pt x="148" y="511"/>
                </a:cubicBezTo>
                <a:cubicBezTo>
                  <a:pt x="149" y="511"/>
                  <a:pt x="149" y="511"/>
                  <a:pt x="149" y="511"/>
                </a:cubicBezTo>
                <a:cubicBezTo>
                  <a:pt x="149" y="511"/>
                  <a:pt x="149" y="512"/>
                  <a:pt x="148" y="513"/>
                </a:cubicBezTo>
                <a:close/>
                <a:moveTo>
                  <a:pt x="155" y="471"/>
                </a:moveTo>
                <a:cubicBezTo>
                  <a:pt x="154" y="471"/>
                  <a:pt x="154" y="471"/>
                  <a:pt x="154" y="471"/>
                </a:cubicBezTo>
                <a:cubicBezTo>
                  <a:pt x="154" y="470"/>
                  <a:pt x="154" y="470"/>
                  <a:pt x="154" y="470"/>
                </a:cubicBezTo>
                <a:cubicBezTo>
                  <a:pt x="155" y="470"/>
                  <a:pt x="155" y="470"/>
                  <a:pt x="155" y="470"/>
                </a:cubicBezTo>
                <a:cubicBezTo>
                  <a:pt x="155" y="470"/>
                  <a:pt x="155" y="471"/>
                  <a:pt x="155" y="471"/>
                </a:cubicBezTo>
                <a:close/>
                <a:moveTo>
                  <a:pt x="166" y="417"/>
                </a:moveTo>
                <a:cubicBezTo>
                  <a:pt x="166" y="416"/>
                  <a:pt x="166" y="416"/>
                  <a:pt x="166" y="416"/>
                </a:cubicBezTo>
                <a:cubicBezTo>
                  <a:pt x="167" y="416"/>
                  <a:pt x="167" y="416"/>
                  <a:pt x="167" y="416"/>
                </a:cubicBezTo>
                <a:cubicBezTo>
                  <a:pt x="167" y="417"/>
                  <a:pt x="167" y="417"/>
                  <a:pt x="167" y="417"/>
                </a:cubicBezTo>
                <a:cubicBezTo>
                  <a:pt x="167" y="417"/>
                  <a:pt x="167" y="417"/>
                  <a:pt x="167" y="417"/>
                </a:cubicBezTo>
                <a:cubicBezTo>
                  <a:pt x="167" y="417"/>
                  <a:pt x="167" y="418"/>
                  <a:pt x="167" y="419"/>
                </a:cubicBezTo>
                <a:cubicBezTo>
                  <a:pt x="166" y="419"/>
                  <a:pt x="166" y="419"/>
                  <a:pt x="166" y="419"/>
                </a:cubicBezTo>
                <a:cubicBezTo>
                  <a:pt x="166" y="418"/>
                  <a:pt x="166" y="417"/>
                  <a:pt x="166" y="417"/>
                </a:cubicBezTo>
                <a:close/>
                <a:moveTo>
                  <a:pt x="162" y="438"/>
                </a:moveTo>
                <a:cubicBezTo>
                  <a:pt x="162" y="439"/>
                  <a:pt x="163" y="438"/>
                  <a:pt x="163" y="440"/>
                </a:cubicBezTo>
                <a:cubicBezTo>
                  <a:pt x="163" y="441"/>
                  <a:pt x="161" y="444"/>
                  <a:pt x="161" y="445"/>
                </a:cubicBezTo>
                <a:cubicBezTo>
                  <a:pt x="160" y="445"/>
                  <a:pt x="160" y="445"/>
                  <a:pt x="160" y="445"/>
                </a:cubicBezTo>
                <a:cubicBezTo>
                  <a:pt x="159" y="446"/>
                  <a:pt x="160" y="448"/>
                  <a:pt x="159" y="448"/>
                </a:cubicBezTo>
                <a:cubicBezTo>
                  <a:pt x="158" y="450"/>
                  <a:pt x="158" y="449"/>
                  <a:pt x="157" y="449"/>
                </a:cubicBezTo>
                <a:cubicBezTo>
                  <a:pt x="157" y="449"/>
                  <a:pt x="156" y="452"/>
                  <a:pt x="156" y="452"/>
                </a:cubicBezTo>
                <a:cubicBezTo>
                  <a:pt x="154" y="452"/>
                  <a:pt x="154" y="452"/>
                  <a:pt x="154" y="452"/>
                </a:cubicBezTo>
                <a:cubicBezTo>
                  <a:pt x="154" y="449"/>
                  <a:pt x="156" y="450"/>
                  <a:pt x="156" y="447"/>
                </a:cubicBezTo>
                <a:cubicBezTo>
                  <a:pt x="157" y="447"/>
                  <a:pt x="157" y="448"/>
                  <a:pt x="158" y="448"/>
                </a:cubicBezTo>
                <a:cubicBezTo>
                  <a:pt x="159" y="445"/>
                  <a:pt x="160" y="443"/>
                  <a:pt x="159" y="440"/>
                </a:cubicBezTo>
                <a:cubicBezTo>
                  <a:pt x="160" y="440"/>
                  <a:pt x="160" y="440"/>
                  <a:pt x="161" y="440"/>
                </a:cubicBezTo>
                <a:cubicBezTo>
                  <a:pt x="161" y="439"/>
                  <a:pt x="161" y="437"/>
                  <a:pt x="162" y="437"/>
                </a:cubicBezTo>
                <a:cubicBezTo>
                  <a:pt x="161" y="436"/>
                  <a:pt x="162" y="436"/>
                  <a:pt x="161" y="436"/>
                </a:cubicBezTo>
                <a:cubicBezTo>
                  <a:pt x="161" y="436"/>
                  <a:pt x="161" y="436"/>
                  <a:pt x="160" y="436"/>
                </a:cubicBezTo>
                <a:cubicBezTo>
                  <a:pt x="161" y="434"/>
                  <a:pt x="161" y="432"/>
                  <a:pt x="162" y="431"/>
                </a:cubicBezTo>
                <a:cubicBezTo>
                  <a:pt x="163" y="431"/>
                  <a:pt x="163" y="431"/>
                  <a:pt x="163" y="431"/>
                </a:cubicBezTo>
                <a:cubicBezTo>
                  <a:pt x="163" y="432"/>
                  <a:pt x="163" y="432"/>
                  <a:pt x="165" y="433"/>
                </a:cubicBezTo>
                <a:cubicBezTo>
                  <a:pt x="164" y="435"/>
                  <a:pt x="163" y="436"/>
                  <a:pt x="162" y="438"/>
                </a:cubicBezTo>
                <a:close/>
                <a:moveTo>
                  <a:pt x="165" y="430"/>
                </a:moveTo>
                <a:cubicBezTo>
                  <a:pt x="163" y="429"/>
                  <a:pt x="165" y="426"/>
                  <a:pt x="166" y="424"/>
                </a:cubicBezTo>
                <a:cubicBezTo>
                  <a:pt x="166" y="423"/>
                  <a:pt x="165" y="422"/>
                  <a:pt x="165" y="422"/>
                </a:cubicBezTo>
                <a:cubicBezTo>
                  <a:pt x="165" y="421"/>
                  <a:pt x="165" y="421"/>
                  <a:pt x="165" y="421"/>
                </a:cubicBezTo>
                <a:cubicBezTo>
                  <a:pt x="165" y="420"/>
                  <a:pt x="165" y="420"/>
                  <a:pt x="165" y="420"/>
                </a:cubicBezTo>
                <a:cubicBezTo>
                  <a:pt x="165" y="419"/>
                  <a:pt x="165" y="420"/>
                  <a:pt x="166" y="419"/>
                </a:cubicBezTo>
                <a:cubicBezTo>
                  <a:pt x="166" y="421"/>
                  <a:pt x="167" y="421"/>
                  <a:pt x="167" y="422"/>
                </a:cubicBezTo>
                <a:cubicBezTo>
                  <a:pt x="168" y="424"/>
                  <a:pt x="166" y="429"/>
                  <a:pt x="165" y="430"/>
                </a:cubicBezTo>
                <a:close/>
                <a:moveTo>
                  <a:pt x="169" y="410"/>
                </a:moveTo>
                <a:cubicBezTo>
                  <a:pt x="169" y="411"/>
                  <a:pt x="169" y="411"/>
                  <a:pt x="168" y="412"/>
                </a:cubicBezTo>
                <a:cubicBezTo>
                  <a:pt x="167" y="412"/>
                  <a:pt x="167" y="412"/>
                  <a:pt x="167" y="412"/>
                </a:cubicBezTo>
                <a:cubicBezTo>
                  <a:pt x="167" y="411"/>
                  <a:pt x="167" y="411"/>
                  <a:pt x="167" y="411"/>
                </a:cubicBezTo>
                <a:cubicBezTo>
                  <a:pt x="166" y="411"/>
                  <a:pt x="166" y="411"/>
                  <a:pt x="166" y="411"/>
                </a:cubicBezTo>
                <a:cubicBezTo>
                  <a:pt x="167" y="410"/>
                  <a:pt x="167" y="409"/>
                  <a:pt x="167" y="409"/>
                </a:cubicBezTo>
                <a:cubicBezTo>
                  <a:pt x="167" y="408"/>
                  <a:pt x="167" y="408"/>
                  <a:pt x="167" y="408"/>
                </a:cubicBezTo>
                <a:cubicBezTo>
                  <a:pt x="168" y="408"/>
                  <a:pt x="168" y="408"/>
                  <a:pt x="168" y="408"/>
                </a:cubicBezTo>
                <a:cubicBezTo>
                  <a:pt x="168" y="408"/>
                  <a:pt x="168" y="409"/>
                  <a:pt x="169" y="409"/>
                </a:cubicBezTo>
                <a:cubicBezTo>
                  <a:pt x="169" y="409"/>
                  <a:pt x="169" y="409"/>
                  <a:pt x="169" y="409"/>
                </a:cubicBezTo>
                <a:cubicBezTo>
                  <a:pt x="169" y="410"/>
                  <a:pt x="169" y="409"/>
                  <a:pt x="169" y="410"/>
                </a:cubicBezTo>
                <a:close/>
                <a:moveTo>
                  <a:pt x="171" y="364"/>
                </a:moveTo>
                <a:cubicBezTo>
                  <a:pt x="170" y="363"/>
                  <a:pt x="171" y="364"/>
                  <a:pt x="170" y="363"/>
                </a:cubicBezTo>
                <a:cubicBezTo>
                  <a:pt x="170" y="363"/>
                  <a:pt x="170" y="363"/>
                  <a:pt x="170" y="363"/>
                </a:cubicBezTo>
                <a:cubicBezTo>
                  <a:pt x="170" y="362"/>
                  <a:pt x="170" y="362"/>
                  <a:pt x="170" y="362"/>
                </a:cubicBezTo>
                <a:cubicBezTo>
                  <a:pt x="171" y="362"/>
                  <a:pt x="171" y="362"/>
                  <a:pt x="171" y="362"/>
                </a:cubicBezTo>
                <a:lnTo>
                  <a:pt x="171" y="364"/>
                </a:lnTo>
                <a:close/>
                <a:moveTo>
                  <a:pt x="176" y="356"/>
                </a:moveTo>
                <a:cubicBezTo>
                  <a:pt x="176" y="356"/>
                  <a:pt x="176" y="356"/>
                  <a:pt x="176" y="356"/>
                </a:cubicBezTo>
                <a:cubicBezTo>
                  <a:pt x="176" y="357"/>
                  <a:pt x="176" y="357"/>
                  <a:pt x="176" y="357"/>
                </a:cubicBezTo>
                <a:cubicBezTo>
                  <a:pt x="176" y="357"/>
                  <a:pt x="176" y="357"/>
                  <a:pt x="176" y="357"/>
                </a:cubicBezTo>
                <a:lnTo>
                  <a:pt x="176" y="356"/>
                </a:lnTo>
                <a:close/>
                <a:moveTo>
                  <a:pt x="175" y="333"/>
                </a:moveTo>
                <a:cubicBezTo>
                  <a:pt x="175" y="333"/>
                  <a:pt x="175" y="333"/>
                  <a:pt x="175" y="333"/>
                </a:cubicBezTo>
                <a:cubicBezTo>
                  <a:pt x="175" y="333"/>
                  <a:pt x="175" y="333"/>
                  <a:pt x="175" y="333"/>
                </a:cubicBezTo>
                <a:cubicBezTo>
                  <a:pt x="175" y="334"/>
                  <a:pt x="176" y="335"/>
                  <a:pt x="176" y="336"/>
                </a:cubicBezTo>
                <a:cubicBezTo>
                  <a:pt x="175" y="336"/>
                  <a:pt x="175" y="336"/>
                  <a:pt x="175" y="336"/>
                </a:cubicBezTo>
                <a:cubicBezTo>
                  <a:pt x="175" y="337"/>
                  <a:pt x="175" y="338"/>
                  <a:pt x="175" y="338"/>
                </a:cubicBezTo>
                <a:cubicBezTo>
                  <a:pt x="175" y="339"/>
                  <a:pt x="175" y="339"/>
                  <a:pt x="175" y="339"/>
                </a:cubicBezTo>
                <a:cubicBezTo>
                  <a:pt x="174" y="339"/>
                  <a:pt x="174" y="339"/>
                  <a:pt x="174" y="339"/>
                </a:cubicBezTo>
                <a:cubicBezTo>
                  <a:pt x="174" y="338"/>
                  <a:pt x="174" y="338"/>
                  <a:pt x="174" y="338"/>
                </a:cubicBezTo>
                <a:cubicBezTo>
                  <a:pt x="174" y="338"/>
                  <a:pt x="174" y="338"/>
                  <a:pt x="174" y="338"/>
                </a:cubicBezTo>
                <a:cubicBezTo>
                  <a:pt x="174" y="336"/>
                  <a:pt x="174" y="334"/>
                  <a:pt x="175" y="333"/>
                </a:cubicBezTo>
                <a:close/>
                <a:moveTo>
                  <a:pt x="174" y="342"/>
                </a:moveTo>
                <a:cubicBezTo>
                  <a:pt x="175" y="342"/>
                  <a:pt x="175" y="342"/>
                  <a:pt x="175" y="342"/>
                </a:cubicBezTo>
                <a:cubicBezTo>
                  <a:pt x="175" y="343"/>
                  <a:pt x="175" y="345"/>
                  <a:pt x="174" y="346"/>
                </a:cubicBezTo>
                <a:cubicBezTo>
                  <a:pt x="174" y="346"/>
                  <a:pt x="174" y="346"/>
                  <a:pt x="174" y="346"/>
                </a:cubicBezTo>
                <a:cubicBezTo>
                  <a:pt x="174" y="346"/>
                  <a:pt x="174" y="346"/>
                  <a:pt x="174" y="346"/>
                </a:cubicBezTo>
                <a:cubicBezTo>
                  <a:pt x="174" y="345"/>
                  <a:pt x="173" y="343"/>
                  <a:pt x="174" y="342"/>
                </a:cubicBezTo>
                <a:close/>
                <a:moveTo>
                  <a:pt x="174" y="378"/>
                </a:moveTo>
                <a:cubicBezTo>
                  <a:pt x="174" y="378"/>
                  <a:pt x="174" y="378"/>
                  <a:pt x="174" y="378"/>
                </a:cubicBezTo>
                <a:cubicBezTo>
                  <a:pt x="174" y="378"/>
                  <a:pt x="174" y="378"/>
                  <a:pt x="174" y="378"/>
                </a:cubicBezTo>
                <a:cubicBezTo>
                  <a:pt x="174" y="378"/>
                  <a:pt x="174" y="379"/>
                  <a:pt x="175" y="379"/>
                </a:cubicBezTo>
                <a:cubicBezTo>
                  <a:pt x="174" y="379"/>
                  <a:pt x="174" y="379"/>
                  <a:pt x="174" y="378"/>
                </a:cubicBezTo>
                <a:close/>
                <a:moveTo>
                  <a:pt x="177" y="367"/>
                </a:moveTo>
                <a:cubicBezTo>
                  <a:pt x="177" y="368"/>
                  <a:pt x="177" y="368"/>
                  <a:pt x="176" y="369"/>
                </a:cubicBezTo>
                <a:cubicBezTo>
                  <a:pt x="175" y="369"/>
                  <a:pt x="175" y="368"/>
                  <a:pt x="175" y="368"/>
                </a:cubicBezTo>
                <a:cubicBezTo>
                  <a:pt x="175" y="365"/>
                  <a:pt x="175" y="363"/>
                  <a:pt x="174" y="361"/>
                </a:cubicBezTo>
                <a:cubicBezTo>
                  <a:pt x="175" y="360"/>
                  <a:pt x="175" y="361"/>
                  <a:pt x="176" y="360"/>
                </a:cubicBezTo>
                <a:cubicBezTo>
                  <a:pt x="176" y="360"/>
                  <a:pt x="176" y="359"/>
                  <a:pt x="177" y="359"/>
                </a:cubicBezTo>
                <a:cubicBezTo>
                  <a:pt x="177" y="358"/>
                  <a:pt x="177" y="358"/>
                  <a:pt x="177" y="358"/>
                </a:cubicBezTo>
                <a:cubicBezTo>
                  <a:pt x="178" y="361"/>
                  <a:pt x="179" y="364"/>
                  <a:pt x="177" y="367"/>
                </a:cubicBezTo>
                <a:close/>
                <a:moveTo>
                  <a:pt x="179" y="357"/>
                </a:moveTo>
                <a:cubicBezTo>
                  <a:pt x="178" y="357"/>
                  <a:pt x="178" y="357"/>
                  <a:pt x="178" y="357"/>
                </a:cubicBezTo>
                <a:cubicBezTo>
                  <a:pt x="178" y="357"/>
                  <a:pt x="178" y="357"/>
                  <a:pt x="178" y="357"/>
                </a:cubicBezTo>
                <a:cubicBezTo>
                  <a:pt x="179" y="357"/>
                  <a:pt x="179" y="357"/>
                  <a:pt x="179" y="357"/>
                </a:cubicBezTo>
                <a:close/>
                <a:moveTo>
                  <a:pt x="181" y="401"/>
                </a:moveTo>
                <a:cubicBezTo>
                  <a:pt x="181" y="401"/>
                  <a:pt x="181" y="400"/>
                  <a:pt x="180" y="400"/>
                </a:cubicBezTo>
                <a:cubicBezTo>
                  <a:pt x="181" y="400"/>
                  <a:pt x="180" y="400"/>
                  <a:pt x="181" y="399"/>
                </a:cubicBezTo>
                <a:cubicBezTo>
                  <a:pt x="181" y="399"/>
                  <a:pt x="181" y="399"/>
                  <a:pt x="181" y="400"/>
                </a:cubicBezTo>
                <a:cubicBezTo>
                  <a:pt x="182" y="400"/>
                  <a:pt x="181" y="400"/>
                  <a:pt x="181" y="401"/>
                </a:cubicBezTo>
                <a:close/>
                <a:moveTo>
                  <a:pt x="180" y="257"/>
                </a:moveTo>
                <a:cubicBezTo>
                  <a:pt x="180" y="257"/>
                  <a:pt x="179" y="257"/>
                  <a:pt x="179" y="257"/>
                </a:cubicBezTo>
                <a:cubicBezTo>
                  <a:pt x="177" y="257"/>
                  <a:pt x="177" y="257"/>
                  <a:pt x="177" y="257"/>
                </a:cubicBezTo>
                <a:cubicBezTo>
                  <a:pt x="178" y="256"/>
                  <a:pt x="178" y="256"/>
                  <a:pt x="179" y="255"/>
                </a:cubicBezTo>
                <a:cubicBezTo>
                  <a:pt x="179" y="255"/>
                  <a:pt x="179" y="255"/>
                  <a:pt x="179" y="255"/>
                </a:cubicBezTo>
                <a:cubicBezTo>
                  <a:pt x="179" y="255"/>
                  <a:pt x="179" y="255"/>
                  <a:pt x="179" y="255"/>
                </a:cubicBezTo>
                <a:cubicBezTo>
                  <a:pt x="180" y="256"/>
                  <a:pt x="180" y="256"/>
                  <a:pt x="180" y="256"/>
                </a:cubicBezTo>
                <a:lnTo>
                  <a:pt x="180" y="257"/>
                </a:lnTo>
                <a:close/>
                <a:moveTo>
                  <a:pt x="181" y="264"/>
                </a:moveTo>
                <a:cubicBezTo>
                  <a:pt x="181" y="264"/>
                  <a:pt x="181" y="264"/>
                  <a:pt x="181" y="264"/>
                </a:cubicBezTo>
                <a:cubicBezTo>
                  <a:pt x="181" y="263"/>
                  <a:pt x="181" y="263"/>
                  <a:pt x="181" y="263"/>
                </a:cubicBezTo>
                <a:cubicBezTo>
                  <a:pt x="181" y="262"/>
                  <a:pt x="181" y="261"/>
                  <a:pt x="181" y="260"/>
                </a:cubicBezTo>
                <a:cubicBezTo>
                  <a:pt x="181" y="260"/>
                  <a:pt x="181" y="260"/>
                  <a:pt x="181" y="260"/>
                </a:cubicBezTo>
                <a:cubicBezTo>
                  <a:pt x="182" y="260"/>
                  <a:pt x="182" y="260"/>
                  <a:pt x="182" y="260"/>
                </a:cubicBezTo>
                <a:cubicBezTo>
                  <a:pt x="182" y="261"/>
                  <a:pt x="181" y="261"/>
                  <a:pt x="181" y="262"/>
                </a:cubicBezTo>
                <a:cubicBezTo>
                  <a:pt x="182" y="263"/>
                  <a:pt x="182" y="263"/>
                  <a:pt x="183" y="264"/>
                </a:cubicBezTo>
                <a:lnTo>
                  <a:pt x="181" y="264"/>
                </a:lnTo>
                <a:close/>
                <a:moveTo>
                  <a:pt x="181" y="278"/>
                </a:moveTo>
                <a:cubicBezTo>
                  <a:pt x="181" y="278"/>
                  <a:pt x="181" y="278"/>
                  <a:pt x="181" y="278"/>
                </a:cubicBezTo>
                <a:cubicBezTo>
                  <a:pt x="181" y="277"/>
                  <a:pt x="181" y="277"/>
                  <a:pt x="181" y="277"/>
                </a:cubicBezTo>
                <a:cubicBezTo>
                  <a:pt x="182" y="277"/>
                  <a:pt x="182" y="277"/>
                  <a:pt x="182" y="277"/>
                </a:cubicBezTo>
                <a:cubicBezTo>
                  <a:pt x="182" y="278"/>
                  <a:pt x="182" y="278"/>
                  <a:pt x="181" y="278"/>
                </a:cubicBezTo>
                <a:cubicBezTo>
                  <a:pt x="181" y="278"/>
                  <a:pt x="181" y="278"/>
                  <a:pt x="181" y="278"/>
                </a:cubicBezTo>
                <a:close/>
                <a:moveTo>
                  <a:pt x="180" y="275"/>
                </a:moveTo>
                <a:cubicBezTo>
                  <a:pt x="180" y="275"/>
                  <a:pt x="180" y="275"/>
                  <a:pt x="180" y="275"/>
                </a:cubicBezTo>
                <a:cubicBezTo>
                  <a:pt x="180" y="275"/>
                  <a:pt x="180" y="275"/>
                  <a:pt x="180" y="275"/>
                </a:cubicBezTo>
                <a:cubicBezTo>
                  <a:pt x="180" y="275"/>
                  <a:pt x="180" y="275"/>
                  <a:pt x="180" y="275"/>
                </a:cubicBezTo>
                <a:close/>
                <a:moveTo>
                  <a:pt x="180" y="312"/>
                </a:moveTo>
                <a:cubicBezTo>
                  <a:pt x="180" y="312"/>
                  <a:pt x="180" y="312"/>
                  <a:pt x="180" y="312"/>
                </a:cubicBezTo>
                <a:cubicBezTo>
                  <a:pt x="180" y="312"/>
                  <a:pt x="180" y="312"/>
                  <a:pt x="180" y="312"/>
                </a:cubicBezTo>
                <a:cubicBezTo>
                  <a:pt x="180" y="310"/>
                  <a:pt x="180" y="310"/>
                  <a:pt x="180" y="310"/>
                </a:cubicBezTo>
                <a:cubicBezTo>
                  <a:pt x="181" y="310"/>
                  <a:pt x="181" y="310"/>
                  <a:pt x="181" y="310"/>
                </a:cubicBezTo>
                <a:cubicBezTo>
                  <a:pt x="181" y="310"/>
                  <a:pt x="181" y="310"/>
                  <a:pt x="181" y="310"/>
                </a:cubicBezTo>
                <a:cubicBezTo>
                  <a:pt x="181" y="311"/>
                  <a:pt x="181" y="311"/>
                  <a:pt x="180" y="312"/>
                </a:cubicBezTo>
                <a:close/>
                <a:moveTo>
                  <a:pt x="182" y="305"/>
                </a:moveTo>
                <a:cubicBezTo>
                  <a:pt x="181" y="305"/>
                  <a:pt x="182" y="305"/>
                  <a:pt x="182" y="306"/>
                </a:cubicBezTo>
                <a:cubicBezTo>
                  <a:pt x="181" y="306"/>
                  <a:pt x="181" y="306"/>
                  <a:pt x="181" y="306"/>
                </a:cubicBezTo>
                <a:cubicBezTo>
                  <a:pt x="180" y="303"/>
                  <a:pt x="183" y="302"/>
                  <a:pt x="181" y="299"/>
                </a:cubicBezTo>
                <a:cubicBezTo>
                  <a:pt x="181" y="298"/>
                  <a:pt x="181" y="298"/>
                  <a:pt x="181" y="298"/>
                </a:cubicBezTo>
                <a:cubicBezTo>
                  <a:pt x="182" y="298"/>
                  <a:pt x="182" y="299"/>
                  <a:pt x="183" y="299"/>
                </a:cubicBezTo>
                <a:cubicBezTo>
                  <a:pt x="183" y="301"/>
                  <a:pt x="183" y="302"/>
                  <a:pt x="183" y="304"/>
                </a:cubicBezTo>
                <a:cubicBezTo>
                  <a:pt x="182" y="305"/>
                  <a:pt x="182" y="305"/>
                  <a:pt x="182" y="305"/>
                </a:cubicBezTo>
                <a:close/>
                <a:moveTo>
                  <a:pt x="185" y="436"/>
                </a:moveTo>
                <a:cubicBezTo>
                  <a:pt x="184" y="436"/>
                  <a:pt x="183" y="435"/>
                  <a:pt x="183" y="435"/>
                </a:cubicBezTo>
                <a:cubicBezTo>
                  <a:pt x="183" y="434"/>
                  <a:pt x="184" y="433"/>
                  <a:pt x="185" y="433"/>
                </a:cubicBezTo>
                <a:cubicBezTo>
                  <a:pt x="185" y="433"/>
                  <a:pt x="185" y="433"/>
                  <a:pt x="185" y="433"/>
                </a:cubicBezTo>
                <a:cubicBezTo>
                  <a:pt x="185" y="433"/>
                  <a:pt x="185" y="433"/>
                  <a:pt x="185" y="433"/>
                </a:cubicBezTo>
                <a:cubicBezTo>
                  <a:pt x="185" y="434"/>
                  <a:pt x="185" y="435"/>
                  <a:pt x="185" y="436"/>
                </a:cubicBezTo>
                <a:close/>
                <a:moveTo>
                  <a:pt x="186" y="305"/>
                </a:moveTo>
                <a:cubicBezTo>
                  <a:pt x="186" y="305"/>
                  <a:pt x="186" y="305"/>
                  <a:pt x="186" y="305"/>
                </a:cubicBezTo>
                <a:cubicBezTo>
                  <a:pt x="186" y="304"/>
                  <a:pt x="186" y="304"/>
                  <a:pt x="186" y="304"/>
                </a:cubicBezTo>
                <a:cubicBezTo>
                  <a:pt x="186" y="304"/>
                  <a:pt x="186" y="304"/>
                  <a:pt x="186" y="304"/>
                </a:cubicBezTo>
                <a:lnTo>
                  <a:pt x="186" y="305"/>
                </a:lnTo>
                <a:close/>
                <a:moveTo>
                  <a:pt x="185" y="258"/>
                </a:moveTo>
                <a:cubicBezTo>
                  <a:pt x="185" y="257"/>
                  <a:pt x="185" y="257"/>
                  <a:pt x="184" y="256"/>
                </a:cubicBezTo>
                <a:cubicBezTo>
                  <a:pt x="185" y="256"/>
                  <a:pt x="184" y="256"/>
                  <a:pt x="185" y="256"/>
                </a:cubicBezTo>
                <a:cubicBezTo>
                  <a:pt x="185" y="256"/>
                  <a:pt x="186" y="255"/>
                  <a:pt x="186" y="255"/>
                </a:cubicBezTo>
                <a:cubicBezTo>
                  <a:pt x="186" y="255"/>
                  <a:pt x="186" y="255"/>
                  <a:pt x="186" y="255"/>
                </a:cubicBezTo>
                <a:cubicBezTo>
                  <a:pt x="186" y="256"/>
                  <a:pt x="186" y="257"/>
                  <a:pt x="186" y="258"/>
                </a:cubicBezTo>
                <a:cubicBezTo>
                  <a:pt x="185" y="258"/>
                  <a:pt x="186" y="258"/>
                  <a:pt x="185" y="258"/>
                </a:cubicBezTo>
                <a:close/>
                <a:moveTo>
                  <a:pt x="185" y="254"/>
                </a:moveTo>
                <a:cubicBezTo>
                  <a:pt x="185" y="253"/>
                  <a:pt x="185" y="253"/>
                  <a:pt x="185" y="253"/>
                </a:cubicBezTo>
                <a:cubicBezTo>
                  <a:pt x="186" y="253"/>
                  <a:pt x="186" y="253"/>
                  <a:pt x="186" y="253"/>
                </a:cubicBezTo>
                <a:cubicBezTo>
                  <a:pt x="186" y="254"/>
                  <a:pt x="186" y="254"/>
                  <a:pt x="186" y="254"/>
                </a:cubicBezTo>
                <a:lnTo>
                  <a:pt x="185" y="254"/>
                </a:lnTo>
                <a:close/>
                <a:moveTo>
                  <a:pt x="185" y="251"/>
                </a:moveTo>
                <a:cubicBezTo>
                  <a:pt x="184" y="252"/>
                  <a:pt x="184" y="255"/>
                  <a:pt x="183" y="257"/>
                </a:cubicBezTo>
                <a:cubicBezTo>
                  <a:pt x="181" y="257"/>
                  <a:pt x="181" y="257"/>
                  <a:pt x="181" y="257"/>
                </a:cubicBezTo>
                <a:cubicBezTo>
                  <a:pt x="181" y="256"/>
                  <a:pt x="181" y="255"/>
                  <a:pt x="181" y="254"/>
                </a:cubicBezTo>
                <a:cubicBezTo>
                  <a:pt x="181" y="253"/>
                  <a:pt x="183" y="251"/>
                  <a:pt x="184" y="250"/>
                </a:cubicBezTo>
                <a:cubicBezTo>
                  <a:pt x="184" y="248"/>
                  <a:pt x="185" y="245"/>
                  <a:pt x="184" y="244"/>
                </a:cubicBezTo>
                <a:cubicBezTo>
                  <a:pt x="184" y="244"/>
                  <a:pt x="184" y="244"/>
                  <a:pt x="184" y="244"/>
                </a:cubicBezTo>
                <a:cubicBezTo>
                  <a:pt x="186" y="244"/>
                  <a:pt x="185" y="244"/>
                  <a:pt x="186" y="245"/>
                </a:cubicBezTo>
                <a:cubicBezTo>
                  <a:pt x="186" y="246"/>
                  <a:pt x="186" y="247"/>
                  <a:pt x="186" y="247"/>
                </a:cubicBezTo>
                <a:cubicBezTo>
                  <a:pt x="186" y="248"/>
                  <a:pt x="187" y="249"/>
                  <a:pt x="189" y="249"/>
                </a:cubicBezTo>
                <a:cubicBezTo>
                  <a:pt x="189" y="250"/>
                  <a:pt x="189" y="250"/>
                  <a:pt x="189" y="250"/>
                </a:cubicBezTo>
                <a:cubicBezTo>
                  <a:pt x="188" y="250"/>
                  <a:pt x="186" y="250"/>
                  <a:pt x="185" y="251"/>
                </a:cubicBezTo>
                <a:close/>
                <a:moveTo>
                  <a:pt x="190" y="397"/>
                </a:moveTo>
                <a:cubicBezTo>
                  <a:pt x="189" y="397"/>
                  <a:pt x="189" y="398"/>
                  <a:pt x="189" y="398"/>
                </a:cubicBezTo>
                <a:cubicBezTo>
                  <a:pt x="189" y="398"/>
                  <a:pt x="189" y="398"/>
                  <a:pt x="189" y="398"/>
                </a:cubicBezTo>
                <a:cubicBezTo>
                  <a:pt x="188" y="398"/>
                  <a:pt x="188" y="398"/>
                  <a:pt x="188" y="398"/>
                </a:cubicBezTo>
                <a:cubicBezTo>
                  <a:pt x="188" y="398"/>
                  <a:pt x="188" y="398"/>
                  <a:pt x="188" y="398"/>
                </a:cubicBezTo>
                <a:cubicBezTo>
                  <a:pt x="188" y="398"/>
                  <a:pt x="188" y="398"/>
                  <a:pt x="188" y="398"/>
                </a:cubicBezTo>
                <a:cubicBezTo>
                  <a:pt x="188" y="397"/>
                  <a:pt x="188" y="397"/>
                  <a:pt x="189" y="396"/>
                </a:cubicBezTo>
                <a:cubicBezTo>
                  <a:pt x="189" y="396"/>
                  <a:pt x="189" y="396"/>
                  <a:pt x="190" y="396"/>
                </a:cubicBezTo>
                <a:lnTo>
                  <a:pt x="190" y="397"/>
                </a:lnTo>
                <a:close/>
                <a:moveTo>
                  <a:pt x="192" y="233"/>
                </a:moveTo>
                <a:cubicBezTo>
                  <a:pt x="191" y="233"/>
                  <a:pt x="192" y="232"/>
                  <a:pt x="190" y="231"/>
                </a:cubicBezTo>
                <a:cubicBezTo>
                  <a:pt x="191" y="230"/>
                  <a:pt x="191" y="230"/>
                  <a:pt x="192" y="229"/>
                </a:cubicBezTo>
                <a:cubicBezTo>
                  <a:pt x="193" y="229"/>
                  <a:pt x="193" y="229"/>
                  <a:pt x="193" y="229"/>
                </a:cubicBezTo>
                <a:cubicBezTo>
                  <a:pt x="193" y="230"/>
                  <a:pt x="193" y="230"/>
                  <a:pt x="194" y="230"/>
                </a:cubicBezTo>
                <a:cubicBezTo>
                  <a:pt x="193" y="232"/>
                  <a:pt x="192" y="232"/>
                  <a:pt x="192" y="233"/>
                </a:cubicBezTo>
                <a:close/>
                <a:moveTo>
                  <a:pt x="192" y="241"/>
                </a:moveTo>
                <a:cubicBezTo>
                  <a:pt x="194" y="241"/>
                  <a:pt x="194" y="241"/>
                  <a:pt x="194" y="242"/>
                </a:cubicBezTo>
                <a:cubicBezTo>
                  <a:pt x="194" y="244"/>
                  <a:pt x="193" y="243"/>
                  <a:pt x="193" y="245"/>
                </a:cubicBezTo>
                <a:cubicBezTo>
                  <a:pt x="192" y="244"/>
                  <a:pt x="192" y="242"/>
                  <a:pt x="192" y="241"/>
                </a:cubicBezTo>
                <a:close/>
                <a:moveTo>
                  <a:pt x="193" y="444"/>
                </a:moveTo>
                <a:cubicBezTo>
                  <a:pt x="193" y="444"/>
                  <a:pt x="193" y="444"/>
                  <a:pt x="193" y="444"/>
                </a:cubicBezTo>
                <a:cubicBezTo>
                  <a:pt x="193" y="443"/>
                  <a:pt x="194" y="443"/>
                  <a:pt x="194" y="443"/>
                </a:cubicBezTo>
                <a:cubicBezTo>
                  <a:pt x="194" y="444"/>
                  <a:pt x="194" y="444"/>
                  <a:pt x="194" y="444"/>
                </a:cubicBezTo>
                <a:lnTo>
                  <a:pt x="193" y="444"/>
                </a:lnTo>
                <a:close/>
                <a:moveTo>
                  <a:pt x="195" y="441"/>
                </a:moveTo>
                <a:cubicBezTo>
                  <a:pt x="194" y="441"/>
                  <a:pt x="194" y="441"/>
                  <a:pt x="194" y="441"/>
                </a:cubicBezTo>
                <a:cubicBezTo>
                  <a:pt x="194" y="440"/>
                  <a:pt x="194" y="440"/>
                  <a:pt x="194" y="440"/>
                </a:cubicBezTo>
                <a:cubicBezTo>
                  <a:pt x="194" y="440"/>
                  <a:pt x="194" y="440"/>
                  <a:pt x="194" y="440"/>
                </a:cubicBezTo>
                <a:cubicBezTo>
                  <a:pt x="194" y="440"/>
                  <a:pt x="194" y="440"/>
                  <a:pt x="194" y="440"/>
                </a:cubicBezTo>
                <a:cubicBezTo>
                  <a:pt x="195" y="440"/>
                  <a:pt x="195" y="440"/>
                  <a:pt x="195" y="440"/>
                </a:cubicBezTo>
                <a:lnTo>
                  <a:pt x="195" y="441"/>
                </a:lnTo>
                <a:close/>
                <a:moveTo>
                  <a:pt x="195" y="225"/>
                </a:moveTo>
                <a:cubicBezTo>
                  <a:pt x="195" y="225"/>
                  <a:pt x="194" y="224"/>
                  <a:pt x="193" y="224"/>
                </a:cubicBezTo>
                <a:cubicBezTo>
                  <a:pt x="193" y="222"/>
                  <a:pt x="193" y="222"/>
                  <a:pt x="193" y="222"/>
                </a:cubicBezTo>
                <a:cubicBezTo>
                  <a:pt x="194" y="222"/>
                  <a:pt x="194" y="221"/>
                  <a:pt x="194" y="220"/>
                </a:cubicBezTo>
                <a:cubicBezTo>
                  <a:pt x="196" y="220"/>
                  <a:pt x="196" y="220"/>
                  <a:pt x="196" y="220"/>
                </a:cubicBezTo>
                <a:cubicBezTo>
                  <a:pt x="196" y="222"/>
                  <a:pt x="196" y="224"/>
                  <a:pt x="195" y="225"/>
                </a:cubicBezTo>
                <a:close/>
                <a:moveTo>
                  <a:pt x="198" y="612"/>
                </a:moveTo>
                <a:cubicBezTo>
                  <a:pt x="197" y="612"/>
                  <a:pt x="197" y="612"/>
                  <a:pt x="197" y="612"/>
                </a:cubicBezTo>
                <a:cubicBezTo>
                  <a:pt x="197" y="611"/>
                  <a:pt x="197" y="611"/>
                  <a:pt x="197" y="611"/>
                </a:cubicBezTo>
                <a:cubicBezTo>
                  <a:pt x="198" y="611"/>
                  <a:pt x="198" y="611"/>
                  <a:pt x="198" y="611"/>
                </a:cubicBezTo>
                <a:lnTo>
                  <a:pt x="198" y="612"/>
                </a:lnTo>
                <a:close/>
                <a:moveTo>
                  <a:pt x="258" y="172"/>
                </a:moveTo>
                <a:cubicBezTo>
                  <a:pt x="258" y="172"/>
                  <a:pt x="258" y="172"/>
                  <a:pt x="259" y="173"/>
                </a:cubicBezTo>
                <a:cubicBezTo>
                  <a:pt x="259" y="174"/>
                  <a:pt x="258" y="174"/>
                  <a:pt x="258" y="176"/>
                </a:cubicBezTo>
                <a:cubicBezTo>
                  <a:pt x="257" y="175"/>
                  <a:pt x="257" y="175"/>
                  <a:pt x="256" y="175"/>
                </a:cubicBezTo>
                <a:cubicBezTo>
                  <a:pt x="257" y="174"/>
                  <a:pt x="257" y="173"/>
                  <a:pt x="258" y="172"/>
                </a:cubicBezTo>
                <a:close/>
                <a:moveTo>
                  <a:pt x="256" y="180"/>
                </a:moveTo>
                <a:cubicBezTo>
                  <a:pt x="257" y="180"/>
                  <a:pt x="257" y="180"/>
                  <a:pt x="257" y="180"/>
                </a:cubicBezTo>
                <a:cubicBezTo>
                  <a:pt x="257" y="182"/>
                  <a:pt x="257" y="182"/>
                  <a:pt x="257" y="182"/>
                </a:cubicBezTo>
                <a:cubicBezTo>
                  <a:pt x="257" y="182"/>
                  <a:pt x="257" y="181"/>
                  <a:pt x="256" y="181"/>
                </a:cubicBezTo>
                <a:lnTo>
                  <a:pt x="256" y="180"/>
                </a:lnTo>
                <a:close/>
                <a:moveTo>
                  <a:pt x="257" y="190"/>
                </a:moveTo>
                <a:cubicBezTo>
                  <a:pt x="257" y="190"/>
                  <a:pt x="256" y="191"/>
                  <a:pt x="256" y="192"/>
                </a:cubicBezTo>
                <a:cubicBezTo>
                  <a:pt x="256" y="191"/>
                  <a:pt x="256" y="190"/>
                  <a:pt x="257" y="190"/>
                </a:cubicBezTo>
                <a:close/>
                <a:moveTo>
                  <a:pt x="251" y="179"/>
                </a:moveTo>
                <a:cubicBezTo>
                  <a:pt x="252" y="180"/>
                  <a:pt x="252" y="180"/>
                  <a:pt x="252" y="180"/>
                </a:cubicBezTo>
                <a:cubicBezTo>
                  <a:pt x="253" y="180"/>
                  <a:pt x="253" y="180"/>
                  <a:pt x="254" y="179"/>
                </a:cubicBezTo>
                <a:cubicBezTo>
                  <a:pt x="254" y="178"/>
                  <a:pt x="254" y="178"/>
                  <a:pt x="254" y="178"/>
                </a:cubicBezTo>
                <a:cubicBezTo>
                  <a:pt x="255" y="178"/>
                  <a:pt x="255" y="178"/>
                  <a:pt x="255" y="178"/>
                </a:cubicBezTo>
                <a:cubicBezTo>
                  <a:pt x="256" y="178"/>
                  <a:pt x="256" y="178"/>
                  <a:pt x="256" y="178"/>
                </a:cubicBezTo>
                <a:cubicBezTo>
                  <a:pt x="255" y="181"/>
                  <a:pt x="252" y="183"/>
                  <a:pt x="251" y="185"/>
                </a:cubicBezTo>
                <a:cubicBezTo>
                  <a:pt x="250" y="186"/>
                  <a:pt x="251" y="186"/>
                  <a:pt x="250" y="186"/>
                </a:cubicBezTo>
                <a:cubicBezTo>
                  <a:pt x="250" y="186"/>
                  <a:pt x="250" y="186"/>
                  <a:pt x="250" y="186"/>
                </a:cubicBezTo>
                <a:cubicBezTo>
                  <a:pt x="250" y="183"/>
                  <a:pt x="251" y="183"/>
                  <a:pt x="251" y="179"/>
                </a:cubicBezTo>
                <a:close/>
                <a:moveTo>
                  <a:pt x="252" y="192"/>
                </a:moveTo>
                <a:cubicBezTo>
                  <a:pt x="252" y="192"/>
                  <a:pt x="252" y="192"/>
                  <a:pt x="252" y="192"/>
                </a:cubicBezTo>
                <a:cubicBezTo>
                  <a:pt x="252" y="193"/>
                  <a:pt x="251" y="193"/>
                  <a:pt x="251" y="193"/>
                </a:cubicBezTo>
                <a:cubicBezTo>
                  <a:pt x="251" y="192"/>
                  <a:pt x="251" y="192"/>
                  <a:pt x="251" y="192"/>
                </a:cubicBezTo>
                <a:cubicBezTo>
                  <a:pt x="251" y="192"/>
                  <a:pt x="251" y="192"/>
                  <a:pt x="252" y="192"/>
                </a:cubicBezTo>
                <a:close/>
                <a:moveTo>
                  <a:pt x="249" y="194"/>
                </a:moveTo>
                <a:cubicBezTo>
                  <a:pt x="250" y="194"/>
                  <a:pt x="250" y="194"/>
                  <a:pt x="250" y="193"/>
                </a:cubicBezTo>
                <a:cubicBezTo>
                  <a:pt x="251" y="193"/>
                  <a:pt x="251" y="193"/>
                  <a:pt x="251" y="193"/>
                </a:cubicBezTo>
                <a:cubicBezTo>
                  <a:pt x="250" y="195"/>
                  <a:pt x="250" y="195"/>
                  <a:pt x="250" y="196"/>
                </a:cubicBezTo>
                <a:cubicBezTo>
                  <a:pt x="250" y="196"/>
                  <a:pt x="249" y="195"/>
                  <a:pt x="249" y="195"/>
                </a:cubicBezTo>
                <a:lnTo>
                  <a:pt x="249" y="194"/>
                </a:lnTo>
                <a:close/>
                <a:moveTo>
                  <a:pt x="247" y="192"/>
                </a:moveTo>
                <a:cubicBezTo>
                  <a:pt x="248" y="193"/>
                  <a:pt x="247" y="192"/>
                  <a:pt x="247" y="193"/>
                </a:cubicBezTo>
                <a:cubicBezTo>
                  <a:pt x="247" y="193"/>
                  <a:pt x="247" y="193"/>
                  <a:pt x="247" y="193"/>
                </a:cubicBezTo>
                <a:lnTo>
                  <a:pt x="247" y="192"/>
                </a:lnTo>
                <a:close/>
                <a:moveTo>
                  <a:pt x="248" y="198"/>
                </a:moveTo>
                <a:cubicBezTo>
                  <a:pt x="248" y="197"/>
                  <a:pt x="248" y="197"/>
                  <a:pt x="248" y="197"/>
                </a:cubicBezTo>
                <a:cubicBezTo>
                  <a:pt x="249" y="197"/>
                  <a:pt x="249" y="197"/>
                  <a:pt x="249" y="197"/>
                </a:cubicBezTo>
                <a:cubicBezTo>
                  <a:pt x="249" y="199"/>
                  <a:pt x="248" y="199"/>
                  <a:pt x="248" y="200"/>
                </a:cubicBezTo>
                <a:cubicBezTo>
                  <a:pt x="247" y="200"/>
                  <a:pt x="247" y="200"/>
                  <a:pt x="247" y="200"/>
                </a:cubicBezTo>
                <a:cubicBezTo>
                  <a:pt x="247" y="199"/>
                  <a:pt x="247" y="198"/>
                  <a:pt x="248" y="198"/>
                </a:cubicBezTo>
                <a:close/>
                <a:moveTo>
                  <a:pt x="242" y="149"/>
                </a:moveTo>
                <a:cubicBezTo>
                  <a:pt x="243" y="149"/>
                  <a:pt x="243" y="149"/>
                  <a:pt x="243" y="149"/>
                </a:cubicBezTo>
                <a:cubicBezTo>
                  <a:pt x="243" y="150"/>
                  <a:pt x="243" y="150"/>
                  <a:pt x="243" y="151"/>
                </a:cubicBezTo>
                <a:cubicBezTo>
                  <a:pt x="243" y="150"/>
                  <a:pt x="243" y="150"/>
                  <a:pt x="242" y="150"/>
                </a:cubicBezTo>
                <a:lnTo>
                  <a:pt x="242" y="149"/>
                </a:lnTo>
                <a:close/>
                <a:moveTo>
                  <a:pt x="241" y="192"/>
                </a:moveTo>
                <a:cubicBezTo>
                  <a:pt x="242" y="192"/>
                  <a:pt x="242" y="192"/>
                  <a:pt x="242" y="192"/>
                </a:cubicBezTo>
                <a:cubicBezTo>
                  <a:pt x="242" y="193"/>
                  <a:pt x="242" y="193"/>
                  <a:pt x="242" y="193"/>
                </a:cubicBezTo>
                <a:cubicBezTo>
                  <a:pt x="242" y="193"/>
                  <a:pt x="242" y="193"/>
                  <a:pt x="242" y="193"/>
                </a:cubicBezTo>
                <a:cubicBezTo>
                  <a:pt x="242" y="193"/>
                  <a:pt x="242" y="193"/>
                  <a:pt x="242" y="193"/>
                </a:cubicBezTo>
                <a:cubicBezTo>
                  <a:pt x="241" y="193"/>
                  <a:pt x="242" y="194"/>
                  <a:pt x="241" y="192"/>
                </a:cubicBezTo>
                <a:close/>
                <a:moveTo>
                  <a:pt x="242" y="204"/>
                </a:moveTo>
                <a:cubicBezTo>
                  <a:pt x="242" y="205"/>
                  <a:pt x="242" y="205"/>
                  <a:pt x="242" y="205"/>
                </a:cubicBezTo>
                <a:cubicBezTo>
                  <a:pt x="241" y="205"/>
                  <a:pt x="241" y="205"/>
                  <a:pt x="241" y="205"/>
                </a:cubicBezTo>
                <a:cubicBezTo>
                  <a:pt x="241" y="204"/>
                  <a:pt x="241" y="204"/>
                  <a:pt x="241" y="204"/>
                </a:cubicBezTo>
                <a:lnTo>
                  <a:pt x="242" y="204"/>
                </a:lnTo>
                <a:close/>
                <a:moveTo>
                  <a:pt x="240" y="206"/>
                </a:moveTo>
                <a:cubicBezTo>
                  <a:pt x="240" y="209"/>
                  <a:pt x="238" y="210"/>
                  <a:pt x="237" y="212"/>
                </a:cubicBezTo>
                <a:cubicBezTo>
                  <a:pt x="236" y="212"/>
                  <a:pt x="236" y="212"/>
                  <a:pt x="236" y="212"/>
                </a:cubicBezTo>
                <a:cubicBezTo>
                  <a:pt x="236" y="212"/>
                  <a:pt x="236" y="211"/>
                  <a:pt x="236" y="211"/>
                </a:cubicBezTo>
                <a:cubicBezTo>
                  <a:pt x="235" y="210"/>
                  <a:pt x="235" y="210"/>
                  <a:pt x="235" y="210"/>
                </a:cubicBezTo>
                <a:cubicBezTo>
                  <a:pt x="236" y="207"/>
                  <a:pt x="238" y="208"/>
                  <a:pt x="239" y="205"/>
                </a:cubicBezTo>
                <a:cubicBezTo>
                  <a:pt x="239" y="205"/>
                  <a:pt x="239" y="205"/>
                  <a:pt x="239" y="205"/>
                </a:cubicBezTo>
                <a:cubicBezTo>
                  <a:pt x="239" y="206"/>
                  <a:pt x="239" y="206"/>
                  <a:pt x="239" y="206"/>
                </a:cubicBezTo>
                <a:lnTo>
                  <a:pt x="240" y="206"/>
                </a:lnTo>
                <a:close/>
                <a:moveTo>
                  <a:pt x="235" y="202"/>
                </a:moveTo>
                <a:cubicBezTo>
                  <a:pt x="235" y="201"/>
                  <a:pt x="235" y="201"/>
                  <a:pt x="236" y="201"/>
                </a:cubicBezTo>
                <a:cubicBezTo>
                  <a:pt x="236" y="200"/>
                  <a:pt x="236" y="200"/>
                  <a:pt x="236" y="200"/>
                </a:cubicBezTo>
                <a:cubicBezTo>
                  <a:pt x="236" y="201"/>
                  <a:pt x="236" y="201"/>
                  <a:pt x="237" y="202"/>
                </a:cubicBezTo>
                <a:cubicBezTo>
                  <a:pt x="237" y="202"/>
                  <a:pt x="237" y="202"/>
                  <a:pt x="237" y="202"/>
                </a:cubicBezTo>
                <a:cubicBezTo>
                  <a:pt x="236" y="203"/>
                  <a:pt x="236" y="204"/>
                  <a:pt x="236" y="204"/>
                </a:cubicBezTo>
                <a:cubicBezTo>
                  <a:pt x="235" y="204"/>
                  <a:pt x="235" y="203"/>
                  <a:pt x="235" y="202"/>
                </a:cubicBezTo>
                <a:close/>
                <a:moveTo>
                  <a:pt x="224" y="164"/>
                </a:moveTo>
                <a:cubicBezTo>
                  <a:pt x="224" y="164"/>
                  <a:pt x="224" y="164"/>
                  <a:pt x="224" y="164"/>
                </a:cubicBezTo>
                <a:cubicBezTo>
                  <a:pt x="224" y="163"/>
                  <a:pt x="225" y="162"/>
                  <a:pt x="226" y="161"/>
                </a:cubicBezTo>
                <a:cubicBezTo>
                  <a:pt x="226" y="161"/>
                  <a:pt x="226" y="161"/>
                  <a:pt x="226" y="161"/>
                </a:cubicBezTo>
                <a:cubicBezTo>
                  <a:pt x="226" y="161"/>
                  <a:pt x="226" y="161"/>
                  <a:pt x="226" y="161"/>
                </a:cubicBezTo>
                <a:cubicBezTo>
                  <a:pt x="226" y="162"/>
                  <a:pt x="226" y="163"/>
                  <a:pt x="226" y="164"/>
                </a:cubicBezTo>
                <a:cubicBezTo>
                  <a:pt x="225" y="164"/>
                  <a:pt x="225" y="164"/>
                  <a:pt x="225" y="165"/>
                </a:cubicBezTo>
                <a:cubicBezTo>
                  <a:pt x="224" y="164"/>
                  <a:pt x="224" y="165"/>
                  <a:pt x="224" y="164"/>
                </a:cubicBezTo>
                <a:cubicBezTo>
                  <a:pt x="224" y="164"/>
                  <a:pt x="223" y="164"/>
                  <a:pt x="224" y="164"/>
                </a:cubicBezTo>
                <a:close/>
                <a:moveTo>
                  <a:pt x="219" y="171"/>
                </a:moveTo>
                <a:cubicBezTo>
                  <a:pt x="219" y="172"/>
                  <a:pt x="219" y="172"/>
                  <a:pt x="219" y="172"/>
                </a:cubicBezTo>
                <a:cubicBezTo>
                  <a:pt x="219" y="172"/>
                  <a:pt x="219" y="172"/>
                  <a:pt x="219" y="172"/>
                </a:cubicBezTo>
                <a:cubicBezTo>
                  <a:pt x="219" y="171"/>
                  <a:pt x="219" y="171"/>
                  <a:pt x="219" y="171"/>
                </a:cubicBezTo>
                <a:cubicBezTo>
                  <a:pt x="218" y="171"/>
                  <a:pt x="218" y="171"/>
                  <a:pt x="218" y="171"/>
                </a:cubicBezTo>
                <a:cubicBezTo>
                  <a:pt x="219" y="171"/>
                  <a:pt x="218" y="171"/>
                  <a:pt x="219" y="171"/>
                </a:cubicBezTo>
                <a:close/>
                <a:moveTo>
                  <a:pt x="212" y="183"/>
                </a:moveTo>
                <a:cubicBezTo>
                  <a:pt x="213" y="183"/>
                  <a:pt x="213" y="183"/>
                  <a:pt x="213" y="183"/>
                </a:cubicBezTo>
                <a:cubicBezTo>
                  <a:pt x="213" y="185"/>
                  <a:pt x="213" y="185"/>
                  <a:pt x="213" y="185"/>
                </a:cubicBezTo>
                <a:cubicBezTo>
                  <a:pt x="213" y="185"/>
                  <a:pt x="212" y="185"/>
                  <a:pt x="212" y="184"/>
                </a:cubicBezTo>
                <a:lnTo>
                  <a:pt x="212" y="183"/>
                </a:lnTo>
                <a:close/>
                <a:moveTo>
                  <a:pt x="198" y="443"/>
                </a:moveTo>
                <a:cubicBezTo>
                  <a:pt x="197" y="443"/>
                  <a:pt x="197" y="443"/>
                  <a:pt x="197" y="443"/>
                </a:cubicBezTo>
                <a:cubicBezTo>
                  <a:pt x="198" y="442"/>
                  <a:pt x="198" y="443"/>
                  <a:pt x="198" y="444"/>
                </a:cubicBezTo>
                <a:cubicBezTo>
                  <a:pt x="198" y="443"/>
                  <a:pt x="198" y="443"/>
                  <a:pt x="198" y="443"/>
                </a:cubicBezTo>
                <a:close/>
                <a:moveTo>
                  <a:pt x="200" y="267"/>
                </a:moveTo>
                <a:cubicBezTo>
                  <a:pt x="200" y="266"/>
                  <a:pt x="200" y="266"/>
                  <a:pt x="200" y="266"/>
                </a:cubicBezTo>
                <a:cubicBezTo>
                  <a:pt x="201" y="266"/>
                  <a:pt x="201" y="266"/>
                  <a:pt x="201" y="266"/>
                </a:cubicBezTo>
                <a:cubicBezTo>
                  <a:pt x="201" y="266"/>
                  <a:pt x="201" y="266"/>
                  <a:pt x="201" y="267"/>
                </a:cubicBezTo>
                <a:lnTo>
                  <a:pt x="200" y="267"/>
                </a:lnTo>
                <a:close/>
                <a:moveTo>
                  <a:pt x="203" y="256"/>
                </a:moveTo>
                <a:cubicBezTo>
                  <a:pt x="203" y="255"/>
                  <a:pt x="203" y="255"/>
                  <a:pt x="203" y="255"/>
                </a:cubicBezTo>
                <a:cubicBezTo>
                  <a:pt x="204" y="255"/>
                  <a:pt x="204" y="256"/>
                  <a:pt x="204" y="256"/>
                </a:cubicBezTo>
                <a:lnTo>
                  <a:pt x="203" y="256"/>
                </a:lnTo>
                <a:close/>
                <a:moveTo>
                  <a:pt x="203" y="218"/>
                </a:moveTo>
                <a:cubicBezTo>
                  <a:pt x="203" y="219"/>
                  <a:pt x="203" y="219"/>
                  <a:pt x="203" y="219"/>
                </a:cubicBezTo>
                <a:cubicBezTo>
                  <a:pt x="200" y="220"/>
                  <a:pt x="200" y="222"/>
                  <a:pt x="199" y="223"/>
                </a:cubicBezTo>
                <a:cubicBezTo>
                  <a:pt x="199" y="224"/>
                  <a:pt x="199" y="224"/>
                  <a:pt x="199" y="224"/>
                </a:cubicBezTo>
                <a:cubicBezTo>
                  <a:pt x="199" y="224"/>
                  <a:pt x="199" y="224"/>
                  <a:pt x="199" y="224"/>
                </a:cubicBezTo>
                <a:cubicBezTo>
                  <a:pt x="199" y="223"/>
                  <a:pt x="198" y="223"/>
                  <a:pt x="198" y="222"/>
                </a:cubicBezTo>
                <a:cubicBezTo>
                  <a:pt x="198" y="220"/>
                  <a:pt x="200" y="219"/>
                  <a:pt x="199" y="218"/>
                </a:cubicBezTo>
                <a:cubicBezTo>
                  <a:pt x="199" y="217"/>
                  <a:pt x="200" y="217"/>
                  <a:pt x="201" y="216"/>
                </a:cubicBezTo>
                <a:cubicBezTo>
                  <a:pt x="201" y="214"/>
                  <a:pt x="201" y="212"/>
                  <a:pt x="201" y="211"/>
                </a:cubicBezTo>
                <a:cubicBezTo>
                  <a:pt x="201" y="210"/>
                  <a:pt x="200" y="209"/>
                  <a:pt x="200" y="209"/>
                </a:cubicBezTo>
                <a:cubicBezTo>
                  <a:pt x="200" y="207"/>
                  <a:pt x="200" y="207"/>
                  <a:pt x="200" y="207"/>
                </a:cubicBezTo>
                <a:cubicBezTo>
                  <a:pt x="202" y="208"/>
                  <a:pt x="202" y="208"/>
                  <a:pt x="204" y="209"/>
                </a:cubicBezTo>
                <a:cubicBezTo>
                  <a:pt x="204" y="209"/>
                  <a:pt x="204" y="208"/>
                  <a:pt x="204" y="208"/>
                </a:cubicBezTo>
                <a:cubicBezTo>
                  <a:pt x="205" y="208"/>
                  <a:pt x="205" y="208"/>
                  <a:pt x="205" y="209"/>
                </a:cubicBezTo>
                <a:cubicBezTo>
                  <a:pt x="206" y="209"/>
                  <a:pt x="206" y="209"/>
                  <a:pt x="206" y="209"/>
                </a:cubicBezTo>
                <a:cubicBezTo>
                  <a:pt x="206" y="207"/>
                  <a:pt x="206" y="207"/>
                  <a:pt x="206" y="207"/>
                </a:cubicBezTo>
                <a:cubicBezTo>
                  <a:pt x="204" y="207"/>
                  <a:pt x="204" y="207"/>
                  <a:pt x="204" y="207"/>
                </a:cubicBezTo>
                <a:cubicBezTo>
                  <a:pt x="205" y="206"/>
                  <a:pt x="206" y="205"/>
                  <a:pt x="206" y="205"/>
                </a:cubicBezTo>
                <a:cubicBezTo>
                  <a:pt x="207" y="203"/>
                  <a:pt x="204" y="202"/>
                  <a:pt x="205" y="200"/>
                </a:cubicBezTo>
                <a:cubicBezTo>
                  <a:pt x="205" y="199"/>
                  <a:pt x="206" y="199"/>
                  <a:pt x="206" y="198"/>
                </a:cubicBezTo>
                <a:cubicBezTo>
                  <a:pt x="207" y="198"/>
                  <a:pt x="206" y="196"/>
                  <a:pt x="206" y="195"/>
                </a:cubicBezTo>
                <a:cubicBezTo>
                  <a:pt x="206" y="194"/>
                  <a:pt x="207" y="194"/>
                  <a:pt x="207" y="193"/>
                </a:cubicBezTo>
                <a:cubicBezTo>
                  <a:pt x="207" y="193"/>
                  <a:pt x="208" y="192"/>
                  <a:pt x="208" y="192"/>
                </a:cubicBezTo>
                <a:cubicBezTo>
                  <a:pt x="208" y="193"/>
                  <a:pt x="209" y="193"/>
                  <a:pt x="209" y="194"/>
                </a:cubicBezTo>
                <a:cubicBezTo>
                  <a:pt x="210" y="193"/>
                  <a:pt x="210" y="193"/>
                  <a:pt x="210" y="192"/>
                </a:cubicBezTo>
                <a:cubicBezTo>
                  <a:pt x="211" y="192"/>
                  <a:pt x="210" y="191"/>
                  <a:pt x="210" y="190"/>
                </a:cubicBezTo>
                <a:cubicBezTo>
                  <a:pt x="211" y="190"/>
                  <a:pt x="211" y="190"/>
                  <a:pt x="211" y="190"/>
                </a:cubicBezTo>
                <a:cubicBezTo>
                  <a:pt x="211" y="188"/>
                  <a:pt x="211" y="188"/>
                  <a:pt x="211" y="188"/>
                </a:cubicBezTo>
                <a:cubicBezTo>
                  <a:pt x="210" y="188"/>
                  <a:pt x="210" y="188"/>
                  <a:pt x="210" y="188"/>
                </a:cubicBezTo>
                <a:cubicBezTo>
                  <a:pt x="210" y="185"/>
                  <a:pt x="213" y="185"/>
                  <a:pt x="214" y="184"/>
                </a:cubicBezTo>
                <a:cubicBezTo>
                  <a:pt x="214" y="183"/>
                  <a:pt x="214" y="180"/>
                  <a:pt x="214" y="180"/>
                </a:cubicBezTo>
                <a:cubicBezTo>
                  <a:pt x="214" y="178"/>
                  <a:pt x="215" y="179"/>
                  <a:pt x="215" y="176"/>
                </a:cubicBezTo>
                <a:cubicBezTo>
                  <a:pt x="216" y="176"/>
                  <a:pt x="216" y="177"/>
                  <a:pt x="217" y="177"/>
                </a:cubicBezTo>
                <a:cubicBezTo>
                  <a:pt x="218" y="175"/>
                  <a:pt x="221" y="171"/>
                  <a:pt x="221" y="170"/>
                </a:cubicBezTo>
                <a:cubicBezTo>
                  <a:pt x="222" y="169"/>
                  <a:pt x="223" y="168"/>
                  <a:pt x="224" y="167"/>
                </a:cubicBezTo>
                <a:cubicBezTo>
                  <a:pt x="224" y="167"/>
                  <a:pt x="224" y="167"/>
                  <a:pt x="224" y="167"/>
                </a:cubicBezTo>
                <a:cubicBezTo>
                  <a:pt x="224" y="168"/>
                  <a:pt x="224" y="168"/>
                  <a:pt x="224" y="170"/>
                </a:cubicBezTo>
                <a:cubicBezTo>
                  <a:pt x="225" y="169"/>
                  <a:pt x="226" y="168"/>
                  <a:pt x="227" y="167"/>
                </a:cubicBezTo>
                <a:cubicBezTo>
                  <a:pt x="227" y="167"/>
                  <a:pt x="226" y="166"/>
                  <a:pt x="226" y="166"/>
                </a:cubicBezTo>
                <a:cubicBezTo>
                  <a:pt x="226" y="165"/>
                  <a:pt x="226" y="165"/>
                  <a:pt x="226" y="165"/>
                </a:cubicBezTo>
                <a:cubicBezTo>
                  <a:pt x="228" y="165"/>
                  <a:pt x="228" y="165"/>
                  <a:pt x="228" y="165"/>
                </a:cubicBezTo>
                <a:cubicBezTo>
                  <a:pt x="228" y="164"/>
                  <a:pt x="228" y="162"/>
                  <a:pt x="228" y="162"/>
                </a:cubicBezTo>
                <a:cubicBezTo>
                  <a:pt x="228" y="161"/>
                  <a:pt x="228" y="161"/>
                  <a:pt x="228" y="161"/>
                </a:cubicBezTo>
                <a:cubicBezTo>
                  <a:pt x="229" y="160"/>
                  <a:pt x="229" y="160"/>
                  <a:pt x="229" y="160"/>
                </a:cubicBezTo>
                <a:cubicBezTo>
                  <a:pt x="229" y="159"/>
                  <a:pt x="229" y="159"/>
                  <a:pt x="229" y="159"/>
                </a:cubicBezTo>
                <a:cubicBezTo>
                  <a:pt x="228" y="159"/>
                  <a:pt x="228" y="159"/>
                  <a:pt x="228" y="160"/>
                </a:cubicBezTo>
                <a:cubicBezTo>
                  <a:pt x="227" y="160"/>
                  <a:pt x="227" y="160"/>
                  <a:pt x="227" y="160"/>
                </a:cubicBezTo>
                <a:cubicBezTo>
                  <a:pt x="227" y="157"/>
                  <a:pt x="230" y="155"/>
                  <a:pt x="231" y="153"/>
                </a:cubicBezTo>
                <a:cubicBezTo>
                  <a:pt x="231" y="153"/>
                  <a:pt x="231" y="153"/>
                  <a:pt x="231" y="153"/>
                </a:cubicBezTo>
                <a:cubicBezTo>
                  <a:pt x="232" y="154"/>
                  <a:pt x="233" y="155"/>
                  <a:pt x="234" y="157"/>
                </a:cubicBezTo>
                <a:cubicBezTo>
                  <a:pt x="235" y="156"/>
                  <a:pt x="235" y="153"/>
                  <a:pt x="236" y="152"/>
                </a:cubicBezTo>
                <a:cubicBezTo>
                  <a:pt x="236" y="151"/>
                  <a:pt x="236" y="151"/>
                  <a:pt x="236" y="151"/>
                </a:cubicBezTo>
                <a:cubicBezTo>
                  <a:pt x="237" y="152"/>
                  <a:pt x="237" y="153"/>
                  <a:pt x="238" y="153"/>
                </a:cubicBezTo>
                <a:cubicBezTo>
                  <a:pt x="238" y="158"/>
                  <a:pt x="234" y="159"/>
                  <a:pt x="234" y="164"/>
                </a:cubicBezTo>
                <a:cubicBezTo>
                  <a:pt x="233" y="164"/>
                  <a:pt x="232" y="164"/>
                  <a:pt x="231" y="164"/>
                </a:cubicBezTo>
                <a:cubicBezTo>
                  <a:pt x="230" y="166"/>
                  <a:pt x="229" y="169"/>
                  <a:pt x="229" y="173"/>
                </a:cubicBezTo>
                <a:cubicBezTo>
                  <a:pt x="228" y="172"/>
                  <a:pt x="228" y="171"/>
                  <a:pt x="228" y="170"/>
                </a:cubicBezTo>
                <a:cubicBezTo>
                  <a:pt x="226" y="171"/>
                  <a:pt x="225" y="175"/>
                  <a:pt x="224" y="177"/>
                </a:cubicBezTo>
                <a:cubicBezTo>
                  <a:pt x="223" y="177"/>
                  <a:pt x="223" y="177"/>
                  <a:pt x="223" y="176"/>
                </a:cubicBezTo>
                <a:cubicBezTo>
                  <a:pt x="222" y="177"/>
                  <a:pt x="222" y="180"/>
                  <a:pt x="221" y="180"/>
                </a:cubicBezTo>
                <a:cubicBezTo>
                  <a:pt x="221" y="180"/>
                  <a:pt x="220" y="180"/>
                  <a:pt x="220" y="181"/>
                </a:cubicBezTo>
                <a:cubicBezTo>
                  <a:pt x="219" y="180"/>
                  <a:pt x="219" y="180"/>
                  <a:pt x="219" y="180"/>
                </a:cubicBezTo>
                <a:cubicBezTo>
                  <a:pt x="219" y="179"/>
                  <a:pt x="219" y="179"/>
                  <a:pt x="219" y="179"/>
                </a:cubicBezTo>
                <a:cubicBezTo>
                  <a:pt x="218" y="179"/>
                  <a:pt x="218" y="179"/>
                  <a:pt x="218" y="179"/>
                </a:cubicBezTo>
                <a:cubicBezTo>
                  <a:pt x="218" y="180"/>
                  <a:pt x="218" y="180"/>
                  <a:pt x="218" y="180"/>
                </a:cubicBezTo>
                <a:cubicBezTo>
                  <a:pt x="218" y="180"/>
                  <a:pt x="218" y="180"/>
                  <a:pt x="218" y="180"/>
                </a:cubicBezTo>
                <a:cubicBezTo>
                  <a:pt x="218" y="181"/>
                  <a:pt x="218" y="181"/>
                  <a:pt x="219" y="182"/>
                </a:cubicBezTo>
                <a:cubicBezTo>
                  <a:pt x="218" y="185"/>
                  <a:pt x="215" y="187"/>
                  <a:pt x="214" y="189"/>
                </a:cubicBezTo>
                <a:cubicBezTo>
                  <a:pt x="214" y="192"/>
                  <a:pt x="214" y="192"/>
                  <a:pt x="214" y="192"/>
                </a:cubicBezTo>
                <a:cubicBezTo>
                  <a:pt x="214" y="193"/>
                  <a:pt x="212" y="193"/>
                  <a:pt x="212" y="194"/>
                </a:cubicBezTo>
                <a:cubicBezTo>
                  <a:pt x="212" y="195"/>
                  <a:pt x="212" y="196"/>
                  <a:pt x="212" y="196"/>
                </a:cubicBezTo>
                <a:cubicBezTo>
                  <a:pt x="212" y="201"/>
                  <a:pt x="211" y="198"/>
                  <a:pt x="209" y="201"/>
                </a:cubicBezTo>
                <a:cubicBezTo>
                  <a:pt x="209" y="201"/>
                  <a:pt x="208" y="204"/>
                  <a:pt x="208" y="204"/>
                </a:cubicBezTo>
                <a:cubicBezTo>
                  <a:pt x="208" y="205"/>
                  <a:pt x="208" y="205"/>
                  <a:pt x="208" y="206"/>
                </a:cubicBezTo>
                <a:cubicBezTo>
                  <a:pt x="207" y="206"/>
                  <a:pt x="207" y="206"/>
                  <a:pt x="207" y="206"/>
                </a:cubicBezTo>
                <a:cubicBezTo>
                  <a:pt x="208" y="207"/>
                  <a:pt x="208" y="207"/>
                  <a:pt x="208" y="208"/>
                </a:cubicBezTo>
                <a:cubicBezTo>
                  <a:pt x="207" y="210"/>
                  <a:pt x="205" y="210"/>
                  <a:pt x="205" y="211"/>
                </a:cubicBezTo>
                <a:cubicBezTo>
                  <a:pt x="204" y="212"/>
                  <a:pt x="205" y="212"/>
                  <a:pt x="205" y="213"/>
                </a:cubicBezTo>
                <a:cubicBezTo>
                  <a:pt x="205" y="214"/>
                  <a:pt x="205" y="214"/>
                  <a:pt x="206" y="214"/>
                </a:cubicBezTo>
                <a:cubicBezTo>
                  <a:pt x="206" y="215"/>
                  <a:pt x="206" y="216"/>
                  <a:pt x="206" y="216"/>
                </a:cubicBezTo>
                <a:cubicBezTo>
                  <a:pt x="205" y="217"/>
                  <a:pt x="204" y="218"/>
                  <a:pt x="203" y="218"/>
                </a:cubicBezTo>
                <a:close/>
                <a:moveTo>
                  <a:pt x="234" y="211"/>
                </a:moveTo>
                <a:cubicBezTo>
                  <a:pt x="233" y="210"/>
                  <a:pt x="233" y="210"/>
                  <a:pt x="233" y="210"/>
                </a:cubicBezTo>
                <a:cubicBezTo>
                  <a:pt x="233" y="209"/>
                  <a:pt x="233" y="209"/>
                  <a:pt x="233" y="209"/>
                </a:cubicBezTo>
                <a:cubicBezTo>
                  <a:pt x="233" y="209"/>
                  <a:pt x="233" y="209"/>
                  <a:pt x="234" y="209"/>
                </a:cubicBezTo>
                <a:cubicBezTo>
                  <a:pt x="234" y="210"/>
                  <a:pt x="234" y="210"/>
                  <a:pt x="234" y="211"/>
                </a:cubicBezTo>
                <a:close/>
                <a:moveTo>
                  <a:pt x="230" y="227"/>
                </a:moveTo>
                <a:cubicBezTo>
                  <a:pt x="230" y="228"/>
                  <a:pt x="230" y="228"/>
                  <a:pt x="230" y="228"/>
                </a:cubicBezTo>
                <a:cubicBezTo>
                  <a:pt x="230" y="229"/>
                  <a:pt x="230" y="229"/>
                  <a:pt x="230" y="229"/>
                </a:cubicBezTo>
                <a:cubicBezTo>
                  <a:pt x="229" y="229"/>
                  <a:pt x="229" y="229"/>
                  <a:pt x="229" y="229"/>
                </a:cubicBezTo>
                <a:cubicBezTo>
                  <a:pt x="229" y="227"/>
                  <a:pt x="229" y="227"/>
                  <a:pt x="229" y="227"/>
                </a:cubicBezTo>
                <a:lnTo>
                  <a:pt x="230" y="227"/>
                </a:lnTo>
                <a:close/>
                <a:moveTo>
                  <a:pt x="226" y="222"/>
                </a:moveTo>
                <a:cubicBezTo>
                  <a:pt x="225" y="222"/>
                  <a:pt x="225" y="222"/>
                  <a:pt x="225" y="222"/>
                </a:cubicBezTo>
                <a:cubicBezTo>
                  <a:pt x="225" y="221"/>
                  <a:pt x="225" y="221"/>
                  <a:pt x="225" y="221"/>
                </a:cubicBezTo>
                <a:cubicBezTo>
                  <a:pt x="226" y="221"/>
                  <a:pt x="226" y="221"/>
                  <a:pt x="226" y="222"/>
                </a:cubicBezTo>
                <a:close/>
                <a:moveTo>
                  <a:pt x="222" y="225"/>
                </a:moveTo>
                <a:cubicBezTo>
                  <a:pt x="222" y="226"/>
                  <a:pt x="221" y="226"/>
                  <a:pt x="221" y="227"/>
                </a:cubicBezTo>
                <a:cubicBezTo>
                  <a:pt x="220" y="227"/>
                  <a:pt x="220" y="227"/>
                  <a:pt x="219" y="227"/>
                </a:cubicBezTo>
                <a:cubicBezTo>
                  <a:pt x="219" y="225"/>
                  <a:pt x="219" y="225"/>
                  <a:pt x="219" y="225"/>
                </a:cubicBezTo>
                <a:cubicBezTo>
                  <a:pt x="220" y="225"/>
                  <a:pt x="220" y="225"/>
                  <a:pt x="221" y="225"/>
                </a:cubicBezTo>
                <a:lnTo>
                  <a:pt x="222" y="225"/>
                </a:lnTo>
                <a:close/>
                <a:moveTo>
                  <a:pt x="219" y="188"/>
                </a:moveTo>
                <a:cubicBezTo>
                  <a:pt x="218" y="188"/>
                  <a:pt x="218" y="189"/>
                  <a:pt x="218" y="189"/>
                </a:cubicBezTo>
                <a:cubicBezTo>
                  <a:pt x="218" y="189"/>
                  <a:pt x="218" y="189"/>
                  <a:pt x="217" y="189"/>
                </a:cubicBezTo>
                <a:cubicBezTo>
                  <a:pt x="218" y="188"/>
                  <a:pt x="218" y="188"/>
                  <a:pt x="218" y="188"/>
                </a:cubicBezTo>
                <a:lnTo>
                  <a:pt x="219" y="188"/>
                </a:lnTo>
                <a:close/>
                <a:moveTo>
                  <a:pt x="215" y="258"/>
                </a:moveTo>
                <a:cubicBezTo>
                  <a:pt x="214" y="258"/>
                  <a:pt x="213" y="259"/>
                  <a:pt x="213" y="259"/>
                </a:cubicBezTo>
                <a:cubicBezTo>
                  <a:pt x="212" y="258"/>
                  <a:pt x="213" y="251"/>
                  <a:pt x="215" y="250"/>
                </a:cubicBezTo>
                <a:cubicBezTo>
                  <a:pt x="215" y="250"/>
                  <a:pt x="215" y="250"/>
                  <a:pt x="215" y="250"/>
                </a:cubicBezTo>
                <a:cubicBezTo>
                  <a:pt x="215" y="250"/>
                  <a:pt x="215" y="250"/>
                  <a:pt x="215" y="250"/>
                </a:cubicBezTo>
                <a:cubicBezTo>
                  <a:pt x="215" y="251"/>
                  <a:pt x="216" y="252"/>
                  <a:pt x="216" y="254"/>
                </a:cubicBezTo>
                <a:cubicBezTo>
                  <a:pt x="215" y="255"/>
                  <a:pt x="214" y="256"/>
                  <a:pt x="215" y="258"/>
                </a:cubicBezTo>
                <a:close/>
                <a:moveTo>
                  <a:pt x="212" y="241"/>
                </a:moveTo>
                <a:cubicBezTo>
                  <a:pt x="212" y="240"/>
                  <a:pt x="212" y="240"/>
                  <a:pt x="212" y="240"/>
                </a:cubicBezTo>
                <a:cubicBezTo>
                  <a:pt x="212" y="240"/>
                  <a:pt x="212" y="240"/>
                  <a:pt x="212" y="240"/>
                </a:cubicBezTo>
                <a:cubicBezTo>
                  <a:pt x="212" y="241"/>
                  <a:pt x="212" y="241"/>
                  <a:pt x="212" y="241"/>
                </a:cubicBezTo>
                <a:close/>
                <a:moveTo>
                  <a:pt x="214" y="237"/>
                </a:moveTo>
                <a:cubicBezTo>
                  <a:pt x="213" y="237"/>
                  <a:pt x="213" y="237"/>
                  <a:pt x="212" y="237"/>
                </a:cubicBezTo>
                <a:cubicBezTo>
                  <a:pt x="212" y="236"/>
                  <a:pt x="212" y="236"/>
                  <a:pt x="212" y="236"/>
                </a:cubicBezTo>
                <a:cubicBezTo>
                  <a:pt x="212" y="233"/>
                  <a:pt x="214" y="233"/>
                  <a:pt x="214" y="231"/>
                </a:cubicBezTo>
                <a:cubicBezTo>
                  <a:pt x="215" y="231"/>
                  <a:pt x="215" y="231"/>
                  <a:pt x="216" y="232"/>
                </a:cubicBezTo>
                <a:cubicBezTo>
                  <a:pt x="216" y="235"/>
                  <a:pt x="215" y="235"/>
                  <a:pt x="214" y="237"/>
                </a:cubicBezTo>
                <a:close/>
                <a:moveTo>
                  <a:pt x="212" y="231"/>
                </a:moveTo>
                <a:cubicBezTo>
                  <a:pt x="212" y="230"/>
                  <a:pt x="212" y="230"/>
                  <a:pt x="212" y="230"/>
                </a:cubicBezTo>
                <a:cubicBezTo>
                  <a:pt x="213" y="230"/>
                  <a:pt x="213" y="230"/>
                  <a:pt x="213" y="230"/>
                </a:cubicBezTo>
                <a:cubicBezTo>
                  <a:pt x="213" y="230"/>
                  <a:pt x="213" y="231"/>
                  <a:pt x="213" y="231"/>
                </a:cubicBezTo>
                <a:lnTo>
                  <a:pt x="212" y="231"/>
                </a:lnTo>
                <a:close/>
                <a:moveTo>
                  <a:pt x="215" y="225"/>
                </a:moveTo>
                <a:cubicBezTo>
                  <a:pt x="215" y="225"/>
                  <a:pt x="215" y="225"/>
                  <a:pt x="215" y="225"/>
                </a:cubicBezTo>
                <a:cubicBezTo>
                  <a:pt x="215" y="225"/>
                  <a:pt x="215" y="225"/>
                  <a:pt x="215" y="225"/>
                </a:cubicBezTo>
                <a:cubicBezTo>
                  <a:pt x="215" y="226"/>
                  <a:pt x="215" y="226"/>
                  <a:pt x="215" y="226"/>
                </a:cubicBezTo>
                <a:cubicBezTo>
                  <a:pt x="215" y="226"/>
                  <a:pt x="215" y="225"/>
                  <a:pt x="215" y="225"/>
                </a:cubicBezTo>
                <a:close/>
                <a:moveTo>
                  <a:pt x="216" y="228"/>
                </a:moveTo>
                <a:cubicBezTo>
                  <a:pt x="216" y="228"/>
                  <a:pt x="216" y="228"/>
                  <a:pt x="216" y="228"/>
                </a:cubicBezTo>
                <a:cubicBezTo>
                  <a:pt x="217" y="227"/>
                  <a:pt x="216" y="228"/>
                  <a:pt x="217" y="227"/>
                </a:cubicBezTo>
                <a:cubicBezTo>
                  <a:pt x="217" y="227"/>
                  <a:pt x="217" y="227"/>
                  <a:pt x="217" y="227"/>
                </a:cubicBezTo>
                <a:cubicBezTo>
                  <a:pt x="217" y="227"/>
                  <a:pt x="217" y="227"/>
                  <a:pt x="217" y="227"/>
                </a:cubicBezTo>
                <a:cubicBezTo>
                  <a:pt x="217" y="229"/>
                  <a:pt x="217" y="229"/>
                  <a:pt x="217" y="229"/>
                </a:cubicBezTo>
                <a:cubicBezTo>
                  <a:pt x="217" y="229"/>
                  <a:pt x="217" y="229"/>
                  <a:pt x="216" y="228"/>
                </a:cubicBezTo>
                <a:cubicBezTo>
                  <a:pt x="216" y="228"/>
                  <a:pt x="216" y="228"/>
                  <a:pt x="216" y="228"/>
                </a:cubicBezTo>
                <a:close/>
                <a:moveTo>
                  <a:pt x="211" y="242"/>
                </a:moveTo>
                <a:cubicBezTo>
                  <a:pt x="211" y="243"/>
                  <a:pt x="211" y="244"/>
                  <a:pt x="211" y="244"/>
                </a:cubicBezTo>
                <a:cubicBezTo>
                  <a:pt x="211" y="244"/>
                  <a:pt x="210" y="244"/>
                  <a:pt x="208" y="244"/>
                </a:cubicBezTo>
                <a:cubicBezTo>
                  <a:pt x="208" y="243"/>
                  <a:pt x="208" y="243"/>
                  <a:pt x="208" y="243"/>
                </a:cubicBezTo>
                <a:cubicBezTo>
                  <a:pt x="210" y="243"/>
                  <a:pt x="210" y="243"/>
                  <a:pt x="210" y="241"/>
                </a:cubicBezTo>
                <a:cubicBezTo>
                  <a:pt x="211" y="241"/>
                  <a:pt x="211" y="241"/>
                  <a:pt x="211" y="241"/>
                </a:cubicBezTo>
                <a:cubicBezTo>
                  <a:pt x="211" y="241"/>
                  <a:pt x="211" y="242"/>
                  <a:pt x="211" y="242"/>
                </a:cubicBezTo>
                <a:close/>
                <a:moveTo>
                  <a:pt x="205" y="251"/>
                </a:moveTo>
                <a:cubicBezTo>
                  <a:pt x="205" y="250"/>
                  <a:pt x="205" y="250"/>
                  <a:pt x="205" y="249"/>
                </a:cubicBezTo>
                <a:cubicBezTo>
                  <a:pt x="205" y="248"/>
                  <a:pt x="206" y="247"/>
                  <a:pt x="207" y="246"/>
                </a:cubicBezTo>
                <a:cubicBezTo>
                  <a:pt x="207" y="246"/>
                  <a:pt x="208" y="246"/>
                  <a:pt x="208" y="245"/>
                </a:cubicBezTo>
                <a:cubicBezTo>
                  <a:pt x="209" y="245"/>
                  <a:pt x="209" y="245"/>
                  <a:pt x="209" y="245"/>
                </a:cubicBezTo>
                <a:cubicBezTo>
                  <a:pt x="208" y="247"/>
                  <a:pt x="208" y="249"/>
                  <a:pt x="207" y="250"/>
                </a:cubicBezTo>
                <a:cubicBezTo>
                  <a:pt x="206" y="251"/>
                  <a:pt x="206" y="251"/>
                  <a:pt x="205" y="251"/>
                </a:cubicBezTo>
                <a:close/>
                <a:moveTo>
                  <a:pt x="214" y="290"/>
                </a:moveTo>
                <a:cubicBezTo>
                  <a:pt x="214" y="290"/>
                  <a:pt x="214" y="290"/>
                  <a:pt x="214" y="290"/>
                </a:cubicBezTo>
                <a:cubicBezTo>
                  <a:pt x="214" y="289"/>
                  <a:pt x="214" y="289"/>
                  <a:pt x="214" y="289"/>
                </a:cubicBezTo>
                <a:cubicBezTo>
                  <a:pt x="214" y="290"/>
                  <a:pt x="214" y="290"/>
                  <a:pt x="214" y="290"/>
                </a:cubicBezTo>
                <a:close/>
                <a:moveTo>
                  <a:pt x="221" y="257"/>
                </a:moveTo>
                <a:cubicBezTo>
                  <a:pt x="220" y="257"/>
                  <a:pt x="220" y="257"/>
                  <a:pt x="220" y="257"/>
                </a:cubicBezTo>
                <a:cubicBezTo>
                  <a:pt x="220" y="258"/>
                  <a:pt x="220" y="259"/>
                  <a:pt x="220" y="260"/>
                </a:cubicBezTo>
                <a:cubicBezTo>
                  <a:pt x="219" y="260"/>
                  <a:pt x="219" y="261"/>
                  <a:pt x="218" y="261"/>
                </a:cubicBezTo>
                <a:cubicBezTo>
                  <a:pt x="218" y="263"/>
                  <a:pt x="218" y="263"/>
                  <a:pt x="218" y="263"/>
                </a:cubicBezTo>
                <a:cubicBezTo>
                  <a:pt x="218" y="264"/>
                  <a:pt x="215" y="267"/>
                  <a:pt x="217" y="268"/>
                </a:cubicBezTo>
                <a:cubicBezTo>
                  <a:pt x="217" y="271"/>
                  <a:pt x="214" y="271"/>
                  <a:pt x="214" y="274"/>
                </a:cubicBezTo>
                <a:cubicBezTo>
                  <a:pt x="214" y="275"/>
                  <a:pt x="214" y="275"/>
                  <a:pt x="214" y="276"/>
                </a:cubicBezTo>
                <a:cubicBezTo>
                  <a:pt x="214" y="276"/>
                  <a:pt x="213" y="277"/>
                  <a:pt x="213" y="277"/>
                </a:cubicBezTo>
                <a:cubicBezTo>
                  <a:pt x="212" y="279"/>
                  <a:pt x="213" y="283"/>
                  <a:pt x="212" y="284"/>
                </a:cubicBezTo>
                <a:cubicBezTo>
                  <a:pt x="212" y="286"/>
                  <a:pt x="210" y="287"/>
                  <a:pt x="210" y="289"/>
                </a:cubicBezTo>
                <a:cubicBezTo>
                  <a:pt x="209" y="291"/>
                  <a:pt x="210" y="291"/>
                  <a:pt x="210" y="293"/>
                </a:cubicBezTo>
                <a:cubicBezTo>
                  <a:pt x="210" y="293"/>
                  <a:pt x="209" y="293"/>
                  <a:pt x="209" y="294"/>
                </a:cubicBezTo>
                <a:cubicBezTo>
                  <a:pt x="209" y="296"/>
                  <a:pt x="208" y="297"/>
                  <a:pt x="208" y="299"/>
                </a:cubicBezTo>
                <a:cubicBezTo>
                  <a:pt x="208" y="299"/>
                  <a:pt x="208" y="299"/>
                  <a:pt x="208" y="299"/>
                </a:cubicBezTo>
                <a:cubicBezTo>
                  <a:pt x="208" y="300"/>
                  <a:pt x="208" y="300"/>
                  <a:pt x="208" y="300"/>
                </a:cubicBezTo>
                <a:cubicBezTo>
                  <a:pt x="207" y="299"/>
                  <a:pt x="207" y="300"/>
                  <a:pt x="207" y="299"/>
                </a:cubicBezTo>
                <a:cubicBezTo>
                  <a:pt x="207" y="298"/>
                  <a:pt x="207" y="298"/>
                  <a:pt x="208" y="298"/>
                </a:cubicBezTo>
                <a:cubicBezTo>
                  <a:pt x="208" y="296"/>
                  <a:pt x="206" y="294"/>
                  <a:pt x="207" y="292"/>
                </a:cubicBezTo>
                <a:cubicBezTo>
                  <a:pt x="207" y="292"/>
                  <a:pt x="208" y="291"/>
                  <a:pt x="208" y="290"/>
                </a:cubicBezTo>
                <a:cubicBezTo>
                  <a:pt x="209" y="288"/>
                  <a:pt x="207" y="287"/>
                  <a:pt x="208" y="285"/>
                </a:cubicBezTo>
                <a:cubicBezTo>
                  <a:pt x="209" y="283"/>
                  <a:pt x="211" y="281"/>
                  <a:pt x="211" y="279"/>
                </a:cubicBezTo>
                <a:cubicBezTo>
                  <a:pt x="212" y="277"/>
                  <a:pt x="211" y="276"/>
                  <a:pt x="212" y="273"/>
                </a:cubicBezTo>
                <a:cubicBezTo>
                  <a:pt x="212" y="272"/>
                  <a:pt x="214" y="271"/>
                  <a:pt x="214" y="269"/>
                </a:cubicBezTo>
                <a:cubicBezTo>
                  <a:pt x="214" y="266"/>
                  <a:pt x="214" y="266"/>
                  <a:pt x="214" y="266"/>
                </a:cubicBezTo>
                <a:cubicBezTo>
                  <a:pt x="214" y="264"/>
                  <a:pt x="216" y="263"/>
                  <a:pt x="217" y="262"/>
                </a:cubicBezTo>
                <a:cubicBezTo>
                  <a:pt x="217" y="260"/>
                  <a:pt x="217" y="259"/>
                  <a:pt x="217" y="258"/>
                </a:cubicBezTo>
                <a:cubicBezTo>
                  <a:pt x="218" y="257"/>
                  <a:pt x="220" y="255"/>
                  <a:pt x="220" y="254"/>
                </a:cubicBezTo>
                <a:cubicBezTo>
                  <a:pt x="221" y="254"/>
                  <a:pt x="221" y="254"/>
                  <a:pt x="221" y="254"/>
                </a:cubicBezTo>
                <a:cubicBezTo>
                  <a:pt x="221" y="255"/>
                  <a:pt x="221" y="256"/>
                  <a:pt x="221" y="257"/>
                </a:cubicBezTo>
                <a:close/>
                <a:moveTo>
                  <a:pt x="220" y="241"/>
                </a:moveTo>
                <a:cubicBezTo>
                  <a:pt x="220" y="242"/>
                  <a:pt x="220" y="244"/>
                  <a:pt x="219" y="246"/>
                </a:cubicBezTo>
                <a:cubicBezTo>
                  <a:pt x="219" y="247"/>
                  <a:pt x="219" y="247"/>
                  <a:pt x="217" y="247"/>
                </a:cubicBezTo>
                <a:cubicBezTo>
                  <a:pt x="217" y="249"/>
                  <a:pt x="217" y="248"/>
                  <a:pt x="216" y="250"/>
                </a:cubicBezTo>
                <a:cubicBezTo>
                  <a:pt x="216" y="250"/>
                  <a:pt x="216" y="250"/>
                  <a:pt x="216" y="250"/>
                </a:cubicBezTo>
                <a:cubicBezTo>
                  <a:pt x="216" y="246"/>
                  <a:pt x="217" y="247"/>
                  <a:pt x="217" y="245"/>
                </a:cubicBezTo>
                <a:cubicBezTo>
                  <a:pt x="217" y="244"/>
                  <a:pt x="217" y="243"/>
                  <a:pt x="217" y="243"/>
                </a:cubicBezTo>
                <a:cubicBezTo>
                  <a:pt x="218" y="243"/>
                  <a:pt x="218" y="243"/>
                  <a:pt x="218" y="243"/>
                </a:cubicBezTo>
                <a:cubicBezTo>
                  <a:pt x="219" y="241"/>
                  <a:pt x="218" y="240"/>
                  <a:pt x="219" y="238"/>
                </a:cubicBezTo>
                <a:cubicBezTo>
                  <a:pt x="219" y="238"/>
                  <a:pt x="221" y="237"/>
                  <a:pt x="221" y="237"/>
                </a:cubicBezTo>
                <a:cubicBezTo>
                  <a:pt x="221" y="237"/>
                  <a:pt x="220" y="236"/>
                  <a:pt x="220" y="236"/>
                </a:cubicBezTo>
                <a:cubicBezTo>
                  <a:pt x="221" y="234"/>
                  <a:pt x="222" y="232"/>
                  <a:pt x="223" y="231"/>
                </a:cubicBezTo>
                <a:cubicBezTo>
                  <a:pt x="224" y="230"/>
                  <a:pt x="224" y="231"/>
                  <a:pt x="224" y="232"/>
                </a:cubicBezTo>
                <a:cubicBezTo>
                  <a:pt x="224" y="234"/>
                  <a:pt x="222" y="238"/>
                  <a:pt x="221" y="239"/>
                </a:cubicBezTo>
                <a:cubicBezTo>
                  <a:pt x="221" y="240"/>
                  <a:pt x="221" y="240"/>
                  <a:pt x="221" y="240"/>
                </a:cubicBezTo>
                <a:cubicBezTo>
                  <a:pt x="221" y="241"/>
                  <a:pt x="221" y="241"/>
                  <a:pt x="220" y="241"/>
                </a:cubicBezTo>
                <a:close/>
                <a:moveTo>
                  <a:pt x="222" y="250"/>
                </a:moveTo>
                <a:cubicBezTo>
                  <a:pt x="222" y="250"/>
                  <a:pt x="222" y="249"/>
                  <a:pt x="223" y="248"/>
                </a:cubicBezTo>
                <a:cubicBezTo>
                  <a:pt x="223" y="248"/>
                  <a:pt x="223" y="248"/>
                  <a:pt x="223" y="248"/>
                </a:cubicBezTo>
                <a:cubicBezTo>
                  <a:pt x="223" y="249"/>
                  <a:pt x="223" y="249"/>
                  <a:pt x="222" y="250"/>
                </a:cubicBezTo>
                <a:close/>
                <a:moveTo>
                  <a:pt x="230" y="244"/>
                </a:moveTo>
                <a:cubicBezTo>
                  <a:pt x="230" y="243"/>
                  <a:pt x="230" y="243"/>
                  <a:pt x="230" y="243"/>
                </a:cubicBezTo>
                <a:cubicBezTo>
                  <a:pt x="230" y="243"/>
                  <a:pt x="230" y="243"/>
                  <a:pt x="230" y="243"/>
                </a:cubicBezTo>
                <a:cubicBezTo>
                  <a:pt x="231" y="244"/>
                  <a:pt x="231" y="244"/>
                  <a:pt x="231" y="244"/>
                </a:cubicBezTo>
                <a:cubicBezTo>
                  <a:pt x="231" y="244"/>
                  <a:pt x="230" y="244"/>
                  <a:pt x="230" y="244"/>
                </a:cubicBezTo>
                <a:close/>
                <a:moveTo>
                  <a:pt x="229" y="234"/>
                </a:moveTo>
                <a:cubicBezTo>
                  <a:pt x="228" y="236"/>
                  <a:pt x="228" y="241"/>
                  <a:pt x="227" y="242"/>
                </a:cubicBezTo>
                <a:cubicBezTo>
                  <a:pt x="227" y="243"/>
                  <a:pt x="226" y="243"/>
                  <a:pt x="226" y="243"/>
                </a:cubicBezTo>
                <a:cubicBezTo>
                  <a:pt x="225" y="244"/>
                  <a:pt x="225" y="245"/>
                  <a:pt x="224" y="247"/>
                </a:cubicBezTo>
                <a:cubicBezTo>
                  <a:pt x="223" y="247"/>
                  <a:pt x="223" y="247"/>
                  <a:pt x="223" y="247"/>
                </a:cubicBezTo>
                <a:cubicBezTo>
                  <a:pt x="223" y="247"/>
                  <a:pt x="223" y="247"/>
                  <a:pt x="223" y="247"/>
                </a:cubicBezTo>
                <a:cubicBezTo>
                  <a:pt x="223" y="247"/>
                  <a:pt x="223" y="247"/>
                  <a:pt x="223" y="247"/>
                </a:cubicBezTo>
                <a:cubicBezTo>
                  <a:pt x="223" y="244"/>
                  <a:pt x="229" y="231"/>
                  <a:pt x="231" y="230"/>
                </a:cubicBezTo>
                <a:cubicBezTo>
                  <a:pt x="231" y="230"/>
                  <a:pt x="231" y="230"/>
                  <a:pt x="231" y="230"/>
                </a:cubicBezTo>
                <a:cubicBezTo>
                  <a:pt x="231" y="230"/>
                  <a:pt x="231" y="230"/>
                  <a:pt x="231" y="230"/>
                </a:cubicBezTo>
                <a:cubicBezTo>
                  <a:pt x="232" y="230"/>
                  <a:pt x="231" y="230"/>
                  <a:pt x="232" y="231"/>
                </a:cubicBezTo>
                <a:cubicBezTo>
                  <a:pt x="232" y="233"/>
                  <a:pt x="230" y="233"/>
                  <a:pt x="229" y="234"/>
                </a:cubicBezTo>
                <a:close/>
                <a:moveTo>
                  <a:pt x="232" y="242"/>
                </a:moveTo>
                <a:cubicBezTo>
                  <a:pt x="232" y="242"/>
                  <a:pt x="232" y="242"/>
                  <a:pt x="232" y="242"/>
                </a:cubicBezTo>
                <a:cubicBezTo>
                  <a:pt x="232" y="241"/>
                  <a:pt x="232" y="241"/>
                  <a:pt x="232" y="241"/>
                </a:cubicBezTo>
                <a:cubicBezTo>
                  <a:pt x="232" y="241"/>
                  <a:pt x="232" y="241"/>
                  <a:pt x="232" y="241"/>
                </a:cubicBezTo>
                <a:lnTo>
                  <a:pt x="232" y="242"/>
                </a:lnTo>
                <a:close/>
                <a:moveTo>
                  <a:pt x="233" y="228"/>
                </a:moveTo>
                <a:cubicBezTo>
                  <a:pt x="233" y="227"/>
                  <a:pt x="233" y="227"/>
                  <a:pt x="233" y="227"/>
                </a:cubicBezTo>
                <a:cubicBezTo>
                  <a:pt x="233" y="227"/>
                  <a:pt x="233" y="227"/>
                  <a:pt x="233" y="228"/>
                </a:cubicBezTo>
                <a:close/>
                <a:moveTo>
                  <a:pt x="239" y="225"/>
                </a:moveTo>
                <a:cubicBezTo>
                  <a:pt x="239" y="225"/>
                  <a:pt x="239" y="225"/>
                  <a:pt x="239" y="225"/>
                </a:cubicBezTo>
                <a:cubicBezTo>
                  <a:pt x="239" y="224"/>
                  <a:pt x="239" y="224"/>
                  <a:pt x="239" y="224"/>
                </a:cubicBezTo>
                <a:cubicBezTo>
                  <a:pt x="239" y="224"/>
                  <a:pt x="239" y="224"/>
                  <a:pt x="239" y="223"/>
                </a:cubicBezTo>
                <a:cubicBezTo>
                  <a:pt x="239" y="223"/>
                  <a:pt x="239" y="223"/>
                  <a:pt x="239" y="223"/>
                </a:cubicBezTo>
                <a:cubicBezTo>
                  <a:pt x="240" y="223"/>
                  <a:pt x="240" y="223"/>
                  <a:pt x="240" y="223"/>
                </a:cubicBezTo>
                <a:cubicBezTo>
                  <a:pt x="240" y="223"/>
                  <a:pt x="240" y="224"/>
                  <a:pt x="239" y="225"/>
                </a:cubicBezTo>
                <a:close/>
                <a:moveTo>
                  <a:pt x="238" y="222"/>
                </a:moveTo>
                <a:cubicBezTo>
                  <a:pt x="237" y="222"/>
                  <a:pt x="237" y="223"/>
                  <a:pt x="236" y="223"/>
                </a:cubicBezTo>
                <a:cubicBezTo>
                  <a:pt x="236" y="224"/>
                  <a:pt x="236" y="225"/>
                  <a:pt x="236" y="226"/>
                </a:cubicBezTo>
                <a:cubicBezTo>
                  <a:pt x="235" y="226"/>
                  <a:pt x="235" y="226"/>
                  <a:pt x="235" y="226"/>
                </a:cubicBezTo>
                <a:cubicBezTo>
                  <a:pt x="235" y="226"/>
                  <a:pt x="235" y="226"/>
                  <a:pt x="235" y="226"/>
                </a:cubicBezTo>
                <a:cubicBezTo>
                  <a:pt x="233" y="226"/>
                  <a:pt x="233" y="226"/>
                  <a:pt x="233" y="226"/>
                </a:cubicBezTo>
                <a:cubicBezTo>
                  <a:pt x="233" y="224"/>
                  <a:pt x="233" y="224"/>
                  <a:pt x="233" y="224"/>
                </a:cubicBezTo>
                <a:cubicBezTo>
                  <a:pt x="232" y="225"/>
                  <a:pt x="233" y="224"/>
                  <a:pt x="233" y="225"/>
                </a:cubicBezTo>
                <a:cubicBezTo>
                  <a:pt x="232" y="225"/>
                  <a:pt x="232" y="225"/>
                  <a:pt x="232" y="225"/>
                </a:cubicBezTo>
                <a:cubicBezTo>
                  <a:pt x="231" y="225"/>
                  <a:pt x="231" y="225"/>
                  <a:pt x="231" y="225"/>
                </a:cubicBezTo>
                <a:cubicBezTo>
                  <a:pt x="231" y="224"/>
                  <a:pt x="231" y="223"/>
                  <a:pt x="230" y="222"/>
                </a:cubicBezTo>
                <a:cubicBezTo>
                  <a:pt x="231" y="222"/>
                  <a:pt x="231" y="222"/>
                  <a:pt x="231" y="221"/>
                </a:cubicBezTo>
                <a:cubicBezTo>
                  <a:pt x="232" y="221"/>
                  <a:pt x="232" y="221"/>
                  <a:pt x="232" y="222"/>
                </a:cubicBezTo>
                <a:cubicBezTo>
                  <a:pt x="233" y="222"/>
                  <a:pt x="233" y="222"/>
                  <a:pt x="233" y="222"/>
                </a:cubicBezTo>
                <a:cubicBezTo>
                  <a:pt x="233" y="220"/>
                  <a:pt x="234" y="219"/>
                  <a:pt x="233" y="217"/>
                </a:cubicBezTo>
                <a:cubicBezTo>
                  <a:pt x="236" y="217"/>
                  <a:pt x="236" y="216"/>
                  <a:pt x="238" y="217"/>
                </a:cubicBezTo>
                <a:cubicBezTo>
                  <a:pt x="239" y="216"/>
                  <a:pt x="239" y="216"/>
                  <a:pt x="239" y="214"/>
                </a:cubicBezTo>
                <a:cubicBezTo>
                  <a:pt x="241" y="214"/>
                  <a:pt x="241" y="214"/>
                  <a:pt x="241" y="214"/>
                </a:cubicBezTo>
                <a:cubicBezTo>
                  <a:pt x="240" y="218"/>
                  <a:pt x="239" y="220"/>
                  <a:pt x="238" y="222"/>
                </a:cubicBezTo>
                <a:close/>
                <a:moveTo>
                  <a:pt x="240" y="151"/>
                </a:moveTo>
                <a:cubicBezTo>
                  <a:pt x="239" y="150"/>
                  <a:pt x="239" y="150"/>
                  <a:pt x="239" y="150"/>
                </a:cubicBezTo>
                <a:cubicBezTo>
                  <a:pt x="239" y="148"/>
                  <a:pt x="239" y="148"/>
                  <a:pt x="239" y="148"/>
                </a:cubicBezTo>
                <a:cubicBezTo>
                  <a:pt x="240" y="148"/>
                  <a:pt x="240" y="149"/>
                  <a:pt x="241" y="149"/>
                </a:cubicBezTo>
                <a:cubicBezTo>
                  <a:pt x="241" y="150"/>
                  <a:pt x="240" y="150"/>
                  <a:pt x="240" y="151"/>
                </a:cubicBezTo>
                <a:close/>
                <a:moveTo>
                  <a:pt x="241" y="148"/>
                </a:moveTo>
                <a:cubicBezTo>
                  <a:pt x="241" y="147"/>
                  <a:pt x="241" y="147"/>
                  <a:pt x="241" y="146"/>
                </a:cubicBezTo>
                <a:cubicBezTo>
                  <a:pt x="242" y="146"/>
                  <a:pt x="242" y="146"/>
                  <a:pt x="242" y="146"/>
                </a:cubicBezTo>
                <a:cubicBezTo>
                  <a:pt x="242" y="147"/>
                  <a:pt x="242" y="147"/>
                  <a:pt x="241" y="148"/>
                </a:cubicBezTo>
                <a:close/>
                <a:moveTo>
                  <a:pt x="243" y="213"/>
                </a:moveTo>
                <a:cubicBezTo>
                  <a:pt x="242" y="213"/>
                  <a:pt x="242" y="213"/>
                  <a:pt x="242" y="213"/>
                </a:cubicBezTo>
                <a:cubicBezTo>
                  <a:pt x="241" y="212"/>
                  <a:pt x="241" y="209"/>
                  <a:pt x="241" y="209"/>
                </a:cubicBezTo>
                <a:cubicBezTo>
                  <a:pt x="241" y="208"/>
                  <a:pt x="241" y="208"/>
                  <a:pt x="241" y="208"/>
                </a:cubicBezTo>
                <a:cubicBezTo>
                  <a:pt x="242" y="208"/>
                  <a:pt x="242" y="208"/>
                  <a:pt x="242" y="207"/>
                </a:cubicBezTo>
                <a:cubicBezTo>
                  <a:pt x="244" y="208"/>
                  <a:pt x="244" y="208"/>
                  <a:pt x="245" y="210"/>
                </a:cubicBezTo>
                <a:cubicBezTo>
                  <a:pt x="245" y="212"/>
                  <a:pt x="244" y="212"/>
                  <a:pt x="243" y="213"/>
                </a:cubicBezTo>
                <a:close/>
                <a:moveTo>
                  <a:pt x="245" y="204"/>
                </a:moveTo>
                <a:cubicBezTo>
                  <a:pt x="245" y="204"/>
                  <a:pt x="245" y="204"/>
                  <a:pt x="245" y="204"/>
                </a:cubicBezTo>
                <a:cubicBezTo>
                  <a:pt x="245" y="203"/>
                  <a:pt x="245" y="203"/>
                  <a:pt x="245" y="203"/>
                </a:cubicBezTo>
                <a:cubicBezTo>
                  <a:pt x="245" y="202"/>
                  <a:pt x="245" y="202"/>
                  <a:pt x="245" y="202"/>
                </a:cubicBezTo>
                <a:cubicBezTo>
                  <a:pt x="246" y="202"/>
                  <a:pt x="246" y="202"/>
                  <a:pt x="246" y="202"/>
                </a:cubicBezTo>
                <a:cubicBezTo>
                  <a:pt x="245" y="203"/>
                  <a:pt x="245" y="203"/>
                  <a:pt x="245" y="204"/>
                </a:cubicBezTo>
                <a:close/>
                <a:moveTo>
                  <a:pt x="250" y="203"/>
                </a:moveTo>
                <a:cubicBezTo>
                  <a:pt x="249" y="204"/>
                  <a:pt x="248" y="205"/>
                  <a:pt x="247" y="206"/>
                </a:cubicBezTo>
                <a:cubicBezTo>
                  <a:pt x="247" y="205"/>
                  <a:pt x="247" y="205"/>
                  <a:pt x="246" y="204"/>
                </a:cubicBezTo>
                <a:cubicBezTo>
                  <a:pt x="246" y="204"/>
                  <a:pt x="246" y="204"/>
                  <a:pt x="246" y="204"/>
                </a:cubicBezTo>
                <a:cubicBezTo>
                  <a:pt x="246" y="204"/>
                  <a:pt x="246" y="204"/>
                  <a:pt x="246" y="204"/>
                </a:cubicBezTo>
                <a:cubicBezTo>
                  <a:pt x="247" y="203"/>
                  <a:pt x="247" y="203"/>
                  <a:pt x="248" y="202"/>
                </a:cubicBezTo>
                <a:cubicBezTo>
                  <a:pt x="249" y="202"/>
                  <a:pt x="249" y="202"/>
                  <a:pt x="250" y="202"/>
                </a:cubicBezTo>
                <a:lnTo>
                  <a:pt x="250" y="203"/>
                </a:lnTo>
                <a:close/>
                <a:moveTo>
                  <a:pt x="252" y="200"/>
                </a:moveTo>
                <a:cubicBezTo>
                  <a:pt x="249" y="200"/>
                  <a:pt x="249" y="200"/>
                  <a:pt x="249" y="200"/>
                </a:cubicBezTo>
                <a:cubicBezTo>
                  <a:pt x="249" y="200"/>
                  <a:pt x="249" y="200"/>
                  <a:pt x="250" y="200"/>
                </a:cubicBezTo>
                <a:cubicBezTo>
                  <a:pt x="250" y="199"/>
                  <a:pt x="251" y="199"/>
                  <a:pt x="251" y="198"/>
                </a:cubicBezTo>
                <a:cubicBezTo>
                  <a:pt x="252" y="198"/>
                  <a:pt x="252" y="198"/>
                  <a:pt x="252" y="198"/>
                </a:cubicBezTo>
                <a:cubicBezTo>
                  <a:pt x="252" y="199"/>
                  <a:pt x="252" y="199"/>
                  <a:pt x="252" y="199"/>
                </a:cubicBezTo>
                <a:lnTo>
                  <a:pt x="252" y="200"/>
                </a:lnTo>
                <a:close/>
                <a:moveTo>
                  <a:pt x="253" y="191"/>
                </a:moveTo>
                <a:cubicBezTo>
                  <a:pt x="252" y="191"/>
                  <a:pt x="252" y="191"/>
                  <a:pt x="252" y="191"/>
                </a:cubicBezTo>
                <a:cubicBezTo>
                  <a:pt x="252" y="190"/>
                  <a:pt x="252" y="190"/>
                  <a:pt x="252" y="190"/>
                </a:cubicBezTo>
                <a:cubicBezTo>
                  <a:pt x="252" y="190"/>
                  <a:pt x="252" y="190"/>
                  <a:pt x="252" y="190"/>
                </a:cubicBezTo>
                <a:cubicBezTo>
                  <a:pt x="253" y="189"/>
                  <a:pt x="253" y="190"/>
                  <a:pt x="253" y="189"/>
                </a:cubicBezTo>
                <a:cubicBezTo>
                  <a:pt x="253" y="189"/>
                  <a:pt x="253" y="189"/>
                  <a:pt x="253" y="189"/>
                </a:cubicBezTo>
                <a:cubicBezTo>
                  <a:pt x="254" y="189"/>
                  <a:pt x="254" y="189"/>
                  <a:pt x="254" y="189"/>
                </a:cubicBezTo>
                <a:cubicBezTo>
                  <a:pt x="254" y="190"/>
                  <a:pt x="254" y="189"/>
                  <a:pt x="253" y="191"/>
                </a:cubicBezTo>
                <a:close/>
                <a:moveTo>
                  <a:pt x="254" y="193"/>
                </a:moveTo>
                <a:cubicBezTo>
                  <a:pt x="254" y="193"/>
                  <a:pt x="254" y="193"/>
                  <a:pt x="254" y="193"/>
                </a:cubicBezTo>
                <a:cubicBezTo>
                  <a:pt x="254" y="193"/>
                  <a:pt x="254" y="193"/>
                  <a:pt x="254" y="193"/>
                </a:cubicBezTo>
                <a:cubicBezTo>
                  <a:pt x="254" y="192"/>
                  <a:pt x="254" y="192"/>
                  <a:pt x="254" y="192"/>
                </a:cubicBezTo>
                <a:cubicBezTo>
                  <a:pt x="255" y="192"/>
                  <a:pt x="255" y="192"/>
                  <a:pt x="255" y="192"/>
                </a:cubicBezTo>
                <a:cubicBezTo>
                  <a:pt x="254" y="193"/>
                  <a:pt x="254" y="193"/>
                  <a:pt x="254" y="193"/>
                </a:cubicBezTo>
                <a:close/>
                <a:moveTo>
                  <a:pt x="255" y="188"/>
                </a:moveTo>
                <a:cubicBezTo>
                  <a:pt x="254" y="188"/>
                  <a:pt x="254" y="187"/>
                  <a:pt x="254" y="188"/>
                </a:cubicBezTo>
                <a:cubicBezTo>
                  <a:pt x="253" y="188"/>
                  <a:pt x="253" y="188"/>
                  <a:pt x="253" y="188"/>
                </a:cubicBezTo>
                <a:cubicBezTo>
                  <a:pt x="253" y="187"/>
                  <a:pt x="254" y="186"/>
                  <a:pt x="255" y="185"/>
                </a:cubicBezTo>
                <a:cubicBezTo>
                  <a:pt x="255" y="185"/>
                  <a:pt x="255" y="185"/>
                  <a:pt x="255" y="185"/>
                </a:cubicBezTo>
                <a:cubicBezTo>
                  <a:pt x="255" y="185"/>
                  <a:pt x="255" y="185"/>
                  <a:pt x="255" y="185"/>
                </a:cubicBezTo>
                <a:cubicBezTo>
                  <a:pt x="255" y="186"/>
                  <a:pt x="255" y="186"/>
                  <a:pt x="255" y="188"/>
                </a:cubicBezTo>
                <a:close/>
                <a:moveTo>
                  <a:pt x="258" y="196"/>
                </a:moveTo>
                <a:cubicBezTo>
                  <a:pt x="256" y="196"/>
                  <a:pt x="256" y="196"/>
                  <a:pt x="256" y="196"/>
                </a:cubicBezTo>
                <a:cubicBezTo>
                  <a:pt x="256" y="195"/>
                  <a:pt x="256" y="195"/>
                  <a:pt x="256" y="195"/>
                </a:cubicBezTo>
                <a:cubicBezTo>
                  <a:pt x="256" y="195"/>
                  <a:pt x="256" y="195"/>
                  <a:pt x="256" y="195"/>
                </a:cubicBezTo>
                <a:cubicBezTo>
                  <a:pt x="256" y="194"/>
                  <a:pt x="256" y="194"/>
                  <a:pt x="256" y="193"/>
                </a:cubicBezTo>
                <a:cubicBezTo>
                  <a:pt x="257" y="194"/>
                  <a:pt x="257" y="194"/>
                  <a:pt x="258" y="194"/>
                </a:cubicBezTo>
                <a:cubicBezTo>
                  <a:pt x="258" y="195"/>
                  <a:pt x="258" y="195"/>
                  <a:pt x="258" y="196"/>
                </a:cubicBezTo>
                <a:close/>
                <a:moveTo>
                  <a:pt x="260" y="180"/>
                </a:moveTo>
                <a:cubicBezTo>
                  <a:pt x="259" y="180"/>
                  <a:pt x="258" y="180"/>
                  <a:pt x="257" y="180"/>
                </a:cubicBezTo>
                <a:cubicBezTo>
                  <a:pt x="257" y="179"/>
                  <a:pt x="257" y="179"/>
                  <a:pt x="258" y="178"/>
                </a:cubicBezTo>
                <a:cubicBezTo>
                  <a:pt x="258" y="178"/>
                  <a:pt x="258" y="178"/>
                  <a:pt x="258" y="178"/>
                </a:cubicBezTo>
                <a:cubicBezTo>
                  <a:pt x="258" y="178"/>
                  <a:pt x="258" y="178"/>
                  <a:pt x="258" y="178"/>
                </a:cubicBezTo>
                <a:cubicBezTo>
                  <a:pt x="259" y="179"/>
                  <a:pt x="259" y="179"/>
                  <a:pt x="260" y="179"/>
                </a:cubicBezTo>
                <a:lnTo>
                  <a:pt x="260" y="180"/>
                </a:lnTo>
                <a:close/>
                <a:moveTo>
                  <a:pt x="260" y="171"/>
                </a:moveTo>
                <a:cubicBezTo>
                  <a:pt x="260" y="170"/>
                  <a:pt x="260" y="170"/>
                  <a:pt x="260" y="169"/>
                </a:cubicBezTo>
                <a:cubicBezTo>
                  <a:pt x="260" y="169"/>
                  <a:pt x="260" y="169"/>
                  <a:pt x="260" y="169"/>
                </a:cubicBezTo>
                <a:cubicBezTo>
                  <a:pt x="261" y="169"/>
                  <a:pt x="261" y="169"/>
                  <a:pt x="261" y="169"/>
                </a:cubicBezTo>
                <a:cubicBezTo>
                  <a:pt x="261" y="170"/>
                  <a:pt x="261" y="170"/>
                  <a:pt x="260" y="171"/>
                </a:cubicBezTo>
                <a:close/>
                <a:moveTo>
                  <a:pt x="264" y="128"/>
                </a:moveTo>
                <a:cubicBezTo>
                  <a:pt x="265" y="128"/>
                  <a:pt x="265" y="128"/>
                  <a:pt x="265" y="128"/>
                </a:cubicBezTo>
                <a:cubicBezTo>
                  <a:pt x="265" y="128"/>
                  <a:pt x="265" y="128"/>
                  <a:pt x="265" y="128"/>
                </a:cubicBezTo>
                <a:cubicBezTo>
                  <a:pt x="265" y="128"/>
                  <a:pt x="265" y="129"/>
                  <a:pt x="265" y="130"/>
                </a:cubicBezTo>
                <a:cubicBezTo>
                  <a:pt x="264" y="130"/>
                  <a:pt x="264" y="130"/>
                  <a:pt x="264" y="130"/>
                </a:cubicBezTo>
                <a:cubicBezTo>
                  <a:pt x="264" y="129"/>
                  <a:pt x="264" y="129"/>
                  <a:pt x="264" y="128"/>
                </a:cubicBezTo>
                <a:close/>
                <a:moveTo>
                  <a:pt x="267" y="156"/>
                </a:moveTo>
                <a:cubicBezTo>
                  <a:pt x="267" y="157"/>
                  <a:pt x="266" y="158"/>
                  <a:pt x="266" y="159"/>
                </a:cubicBezTo>
                <a:cubicBezTo>
                  <a:pt x="265" y="159"/>
                  <a:pt x="265" y="159"/>
                  <a:pt x="265" y="159"/>
                </a:cubicBezTo>
                <a:cubicBezTo>
                  <a:pt x="264" y="159"/>
                  <a:pt x="264" y="159"/>
                  <a:pt x="264" y="158"/>
                </a:cubicBezTo>
                <a:cubicBezTo>
                  <a:pt x="264" y="157"/>
                  <a:pt x="265" y="157"/>
                  <a:pt x="265" y="156"/>
                </a:cubicBezTo>
                <a:cubicBezTo>
                  <a:pt x="266" y="156"/>
                  <a:pt x="266" y="156"/>
                  <a:pt x="266" y="156"/>
                </a:cubicBezTo>
                <a:lnTo>
                  <a:pt x="267" y="156"/>
                </a:lnTo>
                <a:close/>
                <a:moveTo>
                  <a:pt x="291" y="125"/>
                </a:moveTo>
                <a:cubicBezTo>
                  <a:pt x="291" y="125"/>
                  <a:pt x="291" y="125"/>
                  <a:pt x="291" y="125"/>
                </a:cubicBezTo>
                <a:cubicBezTo>
                  <a:pt x="291" y="125"/>
                  <a:pt x="291" y="125"/>
                  <a:pt x="291" y="125"/>
                </a:cubicBezTo>
                <a:cubicBezTo>
                  <a:pt x="290" y="123"/>
                  <a:pt x="289" y="122"/>
                  <a:pt x="290" y="119"/>
                </a:cubicBezTo>
                <a:cubicBezTo>
                  <a:pt x="291" y="119"/>
                  <a:pt x="291" y="119"/>
                  <a:pt x="292" y="118"/>
                </a:cubicBezTo>
                <a:cubicBezTo>
                  <a:pt x="292" y="119"/>
                  <a:pt x="292" y="119"/>
                  <a:pt x="293" y="119"/>
                </a:cubicBezTo>
                <a:cubicBezTo>
                  <a:pt x="293" y="121"/>
                  <a:pt x="292" y="123"/>
                  <a:pt x="291" y="125"/>
                </a:cubicBezTo>
                <a:close/>
                <a:moveTo>
                  <a:pt x="294" y="119"/>
                </a:moveTo>
                <a:cubicBezTo>
                  <a:pt x="293" y="119"/>
                  <a:pt x="293" y="119"/>
                  <a:pt x="293" y="119"/>
                </a:cubicBezTo>
                <a:cubicBezTo>
                  <a:pt x="293" y="118"/>
                  <a:pt x="293" y="118"/>
                  <a:pt x="294" y="118"/>
                </a:cubicBezTo>
                <a:cubicBezTo>
                  <a:pt x="294" y="117"/>
                  <a:pt x="294" y="117"/>
                  <a:pt x="294" y="117"/>
                </a:cubicBezTo>
                <a:cubicBezTo>
                  <a:pt x="294" y="117"/>
                  <a:pt x="295" y="117"/>
                  <a:pt x="295" y="117"/>
                </a:cubicBezTo>
                <a:cubicBezTo>
                  <a:pt x="295" y="119"/>
                  <a:pt x="295" y="118"/>
                  <a:pt x="294" y="119"/>
                </a:cubicBezTo>
                <a:close/>
                <a:moveTo>
                  <a:pt x="309" y="78"/>
                </a:moveTo>
                <a:cubicBezTo>
                  <a:pt x="309" y="78"/>
                  <a:pt x="309" y="78"/>
                  <a:pt x="310" y="78"/>
                </a:cubicBezTo>
                <a:cubicBezTo>
                  <a:pt x="310" y="79"/>
                  <a:pt x="310" y="79"/>
                  <a:pt x="310" y="80"/>
                </a:cubicBezTo>
                <a:cubicBezTo>
                  <a:pt x="310" y="80"/>
                  <a:pt x="310" y="80"/>
                  <a:pt x="310" y="80"/>
                </a:cubicBezTo>
                <a:cubicBezTo>
                  <a:pt x="309" y="80"/>
                  <a:pt x="309" y="80"/>
                  <a:pt x="308" y="79"/>
                </a:cubicBezTo>
                <a:cubicBezTo>
                  <a:pt x="308" y="78"/>
                  <a:pt x="308" y="78"/>
                  <a:pt x="309" y="78"/>
                </a:cubicBezTo>
                <a:close/>
                <a:moveTo>
                  <a:pt x="308" y="82"/>
                </a:moveTo>
                <a:cubicBezTo>
                  <a:pt x="308" y="82"/>
                  <a:pt x="308" y="82"/>
                  <a:pt x="308" y="82"/>
                </a:cubicBezTo>
                <a:cubicBezTo>
                  <a:pt x="307" y="84"/>
                  <a:pt x="307" y="84"/>
                  <a:pt x="308" y="85"/>
                </a:cubicBezTo>
                <a:cubicBezTo>
                  <a:pt x="307" y="85"/>
                  <a:pt x="307" y="85"/>
                  <a:pt x="307" y="85"/>
                </a:cubicBezTo>
                <a:cubicBezTo>
                  <a:pt x="307" y="85"/>
                  <a:pt x="307" y="85"/>
                  <a:pt x="307" y="85"/>
                </a:cubicBezTo>
                <a:cubicBezTo>
                  <a:pt x="306" y="85"/>
                  <a:pt x="306" y="85"/>
                  <a:pt x="306" y="85"/>
                </a:cubicBezTo>
                <a:cubicBezTo>
                  <a:pt x="306" y="83"/>
                  <a:pt x="307" y="83"/>
                  <a:pt x="308" y="82"/>
                </a:cubicBezTo>
                <a:close/>
                <a:moveTo>
                  <a:pt x="311" y="105"/>
                </a:moveTo>
                <a:cubicBezTo>
                  <a:pt x="309" y="106"/>
                  <a:pt x="308" y="107"/>
                  <a:pt x="307" y="108"/>
                </a:cubicBezTo>
                <a:cubicBezTo>
                  <a:pt x="306" y="107"/>
                  <a:pt x="306" y="107"/>
                  <a:pt x="306" y="107"/>
                </a:cubicBezTo>
                <a:cubicBezTo>
                  <a:pt x="307" y="106"/>
                  <a:pt x="307" y="105"/>
                  <a:pt x="308" y="105"/>
                </a:cubicBezTo>
                <a:cubicBezTo>
                  <a:pt x="309" y="104"/>
                  <a:pt x="310" y="104"/>
                  <a:pt x="311" y="104"/>
                </a:cubicBezTo>
                <a:lnTo>
                  <a:pt x="311" y="105"/>
                </a:lnTo>
                <a:close/>
                <a:moveTo>
                  <a:pt x="322" y="67"/>
                </a:moveTo>
                <a:cubicBezTo>
                  <a:pt x="322" y="67"/>
                  <a:pt x="322" y="67"/>
                  <a:pt x="322" y="67"/>
                </a:cubicBezTo>
                <a:cubicBezTo>
                  <a:pt x="322" y="66"/>
                  <a:pt x="322" y="66"/>
                  <a:pt x="322" y="66"/>
                </a:cubicBezTo>
                <a:cubicBezTo>
                  <a:pt x="322" y="66"/>
                  <a:pt x="322" y="66"/>
                  <a:pt x="322" y="66"/>
                </a:cubicBezTo>
                <a:lnTo>
                  <a:pt x="322" y="67"/>
                </a:lnTo>
                <a:close/>
                <a:moveTo>
                  <a:pt x="329" y="93"/>
                </a:moveTo>
                <a:cubicBezTo>
                  <a:pt x="328" y="94"/>
                  <a:pt x="328" y="93"/>
                  <a:pt x="327" y="93"/>
                </a:cubicBezTo>
                <a:cubicBezTo>
                  <a:pt x="327" y="94"/>
                  <a:pt x="327" y="95"/>
                  <a:pt x="328" y="96"/>
                </a:cubicBezTo>
                <a:cubicBezTo>
                  <a:pt x="327" y="96"/>
                  <a:pt x="327" y="96"/>
                  <a:pt x="327" y="96"/>
                </a:cubicBezTo>
                <a:cubicBezTo>
                  <a:pt x="327" y="97"/>
                  <a:pt x="327" y="97"/>
                  <a:pt x="326" y="97"/>
                </a:cubicBezTo>
                <a:cubicBezTo>
                  <a:pt x="326" y="95"/>
                  <a:pt x="325" y="94"/>
                  <a:pt x="326" y="93"/>
                </a:cubicBezTo>
                <a:cubicBezTo>
                  <a:pt x="326" y="92"/>
                  <a:pt x="327" y="92"/>
                  <a:pt x="328" y="91"/>
                </a:cubicBezTo>
                <a:cubicBezTo>
                  <a:pt x="329" y="91"/>
                  <a:pt x="329" y="91"/>
                  <a:pt x="329" y="91"/>
                </a:cubicBezTo>
                <a:cubicBezTo>
                  <a:pt x="329" y="92"/>
                  <a:pt x="329" y="91"/>
                  <a:pt x="329" y="92"/>
                </a:cubicBezTo>
                <a:cubicBezTo>
                  <a:pt x="329" y="93"/>
                  <a:pt x="329" y="93"/>
                  <a:pt x="329" y="93"/>
                </a:cubicBezTo>
                <a:close/>
                <a:moveTo>
                  <a:pt x="329" y="76"/>
                </a:moveTo>
                <a:cubicBezTo>
                  <a:pt x="329" y="75"/>
                  <a:pt x="329" y="75"/>
                  <a:pt x="329" y="74"/>
                </a:cubicBezTo>
                <a:cubicBezTo>
                  <a:pt x="330" y="75"/>
                  <a:pt x="331" y="75"/>
                  <a:pt x="331" y="76"/>
                </a:cubicBezTo>
                <a:cubicBezTo>
                  <a:pt x="330" y="75"/>
                  <a:pt x="330" y="75"/>
                  <a:pt x="329" y="76"/>
                </a:cubicBezTo>
                <a:close/>
                <a:moveTo>
                  <a:pt x="335" y="73"/>
                </a:moveTo>
                <a:cubicBezTo>
                  <a:pt x="334" y="73"/>
                  <a:pt x="334" y="73"/>
                  <a:pt x="334" y="73"/>
                </a:cubicBezTo>
                <a:cubicBezTo>
                  <a:pt x="333" y="73"/>
                  <a:pt x="333" y="73"/>
                  <a:pt x="333" y="73"/>
                </a:cubicBezTo>
                <a:cubicBezTo>
                  <a:pt x="333" y="71"/>
                  <a:pt x="333" y="71"/>
                  <a:pt x="333" y="71"/>
                </a:cubicBezTo>
                <a:cubicBezTo>
                  <a:pt x="334" y="71"/>
                  <a:pt x="334" y="72"/>
                  <a:pt x="335" y="72"/>
                </a:cubicBezTo>
                <a:lnTo>
                  <a:pt x="335" y="73"/>
                </a:lnTo>
                <a:close/>
                <a:moveTo>
                  <a:pt x="340" y="70"/>
                </a:moveTo>
                <a:cubicBezTo>
                  <a:pt x="340" y="70"/>
                  <a:pt x="339" y="70"/>
                  <a:pt x="339" y="69"/>
                </a:cubicBezTo>
                <a:cubicBezTo>
                  <a:pt x="339" y="69"/>
                  <a:pt x="339" y="69"/>
                  <a:pt x="339" y="69"/>
                </a:cubicBezTo>
                <a:cubicBezTo>
                  <a:pt x="340" y="69"/>
                  <a:pt x="340" y="69"/>
                  <a:pt x="340" y="69"/>
                </a:cubicBezTo>
                <a:cubicBezTo>
                  <a:pt x="341" y="70"/>
                  <a:pt x="340" y="69"/>
                  <a:pt x="340" y="70"/>
                </a:cubicBezTo>
                <a:close/>
                <a:moveTo>
                  <a:pt x="343" y="77"/>
                </a:moveTo>
                <a:cubicBezTo>
                  <a:pt x="342" y="77"/>
                  <a:pt x="342" y="77"/>
                  <a:pt x="341" y="76"/>
                </a:cubicBezTo>
                <a:cubicBezTo>
                  <a:pt x="342" y="76"/>
                  <a:pt x="342" y="76"/>
                  <a:pt x="342" y="75"/>
                </a:cubicBezTo>
                <a:cubicBezTo>
                  <a:pt x="342" y="75"/>
                  <a:pt x="342" y="74"/>
                  <a:pt x="342" y="75"/>
                </a:cubicBezTo>
                <a:cubicBezTo>
                  <a:pt x="342" y="75"/>
                  <a:pt x="342" y="75"/>
                  <a:pt x="342" y="75"/>
                </a:cubicBezTo>
                <a:cubicBezTo>
                  <a:pt x="343" y="75"/>
                  <a:pt x="343" y="75"/>
                  <a:pt x="343" y="75"/>
                </a:cubicBezTo>
                <a:lnTo>
                  <a:pt x="343" y="77"/>
                </a:lnTo>
                <a:close/>
                <a:moveTo>
                  <a:pt x="342" y="56"/>
                </a:moveTo>
                <a:cubicBezTo>
                  <a:pt x="342" y="55"/>
                  <a:pt x="342" y="55"/>
                  <a:pt x="342" y="55"/>
                </a:cubicBezTo>
                <a:cubicBezTo>
                  <a:pt x="343" y="55"/>
                  <a:pt x="344" y="56"/>
                  <a:pt x="344" y="55"/>
                </a:cubicBezTo>
                <a:cubicBezTo>
                  <a:pt x="346" y="55"/>
                  <a:pt x="346" y="55"/>
                  <a:pt x="346" y="55"/>
                </a:cubicBezTo>
                <a:cubicBezTo>
                  <a:pt x="346" y="57"/>
                  <a:pt x="345" y="58"/>
                  <a:pt x="344" y="59"/>
                </a:cubicBezTo>
                <a:cubicBezTo>
                  <a:pt x="344" y="57"/>
                  <a:pt x="343" y="57"/>
                  <a:pt x="342" y="56"/>
                </a:cubicBezTo>
                <a:close/>
                <a:moveTo>
                  <a:pt x="345" y="68"/>
                </a:moveTo>
                <a:cubicBezTo>
                  <a:pt x="344" y="68"/>
                  <a:pt x="344" y="68"/>
                  <a:pt x="344" y="68"/>
                </a:cubicBezTo>
                <a:cubicBezTo>
                  <a:pt x="345" y="67"/>
                  <a:pt x="345" y="67"/>
                  <a:pt x="345" y="67"/>
                </a:cubicBezTo>
                <a:cubicBezTo>
                  <a:pt x="346" y="66"/>
                  <a:pt x="346" y="66"/>
                  <a:pt x="348" y="67"/>
                </a:cubicBezTo>
                <a:cubicBezTo>
                  <a:pt x="347" y="67"/>
                  <a:pt x="346" y="67"/>
                  <a:pt x="345" y="68"/>
                </a:cubicBezTo>
                <a:close/>
                <a:moveTo>
                  <a:pt x="348" y="51"/>
                </a:moveTo>
                <a:cubicBezTo>
                  <a:pt x="348" y="50"/>
                  <a:pt x="348" y="50"/>
                  <a:pt x="348" y="50"/>
                </a:cubicBezTo>
                <a:cubicBezTo>
                  <a:pt x="349" y="50"/>
                  <a:pt x="349" y="51"/>
                  <a:pt x="349" y="51"/>
                </a:cubicBezTo>
                <a:cubicBezTo>
                  <a:pt x="349" y="51"/>
                  <a:pt x="349" y="51"/>
                  <a:pt x="348" y="51"/>
                </a:cubicBezTo>
                <a:close/>
                <a:moveTo>
                  <a:pt x="380" y="42"/>
                </a:moveTo>
                <a:cubicBezTo>
                  <a:pt x="380" y="41"/>
                  <a:pt x="380" y="41"/>
                  <a:pt x="380" y="41"/>
                </a:cubicBezTo>
                <a:cubicBezTo>
                  <a:pt x="380" y="41"/>
                  <a:pt x="380" y="41"/>
                  <a:pt x="380" y="41"/>
                </a:cubicBezTo>
                <a:cubicBezTo>
                  <a:pt x="380" y="42"/>
                  <a:pt x="380" y="42"/>
                  <a:pt x="379" y="42"/>
                </a:cubicBezTo>
                <a:cubicBezTo>
                  <a:pt x="379" y="42"/>
                  <a:pt x="379" y="42"/>
                  <a:pt x="379" y="42"/>
                </a:cubicBezTo>
                <a:cubicBezTo>
                  <a:pt x="379" y="42"/>
                  <a:pt x="379" y="42"/>
                  <a:pt x="380" y="42"/>
                </a:cubicBezTo>
                <a:close/>
                <a:moveTo>
                  <a:pt x="373" y="43"/>
                </a:moveTo>
                <a:cubicBezTo>
                  <a:pt x="373" y="40"/>
                  <a:pt x="376" y="42"/>
                  <a:pt x="378" y="42"/>
                </a:cubicBezTo>
                <a:cubicBezTo>
                  <a:pt x="378" y="42"/>
                  <a:pt x="378" y="42"/>
                  <a:pt x="378" y="42"/>
                </a:cubicBezTo>
                <a:cubicBezTo>
                  <a:pt x="376" y="43"/>
                  <a:pt x="375" y="43"/>
                  <a:pt x="374" y="45"/>
                </a:cubicBezTo>
                <a:cubicBezTo>
                  <a:pt x="373" y="44"/>
                  <a:pt x="373" y="44"/>
                  <a:pt x="373" y="43"/>
                </a:cubicBezTo>
                <a:close/>
                <a:moveTo>
                  <a:pt x="370" y="44"/>
                </a:moveTo>
                <a:cubicBezTo>
                  <a:pt x="371" y="44"/>
                  <a:pt x="371" y="43"/>
                  <a:pt x="371" y="44"/>
                </a:cubicBezTo>
                <a:cubicBezTo>
                  <a:pt x="372" y="44"/>
                  <a:pt x="372" y="44"/>
                  <a:pt x="372" y="44"/>
                </a:cubicBezTo>
                <a:cubicBezTo>
                  <a:pt x="372" y="45"/>
                  <a:pt x="371" y="45"/>
                  <a:pt x="371" y="45"/>
                </a:cubicBezTo>
                <a:cubicBezTo>
                  <a:pt x="370" y="45"/>
                  <a:pt x="370" y="45"/>
                  <a:pt x="370" y="45"/>
                </a:cubicBezTo>
                <a:lnTo>
                  <a:pt x="370" y="44"/>
                </a:lnTo>
                <a:close/>
                <a:moveTo>
                  <a:pt x="368" y="45"/>
                </a:moveTo>
                <a:cubicBezTo>
                  <a:pt x="368" y="45"/>
                  <a:pt x="368" y="45"/>
                  <a:pt x="369" y="46"/>
                </a:cubicBezTo>
                <a:cubicBezTo>
                  <a:pt x="368" y="46"/>
                  <a:pt x="368" y="46"/>
                  <a:pt x="368" y="46"/>
                </a:cubicBezTo>
                <a:cubicBezTo>
                  <a:pt x="368" y="46"/>
                  <a:pt x="368" y="46"/>
                  <a:pt x="368" y="46"/>
                </a:cubicBezTo>
                <a:cubicBezTo>
                  <a:pt x="367" y="46"/>
                  <a:pt x="367" y="46"/>
                  <a:pt x="367" y="46"/>
                </a:cubicBezTo>
                <a:cubicBezTo>
                  <a:pt x="367" y="45"/>
                  <a:pt x="367" y="45"/>
                  <a:pt x="367" y="45"/>
                </a:cubicBezTo>
                <a:cubicBezTo>
                  <a:pt x="368" y="45"/>
                  <a:pt x="368" y="45"/>
                  <a:pt x="368" y="45"/>
                </a:cubicBezTo>
                <a:close/>
                <a:moveTo>
                  <a:pt x="353" y="52"/>
                </a:moveTo>
                <a:cubicBezTo>
                  <a:pt x="355" y="52"/>
                  <a:pt x="355" y="52"/>
                  <a:pt x="355" y="52"/>
                </a:cubicBezTo>
                <a:cubicBezTo>
                  <a:pt x="355" y="53"/>
                  <a:pt x="355" y="53"/>
                  <a:pt x="355" y="53"/>
                </a:cubicBezTo>
                <a:cubicBezTo>
                  <a:pt x="354" y="53"/>
                  <a:pt x="354" y="53"/>
                  <a:pt x="354" y="53"/>
                </a:cubicBezTo>
                <a:cubicBezTo>
                  <a:pt x="354" y="53"/>
                  <a:pt x="354" y="53"/>
                  <a:pt x="354" y="53"/>
                </a:cubicBezTo>
                <a:cubicBezTo>
                  <a:pt x="353" y="53"/>
                  <a:pt x="353" y="53"/>
                  <a:pt x="353" y="53"/>
                </a:cubicBezTo>
                <a:lnTo>
                  <a:pt x="353" y="52"/>
                </a:lnTo>
                <a:close/>
                <a:moveTo>
                  <a:pt x="356" y="64"/>
                </a:moveTo>
                <a:cubicBezTo>
                  <a:pt x="354" y="64"/>
                  <a:pt x="354" y="64"/>
                  <a:pt x="354" y="64"/>
                </a:cubicBezTo>
                <a:cubicBezTo>
                  <a:pt x="354" y="63"/>
                  <a:pt x="355" y="63"/>
                  <a:pt x="355" y="62"/>
                </a:cubicBezTo>
                <a:cubicBezTo>
                  <a:pt x="357" y="62"/>
                  <a:pt x="357" y="62"/>
                  <a:pt x="357" y="62"/>
                </a:cubicBezTo>
                <a:cubicBezTo>
                  <a:pt x="356" y="63"/>
                  <a:pt x="356" y="63"/>
                  <a:pt x="356" y="64"/>
                </a:cubicBezTo>
                <a:close/>
                <a:moveTo>
                  <a:pt x="384" y="54"/>
                </a:moveTo>
                <a:cubicBezTo>
                  <a:pt x="384" y="55"/>
                  <a:pt x="384" y="55"/>
                  <a:pt x="384" y="55"/>
                </a:cubicBezTo>
                <a:cubicBezTo>
                  <a:pt x="382" y="55"/>
                  <a:pt x="379" y="55"/>
                  <a:pt x="377" y="55"/>
                </a:cubicBezTo>
                <a:cubicBezTo>
                  <a:pt x="377" y="56"/>
                  <a:pt x="377" y="56"/>
                  <a:pt x="377" y="56"/>
                </a:cubicBezTo>
                <a:cubicBezTo>
                  <a:pt x="377" y="56"/>
                  <a:pt x="377" y="57"/>
                  <a:pt x="376" y="57"/>
                </a:cubicBezTo>
                <a:cubicBezTo>
                  <a:pt x="375" y="58"/>
                  <a:pt x="375" y="57"/>
                  <a:pt x="374" y="58"/>
                </a:cubicBezTo>
                <a:cubicBezTo>
                  <a:pt x="374" y="58"/>
                  <a:pt x="374" y="59"/>
                  <a:pt x="374" y="59"/>
                </a:cubicBezTo>
                <a:cubicBezTo>
                  <a:pt x="372" y="60"/>
                  <a:pt x="372" y="58"/>
                  <a:pt x="371" y="60"/>
                </a:cubicBezTo>
                <a:cubicBezTo>
                  <a:pt x="370" y="60"/>
                  <a:pt x="370" y="61"/>
                  <a:pt x="370" y="59"/>
                </a:cubicBezTo>
                <a:cubicBezTo>
                  <a:pt x="366" y="60"/>
                  <a:pt x="363" y="62"/>
                  <a:pt x="361" y="64"/>
                </a:cubicBezTo>
                <a:cubicBezTo>
                  <a:pt x="359" y="64"/>
                  <a:pt x="359" y="63"/>
                  <a:pt x="357" y="63"/>
                </a:cubicBezTo>
                <a:cubicBezTo>
                  <a:pt x="358" y="62"/>
                  <a:pt x="360" y="62"/>
                  <a:pt x="360" y="62"/>
                </a:cubicBezTo>
                <a:cubicBezTo>
                  <a:pt x="361" y="61"/>
                  <a:pt x="362" y="60"/>
                  <a:pt x="362" y="60"/>
                </a:cubicBezTo>
                <a:cubicBezTo>
                  <a:pt x="365" y="60"/>
                  <a:pt x="365" y="60"/>
                  <a:pt x="365" y="60"/>
                </a:cubicBezTo>
                <a:cubicBezTo>
                  <a:pt x="365" y="59"/>
                  <a:pt x="365" y="58"/>
                  <a:pt x="366" y="58"/>
                </a:cubicBezTo>
                <a:cubicBezTo>
                  <a:pt x="366" y="57"/>
                  <a:pt x="369" y="57"/>
                  <a:pt x="370" y="57"/>
                </a:cubicBezTo>
                <a:cubicBezTo>
                  <a:pt x="370" y="56"/>
                  <a:pt x="371" y="56"/>
                  <a:pt x="371" y="56"/>
                </a:cubicBezTo>
                <a:cubicBezTo>
                  <a:pt x="372" y="55"/>
                  <a:pt x="373" y="55"/>
                  <a:pt x="374" y="54"/>
                </a:cubicBezTo>
                <a:cubicBezTo>
                  <a:pt x="376" y="55"/>
                  <a:pt x="378" y="54"/>
                  <a:pt x="380" y="53"/>
                </a:cubicBezTo>
                <a:cubicBezTo>
                  <a:pt x="382" y="53"/>
                  <a:pt x="383" y="54"/>
                  <a:pt x="384" y="54"/>
                </a:cubicBezTo>
                <a:close/>
                <a:moveTo>
                  <a:pt x="387" y="22"/>
                </a:moveTo>
                <a:cubicBezTo>
                  <a:pt x="387" y="22"/>
                  <a:pt x="387" y="22"/>
                  <a:pt x="388" y="22"/>
                </a:cubicBezTo>
                <a:cubicBezTo>
                  <a:pt x="388" y="21"/>
                  <a:pt x="388" y="21"/>
                  <a:pt x="388" y="21"/>
                </a:cubicBezTo>
                <a:cubicBezTo>
                  <a:pt x="388" y="22"/>
                  <a:pt x="388" y="21"/>
                  <a:pt x="388" y="22"/>
                </a:cubicBezTo>
                <a:lnTo>
                  <a:pt x="387" y="22"/>
                </a:lnTo>
                <a:close/>
                <a:moveTo>
                  <a:pt x="399" y="23"/>
                </a:moveTo>
                <a:cubicBezTo>
                  <a:pt x="400" y="22"/>
                  <a:pt x="400" y="22"/>
                  <a:pt x="401" y="21"/>
                </a:cubicBezTo>
                <a:cubicBezTo>
                  <a:pt x="402" y="21"/>
                  <a:pt x="402" y="21"/>
                  <a:pt x="402" y="22"/>
                </a:cubicBezTo>
                <a:cubicBezTo>
                  <a:pt x="403" y="22"/>
                  <a:pt x="402" y="22"/>
                  <a:pt x="403" y="22"/>
                </a:cubicBezTo>
                <a:cubicBezTo>
                  <a:pt x="402" y="24"/>
                  <a:pt x="401" y="24"/>
                  <a:pt x="401" y="26"/>
                </a:cubicBezTo>
                <a:cubicBezTo>
                  <a:pt x="400" y="25"/>
                  <a:pt x="400" y="25"/>
                  <a:pt x="399" y="25"/>
                </a:cubicBezTo>
                <a:cubicBezTo>
                  <a:pt x="399" y="24"/>
                  <a:pt x="399" y="24"/>
                  <a:pt x="399" y="23"/>
                </a:cubicBezTo>
                <a:close/>
                <a:moveTo>
                  <a:pt x="405" y="31"/>
                </a:moveTo>
                <a:cubicBezTo>
                  <a:pt x="402" y="32"/>
                  <a:pt x="401" y="30"/>
                  <a:pt x="399" y="33"/>
                </a:cubicBezTo>
                <a:cubicBezTo>
                  <a:pt x="398" y="32"/>
                  <a:pt x="398" y="32"/>
                  <a:pt x="397" y="32"/>
                </a:cubicBezTo>
                <a:cubicBezTo>
                  <a:pt x="398" y="30"/>
                  <a:pt x="401" y="29"/>
                  <a:pt x="403" y="28"/>
                </a:cubicBezTo>
                <a:cubicBezTo>
                  <a:pt x="404" y="28"/>
                  <a:pt x="405" y="28"/>
                  <a:pt x="405" y="29"/>
                </a:cubicBezTo>
                <a:cubicBezTo>
                  <a:pt x="406" y="28"/>
                  <a:pt x="406" y="28"/>
                  <a:pt x="407" y="28"/>
                </a:cubicBezTo>
                <a:cubicBezTo>
                  <a:pt x="407" y="26"/>
                  <a:pt x="407" y="26"/>
                  <a:pt x="407" y="26"/>
                </a:cubicBezTo>
                <a:cubicBezTo>
                  <a:pt x="408" y="26"/>
                  <a:pt x="408" y="27"/>
                  <a:pt x="409" y="27"/>
                </a:cubicBezTo>
                <a:cubicBezTo>
                  <a:pt x="410" y="28"/>
                  <a:pt x="410" y="27"/>
                  <a:pt x="410" y="27"/>
                </a:cubicBezTo>
                <a:cubicBezTo>
                  <a:pt x="413" y="26"/>
                  <a:pt x="413" y="29"/>
                  <a:pt x="415" y="27"/>
                </a:cubicBezTo>
                <a:cubicBezTo>
                  <a:pt x="416" y="27"/>
                  <a:pt x="416" y="27"/>
                  <a:pt x="417" y="27"/>
                </a:cubicBezTo>
                <a:cubicBezTo>
                  <a:pt x="417" y="28"/>
                  <a:pt x="417" y="27"/>
                  <a:pt x="417" y="28"/>
                </a:cubicBezTo>
                <a:cubicBezTo>
                  <a:pt x="417" y="28"/>
                  <a:pt x="417" y="28"/>
                  <a:pt x="417" y="28"/>
                </a:cubicBezTo>
                <a:cubicBezTo>
                  <a:pt x="417" y="28"/>
                  <a:pt x="417" y="28"/>
                  <a:pt x="417" y="28"/>
                </a:cubicBezTo>
                <a:cubicBezTo>
                  <a:pt x="415" y="28"/>
                  <a:pt x="415" y="28"/>
                  <a:pt x="415" y="28"/>
                </a:cubicBezTo>
                <a:cubicBezTo>
                  <a:pt x="415" y="30"/>
                  <a:pt x="415" y="30"/>
                  <a:pt x="415" y="30"/>
                </a:cubicBezTo>
                <a:cubicBezTo>
                  <a:pt x="414" y="30"/>
                  <a:pt x="412" y="31"/>
                  <a:pt x="412" y="31"/>
                </a:cubicBezTo>
                <a:cubicBezTo>
                  <a:pt x="411" y="31"/>
                  <a:pt x="409" y="29"/>
                  <a:pt x="408" y="29"/>
                </a:cubicBezTo>
                <a:cubicBezTo>
                  <a:pt x="407" y="30"/>
                  <a:pt x="406" y="31"/>
                  <a:pt x="405" y="31"/>
                </a:cubicBezTo>
                <a:close/>
                <a:moveTo>
                  <a:pt x="425" y="44"/>
                </a:moveTo>
                <a:cubicBezTo>
                  <a:pt x="424" y="44"/>
                  <a:pt x="424" y="44"/>
                  <a:pt x="424" y="44"/>
                </a:cubicBezTo>
                <a:cubicBezTo>
                  <a:pt x="424" y="43"/>
                  <a:pt x="423" y="43"/>
                  <a:pt x="423" y="42"/>
                </a:cubicBezTo>
                <a:cubicBezTo>
                  <a:pt x="421" y="42"/>
                  <a:pt x="419" y="42"/>
                  <a:pt x="418" y="43"/>
                </a:cubicBezTo>
                <a:cubicBezTo>
                  <a:pt x="417" y="43"/>
                  <a:pt x="417" y="44"/>
                  <a:pt x="416" y="44"/>
                </a:cubicBezTo>
                <a:cubicBezTo>
                  <a:pt x="415" y="45"/>
                  <a:pt x="414" y="44"/>
                  <a:pt x="413" y="45"/>
                </a:cubicBezTo>
                <a:cubicBezTo>
                  <a:pt x="408" y="45"/>
                  <a:pt x="408" y="45"/>
                  <a:pt x="408" y="45"/>
                </a:cubicBezTo>
                <a:cubicBezTo>
                  <a:pt x="409" y="42"/>
                  <a:pt x="410" y="44"/>
                  <a:pt x="412" y="42"/>
                </a:cubicBezTo>
                <a:cubicBezTo>
                  <a:pt x="413" y="42"/>
                  <a:pt x="414" y="40"/>
                  <a:pt x="415" y="40"/>
                </a:cubicBezTo>
                <a:cubicBezTo>
                  <a:pt x="416" y="40"/>
                  <a:pt x="417" y="41"/>
                  <a:pt x="419" y="41"/>
                </a:cubicBezTo>
                <a:cubicBezTo>
                  <a:pt x="422" y="40"/>
                  <a:pt x="424" y="39"/>
                  <a:pt x="428" y="40"/>
                </a:cubicBezTo>
                <a:cubicBezTo>
                  <a:pt x="426" y="41"/>
                  <a:pt x="426" y="42"/>
                  <a:pt x="425" y="44"/>
                </a:cubicBezTo>
                <a:close/>
                <a:moveTo>
                  <a:pt x="428" y="40"/>
                </a:moveTo>
                <a:cubicBezTo>
                  <a:pt x="428" y="40"/>
                  <a:pt x="428" y="40"/>
                  <a:pt x="428" y="40"/>
                </a:cubicBezTo>
                <a:cubicBezTo>
                  <a:pt x="428" y="40"/>
                  <a:pt x="428" y="40"/>
                  <a:pt x="428" y="40"/>
                </a:cubicBezTo>
                <a:cubicBezTo>
                  <a:pt x="429" y="40"/>
                  <a:pt x="429" y="40"/>
                  <a:pt x="430" y="40"/>
                </a:cubicBezTo>
                <a:cubicBezTo>
                  <a:pt x="430" y="40"/>
                  <a:pt x="430" y="40"/>
                  <a:pt x="430" y="40"/>
                </a:cubicBezTo>
                <a:lnTo>
                  <a:pt x="428" y="40"/>
                </a:lnTo>
                <a:close/>
                <a:moveTo>
                  <a:pt x="430" y="43"/>
                </a:moveTo>
                <a:cubicBezTo>
                  <a:pt x="429" y="43"/>
                  <a:pt x="429" y="43"/>
                  <a:pt x="429" y="43"/>
                </a:cubicBezTo>
                <a:cubicBezTo>
                  <a:pt x="429" y="43"/>
                  <a:pt x="429" y="43"/>
                  <a:pt x="429" y="43"/>
                </a:cubicBezTo>
                <a:cubicBezTo>
                  <a:pt x="430" y="43"/>
                  <a:pt x="430" y="43"/>
                  <a:pt x="430" y="43"/>
                </a:cubicBezTo>
                <a:close/>
                <a:moveTo>
                  <a:pt x="435" y="43"/>
                </a:moveTo>
                <a:cubicBezTo>
                  <a:pt x="434" y="44"/>
                  <a:pt x="433" y="44"/>
                  <a:pt x="433" y="45"/>
                </a:cubicBezTo>
                <a:cubicBezTo>
                  <a:pt x="431" y="45"/>
                  <a:pt x="431" y="45"/>
                  <a:pt x="431" y="45"/>
                </a:cubicBezTo>
                <a:cubicBezTo>
                  <a:pt x="431" y="44"/>
                  <a:pt x="431" y="44"/>
                  <a:pt x="431" y="44"/>
                </a:cubicBezTo>
                <a:cubicBezTo>
                  <a:pt x="431" y="44"/>
                  <a:pt x="431" y="44"/>
                  <a:pt x="431" y="43"/>
                </a:cubicBezTo>
                <a:cubicBezTo>
                  <a:pt x="431" y="43"/>
                  <a:pt x="433" y="41"/>
                  <a:pt x="433" y="40"/>
                </a:cubicBezTo>
                <a:cubicBezTo>
                  <a:pt x="433" y="40"/>
                  <a:pt x="434" y="40"/>
                  <a:pt x="434" y="40"/>
                </a:cubicBezTo>
                <a:cubicBezTo>
                  <a:pt x="435" y="40"/>
                  <a:pt x="435" y="40"/>
                  <a:pt x="435" y="40"/>
                </a:cubicBezTo>
                <a:cubicBezTo>
                  <a:pt x="434" y="41"/>
                  <a:pt x="434" y="41"/>
                  <a:pt x="435" y="43"/>
                </a:cubicBezTo>
                <a:close/>
                <a:moveTo>
                  <a:pt x="438" y="49"/>
                </a:moveTo>
                <a:cubicBezTo>
                  <a:pt x="437" y="49"/>
                  <a:pt x="437" y="49"/>
                  <a:pt x="437" y="49"/>
                </a:cubicBezTo>
                <a:cubicBezTo>
                  <a:pt x="437" y="49"/>
                  <a:pt x="437" y="49"/>
                  <a:pt x="437" y="49"/>
                </a:cubicBezTo>
                <a:cubicBezTo>
                  <a:pt x="438" y="49"/>
                  <a:pt x="438" y="49"/>
                  <a:pt x="438" y="49"/>
                </a:cubicBezTo>
                <a:close/>
                <a:moveTo>
                  <a:pt x="439" y="41"/>
                </a:moveTo>
                <a:cubicBezTo>
                  <a:pt x="438" y="41"/>
                  <a:pt x="438" y="41"/>
                  <a:pt x="437" y="41"/>
                </a:cubicBezTo>
                <a:cubicBezTo>
                  <a:pt x="437" y="40"/>
                  <a:pt x="437" y="39"/>
                  <a:pt x="437" y="39"/>
                </a:cubicBezTo>
                <a:cubicBezTo>
                  <a:pt x="437" y="37"/>
                  <a:pt x="437" y="37"/>
                  <a:pt x="437" y="37"/>
                </a:cubicBezTo>
                <a:cubicBezTo>
                  <a:pt x="438" y="37"/>
                  <a:pt x="438" y="37"/>
                  <a:pt x="438" y="37"/>
                </a:cubicBezTo>
                <a:cubicBezTo>
                  <a:pt x="438" y="38"/>
                  <a:pt x="439" y="39"/>
                  <a:pt x="439" y="40"/>
                </a:cubicBezTo>
                <a:cubicBezTo>
                  <a:pt x="439" y="40"/>
                  <a:pt x="439" y="40"/>
                  <a:pt x="440" y="40"/>
                </a:cubicBezTo>
                <a:cubicBezTo>
                  <a:pt x="439" y="41"/>
                  <a:pt x="439" y="40"/>
                  <a:pt x="439" y="41"/>
                </a:cubicBezTo>
                <a:close/>
                <a:moveTo>
                  <a:pt x="450" y="44"/>
                </a:moveTo>
                <a:cubicBezTo>
                  <a:pt x="450" y="44"/>
                  <a:pt x="450" y="44"/>
                  <a:pt x="450" y="44"/>
                </a:cubicBezTo>
                <a:cubicBezTo>
                  <a:pt x="450" y="44"/>
                  <a:pt x="450" y="44"/>
                  <a:pt x="450" y="44"/>
                </a:cubicBezTo>
                <a:cubicBezTo>
                  <a:pt x="450" y="43"/>
                  <a:pt x="450" y="43"/>
                  <a:pt x="450" y="43"/>
                </a:cubicBezTo>
                <a:cubicBezTo>
                  <a:pt x="451" y="43"/>
                  <a:pt x="452" y="43"/>
                  <a:pt x="452" y="44"/>
                </a:cubicBezTo>
                <a:cubicBezTo>
                  <a:pt x="453" y="44"/>
                  <a:pt x="453" y="44"/>
                  <a:pt x="453" y="44"/>
                </a:cubicBezTo>
                <a:cubicBezTo>
                  <a:pt x="453" y="45"/>
                  <a:pt x="453" y="45"/>
                  <a:pt x="453" y="45"/>
                </a:cubicBezTo>
                <a:cubicBezTo>
                  <a:pt x="453" y="45"/>
                  <a:pt x="453" y="45"/>
                  <a:pt x="452" y="46"/>
                </a:cubicBezTo>
                <a:cubicBezTo>
                  <a:pt x="451" y="45"/>
                  <a:pt x="452" y="44"/>
                  <a:pt x="450" y="44"/>
                </a:cubicBezTo>
                <a:close/>
                <a:moveTo>
                  <a:pt x="453" y="48"/>
                </a:moveTo>
                <a:cubicBezTo>
                  <a:pt x="453" y="48"/>
                  <a:pt x="453" y="48"/>
                  <a:pt x="453" y="48"/>
                </a:cubicBezTo>
                <a:cubicBezTo>
                  <a:pt x="454" y="48"/>
                  <a:pt x="454" y="48"/>
                  <a:pt x="454" y="48"/>
                </a:cubicBezTo>
                <a:cubicBezTo>
                  <a:pt x="454" y="48"/>
                  <a:pt x="454" y="48"/>
                  <a:pt x="454" y="49"/>
                </a:cubicBezTo>
                <a:cubicBezTo>
                  <a:pt x="453" y="49"/>
                  <a:pt x="453" y="49"/>
                  <a:pt x="453" y="48"/>
                </a:cubicBezTo>
                <a:close/>
                <a:moveTo>
                  <a:pt x="498" y="42"/>
                </a:moveTo>
                <a:cubicBezTo>
                  <a:pt x="498" y="42"/>
                  <a:pt x="498" y="41"/>
                  <a:pt x="499" y="40"/>
                </a:cubicBezTo>
                <a:cubicBezTo>
                  <a:pt x="500" y="40"/>
                  <a:pt x="501" y="41"/>
                  <a:pt x="501" y="41"/>
                </a:cubicBezTo>
                <a:cubicBezTo>
                  <a:pt x="501" y="41"/>
                  <a:pt x="501" y="41"/>
                  <a:pt x="501" y="41"/>
                </a:cubicBezTo>
                <a:cubicBezTo>
                  <a:pt x="502" y="41"/>
                  <a:pt x="502" y="41"/>
                  <a:pt x="502" y="41"/>
                </a:cubicBezTo>
                <a:cubicBezTo>
                  <a:pt x="500" y="42"/>
                  <a:pt x="499" y="43"/>
                  <a:pt x="498" y="45"/>
                </a:cubicBezTo>
                <a:cubicBezTo>
                  <a:pt x="497" y="44"/>
                  <a:pt x="497" y="44"/>
                  <a:pt x="495" y="44"/>
                </a:cubicBezTo>
                <a:cubicBezTo>
                  <a:pt x="495" y="43"/>
                  <a:pt x="495" y="43"/>
                  <a:pt x="495" y="43"/>
                </a:cubicBezTo>
                <a:cubicBezTo>
                  <a:pt x="495" y="43"/>
                  <a:pt x="495" y="43"/>
                  <a:pt x="495" y="43"/>
                </a:cubicBezTo>
                <a:cubicBezTo>
                  <a:pt x="495" y="43"/>
                  <a:pt x="496" y="42"/>
                  <a:pt x="498" y="42"/>
                </a:cubicBezTo>
                <a:close/>
                <a:moveTo>
                  <a:pt x="494" y="48"/>
                </a:moveTo>
                <a:cubicBezTo>
                  <a:pt x="494" y="49"/>
                  <a:pt x="494" y="49"/>
                  <a:pt x="494" y="50"/>
                </a:cubicBezTo>
                <a:cubicBezTo>
                  <a:pt x="493" y="49"/>
                  <a:pt x="493" y="49"/>
                  <a:pt x="493" y="49"/>
                </a:cubicBezTo>
                <a:cubicBezTo>
                  <a:pt x="493" y="48"/>
                  <a:pt x="493" y="48"/>
                  <a:pt x="493" y="48"/>
                </a:cubicBezTo>
                <a:cubicBezTo>
                  <a:pt x="494" y="48"/>
                  <a:pt x="494" y="48"/>
                  <a:pt x="494" y="48"/>
                </a:cubicBezTo>
                <a:close/>
                <a:moveTo>
                  <a:pt x="462" y="25"/>
                </a:moveTo>
                <a:cubicBezTo>
                  <a:pt x="462" y="25"/>
                  <a:pt x="462" y="25"/>
                  <a:pt x="462" y="25"/>
                </a:cubicBezTo>
                <a:cubicBezTo>
                  <a:pt x="463" y="24"/>
                  <a:pt x="463" y="24"/>
                  <a:pt x="464" y="23"/>
                </a:cubicBezTo>
                <a:cubicBezTo>
                  <a:pt x="466" y="24"/>
                  <a:pt x="470" y="23"/>
                  <a:pt x="472" y="24"/>
                </a:cubicBezTo>
                <a:cubicBezTo>
                  <a:pt x="472" y="24"/>
                  <a:pt x="472" y="24"/>
                  <a:pt x="472" y="24"/>
                </a:cubicBezTo>
                <a:cubicBezTo>
                  <a:pt x="471" y="25"/>
                  <a:pt x="472" y="25"/>
                  <a:pt x="471" y="25"/>
                </a:cubicBezTo>
                <a:cubicBezTo>
                  <a:pt x="470" y="26"/>
                  <a:pt x="466" y="25"/>
                  <a:pt x="465" y="27"/>
                </a:cubicBezTo>
                <a:cubicBezTo>
                  <a:pt x="463" y="26"/>
                  <a:pt x="463" y="25"/>
                  <a:pt x="462" y="25"/>
                </a:cubicBezTo>
                <a:close/>
                <a:moveTo>
                  <a:pt x="460" y="24"/>
                </a:moveTo>
                <a:cubicBezTo>
                  <a:pt x="460" y="24"/>
                  <a:pt x="460" y="24"/>
                  <a:pt x="460" y="24"/>
                </a:cubicBezTo>
                <a:cubicBezTo>
                  <a:pt x="460" y="24"/>
                  <a:pt x="460" y="24"/>
                  <a:pt x="460" y="24"/>
                </a:cubicBezTo>
                <a:cubicBezTo>
                  <a:pt x="461" y="25"/>
                  <a:pt x="461" y="24"/>
                  <a:pt x="461" y="25"/>
                </a:cubicBezTo>
                <a:cubicBezTo>
                  <a:pt x="461" y="25"/>
                  <a:pt x="461" y="25"/>
                  <a:pt x="460" y="25"/>
                </a:cubicBezTo>
                <a:cubicBezTo>
                  <a:pt x="460" y="25"/>
                  <a:pt x="460" y="25"/>
                  <a:pt x="460" y="25"/>
                </a:cubicBezTo>
                <a:lnTo>
                  <a:pt x="460" y="24"/>
                </a:lnTo>
                <a:close/>
                <a:moveTo>
                  <a:pt x="458" y="47"/>
                </a:moveTo>
                <a:cubicBezTo>
                  <a:pt x="457" y="48"/>
                  <a:pt x="457" y="48"/>
                  <a:pt x="456" y="48"/>
                </a:cubicBezTo>
                <a:cubicBezTo>
                  <a:pt x="456" y="48"/>
                  <a:pt x="456" y="48"/>
                  <a:pt x="456" y="47"/>
                </a:cubicBezTo>
                <a:cubicBezTo>
                  <a:pt x="456" y="47"/>
                  <a:pt x="456" y="47"/>
                  <a:pt x="456" y="47"/>
                </a:cubicBezTo>
                <a:cubicBezTo>
                  <a:pt x="457" y="47"/>
                  <a:pt x="457" y="47"/>
                  <a:pt x="458" y="47"/>
                </a:cubicBezTo>
                <a:cubicBezTo>
                  <a:pt x="458" y="47"/>
                  <a:pt x="458" y="47"/>
                  <a:pt x="458" y="47"/>
                </a:cubicBezTo>
                <a:close/>
                <a:moveTo>
                  <a:pt x="478" y="38"/>
                </a:moveTo>
                <a:cubicBezTo>
                  <a:pt x="477" y="38"/>
                  <a:pt x="476" y="38"/>
                  <a:pt x="476" y="38"/>
                </a:cubicBezTo>
                <a:cubicBezTo>
                  <a:pt x="475" y="39"/>
                  <a:pt x="476" y="40"/>
                  <a:pt x="476" y="41"/>
                </a:cubicBezTo>
                <a:cubicBezTo>
                  <a:pt x="475" y="41"/>
                  <a:pt x="475" y="41"/>
                  <a:pt x="475" y="42"/>
                </a:cubicBezTo>
                <a:cubicBezTo>
                  <a:pt x="473" y="42"/>
                  <a:pt x="473" y="41"/>
                  <a:pt x="472" y="40"/>
                </a:cubicBezTo>
                <a:cubicBezTo>
                  <a:pt x="471" y="41"/>
                  <a:pt x="470" y="41"/>
                  <a:pt x="469" y="42"/>
                </a:cubicBezTo>
                <a:cubicBezTo>
                  <a:pt x="468" y="41"/>
                  <a:pt x="467" y="40"/>
                  <a:pt x="467" y="39"/>
                </a:cubicBezTo>
                <a:cubicBezTo>
                  <a:pt x="466" y="39"/>
                  <a:pt x="465" y="40"/>
                  <a:pt x="465" y="40"/>
                </a:cubicBezTo>
                <a:cubicBezTo>
                  <a:pt x="464" y="40"/>
                  <a:pt x="463" y="40"/>
                  <a:pt x="462" y="40"/>
                </a:cubicBezTo>
                <a:cubicBezTo>
                  <a:pt x="462" y="40"/>
                  <a:pt x="462" y="40"/>
                  <a:pt x="462" y="41"/>
                </a:cubicBezTo>
                <a:cubicBezTo>
                  <a:pt x="460" y="40"/>
                  <a:pt x="460" y="40"/>
                  <a:pt x="460" y="39"/>
                </a:cubicBezTo>
                <a:cubicBezTo>
                  <a:pt x="458" y="39"/>
                  <a:pt x="459" y="39"/>
                  <a:pt x="458" y="40"/>
                </a:cubicBezTo>
                <a:cubicBezTo>
                  <a:pt x="458" y="40"/>
                  <a:pt x="457" y="40"/>
                  <a:pt x="456" y="40"/>
                </a:cubicBezTo>
                <a:cubicBezTo>
                  <a:pt x="456" y="40"/>
                  <a:pt x="456" y="40"/>
                  <a:pt x="456" y="40"/>
                </a:cubicBezTo>
                <a:cubicBezTo>
                  <a:pt x="456" y="40"/>
                  <a:pt x="456" y="40"/>
                  <a:pt x="456" y="40"/>
                </a:cubicBezTo>
                <a:cubicBezTo>
                  <a:pt x="456" y="37"/>
                  <a:pt x="457" y="36"/>
                  <a:pt x="458" y="35"/>
                </a:cubicBezTo>
                <a:cubicBezTo>
                  <a:pt x="460" y="35"/>
                  <a:pt x="459" y="35"/>
                  <a:pt x="460" y="36"/>
                </a:cubicBezTo>
                <a:cubicBezTo>
                  <a:pt x="462" y="35"/>
                  <a:pt x="466" y="35"/>
                  <a:pt x="469" y="36"/>
                </a:cubicBezTo>
                <a:cubicBezTo>
                  <a:pt x="471" y="36"/>
                  <a:pt x="471" y="35"/>
                  <a:pt x="472" y="35"/>
                </a:cubicBezTo>
                <a:cubicBezTo>
                  <a:pt x="473" y="35"/>
                  <a:pt x="474" y="36"/>
                  <a:pt x="474" y="36"/>
                </a:cubicBezTo>
                <a:cubicBezTo>
                  <a:pt x="475" y="36"/>
                  <a:pt x="476" y="35"/>
                  <a:pt x="477" y="35"/>
                </a:cubicBezTo>
                <a:cubicBezTo>
                  <a:pt x="478" y="35"/>
                  <a:pt x="478" y="36"/>
                  <a:pt x="478" y="36"/>
                </a:cubicBezTo>
                <a:cubicBezTo>
                  <a:pt x="481" y="37"/>
                  <a:pt x="483" y="37"/>
                  <a:pt x="486" y="37"/>
                </a:cubicBezTo>
                <a:cubicBezTo>
                  <a:pt x="486" y="35"/>
                  <a:pt x="486" y="35"/>
                  <a:pt x="486" y="35"/>
                </a:cubicBezTo>
                <a:cubicBezTo>
                  <a:pt x="487" y="35"/>
                  <a:pt x="487" y="35"/>
                  <a:pt x="487" y="35"/>
                </a:cubicBezTo>
                <a:cubicBezTo>
                  <a:pt x="488" y="37"/>
                  <a:pt x="490" y="39"/>
                  <a:pt x="493" y="38"/>
                </a:cubicBezTo>
                <a:cubicBezTo>
                  <a:pt x="493" y="39"/>
                  <a:pt x="493" y="39"/>
                  <a:pt x="492" y="39"/>
                </a:cubicBezTo>
                <a:cubicBezTo>
                  <a:pt x="492" y="39"/>
                  <a:pt x="490" y="38"/>
                  <a:pt x="488" y="39"/>
                </a:cubicBezTo>
                <a:cubicBezTo>
                  <a:pt x="488" y="39"/>
                  <a:pt x="485" y="40"/>
                  <a:pt x="485" y="40"/>
                </a:cubicBezTo>
                <a:cubicBezTo>
                  <a:pt x="484" y="39"/>
                  <a:pt x="483" y="38"/>
                  <a:pt x="483" y="38"/>
                </a:cubicBezTo>
                <a:cubicBezTo>
                  <a:pt x="481" y="38"/>
                  <a:pt x="479" y="39"/>
                  <a:pt x="478" y="38"/>
                </a:cubicBezTo>
                <a:close/>
                <a:moveTo>
                  <a:pt x="492" y="42"/>
                </a:moveTo>
                <a:cubicBezTo>
                  <a:pt x="492" y="43"/>
                  <a:pt x="492" y="44"/>
                  <a:pt x="492" y="45"/>
                </a:cubicBezTo>
                <a:cubicBezTo>
                  <a:pt x="489" y="45"/>
                  <a:pt x="485" y="43"/>
                  <a:pt x="483" y="43"/>
                </a:cubicBezTo>
                <a:cubicBezTo>
                  <a:pt x="482" y="43"/>
                  <a:pt x="482" y="43"/>
                  <a:pt x="482" y="43"/>
                </a:cubicBezTo>
                <a:cubicBezTo>
                  <a:pt x="482" y="42"/>
                  <a:pt x="483" y="41"/>
                  <a:pt x="484" y="41"/>
                </a:cubicBezTo>
                <a:cubicBezTo>
                  <a:pt x="485" y="40"/>
                  <a:pt x="490" y="42"/>
                  <a:pt x="492" y="42"/>
                </a:cubicBezTo>
                <a:cubicBezTo>
                  <a:pt x="492" y="42"/>
                  <a:pt x="492" y="42"/>
                  <a:pt x="492" y="42"/>
                </a:cubicBezTo>
                <a:close/>
                <a:moveTo>
                  <a:pt x="499" y="55"/>
                </a:moveTo>
                <a:cubicBezTo>
                  <a:pt x="498" y="55"/>
                  <a:pt x="497" y="54"/>
                  <a:pt x="497" y="54"/>
                </a:cubicBezTo>
                <a:cubicBezTo>
                  <a:pt x="496" y="54"/>
                  <a:pt x="496" y="54"/>
                  <a:pt x="495" y="54"/>
                </a:cubicBezTo>
                <a:cubicBezTo>
                  <a:pt x="491" y="53"/>
                  <a:pt x="486" y="51"/>
                  <a:pt x="482" y="50"/>
                </a:cubicBezTo>
                <a:cubicBezTo>
                  <a:pt x="482" y="49"/>
                  <a:pt x="482" y="49"/>
                  <a:pt x="483" y="48"/>
                </a:cubicBezTo>
                <a:cubicBezTo>
                  <a:pt x="484" y="48"/>
                  <a:pt x="485" y="49"/>
                  <a:pt x="486" y="50"/>
                </a:cubicBezTo>
                <a:cubicBezTo>
                  <a:pt x="487" y="50"/>
                  <a:pt x="488" y="49"/>
                  <a:pt x="489" y="49"/>
                </a:cubicBezTo>
                <a:cubicBezTo>
                  <a:pt x="489" y="50"/>
                  <a:pt x="489" y="50"/>
                  <a:pt x="489" y="50"/>
                </a:cubicBezTo>
                <a:cubicBezTo>
                  <a:pt x="490" y="50"/>
                  <a:pt x="491" y="50"/>
                  <a:pt x="492" y="50"/>
                </a:cubicBezTo>
                <a:cubicBezTo>
                  <a:pt x="493" y="50"/>
                  <a:pt x="493" y="51"/>
                  <a:pt x="495" y="51"/>
                </a:cubicBezTo>
                <a:cubicBezTo>
                  <a:pt x="496" y="52"/>
                  <a:pt x="495" y="52"/>
                  <a:pt x="496" y="53"/>
                </a:cubicBezTo>
                <a:cubicBezTo>
                  <a:pt x="496" y="53"/>
                  <a:pt x="496" y="53"/>
                  <a:pt x="496" y="53"/>
                </a:cubicBezTo>
                <a:cubicBezTo>
                  <a:pt x="497" y="52"/>
                  <a:pt x="497" y="51"/>
                  <a:pt x="498" y="50"/>
                </a:cubicBezTo>
                <a:cubicBezTo>
                  <a:pt x="498" y="49"/>
                  <a:pt x="498" y="49"/>
                  <a:pt x="498" y="49"/>
                </a:cubicBezTo>
                <a:cubicBezTo>
                  <a:pt x="498" y="50"/>
                  <a:pt x="498" y="51"/>
                  <a:pt x="498" y="51"/>
                </a:cubicBezTo>
                <a:cubicBezTo>
                  <a:pt x="500" y="51"/>
                  <a:pt x="500" y="50"/>
                  <a:pt x="501" y="49"/>
                </a:cubicBezTo>
                <a:cubicBezTo>
                  <a:pt x="502" y="50"/>
                  <a:pt x="502" y="51"/>
                  <a:pt x="502" y="52"/>
                </a:cubicBezTo>
                <a:cubicBezTo>
                  <a:pt x="501" y="53"/>
                  <a:pt x="500" y="55"/>
                  <a:pt x="499" y="55"/>
                </a:cubicBezTo>
                <a:close/>
                <a:moveTo>
                  <a:pt x="522" y="33"/>
                </a:moveTo>
                <a:cubicBezTo>
                  <a:pt x="522" y="33"/>
                  <a:pt x="522" y="33"/>
                  <a:pt x="522" y="33"/>
                </a:cubicBezTo>
                <a:cubicBezTo>
                  <a:pt x="523" y="33"/>
                  <a:pt x="523" y="33"/>
                  <a:pt x="523" y="33"/>
                </a:cubicBezTo>
                <a:cubicBezTo>
                  <a:pt x="523" y="33"/>
                  <a:pt x="523" y="34"/>
                  <a:pt x="522" y="34"/>
                </a:cubicBezTo>
                <a:cubicBezTo>
                  <a:pt x="522" y="34"/>
                  <a:pt x="522" y="33"/>
                  <a:pt x="522" y="33"/>
                </a:cubicBezTo>
                <a:close/>
                <a:moveTo>
                  <a:pt x="516" y="34"/>
                </a:moveTo>
                <a:cubicBezTo>
                  <a:pt x="517" y="34"/>
                  <a:pt x="516" y="34"/>
                  <a:pt x="516" y="33"/>
                </a:cubicBezTo>
                <a:cubicBezTo>
                  <a:pt x="516" y="32"/>
                  <a:pt x="516" y="32"/>
                  <a:pt x="517" y="31"/>
                </a:cubicBezTo>
                <a:cubicBezTo>
                  <a:pt x="518" y="31"/>
                  <a:pt x="519" y="31"/>
                  <a:pt x="520" y="32"/>
                </a:cubicBezTo>
                <a:cubicBezTo>
                  <a:pt x="520" y="32"/>
                  <a:pt x="520" y="32"/>
                  <a:pt x="520" y="32"/>
                </a:cubicBezTo>
                <a:cubicBezTo>
                  <a:pt x="521" y="32"/>
                  <a:pt x="521" y="32"/>
                  <a:pt x="521" y="32"/>
                </a:cubicBezTo>
                <a:cubicBezTo>
                  <a:pt x="520" y="33"/>
                  <a:pt x="520" y="32"/>
                  <a:pt x="519" y="32"/>
                </a:cubicBezTo>
                <a:cubicBezTo>
                  <a:pt x="519" y="33"/>
                  <a:pt x="519" y="35"/>
                  <a:pt x="519" y="35"/>
                </a:cubicBezTo>
                <a:cubicBezTo>
                  <a:pt x="519" y="36"/>
                  <a:pt x="519" y="36"/>
                  <a:pt x="519" y="36"/>
                </a:cubicBezTo>
                <a:cubicBezTo>
                  <a:pt x="518" y="36"/>
                  <a:pt x="518" y="36"/>
                  <a:pt x="518" y="36"/>
                </a:cubicBezTo>
                <a:cubicBezTo>
                  <a:pt x="518" y="35"/>
                  <a:pt x="518" y="35"/>
                  <a:pt x="518" y="34"/>
                </a:cubicBezTo>
                <a:cubicBezTo>
                  <a:pt x="517" y="34"/>
                  <a:pt x="517" y="34"/>
                  <a:pt x="517" y="34"/>
                </a:cubicBezTo>
                <a:cubicBezTo>
                  <a:pt x="517" y="35"/>
                  <a:pt x="517" y="36"/>
                  <a:pt x="516" y="37"/>
                </a:cubicBezTo>
                <a:cubicBezTo>
                  <a:pt x="516" y="37"/>
                  <a:pt x="516" y="36"/>
                  <a:pt x="515" y="36"/>
                </a:cubicBezTo>
                <a:cubicBezTo>
                  <a:pt x="516" y="35"/>
                  <a:pt x="516" y="36"/>
                  <a:pt x="516" y="34"/>
                </a:cubicBezTo>
                <a:close/>
                <a:moveTo>
                  <a:pt x="514" y="45"/>
                </a:moveTo>
                <a:cubicBezTo>
                  <a:pt x="513" y="44"/>
                  <a:pt x="514" y="45"/>
                  <a:pt x="513" y="44"/>
                </a:cubicBezTo>
                <a:cubicBezTo>
                  <a:pt x="513" y="44"/>
                  <a:pt x="513" y="44"/>
                  <a:pt x="513" y="44"/>
                </a:cubicBezTo>
                <a:cubicBezTo>
                  <a:pt x="513" y="43"/>
                  <a:pt x="514" y="44"/>
                  <a:pt x="514" y="45"/>
                </a:cubicBezTo>
                <a:close/>
                <a:moveTo>
                  <a:pt x="508" y="56"/>
                </a:moveTo>
                <a:cubicBezTo>
                  <a:pt x="508" y="56"/>
                  <a:pt x="508" y="56"/>
                  <a:pt x="508" y="56"/>
                </a:cubicBezTo>
                <a:cubicBezTo>
                  <a:pt x="508" y="56"/>
                  <a:pt x="508" y="56"/>
                  <a:pt x="508" y="56"/>
                </a:cubicBezTo>
                <a:cubicBezTo>
                  <a:pt x="506" y="56"/>
                  <a:pt x="506" y="56"/>
                  <a:pt x="505" y="55"/>
                </a:cubicBezTo>
                <a:cubicBezTo>
                  <a:pt x="505" y="54"/>
                  <a:pt x="505" y="54"/>
                  <a:pt x="505" y="54"/>
                </a:cubicBezTo>
                <a:cubicBezTo>
                  <a:pt x="507" y="54"/>
                  <a:pt x="507" y="54"/>
                  <a:pt x="508" y="55"/>
                </a:cubicBezTo>
                <a:lnTo>
                  <a:pt x="508" y="56"/>
                </a:lnTo>
                <a:close/>
                <a:moveTo>
                  <a:pt x="509" y="43"/>
                </a:moveTo>
                <a:cubicBezTo>
                  <a:pt x="508" y="43"/>
                  <a:pt x="508" y="43"/>
                  <a:pt x="508" y="43"/>
                </a:cubicBezTo>
                <a:cubicBezTo>
                  <a:pt x="508" y="42"/>
                  <a:pt x="508" y="42"/>
                  <a:pt x="508" y="42"/>
                </a:cubicBezTo>
                <a:cubicBezTo>
                  <a:pt x="509" y="42"/>
                  <a:pt x="509" y="42"/>
                  <a:pt x="509" y="42"/>
                </a:cubicBezTo>
                <a:cubicBezTo>
                  <a:pt x="509" y="42"/>
                  <a:pt x="509" y="42"/>
                  <a:pt x="509" y="42"/>
                </a:cubicBezTo>
                <a:cubicBezTo>
                  <a:pt x="509" y="43"/>
                  <a:pt x="509" y="42"/>
                  <a:pt x="509" y="43"/>
                </a:cubicBezTo>
                <a:cubicBezTo>
                  <a:pt x="509" y="43"/>
                  <a:pt x="509" y="43"/>
                  <a:pt x="509" y="43"/>
                </a:cubicBezTo>
                <a:close/>
                <a:moveTo>
                  <a:pt x="511" y="58"/>
                </a:moveTo>
                <a:cubicBezTo>
                  <a:pt x="510" y="57"/>
                  <a:pt x="510" y="56"/>
                  <a:pt x="511" y="55"/>
                </a:cubicBezTo>
                <a:cubicBezTo>
                  <a:pt x="511" y="55"/>
                  <a:pt x="511" y="55"/>
                  <a:pt x="511" y="55"/>
                </a:cubicBezTo>
                <a:cubicBezTo>
                  <a:pt x="513" y="56"/>
                  <a:pt x="512" y="57"/>
                  <a:pt x="511" y="58"/>
                </a:cubicBezTo>
                <a:close/>
                <a:moveTo>
                  <a:pt x="513" y="59"/>
                </a:moveTo>
                <a:cubicBezTo>
                  <a:pt x="513" y="59"/>
                  <a:pt x="513" y="59"/>
                  <a:pt x="513" y="59"/>
                </a:cubicBezTo>
                <a:cubicBezTo>
                  <a:pt x="513" y="59"/>
                  <a:pt x="513" y="59"/>
                  <a:pt x="513" y="59"/>
                </a:cubicBezTo>
                <a:cubicBezTo>
                  <a:pt x="513" y="58"/>
                  <a:pt x="513" y="59"/>
                  <a:pt x="513" y="58"/>
                </a:cubicBezTo>
                <a:cubicBezTo>
                  <a:pt x="514" y="58"/>
                  <a:pt x="515" y="59"/>
                  <a:pt x="516" y="59"/>
                </a:cubicBezTo>
                <a:cubicBezTo>
                  <a:pt x="517" y="59"/>
                  <a:pt x="516" y="59"/>
                  <a:pt x="517" y="60"/>
                </a:cubicBezTo>
                <a:cubicBezTo>
                  <a:pt x="515" y="60"/>
                  <a:pt x="515" y="59"/>
                  <a:pt x="513" y="59"/>
                </a:cubicBezTo>
                <a:close/>
                <a:moveTo>
                  <a:pt x="532" y="61"/>
                </a:moveTo>
                <a:cubicBezTo>
                  <a:pt x="531" y="61"/>
                  <a:pt x="531" y="61"/>
                  <a:pt x="531" y="61"/>
                </a:cubicBezTo>
                <a:cubicBezTo>
                  <a:pt x="531" y="62"/>
                  <a:pt x="531" y="62"/>
                  <a:pt x="531" y="62"/>
                </a:cubicBezTo>
                <a:cubicBezTo>
                  <a:pt x="529" y="61"/>
                  <a:pt x="528" y="61"/>
                  <a:pt x="527" y="61"/>
                </a:cubicBezTo>
                <a:cubicBezTo>
                  <a:pt x="526" y="61"/>
                  <a:pt x="525" y="61"/>
                  <a:pt x="525" y="61"/>
                </a:cubicBezTo>
                <a:cubicBezTo>
                  <a:pt x="523" y="61"/>
                  <a:pt x="522" y="60"/>
                  <a:pt x="519" y="59"/>
                </a:cubicBezTo>
                <a:cubicBezTo>
                  <a:pt x="520" y="59"/>
                  <a:pt x="519" y="59"/>
                  <a:pt x="520" y="59"/>
                </a:cubicBezTo>
                <a:cubicBezTo>
                  <a:pt x="520" y="58"/>
                  <a:pt x="520" y="58"/>
                  <a:pt x="520" y="58"/>
                </a:cubicBezTo>
                <a:cubicBezTo>
                  <a:pt x="520" y="58"/>
                  <a:pt x="519" y="57"/>
                  <a:pt x="519" y="57"/>
                </a:cubicBezTo>
                <a:cubicBezTo>
                  <a:pt x="518" y="57"/>
                  <a:pt x="518" y="58"/>
                  <a:pt x="518" y="58"/>
                </a:cubicBezTo>
                <a:cubicBezTo>
                  <a:pt x="517" y="58"/>
                  <a:pt x="514" y="57"/>
                  <a:pt x="514" y="56"/>
                </a:cubicBezTo>
                <a:cubicBezTo>
                  <a:pt x="513" y="56"/>
                  <a:pt x="513" y="56"/>
                  <a:pt x="513" y="56"/>
                </a:cubicBezTo>
                <a:cubicBezTo>
                  <a:pt x="516" y="55"/>
                  <a:pt x="518" y="57"/>
                  <a:pt x="519" y="56"/>
                </a:cubicBezTo>
                <a:cubicBezTo>
                  <a:pt x="521" y="56"/>
                  <a:pt x="521" y="57"/>
                  <a:pt x="522" y="58"/>
                </a:cubicBezTo>
                <a:cubicBezTo>
                  <a:pt x="523" y="59"/>
                  <a:pt x="528" y="60"/>
                  <a:pt x="529" y="58"/>
                </a:cubicBezTo>
                <a:cubicBezTo>
                  <a:pt x="530" y="58"/>
                  <a:pt x="530" y="58"/>
                  <a:pt x="530" y="58"/>
                </a:cubicBezTo>
                <a:cubicBezTo>
                  <a:pt x="529" y="58"/>
                  <a:pt x="529" y="58"/>
                  <a:pt x="529" y="59"/>
                </a:cubicBezTo>
                <a:cubicBezTo>
                  <a:pt x="529" y="59"/>
                  <a:pt x="529" y="59"/>
                  <a:pt x="530" y="60"/>
                </a:cubicBezTo>
                <a:cubicBezTo>
                  <a:pt x="530" y="60"/>
                  <a:pt x="531" y="60"/>
                  <a:pt x="532" y="60"/>
                </a:cubicBezTo>
                <a:lnTo>
                  <a:pt x="532" y="61"/>
                </a:lnTo>
                <a:close/>
                <a:moveTo>
                  <a:pt x="527" y="50"/>
                </a:moveTo>
                <a:cubicBezTo>
                  <a:pt x="526" y="50"/>
                  <a:pt x="525" y="48"/>
                  <a:pt x="525" y="48"/>
                </a:cubicBezTo>
                <a:cubicBezTo>
                  <a:pt x="523" y="47"/>
                  <a:pt x="519" y="48"/>
                  <a:pt x="519" y="48"/>
                </a:cubicBezTo>
                <a:cubicBezTo>
                  <a:pt x="517" y="48"/>
                  <a:pt x="517" y="46"/>
                  <a:pt x="515" y="46"/>
                </a:cubicBezTo>
                <a:cubicBezTo>
                  <a:pt x="516" y="45"/>
                  <a:pt x="516" y="45"/>
                  <a:pt x="517" y="45"/>
                </a:cubicBezTo>
                <a:cubicBezTo>
                  <a:pt x="516" y="43"/>
                  <a:pt x="516" y="40"/>
                  <a:pt x="516" y="39"/>
                </a:cubicBezTo>
                <a:cubicBezTo>
                  <a:pt x="515" y="39"/>
                  <a:pt x="515" y="39"/>
                  <a:pt x="515" y="39"/>
                </a:cubicBezTo>
                <a:cubicBezTo>
                  <a:pt x="515" y="39"/>
                  <a:pt x="515" y="39"/>
                  <a:pt x="515" y="39"/>
                </a:cubicBezTo>
                <a:cubicBezTo>
                  <a:pt x="516" y="39"/>
                  <a:pt x="516" y="39"/>
                  <a:pt x="517" y="40"/>
                </a:cubicBezTo>
                <a:cubicBezTo>
                  <a:pt x="518" y="38"/>
                  <a:pt x="520" y="37"/>
                  <a:pt x="522" y="35"/>
                </a:cubicBezTo>
                <a:cubicBezTo>
                  <a:pt x="522" y="36"/>
                  <a:pt x="523" y="36"/>
                  <a:pt x="523" y="37"/>
                </a:cubicBezTo>
                <a:cubicBezTo>
                  <a:pt x="522" y="38"/>
                  <a:pt x="521" y="37"/>
                  <a:pt x="521" y="38"/>
                </a:cubicBezTo>
                <a:cubicBezTo>
                  <a:pt x="520" y="38"/>
                  <a:pt x="520" y="39"/>
                  <a:pt x="519" y="40"/>
                </a:cubicBezTo>
                <a:cubicBezTo>
                  <a:pt x="519" y="44"/>
                  <a:pt x="521" y="43"/>
                  <a:pt x="523" y="46"/>
                </a:cubicBezTo>
                <a:cubicBezTo>
                  <a:pt x="527" y="46"/>
                  <a:pt x="530" y="48"/>
                  <a:pt x="532" y="48"/>
                </a:cubicBezTo>
                <a:cubicBezTo>
                  <a:pt x="533" y="48"/>
                  <a:pt x="533" y="48"/>
                  <a:pt x="533" y="49"/>
                </a:cubicBezTo>
                <a:cubicBezTo>
                  <a:pt x="532" y="49"/>
                  <a:pt x="528" y="50"/>
                  <a:pt x="527" y="50"/>
                </a:cubicBezTo>
                <a:close/>
                <a:moveTo>
                  <a:pt x="453" y="65"/>
                </a:moveTo>
                <a:cubicBezTo>
                  <a:pt x="446" y="65"/>
                  <a:pt x="446" y="65"/>
                  <a:pt x="446" y="65"/>
                </a:cubicBezTo>
                <a:cubicBezTo>
                  <a:pt x="446" y="65"/>
                  <a:pt x="446" y="65"/>
                  <a:pt x="446" y="65"/>
                </a:cubicBezTo>
                <a:cubicBezTo>
                  <a:pt x="446" y="65"/>
                  <a:pt x="446" y="65"/>
                  <a:pt x="446" y="65"/>
                </a:cubicBezTo>
                <a:cubicBezTo>
                  <a:pt x="446" y="64"/>
                  <a:pt x="446" y="65"/>
                  <a:pt x="446" y="64"/>
                </a:cubicBezTo>
                <a:cubicBezTo>
                  <a:pt x="446" y="63"/>
                  <a:pt x="446" y="63"/>
                  <a:pt x="447" y="63"/>
                </a:cubicBezTo>
                <a:cubicBezTo>
                  <a:pt x="448" y="63"/>
                  <a:pt x="449" y="64"/>
                  <a:pt x="450" y="63"/>
                </a:cubicBezTo>
                <a:cubicBezTo>
                  <a:pt x="452" y="63"/>
                  <a:pt x="451" y="64"/>
                  <a:pt x="453" y="64"/>
                </a:cubicBezTo>
                <a:cubicBezTo>
                  <a:pt x="453" y="65"/>
                  <a:pt x="453" y="65"/>
                  <a:pt x="453" y="65"/>
                </a:cubicBezTo>
                <a:close/>
                <a:moveTo>
                  <a:pt x="480" y="65"/>
                </a:moveTo>
                <a:cubicBezTo>
                  <a:pt x="478" y="65"/>
                  <a:pt x="477" y="64"/>
                  <a:pt x="476" y="64"/>
                </a:cubicBezTo>
                <a:cubicBezTo>
                  <a:pt x="475" y="65"/>
                  <a:pt x="475" y="65"/>
                  <a:pt x="474" y="65"/>
                </a:cubicBezTo>
                <a:cubicBezTo>
                  <a:pt x="473" y="65"/>
                  <a:pt x="471" y="64"/>
                  <a:pt x="469" y="65"/>
                </a:cubicBezTo>
                <a:cubicBezTo>
                  <a:pt x="468" y="65"/>
                  <a:pt x="465" y="66"/>
                  <a:pt x="464" y="66"/>
                </a:cubicBezTo>
                <a:cubicBezTo>
                  <a:pt x="463" y="66"/>
                  <a:pt x="463" y="66"/>
                  <a:pt x="462" y="67"/>
                </a:cubicBezTo>
                <a:cubicBezTo>
                  <a:pt x="461" y="67"/>
                  <a:pt x="462" y="66"/>
                  <a:pt x="461" y="66"/>
                </a:cubicBezTo>
                <a:cubicBezTo>
                  <a:pt x="461" y="66"/>
                  <a:pt x="460" y="66"/>
                  <a:pt x="459" y="67"/>
                </a:cubicBezTo>
                <a:cubicBezTo>
                  <a:pt x="458" y="66"/>
                  <a:pt x="454" y="65"/>
                  <a:pt x="454" y="65"/>
                </a:cubicBezTo>
                <a:cubicBezTo>
                  <a:pt x="454" y="65"/>
                  <a:pt x="454" y="65"/>
                  <a:pt x="454" y="65"/>
                </a:cubicBezTo>
                <a:cubicBezTo>
                  <a:pt x="455" y="64"/>
                  <a:pt x="462" y="64"/>
                  <a:pt x="464" y="63"/>
                </a:cubicBezTo>
                <a:cubicBezTo>
                  <a:pt x="465" y="63"/>
                  <a:pt x="465" y="63"/>
                  <a:pt x="465" y="64"/>
                </a:cubicBezTo>
                <a:cubicBezTo>
                  <a:pt x="466" y="64"/>
                  <a:pt x="467" y="63"/>
                  <a:pt x="468" y="63"/>
                </a:cubicBezTo>
                <a:cubicBezTo>
                  <a:pt x="469" y="63"/>
                  <a:pt x="470" y="64"/>
                  <a:pt x="470" y="64"/>
                </a:cubicBezTo>
                <a:cubicBezTo>
                  <a:pt x="471" y="64"/>
                  <a:pt x="472" y="63"/>
                  <a:pt x="472" y="63"/>
                </a:cubicBezTo>
                <a:cubicBezTo>
                  <a:pt x="475" y="63"/>
                  <a:pt x="477" y="64"/>
                  <a:pt x="480" y="64"/>
                </a:cubicBezTo>
                <a:lnTo>
                  <a:pt x="480" y="65"/>
                </a:lnTo>
                <a:close/>
                <a:moveTo>
                  <a:pt x="482" y="65"/>
                </a:moveTo>
                <a:cubicBezTo>
                  <a:pt x="480" y="65"/>
                  <a:pt x="481" y="65"/>
                  <a:pt x="480" y="65"/>
                </a:cubicBezTo>
                <a:cubicBezTo>
                  <a:pt x="481" y="64"/>
                  <a:pt x="481" y="64"/>
                  <a:pt x="482" y="64"/>
                </a:cubicBezTo>
                <a:cubicBezTo>
                  <a:pt x="483" y="64"/>
                  <a:pt x="483" y="64"/>
                  <a:pt x="483" y="63"/>
                </a:cubicBezTo>
                <a:cubicBezTo>
                  <a:pt x="484" y="63"/>
                  <a:pt x="484" y="64"/>
                  <a:pt x="484" y="65"/>
                </a:cubicBezTo>
                <a:cubicBezTo>
                  <a:pt x="483" y="65"/>
                  <a:pt x="482" y="65"/>
                  <a:pt x="482" y="65"/>
                </a:cubicBezTo>
                <a:close/>
                <a:moveTo>
                  <a:pt x="491" y="67"/>
                </a:moveTo>
                <a:cubicBezTo>
                  <a:pt x="489" y="66"/>
                  <a:pt x="489" y="66"/>
                  <a:pt x="486" y="66"/>
                </a:cubicBezTo>
                <a:cubicBezTo>
                  <a:pt x="486" y="65"/>
                  <a:pt x="486" y="66"/>
                  <a:pt x="486" y="65"/>
                </a:cubicBezTo>
                <a:cubicBezTo>
                  <a:pt x="486" y="64"/>
                  <a:pt x="486" y="64"/>
                  <a:pt x="486" y="64"/>
                </a:cubicBezTo>
                <a:cubicBezTo>
                  <a:pt x="488" y="64"/>
                  <a:pt x="487" y="64"/>
                  <a:pt x="489" y="64"/>
                </a:cubicBezTo>
                <a:cubicBezTo>
                  <a:pt x="490" y="65"/>
                  <a:pt x="490" y="65"/>
                  <a:pt x="491" y="66"/>
                </a:cubicBezTo>
                <a:lnTo>
                  <a:pt x="491" y="67"/>
                </a:lnTo>
                <a:close/>
                <a:moveTo>
                  <a:pt x="500" y="69"/>
                </a:moveTo>
                <a:cubicBezTo>
                  <a:pt x="499" y="68"/>
                  <a:pt x="498" y="68"/>
                  <a:pt x="497" y="67"/>
                </a:cubicBezTo>
                <a:cubicBezTo>
                  <a:pt x="497" y="67"/>
                  <a:pt x="497" y="67"/>
                  <a:pt x="497" y="67"/>
                </a:cubicBezTo>
                <a:cubicBezTo>
                  <a:pt x="498" y="67"/>
                  <a:pt x="499" y="67"/>
                  <a:pt x="500" y="68"/>
                </a:cubicBezTo>
                <a:lnTo>
                  <a:pt x="500" y="69"/>
                </a:lnTo>
                <a:close/>
                <a:moveTo>
                  <a:pt x="524" y="76"/>
                </a:moveTo>
                <a:cubicBezTo>
                  <a:pt x="524" y="76"/>
                  <a:pt x="524" y="76"/>
                  <a:pt x="524" y="76"/>
                </a:cubicBezTo>
                <a:cubicBezTo>
                  <a:pt x="524" y="75"/>
                  <a:pt x="524" y="75"/>
                  <a:pt x="524" y="74"/>
                </a:cubicBezTo>
                <a:cubicBezTo>
                  <a:pt x="525" y="74"/>
                  <a:pt x="524" y="74"/>
                  <a:pt x="525" y="74"/>
                </a:cubicBezTo>
                <a:cubicBezTo>
                  <a:pt x="525" y="75"/>
                  <a:pt x="525" y="75"/>
                  <a:pt x="525" y="76"/>
                </a:cubicBezTo>
                <a:cubicBezTo>
                  <a:pt x="525" y="76"/>
                  <a:pt x="525" y="76"/>
                  <a:pt x="524" y="76"/>
                </a:cubicBezTo>
                <a:close/>
                <a:moveTo>
                  <a:pt x="527" y="76"/>
                </a:moveTo>
                <a:cubicBezTo>
                  <a:pt x="527" y="76"/>
                  <a:pt x="527" y="76"/>
                  <a:pt x="527" y="76"/>
                </a:cubicBezTo>
                <a:cubicBezTo>
                  <a:pt x="527" y="74"/>
                  <a:pt x="527" y="74"/>
                  <a:pt x="527" y="74"/>
                </a:cubicBezTo>
                <a:cubicBezTo>
                  <a:pt x="527" y="74"/>
                  <a:pt x="527" y="74"/>
                  <a:pt x="527" y="74"/>
                </a:cubicBezTo>
                <a:cubicBezTo>
                  <a:pt x="527" y="74"/>
                  <a:pt x="527" y="74"/>
                  <a:pt x="527" y="74"/>
                </a:cubicBezTo>
                <a:cubicBezTo>
                  <a:pt x="527" y="74"/>
                  <a:pt x="527" y="74"/>
                  <a:pt x="527" y="74"/>
                </a:cubicBezTo>
                <a:cubicBezTo>
                  <a:pt x="527" y="75"/>
                  <a:pt x="527" y="75"/>
                  <a:pt x="527" y="76"/>
                </a:cubicBezTo>
                <a:close/>
                <a:moveTo>
                  <a:pt x="606" y="121"/>
                </a:moveTo>
                <a:cubicBezTo>
                  <a:pt x="606" y="121"/>
                  <a:pt x="606" y="121"/>
                  <a:pt x="606" y="121"/>
                </a:cubicBezTo>
                <a:cubicBezTo>
                  <a:pt x="606" y="121"/>
                  <a:pt x="606" y="121"/>
                  <a:pt x="606" y="121"/>
                </a:cubicBezTo>
                <a:cubicBezTo>
                  <a:pt x="606" y="121"/>
                  <a:pt x="606" y="121"/>
                  <a:pt x="606" y="121"/>
                </a:cubicBezTo>
                <a:cubicBezTo>
                  <a:pt x="606" y="121"/>
                  <a:pt x="607" y="121"/>
                  <a:pt x="606" y="121"/>
                </a:cubicBezTo>
                <a:close/>
                <a:moveTo>
                  <a:pt x="563" y="91"/>
                </a:moveTo>
                <a:cubicBezTo>
                  <a:pt x="564" y="91"/>
                  <a:pt x="565" y="91"/>
                  <a:pt x="565" y="91"/>
                </a:cubicBezTo>
                <a:cubicBezTo>
                  <a:pt x="565" y="92"/>
                  <a:pt x="565" y="92"/>
                  <a:pt x="565" y="93"/>
                </a:cubicBezTo>
                <a:cubicBezTo>
                  <a:pt x="564" y="92"/>
                  <a:pt x="564" y="92"/>
                  <a:pt x="563" y="93"/>
                </a:cubicBezTo>
                <a:cubicBezTo>
                  <a:pt x="563" y="92"/>
                  <a:pt x="563" y="92"/>
                  <a:pt x="563" y="91"/>
                </a:cubicBezTo>
                <a:close/>
                <a:moveTo>
                  <a:pt x="548" y="74"/>
                </a:moveTo>
                <a:cubicBezTo>
                  <a:pt x="548" y="75"/>
                  <a:pt x="548" y="75"/>
                  <a:pt x="548" y="75"/>
                </a:cubicBezTo>
                <a:cubicBezTo>
                  <a:pt x="546" y="75"/>
                  <a:pt x="546" y="75"/>
                  <a:pt x="546" y="75"/>
                </a:cubicBezTo>
                <a:cubicBezTo>
                  <a:pt x="546" y="74"/>
                  <a:pt x="546" y="74"/>
                  <a:pt x="546" y="74"/>
                </a:cubicBezTo>
                <a:cubicBezTo>
                  <a:pt x="546" y="74"/>
                  <a:pt x="546" y="74"/>
                  <a:pt x="546" y="74"/>
                </a:cubicBezTo>
                <a:cubicBezTo>
                  <a:pt x="546" y="74"/>
                  <a:pt x="546" y="74"/>
                  <a:pt x="546" y="74"/>
                </a:cubicBezTo>
                <a:cubicBezTo>
                  <a:pt x="547" y="74"/>
                  <a:pt x="547" y="74"/>
                  <a:pt x="548" y="74"/>
                </a:cubicBezTo>
                <a:cubicBezTo>
                  <a:pt x="548" y="74"/>
                  <a:pt x="548" y="74"/>
                  <a:pt x="548" y="74"/>
                </a:cubicBezTo>
                <a:close/>
                <a:moveTo>
                  <a:pt x="553" y="49"/>
                </a:moveTo>
                <a:cubicBezTo>
                  <a:pt x="554" y="49"/>
                  <a:pt x="554" y="49"/>
                  <a:pt x="554" y="49"/>
                </a:cubicBezTo>
                <a:cubicBezTo>
                  <a:pt x="554" y="49"/>
                  <a:pt x="554" y="50"/>
                  <a:pt x="554" y="50"/>
                </a:cubicBezTo>
                <a:cubicBezTo>
                  <a:pt x="552" y="50"/>
                  <a:pt x="552" y="50"/>
                  <a:pt x="552" y="50"/>
                </a:cubicBezTo>
                <a:cubicBezTo>
                  <a:pt x="552" y="50"/>
                  <a:pt x="552" y="50"/>
                  <a:pt x="552" y="50"/>
                </a:cubicBezTo>
                <a:cubicBezTo>
                  <a:pt x="551" y="50"/>
                  <a:pt x="551" y="50"/>
                  <a:pt x="551" y="50"/>
                </a:cubicBezTo>
                <a:cubicBezTo>
                  <a:pt x="552" y="49"/>
                  <a:pt x="552" y="49"/>
                  <a:pt x="553" y="49"/>
                </a:cubicBezTo>
                <a:close/>
                <a:moveTo>
                  <a:pt x="535" y="43"/>
                </a:moveTo>
                <a:cubicBezTo>
                  <a:pt x="534" y="43"/>
                  <a:pt x="534" y="43"/>
                  <a:pt x="534" y="43"/>
                </a:cubicBezTo>
                <a:cubicBezTo>
                  <a:pt x="535" y="43"/>
                  <a:pt x="534" y="43"/>
                  <a:pt x="535" y="43"/>
                </a:cubicBezTo>
                <a:close/>
                <a:moveTo>
                  <a:pt x="535" y="63"/>
                </a:moveTo>
                <a:cubicBezTo>
                  <a:pt x="535" y="62"/>
                  <a:pt x="534" y="62"/>
                  <a:pt x="534" y="61"/>
                </a:cubicBezTo>
                <a:cubicBezTo>
                  <a:pt x="535" y="61"/>
                  <a:pt x="535" y="61"/>
                  <a:pt x="535" y="60"/>
                </a:cubicBezTo>
                <a:cubicBezTo>
                  <a:pt x="535" y="60"/>
                  <a:pt x="535" y="60"/>
                  <a:pt x="535" y="60"/>
                </a:cubicBezTo>
                <a:cubicBezTo>
                  <a:pt x="536" y="60"/>
                  <a:pt x="535" y="60"/>
                  <a:pt x="536" y="60"/>
                </a:cubicBezTo>
                <a:cubicBezTo>
                  <a:pt x="536" y="61"/>
                  <a:pt x="536" y="62"/>
                  <a:pt x="535" y="63"/>
                </a:cubicBezTo>
                <a:close/>
                <a:moveTo>
                  <a:pt x="563" y="64"/>
                </a:moveTo>
                <a:cubicBezTo>
                  <a:pt x="562" y="64"/>
                  <a:pt x="562" y="64"/>
                  <a:pt x="562" y="64"/>
                </a:cubicBezTo>
                <a:cubicBezTo>
                  <a:pt x="562" y="63"/>
                  <a:pt x="562" y="63"/>
                  <a:pt x="562" y="63"/>
                </a:cubicBezTo>
                <a:cubicBezTo>
                  <a:pt x="562" y="62"/>
                  <a:pt x="562" y="62"/>
                  <a:pt x="562" y="62"/>
                </a:cubicBezTo>
                <a:cubicBezTo>
                  <a:pt x="564" y="62"/>
                  <a:pt x="564" y="62"/>
                  <a:pt x="563" y="64"/>
                </a:cubicBezTo>
                <a:close/>
                <a:moveTo>
                  <a:pt x="564" y="60"/>
                </a:moveTo>
                <a:cubicBezTo>
                  <a:pt x="563" y="60"/>
                  <a:pt x="559" y="59"/>
                  <a:pt x="557" y="58"/>
                </a:cubicBezTo>
                <a:cubicBezTo>
                  <a:pt x="557" y="58"/>
                  <a:pt x="557" y="58"/>
                  <a:pt x="557" y="57"/>
                </a:cubicBezTo>
                <a:cubicBezTo>
                  <a:pt x="555" y="57"/>
                  <a:pt x="554" y="58"/>
                  <a:pt x="553" y="58"/>
                </a:cubicBezTo>
                <a:cubicBezTo>
                  <a:pt x="552" y="57"/>
                  <a:pt x="551" y="56"/>
                  <a:pt x="550" y="55"/>
                </a:cubicBezTo>
                <a:cubicBezTo>
                  <a:pt x="550" y="56"/>
                  <a:pt x="549" y="57"/>
                  <a:pt x="549" y="58"/>
                </a:cubicBezTo>
                <a:cubicBezTo>
                  <a:pt x="549" y="58"/>
                  <a:pt x="549" y="58"/>
                  <a:pt x="548" y="58"/>
                </a:cubicBezTo>
                <a:cubicBezTo>
                  <a:pt x="547" y="57"/>
                  <a:pt x="547" y="56"/>
                  <a:pt x="546" y="54"/>
                </a:cubicBezTo>
                <a:cubicBezTo>
                  <a:pt x="545" y="54"/>
                  <a:pt x="545" y="54"/>
                  <a:pt x="545" y="54"/>
                </a:cubicBezTo>
                <a:cubicBezTo>
                  <a:pt x="544" y="54"/>
                  <a:pt x="544" y="54"/>
                  <a:pt x="543" y="55"/>
                </a:cubicBezTo>
                <a:cubicBezTo>
                  <a:pt x="542" y="55"/>
                  <a:pt x="541" y="54"/>
                  <a:pt x="540" y="54"/>
                </a:cubicBezTo>
                <a:cubicBezTo>
                  <a:pt x="540" y="54"/>
                  <a:pt x="539" y="54"/>
                  <a:pt x="539" y="54"/>
                </a:cubicBezTo>
                <a:cubicBezTo>
                  <a:pt x="537" y="53"/>
                  <a:pt x="537" y="52"/>
                  <a:pt x="534" y="52"/>
                </a:cubicBezTo>
                <a:cubicBezTo>
                  <a:pt x="534" y="51"/>
                  <a:pt x="534" y="50"/>
                  <a:pt x="534" y="50"/>
                </a:cubicBezTo>
                <a:cubicBezTo>
                  <a:pt x="534" y="49"/>
                  <a:pt x="535" y="49"/>
                  <a:pt x="535" y="49"/>
                </a:cubicBezTo>
                <a:cubicBezTo>
                  <a:pt x="537" y="49"/>
                  <a:pt x="537" y="49"/>
                  <a:pt x="538" y="50"/>
                </a:cubicBezTo>
                <a:cubicBezTo>
                  <a:pt x="538" y="50"/>
                  <a:pt x="540" y="48"/>
                  <a:pt x="540" y="48"/>
                </a:cubicBezTo>
                <a:cubicBezTo>
                  <a:pt x="540" y="49"/>
                  <a:pt x="541" y="50"/>
                  <a:pt x="541" y="50"/>
                </a:cubicBezTo>
                <a:cubicBezTo>
                  <a:pt x="542" y="50"/>
                  <a:pt x="543" y="50"/>
                  <a:pt x="544" y="50"/>
                </a:cubicBezTo>
                <a:cubicBezTo>
                  <a:pt x="545" y="50"/>
                  <a:pt x="547" y="52"/>
                  <a:pt x="548" y="52"/>
                </a:cubicBezTo>
                <a:cubicBezTo>
                  <a:pt x="549" y="52"/>
                  <a:pt x="550" y="52"/>
                  <a:pt x="552" y="51"/>
                </a:cubicBezTo>
                <a:cubicBezTo>
                  <a:pt x="552" y="52"/>
                  <a:pt x="553" y="53"/>
                  <a:pt x="554" y="54"/>
                </a:cubicBezTo>
                <a:cubicBezTo>
                  <a:pt x="555" y="54"/>
                  <a:pt x="556" y="53"/>
                  <a:pt x="557" y="54"/>
                </a:cubicBezTo>
                <a:cubicBezTo>
                  <a:pt x="557" y="54"/>
                  <a:pt x="557" y="54"/>
                  <a:pt x="557" y="54"/>
                </a:cubicBezTo>
                <a:cubicBezTo>
                  <a:pt x="557" y="55"/>
                  <a:pt x="557" y="54"/>
                  <a:pt x="557" y="55"/>
                </a:cubicBezTo>
                <a:cubicBezTo>
                  <a:pt x="557" y="56"/>
                  <a:pt x="557" y="55"/>
                  <a:pt x="558" y="55"/>
                </a:cubicBezTo>
                <a:cubicBezTo>
                  <a:pt x="558" y="56"/>
                  <a:pt x="558" y="57"/>
                  <a:pt x="559" y="57"/>
                </a:cubicBezTo>
                <a:cubicBezTo>
                  <a:pt x="559" y="58"/>
                  <a:pt x="559" y="56"/>
                  <a:pt x="561" y="56"/>
                </a:cubicBezTo>
                <a:cubicBezTo>
                  <a:pt x="561" y="57"/>
                  <a:pt x="561" y="57"/>
                  <a:pt x="562" y="57"/>
                </a:cubicBezTo>
                <a:cubicBezTo>
                  <a:pt x="563" y="58"/>
                  <a:pt x="563" y="58"/>
                  <a:pt x="563" y="59"/>
                </a:cubicBezTo>
                <a:cubicBezTo>
                  <a:pt x="563" y="59"/>
                  <a:pt x="563" y="59"/>
                  <a:pt x="563" y="59"/>
                </a:cubicBezTo>
                <a:cubicBezTo>
                  <a:pt x="563" y="59"/>
                  <a:pt x="563" y="59"/>
                  <a:pt x="563" y="59"/>
                </a:cubicBezTo>
                <a:cubicBezTo>
                  <a:pt x="564" y="58"/>
                  <a:pt x="564" y="58"/>
                  <a:pt x="564" y="58"/>
                </a:cubicBezTo>
                <a:cubicBezTo>
                  <a:pt x="564" y="58"/>
                  <a:pt x="564" y="58"/>
                  <a:pt x="564" y="58"/>
                </a:cubicBezTo>
                <a:cubicBezTo>
                  <a:pt x="565" y="59"/>
                  <a:pt x="565" y="59"/>
                  <a:pt x="564" y="60"/>
                </a:cubicBezTo>
                <a:close/>
                <a:moveTo>
                  <a:pt x="570" y="65"/>
                </a:moveTo>
                <a:cubicBezTo>
                  <a:pt x="568" y="65"/>
                  <a:pt x="568" y="65"/>
                  <a:pt x="566" y="66"/>
                </a:cubicBezTo>
                <a:cubicBezTo>
                  <a:pt x="566" y="66"/>
                  <a:pt x="566" y="66"/>
                  <a:pt x="565" y="65"/>
                </a:cubicBezTo>
                <a:cubicBezTo>
                  <a:pt x="566" y="64"/>
                  <a:pt x="568" y="62"/>
                  <a:pt x="568" y="61"/>
                </a:cubicBezTo>
                <a:cubicBezTo>
                  <a:pt x="569" y="61"/>
                  <a:pt x="570" y="61"/>
                  <a:pt x="571" y="61"/>
                </a:cubicBezTo>
                <a:cubicBezTo>
                  <a:pt x="571" y="65"/>
                  <a:pt x="571" y="63"/>
                  <a:pt x="572" y="66"/>
                </a:cubicBezTo>
                <a:cubicBezTo>
                  <a:pt x="570" y="66"/>
                  <a:pt x="570" y="66"/>
                  <a:pt x="570" y="65"/>
                </a:cubicBezTo>
                <a:close/>
                <a:moveTo>
                  <a:pt x="572" y="73"/>
                </a:moveTo>
                <a:cubicBezTo>
                  <a:pt x="572" y="73"/>
                  <a:pt x="572" y="74"/>
                  <a:pt x="572" y="73"/>
                </a:cubicBezTo>
                <a:cubicBezTo>
                  <a:pt x="572" y="73"/>
                  <a:pt x="572" y="73"/>
                  <a:pt x="572" y="73"/>
                </a:cubicBezTo>
                <a:cubicBezTo>
                  <a:pt x="571" y="73"/>
                  <a:pt x="571" y="73"/>
                  <a:pt x="571" y="73"/>
                </a:cubicBezTo>
                <a:cubicBezTo>
                  <a:pt x="571" y="72"/>
                  <a:pt x="571" y="72"/>
                  <a:pt x="571" y="72"/>
                </a:cubicBezTo>
                <a:cubicBezTo>
                  <a:pt x="573" y="72"/>
                  <a:pt x="573" y="72"/>
                  <a:pt x="573" y="72"/>
                </a:cubicBezTo>
                <a:cubicBezTo>
                  <a:pt x="573" y="73"/>
                  <a:pt x="573" y="73"/>
                  <a:pt x="572" y="73"/>
                </a:cubicBezTo>
                <a:close/>
                <a:moveTo>
                  <a:pt x="576" y="68"/>
                </a:moveTo>
                <a:cubicBezTo>
                  <a:pt x="575" y="68"/>
                  <a:pt x="575" y="68"/>
                  <a:pt x="574" y="68"/>
                </a:cubicBezTo>
                <a:cubicBezTo>
                  <a:pt x="573" y="67"/>
                  <a:pt x="573" y="66"/>
                  <a:pt x="573" y="65"/>
                </a:cubicBezTo>
                <a:cubicBezTo>
                  <a:pt x="573" y="64"/>
                  <a:pt x="573" y="64"/>
                  <a:pt x="574" y="63"/>
                </a:cubicBezTo>
                <a:cubicBezTo>
                  <a:pt x="574" y="63"/>
                  <a:pt x="574" y="63"/>
                  <a:pt x="574" y="63"/>
                </a:cubicBezTo>
                <a:cubicBezTo>
                  <a:pt x="574" y="63"/>
                  <a:pt x="575" y="64"/>
                  <a:pt x="575" y="64"/>
                </a:cubicBezTo>
                <a:cubicBezTo>
                  <a:pt x="575" y="64"/>
                  <a:pt x="575" y="64"/>
                  <a:pt x="575" y="64"/>
                </a:cubicBezTo>
                <a:cubicBezTo>
                  <a:pt x="575" y="65"/>
                  <a:pt x="576" y="64"/>
                  <a:pt x="576" y="64"/>
                </a:cubicBezTo>
                <a:cubicBezTo>
                  <a:pt x="577" y="64"/>
                  <a:pt x="577" y="65"/>
                  <a:pt x="577" y="65"/>
                </a:cubicBezTo>
                <a:cubicBezTo>
                  <a:pt x="577" y="67"/>
                  <a:pt x="576" y="67"/>
                  <a:pt x="576" y="68"/>
                </a:cubicBezTo>
                <a:close/>
                <a:moveTo>
                  <a:pt x="577" y="62"/>
                </a:moveTo>
                <a:cubicBezTo>
                  <a:pt x="578" y="61"/>
                  <a:pt x="577" y="61"/>
                  <a:pt x="578" y="62"/>
                </a:cubicBezTo>
                <a:lnTo>
                  <a:pt x="577" y="62"/>
                </a:lnTo>
                <a:close/>
                <a:moveTo>
                  <a:pt x="579" y="76"/>
                </a:moveTo>
                <a:cubicBezTo>
                  <a:pt x="579" y="76"/>
                  <a:pt x="579" y="76"/>
                  <a:pt x="579" y="76"/>
                </a:cubicBezTo>
                <a:cubicBezTo>
                  <a:pt x="579" y="76"/>
                  <a:pt x="579" y="76"/>
                  <a:pt x="579" y="76"/>
                </a:cubicBezTo>
                <a:cubicBezTo>
                  <a:pt x="579" y="76"/>
                  <a:pt x="579" y="76"/>
                  <a:pt x="579" y="76"/>
                </a:cubicBezTo>
                <a:close/>
                <a:moveTo>
                  <a:pt x="580" y="76"/>
                </a:moveTo>
                <a:cubicBezTo>
                  <a:pt x="580" y="76"/>
                  <a:pt x="580" y="76"/>
                  <a:pt x="580" y="76"/>
                </a:cubicBezTo>
                <a:cubicBezTo>
                  <a:pt x="580" y="76"/>
                  <a:pt x="580" y="76"/>
                  <a:pt x="580" y="76"/>
                </a:cubicBezTo>
                <a:cubicBezTo>
                  <a:pt x="580" y="76"/>
                  <a:pt x="580" y="76"/>
                  <a:pt x="580" y="76"/>
                </a:cubicBezTo>
                <a:close/>
                <a:moveTo>
                  <a:pt x="584" y="79"/>
                </a:moveTo>
                <a:cubicBezTo>
                  <a:pt x="585" y="79"/>
                  <a:pt x="584" y="78"/>
                  <a:pt x="585" y="79"/>
                </a:cubicBezTo>
                <a:cubicBezTo>
                  <a:pt x="585" y="79"/>
                  <a:pt x="584" y="79"/>
                  <a:pt x="584" y="79"/>
                </a:cubicBezTo>
                <a:close/>
                <a:moveTo>
                  <a:pt x="583" y="72"/>
                </a:moveTo>
                <a:cubicBezTo>
                  <a:pt x="582" y="72"/>
                  <a:pt x="581" y="72"/>
                  <a:pt x="581" y="72"/>
                </a:cubicBezTo>
                <a:cubicBezTo>
                  <a:pt x="579" y="70"/>
                  <a:pt x="579" y="70"/>
                  <a:pt x="579" y="67"/>
                </a:cubicBezTo>
                <a:cubicBezTo>
                  <a:pt x="581" y="67"/>
                  <a:pt x="583" y="69"/>
                  <a:pt x="584" y="68"/>
                </a:cubicBezTo>
                <a:cubicBezTo>
                  <a:pt x="585" y="68"/>
                  <a:pt x="585" y="68"/>
                  <a:pt x="585" y="68"/>
                </a:cubicBezTo>
                <a:cubicBezTo>
                  <a:pt x="585" y="70"/>
                  <a:pt x="584" y="70"/>
                  <a:pt x="583" y="72"/>
                </a:cubicBezTo>
                <a:close/>
                <a:moveTo>
                  <a:pt x="587" y="76"/>
                </a:moveTo>
                <a:cubicBezTo>
                  <a:pt x="586" y="76"/>
                  <a:pt x="586" y="75"/>
                  <a:pt x="586" y="75"/>
                </a:cubicBezTo>
                <a:cubicBezTo>
                  <a:pt x="586" y="73"/>
                  <a:pt x="586" y="73"/>
                  <a:pt x="587" y="72"/>
                </a:cubicBezTo>
                <a:cubicBezTo>
                  <a:pt x="588" y="72"/>
                  <a:pt x="588" y="72"/>
                  <a:pt x="588" y="72"/>
                </a:cubicBezTo>
                <a:cubicBezTo>
                  <a:pt x="588" y="74"/>
                  <a:pt x="587" y="75"/>
                  <a:pt x="587" y="76"/>
                </a:cubicBezTo>
                <a:close/>
                <a:moveTo>
                  <a:pt x="626" y="100"/>
                </a:moveTo>
                <a:cubicBezTo>
                  <a:pt x="626" y="100"/>
                  <a:pt x="627" y="100"/>
                  <a:pt x="627" y="101"/>
                </a:cubicBezTo>
                <a:cubicBezTo>
                  <a:pt x="627" y="101"/>
                  <a:pt x="626" y="100"/>
                  <a:pt x="626" y="100"/>
                </a:cubicBezTo>
                <a:close/>
                <a:moveTo>
                  <a:pt x="602" y="75"/>
                </a:moveTo>
                <a:cubicBezTo>
                  <a:pt x="603" y="75"/>
                  <a:pt x="604" y="74"/>
                  <a:pt x="605" y="75"/>
                </a:cubicBezTo>
                <a:cubicBezTo>
                  <a:pt x="607" y="75"/>
                  <a:pt x="607" y="74"/>
                  <a:pt x="608" y="73"/>
                </a:cubicBezTo>
                <a:cubicBezTo>
                  <a:pt x="612" y="73"/>
                  <a:pt x="615" y="74"/>
                  <a:pt x="618" y="76"/>
                </a:cubicBezTo>
                <a:cubicBezTo>
                  <a:pt x="618" y="82"/>
                  <a:pt x="615" y="79"/>
                  <a:pt x="614" y="82"/>
                </a:cubicBezTo>
                <a:cubicBezTo>
                  <a:pt x="612" y="82"/>
                  <a:pt x="612" y="82"/>
                  <a:pt x="612" y="82"/>
                </a:cubicBezTo>
                <a:cubicBezTo>
                  <a:pt x="611" y="80"/>
                  <a:pt x="610" y="80"/>
                  <a:pt x="608" y="80"/>
                </a:cubicBezTo>
                <a:cubicBezTo>
                  <a:pt x="608" y="79"/>
                  <a:pt x="608" y="78"/>
                  <a:pt x="609" y="78"/>
                </a:cubicBezTo>
                <a:cubicBezTo>
                  <a:pt x="609" y="76"/>
                  <a:pt x="609" y="76"/>
                  <a:pt x="609" y="76"/>
                </a:cubicBezTo>
                <a:cubicBezTo>
                  <a:pt x="608" y="76"/>
                  <a:pt x="609" y="76"/>
                  <a:pt x="608" y="76"/>
                </a:cubicBezTo>
                <a:cubicBezTo>
                  <a:pt x="608" y="76"/>
                  <a:pt x="607" y="77"/>
                  <a:pt x="607" y="78"/>
                </a:cubicBezTo>
                <a:cubicBezTo>
                  <a:pt x="605" y="78"/>
                  <a:pt x="605" y="77"/>
                  <a:pt x="603" y="77"/>
                </a:cubicBezTo>
                <a:cubicBezTo>
                  <a:pt x="603" y="77"/>
                  <a:pt x="603" y="76"/>
                  <a:pt x="602" y="76"/>
                </a:cubicBezTo>
                <a:lnTo>
                  <a:pt x="602" y="75"/>
                </a:lnTo>
                <a:close/>
                <a:moveTo>
                  <a:pt x="596" y="70"/>
                </a:moveTo>
                <a:cubicBezTo>
                  <a:pt x="597" y="70"/>
                  <a:pt x="598" y="71"/>
                  <a:pt x="599" y="71"/>
                </a:cubicBezTo>
                <a:cubicBezTo>
                  <a:pt x="600" y="72"/>
                  <a:pt x="599" y="71"/>
                  <a:pt x="599" y="72"/>
                </a:cubicBezTo>
                <a:cubicBezTo>
                  <a:pt x="600" y="73"/>
                  <a:pt x="601" y="73"/>
                  <a:pt x="602" y="74"/>
                </a:cubicBezTo>
                <a:cubicBezTo>
                  <a:pt x="600" y="74"/>
                  <a:pt x="597" y="72"/>
                  <a:pt x="596" y="71"/>
                </a:cubicBezTo>
                <a:cubicBezTo>
                  <a:pt x="596" y="71"/>
                  <a:pt x="596" y="71"/>
                  <a:pt x="596" y="71"/>
                </a:cubicBezTo>
                <a:lnTo>
                  <a:pt x="596" y="70"/>
                </a:lnTo>
                <a:close/>
                <a:moveTo>
                  <a:pt x="593" y="67"/>
                </a:moveTo>
                <a:cubicBezTo>
                  <a:pt x="593" y="67"/>
                  <a:pt x="593" y="67"/>
                  <a:pt x="593" y="67"/>
                </a:cubicBezTo>
                <a:cubicBezTo>
                  <a:pt x="594" y="68"/>
                  <a:pt x="595" y="68"/>
                  <a:pt x="596" y="70"/>
                </a:cubicBezTo>
                <a:cubicBezTo>
                  <a:pt x="595" y="70"/>
                  <a:pt x="595" y="70"/>
                  <a:pt x="594" y="69"/>
                </a:cubicBezTo>
                <a:cubicBezTo>
                  <a:pt x="593" y="69"/>
                  <a:pt x="593" y="69"/>
                  <a:pt x="593" y="69"/>
                </a:cubicBezTo>
                <a:cubicBezTo>
                  <a:pt x="593" y="69"/>
                  <a:pt x="593" y="69"/>
                  <a:pt x="593" y="69"/>
                </a:cubicBezTo>
                <a:lnTo>
                  <a:pt x="593" y="67"/>
                </a:lnTo>
                <a:close/>
                <a:moveTo>
                  <a:pt x="619" y="107"/>
                </a:moveTo>
                <a:cubicBezTo>
                  <a:pt x="618" y="106"/>
                  <a:pt x="618" y="106"/>
                  <a:pt x="617" y="105"/>
                </a:cubicBezTo>
                <a:cubicBezTo>
                  <a:pt x="617" y="105"/>
                  <a:pt x="617" y="105"/>
                  <a:pt x="617" y="105"/>
                </a:cubicBezTo>
                <a:cubicBezTo>
                  <a:pt x="618" y="105"/>
                  <a:pt x="619" y="105"/>
                  <a:pt x="619" y="105"/>
                </a:cubicBezTo>
                <a:lnTo>
                  <a:pt x="619" y="107"/>
                </a:lnTo>
                <a:close/>
                <a:moveTo>
                  <a:pt x="619" y="95"/>
                </a:moveTo>
                <a:cubicBezTo>
                  <a:pt x="619" y="94"/>
                  <a:pt x="617" y="94"/>
                  <a:pt x="616" y="94"/>
                </a:cubicBezTo>
                <a:cubicBezTo>
                  <a:pt x="615" y="94"/>
                  <a:pt x="615" y="94"/>
                  <a:pt x="615" y="94"/>
                </a:cubicBezTo>
                <a:cubicBezTo>
                  <a:pt x="616" y="95"/>
                  <a:pt x="616" y="95"/>
                  <a:pt x="616" y="95"/>
                </a:cubicBezTo>
                <a:cubicBezTo>
                  <a:pt x="617" y="96"/>
                  <a:pt x="617" y="95"/>
                  <a:pt x="616" y="96"/>
                </a:cubicBezTo>
                <a:cubicBezTo>
                  <a:pt x="616" y="96"/>
                  <a:pt x="616" y="96"/>
                  <a:pt x="616" y="96"/>
                </a:cubicBezTo>
                <a:cubicBezTo>
                  <a:pt x="615" y="97"/>
                  <a:pt x="611" y="95"/>
                  <a:pt x="610" y="94"/>
                </a:cubicBezTo>
                <a:cubicBezTo>
                  <a:pt x="609" y="94"/>
                  <a:pt x="609" y="94"/>
                  <a:pt x="609" y="95"/>
                </a:cubicBezTo>
                <a:cubicBezTo>
                  <a:pt x="606" y="94"/>
                  <a:pt x="606" y="92"/>
                  <a:pt x="603" y="91"/>
                </a:cubicBezTo>
                <a:cubicBezTo>
                  <a:pt x="603" y="90"/>
                  <a:pt x="603" y="89"/>
                  <a:pt x="602" y="88"/>
                </a:cubicBezTo>
                <a:cubicBezTo>
                  <a:pt x="601" y="88"/>
                  <a:pt x="601" y="88"/>
                  <a:pt x="600" y="88"/>
                </a:cubicBezTo>
                <a:cubicBezTo>
                  <a:pt x="600" y="87"/>
                  <a:pt x="600" y="88"/>
                  <a:pt x="600" y="87"/>
                </a:cubicBezTo>
                <a:cubicBezTo>
                  <a:pt x="599" y="86"/>
                  <a:pt x="598" y="87"/>
                  <a:pt x="596" y="86"/>
                </a:cubicBezTo>
                <a:cubicBezTo>
                  <a:pt x="594" y="84"/>
                  <a:pt x="592" y="81"/>
                  <a:pt x="590" y="79"/>
                </a:cubicBezTo>
                <a:cubicBezTo>
                  <a:pt x="590" y="79"/>
                  <a:pt x="590" y="79"/>
                  <a:pt x="590" y="79"/>
                </a:cubicBezTo>
                <a:cubicBezTo>
                  <a:pt x="591" y="79"/>
                  <a:pt x="591" y="79"/>
                  <a:pt x="592" y="80"/>
                </a:cubicBezTo>
                <a:cubicBezTo>
                  <a:pt x="595" y="80"/>
                  <a:pt x="596" y="82"/>
                  <a:pt x="597" y="85"/>
                </a:cubicBezTo>
                <a:cubicBezTo>
                  <a:pt x="598" y="84"/>
                  <a:pt x="600" y="84"/>
                  <a:pt x="601" y="84"/>
                </a:cubicBezTo>
                <a:cubicBezTo>
                  <a:pt x="602" y="86"/>
                  <a:pt x="603" y="87"/>
                  <a:pt x="604" y="89"/>
                </a:cubicBezTo>
                <a:cubicBezTo>
                  <a:pt x="609" y="88"/>
                  <a:pt x="608" y="88"/>
                  <a:pt x="610" y="91"/>
                </a:cubicBezTo>
                <a:cubicBezTo>
                  <a:pt x="610" y="91"/>
                  <a:pt x="610" y="91"/>
                  <a:pt x="610" y="91"/>
                </a:cubicBezTo>
                <a:cubicBezTo>
                  <a:pt x="611" y="91"/>
                  <a:pt x="611" y="90"/>
                  <a:pt x="612" y="89"/>
                </a:cubicBezTo>
                <a:cubicBezTo>
                  <a:pt x="613" y="88"/>
                  <a:pt x="612" y="90"/>
                  <a:pt x="613" y="89"/>
                </a:cubicBezTo>
                <a:cubicBezTo>
                  <a:pt x="613" y="89"/>
                  <a:pt x="615" y="88"/>
                  <a:pt x="615" y="88"/>
                </a:cubicBezTo>
                <a:cubicBezTo>
                  <a:pt x="615" y="89"/>
                  <a:pt x="616" y="89"/>
                  <a:pt x="616" y="89"/>
                </a:cubicBezTo>
                <a:cubicBezTo>
                  <a:pt x="616" y="90"/>
                  <a:pt x="616" y="90"/>
                  <a:pt x="616" y="91"/>
                </a:cubicBezTo>
                <a:cubicBezTo>
                  <a:pt x="618" y="92"/>
                  <a:pt x="618" y="93"/>
                  <a:pt x="620" y="94"/>
                </a:cubicBezTo>
                <a:cubicBezTo>
                  <a:pt x="619" y="95"/>
                  <a:pt x="620" y="94"/>
                  <a:pt x="619" y="95"/>
                </a:cubicBezTo>
                <a:close/>
                <a:moveTo>
                  <a:pt x="622" y="100"/>
                </a:moveTo>
                <a:cubicBezTo>
                  <a:pt x="620" y="100"/>
                  <a:pt x="621" y="100"/>
                  <a:pt x="620" y="99"/>
                </a:cubicBezTo>
                <a:cubicBezTo>
                  <a:pt x="622" y="100"/>
                  <a:pt x="622" y="99"/>
                  <a:pt x="623" y="100"/>
                </a:cubicBezTo>
                <a:cubicBezTo>
                  <a:pt x="622" y="100"/>
                  <a:pt x="622" y="100"/>
                  <a:pt x="622" y="100"/>
                </a:cubicBezTo>
                <a:close/>
                <a:moveTo>
                  <a:pt x="623" y="91"/>
                </a:moveTo>
                <a:cubicBezTo>
                  <a:pt x="622" y="91"/>
                  <a:pt x="621" y="90"/>
                  <a:pt x="620" y="90"/>
                </a:cubicBezTo>
                <a:cubicBezTo>
                  <a:pt x="620" y="89"/>
                  <a:pt x="621" y="89"/>
                  <a:pt x="621" y="88"/>
                </a:cubicBezTo>
                <a:cubicBezTo>
                  <a:pt x="622" y="88"/>
                  <a:pt x="622" y="88"/>
                  <a:pt x="622" y="88"/>
                </a:cubicBezTo>
                <a:cubicBezTo>
                  <a:pt x="622" y="88"/>
                  <a:pt x="623" y="89"/>
                  <a:pt x="623" y="89"/>
                </a:cubicBezTo>
                <a:cubicBezTo>
                  <a:pt x="623" y="90"/>
                  <a:pt x="623" y="90"/>
                  <a:pt x="623" y="91"/>
                </a:cubicBezTo>
                <a:close/>
                <a:moveTo>
                  <a:pt x="620" y="83"/>
                </a:moveTo>
                <a:cubicBezTo>
                  <a:pt x="618" y="82"/>
                  <a:pt x="617" y="84"/>
                  <a:pt x="616" y="82"/>
                </a:cubicBezTo>
                <a:cubicBezTo>
                  <a:pt x="616" y="82"/>
                  <a:pt x="616" y="82"/>
                  <a:pt x="616" y="82"/>
                </a:cubicBezTo>
                <a:cubicBezTo>
                  <a:pt x="617" y="81"/>
                  <a:pt x="618" y="81"/>
                  <a:pt x="619" y="79"/>
                </a:cubicBezTo>
                <a:cubicBezTo>
                  <a:pt x="623" y="79"/>
                  <a:pt x="624" y="80"/>
                  <a:pt x="627" y="82"/>
                </a:cubicBezTo>
                <a:cubicBezTo>
                  <a:pt x="626" y="85"/>
                  <a:pt x="625" y="84"/>
                  <a:pt x="623" y="85"/>
                </a:cubicBezTo>
                <a:cubicBezTo>
                  <a:pt x="622" y="85"/>
                  <a:pt x="621" y="83"/>
                  <a:pt x="620" y="83"/>
                </a:cubicBezTo>
                <a:close/>
                <a:moveTo>
                  <a:pt x="627" y="105"/>
                </a:moveTo>
                <a:cubicBezTo>
                  <a:pt x="626" y="105"/>
                  <a:pt x="626" y="105"/>
                  <a:pt x="626" y="105"/>
                </a:cubicBezTo>
                <a:cubicBezTo>
                  <a:pt x="626" y="105"/>
                  <a:pt x="626" y="105"/>
                  <a:pt x="626" y="105"/>
                </a:cubicBezTo>
                <a:cubicBezTo>
                  <a:pt x="625" y="105"/>
                  <a:pt x="624" y="104"/>
                  <a:pt x="624" y="103"/>
                </a:cubicBezTo>
                <a:cubicBezTo>
                  <a:pt x="624" y="103"/>
                  <a:pt x="624" y="103"/>
                  <a:pt x="624" y="102"/>
                </a:cubicBezTo>
                <a:cubicBezTo>
                  <a:pt x="625" y="102"/>
                  <a:pt x="626" y="103"/>
                  <a:pt x="627" y="103"/>
                </a:cubicBezTo>
                <a:cubicBezTo>
                  <a:pt x="627" y="104"/>
                  <a:pt x="627" y="104"/>
                  <a:pt x="627" y="105"/>
                </a:cubicBezTo>
                <a:cubicBezTo>
                  <a:pt x="627" y="105"/>
                  <a:pt x="627" y="105"/>
                  <a:pt x="627" y="105"/>
                </a:cubicBezTo>
                <a:close/>
                <a:moveTo>
                  <a:pt x="628" y="118"/>
                </a:moveTo>
                <a:cubicBezTo>
                  <a:pt x="628" y="118"/>
                  <a:pt x="628" y="118"/>
                  <a:pt x="628" y="117"/>
                </a:cubicBezTo>
                <a:cubicBezTo>
                  <a:pt x="627" y="117"/>
                  <a:pt x="627" y="117"/>
                  <a:pt x="627" y="117"/>
                </a:cubicBezTo>
                <a:cubicBezTo>
                  <a:pt x="627" y="117"/>
                  <a:pt x="627" y="117"/>
                  <a:pt x="627" y="117"/>
                </a:cubicBezTo>
                <a:cubicBezTo>
                  <a:pt x="628" y="116"/>
                  <a:pt x="628" y="117"/>
                  <a:pt x="628" y="116"/>
                </a:cubicBezTo>
                <a:cubicBezTo>
                  <a:pt x="628" y="116"/>
                  <a:pt x="628" y="116"/>
                  <a:pt x="628" y="116"/>
                </a:cubicBezTo>
                <a:lnTo>
                  <a:pt x="628" y="118"/>
                </a:lnTo>
                <a:close/>
                <a:moveTo>
                  <a:pt x="634" y="125"/>
                </a:moveTo>
                <a:cubicBezTo>
                  <a:pt x="633" y="125"/>
                  <a:pt x="633" y="125"/>
                  <a:pt x="633" y="125"/>
                </a:cubicBezTo>
                <a:cubicBezTo>
                  <a:pt x="633" y="125"/>
                  <a:pt x="632" y="124"/>
                  <a:pt x="632" y="124"/>
                </a:cubicBezTo>
                <a:cubicBezTo>
                  <a:pt x="632" y="124"/>
                  <a:pt x="632" y="124"/>
                  <a:pt x="632" y="124"/>
                </a:cubicBezTo>
                <a:cubicBezTo>
                  <a:pt x="632" y="123"/>
                  <a:pt x="632" y="123"/>
                  <a:pt x="633" y="123"/>
                </a:cubicBezTo>
                <a:cubicBezTo>
                  <a:pt x="633" y="122"/>
                  <a:pt x="633" y="123"/>
                  <a:pt x="633" y="122"/>
                </a:cubicBezTo>
                <a:cubicBezTo>
                  <a:pt x="634" y="123"/>
                  <a:pt x="634" y="123"/>
                  <a:pt x="634" y="124"/>
                </a:cubicBezTo>
                <a:cubicBezTo>
                  <a:pt x="635" y="124"/>
                  <a:pt x="635" y="124"/>
                  <a:pt x="634" y="125"/>
                </a:cubicBezTo>
                <a:close/>
                <a:moveTo>
                  <a:pt x="642" y="113"/>
                </a:moveTo>
                <a:cubicBezTo>
                  <a:pt x="642" y="113"/>
                  <a:pt x="642" y="113"/>
                  <a:pt x="642" y="113"/>
                </a:cubicBezTo>
                <a:cubicBezTo>
                  <a:pt x="642" y="111"/>
                  <a:pt x="642" y="111"/>
                  <a:pt x="642" y="111"/>
                </a:cubicBezTo>
                <a:cubicBezTo>
                  <a:pt x="642" y="111"/>
                  <a:pt x="642" y="111"/>
                  <a:pt x="642" y="111"/>
                </a:cubicBezTo>
                <a:cubicBezTo>
                  <a:pt x="643" y="112"/>
                  <a:pt x="643" y="112"/>
                  <a:pt x="643" y="114"/>
                </a:cubicBezTo>
                <a:cubicBezTo>
                  <a:pt x="643" y="114"/>
                  <a:pt x="643" y="114"/>
                  <a:pt x="642" y="113"/>
                </a:cubicBezTo>
                <a:close/>
                <a:moveTo>
                  <a:pt x="646" y="135"/>
                </a:moveTo>
                <a:cubicBezTo>
                  <a:pt x="646" y="135"/>
                  <a:pt x="645" y="135"/>
                  <a:pt x="645" y="135"/>
                </a:cubicBezTo>
                <a:cubicBezTo>
                  <a:pt x="644" y="134"/>
                  <a:pt x="645" y="132"/>
                  <a:pt x="646" y="131"/>
                </a:cubicBezTo>
                <a:cubicBezTo>
                  <a:pt x="646" y="131"/>
                  <a:pt x="646" y="131"/>
                  <a:pt x="646" y="131"/>
                </a:cubicBezTo>
                <a:cubicBezTo>
                  <a:pt x="646" y="131"/>
                  <a:pt x="646" y="131"/>
                  <a:pt x="646" y="131"/>
                </a:cubicBezTo>
                <a:cubicBezTo>
                  <a:pt x="647" y="132"/>
                  <a:pt x="647" y="134"/>
                  <a:pt x="647" y="135"/>
                </a:cubicBezTo>
                <a:cubicBezTo>
                  <a:pt x="647" y="135"/>
                  <a:pt x="647" y="135"/>
                  <a:pt x="646" y="135"/>
                </a:cubicBezTo>
                <a:close/>
                <a:moveTo>
                  <a:pt x="650" y="139"/>
                </a:moveTo>
                <a:cubicBezTo>
                  <a:pt x="649" y="138"/>
                  <a:pt x="649" y="137"/>
                  <a:pt x="648" y="136"/>
                </a:cubicBezTo>
                <a:cubicBezTo>
                  <a:pt x="648" y="136"/>
                  <a:pt x="648" y="136"/>
                  <a:pt x="648" y="136"/>
                </a:cubicBezTo>
                <a:cubicBezTo>
                  <a:pt x="649" y="135"/>
                  <a:pt x="649" y="136"/>
                  <a:pt x="650" y="136"/>
                </a:cubicBezTo>
                <a:lnTo>
                  <a:pt x="650" y="139"/>
                </a:lnTo>
                <a:close/>
                <a:moveTo>
                  <a:pt x="650" y="124"/>
                </a:moveTo>
                <a:cubicBezTo>
                  <a:pt x="650" y="124"/>
                  <a:pt x="650" y="124"/>
                  <a:pt x="650" y="124"/>
                </a:cubicBezTo>
                <a:cubicBezTo>
                  <a:pt x="649" y="124"/>
                  <a:pt x="650" y="124"/>
                  <a:pt x="649" y="124"/>
                </a:cubicBezTo>
                <a:cubicBezTo>
                  <a:pt x="647" y="124"/>
                  <a:pt x="647" y="124"/>
                  <a:pt x="647" y="125"/>
                </a:cubicBezTo>
                <a:cubicBezTo>
                  <a:pt x="646" y="124"/>
                  <a:pt x="647" y="122"/>
                  <a:pt x="647" y="122"/>
                </a:cubicBezTo>
                <a:cubicBezTo>
                  <a:pt x="647" y="121"/>
                  <a:pt x="647" y="121"/>
                  <a:pt x="647" y="121"/>
                </a:cubicBezTo>
                <a:cubicBezTo>
                  <a:pt x="648" y="121"/>
                  <a:pt x="649" y="121"/>
                  <a:pt x="649" y="122"/>
                </a:cubicBezTo>
                <a:cubicBezTo>
                  <a:pt x="650" y="122"/>
                  <a:pt x="650" y="122"/>
                  <a:pt x="651" y="123"/>
                </a:cubicBezTo>
                <a:cubicBezTo>
                  <a:pt x="650" y="123"/>
                  <a:pt x="650" y="124"/>
                  <a:pt x="650" y="124"/>
                </a:cubicBezTo>
                <a:close/>
                <a:moveTo>
                  <a:pt x="669" y="165"/>
                </a:moveTo>
                <a:cubicBezTo>
                  <a:pt x="669" y="165"/>
                  <a:pt x="669" y="165"/>
                  <a:pt x="669" y="165"/>
                </a:cubicBezTo>
                <a:cubicBezTo>
                  <a:pt x="669" y="166"/>
                  <a:pt x="669" y="166"/>
                  <a:pt x="669" y="166"/>
                </a:cubicBezTo>
                <a:cubicBezTo>
                  <a:pt x="669" y="166"/>
                  <a:pt x="669" y="166"/>
                  <a:pt x="669" y="166"/>
                </a:cubicBezTo>
                <a:lnTo>
                  <a:pt x="669" y="165"/>
                </a:lnTo>
                <a:close/>
                <a:moveTo>
                  <a:pt x="664" y="160"/>
                </a:moveTo>
                <a:cubicBezTo>
                  <a:pt x="664" y="160"/>
                  <a:pt x="664" y="160"/>
                  <a:pt x="665" y="160"/>
                </a:cubicBezTo>
                <a:cubicBezTo>
                  <a:pt x="665" y="161"/>
                  <a:pt x="666" y="161"/>
                  <a:pt x="666" y="163"/>
                </a:cubicBezTo>
                <a:cubicBezTo>
                  <a:pt x="665" y="163"/>
                  <a:pt x="665" y="163"/>
                  <a:pt x="665" y="163"/>
                </a:cubicBezTo>
                <a:cubicBezTo>
                  <a:pt x="664" y="162"/>
                  <a:pt x="664" y="161"/>
                  <a:pt x="664" y="161"/>
                </a:cubicBezTo>
                <a:cubicBezTo>
                  <a:pt x="664" y="160"/>
                  <a:pt x="664" y="160"/>
                  <a:pt x="664" y="160"/>
                </a:cubicBezTo>
                <a:close/>
                <a:moveTo>
                  <a:pt x="665" y="107"/>
                </a:moveTo>
                <a:cubicBezTo>
                  <a:pt x="665" y="108"/>
                  <a:pt x="665" y="108"/>
                  <a:pt x="665" y="108"/>
                </a:cubicBezTo>
                <a:cubicBezTo>
                  <a:pt x="665" y="108"/>
                  <a:pt x="665" y="108"/>
                  <a:pt x="665" y="108"/>
                </a:cubicBezTo>
                <a:cubicBezTo>
                  <a:pt x="665" y="108"/>
                  <a:pt x="665" y="109"/>
                  <a:pt x="665" y="109"/>
                </a:cubicBezTo>
                <a:cubicBezTo>
                  <a:pt x="664" y="109"/>
                  <a:pt x="664" y="109"/>
                  <a:pt x="664" y="109"/>
                </a:cubicBezTo>
                <a:cubicBezTo>
                  <a:pt x="664" y="108"/>
                  <a:pt x="663" y="108"/>
                  <a:pt x="663" y="107"/>
                </a:cubicBezTo>
                <a:cubicBezTo>
                  <a:pt x="664" y="107"/>
                  <a:pt x="664" y="107"/>
                  <a:pt x="665" y="107"/>
                </a:cubicBezTo>
                <a:close/>
                <a:moveTo>
                  <a:pt x="659" y="146"/>
                </a:moveTo>
                <a:cubicBezTo>
                  <a:pt x="659" y="147"/>
                  <a:pt x="659" y="147"/>
                  <a:pt x="659" y="147"/>
                </a:cubicBezTo>
                <a:cubicBezTo>
                  <a:pt x="656" y="147"/>
                  <a:pt x="655" y="145"/>
                  <a:pt x="654" y="144"/>
                </a:cubicBezTo>
                <a:cubicBezTo>
                  <a:pt x="654" y="143"/>
                  <a:pt x="654" y="143"/>
                  <a:pt x="654" y="141"/>
                </a:cubicBezTo>
                <a:cubicBezTo>
                  <a:pt x="656" y="141"/>
                  <a:pt x="657" y="142"/>
                  <a:pt x="659" y="143"/>
                </a:cubicBezTo>
                <a:cubicBezTo>
                  <a:pt x="659" y="143"/>
                  <a:pt x="659" y="143"/>
                  <a:pt x="659" y="143"/>
                </a:cubicBezTo>
                <a:cubicBezTo>
                  <a:pt x="659" y="143"/>
                  <a:pt x="659" y="143"/>
                  <a:pt x="659" y="143"/>
                </a:cubicBezTo>
                <a:cubicBezTo>
                  <a:pt x="659" y="144"/>
                  <a:pt x="659" y="146"/>
                  <a:pt x="659" y="146"/>
                </a:cubicBezTo>
                <a:close/>
                <a:moveTo>
                  <a:pt x="662" y="134"/>
                </a:moveTo>
                <a:cubicBezTo>
                  <a:pt x="661" y="133"/>
                  <a:pt x="659" y="131"/>
                  <a:pt x="659" y="130"/>
                </a:cubicBezTo>
                <a:cubicBezTo>
                  <a:pt x="659" y="130"/>
                  <a:pt x="659" y="130"/>
                  <a:pt x="659" y="130"/>
                </a:cubicBezTo>
                <a:cubicBezTo>
                  <a:pt x="659" y="130"/>
                  <a:pt x="659" y="130"/>
                  <a:pt x="659" y="130"/>
                </a:cubicBezTo>
                <a:cubicBezTo>
                  <a:pt x="659" y="130"/>
                  <a:pt x="662" y="131"/>
                  <a:pt x="663" y="131"/>
                </a:cubicBezTo>
                <a:cubicBezTo>
                  <a:pt x="663" y="133"/>
                  <a:pt x="662" y="133"/>
                  <a:pt x="662" y="134"/>
                </a:cubicBezTo>
                <a:close/>
                <a:moveTo>
                  <a:pt x="662" y="115"/>
                </a:moveTo>
                <a:cubicBezTo>
                  <a:pt x="661" y="114"/>
                  <a:pt x="661" y="113"/>
                  <a:pt x="660" y="113"/>
                </a:cubicBezTo>
                <a:cubicBezTo>
                  <a:pt x="660" y="112"/>
                  <a:pt x="660" y="112"/>
                  <a:pt x="660" y="112"/>
                </a:cubicBezTo>
                <a:cubicBezTo>
                  <a:pt x="660" y="112"/>
                  <a:pt x="660" y="112"/>
                  <a:pt x="660" y="112"/>
                </a:cubicBezTo>
                <a:cubicBezTo>
                  <a:pt x="660" y="111"/>
                  <a:pt x="660" y="111"/>
                  <a:pt x="661" y="111"/>
                </a:cubicBezTo>
                <a:cubicBezTo>
                  <a:pt x="664" y="111"/>
                  <a:pt x="665" y="111"/>
                  <a:pt x="668" y="111"/>
                </a:cubicBezTo>
                <a:cubicBezTo>
                  <a:pt x="668" y="112"/>
                  <a:pt x="668" y="112"/>
                  <a:pt x="668" y="112"/>
                </a:cubicBezTo>
                <a:cubicBezTo>
                  <a:pt x="668" y="113"/>
                  <a:pt x="668" y="113"/>
                  <a:pt x="667" y="113"/>
                </a:cubicBezTo>
                <a:cubicBezTo>
                  <a:pt x="667" y="114"/>
                  <a:pt x="666" y="113"/>
                  <a:pt x="665" y="113"/>
                </a:cubicBezTo>
                <a:cubicBezTo>
                  <a:pt x="664" y="113"/>
                  <a:pt x="663" y="115"/>
                  <a:pt x="662" y="115"/>
                </a:cubicBezTo>
                <a:close/>
                <a:moveTo>
                  <a:pt x="666" y="135"/>
                </a:moveTo>
                <a:cubicBezTo>
                  <a:pt x="665" y="135"/>
                  <a:pt x="665" y="135"/>
                  <a:pt x="665" y="135"/>
                </a:cubicBezTo>
                <a:cubicBezTo>
                  <a:pt x="665" y="134"/>
                  <a:pt x="665" y="134"/>
                  <a:pt x="665" y="134"/>
                </a:cubicBezTo>
                <a:cubicBezTo>
                  <a:pt x="665" y="133"/>
                  <a:pt x="665" y="133"/>
                  <a:pt x="665" y="133"/>
                </a:cubicBezTo>
                <a:cubicBezTo>
                  <a:pt x="666" y="133"/>
                  <a:pt x="666" y="133"/>
                  <a:pt x="666" y="133"/>
                </a:cubicBezTo>
                <a:lnTo>
                  <a:pt x="666" y="135"/>
                </a:lnTo>
                <a:close/>
                <a:moveTo>
                  <a:pt x="680" y="153"/>
                </a:moveTo>
                <a:cubicBezTo>
                  <a:pt x="680" y="153"/>
                  <a:pt x="680" y="153"/>
                  <a:pt x="679" y="152"/>
                </a:cubicBezTo>
                <a:cubicBezTo>
                  <a:pt x="679" y="151"/>
                  <a:pt x="679" y="151"/>
                  <a:pt x="679" y="151"/>
                </a:cubicBezTo>
                <a:cubicBezTo>
                  <a:pt x="680" y="151"/>
                  <a:pt x="680" y="151"/>
                  <a:pt x="680" y="151"/>
                </a:cubicBezTo>
                <a:cubicBezTo>
                  <a:pt x="680" y="152"/>
                  <a:pt x="680" y="152"/>
                  <a:pt x="680" y="152"/>
                </a:cubicBezTo>
                <a:cubicBezTo>
                  <a:pt x="680" y="152"/>
                  <a:pt x="680" y="152"/>
                  <a:pt x="680" y="152"/>
                </a:cubicBezTo>
                <a:lnTo>
                  <a:pt x="680" y="153"/>
                </a:lnTo>
                <a:close/>
                <a:moveTo>
                  <a:pt x="698" y="441"/>
                </a:moveTo>
                <a:cubicBezTo>
                  <a:pt x="698" y="440"/>
                  <a:pt x="698" y="440"/>
                  <a:pt x="698" y="440"/>
                </a:cubicBezTo>
                <a:cubicBezTo>
                  <a:pt x="699" y="440"/>
                  <a:pt x="699" y="440"/>
                  <a:pt x="699" y="441"/>
                </a:cubicBezTo>
                <a:cubicBezTo>
                  <a:pt x="698" y="441"/>
                  <a:pt x="698" y="441"/>
                  <a:pt x="698" y="441"/>
                </a:cubicBezTo>
                <a:close/>
                <a:moveTo>
                  <a:pt x="707" y="608"/>
                </a:moveTo>
                <a:cubicBezTo>
                  <a:pt x="706" y="608"/>
                  <a:pt x="706" y="608"/>
                  <a:pt x="706" y="608"/>
                </a:cubicBezTo>
                <a:cubicBezTo>
                  <a:pt x="706" y="608"/>
                  <a:pt x="706" y="608"/>
                  <a:pt x="706" y="608"/>
                </a:cubicBezTo>
                <a:cubicBezTo>
                  <a:pt x="705" y="608"/>
                  <a:pt x="705" y="608"/>
                  <a:pt x="705" y="608"/>
                </a:cubicBezTo>
                <a:cubicBezTo>
                  <a:pt x="705" y="605"/>
                  <a:pt x="706" y="603"/>
                  <a:pt x="707" y="602"/>
                </a:cubicBezTo>
                <a:cubicBezTo>
                  <a:pt x="707" y="601"/>
                  <a:pt x="707" y="601"/>
                  <a:pt x="707" y="601"/>
                </a:cubicBezTo>
                <a:cubicBezTo>
                  <a:pt x="710" y="603"/>
                  <a:pt x="710" y="603"/>
                  <a:pt x="710" y="603"/>
                </a:cubicBezTo>
                <a:cubicBezTo>
                  <a:pt x="710" y="606"/>
                  <a:pt x="708" y="606"/>
                  <a:pt x="707" y="608"/>
                </a:cubicBezTo>
                <a:close/>
                <a:moveTo>
                  <a:pt x="708" y="355"/>
                </a:moveTo>
                <a:cubicBezTo>
                  <a:pt x="707" y="354"/>
                  <a:pt x="707" y="353"/>
                  <a:pt x="707" y="352"/>
                </a:cubicBezTo>
                <a:cubicBezTo>
                  <a:pt x="707" y="351"/>
                  <a:pt x="707" y="351"/>
                  <a:pt x="707" y="351"/>
                </a:cubicBezTo>
                <a:cubicBezTo>
                  <a:pt x="707" y="350"/>
                  <a:pt x="707" y="350"/>
                  <a:pt x="708" y="350"/>
                </a:cubicBezTo>
                <a:cubicBezTo>
                  <a:pt x="708" y="351"/>
                  <a:pt x="708" y="352"/>
                  <a:pt x="709" y="353"/>
                </a:cubicBezTo>
                <a:cubicBezTo>
                  <a:pt x="709" y="354"/>
                  <a:pt x="708" y="354"/>
                  <a:pt x="708" y="355"/>
                </a:cubicBezTo>
                <a:close/>
                <a:moveTo>
                  <a:pt x="711" y="299"/>
                </a:moveTo>
                <a:cubicBezTo>
                  <a:pt x="709" y="299"/>
                  <a:pt x="709" y="299"/>
                  <a:pt x="709" y="299"/>
                </a:cubicBezTo>
                <a:cubicBezTo>
                  <a:pt x="709" y="296"/>
                  <a:pt x="709" y="296"/>
                  <a:pt x="709" y="296"/>
                </a:cubicBezTo>
                <a:cubicBezTo>
                  <a:pt x="710" y="296"/>
                  <a:pt x="710" y="296"/>
                  <a:pt x="710" y="296"/>
                </a:cubicBezTo>
                <a:cubicBezTo>
                  <a:pt x="710" y="297"/>
                  <a:pt x="711" y="297"/>
                  <a:pt x="711" y="298"/>
                </a:cubicBezTo>
                <a:cubicBezTo>
                  <a:pt x="711" y="299"/>
                  <a:pt x="711" y="298"/>
                  <a:pt x="711" y="299"/>
                </a:cubicBezTo>
                <a:close/>
                <a:moveTo>
                  <a:pt x="714" y="327"/>
                </a:moveTo>
                <a:cubicBezTo>
                  <a:pt x="713" y="327"/>
                  <a:pt x="713" y="327"/>
                  <a:pt x="713" y="327"/>
                </a:cubicBezTo>
                <a:cubicBezTo>
                  <a:pt x="712" y="327"/>
                  <a:pt x="713" y="327"/>
                  <a:pt x="712" y="326"/>
                </a:cubicBezTo>
                <a:cubicBezTo>
                  <a:pt x="712" y="325"/>
                  <a:pt x="713" y="325"/>
                  <a:pt x="713" y="324"/>
                </a:cubicBezTo>
                <a:cubicBezTo>
                  <a:pt x="714" y="324"/>
                  <a:pt x="714" y="324"/>
                  <a:pt x="714" y="324"/>
                </a:cubicBezTo>
                <a:cubicBezTo>
                  <a:pt x="714" y="326"/>
                  <a:pt x="714" y="326"/>
                  <a:pt x="714" y="327"/>
                </a:cubicBezTo>
                <a:close/>
                <a:moveTo>
                  <a:pt x="717" y="570"/>
                </a:moveTo>
                <a:cubicBezTo>
                  <a:pt x="717" y="571"/>
                  <a:pt x="717" y="571"/>
                  <a:pt x="716" y="571"/>
                </a:cubicBezTo>
                <a:cubicBezTo>
                  <a:pt x="716" y="570"/>
                  <a:pt x="715" y="569"/>
                  <a:pt x="714" y="569"/>
                </a:cubicBezTo>
                <a:cubicBezTo>
                  <a:pt x="715" y="566"/>
                  <a:pt x="715" y="565"/>
                  <a:pt x="715" y="562"/>
                </a:cubicBezTo>
                <a:cubicBezTo>
                  <a:pt x="717" y="563"/>
                  <a:pt x="717" y="563"/>
                  <a:pt x="718" y="564"/>
                </a:cubicBezTo>
                <a:cubicBezTo>
                  <a:pt x="717" y="565"/>
                  <a:pt x="717" y="566"/>
                  <a:pt x="717" y="566"/>
                </a:cubicBezTo>
                <a:cubicBezTo>
                  <a:pt x="717" y="567"/>
                  <a:pt x="718" y="567"/>
                  <a:pt x="718" y="567"/>
                </a:cubicBezTo>
                <a:cubicBezTo>
                  <a:pt x="718" y="569"/>
                  <a:pt x="718" y="569"/>
                  <a:pt x="717" y="570"/>
                </a:cubicBezTo>
                <a:close/>
                <a:moveTo>
                  <a:pt x="720" y="535"/>
                </a:moveTo>
                <a:cubicBezTo>
                  <a:pt x="719" y="535"/>
                  <a:pt x="719" y="535"/>
                  <a:pt x="719" y="535"/>
                </a:cubicBezTo>
                <a:cubicBezTo>
                  <a:pt x="717" y="534"/>
                  <a:pt x="717" y="532"/>
                  <a:pt x="717" y="530"/>
                </a:cubicBezTo>
                <a:cubicBezTo>
                  <a:pt x="718" y="530"/>
                  <a:pt x="718" y="529"/>
                  <a:pt x="720" y="530"/>
                </a:cubicBezTo>
                <a:cubicBezTo>
                  <a:pt x="720" y="530"/>
                  <a:pt x="720" y="530"/>
                  <a:pt x="721" y="530"/>
                </a:cubicBezTo>
                <a:cubicBezTo>
                  <a:pt x="721" y="533"/>
                  <a:pt x="721" y="534"/>
                  <a:pt x="720" y="535"/>
                </a:cubicBezTo>
                <a:close/>
                <a:moveTo>
                  <a:pt x="723" y="569"/>
                </a:moveTo>
                <a:cubicBezTo>
                  <a:pt x="723" y="569"/>
                  <a:pt x="722" y="569"/>
                  <a:pt x="722" y="569"/>
                </a:cubicBezTo>
                <a:cubicBezTo>
                  <a:pt x="722" y="568"/>
                  <a:pt x="722" y="568"/>
                  <a:pt x="722" y="567"/>
                </a:cubicBezTo>
                <a:cubicBezTo>
                  <a:pt x="722" y="567"/>
                  <a:pt x="722" y="567"/>
                  <a:pt x="723" y="567"/>
                </a:cubicBezTo>
                <a:cubicBezTo>
                  <a:pt x="723" y="567"/>
                  <a:pt x="723" y="568"/>
                  <a:pt x="723" y="568"/>
                </a:cubicBezTo>
                <a:cubicBezTo>
                  <a:pt x="723" y="569"/>
                  <a:pt x="723" y="568"/>
                  <a:pt x="723" y="569"/>
                </a:cubicBezTo>
                <a:close/>
                <a:moveTo>
                  <a:pt x="728" y="561"/>
                </a:moveTo>
                <a:cubicBezTo>
                  <a:pt x="727" y="561"/>
                  <a:pt x="727" y="560"/>
                  <a:pt x="726" y="560"/>
                </a:cubicBezTo>
                <a:cubicBezTo>
                  <a:pt x="726" y="559"/>
                  <a:pt x="726" y="560"/>
                  <a:pt x="726" y="559"/>
                </a:cubicBezTo>
                <a:cubicBezTo>
                  <a:pt x="727" y="558"/>
                  <a:pt x="726" y="559"/>
                  <a:pt x="727" y="559"/>
                </a:cubicBezTo>
                <a:cubicBezTo>
                  <a:pt x="727" y="558"/>
                  <a:pt x="727" y="558"/>
                  <a:pt x="727" y="558"/>
                </a:cubicBezTo>
                <a:cubicBezTo>
                  <a:pt x="728" y="559"/>
                  <a:pt x="728" y="559"/>
                  <a:pt x="729" y="560"/>
                </a:cubicBezTo>
                <a:cubicBezTo>
                  <a:pt x="728" y="560"/>
                  <a:pt x="728" y="560"/>
                  <a:pt x="728" y="561"/>
                </a:cubicBezTo>
                <a:close/>
                <a:moveTo>
                  <a:pt x="735" y="507"/>
                </a:moveTo>
                <a:cubicBezTo>
                  <a:pt x="734" y="507"/>
                  <a:pt x="734" y="507"/>
                  <a:pt x="734" y="507"/>
                </a:cubicBezTo>
                <a:cubicBezTo>
                  <a:pt x="734" y="507"/>
                  <a:pt x="734" y="507"/>
                  <a:pt x="734" y="507"/>
                </a:cubicBezTo>
                <a:cubicBezTo>
                  <a:pt x="735" y="507"/>
                  <a:pt x="735" y="507"/>
                  <a:pt x="735" y="507"/>
                </a:cubicBezTo>
                <a:close/>
                <a:moveTo>
                  <a:pt x="739" y="583"/>
                </a:moveTo>
                <a:cubicBezTo>
                  <a:pt x="739" y="583"/>
                  <a:pt x="739" y="583"/>
                  <a:pt x="739" y="583"/>
                </a:cubicBezTo>
                <a:cubicBezTo>
                  <a:pt x="739" y="583"/>
                  <a:pt x="739" y="583"/>
                  <a:pt x="739" y="583"/>
                </a:cubicBezTo>
                <a:cubicBezTo>
                  <a:pt x="738" y="583"/>
                  <a:pt x="738" y="583"/>
                  <a:pt x="738" y="583"/>
                </a:cubicBezTo>
                <a:cubicBezTo>
                  <a:pt x="738" y="582"/>
                  <a:pt x="738" y="582"/>
                  <a:pt x="738" y="582"/>
                </a:cubicBezTo>
                <a:cubicBezTo>
                  <a:pt x="738" y="582"/>
                  <a:pt x="738" y="582"/>
                  <a:pt x="738" y="582"/>
                </a:cubicBezTo>
                <a:cubicBezTo>
                  <a:pt x="738" y="582"/>
                  <a:pt x="738" y="582"/>
                  <a:pt x="738" y="582"/>
                </a:cubicBezTo>
                <a:cubicBezTo>
                  <a:pt x="739" y="582"/>
                  <a:pt x="739" y="582"/>
                  <a:pt x="739" y="582"/>
                </a:cubicBezTo>
                <a:lnTo>
                  <a:pt x="739" y="583"/>
                </a:lnTo>
                <a:close/>
                <a:moveTo>
                  <a:pt x="747" y="446"/>
                </a:moveTo>
                <a:cubicBezTo>
                  <a:pt x="746" y="446"/>
                  <a:pt x="746" y="446"/>
                  <a:pt x="746" y="446"/>
                </a:cubicBezTo>
                <a:cubicBezTo>
                  <a:pt x="746" y="445"/>
                  <a:pt x="746" y="444"/>
                  <a:pt x="746" y="444"/>
                </a:cubicBezTo>
                <a:cubicBezTo>
                  <a:pt x="746" y="443"/>
                  <a:pt x="746" y="444"/>
                  <a:pt x="747" y="443"/>
                </a:cubicBezTo>
                <a:cubicBezTo>
                  <a:pt x="747" y="445"/>
                  <a:pt x="747" y="444"/>
                  <a:pt x="747" y="446"/>
                </a:cubicBezTo>
                <a:close/>
                <a:moveTo>
                  <a:pt x="752" y="501"/>
                </a:moveTo>
                <a:cubicBezTo>
                  <a:pt x="752" y="502"/>
                  <a:pt x="752" y="502"/>
                  <a:pt x="752" y="503"/>
                </a:cubicBezTo>
                <a:cubicBezTo>
                  <a:pt x="752" y="502"/>
                  <a:pt x="752" y="502"/>
                  <a:pt x="752" y="501"/>
                </a:cubicBezTo>
                <a:close/>
                <a:moveTo>
                  <a:pt x="752" y="496"/>
                </a:moveTo>
                <a:cubicBezTo>
                  <a:pt x="751" y="496"/>
                  <a:pt x="751" y="496"/>
                  <a:pt x="751" y="496"/>
                </a:cubicBezTo>
                <a:cubicBezTo>
                  <a:pt x="750" y="495"/>
                  <a:pt x="750" y="495"/>
                  <a:pt x="750" y="495"/>
                </a:cubicBezTo>
                <a:cubicBezTo>
                  <a:pt x="750" y="494"/>
                  <a:pt x="750" y="493"/>
                  <a:pt x="750" y="493"/>
                </a:cubicBezTo>
                <a:cubicBezTo>
                  <a:pt x="751" y="493"/>
                  <a:pt x="752" y="493"/>
                  <a:pt x="753" y="493"/>
                </a:cubicBezTo>
                <a:cubicBezTo>
                  <a:pt x="754" y="494"/>
                  <a:pt x="753" y="494"/>
                  <a:pt x="754" y="494"/>
                </a:cubicBezTo>
                <a:cubicBezTo>
                  <a:pt x="753" y="495"/>
                  <a:pt x="752" y="495"/>
                  <a:pt x="752" y="496"/>
                </a:cubicBezTo>
                <a:close/>
                <a:moveTo>
                  <a:pt x="755" y="533"/>
                </a:moveTo>
                <a:cubicBezTo>
                  <a:pt x="754" y="533"/>
                  <a:pt x="755" y="533"/>
                  <a:pt x="754" y="533"/>
                </a:cubicBezTo>
                <a:cubicBezTo>
                  <a:pt x="754" y="533"/>
                  <a:pt x="754" y="533"/>
                  <a:pt x="754" y="533"/>
                </a:cubicBezTo>
                <a:cubicBezTo>
                  <a:pt x="754" y="532"/>
                  <a:pt x="754" y="532"/>
                  <a:pt x="754" y="532"/>
                </a:cubicBezTo>
                <a:cubicBezTo>
                  <a:pt x="755" y="532"/>
                  <a:pt x="755" y="532"/>
                  <a:pt x="755" y="532"/>
                </a:cubicBezTo>
                <a:cubicBezTo>
                  <a:pt x="755" y="532"/>
                  <a:pt x="755" y="532"/>
                  <a:pt x="755" y="533"/>
                </a:cubicBezTo>
                <a:close/>
                <a:moveTo>
                  <a:pt x="753" y="439"/>
                </a:moveTo>
                <a:cubicBezTo>
                  <a:pt x="753" y="439"/>
                  <a:pt x="753" y="437"/>
                  <a:pt x="753" y="437"/>
                </a:cubicBezTo>
                <a:cubicBezTo>
                  <a:pt x="753" y="435"/>
                  <a:pt x="753" y="435"/>
                  <a:pt x="753" y="435"/>
                </a:cubicBezTo>
                <a:cubicBezTo>
                  <a:pt x="754" y="436"/>
                  <a:pt x="754" y="436"/>
                  <a:pt x="755" y="436"/>
                </a:cubicBezTo>
                <a:cubicBezTo>
                  <a:pt x="755" y="436"/>
                  <a:pt x="755" y="436"/>
                  <a:pt x="755" y="436"/>
                </a:cubicBezTo>
                <a:cubicBezTo>
                  <a:pt x="756" y="436"/>
                  <a:pt x="756" y="436"/>
                  <a:pt x="756" y="436"/>
                </a:cubicBezTo>
                <a:cubicBezTo>
                  <a:pt x="755" y="438"/>
                  <a:pt x="754" y="438"/>
                  <a:pt x="753" y="439"/>
                </a:cubicBezTo>
                <a:close/>
                <a:moveTo>
                  <a:pt x="755" y="418"/>
                </a:moveTo>
                <a:cubicBezTo>
                  <a:pt x="754" y="418"/>
                  <a:pt x="754" y="418"/>
                  <a:pt x="753" y="418"/>
                </a:cubicBezTo>
                <a:cubicBezTo>
                  <a:pt x="754" y="415"/>
                  <a:pt x="754" y="415"/>
                  <a:pt x="754" y="413"/>
                </a:cubicBezTo>
                <a:cubicBezTo>
                  <a:pt x="755" y="413"/>
                  <a:pt x="755" y="414"/>
                  <a:pt x="756" y="414"/>
                </a:cubicBezTo>
                <a:cubicBezTo>
                  <a:pt x="756" y="416"/>
                  <a:pt x="756" y="417"/>
                  <a:pt x="755" y="418"/>
                </a:cubicBezTo>
                <a:close/>
                <a:moveTo>
                  <a:pt x="761" y="436"/>
                </a:moveTo>
                <a:cubicBezTo>
                  <a:pt x="762" y="436"/>
                  <a:pt x="762" y="436"/>
                  <a:pt x="763" y="436"/>
                </a:cubicBezTo>
                <a:cubicBezTo>
                  <a:pt x="764" y="436"/>
                  <a:pt x="764" y="437"/>
                  <a:pt x="765" y="437"/>
                </a:cubicBezTo>
                <a:cubicBezTo>
                  <a:pt x="765" y="438"/>
                  <a:pt x="765" y="438"/>
                  <a:pt x="765" y="438"/>
                </a:cubicBezTo>
                <a:cubicBezTo>
                  <a:pt x="764" y="438"/>
                  <a:pt x="764" y="439"/>
                  <a:pt x="763" y="439"/>
                </a:cubicBezTo>
                <a:cubicBezTo>
                  <a:pt x="761" y="439"/>
                  <a:pt x="761" y="439"/>
                  <a:pt x="761" y="439"/>
                </a:cubicBezTo>
                <a:cubicBezTo>
                  <a:pt x="761" y="438"/>
                  <a:pt x="760" y="438"/>
                  <a:pt x="760" y="437"/>
                </a:cubicBezTo>
                <a:cubicBezTo>
                  <a:pt x="760" y="436"/>
                  <a:pt x="761" y="436"/>
                  <a:pt x="761" y="436"/>
                </a:cubicBezTo>
                <a:close/>
                <a:moveTo>
                  <a:pt x="758" y="411"/>
                </a:moveTo>
                <a:cubicBezTo>
                  <a:pt x="759" y="411"/>
                  <a:pt x="759" y="411"/>
                  <a:pt x="760" y="411"/>
                </a:cubicBezTo>
                <a:cubicBezTo>
                  <a:pt x="760" y="412"/>
                  <a:pt x="760" y="411"/>
                  <a:pt x="760" y="412"/>
                </a:cubicBezTo>
                <a:cubicBezTo>
                  <a:pt x="759" y="412"/>
                  <a:pt x="759" y="412"/>
                  <a:pt x="758" y="411"/>
                </a:cubicBezTo>
                <a:close/>
                <a:moveTo>
                  <a:pt x="758" y="415"/>
                </a:moveTo>
                <a:cubicBezTo>
                  <a:pt x="758" y="415"/>
                  <a:pt x="758" y="415"/>
                  <a:pt x="758" y="415"/>
                </a:cubicBezTo>
                <a:cubicBezTo>
                  <a:pt x="758" y="416"/>
                  <a:pt x="758" y="416"/>
                  <a:pt x="758" y="417"/>
                </a:cubicBezTo>
                <a:cubicBezTo>
                  <a:pt x="757" y="417"/>
                  <a:pt x="757" y="417"/>
                  <a:pt x="757" y="417"/>
                </a:cubicBezTo>
                <a:cubicBezTo>
                  <a:pt x="758" y="416"/>
                  <a:pt x="758" y="416"/>
                  <a:pt x="758" y="415"/>
                </a:cubicBezTo>
                <a:close/>
                <a:moveTo>
                  <a:pt x="757" y="502"/>
                </a:moveTo>
                <a:cubicBezTo>
                  <a:pt x="757" y="502"/>
                  <a:pt x="757" y="502"/>
                  <a:pt x="757" y="502"/>
                </a:cubicBezTo>
                <a:cubicBezTo>
                  <a:pt x="758" y="502"/>
                  <a:pt x="758" y="502"/>
                  <a:pt x="758" y="503"/>
                </a:cubicBezTo>
                <a:cubicBezTo>
                  <a:pt x="759" y="503"/>
                  <a:pt x="758" y="503"/>
                  <a:pt x="758" y="504"/>
                </a:cubicBezTo>
                <a:cubicBezTo>
                  <a:pt x="757" y="504"/>
                  <a:pt x="757" y="504"/>
                  <a:pt x="757" y="504"/>
                </a:cubicBezTo>
                <a:cubicBezTo>
                  <a:pt x="757" y="503"/>
                  <a:pt x="757" y="503"/>
                  <a:pt x="757" y="503"/>
                </a:cubicBezTo>
                <a:cubicBezTo>
                  <a:pt x="757" y="502"/>
                  <a:pt x="757" y="502"/>
                  <a:pt x="757" y="502"/>
                </a:cubicBezTo>
                <a:close/>
                <a:moveTo>
                  <a:pt x="755" y="376"/>
                </a:moveTo>
                <a:cubicBezTo>
                  <a:pt x="756" y="376"/>
                  <a:pt x="756" y="376"/>
                  <a:pt x="756" y="376"/>
                </a:cubicBezTo>
                <a:cubicBezTo>
                  <a:pt x="756" y="377"/>
                  <a:pt x="756" y="377"/>
                  <a:pt x="756" y="378"/>
                </a:cubicBezTo>
                <a:cubicBezTo>
                  <a:pt x="756" y="378"/>
                  <a:pt x="756" y="378"/>
                  <a:pt x="756" y="378"/>
                </a:cubicBezTo>
                <a:cubicBezTo>
                  <a:pt x="755" y="378"/>
                  <a:pt x="755" y="378"/>
                  <a:pt x="755" y="378"/>
                </a:cubicBezTo>
                <a:cubicBezTo>
                  <a:pt x="755" y="377"/>
                  <a:pt x="755" y="377"/>
                  <a:pt x="754" y="377"/>
                </a:cubicBezTo>
                <a:cubicBezTo>
                  <a:pt x="755" y="377"/>
                  <a:pt x="755" y="377"/>
                  <a:pt x="755" y="377"/>
                </a:cubicBezTo>
                <a:lnTo>
                  <a:pt x="755" y="376"/>
                </a:lnTo>
                <a:close/>
                <a:moveTo>
                  <a:pt x="751" y="369"/>
                </a:moveTo>
                <a:cubicBezTo>
                  <a:pt x="752" y="369"/>
                  <a:pt x="752" y="368"/>
                  <a:pt x="752" y="368"/>
                </a:cubicBezTo>
                <a:cubicBezTo>
                  <a:pt x="753" y="368"/>
                  <a:pt x="754" y="368"/>
                  <a:pt x="754" y="368"/>
                </a:cubicBezTo>
                <a:cubicBezTo>
                  <a:pt x="754" y="369"/>
                  <a:pt x="754" y="369"/>
                  <a:pt x="754" y="370"/>
                </a:cubicBezTo>
                <a:cubicBezTo>
                  <a:pt x="754" y="371"/>
                  <a:pt x="753" y="371"/>
                  <a:pt x="753" y="372"/>
                </a:cubicBezTo>
                <a:cubicBezTo>
                  <a:pt x="752" y="372"/>
                  <a:pt x="752" y="372"/>
                  <a:pt x="752" y="372"/>
                </a:cubicBezTo>
                <a:cubicBezTo>
                  <a:pt x="751" y="371"/>
                  <a:pt x="751" y="371"/>
                  <a:pt x="751" y="371"/>
                </a:cubicBezTo>
                <a:cubicBezTo>
                  <a:pt x="751" y="370"/>
                  <a:pt x="751" y="370"/>
                  <a:pt x="751" y="369"/>
                </a:cubicBezTo>
                <a:close/>
                <a:moveTo>
                  <a:pt x="751" y="456"/>
                </a:moveTo>
                <a:cubicBezTo>
                  <a:pt x="751" y="457"/>
                  <a:pt x="751" y="457"/>
                  <a:pt x="751" y="458"/>
                </a:cubicBezTo>
                <a:cubicBezTo>
                  <a:pt x="751" y="458"/>
                  <a:pt x="751" y="458"/>
                  <a:pt x="751" y="458"/>
                </a:cubicBezTo>
                <a:cubicBezTo>
                  <a:pt x="751" y="458"/>
                  <a:pt x="751" y="458"/>
                  <a:pt x="751" y="458"/>
                </a:cubicBezTo>
                <a:cubicBezTo>
                  <a:pt x="750" y="457"/>
                  <a:pt x="750" y="457"/>
                  <a:pt x="750" y="456"/>
                </a:cubicBezTo>
                <a:lnTo>
                  <a:pt x="751" y="456"/>
                </a:lnTo>
                <a:close/>
                <a:moveTo>
                  <a:pt x="750" y="414"/>
                </a:moveTo>
                <a:cubicBezTo>
                  <a:pt x="750" y="416"/>
                  <a:pt x="750" y="415"/>
                  <a:pt x="749" y="417"/>
                </a:cubicBezTo>
                <a:cubicBezTo>
                  <a:pt x="748" y="416"/>
                  <a:pt x="748" y="416"/>
                  <a:pt x="748" y="415"/>
                </a:cubicBezTo>
                <a:cubicBezTo>
                  <a:pt x="748" y="415"/>
                  <a:pt x="748" y="414"/>
                  <a:pt x="748" y="413"/>
                </a:cubicBezTo>
                <a:cubicBezTo>
                  <a:pt x="748" y="413"/>
                  <a:pt x="749" y="413"/>
                  <a:pt x="749" y="413"/>
                </a:cubicBezTo>
                <a:cubicBezTo>
                  <a:pt x="749" y="413"/>
                  <a:pt x="750" y="414"/>
                  <a:pt x="750" y="414"/>
                </a:cubicBezTo>
                <a:close/>
                <a:moveTo>
                  <a:pt x="748" y="393"/>
                </a:moveTo>
                <a:cubicBezTo>
                  <a:pt x="748" y="393"/>
                  <a:pt x="748" y="393"/>
                  <a:pt x="748" y="393"/>
                </a:cubicBezTo>
                <a:cubicBezTo>
                  <a:pt x="749" y="393"/>
                  <a:pt x="749" y="394"/>
                  <a:pt x="749" y="396"/>
                </a:cubicBezTo>
                <a:cubicBezTo>
                  <a:pt x="749" y="395"/>
                  <a:pt x="749" y="396"/>
                  <a:pt x="749" y="395"/>
                </a:cubicBezTo>
                <a:cubicBezTo>
                  <a:pt x="748" y="395"/>
                  <a:pt x="748" y="394"/>
                  <a:pt x="748" y="393"/>
                </a:cubicBezTo>
                <a:close/>
                <a:moveTo>
                  <a:pt x="747" y="366"/>
                </a:moveTo>
                <a:cubicBezTo>
                  <a:pt x="748" y="366"/>
                  <a:pt x="748" y="366"/>
                  <a:pt x="749" y="366"/>
                </a:cubicBezTo>
                <a:cubicBezTo>
                  <a:pt x="749" y="367"/>
                  <a:pt x="749" y="368"/>
                  <a:pt x="749" y="368"/>
                </a:cubicBezTo>
                <a:cubicBezTo>
                  <a:pt x="749" y="369"/>
                  <a:pt x="749" y="370"/>
                  <a:pt x="749" y="370"/>
                </a:cubicBezTo>
                <a:cubicBezTo>
                  <a:pt x="748" y="370"/>
                  <a:pt x="747" y="370"/>
                  <a:pt x="747" y="370"/>
                </a:cubicBezTo>
                <a:cubicBezTo>
                  <a:pt x="746" y="369"/>
                  <a:pt x="746" y="370"/>
                  <a:pt x="746" y="369"/>
                </a:cubicBezTo>
                <a:cubicBezTo>
                  <a:pt x="746" y="369"/>
                  <a:pt x="746" y="369"/>
                  <a:pt x="745" y="368"/>
                </a:cubicBezTo>
                <a:cubicBezTo>
                  <a:pt x="746" y="368"/>
                  <a:pt x="747" y="367"/>
                  <a:pt x="747" y="366"/>
                </a:cubicBezTo>
                <a:close/>
                <a:moveTo>
                  <a:pt x="745" y="281"/>
                </a:moveTo>
                <a:cubicBezTo>
                  <a:pt x="745" y="281"/>
                  <a:pt x="745" y="281"/>
                  <a:pt x="745" y="281"/>
                </a:cubicBezTo>
                <a:cubicBezTo>
                  <a:pt x="746" y="282"/>
                  <a:pt x="746" y="282"/>
                  <a:pt x="746" y="283"/>
                </a:cubicBezTo>
                <a:cubicBezTo>
                  <a:pt x="745" y="283"/>
                  <a:pt x="745" y="283"/>
                  <a:pt x="745" y="283"/>
                </a:cubicBezTo>
                <a:lnTo>
                  <a:pt x="745" y="281"/>
                </a:lnTo>
                <a:close/>
                <a:moveTo>
                  <a:pt x="745" y="349"/>
                </a:moveTo>
                <a:cubicBezTo>
                  <a:pt x="745" y="349"/>
                  <a:pt x="745" y="349"/>
                  <a:pt x="745" y="349"/>
                </a:cubicBezTo>
                <a:cubicBezTo>
                  <a:pt x="746" y="350"/>
                  <a:pt x="746" y="351"/>
                  <a:pt x="746" y="352"/>
                </a:cubicBezTo>
                <a:cubicBezTo>
                  <a:pt x="746" y="352"/>
                  <a:pt x="745" y="352"/>
                  <a:pt x="745" y="352"/>
                </a:cubicBezTo>
                <a:cubicBezTo>
                  <a:pt x="745" y="351"/>
                  <a:pt x="745" y="351"/>
                  <a:pt x="744" y="351"/>
                </a:cubicBezTo>
                <a:cubicBezTo>
                  <a:pt x="744" y="350"/>
                  <a:pt x="744" y="350"/>
                  <a:pt x="745" y="349"/>
                </a:cubicBezTo>
                <a:close/>
                <a:moveTo>
                  <a:pt x="744" y="276"/>
                </a:moveTo>
                <a:cubicBezTo>
                  <a:pt x="744" y="276"/>
                  <a:pt x="744" y="276"/>
                  <a:pt x="744" y="276"/>
                </a:cubicBezTo>
                <a:cubicBezTo>
                  <a:pt x="744" y="277"/>
                  <a:pt x="744" y="277"/>
                  <a:pt x="744" y="277"/>
                </a:cubicBezTo>
                <a:cubicBezTo>
                  <a:pt x="744" y="277"/>
                  <a:pt x="744" y="277"/>
                  <a:pt x="744" y="277"/>
                </a:cubicBezTo>
                <a:lnTo>
                  <a:pt x="744" y="276"/>
                </a:lnTo>
                <a:close/>
                <a:moveTo>
                  <a:pt x="744" y="325"/>
                </a:moveTo>
                <a:cubicBezTo>
                  <a:pt x="744" y="325"/>
                  <a:pt x="744" y="325"/>
                  <a:pt x="744" y="325"/>
                </a:cubicBezTo>
                <a:cubicBezTo>
                  <a:pt x="744" y="325"/>
                  <a:pt x="744" y="325"/>
                  <a:pt x="744" y="326"/>
                </a:cubicBezTo>
                <a:cubicBezTo>
                  <a:pt x="745" y="326"/>
                  <a:pt x="745" y="327"/>
                  <a:pt x="744" y="328"/>
                </a:cubicBezTo>
                <a:cubicBezTo>
                  <a:pt x="743" y="328"/>
                  <a:pt x="743" y="328"/>
                  <a:pt x="743" y="328"/>
                </a:cubicBezTo>
                <a:cubicBezTo>
                  <a:pt x="744" y="327"/>
                  <a:pt x="744" y="326"/>
                  <a:pt x="744" y="325"/>
                </a:cubicBezTo>
                <a:close/>
                <a:moveTo>
                  <a:pt x="743" y="450"/>
                </a:moveTo>
                <a:cubicBezTo>
                  <a:pt x="743" y="449"/>
                  <a:pt x="743" y="450"/>
                  <a:pt x="744" y="449"/>
                </a:cubicBezTo>
                <a:cubicBezTo>
                  <a:pt x="744" y="450"/>
                  <a:pt x="744" y="451"/>
                  <a:pt x="745" y="452"/>
                </a:cubicBezTo>
                <a:cubicBezTo>
                  <a:pt x="744" y="452"/>
                  <a:pt x="744" y="452"/>
                  <a:pt x="744" y="453"/>
                </a:cubicBezTo>
                <a:cubicBezTo>
                  <a:pt x="743" y="453"/>
                  <a:pt x="743" y="453"/>
                  <a:pt x="743" y="453"/>
                </a:cubicBezTo>
                <a:cubicBezTo>
                  <a:pt x="743" y="452"/>
                  <a:pt x="743" y="451"/>
                  <a:pt x="742" y="451"/>
                </a:cubicBezTo>
                <a:cubicBezTo>
                  <a:pt x="743" y="450"/>
                  <a:pt x="742" y="450"/>
                  <a:pt x="743" y="450"/>
                </a:cubicBezTo>
                <a:close/>
                <a:moveTo>
                  <a:pt x="742" y="319"/>
                </a:moveTo>
                <a:cubicBezTo>
                  <a:pt x="742" y="319"/>
                  <a:pt x="742" y="319"/>
                  <a:pt x="742" y="319"/>
                </a:cubicBezTo>
                <a:cubicBezTo>
                  <a:pt x="742" y="319"/>
                  <a:pt x="742" y="319"/>
                  <a:pt x="742" y="319"/>
                </a:cubicBezTo>
                <a:cubicBezTo>
                  <a:pt x="742" y="319"/>
                  <a:pt x="742" y="319"/>
                  <a:pt x="742" y="319"/>
                </a:cubicBezTo>
                <a:cubicBezTo>
                  <a:pt x="742" y="319"/>
                  <a:pt x="742" y="319"/>
                  <a:pt x="742" y="319"/>
                </a:cubicBezTo>
                <a:cubicBezTo>
                  <a:pt x="742" y="320"/>
                  <a:pt x="742" y="320"/>
                  <a:pt x="742" y="321"/>
                </a:cubicBezTo>
                <a:cubicBezTo>
                  <a:pt x="741" y="320"/>
                  <a:pt x="741" y="320"/>
                  <a:pt x="742" y="319"/>
                </a:cubicBezTo>
                <a:close/>
                <a:moveTo>
                  <a:pt x="741" y="356"/>
                </a:moveTo>
                <a:cubicBezTo>
                  <a:pt x="741" y="356"/>
                  <a:pt x="741" y="356"/>
                  <a:pt x="742" y="356"/>
                </a:cubicBezTo>
                <a:cubicBezTo>
                  <a:pt x="742" y="357"/>
                  <a:pt x="742" y="357"/>
                  <a:pt x="742" y="357"/>
                </a:cubicBezTo>
                <a:cubicBezTo>
                  <a:pt x="741" y="357"/>
                  <a:pt x="741" y="357"/>
                  <a:pt x="740" y="357"/>
                </a:cubicBezTo>
                <a:cubicBezTo>
                  <a:pt x="740" y="356"/>
                  <a:pt x="740" y="357"/>
                  <a:pt x="740" y="356"/>
                </a:cubicBezTo>
                <a:cubicBezTo>
                  <a:pt x="740" y="356"/>
                  <a:pt x="740" y="356"/>
                  <a:pt x="740" y="356"/>
                </a:cubicBezTo>
                <a:lnTo>
                  <a:pt x="741" y="356"/>
                </a:lnTo>
                <a:close/>
                <a:moveTo>
                  <a:pt x="739" y="281"/>
                </a:moveTo>
                <a:cubicBezTo>
                  <a:pt x="738" y="281"/>
                  <a:pt x="738" y="281"/>
                  <a:pt x="738" y="281"/>
                </a:cubicBezTo>
                <a:cubicBezTo>
                  <a:pt x="738" y="280"/>
                  <a:pt x="738" y="277"/>
                  <a:pt x="738" y="276"/>
                </a:cubicBezTo>
                <a:cubicBezTo>
                  <a:pt x="738" y="275"/>
                  <a:pt x="738" y="275"/>
                  <a:pt x="738" y="274"/>
                </a:cubicBezTo>
                <a:cubicBezTo>
                  <a:pt x="740" y="276"/>
                  <a:pt x="740" y="278"/>
                  <a:pt x="739" y="281"/>
                </a:cubicBezTo>
                <a:close/>
                <a:moveTo>
                  <a:pt x="739" y="254"/>
                </a:moveTo>
                <a:cubicBezTo>
                  <a:pt x="739" y="254"/>
                  <a:pt x="739" y="254"/>
                  <a:pt x="739" y="254"/>
                </a:cubicBezTo>
                <a:cubicBezTo>
                  <a:pt x="739" y="254"/>
                  <a:pt x="739" y="254"/>
                  <a:pt x="739" y="254"/>
                </a:cubicBezTo>
                <a:cubicBezTo>
                  <a:pt x="739" y="256"/>
                  <a:pt x="739" y="258"/>
                  <a:pt x="739" y="260"/>
                </a:cubicBezTo>
                <a:cubicBezTo>
                  <a:pt x="738" y="259"/>
                  <a:pt x="738" y="259"/>
                  <a:pt x="737" y="259"/>
                </a:cubicBezTo>
                <a:cubicBezTo>
                  <a:pt x="738" y="257"/>
                  <a:pt x="738" y="257"/>
                  <a:pt x="737" y="256"/>
                </a:cubicBezTo>
                <a:cubicBezTo>
                  <a:pt x="737" y="255"/>
                  <a:pt x="738" y="254"/>
                  <a:pt x="738" y="254"/>
                </a:cubicBezTo>
                <a:lnTo>
                  <a:pt x="739" y="254"/>
                </a:lnTo>
                <a:close/>
                <a:moveTo>
                  <a:pt x="736" y="243"/>
                </a:moveTo>
                <a:cubicBezTo>
                  <a:pt x="736" y="243"/>
                  <a:pt x="736" y="243"/>
                  <a:pt x="736" y="243"/>
                </a:cubicBezTo>
                <a:cubicBezTo>
                  <a:pt x="736" y="247"/>
                  <a:pt x="736" y="247"/>
                  <a:pt x="736" y="247"/>
                </a:cubicBezTo>
                <a:cubicBezTo>
                  <a:pt x="737" y="248"/>
                  <a:pt x="738" y="248"/>
                  <a:pt x="738" y="249"/>
                </a:cubicBezTo>
                <a:cubicBezTo>
                  <a:pt x="738" y="250"/>
                  <a:pt x="738" y="250"/>
                  <a:pt x="738" y="250"/>
                </a:cubicBezTo>
                <a:cubicBezTo>
                  <a:pt x="737" y="250"/>
                  <a:pt x="737" y="251"/>
                  <a:pt x="737" y="251"/>
                </a:cubicBezTo>
                <a:cubicBezTo>
                  <a:pt x="736" y="251"/>
                  <a:pt x="736" y="251"/>
                  <a:pt x="736" y="251"/>
                </a:cubicBezTo>
                <a:cubicBezTo>
                  <a:pt x="735" y="248"/>
                  <a:pt x="734" y="245"/>
                  <a:pt x="736" y="243"/>
                </a:cubicBezTo>
                <a:close/>
                <a:moveTo>
                  <a:pt x="730" y="295"/>
                </a:moveTo>
                <a:cubicBezTo>
                  <a:pt x="730" y="297"/>
                  <a:pt x="729" y="297"/>
                  <a:pt x="729" y="298"/>
                </a:cubicBezTo>
                <a:cubicBezTo>
                  <a:pt x="728" y="297"/>
                  <a:pt x="728" y="297"/>
                  <a:pt x="727" y="297"/>
                </a:cubicBezTo>
                <a:cubicBezTo>
                  <a:pt x="727" y="298"/>
                  <a:pt x="726" y="298"/>
                  <a:pt x="725" y="299"/>
                </a:cubicBezTo>
                <a:cubicBezTo>
                  <a:pt x="725" y="299"/>
                  <a:pt x="725" y="299"/>
                  <a:pt x="725" y="299"/>
                </a:cubicBezTo>
                <a:cubicBezTo>
                  <a:pt x="727" y="300"/>
                  <a:pt x="728" y="299"/>
                  <a:pt x="729" y="301"/>
                </a:cubicBezTo>
                <a:cubicBezTo>
                  <a:pt x="730" y="301"/>
                  <a:pt x="730" y="301"/>
                  <a:pt x="730" y="301"/>
                </a:cubicBezTo>
                <a:cubicBezTo>
                  <a:pt x="730" y="300"/>
                  <a:pt x="730" y="299"/>
                  <a:pt x="730" y="299"/>
                </a:cubicBezTo>
                <a:cubicBezTo>
                  <a:pt x="730" y="299"/>
                  <a:pt x="730" y="299"/>
                  <a:pt x="730" y="299"/>
                </a:cubicBezTo>
                <a:cubicBezTo>
                  <a:pt x="730" y="299"/>
                  <a:pt x="730" y="299"/>
                  <a:pt x="730" y="299"/>
                </a:cubicBezTo>
                <a:cubicBezTo>
                  <a:pt x="730" y="303"/>
                  <a:pt x="731" y="306"/>
                  <a:pt x="732" y="309"/>
                </a:cubicBezTo>
                <a:cubicBezTo>
                  <a:pt x="732" y="312"/>
                  <a:pt x="730" y="313"/>
                  <a:pt x="731" y="315"/>
                </a:cubicBezTo>
                <a:cubicBezTo>
                  <a:pt x="732" y="316"/>
                  <a:pt x="732" y="316"/>
                  <a:pt x="733" y="317"/>
                </a:cubicBezTo>
                <a:cubicBezTo>
                  <a:pt x="734" y="317"/>
                  <a:pt x="733" y="317"/>
                  <a:pt x="734" y="316"/>
                </a:cubicBezTo>
                <a:cubicBezTo>
                  <a:pt x="735" y="317"/>
                  <a:pt x="735" y="317"/>
                  <a:pt x="736" y="318"/>
                </a:cubicBezTo>
                <a:cubicBezTo>
                  <a:pt x="736" y="319"/>
                  <a:pt x="736" y="323"/>
                  <a:pt x="737" y="325"/>
                </a:cubicBezTo>
                <a:cubicBezTo>
                  <a:pt x="738" y="325"/>
                  <a:pt x="737" y="325"/>
                  <a:pt x="738" y="324"/>
                </a:cubicBezTo>
                <a:cubicBezTo>
                  <a:pt x="738" y="325"/>
                  <a:pt x="739" y="329"/>
                  <a:pt x="739" y="330"/>
                </a:cubicBezTo>
                <a:cubicBezTo>
                  <a:pt x="740" y="330"/>
                  <a:pt x="740" y="329"/>
                  <a:pt x="740" y="331"/>
                </a:cubicBezTo>
                <a:cubicBezTo>
                  <a:pt x="740" y="331"/>
                  <a:pt x="740" y="331"/>
                  <a:pt x="740" y="331"/>
                </a:cubicBezTo>
                <a:cubicBezTo>
                  <a:pt x="736" y="331"/>
                  <a:pt x="735" y="330"/>
                  <a:pt x="732" y="329"/>
                </a:cubicBezTo>
                <a:cubicBezTo>
                  <a:pt x="732" y="333"/>
                  <a:pt x="732" y="341"/>
                  <a:pt x="729" y="340"/>
                </a:cubicBezTo>
                <a:cubicBezTo>
                  <a:pt x="727" y="339"/>
                  <a:pt x="729" y="340"/>
                  <a:pt x="728" y="338"/>
                </a:cubicBezTo>
                <a:cubicBezTo>
                  <a:pt x="728" y="337"/>
                  <a:pt x="726" y="336"/>
                  <a:pt x="725" y="334"/>
                </a:cubicBezTo>
                <a:cubicBezTo>
                  <a:pt x="724" y="332"/>
                  <a:pt x="725" y="329"/>
                  <a:pt x="725" y="327"/>
                </a:cubicBezTo>
                <a:cubicBezTo>
                  <a:pt x="725" y="326"/>
                  <a:pt x="723" y="324"/>
                  <a:pt x="723" y="323"/>
                </a:cubicBezTo>
                <a:cubicBezTo>
                  <a:pt x="722" y="323"/>
                  <a:pt x="722" y="323"/>
                  <a:pt x="722" y="323"/>
                </a:cubicBezTo>
                <a:cubicBezTo>
                  <a:pt x="721" y="325"/>
                  <a:pt x="721" y="327"/>
                  <a:pt x="721" y="330"/>
                </a:cubicBezTo>
                <a:cubicBezTo>
                  <a:pt x="721" y="330"/>
                  <a:pt x="721" y="330"/>
                  <a:pt x="721" y="330"/>
                </a:cubicBezTo>
                <a:cubicBezTo>
                  <a:pt x="721" y="330"/>
                  <a:pt x="721" y="330"/>
                  <a:pt x="721" y="330"/>
                </a:cubicBezTo>
                <a:cubicBezTo>
                  <a:pt x="719" y="330"/>
                  <a:pt x="719" y="330"/>
                  <a:pt x="718" y="329"/>
                </a:cubicBezTo>
                <a:cubicBezTo>
                  <a:pt x="718" y="327"/>
                  <a:pt x="719" y="325"/>
                  <a:pt x="718" y="324"/>
                </a:cubicBezTo>
                <a:cubicBezTo>
                  <a:pt x="718" y="323"/>
                  <a:pt x="718" y="323"/>
                  <a:pt x="718" y="322"/>
                </a:cubicBezTo>
                <a:cubicBezTo>
                  <a:pt x="719" y="322"/>
                  <a:pt x="721" y="322"/>
                  <a:pt x="722" y="322"/>
                </a:cubicBezTo>
                <a:cubicBezTo>
                  <a:pt x="728" y="321"/>
                  <a:pt x="723" y="313"/>
                  <a:pt x="729" y="311"/>
                </a:cubicBezTo>
                <a:cubicBezTo>
                  <a:pt x="728" y="310"/>
                  <a:pt x="727" y="310"/>
                  <a:pt x="726" y="310"/>
                </a:cubicBezTo>
                <a:cubicBezTo>
                  <a:pt x="725" y="306"/>
                  <a:pt x="722" y="297"/>
                  <a:pt x="725" y="294"/>
                </a:cubicBezTo>
                <a:cubicBezTo>
                  <a:pt x="725" y="293"/>
                  <a:pt x="725" y="293"/>
                  <a:pt x="724" y="293"/>
                </a:cubicBezTo>
                <a:cubicBezTo>
                  <a:pt x="724" y="292"/>
                  <a:pt x="724" y="288"/>
                  <a:pt x="725" y="287"/>
                </a:cubicBezTo>
                <a:cubicBezTo>
                  <a:pt x="725" y="287"/>
                  <a:pt x="725" y="287"/>
                  <a:pt x="725" y="287"/>
                </a:cubicBezTo>
                <a:cubicBezTo>
                  <a:pt x="725" y="287"/>
                  <a:pt x="725" y="287"/>
                  <a:pt x="725" y="287"/>
                </a:cubicBezTo>
                <a:cubicBezTo>
                  <a:pt x="726" y="288"/>
                  <a:pt x="728" y="289"/>
                  <a:pt x="729" y="291"/>
                </a:cubicBezTo>
                <a:cubicBezTo>
                  <a:pt x="729" y="293"/>
                  <a:pt x="728" y="294"/>
                  <a:pt x="730" y="295"/>
                </a:cubicBezTo>
                <a:close/>
                <a:moveTo>
                  <a:pt x="727" y="253"/>
                </a:moveTo>
                <a:cubicBezTo>
                  <a:pt x="726" y="252"/>
                  <a:pt x="726" y="251"/>
                  <a:pt x="725" y="250"/>
                </a:cubicBezTo>
                <a:cubicBezTo>
                  <a:pt x="726" y="249"/>
                  <a:pt x="727" y="249"/>
                  <a:pt x="727" y="247"/>
                </a:cubicBezTo>
                <a:cubicBezTo>
                  <a:pt x="727" y="247"/>
                  <a:pt x="727" y="247"/>
                  <a:pt x="727" y="247"/>
                </a:cubicBezTo>
                <a:cubicBezTo>
                  <a:pt x="728" y="249"/>
                  <a:pt x="728" y="251"/>
                  <a:pt x="729" y="251"/>
                </a:cubicBezTo>
                <a:cubicBezTo>
                  <a:pt x="728" y="252"/>
                  <a:pt x="728" y="252"/>
                  <a:pt x="727" y="253"/>
                </a:cubicBezTo>
                <a:close/>
                <a:moveTo>
                  <a:pt x="726" y="212"/>
                </a:moveTo>
                <a:cubicBezTo>
                  <a:pt x="727" y="212"/>
                  <a:pt x="726" y="212"/>
                  <a:pt x="727" y="213"/>
                </a:cubicBezTo>
                <a:cubicBezTo>
                  <a:pt x="727" y="213"/>
                  <a:pt x="727" y="213"/>
                  <a:pt x="727" y="213"/>
                </a:cubicBezTo>
                <a:cubicBezTo>
                  <a:pt x="727" y="213"/>
                  <a:pt x="727" y="213"/>
                  <a:pt x="726" y="214"/>
                </a:cubicBezTo>
                <a:cubicBezTo>
                  <a:pt x="726" y="214"/>
                  <a:pt x="726" y="214"/>
                  <a:pt x="726" y="214"/>
                </a:cubicBezTo>
                <a:lnTo>
                  <a:pt x="726" y="212"/>
                </a:lnTo>
                <a:close/>
                <a:moveTo>
                  <a:pt x="724" y="223"/>
                </a:moveTo>
                <a:cubicBezTo>
                  <a:pt x="726" y="224"/>
                  <a:pt x="728" y="232"/>
                  <a:pt x="728" y="235"/>
                </a:cubicBezTo>
                <a:cubicBezTo>
                  <a:pt x="725" y="233"/>
                  <a:pt x="726" y="226"/>
                  <a:pt x="723" y="224"/>
                </a:cubicBezTo>
                <a:cubicBezTo>
                  <a:pt x="723" y="224"/>
                  <a:pt x="723" y="224"/>
                  <a:pt x="724" y="223"/>
                </a:cubicBezTo>
                <a:close/>
                <a:moveTo>
                  <a:pt x="724" y="310"/>
                </a:moveTo>
                <a:cubicBezTo>
                  <a:pt x="723" y="311"/>
                  <a:pt x="723" y="312"/>
                  <a:pt x="723" y="313"/>
                </a:cubicBezTo>
                <a:cubicBezTo>
                  <a:pt x="722" y="313"/>
                  <a:pt x="722" y="312"/>
                  <a:pt x="722" y="312"/>
                </a:cubicBezTo>
                <a:cubicBezTo>
                  <a:pt x="722" y="311"/>
                  <a:pt x="721" y="311"/>
                  <a:pt x="722" y="310"/>
                </a:cubicBezTo>
                <a:cubicBezTo>
                  <a:pt x="722" y="309"/>
                  <a:pt x="722" y="309"/>
                  <a:pt x="722" y="309"/>
                </a:cubicBezTo>
                <a:cubicBezTo>
                  <a:pt x="722" y="310"/>
                  <a:pt x="722" y="310"/>
                  <a:pt x="723" y="310"/>
                </a:cubicBezTo>
                <a:lnTo>
                  <a:pt x="724" y="310"/>
                </a:lnTo>
                <a:close/>
                <a:moveTo>
                  <a:pt x="722" y="218"/>
                </a:moveTo>
                <a:cubicBezTo>
                  <a:pt x="722" y="218"/>
                  <a:pt x="722" y="219"/>
                  <a:pt x="722" y="219"/>
                </a:cubicBezTo>
                <a:cubicBezTo>
                  <a:pt x="722" y="219"/>
                  <a:pt x="722" y="219"/>
                  <a:pt x="722" y="218"/>
                </a:cubicBezTo>
                <a:close/>
                <a:moveTo>
                  <a:pt x="721" y="216"/>
                </a:moveTo>
                <a:cubicBezTo>
                  <a:pt x="722" y="215"/>
                  <a:pt x="721" y="215"/>
                  <a:pt x="722" y="215"/>
                </a:cubicBezTo>
                <a:cubicBezTo>
                  <a:pt x="722" y="216"/>
                  <a:pt x="722" y="216"/>
                  <a:pt x="722" y="217"/>
                </a:cubicBezTo>
                <a:cubicBezTo>
                  <a:pt x="722" y="217"/>
                  <a:pt x="721" y="217"/>
                  <a:pt x="721" y="217"/>
                </a:cubicBezTo>
                <a:cubicBezTo>
                  <a:pt x="721" y="216"/>
                  <a:pt x="721" y="216"/>
                  <a:pt x="721" y="216"/>
                </a:cubicBezTo>
                <a:close/>
                <a:moveTo>
                  <a:pt x="720" y="210"/>
                </a:moveTo>
                <a:cubicBezTo>
                  <a:pt x="721" y="210"/>
                  <a:pt x="721" y="210"/>
                  <a:pt x="721" y="210"/>
                </a:cubicBezTo>
                <a:cubicBezTo>
                  <a:pt x="721" y="212"/>
                  <a:pt x="721" y="212"/>
                  <a:pt x="721" y="212"/>
                </a:cubicBezTo>
                <a:cubicBezTo>
                  <a:pt x="720" y="212"/>
                  <a:pt x="720" y="212"/>
                  <a:pt x="720" y="211"/>
                </a:cubicBezTo>
                <a:lnTo>
                  <a:pt x="720" y="210"/>
                </a:lnTo>
                <a:close/>
                <a:moveTo>
                  <a:pt x="720" y="301"/>
                </a:moveTo>
                <a:cubicBezTo>
                  <a:pt x="720" y="303"/>
                  <a:pt x="720" y="302"/>
                  <a:pt x="718" y="303"/>
                </a:cubicBezTo>
                <a:cubicBezTo>
                  <a:pt x="718" y="303"/>
                  <a:pt x="718" y="302"/>
                  <a:pt x="717" y="302"/>
                </a:cubicBezTo>
                <a:cubicBezTo>
                  <a:pt x="717" y="301"/>
                  <a:pt x="718" y="300"/>
                  <a:pt x="718" y="299"/>
                </a:cubicBezTo>
                <a:cubicBezTo>
                  <a:pt x="720" y="299"/>
                  <a:pt x="720" y="299"/>
                  <a:pt x="720" y="299"/>
                </a:cubicBezTo>
                <a:cubicBezTo>
                  <a:pt x="720" y="301"/>
                  <a:pt x="720" y="301"/>
                  <a:pt x="720" y="301"/>
                </a:cubicBezTo>
                <a:close/>
                <a:moveTo>
                  <a:pt x="717" y="194"/>
                </a:moveTo>
                <a:cubicBezTo>
                  <a:pt x="718" y="194"/>
                  <a:pt x="717" y="197"/>
                  <a:pt x="717" y="197"/>
                </a:cubicBezTo>
                <a:cubicBezTo>
                  <a:pt x="717" y="198"/>
                  <a:pt x="716" y="198"/>
                  <a:pt x="716" y="198"/>
                </a:cubicBezTo>
                <a:cubicBezTo>
                  <a:pt x="715" y="198"/>
                  <a:pt x="715" y="198"/>
                  <a:pt x="715" y="198"/>
                </a:cubicBezTo>
                <a:cubicBezTo>
                  <a:pt x="715" y="195"/>
                  <a:pt x="715" y="195"/>
                  <a:pt x="715" y="195"/>
                </a:cubicBezTo>
                <a:cubicBezTo>
                  <a:pt x="715" y="194"/>
                  <a:pt x="716" y="194"/>
                  <a:pt x="716" y="194"/>
                </a:cubicBezTo>
                <a:cubicBezTo>
                  <a:pt x="717" y="194"/>
                  <a:pt x="717" y="194"/>
                  <a:pt x="717" y="194"/>
                </a:cubicBezTo>
                <a:close/>
                <a:moveTo>
                  <a:pt x="711" y="204"/>
                </a:moveTo>
                <a:cubicBezTo>
                  <a:pt x="711" y="202"/>
                  <a:pt x="711" y="202"/>
                  <a:pt x="711" y="201"/>
                </a:cubicBezTo>
                <a:cubicBezTo>
                  <a:pt x="712" y="201"/>
                  <a:pt x="712" y="201"/>
                  <a:pt x="712" y="201"/>
                </a:cubicBezTo>
                <a:cubicBezTo>
                  <a:pt x="713" y="202"/>
                  <a:pt x="714" y="204"/>
                  <a:pt x="714" y="205"/>
                </a:cubicBezTo>
                <a:cubicBezTo>
                  <a:pt x="712" y="205"/>
                  <a:pt x="712" y="205"/>
                  <a:pt x="711" y="204"/>
                </a:cubicBezTo>
                <a:close/>
                <a:moveTo>
                  <a:pt x="712" y="219"/>
                </a:moveTo>
                <a:cubicBezTo>
                  <a:pt x="712" y="220"/>
                  <a:pt x="712" y="220"/>
                  <a:pt x="712" y="220"/>
                </a:cubicBezTo>
                <a:cubicBezTo>
                  <a:pt x="710" y="220"/>
                  <a:pt x="710" y="220"/>
                  <a:pt x="709" y="219"/>
                </a:cubicBezTo>
                <a:cubicBezTo>
                  <a:pt x="709" y="218"/>
                  <a:pt x="709" y="219"/>
                  <a:pt x="709" y="218"/>
                </a:cubicBezTo>
                <a:cubicBezTo>
                  <a:pt x="709" y="218"/>
                  <a:pt x="709" y="218"/>
                  <a:pt x="709" y="218"/>
                </a:cubicBezTo>
                <a:cubicBezTo>
                  <a:pt x="711" y="218"/>
                  <a:pt x="711" y="219"/>
                  <a:pt x="712" y="219"/>
                </a:cubicBezTo>
                <a:close/>
                <a:moveTo>
                  <a:pt x="714" y="193"/>
                </a:moveTo>
                <a:cubicBezTo>
                  <a:pt x="714" y="194"/>
                  <a:pt x="714" y="194"/>
                  <a:pt x="713" y="195"/>
                </a:cubicBezTo>
                <a:cubicBezTo>
                  <a:pt x="713" y="194"/>
                  <a:pt x="712" y="194"/>
                  <a:pt x="712" y="194"/>
                </a:cubicBezTo>
                <a:cubicBezTo>
                  <a:pt x="711" y="194"/>
                  <a:pt x="711" y="194"/>
                  <a:pt x="711" y="194"/>
                </a:cubicBezTo>
                <a:cubicBezTo>
                  <a:pt x="711" y="193"/>
                  <a:pt x="711" y="193"/>
                  <a:pt x="712" y="192"/>
                </a:cubicBezTo>
                <a:cubicBezTo>
                  <a:pt x="712" y="192"/>
                  <a:pt x="712" y="192"/>
                  <a:pt x="713" y="192"/>
                </a:cubicBezTo>
                <a:cubicBezTo>
                  <a:pt x="713" y="192"/>
                  <a:pt x="713" y="192"/>
                  <a:pt x="713" y="192"/>
                </a:cubicBezTo>
                <a:cubicBezTo>
                  <a:pt x="713" y="193"/>
                  <a:pt x="713" y="193"/>
                  <a:pt x="714" y="193"/>
                </a:cubicBezTo>
                <a:close/>
                <a:moveTo>
                  <a:pt x="712" y="200"/>
                </a:moveTo>
                <a:cubicBezTo>
                  <a:pt x="711" y="199"/>
                  <a:pt x="711" y="198"/>
                  <a:pt x="711" y="197"/>
                </a:cubicBezTo>
                <a:cubicBezTo>
                  <a:pt x="711" y="197"/>
                  <a:pt x="711" y="197"/>
                  <a:pt x="711" y="197"/>
                </a:cubicBezTo>
                <a:cubicBezTo>
                  <a:pt x="711" y="197"/>
                  <a:pt x="711" y="197"/>
                  <a:pt x="711" y="197"/>
                </a:cubicBezTo>
                <a:cubicBezTo>
                  <a:pt x="711" y="198"/>
                  <a:pt x="712" y="198"/>
                  <a:pt x="712" y="200"/>
                </a:cubicBezTo>
                <a:close/>
                <a:moveTo>
                  <a:pt x="714" y="225"/>
                </a:moveTo>
                <a:cubicBezTo>
                  <a:pt x="714" y="225"/>
                  <a:pt x="714" y="225"/>
                  <a:pt x="714" y="225"/>
                </a:cubicBezTo>
                <a:cubicBezTo>
                  <a:pt x="713" y="225"/>
                  <a:pt x="713" y="225"/>
                  <a:pt x="713" y="225"/>
                </a:cubicBezTo>
                <a:cubicBezTo>
                  <a:pt x="713" y="225"/>
                  <a:pt x="713" y="225"/>
                  <a:pt x="713" y="225"/>
                </a:cubicBezTo>
                <a:lnTo>
                  <a:pt x="714" y="225"/>
                </a:lnTo>
                <a:close/>
                <a:moveTo>
                  <a:pt x="713" y="228"/>
                </a:moveTo>
                <a:cubicBezTo>
                  <a:pt x="715" y="228"/>
                  <a:pt x="715" y="229"/>
                  <a:pt x="716" y="230"/>
                </a:cubicBezTo>
                <a:cubicBezTo>
                  <a:pt x="716" y="231"/>
                  <a:pt x="716" y="231"/>
                  <a:pt x="715" y="232"/>
                </a:cubicBezTo>
                <a:cubicBezTo>
                  <a:pt x="717" y="233"/>
                  <a:pt x="717" y="234"/>
                  <a:pt x="717" y="237"/>
                </a:cubicBezTo>
                <a:cubicBezTo>
                  <a:pt x="716" y="237"/>
                  <a:pt x="716" y="236"/>
                  <a:pt x="716" y="236"/>
                </a:cubicBezTo>
                <a:cubicBezTo>
                  <a:pt x="715" y="233"/>
                  <a:pt x="715" y="232"/>
                  <a:pt x="712" y="231"/>
                </a:cubicBezTo>
                <a:cubicBezTo>
                  <a:pt x="712" y="229"/>
                  <a:pt x="713" y="229"/>
                  <a:pt x="713" y="228"/>
                </a:cubicBezTo>
                <a:close/>
                <a:moveTo>
                  <a:pt x="716" y="238"/>
                </a:moveTo>
                <a:cubicBezTo>
                  <a:pt x="716" y="238"/>
                  <a:pt x="716" y="238"/>
                  <a:pt x="716" y="238"/>
                </a:cubicBezTo>
                <a:cubicBezTo>
                  <a:pt x="716" y="239"/>
                  <a:pt x="717" y="239"/>
                  <a:pt x="717" y="240"/>
                </a:cubicBezTo>
                <a:cubicBezTo>
                  <a:pt x="717" y="240"/>
                  <a:pt x="717" y="240"/>
                  <a:pt x="717" y="241"/>
                </a:cubicBezTo>
                <a:cubicBezTo>
                  <a:pt x="716" y="241"/>
                  <a:pt x="716" y="241"/>
                  <a:pt x="716" y="241"/>
                </a:cubicBezTo>
                <a:cubicBezTo>
                  <a:pt x="716" y="240"/>
                  <a:pt x="716" y="239"/>
                  <a:pt x="716" y="238"/>
                </a:cubicBezTo>
                <a:close/>
                <a:moveTo>
                  <a:pt x="709" y="178"/>
                </a:moveTo>
                <a:cubicBezTo>
                  <a:pt x="710" y="178"/>
                  <a:pt x="710" y="178"/>
                  <a:pt x="710" y="178"/>
                </a:cubicBezTo>
                <a:cubicBezTo>
                  <a:pt x="711" y="178"/>
                  <a:pt x="711" y="178"/>
                  <a:pt x="712" y="179"/>
                </a:cubicBezTo>
                <a:cubicBezTo>
                  <a:pt x="713" y="179"/>
                  <a:pt x="713" y="178"/>
                  <a:pt x="714" y="179"/>
                </a:cubicBezTo>
                <a:cubicBezTo>
                  <a:pt x="715" y="179"/>
                  <a:pt x="715" y="179"/>
                  <a:pt x="716" y="180"/>
                </a:cubicBezTo>
                <a:cubicBezTo>
                  <a:pt x="716" y="181"/>
                  <a:pt x="716" y="182"/>
                  <a:pt x="716" y="183"/>
                </a:cubicBezTo>
                <a:cubicBezTo>
                  <a:pt x="715" y="184"/>
                  <a:pt x="715" y="184"/>
                  <a:pt x="714" y="184"/>
                </a:cubicBezTo>
                <a:cubicBezTo>
                  <a:pt x="714" y="185"/>
                  <a:pt x="713" y="185"/>
                  <a:pt x="713" y="185"/>
                </a:cubicBezTo>
                <a:cubicBezTo>
                  <a:pt x="713" y="187"/>
                  <a:pt x="713" y="187"/>
                  <a:pt x="714" y="188"/>
                </a:cubicBezTo>
                <a:cubicBezTo>
                  <a:pt x="714" y="188"/>
                  <a:pt x="714" y="188"/>
                  <a:pt x="714" y="188"/>
                </a:cubicBezTo>
                <a:cubicBezTo>
                  <a:pt x="713" y="188"/>
                  <a:pt x="713" y="188"/>
                  <a:pt x="713" y="188"/>
                </a:cubicBezTo>
                <a:cubicBezTo>
                  <a:pt x="713" y="188"/>
                  <a:pt x="713" y="188"/>
                  <a:pt x="713" y="188"/>
                </a:cubicBezTo>
                <a:cubicBezTo>
                  <a:pt x="709" y="188"/>
                  <a:pt x="711" y="184"/>
                  <a:pt x="711" y="182"/>
                </a:cubicBezTo>
                <a:cubicBezTo>
                  <a:pt x="710" y="182"/>
                  <a:pt x="710" y="182"/>
                  <a:pt x="709" y="182"/>
                </a:cubicBezTo>
                <a:cubicBezTo>
                  <a:pt x="708" y="182"/>
                  <a:pt x="708" y="182"/>
                  <a:pt x="708" y="182"/>
                </a:cubicBezTo>
                <a:cubicBezTo>
                  <a:pt x="708" y="180"/>
                  <a:pt x="708" y="179"/>
                  <a:pt x="709" y="178"/>
                </a:cubicBezTo>
                <a:close/>
                <a:moveTo>
                  <a:pt x="708" y="249"/>
                </a:moveTo>
                <a:cubicBezTo>
                  <a:pt x="708" y="250"/>
                  <a:pt x="708" y="250"/>
                  <a:pt x="707" y="251"/>
                </a:cubicBezTo>
                <a:cubicBezTo>
                  <a:pt x="707" y="251"/>
                  <a:pt x="706" y="251"/>
                  <a:pt x="706" y="251"/>
                </a:cubicBezTo>
                <a:cubicBezTo>
                  <a:pt x="705" y="251"/>
                  <a:pt x="705" y="251"/>
                  <a:pt x="705" y="251"/>
                </a:cubicBezTo>
                <a:cubicBezTo>
                  <a:pt x="705" y="251"/>
                  <a:pt x="705" y="248"/>
                  <a:pt x="704" y="247"/>
                </a:cubicBezTo>
                <a:cubicBezTo>
                  <a:pt x="704" y="246"/>
                  <a:pt x="704" y="246"/>
                  <a:pt x="705" y="245"/>
                </a:cubicBezTo>
                <a:cubicBezTo>
                  <a:pt x="705" y="245"/>
                  <a:pt x="705" y="245"/>
                  <a:pt x="705" y="245"/>
                </a:cubicBezTo>
                <a:cubicBezTo>
                  <a:pt x="705" y="245"/>
                  <a:pt x="705" y="245"/>
                  <a:pt x="705" y="245"/>
                </a:cubicBezTo>
                <a:cubicBezTo>
                  <a:pt x="706" y="246"/>
                  <a:pt x="707" y="248"/>
                  <a:pt x="708" y="249"/>
                </a:cubicBezTo>
                <a:close/>
                <a:moveTo>
                  <a:pt x="705" y="157"/>
                </a:moveTo>
                <a:cubicBezTo>
                  <a:pt x="706" y="157"/>
                  <a:pt x="706" y="157"/>
                  <a:pt x="706" y="157"/>
                </a:cubicBezTo>
                <a:cubicBezTo>
                  <a:pt x="706" y="158"/>
                  <a:pt x="706" y="158"/>
                  <a:pt x="705" y="158"/>
                </a:cubicBezTo>
                <a:cubicBezTo>
                  <a:pt x="705" y="158"/>
                  <a:pt x="705" y="158"/>
                  <a:pt x="705" y="158"/>
                </a:cubicBezTo>
                <a:lnTo>
                  <a:pt x="705" y="157"/>
                </a:lnTo>
                <a:close/>
                <a:moveTo>
                  <a:pt x="702" y="166"/>
                </a:moveTo>
                <a:cubicBezTo>
                  <a:pt x="702" y="165"/>
                  <a:pt x="702" y="162"/>
                  <a:pt x="702" y="161"/>
                </a:cubicBezTo>
                <a:cubicBezTo>
                  <a:pt x="701" y="160"/>
                  <a:pt x="701" y="161"/>
                  <a:pt x="700" y="158"/>
                </a:cubicBezTo>
                <a:cubicBezTo>
                  <a:pt x="702" y="159"/>
                  <a:pt x="703" y="161"/>
                  <a:pt x="704" y="162"/>
                </a:cubicBezTo>
                <a:cubicBezTo>
                  <a:pt x="704" y="163"/>
                  <a:pt x="703" y="164"/>
                  <a:pt x="703" y="164"/>
                </a:cubicBezTo>
                <a:cubicBezTo>
                  <a:pt x="704" y="165"/>
                  <a:pt x="705" y="165"/>
                  <a:pt x="705" y="166"/>
                </a:cubicBezTo>
                <a:cubicBezTo>
                  <a:pt x="706" y="168"/>
                  <a:pt x="706" y="169"/>
                  <a:pt x="707" y="171"/>
                </a:cubicBezTo>
                <a:cubicBezTo>
                  <a:pt x="707" y="172"/>
                  <a:pt x="707" y="173"/>
                  <a:pt x="707" y="174"/>
                </a:cubicBezTo>
                <a:cubicBezTo>
                  <a:pt x="706" y="174"/>
                  <a:pt x="705" y="174"/>
                  <a:pt x="704" y="174"/>
                </a:cubicBezTo>
                <a:cubicBezTo>
                  <a:pt x="701" y="173"/>
                  <a:pt x="701" y="170"/>
                  <a:pt x="700" y="168"/>
                </a:cubicBezTo>
                <a:cubicBezTo>
                  <a:pt x="700" y="167"/>
                  <a:pt x="701" y="167"/>
                  <a:pt x="702" y="166"/>
                </a:cubicBezTo>
                <a:close/>
                <a:moveTo>
                  <a:pt x="697" y="145"/>
                </a:moveTo>
                <a:cubicBezTo>
                  <a:pt x="697" y="145"/>
                  <a:pt x="697" y="145"/>
                  <a:pt x="697" y="145"/>
                </a:cubicBezTo>
                <a:cubicBezTo>
                  <a:pt x="697" y="144"/>
                  <a:pt x="697" y="144"/>
                  <a:pt x="697" y="144"/>
                </a:cubicBezTo>
                <a:cubicBezTo>
                  <a:pt x="698" y="144"/>
                  <a:pt x="698" y="145"/>
                  <a:pt x="698" y="145"/>
                </a:cubicBezTo>
                <a:cubicBezTo>
                  <a:pt x="699" y="145"/>
                  <a:pt x="698" y="145"/>
                  <a:pt x="698" y="145"/>
                </a:cubicBezTo>
                <a:cubicBezTo>
                  <a:pt x="697" y="145"/>
                  <a:pt x="697" y="145"/>
                  <a:pt x="697" y="145"/>
                </a:cubicBezTo>
                <a:close/>
                <a:moveTo>
                  <a:pt x="686" y="170"/>
                </a:moveTo>
                <a:cubicBezTo>
                  <a:pt x="685" y="170"/>
                  <a:pt x="685" y="170"/>
                  <a:pt x="685" y="170"/>
                </a:cubicBezTo>
                <a:cubicBezTo>
                  <a:pt x="685" y="169"/>
                  <a:pt x="685" y="170"/>
                  <a:pt x="685" y="169"/>
                </a:cubicBezTo>
                <a:cubicBezTo>
                  <a:pt x="685" y="169"/>
                  <a:pt x="685" y="169"/>
                  <a:pt x="685" y="168"/>
                </a:cubicBezTo>
                <a:cubicBezTo>
                  <a:pt x="686" y="167"/>
                  <a:pt x="686" y="169"/>
                  <a:pt x="686" y="170"/>
                </a:cubicBezTo>
                <a:close/>
                <a:moveTo>
                  <a:pt x="686" y="147"/>
                </a:moveTo>
                <a:cubicBezTo>
                  <a:pt x="685" y="146"/>
                  <a:pt x="685" y="146"/>
                  <a:pt x="685" y="145"/>
                </a:cubicBezTo>
                <a:cubicBezTo>
                  <a:pt x="684" y="145"/>
                  <a:pt x="685" y="144"/>
                  <a:pt x="685" y="143"/>
                </a:cubicBezTo>
                <a:cubicBezTo>
                  <a:pt x="686" y="143"/>
                  <a:pt x="686" y="143"/>
                  <a:pt x="686" y="143"/>
                </a:cubicBezTo>
                <a:cubicBezTo>
                  <a:pt x="686" y="144"/>
                  <a:pt x="686" y="144"/>
                  <a:pt x="686" y="144"/>
                </a:cubicBezTo>
                <a:cubicBezTo>
                  <a:pt x="687" y="144"/>
                  <a:pt x="687" y="144"/>
                  <a:pt x="688" y="145"/>
                </a:cubicBezTo>
                <a:cubicBezTo>
                  <a:pt x="688" y="146"/>
                  <a:pt x="688" y="146"/>
                  <a:pt x="687" y="147"/>
                </a:cubicBezTo>
                <a:cubicBezTo>
                  <a:pt x="687" y="147"/>
                  <a:pt x="686" y="147"/>
                  <a:pt x="686" y="147"/>
                </a:cubicBezTo>
                <a:close/>
                <a:moveTo>
                  <a:pt x="689" y="166"/>
                </a:moveTo>
                <a:cubicBezTo>
                  <a:pt x="689" y="164"/>
                  <a:pt x="689" y="164"/>
                  <a:pt x="689" y="164"/>
                </a:cubicBezTo>
                <a:cubicBezTo>
                  <a:pt x="690" y="164"/>
                  <a:pt x="690" y="164"/>
                  <a:pt x="690" y="165"/>
                </a:cubicBezTo>
                <a:cubicBezTo>
                  <a:pt x="691" y="165"/>
                  <a:pt x="693" y="168"/>
                  <a:pt x="693" y="170"/>
                </a:cubicBezTo>
                <a:cubicBezTo>
                  <a:pt x="691" y="169"/>
                  <a:pt x="691" y="167"/>
                  <a:pt x="689" y="166"/>
                </a:cubicBezTo>
                <a:close/>
                <a:moveTo>
                  <a:pt x="694" y="152"/>
                </a:moveTo>
                <a:cubicBezTo>
                  <a:pt x="693" y="152"/>
                  <a:pt x="692" y="151"/>
                  <a:pt x="691" y="151"/>
                </a:cubicBezTo>
                <a:cubicBezTo>
                  <a:pt x="689" y="151"/>
                  <a:pt x="689" y="150"/>
                  <a:pt x="688" y="149"/>
                </a:cubicBezTo>
                <a:cubicBezTo>
                  <a:pt x="688" y="148"/>
                  <a:pt x="688" y="148"/>
                  <a:pt x="688" y="148"/>
                </a:cubicBezTo>
                <a:cubicBezTo>
                  <a:pt x="690" y="148"/>
                  <a:pt x="692" y="149"/>
                  <a:pt x="694" y="148"/>
                </a:cubicBezTo>
                <a:cubicBezTo>
                  <a:pt x="694" y="149"/>
                  <a:pt x="695" y="150"/>
                  <a:pt x="695" y="150"/>
                </a:cubicBezTo>
                <a:cubicBezTo>
                  <a:pt x="695" y="151"/>
                  <a:pt x="695" y="151"/>
                  <a:pt x="694" y="152"/>
                </a:cubicBezTo>
                <a:close/>
                <a:moveTo>
                  <a:pt x="696" y="160"/>
                </a:moveTo>
                <a:cubicBezTo>
                  <a:pt x="695" y="160"/>
                  <a:pt x="695" y="160"/>
                  <a:pt x="695" y="160"/>
                </a:cubicBezTo>
                <a:cubicBezTo>
                  <a:pt x="696" y="160"/>
                  <a:pt x="696" y="159"/>
                  <a:pt x="696" y="159"/>
                </a:cubicBezTo>
                <a:cubicBezTo>
                  <a:pt x="696" y="159"/>
                  <a:pt x="696" y="159"/>
                  <a:pt x="696" y="158"/>
                </a:cubicBezTo>
                <a:cubicBezTo>
                  <a:pt x="698" y="159"/>
                  <a:pt x="698" y="159"/>
                  <a:pt x="699" y="159"/>
                </a:cubicBezTo>
                <a:cubicBezTo>
                  <a:pt x="699" y="160"/>
                  <a:pt x="699" y="162"/>
                  <a:pt x="699" y="164"/>
                </a:cubicBezTo>
                <a:cubicBezTo>
                  <a:pt x="698" y="164"/>
                  <a:pt x="698" y="164"/>
                  <a:pt x="698" y="164"/>
                </a:cubicBezTo>
                <a:cubicBezTo>
                  <a:pt x="698" y="163"/>
                  <a:pt x="698" y="162"/>
                  <a:pt x="698" y="161"/>
                </a:cubicBezTo>
                <a:cubicBezTo>
                  <a:pt x="697" y="161"/>
                  <a:pt x="696" y="161"/>
                  <a:pt x="696" y="160"/>
                </a:cubicBezTo>
                <a:close/>
                <a:moveTo>
                  <a:pt x="699" y="189"/>
                </a:moveTo>
                <a:cubicBezTo>
                  <a:pt x="699" y="189"/>
                  <a:pt x="699" y="189"/>
                  <a:pt x="699" y="189"/>
                </a:cubicBezTo>
                <a:cubicBezTo>
                  <a:pt x="698" y="189"/>
                  <a:pt x="699" y="189"/>
                  <a:pt x="699" y="188"/>
                </a:cubicBezTo>
                <a:cubicBezTo>
                  <a:pt x="699" y="188"/>
                  <a:pt x="699" y="188"/>
                  <a:pt x="699" y="188"/>
                </a:cubicBezTo>
                <a:cubicBezTo>
                  <a:pt x="699" y="188"/>
                  <a:pt x="699" y="188"/>
                  <a:pt x="699" y="188"/>
                </a:cubicBezTo>
                <a:lnTo>
                  <a:pt x="699" y="189"/>
                </a:lnTo>
                <a:close/>
                <a:moveTo>
                  <a:pt x="698" y="183"/>
                </a:moveTo>
                <a:cubicBezTo>
                  <a:pt x="698" y="182"/>
                  <a:pt x="698" y="182"/>
                  <a:pt x="698" y="182"/>
                </a:cubicBezTo>
                <a:cubicBezTo>
                  <a:pt x="698" y="181"/>
                  <a:pt x="698" y="181"/>
                  <a:pt x="698" y="181"/>
                </a:cubicBezTo>
                <a:cubicBezTo>
                  <a:pt x="699" y="181"/>
                  <a:pt x="699" y="181"/>
                  <a:pt x="700" y="181"/>
                </a:cubicBezTo>
                <a:cubicBezTo>
                  <a:pt x="700" y="181"/>
                  <a:pt x="700" y="181"/>
                  <a:pt x="700" y="181"/>
                </a:cubicBezTo>
                <a:cubicBezTo>
                  <a:pt x="700" y="182"/>
                  <a:pt x="700" y="182"/>
                  <a:pt x="700" y="182"/>
                </a:cubicBezTo>
                <a:cubicBezTo>
                  <a:pt x="700" y="183"/>
                  <a:pt x="700" y="183"/>
                  <a:pt x="700" y="183"/>
                </a:cubicBezTo>
                <a:cubicBezTo>
                  <a:pt x="700" y="183"/>
                  <a:pt x="703" y="181"/>
                  <a:pt x="704" y="181"/>
                </a:cubicBezTo>
                <a:cubicBezTo>
                  <a:pt x="705" y="180"/>
                  <a:pt x="706" y="181"/>
                  <a:pt x="707" y="182"/>
                </a:cubicBezTo>
                <a:cubicBezTo>
                  <a:pt x="707" y="184"/>
                  <a:pt x="707" y="184"/>
                  <a:pt x="707" y="184"/>
                </a:cubicBezTo>
                <a:cubicBezTo>
                  <a:pt x="706" y="184"/>
                  <a:pt x="706" y="184"/>
                  <a:pt x="705" y="183"/>
                </a:cubicBezTo>
                <a:cubicBezTo>
                  <a:pt x="704" y="184"/>
                  <a:pt x="703" y="185"/>
                  <a:pt x="702" y="186"/>
                </a:cubicBezTo>
                <a:cubicBezTo>
                  <a:pt x="701" y="186"/>
                  <a:pt x="701" y="186"/>
                  <a:pt x="701" y="186"/>
                </a:cubicBezTo>
                <a:cubicBezTo>
                  <a:pt x="700" y="185"/>
                  <a:pt x="699" y="183"/>
                  <a:pt x="698" y="183"/>
                </a:cubicBezTo>
                <a:close/>
                <a:moveTo>
                  <a:pt x="702" y="196"/>
                </a:moveTo>
                <a:cubicBezTo>
                  <a:pt x="702" y="196"/>
                  <a:pt x="702" y="196"/>
                  <a:pt x="702" y="195"/>
                </a:cubicBezTo>
                <a:cubicBezTo>
                  <a:pt x="702" y="195"/>
                  <a:pt x="702" y="195"/>
                  <a:pt x="702" y="195"/>
                </a:cubicBezTo>
                <a:cubicBezTo>
                  <a:pt x="702" y="195"/>
                  <a:pt x="702" y="195"/>
                  <a:pt x="702" y="195"/>
                </a:cubicBezTo>
                <a:cubicBezTo>
                  <a:pt x="704" y="195"/>
                  <a:pt x="704" y="195"/>
                  <a:pt x="704" y="195"/>
                </a:cubicBezTo>
                <a:cubicBezTo>
                  <a:pt x="704" y="195"/>
                  <a:pt x="704" y="196"/>
                  <a:pt x="704" y="197"/>
                </a:cubicBezTo>
                <a:cubicBezTo>
                  <a:pt x="703" y="197"/>
                  <a:pt x="702" y="197"/>
                  <a:pt x="702" y="196"/>
                </a:cubicBezTo>
                <a:close/>
                <a:moveTo>
                  <a:pt x="700" y="205"/>
                </a:moveTo>
                <a:cubicBezTo>
                  <a:pt x="701" y="205"/>
                  <a:pt x="701" y="205"/>
                  <a:pt x="702" y="206"/>
                </a:cubicBezTo>
                <a:cubicBezTo>
                  <a:pt x="702" y="206"/>
                  <a:pt x="702" y="206"/>
                  <a:pt x="702" y="206"/>
                </a:cubicBezTo>
                <a:cubicBezTo>
                  <a:pt x="702" y="207"/>
                  <a:pt x="702" y="207"/>
                  <a:pt x="702" y="207"/>
                </a:cubicBezTo>
                <a:cubicBezTo>
                  <a:pt x="702" y="207"/>
                  <a:pt x="702" y="207"/>
                  <a:pt x="702" y="207"/>
                </a:cubicBezTo>
                <a:cubicBezTo>
                  <a:pt x="701" y="207"/>
                  <a:pt x="701" y="207"/>
                  <a:pt x="701" y="207"/>
                </a:cubicBezTo>
                <a:cubicBezTo>
                  <a:pt x="701" y="206"/>
                  <a:pt x="701" y="206"/>
                  <a:pt x="700" y="206"/>
                </a:cubicBezTo>
                <a:lnTo>
                  <a:pt x="700" y="205"/>
                </a:lnTo>
                <a:close/>
                <a:moveTo>
                  <a:pt x="691" y="213"/>
                </a:moveTo>
                <a:cubicBezTo>
                  <a:pt x="690" y="213"/>
                  <a:pt x="690" y="213"/>
                  <a:pt x="690" y="213"/>
                </a:cubicBezTo>
                <a:cubicBezTo>
                  <a:pt x="690" y="213"/>
                  <a:pt x="690" y="213"/>
                  <a:pt x="690" y="213"/>
                </a:cubicBezTo>
                <a:cubicBezTo>
                  <a:pt x="690" y="213"/>
                  <a:pt x="690" y="212"/>
                  <a:pt x="690" y="210"/>
                </a:cubicBezTo>
                <a:cubicBezTo>
                  <a:pt x="691" y="211"/>
                  <a:pt x="691" y="212"/>
                  <a:pt x="691" y="213"/>
                </a:cubicBezTo>
                <a:close/>
                <a:moveTo>
                  <a:pt x="698" y="217"/>
                </a:moveTo>
                <a:cubicBezTo>
                  <a:pt x="698" y="217"/>
                  <a:pt x="698" y="217"/>
                  <a:pt x="697" y="218"/>
                </a:cubicBezTo>
                <a:cubicBezTo>
                  <a:pt x="697" y="216"/>
                  <a:pt x="697" y="216"/>
                  <a:pt x="697" y="216"/>
                </a:cubicBezTo>
                <a:cubicBezTo>
                  <a:pt x="697" y="216"/>
                  <a:pt x="697" y="216"/>
                  <a:pt x="698" y="216"/>
                </a:cubicBezTo>
                <a:cubicBezTo>
                  <a:pt x="698" y="216"/>
                  <a:pt x="698" y="216"/>
                  <a:pt x="698" y="216"/>
                </a:cubicBezTo>
                <a:cubicBezTo>
                  <a:pt x="698" y="217"/>
                  <a:pt x="698" y="217"/>
                  <a:pt x="698" y="217"/>
                </a:cubicBezTo>
                <a:close/>
                <a:moveTo>
                  <a:pt x="701" y="223"/>
                </a:moveTo>
                <a:cubicBezTo>
                  <a:pt x="700" y="223"/>
                  <a:pt x="700" y="223"/>
                  <a:pt x="700" y="223"/>
                </a:cubicBezTo>
                <a:cubicBezTo>
                  <a:pt x="699" y="221"/>
                  <a:pt x="699" y="213"/>
                  <a:pt x="699" y="212"/>
                </a:cubicBezTo>
                <a:cubicBezTo>
                  <a:pt x="696" y="211"/>
                  <a:pt x="694" y="212"/>
                  <a:pt x="692" y="210"/>
                </a:cubicBezTo>
                <a:cubicBezTo>
                  <a:pt x="692" y="209"/>
                  <a:pt x="692" y="207"/>
                  <a:pt x="691" y="206"/>
                </a:cubicBezTo>
                <a:cubicBezTo>
                  <a:pt x="691" y="206"/>
                  <a:pt x="691" y="206"/>
                  <a:pt x="690" y="206"/>
                </a:cubicBezTo>
                <a:cubicBezTo>
                  <a:pt x="690" y="204"/>
                  <a:pt x="690" y="203"/>
                  <a:pt x="689" y="202"/>
                </a:cubicBezTo>
                <a:cubicBezTo>
                  <a:pt x="689" y="202"/>
                  <a:pt x="689" y="202"/>
                  <a:pt x="689" y="202"/>
                </a:cubicBezTo>
                <a:cubicBezTo>
                  <a:pt x="690" y="201"/>
                  <a:pt x="690" y="201"/>
                  <a:pt x="690" y="201"/>
                </a:cubicBezTo>
                <a:cubicBezTo>
                  <a:pt x="692" y="202"/>
                  <a:pt x="692" y="204"/>
                  <a:pt x="695" y="205"/>
                </a:cubicBezTo>
                <a:cubicBezTo>
                  <a:pt x="694" y="206"/>
                  <a:pt x="694" y="207"/>
                  <a:pt x="694" y="208"/>
                </a:cubicBezTo>
                <a:cubicBezTo>
                  <a:pt x="694" y="209"/>
                  <a:pt x="694" y="209"/>
                  <a:pt x="694" y="209"/>
                </a:cubicBezTo>
                <a:cubicBezTo>
                  <a:pt x="696" y="208"/>
                  <a:pt x="696" y="207"/>
                  <a:pt x="698" y="209"/>
                </a:cubicBezTo>
                <a:cubicBezTo>
                  <a:pt x="700" y="209"/>
                  <a:pt x="703" y="214"/>
                  <a:pt x="704" y="215"/>
                </a:cubicBezTo>
                <a:cubicBezTo>
                  <a:pt x="704" y="215"/>
                  <a:pt x="704" y="219"/>
                  <a:pt x="703" y="220"/>
                </a:cubicBezTo>
                <a:cubicBezTo>
                  <a:pt x="702" y="221"/>
                  <a:pt x="701" y="221"/>
                  <a:pt x="701" y="223"/>
                </a:cubicBezTo>
                <a:close/>
                <a:moveTo>
                  <a:pt x="703" y="239"/>
                </a:moveTo>
                <a:cubicBezTo>
                  <a:pt x="703" y="238"/>
                  <a:pt x="703" y="238"/>
                  <a:pt x="703" y="237"/>
                </a:cubicBezTo>
                <a:cubicBezTo>
                  <a:pt x="706" y="237"/>
                  <a:pt x="706" y="238"/>
                  <a:pt x="708" y="240"/>
                </a:cubicBezTo>
                <a:cubicBezTo>
                  <a:pt x="708" y="241"/>
                  <a:pt x="708" y="241"/>
                  <a:pt x="708" y="241"/>
                </a:cubicBezTo>
                <a:cubicBezTo>
                  <a:pt x="707" y="240"/>
                  <a:pt x="707" y="240"/>
                  <a:pt x="706" y="240"/>
                </a:cubicBezTo>
                <a:cubicBezTo>
                  <a:pt x="706" y="240"/>
                  <a:pt x="705" y="241"/>
                  <a:pt x="705" y="242"/>
                </a:cubicBezTo>
                <a:cubicBezTo>
                  <a:pt x="704" y="242"/>
                  <a:pt x="704" y="242"/>
                  <a:pt x="704" y="242"/>
                </a:cubicBezTo>
                <a:cubicBezTo>
                  <a:pt x="704" y="241"/>
                  <a:pt x="704" y="240"/>
                  <a:pt x="703" y="239"/>
                </a:cubicBezTo>
                <a:close/>
                <a:moveTo>
                  <a:pt x="701" y="271"/>
                </a:moveTo>
                <a:cubicBezTo>
                  <a:pt x="700" y="269"/>
                  <a:pt x="703" y="268"/>
                  <a:pt x="702" y="267"/>
                </a:cubicBezTo>
                <a:cubicBezTo>
                  <a:pt x="702" y="266"/>
                  <a:pt x="701" y="266"/>
                  <a:pt x="702" y="266"/>
                </a:cubicBezTo>
                <a:cubicBezTo>
                  <a:pt x="703" y="266"/>
                  <a:pt x="702" y="266"/>
                  <a:pt x="703" y="266"/>
                </a:cubicBezTo>
                <a:cubicBezTo>
                  <a:pt x="704" y="268"/>
                  <a:pt x="705" y="271"/>
                  <a:pt x="705" y="274"/>
                </a:cubicBezTo>
                <a:cubicBezTo>
                  <a:pt x="707" y="274"/>
                  <a:pt x="707" y="274"/>
                  <a:pt x="707" y="274"/>
                </a:cubicBezTo>
                <a:cubicBezTo>
                  <a:pt x="706" y="272"/>
                  <a:pt x="705" y="266"/>
                  <a:pt x="707" y="265"/>
                </a:cubicBezTo>
                <a:cubicBezTo>
                  <a:pt x="707" y="264"/>
                  <a:pt x="706" y="264"/>
                  <a:pt x="705" y="264"/>
                </a:cubicBezTo>
                <a:cubicBezTo>
                  <a:pt x="705" y="262"/>
                  <a:pt x="706" y="259"/>
                  <a:pt x="706" y="257"/>
                </a:cubicBezTo>
                <a:cubicBezTo>
                  <a:pt x="707" y="257"/>
                  <a:pt x="707" y="257"/>
                  <a:pt x="707" y="257"/>
                </a:cubicBezTo>
                <a:cubicBezTo>
                  <a:pt x="707" y="256"/>
                  <a:pt x="707" y="256"/>
                  <a:pt x="708" y="255"/>
                </a:cubicBezTo>
                <a:cubicBezTo>
                  <a:pt x="708" y="255"/>
                  <a:pt x="709" y="255"/>
                  <a:pt x="709" y="255"/>
                </a:cubicBezTo>
                <a:cubicBezTo>
                  <a:pt x="709" y="255"/>
                  <a:pt x="709" y="255"/>
                  <a:pt x="709" y="255"/>
                </a:cubicBezTo>
                <a:cubicBezTo>
                  <a:pt x="710" y="255"/>
                  <a:pt x="710" y="255"/>
                  <a:pt x="710" y="255"/>
                </a:cubicBezTo>
                <a:cubicBezTo>
                  <a:pt x="710" y="258"/>
                  <a:pt x="711" y="263"/>
                  <a:pt x="709" y="265"/>
                </a:cubicBezTo>
                <a:cubicBezTo>
                  <a:pt x="709" y="266"/>
                  <a:pt x="709" y="265"/>
                  <a:pt x="709" y="266"/>
                </a:cubicBezTo>
                <a:cubicBezTo>
                  <a:pt x="710" y="266"/>
                  <a:pt x="710" y="266"/>
                  <a:pt x="710" y="266"/>
                </a:cubicBezTo>
                <a:cubicBezTo>
                  <a:pt x="711" y="266"/>
                  <a:pt x="711" y="266"/>
                  <a:pt x="711" y="266"/>
                </a:cubicBezTo>
                <a:cubicBezTo>
                  <a:pt x="712" y="267"/>
                  <a:pt x="714" y="273"/>
                  <a:pt x="713" y="275"/>
                </a:cubicBezTo>
                <a:cubicBezTo>
                  <a:pt x="713" y="275"/>
                  <a:pt x="712" y="276"/>
                  <a:pt x="712" y="276"/>
                </a:cubicBezTo>
                <a:cubicBezTo>
                  <a:pt x="713" y="280"/>
                  <a:pt x="715" y="287"/>
                  <a:pt x="714" y="291"/>
                </a:cubicBezTo>
                <a:cubicBezTo>
                  <a:pt x="715" y="291"/>
                  <a:pt x="715" y="291"/>
                  <a:pt x="715" y="291"/>
                </a:cubicBezTo>
                <a:cubicBezTo>
                  <a:pt x="716" y="290"/>
                  <a:pt x="715" y="288"/>
                  <a:pt x="716" y="287"/>
                </a:cubicBezTo>
                <a:cubicBezTo>
                  <a:pt x="716" y="286"/>
                  <a:pt x="716" y="286"/>
                  <a:pt x="716" y="286"/>
                </a:cubicBezTo>
                <a:cubicBezTo>
                  <a:pt x="717" y="287"/>
                  <a:pt x="716" y="288"/>
                  <a:pt x="718" y="289"/>
                </a:cubicBezTo>
                <a:cubicBezTo>
                  <a:pt x="718" y="291"/>
                  <a:pt x="718" y="293"/>
                  <a:pt x="717" y="295"/>
                </a:cubicBezTo>
                <a:cubicBezTo>
                  <a:pt x="716" y="295"/>
                  <a:pt x="713" y="294"/>
                  <a:pt x="712" y="293"/>
                </a:cubicBezTo>
                <a:cubicBezTo>
                  <a:pt x="711" y="292"/>
                  <a:pt x="712" y="290"/>
                  <a:pt x="711" y="288"/>
                </a:cubicBezTo>
                <a:cubicBezTo>
                  <a:pt x="711" y="288"/>
                  <a:pt x="709" y="287"/>
                  <a:pt x="708" y="286"/>
                </a:cubicBezTo>
                <a:cubicBezTo>
                  <a:pt x="708" y="284"/>
                  <a:pt x="708" y="283"/>
                  <a:pt x="710" y="283"/>
                </a:cubicBezTo>
                <a:cubicBezTo>
                  <a:pt x="709" y="282"/>
                  <a:pt x="707" y="280"/>
                  <a:pt x="705" y="280"/>
                </a:cubicBezTo>
                <a:cubicBezTo>
                  <a:pt x="706" y="278"/>
                  <a:pt x="706" y="277"/>
                  <a:pt x="706" y="275"/>
                </a:cubicBezTo>
                <a:cubicBezTo>
                  <a:pt x="704" y="275"/>
                  <a:pt x="704" y="276"/>
                  <a:pt x="703" y="276"/>
                </a:cubicBezTo>
                <a:cubicBezTo>
                  <a:pt x="703" y="275"/>
                  <a:pt x="703" y="273"/>
                  <a:pt x="703" y="272"/>
                </a:cubicBezTo>
                <a:cubicBezTo>
                  <a:pt x="702" y="272"/>
                  <a:pt x="702" y="272"/>
                  <a:pt x="701" y="271"/>
                </a:cubicBezTo>
                <a:close/>
                <a:moveTo>
                  <a:pt x="704" y="342"/>
                </a:moveTo>
                <a:cubicBezTo>
                  <a:pt x="703" y="342"/>
                  <a:pt x="703" y="342"/>
                  <a:pt x="703" y="342"/>
                </a:cubicBezTo>
                <a:cubicBezTo>
                  <a:pt x="703" y="342"/>
                  <a:pt x="703" y="342"/>
                  <a:pt x="703" y="342"/>
                </a:cubicBezTo>
                <a:cubicBezTo>
                  <a:pt x="704" y="342"/>
                  <a:pt x="704" y="342"/>
                  <a:pt x="704" y="342"/>
                </a:cubicBezTo>
                <a:close/>
                <a:moveTo>
                  <a:pt x="704" y="312"/>
                </a:moveTo>
                <a:cubicBezTo>
                  <a:pt x="704" y="310"/>
                  <a:pt x="704" y="310"/>
                  <a:pt x="705" y="309"/>
                </a:cubicBezTo>
                <a:cubicBezTo>
                  <a:pt x="705" y="308"/>
                  <a:pt x="705" y="308"/>
                  <a:pt x="705" y="308"/>
                </a:cubicBezTo>
                <a:cubicBezTo>
                  <a:pt x="707" y="309"/>
                  <a:pt x="707" y="316"/>
                  <a:pt x="706" y="317"/>
                </a:cubicBezTo>
                <a:cubicBezTo>
                  <a:pt x="705" y="317"/>
                  <a:pt x="705" y="317"/>
                  <a:pt x="705" y="317"/>
                </a:cubicBezTo>
                <a:cubicBezTo>
                  <a:pt x="705" y="316"/>
                  <a:pt x="704" y="312"/>
                  <a:pt x="704" y="312"/>
                </a:cubicBezTo>
                <a:close/>
                <a:moveTo>
                  <a:pt x="704" y="324"/>
                </a:moveTo>
                <a:cubicBezTo>
                  <a:pt x="704" y="323"/>
                  <a:pt x="704" y="322"/>
                  <a:pt x="704" y="321"/>
                </a:cubicBezTo>
                <a:cubicBezTo>
                  <a:pt x="704" y="321"/>
                  <a:pt x="704" y="321"/>
                  <a:pt x="704" y="321"/>
                </a:cubicBezTo>
                <a:cubicBezTo>
                  <a:pt x="706" y="322"/>
                  <a:pt x="706" y="325"/>
                  <a:pt x="708" y="326"/>
                </a:cubicBezTo>
                <a:cubicBezTo>
                  <a:pt x="708" y="328"/>
                  <a:pt x="707" y="329"/>
                  <a:pt x="706" y="331"/>
                </a:cubicBezTo>
                <a:cubicBezTo>
                  <a:pt x="706" y="331"/>
                  <a:pt x="705" y="331"/>
                  <a:pt x="705" y="331"/>
                </a:cubicBezTo>
                <a:cubicBezTo>
                  <a:pt x="705" y="329"/>
                  <a:pt x="705" y="325"/>
                  <a:pt x="704" y="324"/>
                </a:cubicBezTo>
                <a:close/>
                <a:moveTo>
                  <a:pt x="705" y="571"/>
                </a:moveTo>
                <a:cubicBezTo>
                  <a:pt x="707" y="572"/>
                  <a:pt x="707" y="572"/>
                  <a:pt x="708" y="572"/>
                </a:cubicBezTo>
                <a:cubicBezTo>
                  <a:pt x="708" y="573"/>
                  <a:pt x="707" y="575"/>
                  <a:pt x="707" y="575"/>
                </a:cubicBezTo>
                <a:cubicBezTo>
                  <a:pt x="706" y="576"/>
                  <a:pt x="706" y="576"/>
                  <a:pt x="705" y="576"/>
                </a:cubicBezTo>
                <a:cubicBezTo>
                  <a:pt x="705" y="578"/>
                  <a:pt x="704" y="583"/>
                  <a:pt x="705" y="584"/>
                </a:cubicBezTo>
                <a:cubicBezTo>
                  <a:pt x="703" y="584"/>
                  <a:pt x="703" y="584"/>
                  <a:pt x="703" y="584"/>
                </a:cubicBezTo>
                <a:cubicBezTo>
                  <a:pt x="702" y="583"/>
                  <a:pt x="702" y="583"/>
                  <a:pt x="702" y="583"/>
                </a:cubicBezTo>
                <a:cubicBezTo>
                  <a:pt x="702" y="578"/>
                  <a:pt x="704" y="574"/>
                  <a:pt x="705" y="571"/>
                </a:cubicBezTo>
                <a:close/>
                <a:moveTo>
                  <a:pt x="702" y="641"/>
                </a:moveTo>
                <a:cubicBezTo>
                  <a:pt x="701" y="642"/>
                  <a:pt x="701" y="642"/>
                  <a:pt x="700" y="643"/>
                </a:cubicBezTo>
                <a:cubicBezTo>
                  <a:pt x="700" y="643"/>
                  <a:pt x="700" y="642"/>
                  <a:pt x="699" y="642"/>
                </a:cubicBezTo>
                <a:cubicBezTo>
                  <a:pt x="700" y="641"/>
                  <a:pt x="700" y="642"/>
                  <a:pt x="701" y="641"/>
                </a:cubicBezTo>
                <a:lnTo>
                  <a:pt x="702" y="641"/>
                </a:lnTo>
                <a:close/>
                <a:moveTo>
                  <a:pt x="697" y="410"/>
                </a:moveTo>
                <a:cubicBezTo>
                  <a:pt x="697" y="408"/>
                  <a:pt x="696" y="404"/>
                  <a:pt x="698" y="402"/>
                </a:cubicBezTo>
                <a:cubicBezTo>
                  <a:pt x="698" y="402"/>
                  <a:pt x="698" y="402"/>
                  <a:pt x="698" y="402"/>
                </a:cubicBezTo>
                <a:cubicBezTo>
                  <a:pt x="699" y="402"/>
                  <a:pt x="698" y="403"/>
                  <a:pt x="699" y="404"/>
                </a:cubicBezTo>
                <a:cubicBezTo>
                  <a:pt x="699" y="404"/>
                  <a:pt x="699" y="404"/>
                  <a:pt x="699" y="404"/>
                </a:cubicBezTo>
                <a:cubicBezTo>
                  <a:pt x="700" y="404"/>
                  <a:pt x="700" y="404"/>
                  <a:pt x="700" y="404"/>
                </a:cubicBezTo>
                <a:cubicBezTo>
                  <a:pt x="700" y="402"/>
                  <a:pt x="700" y="402"/>
                  <a:pt x="699" y="401"/>
                </a:cubicBezTo>
                <a:cubicBezTo>
                  <a:pt x="699" y="400"/>
                  <a:pt x="699" y="400"/>
                  <a:pt x="699" y="400"/>
                </a:cubicBezTo>
                <a:cubicBezTo>
                  <a:pt x="700" y="400"/>
                  <a:pt x="700" y="400"/>
                  <a:pt x="701" y="401"/>
                </a:cubicBezTo>
                <a:cubicBezTo>
                  <a:pt x="701" y="402"/>
                  <a:pt x="700" y="408"/>
                  <a:pt x="700" y="409"/>
                </a:cubicBezTo>
                <a:cubicBezTo>
                  <a:pt x="700" y="411"/>
                  <a:pt x="700" y="411"/>
                  <a:pt x="699" y="412"/>
                </a:cubicBezTo>
                <a:cubicBezTo>
                  <a:pt x="698" y="412"/>
                  <a:pt x="698" y="411"/>
                  <a:pt x="697" y="410"/>
                </a:cubicBezTo>
                <a:close/>
                <a:moveTo>
                  <a:pt x="696" y="563"/>
                </a:moveTo>
                <a:cubicBezTo>
                  <a:pt x="696" y="563"/>
                  <a:pt x="696" y="563"/>
                  <a:pt x="696" y="563"/>
                </a:cubicBezTo>
                <a:cubicBezTo>
                  <a:pt x="696" y="564"/>
                  <a:pt x="696" y="565"/>
                  <a:pt x="696" y="566"/>
                </a:cubicBezTo>
                <a:cubicBezTo>
                  <a:pt x="695" y="566"/>
                  <a:pt x="695" y="566"/>
                  <a:pt x="695" y="566"/>
                </a:cubicBezTo>
                <a:cubicBezTo>
                  <a:pt x="695" y="566"/>
                  <a:pt x="695" y="566"/>
                  <a:pt x="695" y="566"/>
                </a:cubicBezTo>
                <a:cubicBezTo>
                  <a:pt x="695" y="565"/>
                  <a:pt x="695" y="564"/>
                  <a:pt x="696" y="563"/>
                </a:cubicBezTo>
                <a:cubicBezTo>
                  <a:pt x="696" y="563"/>
                  <a:pt x="696" y="563"/>
                  <a:pt x="696" y="563"/>
                </a:cubicBezTo>
                <a:close/>
                <a:moveTo>
                  <a:pt x="694" y="440"/>
                </a:moveTo>
                <a:cubicBezTo>
                  <a:pt x="695" y="440"/>
                  <a:pt x="695" y="440"/>
                  <a:pt x="695" y="440"/>
                </a:cubicBezTo>
                <a:cubicBezTo>
                  <a:pt x="695" y="441"/>
                  <a:pt x="695" y="441"/>
                  <a:pt x="695" y="441"/>
                </a:cubicBezTo>
                <a:cubicBezTo>
                  <a:pt x="696" y="441"/>
                  <a:pt x="696" y="442"/>
                  <a:pt x="696" y="443"/>
                </a:cubicBezTo>
                <a:cubicBezTo>
                  <a:pt x="695" y="443"/>
                  <a:pt x="695" y="442"/>
                  <a:pt x="694" y="442"/>
                </a:cubicBezTo>
                <a:cubicBezTo>
                  <a:pt x="694" y="442"/>
                  <a:pt x="694" y="441"/>
                  <a:pt x="694" y="440"/>
                </a:cubicBezTo>
                <a:close/>
                <a:moveTo>
                  <a:pt x="686" y="497"/>
                </a:moveTo>
                <a:cubicBezTo>
                  <a:pt x="686" y="497"/>
                  <a:pt x="686" y="497"/>
                  <a:pt x="686" y="497"/>
                </a:cubicBezTo>
                <a:cubicBezTo>
                  <a:pt x="686" y="497"/>
                  <a:pt x="686" y="497"/>
                  <a:pt x="686" y="497"/>
                </a:cubicBezTo>
                <a:cubicBezTo>
                  <a:pt x="686" y="497"/>
                  <a:pt x="686" y="498"/>
                  <a:pt x="686" y="498"/>
                </a:cubicBezTo>
                <a:cubicBezTo>
                  <a:pt x="685" y="498"/>
                  <a:pt x="685" y="498"/>
                  <a:pt x="685" y="498"/>
                </a:cubicBezTo>
                <a:cubicBezTo>
                  <a:pt x="685" y="498"/>
                  <a:pt x="685" y="498"/>
                  <a:pt x="686" y="497"/>
                </a:cubicBezTo>
                <a:close/>
                <a:moveTo>
                  <a:pt x="684" y="504"/>
                </a:moveTo>
                <a:cubicBezTo>
                  <a:pt x="684" y="503"/>
                  <a:pt x="684" y="503"/>
                  <a:pt x="685" y="503"/>
                </a:cubicBezTo>
                <a:cubicBezTo>
                  <a:pt x="685" y="503"/>
                  <a:pt x="685" y="503"/>
                  <a:pt x="686" y="503"/>
                </a:cubicBezTo>
                <a:cubicBezTo>
                  <a:pt x="686" y="503"/>
                  <a:pt x="686" y="503"/>
                  <a:pt x="686" y="503"/>
                </a:cubicBezTo>
                <a:cubicBezTo>
                  <a:pt x="686" y="503"/>
                  <a:pt x="686" y="503"/>
                  <a:pt x="686" y="503"/>
                </a:cubicBezTo>
                <a:cubicBezTo>
                  <a:pt x="686" y="505"/>
                  <a:pt x="685" y="505"/>
                  <a:pt x="684" y="507"/>
                </a:cubicBezTo>
                <a:cubicBezTo>
                  <a:pt x="683" y="506"/>
                  <a:pt x="684" y="507"/>
                  <a:pt x="683" y="506"/>
                </a:cubicBezTo>
                <a:cubicBezTo>
                  <a:pt x="683" y="505"/>
                  <a:pt x="683" y="505"/>
                  <a:pt x="684" y="504"/>
                </a:cubicBezTo>
                <a:close/>
                <a:moveTo>
                  <a:pt x="678" y="525"/>
                </a:moveTo>
                <a:cubicBezTo>
                  <a:pt x="678" y="525"/>
                  <a:pt x="678" y="525"/>
                  <a:pt x="678" y="525"/>
                </a:cubicBezTo>
                <a:cubicBezTo>
                  <a:pt x="679" y="525"/>
                  <a:pt x="679" y="525"/>
                  <a:pt x="679" y="525"/>
                </a:cubicBezTo>
                <a:cubicBezTo>
                  <a:pt x="679" y="526"/>
                  <a:pt x="678" y="527"/>
                  <a:pt x="678" y="529"/>
                </a:cubicBezTo>
                <a:cubicBezTo>
                  <a:pt x="677" y="529"/>
                  <a:pt x="677" y="529"/>
                  <a:pt x="677" y="529"/>
                </a:cubicBezTo>
                <a:cubicBezTo>
                  <a:pt x="677" y="528"/>
                  <a:pt x="677" y="528"/>
                  <a:pt x="676" y="528"/>
                </a:cubicBezTo>
                <a:cubicBezTo>
                  <a:pt x="677" y="526"/>
                  <a:pt x="677" y="526"/>
                  <a:pt x="678" y="525"/>
                </a:cubicBezTo>
                <a:close/>
                <a:moveTo>
                  <a:pt x="672" y="539"/>
                </a:moveTo>
                <a:cubicBezTo>
                  <a:pt x="672" y="539"/>
                  <a:pt x="672" y="539"/>
                  <a:pt x="672" y="539"/>
                </a:cubicBezTo>
                <a:cubicBezTo>
                  <a:pt x="672" y="539"/>
                  <a:pt x="672" y="539"/>
                  <a:pt x="672" y="540"/>
                </a:cubicBezTo>
                <a:cubicBezTo>
                  <a:pt x="672" y="540"/>
                  <a:pt x="672" y="540"/>
                  <a:pt x="672" y="540"/>
                </a:cubicBezTo>
                <a:cubicBezTo>
                  <a:pt x="672" y="540"/>
                  <a:pt x="672" y="540"/>
                  <a:pt x="672" y="539"/>
                </a:cubicBezTo>
                <a:close/>
                <a:moveTo>
                  <a:pt x="666" y="569"/>
                </a:moveTo>
                <a:cubicBezTo>
                  <a:pt x="667" y="569"/>
                  <a:pt x="667" y="569"/>
                  <a:pt x="667" y="569"/>
                </a:cubicBezTo>
                <a:cubicBezTo>
                  <a:pt x="667" y="569"/>
                  <a:pt x="667" y="570"/>
                  <a:pt x="667" y="570"/>
                </a:cubicBezTo>
                <a:cubicBezTo>
                  <a:pt x="667" y="570"/>
                  <a:pt x="667" y="570"/>
                  <a:pt x="666" y="569"/>
                </a:cubicBezTo>
                <a:close/>
                <a:moveTo>
                  <a:pt x="660" y="640"/>
                </a:moveTo>
                <a:cubicBezTo>
                  <a:pt x="660" y="640"/>
                  <a:pt x="660" y="640"/>
                  <a:pt x="660" y="640"/>
                </a:cubicBezTo>
                <a:cubicBezTo>
                  <a:pt x="660" y="641"/>
                  <a:pt x="660" y="641"/>
                  <a:pt x="660" y="641"/>
                </a:cubicBezTo>
                <a:cubicBezTo>
                  <a:pt x="660" y="641"/>
                  <a:pt x="660" y="641"/>
                  <a:pt x="660" y="641"/>
                </a:cubicBezTo>
                <a:lnTo>
                  <a:pt x="660" y="640"/>
                </a:lnTo>
                <a:close/>
                <a:moveTo>
                  <a:pt x="658" y="695"/>
                </a:moveTo>
                <a:cubicBezTo>
                  <a:pt x="658" y="694"/>
                  <a:pt x="658" y="694"/>
                  <a:pt x="658" y="694"/>
                </a:cubicBezTo>
                <a:cubicBezTo>
                  <a:pt x="659" y="695"/>
                  <a:pt x="658" y="695"/>
                  <a:pt x="659" y="695"/>
                </a:cubicBezTo>
                <a:cubicBezTo>
                  <a:pt x="658" y="695"/>
                  <a:pt x="658" y="695"/>
                  <a:pt x="658" y="695"/>
                </a:cubicBezTo>
                <a:cubicBezTo>
                  <a:pt x="658" y="695"/>
                  <a:pt x="658" y="695"/>
                  <a:pt x="658" y="695"/>
                </a:cubicBezTo>
                <a:close/>
                <a:moveTo>
                  <a:pt x="655" y="695"/>
                </a:moveTo>
                <a:cubicBezTo>
                  <a:pt x="654" y="695"/>
                  <a:pt x="654" y="695"/>
                  <a:pt x="654" y="695"/>
                </a:cubicBezTo>
                <a:cubicBezTo>
                  <a:pt x="654" y="695"/>
                  <a:pt x="654" y="695"/>
                  <a:pt x="654" y="695"/>
                </a:cubicBezTo>
                <a:cubicBezTo>
                  <a:pt x="654" y="695"/>
                  <a:pt x="654" y="695"/>
                  <a:pt x="654" y="694"/>
                </a:cubicBezTo>
                <a:cubicBezTo>
                  <a:pt x="654" y="694"/>
                  <a:pt x="655" y="694"/>
                  <a:pt x="655" y="695"/>
                </a:cubicBezTo>
                <a:close/>
                <a:moveTo>
                  <a:pt x="651" y="692"/>
                </a:moveTo>
                <a:cubicBezTo>
                  <a:pt x="651" y="692"/>
                  <a:pt x="651" y="692"/>
                  <a:pt x="651" y="692"/>
                </a:cubicBezTo>
                <a:cubicBezTo>
                  <a:pt x="651" y="692"/>
                  <a:pt x="651" y="692"/>
                  <a:pt x="651" y="692"/>
                </a:cubicBezTo>
                <a:cubicBezTo>
                  <a:pt x="651" y="692"/>
                  <a:pt x="651" y="692"/>
                  <a:pt x="651" y="692"/>
                </a:cubicBezTo>
                <a:close/>
                <a:moveTo>
                  <a:pt x="626" y="621"/>
                </a:moveTo>
                <a:cubicBezTo>
                  <a:pt x="626" y="621"/>
                  <a:pt x="625" y="622"/>
                  <a:pt x="625" y="622"/>
                </a:cubicBezTo>
                <a:cubicBezTo>
                  <a:pt x="625" y="623"/>
                  <a:pt x="625" y="623"/>
                  <a:pt x="625" y="623"/>
                </a:cubicBezTo>
                <a:cubicBezTo>
                  <a:pt x="625" y="622"/>
                  <a:pt x="624" y="622"/>
                  <a:pt x="624" y="621"/>
                </a:cubicBezTo>
                <a:lnTo>
                  <a:pt x="626" y="621"/>
                </a:lnTo>
                <a:close/>
                <a:moveTo>
                  <a:pt x="623" y="623"/>
                </a:moveTo>
                <a:cubicBezTo>
                  <a:pt x="624" y="623"/>
                  <a:pt x="624" y="623"/>
                  <a:pt x="624" y="623"/>
                </a:cubicBezTo>
                <a:cubicBezTo>
                  <a:pt x="624" y="624"/>
                  <a:pt x="624" y="624"/>
                  <a:pt x="624" y="624"/>
                </a:cubicBezTo>
                <a:cubicBezTo>
                  <a:pt x="623" y="624"/>
                  <a:pt x="623" y="624"/>
                  <a:pt x="623" y="624"/>
                </a:cubicBezTo>
                <a:lnTo>
                  <a:pt x="623" y="623"/>
                </a:lnTo>
                <a:close/>
                <a:moveTo>
                  <a:pt x="618" y="726"/>
                </a:moveTo>
                <a:cubicBezTo>
                  <a:pt x="618" y="726"/>
                  <a:pt x="618" y="726"/>
                  <a:pt x="618" y="726"/>
                </a:cubicBezTo>
                <a:cubicBezTo>
                  <a:pt x="618" y="727"/>
                  <a:pt x="618" y="727"/>
                  <a:pt x="618" y="728"/>
                </a:cubicBezTo>
                <a:cubicBezTo>
                  <a:pt x="617" y="728"/>
                  <a:pt x="617" y="728"/>
                  <a:pt x="617" y="728"/>
                </a:cubicBezTo>
                <a:cubicBezTo>
                  <a:pt x="617" y="727"/>
                  <a:pt x="617" y="727"/>
                  <a:pt x="618" y="726"/>
                </a:cubicBezTo>
                <a:close/>
                <a:moveTo>
                  <a:pt x="599" y="738"/>
                </a:moveTo>
                <a:cubicBezTo>
                  <a:pt x="600" y="738"/>
                  <a:pt x="600" y="738"/>
                  <a:pt x="601" y="738"/>
                </a:cubicBezTo>
                <a:cubicBezTo>
                  <a:pt x="601" y="739"/>
                  <a:pt x="601" y="738"/>
                  <a:pt x="601" y="739"/>
                </a:cubicBezTo>
                <a:cubicBezTo>
                  <a:pt x="601" y="739"/>
                  <a:pt x="601" y="740"/>
                  <a:pt x="601" y="741"/>
                </a:cubicBezTo>
                <a:cubicBezTo>
                  <a:pt x="600" y="741"/>
                  <a:pt x="599" y="740"/>
                  <a:pt x="599" y="739"/>
                </a:cubicBezTo>
                <a:cubicBezTo>
                  <a:pt x="599" y="739"/>
                  <a:pt x="599" y="739"/>
                  <a:pt x="598" y="739"/>
                </a:cubicBezTo>
                <a:cubicBezTo>
                  <a:pt x="599" y="738"/>
                  <a:pt x="599" y="738"/>
                  <a:pt x="599" y="738"/>
                </a:cubicBezTo>
                <a:close/>
                <a:moveTo>
                  <a:pt x="585" y="715"/>
                </a:moveTo>
                <a:cubicBezTo>
                  <a:pt x="586" y="715"/>
                  <a:pt x="586" y="715"/>
                  <a:pt x="586" y="715"/>
                </a:cubicBezTo>
                <a:cubicBezTo>
                  <a:pt x="586" y="716"/>
                  <a:pt x="586" y="716"/>
                  <a:pt x="586" y="716"/>
                </a:cubicBezTo>
                <a:cubicBezTo>
                  <a:pt x="585" y="716"/>
                  <a:pt x="585" y="716"/>
                  <a:pt x="585" y="716"/>
                </a:cubicBezTo>
                <a:lnTo>
                  <a:pt x="585" y="715"/>
                </a:lnTo>
                <a:close/>
                <a:moveTo>
                  <a:pt x="568" y="744"/>
                </a:moveTo>
                <a:cubicBezTo>
                  <a:pt x="570" y="744"/>
                  <a:pt x="570" y="744"/>
                  <a:pt x="570" y="744"/>
                </a:cubicBezTo>
                <a:cubicBezTo>
                  <a:pt x="569" y="744"/>
                  <a:pt x="569" y="744"/>
                  <a:pt x="569" y="744"/>
                </a:cubicBezTo>
                <a:cubicBezTo>
                  <a:pt x="568" y="744"/>
                  <a:pt x="568" y="744"/>
                  <a:pt x="568" y="744"/>
                </a:cubicBezTo>
                <a:close/>
                <a:moveTo>
                  <a:pt x="551" y="725"/>
                </a:moveTo>
                <a:cubicBezTo>
                  <a:pt x="552" y="725"/>
                  <a:pt x="552" y="725"/>
                  <a:pt x="552" y="725"/>
                </a:cubicBezTo>
                <a:cubicBezTo>
                  <a:pt x="552" y="725"/>
                  <a:pt x="552" y="726"/>
                  <a:pt x="552" y="726"/>
                </a:cubicBezTo>
                <a:cubicBezTo>
                  <a:pt x="551" y="726"/>
                  <a:pt x="551" y="726"/>
                  <a:pt x="551" y="726"/>
                </a:cubicBezTo>
                <a:lnTo>
                  <a:pt x="551" y="725"/>
                </a:lnTo>
                <a:close/>
                <a:moveTo>
                  <a:pt x="531" y="712"/>
                </a:moveTo>
                <a:cubicBezTo>
                  <a:pt x="532" y="712"/>
                  <a:pt x="531" y="712"/>
                  <a:pt x="532" y="713"/>
                </a:cubicBezTo>
                <a:cubicBezTo>
                  <a:pt x="531" y="712"/>
                  <a:pt x="531" y="712"/>
                  <a:pt x="531" y="712"/>
                </a:cubicBezTo>
                <a:close/>
                <a:moveTo>
                  <a:pt x="531" y="814"/>
                </a:moveTo>
                <a:cubicBezTo>
                  <a:pt x="530" y="814"/>
                  <a:pt x="530" y="814"/>
                  <a:pt x="530" y="814"/>
                </a:cubicBezTo>
                <a:cubicBezTo>
                  <a:pt x="531" y="814"/>
                  <a:pt x="530" y="814"/>
                  <a:pt x="531" y="814"/>
                </a:cubicBezTo>
                <a:close/>
                <a:moveTo>
                  <a:pt x="523" y="804"/>
                </a:moveTo>
                <a:cubicBezTo>
                  <a:pt x="523" y="805"/>
                  <a:pt x="523" y="805"/>
                  <a:pt x="523" y="805"/>
                </a:cubicBezTo>
                <a:cubicBezTo>
                  <a:pt x="523" y="805"/>
                  <a:pt x="523" y="805"/>
                  <a:pt x="523" y="805"/>
                </a:cubicBezTo>
                <a:lnTo>
                  <a:pt x="523" y="804"/>
                </a:lnTo>
                <a:close/>
                <a:moveTo>
                  <a:pt x="507" y="723"/>
                </a:moveTo>
                <a:cubicBezTo>
                  <a:pt x="507" y="722"/>
                  <a:pt x="507" y="722"/>
                  <a:pt x="507" y="722"/>
                </a:cubicBezTo>
                <a:cubicBezTo>
                  <a:pt x="507" y="722"/>
                  <a:pt x="507" y="722"/>
                  <a:pt x="507" y="722"/>
                </a:cubicBezTo>
                <a:cubicBezTo>
                  <a:pt x="507" y="724"/>
                  <a:pt x="507" y="725"/>
                  <a:pt x="506" y="726"/>
                </a:cubicBezTo>
                <a:cubicBezTo>
                  <a:pt x="505" y="726"/>
                  <a:pt x="505" y="726"/>
                  <a:pt x="505" y="726"/>
                </a:cubicBezTo>
                <a:cubicBezTo>
                  <a:pt x="505" y="725"/>
                  <a:pt x="505" y="726"/>
                  <a:pt x="505" y="725"/>
                </a:cubicBezTo>
                <a:cubicBezTo>
                  <a:pt x="505" y="724"/>
                  <a:pt x="506" y="723"/>
                  <a:pt x="507" y="723"/>
                </a:cubicBezTo>
                <a:close/>
                <a:moveTo>
                  <a:pt x="494" y="850"/>
                </a:moveTo>
                <a:cubicBezTo>
                  <a:pt x="493" y="850"/>
                  <a:pt x="494" y="850"/>
                  <a:pt x="493" y="850"/>
                </a:cubicBezTo>
                <a:cubicBezTo>
                  <a:pt x="494" y="850"/>
                  <a:pt x="494" y="850"/>
                  <a:pt x="494" y="850"/>
                </a:cubicBezTo>
                <a:close/>
                <a:moveTo>
                  <a:pt x="490" y="830"/>
                </a:moveTo>
                <a:cubicBezTo>
                  <a:pt x="490" y="830"/>
                  <a:pt x="490" y="830"/>
                  <a:pt x="490" y="830"/>
                </a:cubicBezTo>
                <a:cubicBezTo>
                  <a:pt x="490" y="830"/>
                  <a:pt x="490" y="830"/>
                  <a:pt x="490" y="830"/>
                </a:cubicBezTo>
                <a:cubicBezTo>
                  <a:pt x="491" y="830"/>
                  <a:pt x="491" y="830"/>
                  <a:pt x="491" y="830"/>
                </a:cubicBezTo>
                <a:cubicBezTo>
                  <a:pt x="491" y="831"/>
                  <a:pt x="491" y="831"/>
                  <a:pt x="491" y="831"/>
                </a:cubicBezTo>
                <a:cubicBezTo>
                  <a:pt x="490" y="831"/>
                  <a:pt x="490" y="831"/>
                  <a:pt x="490" y="831"/>
                </a:cubicBezTo>
                <a:lnTo>
                  <a:pt x="490" y="830"/>
                </a:lnTo>
                <a:close/>
                <a:moveTo>
                  <a:pt x="489" y="853"/>
                </a:moveTo>
                <a:cubicBezTo>
                  <a:pt x="490" y="852"/>
                  <a:pt x="489" y="853"/>
                  <a:pt x="490" y="852"/>
                </a:cubicBezTo>
                <a:cubicBezTo>
                  <a:pt x="490" y="852"/>
                  <a:pt x="490" y="852"/>
                  <a:pt x="490" y="852"/>
                </a:cubicBezTo>
                <a:cubicBezTo>
                  <a:pt x="490" y="853"/>
                  <a:pt x="490" y="853"/>
                  <a:pt x="490" y="853"/>
                </a:cubicBezTo>
                <a:cubicBezTo>
                  <a:pt x="489" y="853"/>
                  <a:pt x="489" y="853"/>
                  <a:pt x="489" y="853"/>
                </a:cubicBezTo>
                <a:close/>
                <a:moveTo>
                  <a:pt x="478" y="849"/>
                </a:moveTo>
                <a:cubicBezTo>
                  <a:pt x="478" y="849"/>
                  <a:pt x="478" y="849"/>
                  <a:pt x="478" y="849"/>
                </a:cubicBezTo>
                <a:cubicBezTo>
                  <a:pt x="478" y="849"/>
                  <a:pt x="478" y="849"/>
                  <a:pt x="478" y="849"/>
                </a:cubicBezTo>
                <a:cubicBezTo>
                  <a:pt x="478" y="849"/>
                  <a:pt x="478" y="849"/>
                  <a:pt x="478" y="849"/>
                </a:cubicBezTo>
                <a:close/>
                <a:moveTo>
                  <a:pt x="449" y="916"/>
                </a:moveTo>
                <a:cubicBezTo>
                  <a:pt x="450" y="916"/>
                  <a:pt x="450" y="916"/>
                  <a:pt x="450" y="916"/>
                </a:cubicBezTo>
                <a:cubicBezTo>
                  <a:pt x="450" y="917"/>
                  <a:pt x="450" y="917"/>
                  <a:pt x="450" y="917"/>
                </a:cubicBezTo>
                <a:cubicBezTo>
                  <a:pt x="449" y="917"/>
                  <a:pt x="449" y="917"/>
                  <a:pt x="449" y="917"/>
                </a:cubicBezTo>
                <a:lnTo>
                  <a:pt x="449" y="916"/>
                </a:lnTo>
                <a:close/>
                <a:moveTo>
                  <a:pt x="444" y="866"/>
                </a:moveTo>
                <a:cubicBezTo>
                  <a:pt x="445" y="866"/>
                  <a:pt x="445" y="866"/>
                  <a:pt x="445" y="866"/>
                </a:cubicBezTo>
                <a:cubicBezTo>
                  <a:pt x="445" y="866"/>
                  <a:pt x="445" y="866"/>
                  <a:pt x="445" y="866"/>
                </a:cubicBezTo>
                <a:cubicBezTo>
                  <a:pt x="444" y="866"/>
                  <a:pt x="444" y="866"/>
                  <a:pt x="444" y="866"/>
                </a:cubicBezTo>
                <a:close/>
                <a:moveTo>
                  <a:pt x="439" y="935"/>
                </a:moveTo>
                <a:cubicBezTo>
                  <a:pt x="439" y="934"/>
                  <a:pt x="439" y="934"/>
                  <a:pt x="439" y="934"/>
                </a:cubicBezTo>
                <a:cubicBezTo>
                  <a:pt x="439" y="934"/>
                  <a:pt x="439" y="934"/>
                  <a:pt x="440" y="934"/>
                </a:cubicBezTo>
                <a:cubicBezTo>
                  <a:pt x="440" y="934"/>
                  <a:pt x="440" y="934"/>
                  <a:pt x="440" y="935"/>
                </a:cubicBezTo>
                <a:lnTo>
                  <a:pt x="439" y="935"/>
                </a:lnTo>
                <a:close/>
                <a:moveTo>
                  <a:pt x="437" y="855"/>
                </a:moveTo>
                <a:cubicBezTo>
                  <a:pt x="437" y="855"/>
                  <a:pt x="437" y="855"/>
                  <a:pt x="437" y="855"/>
                </a:cubicBezTo>
                <a:cubicBezTo>
                  <a:pt x="437" y="855"/>
                  <a:pt x="437" y="855"/>
                  <a:pt x="437" y="855"/>
                </a:cubicBezTo>
                <a:cubicBezTo>
                  <a:pt x="437" y="855"/>
                  <a:pt x="437" y="855"/>
                  <a:pt x="437" y="855"/>
                </a:cubicBezTo>
                <a:close/>
                <a:moveTo>
                  <a:pt x="436" y="845"/>
                </a:moveTo>
                <a:cubicBezTo>
                  <a:pt x="435" y="845"/>
                  <a:pt x="435" y="845"/>
                  <a:pt x="435" y="845"/>
                </a:cubicBezTo>
                <a:cubicBezTo>
                  <a:pt x="436" y="844"/>
                  <a:pt x="435" y="845"/>
                  <a:pt x="436" y="845"/>
                </a:cubicBezTo>
                <a:close/>
                <a:moveTo>
                  <a:pt x="434" y="930"/>
                </a:moveTo>
                <a:cubicBezTo>
                  <a:pt x="435" y="930"/>
                  <a:pt x="435" y="929"/>
                  <a:pt x="437" y="929"/>
                </a:cubicBezTo>
                <a:cubicBezTo>
                  <a:pt x="437" y="928"/>
                  <a:pt x="437" y="928"/>
                  <a:pt x="437" y="928"/>
                </a:cubicBezTo>
                <a:cubicBezTo>
                  <a:pt x="437" y="928"/>
                  <a:pt x="437" y="928"/>
                  <a:pt x="437" y="928"/>
                </a:cubicBezTo>
                <a:cubicBezTo>
                  <a:pt x="437" y="929"/>
                  <a:pt x="437" y="929"/>
                  <a:pt x="437" y="929"/>
                </a:cubicBezTo>
                <a:cubicBezTo>
                  <a:pt x="438" y="929"/>
                  <a:pt x="438" y="929"/>
                  <a:pt x="438" y="930"/>
                </a:cubicBezTo>
                <a:cubicBezTo>
                  <a:pt x="439" y="930"/>
                  <a:pt x="439" y="930"/>
                  <a:pt x="440" y="930"/>
                </a:cubicBezTo>
                <a:cubicBezTo>
                  <a:pt x="440" y="931"/>
                  <a:pt x="440" y="932"/>
                  <a:pt x="441" y="932"/>
                </a:cubicBezTo>
                <a:cubicBezTo>
                  <a:pt x="438" y="932"/>
                  <a:pt x="436" y="931"/>
                  <a:pt x="434" y="932"/>
                </a:cubicBezTo>
                <a:lnTo>
                  <a:pt x="434" y="930"/>
                </a:lnTo>
                <a:close/>
                <a:moveTo>
                  <a:pt x="426" y="934"/>
                </a:moveTo>
                <a:cubicBezTo>
                  <a:pt x="425" y="934"/>
                  <a:pt x="425" y="934"/>
                  <a:pt x="425" y="933"/>
                </a:cubicBezTo>
                <a:cubicBezTo>
                  <a:pt x="425" y="934"/>
                  <a:pt x="425" y="933"/>
                  <a:pt x="426" y="934"/>
                </a:cubicBezTo>
                <a:close/>
                <a:moveTo>
                  <a:pt x="422" y="940"/>
                </a:moveTo>
                <a:cubicBezTo>
                  <a:pt x="423" y="941"/>
                  <a:pt x="423" y="940"/>
                  <a:pt x="423" y="941"/>
                </a:cubicBezTo>
                <a:cubicBezTo>
                  <a:pt x="422" y="941"/>
                  <a:pt x="422" y="941"/>
                  <a:pt x="422" y="941"/>
                </a:cubicBezTo>
                <a:lnTo>
                  <a:pt x="422" y="940"/>
                </a:lnTo>
                <a:close/>
                <a:moveTo>
                  <a:pt x="419" y="955"/>
                </a:moveTo>
                <a:cubicBezTo>
                  <a:pt x="420" y="955"/>
                  <a:pt x="419" y="955"/>
                  <a:pt x="420" y="955"/>
                </a:cubicBezTo>
                <a:cubicBezTo>
                  <a:pt x="420" y="956"/>
                  <a:pt x="420" y="956"/>
                  <a:pt x="420" y="956"/>
                </a:cubicBezTo>
                <a:cubicBezTo>
                  <a:pt x="419" y="956"/>
                  <a:pt x="419" y="956"/>
                  <a:pt x="419" y="956"/>
                </a:cubicBezTo>
                <a:cubicBezTo>
                  <a:pt x="419" y="956"/>
                  <a:pt x="419" y="956"/>
                  <a:pt x="419" y="955"/>
                </a:cubicBezTo>
                <a:close/>
                <a:moveTo>
                  <a:pt x="322" y="866"/>
                </a:moveTo>
                <a:cubicBezTo>
                  <a:pt x="322" y="865"/>
                  <a:pt x="322" y="865"/>
                  <a:pt x="322" y="865"/>
                </a:cubicBezTo>
                <a:cubicBezTo>
                  <a:pt x="322" y="865"/>
                  <a:pt x="322" y="865"/>
                  <a:pt x="322" y="865"/>
                </a:cubicBezTo>
                <a:cubicBezTo>
                  <a:pt x="322" y="868"/>
                  <a:pt x="321" y="869"/>
                  <a:pt x="321" y="872"/>
                </a:cubicBezTo>
                <a:cubicBezTo>
                  <a:pt x="319" y="872"/>
                  <a:pt x="319" y="872"/>
                  <a:pt x="319" y="872"/>
                </a:cubicBezTo>
                <a:cubicBezTo>
                  <a:pt x="318" y="872"/>
                  <a:pt x="319" y="872"/>
                  <a:pt x="318" y="872"/>
                </a:cubicBezTo>
                <a:cubicBezTo>
                  <a:pt x="319" y="869"/>
                  <a:pt x="321" y="867"/>
                  <a:pt x="322" y="866"/>
                </a:cubicBezTo>
                <a:close/>
                <a:moveTo>
                  <a:pt x="233" y="981"/>
                </a:moveTo>
                <a:cubicBezTo>
                  <a:pt x="233" y="981"/>
                  <a:pt x="233" y="981"/>
                  <a:pt x="233" y="981"/>
                </a:cubicBezTo>
                <a:cubicBezTo>
                  <a:pt x="233" y="980"/>
                  <a:pt x="233" y="980"/>
                  <a:pt x="233" y="980"/>
                </a:cubicBezTo>
                <a:cubicBezTo>
                  <a:pt x="233" y="980"/>
                  <a:pt x="233" y="980"/>
                  <a:pt x="233" y="980"/>
                </a:cubicBezTo>
                <a:cubicBezTo>
                  <a:pt x="233" y="981"/>
                  <a:pt x="233" y="981"/>
                  <a:pt x="233" y="981"/>
                </a:cubicBezTo>
                <a:close/>
                <a:moveTo>
                  <a:pt x="360" y="1077"/>
                </a:moveTo>
                <a:cubicBezTo>
                  <a:pt x="360" y="1077"/>
                  <a:pt x="360" y="1077"/>
                  <a:pt x="361" y="1077"/>
                </a:cubicBezTo>
                <a:cubicBezTo>
                  <a:pt x="360" y="1077"/>
                  <a:pt x="360" y="1077"/>
                  <a:pt x="360" y="1077"/>
                </a:cubicBezTo>
                <a:close/>
                <a:moveTo>
                  <a:pt x="369" y="902"/>
                </a:moveTo>
                <a:cubicBezTo>
                  <a:pt x="368" y="901"/>
                  <a:pt x="368" y="901"/>
                  <a:pt x="367" y="901"/>
                </a:cubicBezTo>
                <a:cubicBezTo>
                  <a:pt x="368" y="900"/>
                  <a:pt x="368" y="900"/>
                  <a:pt x="369" y="899"/>
                </a:cubicBezTo>
                <a:cubicBezTo>
                  <a:pt x="369" y="899"/>
                  <a:pt x="369" y="899"/>
                  <a:pt x="370" y="899"/>
                </a:cubicBezTo>
                <a:cubicBezTo>
                  <a:pt x="370" y="901"/>
                  <a:pt x="369" y="901"/>
                  <a:pt x="369" y="902"/>
                </a:cubicBezTo>
                <a:close/>
                <a:moveTo>
                  <a:pt x="380" y="1105"/>
                </a:moveTo>
                <a:cubicBezTo>
                  <a:pt x="379" y="1105"/>
                  <a:pt x="379" y="1105"/>
                  <a:pt x="379" y="1105"/>
                </a:cubicBezTo>
                <a:cubicBezTo>
                  <a:pt x="378" y="1105"/>
                  <a:pt x="378" y="1105"/>
                  <a:pt x="378" y="1105"/>
                </a:cubicBezTo>
                <a:cubicBezTo>
                  <a:pt x="378" y="1105"/>
                  <a:pt x="378" y="1105"/>
                  <a:pt x="378" y="1105"/>
                </a:cubicBezTo>
                <a:cubicBezTo>
                  <a:pt x="379" y="1104"/>
                  <a:pt x="379" y="1104"/>
                  <a:pt x="379" y="1104"/>
                </a:cubicBezTo>
                <a:cubicBezTo>
                  <a:pt x="380" y="1104"/>
                  <a:pt x="380" y="1104"/>
                  <a:pt x="380" y="1104"/>
                </a:cubicBezTo>
                <a:lnTo>
                  <a:pt x="380" y="1105"/>
                </a:lnTo>
                <a:close/>
                <a:moveTo>
                  <a:pt x="381" y="1099"/>
                </a:moveTo>
                <a:cubicBezTo>
                  <a:pt x="381" y="1099"/>
                  <a:pt x="381" y="1099"/>
                  <a:pt x="381" y="1099"/>
                </a:cubicBezTo>
                <a:close/>
                <a:moveTo>
                  <a:pt x="383" y="1034"/>
                </a:moveTo>
                <a:cubicBezTo>
                  <a:pt x="383" y="1034"/>
                  <a:pt x="383" y="1034"/>
                  <a:pt x="383" y="1034"/>
                </a:cubicBezTo>
                <a:cubicBezTo>
                  <a:pt x="383" y="1034"/>
                  <a:pt x="383" y="1033"/>
                  <a:pt x="383" y="1033"/>
                </a:cubicBezTo>
                <a:cubicBezTo>
                  <a:pt x="384" y="1034"/>
                  <a:pt x="383" y="1034"/>
                  <a:pt x="383" y="1034"/>
                </a:cubicBezTo>
                <a:close/>
                <a:moveTo>
                  <a:pt x="384" y="1111"/>
                </a:moveTo>
                <a:cubicBezTo>
                  <a:pt x="384" y="1111"/>
                  <a:pt x="384" y="1112"/>
                  <a:pt x="384" y="1112"/>
                </a:cubicBezTo>
                <a:cubicBezTo>
                  <a:pt x="384" y="1112"/>
                  <a:pt x="384" y="1112"/>
                  <a:pt x="384" y="1111"/>
                </a:cubicBezTo>
                <a:close/>
                <a:moveTo>
                  <a:pt x="384" y="1033"/>
                </a:moveTo>
                <a:cubicBezTo>
                  <a:pt x="383" y="1033"/>
                  <a:pt x="383" y="1033"/>
                  <a:pt x="383" y="1033"/>
                </a:cubicBezTo>
                <a:cubicBezTo>
                  <a:pt x="383" y="1032"/>
                  <a:pt x="382" y="1031"/>
                  <a:pt x="383" y="1031"/>
                </a:cubicBezTo>
                <a:cubicBezTo>
                  <a:pt x="383" y="1030"/>
                  <a:pt x="383" y="1030"/>
                  <a:pt x="383" y="1030"/>
                </a:cubicBezTo>
                <a:cubicBezTo>
                  <a:pt x="383" y="1030"/>
                  <a:pt x="383" y="1031"/>
                  <a:pt x="384" y="1031"/>
                </a:cubicBezTo>
                <a:cubicBezTo>
                  <a:pt x="384" y="1032"/>
                  <a:pt x="384" y="1032"/>
                  <a:pt x="384" y="1033"/>
                </a:cubicBezTo>
                <a:close/>
                <a:moveTo>
                  <a:pt x="388" y="1016"/>
                </a:moveTo>
                <a:cubicBezTo>
                  <a:pt x="388" y="1016"/>
                  <a:pt x="388" y="1016"/>
                  <a:pt x="388" y="1016"/>
                </a:cubicBezTo>
                <a:cubicBezTo>
                  <a:pt x="388" y="1016"/>
                  <a:pt x="388" y="1016"/>
                  <a:pt x="388" y="1016"/>
                </a:cubicBezTo>
                <a:cubicBezTo>
                  <a:pt x="388" y="1015"/>
                  <a:pt x="388" y="1016"/>
                  <a:pt x="388" y="1016"/>
                </a:cubicBezTo>
                <a:close/>
                <a:moveTo>
                  <a:pt x="389" y="950"/>
                </a:moveTo>
                <a:cubicBezTo>
                  <a:pt x="389" y="950"/>
                  <a:pt x="389" y="950"/>
                  <a:pt x="389" y="950"/>
                </a:cubicBezTo>
                <a:cubicBezTo>
                  <a:pt x="389" y="949"/>
                  <a:pt x="389" y="949"/>
                  <a:pt x="389" y="949"/>
                </a:cubicBezTo>
                <a:cubicBezTo>
                  <a:pt x="389" y="949"/>
                  <a:pt x="389" y="949"/>
                  <a:pt x="389" y="949"/>
                </a:cubicBezTo>
                <a:lnTo>
                  <a:pt x="389" y="950"/>
                </a:lnTo>
                <a:close/>
                <a:moveTo>
                  <a:pt x="394" y="1042"/>
                </a:moveTo>
                <a:cubicBezTo>
                  <a:pt x="394" y="1042"/>
                  <a:pt x="393" y="1043"/>
                  <a:pt x="393" y="1043"/>
                </a:cubicBezTo>
                <a:cubicBezTo>
                  <a:pt x="392" y="1043"/>
                  <a:pt x="392" y="1043"/>
                  <a:pt x="392" y="1043"/>
                </a:cubicBezTo>
                <a:cubicBezTo>
                  <a:pt x="392" y="1042"/>
                  <a:pt x="392" y="1042"/>
                  <a:pt x="393" y="1041"/>
                </a:cubicBezTo>
                <a:cubicBezTo>
                  <a:pt x="394" y="1041"/>
                  <a:pt x="394" y="1041"/>
                  <a:pt x="394" y="1041"/>
                </a:cubicBezTo>
                <a:lnTo>
                  <a:pt x="394" y="1042"/>
                </a:lnTo>
                <a:close/>
                <a:moveTo>
                  <a:pt x="394" y="853"/>
                </a:moveTo>
                <a:cubicBezTo>
                  <a:pt x="393" y="852"/>
                  <a:pt x="393" y="852"/>
                  <a:pt x="393" y="852"/>
                </a:cubicBezTo>
                <a:cubicBezTo>
                  <a:pt x="393" y="850"/>
                  <a:pt x="393" y="850"/>
                  <a:pt x="393" y="850"/>
                </a:cubicBezTo>
                <a:cubicBezTo>
                  <a:pt x="393" y="850"/>
                  <a:pt x="394" y="850"/>
                  <a:pt x="394" y="850"/>
                </a:cubicBezTo>
                <a:cubicBezTo>
                  <a:pt x="394" y="850"/>
                  <a:pt x="394" y="850"/>
                  <a:pt x="394" y="850"/>
                </a:cubicBezTo>
                <a:cubicBezTo>
                  <a:pt x="394" y="852"/>
                  <a:pt x="394" y="852"/>
                  <a:pt x="394" y="853"/>
                </a:cubicBezTo>
                <a:close/>
                <a:moveTo>
                  <a:pt x="396" y="992"/>
                </a:moveTo>
                <a:cubicBezTo>
                  <a:pt x="396" y="993"/>
                  <a:pt x="397" y="993"/>
                  <a:pt x="397" y="993"/>
                </a:cubicBezTo>
                <a:cubicBezTo>
                  <a:pt x="397" y="993"/>
                  <a:pt x="396" y="993"/>
                  <a:pt x="396" y="992"/>
                </a:cubicBezTo>
                <a:close/>
                <a:moveTo>
                  <a:pt x="403" y="1102"/>
                </a:moveTo>
                <a:cubicBezTo>
                  <a:pt x="403" y="1102"/>
                  <a:pt x="403" y="1102"/>
                  <a:pt x="403" y="1102"/>
                </a:cubicBezTo>
                <a:cubicBezTo>
                  <a:pt x="403" y="1101"/>
                  <a:pt x="403" y="1101"/>
                  <a:pt x="403" y="1101"/>
                </a:cubicBezTo>
                <a:cubicBezTo>
                  <a:pt x="403" y="1101"/>
                  <a:pt x="403" y="1101"/>
                  <a:pt x="403" y="1101"/>
                </a:cubicBezTo>
                <a:lnTo>
                  <a:pt x="403" y="1102"/>
                </a:lnTo>
                <a:close/>
                <a:moveTo>
                  <a:pt x="406" y="850"/>
                </a:moveTo>
                <a:cubicBezTo>
                  <a:pt x="405" y="850"/>
                  <a:pt x="405" y="850"/>
                  <a:pt x="405" y="850"/>
                </a:cubicBezTo>
                <a:cubicBezTo>
                  <a:pt x="405" y="849"/>
                  <a:pt x="405" y="850"/>
                  <a:pt x="405" y="849"/>
                </a:cubicBezTo>
                <a:cubicBezTo>
                  <a:pt x="405" y="848"/>
                  <a:pt x="405" y="848"/>
                  <a:pt x="405" y="848"/>
                </a:cubicBezTo>
                <a:cubicBezTo>
                  <a:pt x="406" y="848"/>
                  <a:pt x="406" y="848"/>
                  <a:pt x="406" y="848"/>
                </a:cubicBezTo>
                <a:cubicBezTo>
                  <a:pt x="406" y="849"/>
                  <a:pt x="406" y="849"/>
                  <a:pt x="406" y="850"/>
                </a:cubicBezTo>
                <a:close/>
                <a:moveTo>
                  <a:pt x="407" y="1130"/>
                </a:moveTo>
                <a:cubicBezTo>
                  <a:pt x="407" y="1130"/>
                  <a:pt x="407" y="1130"/>
                  <a:pt x="407" y="1130"/>
                </a:cubicBezTo>
                <a:cubicBezTo>
                  <a:pt x="407" y="1130"/>
                  <a:pt x="407" y="1130"/>
                  <a:pt x="407" y="1130"/>
                </a:cubicBezTo>
                <a:cubicBezTo>
                  <a:pt x="407" y="1130"/>
                  <a:pt x="407" y="1130"/>
                  <a:pt x="407" y="1130"/>
                </a:cubicBezTo>
                <a:close/>
                <a:moveTo>
                  <a:pt x="414" y="1154"/>
                </a:moveTo>
                <a:cubicBezTo>
                  <a:pt x="413" y="1153"/>
                  <a:pt x="413" y="1153"/>
                  <a:pt x="413" y="1153"/>
                </a:cubicBezTo>
                <a:cubicBezTo>
                  <a:pt x="412" y="1153"/>
                  <a:pt x="412" y="1153"/>
                  <a:pt x="412" y="1153"/>
                </a:cubicBezTo>
                <a:cubicBezTo>
                  <a:pt x="413" y="1153"/>
                  <a:pt x="413" y="1153"/>
                  <a:pt x="413" y="1152"/>
                </a:cubicBezTo>
                <a:cubicBezTo>
                  <a:pt x="413" y="1152"/>
                  <a:pt x="413" y="1152"/>
                  <a:pt x="413" y="1152"/>
                </a:cubicBezTo>
                <a:cubicBezTo>
                  <a:pt x="414" y="1152"/>
                  <a:pt x="414" y="1152"/>
                  <a:pt x="414" y="1152"/>
                </a:cubicBezTo>
                <a:lnTo>
                  <a:pt x="414" y="1154"/>
                </a:lnTo>
                <a:close/>
                <a:moveTo>
                  <a:pt x="416" y="1159"/>
                </a:moveTo>
                <a:cubicBezTo>
                  <a:pt x="415" y="1158"/>
                  <a:pt x="415" y="1157"/>
                  <a:pt x="414" y="1156"/>
                </a:cubicBezTo>
                <a:cubicBezTo>
                  <a:pt x="414" y="1155"/>
                  <a:pt x="414" y="1155"/>
                  <a:pt x="414" y="1155"/>
                </a:cubicBezTo>
                <a:cubicBezTo>
                  <a:pt x="415" y="1156"/>
                  <a:pt x="415" y="1156"/>
                  <a:pt x="416" y="1156"/>
                </a:cubicBezTo>
                <a:cubicBezTo>
                  <a:pt x="416" y="1157"/>
                  <a:pt x="416" y="1158"/>
                  <a:pt x="416" y="1159"/>
                </a:cubicBezTo>
                <a:close/>
                <a:moveTo>
                  <a:pt x="416" y="1155"/>
                </a:moveTo>
                <a:cubicBezTo>
                  <a:pt x="415" y="1155"/>
                  <a:pt x="415" y="1155"/>
                  <a:pt x="415" y="1155"/>
                </a:cubicBezTo>
                <a:cubicBezTo>
                  <a:pt x="415" y="1155"/>
                  <a:pt x="415" y="1155"/>
                  <a:pt x="415" y="1154"/>
                </a:cubicBezTo>
                <a:cubicBezTo>
                  <a:pt x="416" y="1154"/>
                  <a:pt x="416" y="1154"/>
                  <a:pt x="416" y="1154"/>
                </a:cubicBezTo>
                <a:cubicBezTo>
                  <a:pt x="416" y="1155"/>
                  <a:pt x="416" y="1155"/>
                  <a:pt x="416" y="1155"/>
                </a:cubicBezTo>
                <a:close/>
                <a:moveTo>
                  <a:pt x="276" y="1326"/>
                </a:moveTo>
                <a:cubicBezTo>
                  <a:pt x="276" y="1326"/>
                  <a:pt x="275" y="1326"/>
                  <a:pt x="274" y="1327"/>
                </a:cubicBezTo>
                <a:cubicBezTo>
                  <a:pt x="275" y="1326"/>
                  <a:pt x="275" y="1326"/>
                  <a:pt x="275" y="1325"/>
                </a:cubicBezTo>
                <a:cubicBezTo>
                  <a:pt x="275" y="1325"/>
                  <a:pt x="275" y="1326"/>
                  <a:pt x="276" y="1325"/>
                </a:cubicBezTo>
                <a:cubicBezTo>
                  <a:pt x="276" y="1325"/>
                  <a:pt x="276" y="1325"/>
                  <a:pt x="276" y="1325"/>
                </a:cubicBezTo>
                <a:lnTo>
                  <a:pt x="276" y="1326"/>
                </a:lnTo>
                <a:close/>
                <a:moveTo>
                  <a:pt x="282" y="1313"/>
                </a:moveTo>
                <a:cubicBezTo>
                  <a:pt x="282" y="1313"/>
                  <a:pt x="282" y="1313"/>
                  <a:pt x="282" y="1313"/>
                </a:cubicBezTo>
                <a:cubicBezTo>
                  <a:pt x="282" y="1315"/>
                  <a:pt x="282" y="1315"/>
                  <a:pt x="282" y="1315"/>
                </a:cubicBezTo>
                <a:cubicBezTo>
                  <a:pt x="281" y="1315"/>
                  <a:pt x="279" y="1315"/>
                  <a:pt x="278" y="1315"/>
                </a:cubicBezTo>
                <a:cubicBezTo>
                  <a:pt x="277" y="1315"/>
                  <a:pt x="277" y="1315"/>
                  <a:pt x="277" y="1315"/>
                </a:cubicBezTo>
                <a:cubicBezTo>
                  <a:pt x="277" y="1316"/>
                  <a:pt x="276" y="1316"/>
                  <a:pt x="276" y="1318"/>
                </a:cubicBezTo>
                <a:cubicBezTo>
                  <a:pt x="274" y="1318"/>
                  <a:pt x="274" y="1318"/>
                  <a:pt x="273" y="1319"/>
                </a:cubicBezTo>
                <a:cubicBezTo>
                  <a:pt x="272" y="1318"/>
                  <a:pt x="273" y="1318"/>
                  <a:pt x="273" y="1316"/>
                </a:cubicBezTo>
                <a:cubicBezTo>
                  <a:pt x="274" y="1315"/>
                  <a:pt x="277" y="1314"/>
                  <a:pt x="278" y="1312"/>
                </a:cubicBezTo>
                <a:cubicBezTo>
                  <a:pt x="279" y="1312"/>
                  <a:pt x="280" y="1313"/>
                  <a:pt x="282" y="1313"/>
                </a:cubicBezTo>
                <a:close/>
                <a:moveTo>
                  <a:pt x="277" y="1309"/>
                </a:moveTo>
                <a:cubicBezTo>
                  <a:pt x="278" y="1309"/>
                  <a:pt x="278" y="1309"/>
                  <a:pt x="278" y="1309"/>
                </a:cubicBezTo>
                <a:cubicBezTo>
                  <a:pt x="278" y="1311"/>
                  <a:pt x="278" y="1311"/>
                  <a:pt x="278" y="1311"/>
                </a:cubicBezTo>
                <a:cubicBezTo>
                  <a:pt x="277" y="1311"/>
                  <a:pt x="277" y="1311"/>
                  <a:pt x="277" y="1311"/>
                </a:cubicBezTo>
                <a:cubicBezTo>
                  <a:pt x="277" y="1310"/>
                  <a:pt x="277" y="1310"/>
                  <a:pt x="277" y="1309"/>
                </a:cubicBezTo>
                <a:close/>
                <a:moveTo>
                  <a:pt x="273" y="1308"/>
                </a:moveTo>
                <a:cubicBezTo>
                  <a:pt x="273" y="1308"/>
                  <a:pt x="273" y="1308"/>
                  <a:pt x="273" y="1308"/>
                </a:cubicBezTo>
                <a:cubicBezTo>
                  <a:pt x="274" y="1308"/>
                  <a:pt x="274" y="1309"/>
                  <a:pt x="274" y="1310"/>
                </a:cubicBezTo>
                <a:cubicBezTo>
                  <a:pt x="273" y="1310"/>
                  <a:pt x="273" y="1310"/>
                  <a:pt x="273" y="1310"/>
                </a:cubicBezTo>
                <a:cubicBezTo>
                  <a:pt x="273" y="1309"/>
                  <a:pt x="273" y="1309"/>
                  <a:pt x="273" y="1309"/>
                </a:cubicBezTo>
                <a:cubicBezTo>
                  <a:pt x="272" y="1309"/>
                  <a:pt x="272" y="1309"/>
                  <a:pt x="272" y="1309"/>
                </a:cubicBezTo>
                <a:cubicBezTo>
                  <a:pt x="273" y="1308"/>
                  <a:pt x="272" y="1309"/>
                  <a:pt x="273" y="1308"/>
                </a:cubicBezTo>
                <a:close/>
                <a:moveTo>
                  <a:pt x="253" y="1313"/>
                </a:moveTo>
                <a:cubicBezTo>
                  <a:pt x="252" y="1313"/>
                  <a:pt x="252" y="1313"/>
                  <a:pt x="252" y="1313"/>
                </a:cubicBezTo>
                <a:cubicBezTo>
                  <a:pt x="253" y="1313"/>
                  <a:pt x="253" y="1313"/>
                  <a:pt x="253" y="1313"/>
                </a:cubicBezTo>
                <a:close/>
                <a:moveTo>
                  <a:pt x="85" y="1513"/>
                </a:moveTo>
                <a:cubicBezTo>
                  <a:pt x="85" y="1513"/>
                  <a:pt x="85" y="1513"/>
                  <a:pt x="86" y="1513"/>
                </a:cubicBezTo>
                <a:lnTo>
                  <a:pt x="85" y="1513"/>
                </a:lnTo>
                <a:close/>
                <a:moveTo>
                  <a:pt x="90" y="1491"/>
                </a:moveTo>
                <a:cubicBezTo>
                  <a:pt x="88" y="1491"/>
                  <a:pt x="88" y="1491"/>
                  <a:pt x="88" y="1491"/>
                </a:cubicBezTo>
                <a:cubicBezTo>
                  <a:pt x="87" y="1490"/>
                  <a:pt x="87" y="1490"/>
                  <a:pt x="86" y="1489"/>
                </a:cubicBezTo>
                <a:cubicBezTo>
                  <a:pt x="86" y="1489"/>
                  <a:pt x="86" y="1489"/>
                  <a:pt x="86" y="1489"/>
                </a:cubicBezTo>
                <a:cubicBezTo>
                  <a:pt x="86" y="1488"/>
                  <a:pt x="86" y="1488"/>
                  <a:pt x="87" y="1487"/>
                </a:cubicBezTo>
                <a:cubicBezTo>
                  <a:pt x="87" y="1486"/>
                  <a:pt x="87" y="1486"/>
                  <a:pt x="87" y="1486"/>
                </a:cubicBezTo>
                <a:cubicBezTo>
                  <a:pt x="88" y="1486"/>
                  <a:pt x="88" y="1486"/>
                  <a:pt x="88" y="1487"/>
                </a:cubicBezTo>
                <a:cubicBezTo>
                  <a:pt x="89" y="1487"/>
                  <a:pt x="89" y="1488"/>
                  <a:pt x="89" y="1488"/>
                </a:cubicBezTo>
                <a:cubicBezTo>
                  <a:pt x="89" y="1489"/>
                  <a:pt x="90" y="1489"/>
                  <a:pt x="91" y="1489"/>
                </a:cubicBezTo>
                <a:cubicBezTo>
                  <a:pt x="91" y="1490"/>
                  <a:pt x="91" y="1490"/>
                  <a:pt x="91" y="1490"/>
                </a:cubicBezTo>
                <a:cubicBezTo>
                  <a:pt x="91" y="1490"/>
                  <a:pt x="90" y="1491"/>
                  <a:pt x="90" y="1491"/>
                </a:cubicBezTo>
                <a:close/>
                <a:moveTo>
                  <a:pt x="93" y="1491"/>
                </a:moveTo>
                <a:cubicBezTo>
                  <a:pt x="94" y="1491"/>
                  <a:pt x="94" y="1491"/>
                  <a:pt x="95" y="1491"/>
                </a:cubicBezTo>
                <a:cubicBezTo>
                  <a:pt x="94" y="1491"/>
                  <a:pt x="94" y="1491"/>
                  <a:pt x="93" y="1491"/>
                </a:cubicBezTo>
                <a:close/>
                <a:moveTo>
                  <a:pt x="95" y="1491"/>
                </a:moveTo>
                <a:cubicBezTo>
                  <a:pt x="96" y="1491"/>
                  <a:pt x="95" y="1491"/>
                  <a:pt x="96" y="1491"/>
                </a:cubicBezTo>
                <a:cubicBezTo>
                  <a:pt x="95" y="1491"/>
                  <a:pt x="95" y="1491"/>
                  <a:pt x="95" y="1491"/>
                </a:cubicBezTo>
                <a:close/>
                <a:moveTo>
                  <a:pt x="100" y="1490"/>
                </a:moveTo>
                <a:cubicBezTo>
                  <a:pt x="99" y="1490"/>
                  <a:pt x="99" y="1490"/>
                  <a:pt x="97" y="1491"/>
                </a:cubicBezTo>
                <a:cubicBezTo>
                  <a:pt x="96" y="1491"/>
                  <a:pt x="96" y="1491"/>
                  <a:pt x="96" y="1491"/>
                </a:cubicBezTo>
                <a:cubicBezTo>
                  <a:pt x="97" y="1490"/>
                  <a:pt x="97" y="1490"/>
                  <a:pt x="96" y="1489"/>
                </a:cubicBezTo>
                <a:cubicBezTo>
                  <a:pt x="98" y="1489"/>
                  <a:pt x="98" y="1489"/>
                  <a:pt x="99" y="1488"/>
                </a:cubicBezTo>
                <a:cubicBezTo>
                  <a:pt x="99" y="1489"/>
                  <a:pt x="100" y="1489"/>
                  <a:pt x="100" y="1489"/>
                </a:cubicBezTo>
                <a:lnTo>
                  <a:pt x="100" y="1490"/>
                </a:lnTo>
                <a:close/>
                <a:moveTo>
                  <a:pt x="122" y="1482"/>
                </a:moveTo>
                <a:cubicBezTo>
                  <a:pt x="123" y="1482"/>
                  <a:pt x="123" y="1482"/>
                  <a:pt x="123" y="1483"/>
                </a:cubicBezTo>
                <a:cubicBezTo>
                  <a:pt x="124" y="1483"/>
                  <a:pt x="124" y="1483"/>
                  <a:pt x="124" y="1483"/>
                </a:cubicBezTo>
                <a:cubicBezTo>
                  <a:pt x="121" y="1485"/>
                  <a:pt x="117" y="1485"/>
                  <a:pt x="114" y="1487"/>
                </a:cubicBezTo>
                <a:cubicBezTo>
                  <a:pt x="112" y="1487"/>
                  <a:pt x="112" y="1487"/>
                  <a:pt x="112" y="1487"/>
                </a:cubicBezTo>
                <a:cubicBezTo>
                  <a:pt x="112" y="1487"/>
                  <a:pt x="112" y="1487"/>
                  <a:pt x="112" y="1487"/>
                </a:cubicBezTo>
                <a:cubicBezTo>
                  <a:pt x="114" y="1483"/>
                  <a:pt x="119" y="1483"/>
                  <a:pt x="122" y="1482"/>
                </a:cubicBezTo>
                <a:close/>
                <a:moveTo>
                  <a:pt x="110" y="1504"/>
                </a:moveTo>
                <a:cubicBezTo>
                  <a:pt x="109" y="1504"/>
                  <a:pt x="109" y="1504"/>
                  <a:pt x="109" y="1505"/>
                </a:cubicBezTo>
                <a:cubicBezTo>
                  <a:pt x="108" y="1505"/>
                  <a:pt x="108" y="1505"/>
                  <a:pt x="108" y="1505"/>
                </a:cubicBezTo>
                <a:cubicBezTo>
                  <a:pt x="108" y="1504"/>
                  <a:pt x="108" y="1504"/>
                  <a:pt x="108" y="1504"/>
                </a:cubicBezTo>
                <a:cubicBezTo>
                  <a:pt x="108" y="1504"/>
                  <a:pt x="108" y="1504"/>
                  <a:pt x="108" y="1504"/>
                </a:cubicBezTo>
                <a:cubicBezTo>
                  <a:pt x="110" y="1504"/>
                  <a:pt x="110" y="1504"/>
                  <a:pt x="110" y="1504"/>
                </a:cubicBezTo>
                <a:close/>
                <a:moveTo>
                  <a:pt x="128" y="1492"/>
                </a:moveTo>
                <a:cubicBezTo>
                  <a:pt x="128" y="1492"/>
                  <a:pt x="118" y="1496"/>
                  <a:pt x="118" y="1496"/>
                </a:cubicBezTo>
                <a:cubicBezTo>
                  <a:pt x="117" y="1496"/>
                  <a:pt x="118" y="1496"/>
                  <a:pt x="117" y="1497"/>
                </a:cubicBezTo>
                <a:cubicBezTo>
                  <a:pt x="117" y="1497"/>
                  <a:pt x="117" y="1497"/>
                  <a:pt x="117" y="1497"/>
                </a:cubicBezTo>
                <a:cubicBezTo>
                  <a:pt x="117" y="1497"/>
                  <a:pt x="116" y="1496"/>
                  <a:pt x="116" y="1496"/>
                </a:cubicBezTo>
                <a:cubicBezTo>
                  <a:pt x="116" y="1497"/>
                  <a:pt x="115" y="1498"/>
                  <a:pt x="114" y="1499"/>
                </a:cubicBezTo>
                <a:cubicBezTo>
                  <a:pt x="112" y="1499"/>
                  <a:pt x="112" y="1499"/>
                  <a:pt x="112" y="1499"/>
                </a:cubicBezTo>
                <a:cubicBezTo>
                  <a:pt x="112" y="1500"/>
                  <a:pt x="112" y="1500"/>
                  <a:pt x="112" y="1500"/>
                </a:cubicBezTo>
                <a:cubicBezTo>
                  <a:pt x="111" y="1500"/>
                  <a:pt x="111" y="1500"/>
                  <a:pt x="110" y="1500"/>
                </a:cubicBezTo>
                <a:cubicBezTo>
                  <a:pt x="109" y="1501"/>
                  <a:pt x="108" y="1500"/>
                  <a:pt x="108" y="1501"/>
                </a:cubicBezTo>
                <a:cubicBezTo>
                  <a:pt x="107" y="1502"/>
                  <a:pt x="107" y="1502"/>
                  <a:pt x="108" y="1502"/>
                </a:cubicBezTo>
                <a:cubicBezTo>
                  <a:pt x="107" y="1503"/>
                  <a:pt x="107" y="1503"/>
                  <a:pt x="106" y="1503"/>
                </a:cubicBezTo>
                <a:cubicBezTo>
                  <a:pt x="106" y="1503"/>
                  <a:pt x="106" y="1503"/>
                  <a:pt x="106" y="1503"/>
                </a:cubicBezTo>
                <a:cubicBezTo>
                  <a:pt x="106" y="1503"/>
                  <a:pt x="106" y="1503"/>
                  <a:pt x="107" y="1502"/>
                </a:cubicBezTo>
                <a:cubicBezTo>
                  <a:pt x="107" y="1502"/>
                  <a:pt x="106" y="1501"/>
                  <a:pt x="106" y="1500"/>
                </a:cubicBezTo>
                <a:cubicBezTo>
                  <a:pt x="106" y="1498"/>
                  <a:pt x="107" y="1497"/>
                  <a:pt x="108" y="1496"/>
                </a:cubicBezTo>
                <a:cubicBezTo>
                  <a:pt x="109" y="1495"/>
                  <a:pt x="110" y="1496"/>
                  <a:pt x="112" y="1495"/>
                </a:cubicBezTo>
                <a:cubicBezTo>
                  <a:pt x="113" y="1495"/>
                  <a:pt x="114" y="1493"/>
                  <a:pt x="115" y="1493"/>
                </a:cubicBezTo>
                <a:cubicBezTo>
                  <a:pt x="116" y="1493"/>
                  <a:pt x="116" y="1493"/>
                  <a:pt x="117" y="1493"/>
                </a:cubicBezTo>
                <a:cubicBezTo>
                  <a:pt x="117" y="1493"/>
                  <a:pt x="118" y="1491"/>
                  <a:pt x="118" y="1491"/>
                </a:cubicBezTo>
                <a:cubicBezTo>
                  <a:pt x="121" y="1490"/>
                  <a:pt x="122" y="1491"/>
                  <a:pt x="124" y="1488"/>
                </a:cubicBezTo>
                <a:cubicBezTo>
                  <a:pt x="126" y="1489"/>
                  <a:pt x="127" y="1490"/>
                  <a:pt x="128" y="1491"/>
                </a:cubicBezTo>
                <a:cubicBezTo>
                  <a:pt x="128" y="1491"/>
                  <a:pt x="128" y="1491"/>
                  <a:pt x="128" y="1492"/>
                </a:cubicBezTo>
                <a:close/>
                <a:moveTo>
                  <a:pt x="151" y="1489"/>
                </a:moveTo>
                <a:cubicBezTo>
                  <a:pt x="151" y="1488"/>
                  <a:pt x="153" y="1488"/>
                  <a:pt x="154" y="1487"/>
                </a:cubicBezTo>
                <a:cubicBezTo>
                  <a:pt x="156" y="1487"/>
                  <a:pt x="156" y="1487"/>
                  <a:pt x="157" y="1488"/>
                </a:cubicBezTo>
                <a:cubicBezTo>
                  <a:pt x="157" y="1491"/>
                  <a:pt x="157" y="1492"/>
                  <a:pt x="158" y="1494"/>
                </a:cubicBezTo>
                <a:cubicBezTo>
                  <a:pt x="155" y="1493"/>
                  <a:pt x="154" y="1491"/>
                  <a:pt x="151" y="1489"/>
                </a:cubicBezTo>
                <a:close/>
                <a:moveTo>
                  <a:pt x="164" y="1472"/>
                </a:moveTo>
                <a:cubicBezTo>
                  <a:pt x="162" y="1472"/>
                  <a:pt x="162" y="1472"/>
                  <a:pt x="162" y="1472"/>
                </a:cubicBezTo>
                <a:cubicBezTo>
                  <a:pt x="161" y="1471"/>
                  <a:pt x="161" y="1471"/>
                  <a:pt x="160" y="1470"/>
                </a:cubicBezTo>
                <a:cubicBezTo>
                  <a:pt x="160" y="1470"/>
                  <a:pt x="160" y="1470"/>
                  <a:pt x="160" y="1470"/>
                </a:cubicBezTo>
                <a:cubicBezTo>
                  <a:pt x="160" y="1470"/>
                  <a:pt x="160" y="1470"/>
                  <a:pt x="160" y="1470"/>
                </a:cubicBezTo>
                <a:cubicBezTo>
                  <a:pt x="161" y="1469"/>
                  <a:pt x="162" y="1469"/>
                  <a:pt x="164" y="1469"/>
                </a:cubicBezTo>
                <a:cubicBezTo>
                  <a:pt x="164" y="1470"/>
                  <a:pt x="164" y="1471"/>
                  <a:pt x="164" y="1472"/>
                </a:cubicBezTo>
                <a:close/>
                <a:moveTo>
                  <a:pt x="166" y="1473"/>
                </a:moveTo>
                <a:cubicBezTo>
                  <a:pt x="166" y="1472"/>
                  <a:pt x="166" y="1473"/>
                  <a:pt x="166" y="1472"/>
                </a:cubicBezTo>
                <a:cubicBezTo>
                  <a:pt x="167" y="1471"/>
                  <a:pt x="167" y="1472"/>
                  <a:pt x="167" y="1473"/>
                </a:cubicBezTo>
                <a:lnTo>
                  <a:pt x="166" y="1473"/>
                </a:lnTo>
                <a:close/>
                <a:moveTo>
                  <a:pt x="168" y="1472"/>
                </a:moveTo>
                <a:cubicBezTo>
                  <a:pt x="169" y="1473"/>
                  <a:pt x="168" y="1473"/>
                  <a:pt x="169" y="1473"/>
                </a:cubicBezTo>
                <a:cubicBezTo>
                  <a:pt x="168" y="1473"/>
                  <a:pt x="168" y="1473"/>
                  <a:pt x="168" y="1472"/>
                </a:cubicBezTo>
                <a:close/>
                <a:moveTo>
                  <a:pt x="141" y="1569"/>
                </a:moveTo>
                <a:cubicBezTo>
                  <a:pt x="140" y="1569"/>
                  <a:pt x="140" y="1569"/>
                  <a:pt x="140" y="1569"/>
                </a:cubicBezTo>
                <a:cubicBezTo>
                  <a:pt x="140" y="1568"/>
                  <a:pt x="142" y="1568"/>
                  <a:pt x="143" y="1567"/>
                </a:cubicBezTo>
                <a:cubicBezTo>
                  <a:pt x="145" y="1567"/>
                  <a:pt x="145" y="1567"/>
                  <a:pt x="145" y="1567"/>
                </a:cubicBezTo>
                <a:cubicBezTo>
                  <a:pt x="144" y="1568"/>
                  <a:pt x="143" y="1568"/>
                  <a:pt x="141" y="1569"/>
                </a:cubicBezTo>
                <a:close/>
                <a:moveTo>
                  <a:pt x="171" y="1545"/>
                </a:moveTo>
                <a:cubicBezTo>
                  <a:pt x="170" y="1545"/>
                  <a:pt x="170" y="1545"/>
                  <a:pt x="170" y="1545"/>
                </a:cubicBezTo>
                <a:cubicBezTo>
                  <a:pt x="170" y="1545"/>
                  <a:pt x="170" y="1545"/>
                  <a:pt x="170" y="1545"/>
                </a:cubicBezTo>
                <a:cubicBezTo>
                  <a:pt x="171" y="1545"/>
                  <a:pt x="171" y="1545"/>
                  <a:pt x="171" y="1545"/>
                </a:cubicBezTo>
                <a:cubicBezTo>
                  <a:pt x="171" y="1544"/>
                  <a:pt x="170" y="1544"/>
                  <a:pt x="170" y="1544"/>
                </a:cubicBezTo>
                <a:cubicBezTo>
                  <a:pt x="172" y="1544"/>
                  <a:pt x="172" y="1544"/>
                  <a:pt x="171" y="1545"/>
                </a:cubicBezTo>
                <a:close/>
                <a:moveTo>
                  <a:pt x="179" y="1527"/>
                </a:moveTo>
                <a:cubicBezTo>
                  <a:pt x="179" y="1527"/>
                  <a:pt x="179" y="1527"/>
                  <a:pt x="179" y="1527"/>
                </a:cubicBezTo>
                <a:cubicBezTo>
                  <a:pt x="178" y="1527"/>
                  <a:pt x="178" y="1526"/>
                  <a:pt x="178" y="1525"/>
                </a:cubicBezTo>
                <a:cubicBezTo>
                  <a:pt x="179" y="1525"/>
                  <a:pt x="179" y="1525"/>
                  <a:pt x="179" y="1526"/>
                </a:cubicBezTo>
                <a:cubicBezTo>
                  <a:pt x="180" y="1527"/>
                  <a:pt x="179" y="1526"/>
                  <a:pt x="179" y="1527"/>
                </a:cubicBezTo>
                <a:close/>
                <a:moveTo>
                  <a:pt x="188" y="1514"/>
                </a:moveTo>
                <a:cubicBezTo>
                  <a:pt x="188" y="1513"/>
                  <a:pt x="188" y="1513"/>
                  <a:pt x="188" y="1513"/>
                </a:cubicBezTo>
                <a:cubicBezTo>
                  <a:pt x="189" y="1513"/>
                  <a:pt x="189" y="1513"/>
                  <a:pt x="189" y="1513"/>
                </a:cubicBezTo>
                <a:cubicBezTo>
                  <a:pt x="189" y="1514"/>
                  <a:pt x="189" y="1514"/>
                  <a:pt x="189" y="1515"/>
                </a:cubicBezTo>
                <a:cubicBezTo>
                  <a:pt x="189" y="1515"/>
                  <a:pt x="189" y="1514"/>
                  <a:pt x="188" y="1514"/>
                </a:cubicBezTo>
                <a:close/>
                <a:moveTo>
                  <a:pt x="192" y="1515"/>
                </a:moveTo>
                <a:cubicBezTo>
                  <a:pt x="191" y="1515"/>
                  <a:pt x="191" y="1515"/>
                  <a:pt x="191" y="1515"/>
                </a:cubicBezTo>
                <a:cubicBezTo>
                  <a:pt x="191" y="1514"/>
                  <a:pt x="191" y="1514"/>
                  <a:pt x="191" y="1514"/>
                </a:cubicBezTo>
                <a:cubicBezTo>
                  <a:pt x="192" y="1514"/>
                  <a:pt x="191" y="1514"/>
                  <a:pt x="192" y="1514"/>
                </a:cubicBezTo>
                <a:cubicBezTo>
                  <a:pt x="192" y="1514"/>
                  <a:pt x="192" y="1514"/>
                  <a:pt x="192" y="1514"/>
                </a:cubicBezTo>
                <a:cubicBezTo>
                  <a:pt x="192" y="1514"/>
                  <a:pt x="192" y="1514"/>
                  <a:pt x="192" y="1515"/>
                </a:cubicBezTo>
                <a:close/>
                <a:moveTo>
                  <a:pt x="161" y="1729"/>
                </a:moveTo>
                <a:cubicBezTo>
                  <a:pt x="162" y="1729"/>
                  <a:pt x="162" y="1729"/>
                  <a:pt x="162" y="1729"/>
                </a:cubicBezTo>
                <a:cubicBezTo>
                  <a:pt x="162" y="1731"/>
                  <a:pt x="162" y="1731"/>
                  <a:pt x="162" y="1732"/>
                </a:cubicBezTo>
                <a:cubicBezTo>
                  <a:pt x="161" y="1732"/>
                  <a:pt x="161" y="1732"/>
                  <a:pt x="161" y="1732"/>
                </a:cubicBezTo>
                <a:lnTo>
                  <a:pt x="161" y="1729"/>
                </a:lnTo>
                <a:close/>
                <a:moveTo>
                  <a:pt x="204" y="1941"/>
                </a:moveTo>
                <a:cubicBezTo>
                  <a:pt x="203" y="1941"/>
                  <a:pt x="203" y="1940"/>
                  <a:pt x="202" y="1940"/>
                </a:cubicBezTo>
                <a:cubicBezTo>
                  <a:pt x="202" y="1939"/>
                  <a:pt x="202" y="1939"/>
                  <a:pt x="202" y="1939"/>
                </a:cubicBezTo>
                <a:cubicBezTo>
                  <a:pt x="202" y="1939"/>
                  <a:pt x="203" y="1939"/>
                  <a:pt x="204" y="1940"/>
                </a:cubicBezTo>
                <a:cubicBezTo>
                  <a:pt x="205" y="1940"/>
                  <a:pt x="205" y="1940"/>
                  <a:pt x="205" y="1940"/>
                </a:cubicBezTo>
                <a:cubicBezTo>
                  <a:pt x="204" y="1941"/>
                  <a:pt x="204" y="1941"/>
                  <a:pt x="204" y="1941"/>
                </a:cubicBezTo>
                <a:close/>
                <a:moveTo>
                  <a:pt x="211" y="1902"/>
                </a:moveTo>
                <a:cubicBezTo>
                  <a:pt x="211" y="1902"/>
                  <a:pt x="211" y="1902"/>
                  <a:pt x="211" y="1902"/>
                </a:cubicBezTo>
                <a:cubicBezTo>
                  <a:pt x="211" y="1903"/>
                  <a:pt x="211" y="1903"/>
                  <a:pt x="211" y="1903"/>
                </a:cubicBezTo>
                <a:cubicBezTo>
                  <a:pt x="211" y="1903"/>
                  <a:pt x="211" y="1903"/>
                  <a:pt x="211" y="1903"/>
                </a:cubicBezTo>
                <a:lnTo>
                  <a:pt x="211" y="1902"/>
                </a:lnTo>
                <a:close/>
                <a:moveTo>
                  <a:pt x="212" y="1966"/>
                </a:moveTo>
                <a:cubicBezTo>
                  <a:pt x="211" y="1966"/>
                  <a:pt x="211" y="1965"/>
                  <a:pt x="211" y="1965"/>
                </a:cubicBezTo>
                <a:cubicBezTo>
                  <a:pt x="211" y="1963"/>
                  <a:pt x="210" y="1962"/>
                  <a:pt x="210" y="1960"/>
                </a:cubicBezTo>
                <a:cubicBezTo>
                  <a:pt x="210" y="1960"/>
                  <a:pt x="210" y="1960"/>
                  <a:pt x="210" y="1960"/>
                </a:cubicBezTo>
                <a:cubicBezTo>
                  <a:pt x="210" y="1962"/>
                  <a:pt x="210" y="1962"/>
                  <a:pt x="210" y="1962"/>
                </a:cubicBezTo>
                <a:cubicBezTo>
                  <a:pt x="208" y="1962"/>
                  <a:pt x="208" y="1962"/>
                  <a:pt x="208" y="1962"/>
                </a:cubicBezTo>
                <a:cubicBezTo>
                  <a:pt x="208" y="1961"/>
                  <a:pt x="208" y="1962"/>
                  <a:pt x="207" y="1961"/>
                </a:cubicBezTo>
                <a:cubicBezTo>
                  <a:pt x="207" y="1960"/>
                  <a:pt x="207" y="1961"/>
                  <a:pt x="207" y="1960"/>
                </a:cubicBezTo>
                <a:cubicBezTo>
                  <a:pt x="209" y="1959"/>
                  <a:pt x="209" y="1959"/>
                  <a:pt x="211" y="1958"/>
                </a:cubicBezTo>
                <a:cubicBezTo>
                  <a:pt x="213" y="1959"/>
                  <a:pt x="214" y="1961"/>
                  <a:pt x="215" y="1963"/>
                </a:cubicBezTo>
                <a:cubicBezTo>
                  <a:pt x="214" y="1963"/>
                  <a:pt x="213" y="1965"/>
                  <a:pt x="212" y="1966"/>
                </a:cubicBezTo>
                <a:close/>
                <a:moveTo>
                  <a:pt x="228" y="1860"/>
                </a:moveTo>
                <a:cubicBezTo>
                  <a:pt x="228" y="1859"/>
                  <a:pt x="228" y="1859"/>
                  <a:pt x="228" y="1859"/>
                </a:cubicBezTo>
                <a:cubicBezTo>
                  <a:pt x="229" y="1859"/>
                  <a:pt x="229" y="1859"/>
                  <a:pt x="229" y="1859"/>
                </a:cubicBezTo>
                <a:cubicBezTo>
                  <a:pt x="229" y="1860"/>
                  <a:pt x="229" y="1860"/>
                  <a:pt x="229" y="1860"/>
                </a:cubicBezTo>
                <a:cubicBezTo>
                  <a:pt x="228" y="1860"/>
                  <a:pt x="228" y="1860"/>
                  <a:pt x="228" y="1860"/>
                </a:cubicBezTo>
                <a:cubicBezTo>
                  <a:pt x="228" y="1860"/>
                  <a:pt x="228" y="1860"/>
                  <a:pt x="228" y="1860"/>
                </a:cubicBezTo>
                <a:close/>
                <a:moveTo>
                  <a:pt x="219" y="1862"/>
                </a:moveTo>
                <a:cubicBezTo>
                  <a:pt x="218" y="1862"/>
                  <a:pt x="218" y="1862"/>
                  <a:pt x="218" y="1862"/>
                </a:cubicBezTo>
                <a:cubicBezTo>
                  <a:pt x="218" y="1861"/>
                  <a:pt x="218" y="1860"/>
                  <a:pt x="218" y="1860"/>
                </a:cubicBezTo>
                <a:cubicBezTo>
                  <a:pt x="219" y="1859"/>
                  <a:pt x="219" y="1859"/>
                  <a:pt x="220" y="1859"/>
                </a:cubicBezTo>
                <a:cubicBezTo>
                  <a:pt x="221" y="1859"/>
                  <a:pt x="221" y="1858"/>
                  <a:pt x="222" y="1858"/>
                </a:cubicBezTo>
                <a:cubicBezTo>
                  <a:pt x="222" y="1857"/>
                  <a:pt x="222" y="1856"/>
                  <a:pt x="223" y="1856"/>
                </a:cubicBezTo>
                <a:cubicBezTo>
                  <a:pt x="222" y="1854"/>
                  <a:pt x="222" y="1853"/>
                  <a:pt x="223" y="1852"/>
                </a:cubicBezTo>
                <a:cubicBezTo>
                  <a:pt x="224" y="1852"/>
                  <a:pt x="224" y="1852"/>
                  <a:pt x="225" y="1852"/>
                </a:cubicBezTo>
                <a:cubicBezTo>
                  <a:pt x="226" y="1854"/>
                  <a:pt x="227" y="1857"/>
                  <a:pt x="227" y="1859"/>
                </a:cubicBezTo>
                <a:cubicBezTo>
                  <a:pt x="227" y="1859"/>
                  <a:pt x="227" y="1859"/>
                  <a:pt x="227" y="1859"/>
                </a:cubicBezTo>
                <a:cubicBezTo>
                  <a:pt x="227" y="1860"/>
                  <a:pt x="227" y="1860"/>
                  <a:pt x="227" y="1860"/>
                </a:cubicBezTo>
                <a:cubicBezTo>
                  <a:pt x="225" y="1860"/>
                  <a:pt x="224" y="1860"/>
                  <a:pt x="224" y="1858"/>
                </a:cubicBezTo>
                <a:cubicBezTo>
                  <a:pt x="222" y="1859"/>
                  <a:pt x="222" y="1860"/>
                  <a:pt x="220" y="1860"/>
                </a:cubicBezTo>
                <a:cubicBezTo>
                  <a:pt x="220" y="1861"/>
                  <a:pt x="220" y="1862"/>
                  <a:pt x="220" y="1862"/>
                </a:cubicBezTo>
                <a:cubicBezTo>
                  <a:pt x="219" y="1862"/>
                  <a:pt x="219" y="1862"/>
                  <a:pt x="219" y="1862"/>
                </a:cubicBezTo>
                <a:close/>
                <a:moveTo>
                  <a:pt x="227" y="1908"/>
                </a:moveTo>
                <a:cubicBezTo>
                  <a:pt x="227" y="1908"/>
                  <a:pt x="226" y="1908"/>
                  <a:pt x="227" y="1908"/>
                </a:cubicBezTo>
                <a:cubicBezTo>
                  <a:pt x="227" y="1908"/>
                  <a:pt x="227" y="1908"/>
                  <a:pt x="227" y="1908"/>
                </a:cubicBezTo>
                <a:close/>
                <a:moveTo>
                  <a:pt x="227" y="1986"/>
                </a:moveTo>
                <a:cubicBezTo>
                  <a:pt x="226" y="1986"/>
                  <a:pt x="226" y="1984"/>
                  <a:pt x="226" y="1984"/>
                </a:cubicBezTo>
                <a:cubicBezTo>
                  <a:pt x="226" y="1983"/>
                  <a:pt x="226" y="1983"/>
                  <a:pt x="226" y="1983"/>
                </a:cubicBezTo>
                <a:cubicBezTo>
                  <a:pt x="225" y="1983"/>
                  <a:pt x="225" y="1983"/>
                  <a:pt x="225" y="1983"/>
                </a:cubicBezTo>
                <a:cubicBezTo>
                  <a:pt x="225" y="1984"/>
                  <a:pt x="225" y="1985"/>
                  <a:pt x="225" y="1986"/>
                </a:cubicBezTo>
                <a:cubicBezTo>
                  <a:pt x="225" y="1986"/>
                  <a:pt x="225" y="1986"/>
                  <a:pt x="225" y="1986"/>
                </a:cubicBezTo>
                <a:cubicBezTo>
                  <a:pt x="224" y="1983"/>
                  <a:pt x="225" y="1981"/>
                  <a:pt x="224" y="1979"/>
                </a:cubicBezTo>
                <a:cubicBezTo>
                  <a:pt x="223" y="1979"/>
                  <a:pt x="223" y="1980"/>
                  <a:pt x="222" y="1979"/>
                </a:cubicBezTo>
                <a:cubicBezTo>
                  <a:pt x="221" y="1979"/>
                  <a:pt x="222" y="1978"/>
                  <a:pt x="219" y="1977"/>
                </a:cubicBezTo>
                <a:cubicBezTo>
                  <a:pt x="220" y="1976"/>
                  <a:pt x="220" y="1976"/>
                  <a:pt x="220" y="1975"/>
                </a:cubicBezTo>
                <a:cubicBezTo>
                  <a:pt x="222" y="1975"/>
                  <a:pt x="223" y="1976"/>
                  <a:pt x="224" y="1976"/>
                </a:cubicBezTo>
                <a:cubicBezTo>
                  <a:pt x="225" y="1975"/>
                  <a:pt x="225" y="1974"/>
                  <a:pt x="225" y="1974"/>
                </a:cubicBezTo>
                <a:cubicBezTo>
                  <a:pt x="227" y="1974"/>
                  <a:pt x="226" y="1976"/>
                  <a:pt x="227" y="1977"/>
                </a:cubicBezTo>
                <a:cubicBezTo>
                  <a:pt x="227" y="1977"/>
                  <a:pt x="227" y="1977"/>
                  <a:pt x="227" y="1977"/>
                </a:cubicBezTo>
                <a:cubicBezTo>
                  <a:pt x="227" y="1977"/>
                  <a:pt x="227" y="1977"/>
                  <a:pt x="228" y="1977"/>
                </a:cubicBezTo>
                <a:cubicBezTo>
                  <a:pt x="228" y="1978"/>
                  <a:pt x="229" y="1980"/>
                  <a:pt x="230" y="1981"/>
                </a:cubicBezTo>
                <a:cubicBezTo>
                  <a:pt x="230" y="1984"/>
                  <a:pt x="228" y="1985"/>
                  <a:pt x="227" y="1986"/>
                </a:cubicBezTo>
                <a:close/>
                <a:moveTo>
                  <a:pt x="230" y="1854"/>
                </a:moveTo>
                <a:cubicBezTo>
                  <a:pt x="230" y="1854"/>
                  <a:pt x="229" y="1854"/>
                  <a:pt x="229" y="1854"/>
                </a:cubicBezTo>
                <a:cubicBezTo>
                  <a:pt x="229" y="1853"/>
                  <a:pt x="229" y="1853"/>
                  <a:pt x="229" y="1852"/>
                </a:cubicBezTo>
                <a:cubicBezTo>
                  <a:pt x="230" y="1853"/>
                  <a:pt x="230" y="1852"/>
                  <a:pt x="230" y="1853"/>
                </a:cubicBezTo>
                <a:cubicBezTo>
                  <a:pt x="231" y="1853"/>
                  <a:pt x="230" y="1853"/>
                  <a:pt x="230" y="1854"/>
                </a:cubicBezTo>
                <a:close/>
                <a:moveTo>
                  <a:pt x="231" y="1849"/>
                </a:moveTo>
                <a:cubicBezTo>
                  <a:pt x="231" y="1848"/>
                  <a:pt x="231" y="1849"/>
                  <a:pt x="231" y="1848"/>
                </a:cubicBezTo>
                <a:cubicBezTo>
                  <a:pt x="232" y="1848"/>
                  <a:pt x="231" y="1848"/>
                  <a:pt x="231" y="1849"/>
                </a:cubicBezTo>
                <a:close/>
                <a:moveTo>
                  <a:pt x="213" y="2067"/>
                </a:moveTo>
                <a:cubicBezTo>
                  <a:pt x="211" y="2066"/>
                  <a:pt x="210" y="2065"/>
                  <a:pt x="207" y="2065"/>
                </a:cubicBezTo>
                <a:cubicBezTo>
                  <a:pt x="207" y="2064"/>
                  <a:pt x="207" y="2064"/>
                  <a:pt x="207" y="2064"/>
                </a:cubicBezTo>
                <a:cubicBezTo>
                  <a:pt x="210" y="2064"/>
                  <a:pt x="212" y="2065"/>
                  <a:pt x="213" y="2066"/>
                </a:cubicBezTo>
                <a:lnTo>
                  <a:pt x="213" y="2067"/>
                </a:lnTo>
                <a:close/>
                <a:moveTo>
                  <a:pt x="691" y="1507"/>
                </a:moveTo>
                <a:cubicBezTo>
                  <a:pt x="691" y="1508"/>
                  <a:pt x="691" y="1508"/>
                  <a:pt x="691" y="1509"/>
                </a:cubicBezTo>
                <a:cubicBezTo>
                  <a:pt x="691" y="1509"/>
                  <a:pt x="691" y="1509"/>
                  <a:pt x="691" y="1509"/>
                </a:cubicBezTo>
                <a:lnTo>
                  <a:pt x="691" y="1507"/>
                </a:lnTo>
                <a:close/>
                <a:moveTo>
                  <a:pt x="674" y="1356"/>
                </a:moveTo>
                <a:cubicBezTo>
                  <a:pt x="674" y="1356"/>
                  <a:pt x="674" y="1356"/>
                  <a:pt x="674" y="1356"/>
                </a:cubicBezTo>
                <a:cubicBezTo>
                  <a:pt x="674" y="1356"/>
                  <a:pt x="674" y="1356"/>
                  <a:pt x="674" y="1356"/>
                </a:cubicBezTo>
                <a:cubicBezTo>
                  <a:pt x="674" y="1356"/>
                  <a:pt x="674" y="1356"/>
                  <a:pt x="674" y="1356"/>
                </a:cubicBezTo>
                <a:close/>
                <a:moveTo>
                  <a:pt x="669" y="1305"/>
                </a:moveTo>
                <a:cubicBezTo>
                  <a:pt x="669" y="1305"/>
                  <a:pt x="669" y="1305"/>
                  <a:pt x="669" y="1305"/>
                </a:cubicBezTo>
                <a:cubicBezTo>
                  <a:pt x="669" y="1305"/>
                  <a:pt x="669" y="1305"/>
                  <a:pt x="669" y="1305"/>
                </a:cubicBezTo>
                <a:cubicBezTo>
                  <a:pt x="669" y="1306"/>
                  <a:pt x="669" y="1306"/>
                  <a:pt x="669" y="1306"/>
                </a:cubicBezTo>
                <a:cubicBezTo>
                  <a:pt x="669" y="1306"/>
                  <a:pt x="669" y="1306"/>
                  <a:pt x="669" y="1305"/>
                </a:cubicBezTo>
                <a:close/>
                <a:moveTo>
                  <a:pt x="662" y="1411"/>
                </a:moveTo>
                <a:cubicBezTo>
                  <a:pt x="663" y="1411"/>
                  <a:pt x="663" y="1411"/>
                  <a:pt x="663" y="1411"/>
                </a:cubicBezTo>
                <a:cubicBezTo>
                  <a:pt x="663" y="1411"/>
                  <a:pt x="663" y="1411"/>
                  <a:pt x="663" y="1411"/>
                </a:cubicBezTo>
                <a:cubicBezTo>
                  <a:pt x="663" y="1411"/>
                  <a:pt x="662" y="1411"/>
                  <a:pt x="662" y="1411"/>
                </a:cubicBezTo>
                <a:close/>
                <a:moveTo>
                  <a:pt x="659" y="1299"/>
                </a:moveTo>
                <a:cubicBezTo>
                  <a:pt x="659" y="1299"/>
                  <a:pt x="659" y="1299"/>
                  <a:pt x="659" y="1299"/>
                </a:cubicBezTo>
                <a:cubicBezTo>
                  <a:pt x="659" y="1299"/>
                  <a:pt x="659" y="1299"/>
                  <a:pt x="659" y="1299"/>
                </a:cubicBezTo>
                <a:cubicBezTo>
                  <a:pt x="659" y="1299"/>
                  <a:pt x="660" y="1300"/>
                  <a:pt x="660" y="1301"/>
                </a:cubicBezTo>
                <a:cubicBezTo>
                  <a:pt x="661" y="1302"/>
                  <a:pt x="660" y="1302"/>
                  <a:pt x="659" y="1303"/>
                </a:cubicBezTo>
                <a:cubicBezTo>
                  <a:pt x="658" y="1303"/>
                  <a:pt x="658" y="1302"/>
                  <a:pt x="657" y="1301"/>
                </a:cubicBezTo>
                <a:cubicBezTo>
                  <a:pt x="657" y="1301"/>
                  <a:pt x="657" y="1301"/>
                  <a:pt x="657" y="1301"/>
                </a:cubicBezTo>
                <a:cubicBezTo>
                  <a:pt x="657" y="1300"/>
                  <a:pt x="658" y="1300"/>
                  <a:pt x="659" y="1299"/>
                </a:cubicBezTo>
                <a:close/>
                <a:moveTo>
                  <a:pt x="648" y="1285"/>
                </a:moveTo>
                <a:cubicBezTo>
                  <a:pt x="649" y="1285"/>
                  <a:pt x="650" y="1287"/>
                  <a:pt x="652" y="1287"/>
                </a:cubicBezTo>
                <a:cubicBezTo>
                  <a:pt x="652" y="1288"/>
                  <a:pt x="652" y="1288"/>
                  <a:pt x="652" y="1288"/>
                </a:cubicBezTo>
                <a:cubicBezTo>
                  <a:pt x="652" y="1289"/>
                  <a:pt x="652" y="1290"/>
                  <a:pt x="652" y="1290"/>
                </a:cubicBezTo>
                <a:cubicBezTo>
                  <a:pt x="651" y="1291"/>
                  <a:pt x="651" y="1291"/>
                  <a:pt x="651" y="1291"/>
                </a:cubicBezTo>
                <a:cubicBezTo>
                  <a:pt x="651" y="1288"/>
                  <a:pt x="651" y="1288"/>
                  <a:pt x="651" y="1288"/>
                </a:cubicBezTo>
                <a:cubicBezTo>
                  <a:pt x="650" y="1289"/>
                  <a:pt x="650" y="1288"/>
                  <a:pt x="649" y="1289"/>
                </a:cubicBezTo>
                <a:cubicBezTo>
                  <a:pt x="647" y="1289"/>
                  <a:pt x="646" y="1289"/>
                  <a:pt x="645" y="1288"/>
                </a:cubicBezTo>
                <a:cubicBezTo>
                  <a:pt x="646" y="1286"/>
                  <a:pt x="647" y="1286"/>
                  <a:pt x="648" y="1285"/>
                </a:cubicBezTo>
                <a:close/>
                <a:moveTo>
                  <a:pt x="629" y="1271"/>
                </a:moveTo>
                <a:cubicBezTo>
                  <a:pt x="629" y="1269"/>
                  <a:pt x="630" y="1270"/>
                  <a:pt x="630" y="1269"/>
                </a:cubicBezTo>
                <a:cubicBezTo>
                  <a:pt x="632" y="1269"/>
                  <a:pt x="633" y="1269"/>
                  <a:pt x="635" y="1270"/>
                </a:cubicBezTo>
                <a:cubicBezTo>
                  <a:pt x="635" y="1272"/>
                  <a:pt x="636" y="1275"/>
                  <a:pt x="638" y="1275"/>
                </a:cubicBezTo>
                <a:cubicBezTo>
                  <a:pt x="637" y="1276"/>
                  <a:pt x="636" y="1276"/>
                  <a:pt x="635" y="1277"/>
                </a:cubicBezTo>
                <a:cubicBezTo>
                  <a:pt x="633" y="1277"/>
                  <a:pt x="633" y="1277"/>
                  <a:pt x="633" y="1275"/>
                </a:cubicBezTo>
                <a:cubicBezTo>
                  <a:pt x="632" y="1275"/>
                  <a:pt x="632" y="1276"/>
                  <a:pt x="631" y="1276"/>
                </a:cubicBezTo>
                <a:cubicBezTo>
                  <a:pt x="631" y="1275"/>
                  <a:pt x="631" y="1275"/>
                  <a:pt x="631" y="1275"/>
                </a:cubicBezTo>
                <a:cubicBezTo>
                  <a:pt x="629" y="1275"/>
                  <a:pt x="629" y="1275"/>
                  <a:pt x="629" y="1275"/>
                </a:cubicBezTo>
                <a:cubicBezTo>
                  <a:pt x="629" y="1274"/>
                  <a:pt x="629" y="1274"/>
                  <a:pt x="628" y="1274"/>
                </a:cubicBezTo>
                <a:cubicBezTo>
                  <a:pt x="628" y="1273"/>
                  <a:pt x="628" y="1271"/>
                  <a:pt x="629" y="1271"/>
                </a:cubicBezTo>
                <a:close/>
                <a:moveTo>
                  <a:pt x="596" y="1242"/>
                </a:moveTo>
                <a:cubicBezTo>
                  <a:pt x="595" y="1242"/>
                  <a:pt x="595" y="1242"/>
                  <a:pt x="595" y="1242"/>
                </a:cubicBezTo>
                <a:cubicBezTo>
                  <a:pt x="595" y="1242"/>
                  <a:pt x="595" y="1242"/>
                  <a:pt x="596" y="1242"/>
                </a:cubicBezTo>
                <a:close/>
                <a:moveTo>
                  <a:pt x="480" y="1250"/>
                </a:moveTo>
                <a:cubicBezTo>
                  <a:pt x="481" y="1250"/>
                  <a:pt x="481" y="1250"/>
                  <a:pt x="481" y="1250"/>
                </a:cubicBezTo>
                <a:cubicBezTo>
                  <a:pt x="481" y="1251"/>
                  <a:pt x="481" y="1251"/>
                  <a:pt x="481" y="1251"/>
                </a:cubicBezTo>
                <a:cubicBezTo>
                  <a:pt x="481" y="1251"/>
                  <a:pt x="480" y="1251"/>
                  <a:pt x="480" y="1251"/>
                </a:cubicBezTo>
                <a:lnTo>
                  <a:pt x="480" y="1250"/>
                </a:lnTo>
                <a:close/>
                <a:moveTo>
                  <a:pt x="480" y="1250"/>
                </a:moveTo>
                <a:cubicBezTo>
                  <a:pt x="480" y="1250"/>
                  <a:pt x="479" y="1249"/>
                  <a:pt x="479" y="1249"/>
                </a:cubicBezTo>
                <a:cubicBezTo>
                  <a:pt x="479" y="1249"/>
                  <a:pt x="480" y="1249"/>
                  <a:pt x="480" y="1250"/>
                </a:cubicBezTo>
                <a:close/>
                <a:moveTo>
                  <a:pt x="477" y="1245"/>
                </a:moveTo>
                <a:cubicBezTo>
                  <a:pt x="478" y="1245"/>
                  <a:pt x="478" y="1245"/>
                  <a:pt x="478" y="1245"/>
                </a:cubicBezTo>
                <a:cubicBezTo>
                  <a:pt x="478" y="1246"/>
                  <a:pt x="478" y="1246"/>
                  <a:pt x="478" y="1246"/>
                </a:cubicBezTo>
                <a:cubicBezTo>
                  <a:pt x="479" y="1246"/>
                  <a:pt x="479" y="1248"/>
                  <a:pt x="479" y="1249"/>
                </a:cubicBezTo>
                <a:cubicBezTo>
                  <a:pt x="478" y="1248"/>
                  <a:pt x="478" y="1247"/>
                  <a:pt x="477" y="1247"/>
                </a:cubicBezTo>
                <a:lnTo>
                  <a:pt x="477" y="1245"/>
                </a:lnTo>
                <a:close/>
                <a:moveTo>
                  <a:pt x="477" y="1249"/>
                </a:moveTo>
                <a:cubicBezTo>
                  <a:pt x="477" y="1249"/>
                  <a:pt x="477" y="1249"/>
                  <a:pt x="477" y="1249"/>
                </a:cubicBezTo>
                <a:cubicBezTo>
                  <a:pt x="477" y="1249"/>
                  <a:pt x="477" y="1249"/>
                  <a:pt x="477" y="1249"/>
                </a:cubicBezTo>
                <a:cubicBezTo>
                  <a:pt x="478" y="1249"/>
                  <a:pt x="478" y="1249"/>
                  <a:pt x="478" y="1249"/>
                </a:cubicBezTo>
                <a:cubicBezTo>
                  <a:pt x="478" y="1250"/>
                  <a:pt x="478" y="1250"/>
                  <a:pt x="478" y="1252"/>
                </a:cubicBezTo>
                <a:cubicBezTo>
                  <a:pt x="478" y="1251"/>
                  <a:pt x="477" y="1251"/>
                  <a:pt x="477" y="1250"/>
                </a:cubicBezTo>
                <a:cubicBezTo>
                  <a:pt x="477" y="1250"/>
                  <a:pt x="477" y="1250"/>
                  <a:pt x="477" y="1250"/>
                </a:cubicBezTo>
                <a:lnTo>
                  <a:pt x="477" y="1249"/>
                </a:lnTo>
                <a:close/>
                <a:moveTo>
                  <a:pt x="471" y="1241"/>
                </a:moveTo>
                <a:cubicBezTo>
                  <a:pt x="471" y="1242"/>
                  <a:pt x="471" y="1241"/>
                  <a:pt x="471" y="1242"/>
                </a:cubicBezTo>
                <a:cubicBezTo>
                  <a:pt x="471" y="1242"/>
                  <a:pt x="471" y="1242"/>
                  <a:pt x="471" y="1242"/>
                </a:cubicBezTo>
                <a:lnTo>
                  <a:pt x="471" y="1241"/>
                </a:lnTo>
                <a:close/>
                <a:moveTo>
                  <a:pt x="432" y="1289"/>
                </a:moveTo>
                <a:cubicBezTo>
                  <a:pt x="433" y="1289"/>
                  <a:pt x="433" y="1289"/>
                  <a:pt x="433" y="1289"/>
                </a:cubicBezTo>
                <a:cubicBezTo>
                  <a:pt x="433" y="1290"/>
                  <a:pt x="433" y="1290"/>
                  <a:pt x="433" y="1290"/>
                </a:cubicBezTo>
                <a:cubicBezTo>
                  <a:pt x="432" y="1290"/>
                  <a:pt x="432" y="1291"/>
                  <a:pt x="431" y="1291"/>
                </a:cubicBezTo>
                <a:cubicBezTo>
                  <a:pt x="430" y="1291"/>
                  <a:pt x="430" y="1291"/>
                  <a:pt x="430" y="1291"/>
                </a:cubicBezTo>
                <a:cubicBezTo>
                  <a:pt x="431" y="1290"/>
                  <a:pt x="431" y="1290"/>
                  <a:pt x="432" y="1289"/>
                </a:cubicBezTo>
                <a:close/>
                <a:moveTo>
                  <a:pt x="430" y="1295"/>
                </a:moveTo>
                <a:cubicBezTo>
                  <a:pt x="431" y="1295"/>
                  <a:pt x="431" y="1295"/>
                  <a:pt x="432" y="1295"/>
                </a:cubicBezTo>
                <a:cubicBezTo>
                  <a:pt x="433" y="1294"/>
                  <a:pt x="435" y="1289"/>
                  <a:pt x="436" y="1287"/>
                </a:cubicBezTo>
                <a:cubicBezTo>
                  <a:pt x="437" y="1287"/>
                  <a:pt x="436" y="1287"/>
                  <a:pt x="437" y="1287"/>
                </a:cubicBezTo>
                <a:cubicBezTo>
                  <a:pt x="437" y="1287"/>
                  <a:pt x="437" y="1287"/>
                  <a:pt x="437" y="1286"/>
                </a:cubicBezTo>
                <a:cubicBezTo>
                  <a:pt x="438" y="1286"/>
                  <a:pt x="437" y="1286"/>
                  <a:pt x="438" y="1287"/>
                </a:cubicBezTo>
                <a:cubicBezTo>
                  <a:pt x="439" y="1286"/>
                  <a:pt x="440" y="1283"/>
                  <a:pt x="440" y="1281"/>
                </a:cubicBezTo>
                <a:cubicBezTo>
                  <a:pt x="440" y="1281"/>
                  <a:pt x="441" y="1281"/>
                  <a:pt x="442" y="1281"/>
                </a:cubicBezTo>
                <a:cubicBezTo>
                  <a:pt x="442" y="1280"/>
                  <a:pt x="442" y="1280"/>
                  <a:pt x="442" y="1280"/>
                </a:cubicBezTo>
                <a:cubicBezTo>
                  <a:pt x="441" y="1280"/>
                  <a:pt x="440" y="1279"/>
                  <a:pt x="440" y="1279"/>
                </a:cubicBezTo>
                <a:cubicBezTo>
                  <a:pt x="440" y="1278"/>
                  <a:pt x="440" y="1278"/>
                  <a:pt x="440" y="1278"/>
                </a:cubicBezTo>
                <a:cubicBezTo>
                  <a:pt x="440" y="1278"/>
                  <a:pt x="441" y="1277"/>
                  <a:pt x="441" y="1276"/>
                </a:cubicBezTo>
                <a:cubicBezTo>
                  <a:pt x="443" y="1276"/>
                  <a:pt x="444" y="1276"/>
                  <a:pt x="445" y="1276"/>
                </a:cubicBezTo>
                <a:cubicBezTo>
                  <a:pt x="445" y="1272"/>
                  <a:pt x="444" y="1273"/>
                  <a:pt x="443" y="1270"/>
                </a:cubicBezTo>
                <a:cubicBezTo>
                  <a:pt x="443" y="1269"/>
                  <a:pt x="443" y="1267"/>
                  <a:pt x="443" y="1266"/>
                </a:cubicBezTo>
                <a:cubicBezTo>
                  <a:pt x="443" y="1264"/>
                  <a:pt x="444" y="1263"/>
                  <a:pt x="445" y="1262"/>
                </a:cubicBezTo>
                <a:cubicBezTo>
                  <a:pt x="445" y="1260"/>
                  <a:pt x="445" y="1259"/>
                  <a:pt x="446" y="1258"/>
                </a:cubicBezTo>
                <a:cubicBezTo>
                  <a:pt x="445" y="1257"/>
                  <a:pt x="445" y="1257"/>
                  <a:pt x="443" y="1257"/>
                </a:cubicBezTo>
                <a:cubicBezTo>
                  <a:pt x="444" y="1255"/>
                  <a:pt x="445" y="1255"/>
                  <a:pt x="445" y="1253"/>
                </a:cubicBezTo>
                <a:cubicBezTo>
                  <a:pt x="445" y="1252"/>
                  <a:pt x="444" y="1251"/>
                  <a:pt x="445" y="1249"/>
                </a:cubicBezTo>
                <a:cubicBezTo>
                  <a:pt x="446" y="1247"/>
                  <a:pt x="447" y="1246"/>
                  <a:pt x="448" y="1244"/>
                </a:cubicBezTo>
                <a:cubicBezTo>
                  <a:pt x="449" y="1245"/>
                  <a:pt x="449" y="1245"/>
                  <a:pt x="450" y="1245"/>
                </a:cubicBezTo>
                <a:cubicBezTo>
                  <a:pt x="453" y="1244"/>
                  <a:pt x="455" y="1241"/>
                  <a:pt x="458" y="1245"/>
                </a:cubicBezTo>
                <a:cubicBezTo>
                  <a:pt x="459" y="1245"/>
                  <a:pt x="459" y="1245"/>
                  <a:pt x="460" y="1244"/>
                </a:cubicBezTo>
                <a:cubicBezTo>
                  <a:pt x="460" y="1245"/>
                  <a:pt x="460" y="1245"/>
                  <a:pt x="460" y="1245"/>
                </a:cubicBezTo>
                <a:cubicBezTo>
                  <a:pt x="460" y="1245"/>
                  <a:pt x="460" y="1245"/>
                  <a:pt x="460" y="1247"/>
                </a:cubicBezTo>
                <a:cubicBezTo>
                  <a:pt x="460" y="1246"/>
                  <a:pt x="460" y="1246"/>
                  <a:pt x="461" y="1246"/>
                </a:cubicBezTo>
                <a:cubicBezTo>
                  <a:pt x="461" y="1246"/>
                  <a:pt x="461" y="1246"/>
                  <a:pt x="461" y="1246"/>
                </a:cubicBezTo>
                <a:cubicBezTo>
                  <a:pt x="461" y="1248"/>
                  <a:pt x="461" y="1248"/>
                  <a:pt x="460" y="1249"/>
                </a:cubicBezTo>
                <a:cubicBezTo>
                  <a:pt x="462" y="1250"/>
                  <a:pt x="463" y="1250"/>
                  <a:pt x="464" y="1251"/>
                </a:cubicBezTo>
                <a:cubicBezTo>
                  <a:pt x="465" y="1251"/>
                  <a:pt x="465" y="1250"/>
                  <a:pt x="466" y="1250"/>
                </a:cubicBezTo>
                <a:cubicBezTo>
                  <a:pt x="466" y="1251"/>
                  <a:pt x="467" y="1251"/>
                  <a:pt x="468" y="1252"/>
                </a:cubicBezTo>
                <a:cubicBezTo>
                  <a:pt x="468" y="1252"/>
                  <a:pt x="468" y="1253"/>
                  <a:pt x="468" y="1254"/>
                </a:cubicBezTo>
                <a:cubicBezTo>
                  <a:pt x="469" y="1254"/>
                  <a:pt x="470" y="1254"/>
                  <a:pt x="471" y="1254"/>
                </a:cubicBezTo>
                <a:cubicBezTo>
                  <a:pt x="471" y="1255"/>
                  <a:pt x="470" y="1256"/>
                  <a:pt x="471" y="1256"/>
                </a:cubicBezTo>
                <a:cubicBezTo>
                  <a:pt x="471" y="1256"/>
                  <a:pt x="472" y="1256"/>
                  <a:pt x="472" y="1256"/>
                </a:cubicBezTo>
                <a:cubicBezTo>
                  <a:pt x="474" y="1256"/>
                  <a:pt x="475" y="1257"/>
                  <a:pt x="476" y="1258"/>
                </a:cubicBezTo>
                <a:cubicBezTo>
                  <a:pt x="477" y="1258"/>
                  <a:pt x="478" y="1257"/>
                  <a:pt x="478" y="1256"/>
                </a:cubicBezTo>
                <a:cubicBezTo>
                  <a:pt x="478" y="1255"/>
                  <a:pt x="478" y="1254"/>
                  <a:pt x="478" y="1252"/>
                </a:cubicBezTo>
                <a:cubicBezTo>
                  <a:pt x="480" y="1252"/>
                  <a:pt x="480" y="1254"/>
                  <a:pt x="481" y="1254"/>
                </a:cubicBezTo>
                <a:cubicBezTo>
                  <a:pt x="481" y="1257"/>
                  <a:pt x="481" y="1258"/>
                  <a:pt x="481" y="1260"/>
                </a:cubicBezTo>
                <a:cubicBezTo>
                  <a:pt x="482" y="1260"/>
                  <a:pt x="482" y="1260"/>
                  <a:pt x="482" y="1260"/>
                </a:cubicBezTo>
                <a:cubicBezTo>
                  <a:pt x="483" y="1260"/>
                  <a:pt x="483" y="1261"/>
                  <a:pt x="484" y="1261"/>
                </a:cubicBezTo>
                <a:cubicBezTo>
                  <a:pt x="485" y="1262"/>
                  <a:pt x="486" y="1262"/>
                  <a:pt x="487" y="1262"/>
                </a:cubicBezTo>
                <a:cubicBezTo>
                  <a:pt x="487" y="1264"/>
                  <a:pt x="487" y="1264"/>
                  <a:pt x="487" y="1264"/>
                </a:cubicBezTo>
                <a:cubicBezTo>
                  <a:pt x="486" y="1264"/>
                  <a:pt x="486" y="1264"/>
                  <a:pt x="486" y="1264"/>
                </a:cubicBezTo>
                <a:cubicBezTo>
                  <a:pt x="486" y="1265"/>
                  <a:pt x="486" y="1264"/>
                  <a:pt x="486" y="1265"/>
                </a:cubicBezTo>
                <a:cubicBezTo>
                  <a:pt x="486" y="1266"/>
                  <a:pt x="495" y="1270"/>
                  <a:pt x="496" y="1271"/>
                </a:cubicBezTo>
                <a:cubicBezTo>
                  <a:pt x="496" y="1273"/>
                  <a:pt x="494" y="1273"/>
                  <a:pt x="494" y="1275"/>
                </a:cubicBezTo>
                <a:cubicBezTo>
                  <a:pt x="493" y="1276"/>
                  <a:pt x="493" y="1275"/>
                  <a:pt x="492" y="1276"/>
                </a:cubicBezTo>
                <a:cubicBezTo>
                  <a:pt x="489" y="1276"/>
                  <a:pt x="490" y="1278"/>
                  <a:pt x="489" y="1280"/>
                </a:cubicBezTo>
                <a:cubicBezTo>
                  <a:pt x="485" y="1281"/>
                  <a:pt x="483" y="1283"/>
                  <a:pt x="480" y="1285"/>
                </a:cubicBezTo>
                <a:cubicBezTo>
                  <a:pt x="480" y="1285"/>
                  <a:pt x="479" y="1286"/>
                  <a:pt x="479" y="1287"/>
                </a:cubicBezTo>
                <a:cubicBezTo>
                  <a:pt x="477" y="1288"/>
                  <a:pt x="475" y="1288"/>
                  <a:pt x="474" y="1289"/>
                </a:cubicBezTo>
                <a:cubicBezTo>
                  <a:pt x="472" y="1290"/>
                  <a:pt x="472" y="1292"/>
                  <a:pt x="471" y="1293"/>
                </a:cubicBezTo>
                <a:cubicBezTo>
                  <a:pt x="468" y="1296"/>
                  <a:pt x="466" y="1295"/>
                  <a:pt x="464" y="1298"/>
                </a:cubicBezTo>
                <a:cubicBezTo>
                  <a:pt x="463" y="1298"/>
                  <a:pt x="462" y="1298"/>
                  <a:pt x="462" y="1298"/>
                </a:cubicBezTo>
                <a:cubicBezTo>
                  <a:pt x="461" y="1298"/>
                  <a:pt x="461" y="1298"/>
                  <a:pt x="461" y="1298"/>
                </a:cubicBezTo>
                <a:cubicBezTo>
                  <a:pt x="461" y="1300"/>
                  <a:pt x="461" y="1300"/>
                  <a:pt x="461" y="1300"/>
                </a:cubicBezTo>
                <a:cubicBezTo>
                  <a:pt x="460" y="1300"/>
                  <a:pt x="459" y="1301"/>
                  <a:pt x="459" y="1302"/>
                </a:cubicBezTo>
                <a:cubicBezTo>
                  <a:pt x="458" y="1302"/>
                  <a:pt x="458" y="1301"/>
                  <a:pt x="457" y="1301"/>
                </a:cubicBezTo>
                <a:cubicBezTo>
                  <a:pt x="457" y="1302"/>
                  <a:pt x="457" y="1302"/>
                  <a:pt x="457" y="1302"/>
                </a:cubicBezTo>
                <a:cubicBezTo>
                  <a:pt x="456" y="1304"/>
                  <a:pt x="455" y="1303"/>
                  <a:pt x="455" y="1306"/>
                </a:cubicBezTo>
                <a:cubicBezTo>
                  <a:pt x="454" y="1305"/>
                  <a:pt x="453" y="1305"/>
                  <a:pt x="452" y="1305"/>
                </a:cubicBezTo>
                <a:cubicBezTo>
                  <a:pt x="450" y="1308"/>
                  <a:pt x="451" y="1306"/>
                  <a:pt x="448" y="1308"/>
                </a:cubicBezTo>
                <a:cubicBezTo>
                  <a:pt x="448" y="1308"/>
                  <a:pt x="447" y="1309"/>
                  <a:pt x="447" y="1309"/>
                </a:cubicBezTo>
                <a:cubicBezTo>
                  <a:pt x="446" y="1310"/>
                  <a:pt x="446" y="1309"/>
                  <a:pt x="446" y="1309"/>
                </a:cubicBezTo>
                <a:cubicBezTo>
                  <a:pt x="445" y="1308"/>
                  <a:pt x="443" y="1310"/>
                  <a:pt x="443" y="1310"/>
                </a:cubicBezTo>
                <a:cubicBezTo>
                  <a:pt x="437" y="1314"/>
                  <a:pt x="433" y="1317"/>
                  <a:pt x="427" y="1320"/>
                </a:cubicBezTo>
                <a:cubicBezTo>
                  <a:pt x="425" y="1321"/>
                  <a:pt x="424" y="1323"/>
                  <a:pt x="423" y="1324"/>
                </a:cubicBezTo>
                <a:cubicBezTo>
                  <a:pt x="422" y="1324"/>
                  <a:pt x="422" y="1324"/>
                  <a:pt x="422" y="1324"/>
                </a:cubicBezTo>
                <a:cubicBezTo>
                  <a:pt x="422" y="1324"/>
                  <a:pt x="422" y="1324"/>
                  <a:pt x="422" y="1324"/>
                </a:cubicBezTo>
                <a:cubicBezTo>
                  <a:pt x="420" y="1324"/>
                  <a:pt x="419" y="1325"/>
                  <a:pt x="417" y="1325"/>
                </a:cubicBezTo>
                <a:cubicBezTo>
                  <a:pt x="417" y="1326"/>
                  <a:pt x="417" y="1325"/>
                  <a:pt x="417" y="1326"/>
                </a:cubicBezTo>
                <a:cubicBezTo>
                  <a:pt x="417" y="1325"/>
                  <a:pt x="423" y="1317"/>
                  <a:pt x="424" y="1317"/>
                </a:cubicBezTo>
                <a:cubicBezTo>
                  <a:pt x="424" y="1314"/>
                  <a:pt x="422" y="1312"/>
                  <a:pt x="423" y="1310"/>
                </a:cubicBezTo>
                <a:cubicBezTo>
                  <a:pt x="423" y="1309"/>
                  <a:pt x="424" y="1308"/>
                  <a:pt x="425" y="1307"/>
                </a:cubicBezTo>
                <a:cubicBezTo>
                  <a:pt x="425" y="1306"/>
                  <a:pt x="424" y="1305"/>
                  <a:pt x="425" y="1304"/>
                </a:cubicBezTo>
                <a:cubicBezTo>
                  <a:pt x="425" y="1304"/>
                  <a:pt x="426" y="1304"/>
                  <a:pt x="427" y="1303"/>
                </a:cubicBezTo>
                <a:cubicBezTo>
                  <a:pt x="427" y="1303"/>
                  <a:pt x="427" y="1303"/>
                  <a:pt x="427" y="1303"/>
                </a:cubicBezTo>
                <a:cubicBezTo>
                  <a:pt x="427" y="1306"/>
                  <a:pt x="427" y="1307"/>
                  <a:pt x="425" y="1309"/>
                </a:cubicBezTo>
                <a:cubicBezTo>
                  <a:pt x="426" y="1310"/>
                  <a:pt x="426" y="1310"/>
                  <a:pt x="426" y="1310"/>
                </a:cubicBezTo>
                <a:cubicBezTo>
                  <a:pt x="426" y="1310"/>
                  <a:pt x="426" y="1310"/>
                  <a:pt x="426" y="1310"/>
                </a:cubicBezTo>
                <a:cubicBezTo>
                  <a:pt x="426" y="1310"/>
                  <a:pt x="426" y="1310"/>
                  <a:pt x="426" y="1310"/>
                </a:cubicBezTo>
                <a:cubicBezTo>
                  <a:pt x="426" y="1310"/>
                  <a:pt x="426" y="1310"/>
                  <a:pt x="426" y="1310"/>
                </a:cubicBezTo>
                <a:cubicBezTo>
                  <a:pt x="427" y="1309"/>
                  <a:pt x="428" y="1307"/>
                  <a:pt x="429" y="1306"/>
                </a:cubicBezTo>
                <a:cubicBezTo>
                  <a:pt x="429" y="1304"/>
                  <a:pt x="427" y="1303"/>
                  <a:pt x="428" y="1301"/>
                </a:cubicBezTo>
                <a:cubicBezTo>
                  <a:pt x="428" y="1300"/>
                  <a:pt x="430" y="1297"/>
                  <a:pt x="430" y="1295"/>
                </a:cubicBezTo>
                <a:close/>
                <a:moveTo>
                  <a:pt x="442" y="1329"/>
                </a:moveTo>
                <a:cubicBezTo>
                  <a:pt x="442" y="1330"/>
                  <a:pt x="442" y="1330"/>
                  <a:pt x="442" y="1330"/>
                </a:cubicBezTo>
                <a:cubicBezTo>
                  <a:pt x="441" y="1330"/>
                  <a:pt x="441" y="1330"/>
                  <a:pt x="441" y="1330"/>
                </a:cubicBezTo>
                <a:cubicBezTo>
                  <a:pt x="441" y="1329"/>
                  <a:pt x="441" y="1329"/>
                  <a:pt x="441" y="1329"/>
                </a:cubicBezTo>
                <a:lnTo>
                  <a:pt x="442" y="1329"/>
                </a:lnTo>
                <a:close/>
                <a:moveTo>
                  <a:pt x="365" y="1304"/>
                </a:moveTo>
                <a:cubicBezTo>
                  <a:pt x="366" y="1303"/>
                  <a:pt x="369" y="1300"/>
                  <a:pt x="369" y="1300"/>
                </a:cubicBezTo>
                <a:cubicBezTo>
                  <a:pt x="370" y="1299"/>
                  <a:pt x="372" y="1300"/>
                  <a:pt x="372" y="1300"/>
                </a:cubicBezTo>
                <a:cubicBezTo>
                  <a:pt x="372" y="1300"/>
                  <a:pt x="372" y="1299"/>
                  <a:pt x="372" y="1299"/>
                </a:cubicBezTo>
                <a:cubicBezTo>
                  <a:pt x="373" y="1298"/>
                  <a:pt x="374" y="1298"/>
                  <a:pt x="375" y="1298"/>
                </a:cubicBezTo>
                <a:cubicBezTo>
                  <a:pt x="376" y="1297"/>
                  <a:pt x="377" y="1295"/>
                  <a:pt x="378" y="1294"/>
                </a:cubicBezTo>
                <a:cubicBezTo>
                  <a:pt x="379" y="1294"/>
                  <a:pt x="380" y="1294"/>
                  <a:pt x="380" y="1293"/>
                </a:cubicBezTo>
                <a:cubicBezTo>
                  <a:pt x="381" y="1292"/>
                  <a:pt x="383" y="1291"/>
                  <a:pt x="384" y="1290"/>
                </a:cubicBezTo>
                <a:cubicBezTo>
                  <a:pt x="384" y="1290"/>
                  <a:pt x="385" y="1291"/>
                  <a:pt x="386" y="1290"/>
                </a:cubicBezTo>
                <a:cubicBezTo>
                  <a:pt x="386" y="1289"/>
                  <a:pt x="387" y="1288"/>
                  <a:pt x="387" y="1288"/>
                </a:cubicBezTo>
                <a:cubicBezTo>
                  <a:pt x="388" y="1287"/>
                  <a:pt x="390" y="1287"/>
                  <a:pt x="391" y="1287"/>
                </a:cubicBezTo>
                <a:cubicBezTo>
                  <a:pt x="391" y="1286"/>
                  <a:pt x="391" y="1285"/>
                  <a:pt x="392" y="1285"/>
                </a:cubicBezTo>
                <a:cubicBezTo>
                  <a:pt x="393" y="1285"/>
                  <a:pt x="393" y="1285"/>
                  <a:pt x="393" y="1285"/>
                </a:cubicBezTo>
                <a:cubicBezTo>
                  <a:pt x="394" y="1284"/>
                  <a:pt x="395" y="1283"/>
                  <a:pt x="396" y="1282"/>
                </a:cubicBezTo>
                <a:cubicBezTo>
                  <a:pt x="397" y="1282"/>
                  <a:pt x="397" y="1281"/>
                  <a:pt x="398" y="1281"/>
                </a:cubicBezTo>
                <a:cubicBezTo>
                  <a:pt x="400" y="1280"/>
                  <a:pt x="401" y="1278"/>
                  <a:pt x="403" y="1277"/>
                </a:cubicBezTo>
                <a:cubicBezTo>
                  <a:pt x="404" y="1276"/>
                  <a:pt x="406" y="1276"/>
                  <a:pt x="407" y="1275"/>
                </a:cubicBezTo>
                <a:cubicBezTo>
                  <a:pt x="407" y="1275"/>
                  <a:pt x="408" y="1274"/>
                  <a:pt x="409" y="1273"/>
                </a:cubicBezTo>
                <a:cubicBezTo>
                  <a:pt x="410" y="1272"/>
                  <a:pt x="413" y="1271"/>
                  <a:pt x="414" y="1270"/>
                </a:cubicBezTo>
                <a:cubicBezTo>
                  <a:pt x="415" y="1269"/>
                  <a:pt x="415" y="1269"/>
                  <a:pt x="415" y="1268"/>
                </a:cubicBezTo>
                <a:cubicBezTo>
                  <a:pt x="417" y="1267"/>
                  <a:pt x="418" y="1267"/>
                  <a:pt x="419" y="1266"/>
                </a:cubicBezTo>
                <a:cubicBezTo>
                  <a:pt x="421" y="1265"/>
                  <a:pt x="422" y="1263"/>
                  <a:pt x="424" y="1262"/>
                </a:cubicBezTo>
                <a:cubicBezTo>
                  <a:pt x="425" y="1261"/>
                  <a:pt x="427" y="1261"/>
                  <a:pt x="428" y="1260"/>
                </a:cubicBezTo>
                <a:cubicBezTo>
                  <a:pt x="429" y="1260"/>
                  <a:pt x="429" y="1260"/>
                  <a:pt x="429" y="1260"/>
                </a:cubicBezTo>
                <a:cubicBezTo>
                  <a:pt x="428" y="1264"/>
                  <a:pt x="425" y="1266"/>
                  <a:pt x="423" y="1269"/>
                </a:cubicBezTo>
                <a:cubicBezTo>
                  <a:pt x="422" y="1270"/>
                  <a:pt x="423" y="1270"/>
                  <a:pt x="423" y="1271"/>
                </a:cubicBezTo>
                <a:cubicBezTo>
                  <a:pt x="422" y="1271"/>
                  <a:pt x="421" y="1271"/>
                  <a:pt x="421" y="1271"/>
                </a:cubicBezTo>
                <a:cubicBezTo>
                  <a:pt x="420" y="1272"/>
                  <a:pt x="420" y="1272"/>
                  <a:pt x="420" y="1274"/>
                </a:cubicBezTo>
                <a:cubicBezTo>
                  <a:pt x="419" y="1274"/>
                  <a:pt x="419" y="1274"/>
                  <a:pt x="419" y="1274"/>
                </a:cubicBezTo>
                <a:cubicBezTo>
                  <a:pt x="418" y="1275"/>
                  <a:pt x="418" y="1275"/>
                  <a:pt x="417" y="1276"/>
                </a:cubicBezTo>
                <a:cubicBezTo>
                  <a:pt x="417" y="1277"/>
                  <a:pt x="417" y="1277"/>
                  <a:pt x="418" y="1278"/>
                </a:cubicBezTo>
                <a:cubicBezTo>
                  <a:pt x="417" y="1279"/>
                  <a:pt x="416" y="1279"/>
                  <a:pt x="414" y="1279"/>
                </a:cubicBezTo>
                <a:cubicBezTo>
                  <a:pt x="413" y="1280"/>
                  <a:pt x="413" y="1281"/>
                  <a:pt x="412" y="1282"/>
                </a:cubicBezTo>
                <a:cubicBezTo>
                  <a:pt x="412" y="1282"/>
                  <a:pt x="412" y="1282"/>
                  <a:pt x="412" y="1282"/>
                </a:cubicBezTo>
                <a:cubicBezTo>
                  <a:pt x="409" y="1283"/>
                  <a:pt x="411" y="1284"/>
                  <a:pt x="410" y="1286"/>
                </a:cubicBezTo>
                <a:cubicBezTo>
                  <a:pt x="409" y="1286"/>
                  <a:pt x="408" y="1286"/>
                  <a:pt x="407" y="1287"/>
                </a:cubicBezTo>
                <a:cubicBezTo>
                  <a:pt x="407" y="1287"/>
                  <a:pt x="406" y="1289"/>
                  <a:pt x="406" y="1289"/>
                </a:cubicBezTo>
                <a:cubicBezTo>
                  <a:pt x="406" y="1290"/>
                  <a:pt x="405" y="1289"/>
                  <a:pt x="405" y="1290"/>
                </a:cubicBezTo>
                <a:cubicBezTo>
                  <a:pt x="404" y="1291"/>
                  <a:pt x="404" y="1292"/>
                  <a:pt x="405" y="1293"/>
                </a:cubicBezTo>
                <a:cubicBezTo>
                  <a:pt x="404" y="1293"/>
                  <a:pt x="404" y="1293"/>
                  <a:pt x="403" y="1293"/>
                </a:cubicBezTo>
                <a:cubicBezTo>
                  <a:pt x="403" y="1294"/>
                  <a:pt x="402" y="1293"/>
                  <a:pt x="401" y="1294"/>
                </a:cubicBezTo>
                <a:cubicBezTo>
                  <a:pt x="400" y="1295"/>
                  <a:pt x="399" y="1298"/>
                  <a:pt x="398" y="1299"/>
                </a:cubicBezTo>
                <a:cubicBezTo>
                  <a:pt x="396" y="1301"/>
                  <a:pt x="395" y="1299"/>
                  <a:pt x="394" y="1303"/>
                </a:cubicBezTo>
                <a:cubicBezTo>
                  <a:pt x="394" y="1303"/>
                  <a:pt x="394" y="1303"/>
                  <a:pt x="394" y="1302"/>
                </a:cubicBezTo>
                <a:cubicBezTo>
                  <a:pt x="393" y="1303"/>
                  <a:pt x="393" y="1302"/>
                  <a:pt x="393" y="1303"/>
                </a:cubicBezTo>
                <a:cubicBezTo>
                  <a:pt x="392" y="1303"/>
                  <a:pt x="392" y="1303"/>
                  <a:pt x="392" y="1303"/>
                </a:cubicBezTo>
                <a:cubicBezTo>
                  <a:pt x="391" y="1304"/>
                  <a:pt x="391" y="1305"/>
                  <a:pt x="391" y="1305"/>
                </a:cubicBezTo>
                <a:cubicBezTo>
                  <a:pt x="393" y="1305"/>
                  <a:pt x="393" y="1305"/>
                  <a:pt x="394" y="1305"/>
                </a:cubicBezTo>
                <a:cubicBezTo>
                  <a:pt x="395" y="1305"/>
                  <a:pt x="394" y="1305"/>
                  <a:pt x="395" y="1305"/>
                </a:cubicBezTo>
                <a:cubicBezTo>
                  <a:pt x="395" y="1308"/>
                  <a:pt x="393" y="1308"/>
                  <a:pt x="392" y="1310"/>
                </a:cubicBezTo>
                <a:cubicBezTo>
                  <a:pt x="390" y="1311"/>
                  <a:pt x="389" y="1311"/>
                  <a:pt x="388" y="1310"/>
                </a:cubicBezTo>
                <a:cubicBezTo>
                  <a:pt x="387" y="1310"/>
                  <a:pt x="387" y="1310"/>
                  <a:pt x="387" y="1309"/>
                </a:cubicBezTo>
                <a:cubicBezTo>
                  <a:pt x="386" y="1309"/>
                  <a:pt x="386" y="1308"/>
                  <a:pt x="387" y="1307"/>
                </a:cubicBezTo>
                <a:cubicBezTo>
                  <a:pt x="387" y="1307"/>
                  <a:pt x="388" y="1307"/>
                  <a:pt x="389" y="1307"/>
                </a:cubicBezTo>
                <a:cubicBezTo>
                  <a:pt x="389" y="1308"/>
                  <a:pt x="389" y="1309"/>
                  <a:pt x="389" y="1310"/>
                </a:cubicBezTo>
                <a:cubicBezTo>
                  <a:pt x="390" y="1310"/>
                  <a:pt x="390" y="1310"/>
                  <a:pt x="390" y="1310"/>
                </a:cubicBezTo>
                <a:cubicBezTo>
                  <a:pt x="391" y="1308"/>
                  <a:pt x="392" y="1308"/>
                  <a:pt x="390" y="1307"/>
                </a:cubicBezTo>
                <a:cubicBezTo>
                  <a:pt x="390" y="1305"/>
                  <a:pt x="390" y="1304"/>
                  <a:pt x="391" y="1303"/>
                </a:cubicBezTo>
                <a:cubicBezTo>
                  <a:pt x="391" y="1303"/>
                  <a:pt x="391" y="1303"/>
                  <a:pt x="392" y="1302"/>
                </a:cubicBezTo>
                <a:cubicBezTo>
                  <a:pt x="391" y="1302"/>
                  <a:pt x="391" y="1302"/>
                  <a:pt x="391" y="1302"/>
                </a:cubicBezTo>
                <a:cubicBezTo>
                  <a:pt x="390" y="1302"/>
                  <a:pt x="390" y="1304"/>
                  <a:pt x="388" y="1302"/>
                </a:cubicBezTo>
                <a:cubicBezTo>
                  <a:pt x="387" y="1303"/>
                  <a:pt x="387" y="1304"/>
                  <a:pt x="388" y="1305"/>
                </a:cubicBezTo>
                <a:cubicBezTo>
                  <a:pt x="384" y="1305"/>
                  <a:pt x="384" y="1304"/>
                  <a:pt x="383" y="1302"/>
                </a:cubicBezTo>
                <a:cubicBezTo>
                  <a:pt x="380" y="1302"/>
                  <a:pt x="379" y="1303"/>
                  <a:pt x="378" y="1304"/>
                </a:cubicBezTo>
                <a:cubicBezTo>
                  <a:pt x="377" y="1304"/>
                  <a:pt x="377" y="1303"/>
                  <a:pt x="377" y="1303"/>
                </a:cubicBezTo>
                <a:cubicBezTo>
                  <a:pt x="377" y="1304"/>
                  <a:pt x="377" y="1304"/>
                  <a:pt x="376" y="1305"/>
                </a:cubicBezTo>
                <a:cubicBezTo>
                  <a:pt x="375" y="1305"/>
                  <a:pt x="374" y="1304"/>
                  <a:pt x="373" y="1305"/>
                </a:cubicBezTo>
                <a:cubicBezTo>
                  <a:pt x="370" y="1305"/>
                  <a:pt x="368" y="1307"/>
                  <a:pt x="366" y="1309"/>
                </a:cubicBezTo>
                <a:cubicBezTo>
                  <a:pt x="365" y="1308"/>
                  <a:pt x="365" y="1308"/>
                  <a:pt x="365" y="1307"/>
                </a:cubicBezTo>
                <a:cubicBezTo>
                  <a:pt x="362" y="1306"/>
                  <a:pt x="361" y="1309"/>
                  <a:pt x="359" y="1310"/>
                </a:cubicBezTo>
                <a:cubicBezTo>
                  <a:pt x="359" y="1310"/>
                  <a:pt x="358" y="1310"/>
                  <a:pt x="358" y="1310"/>
                </a:cubicBezTo>
                <a:cubicBezTo>
                  <a:pt x="357" y="1310"/>
                  <a:pt x="357" y="1310"/>
                  <a:pt x="357" y="1310"/>
                </a:cubicBezTo>
                <a:cubicBezTo>
                  <a:pt x="359" y="1307"/>
                  <a:pt x="362" y="1306"/>
                  <a:pt x="365" y="1304"/>
                </a:cubicBezTo>
                <a:close/>
                <a:moveTo>
                  <a:pt x="400" y="1330"/>
                </a:moveTo>
                <a:cubicBezTo>
                  <a:pt x="400" y="1331"/>
                  <a:pt x="400" y="1332"/>
                  <a:pt x="399" y="1333"/>
                </a:cubicBezTo>
                <a:cubicBezTo>
                  <a:pt x="399" y="1333"/>
                  <a:pt x="399" y="1333"/>
                  <a:pt x="398" y="1334"/>
                </a:cubicBezTo>
                <a:cubicBezTo>
                  <a:pt x="398" y="1333"/>
                  <a:pt x="397" y="1331"/>
                  <a:pt x="397" y="1331"/>
                </a:cubicBezTo>
                <a:cubicBezTo>
                  <a:pt x="398" y="1330"/>
                  <a:pt x="398" y="1330"/>
                  <a:pt x="399" y="1330"/>
                </a:cubicBezTo>
                <a:cubicBezTo>
                  <a:pt x="399" y="1329"/>
                  <a:pt x="399" y="1330"/>
                  <a:pt x="399" y="1329"/>
                </a:cubicBezTo>
                <a:cubicBezTo>
                  <a:pt x="400" y="1330"/>
                  <a:pt x="399" y="1329"/>
                  <a:pt x="400" y="1330"/>
                </a:cubicBezTo>
                <a:close/>
                <a:moveTo>
                  <a:pt x="378" y="1364"/>
                </a:moveTo>
                <a:cubicBezTo>
                  <a:pt x="377" y="1364"/>
                  <a:pt x="377" y="1365"/>
                  <a:pt x="377" y="1365"/>
                </a:cubicBezTo>
                <a:cubicBezTo>
                  <a:pt x="378" y="1365"/>
                  <a:pt x="378" y="1365"/>
                  <a:pt x="379" y="1365"/>
                </a:cubicBezTo>
                <a:cubicBezTo>
                  <a:pt x="378" y="1368"/>
                  <a:pt x="375" y="1368"/>
                  <a:pt x="374" y="1371"/>
                </a:cubicBezTo>
                <a:cubicBezTo>
                  <a:pt x="374" y="1371"/>
                  <a:pt x="374" y="1372"/>
                  <a:pt x="374" y="1373"/>
                </a:cubicBezTo>
                <a:cubicBezTo>
                  <a:pt x="373" y="1374"/>
                  <a:pt x="372" y="1373"/>
                  <a:pt x="370" y="1374"/>
                </a:cubicBezTo>
                <a:cubicBezTo>
                  <a:pt x="370" y="1374"/>
                  <a:pt x="362" y="1380"/>
                  <a:pt x="362" y="1380"/>
                </a:cubicBezTo>
                <a:cubicBezTo>
                  <a:pt x="362" y="1380"/>
                  <a:pt x="362" y="1380"/>
                  <a:pt x="362" y="1380"/>
                </a:cubicBezTo>
                <a:cubicBezTo>
                  <a:pt x="362" y="1380"/>
                  <a:pt x="362" y="1380"/>
                  <a:pt x="362" y="1380"/>
                </a:cubicBezTo>
                <a:cubicBezTo>
                  <a:pt x="362" y="1377"/>
                  <a:pt x="363" y="1378"/>
                  <a:pt x="364" y="1377"/>
                </a:cubicBezTo>
                <a:cubicBezTo>
                  <a:pt x="365" y="1377"/>
                  <a:pt x="367" y="1371"/>
                  <a:pt x="368" y="1369"/>
                </a:cubicBezTo>
                <a:cubicBezTo>
                  <a:pt x="369" y="1369"/>
                  <a:pt x="369" y="1369"/>
                  <a:pt x="369" y="1369"/>
                </a:cubicBezTo>
                <a:cubicBezTo>
                  <a:pt x="369" y="1370"/>
                  <a:pt x="369" y="1370"/>
                  <a:pt x="369" y="1371"/>
                </a:cubicBezTo>
                <a:cubicBezTo>
                  <a:pt x="369" y="1371"/>
                  <a:pt x="369" y="1372"/>
                  <a:pt x="369" y="1372"/>
                </a:cubicBezTo>
                <a:cubicBezTo>
                  <a:pt x="369" y="1373"/>
                  <a:pt x="369" y="1373"/>
                  <a:pt x="369" y="1373"/>
                </a:cubicBezTo>
                <a:cubicBezTo>
                  <a:pt x="372" y="1372"/>
                  <a:pt x="372" y="1370"/>
                  <a:pt x="375" y="1368"/>
                </a:cubicBezTo>
                <a:cubicBezTo>
                  <a:pt x="375" y="1366"/>
                  <a:pt x="375" y="1366"/>
                  <a:pt x="375" y="1364"/>
                </a:cubicBezTo>
                <a:cubicBezTo>
                  <a:pt x="378" y="1363"/>
                  <a:pt x="377" y="1362"/>
                  <a:pt x="378" y="1360"/>
                </a:cubicBezTo>
                <a:cubicBezTo>
                  <a:pt x="378" y="1360"/>
                  <a:pt x="378" y="1360"/>
                  <a:pt x="379" y="1360"/>
                </a:cubicBezTo>
                <a:cubicBezTo>
                  <a:pt x="379" y="1361"/>
                  <a:pt x="379" y="1362"/>
                  <a:pt x="381" y="1362"/>
                </a:cubicBezTo>
                <a:cubicBezTo>
                  <a:pt x="381" y="1363"/>
                  <a:pt x="381" y="1362"/>
                  <a:pt x="381" y="1363"/>
                </a:cubicBezTo>
                <a:cubicBezTo>
                  <a:pt x="382" y="1362"/>
                  <a:pt x="382" y="1362"/>
                  <a:pt x="382" y="1362"/>
                </a:cubicBezTo>
                <a:cubicBezTo>
                  <a:pt x="382" y="1360"/>
                  <a:pt x="382" y="1360"/>
                  <a:pt x="382" y="1360"/>
                </a:cubicBezTo>
                <a:cubicBezTo>
                  <a:pt x="383" y="1360"/>
                  <a:pt x="383" y="1360"/>
                  <a:pt x="383" y="1360"/>
                </a:cubicBezTo>
                <a:cubicBezTo>
                  <a:pt x="384" y="1361"/>
                  <a:pt x="383" y="1361"/>
                  <a:pt x="384" y="1361"/>
                </a:cubicBezTo>
                <a:cubicBezTo>
                  <a:pt x="383" y="1364"/>
                  <a:pt x="382" y="1364"/>
                  <a:pt x="381" y="1365"/>
                </a:cubicBezTo>
                <a:cubicBezTo>
                  <a:pt x="379" y="1365"/>
                  <a:pt x="379" y="1365"/>
                  <a:pt x="379" y="1365"/>
                </a:cubicBezTo>
                <a:cubicBezTo>
                  <a:pt x="379" y="1365"/>
                  <a:pt x="379" y="1364"/>
                  <a:pt x="379" y="1363"/>
                </a:cubicBezTo>
                <a:cubicBezTo>
                  <a:pt x="378" y="1364"/>
                  <a:pt x="378" y="1364"/>
                  <a:pt x="378" y="1364"/>
                </a:cubicBezTo>
                <a:close/>
                <a:moveTo>
                  <a:pt x="356" y="1358"/>
                </a:moveTo>
                <a:cubicBezTo>
                  <a:pt x="356" y="1359"/>
                  <a:pt x="356" y="1359"/>
                  <a:pt x="356" y="1359"/>
                </a:cubicBezTo>
                <a:cubicBezTo>
                  <a:pt x="355" y="1359"/>
                  <a:pt x="354" y="1359"/>
                  <a:pt x="353" y="1359"/>
                </a:cubicBezTo>
                <a:cubicBezTo>
                  <a:pt x="352" y="1361"/>
                  <a:pt x="351" y="1362"/>
                  <a:pt x="349" y="1363"/>
                </a:cubicBezTo>
                <a:cubicBezTo>
                  <a:pt x="349" y="1364"/>
                  <a:pt x="349" y="1364"/>
                  <a:pt x="349" y="1364"/>
                </a:cubicBezTo>
                <a:cubicBezTo>
                  <a:pt x="349" y="1365"/>
                  <a:pt x="348" y="1365"/>
                  <a:pt x="348" y="1365"/>
                </a:cubicBezTo>
                <a:cubicBezTo>
                  <a:pt x="347" y="1365"/>
                  <a:pt x="347" y="1365"/>
                  <a:pt x="347" y="1365"/>
                </a:cubicBezTo>
                <a:cubicBezTo>
                  <a:pt x="347" y="1364"/>
                  <a:pt x="347" y="1363"/>
                  <a:pt x="348" y="1363"/>
                </a:cubicBezTo>
                <a:cubicBezTo>
                  <a:pt x="348" y="1360"/>
                  <a:pt x="348" y="1360"/>
                  <a:pt x="348" y="1360"/>
                </a:cubicBezTo>
                <a:cubicBezTo>
                  <a:pt x="348" y="1361"/>
                  <a:pt x="348" y="1361"/>
                  <a:pt x="349" y="1361"/>
                </a:cubicBezTo>
                <a:cubicBezTo>
                  <a:pt x="349" y="1360"/>
                  <a:pt x="349" y="1359"/>
                  <a:pt x="349" y="1358"/>
                </a:cubicBezTo>
                <a:cubicBezTo>
                  <a:pt x="349" y="1359"/>
                  <a:pt x="349" y="1359"/>
                  <a:pt x="350" y="1359"/>
                </a:cubicBezTo>
                <a:cubicBezTo>
                  <a:pt x="351" y="1359"/>
                  <a:pt x="351" y="1359"/>
                  <a:pt x="351" y="1358"/>
                </a:cubicBezTo>
                <a:cubicBezTo>
                  <a:pt x="351" y="1355"/>
                  <a:pt x="351" y="1355"/>
                  <a:pt x="351" y="1355"/>
                </a:cubicBezTo>
                <a:cubicBezTo>
                  <a:pt x="350" y="1355"/>
                  <a:pt x="350" y="1355"/>
                  <a:pt x="350" y="1355"/>
                </a:cubicBezTo>
                <a:cubicBezTo>
                  <a:pt x="350" y="1355"/>
                  <a:pt x="350" y="1355"/>
                  <a:pt x="350" y="1355"/>
                </a:cubicBezTo>
                <a:cubicBezTo>
                  <a:pt x="350" y="1354"/>
                  <a:pt x="350" y="1354"/>
                  <a:pt x="350" y="1354"/>
                </a:cubicBezTo>
                <a:cubicBezTo>
                  <a:pt x="351" y="1354"/>
                  <a:pt x="353" y="1355"/>
                  <a:pt x="354" y="1356"/>
                </a:cubicBezTo>
                <a:cubicBezTo>
                  <a:pt x="356" y="1355"/>
                  <a:pt x="356" y="1352"/>
                  <a:pt x="357" y="1350"/>
                </a:cubicBezTo>
                <a:cubicBezTo>
                  <a:pt x="358" y="1350"/>
                  <a:pt x="359" y="1350"/>
                  <a:pt x="361" y="1350"/>
                </a:cubicBezTo>
                <a:cubicBezTo>
                  <a:pt x="361" y="1346"/>
                  <a:pt x="362" y="1347"/>
                  <a:pt x="363" y="1345"/>
                </a:cubicBezTo>
                <a:cubicBezTo>
                  <a:pt x="363" y="1342"/>
                  <a:pt x="363" y="1342"/>
                  <a:pt x="363" y="1342"/>
                </a:cubicBezTo>
                <a:cubicBezTo>
                  <a:pt x="363" y="1342"/>
                  <a:pt x="364" y="1340"/>
                  <a:pt x="364" y="1340"/>
                </a:cubicBezTo>
                <a:cubicBezTo>
                  <a:pt x="364" y="1340"/>
                  <a:pt x="364" y="1340"/>
                  <a:pt x="364" y="1340"/>
                </a:cubicBezTo>
                <a:cubicBezTo>
                  <a:pt x="364" y="1339"/>
                  <a:pt x="364" y="1339"/>
                  <a:pt x="364" y="1339"/>
                </a:cubicBezTo>
                <a:cubicBezTo>
                  <a:pt x="362" y="1339"/>
                  <a:pt x="362" y="1339"/>
                  <a:pt x="362" y="1339"/>
                </a:cubicBezTo>
                <a:cubicBezTo>
                  <a:pt x="362" y="1337"/>
                  <a:pt x="363" y="1337"/>
                  <a:pt x="363" y="1335"/>
                </a:cubicBezTo>
                <a:cubicBezTo>
                  <a:pt x="363" y="1335"/>
                  <a:pt x="363" y="1335"/>
                  <a:pt x="363" y="1335"/>
                </a:cubicBezTo>
                <a:cubicBezTo>
                  <a:pt x="363" y="1335"/>
                  <a:pt x="363" y="1335"/>
                  <a:pt x="363" y="1335"/>
                </a:cubicBezTo>
                <a:cubicBezTo>
                  <a:pt x="364" y="1335"/>
                  <a:pt x="364" y="1335"/>
                  <a:pt x="365" y="1335"/>
                </a:cubicBezTo>
                <a:cubicBezTo>
                  <a:pt x="365" y="1336"/>
                  <a:pt x="366" y="1336"/>
                  <a:pt x="366" y="1337"/>
                </a:cubicBezTo>
                <a:cubicBezTo>
                  <a:pt x="369" y="1337"/>
                  <a:pt x="372" y="1333"/>
                  <a:pt x="375" y="1332"/>
                </a:cubicBezTo>
                <a:cubicBezTo>
                  <a:pt x="376" y="1332"/>
                  <a:pt x="376" y="1332"/>
                  <a:pt x="378" y="1332"/>
                </a:cubicBezTo>
                <a:cubicBezTo>
                  <a:pt x="378" y="1333"/>
                  <a:pt x="378" y="1333"/>
                  <a:pt x="378" y="1333"/>
                </a:cubicBezTo>
                <a:cubicBezTo>
                  <a:pt x="376" y="1334"/>
                  <a:pt x="375" y="1335"/>
                  <a:pt x="374" y="1336"/>
                </a:cubicBezTo>
                <a:cubicBezTo>
                  <a:pt x="374" y="1336"/>
                  <a:pt x="374" y="1336"/>
                  <a:pt x="374" y="1337"/>
                </a:cubicBezTo>
                <a:cubicBezTo>
                  <a:pt x="374" y="1339"/>
                  <a:pt x="374" y="1339"/>
                  <a:pt x="372" y="1340"/>
                </a:cubicBezTo>
                <a:cubicBezTo>
                  <a:pt x="372" y="1340"/>
                  <a:pt x="372" y="1339"/>
                  <a:pt x="371" y="1339"/>
                </a:cubicBezTo>
                <a:cubicBezTo>
                  <a:pt x="370" y="1342"/>
                  <a:pt x="368" y="1344"/>
                  <a:pt x="367" y="1347"/>
                </a:cubicBezTo>
                <a:cubicBezTo>
                  <a:pt x="366" y="1347"/>
                  <a:pt x="365" y="1348"/>
                  <a:pt x="364" y="1348"/>
                </a:cubicBezTo>
                <a:cubicBezTo>
                  <a:pt x="363" y="1349"/>
                  <a:pt x="363" y="1350"/>
                  <a:pt x="362" y="1351"/>
                </a:cubicBezTo>
                <a:cubicBezTo>
                  <a:pt x="362" y="1351"/>
                  <a:pt x="361" y="1351"/>
                  <a:pt x="361" y="1352"/>
                </a:cubicBezTo>
                <a:cubicBezTo>
                  <a:pt x="360" y="1352"/>
                  <a:pt x="360" y="1353"/>
                  <a:pt x="360" y="1354"/>
                </a:cubicBezTo>
                <a:cubicBezTo>
                  <a:pt x="360" y="1354"/>
                  <a:pt x="356" y="1358"/>
                  <a:pt x="356" y="1358"/>
                </a:cubicBezTo>
                <a:close/>
                <a:moveTo>
                  <a:pt x="358" y="1382"/>
                </a:moveTo>
                <a:cubicBezTo>
                  <a:pt x="358" y="1383"/>
                  <a:pt x="358" y="1383"/>
                  <a:pt x="358" y="1383"/>
                </a:cubicBezTo>
                <a:cubicBezTo>
                  <a:pt x="357" y="1383"/>
                  <a:pt x="357" y="1383"/>
                  <a:pt x="357" y="1383"/>
                </a:cubicBezTo>
                <a:cubicBezTo>
                  <a:pt x="357" y="1383"/>
                  <a:pt x="357" y="1383"/>
                  <a:pt x="357" y="1382"/>
                </a:cubicBezTo>
                <a:cubicBezTo>
                  <a:pt x="357" y="1382"/>
                  <a:pt x="357" y="1382"/>
                  <a:pt x="357" y="1382"/>
                </a:cubicBezTo>
                <a:lnTo>
                  <a:pt x="358" y="1382"/>
                </a:lnTo>
                <a:close/>
                <a:moveTo>
                  <a:pt x="356" y="1385"/>
                </a:moveTo>
                <a:cubicBezTo>
                  <a:pt x="356" y="1386"/>
                  <a:pt x="356" y="1386"/>
                  <a:pt x="356" y="1387"/>
                </a:cubicBezTo>
                <a:cubicBezTo>
                  <a:pt x="356" y="1387"/>
                  <a:pt x="356" y="1387"/>
                  <a:pt x="356" y="1387"/>
                </a:cubicBezTo>
                <a:cubicBezTo>
                  <a:pt x="355" y="1387"/>
                  <a:pt x="355" y="1387"/>
                  <a:pt x="354" y="1386"/>
                </a:cubicBezTo>
                <a:cubicBezTo>
                  <a:pt x="354" y="1385"/>
                  <a:pt x="354" y="1385"/>
                  <a:pt x="354" y="1385"/>
                </a:cubicBezTo>
                <a:cubicBezTo>
                  <a:pt x="355" y="1385"/>
                  <a:pt x="355" y="1385"/>
                  <a:pt x="356" y="1385"/>
                </a:cubicBezTo>
                <a:cubicBezTo>
                  <a:pt x="356" y="1385"/>
                  <a:pt x="356" y="1385"/>
                  <a:pt x="356" y="1385"/>
                </a:cubicBezTo>
                <a:close/>
                <a:moveTo>
                  <a:pt x="362" y="1321"/>
                </a:moveTo>
                <a:cubicBezTo>
                  <a:pt x="362" y="1321"/>
                  <a:pt x="362" y="1321"/>
                  <a:pt x="362" y="1321"/>
                </a:cubicBezTo>
                <a:cubicBezTo>
                  <a:pt x="362" y="1322"/>
                  <a:pt x="361" y="1323"/>
                  <a:pt x="361" y="1323"/>
                </a:cubicBezTo>
                <a:cubicBezTo>
                  <a:pt x="360" y="1323"/>
                  <a:pt x="360" y="1323"/>
                  <a:pt x="360" y="1323"/>
                </a:cubicBezTo>
                <a:cubicBezTo>
                  <a:pt x="360" y="1322"/>
                  <a:pt x="361" y="1322"/>
                  <a:pt x="362" y="1321"/>
                </a:cubicBezTo>
                <a:close/>
                <a:moveTo>
                  <a:pt x="361" y="1319"/>
                </a:moveTo>
                <a:cubicBezTo>
                  <a:pt x="362" y="1318"/>
                  <a:pt x="362" y="1316"/>
                  <a:pt x="363" y="1315"/>
                </a:cubicBezTo>
                <a:cubicBezTo>
                  <a:pt x="363" y="1315"/>
                  <a:pt x="363" y="1315"/>
                  <a:pt x="363" y="1315"/>
                </a:cubicBezTo>
                <a:cubicBezTo>
                  <a:pt x="364" y="1315"/>
                  <a:pt x="364" y="1315"/>
                  <a:pt x="364" y="1315"/>
                </a:cubicBezTo>
                <a:cubicBezTo>
                  <a:pt x="364" y="1317"/>
                  <a:pt x="363" y="1317"/>
                  <a:pt x="362" y="1317"/>
                </a:cubicBezTo>
                <a:cubicBezTo>
                  <a:pt x="362" y="1319"/>
                  <a:pt x="362" y="1319"/>
                  <a:pt x="362" y="1319"/>
                </a:cubicBezTo>
                <a:cubicBezTo>
                  <a:pt x="361" y="1319"/>
                  <a:pt x="362" y="1319"/>
                  <a:pt x="361" y="1319"/>
                </a:cubicBezTo>
                <a:close/>
                <a:moveTo>
                  <a:pt x="367" y="1315"/>
                </a:moveTo>
                <a:cubicBezTo>
                  <a:pt x="367" y="1314"/>
                  <a:pt x="368" y="1314"/>
                  <a:pt x="369" y="1313"/>
                </a:cubicBezTo>
                <a:cubicBezTo>
                  <a:pt x="369" y="1313"/>
                  <a:pt x="369" y="1313"/>
                  <a:pt x="369" y="1313"/>
                </a:cubicBezTo>
                <a:cubicBezTo>
                  <a:pt x="369" y="1314"/>
                  <a:pt x="368" y="1315"/>
                  <a:pt x="368" y="1315"/>
                </a:cubicBezTo>
                <a:cubicBezTo>
                  <a:pt x="368" y="1315"/>
                  <a:pt x="367" y="1315"/>
                  <a:pt x="367" y="1315"/>
                </a:cubicBezTo>
                <a:close/>
                <a:moveTo>
                  <a:pt x="371" y="1324"/>
                </a:moveTo>
                <a:cubicBezTo>
                  <a:pt x="370" y="1324"/>
                  <a:pt x="370" y="1324"/>
                  <a:pt x="369" y="1323"/>
                </a:cubicBezTo>
                <a:cubicBezTo>
                  <a:pt x="369" y="1322"/>
                  <a:pt x="370" y="1321"/>
                  <a:pt x="370" y="1320"/>
                </a:cubicBezTo>
                <a:cubicBezTo>
                  <a:pt x="373" y="1319"/>
                  <a:pt x="374" y="1318"/>
                  <a:pt x="376" y="1318"/>
                </a:cubicBezTo>
                <a:cubicBezTo>
                  <a:pt x="377" y="1318"/>
                  <a:pt x="377" y="1318"/>
                  <a:pt x="377" y="1319"/>
                </a:cubicBezTo>
                <a:cubicBezTo>
                  <a:pt x="379" y="1318"/>
                  <a:pt x="379" y="1318"/>
                  <a:pt x="380" y="1318"/>
                </a:cubicBezTo>
                <a:cubicBezTo>
                  <a:pt x="380" y="1316"/>
                  <a:pt x="380" y="1316"/>
                  <a:pt x="380" y="1316"/>
                </a:cubicBezTo>
                <a:cubicBezTo>
                  <a:pt x="379" y="1316"/>
                  <a:pt x="379" y="1316"/>
                  <a:pt x="379" y="1317"/>
                </a:cubicBezTo>
                <a:cubicBezTo>
                  <a:pt x="378" y="1316"/>
                  <a:pt x="378" y="1316"/>
                  <a:pt x="377" y="1315"/>
                </a:cubicBezTo>
                <a:cubicBezTo>
                  <a:pt x="377" y="1314"/>
                  <a:pt x="377" y="1314"/>
                  <a:pt x="376" y="1314"/>
                </a:cubicBezTo>
                <a:cubicBezTo>
                  <a:pt x="380" y="1312"/>
                  <a:pt x="383" y="1313"/>
                  <a:pt x="386" y="1313"/>
                </a:cubicBezTo>
                <a:cubicBezTo>
                  <a:pt x="386" y="1314"/>
                  <a:pt x="386" y="1315"/>
                  <a:pt x="387" y="1316"/>
                </a:cubicBezTo>
                <a:cubicBezTo>
                  <a:pt x="386" y="1317"/>
                  <a:pt x="385" y="1316"/>
                  <a:pt x="384" y="1317"/>
                </a:cubicBezTo>
                <a:cubicBezTo>
                  <a:pt x="382" y="1318"/>
                  <a:pt x="372" y="1322"/>
                  <a:pt x="371" y="1324"/>
                </a:cubicBezTo>
                <a:close/>
                <a:moveTo>
                  <a:pt x="371" y="1313"/>
                </a:moveTo>
                <a:cubicBezTo>
                  <a:pt x="371" y="1312"/>
                  <a:pt x="372" y="1312"/>
                  <a:pt x="372" y="1311"/>
                </a:cubicBezTo>
                <a:cubicBezTo>
                  <a:pt x="374" y="1311"/>
                  <a:pt x="375" y="1310"/>
                  <a:pt x="376" y="1310"/>
                </a:cubicBezTo>
                <a:cubicBezTo>
                  <a:pt x="376" y="1312"/>
                  <a:pt x="376" y="1312"/>
                  <a:pt x="376" y="1312"/>
                </a:cubicBezTo>
                <a:cubicBezTo>
                  <a:pt x="375" y="1313"/>
                  <a:pt x="374" y="1314"/>
                  <a:pt x="372" y="1315"/>
                </a:cubicBezTo>
                <a:cubicBezTo>
                  <a:pt x="372" y="1314"/>
                  <a:pt x="372" y="1314"/>
                  <a:pt x="371" y="1313"/>
                </a:cubicBezTo>
                <a:close/>
                <a:moveTo>
                  <a:pt x="385" y="1359"/>
                </a:moveTo>
                <a:cubicBezTo>
                  <a:pt x="385" y="1358"/>
                  <a:pt x="386" y="1358"/>
                  <a:pt x="386" y="1358"/>
                </a:cubicBezTo>
                <a:cubicBezTo>
                  <a:pt x="387" y="1357"/>
                  <a:pt x="387" y="1357"/>
                  <a:pt x="387" y="1357"/>
                </a:cubicBezTo>
                <a:cubicBezTo>
                  <a:pt x="388" y="1358"/>
                  <a:pt x="388" y="1358"/>
                  <a:pt x="388" y="1358"/>
                </a:cubicBezTo>
                <a:cubicBezTo>
                  <a:pt x="388" y="1358"/>
                  <a:pt x="388" y="1359"/>
                  <a:pt x="388" y="1360"/>
                </a:cubicBezTo>
                <a:cubicBezTo>
                  <a:pt x="387" y="1360"/>
                  <a:pt x="386" y="1361"/>
                  <a:pt x="385" y="1361"/>
                </a:cubicBezTo>
                <a:cubicBezTo>
                  <a:pt x="385" y="1360"/>
                  <a:pt x="385" y="1360"/>
                  <a:pt x="385" y="1359"/>
                </a:cubicBezTo>
                <a:close/>
                <a:moveTo>
                  <a:pt x="353" y="1316"/>
                </a:moveTo>
                <a:cubicBezTo>
                  <a:pt x="353" y="1315"/>
                  <a:pt x="355" y="1317"/>
                  <a:pt x="355" y="1318"/>
                </a:cubicBezTo>
                <a:cubicBezTo>
                  <a:pt x="356" y="1317"/>
                  <a:pt x="357" y="1317"/>
                  <a:pt x="357" y="1316"/>
                </a:cubicBezTo>
                <a:cubicBezTo>
                  <a:pt x="358" y="1317"/>
                  <a:pt x="358" y="1317"/>
                  <a:pt x="358" y="1317"/>
                </a:cubicBezTo>
                <a:cubicBezTo>
                  <a:pt x="359" y="1317"/>
                  <a:pt x="359" y="1320"/>
                  <a:pt x="359" y="1320"/>
                </a:cubicBezTo>
                <a:cubicBezTo>
                  <a:pt x="359" y="1320"/>
                  <a:pt x="359" y="1320"/>
                  <a:pt x="359" y="1320"/>
                </a:cubicBezTo>
                <a:cubicBezTo>
                  <a:pt x="359" y="1320"/>
                  <a:pt x="359" y="1320"/>
                  <a:pt x="358" y="1320"/>
                </a:cubicBezTo>
                <a:cubicBezTo>
                  <a:pt x="355" y="1320"/>
                  <a:pt x="354" y="1319"/>
                  <a:pt x="350" y="1319"/>
                </a:cubicBezTo>
                <a:cubicBezTo>
                  <a:pt x="351" y="1318"/>
                  <a:pt x="352" y="1317"/>
                  <a:pt x="353" y="1316"/>
                </a:cubicBezTo>
                <a:close/>
                <a:moveTo>
                  <a:pt x="341" y="1321"/>
                </a:moveTo>
                <a:cubicBezTo>
                  <a:pt x="342" y="1321"/>
                  <a:pt x="342" y="1321"/>
                  <a:pt x="342" y="1321"/>
                </a:cubicBezTo>
                <a:cubicBezTo>
                  <a:pt x="342" y="1322"/>
                  <a:pt x="342" y="1322"/>
                  <a:pt x="342" y="1322"/>
                </a:cubicBezTo>
                <a:cubicBezTo>
                  <a:pt x="342" y="1322"/>
                  <a:pt x="341" y="1322"/>
                  <a:pt x="341" y="1323"/>
                </a:cubicBezTo>
                <a:cubicBezTo>
                  <a:pt x="340" y="1323"/>
                  <a:pt x="340" y="1323"/>
                  <a:pt x="340" y="1323"/>
                </a:cubicBezTo>
                <a:cubicBezTo>
                  <a:pt x="340" y="1322"/>
                  <a:pt x="340" y="1322"/>
                  <a:pt x="341" y="1321"/>
                </a:cubicBezTo>
                <a:close/>
                <a:moveTo>
                  <a:pt x="313" y="1341"/>
                </a:moveTo>
                <a:cubicBezTo>
                  <a:pt x="313" y="1341"/>
                  <a:pt x="316" y="1336"/>
                  <a:pt x="317" y="1336"/>
                </a:cubicBezTo>
                <a:cubicBezTo>
                  <a:pt x="320" y="1336"/>
                  <a:pt x="320" y="1336"/>
                  <a:pt x="320" y="1336"/>
                </a:cubicBezTo>
                <a:cubicBezTo>
                  <a:pt x="320" y="1336"/>
                  <a:pt x="320" y="1336"/>
                  <a:pt x="321" y="1335"/>
                </a:cubicBezTo>
                <a:cubicBezTo>
                  <a:pt x="322" y="1332"/>
                  <a:pt x="327" y="1332"/>
                  <a:pt x="329" y="1329"/>
                </a:cubicBezTo>
                <a:cubicBezTo>
                  <a:pt x="331" y="1330"/>
                  <a:pt x="331" y="1329"/>
                  <a:pt x="331" y="1331"/>
                </a:cubicBezTo>
                <a:cubicBezTo>
                  <a:pt x="332" y="1331"/>
                  <a:pt x="333" y="1330"/>
                  <a:pt x="333" y="1329"/>
                </a:cubicBezTo>
                <a:cubicBezTo>
                  <a:pt x="335" y="1330"/>
                  <a:pt x="334" y="1330"/>
                  <a:pt x="335" y="1331"/>
                </a:cubicBezTo>
                <a:cubicBezTo>
                  <a:pt x="336" y="1330"/>
                  <a:pt x="336" y="1330"/>
                  <a:pt x="338" y="1330"/>
                </a:cubicBezTo>
                <a:cubicBezTo>
                  <a:pt x="338" y="1329"/>
                  <a:pt x="338" y="1328"/>
                  <a:pt x="338" y="1328"/>
                </a:cubicBezTo>
                <a:cubicBezTo>
                  <a:pt x="339" y="1327"/>
                  <a:pt x="341" y="1328"/>
                  <a:pt x="343" y="1328"/>
                </a:cubicBezTo>
                <a:cubicBezTo>
                  <a:pt x="343" y="1329"/>
                  <a:pt x="343" y="1329"/>
                  <a:pt x="343" y="1329"/>
                </a:cubicBezTo>
                <a:cubicBezTo>
                  <a:pt x="344" y="1330"/>
                  <a:pt x="344" y="1330"/>
                  <a:pt x="344" y="1331"/>
                </a:cubicBezTo>
                <a:cubicBezTo>
                  <a:pt x="346" y="1331"/>
                  <a:pt x="346" y="1331"/>
                  <a:pt x="346" y="1331"/>
                </a:cubicBezTo>
                <a:cubicBezTo>
                  <a:pt x="346" y="1329"/>
                  <a:pt x="346" y="1328"/>
                  <a:pt x="344" y="1328"/>
                </a:cubicBezTo>
                <a:cubicBezTo>
                  <a:pt x="345" y="1327"/>
                  <a:pt x="346" y="1326"/>
                  <a:pt x="347" y="1325"/>
                </a:cubicBezTo>
                <a:cubicBezTo>
                  <a:pt x="347" y="1325"/>
                  <a:pt x="346" y="1325"/>
                  <a:pt x="347" y="1325"/>
                </a:cubicBezTo>
                <a:cubicBezTo>
                  <a:pt x="347" y="1326"/>
                  <a:pt x="348" y="1328"/>
                  <a:pt x="348" y="1329"/>
                </a:cubicBezTo>
                <a:cubicBezTo>
                  <a:pt x="349" y="1329"/>
                  <a:pt x="349" y="1329"/>
                  <a:pt x="349" y="1329"/>
                </a:cubicBezTo>
                <a:cubicBezTo>
                  <a:pt x="349" y="1328"/>
                  <a:pt x="349" y="1327"/>
                  <a:pt x="349" y="1326"/>
                </a:cubicBezTo>
                <a:cubicBezTo>
                  <a:pt x="350" y="1327"/>
                  <a:pt x="350" y="1327"/>
                  <a:pt x="350" y="1327"/>
                </a:cubicBezTo>
                <a:cubicBezTo>
                  <a:pt x="352" y="1325"/>
                  <a:pt x="356" y="1325"/>
                  <a:pt x="358" y="1324"/>
                </a:cubicBezTo>
                <a:cubicBezTo>
                  <a:pt x="359" y="1325"/>
                  <a:pt x="358" y="1324"/>
                  <a:pt x="359" y="1325"/>
                </a:cubicBezTo>
                <a:cubicBezTo>
                  <a:pt x="358" y="1328"/>
                  <a:pt x="356" y="1329"/>
                  <a:pt x="354" y="1330"/>
                </a:cubicBezTo>
                <a:cubicBezTo>
                  <a:pt x="352" y="1331"/>
                  <a:pt x="351" y="1333"/>
                  <a:pt x="350" y="1334"/>
                </a:cubicBezTo>
                <a:cubicBezTo>
                  <a:pt x="349" y="1335"/>
                  <a:pt x="346" y="1334"/>
                  <a:pt x="345" y="1335"/>
                </a:cubicBezTo>
                <a:cubicBezTo>
                  <a:pt x="343" y="1336"/>
                  <a:pt x="343" y="1337"/>
                  <a:pt x="342" y="1338"/>
                </a:cubicBezTo>
                <a:cubicBezTo>
                  <a:pt x="341" y="1339"/>
                  <a:pt x="338" y="1340"/>
                  <a:pt x="337" y="1340"/>
                </a:cubicBezTo>
                <a:cubicBezTo>
                  <a:pt x="336" y="1341"/>
                  <a:pt x="336" y="1341"/>
                  <a:pt x="336" y="1342"/>
                </a:cubicBezTo>
                <a:cubicBezTo>
                  <a:pt x="336" y="1342"/>
                  <a:pt x="336" y="1342"/>
                  <a:pt x="336" y="1342"/>
                </a:cubicBezTo>
                <a:cubicBezTo>
                  <a:pt x="336" y="1342"/>
                  <a:pt x="336" y="1342"/>
                  <a:pt x="336" y="1342"/>
                </a:cubicBezTo>
                <a:cubicBezTo>
                  <a:pt x="337" y="1342"/>
                  <a:pt x="337" y="1342"/>
                  <a:pt x="338" y="1342"/>
                </a:cubicBezTo>
                <a:cubicBezTo>
                  <a:pt x="338" y="1342"/>
                  <a:pt x="338" y="1342"/>
                  <a:pt x="338" y="1343"/>
                </a:cubicBezTo>
                <a:cubicBezTo>
                  <a:pt x="338" y="1342"/>
                  <a:pt x="338" y="1342"/>
                  <a:pt x="339" y="1342"/>
                </a:cubicBezTo>
                <a:cubicBezTo>
                  <a:pt x="339" y="1342"/>
                  <a:pt x="339" y="1342"/>
                  <a:pt x="339" y="1342"/>
                </a:cubicBezTo>
                <a:cubicBezTo>
                  <a:pt x="339" y="1342"/>
                  <a:pt x="339" y="1342"/>
                  <a:pt x="339" y="1342"/>
                </a:cubicBezTo>
                <a:cubicBezTo>
                  <a:pt x="339" y="1343"/>
                  <a:pt x="339" y="1343"/>
                  <a:pt x="339" y="1343"/>
                </a:cubicBezTo>
                <a:cubicBezTo>
                  <a:pt x="339" y="1343"/>
                  <a:pt x="339" y="1343"/>
                  <a:pt x="339" y="1343"/>
                </a:cubicBezTo>
                <a:cubicBezTo>
                  <a:pt x="339" y="1344"/>
                  <a:pt x="339" y="1344"/>
                  <a:pt x="339" y="1344"/>
                </a:cubicBezTo>
                <a:cubicBezTo>
                  <a:pt x="338" y="1344"/>
                  <a:pt x="338" y="1343"/>
                  <a:pt x="337" y="1343"/>
                </a:cubicBezTo>
                <a:cubicBezTo>
                  <a:pt x="336" y="1345"/>
                  <a:pt x="336" y="1346"/>
                  <a:pt x="334" y="1347"/>
                </a:cubicBezTo>
                <a:cubicBezTo>
                  <a:pt x="334" y="1347"/>
                  <a:pt x="334" y="1347"/>
                  <a:pt x="334" y="1347"/>
                </a:cubicBezTo>
                <a:cubicBezTo>
                  <a:pt x="333" y="1346"/>
                  <a:pt x="333" y="1346"/>
                  <a:pt x="333" y="1346"/>
                </a:cubicBezTo>
                <a:cubicBezTo>
                  <a:pt x="331" y="1346"/>
                  <a:pt x="330" y="1348"/>
                  <a:pt x="329" y="1347"/>
                </a:cubicBezTo>
                <a:cubicBezTo>
                  <a:pt x="328" y="1347"/>
                  <a:pt x="328" y="1346"/>
                  <a:pt x="328" y="1346"/>
                </a:cubicBezTo>
                <a:cubicBezTo>
                  <a:pt x="326" y="1345"/>
                  <a:pt x="323" y="1345"/>
                  <a:pt x="322" y="1346"/>
                </a:cubicBezTo>
                <a:cubicBezTo>
                  <a:pt x="321" y="1346"/>
                  <a:pt x="321" y="1344"/>
                  <a:pt x="320" y="1343"/>
                </a:cubicBezTo>
                <a:cubicBezTo>
                  <a:pt x="319" y="1343"/>
                  <a:pt x="319" y="1343"/>
                  <a:pt x="319" y="1343"/>
                </a:cubicBezTo>
                <a:cubicBezTo>
                  <a:pt x="319" y="1344"/>
                  <a:pt x="320" y="1344"/>
                  <a:pt x="319" y="1344"/>
                </a:cubicBezTo>
                <a:cubicBezTo>
                  <a:pt x="319" y="1345"/>
                  <a:pt x="319" y="1345"/>
                  <a:pt x="320" y="1345"/>
                </a:cubicBezTo>
                <a:cubicBezTo>
                  <a:pt x="319" y="1346"/>
                  <a:pt x="318" y="1346"/>
                  <a:pt x="318" y="1346"/>
                </a:cubicBezTo>
                <a:cubicBezTo>
                  <a:pt x="318" y="1346"/>
                  <a:pt x="318" y="1345"/>
                  <a:pt x="318" y="1344"/>
                </a:cubicBezTo>
                <a:cubicBezTo>
                  <a:pt x="317" y="1345"/>
                  <a:pt x="317" y="1345"/>
                  <a:pt x="316" y="1345"/>
                </a:cubicBezTo>
                <a:cubicBezTo>
                  <a:pt x="316" y="1346"/>
                  <a:pt x="316" y="1345"/>
                  <a:pt x="316" y="1346"/>
                </a:cubicBezTo>
                <a:cubicBezTo>
                  <a:pt x="315" y="1345"/>
                  <a:pt x="315" y="1344"/>
                  <a:pt x="314" y="1343"/>
                </a:cubicBezTo>
                <a:cubicBezTo>
                  <a:pt x="314" y="1343"/>
                  <a:pt x="314" y="1343"/>
                  <a:pt x="314" y="1343"/>
                </a:cubicBezTo>
                <a:cubicBezTo>
                  <a:pt x="313" y="1344"/>
                  <a:pt x="314" y="1344"/>
                  <a:pt x="314" y="1345"/>
                </a:cubicBezTo>
                <a:cubicBezTo>
                  <a:pt x="314" y="1345"/>
                  <a:pt x="314" y="1345"/>
                  <a:pt x="314" y="1345"/>
                </a:cubicBezTo>
                <a:cubicBezTo>
                  <a:pt x="314" y="1345"/>
                  <a:pt x="313" y="1344"/>
                  <a:pt x="313" y="1344"/>
                </a:cubicBezTo>
                <a:cubicBezTo>
                  <a:pt x="312" y="1344"/>
                  <a:pt x="312" y="1344"/>
                  <a:pt x="312" y="1345"/>
                </a:cubicBezTo>
                <a:cubicBezTo>
                  <a:pt x="311" y="1344"/>
                  <a:pt x="311" y="1344"/>
                  <a:pt x="310" y="1344"/>
                </a:cubicBezTo>
                <a:cubicBezTo>
                  <a:pt x="310" y="1343"/>
                  <a:pt x="310" y="1343"/>
                  <a:pt x="310" y="1343"/>
                </a:cubicBezTo>
                <a:cubicBezTo>
                  <a:pt x="311" y="1341"/>
                  <a:pt x="311" y="1342"/>
                  <a:pt x="313" y="1341"/>
                </a:cubicBezTo>
                <a:close/>
                <a:moveTo>
                  <a:pt x="343" y="1391"/>
                </a:moveTo>
                <a:cubicBezTo>
                  <a:pt x="342" y="1392"/>
                  <a:pt x="342" y="1392"/>
                  <a:pt x="342" y="1392"/>
                </a:cubicBezTo>
                <a:cubicBezTo>
                  <a:pt x="341" y="1392"/>
                  <a:pt x="341" y="1392"/>
                  <a:pt x="340" y="1391"/>
                </a:cubicBezTo>
                <a:cubicBezTo>
                  <a:pt x="340" y="1391"/>
                  <a:pt x="340" y="1390"/>
                  <a:pt x="341" y="1390"/>
                </a:cubicBezTo>
                <a:cubicBezTo>
                  <a:pt x="341" y="1389"/>
                  <a:pt x="341" y="1389"/>
                  <a:pt x="341" y="1389"/>
                </a:cubicBezTo>
                <a:cubicBezTo>
                  <a:pt x="342" y="1390"/>
                  <a:pt x="342" y="1390"/>
                  <a:pt x="343" y="1390"/>
                </a:cubicBezTo>
                <a:cubicBezTo>
                  <a:pt x="343" y="1390"/>
                  <a:pt x="343" y="1389"/>
                  <a:pt x="343" y="1389"/>
                </a:cubicBezTo>
                <a:cubicBezTo>
                  <a:pt x="344" y="1388"/>
                  <a:pt x="343" y="1389"/>
                  <a:pt x="344" y="1389"/>
                </a:cubicBezTo>
                <a:cubicBezTo>
                  <a:pt x="344" y="1389"/>
                  <a:pt x="344" y="1390"/>
                  <a:pt x="344" y="1390"/>
                </a:cubicBezTo>
                <a:cubicBezTo>
                  <a:pt x="345" y="1390"/>
                  <a:pt x="345" y="1390"/>
                  <a:pt x="345" y="1390"/>
                </a:cubicBezTo>
                <a:cubicBezTo>
                  <a:pt x="345" y="1391"/>
                  <a:pt x="345" y="1391"/>
                  <a:pt x="345" y="1391"/>
                </a:cubicBezTo>
                <a:cubicBezTo>
                  <a:pt x="345" y="1391"/>
                  <a:pt x="346" y="1391"/>
                  <a:pt x="346" y="1392"/>
                </a:cubicBezTo>
                <a:cubicBezTo>
                  <a:pt x="346" y="1394"/>
                  <a:pt x="346" y="1394"/>
                  <a:pt x="344" y="1394"/>
                </a:cubicBezTo>
                <a:cubicBezTo>
                  <a:pt x="344" y="1395"/>
                  <a:pt x="344" y="1395"/>
                  <a:pt x="344" y="1395"/>
                </a:cubicBezTo>
                <a:cubicBezTo>
                  <a:pt x="344" y="1395"/>
                  <a:pt x="344" y="1395"/>
                  <a:pt x="344" y="1395"/>
                </a:cubicBezTo>
                <a:cubicBezTo>
                  <a:pt x="344" y="1394"/>
                  <a:pt x="344" y="1394"/>
                  <a:pt x="344" y="1394"/>
                </a:cubicBezTo>
                <a:cubicBezTo>
                  <a:pt x="344" y="1392"/>
                  <a:pt x="344" y="1392"/>
                  <a:pt x="343" y="1391"/>
                </a:cubicBezTo>
                <a:close/>
                <a:moveTo>
                  <a:pt x="325" y="1395"/>
                </a:moveTo>
                <a:cubicBezTo>
                  <a:pt x="325" y="1396"/>
                  <a:pt x="326" y="1396"/>
                  <a:pt x="325" y="1397"/>
                </a:cubicBezTo>
                <a:cubicBezTo>
                  <a:pt x="325" y="1397"/>
                  <a:pt x="325" y="1397"/>
                  <a:pt x="326" y="1398"/>
                </a:cubicBezTo>
                <a:cubicBezTo>
                  <a:pt x="326" y="1398"/>
                  <a:pt x="326" y="1398"/>
                  <a:pt x="326" y="1398"/>
                </a:cubicBezTo>
                <a:cubicBezTo>
                  <a:pt x="323" y="1399"/>
                  <a:pt x="324" y="1398"/>
                  <a:pt x="321" y="1398"/>
                </a:cubicBezTo>
                <a:cubicBezTo>
                  <a:pt x="321" y="1397"/>
                  <a:pt x="321" y="1398"/>
                  <a:pt x="321" y="1397"/>
                </a:cubicBezTo>
                <a:cubicBezTo>
                  <a:pt x="321" y="1396"/>
                  <a:pt x="321" y="1396"/>
                  <a:pt x="322" y="1395"/>
                </a:cubicBezTo>
                <a:cubicBezTo>
                  <a:pt x="322" y="1394"/>
                  <a:pt x="322" y="1395"/>
                  <a:pt x="321" y="1394"/>
                </a:cubicBezTo>
                <a:cubicBezTo>
                  <a:pt x="322" y="1393"/>
                  <a:pt x="322" y="1392"/>
                  <a:pt x="322" y="1390"/>
                </a:cubicBezTo>
                <a:cubicBezTo>
                  <a:pt x="323" y="1390"/>
                  <a:pt x="323" y="1390"/>
                  <a:pt x="323" y="1390"/>
                </a:cubicBezTo>
                <a:cubicBezTo>
                  <a:pt x="323" y="1391"/>
                  <a:pt x="323" y="1393"/>
                  <a:pt x="323" y="1394"/>
                </a:cubicBezTo>
                <a:cubicBezTo>
                  <a:pt x="324" y="1394"/>
                  <a:pt x="324" y="1394"/>
                  <a:pt x="324" y="1394"/>
                </a:cubicBezTo>
                <a:cubicBezTo>
                  <a:pt x="325" y="1394"/>
                  <a:pt x="324" y="1394"/>
                  <a:pt x="325" y="1394"/>
                </a:cubicBezTo>
                <a:cubicBezTo>
                  <a:pt x="324" y="1392"/>
                  <a:pt x="324" y="1391"/>
                  <a:pt x="324" y="1390"/>
                </a:cubicBezTo>
                <a:cubicBezTo>
                  <a:pt x="325" y="1390"/>
                  <a:pt x="325" y="1390"/>
                  <a:pt x="325" y="1390"/>
                </a:cubicBezTo>
                <a:cubicBezTo>
                  <a:pt x="326" y="1390"/>
                  <a:pt x="326" y="1390"/>
                  <a:pt x="326" y="1390"/>
                </a:cubicBezTo>
                <a:cubicBezTo>
                  <a:pt x="325" y="1389"/>
                  <a:pt x="325" y="1389"/>
                  <a:pt x="325" y="1388"/>
                </a:cubicBezTo>
                <a:cubicBezTo>
                  <a:pt x="325" y="1387"/>
                  <a:pt x="325" y="1387"/>
                  <a:pt x="325" y="1387"/>
                </a:cubicBezTo>
                <a:cubicBezTo>
                  <a:pt x="326" y="1388"/>
                  <a:pt x="326" y="1388"/>
                  <a:pt x="327" y="1388"/>
                </a:cubicBezTo>
                <a:cubicBezTo>
                  <a:pt x="327" y="1390"/>
                  <a:pt x="326" y="1392"/>
                  <a:pt x="325" y="1392"/>
                </a:cubicBezTo>
                <a:cubicBezTo>
                  <a:pt x="325" y="1393"/>
                  <a:pt x="325" y="1393"/>
                  <a:pt x="325" y="1393"/>
                </a:cubicBezTo>
                <a:cubicBezTo>
                  <a:pt x="328" y="1393"/>
                  <a:pt x="326" y="1392"/>
                  <a:pt x="329" y="1392"/>
                </a:cubicBezTo>
                <a:cubicBezTo>
                  <a:pt x="329" y="1392"/>
                  <a:pt x="329" y="1392"/>
                  <a:pt x="329" y="1392"/>
                </a:cubicBezTo>
                <a:cubicBezTo>
                  <a:pt x="329" y="1392"/>
                  <a:pt x="329" y="1392"/>
                  <a:pt x="329" y="1391"/>
                </a:cubicBezTo>
                <a:cubicBezTo>
                  <a:pt x="331" y="1391"/>
                  <a:pt x="334" y="1393"/>
                  <a:pt x="335" y="1394"/>
                </a:cubicBezTo>
                <a:cubicBezTo>
                  <a:pt x="335" y="1395"/>
                  <a:pt x="336" y="1394"/>
                  <a:pt x="336" y="1393"/>
                </a:cubicBezTo>
                <a:cubicBezTo>
                  <a:pt x="336" y="1394"/>
                  <a:pt x="336" y="1394"/>
                  <a:pt x="336" y="1394"/>
                </a:cubicBezTo>
                <a:cubicBezTo>
                  <a:pt x="337" y="1394"/>
                  <a:pt x="337" y="1394"/>
                  <a:pt x="337" y="1394"/>
                </a:cubicBezTo>
                <a:cubicBezTo>
                  <a:pt x="337" y="1394"/>
                  <a:pt x="337" y="1394"/>
                  <a:pt x="337" y="1394"/>
                </a:cubicBezTo>
                <a:cubicBezTo>
                  <a:pt x="335" y="1396"/>
                  <a:pt x="333" y="1397"/>
                  <a:pt x="330" y="1398"/>
                </a:cubicBezTo>
                <a:cubicBezTo>
                  <a:pt x="329" y="1399"/>
                  <a:pt x="329" y="1399"/>
                  <a:pt x="329" y="1400"/>
                </a:cubicBezTo>
                <a:cubicBezTo>
                  <a:pt x="328" y="1400"/>
                  <a:pt x="328" y="1400"/>
                  <a:pt x="327" y="1400"/>
                </a:cubicBezTo>
                <a:cubicBezTo>
                  <a:pt x="326" y="1397"/>
                  <a:pt x="327" y="1398"/>
                  <a:pt x="325" y="1395"/>
                </a:cubicBezTo>
                <a:cubicBezTo>
                  <a:pt x="325" y="1395"/>
                  <a:pt x="325" y="1395"/>
                  <a:pt x="325" y="1395"/>
                </a:cubicBezTo>
                <a:cubicBezTo>
                  <a:pt x="325" y="1395"/>
                  <a:pt x="325" y="1395"/>
                  <a:pt x="325" y="1395"/>
                </a:cubicBezTo>
                <a:close/>
                <a:moveTo>
                  <a:pt x="319" y="1380"/>
                </a:moveTo>
                <a:cubicBezTo>
                  <a:pt x="318" y="1381"/>
                  <a:pt x="315" y="1380"/>
                  <a:pt x="315" y="1383"/>
                </a:cubicBezTo>
                <a:cubicBezTo>
                  <a:pt x="314" y="1383"/>
                  <a:pt x="314" y="1383"/>
                  <a:pt x="314" y="1382"/>
                </a:cubicBezTo>
                <a:cubicBezTo>
                  <a:pt x="313" y="1383"/>
                  <a:pt x="312" y="1384"/>
                  <a:pt x="310" y="1384"/>
                </a:cubicBezTo>
                <a:cubicBezTo>
                  <a:pt x="310" y="1383"/>
                  <a:pt x="310" y="1383"/>
                  <a:pt x="311" y="1383"/>
                </a:cubicBezTo>
                <a:cubicBezTo>
                  <a:pt x="311" y="1382"/>
                  <a:pt x="311" y="1382"/>
                  <a:pt x="311" y="1382"/>
                </a:cubicBezTo>
                <a:cubicBezTo>
                  <a:pt x="310" y="1382"/>
                  <a:pt x="310" y="1382"/>
                  <a:pt x="310" y="1382"/>
                </a:cubicBezTo>
                <a:cubicBezTo>
                  <a:pt x="309" y="1383"/>
                  <a:pt x="309" y="1384"/>
                  <a:pt x="309" y="1385"/>
                </a:cubicBezTo>
                <a:cubicBezTo>
                  <a:pt x="305" y="1386"/>
                  <a:pt x="303" y="1387"/>
                  <a:pt x="299" y="1387"/>
                </a:cubicBezTo>
                <a:cubicBezTo>
                  <a:pt x="299" y="1386"/>
                  <a:pt x="299" y="1386"/>
                  <a:pt x="300" y="1385"/>
                </a:cubicBezTo>
                <a:cubicBezTo>
                  <a:pt x="301" y="1384"/>
                  <a:pt x="305" y="1382"/>
                  <a:pt x="306" y="1381"/>
                </a:cubicBezTo>
                <a:cubicBezTo>
                  <a:pt x="306" y="1380"/>
                  <a:pt x="306" y="1380"/>
                  <a:pt x="306" y="1380"/>
                </a:cubicBezTo>
                <a:cubicBezTo>
                  <a:pt x="308" y="1379"/>
                  <a:pt x="308" y="1379"/>
                  <a:pt x="308" y="1378"/>
                </a:cubicBezTo>
                <a:cubicBezTo>
                  <a:pt x="309" y="1378"/>
                  <a:pt x="313" y="1379"/>
                  <a:pt x="314" y="1378"/>
                </a:cubicBezTo>
                <a:cubicBezTo>
                  <a:pt x="316" y="1378"/>
                  <a:pt x="316" y="1378"/>
                  <a:pt x="317" y="1377"/>
                </a:cubicBezTo>
                <a:cubicBezTo>
                  <a:pt x="317" y="1375"/>
                  <a:pt x="317" y="1375"/>
                  <a:pt x="317" y="1375"/>
                </a:cubicBezTo>
                <a:cubicBezTo>
                  <a:pt x="316" y="1376"/>
                  <a:pt x="314" y="1376"/>
                  <a:pt x="314" y="1377"/>
                </a:cubicBezTo>
                <a:cubicBezTo>
                  <a:pt x="312" y="1377"/>
                  <a:pt x="312" y="1377"/>
                  <a:pt x="312" y="1377"/>
                </a:cubicBezTo>
                <a:cubicBezTo>
                  <a:pt x="313" y="1374"/>
                  <a:pt x="314" y="1372"/>
                  <a:pt x="314" y="1369"/>
                </a:cubicBezTo>
                <a:cubicBezTo>
                  <a:pt x="316" y="1370"/>
                  <a:pt x="316" y="1369"/>
                  <a:pt x="316" y="1370"/>
                </a:cubicBezTo>
                <a:cubicBezTo>
                  <a:pt x="317" y="1371"/>
                  <a:pt x="316" y="1371"/>
                  <a:pt x="316" y="1372"/>
                </a:cubicBezTo>
                <a:cubicBezTo>
                  <a:pt x="316" y="1372"/>
                  <a:pt x="316" y="1372"/>
                  <a:pt x="316" y="1372"/>
                </a:cubicBezTo>
                <a:cubicBezTo>
                  <a:pt x="316" y="1373"/>
                  <a:pt x="316" y="1373"/>
                  <a:pt x="316" y="1373"/>
                </a:cubicBezTo>
                <a:cubicBezTo>
                  <a:pt x="317" y="1372"/>
                  <a:pt x="318" y="1372"/>
                  <a:pt x="318" y="1371"/>
                </a:cubicBezTo>
                <a:cubicBezTo>
                  <a:pt x="319" y="1371"/>
                  <a:pt x="319" y="1370"/>
                  <a:pt x="319" y="1369"/>
                </a:cubicBezTo>
                <a:cubicBezTo>
                  <a:pt x="320" y="1369"/>
                  <a:pt x="320" y="1369"/>
                  <a:pt x="321" y="1369"/>
                </a:cubicBezTo>
                <a:cubicBezTo>
                  <a:pt x="322" y="1366"/>
                  <a:pt x="323" y="1366"/>
                  <a:pt x="324" y="1364"/>
                </a:cubicBezTo>
                <a:cubicBezTo>
                  <a:pt x="325" y="1365"/>
                  <a:pt x="324" y="1364"/>
                  <a:pt x="325" y="1365"/>
                </a:cubicBezTo>
                <a:cubicBezTo>
                  <a:pt x="324" y="1366"/>
                  <a:pt x="323" y="1367"/>
                  <a:pt x="322" y="1368"/>
                </a:cubicBezTo>
                <a:cubicBezTo>
                  <a:pt x="322" y="1369"/>
                  <a:pt x="322" y="1369"/>
                  <a:pt x="322" y="1369"/>
                </a:cubicBezTo>
                <a:cubicBezTo>
                  <a:pt x="323" y="1369"/>
                  <a:pt x="323" y="1370"/>
                  <a:pt x="323" y="1368"/>
                </a:cubicBezTo>
                <a:cubicBezTo>
                  <a:pt x="324" y="1368"/>
                  <a:pt x="324" y="1368"/>
                  <a:pt x="324" y="1368"/>
                </a:cubicBezTo>
                <a:cubicBezTo>
                  <a:pt x="324" y="1370"/>
                  <a:pt x="323" y="1370"/>
                  <a:pt x="323" y="1371"/>
                </a:cubicBezTo>
                <a:cubicBezTo>
                  <a:pt x="323" y="1371"/>
                  <a:pt x="323" y="1371"/>
                  <a:pt x="323" y="1371"/>
                </a:cubicBezTo>
                <a:cubicBezTo>
                  <a:pt x="323" y="1371"/>
                  <a:pt x="323" y="1371"/>
                  <a:pt x="323" y="1371"/>
                </a:cubicBezTo>
                <a:cubicBezTo>
                  <a:pt x="325" y="1371"/>
                  <a:pt x="325" y="1371"/>
                  <a:pt x="325" y="1370"/>
                </a:cubicBezTo>
                <a:cubicBezTo>
                  <a:pt x="326" y="1370"/>
                  <a:pt x="326" y="1370"/>
                  <a:pt x="326" y="1371"/>
                </a:cubicBezTo>
                <a:cubicBezTo>
                  <a:pt x="327" y="1369"/>
                  <a:pt x="328" y="1368"/>
                  <a:pt x="330" y="1369"/>
                </a:cubicBezTo>
                <a:cubicBezTo>
                  <a:pt x="331" y="1367"/>
                  <a:pt x="331" y="1365"/>
                  <a:pt x="332" y="1364"/>
                </a:cubicBezTo>
                <a:cubicBezTo>
                  <a:pt x="333" y="1364"/>
                  <a:pt x="333" y="1364"/>
                  <a:pt x="334" y="1365"/>
                </a:cubicBezTo>
                <a:cubicBezTo>
                  <a:pt x="333" y="1366"/>
                  <a:pt x="333" y="1367"/>
                  <a:pt x="332" y="1367"/>
                </a:cubicBezTo>
                <a:cubicBezTo>
                  <a:pt x="332" y="1368"/>
                  <a:pt x="333" y="1369"/>
                  <a:pt x="332" y="1370"/>
                </a:cubicBezTo>
                <a:cubicBezTo>
                  <a:pt x="332" y="1372"/>
                  <a:pt x="330" y="1372"/>
                  <a:pt x="329" y="1373"/>
                </a:cubicBezTo>
                <a:cubicBezTo>
                  <a:pt x="329" y="1374"/>
                  <a:pt x="329" y="1374"/>
                  <a:pt x="329" y="1374"/>
                </a:cubicBezTo>
                <a:cubicBezTo>
                  <a:pt x="329" y="1375"/>
                  <a:pt x="329" y="1375"/>
                  <a:pt x="329" y="1375"/>
                </a:cubicBezTo>
                <a:cubicBezTo>
                  <a:pt x="328" y="1375"/>
                  <a:pt x="328" y="1375"/>
                  <a:pt x="327" y="1374"/>
                </a:cubicBezTo>
                <a:cubicBezTo>
                  <a:pt x="327" y="1375"/>
                  <a:pt x="327" y="1375"/>
                  <a:pt x="326" y="1375"/>
                </a:cubicBezTo>
                <a:cubicBezTo>
                  <a:pt x="326" y="1376"/>
                  <a:pt x="327" y="1376"/>
                  <a:pt x="327" y="1377"/>
                </a:cubicBezTo>
                <a:cubicBezTo>
                  <a:pt x="326" y="1377"/>
                  <a:pt x="326" y="1377"/>
                  <a:pt x="326" y="1377"/>
                </a:cubicBezTo>
                <a:cubicBezTo>
                  <a:pt x="326" y="1377"/>
                  <a:pt x="326" y="1377"/>
                  <a:pt x="326" y="1377"/>
                </a:cubicBezTo>
                <a:cubicBezTo>
                  <a:pt x="325" y="1377"/>
                  <a:pt x="324" y="1377"/>
                  <a:pt x="323" y="1377"/>
                </a:cubicBezTo>
                <a:cubicBezTo>
                  <a:pt x="322" y="1377"/>
                  <a:pt x="323" y="1377"/>
                  <a:pt x="323" y="1378"/>
                </a:cubicBezTo>
                <a:cubicBezTo>
                  <a:pt x="322" y="1379"/>
                  <a:pt x="322" y="1378"/>
                  <a:pt x="322" y="1379"/>
                </a:cubicBezTo>
                <a:cubicBezTo>
                  <a:pt x="320" y="1379"/>
                  <a:pt x="321" y="1379"/>
                  <a:pt x="320" y="1378"/>
                </a:cubicBezTo>
                <a:cubicBezTo>
                  <a:pt x="318" y="1378"/>
                  <a:pt x="319" y="1379"/>
                  <a:pt x="319" y="1380"/>
                </a:cubicBezTo>
                <a:close/>
                <a:moveTo>
                  <a:pt x="315" y="1359"/>
                </a:moveTo>
                <a:cubicBezTo>
                  <a:pt x="316" y="1360"/>
                  <a:pt x="316" y="1359"/>
                  <a:pt x="315" y="1360"/>
                </a:cubicBezTo>
                <a:cubicBezTo>
                  <a:pt x="314" y="1360"/>
                  <a:pt x="314" y="1360"/>
                  <a:pt x="314" y="1360"/>
                </a:cubicBezTo>
                <a:cubicBezTo>
                  <a:pt x="313" y="1360"/>
                  <a:pt x="313" y="1360"/>
                  <a:pt x="313" y="1360"/>
                </a:cubicBezTo>
                <a:cubicBezTo>
                  <a:pt x="313" y="1359"/>
                  <a:pt x="313" y="1359"/>
                  <a:pt x="314" y="1359"/>
                </a:cubicBezTo>
                <a:cubicBezTo>
                  <a:pt x="315" y="1359"/>
                  <a:pt x="315" y="1359"/>
                  <a:pt x="315" y="1359"/>
                </a:cubicBezTo>
                <a:close/>
                <a:moveTo>
                  <a:pt x="315" y="1349"/>
                </a:moveTo>
                <a:cubicBezTo>
                  <a:pt x="315" y="1348"/>
                  <a:pt x="315" y="1348"/>
                  <a:pt x="315" y="1348"/>
                </a:cubicBezTo>
                <a:cubicBezTo>
                  <a:pt x="315" y="1348"/>
                  <a:pt x="315" y="1348"/>
                  <a:pt x="315" y="1348"/>
                </a:cubicBezTo>
                <a:cubicBezTo>
                  <a:pt x="316" y="1348"/>
                  <a:pt x="316" y="1348"/>
                  <a:pt x="316" y="1349"/>
                </a:cubicBezTo>
                <a:cubicBezTo>
                  <a:pt x="315" y="1349"/>
                  <a:pt x="316" y="1349"/>
                  <a:pt x="315" y="1349"/>
                </a:cubicBezTo>
                <a:close/>
                <a:moveTo>
                  <a:pt x="318" y="1350"/>
                </a:moveTo>
                <a:cubicBezTo>
                  <a:pt x="317" y="1350"/>
                  <a:pt x="317" y="1350"/>
                  <a:pt x="317" y="1350"/>
                </a:cubicBezTo>
                <a:cubicBezTo>
                  <a:pt x="317" y="1349"/>
                  <a:pt x="317" y="1349"/>
                  <a:pt x="317" y="1348"/>
                </a:cubicBezTo>
                <a:cubicBezTo>
                  <a:pt x="317" y="1348"/>
                  <a:pt x="317" y="1348"/>
                  <a:pt x="318" y="1347"/>
                </a:cubicBezTo>
                <a:cubicBezTo>
                  <a:pt x="318" y="1347"/>
                  <a:pt x="318" y="1347"/>
                  <a:pt x="318" y="1347"/>
                </a:cubicBezTo>
                <a:cubicBezTo>
                  <a:pt x="318" y="1347"/>
                  <a:pt x="318" y="1347"/>
                  <a:pt x="319" y="1348"/>
                </a:cubicBezTo>
                <a:cubicBezTo>
                  <a:pt x="319" y="1348"/>
                  <a:pt x="319" y="1349"/>
                  <a:pt x="318" y="1350"/>
                </a:cubicBezTo>
                <a:close/>
                <a:moveTo>
                  <a:pt x="319" y="1354"/>
                </a:moveTo>
                <a:cubicBezTo>
                  <a:pt x="320" y="1354"/>
                  <a:pt x="319" y="1354"/>
                  <a:pt x="320" y="1354"/>
                </a:cubicBezTo>
                <a:cubicBezTo>
                  <a:pt x="321" y="1354"/>
                  <a:pt x="321" y="1354"/>
                  <a:pt x="321" y="1355"/>
                </a:cubicBezTo>
                <a:cubicBezTo>
                  <a:pt x="322" y="1355"/>
                  <a:pt x="322" y="1355"/>
                  <a:pt x="322" y="1355"/>
                </a:cubicBezTo>
                <a:cubicBezTo>
                  <a:pt x="322" y="1355"/>
                  <a:pt x="322" y="1355"/>
                  <a:pt x="322" y="1355"/>
                </a:cubicBezTo>
                <a:cubicBezTo>
                  <a:pt x="321" y="1356"/>
                  <a:pt x="320" y="1356"/>
                  <a:pt x="320" y="1357"/>
                </a:cubicBezTo>
                <a:cubicBezTo>
                  <a:pt x="320" y="1357"/>
                  <a:pt x="319" y="1357"/>
                  <a:pt x="319" y="1357"/>
                </a:cubicBezTo>
                <a:cubicBezTo>
                  <a:pt x="319" y="1356"/>
                  <a:pt x="319" y="1356"/>
                  <a:pt x="319" y="1355"/>
                </a:cubicBezTo>
                <a:cubicBezTo>
                  <a:pt x="319" y="1355"/>
                  <a:pt x="319" y="1355"/>
                  <a:pt x="319" y="1354"/>
                </a:cubicBezTo>
                <a:close/>
                <a:moveTo>
                  <a:pt x="324" y="1349"/>
                </a:moveTo>
                <a:cubicBezTo>
                  <a:pt x="324" y="1348"/>
                  <a:pt x="324" y="1348"/>
                  <a:pt x="324" y="1348"/>
                </a:cubicBezTo>
                <a:cubicBezTo>
                  <a:pt x="325" y="1348"/>
                  <a:pt x="325" y="1349"/>
                  <a:pt x="326" y="1349"/>
                </a:cubicBezTo>
                <a:cubicBezTo>
                  <a:pt x="326" y="1351"/>
                  <a:pt x="325" y="1351"/>
                  <a:pt x="325" y="1353"/>
                </a:cubicBezTo>
                <a:cubicBezTo>
                  <a:pt x="324" y="1352"/>
                  <a:pt x="325" y="1350"/>
                  <a:pt x="324" y="1349"/>
                </a:cubicBezTo>
                <a:close/>
                <a:moveTo>
                  <a:pt x="327" y="1366"/>
                </a:moveTo>
                <a:cubicBezTo>
                  <a:pt x="327" y="1365"/>
                  <a:pt x="327" y="1365"/>
                  <a:pt x="328" y="1364"/>
                </a:cubicBezTo>
                <a:cubicBezTo>
                  <a:pt x="328" y="1364"/>
                  <a:pt x="328" y="1364"/>
                  <a:pt x="328" y="1364"/>
                </a:cubicBezTo>
                <a:cubicBezTo>
                  <a:pt x="328" y="1364"/>
                  <a:pt x="328" y="1364"/>
                  <a:pt x="328" y="1364"/>
                </a:cubicBezTo>
                <a:cubicBezTo>
                  <a:pt x="328" y="1365"/>
                  <a:pt x="328" y="1366"/>
                  <a:pt x="328" y="1367"/>
                </a:cubicBezTo>
                <a:cubicBezTo>
                  <a:pt x="327" y="1367"/>
                  <a:pt x="327" y="1367"/>
                  <a:pt x="327" y="1368"/>
                </a:cubicBezTo>
                <a:cubicBezTo>
                  <a:pt x="327" y="1367"/>
                  <a:pt x="327" y="1367"/>
                  <a:pt x="327" y="1366"/>
                </a:cubicBezTo>
                <a:close/>
                <a:moveTo>
                  <a:pt x="308" y="1344"/>
                </a:moveTo>
                <a:cubicBezTo>
                  <a:pt x="309" y="1344"/>
                  <a:pt x="309" y="1344"/>
                  <a:pt x="309" y="1344"/>
                </a:cubicBezTo>
                <a:cubicBezTo>
                  <a:pt x="309" y="1345"/>
                  <a:pt x="309" y="1345"/>
                  <a:pt x="309" y="1345"/>
                </a:cubicBezTo>
                <a:cubicBezTo>
                  <a:pt x="308" y="1345"/>
                  <a:pt x="308" y="1345"/>
                  <a:pt x="308" y="1345"/>
                </a:cubicBezTo>
                <a:cubicBezTo>
                  <a:pt x="308" y="1345"/>
                  <a:pt x="308" y="1345"/>
                  <a:pt x="308" y="1345"/>
                </a:cubicBezTo>
                <a:cubicBezTo>
                  <a:pt x="308" y="1345"/>
                  <a:pt x="308" y="1344"/>
                  <a:pt x="308" y="1344"/>
                </a:cubicBezTo>
                <a:close/>
                <a:moveTo>
                  <a:pt x="292" y="1359"/>
                </a:moveTo>
                <a:cubicBezTo>
                  <a:pt x="292" y="1360"/>
                  <a:pt x="292" y="1360"/>
                  <a:pt x="292" y="1360"/>
                </a:cubicBezTo>
                <a:cubicBezTo>
                  <a:pt x="292" y="1361"/>
                  <a:pt x="292" y="1361"/>
                  <a:pt x="292" y="1361"/>
                </a:cubicBezTo>
                <a:cubicBezTo>
                  <a:pt x="292" y="1362"/>
                  <a:pt x="294" y="1360"/>
                  <a:pt x="294" y="1359"/>
                </a:cubicBezTo>
                <a:cubicBezTo>
                  <a:pt x="296" y="1359"/>
                  <a:pt x="297" y="1359"/>
                  <a:pt x="298" y="1360"/>
                </a:cubicBezTo>
                <a:cubicBezTo>
                  <a:pt x="298" y="1360"/>
                  <a:pt x="298" y="1360"/>
                  <a:pt x="299" y="1360"/>
                </a:cubicBezTo>
                <a:cubicBezTo>
                  <a:pt x="299" y="1359"/>
                  <a:pt x="299" y="1359"/>
                  <a:pt x="299" y="1359"/>
                </a:cubicBezTo>
                <a:cubicBezTo>
                  <a:pt x="299" y="1359"/>
                  <a:pt x="298" y="1358"/>
                  <a:pt x="298" y="1358"/>
                </a:cubicBezTo>
                <a:cubicBezTo>
                  <a:pt x="297" y="1358"/>
                  <a:pt x="297" y="1358"/>
                  <a:pt x="297" y="1358"/>
                </a:cubicBezTo>
                <a:cubicBezTo>
                  <a:pt x="295" y="1358"/>
                  <a:pt x="295" y="1358"/>
                  <a:pt x="295" y="1358"/>
                </a:cubicBezTo>
                <a:cubicBezTo>
                  <a:pt x="296" y="1356"/>
                  <a:pt x="297" y="1357"/>
                  <a:pt x="299" y="1357"/>
                </a:cubicBezTo>
                <a:cubicBezTo>
                  <a:pt x="300" y="1357"/>
                  <a:pt x="300" y="1356"/>
                  <a:pt x="301" y="1356"/>
                </a:cubicBezTo>
                <a:cubicBezTo>
                  <a:pt x="301" y="1356"/>
                  <a:pt x="301" y="1356"/>
                  <a:pt x="301" y="1356"/>
                </a:cubicBezTo>
                <a:cubicBezTo>
                  <a:pt x="302" y="1356"/>
                  <a:pt x="304" y="1357"/>
                  <a:pt x="304" y="1358"/>
                </a:cubicBezTo>
                <a:cubicBezTo>
                  <a:pt x="304" y="1357"/>
                  <a:pt x="305" y="1356"/>
                  <a:pt x="305" y="1356"/>
                </a:cubicBezTo>
                <a:cubicBezTo>
                  <a:pt x="305" y="1355"/>
                  <a:pt x="310" y="1357"/>
                  <a:pt x="312" y="1359"/>
                </a:cubicBezTo>
                <a:cubicBezTo>
                  <a:pt x="312" y="1359"/>
                  <a:pt x="312" y="1359"/>
                  <a:pt x="312" y="1359"/>
                </a:cubicBezTo>
                <a:cubicBezTo>
                  <a:pt x="312" y="1359"/>
                  <a:pt x="312" y="1359"/>
                  <a:pt x="312" y="1359"/>
                </a:cubicBezTo>
                <a:cubicBezTo>
                  <a:pt x="311" y="1360"/>
                  <a:pt x="309" y="1360"/>
                  <a:pt x="308" y="1359"/>
                </a:cubicBezTo>
                <a:cubicBezTo>
                  <a:pt x="308" y="1359"/>
                  <a:pt x="308" y="1359"/>
                  <a:pt x="308" y="1359"/>
                </a:cubicBezTo>
                <a:cubicBezTo>
                  <a:pt x="308" y="1361"/>
                  <a:pt x="308" y="1361"/>
                  <a:pt x="307" y="1362"/>
                </a:cubicBezTo>
                <a:cubicBezTo>
                  <a:pt x="308" y="1362"/>
                  <a:pt x="308" y="1362"/>
                  <a:pt x="308" y="1362"/>
                </a:cubicBezTo>
                <a:cubicBezTo>
                  <a:pt x="308" y="1362"/>
                  <a:pt x="308" y="1362"/>
                  <a:pt x="308" y="1362"/>
                </a:cubicBezTo>
                <a:cubicBezTo>
                  <a:pt x="309" y="1362"/>
                  <a:pt x="308" y="1362"/>
                  <a:pt x="309" y="1361"/>
                </a:cubicBezTo>
                <a:cubicBezTo>
                  <a:pt x="309" y="1362"/>
                  <a:pt x="309" y="1362"/>
                  <a:pt x="309" y="1363"/>
                </a:cubicBezTo>
                <a:cubicBezTo>
                  <a:pt x="308" y="1364"/>
                  <a:pt x="306" y="1366"/>
                  <a:pt x="305" y="1367"/>
                </a:cubicBezTo>
                <a:cubicBezTo>
                  <a:pt x="303" y="1368"/>
                  <a:pt x="301" y="1368"/>
                  <a:pt x="299" y="1369"/>
                </a:cubicBezTo>
                <a:cubicBezTo>
                  <a:pt x="299" y="1369"/>
                  <a:pt x="299" y="1369"/>
                  <a:pt x="299" y="1369"/>
                </a:cubicBezTo>
                <a:cubicBezTo>
                  <a:pt x="299" y="1368"/>
                  <a:pt x="299" y="1368"/>
                  <a:pt x="300" y="1368"/>
                </a:cubicBezTo>
                <a:cubicBezTo>
                  <a:pt x="300" y="1367"/>
                  <a:pt x="300" y="1367"/>
                  <a:pt x="299" y="1367"/>
                </a:cubicBezTo>
                <a:cubicBezTo>
                  <a:pt x="298" y="1366"/>
                  <a:pt x="296" y="1367"/>
                  <a:pt x="296" y="1369"/>
                </a:cubicBezTo>
                <a:cubicBezTo>
                  <a:pt x="295" y="1369"/>
                  <a:pt x="295" y="1368"/>
                  <a:pt x="295" y="1368"/>
                </a:cubicBezTo>
                <a:cubicBezTo>
                  <a:pt x="295" y="1367"/>
                  <a:pt x="295" y="1368"/>
                  <a:pt x="295" y="1367"/>
                </a:cubicBezTo>
                <a:cubicBezTo>
                  <a:pt x="295" y="1367"/>
                  <a:pt x="295" y="1367"/>
                  <a:pt x="296" y="1367"/>
                </a:cubicBezTo>
                <a:cubicBezTo>
                  <a:pt x="296" y="1365"/>
                  <a:pt x="296" y="1365"/>
                  <a:pt x="296" y="1365"/>
                </a:cubicBezTo>
                <a:cubicBezTo>
                  <a:pt x="296" y="1366"/>
                  <a:pt x="295" y="1366"/>
                  <a:pt x="295" y="1366"/>
                </a:cubicBezTo>
                <a:cubicBezTo>
                  <a:pt x="294" y="1366"/>
                  <a:pt x="294" y="1366"/>
                  <a:pt x="294" y="1366"/>
                </a:cubicBezTo>
                <a:cubicBezTo>
                  <a:pt x="294" y="1365"/>
                  <a:pt x="294" y="1363"/>
                  <a:pt x="295" y="1363"/>
                </a:cubicBezTo>
                <a:cubicBezTo>
                  <a:pt x="295" y="1362"/>
                  <a:pt x="295" y="1362"/>
                  <a:pt x="295" y="1361"/>
                </a:cubicBezTo>
                <a:cubicBezTo>
                  <a:pt x="295" y="1361"/>
                  <a:pt x="295" y="1361"/>
                  <a:pt x="295" y="1361"/>
                </a:cubicBezTo>
                <a:cubicBezTo>
                  <a:pt x="294" y="1361"/>
                  <a:pt x="294" y="1361"/>
                  <a:pt x="294" y="1361"/>
                </a:cubicBezTo>
                <a:cubicBezTo>
                  <a:pt x="294" y="1361"/>
                  <a:pt x="294" y="1361"/>
                  <a:pt x="294" y="1361"/>
                </a:cubicBezTo>
                <a:cubicBezTo>
                  <a:pt x="294" y="1362"/>
                  <a:pt x="294" y="1362"/>
                  <a:pt x="293" y="1363"/>
                </a:cubicBezTo>
                <a:cubicBezTo>
                  <a:pt x="293" y="1363"/>
                  <a:pt x="293" y="1365"/>
                  <a:pt x="293" y="1366"/>
                </a:cubicBezTo>
                <a:cubicBezTo>
                  <a:pt x="291" y="1367"/>
                  <a:pt x="288" y="1369"/>
                  <a:pt x="287" y="1368"/>
                </a:cubicBezTo>
                <a:cubicBezTo>
                  <a:pt x="286" y="1368"/>
                  <a:pt x="286" y="1368"/>
                  <a:pt x="286" y="1368"/>
                </a:cubicBezTo>
                <a:cubicBezTo>
                  <a:pt x="286" y="1366"/>
                  <a:pt x="286" y="1366"/>
                  <a:pt x="287" y="1365"/>
                </a:cubicBezTo>
                <a:cubicBezTo>
                  <a:pt x="288" y="1365"/>
                  <a:pt x="289" y="1365"/>
                  <a:pt x="290" y="1365"/>
                </a:cubicBezTo>
                <a:cubicBezTo>
                  <a:pt x="290" y="1364"/>
                  <a:pt x="290" y="1364"/>
                  <a:pt x="290" y="1364"/>
                </a:cubicBezTo>
                <a:cubicBezTo>
                  <a:pt x="289" y="1363"/>
                  <a:pt x="290" y="1363"/>
                  <a:pt x="289" y="1364"/>
                </a:cubicBezTo>
                <a:cubicBezTo>
                  <a:pt x="288" y="1363"/>
                  <a:pt x="289" y="1363"/>
                  <a:pt x="288" y="1363"/>
                </a:cubicBezTo>
                <a:cubicBezTo>
                  <a:pt x="288" y="1360"/>
                  <a:pt x="290" y="1361"/>
                  <a:pt x="291" y="1359"/>
                </a:cubicBezTo>
                <a:lnTo>
                  <a:pt x="292" y="1359"/>
                </a:lnTo>
                <a:close/>
                <a:moveTo>
                  <a:pt x="287" y="1357"/>
                </a:moveTo>
                <a:cubicBezTo>
                  <a:pt x="287" y="1357"/>
                  <a:pt x="287" y="1357"/>
                  <a:pt x="287" y="1357"/>
                </a:cubicBezTo>
                <a:cubicBezTo>
                  <a:pt x="287" y="1356"/>
                  <a:pt x="287" y="1355"/>
                  <a:pt x="288" y="1355"/>
                </a:cubicBezTo>
                <a:cubicBezTo>
                  <a:pt x="289" y="1355"/>
                  <a:pt x="290" y="1356"/>
                  <a:pt x="291" y="1356"/>
                </a:cubicBezTo>
                <a:cubicBezTo>
                  <a:pt x="291" y="1356"/>
                  <a:pt x="291" y="1357"/>
                  <a:pt x="291" y="1357"/>
                </a:cubicBezTo>
                <a:cubicBezTo>
                  <a:pt x="289" y="1357"/>
                  <a:pt x="289" y="1357"/>
                  <a:pt x="288" y="1358"/>
                </a:cubicBezTo>
                <a:cubicBezTo>
                  <a:pt x="288" y="1358"/>
                  <a:pt x="288" y="1358"/>
                  <a:pt x="287" y="1357"/>
                </a:cubicBezTo>
                <a:cubicBezTo>
                  <a:pt x="287" y="1357"/>
                  <a:pt x="287" y="1357"/>
                  <a:pt x="287" y="1357"/>
                </a:cubicBezTo>
                <a:close/>
                <a:moveTo>
                  <a:pt x="285" y="1358"/>
                </a:moveTo>
                <a:cubicBezTo>
                  <a:pt x="287" y="1359"/>
                  <a:pt x="286" y="1358"/>
                  <a:pt x="286" y="1359"/>
                </a:cubicBezTo>
                <a:cubicBezTo>
                  <a:pt x="285" y="1359"/>
                  <a:pt x="285" y="1359"/>
                  <a:pt x="285" y="1359"/>
                </a:cubicBezTo>
                <a:cubicBezTo>
                  <a:pt x="285" y="1359"/>
                  <a:pt x="285" y="1359"/>
                  <a:pt x="285" y="1358"/>
                </a:cubicBezTo>
                <a:close/>
                <a:moveTo>
                  <a:pt x="284" y="1367"/>
                </a:moveTo>
                <a:cubicBezTo>
                  <a:pt x="285" y="1367"/>
                  <a:pt x="285" y="1367"/>
                  <a:pt x="285" y="1367"/>
                </a:cubicBezTo>
                <a:cubicBezTo>
                  <a:pt x="285" y="1368"/>
                  <a:pt x="285" y="1367"/>
                  <a:pt x="285" y="1368"/>
                </a:cubicBezTo>
                <a:cubicBezTo>
                  <a:pt x="285" y="1369"/>
                  <a:pt x="285" y="1370"/>
                  <a:pt x="285" y="1371"/>
                </a:cubicBezTo>
                <a:cubicBezTo>
                  <a:pt x="284" y="1370"/>
                  <a:pt x="284" y="1370"/>
                  <a:pt x="283" y="1370"/>
                </a:cubicBezTo>
                <a:cubicBezTo>
                  <a:pt x="284" y="1369"/>
                  <a:pt x="284" y="1369"/>
                  <a:pt x="284" y="1367"/>
                </a:cubicBezTo>
                <a:close/>
                <a:moveTo>
                  <a:pt x="284" y="1401"/>
                </a:moveTo>
                <a:cubicBezTo>
                  <a:pt x="284" y="1401"/>
                  <a:pt x="284" y="1401"/>
                  <a:pt x="284" y="1401"/>
                </a:cubicBezTo>
                <a:cubicBezTo>
                  <a:pt x="284" y="1399"/>
                  <a:pt x="284" y="1399"/>
                  <a:pt x="284" y="1399"/>
                </a:cubicBezTo>
                <a:cubicBezTo>
                  <a:pt x="285" y="1400"/>
                  <a:pt x="284" y="1400"/>
                  <a:pt x="284" y="1401"/>
                </a:cubicBezTo>
                <a:close/>
                <a:moveTo>
                  <a:pt x="282" y="1358"/>
                </a:moveTo>
                <a:cubicBezTo>
                  <a:pt x="283" y="1358"/>
                  <a:pt x="283" y="1358"/>
                  <a:pt x="283" y="1358"/>
                </a:cubicBezTo>
                <a:cubicBezTo>
                  <a:pt x="282" y="1359"/>
                  <a:pt x="282" y="1358"/>
                  <a:pt x="282" y="1359"/>
                </a:cubicBezTo>
                <a:cubicBezTo>
                  <a:pt x="282" y="1359"/>
                  <a:pt x="282" y="1359"/>
                  <a:pt x="282" y="1358"/>
                </a:cubicBezTo>
                <a:cubicBezTo>
                  <a:pt x="282" y="1358"/>
                  <a:pt x="282" y="1358"/>
                  <a:pt x="282" y="1358"/>
                </a:cubicBezTo>
                <a:close/>
                <a:moveTo>
                  <a:pt x="274" y="1361"/>
                </a:moveTo>
                <a:cubicBezTo>
                  <a:pt x="275" y="1361"/>
                  <a:pt x="275" y="1361"/>
                  <a:pt x="276" y="1362"/>
                </a:cubicBezTo>
                <a:cubicBezTo>
                  <a:pt x="276" y="1363"/>
                  <a:pt x="276" y="1363"/>
                  <a:pt x="276" y="1363"/>
                </a:cubicBezTo>
                <a:cubicBezTo>
                  <a:pt x="275" y="1363"/>
                  <a:pt x="275" y="1363"/>
                  <a:pt x="275" y="1363"/>
                </a:cubicBezTo>
                <a:cubicBezTo>
                  <a:pt x="274" y="1363"/>
                  <a:pt x="274" y="1363"/>
                  <a:pt x="273" y="1363"/>
                </a:cubicBezTo>
                <a:cubicBezTo>
                  <a:pt x="274" y="1362"/>
                  <a:pt x="274" y="1362"/>
                  <a:pt x="274" y="1361"/>
                </a:cubicBezTo>
                <a:close/>
                <a:moveTo>
                  <a:pt x="270" y="1364"/>
                </a:moveTo>
                <a:cubicBezTo>
                  <a:pt x="270" y="1364"/>
                  <a:pt x="270" y="1364"/>
                  <a:pt x="270" y="1364"/>
                </a:cubicBezTo>
                <a:cubicBezTo>
                  <a:pt x="270" y="1363"/>
                  <a:pt x="270" y="1363"/>
                  <a:pt x="270" y="1363"/>
                </a:cubicBezTo>
                <a:cubicBezTo>
                  <a:pt x="270" y="1363"/>
                  <a:pt x="271" y="1363"/>
                  <a:pt x="271" y="1363"/>
                </a:cubicBezTo>
                <a:cubicBezTo>
                  <a:pt x="271" y="1364"/>
                  <a:pt x="271" y="1364"/>
                  <a:pt x="271" y="1365"/>
                </a:cubicBezTo>
                <a:cubicBezTo>
                  <a:pt x="270" y="1364"/>
                  <a:pt x="270" y="1364"/>
                  <a:pt x="270" y="1364"/>
                </a:cubicBezTo>
                <a:cubicBezTo>
                  <a:pt x="270" y="1364"/>
                  <a:pt x="270" y="1364"/>
                  <a:pt x="270" y="1364"/>
                </a:cubicBezTo>
                <a:close/>
                <a:moveTo>
                  <a:pt x="270" y="1386"/>
                </a:moveTo>
                <a:cubicBezTo>
                  <a:pt x="270" y="1386"/>
                  <a:pt x="270" y="1386"/>
                  <a:pt x="270" y="1386"/>
                </a:cubicBezTo>
                <a:cubicBezTo>
                  <a:pt x="271" y="1386"/>
                  <a:pt x="271" y="1386"/>
                  <a:pt x="271" y="1387"/>
                </a:cubicBezTo>
                <a:cubicBezTo>
                  <a:pt x="271" y="1389"/>
                  <a:pt x="271" y="1388"/>
                  <a:pt x="270" y="1389"/>
                </a:cubicBezTo>
                <a:cubicBezTo>
                  <a:pt x="269" y="1389"/>
                  <a:pt x="269" y="1389"/>
                  <a:pt x="269" y="1389"/>
                </a:cubicBezTo>
                <a:cubicBezTo>
                  <a:pt x="269" y="1388"/>
                  <a:pt x="269" y="1387"/>
                  <a:pt x="270" y="1386"/>
                </a:cubicBezTo>
                <a:close/>
                <a:moveTo>
                  <a:pt x="258" y="1331"/>
                </a:moveTo>
                <a:cubicBezTo>
                  <a:pt x="259" y="1329"/>
                  <a:pt x="260" y="1330"/>
                  <a:pt x="261" y="1329"/>
                </a:cubicBezTo>
                <a:cubicBezTo>
                  <a:pt x="262" y="1329"/>
                  <a:pt x="262" y="1329"/>
                  <a:pt x="263" y="1329"/>
                </a:cubicBezTo>
                <a:cubicBezTo>
                  <a:pt x="263" y="1330"/>
                  <a:pt x="262" y="1331"/>
                  <a:pt x="261" y="1333"/>
                </a:cubicBezTo>
                <a:cubicBezTo>
                  <a:pt x="259" y="1333"/>
                  <a:pt x="259" y="1333"/>
                  <a:pt x="259" y="1333"/>
                </a:cubicBezTo>
                <a:cubicBezTo>
                  <a:pt x="258" y="1332"/>
                  <a:pt x="258" y="1332"/>
                  <a:pt x="258" y="1332"/>
                </a:cubicBezTo>
                <a:cubicBezTo>
                  <a:pt x="258" y="1331"/>
                  <a:pt x="258" y="1331"/>
                  <a:pt x="258" y="1331"/>
                </a:cubicBezTo>
                <a:close/>
                <a:moveTo>
                  <a:pt x="258" y="1341"/>
                </a:moveTo>
                <a:cubicBezTo>
                  <a:pt x="259" y="1341"/>
                  <a:pt x="259" y="1341"/>
                  <a:pt x="259" y="1341"/>
                </a:cubicBezTo>
                <a:cubicBezTo>
                  <a:pt x="259" y="1342"/>
                  <a:pt x="259" y="1341"/>
                  <a:pt x="259" y="1342"/>
                </a:cubicBezTo>
                <a:cubicBezTo>
                  <a:pt x="258" y="1344"/>
                  <a:pt x="255" y="1343"/>
                  <a:pt x="254" y="1344"/>
                </a:cubicBezTo>
                <a:cubicBezTo>
                  <a:pt x="253" y="1344"/>
                  <a:pt x="253" y="1344"/>
                  <a:pt x="253" y="1343"/>
                </a:cubicBezTo>
                <a:cubicBezTo>
                  <a:pt x="254" y="1343"/>
                  <a:pt x="258" y="1341"/>
                  <a:pt x="258" y="1341"/>
                </a:cubicBezTo>
                <a:close/>
                <a:moveTo>
                  <a:pt x="251" y="1342"/>
                </a:moveTo>
                <a:cubicBezTo>
                  <a:pt x="252" y="1342"/>
                  <a:pt x="252" y="1342"/>
                  <a:pt x="252" y="1342"/>
                </a:cubicBezTo>
                <a:cubicBezTo>
                  <a:pt x="253" y="1342"/>
                  <a:pt x="253" y="1342"/>
                  <a:pt x="253" y="1343"/>
                </a:cubicBezTo>
                <a:cubicBezTo>
                  <a:pt x="251" y="1343"/>
                  <a:pt x="251" y="1343"/>
                  <a:pt x="251" y="1343"/>
                </a:cubicBezTo>
                <a:lnTo>
                  <a:pt x="251" y="1342"/>
                </a:lnTo>
                <a:close/>
                <a:moveTo>
                  <a:pt x="231" y="1353"/>
                </a:moveTo>
                <a:cubicBezTo>
                  <a:pt x="231" y="1352"/>
                  <a:pt x="231" y="1352"/>
                  <a:pt x="231" y="1351"/>
                </a:cubicBezTo>
                <a:cubicBezTo>
                  <a:pt x="231" y="1352"/>
                  <a:pt x="231" y="1352"/>
                  <a:pt x="231" y="1353"/>
                </a:cubicBezTo>
                <a:close/>
                <a:moveTo>
                  <a:pt x="168" y="1398"/>
                </a:moveTo>
                <a:cubicBezTo>
                  <a:pt x="168" y="1398"/>
                  <a:pt x="168" y="1398"/>
                  <a:pt x="168" y="1398"/>
                </a:cubicBezTo>
                <a:cubicBezTo>
                  <a:pt x="169" y="1397"/>
                  <a:pt x="169" y="1397"/>
                  <a:pt x="169" y="1397"/>
                </a:cubicBezTo>
                <a:cubicBezTo>
                  <a:pt x="169" y="1398"/>
                  <a:pt x="169" y="1398"/>
                  <a:pt x="170" y="1399"/>
                </a:cubicBezTo>
                <a:cubicBezTo>
                  <a:pt x="169" y="1398"/>
                  <a:pt x="169" y="1398"/>
                  <a:pt x="168" y="1398"/>
                </a:cubicBezTo>
                <a:close/>
                <a:moveTo>
                  <a:pt x="179" y="1430"/>
                </a:moveTo>
                <a:cubicBezTo>
                  <a:pt x="177" y="1431"/>
                  <a:pt x="176" y="1433"/>
                  <a:pt x="176" y="1435"/>
                </a:cubicBezTo>
                <a:cubicBezTo>
                  <a:pt x="172" y="1435"/>
                  <a:pt x="172" y="1431"/>
                  <a:pt x="170" y="1429"/>
                </a:cubicBezTo>
                <a:cubicBezTo>
                  <a:pt x="170" y="1428"/>
                  <a:pt x="170" y="1427"/>
                  <a:pt x="171" y="1427"/>
                </a:cubicBezTo>
                <a:cubicBezTo>
                  <a:pt x="173" y="1428"/>
                  <a:pt x="175" y="1427"/>
                  <a:pt x="176" y="1427"/>
                </a:cubicBezTo>
                <a:cubicBezTo>
                  <a:pt x="177" y="1428"/>
                  <a:pt x="176" y="1429"/>
                  <a:pt x="179" y="1429"/>
                </a:cubicBezTo>
                <a:lnTo>
                  <a:pt x="179" y="1430"/>
                </a:lnTo>
                <a:close/>
                <a:moveTo>
                  <a:pt x="184" y="1438"/>
                </a:moveTo>
                <a:cubicBezTo>
                  <a:pt x="183" y="1438"/>
                  <a:pt x="183" y="1438"/>
                  <a:pt x="183" y="1438"/>
                </a:cubicBezTo>
                <a:cubicBezTo>
                  <a:pt x="183" y="1436"/>
                  <a:pt x="183" y="1432"/>
                  <a:pt x="181" y="1430"/>
                </a:cubicBezTo>
                <a:cubicBezTo>
                  <a:pt x="181" y="1429"/>
                  <a:pt x="181" y="1429"/>
                  <a:pt x="181" y="1429"/>
                </a:cubicBezTo>
                <a:cubicBezTo>
                  <a:pt x="182" y="1429"/>
                  <a:pt x="182" y="1430"/>
                  <a:pt x="183" y="1429"/>
                </a:cubicBezTo>
                <a:cubicBezTo>
                  <a:pt x="183" y="1430"/>
                  <a:pt x="183" y="1430"/>
                  <a:pt x="184" y="1431"/>
                </a:cubicBezTo>
                <a:cubicBezTo>
                  <a:pt x="184" y="1431"/>
                  <a:pt x="185" y="1427"/>
                  <a:pt x="185" y="1425"/>
                </a:cubicBezTo>
                <a:cubicBezTo>
                  <a:pt x="187" y="1426"/>
                  <a:pt x="187" y="1427"/>
                  <a:pt x="188" y="1427"/>
                </a:cubicBezTo>
                <a:cubicBezTo>
                  <a:pt x="188" y="1429"/>
                  <a:pt x="189" y="1431"/>
                  <a:pt x="189" y="1432"/>
                </a:cubicBezTo>
                <a:cubicBezTo>
                  <a:pt x="189" y="1433"/>
                  <a:pt x="189" y="1433"/>
                  <a:pt x="189" y="1433"/>
                </a:cubicBezTo>
                <a:cubicBezTo>
                  <a:pt x="189" y="1433"/>
                  <a:pt x="187" y="1434"/>
                  <a:pt x="186" y="1434"/>
                </a:cubicBezTo>
                <a:cubicBezTo>
                  <a:pt x="186" y="1435"/>
                  <a:pt x="186" y="1435"/>
                  <a:pt x="187" y="1435"/>
                </a:cubicBezTo>
                <a:cubicBezTo>
                  <a:pt x="186" y="1436"/>
                  <a:pt x="185" y="1437"/>
                  <a:pt x="184" y="1438"/>
                </a:cubicBezTo>
                <a:close/>
                <a:moveTo>
                  <a:pt x="191" y="1448"/>
                </a:moveTo>
                <a:cubicBezTo>
                  <a:pt x="190" y="1449"/>
                  <a:pt x="188" y="1448"/>
                  <a:pt x="187" y="1448"/>
                </a:cubicBezTo>
                <a:cubicBezTo>
                  <a:pt x="187" y="1446"/>
                  <a:pt x="187" y="1446"/>
                  <a:pt x="187" y="1446"/>
                </a:cubicBezTo>
                <a:cubicBezTo>
                  <a:pt x="187" y="1446"/>
                  <a:pt x="187" y="1446"/>
                  <a:pt x="187" y="1446"/>
                </a:cubicBezTo>
                <a:cubicBezTo>
                  <a:pt x="188" y="1445"/>
                  <a:pt x="191" y="1444"/>
                  <a:pt x="192" y="1445"/>
                </a:cubicBezTo>
                <a:cubicBezTo>
                  <a:pt x="193" y="1445"/>
                  <a:pt x="193" y="1445"/>
                  <a:pt x="193" y="1445"/>
                </a:cubicBezTo>
                <a:cubicBezTo>
                  <a:pt x="194" y="1445"/>
                  <a:pt x="194" y="1445"/>
                  <a:pt x="194" y="1445"/>
                </a:cubicBezTo>
                <a:cubicBezTo>
                  <a:pt x="193" y="1446"/>
                  <a:pt x="192" y="1448"/>
                  <a:pt x="191" y="1448"/>
                </a:cubicBezTo>
                <a:close/>
                <a:moveTo>
                  <a:pt x="193" y="1415"/>
                </a:moveTo>
                <a:cubicBezTo>
                  <a:pt x="194" y="1415"/>
                  <a:pt x="194" y="1417"/>
                  <a:pt x="195" y="1417"/>
                </a:cubicBezTo>
                <a:cubicBezTo>
                  <a:pt x="195" y="1418"/>
                  <a:pt x="196" y="1417"/>
                  <a:pt x="196" y="1418"/>
                </a:cubicBezTo>
                <a:cubicBezTo>
                  <a:pt x="197" y="1418"/>
                  <a:pt x="196" y="1419"/>
                  <a:pt x="197" y="1420"/>
                </a:cubicBezTo>
                <a:cubicBezTo>
                  <a:pt x="198" y="1421"/>
                  <a:pt x="199" y="1420"/>
                  <a:pt x="199" y="1421"/>
                </a:cubicBezTo>
                <a:cubicBezTo>
                  <a:pt x="201" y="1421"/>
                  <a:pt x="201" y="1421"/>
                  <a:pt x="201" y="1421"/>
                </a:cubicBezTo>
                <a:cubicBezTo>
                  <a:pt x="201" y="1425"/>
                  <a:pt x="201" y="1425"/>
                  <a:pt x="201" y="1425"/>
                </a:cubicBezTo>
                <a:cubicBezTo>
                  <a:pt x="198" y="1422"/>
                  <a:pt x="195" y="1418"/>
                  <a:pt x="191" y="1418"/>
                </a:cubicBezTo>
                <a:cubicBezTo>
                  <a:pt x="191" y="1417"/>
                  <a:pt x="191" y="1416"/>
                  <a:pt x="190" y="1415"/>
                </a:cubicBezTo>
                <a:cubicBezTo>
                  <a:pt x="190" y="1414"/>
                  <a:pt x="190" y="1415"/>
                  <a:pt x="190" y="1414"/>
                </a:cubicBezTo>
                <a:cubicBezTo>
                  <a:pt x="190" y="1414"/>
                  <a:pt x="190" y="1414"/>
                  <a:pt x="190" y="1414"/>
                </a:cubicBezTo>
                <a:cubicBezTo>
                  <a:pt x="191" y="1414"/>
                  <a:pt x="191" y="1415"/>
                  <a:pt x="191" y="1415"/>
                </a:cubicBezTo>
                <a:cubicBezTo>
                  <a:pt x="192" y="1415"/>
                  <a:pt x="192" y="1415"/>
                  <a:pt x="193" y="1415"/>
                </a:cubicBezTo>
                <a:close/>
                <a:moveTo>
                  <a:pt x="193" y="1414"/>
                </a:moveTo>
                <a:cubicBezTo>
                  <a:pt x="193" y="1413"/>
                  <a:pt x="193" y="1414"/>
                  <a:pt x="194" y="1413"/>
                </a:cubicBezTo>
                <a:cubicBezTo>
                  <a:pt x="194" y="1413"/>
                  <a:pt x="194" y="1413"/>
                  <a:pt x="196" y="1413"/>
                </a:cubicBezTo>
                <a:cubicBezTo>
                  <a:pt x="196" y="1413"/>
                  <a:pt x="196" y="1413"/>
                  <a:pt x="196" y="1413"/>
                </a:cubicBezTo>
                <a:cubicBezTo>
                  <a:pt x="194" y="1414"/>
                  <a:pt x="194" y="1413"/>
                  <a:pt x="193" y="1414"/>
                </a:cubicBezTo>
                <a:close/>
                <a:moveTo>
                  <a:pt x="194" y="1426"/>
                </a:moveTo>
                <a:cubicBezTo>
                  <a:pt x="193" y="1426"/>
                  <a:pt x="193" y="1427"/>
                  <a:pt x="193" y="1427"/>
                </a:cubicBezTo>
                <a:cubicBezTo>
                  <a:pt x="192" y="1426"/>
                  <a:pt x="192" y="1425"/>
                  <a:pt x="191" y="1425"/>
                </a:cubicBezTo>
                <a:cubicBezTo>
                  <a:pt x="191" y="1423"/>
                  <a:pt x="191" y="1423"/>
                  <a:pt x="192" y="1422"/>
                </a:cubicBezTo>
                <a:cubicBezTo>
                  <a:pt x="197" y="1422"/>
                  <a:pt x="205" y="1434"/>
                  <a:pt x="201" y="1439"/>
                </a:cubicBezTo>
                <a:cubicBezTo>
                  <a:pt x="201" y="1441"/>
                  <a:pt x="201" y="1441"/>
                  <a:pt x="200" y="1442"/>
                </a:cubicBezTo>
                <a:cubicBezTo>
                  <a:pt x="199" y="1442"/>
                  <a:pt x="199" y="1442"/>
                  <a:pt x="199" y="1442"/>
                </a:cubicBezTo>
                <a:cubicBezTo>
                  <a:pt x="199" y="1439"/>
                  <a:pt x="198" y="1432"/>
                  <a:pt x="197" y="1430"/>
                </a:cubicBezTo>
                <a:cubicBezTo>
                  <a:pt x="196" y="1430"/>
                  <a:pt x="196" y="1430"/>
                  <a:pt x="196" y="1430"/>
                </a:cubicBezTo>
                <a:cubicBezTo>
                  <a:pt x="195" y="1429"/>
                  <a:pt x="194" y="1428"/>
                  <a:pt x="194" y="1426"/>
                </a:cubicBezTo>
                <a:close/>
                <a:moveTo>
                  <a:pt x="186" y="1488"/>
                </a:moveTo>
                <a:cubicBezTo>
                  <a:pt x="186" y="1488"/>
                  <a:pt x="186" y="1488"/>
                  <a:pt x="185" y="1489"/>
                </a:cubicBezTo>
                <a:cubicBezTo>
                  <a:pt x="185" y="1488"/>
                  <a:pt x="185" y="1489"/>
                  <a:pt x="185" y="1488"/>
                </a:cubicBezTo>
                <a:cubicBezTo>
                  <a:pt x="186" y="1488"/>
                  <a:pt x="186" y="1488"/>
                  <a:pt x="186" y="1488"/>
                </a:cubicBezTo>
                <a:cubicBezTo>
                  <a:pt x="186" y="1488"/>
                  <a:pt x="186" y="1488"/>
                  <a:pt x="186" y="1488"/>
                </a:cubicBezTo>
                <a:close/>
                <a:moveTo>
                  <a:pt x="187" y="1480"/>
                </a:moveTo>
                <a:cubicBezTo>
                  <a:pt x="185" y="1480"/>
                  <a:pt x="185" y="1480"/>
                  <a:pt x="185" y="1480"/>
                </a:cubicBezTo>
                <a:cubicBezTo>
                  <a:pt x="186" y="1479"/>
                  <a:pt x="186" y="1479"/>
                  <a:pt x="186" y="1478"/>
                </a:cubicBezTo>
                <a:cubicBezTo>
                  <a:pt x="187" y="1479"/>
                  <a:pt x="188" y="1480"/>
                  <a:pt x="188" y="1481"/>
                </a:cubicBezTo>
                <a:cubicBezTo>
                  <a:pt x="187" y="1481"/>
                  <a:pt x="187" y="1481"/>
                  <a:pt x="187" y="1480"/>
                </a:cubicBezTo>
                <a:close/>
                <a:moveTo>
                  <a:pt x="212" y="1458"/>
                </a:moveTo>
                <a:cubicBezTo>
                  <a:pt x="211" y="1459"/>
                  <a:pt x="211" y="1461"/>
                  <a:pt x="210" y="1462"/>
                </a:cubicBezTo>
                <a:cubicBezTo>
                  <a:pt x="209" y="1463"/>
                  <a:pt x="209" y="1463"/>
                  <a:pt x="209" y="1462"/>
                </a:cubicBezTo>
                <a:cubicBezTo>
                  <a:pt x="207" y="1462"/>
                  <a:pt x="208" y="1463"/>
                  <a:pt x="207" y="1463"/>
                </a:cubicBezTo>
                <a:cubicBezTo>
                  <a:pt x="206" y="1464"/>
                  <a:pt x="203" y="1463"/>
                  <a:pt x="201" y="1464"/>
                </a:cubicBezTo>
                <a:cubicBezTo>
                  <a:pt x="200" y="1464"/>
                  <a:pt x="199" y="1465"/>
                  <a:pt x="199" y="1466"/>
                </a:cubicBezTo>
                <a:cubicBezTo>
                  <a:pt x="198" y="1466"/>
                  <a:pt x="197" y="1465"/>
                  <a:pt x="196" y="1466"/>
                </a:cubicBezTo>
                <a:cubicBezTo>
                  <a:pt x="196" y="1466"/>
                  <a:pt x="196" y="1466"/>
                  <a:pt x="196" y="1467"/>
                </a:cubicBezTo>
                <a:cubicBezTo>
                  <a:pt x="194" y="1468"/>
                  <a:pt x="192" y="1467"/>
                  <a:pt x="190" y="1468"/>
                </a:cubicBezTo>
                <a:cubicBezTo>
                  <a:pt x="189" y="1468"/>
                  <a:pt x="189" y="1468"/>
                  <a:pt x="189" y="1468"/>
                </a:cubicBezTo>
                <a:cubicBezTo>
                  <a:pt x="189" y="1466"/>
                  <a:pt x="191" y="1466"/>
                  <a:pt x="193" y="1465"/>
                </a:cubicBezTo>
                <a:cubicBezTo>
                  <a:pt x="195" y="1464"/>
                  <a:pt x="196" y="1462"/>
                  <a:pt x="198" y="1461"/>
                </a:cubicBezTo>
                <a:cubicBezTo>
                  <a:pt x="199" y="1461"/>
                  <a:pt x="201" y="1461"/>
                  <a:pt x="202" y="1461"/>
                </a:cubicBezTo>
                <a:cubicBezTo>
                  <a:pt x="203" y="1460"/>
                  <a:pt x="204" y="1458"/>
                  <a:pt x="205" y="1458"/>
                </a:cubicBezTo>
                <a:cubicBezTo>
                  <a:pt x="207" y="1457"/>
                  <a:pt x="208" y="1457"/>
                  <a:pt x="210" y="1456"/>
                </a:cubicBezTo>
                <a:cubicBezTo>
                  <a:pt x="211" y="1456"/>
                  <a:pt x="211" y="1455"/>
                  <a:pt x="212" y="1455"/>
                </a:cubicBezTo>
                <a:cubicBezTo>
                  <a:pt x="213" y="1455"/>
                  <a:pt x="213" y="1456"/>
                  <a:pt x="214" y="1456"/>
                </a:cubicBezTo>
                <a:cubicBezTo>
                  <a:pt x="213" y="1457"/>
                  <a:pt x="212" y="1457"/>
                  <a:pt x="212" y="1458"/>
                </a:cubicBezTo>
                <a:close/>
                <a:moveTo>
                  <a:pt x="203" y="1430"/>
                </a:moveTo>
                <a:cubicBezTo>
                  <a:pt x="203" y="1430"/>
                  <a:pt x="203" y="1430"/>
                  <a:pt x="203" y="1430"/>
                </a:cubicBezTo>
                <a:cubicBezTo>
                  <a:pt x="205" y="1430"/>
                  <a:pt x="205" y="1430"/>
                  <a:pt x="206" y="1431"/>
                </a:cubicBezTo>
                <a:cubicBezTo>
                  <a:pt x="206" y="1432"/>
                  <a:pt x="206" y="1432"/>
                  <a:pt x="206" y="1432"/>
                </a:cubicBezTo>
                <a:cubicBezTo>
                  <a:pt x="205" y="1432"/>
                  <a:pt x="204" y="1431"/>
                  <a:pt x="204" y="1430"/>
                </a:cubicBezTo>
                <a:lnTo>
                  <a:pt x="203" y="1430"/>
                </a:lnTo>
                <a:close/>
                <a:moveTo>
                  <a:pt x="233" y="1507"/>
                </a:moveTo>
                <a:cubicBezTo>
                  <a:pt x="233" y="1508"/>
                  <a:pt x="232" y="1507"/>
                  <a:pt x="231" y="1508"/>
                </a:cubicBezTo>
                <a:cubicBezTo>
                  <a:pt x="231" y="1509"/>
                  <a:pt x="231" y="1509"/>
                  <a:pt x="230" y="1510"/>
                </a:cubicBezTo>
                <a:cubicBezTo>
                  <a:pt x="229" y="1511"/>
                  <a:pt x="227" y="1512"/>
                  <a:pt x="226" y="1513"/>
                </a:cubicBezTo>
                <a:cubicBezTo>
                  <a:pt x="226" y="1514"/>
                  <a:pt x="226" y="1514"/>
                  <a:pt x="226" y="1515"/>
                </a:cubicBezTo>
                <a:cubicBezTo>
                  <a:pt x="225" y="1515"/>
                  <a:pt x="224" y="1515"/>
                  <a:pt x="224" y="1515"/>
                </a:cubicBezTo>
                <a:cubicBezTo>
                  <a:pt x="223" y="1515"/>
                  <a:pt x="223" y="1517"/>
                  <a:pt x="223" y="1517"/>
                </a:cubicBezTo>
                <a:cubicBezTo>
                  <a:pt x="219" y="1520"/>
                  <a:pt x="219" y="1520"/>
                  <a:pt x="219" y="1520"/>
                </a:cubicBezTo>
                <a:cubicBezTo>
                  <a:pt x="218" y="1521"/>
                  <a:pt x="216" y="1521"/>
                  <a:pt x="214" y="1522"/>
                </a:cubicBezTo>
                <a:cubicBezTo>
                  <a:pt x="214" y="1521"/>
                  <a:pt x="214" y="1521"/>
                  <a:pt x="214" y="1521"/>
                </a:cubicBezTo>
                <a:cubicBezTo>
                  <a:pt x="217" y="1519"/>
                  <a:pt x="220" y="1515"/>
                  <a:pt x="223" y="1513"/>
                </a:cubicBezTo>
                <a:cubicBezTo>
                  <a:pt x="224" y="1513"/>
                  <a:pt x="224" y="1513"/>
                  <a:pt x="224" y="1513"/>
                </a:cubicBezTo>
                <a:cubicBezTo>
                  <a:pt x="227" y="1511"/>
                  <a:pt x="229" y="1508"/>
                  <a:pt x="232" y="1506"/>
                </a:cubicBezTo>
                <a:cubicBezTo>
                  <a:pt x="233" y="1505"/>
                  <a:pt x="234" y="1504"/>
                  <a:pt x="236" y="1503"/>
                </a:cubicBezTo>
                <a:cubicBezTo>
                  <a:pt x="236" y="1503"/>
                  <a:pt x="236" y="1503"/>
                  <a:pt x="236" y="1503"/>
                </a:cubicBezTo>
                <a:cubicBezTo>
                  <a:pt x="236" y="1504"/>
                  <a:pt x="234" y="1506"/>
                  <a:pt x="233" y="1507"/>
                </a:cubicBezTo>
                <a:close/>
                <a:moveTo>
                  <a:pt x="230" y="1408"/>
                </a:moveTo>
                <a:cubicBezTo>
                  <a:pt x="231" y="1408"/>
                  <a:pt x="232" y="1408"/>
                  <a:pt x="232" y="1407"/>
                </a:cubicBezTo>
                <a:cubicBezTo>
                  <a:pt x="233" y="1407"/>
                  <a:pt x="233" y="1407"/>
                  <a:pt x="233" y="1407"/>
                </a:cubicBezTo>
                <a:cubicBezTo>
                  <a:pt x="232" y="1409"/>
                  <a:pt x="229" y="1415"/>
                  <a:pt x="227" y="1416"/>
                </a:cubicBezTo>
                <a:cubicBezTo>
                  <a:pt x="226" y="1417"/>
                  <a:pt x="225" y="1417"/>
                  <a:pt x="224" y="1418"/>
                </a:cubicBezTo>
                <a:cubicBezTo>
                  <a:pt x="223" y="1418"/>
                  <a:pt x="223" y="1418"/>
                  <a:pt x="223" y="1418"/>
                </a:cubicBezTo>
                <a:cubicBezTo>
                  <a:pt x="223" y="1418"/>
                  <a:pt x="223" y="1417"/>
                  <a:pt x="223" y="1417"/>
                </a:cubicBezTo>
                <a:cubicBezTo>
                  <a:pt x="224" y="1417"/>
                  <a:pt x="224" y="1417"/>
                  <a:pt x="224" y="1417"/>
                </a:cubicBezTo>
                <a:cubicBezTo>
                  <a:pt x="225" y="1415"/>
                  <a:pt x="228" y="1413"/>
                  <a:pt x="229" y="1411"/>
                </a:cubicBezTo>
                <a:cubicBezTo>
                  <a:pt x="230" y="1410"/>
                  <a:pt x="229" y="1409"/>
                  <a:pt x="230" y="1408"/>
                </a:cubicBezTo>
                <a:close/>
                <a:moveTo>
                  <a:pt x="234" y="1416"/>
                </a:moveTo>
                <a:cubicBezTo>
                  <a:pt x="233" y="1417"/>
                  <a:pt x="232" y="1417"/>
                  <a:pt x="231" y="1418"/>
                </a:cubicBezTo>
                <a:cubicBezTo>
                  <a:pt x="230" y="1418"/>
                  <a:pt x="230" y="1417"/>
                  <a:pt x="229" y="1417"/>
                </a:cubicBezTo>
                <a:cubicBezTo>
                  <a:pt x="230" y="1414"/>
                  <a:pt x="232" y="1411"/>
                  <a:pt x="234" y="1409"/>
                </a:cubicBezTo>
                <a:cubicBezTo>
                  <a:pt x="235" y="1409"/>
                  <a:pt x="235" y="1409"/>
                  <a:pt x="236" y="1409"/>
                </a:cubicBezTo>
                <a:cubicBezTo>
                  <a:pt x="236" y="1408"/>
                  <a:pt x="237" y="1408"/>
                  <a:pt x="237" y="1407"/>
                </a:cubicBezTo>
                <a:cubicBezTo>
                  <a:pt x="237" y="1407"/>
                  <a:pt x="237" y="1407"/>
                  <a:pt x="237" y="1407"/>
                </a:cubicBezTo>
                <a:cubicBezTo>
                  <a:pt x="239" y="1407"/>
                  <a:pt x="239" y="1408"/>
                  <a:pt x="239" y="1409"/>
                </a:cubicBezTo>
                <a:cubicBezTo>
                  <a:pt x="239" y="1410"/>
                  <a:pt x="239" y="1410"/>
                  <a:pt x="238" y="1411"/>
                </a:cubicBezTo>
                <a:cubicBezTo>
                  <a:pt x="237" y="1411"/>
                  <a:pt x="237" y="1411"/>
                  <a:pt x="237" y="1411"/>
                </a:cubicBezTo>
                <a:cubicBezTo>
                  <a:pt x="237" y="1412"/>
                  <a:pt x="237" y="1412"/>
                  <a:pt x="237" y="1412"/>
                </a:cubicBezTo>
                <a:cubicBezTo>
                  <a:pt x="236" y="1412"/>
                  <a:pt x="235" y="1413"/>
                  <a:pt x="234" y="1413"/>
                </a:cubicBezTo>
                <a:cubicBezTo>
                  <a:pt x="234" y="1414"/>
                  <a:pt x="234" y="1415"/>
                  <a:pt x="234" y="1416"/>
                </a:cubicBezTo>
                <a:close/>
                <a:moveTo>
                  <a:pt x="234" y="1492"/>
                </a:moveTo>
                <a:cubicBezTo>
                  <a:pt x="234" y="1492"/>
                  <a:pt x="234" y="1492"/>
                  <a:pt x="234" y="1492"/>
                </a:cubicBezTo>
                <a:cubicBezTo>
                  <a:pt x="234" y="1491"/>
                  <a:pt x="234" y="1491"/>
                  <a:pt x="234" y="1491"/>
                </a:cubicBezTo>
                <a:cubicBezTo>
                  <a:pt x="234" y="1492"/>
                  <a:pt x="234" y="1492"/>
                  <a:pt x="234" y="1492"/>
                </a:cubicBezTo>
                <a:close/>
                <a:moveTo>
                  <a:pt x="233" y="1471"/>
                </a:moveTo>
                <a:cubicBezTo>
                  <a:pt x="233" y="1471"/>
                  <a:pt x="233" y="1471"/>
                  <a:pt x="233" y="1471"/>
                </a:cubicBezTo>
                <a:cubicBezTo>
                  <a:pt x="233" y="1471"/>
                  <a:pt x="233" y="1471"/>
                  <a:pt x="233" y="1471"/>
                </a:cubicBezTo>
                <a:cubicBezTo>
                  <a:pt x="233" y="1471"/>
                  <a:pt x="233" y="1471"/>
                  <a:pt x="233" y="1471"/>
                </a:cubicBezTo>
                <a:close/>
                <a:moveTo>
                  <a:pt x="229" y="1475"/>
                </a:moveTo>
                <a:cubicBezTo>
                  <a:pt x="228" y="1476"/>
                  <a:pt x="228" y="1475"/>
                  <a:pt x="228" y="1476"/>
                </a:cubicBezTo>
                <a:cubicBezTo>
                  <a:pt x="227" y="1478"/>
                  <a:pt x="225" y="1479"/>
                  <a:pt x="223" y="1479"/>
                </a:cubicBezTo>
                <a:cubicBezTo>
                  <a:pt x="222" y="1480"/>
                  <a:pt x="222" y="1478"/>
                  <a:pt x="221" y="1479"/>
                </a:cubicBezTo>
                <a:cubicBezTo>
                  <a:pt x="220" y="1479"/>
                  <a:pt x="220" y="1479"/>
                  <a:pt x="220" y="1479"/>
                </a:cubicBezTo>
                <a:cubicBezTo>
                  <a:pt x="220" y="1477"/>
                  <a:pt x="221" y="1476"/>
                  <a:pt x="220" y="1475"/>
                </a:cubicBezTo>
                <a:cubicBezTo>
                  <a:pt x="221" y="1473"/>
                  <a:pt x="222" y="1472"/>
                  <a:pt x="223" y="1471"/>
                </a:cubicBezTo>
                <a:cubicBezTo>
                  <a:pt x="223" y="1470"/>
                  <a:pt x="223" y="1470"/>
                  <a:pt x="223" y="1470"/>
                </a:cubicBezTo>
                <a:cubicBezTo>
                  <a:pt x="224" y="1471"/>
                  <a:pt x="224" y="1471"/>
                  <a:pt x="224" y="1471"/>
                </a:cubicBezTo>
                <a:cubicBezTo>
                  <a:pt x="224" y="1472"/>
                  <a:pt x="224" y="1472"/>
                  <a:pt x="224" y="1472"/>
                </a:cubicBezTo>
                <a:cubicBezTo>
                  <a:pt x="225" y="1471"/>
                  <a:pt x="226" y="1468"/>
                  <a:pt x="227" y="1467"/>
                </a:cubicBezTo>
                <a:cubicBezTo>
                  <a:pt x="228" y="1467"/>
                  <a:pt x="228" y="1467"/>
                  <a:pt x="228" y="1467"/>
                </a:cubicBezTo>
                <a:cubicBezTo>
                  <a:pt x="228" y="1468"/>
                  <a:pt x="228" y="1468"/>
                  <a:pt x="228" y="1469"/>
                </a:cubicBezTo>
                <a:cubicBezTo>
                  <a:pt x="229" y="1469"/>
                  <a:pt x="228" y="1468"/>
                  <a:pt x="229" y="1469"/>
                </a:cubicBezTo>
                <a:cubicBezTo>
                  <a:pt x="229" y="1469"/>
                  <a:pt x="229" y="1470"/>
                  <a:pt x="228" y="1470"/>
                </a:cubicBezTo>
                <a:cubicBezTo>
                  <a:pt x="229" y="1471"/>
                  <a:pt x="229" y="1471"/>
                  <a:pt x="229" y="1472"/>
                </a:cubicBezTo>
                <a:cubicBezTo>
                  <a:pt x="230" y="1472"/>
                  <a:pt x="230" y="1472"/>
                  <a:pt x="230" y="1471"/>
                </a:cubicBezTo>
                <a:cubicBezTo>
                  <a:pt x="231" y="1471"/>
                  <a:pt x="231" y="1471"/>
                  <a:pt x="231" y="1471"/>
                </a:cubicBezTo>
                <a:cubicBezTo>
                  <a:pt x="230" y="1473"/>
                  <a:pt x="229" y="1472"/>
                  <a:pt x="229" y="1473"/>
                </a:cubicBezTo>
                <a:cubicBezTo>
                  <a:pt x="228" y="1474"/>
                  <a:pt x="229" y="1475"/>
                  <a:pt x="229" y="1475"/>
                </a:cubicBezTo>
                <a:close/>
                <a:moveTo>
                  <a:pt x="224" y="1439"/>
                </a:moveTo>
                <a:cubicBezTo>
                  <a:pt x="226" y="1440"/>
                  <a:pt x="227" y="1441"/>
                  <a:pt x="230" y="1442"/>
                </a:cubicBezTo>
                <a:cubicBezTo>
                  <a:pt x="230" y="1442"/>
                  <a:pt x="230" y="1442"/>
                  <a:pt x="230" y="1443"/>
                </a:cubicBezTo>
                <a:cubicBezTo>
                  <a:pt x="229" y="1444"/>
                  <a:pt x="225" y="1446"/>
                  <a:pt x="223" y="1446"/>
                </a:cubicBezTo>
                <a:cubicBezTo>
                  <a:pt x="223" y="1447"/>
                  <a:pt x="223" y="1447"/>
                  <a:pt x="223" y="1447"/>
                </a:cubicBezTo>
                <a:cubicBezTo>
                  <a:pt x="222" y="1447"/>
                  <a:pt x="220" y="1448"/>
                  <a:pt x="219" y="1448"/>
                </a:cubicBezTo>
                <a:cubicBezTo>
                  <a:pt x="219" y="1448"/>
                  <a:pt x="219" y="1447"/>
                  <a:pt x="219" y="1447"/>
                </a:cubicBezTo>
                <a:cubicBezTo>
                  <a:pt x="219" y="1447"/>
                  <a:pt x="221" y="1442"/>
                  <a:pt x="221" y="1440"/>
                </a:cubicBezTo>
                <a:cubicBezTo>
                  <a:pt x="221" y="1440"/>
                  <a:pt x="222" y="1441"/>
                  <a:pt x="222" y="1441"/>
                </a:cubicBezTo>
                <a:cubicBezTo>
                  <a:pt x="222" y="1441"/>
                  <a:pt x="222" y="1441"/>
                  <a:pt x="223" y="1442"/>
                </a:cubicBezTo>
                <a:cubicBezTo>
                  <a:pt x="223" y="1441"/>
                  <a:pt x="223" y="1440"/>
                  <a:pt x="224" y="1439"/>
                </a:cubicBezTo>
                <a:close/>
                <a:moveTo>
                  <a:pt x="221" y="1402"/>
                </a:moveTo>
                <a:cubicBezTo>
                  <a:pt x="219" y="1402"/>
                  <a:pt x="218" y="1402"/>
                  <a:pt x="216" y="1403"/>
                </a:cubicBezTo>
                <a:cubicBezTo>
                  <a:pt x="217" y="1402"/>
                  <a:pt x="217" y="1401"/>
                  <a:pt x="217" y="1400"/>
                </a:cubicBezTo>
                <a:cubicBezTo>
                  <a:pt x="218" y="1400"/>
                  <a:pt x="218" y="1400"/>
                  <a:pt x="219" y="1399"/>
                </a:cubicBezTo>
                <a:cubicBezTo>
                  <a:pt x="220" y="1399"/>
                  <a:pt x="220" y="1399"/>
                  <a:pt x="221" y="1400"/>
                </a:cubicBezTo>
                <a:lnTo>
                  <a:pt x="221" y="1402"/>
                </a:lnTo>
                <a:close/>
                <a:moveTo>
                  <a:pt x="237" y="1496"/>
                </a:moveTo>
                <a:cubicBezTo>
                  <a:pt x="237" y="1495"/>
                  <a:pt x="237" y="1495"/>
                  <a:pt x="237" y="1495"/>
                </a:cubicBezTo>
                <a:cubicBezTo>
                  <a:pt x="237" y="1494"/>
                  <a:pt x="237" y="1494"/>
                  <a:pt x="237" y="1494"/>
                </a:cubicBezTo>
                <a:cubicBezTo>
                  <a:pt x="238" y="1494"/>
                  <a:pt x="238" y="1494"/>
                  <a:pt x="238" y="1494"/>
                </a:cubicBezTo>
                <a:cubicBezTo>
                  <a:pt x="238" y="1495"/>
                  <a:pt x="238" y="1495"/>
                  <a:pt x="237" y="1496"/>
                </a:cubicBezTo>
                <a:close/>
                <a:moveTo>
                  <a:pt x="240" y="1494"/>
                </a:moveTo>
                <a:cubicBezTo>
                  <a:pt x="239" y="1494"/>
                  <a:pt x="239" y="1494"/>
                  <a:pt x="239" y="1494"/>
                </a:cubicBezTo>
                <a:cubicBezTo>
                  <a:pt x="239" y="1493"/>
                  <a:pt x="239" y="1493"/>
                  <a:pt x="239" y="1493"/>
                </a:cubicBezTo>
                <a:cubicBezTo>
                  <a:pt x="240" y="1493"/>
                  <a:pt x="240" y="1493"/>
                  <a:pt x="240" y="1493"/>
                </a:cubicBezTo>
                <a:lnTo>
                  <a:pt x="240" y="1494"/>
                </a:lnTo>
                <a:close/>
                <a:moveTo>
                  <a:pt x="238" y="1487"/>
                </a:moveTo>
                <a:cubicBezTo>
                  <a:pt x="237" y="1486"/>
                  <a:pt x="238" y="1484"/>
                  <a:pt x="238" y="1484"/>
                </a:cubicBezTo>
                <a:cubicBezTo>
                  <a:pt x="238" y="1483"/>
                  <a:pt x="238" y="1483"/>
                  <a:pt x="239" y="1483"/>
                </a:cubicBezTo>
                <a:cubicBezTo>
                  <a:pt x="240" y="1483"/>
                  <a:pt x="240" y="1483"/>
                  <a:pt x="240" y="1483"/>
                </a:cubicBezTo>
                <a:cubicBezTo>
                  <a:pt x="240" y="1484"/>
                  <a:pt x="241" y="1485"/>
                  <a:pt x="241" y="1485"/>
                </a:cubicBezTo>
                <a:cubicBezTo>
                  <a:pt x="240" y="1486"/>
                  <a:pt x="239" y="1486"/>
                  <a:pt x="238" y="1487"/>
                </a:cubicBezTo>
                <a:close/>
                <a:moveTo>
                  <a:pt x="252" y="1363"/>
                </a:moveTo>
                <a:cubicBezTo>
                  <a:pt x="251" y="1364"/>
                  <a:pt x="251" y="1366"/>
                  <a:pt x="248" y="1367"/>
                </a:cubicBezTo>
                <a:cubicBezTo>
                  <a:pt x="248" y="1368"/>
                  <a:pt x="248" y="1368"/>
                  <a:pt x="248" y="1368"/>
                </a:cubicBezTo>
                <a:cubicBezTo>
                  <a:pt x="250" y="1368"/>
                  <a:pt x="251" y="1369"/>
                  <a:pt x="252" y="1369"/>
                </a:cubicBezTo>
                <a:cubicBezTo>
                  <a:pt x="251" y="1372"/>
                  <a:pt x="246" y="1371"/>
                  <a:pt x="243" y="1373"/>
                </a:cubicBezTo>
                <a:cubicBezTo>
                  <a:pt x="243" y="1373"/>
                  <a:pt x="243" y="1374"/>
                  <a:pt x="242" y="1374"/>
                </a:cubicBezTo>
                <a:cubicBezTo>
                  <a:pt x="240" y="1374"/>
                  <a:pt x="240" y="1374"/>
                  <a:pt x="240" y="1374"/>
                </a:cubicBezTo>
                <a:cubicBezTo>
                  <a:pt x="239" y="1374"/>
                  <a:pt x="239" y="1376"/>
                  <a:pt x="238" y="1376"/>
                </a:cubicBezTo>
                <a:cubicBezTo>
                  <a:pt x="235" y="1376"/>
                  <a:pt x="235" y="1376"/>
                  <a:pt x="235" y="1376"/>
                </a:cubicBezTo>
                <a:cubicBezTo>
                  <a:pt x="233" y="1377"/>
                  <a:pt x="231" y="1379"/>
                  <a:pt x="229" y="1380"/>
                </a:cubicBezTo>
                <a:cubicBezTo>
                  <a:pt x="228" y="1380"/>
                  <a:pt x="227" y="1380"/>
                  <a:pt x="225" y="1380"/>
                </a:cubicBezTo>
                <a:cubicBezTo>
                  <a:pt x="224" y="1381"/>
                  <a:pt x="224" y="1382"/>
                  <a:pt x="222" y="1382"/>
                </a:cubicBezTo>
                <a:cubicBezTo>
                  <a:pt x="222" y="1383"/>
                  <a:pt x="222" y="1383"/>
                  <a:pt x="223" y="1383"/>
                </a:cubicBezTo>
                <a:cubicBezTo>
                  <a:pt x="222" y="1383"/>
                  <a:pt x="217" y="1384"/>
                  <a:pt x="216" y="1384"/>
                </a:cubicBezTo>
                <a:cubicBezTo>
                  <a:pt x="215" y="1387"/>
                  <a:pt x="213" y="1389"/>
                  <a:pt x="211" y="1391"/>
                </a:cubicBezTo>
                <a:cubicBezTo>
                  <a:pt x="211" y="1392"/>
                  <a:pt x="211" y="1394"/>
                  <a:pt x="210" y="1394"/>
                </a:cubicBezTo>
                <a:cubicBezTo>
                  <a:pt x="210" y="1395"/>
                  <a:pt x="210" y="1395"/>
                  <a:pt x="210" y="1395"/>
                </a:cubicBezTo>
                <a:cubicBezTo>
                  <a:pt x="211" y="1395"/>
                  <a:pt x="211" y="1395"/>
                  <a:pt x="211" y="1395"/>
                </a:cubicBezTo>
                <a:cubicBezTo>
                  <a:pt x="212" y="1395"/>
                  <a:pt x="212" y="1395"/>
                  <a:pt x="212" y="1395"/>
                </a:cubicBezTo>
                <a:cubicBezTo>
                  <a:pt x="212" y="1395"/>
                  <a:pt x="212" y="1395"/>
                  <a:pt x="212" y="1395"/>
                </a:cubicBezTo>
                <a:cubicBezTo>
                  <a:pt x="211" y="1399"/>
                  <a:pt x="203" y="1403"/>
                  <a:pt x="201" y="1407"/>
                </a:cubicBezTo>
                <a:cubicBezTo>
                  <a:pt x="199" y="1407"/>
                  <a:pt x="199" y="1407"/>
                  <a:pt x="199" y="1407"/>
                </a:cubicBezTo>
                <a:cubicBezTo>
                  <a:pt x="200" y="1405"/>
                  <a:pt x="201" y="1402"/>
                  <a:pt x="202" y="1402"/>
                </a:cubicBezTo>
                <a:cubicBezTo>
                  <a:pt x="202" y="1400"/>
                  <a:pt x="201" y="1401"/>
                  <a:pt x="201" y="1400"/>
                </a:cubicBezTo>
                <a:cubicBezTo>
                  <a:pt x="200" y="1400"/>
                  <a:pt x="200" y="1398"/>
                  <a:pt x="199" y="1398"/>
                </a:cubicBezTo>
                <a:cubicBezTo>
                  <a:pt x="197" y="1397"/>
                  <a:pt x="195" y="1398"/>
                  <a:pt x="193" y="1398"/>
                </a:cubicBezTo>
                <a:cubicBezTo>
                  <a:pt x="192" y="1400"/>
                  <a:pt x="190" y="1401"/>
                  <a:pt x="188" y="1403"/>
                </a:cubicBezTo>
                <a:cubicBezTo>
                  <a:pt x="188" y="1403"/>
                  <a:pt x="188" y="1404"/>
                  <a:pt x="188" y="1404"/>
                </a:cubicBezTo>
                <a:cubicBezTo>
                  <a:pt x="187" y="1405"/>
                  <a:pt x="184" y="1405"/>
                  <a:pt x="183" y="1407"/>
                </a:cubicBezTo>
                <a:cubicBezTo>
                  <a:pt x="183" y="1407"/>
                  <a:pt x="183" y="1408"/>
                  <a:pt x="183" y="1409"/>
                </a:cubicBezTo>
                <a:cubicBezTo>
                  <a:pt x="182" y="1411"/>
                  <a:pt x="180" y="1410"/>
                  <a:pt x="179" y="1412"/>
                </a:cubicBezTo>
                <a:cubicBezTo>
                  <a:pt x="179" y="1412"/>
                  <a:pt x="179" y="1412"/>
                  <a:pt x="179" y="1412"/>
                </a:cubicBezTo>
                <a:cubicBezTo>
                  <a:pt x="179" y="1412"/>
                  <a:pt x="179" y="1412"/>
                  <a:pt x="179" y="1412"/>
                </a:cubicBezTo>
                <a:cubicBezTo>
                  <a:pt x="178" y="1411"/>
                  <a:pt x="179" y="1411"/>
                  <a:pt x="179" y="1411"/>
                </a:cubicBezTo>
                <a:cubicBezTo>
                  <a:pt x="178" y="1411"/>
                  <a:pt x="178" y="1410"/>
                  <a:pt x="178" y="1411"/>
                </a:cubicBezTo>
                <a:cubicBezTo>
                  <a:pt x="175" y="1411"/>
                  <a:pt x="175" y="1410"/>
                  <a:pt x="174" y="1409"/>
                </a:cubicBezTo>
                <a:cubicBezTo>
                  <a:pt x="174" y="1408"/>
                  <a:pt x="173" y="1399"/>
                  <a:pt x="173" y="1399"/>
                </a:cubicBezTo>
                <a:cubicBezTo>
                  <a:pt x="172" y="1398"/>
                  <a:pt x="171" y="1397"/>
                  <a:pt x="170" y="1396"/>
                </a:cubicBezTo>
                <a:cubicBezTo>
                  <a:pt x="170" y="1392"/>
                  <a:pt x="173" y="1395"/>
                  <a:pt x="175" y="1393"/>
                </a:cubicBezTo>
                <a:cubicBezTo>
                  <a:pt x="175" y="1393"/>
                  <a:pt x="175" y="1392"/>
                  <a:pt x="176" y="1391"/>
                </a:cubicBezTo>
                <a:cubicBezTo>
                  <a:pt x="178" y="1392"/>
                  <a:pt x="179" y="1392"/>
                  <a:pt x="180" y="1392"/>
                </a:cubicBezTo>
                <a:cubicBezTo>
                  <a:pt x="182" y="1391"/>
                  <a:pt x="182" y="1389"/>
                  <a:pt x="184" y="1390"/>
                </a:cubicBezTo>
                <a:cubicBezTo>
                  <a:pt x="185" y="1390"/>
                  <a:pt x="185" y="1389"/>
                  <a:pt x="185" y="1388"/>
                </a:cubicBezTo>
                <a:cubicBezTo>
                  <a:pt x="186" y="1388"/>
                  <a:pt x="185" y="1388"/>
                  <a:pt x="186" y="1388"/>
                </a:cubicBezTo>
                <a:cubicBezTo>
                  <a:pt x="187" y="1388"/>
                  <a:pt x="187" y="1388"/>
                  <a:pt x="187" y="1388"/>
                </a:cubicBezTo>
                <a:cubicBezTo>
                  <a:pt x="187" y="1388"/>
                  <a:pt x="187" y="1389"/>
                  <a:pt x="186" y="1390"/>
                </a:cubicBezTo>
                <a:cubicBezTo>
                  <a:pt x="187" y="1389"/>
                  <a:pt x="187" y="1390"/>
                  <a:pt x="188" y="1389"/>
                </a:cubicBezTo>
                <a:cubicBezTo>
                  <a:pt x="189" y="1389"/>
                  <a:pt x="189" y="1388"/>
                  <a:pt x="189" y="1387"/>
                </a:cubicBezTo>
                <a:cubicBezTo>
                  <a:pt x="191" y="1388"/>
                  <a:pt x="192" y="1394"/>
                  <a:pt x="192" y="1397"/>
                </a:cubicBezTo>
                <a:cubicBezTo>
                  <a:pt x="193" y="1397"/>
                  <a:pt x="193" y="1397"/>
                  <a:pt x="193" y="1397"/>
                </a:cubicBezTo>
                <a:cubicBezTo>
                  <a:pt x="193" y="1397"/>
                  <a:pt x="193" y="1397"/>
                  <a:pt x="193" y="1397"/>
                </a:cubicBezTo>
                <a:cubicBezTo>
                  <a:pt x="194" y="1397"/>
                  <a:pt x="195" y="1396"/>
                  <a:pt x="196" y="1395"/>
                </a:cubicBezTo>
                <a:cubicBezTo>
                  <a:pt x="196" y="1395"/>
                  <a:pt x="196" y="1394"/>
                  <a:pt x="196" y="1393"/>
                </a:cubicBezTo>
                <a:cubicBezTo>
                  <a:pt x="197" y="1393"/>
                  <a:pt x="197" y="1393"/>
                  <a:pt x="197" y="1394"/>
                </a:cubicBezTo>
                <a:cubicBezTo>
                  <a:pt x="198" y="1394"/>
                  <a:pt x="198" y="1394"/>
                  <a:pt x="198" y="1394"/>
                </a:cubicBezTo>
                <a:cubicBezTo>
                  <a:pt x="198" y="1393"/>
                  <a:pt x="198" y="1392"/>
                  <a:pt x="199" y="1392"/>
                </a:cubicBezTo>
                <a:cubicBezTo>
                  <a:pt x="199" y="1391"/>
                  <a:pt x="199" y="1391"/>
                  <a:pt x="199" y="1391"/>
                </a:cubicBezTo>
                <a:cubicBezTo>
                  <a:pt x="201" y="1393"/>
                  <a:pt x="200" y="1393"/>
                  <a:pt x="199" y="1394"/>
                </a:cubicBezTo>
                <a:cubicBezTo>
                  <a:pt x="199" y="1395"/>
                  <a:pt x="199" y="1395"/>
                  <a:pt x="199" y="1395"/>
                </a:cubicBezTo>
                <a:cubicBezTo>
                  <a:pt x="202" y="1395"/>
                  <a:pt x="202" y="1392"/>
                  <a:pt x="206" y="1392"/>
                </a:cubicBezTo>
                <a:cubicBezTo>
                  <a:pt x="206" y="1391"/>
                  <a:pt x="206" y="1390"/>
                  <a:pt x="206" y="1389"/>
                </a:cubicBezTo>
                <a:cubicBezTo>
                  <a:pt x="206" y="1389"/>
                  <a:pt x="206" y="1389"/>
                  <a:pt x="206" y="1389"/>
                </a:cubicBezTo>
                <a:cubicBezTo>
                  <a:pt x="206" y="1389"/>
                  <a:pt x="206" y="1389"/>
                  <a:pt x="206" y="1389"/>
                </a:cubicBezTo>
                <a:cubicBezTo>
                  <a:pt x="208" y="1389"/>
                  <a:pt x="208" y="1388"/>
                  <a:pt x="209" y="1388"/>
                </a:cubicBezTo>
                <a:cubicBezTo>
                  <a:pt x="209" y="1386"/>
                  <a:pt x="209" y="1386"/>
                  <a:pt x="209" y="1386"/>
                </a:cubicBezTo>
                <a:cubicBezTo>
                  <a:pt x="210" y="1386"/>
                  <a:pt x="210" y="1387"/>
                  <a:pt x="211" y="1387"/>
                </a:cubicBezTo>
                <a:cubicBezTo>
                  <a:pt x="211" y="1386"/>
                  <a:pt x="212" y="1386"/>
                  <a:pt x="212" y="1384"/>
                </a:cubicBezTo>
                <a:cubicBezTo>
                  <a:pt x="213" y="1384"/>
                  <a:pt x="214" y="1382"/>
                  <a:pt x="215" y="1382"/>
                </a:cubicBezTo>
                <a:cubicBezTo>
                  <a:pt x="216" y="1382"/>
                  <a:pt x="218" y="1381"/>
                  <a:pt x="219" y="1381"/>
                </a:cubicBezTo>
                <a:cubicBezTo>
                  <a:pt x="220" y="1381"/>
                  <a:pt x="220" y="1380"/>
                  <a:pt x="220" y="1380"/>
                </a:cubicBezTo>
                <a:cubicBezTo>
                  <a:pt x="222" y="1379"/>
                  <a:pt x="224" y="1380"/>
                  <a:pt x="225" y="1379"/>
                </a:cubicBezTo>
                <a:cubicBezTo>
                  <a:pt x="227" y="1378"/>
                  <a:pt x="226" y="1377"/>
                  <a:pt x="229" y="1377"/>
                </a:cubicBezTo>
                <a:cubicBezTo>
                  <a:pt x="229" y="1376"/>
                  <a:pt x="229" y="1376"/>
                  <a:pt x="229" y="1376"/>
                </a:cubicBezTo>
                <a:cubicBezTo>
                  <a:pt x="230" y="1375"/>
                  <a:pt x="231" y="1375"/>
                  <a:pt x="232" y="1375"/>
                </a:cubicBezTo>
                <a:cubicBezTo>
                  <a:pt x="232" y="1374"/>
                  <a:pt x="232" y="1374"/>
                  <a:pt x="231" y="1373"/>
                </a:cubicBezTo>
                <a:cubicBezTo>
                  <a:pt x="232" y="1372"/>
                  <a:pt x="232" y="1373"/>
                  <a:pt x="233" y="1372"/>
                </a:cubicBezTo>
                <a:cubicBezTo>
                  <a:pt x="234" y="1372"/>
                  <a:pt x="233" y="1372"/>
                  <a:pt x="234" y="1372"/>
                </a:cubicBezTo>
                <a:cubicBezTo>
                  <a:pt x="235" y="1371"/>
                  <a:pt x="236" y="1368"/>
                  <a:pt x="237" y="1368"/>
                </a:cubicBezTo>
                <a:cubicBezTo>
                  <a:pt x="238" y="1367"/>
                  <a:pt x="240" y="1367"/>
                  <a:pt x="241" y="1367"/>
                </a:cubicBezTo>
                <a:cubicBezTo>
                  <a:pt x="241" y="1366"/>
                  <a:pt x="241" y="1366"/>
                  <a:pt x="241" y="1365"/>
                </a:cubicBezTo>
                <a:cubicBezTo>
                  <a:pt x="242" y="1364"/>
                  <a:pt x="243" y="1363"/>
                  <a:pt x="244" y="1363"/>
                </a:cubicBezTo>
                <a:cubicBezTo>
                  <a:pt x="244" y="1363"/>
                  <a:pt x="244" y="1363"/>
                  <a:pt x="244" y="1363"/>
                </a:cubicBezTo>
                <a:cubicBezTo>
                  <a:pt x="244" y="1363"/>
                  <a:pt x="244" y="1363"/>
                  <a:pt x="244" y="1364"/>
                </a:cubicBezTo>
                <a:cubicBezTo>
                  <a:pt x="245" y="1364"/>
                  <a:pt x="245" y="1364"/>
                  <a:pt x="246" y="1364"/>
                </a:cubicBezTo>
                <a:cubicBezTo>
                  <a:pt x="246" y="1363"/>
                  <a:pt x="246" y="1362"/>
                  <a:pt x="246" y="1361"/>
                </a:cubicBezTo>
                <a:cubicBezTo>
                  <a:pt x="247" y="1361"/>
                  <a:pt x="247" y="1361"/>
                  <a:pt x="247" y="1361"/>
                </a:cubicBezTo>
                <a:cubicBezTo>
                  <a:pt x="247" y="1362"/>
                  <a:pt x="247" y="1362"/>
                  <a:pt x="247" y="1362"/>
                </a:cubicBezTo>
                <a:cubicBezTo>
                  <a:pt x="248" y="1362"/>
                  <a:pt x="248" y="1362"/>
                  <a:pt x="248" y="1362"/>
                </a:cubicBezTo>
                <a:cubicBezTo>
                  <a:pt x="249" y="1361"/>
                  <a:pt x="249" y="1359"/>
                  <a:pt x="250" y="1358"/>
                </a:cubicBezTo>
                <a:cubicBezTo>
                  <a:pt x="251" y="1358"/>
                  <a:pt x="251" y="1358"/>
                  <a:pt x="251" y="1358"/>
                </a:cubicBezTo>
                <a:cubicBezTo>
                  <a:pt x="253" y="1357"/>
                  <a:pt x="253" y="1356"/>
                  <a:pt x="254" y="1355"/>
                </a:cubicBezTo>
                <a:cubicBezTo>
                  <a:pt x="256" y="1354"/>
                  <a:pt x="262" y="1353"/>
                  <a:pt x="264" y="1355"/>
                </a:cubicBezTo>
                <a:cubicBezTo>
                  <a:pt x="266" y="1355"/>
                  <a:pt x="266" y="1355"/>
                  <a:pt x="266" y="1355"/>
                </a:cubicBezTo>
                <a:cubicBezTo>
                  <a:pt x="266" y="1356"/>
                  <a:pt x="255" y="1361"/>
                  <a:pt x="252" y="1363"/>
                </a:cubicBezTo>
                <a:close/>
                <a:moveTo>
                  <a:pt x="257" y="1518"/>
                </a:moveTo>
                <a:cubicBezTo>
                  <a:pt x="257" y="1518"/>
                  <a:pt x="257" y="1518"/>
                  <a:pt x="258" y="1518"/>
                </a:cubicBezTo>
                <a:cubicBezTo>
                  <a:pt x="257" y="1518"/>
                  <a:pt x="257" y="1518"/>
                  <a:pt x="257" y="1518"/>
                </a:cubicBezTo>
                <a:close/>
                <a:moveTo>
                  <a:pt x="259" y="1367"/>
                </a:moveTo>
                <a:cubicBezTo>
                  <a:pt x="259" y="1366"/>
                  <a:pt x="259" y="1366"/>
                  <a:pt x="259" y="1364"/>
                </a:cubicBezTo>
                <a:cubicBezTo>
                  <a:pt x="261" y="1364"/>
                  <a:pt x="261" y="1364"/>
                  <a:pt x="261" y="1364"/>
                </a:cubicBezTo>
                <a:cubicBezTo>
                  <a:pt x="261" y="1363"/>
                  <a:pt x="261" y="1363"/>
                  <a:pt x="261" y="1363"/>
                </a:cubicBezTo>
                <a:cubicBezTo>
                  <a:pt x="262" y="1362"/>
                  <a:pt x="263" y="1362"/>
                  <a:pt x="264" y="1362"/>
                </a:cubicBezTo>
                <a:cubicBezTo>
                  <a:pt x="264" y="1364"/>
                  <a:pt x="265" y="1365"/>
                  <a:pt x="264" y="1367"/>
                </a:cubicBezTo>
                <a:cubicBezTo>
                  <a:pt x="264" y="1367"/>
                  <a:pt x="260" y="1367"/>
                  <a:pt x="259" y="1367"/>
                </a:cubicBezTo>
                <a:close/>
                <a:moveTo>
                  <a:pt x="261" y="1414"/>
                </a:moveTo>
                <a:cubicBezTo>
                  <a:pt x="262" y="1413"/>
                  <a:pt x="262" y="1413"/>
                  <a:pt x="262" y="1413"/>
                </a:cubicBezTo>
                <a:cubicBezTo>
                  <a:pt x="263" y="1413"/>
                  <a:pt x="263" y="1413"/>
                  <a:pt x="263" y="1413"/>
                </a:cubicBezTo>
                <a:cubicBezTo>
                  <a:pt x="264" y="1413"/>
                  <a:pt x="264" y="1413"/>
                  <a:pt x="264" y="1414"/>
                </a:cubicBezTo>
                <a:cubicBezTo>
                  <a:pt x="262" y="1414"/>
                  <a:pt x="262" y="1414"/>
                  <a:pt x="262" y="1414"/>
                </a:cubicBezTo>
                <a:cubicBezTo>
                  <a:pt x="261" y="1414"/>
                  <a:pt x="262" y="1414"/>
                  <a:pt x="261" y="1414"/>
                </a:cubicBezTo>
                <a:close/>
                <a:moveTo>
                  <a:pt x="268" y="1489"/>
                </a:moveTo>
                <a:cubicBezTo>
                  <a:pt x="268" y="1489"/>
                  <a:pt x="268" y="1489"/>
                  <a:pt x="268" y="1489"/>
                </a:cubicBezTo>
                <a:cubicBezTo>
                  <a:pt x="268" y="1488"/>
                  <a:pt x="268" y="1488"/>
                  <a:pt x="268" y="1488"/>
                </a:cubicBezTo>
                <a:cubicBezTo>
                  <a:pt x="268" y="1488"/>
                  <a:pt x="268" y="1488"/>
                  <a:pt x="269" y="1488"/>
                </a:cubicBezTo>
                <a:cubicBezTo>
                  <a:pt x="269" y="1488"/>
                  <a:pt x="269" y="1488"/>
                  <a:pt x="269" y="1488"/>
                </a:cubicBezTo>
                <a:cubicBezTo>
                  <a:pt x="269" y="1489"/>
                  <a:pt x="269" y="1489"/>
                  <a:pt x="268" y="1489"/>
                </a:cubicBezTo>
                <a:close/>
                <a:moveTo>
                  <a:pt x="281" y="1486"/>
                </a:moveTo>
                <a:cubicBezTo>
                  <a:pt x="281" y="1487"/>
                  <a:pt x="281" y="1487"/>
                  <a:pt x="280" y="1487"/>
                </a:cubicBezTo>
                <a:cubicBezTo>
                  <a:pt x="280" y="1487"/>
                  <a:pt x="278" y="1487"/>
                  <a:pt x="277" y="1487"/>
                </a:cubicBezTo>
                <a:cubicBezTo>
                  <a:pt x="276" y="1487"/>
                  <a:pt x="275" y="1488"/>
                  <a:pt x="275" y="1488"/>
                </a:cubicBezTo>
                <a:cubicBezTo>
                  <a:pt x="273" y="1488"/>
                  <a:pt x="274" y="1488"/>
                  <a:pt x="272" y="1488"/>
                </a:cubicBezTo>
                <a:cubicBezTo>
                  <a:pt x="272" y="1487"/>
                  <a:pt x="273" y="1487"/>
                  <a:pt x="273" y="1486"/>
                </a:cubicBezTo>
                <a:cubicBezTo>
                  <a:pt x="275" y="1487"/>
                  <a:pt x="275" y="1486"/>
                  <a:pt x="275" y="1484"/>
                </a:cubicBezTo>
                <a:cubicBezTo>
                  <a:pt x="277" y="1483"/>
                  <a:pt x="279" y="1482"/>
                  <a:pt x="280" y="1481"/>
                </a:cubicBezTo>
                <a:cubicBezTo>
                  <a:pt x="281" y="1481"/>
                  <a:pt x="282" y="1481"/>
                  <a:pt x="282" y="1481"/>
                </a:cubicBezTo>
                <a:cubicBezTo>
                  <a:pt x="282" y="1483"/>
                  <a:pt x="281" y="1485"/>
                  <a:pt x="281" y="1486"/>
                </a:cubicBezTo>
                <a:close/>
                <a:moveTo>
                  <a:pt x="291" y="1507"/>
                </a:moveTo>
                <a:cubicBezTo>
                  <a:pt x="290" y="1507"/>
                  <a:pt x="289" y="1507"/>
                  <a:pt x="288" y="1507"/>
                </a:cubicBezTo>
                <a:cubicBezTo>
                  <a:pt x="287" y="1507"/>
                  <a:pt x="287" y="1507"/>
                  <a:pt x="286" y="1506"/>
                </a:cubicBezTo>
                <a:cubicBezTo>
                  <a:pt x="286" y="1506"/>
                  <a:pt x="287" y="1506"/>
                  <a:pt x="287" y="1505"/>
                </a:cubicBezTo>
                <a:cubicBezTo>
                  <a:pt x="288" y="1505"/>
                  <a:pt x="289" y="1506"/>
                  <a:pt x="290" y="1505"/>
                </a:cubicBezTo>
                <a:cubicBezTo>
                  <a:pt x="291" y="1505"/>
                  <a:pt x="291" y="1505"/>
                  <a:pt x="292" y="1506"/>
                </a:cubicBezTo>
                <a:cubicBezTo>
                  <a:pt x="291" y="1507"/>
                  <a:pt x="292" y="1506"/>
                  <a:pt x="291" y="1507"/>
                </a:cubicBezTo>
                <a:close/>
                <a:moveTo>
                  <a:pt x="295" y="1517"/>
                </a:moveTo>
                <a:cubicBezTo>
                  <a:pt x="294" y="1516"/>
                  <a:pt x="294" y="1515"/>
                  <a:pt x="295" y="1514"/>
                </a:cubicBezTo>
                <a:cubicBezTo>
                  <a:pt x="297" y="1514"/>
                  <a:pt x="297" y="1514"/>
                  <a:pt x="298" y="1515"/>
                </a:cubicBezTo>
                <a:cubicBezTo>
                  <a:pt x="299" y="1516"/>
                  <a:pt x="298" y="1515"/>
                  <a:pt x="299" y="1516"/>
                </a:cubicBezTo>
                <a:cubicBezTo>
                  <a:pt x="298" y="1517"/>
                  <a:pt x="296" y="1517"/>
                  <a:pt x="295" y="1517"/>
                </a:cubicBezTo>
                <a:close/>
                <a:moveTo>
                  <a:pt x="303" y="1408"/>
                </a:moveTo>
                <a:cubicBezTo>
                  <a:pt x="303" y="1409"/>
                  <a:pt x="301" y="1408"/>
                  <a:pt x="300" y="1409"/>
                </a:cubicBezTo>
                <a:cubicBezTo>
                  <a:pt x="299" y="1410"/>
                  <a:pt x="299" y="1411"/>
                  <a:pt x="299" y="1412"/>
                </a:cubicBezTo>
                <a:cubicBezTo>
                  <a:pt x="297" y="1415"/>
                  <a:pt x="294" y="1416"/>
                  <a:pt x="292" y="1419"/>
                </a:cubicBezTo>
                <a:cubicBezTo>
                  <a:pt x="291" y="1419"/>
                  <a:pt x="291" y="1419"/>
                  <a:pt x="291" y="1419"/>
                </a:cubicBezTo>
                <a:cubicBezTo>
                  <a:pt x="291" y="1417"/>
                  <a:pt x="294" y="1409"/>
                  <a:pt x="294" y="1408"/>
                </a:cubicBezTo>
                <a:cubicBezTo>
                  <a:pt x="294" y="1408"/>
                  <a:pt x="294" y="1408"/>
                  <a:pt x="294" y="1408"/>
                </a:cubicBezTo>
                <a:cubicBezTo>
                  <a:pt x="295" y="1408"/>
                  <a:pt x="294" y="1408"/>
                  <a:pt x="294" y="1409"/>
                </a:cubicBezTo>
                <a:cubicBezTo>
                  <a:pt x="295" y="1409"/>
                  <a:pt x="295" y="1409"/>
                  <a:pt x="296" y="1409"/>
                </a:cubicBezTo>
                <a:cubicBezTo>
                  <a:pt x="296" y="1408"/>
                  <a:pt x="296" y="1408"/>
                  <a:pt x="296" y="1408"/>
                </a:cubicBezTo>
                <a:cubicBezTo>
                  <a:pt x="296" y="1407"/>
                  <a:pt x="296" y="1407"/>
                  <a:pt x="296" y="1406"/>
                </a:cubicBezTo>
                <a:cubicBezTo>
                  <a:pt x="293" y="1406"/>
                  <a:pt x="289" y="1409"/>
                  <a:pt x="288" y="1411"/>
                </a:cubicBezTo>
                <a:cubicBezTo>
                  <a:pt x="288" y="1412"/>
                  <a:pt x="288" y="1413"/>
                  <a:pt x="288" y="1414"/>
                </a:cubicBezTo>
                <a:cubicBezTo>
                  <a:pt x="288" y="1415"/>
                  <a:pt x="286" y="1415"/>
                  <a:pt x="286" y="1416"/>
                </a:cubicBezTo>
                <a:cubicBezTo>
                  <a:pt x="285" y="1416"/>
                  <a:pt x="285" y="1417"/>
                  <a:pt x="285" y="1418"/>
                </a:cubicBezTo>
                <a:cubicBezTo>
                  <a:pt x="284" y="1419"/>
                  <a:pt x="283" y="1420"/>
                  <a:pt x="282" y="1422"/>
                </a:cubicBezTo>
                <a:cubicBezTo>
                  <a:pt x="281" y="1423"/>
                  <a:pt x="281" y="1427"/>
                  <a:pt x="280" y="1429"/>
                </a:cubicBezTo>
                <a:cubicBezTo>
                  <a:pt x="279" y="1430"/>
                  <a:pt x="278" y="1430"/>
                  <a:pt x="277" y="1431"/>
                </a:cubicBezTo>
                <a:cubicBezTo>
                  <a:pt x="274" y="1432"/>
                  <a:pt x="274" y="1432"/>
                  <a:pt x="271" y="1432"/>
                </a:cubicBezTo>
                <a:cubicBezTo>
                  <a:pt x="271" y="1431"/>
                  <a:pt x="271" y="1429"/>
                  <a:pt x="271" y="1428"/>
                </a:cubicBezTo>
                <a:cubicBezTo>
                  <a:pt x="270" y="1428"/>
                  <a:pt x="270" y="1428"/>
                  <a:pt x="269" y="1429"/>
                </a:cubicBezTo>
                <a:cubicBezTo>
                  <a:pt x="269" y="1429"/>
                  <a:pt x="269" y="1430"/>
                  <a:pt x="269" y="1431"/>
                </a:cubicBezTo>
                <a:cubicBezTo>
                  <a:pt x="268" y="1431"/>
                  <a:pt x="268" y="1431"/>
                  <a:pt x="268" y="1431"/>
                </a:cubicBezTo>
                <a:cubicBezTo>
                  <a:pt x="267" y="1431"/>
                  <a:pt x="267" y="1432"/>
                  <a:pt x="267" y="1432"/>
                </a:cubicBezTo>
                <a:cubicBezTo>
                  <a:pt x="268" y="1433"/>
                  <a:pt x="270" y="1434"/>
                  <a:pt x="271" y="1435"/>
                </a:cubicBezTo>
                <a:cubicBezTo>
                  <a:pt x="272" y="1437"/>
                  <a:pt x="272" y="1438"/>
                  <a:pt x="274" y="1439"/>
                </a:cubicBezTo>
                <a:cubicBezTo>
                  <a:pt x="272" y="1441"/>
                  <a:pt x="267" y="1442"/>
                  <a:pt x="265" y="1444"/>
                </a:cubicBezTo>
                <a:cubicBezTo>
                  <a:pt x="264" y="1443"/>
                  <a:pt x="264" y="1440"/>
                  <a:pt x="262" y="1439"/>
                </a:cubicBezTo>
                <a:cubicBezTo>
                  <a:pt x="262" y="1438"/>
                  <a:pt x="263" y="1436"/>
                  <a:pt x="264" y="1434"/>
                </a:cubicBezTo>
                <a:cubicBezTo>
                  <a:pt x="264" y="1431"/>
                  <a:pt x="269" y="1427"/>
                  <a:pt x="271" y="1427"/>
                </a:cubicBezTo>
                <a:cubicBezTo>
                  <a:pt x="271" y="1426"/>
                  <a:pt x="271" y="1426"/>
                  <a:pt x="270" y="1426"/>
                </a:cubicBezTo>
                <a:cubicBezTo>
                  <a:pt x="270" y="1426"/>
                  <a:pt x="270" y="1426"/>
                  <a:pt x="270" y="1426"/>
                </a:cubicBezTo>
                <a:cubicBezTo>
                  <a:pt x="271" y="1425"/>
                  <a:pt x="272" y="1425"/>
                  <a:pt x="273" y="1425"/>
                </a:cubicBezTo>
                <a:cubicBezTo>
                  <a:pt x="273" y="1422"/>
                  <a:pt x="278" y="1417"/>
                  <a:pt x="281" y="1416"/>
                </a:cubicBezTo>
                <a:cubicBezTo>
                  <a:pt x="281" y="1414"/>
                  <a:pt x="281" y="1414"/>
                  <a:pt x="281" y="1414"/>
                </a:cubicBezTo>
                <a:cubicBezTo>
                  <a:pt x="283" y="1414"/>
                  <a:pt x="291" y="1403"/>
                  <a:pt x="290" y="1400"/>
                </a:cubicBezTo>
                <a:cubicBezTo>
                  <a:pt x="290" y="1398"/>
                  <a:pt x="293" y="1398"/>
                  <a:pt x="294" y="1397"/>
                </a:cubicBezTo>
                <a:cubicBezTo>
                  <a:pt x="294" y="1396"/>
                  <a:pt x="294" y="1396"/>
                  <a:pt x="294" y="1396"/>
                </a:cubicBezTo>
                <a:cubicBezTo>
                  <a:pt x="295" y="1395"/>
                  <a:pt x="295" y="1395"/>
                  <a:pt x="296" y="1395"/>
                </a:cubicBezTo>
                <a:cubicBezTo>
                  <a:pt x="296" y="1395"/>
                  <a:pt x="297" y="1396"/>
                  <a:pt x="297" y="1397"/>
                </a:cubicBezTo>
                <a:cubicBezTo>
                  <a:pt x="298" y="1397"/>
                  <a:pt x="297" y="1397"/>
                  <a:pt x="298" y="1396"/>
                </a:cubicBezTo>
                <a:cubicBezTo>
                  <a:pt x="298" y="1396"/>
                  <a:pt x="298" y="1396"/>
                  <a:pt x="298" y="1396"/>
                </a:cubicBezTo>
                <a:cubicBezTo>
                  <a:pt x="298" y="1398"/>
                  <a:pt x="298" y="1398"/>
                  <a:pt x="298" y="1398"/>
                </a:cubicBezTo>
                <a:cubicBezTo>
                  <a:pt x="300" y="1398"/>
                  <a:pt x="300" y="1398"/>
                  <a:pt x="300" y="1397"/>
                </a:cubicBezTo>
                <a:cubicBezTo>
                  <a:pt x="301" y="1396"/>
                  <a:pt x="301" y="1396"/>
                  <a:pt x="300" y="1396"/>
                </a:cubicBezTo>
                <a:cubicBezTo>
                  <a:pt x="300" y="1395"/>
                  <a:pt x="300" y="1395"/>
                  <a:pt x="300" y="1395"/>
                </a:cubicBezTo>
                <a:cubicBezTo>
                  <a:pt x="300" y="1395"/>
                  <a:pt x="300" y="1395"/>
                  <a:pt x="300" y="1395"/>
                </a:cubicBezTo>
                <a:cubicBezTo>
                  <a:pt x="301" y="1395"/>
                  <a:pt x="301" y="1396"/>
                  <a:pt x="302" y="1396"/>
                </a:cubicBezTo>
                <a:cubicBezTo>
                  <a:pt x="303" y="1397"/>
                  <a:pt x="302" y="1396"/>
                  <a:pt x="303" y="1397"/>
                </a:cubicBezTo>
                <a:cubicBezTo>
                  <a:pt x="303" y="1396"/>
                  <a:pt x="303" y="1396"/>
                  <a:pt x="303" y="1395"/>
                </a:cubicBezTo>
                <a:cubicBezTo>
                  <a:pt x="304" y="1395"/>
                  <a:pt x="305" y="1395"/>
                  <a:pt x="306" y="1395"/>
                </a:cubicBezTo>
                <a:cubicBezTo>
                  <a:pt x="306" y="1394"/>
                  <a:pt x="306" y="1394"/>
                  <a:pt x="305" y="1393"/>
                </a:cubicBezTo>
                <a:cubicBezTo>
                  <a:pt x="305" y="1392"/>
                  <a:pt x="305" y="1392"/>
                  <a:pt x="305" y="1392"/>
                </a:cubicBezTo>
                <a:cubicBezTo>
                  <a:pt x="306" y="1393"/>
                  <a:pt x="306" y="1393"/>
                  <a:pt x="307" y="1393"/>
                </a:cubicBezTo>
                <a:cubicBezTo>
                  <a:pt x="308" y="1393"/>
                  <a:pt x="313" y="1390"/>
                  <a:pt x="314" y="1392"/>
                </a:cubicBezTo>
                <a:cubicBezTo>
                  <a:pt x="315" y="1391"/>
                  <a:pt x="315" y="1392"/>
                  <a:pt x="314" y="1391"/>
                </a:cubicBezTo>
                <a:cubicBezTo>
                  <a:pt x="315" y="1391"/>
                  <a:pt x="316" y="1390"/>
                  <a:pt x="316" y="1390"/>
                </a:cubicBezTo>
                <a:cubicBezTo>
                  <a:pt x="316" y="1390"/>
                  <a:pt x="316" y="1390"/>
                  <a:pt x="317" y="1389"/>
                </a:cubicBezTo>
                <a:cubicBezTo>
                  <a:pt x="317" y="1389"/>
                  <a:pt x="317" y="1389"/>
                  <a:pt x="317" y="1389"/>
                </a:cubicBezTo>
                <a:cubicBezTo>
                  <a:pt x="317" y="1389"/>
                  <a:pt x="319" y="1390"/>
                  <a:pt x="320" y="1391"/>
                </a:cubicBezTo>
                <a:cubicBezTo>
                  <a:pt x="320" y="1392"/>
                  <a:pt x="320" y="1393"/>
                  <a:pt x="319" y="1394"/>
                </a:cubicBezTo>
                <a:cubicBezTo>
                  <a:pt x="318" y="1395"/>
                  <a:pt x="317" y="1396"/>
                  <a:pt x="317" y="1398"/>
                </a:cubicBezTo>
                <a:cubicBezTo>
                  <a:pt x="316" y="1397"/>
                  <a:pt x="316" y="1397"/>
                  <a:pt x="315" y="1396"/>
                </a:cubicBezTo>
                <a:cubicBezTo>
                  <a:pt x="315" y="1397"/>
                  <a:pt x="314" y="1397"/>
                  <a:pt x="313" y="1398"/>
                </a:cubicBezTo>
                <a:cubicBezTo>
                  <a:pt x="313" y="1398"/>
                  <a:pt x="313" y="1398"/>
                  <a:pt x="313" y="1398"/>
                </a:cubicBezTo>
                <a:cubicBezTo>
                  <a:pt x="312" y="1397"/>
                  <a:pt x="312" y="1397"/>
                  <a:pt x="312" y="1395"/>
                </a:cubicBezTo>
                <a:cubicBezTo>
                  <a:pt x="312" y="1395"/>
                  <a:pt x="312" y="1395"/>
                  <a:pt x="312" y="1395"/>
                </a:cubicBezTo>
                <a:cubicBezTo>
                  <a:pt x="309" y="1400"/>
                  <a:pt x="306" y="1404"/>
                  <a:pt x="303" y="1408"/>
                </a:cubicBezTo>
                <a:close/>
                <a:moveTo>
                  <a:pt x="319" y="1404"/>
                </a:moveTo>
                <a:cubicBezTo>
                  <a:pt x="319" y="1405"/>
                  <a:pt x="319" y="1405"/>
                  <a:pt x="319" y="1405"/>
                </a:cubicBezTo>
                <a:cubicBezTo>
                  <a:pt x="318" y="1405"/>
                  <a:pt x="318" y="1405"/>
                  <a:pt x="318" y="1405"/>
                </a:cubicBezTo>
                <a:cubicBezTo>
                  <a:pt x="318" y="1403"/>
                  <a:pt x="318" y="1403"/>
                  <a:pt x="318" y="1403"/>
                </a:cubicBezTo>
                <a:cubicBezTo>
                  <a:pt x="319" y="1403"/>
                  <a:pt x="319" y="1403"/>
                  <a:pt x="319" y="1403"/>
                </a:cubicBezTo>
                <a:cubicBezTo>
                  <a:pt x="319" y="1404"/>
                  <a:pt x="319" y="1403"/>
                  <a:pt x="319" y="1404"/>
                </a:cubicBezTo>
                <a:close/>
                <a:moveTo>
                  <a:pt x="316" y="1400"/>
                </a:moveTo>
                <a:cubicBezTo>
                  <a:pt x="316" y="1402"/>
                  <a:pt x="316" y="1401"/>
                  <a:pt x="316" y="1402"/>
                </a:cubicBezTo>
                <a:cubicBezTo>
                  <a:pt x="315" y="1401"/>
                  <a:pt x="315" y="1402"/>
                  <a:pt x="315" y="1401"/>
                </a:cubicBezTo>
                <a:cubicBezTo>
                  <a:pt x="314" y="1401"/>
                  <a:pt x="314" y="1401"/>
                  <a:pt x="314" y="1401"/>
                </a:cubicBezTo>
                <a:cubicBezTo>
                  <a:pt x="315" y="1400"/>
                  <a:pt x="315" y="1401"/>
                  <a:pt x="315" y="1400"/>
                </a:cubicBezTo>
                <a:cubicBezTo>
                  <a:pt x="316" y="1400"/>
                  <a:pt x="315" y="1400"/>
                  <a:pt x="316" y="1400"/>
                </a:cubicBezTo>
                <a:cubicBezTo>
                  <a:pt x="316" y="1400"/>
                  <a:pt x="316" y="1400"/>
                  <a:pt x="316" y="1400"/>
                </a:cubicBezTo>
                <a:close/>
                <a:moveTo>
                  <a:pt x="309" y="1407"/>
                </a:moveTo>
                <a:cubicBezTo>
                  <a:pt x="309" y="1409"/>
                  <a:pt x="308" y="1409"/>
                  <a:pt x="308" y="1411"/>
                </a:cubicBezTo>
                <a:cubicBezTo>
                  <a:pt x="308" y="1410"/>
                  <a:pt x="307" y="1410"/>
                  <a:pt x="307" y="1410"/>
                </a:cubicBezTo>
                <a:cubicBezTo>
                  <a:pt x="307" y="1408"/>
                  <a:pt x="308" y="1408"/>
                  <a:pt x="308" y="1407"/>
                </a:cubicBezTo>
                <a:cubicBezTo>
                  <a:pt x="309" y="1407"/>
                  <a:pt x="309" y="1407"/>
                  <a:pt x="309" y="1407"/>
                </a:cubicBezTo>
                <a:cubicBezTo>
                  <a:pt x="309" y="1407"/>
                  <a:pt x="309" y="1407"/>
                  <a:pt x="309" y="1407"/>
                </a:cubicBezTo>
                <a:close/>
                <a:moveTo>
                  <a:pt x="318" y="1435"/>
                </a:moveTo>
                <a:cubicBezTo>
                  <a:pt x="317" y="1435"/>
                  <a:pt x="317" y="1435"/>
                  <a:pt x="317" y="1435"/>
                </a:cubicBezTo>
                <a:cubicBezTo>
                  <a:pt x="317" y="1434"/>
                  <a:pt x="317" y="1434"/>
                  <a:pt x="317" y="1434"/>
                </a:cubicBezTo>
                <a:cubicBezTo>
                  <a:pt x="317" y="1434"/>
                  <a:pt x="317" y="1434"/>
                  <a:pt x="317" y="1434"/>
                </a:cubicBezTo>
                <a:cubicBezTo>
                  <a:pt x="317" y="1434"/>
                  <a:pt x="317" y="1434"/>
                  <a:pt x="317" y="1434"/>
                </a:cubicBezTo>
                <a:cubicBezTo>
                  <a:pt x="318" y="1434"/>
                  <a:pt x="318" y="1434"/>
                  <a:pt x="318" y="1434"/>
                </a:cubicBezTo>
                <a:lnTo>
                  <a:pt x="318" y="1435"/>
                </a:lnTo>
                <a:close/>
                <a:moveTo>
                  <a:pt x="361" y="1443"/>
                </a:moveTo>
                <a:cubicBezTo>
                  <a:pt x="359" y="1443"/>
                  <a:pt x="360" y="1443"/>
                  <a:pt x="358" y="1443"/>
                </a:cubicBezTo>
                <a:cubicBezTo>
                  <a:pt x="358" y="1443"/>
                  <a:pt x="358" y="1443"/>
                  <a:pt x="358" y="1443"/>
                </a:cubicBezTo>
                <a:cubicBezTo>
                  <a:pt x="358" y="1442"/>
                  <a:pt x="359" y="1442"/>
                  <a:pt x="359" y="1442"/>
                </a:cubicBezTo>
                <a:cubicBezTo>
                  <a:pt x="360" y="1442"/>
                  <a:pt x="360" y="1442"/>
                  <a:pt x="361" y="1442"/>
                </a:cubicBezTo>
                <a:cubicBezTo>
                  <a:pt x="361" y="1442"/>
                  <a:pt x="361" y="1442"/>
                  <a:pt x="361" y="1442"/>
                </a:cubicBezTo>
                <a:cubicBezTo>
                  <a:pt x="361" y="1443"/>
                  <a:pt x="361" y="1443"/>
                  <a:pt x="361" y="1443"/>
                </a:cubicBezTo>
                <a:close/>
                <a:moveTo>
                  <a:pt x="363" y="1400"/>
                </a:moveTo>
                <a:cubicBezTo>
                  <a:pt x="363" y="1401"/>
                  <a:pt x="363" y="1401"/>
                  <a:pt x="363" y="1402"/>
                </a:cubicBezTo>
                <a:cubicBezTo>
                  <a:pt x="362" y="1402"/>
                  <a:pt x="361" y="1403"/>
                  <a:pt x="360" y="1403"/>
                </a:cubicBezTo>
                <a:cubicBezTo>
                  <a:pt x="360" y="1403"/>
                  <a:pt x="360" y="1404"/>
                  <a:pt x="359" y="1405"/>
                </a:cubicBezTo>
                <a:cubicBezTo>
                  <a:pt x="358" y="1405"/>
                  <a:pt x="357" y="1405"/>
                  <a:pt x="357" y="1405"/>
                </a:cubicBezTo>
                <a:cubicBezTo>
                  <a:pt x="356" y="1406"/>
                  <a:pt x="355" y="1409"/>
                  <a:pt x="354" y="1409"/>
                </a:cubicBezTo>
                <a:cubicBezTo>
                  <a:pt x="353" y="1409"/>
                  <a:pt x="353" y="1409"/>
                  <a:pt x="352" y="1409"/>
                </a:cubicBezTo>
                <a:cubicBezTo>
                  <a:pt x="351" y="1410"/>
                  <a:pt x="350" y="1411"/>
                  <a:pt x="350" y="1412"/>
                </a:cubicBezTo>
                <a:cubicBezTo>
                  <a:pt x="349" y="1412"/>
                  <a:pt x="350" y="1413"/>
                  <a:pt x="349" y="1414"/>
                </a:cubicBezTo>
                <a:cubicBezTo>
                  <a:pt x="348" y="1415"/>
                  <a:pt x="347" y="1414"/>
                  <a:pt x="345" y="1415"/>
                </a:cubicBezTo>
                <a:cubicBezTo>
                  <a:pt x="344" y="1416"/>
                  <a:pt x="341" y="1419"/>
                  <a:pt x="340" y="1420"/>
                </a:cubicBezTo>
                <a:cubicBezTo>
                  <a:pt x="340" y="1420"/>
                  <a:pt x="340" y="1420"/>
                  <a:pt x="340" y="1421"/>
                </a:cubicBezTo>
                <a:cubicBezTo>
                  <a:pt x="337" y="1421"/>
                  <a:pt x="336" y="1424"/>
                  <a:pt x="334" y="1425"/>
                </a:cubicBezTo>
                <a:cubicBezTo>
                  <a:pt x="332" y="1426"/>
                  <a:pt x="330" y="1426"/>
                  <a:pt x="328" y="1427"/>
                </a:cubicBezTo>
                <a:cubicBezTo>
                  <a:pt x="328" y="1427"/>
                  <a:pt x="327" y="1428"/>
                  <a:pt x="327" y="1428"/>
                </a:cubicBezTo>
                <a:cubicBezTo>
                  <a:pt x="326" y="1428"/>
                  <a:pt x="325" y="1428"/>
                  <a:pt x="324" y="1428"/>
                </a:cubicBezTo>
                <a:cubicBezTo>
                  <a:pt x="324" y="1428"/>
                  <a:pt x="323" y="1429"/>
                  <a:pt x="323" y="1429"/>
                </a:cubicBezTo>
                <a:cubicBezTo>
                  <a:pt x="322" y="1429"/>
                  <a:pt x="321" y="1428"/>
                  <a:pt x="321" y="1429"/>
                </a:cubicBezTo>
                <a:cubicBezTo>
                  <a:pt x="319" y="1429"/>
                  <a:pt x="320" y="1430"/>
                  <a:pt x="316" y="1430"/>
                </a:cubicBezTo>
                <a:cubicBezTo>
                  <a:pt x="316" y="1431"/>
                  <a:pt x="316" y="1431"/>
                  <a:pt x="316" y="1431"/>
                </a:cubicBezTo>
                <a:cubicBezTo>
                  <a:pt x="316" y="1432"/>
                  <a:pt x="316" y="1432"/>
                  <a:pt x="316" y="1432"/>
                </a:cubicBezTo>
                <a:cubicBezTo>
                  <a:pt x="315" y="1432"/>
                  <a:pt x="315" y="1432"/>
                  <a:pt x="315" y="1432"/>
                </a:cubicBezTo>
                <a:cubicBezTo>
                  <a:pt x="315" y="1432"/>
                  <a:pt x="315" y="1432"/>
                  <a:pt x="315" y="1432"/>
                </a:cubicBezTo>
                <a:cubicBezTo>
                  <a:pt x="314" y="1431"/>
                  <a:pt x="314" y="1431"/>
                  <a:pt x="314" y="1430"/>
                </a:cubicBezTo>
                <a:cubicBezTo>
                  <a:pt x="313" y="1430"/>
                  <a:pt x="313" y="1431"/>
                  <a:pt x="312" y="1431"/>
                </a:cubicBezTo>
                <a:cubicBezTo>
                  <a:pt x="311" y="1431"/>
                  <a:pt x="309" y="1430"/>
                  <a:pt x="308" y="1429"/>
                </a:cubicBezTo>
                <a:cubicBezTo>
                  <a:pt x="308" y="1429"/>
                  <a:pt x="308" y="1429"/>
                  <a:pt x="308" y="1428"/>
                </a:cubicBezTo>
                <a:cubicBezTo>
                  <a:pt x="308" y="1428"/>
                  <a:pt x="308" y="1428"/>
                  <a:pt x="308" y="1427"/>
                </a:cubicBezTo>
                <a:cubicBezTo>
                  <a:pt x="309" y="1428"/>
                  <a:pt x="309" y="1429"/>
                  <a:pt x="310" y="1429"/>
                </a:cubicBezTo>
                <a:cubicBezTo>
                  <a:pt x="311" y="1429"/>
                  <a:pt x="310" y="1429"/>
                  <a:pt x="311" y="1429"/>
                </a:cubicBezTo>
                <a:cubicBezTo>
                  <a:pt x="311" y="1426"/>
                  <a:pt x="311" y="1426"/>
                  <a:pt x="311" y="1426"/>
                </a:cubicBezTo>
                <a:cubicBezTo>
                  <a:pt x="309" y="1426"/>
                  <a:pt x="309" y="1425"/>
                  <a:pt x="307" y="1426"/>
                </a:cubicBezTo>
                <a:cubicBezTo>
                  <a:pt x="307" y="1426"/>
                  <a:pt x="307" y="1426"/>
                  <a:pt x="307" y="1426"/>
                </a:cubicBezTo>
                <a:cubicBezTo>
                  <a:pt x="307" y="1426"/>
                  <a:pt x="307" y="1426"/>
                  <a:pt x="307" y="1426"/>
                </a:cubicBezTo>
                <a:cubicBezTo>
                  <a:pt x="308" y="1426"/>
                  <a:pt x="309" y="1425"/>
                  <a:pt x="310" y="1424"/>
                </a:cubicBezTo>
                <a:cubicBezTo>
                  <a:pt x="311" y="1424"/>
                  <a:pt x="310" y="1424"/>
                  <a:pt x="311" y="1425"/>
                </a:cubicBezTo>
                <a:cubicBezTo>
                  <a:pt x="311" y="1425"/>
                  <a:pt x="311" y="1425"/>
                  <a:pt x="311" y="1425"/>
                </a:cubicBezTo>
                <a:cubicBezTo>
                  <a:pt x="312" y="1424"/>
                  <a:pt x="313" y="1424"/>
                  <a:pt x="314" y="1423"/>
                </a:cubicBezTo>
                <a:cubicBezTo>
                  <a:pt x="315" y="1423"/>
                  <a:pt x="316" y="1424"/>
                  <a:pt x="317" y="1424"/>
                </a:cubicBezTo>
                <a:cubicBezTo>
                  <a:pt x="318" y="1423"/>
                  <a:pt x="318" y="1422"/>
                  <a:pt x="318" y="1421"/>
                </a:cubicBezTo>
                <a:cubicBezTo>
                  <a:pt x="319" y="1419"/>
                  <a:pt x="321" y="1420"/>
                  <a:pt x="322" y="1419"/>
                </a:cubicBezTo>
                <a:cubicBezTo>
                  <a:pt x="322" y="1418"/>
                  <a:pt x="322" y="1417"/>
                  <a:pt x="323" y="1416"/>
                </a:cubicBezTo>
                <a:cubicBezTo>
                  <a:pt x="323" y="1416"/>
                  <a:pt x="323" y="1416"/>
                  <a:pt x="324" y="1416"/>
                </a:cubicBezTo>
                <a:cubicBezTo>
                  <a:pt x="325" y="1416"/>
                  <a:pt x="325" y="1416"/>
                  <a:pt x="326" y="1416"/>
                </a:cubicBezTo>
                <a:cubicBezTo>
                  <a:pt x="326" y="1415"/>
                  <a:pt x="326" y="1415"/>
                  <a:pt x="325" y="1414"/>
                </a:cubicBezTo>
                <a:cubicBezTo>
                  <a:pt x="325" y="1414"/>
                  <a:pt x="325" y="1414"/>
                  <a:pt x="325" y="1414"/>
                </a:cubicBezTo>
                <a:cubicBezTo>
                  <a:pt x="326" y="1414"/>
                  <a:pt x="327" y="1414"/>
                  <a:pt x="328" y="1415"/>
                </a:cubicBezTo>
                <a:cubicBezTo>
                  <a:pt x="330" y="1413"/>
                  <a:pt x="333" y="1409"/>
                  <a:pt x="335" y="1408"/>
                </a:cubicBezTo>
                <a:cubicBezTo>
                  <a:pt x="336" y="1408"/>
                  <a:pt x="337" y="1407"/>
                  <a:pt x="338" y="1407"/>
                </a:cubicBezTo>
                <a:cubicBezTo>
                  <a:pt x="339" y="1407"/>
                  <a:pt x="341" y="1406"/>
                  <a:pt x="343" y="1405"/>
                </a:cubicBezTo>
                <a:cubicBezTo>
                  <a:pt x="344" y="1404"/>
                  <a:pt x="345" y="1402"/>
                  <a:pt x="347" y="1402"/>
                </a:cubicBezTo>
                <a:cubicBezTo>
                  <a:pt x="347" y="1401"/>
                  <a:pt x="347" y="1401"/>
                  <a:pt x="347" y="1401"/>
                </a:cubicBezTo>
                <a:cubicBezTo>
                  <a:pt x="348" y="1401"/>
                  <a:pt x="353" y="1399"/>
                  <a:pt x="353" y="1398"/>
                </a:cubicBezTo>
                <a:cubicBezTo>
                  <a:pt x="354" y="1398"/>
                  <a:pt x="354" y="1396"/>
                  <a:pt x="355" y="1396"/>
                </a:cubicBezTo>
                <a:cubicBezTo>
                  <a:pt x="356" y="1396"/>
                  <a:pt x="356" y="1395"/>
                  <a:pt x="357" y="1395"/>
                </a:cubicBezTo>
                <a:cubicBezTo>
                  <a:pt x="357" y="1395"/>
                  <a:pt x="357" y="1394"/>
                  <a:pt x="358" y="1394"/>
                </a:cubicBezTo>
                <a:cubicBezTo>
                  <a:pt x="360" y="1394"/>
                  <a:pt x="360" y="1394"/>
                  <a:pt x="360" y="1394"/>
                </a:cubicBezTo>
                <a:cubicBezTo>
                  <a:pt x="361" y="1393"/>
                  <a:pt x="361" y="1392"/>
                  <a:pt x="361" y="1391"/>
                </a:cubicBezTo>
                <a:cubicBezTo>
                  <a:pt x="362" y="1391"/>
                  <a:pt x="363" y="1391"/>
                  <a:pt x="364" y="1390"/>
                </a:cubicBezTo>
                <a:cubicBezTo>
                  <a:pt x="364" y="1389"/>
                  <a:pt x="364" y="1389"/>
                  <a:pt x="364" y="1389"/>
                </a:cubicBezTo>
                <a:cubicBezTo>
                  <a:pt x="365" y="1389"/>
                  <a:pt x="369" y="1388"/>
                  <a:pt x="370" y="1388"/>
                </a:cubicBezTo>
                <a:cubicBezTo>
                  <a:pt x="370" y="1387"/>
                  <a:pt x="371" y="1386"/>
                  <a:pt x="372" y="1386"/>
                </a:cubicBezTo>
                <a:cubicBezTo>
                  <a:pt x="372" y="1385"/>
                  <a:pt x="372" y="1384"/>
                  <a:pt x="372" y="1383"/>
                </a:cubicBezTo>
                <a:cubicBezTo>
                  <a:pt x="373" y="1383"/>
                  <a:pt x="373" y="1383"/>
                  <a:pt x="373" y="1383"/>
                </a:cubicBezTo>
                <a:cubicBezTo>
                  <a:pt x="373" y="1382"/>
                  <a:pt x="373" y="1382"/>
                  <a:pt x="373" y="1382"/>
                </a:cubicBezTo>
                <a:cubicBezTo>
                  <a:pt x="374" y="1382"/>
                  <a:pt x="375" y="1382"/>
                  <a:pt x="376" y="1383"/>
                </a:cubicBezTo>
                <a:cubicBezTo>
                  <a:pt x="377" y="1382"/>
                  <a:pt x="377" y="1380"/>
                  <a:pt x="379" y="1379"/>
                </a:cubicBezTo>
                <a:cubicBezTo>
                  <a:pt x="378" y="1378"/>
                  <a:pt x="378" y="1377"/>
                  <a:pt x="377" y="1376"/>
                </a:cubicBezTo>
                <a:cubicBezTo>
                  <a:pt x="377" y="1375"/>
                  <a:pt x="377" y="1375"/>
                  <a:pt x="378" y="1374"/>
                </a:cubicBezTo>
                <a:cubicBezTo>
                  <a:pt x="379" y="1374"/>
                  <a:pt x="379" y="1374"/>
                  <a:pt x="379" y="1374"/>
                </a:cubicBezTo>
                <a:cubicBezTo>
                  <a:pt x="380" y="1376"/>
                  <a:pt x="380" y="1377"/>
                  <a:pt x="380" y="1380"/>
                </a:cubicBezTo>
                <a:cubicBezTo>
                  <a:pt x="381" y="1380"/>
                  <a:pt x="381" y="1380"/>
                  <a:pt x="381" y="1380"/>
                </a:cubicBezTo>
                <a:cubicBezTo>
                  <a:pt x="381" y="1378"/>
                  <a:pt x="382" y="1377"/>
                  <a:pt x="383" y="1376"/>
                </a:cubicBezTo>
                <a:cubicBezTo>
                  <a:pt x="384" y="1375"/>
                  <a:pt x="385" y="1374"/>
                  <a:pt x="387" y="1375"/>
                </a:cubicBezTo>
                <a:cubicBezTo>
                  <a:pt x="387" y="1374"/>
                  <a:pt x="387" y="1374"/>
                  <a:pt x="387" y="1373"/>
                </a:cubicBezTo>
                <a:cubicBezTo>
                  <a:pt x="388" y="1371"/>
                  <a:pt x="389" y="1372"/>
                  <a:pt x="389" y="1369"/>
                </a:cubicBezTo>
                <a:cubicBezTo>
                  <a:pt x="390" y="1368"/>
                  <a:pt x="391" y="1368"/>
                  <a:pt x="392" y="1368"/>
                </a:cubicBezTo>
                <a:cubicBezTo>
                  <a:pt x="393" y="1366"/>
                  <a:pt x="394" y="1364"/>
                  <a:pt x="394" y="1362"/>
                </a:cubicBezTo>
                <a:cubicBezTo>
                  <a:pt x="395" y="1362"/>
                  <a:pt x="395" y="1362"/>
                  <a:pt x="396" y="1363"/>
                </a:cubicBezTo>
                <a:cubicBezTo>
                  <a:pt x="395" y="1364"/>
                  <a:pt x="395" y="1365"/>
                  <a:pt x="396" y="1365"/>
                </a:cubicBezTo>
                <a:cubicBezTo>
                  <a:pt x="396" y="1366"/>
                  <a:pt x="396" y="1365"/>
                  <a:pt x="396" y="1366"/>
                </a:cubicBezTo>
                <a:cubicBezTo>
                  <a:pt x="396" y="1364"/>
                  <a:pt x="396" y="1363"/>
                  <a:pt x="397" y="1362"/>
                </a:cubicBezTo>
                <a:cubicBezTo>
                  <a:pt x="398" y="1362"/>
                  <a:pt x="399" y="1362"/>
                  <a:pt x="400" y="1361"/>
                </a:cubicBezTo>
                <a:cubicBezTo>
                  <a:pt x="400" y="1361"/>
                  <a:pt x="400" y="1361"/>
                  <a:pt x="401" y="1360"/>
                </a:cubicBezTo>
                <a:cubicBezTo>
                  <a:pt x="401" y="1360"/>
                  <a:pt x="401" y="1360"/>
                  <a:pt x="401" y="1360"/>
                </a:cubicBezTo>
                <a:cubicBezTo>
                  <a:pt x="400" y="1360"/>
                  <a:pt x="400" y="1361"/>
                  <a:pt x="399" y="1361"/>
                </a:cubicBezTo>
                <a:cubicBezTo>
                  <a:pt x="399" y="1361"/>
                  <a:pt x="398" y="1359"/>
                  <a:pt x="398" y="1358"/>
                </a:cubicBezTo>
                <a:cubicBezTo>
                  <a:pt x="398" y="1357"/>
                  <a:pt x="400" y="1356"/>
                  <a:pt x="399" y="1355"/>
                </a:cubicBezTo>
                <a:cubicBezTo>
                  <a:pt x="399" y="1354"/>
                  <a:pt x="399" y="1354"/>
                  <a:pt x="399" y="1354"/>
                </a:cubicBezTo>
                <a:cubicBezTo>
                  <a:pt x="401" y="1354"/>
                  <a:pt x="400" y="1354"/>
                  <a:pt x="402" y="1354"/>
                </a:cubicBezTo>
                <a:cubicBezTo>
                  <a:pt x="402" y="1353"/>
                  <a:pt x="403" y="1351"/>
                  <a:pt x="404" y="1350"/>
                </a:cubicBezTo>
                <a:cubicBezTo>
                  <a:pt x="405" y="1350"/>
                  <a:pt x="408" y="1348"/>
                  <a:pt x="409" y="1349"/>
                </a:cubicBezTo>
                <a:cubicBezTo>
                  <a:pt x="412" y="1351"/>
                  <a:pt x="410" y="1355"/>
                  <a:pt x="410" y="1356"/>
                </a:cubicBezTo>
                <a:cubicBezTo>
                  <a:pt x="410" y="1359"/>
                  <a:pt x="410" y="1359"/>
                  <a:pt x="410" y="1359"/>
                </a:cubicBezTo>
                <a:cubicBezTo>
                  <a:pt x="410" y="1359"/>
                  <a:pt x="410" y="1359"/>
                  <a:pt x="410" y="1359"/>
                </a:cubicBezTo>
                <a:cubicBezTo>
                  <a:pt x="410" y="1358"/>
                  <a:pt x="410" y="1358"/>
                  <a:pt x="410" y="1357"/>
                </a:cubicBezTo>
                <a:cubicBezTo>
                  <a:pt x="409" y="1357"/>
                  <a:pt x="409" y="1357"/>
                  <a:pt x="409" y="1357"/>
                </a:cubicBezTo>
                <a:cubicBezTo>
                  <a:pt x="409" y="1358"/>
                  <a:pt x="408" y="1359"/>
                  <a:pt x="408" y="1360"/>
                </a:cubicBezTo>
                <a:cubicBezTo>
                  <a:pt x="407" y="1364"/>
                  <a:pt x="409" y="1367"/>
                  <a:pt x="407" y="1369"/>
                </a:cubicBezTo>
                <a:cubicBezTo>
                  <a:pt x="406" y="1370"/>
                  <a:pt x="405" y="1369"/>
                  <a:pt x="405" y="1369"/>
                </a:cubicBezTo>
                <a:cubicBezTo>
                  <a:pt x="403" y="1370"/>
                  <a:pt x="401" y="1372"/>
                  <a:pt x="399" y="1373"/>
                </a:cubicBezTo>
                <a:cubicBezTo>
                  <a:pt x="399" y="1373"/>
                  <a:pt x="398" y="1374"/>
                  <a:pt x="397" y="1374"/>
                </a:cubicBezTo>
                <a:cubicBezTo>
                  <a:pt x="397" y="1375"/>
                  <a:pt x="397" y="1375"/>
                  <a:pt x="397" y="1375"/>
                </a:cubicBezTo>
                <a:cubicBezTo>
                  <a:pt x="396" y="1376"/>
                  <a:pt x="395" y="1377"/>
                  <a:pt x="394" y="1377"/>
                </a:cubicBezTo>
                <a:cubicBezTo>
                  <a:pt x="394" y="1378"/>
                  <a:pt x="393" y="1378"/>
                  <a:pt x="392" y="1378"/>
                </a:cubicBezTo>
                <a:cubicBezTo>
                  <a:pt x="390" y="1379"/>
                  <a:pt x="388" y="1381"/>
                  <a:pt x="387" y="1383"/>
                </a:cubicBezTo>
                <a:cubicBezTo>
                  <a:pt x="386" y="1383"/>
                  <a:pt x="386" y="1383"/>
                  <a:pt x="385" y="1382"/>
                </a:cubicBezTo>
                <a:cubicBezTo>
                  <a:pt x="384" y="1383"/>
                  <a:pt x="384" y="1385"/>
                  <a:pt x="383" y="1386"/>
                </a:cubicBezTo>
                <a:cubicBezTo>
                  <a:pt x="381" y="1386"/>
                  <a:pt x="381" y="1386"/>
                  <a:pt x="381" y="1386"/>
                </a:cubicBezTo>
                <a:cubicBezTo>
                  <a:pt x="381" y="1387"/>
                  <a:pt x="381" y="1388"/>
                  <a:pt x="380" y="1388"/>
                </a:cubicBezTo>
                <a:cubicBezTo>
                  <a:pt x="379" y="1388"/>
                  <a:pt x="379" y="1388"/>
                  <a:pt x="379" y="1388"/>
                </a:cubicBezTo>
                <a:cubicBezTo>
                  <a:pt x="378" y="1389"/>
                  <a:pt x="378" y="1390"/>
                  <a:pt x="377" y="1390"/>
                </a:cubicBezTo>
                <a:cubicBezTo>
                  <a:pt x="376" y="1392"/>
                  <a:pt x="373" y="1393"/>
                  <a:pt x="372" y="1394"/>
                </a:cubicBezTo>
                <a:cubicBezTo>
                  <a:pt x="372" y="1394"/>
                  <a:pt x="372" y="1394"/>
                  <a:pt x="372" y="1394"/>
                </a:cubicBezTo>
                <a:cubicBezTo>
                  <a:pt x="373" y="1395"/>
                  <a:pt x="374" y="1395"/>
                  <a:pt x="375" y="1394"/>
                </a:cubicBezTo>
                <a:cubicBezTo>
                  <a:pt x="375" y="1395"/>
                  <a:pt x="375" y="1395"/>
                  <a:pt x="375" y="1396"/>
                </a:cubicBezTo>
                <a:cubicBezTo>
                  <a:pt x="374" y="1396"/>
                  <a:pt x="373" y="1397"/>
                  <a:pt x="371" y="1398"/>
                </a:cubicBezTo>
                <a:cubicBezTo>
                  <a:pt x="371" y="1397"/>
                  <a:pt x="370" y="1396"/>
                  <a:pt x="370" y="1395"/>
                </a:cubicBezTo>
                <a:cubicBezTo>
                  <a:pt x="369" y="1396"/>
                  <a:pt x="368" y="1396"/>
                  <a:pt x="368" y="1397"/>
                </a:cubicBezTo>
                <a:cubicBezTo>
                  <a:pt x="367" y="1397"/>
                  <a:pt x="368" y="1397"/>
                  <a:pt x="368" y="1398"/>
                </a:cubicBezTo>
                <a:cubicBezTo>
                  <a:pt x="367" y="1399"/>
                  <a:pt x="365" y="1399"/>
                  <a:pt x="363" y="1400"/>
                </a:cubicBezTo>
                <a:close/>
                <a:moveTo>
                  <a:pt x="406" y="1389"/>
                </a:moveTo>
                <a:cubicBezTo>
                  <a:pt x="404" y="1389"/>
                  <a:pt x="405" y="1389"/>
                  <a:pt x="405" y="1388"/>
                </a:cubicBezTo>
                <a:cubicBezTo>
                  <a:pt x="404" y="1387"/>
                  <a:pt x="404" y="1386"/>
                  <a:pt x="405" y="1385"/>
                </a:cubicBezTo>
                <a:cubicBezTo>
                  <a:pt x="406" y="1385"/>
                  <a:pt x="406" y="1385"/>
                  <a:pt x="406" y="1385"/>
                </a:cubicBezTo>
                <a:cubicBezTo>
                  <a:pt x="406" y="1387"/>
                  <a:pt x="406" y="1387"/>
                  <a:pt x="406" y="1389"/>
                </a:cubicBezTo>
                <a:close/>
                <a:moveTo>
                  <a:pt x="404" y="1388"/>
                </a:moveTo>
                <a:cubicBezTo>
                  <a:pt x="404" y="1388"/>
                  <a:pt x="404" y="1389"/>
                  <a:pt x="403" y="1389"/>
                </a:cubicBezTo>
                <a:cubicBezTo>
                  <a:pt x="403" y="1389"/>
                  <a:pt x="403" y="1389"/>
                  <a:pt x="403" y="1389"/>
                </a:cubicBezTo>
                <a:cubicBezTo>
                  <a:pt x="403" y="1388"/>
                  <a:pt x="403" y="1388"/>
                  <a:pt x="403" y="1388"/>
                </a:cubicBezTo>
                <a:lnTo>
                  <a:pt x="404" y="1388"/>
                </a:lnTo>
                <a:close/>
                <a:moveTo>
                  <a:pt x="393" y="1401"/>
                </a:moveTo>
                <a:cubicBezTo>
                  <a:pt x="393" y="1400"/>
                  <a:pt x="392" y="1401"/>
                  <a:pt x="392" y="1402"/>
                </a:cubicBezTo>
                <a:cubicBezTo>
                  <a:pt x="391" y="1401"/>
                  <a:pt x="391" y="1401"/>
                  <a:pt x="390" y="1401"/>
                </a:cubicBezTo>
                <a:cubicBezTo>
                  <a:pt x="390" y="1400"/>
                  <a:pt x="390" y="1400"/>
                  <a:pt x="391" y="1399"/>
                </a:cubicBezTo>
                <a:cubicBezTo>
                  <a:pt x="391" y="1395"/>
                  <a:pt x="392" y="1396"/>
                  <a:pt x="394" y="1395"/>
                </a:cubicBezTo>
                <a:cubicBezTo>
                  <a:pt x="395" y="1396"/>
                  <a:pt x="395" y="1397"/>
                  <a:pt x="396" y="1398"/>
                </a:cubicBezTo>
                <a:cubicBezTo>
                  <a:pt x="396" y="1400"/>
                  <a:pt x="396" y="1400"/>
                  <a:pt x="396" y="1400"/>
                </a:cubicBezTo>
                <a:cubicBezTo>
                  <a:pt x="395" y="1400"/>
                  <a:pt x="395" y="1400"/>
                  <a:pt x="395" y="1400"/>
                </a:cubicBezTo>
                <a:cubicBezTo>
                  <a:pt x="395" y="1400"/>
                  <a:pt x="395" y="1401"/>
                  <a:pt x="395" y="1402"/>
                </a:cubicBezTo>
                <a:cubicBezTo>
                  <a:pt x="394" y="1403"/>
                  <a:pt x="393" y="1403"/>
                  <a:pt x="393" y="1404"/>
                </a:cubicBezTo>
                <a:cubicBezTo>
                  <a:pt x="392" y="1404"/>
                  <a:pt x="392" y="1404"/>
                  <a:pt x="392" y="1404"/>
                </a:cubicBezTo>
                <a:cubicBezTo>
                  <a:pt x="392" y="1402"/>
                  <a:pt x="392" y="1402"/>
                  <a:pt x="393" y="1402"/>
                </a:cubicBezTo>
                <a:cubicBezTo>
                  <a:pt x="393" y="1401"/>
                  <a:pt x="393" y="1401"/>
                  <a:pt x="393" y="1401"/>
                </a:cubicBezTo>
                <a:close/>
                <a:moveTo>
                  <a:pt x="369" y="1425"/>
                </a:moveTo>
                <a:cubicBezTo>
                  <a:pt x="368" y="1424"/>
                  <a:pt x="368" y="1424"/>
                  <a:pt x="368" y="1424"/>
                </a:cubicBezTo>
                <a:cubicBezTo>
                  <a:pt x="368" y="1422"/>
                  <a:pt x="368" y="1422"/>
                  <a:pt x="368" y="1422"/>
                </a:cubicBezTo>
                <a:cubicBezTo>
                  <a:pt x="368" y="1422"/>
                  <a:pt x="368" y="1422"/>
                  <a:pt x="368" y="1422"/>
                </a:cubicBezTo>
                <a:cubicBezTo>
                  <a:pt x="368" y="1423"/>
                  <a:pt x="368" y="1424"/>
                  <a:pt x="369" y="1425"/>
                </a:cubicBezTo>
                <a:close/>
                <a:moveTo>
                  <a:pt x="366" y="1429"/>
                </a:moveTo>
                <a:cubicBezTo>
                  <a:pt x="367" y="1428"/>
                  <a:pt x="368" y="1427"/>
                  <a:pt x="368" y="1426"/>
                </a:cubicBezTo>
                <a:cubicBezTo>
                  <a:pt x="368" y="1426"/>
                  <a:pt x="368" y="1426"/>
                  <a:pt x="368" y="1426"/>
                </a:cubicBezTo>
                <a:cubicBezTo>
                  <a:pt x="369" y="1426"/>
                  <a:pt x="369" y="1427"/>
                  <a:pt x="369" y="1428"/>
                </a:cubicBezTo>
                <a:cubicBezTo>
                  <a:pt x="370" y="1428"/>
                  <a:pt x="369" y="1429"/>
                  <a:pt x="369" y="1430"/>
                </a:cubicBezTo>
                <a:cubicBezTo>
                  <a:pt x="368" y="1430"/>
                  <a:pt x="367" y="1429"/>
                  <a:pt x="366" y="1429"/>
                </a:cubicBezTo>
                <a:close/>
                <a:moveTo>
                  <a:pt x="369" y="1438"/>
                </a:moveTo>
                <a:cubicBezTo>
                  <a:pt x="368" y="1438"/>
                  <a:pt x="369" y="1438"/>
                  <a:pt x="368" y="1438"/>
                </a:cubicBezTo>
                <a:cubicBezTo>
                  <a:pt x="368" y="1438"/>
                  <a:pt x="368" y="1437"/>
                  <a:pt x="368" y="1435"/>
                </a:cubicBezTo>
                <a:cubicBezTo>
                  <a:pt x="370" y="1435"/>
                  <a:pt x="369" y="1435"/>
                  <a:pt x="371" y="1434"/>
                </a:cubicBezTo>
                <a:cubicBezTo>
                  <a:pt x="371" y="1436"/>
                  <a:pt x="370" y="1437"/>
                  <a:pt x="369" y="1438"/>
                </a:cubicBezTo>
                <a:close/>
                <a:moveTo>
                  <a:pt x="375" y="1432"/>
                </a:moveTo>
                <a:cubicBezTo>
                  <a:pt x="374" y="1433"/>
                  <a:pt x="374" y="1433"/>
                  <a:pt x="373" y="1433"/>
                </a:cubicBezTo>
                <a:cubicBezTo>
                  <a:pt x="373" y="1432"/>
                  <a:pt x="373" y="1432"/>
                  <a:pt x="373" y="1432"/>
                </a:cubicBezTo>
                <a:cubicBezTo>
                  <a:pt x="373" y="1432"/>
                  <a:pt x="373" y="1432"/>
                  <a:pt x="374" y="1431"/>
                </a:cubicBezTo>
                <a:cubicBezTo>
                  <a:pt x="375" y="1431"/>
                  <a:pt x="375" y="1431"/>
                  <a:pt x="375" y="1431"/>
                </a:cubicBezTo>
                <a:lnTo>
                  <a:pt x="375" y="1432"/>
                </a:lnTo>
                <a:close/>
                <a:moveTo>
                  <a:pt x="377" y="1425"/>
                </a:moveTo>
                <a:cubicBezTo>
                  <a:pt x="376" y="1426"/>
                  <a:pt x="376" y="1428"/>
                  <a:pt x="375" y="1429"/>
                </a:cubicBezTo>
                <a:cubicBezTo>
                  <a:pt x="374" y="1429"/>
                  <a:pt x="373" y="1430"/>
                  <a:pt x="372" y="1430"/>
                </a:cubicBezTo>
                <a:cubicBezTo>
                  <a:pt x="371" y="1430"/>
                  <a:pt x="372" y="1430"/>
                  <a:pt x="371" y="1430"/>
                </a:cubicBezTo>
                <a:cubicBezTo>
                  <a:pt x="372" y="1427"/>
                  <a:pt x="374" y="1427"/>
                  <a:pt x="375" y="1425"/>
                </a:cubicBezTo>
                <a:cubicBezTo>
                  <a:pt x="376" y="1424"/>
                  <a:pt x="376" y="1422"/>
                  <a:pt x="376" y="1421"/>
                </a:cubicBezTo>
                <a:cubicBezTo>
                  <a:pt x="375" y="1420"/>
                  <a:pt x="375" y="1419"/>
                  <a:pt x="374" y="1418"/>
                </a:cubicBezTo>
                <a:cubicBezTo>
                  <a:pt x="374" y="1418"/>
                  <a:pt x="374" y="1418"/>
                  <a:pt x="374" y="1417"/>
                </a:cubicBezTo>
                <a:cubicBezTo>
                  <a:pt x="374" y="1417"/>
                  <a:pt x="374" y="1417"/>
                  <a:pt x="374" y="1417"/>
                </a:cubicBezTo>
                <a:cubicBezTo>
                  <a:pt x="375" y="1417"/>
                  <a:pt x="375" y="1418"/>
                  <a:pt x="375" y="1419"/>
                </a:cubicBezTo>
                <a:cubicBezTo>
                  <a:pt x="376" y="1419"/>
                  <a:pt x="376" y="1419"/>
                  <a:pt x="376" y="1418"/>
                </a:cubicBezTo>
                <a:cubicBezTo>
                  <a:pt x="377" y="1418"/>
                  <a:pt x="377" y="1416"/>
                  <a:pt x="377" y="1416"/>
                </a:cubicBezTo>
                <a:cubicBezTo>
                  <a:pt x="378" y="1415"/>
                  <a:pt x="378" y="1416"/>
                  <a:pt x="379" y="1416"/>
                </a:cubicBezTo>
                <a:cubicBezTo>
                  <a:pt x="381" y="1416"/>
                  <a:pt x="381" y="1412"/>
                  <a:pt x="383" y="1411"/>
                </a:cubicBezTo>
                <a:cubicBezTo>
                  <a:pt x="383" y="1411"/>
                  <a:pt x="383" y="1411"/>
                  <a:pt x="383" y="1411"/>
                </a:cubicBezTo>
                <a:cubicBezTo>
                  <a:pt x="384" y="1411"/>
                  <a:pt x="384" y="1411"/>
                  <a:pt x="384" y="1411"/>
                </a:cubicBezTo>
                <a:cubicBezTo>
                  <a:pt x="384" y="1412"/>
                  <a:pt x="384" y="1412"/>
                  <a:pt x="384" y="1412"/>
                </a:cubicBezTo>
                <a:cubicBezTo>
                  <a:pt x="387" y="1412"/>
                  <a:pt x="387" y="1408"/>
                  <a:pt x="390" y="1407"/>
                </a:cubicBezTo>
                <a:cubicBezTo>
                  <a:pt x="390" y="1404"/>
                  <a:pt x="390" y="1404"/>
                  <a:pt x="390" y="1404"/>
                </a:cubicBezTo>
                <a:cubicBezTo>
                  <a:pt x="391" y="1404"/>
                  <a:pt x="391" y="1404"/>
                  <a:pt x="392" y="1404"/>
                </a:cubicBezTo>
                <a:cubicBezTo>
                  <a:pt x="393" y="1404"/>
                  <a:pt x="393" y="1404"/>
                  <a:pt x="393" y="1404"/>
                </a:cubicBezTo>
                <a:cubicBezTo>
                  <a:pt x="393" y="1405"/>
                  <a:pt x="393" y="1404"/>
                  <a:pt x="393" y="1405"/>
                </a:cubicBezTo>
                <a:cubicBezTo>
                  <a:pt x="393" y="1405"/>
                  <a:pt x="393" y="1405"/>
                  <a:pt x="393" y="1405"/>
                </a:cubicBezTo>
                <a:cubicBezTo>
                  <a:pt x="393" y="1407"/>
                  <a:pt x="391" y="1406"/>
                  <a:pt x="391" y="1407"/>
                </a:cubicBezTo>
                <a:cubicBezTo>
                  <a:pt x="391" y="1407"/>
                  <a:pt x="392" y="1408"/>
                  <a:pt x="391" y="1409"/>
                </a:cubicBezTo>
                <a:cubicBezTo>
                  <a:pt x="391" y="1409"/>
                  <a:pt x="391" y="1409"/>
                  <a:pt x="391" y="1409"/>
                </a:cubicBezTo>
                <a:cubicBezTo>
                  <a:pt x="390" y="1410"/>
                  <a:pt x="390" y="1409"/>
                  <a:pt x="390" y="1409"/>
                </a:cubicBezTo>
                <a:cubicBezTo>
                  <a:pt x="389" y="1409"/>
                  <a:pt x="387" y="1411"/>
                  <a:pt x="387" y="1411"/>
                </a:cubicBezTo>
                <a:cubicBezTo>
                  <a:pt x="387" y="1413"/>
                  <a:pt x="387" y="1413"/>
                  <a:pt x="387" y="1413"/>
                </a:cubicBezTo>
                <a:cubicBezTo>
                  <a:pt x="387" y="1414"/>
                  <a:pt x="385" y="1415"/>
                  <a:pt x="385" y="1416"/>
                </a:cubicBezTo>
                <a:cubicBezTo>
                  <a:pt x="384" y="1416"/>
                  <a:pt x="384" y="1416"/>
                  <a:pt x="384" y="1416"/>
                </a:cubicBezTo>
                <a:cubicBezTo>
                  <a:pt x="384" y="1415"/>
                  <a:pt x="384" y="1415"/>
                  <a:pt x="384" y="1413"/>
                </a:cubicBezTo>
                <a:cubicBezTo>
                  <a:pt x="384" y="1414"/>
                  <a:pt x="384" y="1413"/>
                  <a:pt x="384" y="1414"/>
                </a:cubicBezTo>
                <a:cubicBezTo>
                  <a:pt x="382" y="1415"/>
                  <a:pt x="382" y="1422"/>
                  <a:pt x="380" y="1424"/>
                </a:cubicBezTo>
                <a:cubicBezTo>
                  <a:pt x="379" y="1425"/>
                  <a:pt x="378" y="1425"/>
                  <a:pt x="377" y="1425"/>
                </a:cubicBezTo>
                <a:close/>
                <a:moveTo>
                  <a:pt x="390" y="1423"/>
                </a:moveTo>
                <a:cubicBezTo>
                  <a:pt x="390" y="1422"/>
                  <a:pt x="390" y="1422"/>
                  <a:pt x="390" y="1422"/>
                </a:cubicBezTo>
                <a:cubicBezTo>
                  <a:pt x="392" y="1422"/>
                  <a:pt x="392" y="1422"/>
                  <a:pt x="392" y="1422"/>
                </a:cubicBezTo>
                <a:cubicBezTo>
                  <a:pt x="391" y="1423"/>
                  <a:pt x="391" y="1422"/>
                  <a:pt x="391" y="1423"/>
                </a:cubicBezTo>
                <a:cubicBezTo>
                  <a:pt x="391" y="1423"/>
                  <a:pt x="391" y="1423"/>
                  <a:pt x="391" y="1423"/>
                </a:cubicBezTo>
                <a:cubicBezTo>
                  <a:pt x="390" y="1423"/>
                  <a:pt x="390" y="1423"/>
                  <a:pt x="390" y="1423"/>
                </a:cubicBezTo>
                <a:cubicBezTo>
                  <a:pt x="390" y="1423"/>
                  <a:pt x="390" y="1423"/>
                  <a:pt x="390" y="1423"/>
                </a:cubicBezTo>
                <a:close/>
                <a:moveTo>
                  <a:pt x="391" y="1412"/>
                </a:moveTo>
                <a:cubicBezTo>
                  <a:pt x="392" y="1412"/>
                  <a:pt x="392" y="1412"/>
                  <a:pt x="392" y="1412"/>
                </a:cubicBezTo>
                <a:cubicBezTo>
                  <a:pt x="391" y="1412"/>
                  <a:pt x="392" y="1412"/>
                  <a:pt x="391" y="1412"/>
                </a:cubicBezTo>
                <a:close/>
                <a:moveTo>
                  <a:pt x="386" y="1544"/>
                </a:moveTo>
                <a:cubicBezTo>
                  <a:pt x="386" y="1544"/>
                  <a:pt x="386" y="1544"/>
                  <a:pt x="385" y="1544"/>
                </a:cubicBezTo>
                <a:cubicBezTo>
                  <a:pt x="385" y="1543"/>
                  <a:pt x="385" y="1543"/>
                  <a:pt x="385" y="1543"/>
                </a:cubicBezTo>
                <a:cubicBezTo>
                  <a:pt x="386" y="1543"/>
                  <a:pt x="386" y="1543"/>
                  <a:pt x="386" y="1543"/>
                </a:cubicBezTo>
                <a:lnTo>
                  <a:pt x="386" y="1544"/>
                </a:lnTo>
                <a:close/>
                <a:moveTo>
                  <a:pt x="393" y="1582"/>
                </a:moveTo>
                <a:cubicBezTo>
                  <a:pt x="393" y="1581"/>
                  <a:pt x="393" y="1580"/>
                  <a:pt x="394" y="1580"/>
                </a:cubicBezTo>
                <a:cubicBezTo>
                  <a:pt x="394" y="1579"/>
                  <a:pt x="394" y="1579"/>
                  <a:pt x="394" y="1578"/>
                </a:cubicBezTo>
                <a:cubicBezTo>
                  <a:pt x="396" y="1578"/>
                  <a:pt x="396" y="1578"/>
                  <a:pt x="396" y="1578"/>
                </a:cubicBezTo>
                <a:cubicBezTo>
                  <a:pt x="396" y="1581"/>
                  <a:pt x="397" y="1583"/>
                  <a:pt x="397" y="1585"/>
                </a:cubicBezTo>
                <a:cubicBezTo>
                  <a:pt x="397" y="1585"/>
                  <a:pt x="396" y="1585"/>
                  <a:pt x="396" y="1586"/>
                </a:cubicBezTo>
                <a:cubicBezTo>
                  <a:pt x="397" y="1587"/>
                  <a:pt x="397" y="1589"/>
                  <a:pt x="396" y="1590"/>
                </a:cubicBezTo>
                <a:cubicBezTo>
                  <a:pt x="396" y="1591"/>
                  <a:pt x="396" y="1591"/>
                  <a:pt x="396" y="1591"/>
                </a:cubicBezTo>
                <a:cubicBezTo>
                  <a:pt x="396" y="1591"/>
                  <a:pt x="396" y="1591"/>
                  <a:pt x="396" y="1591"/>
                </a:cubicBezTo>
                <a:cubicBezTo>
                  <a:pt x="395" y="1589"/>
                  <a:pt x="395" y="1589"/>
                  <a:pt x="394" y="1588"/>
                </a:cubicBezTo>
                <a:cubicBezTo>
                  <a:pt x="394" y="1587"/>
                  <a:pt x="394" y="1587"/>
                  <a:pt x="395" y="1586"/>
                </a:cubicBezTo>
                <a:cubicBezTo>
                  <a:pt x="395" y="1584"/>
                  <a:pt x="394" y="1583"/>
                  <a:pt x="393" y="1582"/>
                </a:cubicBezTo>
                <a:close/>
                <a:moveTo>
                  <a:pt x="397" y="1691"/>
                </a:moveTo>
                <a:cubicBezTo>
                  <a:pt x="396" y="1691"/>
                  <a:pt x="396" y="1691"/>
                  <a:pt x="396" y="1691"/>
                </a:cubicBezTo>
                <a:cubicBezTo>
                  <a:pt x="396" y="1690"/>
                  <a:pt x="396" y="1690"/>
                  <a:pt x="396" y="1689"/>
                </a:cubicBezTo>
                <a:cubicBezTo>
                  <a:pt x="396" y="1689"/>
                  <a:pt x="396" y="1689"/>
                  <a:pt x="396" y="1689"/>
                </a:cubicBezTo>
                <a:cubicBezTo>
                  <a:pt x="397" y="1689"/>
                  <a:pt x="397" y="1689"/>
                  <a:pt x="397" y="1689"/>
                </a:cubicBezTo>
                <a:cubicBezTo>
                  <a:pt x="397" y="1689"/>
                  <a:pt x="397" y="1689"/>
                  <a:pt x="397" y="1689"/>
                </a:cubicBezTo>
                <a:cubicBezTo>
                  <a:pt x="397" y="1690"/>
                  <a:pt x="397" y="1690"/>
                  <a:pt x="397" y="1691"/>
                </a:cubicBezTo>
                <a:close/>
                <a:moveTo>
                  <a:pt x="388" y="1711"/>
                </a:moveTo>
                <a:cubicBezTo>
                  <a:pt x="388" y="1710"/>
                  <a:pt x="388" y="1710"/>
                  <a:pt x="388" y="1709"/>
                </a:cubicBezTo>
                <a:cubicBezTo>
                  <a:pt x="388" y="1710"/>
                  <a:pt x="388" y="1710"/>
                  <a:pt x="388" y="1711"/>
                </a:cubicBezTo>
                <a:close/>
                <a:moveTo>
                  <a:pt x="379" y="1724"/>
                </a:moveTo>
                <a:cubicBezTo>
                  <a:pt x="379" y="1724"/>
                  <a:pt x="380" y="1724"/>
                  <a:pt x="380" y="1724"/>
                </a:cubicBezTo>
                <a:cubicBezTo>
                  <a:pt x="380" y="1724"/>
                  <a:pt x="380" y="1724"/>
                  <a:pt x="380" y="1724"/>
                </a:cubicBezTo>
                <a:cubicBezTo>
                  <a:pt x="380" y="1724"/>
                  <a:pt x="380" y="1724"/>
                  <a:pt x="380" y="1724"/>
                </a:cubicBezTo>
                <a:cubicBezTo>
                  <a:pt x="380" y="1726"/>
                  <a:pt x="380" y="1725"/>
                  <a:pt x="379" y="1726"/>
                </a:cubicBezTo>
                <a:cubicBezTo>
                  <a:pt x="379" y="1726"/>
                  <a:pt x="379" y="1726"/>
                  <a:pt x="379" y="1726"/>
                </a:cubicBezTo>
                <a:lnTo>
                  <a:pt x="379" y="1724"/>
                </a:lnTo>
                <a:close/>
                <a:moveTo>
                  <a:pt x="377" y="1708"/>
                </a:moveTo>
                <a:cubicBezTo>
                  <a:pt x="378" y="1708"/>
                  <a:pt x="378" y="1708"/>
                  <a:pt x="378" y="1709"/>
                </a:cubicBezTo>
                <a:cubicBezTo>
                  <a:pt x="378" y="1709"/>
                  <a:pt x="378" y="1709"/>
                  <a:pt x="378" y="1709"/>
                </a:cubicBezTo>
                <a:cubicBezTo>
                  <a:pt x="378" y="1709"/>
                  <a:pt x="378" y="1709"/>
                  <a:pt x="377" y="1708"/>
                </a:cubicBezTo>
                <a:close/>
                <a:moveTo>
                  <a:pt x="373" y="1705"/>
                </a:moveTo>
                <a:cubicBezTo>
                  <a:pt x="373" y="1705"/>
                  <a:pt x="373" y="1705"/>
                  <a:pt x="373" y="1705"/>
                </a:cubicBezTo>
                <a:cubicBezTo>
                  <a:pt x="373" y="1704"/>
                  <a:pt x="373" y="1705"/>
                  <a:pt x="374" y="1704"/>
                </a:cubicBezTo>
                <a:cubicBezTo>
                  <a:pt x="374" y="1704"/>
                  <a:pt x="374" y="1704"/>
                  <a:pt x="374" y="1704"/>
                </a:cubicBezTo>
                <a:cubicBezTo>
                  <a:pt x="374" y="1704"/>
                  <a:pt x="374" y="1704"/>
                  <a:pt x="374" y="1704"/>
                </a:cubicBezTo>
                <a:cubicBezTo>
                  <a:pt x="374" y="1705"/>
                  <a:pt x="374" y="1704"/>
                  <a:pt x="374" y="1705"/>
                </a:cubicBezTo>
                <a:cubicBezTo>
                  <a:pt x="373" y="1705"/>
                  <a:pt x="373" y="1705"/>
                  <a:pt x="373" y="1705"/>
                </a:cubicBezTo>
                <a:close/>
                <a:moveTo>
                  <a:pt x="374" y="1709"/>
                </a:moveTo>
                <a:cubicBezTo>
                  <a:pt x="373" y="1709"/>
                  <a:pt x="373" y="1709"/>
                  <a:pt x="373" y="1709"/>
                </a:cubicBezTo>
                <a:cubicBezTo>
                  <a:pt x="373" y="1708"/>
                  <a:pt x="373" y="1708"/>
                  <a:pt x="373" y="1708"/>
                </a:cubicBezTo>
                <a:cubicBezTo>
                  <a:pt x="374" y="1708"/>
                  <a:pt x="374" y="1708"/>
                  <a:pt x="374" y="1708"/>
                </a:cubicBezTo>
                <a:cubicBezTo>
                  <a:pt x="374" y="1708"/>
                  <a:pt x="374" y="1708"/>
                  <a:pt x="374" y="1708"/>
                </a:cubicBezTo>
                <a:cubicBezTo>
                  <a:pt x="374" y="1708"/>
                  <a:pt x="374" y="1708"/>
                  <a:pt x="374" y="1708"/>
                </a:cubicBezTo>
                <a:cubicBezTo>
                  <a:pt x="374" y="1708"/>
                  <a:pt x="374" y="1709"/>
                  <a:pt x="374" y="1709"/>
                </a:cubicBezTo>
                <a:cubicBezTo>
                  <a:pt x="374" y="1709"/>
                  <a:pt x="374" y="1709"/>
                  <a:pt x="374" y="1709"/>
                </a:cubicBezTo>
                <a:close/>
                <a:moveTo>
                  <a:pt x="374" y="1720"/>
                </a:moveTo>
                <a:cubicBezTo>
                  <a:pt x="374" y="1721"/>
                  <a:pt x="374" y="1721"/>
                  <a:pt x="374" y="1721"/>
                </a:cubicBezTo>
                <a:cubicBezTo>
                  <a:pt x="374" y="1721"/>
                  <a:pt x="374" y="1721"/>
                  <a:pt x="374" y="1721"/>
                </a:cubicBezTo>
                <a:cubicBezTo>
                  <a:pt x="374" y="1721"/>
                  <a:pt x="374" y="1721"/>
                  <a:pt x="374" y="1721"/>
                </a:cubicBezTo>
                <a:cubicBezTo>
                  <a:pt x="374" y="1720"/>
                  <a:pt x="374" y="1720"/>
                  <a:pt x="374" y="1720"/>
                </a:cubicBezTo>
                <a:close/>
                <a:moveTo>
                  <a:pt x="372" y="1727"/>
                </a:moveTo>
                <a:cubicBezTo>
                  <a:pt x="373" y="1726"/>
                  <a:pt x="372" y="1727"/>
                  <a:pt x="374" y="1727"/>
                </a:cubicBezTo>
                <a:cubicBezTo>
                  <a:pt x="374" y="1728"/>
                  <a:pt x="374" y="1728"/>
                  <a:pt x="374" y="1728"/>
                </a:cubicBezTo>
                <a:cubicBezTo>
                  <a:pt x="373" y="1728"/>
                  <a:pt x="373" y="1728"/>
                  <a:pt x="372" y="1727"/>
                </a:cubicBezTo>
                <a:close/>
                <a:moveTo>
                  <a:pt x="368" y="1732"/>
                </a:moveTo>
                <a:cubicBezTo>
                  <a:pt x="369" y="1732"/>
                  <a:pt x="369" y="1732"/>
                  <a:pt x="371" y="1732"/>
                </a:cubicBezTo>
                <a:cubicBezTo>
                  <a:pt x="371" y="1732"/>
                  <a:pt x="371" y="1731"/>
                  <a:pt x="371" y="1731"/>
                </a:cubicBezTo>
                <a:cubicBezTo>
                  <a:pt x="372" y="1730"/>
                  <a:pt x="374" y="1730"/>
                  <a:pt x="374" y="1730"/>
                </a:cubicBezTo>
                <a:cubicBezTo>
                  <a:pt x="375" y="1730"/>
                  <a:pt x="375" y="1730"/>
                  <a:pt x="375" y="1730"/>
                </a:cubicBezTo>
                <a:cubicBezTo>
                  <a:pt x="374" y="1733"/>
                  <a:pt x="370" y="1733"/>
                  <a:pt x="370" y="1736"/>
                </a:cubicBezTo>
                <a:cubicBezTo>
                  <a:pt x="369" y="1736"/>
                  <a:pt x="369" y="1736"/>
                  <a:pt x="369" y="1736"/>
                </a:cubicBezTo>
                <a:cubicBezTo>
                  <a:pt x="369" y="1734"/>
                  <a:pt x="369" y="1734"/>
                  <a:pt x="368" y="1733"/>
                </a:cubicBezTo>
                <a:lnTo>
                  <a:pt x="368" y="1732"/>
                </a:lnTo>
                <a:close/>
                <a:moveTo>
                  <a:pt x="355" y="1739"/>
                </a:moveTo>
                <a:cubicBezTo>
                  <a:pt x="355" y="1739"/>
                  <a:pt x="355" y="1739"/>
                  <a:pt x="355" y="1739"/>
                </a:cubicBezTo>
                <a:cubicBezTo>
                  <a:pt x="356" y="1739"/>
                  <a:pt x="356" y="1739"/>
                  <a:pt x="356" y="1739"/>
                </a:cubicBezTo>
                <a:cubicBezTo>
                  <a:pt x="356" y="1740"/>
                  <a:pt x="356" y="1740"/>
                  <a:pt x="356" y="1740"/>
                </a:cubicBezTo>
                <a:cubicBezTo>
                  <a:pt x="355" y="1740"/>
                  <a:pt x="355" y="1740"/>
                  <a:pt x="355" y="1740"/>
                </a:cubicBezTo>
                <a:cubicBezTo>
                  <a:pt x="355" y="1739"/>
                  <a:pt x="355" y="1740"/>
                  <a:pt x="355" y="1739"/>
                </a:cubicBezTo>
                <a:close/>
                <a:moveTo>
                  <a:pt x="352" y="1721"/>
                </a:moveTo>
                <a:cubicBezTo>
                  <a:pt x="352" y="1721"/>
                  <a:pt x="352" y="1721"/>
                  <a:pt x="352" y="1721"/>
                </a:cubicBezTo>
                <a:cubicBezTo>
                  <a:pt x="352" y="1722"/>
                  <a:pt x="352" y="1722"/>
                  <a:pt x="352" y="1722"/>
                </a:cubicBezTo>
                <a:cubicBezTo>
                  <a:pt x="352" y="1722"/>
                  <a:pt x="352" y="1722"/>
                  <a:pt x="352" y="1722"/>
                </a:cubicBezTo>
                <a:lnTo>
                  <a:pt x="352" y="1721"/>
                </a:lnTo>
                <a:close/>
                <a:moveTo>
                  <a:pt x="351" y="1741"/>
                </a:moveTo>
                <a:cubicBezTo>
                  <a:pt x="352" y="1741"/>
                  <a:pt x="352" y="1741"/>
                  <a:pt x="352" y="1741"/>
                </a:cubicBezTo>
                <a:cubicBezTo>
                  <a:pt x="352" y="1742"/>
                  <a:pt x="352" y="1743"/>
                  <a:pt x="352" y="1745"/>
                </a:cubicBezTo>
                <a:cubicBezTo>
                  <a:pt x="351" y="1744"/>
                  <a:pt x="352" y="1743"/>
                  <a:pt x="351" y="1742"/>
                </a:cubicBezTo>
                <a:lnTo>
                  <a:pt x="351" y="1741"/>
                </a:lnTo>
                <a:close/>
                <a:moveTo>
                  <a:pt x="350" y="1722"/>
                </a:moveTo>
                <a:cubicBezTo>
                  <a:pt x="350" y="1721"/>
                  <a:pt x="350" y="1721"/>
                  <a:pt x="350" y="1721"/>
                </a:cubicBezTo>
                <a:cubicBezTo>
                  <a:pt x="350" y="1721"/>
                  <a:pt x="350" y="1721"/>
                  <a:pt x="350" y="1721"/>
                </a:cubicBezTo>
                <a:cubicBezTo>
                  <a:pt x="350" y="1722"/>
                  <a:pt x="350" y="1722"/>
                  <a:pt x="350" y="1723"/>
                </a:cubicBezTo>
                <a:cubicBezTo>
                  <a:pt x="350" y="1722"/>
                  <a:pt x="350" y="1722"/>
                  <a:pt x="350" y="1722"/>
                </a:cubicBezTo>
                <a:close/>
                <a:moveTo>
                  <a:pt x="341" y="1755"/>
                </a:moveTo>
                <a:cubicBezTo>
                  <a:pt x="342" y="1755"/>
                  <a:pt x="342" y="1755"/>
                  <a:pt x="342" y="1756"/>
                </a:cubicBezTo>
                <a:cubicBezTo>
                  <a:pt x="341" y="1756"/>
                  <a:pt x="341" y="1756"/>
                  <a:pt x="341" y="1756"/>
                </a:cubicBezTo>
                <a:lnTo>
                  <a:pt x="341" y="1755"/>
                </a:lnTo>
                <a:close/>
                <a:moveTo>
                  <a:pt x="338" y="1761"/>
                </a:moveTo>
                <a:cubicBezTo>
                  <a:pt x="338" y="1762"/>
                  <a:pt x="338" y="1762"/>
                  <a:pt x="338" y="1762"/>
                </a:cubicBezTo>
                <a:cubicBezTo>
                  <a:pt x="337" y="1762"/>
                  <a:pt x="337" y="1762"/>
                  <a:pt x="337" y="1762"/>
                </a:cubicBezTo>
                <a:cubicBezTo>
                  <a:pt x="337" y="1762"/>
                  <a:pt x="337" y="1762"/>
                  <a:pt x="337" y="1762"/>
                </a:cubicBezTo>
                <a:cubicBezTo>
                  <a:pt x="337" y="1762"/>
                  <a:pt x="337" y="1762"/>
                  <a:pt x="337" y="1762"/>
                </a:cubicBezTo>
                <a:cubicBezTo>
                  <a:pt x="337" y="1761"/>
                  <a:pt x="337" y="1761"/>
                  <a:pt x="338" y="1761"/>
                </a:cubicBezTo>
                <a:close/>
                <a:moveTo>
                  <a:pt x="334" y="1754"/>
                </a:moveTo>
                <a:cubicBezTo>
                  <a:pt x="335" y="1754"/>
                  <a:pt x="335" y="1754"/>
                  <a:pt x="335" y="1754"/>
                </a:cubicBezTo>
                <a:cubicBezTo>
                  <a:pt x="335" y="1755"/>
                  <a:pt x="335" y="1755"/>
                  <a:pt x="335" y="1755"/>
                </a:cubicBezTo>
                <a:cubicBezTo>
                  <a:pt x="334" y="1755"/>
                  <a:pt x="334" y="1755"/>
                  <a:pt x="334" y="1755"/>
                </a:cubicBezTo>
                <a:lnTo>
                  <a:pt x="334" y="1754"/>
                </a:lnTo>
                <a:close/>
                <a:moveTo>
                  <a:pt x="334" y="1759"/>
                </a:moveTo>
                <a:cubicBezTo>
                  <a:pt x="334" y="1759"/>
                  <a:pt x="334" y="1760"/>
                  <a:pt x="334" y="1761"/>
                </a:cubicBezTo>
                <a:cubicBezTo>
                  <a:pt x="334" y="1761"/>
                  <a:pt x="334" y="1761"/>
                  <a:pt x="334" y="1761"/>
                </a:cubicBezTo>
                <a:cubicBezTo>
                  <a:pt x="334" y="1760"/>
                  <a:pt x="334" y="1760"/>
                  <a:pt x="334" y="1759"/>
                </a:cubicBezTo>
                <a:close/>
                <a:moveTo>
                  <a:pt x="332" y="1758"/>
                </a:moveTo>
                <a:cubicBezTo>
                  <a:pt x="332" y="1759"/>
                  <a:pt x="332" y="1759"/>
                  <a:pt x="332" y="1759"/>
                </a:cubicBezTo>
                <a:cubicBezTo>
                  <a:pt x="333" y="1759"/>
                  <a:pt x="333" y="1759"/>
                  <a:pt x="333" y="1759"/>
                </a:cubicBezTo>
                <a:cubicBezTo>
                  <a:pt x="333" y="1759"/>
                  <a:pt x="333" y="1760"/>
                  <a:pt x="332" y="1760"/>
                </a:cubicBezTo>
                <a:cubicBezTo>
                  <a:pt x="332" y="1760"/>
                  <a:pt x="332" y="1759"/>
                  <a:pt x="332" y="1758"/>
                </a:cubicBezTo>
                <a:close/>
                <a:moveTo>
                  <a:pt x="325" y="1712"/>
                </a:moveTo>
                <a:cubicBezTo>
                  <a:pt x="323" y="1712"/>
                  <a:pt x="323" y="1712"/>
                  <a:pt x="323" y="1712"/>
                </a:cubicBezTo>
                <a:cubicBezTo>
                  <a:pt x="324" y="1712"/>
                  <a:pt x="324" y="1712"/>
                  <a:pt x="325" y="1712"/>
                </a:cubicBezTo>
                <a:close/>
                <a:moveTo>
                  <a:pt x="324" y="1770"/>
                </a:moveTo>
                <a:cubicBezTo>
                  <a:pt x="324" y="1770"/>
                  <a:pt x="324" y="1771"/>
                  <a:pt x="323" y="1771"/>
                </a:cubicBezTo>
                <a:cubicBezTo>
                  <a:pt x="323" y="1771"/>
                  <a:pt x="323" y="1771"/>
                  <a:pt x="323" y="1771"/>
                </a:cubicBezTo>
                <a:cubicBezTo>
                  <a:pt x="323" y="1770"/>
                  <a:pt x="323" y="1770"/>
                  <a:pt x="323" y="1770"/>
                </a:cubicBezTo>
                <a:cubicBezTo>
                  <a:pt x="323" y="1770"/>
                  <a:pt x="323" y="1770"/>
                  <a:pt x="323" y="1770"/>
                </a:cubicBezTo>
                <a:lnTo>
                  <a:pt x="324" y="1770"/>
                </a:lnTo>
                <a:close/>
                <a:moveTo>
                  <a:pt x="323" y="1700"/>
                </a:moveTo>
                <a:cubicBezTo>
                  <a:pt x="324" y="1701"/>
                  <a:pt x="324" y="1701"/>
                  <a:pt x="324" y="1702"/>
                </a:cubicBezTo>
                <a:cubicBezTo>
                  <a:pt x="323" y="1702"/>
                  <a:pt x="323" y="1702"/>
                  <a:pt x="322" y="1701"/>
                </a:cubicBezTo>
                <a:cubicBezTo>
                  <a:pt x="323" y="1700"/>
                  <a:pt x="322" y="1701"/>
                  <a:pt x="323" y="1700"/>
                </a:cubicBezTo>
                <a:close/>
                <a:moveTo>
                  <a:pt x="319" y="1711"/>
                </a:moveTo>
                <a:cubicBezTo>
                  <a:pt x="320" y="1711"/>
                  <a:pt x="320" y="1711"/>
                  <a:pt x="320" y="1711"/>
                </a:cubicBezTo>
                <a:cubicBezTo>
                  <a:pt x="320" y="1711"/>
                  <a:pt x="320" y="1711"/>
                  <a:pt x="321" y="1711"/>
                </a:cubicBezTo>
                <a:cubicBezTo>
                  <a:pt x="321" y="1712"/>
                  <a:pt x="321" y="1712"/>
                  <a:pt x="321" y="1713"/>
                </a:cubicBezTo>
                <a:cubicBezTo>
                  <a:pt x="320" y="1713"/>
                  <a:pt x="320" y="1713"/>
                  <a:pt x="320" y="1713"/>
                </a:cubicBezTo>
                <a:cubicBezTo>
                  <a:pt x="320" y="1712"/>
                  <a:pt x="320" y="1712"/>
                  <a:pt x="319" y="1711"/>
                </a:cubicBezTo>
                <a:close/>
                <a:moveTo>
                  <a:pt x="319" y="1715"/>
                </a:moveTo>
                <a:cubicBezTo>
                  <a:pt x="320" y="1715"/>
                  <a:pt x="320" y="1715"/>
                  <a:pt x="320" y="1715"/>
                </a:cubicBezTo>
                <a:cubicBezTo>
                  <a:pt x="320" y="1716"/>
                  <a:pt x="320" y="1716"/>
                  <a:pt x="320" y="1716"/>
                </a:cubicBezTo>
                <a:cubicBezTo>
                  <a:pt x="320" y="1716"/>
                  <a:pt x="320" y="1716"/>
                  <a:pt x="319" y="1715"/>
                </a:cubicBezTo>
                <a:close/>
                <a:moveTo>
                  <a:pt x="316" y="1775"/>
                </a:moveTo>
                <a:cubicBezTo>
                  <a:pt x="316" y="1776"/>
                  <a:pt x="316" y="1776"/>
                  <a:pt x="316" y="1776"/>
                </a:cubicBezTo>
                <a:cubicBezTo>
                  <a:pt x="316" y="1776"/>
                  <a:pt x="316" y="1776"/>
                  <a:pt x="316" y="1775"/>
                </a:cubicBezTo>
                <a:close/>
                <a:moveTo>
                  <a:pt x="310" y="1749"/>
                </a:moveTo>
                <a:cubicBezTo>
                  <a:pt x="310" y="1749"/>
                  <a:pt x="310" y="1749"/>
                  <a:pt x="310" y="1749"/>
                </a:cubicBezTo>
                <a:cubicBezTo>
                  <a:pt x="310" y="1750"/>
                  <a:pt x="310" y="1751"/>
                  <a:pt x="309" y="1752"/>
                </a:cubicBezTo>
                <a:cubicBezTo>
                  <a:pt x="309" y="1752"/>
                  <a:pt x="309" y="1752"/>
                  <a:pt x="309" y="1752"/>
                </a:cubicBezTo>
                <a:cubicBezTo>
                  <a:pt x="309" y="1750"/>
                  <a:pt x="309" y="1750"/>
                  <a:pt x="310" y="1749"/>
                </a:cubicBezTo>
                <a:close/>
                <a:moveTo>
                  <a:pt x="308" y="1779"/>
                </a:moveTo>
                <a:cubicBezTo>
                  <a:pt x="308" y="1780"/>
                  <a:pt x="308" y="1780"/>
                  <a:pt x="308" y="1781"/>
                </a:cubicBezTo>
                <a:cubicBezTo>
                  <a:pt x="308" y="1781"/>
                  <a:pt x="307" y="1781"/>
                  <a:pt x="307" y="1781"/>
                </a:cubicBezTo>
                <a:cubicBezTo>
                  <a:pt x="307" y="1780"/>
                  <a:pt x="307" y="1780"/>
                  <a:pt x="308" y="1779"/>
                </a:cubicBezTo>
                <a:close/>
                <a:moveTo>
                  <a:pt x="301" y="1790"/>
                </a:moveTo>
                <a:cubicBezTo>
                  <a:pt x="302" y="1790"/>
                  <a:pt x="302" y="1790"/>
                  <a:pt x="302" y="1790"/>
                </a:cubicBezTo>
                <a:cubicBezTo>
                  <a:pt x="302" y="1792"/>
                  <a:pt x="302" y="1792"/>
                  <a:pt x="302" y="1792"/>
                </a:cubicBezTo>
                <a:cubicBezTo>
                  <a:pt x="302" y="1792"/>
                  <a:pt x="302" y="1791"/>
                  <a:pt x="301" y="1791"/>
                </a:cubicBezTo>
                <a:lnTo>
                  <a:pt x="301" y="1790"/>
                </a:lnTo>
                <a:close/>
                <a:moveTo>
                  <a:pt x="295" y="1793"/>
                </a:moveTo>
                <a:cubicBezTo>
                  <a:pt x="296" y="1793"/>
                  <a:pt x="296" y="1793"/>
                  <a:pt x="296" y="1793"/>
                </a:cubicBezTo>
                <a:cubicBezTo>
                  <a:pt x="296" y="1793"/>
                  <a:pt x="296" y="1794"/>
                  <a:pt x="296" y="1794"/>
                </a:cubicBezTo>
                <a:cubicBezTo>
                  <a:pt x="295" y="1794"/>
                  <a:pt x="295" y="1794"/>
                  <a:pt x="295" y="1794"/>
                </a:cubicBezTo>
                <a:cubicBezTo>
                  <a:pt x="295" y="1794"/>
                  <a:pt x="295" y="1794"/>
                  <a:pt x="295" y="1794"/>
                </a:cubicBezTo>
                <a:lnTo>
                  <a:pt x="295" y="1793"/>
                </a:lnTo>
                <a:close/>
                <a:moveTo>
                  <a:pt x="295" y="1804"/>
                </a:moveTo>
                <a:cubicBezTo>
                  <a:pt x="295" y="1804"/>
                  <a:pt x="295" y="1804"/>
                  <a:pt x="295" y="1804"/>
                </a:cubicBezTo>
                <a:cubicBezTo>
                  <a:pt x="295" y="1803"/>
                  <a:pt x="295" y="1803"/>
                  <a:pt x="295" y="1803"/>
                </a:cubicBezTo>
                <a:cubicBezTo>
                  <a:pt x="295" y="1803"/>
                  <a:pt x="295" y="1803"/>
                  <a:pt x="295" y="1804"/>
                </a:cubicBezTo>
                <a:close/>
                <a:moveTo>
                  <a:pt x="289" y="1803"/>
                </a:moveTo>
                <a:cubicBezTo>
                  <a:pt x="289" y="1803"/>
                  <a:pt x="289" y="1803"/>
                  <a:pt x="289" y="1803"/>
                </a:cubicBezTo>
                <a:cubicBezTo>
                  <a:pt x="289" y="1804"/>
                  <a:pt x="289" y="1804"/>
                  <a:pt x="289" y="1804"/>
                </a:cubicBezTo>
                <a:cubicBezTo>
                  <a:pt x="289" y="1804"/>
                  <a:pt x="289" y="1804"/>
                  <a:pt x="289" y="1804"/>
                </a:cubicBezTo>
                <a:lnTo>
                  <a:pt x="289" y="1803"/>
                </a:lnTo>
                <a:close/>
                <a:moveTo>
                  <a:pt x="290" y="1808"/>
                </a:moveTo>
                <a:cubicBezTo>
                  <a:pt x="290" y="1808"/>
                  <a:pt x="290" y="1808"/>
                  <a:pt x="290" y="1808"/>
                </a:cubicBezTo>
                <a:cubicBezTo>
                  <a:pt x="290" y="1810"/>
                  <a:pt x="289" y="1810"/>
                  <a:pt x="289" y="1812"/>
                </a:cubicBezTo>
                <a:cubicBezTo>
                  <a:pt x="287" y="1812"/>
                  <a:pt x="287" y="1812"/>
                  <a:pt x="287" y="1812"/>
                </a:cubicBezTo>
                <a:cubicBezTo>
                  <a:pt x="287" y="1810"/>
                  <a:pt x="288" y="1810"/>
                  <a:pt x="290" y="1808"/>
                </a:cubicBezTo>
                <a:close/>
                <a:moveTo>
                  <a:pt x="283" y="1813"/>
                </a:moveTo>
                <a:cubicBezTo>
                  <a:pt x="283" y="1812"/>
                  <a:pt x="283" y="1813"/>
                  <a:pt x="284" y="1812"/>
                </a:cubicBezTo>
                <a:cubicBezTo>
                  <a:pt x="284" y="1813"/>
                  <a:pt x="284" y="1813"/>
                  <a:pt x="284" y="1813"/>
                </a:cubicBezTo>
                <a:cubicBezTo>
                  <a:pt x="284" y="1813"/>
                  <a:pt x="284" y="1813"/>
                  <a:pt x="284" y="1813"/>
                </a:cubicBezTo>
                <a:cubicBezTo>
                  <a:pt x="284" y="1814"/>
                  <a:pt x="284" y="1814"/>
                  <a:pt x="283" y="1814"/>
                </a:cubicBezTo>
                <a:cubicBezTo>
                  <a:pt x="283" y="1813"/>
                  <a:pt x="283" y="1813"/>
                  <a:pt x="283" y="1813"/>
                </a:cubicBezTo>
                <a:close/>
                <a:moveTo>
                  <a:pt x="284" y="1815"/>
                </a:moveTo>
                <a:cubicBezTo>
                  <a:pt x="284" y="1815"/>
                  <a:pt x="284" y="1815"/>
                  <a:pt x="284" y="1815"/>
                </a:cubicBezTo>
                <a:cubicBezTo>
                  <a:pt x="284" y="1814"/>
                  <a:pt x="284" y="1814"/>
                  <a:pt x="284" y="1814"/>
                </a:cubicBezTo>
                <a:cubicBezTo>
                  <a:pt x="284" y="1815"/>
                  <a:pt x="284" y="1814"/>
                  <a:pt x="284" y="1815"/>
                </a:cubicBezTo>
                <a:close/>
                <a:moveTo>
                  <a:pt x="282" y="1815"/>
                </a:moveTo>
                <a:cubicBezTo>
                  <a:pt x="282" y="1815"/>
                  <a:pt x="282" y="1815"/>
                  <a:pt x="282" y="1815"/>
                </a:cubicBezTo>
                <a:cubicBezTo>
                  <a:pt x="283" y="1815"/>
                  <a:pt x="283" y="1815"/>
                  <a:pt x="283" y="1815"/>
                </a:cubicBezTo>
                <a:cubicBezTo>
                  <a:pt x="282" y="1816"/>
                  <a:pt x="282" y="1816"/>
                  <a:pt x="282" y="1817"/>
                </a:cubicBezTo>
                <a:cubicBezTo>
                  <a:pt x="281" y="1817"/>
                  <a:pt x="281" y="1817"/>
                  <a:pt x="281" y="1817"/>
                </a:cubicBezTo>
                <a:cubicBezTo>
                  <a:pt x="281" y="1816"/>
                  <a:pt x="281" y="1816"/>
                  <a:pt x="282" y="1815"/>
                </a:cubicBezTo>
                <a:close/>
                <a:moveTo>
                  <a:pt x="278" y="1824"/>
                </a:moveTo>
                <a:cubicBezTo>
                  <a:pt x="279" y="1824"/>
                  <a:pt x="279" y="1824"/>
                  <a:pt x="279" y="1824"/>
                </a:cubicBezTo>
                <a:cubicBezTo>
                  <a:pt x="278" y="1825"/>
                  <a:pt x="278" y="1826"/>
                  <a:pt x="278" y="1828"/>
                </a:cubicBezTo>
                <a:cubicBezTo>
                  <a:pt x="278" y="1828"/>
                  <a:pt x="278" y="1828"/>
                  <a:pt x="278" y="1828"/>
                </a:cubicBezTo>
                <a:cubicBezTo>
                  <a:pt x="278" y="1828"/>
                  <a:pt x="278" y="1828"/>
                  <a:pt x="278" y="1828"/>
                </a:cubicBezTo>
                <a:cubicBezTo>
                  <a:pt x="277" y="1828"/>
                  <a:pt x="277" y="1828"/>
                  <a:pt x="277" y="1828"/>
                </a:cubicBezTo>
                <a:cubicBezTo>
                  <a:pt x="277" y="1827"/>
                  <a:pt x="277" y="1825"/>
                  <a:pt x="278" y="1824"/>
                </a:cubicBezTo>
                <a:close/>
                <a:moveTo>
                  <a:pt x="276" y="1829"/>
                </a:moveTo>
                <a:cubicBezTo>
                  <a:pt x="276" y="1829"/>
                  <a:pt x="276" y="1829"/>
                  <a:pt x="276" y="1829"/>
                </a:cubicBezTo>
                <a:cubicBezTo>
                  <a:pt x="276" y="1829"/>
                  <a:pt x="276" y="1829"/>
                  <a:pt x="276" y="1829"/>
                </a:cubicBezTo>
                <a:close/>
                <a:moveTo>
                  <a:pt x="273" y="1831"/>
                </a:moveTo>
                <a:cubicBezTo>
                  <a:pt x="273" y="1831"/>
                  <a:pt x="273" y="1830"/>
                  <a:pt x="273" y="1829"/>
                </a:cubicBezTo>
                <a:cubicBezTo>
                  <a:pt x="273" y="1829"/>
                  <a:pt x="273" y="1829"/>
                  <a:pt x="273" y="1829"/>
                </a:cubicBezTo>
                <a:cubicBezTo>
                  <a:pt x="273" y="1829"/>
                  <a:pt x="273" y="1829"/>
                  <a:pt x="273" y="1829"/>
                </a:cubicBezTo>
                <a:cubicBezTo>
                  <a:pt x="273" y="1829"/>
                  <a:pt x="273" y="1829"/>
                  <a:pt x="273" y="1829"/>
                </a:cubicBezTo>
                <a:cubicBezTo>
                  <a:pt x="274" y="1830"/>
                  <a:pt x="273" y="1831"/>
                  <a:pt x="273" y="1831"/>
                </a:cubicBezTo>
                <a:close/>
                <a:moveTo>
                  <a:pt x="273" y="1825"/>
                </a:moveTo>
                <a:cubicBezTo>
                  <a:pt x="273" y="1825"/>
                  <a:pt x="273" y="1825"/>
                  <a:pt x="273" y="1825"/>
                </a:cubicBezTo>
                <a:cubicBezTo>
                  <a:pt x="273" y="1826"/>
                  <a:pt x="273" y="1826"/>
                  <a:pt x="273" y="1826"/>
                </a:cubicBezTo>
                <a:cubicBezTo>
                  <a:pt x="272" y="1826"/>
                  <a:pt x="272" y="1826"/>
                  <a:pt x="272" y="1826"/>
                </a:cubicBezTo>
                <a:cubicBezTo>
                  <a:pt x="273" y="1826"/>
                  <a:pt x="273" y="1826"/>
                  <a:pt x="273" y="1825"/>
                </a:cubicBezTo>
                <a:close/>
                <a:moveTo>
                  <a:pt x="268" y="1838"/>
                </a:moveTo>
                <a:cubicBezTo>
                  <a:pt x="269" y="1838"/>
                  <a:pt x="269" y="1838"/>
                  <a:pt x="269" y="1839"/>
                </a:cubicBezTo>
                <a:cubicBezTo>
                  <a:pt x="269" y="1840"/>
                  <a:pt x="269" y="1840"/>
                  <a:pt x="269" y="1840"/>
                </a:cubicBezTo>
                <a:cubicBezTo>
                  <a:pt x="268" y="1840"/>
                  <a:pt x="268" y="1840"/>
                  <a:pt x="268" y="1840"/>
                </a:cubicBezTo>
                <a:lnTo>
                  <a:pt x="268" y="1838"/>
                </a:lnTo>
                <a:close/>
                <a:moveTo>
                  <a:pt x="264" y="1830"/>
                </a:moveTo>
                <a:cubicBezTo>
                  <a:pt x="265" y="1830"/>
                  <a:pt x="265" y="1830"/>
                  <a:pt x="265" y="1830"/>
                </a:cubicBezTo>
                <a:cubicBezTo>
                  <a:pt x="265" y="1830"/>
                  <a:pt x="265" y="1830"/>
                  <a:pt x="265" y="1830"/>
                </a:cubicBezTo>
                <a:cubicBezTo>
                  <a:pt x="264" y="1830"/>
                  <a:pt x="264" y="1830"/>
                  <a:pt x="264" y="1830"/>
                </a:cubicBezTo>
                <a:close/>
                <a:moveTo>
                  <a:pt x="265" y="1831"/>
                </a:moveTo>
                <a:cubicBezTo>
                  <a:pt x="265" y="1830"/>
                  <a:pt x="265" y="1830"/>
                  <a:pt x="265" y="1830"/>
                </a:cubicBezTo>
                <a:cubicBezTo>
                  <a:pt x="266" y="1830"/>
                  <a:pt x="266" y="1830"/>
                  <a:pt x="266" y="1830"/>
                </a:cubicBezTo>
                <a:cubicBezTo>
                  <a:pt x="266" y="1831"/>
                  <a:pt x="266" y="1832"/>
                  <a:pt x="265" y="1832"/>
                </a:cubicBezTo>
                <a:cubicBezTo>
                  <a:pt x="265" y="1832"/>
                  <a:pt x="265" y="1832"/>
                  <a:pt x="264" y="1832"/>
                </a:cubicBezTo>
                <a:cubicBezTo>
                  <a:pt x="265" y="1831"/>
                  <a:pt x="264" y="1831"/>
                  <a:pt x="265" y="1831"/>
                </a:cubicBezTo>
                <a:close/>
                <a:moveTo>
                  <a:pt x="264" y="1835"/>
                </a:moveTo>
                <a:cubicBezTo>
                  <a:pt x="265" y="1835"/>
                  <a:pt x="265" y="1835"/>
                  <a:pt x="265" y="1835"/>
                </a:cubicBezTo>
                <a:cubicBezTo>
                  <a:pt x="265" y="1835"/>
                  <a:pt x="265" y="1835"/>
                  <a:pt x="265" y="1835"/>
                </a:cubicBezTo>
                <a:cubicBezTo>
                  <a:pt x="264" y="1835"/>
                  <a:pt x="264" y="1835"/>
                  <a:pt x="264" y="1835"/>
                </a:cubicBezTo>
                <a:close/>
                <a:moveTo>
                  <a:pt x="263" y="1842"/>
                </a:moveTo>
                <a:cubicBezTo>
                  <a:pt x="264" y="1842"/>
                  <a:pt x="264" y="1842"/>
                  <a:pt x="264" y="1842"/>
                </a:cubicBezTo>
                <a:cubicBezTo>
                  <a:pt x="264" y="1842"/>
                  <a:pt x="264" y="1842"/>
                  <a:pt x="264" y="1843"/>
                </a:cubicBezTo>
                <a:cubicBezTo>
                  <a:pt x="264" y="1843"/>
                  <a:pt x="264" y="1843"/>
                  <a:pt x="264" y="1843"/>
                </a:cubicBezTo>
                <a:cubicBezTo>
                  <a:pt x="263" y="1843"/>
                  <a:pt x="263" y="1843"/>
                  <a:pt x="263" y="1843"/>
                </a:cubicBezTo>
                <a:lnTo>
                  <a:pt x="263" y="1842"/>
                </a:lnTo>
                <a:close/>
                <a:moveTo>
                  <a:pt x="259" y="1842"/>
                </a:moveTo>
                <a:cubicBezTo>
                  <a:pt x="259" y="1841"/>
                  <a:pt x="259" y="1841"/>
                  <a:pt x="259" y="1841"/>
                </a:cubicBezTo>
                <a:cubicBezTo>
                  <a:pt x="259" y="1841"/>
                  <a:pt x="259" y="1841"/>
                  <a:pt x="259" y="1842"/>
                </a:cubicBezTo>
                <a:close/>
                <a:moveTo>
                  <a:pt x="257" y="1810"/>
                </a:moveTo>
                <a:cubicBezTo>
                  <a:pt x="258" y="1810"/>
                  <a:pt x="258" y="1810"/>
                  <a:pt x="258" y="1810"/>
                </a:cubicBezTo>
                <a:cubicBezTo>
                  <a:pt x="258" y="1811"/>
                  <a:pt x="258" y="1811"/>
                  <a:pt x="258" y="1811"/>
                </a:cubicBezTo>
                <a:cubicBezTo>
                  <a:pt x="258" y="1810"/>
                  <a:pt x="257" y="1810"/>
                  <a:pt x="257" y="1810"/>
                </a:cubicBezTo>
                <a:close/>
                <a:moveTo>
                  <a:pt x="252" y="1869"/>
                </a:moveTo>
                <a:cubicBezTo>
                  <a:pt x="252" y="1869"/>
                  <a:pt x="252" y="1869"/>
                  <a:pt x="252" y="1869"/>
                </a:cubicBezTo>
                <a:cubicBezTo>
                  <a:pt x="252" y="1871"/>
                  <a:pt x="252" y="1871"/>
                  <a:pt x="252" y="1871"/>
                </a:cubicBezTo>
                <a:cubicBezTo>
                  <a:pt x="251" y="1871"/>
                  <a:pt x="251" y="1871"/>
                  <a:pt x="251" y="1871"/>
                </a:cubicBezTo>
                <a:cubicBezTo>
                  <a:pt x="251" y="1870"/>
                  <a:pt x="251" y="1870"/>
                  <a:pt x="251" y="1870"/>
                </a:cubicBezTo>
                <a:cubicBezTo>
                  <a:pt x="251" y="1869"/>
                  <a:pt x="251" y="1869"/>
                  <a:pt x="251" y="1869"/>
                </a:cubicBezTo>
                <a:lnTo>
                  <a:pt x="252" y="1869"/>
                </a:lnTo>
                <a:close/>
                <a:moveTo>
                  <a:pt x="251" y="1868"/>
                </a:moveTo>
                <a:cubicBezTo>
                  <a:pt x="251" y="1867"/>
                  <a:pt x="251" y="1867"/>
                  <a:pt x="251" y="1867"/>
                </a:cubicBezTo>
                <a:cubicBezTo>
                  <a:pt x="251" y="1867"/>
                  <a:pt x="251" y="1867"/>
                  <a:pt x="251" y="1867"/>
                </a:cubicBezTo>
                <a:cubicBezTo>
                  <a:pt x="251" y="1868"/>
                  <a:pt x="251" y="1868"/>
                  <a:pt x="251" y="1868"/>
                </a:cubicBezTo>
                <a:close/>
                <a:moveTo>
                  <a:pt x="251" y="1823"/>
                </a:moveTo>
                <a:cubicBezTo>
                  <a:pt x="251" y="1823"/>
                  <a:pt x="251" y="1823"/>
                  <a:pt x="251" y="1823"/>
                </a:cubicBezTo>
                <a:cubicBezTo>
                  <a:pt x="251" y="1823"/>
                  <a:pt x="251" y="1823"/>
                  <a:pt x="251" y="1823"/>
                </a:cubicBezTo>
                <a:cubicBezTo>
                  <a:pt x="251" y="1824"/>
                  <a:pt x="251" y="1824"/>
                  <a:pt x="251" y="1824"/>
                </a:cubicBezTo>
                <a:cubicBezTo>
                  <a:pt x="250" y="1823"/>
                  <a:pt x="251" y="1823"/>
                  <a:pt x="250" y="1823"/>
                </a:cubicBezTo>
                <a:lnTo>
                  <a:pt x="251" y="1823"/>
                </a:lnTo>
                <a:close/>
                <a:moveTo>
                  <a:pt x="250" y="1861"/>
                </a:moveTo>
                <a:cubicBezTo>
                  <a:pt x="251" y="1861"/>
                  <a:pt x="251" y="1861"/>
                  <a:pt x="251" y="1861"/>
                </a:cubicBezTo>
                <a:cubicBezTo>
                  <a:pt x="251" y="1861"/>
                  <a:pt x="252" y="1861"/>
                  <a:pt x="252" y="1862"/>
                </a:cubicBezTo>
                <a:cubicBezTo>
                  <a:pt x="250" y="1862"/>
                  <a:pt x="250" y="1862"/>
                  <a:pt x="250" y="1862"/>
                </a:cubicBezTo>
                <a:lnTo>
                  <a:pt x="250" y="1861"/>
                </a:lnTo>
                <a:close/>
                <a:moveTo>
                  <a:pt x="235" y="1786"/>
                </a:moveTo>
                <a:cubicBezTo>
                  <a:pt x="238" y="1783"/>
                  <a:pt x="240" y="1778"/>
                  <a:pt x="245" y="1778"/>
                </a:cubicBezTo>
                <a:cubicBezTo>
                  <a:pt x="245" y="1780"/>
                  <a:pt x="245" y="1780"/>
                  <a:pt x="245" y="1780"/>
                </a:cubicBezTo>
                <a:cubicBezTo>
                  <a:pt x="246" y="1780"/>
                  <a:pt x="246" y="1780"/>
                  <a:pt x="248" y="1780"/>
                </a:cubicBezTo>
                <a:cubicBezTo>
                  <a:pt x="248" y="1781"/>
                  <a:pt x="248" y="1781"/>
                  <a:pt x="248" y="1781"/>
                </a:cubicBezTo>
                <a:cubicBezTo>
                  <a:pt x="247" y="1782"/>
                  <a:pt x="246" y="1782"/>
                  <a:pt x="245" y="1782"/>
                </a:cubicBezTo>
                <a:cubicBezTo>
                  <a:pt x="242" y="1783"/>
                  <a:pt x="237" y="1786"/>
                  <a:pt x="235" y="1789"/>
                </a:cubicBezTo>
                <a:cubicBezTo>
                  <a:pt x="235" y="1789"/>
                  <a:pt x="235" y="1789"/>
                  <a:pt x="235" y="1789"/>
                </a:cubicBezTo>
                <a:lnTo>
                  <a:pt x="235" y="1786"/>
                </a:lnTo>
                <a:close/>
                <a:moveTo>
                  <a:pt x="232" y="1791"/>
                </a:moveTo>
                <a:cubicBezTo>
                  <a:pt x="232" y="1791"/>
                  <a:pt x="232" y="1791"/>
                  <a:pt x="232" y="1791"/>
                </a:cubicBezTo>
                <a:cubicBezTo>
                  <a:pt x="232" y="1790"/>
                  <a:pt x="232" y="1790"/>
                  <a:pt x="233" y="1789"/>
                </a:cubicBezTo>
                <a:cubicBezTo>
                  <a:pt x="234" y="1789"/>
                  <a:pt x="234" y="1789"/>
                  <a:pt x="234" y="1789"/>
                </a:cubicBezTo>
                <a:cubicBezTo>
                  <a:pt x="234" y="1790"/>
                  <a:pt x="234" y="1790"/>
                  <a:pt x="234" y="1791"/>
                </a:cubicBezTo>
                <a:cubicBezTo>
                  <a:pt x="233" y="1791"/>
                  <a:pt x="233" y="1791"/>
                  <a:pt x="232" y="1791"/>
                </a:cubicBezTo>
                <a:close/>
                <a:moveTo>
                  <a:pt x="233" y="1979"/>
                </a:moveTo>
                <a:cubicBezTo>
                  <a:pt x="234" y="1979"/>
                  <a:pt x="233" y="1979"/>
                  <a:pt x="234" y="1979"/>
                </a:cubicBezTo>
                <a:cubicBezTo>
                  <a:pt x="234" y="1979"/>
                  <a:pt x="234" y="1979"/>
                  <a:pt x="234" y="1979"/>
                </a:cubicBezTo>
                <a:cubicBezTo>
                  <a:pt x="234" y="1979"/>
                  <a:pt x="234" y="1979"/>
                  <a:pt x="234" y="1980"/>
                </a:cubicBezTo>
                <a:cubicBezTo>
                  <a:pt x="234" y="1980"/>
                  <a:pt x="234" y="1980"/>
                  <a:pt x="233" y="1981"/>
                </a:cubicBezTo>
                <a:cubicBezTo>
                  <a:pt x="233" y="1980"/>
                  <a:pt x="233" y="1980"/>
                  <a:pt x="233" y="1979"/>
                </a:cubicBezTo>
                <a:close/>
                <a:moveTo>
                  <a:pt x="238" y="1993"/>
                </a:moveTo>
                <a:cubicBezTo>
                  <a:pt x="235" y="1993"/>
                  <a:pt x="236" y="1992"/>
                  <a:pt x="235" y="1991"/>
                </a:cubicBezTo>
                <a:cubicBezTo>
                  <a:pt x="235" y="1990"/>
                  <a:pt x="235" y="1991"/>
                  <a:pt x="234" y="1990"/>
                </a:cubicBezTo>
                <a:cubicBezTo>
                  <a:pt x="234" y="1989"/>
                  <a:pt x="234" y="1989"/>
                  <a:pt x="234" y="1989"/>
                </a:cubicBezTo>
                <a:cubicBezTo>
                  <a:pt x="234" y="1988"/>
                  <a:pt x="234" y="1988"/>
                  <a:pt x="234" y="1988"/>
                </a:cubicBezTo>
                <a:cubicBezTo>
                  <a:pt x="236" y="1989"/>
                  <a:pt x="237" y="1990"/>
                  <a:pt x="238" y="1991"/>
                </a:cubicBezTo>
                <a:cubicBezTo>
                  <a:pt x="238" y="1992"/>
                  <a:pt x="238" y="1993"/>
                  <a:pt x="238" y="1993"/>
                </a:cubicBezTo>
                <a:close/>
                <a:moveTo>
                  <a:pt x="238" y="1960"/>
                </a:moveTo>
                <a:cubicBezTo>
                  <a:pt x="239" y="1961"/>
                  <a:pt x="238" y="1960"/>
                  <a:pt x="239" y="1961"/>
                </a:cubicBezTo>
                <a:cubicBezTo>
                  <a:pt x="239" y="1961"/>
                  <a:pt x="238" y="1961"/>
                  <a:pt x="238" y="1960"/>
                </a:cubicBezTo>
                <a:close/>
                <a:moveTo>
                  <a:pt x="241" y="1901"/>
                </a:moveTo>
                <a:cubicBezTo>
                  <a:pt x="240" y="1902"/>
                  <a:pt x="240" y="1902"/>
                  <a:pt x="239" y="1902"/>
                </a:cubicBezTo>
                <a:cubicBezTo>
                  <a:pt x="239" y="1900"/>
                  <a:pt x="239" y="1900"/>
                  <a:pt x="239" y="1900"/>
                </a:cubicBezTo>
                <a:cubicBezTo>
                  <a:pt x="241" y="1901"/>
                  <a:pt x="240" y="1901"/>
                  <a:pt x="241" y="1901"/>
                </a:cubicBezTo>
                <a:close/>
                <a:moveTo>
                  <a:pt x="237" y="1797"/>
                </a:moveTo>
                <a:cubicBezTo>
                  <a:pt x="236" y="1797"/>
                  <a:pt x="236" y="1797"/>
                  <a:pt x="235" y="1797"/>
                </a:cubicBezTo>
                <a:cubicBezTo>
                  <a:pt x="235" y="1798"/>
                  <a:pt x="235" y="1798"/>
                  <a:pt x="234" y="1798"/>
                </a:cubicBezTo>
                <a:cubicBezTo>
                  <a:pt x="234" y="1799"/>
                  <a:pt x="234" y="1799"/>
                  <a:pt x="234" y="1799"/>
                </a:cubicBezTo>
                <a:cubicBezTo>
                  <a:pt x="234" y="1798"/>
                  <a:pt x="234" y="1797"/>
                  <a:pt x="233" y="1796"/>
                </a:cubicBezTo>
                <a:cubicBezTo>
                  <a:pt x="233" y="1793"/>
                  <a:pt x="234" y="1794"/>
                  <a:pt x="234" y="1793"/>
                </a:cubicBezTo>
                <a:cubicBezTo>
                  <a:pt x="236" y="1791"/>
                  <a:pt x="235" y="1789"/>
                  <a:pt x="237" y="1787"/>
                </a:cubicBezTo>
                <a:cubicBezTo>
                  <a:pt x="240" y="1785"/>
                  <a:pt x="244" y="1785"/>
                  <a:pt x="246" y="1783"/>
                </a:cubicBezTo>
                <a:cubicBezTo>
                  <a:pt x="247" y="1783"/>
                  <a:pt x="247" y="1783"/>
                  <a:pt x="247" y="1783"/>
                </a:cubicBezTo>
                <a:cubicBezTo>
                  <a:pt x="247" y="1783"/>
                  <a:pt x="247" y="1783"/>
                  <a:pt x="247" y="1783"/>
                </a:cubicBezTo>
                <a:cubicBezTo>
                  <a:pt x="245" y="1784"/>
                  <a:pt x="244" y="1786"/>
                  <a:pt x="243" y="1787"/>
                </a:cubicBezTo>
                <a:cubicBezTo>
                  <a:pt x="242" y="1787"/>
                  <a:pt x="242" y="1787"/>
                  <a:pt x="242" y="1787"/>
                </a:cubicBezTo>
                <a:cubicBezTo>
                  <a:pt x="242" y="1789"/>
                  <a:pt x="243" y="1788"/>
                  <a:pt x="244" y="1789"/>
                </a:cubicBezTo>
                <a:cubicBezTo>
                  <a:pt x="244" y="1789"/>
                  <a:pt x="244" y="1790"/>
                  <a:pt x="244" y="1790"/>
                </a:cubicBezTo>
                <a:cubicBezTo>
                  <a:pt x="244" y="1790"/>
                  <a:pt x="242" y="1790"/>
                  <a:pt x="241" y="1790"/>
                </a:cubicBezTo>
                <a:cubicBezTo>
                  <a:pt x="240" y="1791"/>
                  <a:pt x="237" y="1795"/>
                  <a:pt x="237" y="1797"/>
                </a:cubicBezTo>
                <a:close/>
                <a:moveTo>
                  <a:pt x="246" y="1883"/>
                </a:moveTo>
                <a:cubicBezTo>
                  <a:pt x="247" y="1883"/>
                  <a:pt x="246" y="1883"/>
                  <a:pt x="247" y="1883"/>
                </a:cubicBezTo>
                <a:cubicBezTo>
                  <a:pt x="246" y="1883"/>
                  <a:pt x="246" y="1883"/>
                  <a:pt x="246" y="1883"/>
                </a:cubicBezTo>
                <a:close/>
                <a:moveTo>
                  <a:pt x="246" y="1887"/>
                </a:moveTo>
                <a:cubicBezTo>
                  <a:pt x="246" y="1887"/>
                  <a:pt x="246" y="1887"/>
                  <a:pt x="246" y="1887"/>
                </a:cubicBezTo>
                <a:cubicBezTo>
                  <a:pt x="246" y="1885"/>
                  <a:pt x="246" y="1885"/>
                  <a:pt x="246" y="1885"/>
                </a:cubicBezTo>
                <a:cubicBezTo>
                  <a:pt x="246" y="1885"/>
                  <a:pt x="246" y="1885"/>
                  <a:pt x="246" y="1885"/>
                </a:cubicBezTo>
                <a:cubicBezTo>
                  <a:pt x="246" y="1885"/>
                  <a:pt x="246" y="1886"/>
                  <a:pt x="246" y="1887"/>
                </a:cubicBezTo>
                <a:close/>
                <a:moveTo>
                  <a:pt x="246" y="1866"/>
                </a:moveTo>
                <a:cubicBezTo>
                  <a:pt x="246" y="1866"/>
                  <a:pt x="246" y="1866"/>
                  <a:pt x="246" y="1866"/>
                </a:cubicBezTo>
                <a:cubicBezTo>
                  <a:pt x="246" y="1865"/>
                  <a:pt x="246" y="1865"/>
                  <a:pt x="246" y="1866"/>
                </a:cubicBezTo>
                <a:close/>
                <a:moveTo>
                  <a:pt x="243" y="1932"/>
                </a:moveTo>
                <a:cubicBezTo>
                  <a:pt x="243" y="1932"/>
                  <a:pt x="243" y="1932"/>
                  <a:pt x="243" y="1932"/>
                </a:cubicBezTo>
                <a:cubicBezTo>
                  <a:pt x="243" y="1932"/>
                  <a:pt x="243" y="1932"/>
                  <a:pt x="243" y="1932"/>
                </a:cubicBezTo>
                <a:close/>
                <a:moveTo>
                  <a:pt x="243" y="1843"/>
                </a:moveTo>
                <a:cubicBezTo>
                  <a:pt x="243" y="1843"/>
                  <a:pt x="243" y="1843"/>
                  <a:pt x="243" y="1843"/>
                </a:cubicBezTo>
                <a:cubicBezTo>
                  <a:pt x="243" y="1843"/>
                  <a:pt x="243" y="1843"/>
                  <a:pt x="243" y="1843"/>
                </a:cubicBezTo>
                <a:close/>
                <a:moveTo>
                  <a:pt x="243" y="1800"/>
                </a:moveTo>
                <a:cubicBezTo>
                  <a:pt x="243" y="1800"/>
                  <a:pt x="243" y="1800"/>
                  <a:pt x="243" y="1799"/>
                </a:cubicBezTo>
                <a:cubicBezTo>
                  <a:pt x="243" y="1799"/>
                  <a:pt x="243" y="1799"/>
                  <a:pt x="243" y="1799"/>
                </a:cubicBezTo>
                <a:cubicBezTo>
                  <a:pt x="243" y="1799"/>
                  <a:pt x="243" y="1799"/>
                  <a:pt x="243" y="1799"/>
                </a:cubicBezTo>
                <a:lnTo>
                  <a:pt x="243" y="1800"/>
                </a:lnTo>
                <a:close/>
                <a:moveTo>
                  <a:pt x="245" y="1904"/>
                </a:moveTo>
                <a:cubicBezTo>
                  <a:pt x="245" y="1904"/>
                  <a:pt x="245" y="1904"/>
                  <a:pt x="245" y="1904"/>
                </a:cubicBezTo>
                <a:cubicBezTo>
                  <a:pt x="245" y="1904"/>
                  <a:pt x="245" y="1904"/>
                  <a:pt x="245" y="1904"/>
                </a:cubicBezTo>
                <a:cubicBezTo>
                  <a:pt x="244" y="1904"/>
                  <a:pt x="244" y="1904"/>
                  <a:pt x="244" y="1904"/>
                </a:cubicBezTo>
                <a:cubicBezTo>
                  <a:pt x="245" y="1903"/>
                  <a:pt x="244" y="1903"/>
                  <a:pt x="245" y="1903"/>
                </a:cubicBezTo>
                <a:lnTo>
                  <a:pt x="245" y="1904"/>
                </a:lnTo>
                <a:close/>
                <a:moveTo>
                  <a:pt x="244" y="1887"/>
                </a:moveTo>
                <a:cubicBezTo>
                  <a:pt x="244" y="1886"/>
                  <a:pt x="244" y="1886"/>
                  <a:pt x="244" y="1886"/>
                </a:cubicBezTo>
                <a:cubicBezTo>
                  <a:pt x="245" y="1886"/>
                  <a:pt x="245" y="1886"/>
                  <a:pt x="245" y="1886"/>
                </a:cubicBezTo>
                <a:cubicBezTo>
                  <a:pt x="245" y="1886"/>
                  <a:pt x="245" y="1886"/>
                  <a:pt x="245" y="1887"/>
                </a:cubicBezTo>
                <a:cubicBezTo>
                  <a:pt x="245" y="1887"/>
                  <a:pt x="244" y="1887"/>
                  <a:pt x="244" y="1887"/>
                </a:cubicBezTo>
                <a:close/>
                <a:moveTo>
                  <a:pt x="245" y="1880"/>
                </a:moveTo>
                <a:cubicBezTo>
                  <a:pt x="246" y="1881"/>
                  <a:pt x="246" y="1880"/>
                  <a:pt x="246" y="1881"/>
                </a:cubicBezTo>
                <a:cubicBezTo>
                  <a:pt x="246" y="1881"/>
                  <a:pt x="246" y="1881"/>
                  <a:pt x="245" y="1880"/>
                </a:cubicBezTo>
                <a:close/>
                <a:moveTo>
                  <a:pt x="246" y="1896"/>
                </a:moveTo>
                <a:cubicBezTo>
                  <a:pt x="245" y="1895"/>
                  <a:pt x="246" y="1894"/>
                  <a:pt x="246" y="1893"/>
                </a:cubicBezTo>
                <a:cubicBezTo>
                  <a:pt x="247" y="1893"/>
                  <a:pt x="247" y="1893"/>
                  <a:pt x="247" y="1893"/>
                </a:cubicBezTo>
                <a:cubicBezTo>
                  <a:pt x="248" y="1895"/>
                  <a:pt x="248" y="1895"/>
                  <a:pt x="247" y="1897"/>
                </a:cubicBezTo>
                <a:cubicBezTo>
                  <a:pt x="247" y="1897"/>
                  <a:pt x="247" y="1897"/>
                  <a:pt x="246" y="1896"/>
                </a:cubicBezTo>
                <a:close/>
                <a:moveTo>
                  <a:pt x="251" y="1963"/>
                </a:moveTo>
                <a:cubicBezTo>
                  <a:pt x="249" y="1963"/>
                  <a:pt x="248" y="1962"/>
                  <a:pt x="247" y="1961"/>
                </a:cubicBezTo>
                <a:cubicBezTo>
                  <a:pt x="247" y="1960"/>
                  <a:pt x="247" y="1960"/>
                  <a:pt x="247" y="1958"/>
                </a:cubicBezTo>
                <a:cubicBezTo>
                  <a:pt x="248" y="1958"/>
                  <a:pt x="249" y="1959"/>
                  <a:pt x="250" y="1958"/>
                </a:cubicBezTo>
                <a:cubicBezTo>
                  <a:pt x="250" y="1959"/>
                  <a:pt x="250" y="1959"/>
                  <a:pt x="250" y="1960"/>
                </a:cubicBezTo>
                <a:cubicBezTo>
                  <a:pt x="250" y="1961"/>
                  <a:pt x="251" y="1961"/>
                  <a:pt x="252" y="1961"/>
                </a:cubicBezTo>
                <a:cubicBezTo>
                  <a:pt x="252" y="1962"/>
                  <a:pt x="251" y="1961"/>
                  <a:pt x="251" y="1963"/>
                </a:cubicBezTo>
                <a:close/>
                <a:moveTo>
                  <a:pt x="249" y="1935"/>
                </a:moveTo>
                <a:cubicBezTo>
                  <a:pt x="248" y="1935"/>
                  <a:pt x="249" y="1935"/>
                  <a:pt x="248" y="1936"/>
                </a:cubicBezTo>
                <a:cubicBezTo>
                  <a:pt x="247" y="1936"/>
                  <a:pt x="247" y="1936"/>
                  <a:pt x="247" y="1936"/>
                </a:cubicBezTo>
                <a:cubicBezTo>
                  <a:pt x="248" y="1935"/>
                  <a:pt x="248" y="1934"/>
                  <a:pt x="247" y="1933"/>
                </a:cubicBezTo>
                <a:cubicBezTo>
                  <a:pt x="248" y="1933"/>
                  <a:pt x="248" y="1933"/>
                  <a:pt x="248" y="1933"/>
                </a:cubicBezTo>
                <a:cubicBezTo>
                  <a:pt x="249" y="1934"/>
                  <a:pt x="250" y="1936"/>
                  <a:pt x="251" y="1936"/>
                </a:cubicBezTo>
                <a:cubicBezTo>
                  <a:pt x="251" y="1937"/>
                  <a:pt x="251" y="1937"/>
                  <a:pt x="251" y="1937"/>
                </a:cubicBezTo>
                <a:cubicBezTo>
                  <a:pt x="251" y="1937"/>
                  <a:pt x="251" y="1937"/>
                  <a:pt x="250" y="1937"/>
                </a:cubicBezTo>
                <a:cubicBezTo>
                  <a:pt x="250" y="1936"/>
                  <a:pt x="250" y="1936"/>
                  <a:pt x="250" y="1936"/>
                </a:cubicBezTo>
                <a:cubicBezTo>
                  <a:pt x="250" y="1936"/>
                  <a:pt x="250" y="1936"/>
                  <a:pt x="249" y="1935"/>
                </a:cubicBezTo>
                <a:close/>
                <a:moveTo>
                  <a:pt x="248" y="1930"/>
                </a:moveTo>
                <a:cubicBezTo>
                  <a:pt x="248" y="1929"/>
                  <a:pt x="248" y="1929"/>
                  <a:pt x="248" y="1929"/>
                </a:cubicBezTo>
                <a:cubicBezTo>
                  <a:pt x="250" y="1929"/>
                  <a:pt x="250" y="1929"/>
                  <a:pt x="250" y="1929"/>
                </a:cubicBezTo>
                <a:cubicBezTo>
                  <a:pt x="250" y="1931"/>
                  <a:pt x="250" y="1931"/>
                  <a:pt x="250" y="1932"/>
                </a:cubicBezTo>
                <a:cubicBezTo>
                  <a:pt x="249" y="1932"/>
                  <a:pt x="249" y="1931"/>
                  <a:pt x="248" y="1930"/>
                </a:cubicBezTo>
                <a:close/>
                <a:moveTo>
                  <a:pt x="248" y="1928"/>
                </a:moveTo>
                <a:cubicBezTo>
                  <a:pt x="248" y="1928"/>
                  <a:pt x="248" y="1928"/>
                  <a:pt x="247" y="1928"/>
                </a:cubicBezTo>
                <a:cubicBezTo>
                  <a:pt x="247" y="1927"/>
                  <a:pt x="247" y="1927"/>
                  <a:pt x="247" y="1926"/>
                </a:cubicBezTo>
                <a:cubicBezTo>
                  <a:pt x="248" y="1926"/>
                  <a:pt x="248" y="1926"/>
                  <a:pt x="248" y="1927"/>
                </a:cubicBezTo>
                <a:cubicBezTo>
                  <a:pt x="249" y="1927"/>
                  <a:pt x="249" y="1927"/>
                  <a:pt x="249" y="1927"/>
                </a:cubicBezTo>
                <a:cubicBezTo>
                  <a:pt x="249" y="1927"/>
                  <a:pt x="249" y="1928"/>
                  <a:pt x="248" y="1928"/>
                </a:cubicBezTo>
                <a:close/>
                <a:moveTo>
                  <a:pt x="247" y="1950"/>
                </a:moveTo>
                <a:cubicBezTo>
                  <a:pt x="247" y="1950"/>
                  <a:pt x="247" y="1950"/>
                  <a:pt x="247" y="1950"/>
                </a:cubicBezTo>
                <a:cubicBezTo>
                  <a:pt x="247" y="1950"/>
                  <a:pt x="247" y="1950"/>
                  <a:pt x="247" y="1950"/>
                </a:cubicBezTo>
                <a:cubicBezTo>
                  <a:pt x="247" y="1950"/>
                  <a:pt x="247" y="1950"/>
                  <a:pt x="247" y="1950"/>
                </a:cubicBezTo>
                <a:close/>
                <a:moveTo>
                  <a:pt x="252" y="1973"/>
                </a:moveTo>
                <a:cubicBezTo>
                  <a:pt x="253" y="1973"/>
                  <a:pt x="253" y="1973"/>
                  <a:pt x="254" y="1973"/>
                </a:cubicBezTo>
                <a:lnTo>
                  <a:pt x="252" y="1973"/>
                </a:lnTo>
                <a:close/>
                <a:moveTo>
                  <a:pt x="252" y="1939"/>
                </a:moveTo>
                <a:cubicBezTo>
                  <a:pt x="252" y="1939"/>
                  <a:pt x="252" y="1939"/>
                  <a:pt x="252" y="1939"/>
                </a:cubicBezTo>
                <a:cubicBezTo>
                  <a:pt x="253" y="1939"/>
                  <a:pt x="253" y="1939"/>
                  <a:pt x="254" y="1940"/>
                </a:cubicBezTo>
                <a:cubicBezTo>
                  <a:pt x="253" y="1939"/>
                  <a:pt x="253" y="1939"/>
                  <a:pt x="252" y="1939"/>
                </a:cubicBezTo>
                <a:close/>
                <a:moveTo>
                  <a:pt x="257" y="1949"/>
                </a:moveTo>
                <a:cubicBezTo>
                  <a:pt x="257" y="1949"/>
                  <a:pt x="257" y="1949"/>
                  <a:pt x="258" y="1949"/>
                </a:cubicBezTo>
                <a:cubicBezTo>
                  <a:pt x="257" y="1949"/>
                  <a:pt x="257" y="1949"/>
                  <a:pt x="257" y="1949"/>
                </a:cubicBezTo>
                <a:close/>
                <a:moveTo>
                  <a:pt x="263" y="2000"/>
                </a:moveTo>
                <a:cubicBezTo>
                  <a:pt x="262" y="2000"/>
                  <a:pt x="262" y="2000"/>
                  <a:pt x="261" y="1999"/>
                </a:cubicBezTo>
                <a:cubicBezTo>
                  <a:pt x="261" y="1999"/>
                  <a:pt x="261" y="1999"/>
                  <a:pt x="261" y="1999"/>
                </a:cubicBezTo>
                <a:cubicBezTo>
                  <a:pt x="261" y="1997"/>
                  <a:pt x="261" y="1997"/>
                  <a:pt x="261" y="1997"/>
                </a:cubicBezTo>
                <a:cubicBezTo>
                  <a:pt x="262" y="1998"/>
                  <a:pt x="262" y="1998"/>
                  <a:pt x="263" y="1998"/>
                </a:cubicBezTo>
                <a:cubicBezTo>
                  <a:pt x="263" y="1999"/>
                  <a:pt x="263" y="1999"/>
                  <a:pt x="263" y="2000"/>
                </a:cubicBezTo>
                <a:close/>
                <a:moveTo>
                  <a:pt x="274" y="1966"/>
                </a:moveTo>
                <a:cubicBezTo>
                  <a:pt x="274" y="1966"/>
                  <a:pt x="274" y="1966"/>
                  <a:pt x="274" y="1966"/>
                </a:cubicBezTo>
                <a:cubicBezTo>
                  <a:pt x="274" y="1965"/>
                  <a:pt x="274" y="1965"/>
                  <a:pt x="274" y="1964"/>
                </a:cubicBezTo>
                <a:cubicBezTo>
                  <a:pt x="275" y="1965"/>
                  <a:pt x="275" y="1965"/>
                  <a:pt x="275" y="1965"/>
                </a:cubicBezTo>
                <a:cubicBezTo>
                  <a:pt x="275" y="1965"/>
                  <a:pt x="275" y="1965"/>
                  <a:pt x="276" y="1966"/>
                </a:cubicBezTo>
                <a:cubicBezTo>
                  <a:pt x="275" y="1966"/>
                  <a:pt x="275" y="1966"/>
                  <a:pt x="274" y="1966"/>
                </a:cubicBezTo>
                <a:close/>
                <a:moveTo>
                  <a:pt x="290" y="1989"/>
                </a:moveTo>
                <a:cubicBezTo>
                  <a:pt x="290" y="1990"/>
                  <a:pt x="290" y="1990"/>
                  <a:pt x="290" y="1990"/>
                </a:cubicBezTo>
                <a:cubicBezTo>
                  <a:pt x="290" y="1990"/>
                  <a:pt x="290" y="1990"/>
                  <a:pt x="290" y="1989"/>
                </a:cubicBezTo>
                <a:close/>
                <a:moveTo>
                  <a:pt x="291" y="2004"/>
                </a:moveTo>
                <a:cubicBezTo>
                  <a:pt x="290" y="2004"/>
                  <a:pt x="290" y="2004"/>
                  <a:pt x="290" y="2004"/>
                </a:cubicBezTo>
                <a:cubicBezTo>
                  <a:pt x="290" y="2003"/>
                  <a:pt x="290" y="2003"/>
                  <a:pt x="291" y="2003"/>
                </a:cubicBezTo>
                <a:cubicBezTo>
                  <a:pt x="291" y="2003"/>
                  <a:pt x="291" y="2003"/>
                  <a:pt x="291" y="2003"/>
                </a:cubicBezTo>
                <a:cubicBezTo>
                  <a:pt x="291" y="2003"/>
                  <a:pt x="291" y="2003"/>
                  <a:pt x="291" y="2003"/>
                </a:cubicBezTo>
                <a:cubicBezTo>
                  <a:pt x="291" y="2003"/>
                  <a:pt x="291" y="2003"/>
                  <a:pt x="291" y="2003"/>
                </a:cubicBezTo>
                <a:cubicBezTo>
                  <a:pt x="292" y="2003"/>
                  <a:pt x="292" y="2003"/>
                  <a:pt x="292" y="2004"/>
                </a:cubicBezTo>
                <a:cubicBezTo>
                  <a:pt x="291" y="2004"/>
                  <a:pt x="291" y="2004"/>
                  <a:pt x="291" y="2004"/>
                </a:cubicBezTo>
                <a:close/>
                <a:moveTo>
                  <a:pt x="290" y="1989"/>
                </a:moveTo>
                <a:cubicBezTo>
                  <a:pt x="291" y="1988"/>
                  <a:pt x="290" y="1989"/>
                  <a:pt x="291" y="1989"/>
                </a:cubicBezTo>
                <a:lnTo>
                  <a:pt x="290" y="1989"/>
                </a:lnTo>
                <a:close/>
                <a:moveTo>
                  <a:pt x="296" y="1984"/>
                </a:moveTo>
                <a:cubicBezTo>
                  <a:pt x="296" y="1983"/>
                  <a:pt x="296" y="1983"/>
                  <a:pt x="296" y="1983"/>
                </a:cubicBezTo>
                <a:cubicBezTo>
                  <a:pt x="296" y="1983"/>
                  <a:pt x="296" y="1983"/>
                  <a:pt x="296" y="1983"/>
                </a:cubicBezTo>
                <a:cubicBezTo>
                  <a:pt x="296" y="1982"/>
                  <a:pt x="296" y="1982"/>
                  <a:pt x="296" y="1982"/>
                </a:cubicBezTo>
                <a:cubicBezTo>
                  <a:pt x="297" y="1983"/>
                  <a:pt x="298" y="1983"/>
                  <a:pt x="299" y="1984"/>
                </a:cubicBezTo>
                <a:cubicBezTo>
                  <a:pt x="297" y="1983"/>
                  <a:pt x="298" y="1983"/>
                  <a:pt x="296" y="1984"/>
                </a:cubicBezTo>
                <a:close/>
                <a:moveTo>
                  <a:pt x="300" y="2000"/>
                </a:moveTo>
                <a:cubicBezTo>
                  <a:pt x="299" y="2000"/>
                  <a:pt x="299" y="2000"/>
                  <a:pt x="299" y="2000"/>
                </a:cubicBezTo>
                <a:cubicBezTo>
                  <a:pt x="299" y="2000"/>
                  <a:pt x="299" y="2000"/>
                  <a:pt x="299" y="2000"/>
                </a:cubicBezTo>
                <a:cubicBezTo>
                  <a:pt x="300" y="2000"/>
                  <a:pt x="300" y="2000"/>
                  <a:pt x="300" y="2000"/>
                </a:cubicBezTo>
                <a:close/>
                <a:moveTo>
                  <a:pt x="301" y="1985"/>
                </a:moveTo>
                <a:cubicBezTo>
                  <a:pt x="301" y="1985"/>
                  <a:pt x="301" y="1985"/>
                  <a:pt x="301" y="1985"/>
                </a:cubicBezTo>
                <a:cubicBezTo>
                  <a:pt x="301" y="1985"/>
                  <a:pt x="301" y="1985"/>
                  <a:pt x="301" y="1985"/>
                </a:cubicBezTo>
                <a:cubicBezTo>
                  <a:pt x="301" y="1985"/>
                  <a:pt x="301" y="1985"/>
                  <a:pt x="301" y="1985"/>
                </a:cubicBezTo>
                <a:close/>
                <a:moveTo>
                  <a:pt x="308" y="1992"/>
                </a:moveTo>
                <a:cubicBezTo>
                  <a:pt x="308" y="1991"/>
                  <a:pt x="308" y="1991"/>
                  <a:pt x="308" y="1991"/>
                </a:cubicBezTo>
                <a:cubicBezTo>
                  <a:pt x="309" y="1991"/>
                  <a:pt x="309" y="1991"/>
                  <a:pt x="309" y="1991"/>
                </a:cubicBezTo>
                <a:cubicBezTo>
                  <a:pt x="309" y="1991"/>
                  <a:pt x="309" y="1992"/>
                  <a:pt x="309" y="1992"/>
                </a:cubicBezTo>
                <a:lnTo>
                  <a:pt x="308" y="1992"/>
                </a:lnTo>
                <a:close/>
                <a:moveTo>
                  <a:pt x="318" y="2016"/>
                </a:moveTo>
                <a:cubicBezTo>
                  <a:pt x="317" y="2014"/>
                  <a:pt x="318" y="2013"/>
                  <a:pt x="317" y="2012"/>
                </a:cubicBezTo>
                <a:cubicBezTo>
                  <a:pt x="317" y="2011"/>
                  <a:pt x="317" y="2011"/>
                  <a:pt x="317" y="2011"/>
                </a:cubicBezTo>
                <a:cubicBezTo>
                  <a:pt x="316" y="2011"/>
                  <a:pt x="315" y="2011"/>
                  <a:pt x="315" y="2012"/>
                </a:cubicBezTo>
                <a:cubicBezTo>
                  <a:pt x="312" y="2012"/>
                  <a:pt x="312" y="2010"/>
                  <a:pt x="312" y="2008"/>
                </a:cubicBezTo>
                <a:cubicBezTo>
                  <a:pt x="312" y="2008"/>
                  <a:pt x="312" y="2008"/>
                  <a:pt x="312" y="2007"/>
                </a:cubicBezTo>
                <a:cubicBezTo>
                  <a:pt x="314" y="2007"/>
                  <a:pt x="314" y="2007"/>
                  <a:pt x="316" y="2007"/>
                </a:cubicBezTo>
                <a:cubicBezTo>
                  <a:pt x="317" y="2009"/>
                  <a:pt x="319" y="2012"/>
                  <a:pt x="318" y="2016"/>
                </a:cubicBezTo>
                <a:close/>
                <a:moveTo>
                  <a:pt x="338" y="2008"/>
                </a:moveTo>
                <a:cubicBezTo>
                  <a:pt x="338" y="2008"/>
                  <a:pt x="338" y="2008"/>
                  <a:pt x="338" y="2008"/>
                </a:cubicBezTo>
                <a:cubicBezTo>
                  <a:pt x="338" y="2010"/>
                  <a:pt x="338" y="2010"/>
                  <a:pt x="337" y="2011"/>
                </a:cubicBezTo>
                <a:cubicBezTo>
                  <a:pt x="336" y="2011"/>
                  <a:pt x="336" y="2011"/>
                  <a:pt x="336" y="2011"/>
                </a:cubicBezTo>
                <a:cubicBezTo>
                  <a:pt x="335" y="2010"/>
                  <a:pt x="335" y="2010"/>
                  <a:pt x="335" y="2010"/>
                </a:cubicBezTo>
                <a:cubicBezTo>
                  <a:pt x="336" y="2009"/>
                  <a:pt x="337" y="2010"/>
                  <a:pt x="337" y="2008"/>
                </a:cubicBezTo>
                <a:cubicBezTo>
                  <a:pt x="337" y="2008"/>
                  <a:pt x="338" y="2007"/>
                  <a:pt x="338" y="2007"/>
                </a:cubicBezTo>
                <a:cubicBezTo>
                  <a:pt x="338" y="2008"/>
                  <a:pt x="338" y="2008"/>
                  <a:pt x="338" y="2008"/>
                </a:cubicBezTo>
                <a:cubicBezTo>
                  <a:pt x="338" y="2008"/>
                  <a:pt x="339" y="2008"/>
                  <a:pt x="338" y="2008"/>
                </a:cubicBezTo>
                <a:close/>
                <a:moveTo>
                  <a:pt x="340" y="2018"/>
                </a:moveTo>
                <a:cubicBezTo>
                  <a:pt x="340" y="2017"/>
                  <a:pt x="340" y="2017"/>
                  <a:pt x="340" y="2016"/>
                </a:cubicBezTo>
                <a:cubicBezTo>
                  <a:pt x="340" y="2016"/>
                  <a:pt x="340" y="2016"/>
                  <a:pt x="340" y="2016"/>
                </a:cubicBezTo>
                <a:cubicBezTo>
                  <a:pt x="341" y="2016"/>
                  <a:pt x="341" y="2016"/>
                  <a:pt x="341" y="2017"/>
                </a:cubicBezTo>
                <a:cubicBezTo>
                  <a:pt x="342" y="2017"/>
                  <a:pt x="342" y="2017"/>
                  <a:pt x="342" y="2017"/>
                </a:cubicBezTo>
                <a:cubicBezTo>
                  <a:pt x="341" y="2018"/>
                  <a:pt x="341" y="2018"/>
                  <a:pt x="340" y="2018"/>
                </a:cubicBezTo>
                <a:close/>
                <a:moveTo>
                  <a:pt x="352" y="2025"/>
                </a:moveTo>
                <a:cubicBezTo>
                  <a:pt x="351" y="2025"/>
                  <a:pt x="351" y="2025"/>
                  <a:pt x="350" y="2025"/>
                </a:cubicBezTo>
                <a:cubicBezTo>
                  <a:pt x="349" y="2025"/>
                  <a:pt x="349" y="2025"/>
                  <a:pt x="348" y="2025"/>
                </a:cubicBezTo>
                <a:cubicBezTo>
                  <a:pt x="347" y="2025"/>
                  <a:pt x="347" y="2025"/>
                  <a:pt x="347" y="2025"/>
                </a:cubicBezTo>
                <a:cubicBezTo>
                  <a:pt x="347" y="2024"/>
                  <a:pt x="348" y="2024"/>
                  <a:pt x="349" y="2023"/>
                </a:cubicBezTo>
                <a:cubicBezTo>
                  <a:pt x="350" y="2023"/>
                  <a:pt x="351" y="2023"/>
                  <a:pt x="353" y="2024"/>
                </a:cubicBezTo>
                <a:cubicBezTo>
                  <a:pt x="352" y="2025"/>
                  <a:pt x="352" y="2025"/>
                  <a:pt x="352" y="2025"/>
                </a:cubicBezTo>
                <a:close/>
                <a:moveTo>
                  <a:pt x="356" y="2022"/>
                </a:moveTo>
                <a:cubicBezTo>
                  <a:pt x="357" y="2023"/>
                  <a:pt x="357" y="2022"/>
                  <a:pt x="357" y="2023"/>
                </a:cubicBezTo>
                <a:cubicBezTo>
                  <a:pt x="357" y="2023"/>
                  <a:pt x="356" y="2023"/>
                  <a:pt x="356" y="2022"/>
                </a:cubicBezTo>
                <a:close/>
                <a:moveTo>
                  <a:pt x="361" y="2017"/>
                </a:moveTo>
                <a:cubicBezTo>
                  <a:pt x="362" y="2017"/>
                  <a:pt x="362" y="2017"/>
                  <a:pt x="362" y="2017"/>
                </a:cubicBezTo>
                <a:cubicBezTo>
                  <a:pt x="362" y="2017"/>
                  <a:pt x="361" y="2017"/>
                  <a:pt x="361" y="2017"/>
                </a:cubicBezTo>
                <a:cubicBezTo>
                  <a:pt x="362" y="2017"/>
                  <a:pt x="362" y="2017"/>
                  <a:pt x="362" y="2018"/>
                </a:cubicBezTo>
                <a:cubicBezTo>
                  <a:pt x="361" y="2018"/>
                  <a:pt x="362" y="2018"/>
                  <a:pt x="361" y="2017"/>
                </a:cubicBezTo>
                <a:close/>
                <a:moveTo>
                  <a:pt x="367" y="2046"/>
                </a:moveTo>
                <a:cubicBezTo>
                  <a:pt x="366" y="2046"/>
                  <a:pt x="365" y="2046"/>
                  <a:pt x="365" y="2046"/>
                </a:cubicBezTo>
                <a:cubicBezTo>
                  <a:pt x="365" y="2045"/>
                  <a:pt x="365" y="2045"/>
                  <a:pt x="367" y="2045"/>
                </a:cubicBezTo>
                <a:lnTo>
                  <a:pt x="367" y="2046"/>
                </a:lnTo>
                <a:close/>
                <a:moveTo>
                  <a:pt x="374" y="2041"/>
                </a:moveTo>
                <a:cubicBezTo>
                  <a:pt x="374" y="2041"/>
                  <a:pt x="375" y="2041"/>
                  <a:pt x="375" y="2042"/>
                </a:cubicBezTo>
                <a:cubicBezTo>
                  <a:pt x="375" y="2041"/>
                  <a:pt x="374" y="2041"/>
                  <a:pt x="374" y="2041"/>
                </a:cubicBezTo>
                <a:close/>
                <a:moveTo>
                  <a:pt x="377" y="2015"/>
                </a:moveTo>
                <a:cubicBezTo>
                  <a:pt x="378" y="2016"/>
                  <a:pt x="378" y="2015"/>
                  <a:pt x="378" y="2016"/>
                </a:cubicBezTo>
                <a:cubicBezTo>
                  <a:pt x="377" y="2015"/>
                  <a:pt x="378" y="2016"/>
                  <a:pt x="377" y="2015"/>
                </a:cubicBezTo>
                <a:close/>
                <a:moveTo>
                  <a:pt x="379" y="2041"/>
                </a:moveTo>
                <a:cubicBezTo>
                  <a:pt x="378" y="2040"/>
                  <a:pt x="379" y="2040"/>
                  <a:pt x="378" y="2039"/>
                </a:cubicBezTo>
                <a:cubicBezTo>
                  <a:pt x="379" y="2039"/>
                  <a:pt x="379" y="2039"/>
                  <a:pt x="379" y="2039"/>
                </a:cubicBezTo>
                <a:lnTo>
                  <a:pt x="379" y="2041"/>
                </a:lnTo>
                <a:close/>
                <a:moveTo>
                  <a:pt x="380" y="2013"/>
                </a:moveTo>
                <a:cubicBezTo>
                  <a:pt x="379" y="2013"/>
                  <a:pt x="379" y="2013"/>
                  <a:pt x="379" y="2013"/>
                </a:cubicBezTo>
                <a:cubicBezTo>
                  <a:pt x="379" y="2012"/>
                  <a:pt x="379" y="2012"/>
                  <a:pt x="379" y="2012"/>
                </a:cubicBezTo>
                <a:cubicBezTo>
                  <a:pt x="380" y="2012"/>
                  <a:pt x="380" y="2012"/>
                  <a:pt x="380" y="2012"/>
                </a:cubicBezTo>
                <a:lnTo>
                  <a:pt x="380" y="2013"/>
                </a:lnTo>
                <a:close/>
                <a:moveTo>
                  <a:pt x="381" y="2020"/>
                </a:moveTo>
                <a:cubicBezTo>
                  <a:pt x="381" y="2020"/>
                  <a:pt x="381" y="2020"/>
                  <a:pt x="381" y="2019"/>
                </a:cubicBezTo>
                <a:cubicBezTo>
                  <a:pt x="381" y="2019"/>
                  <a:pt x="381" y="2019"/>
                  <a:pt x="381" y="2019"/>
                </a:cubicBezTo>
                <a:cubicBezTo>
                  <a:pt x="381" y="2019"/>
                  <a:pt x="381" y="2019"/>
                  <a:pt x="381" y="2019"/>
                </a:cubicBezTo>
                <a:cubicBezTo>
                  <a:pt x="381" y="2019"/>
                  <a:pt x="381" y="2020"/>
                  <a:pt x="381" y="2020"/>
                </a:cubicBezTo>
                <a:close/>
                <a:moveTo>
                  <a:pt x="387" y="2031"/>
                </a:moveTo>
                <a:cubicBezTo>
                  <a:pt x="387" y="2031"/>
                  <a:pt x="387" y="2031"/>
                  <a:pt x="387" y="2031"/>
                </a:cubicBezTo>
                <a:cubicBezTo>
                  <a:pt x="387" y="2031"/>
                  <a:pt x="387" y="2031"/>
                  <a:pt x="387" y="2031"/>
                </a:cubicBezTo>
                <a:cubicBezTo>
                  <a:pt x="387" y="2031"/>
                  <a:pt x="387" y="2031"/>
                  <a:pt x="387" y="2031"/>
                </a:cubicBezTo>
                <a:close/>
                <a:moveTo>
                  <a:pt x="387" y="2024"/>
                </a:moveTo>
                <a:cubicBezTo>
                  <a:pt x="387" y="2023"/>
                  <a:pt x="386" y="2023"/>
                  <a:pt x="386" y="2022"/>
                </a:cubicBezTo>
                <a:cubicBezTo>
                  <a:pt x="386" y="2022"/>
                  <a:pt x="386" y="2021"/>
                  <a:pt x="387" y="2021"/>
                </a:cubicBezTo>
                <a:cubicBezTo>
                  <a:pt x="387" y="2020"/>
                  <a:pt x="387" y="2020"/>
                  <a:pt x="387" y="2020"/>
                </a:cubicBezTo>
                <a:cubicBezTo>
                  <a:pt x="387" y="2020"/>
                  <a:pt x="387" y="2020"/>
                  <a:pt x="387" y="2020"/>
                </a:cubicBezTo>
                <a:cubicBezTo>
                  <a:pt x="388" y="2022"/>
                  <a:pt x="388" y="2023"/>
                  <a:pt x="388" y="2024"/>
                </a:cubicBezTo>
                <a:lnTo>
                  <a:pt x="387" y="2024"/>
                </a:lnTo>
                <a:close/>
                <a:moveTo>
                  <a:pt x="390" y="2025"/>
                </a:moveTo>
                <a:cubicBezTo>
                  <a:pt x="389" y="2025"/>
                  <a:pt x="389" y="2025"/>
                  <a:pt x="388" y="2025"/>
                </a:cubicBezTo>
                <a:cubicBezTo>
                  <a:pt x="388" y="2025"/>
                  <a:pt x="388" y="2025"/>
                  <a:pt x="388" y="2025"/>
                </a:cubicBezTo>
                <a:cubicBezTo>
                  <a:pt x="388" y="2025"/>
                  <a:pt x="388" y="2025"/>
                  <a:pt x="388" y="2025"/>
                </a:cubicBezTo>
                <a:cubicBezTo>
                  <a:pt x="389" y="2024"/>
                  <a:pt x="388" y="2025"/>
                  <a:pt x="390" y="2025"/>
                </a:cubicBezTo>
                <a:close/>
                <a:moveTo>
                  <a:pt x="391" y="2083"/>
                </a:moveTo>
                <a:cubicBezTo>
                  <a:pt x="391" y="2082"/>
                  <a:pt x="391" y="2082"/>
                  <a:pt x="391" y="2082"/>
                </a:cubicBezTo>
                <a:cubicBezTo>
                  <a:pt x="391" y="2082"/>
                  <a:pt x="391" y="2081"/>
                  <a:pt x="391" y="2081"/>
                </a:cubicBezTo>
                <a:cubicBezTo>
                  <a:pt x="391" y="2082"/>
                  <a:pt x="391" y="2082"/>
                  <a:pt x="391" y="2082"/>
                </a:cubicBezTo>
                <a:cubicBezTo>
                  <a:pt x="391" y="2082"/>
                  <a:pt x="392" y="2082"/>
                  <a:pt x="392" y="2082"/>
                </a:cubicBezTo>
                <a:cubicBezTo>
                  <a:pt x="392" y="2083"/>
                  <a:pt x="392" y="2082"/>
                  <a:pt x="391" y="2083"/>
                </a:cubicBezTo>
                <a:close/>
                <a:moveTo>
                  <a:pt x="392" y="2024"/>
                </a:moveTo>
                <a:cubicBezTo>
                  <a:pt x="391" y="2024"/>
                  <a:pt x="391" y="2024"/>
                  <a:pt x="391" y="2024"/>
                </a:cubicBezTo>
                <a:cubicBezTo>
                  <a:pt x="391" y="2023"/>
                  <a:pt x="391" y="2023"/>
                  <a:pt x="391" y="2023"/>
                </a:cubicBezTo>
                <a:cubicBezTo>
                  <a:pt x="392" y="2023"/>
                  <a:pt x="393" y="2023"/>
                  <a:pt x="394" y="2023"/>
                </a:cubicBezTo>
                <a:cubicBezTo>
                  <a:pt x="394" y="2024"/>
                  <a:pt x="394" y="2024"/>
                  <a:pt x="394" y="2024"/>
                </a:cubicBezTo>
                <a:cubicBezTo>
                  <a:pt x="393" y="2024"/>
                  <a:pt x="392" y="2024"/>
                  <a:pt x="392" y="2024"/>
                </a:cubicBezTo>
                <a:close/>
                <a:moveTo>
                  <a:pt x="393" y="2041"/>
                </a:moveTo>
                <a:cubicBezTo>
                  <a:pt x="394" y="2041"/>
                  <a:pt x="394" y="2041"/>
                  <a:pt x="394" y="2042"/>
                </a:cubicBezTo>
                <a:cubicBezTo>
                  <a:pt x="393" y="2041"/>
                  <a:pt x="394" y="2042"/>
                  <a:pt x="393" y="2041"/>
                </a:cubicBezTo>
                <a:close/>
                <a:moveTo>
                  <a:pt x="398" y="2045"/>
                </a:moveTo>
                <a:cubicBezTo>
                  <a:pt x="398" y="2045"/>
                  <a:pt x="398" y="2045"/>
                  <a:pt x="397" y="2045"/>
                </a:cubicBezTo>
                <a:cubicBezTo>
                  <a:pt x="397" y="2043"/>
                  <a:pt x="398" y="2044"/>
                  <a:pt x="398" y="2042"/>
                </a:cubicBezTo>
                <a:cubicBezTo>
                  <a:pt x="399" y="2042"/>
                  <a:pt x="399" y="2042"/>
                  <a:pt x="399" y="2042"/>
                </a:cubicBezTo>
                <a:cubicBezTo>
                  <a:pt x="399" y="2043"/>
                  <a:pt x="398" y="2044"/>
                  <a:pt x="398" y="2045"/>
                </a:cubicBezTo>
                <a:close/>
                <a:moveTo>
                  <a:pt x="419" y="2087"/>
                </a:moveTo>
                <a:cubicBezTo>
                  <a:pt x="419" y="2087"/>
                  <a:pt x="418" y="2087"/>
                  <a:pt x="418" y="2087"/>
                </a:cubicBezTo>
                <a:cubicBezTo>
                  <a:pt x="418" y="2086"/>
                  <a:pt x="418" y="2086"/>
                  <a:pt x="418" y="2086"/>
                </a:cubicBezTo>
                <a:cubicBezTo>
                  <a:pt x="419" y="2086"/>
                  <a:pt x="419" y="2086"/>
                  <a:pt x="419" y="2086"/>
                </a:cubicBezTo>
                <a:lnTo>
                  <a:pt x="419" y="2087"/>
                </a:lnTo>
                <a:close/>
                <a:moveTo>
                  <a:pt x="428" y="2048"/>
                </a:moveTo>
                <a:cubicBezTo>
                  <a:pt x="428" y="2048"/>
                  <a:pt x="428" y="2048"/>
                  <a:pt x="428" y="2048"/>
                </a:cubicBezTo>
                <a:cubicBezTo>
                  <a:pt x="428" y="2047"/>
                  <a:pt x="428" y="2047"/>
                  <a:pt x="428" y="2047"/>
                </a:cubicBezTo>
                <a:cubicBezTo>
                  <a:pt x="428" y="2047"/>
                  <a:pt x="428" y="2047"/>
                  <a:pt x="428" y="2047"/>
                </a:cubicBezTo>
                <a:lnTo>
                  <a:pt x="428" y="2048"/>
                </a:lnTo>
                <a:close/>
                <a:moveTo>
                  <a:pt x="430" y="2017"/>
                </a:moveTo>
                <a:cubicBezTo>
                  <a:pt x="431" y="2016"/>
                  <a:pt x="431" y="2016"/>
                  <a:pt x="431" y="2015"/>
                </a:cubicBezTo>
                <a:cubicBezTo>
                  <a:pt x="431" y="2015"/>
                  <a:pt x="431" y="2015"/>
                  <a:pt x="431" y="2015"/>
                </a:cubicBezTo>
                <a:cubicBezTo>
                  <a:pt x="432" y="2015"/>
                  <a:pt x="432" y="2015"/>
                  <a:pt x="432" y="2016"/>
                </a:cubicBezTo>
                <a:cubicBezTo>
                  <a:pt x="431" y="2017"/>
                  <a:pt x="431" y="2017"/>
                  <a:pt x="430" y="2017"/>
                </a:cubicBezTo>
                <a:close/>
                <a:moveTo>
                  <a:pt x="434" y="2017"/>
                </a:moveTo>
                <a:cubicBezTo>
                  <a:pt x="433" y="2017"/>
                  <a:pt x="433" y="2017"/>
                  <a:pt x="433" y="2017"/>
                </a:cubicBezTo>
                <a:cubicBezTo>
                  <a:pt x="433" y="2016"/>
                  <a:pt x="433" y="2016"/>
                  <a:pt x="433" y="2016"/>
                </a:cubicBezTo>
                <a:cubicBezTo>
                  <a:pt x="434" y="2016"/>
                  <a:pt x="434" y="2016"/>
                  <a:pt x="434" y="2016"/>
                </a:cubicBezTo>
                <a:lnTo>
                  <a:pt x="434" y="2017"/>
                </a:lnTo>
                <a:close/>
                <a:moveTo>
                  <a:pt x="448" y="2015"/>
                </a:moveTo>
                <a:cubicBezTo>
                  <a:pt x="447" y="2015"/>
                  <a:pt x="447" y="2015"/>
                  <a:pt x="447" y="2015"/>
                </a:cubicBezTo>
                <a:cubicBezTo>
                  <a:pt x="446" y="2014"/>
                  <a:pt x="446" y="2015"/>
                  <a:pt x="446" y="2014"/>
                </a:cubicBezTo>
                <a:cubicBezTo>
                  <a:pt x="446" y="2012"/>
                  <a:pt x="447" y="2012"/>
                  <a:pt x="447" y="2011"/>
                </a:cubicBezTo>
                <a:cubicBezTo>
                  <a:pt x="449" y="2012"/>
                  <a:pt x="451" y="2012"/>
                  <a:pt x="452" y="2013"/>
                </a:cubicBezTo>
                <a:cubicBezTo>
                  <a:pt x="452" y="2013"/>
                  <a:pt x="452" y="2013"/>
                  <a:pt x="452" y="2013"/>
                </a:cubicBezTo>
                <a:cubicBezTo>
                  <a:pt x="452" y="2015"/>
                  <a:pt x="450" y="2014"/>
                  <a:pt x="448" y="2015"/>
                </a:cubicBezTo>
                <a:close/>
                <a:moveTo>
                  <a:pt x="469" y="2011"/>
                </a:moveTo>
                <a:cubicBezTo>
                  <a:pt x="467" y="2011"/>
                  <a:pt x="467" y="2011"/>
                  <a:pt x="466" y="2011"/>
                </a:cubicBezTo>
                <a:cubicBezTo>
                  <a:pt x="466" y="2010"/>
                  <a:pt x="466" y="2008"/>
                  <a:pt x="467" y="2007"/>
                </a:cubicBezTo>
                <a:cubicBezTo>
                  <a:pt x="467" y="2007"/>
                  <a:pt x="467" y="2007"/>
                  <a:pt x="468" y="2007"/>
                </a:cubicBezTo>
                <a:cubicBezTo>
                  <a:pt x="468" y="2007"/>
                  <a:pt x="469" y="2008"/>
                  <a:pt x="470" y="2009"/>
                </a:cubicBezTo>
                <a:cubicBezTo>
                  <a:pt x="470" y="2010"/>
                  <a:pt x="469" y="2010"/>
                  <a:pt x="469" y="2011"/>
                </a:cubicBezTo>
                <a:close/>
                <a:moveTo>
                  <a:pt x="476" y="2007"/>
                </a:moveTo>
                <a:cubicBezTo>
                  <a:pt x="475" y="2007"/>
                  <a:pt x="474" y="2006"/>
                  <a:pt x="474" y="2006"/>
                </a:cubicBezTo>
                <a:cubicBezTo>
                  <a:pt x="474" y="2005"/>
                  <a:pt x="475" y="2005"/>
                  <a:pt x="476" y="2004"/>
                </a:cubicBezTo>
                <a:cubicBezTo>
                  <a:pt x="477" y="2004"/>
                  <a:pt x="477" y="2003"/>
                  <a:pt x="478" y="2002"/>
                </a:cubicBezTo>
                <a:cubicBezTo>
                  <a:pt x="478" y="2002"/>
                  <a:pt x="478" y="2002"/>
                  <a:pt x="478" y="2002"/>
                </a:cubicBezTo>
                <a:cubicBezTo>
                  <a:pt x="478" y="2002"/>
                  <a:pt x="478" y="2002"/>
                  <a:pt x="478" y="2002"/>
                </a:cubicBezTo>
                <a:cubicBezTo>
                  <a:pt x="478" y="2005"/>
                  <a:pt x="477" y="2006"/>
                  <a:pt x="476" y="2007"/>
                </a:cubicBezTo>
                <a:close/>
                <a:moveTo>
                  <a:pt x="473" y="2000"/>
                </a:moveTo>
                <a:cubicBezTo>
                  <a:pt x="474" y="1999"/>
                  <a:pt x="474" y="1999"/>
                  <a:pt x="474" y="1999"/>
                </a:cubicBezTo>
                <a:cubicBezTo>
                  <a:pt x="474" y="1999"/>
                  <a:pt x="474" y="1999"/>
                  <a:pt x="474" y="1999"/>
                </a:cubicBezTo>
                <a:cubicBezTo>
                  <a:pt x="474" y="2000"/>
                  <a:pt x="474" y="1999"/>
                  <a:pt x="474" y="2000"/>
                </a:cubicBezTo>
                <a:lnTo>
                  <a:pt x="473" y="2000"/>
                </a:lnTo>
                <a:close/>
                <a:moveTo>
                  <a:pt x="481" y="2024"/>
                </a:moveTo>
                <a:cubicBezTo>
                  <a:pt x="479" y="2024"/>
                  <a:pt x="479" y="2023"/>
                  <a:pt x="477" y="2023"/>
                </a:cubicBezTo>
                <a:cubicBezTo>
                  <a:pt x="477" y="2023"/>
                  <a:pt x="477" y="2023"/>
                  <a:pt x="477" y="2023"/>
                </a:cubicBezTo>
                <a:cubicBezTo>
                  <a:pt x="478" y="2023"/>
                  <a:pt x="479" y="2022"/>
                  <a:pt x="480" y="2022"/>
                </a:cubicBezTo>
                <a:cubicBezTo>
                  <a:pt x="480" y="2022"/>
                  <a:pt x="481" y="2022"/>
                  <a:pt x="481" y="2022"/>
                </a:cubicBezTo>
                <a:cubicBezTo>
                  <a:pt x="481" y="2023"/>
                  <a:pt x="481" y="2023"/>
                  <a:pt x="481" y="2024"/>
                </a:cubicBezTo>
                <a:close/>
                <a:moveTo>
                  <a:pt x="517" y="2001"/>
                </a:moveTo>
                <a:cubicBezTo>
                  <a:pt x="517" y="2001"/>
                  <a:pt x="517" y="2001"/>
                  <a:pt x="517" y="2001"/>
                </a:cubicBezTo>
                <a:cubicBezTo>
                  <a:pt x="517" y="2000"/>
                  <a:pt x="517" y="2000"/>
                  <a:pt x="517" y="2000"/>
                </a:cubicBezTo>
                <a:cubicBezTo>
                  <a:pt x="517" y="2000"/>
                  <a:pt x="517" y="2000"/>
                  <a:pt x="517" y="2000"/>
                </a:cubicBezTo>
                <a:lnTo>
                  <a:pt x="517" y="2001"/>
                </a:lnTo>
                <a:close/>
                <a:moveTo>
                  <a:pt x="523" y="1987"/>
                </a:moveTo>
                <a:cubicBezTo>
                  <a:pt x="522" y="1989"/>
                  <a:pt x="519" y="1989"/>
                  <a:pt x="518" y="1991"/>
                </a:cubicBezTo>
                <a:cubicBezTo>
                  <a:pt x="517" y="1991"/>
                  <a:pt x="517" y="1991"/>
                  <a:pt x="517" y="1990"/>
                </a:cubicBezTo>
                <a:cubicBezTo>
                  <a:pt x="516" y="1990"/>
                  <a:pt x="516" y="1990"/>
                  <a:pt x="516" y="1990"/>
                </a:cubicBezTo>
                <a:cubicBezTo>
                  <a:pt x="516" y="1989"/>
                  <a:pt x="516" y="1988"/>
                  <a:pt x="516" y="1986"/>
                </a:cubicBezTo>
                <a:cubicBezTo>
                  <a:pt x="518" y="1986"/>
                  <a:pt x="518" y="1987"/>
                  <a:pt x="519" y="1986"/>
                </a:cubicBezTo>
                <a:cubicBezTo>
                  <a:pt x="520" y="1986"/>
                  <a:pt x="521" y="1985"/>
                  <a:pt x="523" y="1985"/>
                </a:cubicBezTo>
                <a:cubicBezTo>
                  <a:pt x="523" y="1986"/>
                  <a:pt x="523" y="1986"/>
                  <a:pt x="523" y="1987"/>
                </a:cubicBezTo>
                <a:close/>
                <a:moveTo>
                  <a:pt x="525" y="1989"/>
                </a:moveTo>
                <a:cubicBezTo>
                  <a:pt x="525" y="1988"/>
                  <a:pt x="524" y="1988"/>
                  <a:pt x="525" y="1988"/>
                </a:cubicBezTo>
                <a:cubicBezTo>
                  <a:pt x="525" y="1987"/>
                  <a:pt x="525" y="1987"/>
                  <a:pt x="525" y="1987"/>
                </a:cubicBezTo>
                <a:cubicBezTo>
                  <a:pt x="526" y="1987"/>
                  <a:pt x="525" y="1987"/>
                  <a:pt x="526" y="1986"/>
                </a:cubicBezTo>
                <a:cubicBezTo>
                  <a:pt x="526" y="1987"/>
                  <a:pt x="526" y="1987"/>
                  <a:pt x="526" y="1987"/>
                </a:cubicBezTo>
                <a:cubicBezTo>
                  <a:pt x="526" y="1987"/>
                  <a:pt x="526" y="1987"/>
                  <a:pt x="526" y="1988"/>
                </a:cubicBezTo>
                <a:cubicBezTo>
                  <a:pt x="526" y="1988"/>
                  <a:pt x="526" y="1988"/>
                  <a:pt x="525" y="1989"/>
                </a:cubicBezTo>
                <a:close/>
                <a:moveTo>
                  <a:pt x="532" y="1994"/>
                </a:moveTo>
                <a:cubicBezTo>
                  <a:pt x="530" y="1994"/>
                  <a:pt x="529" y="1994"/>
                  <a:pt x="529" y="1995"/>
                </a:cubicBezTo>
                <a:cubicBezTo>
                  <a:pt x="528" y="1995"/>
                  <a:pt x="528" y="1995"/>
                  <a:pt x="528" y="1995"/>
                </a:cubicBezTo>
                <a:cubicBezTo>
                  <a:pt x="528" y="1993"/>
                  <a:pt x="530" y="1994"/>
                  <a:pt x="530" y="1991"/>
                </a:cubicBezTo>
                <a:cubicBezTo>
                  <a:pt x="531" y="1992"/>
                  <a:pt x="531" y="1992"/>
                  <a:pt x="532" y="1993"/>
                </a:cubicBezTo>
                <a:lnTo>
                  <a:pt x="532" y="1994"/>
                </a:lnTo>
                <a:close/>
                <a:moveTo>
                  <a:pt x="551" y="1970"/>
                </a:moveTo>
                <a:cubicBezTo>
                  <a:pt x="551" y="1970"/>
                  <a:pt x="551" y="1970"/>
                  <a:pt x="551" y="1970"/>
                </a:cubicBezTo>
                <a:cubicBezTo>
                  <a:pt x="551" y="1969"/>
                  <a:pt x="551" y="1969"/>
                  <a:pt x="551" y="1969"/>
                </a:cubicBezTo>
                <a:cubicBezTo>
                  <a:pt x="551" y="1969"/>
                  <a:pt x="551" y="1969"/>
                  <a:pt x="551" y="1969"/>
                </a:cubicBezTo>
                <a:lnTo>
                  <a:pt x="551" y="1970"/>
                </a:lnTo>
                <a:close/>
                <a:moveTo>
                  <a:pt x="556" y="2025"/>
                </a:moveTo>
                <a:cubicBezTo>
                  <a:pt x="555" y="2025"/>
                  <a:pt x="555" y="2025"/>
                  <a:pt x="555" y="2025"/>
                </a:cubicBezTo>
                <a:cubicBezTo>
                  <a:pt x="555" y="2024"/>
                  <a:pt x="555" y="2024"/>
                  <a:pt x="556" y="2024"/>
                </a:cubicBezTo>
                <a:cubicBezTo>
                  <a:pt x="556" y="2021"/>
                  <a:pt x="559" y="2020"/>
                  <a:pt x="561" y="2018"/>
                </a:cubicBezTo>
                <a:cubicBezTo>
                  <a:pt x="561" y="2018"/>
                  <a:pt x="562" y="2018"/>
                  <a:pt x="562" y="2019"/>
                </a:cubicBezTo>
                <a:cubicBezTo>
                  <a:pt x="562" y="2019"/>
                  <a:pt x="562" y="2019"/>
                  <a:pt x="562" y="2019"/>
                </a:cubicBezTo>
                <a:cubicBezTo>
                  <a:pt x="561" y="2021"/>
                  <a:pt x="558" y="2023"/>
                  <a:pt x="556" y="2025"/>
                </a:cubicBezTo>
                <a:close/>
                <a:moveTo>
                  <a:pt x="600" y="1954"/>
                </a:moveTo>
                <a:cubicBezTo>
                  <a:pt x="600" y="1953"/>
                  <a:pt x="600" y="1953"/>
                  <a:pt x="600" y="1953"/>
                </a:cubicBezTo>
                <a:cubicBezTo>
                  <a:pt x="600" y="1953"/>
                  <a:pt x="600" y="1953"/>
                  <a:pt x="600" y="1953"/>
                </a:cubicBezTo>
                <a:cubicBezTo>
                  <a:pt x="601" y="1953"/>
                  <a:pt x="601" y="1953"/>
                  <a:pt x="601" y="1953"/>
                </a:cubicBezTo>
                <a:cubicBezTo>
                  <a:pt x="600" y="1953"/>
                  <a:pt x="600" y="1953"/>
                  <a:pt x="600" y="1954"/>
                </a:cubicBezTo>
                <a:close/>
                <a:moveTo>
                  <a:pt x="626" y="1946"/>
                </a:moveTo>
                <a:cubicBezTo>
                  <a:pt x="625" y="1945"/>
                  <a:pt x="625" y="1945"/>
                  <a:pt x="624" y="1945"/>
                </a:cubicBezTo>
                <a:cubicBezTo>
                  <a:pt x="625" y="1944"/>
                  <a:pt x="626" y="1943"/>
                  <a:pt x="627" y="1942"/>
                </a:cubicBezTo>
                <a:cubicBezTo>
                  <a:pt x="627" y="1942"/>
                  <a:pt x="627" y="1942"/>
                  <a:pt x="627" y="1942"/>
                </a:cubicBezTo>
                <a:cubicBezTo>
                  <a:pt x="627" y="1942"/>
                  <a:pt x="627" y="1942"/>
                  <a:pt x="627" y="1943"/>
                </a:cubicBezTo>
                <a:cubicBezTo>
                  <a:pt x="627" y="1944"/>
                  <a:pt x="626" y="1945"/>
                  <a:pt x="626" y="1946"/>
                </a:cubicBezTo>
                <a:close/>
                <a:moveTo>
                  <a:pt x="640" y="1941"/>
                </a:moveTo>
                <a:cubicBezTo>
                  <a:pt x="639" y="1941"/>
                  <a:pt x="639" y="1941"/>
                  <a:pt x="638" y="1941"/>
                </a:cubicBezTo>
                <a:cubicBezTo>
                  <a:pt x="638" y="1945"/>
                  <a:pt x="637" y="1945"/>
                  <a:pt x="636" y="1947"/>
                </a:cubicBezTo>
                <a:cubicBezTo>
                  <a:pt x="635" y="1948"/>
                  <a:pt x="633" y="1948"/>
                  <a:pt x="632" y="1948"/>
                </a:cubicBezTo>
                <a:cubicBezTo>
                  <a:pt x="631" y="1948"/>
                  <a:pt x="630" y="1947"/>
                  <a:pt x="628" y="1946"/>
                </a:cubicBezTo>
                <a:cubicBezTo>
                  <a:pt x="628" y="1945"/>
                  <a:pt x="628" y="1945"/>
                  <a:pt x="628" y="1945"/>
                </a:cubicBezTo>
                <a:cubicBezTo>
                  <a:pt x="628" y="1945"/>
                  <a:pt x="628" y="1945"/>
                  <a:pt x="628" y="1945"/>
                </a:cubicBezTo>
                <a:cubicBezTo>
                  <a:pt x="630" y="1945"/>
                  <a:pt x="629" y="1945"/>
                  <a:pt x="631" y="1946"/>
                </a:cubicBezTo>
                <a:cubicBezTo>
                  <a:pt x="631" y="1944"/>
                  <a:pt x="631" y="1944"/>
                  <a:pt x="633" y="1944"/>
                </a:cubicBezTo>
                <a:cubicBezTo>
                  <a:pt x="633" y="1943"/>
                  <a:pt x="633" y="1942"/>
                  <a:pt x="633" y="1941"/>
                </a:cubicBezTo>
                <a:cubicBezTo>
                  <a:pt x="634" y="1941"/>
                  <a:pt x="634" y="1941"/>
                  <a:pt x="635" y="1940"/>
                </a:cubicBezTo>
                <a:cubicBezTo>
                  <a:pt x="636" y="1940"/>
                  <a:pt x="636" y="1938"/>
                  <a:pt x="637" y="1937"/>
                </a:cubicBezTo>
                <a:cubicBezTo>
                  <a:pt x="638" y="1937"/>
                  <a:pt x="639" y="1936"/>
                  <a:pt x="640" y="1936"/>
                </a:cubicBezTo>
                <a:cubicBezTo>
                  <a:pt x="641" y="1936"/>
                  <a:pt x="641" y="1936"/>
                  <a:pt x="642" y="1936"/>
                </a:cubicBezTo>
                <a:cubicBezTo>
                  <a:pt x="642" y="1937"/>
                  <a:pt x="641" y="1940"/>
                  <a:pt x="640" y="1941"/>
                </a:cubicBezTo>
                <a:close/>
                <a:moveTo>
                  <a:pt x="634" y="1882"/>
                </a:moveTo>
                <a:cubicBezTo>
                  <a:pt x="634" y="1881"/>
                  <a:pt x="634" y="1881"/>
                  <a:pt x="634" y="1881"/>
                </a:cubicBezTo>
                <a:cubicBezTo>
                  <a:pt x="635" y="1882"/>
                  <a:pt x="634" y="1882"/>
                  <a:pt x="635" y="1882"/>
                </a:cubicBezTo>
                <a:cubicBezTo>
                  <a:pt x="635" y="1883"/>
                  <a:pt x="635" y="1883"/>
                  <a:pt x="635" y="1883"/>
                </a:cubicBezTo>
                <a:cubicBezTo>
                  <a:pt x="634" y="1883"/>
                  <a:pt x="634" y="1883"/>
                  <a:pt x="634" y="1883"/>
                </a:cubicBezTo>
                <a:cubicBezTo>
                  <a:pt x="634" y="1882"/>
                  <a:pt x="634" y="1883"/>
                  <a:pt x="634" y="1882"/>
                </a:cubicBezTo>
                <a:close/>
                <a:moveTo>
                  <a:pt x="672" y="1875"/>
                </a:moveTo>
                <a:cubicBezTo>
                  <a:pt x="672" y="1877"/>
                  <a:pt x="671" y="1878"/>
                  <a:pt x="671" y="1879"/>
                </a:cubicBezTo>
                <a:cubicBezTo>
                  <a:pt x="668" y="1879"/>
                  <a:pt x="669" y="1877"/>
                  <a:pt x="668" y="1877"/>
                </a:cubicBezTo>
                <a:cubicBezTo>
                  <a:pt x="668" y="1877"/>
                  <a:pt x="666" y="1877"/>
                  <a:pt x="665" y="1877"/>
                </a:cubicBezTo>
                <a:cubicBezTo>
                  <a:pt x="665" y="1876"/>
                  <a:pt x="665" y="1876"/>
                  <a:pt x="665" y="1875"/>
                </a:cubicBezTo>
                <a:cubicBezTo>
                  <a:pt x="665" y="1874"/>
                  <a:pt x="665" y="1874"/>
                  <a:pt x="666" y="1873"/>
                </a:cubicBezTo>
                <a:cubicBezTo>
                  <a:pt x="667" y="1872"/>
                  <a:pt x="668" y="1872"/>
                  <a:pt x="669" y="1872"/>
                </a:cubicBezTo>
                <a:cubicBezTo>
                  <a:pt x="670" y="1873"/>
                  <a:pt x="670" y="1874"/>
                  <a:pt x="672" y="1875"/>
                </a:cubicBezTo>
                <a:close/>
                <a:moveTo>
                  <a:pt x="681" y="1769"/>
                </a:moveTo>
                <a:cubicBezTo>
                  <a:pt x="681" y="1768"/>
                  <a:pt x="681" y="1768"/>
                  <a:pt x="681" y="1768"/>
                </a:cubicBezTo>
                <a:cubicBezTo>
                  <a:pt x="681" y="1769"/>
                  <a:pt x="681" y="1769"/>
                  <a:pt x="681" y="1769"/>
                </a:cubicBezTo>
                <a:close/>
                <a:moveTo>
                  <a:pt x="697" y="1632"/>
                </a:moveTo>
                <a:cubicBezTo>
                  <a:pt x="697" y="1632"/>
                  <a:pt x="696" y="1640"/>
                  <a:pt x="696" y="1640"/>
                </a:cubicBezTo>
                <a:cubicBezTo>
                  <a:pt x="696" y="1640"/>
                  <a:pt x="695" y="1640"/>
                  <a:pt x="695" y="1641"/>
                </a:cubicBezTo>
                <a:cubicBezTo>
                  <a:pt x="694" y="1643"/>
                  <a:pt x="697" y="1644"/>
                  <a:pt x="694" y="1647"/>
                </a:cubicBezTo>
                <a:cubicBezTo>
                  <a:pt x="695" y="1648"/>
                  <a:pt x="695" y="1648"/>
                  <a:pt x="696" y="1649"/>
                </a:cubicBezTo>
                <a:cubicBezTo>
                  <a:pt x="695" y="1650"/>
                  <a:pt x="694" y="1651"/>
                  <a:pt x="695" y="1652"/>
                </a:cubicBezTo>
                <a:cubicBezTo>
                  <a:pt x="694" y="1654"/>
                  <a:pt x="694" y="1652"/>
                  <a:pt x="694" y="1653"/>
                </a:cubicBezTo>
                <a:cubicBezTo>
                  <a:pt x="693" y="1655"/>
                  <a:pt x="695" y="1662"/>
                  <a:pt x="694" y="1664"/>
                </a:cubicBezTo>
                <a:cubicBezTo>
                  <a:pt x="694" y="1665"/>
                  <a:pt x="693" y="1666"/>
                  <a:pt x="693" y="1667"/>
                </a:cubicBezTo>
                <a:cubicBezTo>
                  <a:pt x="692" y="1668"/>
                  <a:pt x="693" y="1669"/>
                  <a:pt x="693" y="1670"/>
                </a:cubicBezTo>
                <a:cubicBezTo>
                  <a:pt x="693" y="1670"/>
                  <a:pt x="693" y="1670"/>
                  <a:pt x="693" y="1670"/>
                </a:cubicBezTo>
                <a:cubicBezTo>
                  <a:pt x="692" y="1672"/>
                  <a:pt x="691" y="1671"/>
                  <a:pt x="690" y="1673"/>
                </a:cubicBezTo>
                <a:cubicBezTo>
                  <a:pt x="691" y="1673"/>
                  <a:pt x="691" y="1673"/>
                  <a:pt x="691" y="1673"/>
                </a:cubicBezTo>
                <a:cubicBezTo>
                  <a:pt x="692" y="1674"/>
                  <a:pt x="692" y="1675"/>
                  <a:pt x="693" y="1675"/>
                </a:cubicBezTo>
                <a:cubicBezTo>
                  <a:pt x="693" y="1679"/>
                  <a:pt x="692" y="1678"/>
                  <a:pt x="691" y="1680"/>
                </a:cubicBezTo>
                <a:cubicBezTo>
                  <a:pt x="691" y="1681"/>
                  <a:pt x="691" y="1682"/>
                  <a:pt x="691" y="1684"/>
                </a:cubicBezTo>
                <a:cubicBezTo>
                  <a:pt x="691" y="1684"/>
                  <a:pt x="691" y="1684"/>
                  <a:pt x="690" y="1684"/>
                </a:cubicBezTo>
                <a:cubicBezTo>
                  <a:pt x="690" y="1685"/>
                  <a:pt x="691" y="1686"/>
                  <a:pt x="691" y="1687"/>
                </a:cubicBezTo>
                <a:cubicBezTo>
                  <a:pt x="690" y="1689"/>
                  <a:pt x="688" y="1690"/>
                  <a:pt x="687" y="1691"/>
                </a:cubicBezTo>
                <a:cubicBezTo>
                  <a:pt x="687" y="1692"/>
                  <a:pt x="687" y="1693"/>
                  <a:pt x="687" y="1693"/>
                </a:cubicBezTo>
                <a:cubicBezTo>
                  <a:pt x="688" y="1694"/>
                  <a:pt x="689" y="1694"/>
                  <a:pt x="690" y="1695"/>
                </a:cubicBezTo>
                <a:cubicBezTo>
                  <a:pt x="690" y="1695"/>
                  <a:pt x="688" y="1697"/>
                  <a:pt x="688" y="1698"/>
                </a:cubicBezTo>
                <a:cubicBezTo>
                  <a:pt x="687" y="1701"/>
                  <a:pt x="688" y="1705"/>
                  <a:pt x="689" y="1706"/>
                </a:cubicBezTo>
                <a:cubicBezTo>
                  <a:pt x="689" y="1709"/>
                  <a:pt x="686" y="1709"/>
                  <a:pt x="684" y="1709"/>
                </a:cubicBezTo>
                <a:cubicBezTo>
                  <a:pt x="684" y="1711"/>
                  <a:pt x="685" y="1714"/>
                  <a:pt x="684" y="1716"/>
                </a:cubicBezTo>
                <a:cubicBezTo>
                  <a:pt x="684" y="1717"/>
                  <a:pt x="683" y="1716"/>
                  <a:pt x="683" y="1718"/>
                </a:cubicBezTo>
                <a:cubicBezTo>
                  <a:pt x="685" y="1718"/>
                  <a:pt x="685" y="1718"/>
                  <a:pt x="686" y="1719"/>
                </a:cubicBezTo>
                <a:cubicBezTo>
                  <a:pt x="685" y="1721"/>
                  <a:pt x="684" y="1720"/>
                  <a:pt x="683" y="1722"/>
                </a:cubicBezTo>
                <a:cubicBezTo>
                  <a:pt x="683" y="1726"/>
                  <a:pt x="683" y="1726"/>
                  <a:pt x="683" y="1726"/>
                </a:cubicBezTo>
                <a:cubicBezTo>
                  <a:pt x="683" y="1728"/>
                  <a:pt x="680" y="1729"/>
                  <a:pt x="682" y="1732"/>
                </a:cubicBezTo>
                <a:cubicBezTo>
                  <a:pt x="681" y="1734"/>
                  <a:pt x="679" y="1736"/>
                  <a:pt x="681" y="1737"/>
                </a:cubicBezTo>
                <a:cubicBezTo>
                  <a:pt x="681" y="1739"/>
                  <a:pt x="681" y="1739"/>
                  <a:pt x="681" y="1740"/>
                </a:cubicBezTo>
                <a:cubicBezTo>
                  <a:pt x="679" y="1739"/>
                  <a:pt x="678" y="1739"/>
                  <a:pt x="677" y="1739"/>
                </a:cubicBezTo>
                <a:cubicBezTo>
                  <a:pt x="677" y="1744"/>
                  <a:pt x="677" y="1744"/>
                  <a:pt x="677" y="1744"/>
                </a:cubicBezTo>
                <a:cubicBezTo>
                  <a:pt x="678" y="1743"/>
                  <a:pt x="678" y="1743"/>
                  <a:pt x="679" y="1742"/>
                </a:cubicBezTo>
                <a:cubicBezTo>
                  <a:pt x="679" y="1743"/>
                  <a:pt x="680" y="1743"/>
                  <a:pt x="680" y="1744"/>
                </a:cubicBezTo>
                <a:cubicBezTo>
                  <a:pt x="680" y="1744"/>
                  <a:pt x="680" y="1746"/>
                  <a:pt x="679" y="1746"/>
                </a:cubicBezTo>
                <a:cubicBezTo>
                  <a:pt x="680" y="1750"/>
                  <a:pt x="677" y="1751"/>
                  <a:pt x="675" y="1754"/>
                </a:cubicBezTo>
                <a:cubicBezTo>
                  <a:pt x="675" y="1754"/>
                  <a:pt x="675" y="1754"/>
                  <a:pt x="675" y="1755"/>
                </a:cubicBezTo>
                <a:cubicBezTo>
                  <a:pt x="675" y="1758"/>
                  <a:pt x="675" y="1759"/>
                  <a:pt x="673" y="1759"/>
                </a:cubicBezTo>
                <a:cubicBezTo>
                  <a:pt x="673" y="1759"/>
                  <a:pt x="673" y="1760"/>
                  <a:pt x="673" y="1759"/>
                </a:cubicBezTo>
                <a:cubicBezTo>
                  <a:pt x="671" y="1759"/>
                  <a:pt x="671" y="1759"/>
                  <a:pt x="671" y="1760"/>
                </a:cubicBezTo>
                <a:cubicBezTo>
                  <a:pt x="671" y="1761"/>
                  <a:pt x="671" y="1761"/>
                  <a:pt x="671" y="1762"/>
                </a:cubicBezTo>
                <a:cubicBezTo>
                  <a:pt x="672" y="1762"/>
                  <a:pt x="672" y="1762"/>
                  <a:pt x="672" y="1762"/>
                </a:cubicBezTo>
                <a:cubicBezTo>
                  <a:pt x="672" y="1761"/>
                  <a:pt x="672" y="1761"/>
                  <a:pt x="673" y="1760"/>
                </a:cubicBezTo>
                <a:cubicBezTo>
                  <a:pt x="673" y="1760"/>
                  <a:pt x="673" y="1760"/>
                  <a:pt x="673" y="1760"/>
                </a:cubicBezTo>
                <a:cubicBezTo>
                  <a:pt x="673" y="1760"/>
                  <a:pt x="673" y="1760"/>
                  <a:pt x="673" y="1760"/>
                </a:cubicBezTo>
                <a:cubicBezTo>
                  <a:pt x="674" y="1762"/>
                  <a:pt x="674" y="1762"/>
                  <a:pt x="674" y="1764"/>
                </a:cubicBezTo>
                <a:cubicBezTo>
                  <a:pt x="674" y="1765"/>
                  <a:pt x="673" y="1766"/>
                  <a:pt x="672" y="1766"/>
                </a:cubicBezTo>
                <a:cubicBezTo>
                  <a:pt x="672" y="1767"/>
                  <a:pt x="672" y="1769"/>
                  <a:pt x="673" y="1770"/>
                </a:cubicBezTo>
                <a:cubicBezTo>
                  <a:pt x="673" y="1771"/>
                  <a:pt x="673" y="1771"/>
                  <a:pt x="673" y="1772"/>
                </a:cubicBezTo>
                <a:cubicBezTo>
                  <a:pt x="672" y="1772"/>
                  <a:pt x="672" y="1772"/>
                  <a:pt x="671" y="1772"/>
                </a:cubicBezTo>
                <a:cubicBezTo>
                  <a:pt x="671" y="1773"/>
                  <a:pt x="671" y="1773"/>
                  <a:pt x="672" y="1775"/>
                </a:cubicBezTo>
                <a:cubicBezTo>
                  <a:pt x="671" y="1775"/>
                  <a:pt x="670" y="1776"/>
                  <a:pt x="670" y="1777"/>
                </a:cubicBezTo>
                <a:cubicBezTo>
                  <a:pt x="667" y="1777"/>
                  <a:pt x="667" y="1775"/>
                  <a:pt x="665" y="1775"/>
                </a:cubicBezTo>
                <a:cubicBezTo>
                  <a:pt x="665" y="1775"/>
                  <a:pt x="664" y="1776"/>
                  <a:pt x="664" y="1777"/>
                </a:cubicBezTo>
                <a:cubicBezTo>
                  <a:pt x="664" y="1778"/>
                  <a:pt x="664" y="1779"/>
                  <a:pt x="665" y="1779"/>
                </a:cubicBezTo>
                <a:cubicBezTo>
                  <a:pt x="665" y="1782"/>
                  <a:pt x="663" y="1784"/>
                  <a:pt x="662" y="1786"/>
                </a:cubicBezTo>
                <a:cubicBezTo>
                  <a:pt x="662" y="1787"/>
                  <a:pt x="663" y="1789"/>
                  <a:pt x="664" y="1790"/>
                </a:cubicBezTo>
                <a:cubicBezTo>
                  <a:pt x="663" y="1793"/>
                  <a:pt x="662" y="1794"/>
                  <a:pt x="661" y="1797"/>
                </a:cubicBezTo>
                <a:cubicBezTo>
                  <a:pt x="660" y="1800"/>
                  <a:pt x="663" y="1804"/>
                  <a:pt x="662" y="1806"/>
                </a:cubicBezTo>
                <a:cubicBezTo>
                  <a:pt x="662" y="1811"/>
                  <a:pt x="660" y="1809"/>
                  <a:pt x="658" y="1811"/>
                </a:cubicBezTo>
                <a:cubicBezTo>
                  <a:pt x="657" y="1811"/>
                  <a:pt x="657" y="1813"/>
                  <a:pt x="657" y="1813"/>
                </a:cubicBezTo>
                <a:cubicBezTo>
                  <a:pt x="656" y="1813"/>
                  <a:pt x="656" y="1813"/>
                  <a:pt x="655" y="1813"/>
                </a:cubicBezTo>
                <a:cubicBezTo>
                  <a:pt x="654" y="1815"/>
                  <a:pt x="655" y="1817"/>
                  <a:pt x="654" y="1819"/>
                </a:cubicBezTo>
                <a:cubicBezTo>
                  <a:pt x="653" y="1820"/>
                  <a:pt x="651" y="1821"/>
                  <a:pt x="651" y="1822"/>
                </a:cubicBezTo>
                <a:cubicBezTo>
                  <a:pt x="651" y="1823"/>
                  <a:pt x="650" y="1824"/>
                  <a:pt x="650" y="1825"/>
                </a:cubicBezTo>
                <a:cubicBezTo>
                  <a:pt x="650" y="1826"/>
                  <a:pt x="649" y="1827"/>
                  <a:pt x="649" y="1827"/>
                </a:cubicBezTo>
                <a:cubicBezTo>
                  <a:pt x="649" y="1828"/>
                  <a:pt x="649" y="1829"/>
                  <a:pt x="649" y="1830"/>
                </a:cubicBezTo>
                <a:cubicBezTo>
                  <a:pt x="649" y="1831"/>
                  <a:pt x="648" y="1831"/>
                  <a:pt x="647" y="1832"/>
                </a:cubicBezTo>
                <a:cubicBezTo>
                  <a:pt x="646" y="1832"/>
                  <a:pt x="646" y="1832"/>
                  <a:pt x="646" y="1832"/>
                </a:cubicBezTo>
                <a:cubicBezTo>
                  <a:pt x="645" y="1830"/>
                  <a:pt x="644" y="1826"/>
                  <a:pt x="643" y="1824"/>
                </a:cubicBezTo>
                <a:cubicBezTo>
                  <a:pt x="642" y="1824"/>
                  <a:pt x="640" y="1826"/>
                  <a:pt x="640" y="1827"/>
                </a:cubicBezTo>
                <a:cubicBezTo>
                  <a:pt x="640" y="1828"/>
                  <a:pt x="641" y="1830"/>
                  <a:pt x="642" y="1831"/>
                </a:cubicBezTo>
                <a:cubicBezTo>
                  <a:pt x="642" y="1832"/>
                  <a:pt x="642" y="1832"/>
                  <a:pt x="641" y="1833"/>
                </a:cubicBezTo>
                <a:cubicBezTo>
                  <a:pt x="640" y="1833"/>
                  <a:pt x="640" y="1833"/>
                  <a:pt x="639" y="1832"/>
                </a:cubicBezTo>
                <a:cubicBezTo>
                  <a:pt x="638" y="1832"/>
                  <a:pt x="638" y="1833"/>
                  <a:pt x="637" y="1833"/>
                </a:cubicBezTo>
                <a:cubicBezTo>
                  <a:pt x="638" y="1836"/>
                  <a:pt x="638" y="1835"/>
                  <a:pt x="639" y="1836"/>
                </a:cubicBezTo>
                <a:cubicBezTo>
                  <a:pt x="638" y="1843"/>
                  <a:pt x="638" y="1843"/>
                  <a:pt x="638" y="1843"/>
                </a:cubicBezTo>
                <a:cubicBezTo>
                  <a:pt x="638" y="1844"/>
                  <a:pt x="637" y="1844"/>
                  <a:pt x="637" y="1845"/>
                </a:cubicBezTo>
                <a:cubicBezTo>
                  <a:pt x="636" y="1846"/>
                  <a:pt x="638" y="1848"/>
                  <a:pt x="637" y="1851"/>
                </a:cubicBezTo>
                <a:cubicBezTo>
                  <a:pt x="637" y="1852"/>
                  <a:pt x="635" y="1854"/>
                  <a:pt x="634" y="1855"/>
                </a:cubicBezTo>
                <a:cubicBezTo>
                  <a:pt x="634" y="1856"/>
                  <a:pt x="634" y="1855"/>
                  <a:pt x="635" y="1856"/>
                </a:cubicBezTo>
                <a:cubicBezTo>
                  <a:pt x="635" y="1857"/>
                  <a:pt x="635" y="1857"/>
                  <a:pt x="635" y="1857"/>
                </a:cubicBezTo>
                <a:cubicBezTo>
                  <a:pt x="633" y="1858"/>
                  <a:pt x="632" y="1858"/>
                  <a:pt x="631" y="1856"/>
                </a:cubicBezTo>
                <a:cubicBezTo>
                  <a:pt x="631" y="1857"/>
                  <a:pt x="631" y="1857"/>
                  <a:pt x="631" y="1857"/>
                </a:cubicBezTo>
                <a:cubicBezTo>
                  <a:pt x="629" y="1858"/>
                  <a:pt x="628" y="1859"/>
                  <a:pt x="627" y="1860"/>
                </a:cubicBezTo>
                <a:cubicBezTo>
                  <a:pt x="627" y="1861"/>
                  <a:pt x="627" y="1862"/>
                  <a:pt x="627" y="1862"/>
                </a:cubicBezTo>
                <a:cubicBezTo>
                  <a:pt x="629" y="1862"/>
                  <a:pt x="630" y="1861"/>
                  <a:pt x="631" y="1860"/>
                </a:cubicBezTo>
                <a:cubicBezTo>
                  <a:pt x="632" y="1860"/>
                  <a:pt x="631" y="1860"/>
                  <a:pt x="632" y="1860"/>
                </a:cubicBezTo>
                <a:cubicBezTo>
                  <a:pt x="632" y="1862"/>
                  <a:pt x="632" y="1866"/>
                  <a:pt x="631" y="1866"/>
                </a:cubicBezTo>
                <a:cubicBezTo>
                  <a:pt x="630" y="1867"/>
                  <a:pt x="629" y="1867"/>
                  <a:pt x="628" y="1868"/>
                </a:cubicBezTo>
                <a:cubicBezTo>
                  <a:pt x="628" y="1868"/>
                  <a:pt x="628" y="1870"/>
                  <a:pt x="627" y="1870"/>
                </a:cubicBezTo>
                <a:cubicBezTo>
                  <a:pt x="626" y="1871"/>
                  <a:pt x="627" y="1871"/>
                  <a:pt x="625" y="1871"/>
                </a:cubicBezTo>
                <a:cubicBezTo>
                  <a:pt x="625" y="1872"/>
                  <a:pt x="625" y="1872"/>
                  <a:pt x="625" y="1874"/>
                </a:cubicBezTo>
                <a:cubicBezTo>
                  <a:pt x="624" y="1874"/>
                  <a:pt x="624" y="1874"/>
                  <a:pt x="624" y="1874"/>
                </a:cubicBezTo>
                <a:cubicBezTo>
                  <a:pt x="623" y="1874"/>
                  <a:pt x="624" y="1874"/>
                  <a:pt x="623" y="1874"/>
                </a:cubicBezTo>
                <a:cubicBezTo>
                  <a:pt x="623" y="1875"/>
                  <a:pt x="623" y="1875"/>
                  <a:pt x="624" y="1875"/>
                </a:cubicBezTo>
                <a:cubicBezTo>
                  <a:pt x="624" y="1876"/>
                  <a:pt x="624" y="1876"/>
                  <a:pt x="625" y="1876"/>
                </a:cubicBezTo>
                <a:cubicBezTo>
                  <a:pt x="625" y="1877"/>
                  <a:pt x="625" y="1877"/>
                  <a:pt x="625" y="1877"/>
                </a:cubicBezTo>
                <a:cubicBezTo>
                  <a:pt x="624" y="1877"/>
                  <a:pt x="623" y="1877"/>
                  <a:pt x="623" y="1878"/>
                </a:cubicBezTo>
                <a:cubicBezTo>
                  <a:pt x="622" y="1879"/>
                  <a:pt x="622" y="1881"/>
                  <a:pt x="621" y="1882"/>
                </a:cubicBezTo>
                <a:cubicBezTo>
                  <a:pt x="621" y="1883"/>
                  <a:pt x="620" y="1883"/>
                  <a:pt x="620" y="1883"/>
                </a:cubicBezTo>
                <a:cubicBezTo>
                  <a:pt x="619" y="1884"/>
                  <a:pt x="619" y="1887"/>
                  <a:pt x="619" y="1888"/>
                </a:cubicBezTo>
                <a:cubicBezTo>
                  <a:pt x="618" y="1889"/>
                  <a:pt x="616" y="1889"/>
                  <a:pt x="615" y="1890"/>
                </a:cubicBezTo>
                <a:cubicBezTo>
                  <a:pt x="615" y="1892"/>
                  <a:pt x="615" y="1892"/>
                  <a:pt x="615" y="1892"/>
                </a:cubicBezTo>
                <a:cubicBezTo>
                  <a:pt x="615" y="1892"/>
                  <a:pt x="615" y="1893"/>
                  <a:pt x="614" y="1893"/>
                </a:cubicBezTo>
                <a:cubicBezTo>
                  <a:pt x="614" y="1893"/>
                  <a:pt x="614" y="1894"/>
                  <a:pt x="613" y="1895"/>
                </a:cubicBezTo>
                <a:cubicBezTo>
                  <a:pt x="612" y="1896"/>
                  <a:pt x="612" y="1895"/>
                  <a:pt x="611" y="1898"/>
                </a:cubicBezTo>
                <a:cubicBezTo>
                  <a:pt x="609" y="1898"/>
                  <a:pt x="609" y="1898"/>
                  <a:pt x="609" y="1898"/>
                </a:cubicBezTo>
                <a:cubicBezTo>
                  <a:pt x="610" y="1899"/>
                  <a:pt x="610" y="1900"/>
                  <a:pt x="610" y="1901"/>
                </a:cubicBezTo>
                <a:cubicBezTo>
                  <a:pt x="611" y="1902"/>
                  <a:pt x="611" y="1902"/>
                  <a:pt x="612" y="1903"/>
                </a:cubicBezTo>
                <a:cubicBezTo>
                  <a:pt x="612" y="1904"/>
                  <a:pt x="612" y="1904"/>
                  <a:pt x="612" y="1904"/>
                </a:cubicBezTo>
                <a:cubicBezTo>
                  <a:pt x="612" y="1904"/>
                  <a:pt x="612" y="1904"/>
                  <a:pt x="612" y="1904"/>
                </a:cubicBezTo>
                <a:cubicBezTo>
                  <a:pt x="610" y="1904"/>
                  <a:pt x="607" y="1904"/>
                  <a:pt x="606" y="1905"/>
                </a:cubicBezTo>
                <a:cubicBezTo>
                  <a:pt x="605" y="1905"/>
                  <a:pt x="605" y="1907"/>
                  <a:pt x="605" y="1908"/>
                </a:cubicBezTo>
                <a:cubicBezTo>
                  <a:pt x="604" y="1908"/>
                  <a:pt x="603" y="1908"/>
                  <a:pt x="603" y="1908"/>
                </a:cubicBezTo>
                <a:cubicBezTo>
                  <a:pt x="601" y="1910"/>
                  <a:pt x="603" y="1912"/>
                  <a:pt x="600" y="1913"/>
                </a:cubicBezTo>
                <a:cubicBezTo>
                  <a:pt x="600" y="1915"/>
                  <a:pt x="601" y="1917"/>
                  <a:pt x="600" y="1919"/>
                </a:cubicBezTo>
                <a:cubicBezTo>
                  <a:pt x="599" y="1919"/>
                  <a:pt x="599" y="1919"/>
                  <a:pt x="598" y="1919"/>
                </a:cubicBezTo>
                <a:cubicBezTo>
                  <a:pt x="597" y="1920"/>
                  <a:pt x="598" y="1921"/>
                  <a:pt x="595" y="1921"/>
                </a:cubicBezTo>
                <a:cubicBezTo>
                  <a:pt x="595" y="1922"/>
                  <a:pt x="595" y="1922"/>
                  <a:pt x="595" y="1923"/>
                </a:cubicBezTo>
                <a:cubicBezTo>
                  <a:pt x="594" y="1924"/>
                  <a:pt x="594" y="1926"/>
                  <a:pt x="593" y="1927"/>
                </a:cubicBezTo>
                <a:cubicBezTo>
                  <a:pt x="592" y="1928"/>
                  <a:pt x="590" y="1928"/>
                  <a:pt x="589" y="1929"/>
                </a:cubicBezTo>
                <a:cubicBezTo>
                  <a:pt x="588" y="1931"/>
                  <a:pt x="588" y="1934"/>
                  <a:pt x="586" y="1935"/>
                </a:cubicBezTo>
                <a:cubicBezTo>
                  <a:pt x="585" y="1936"/>
                  <a:pt x="584" y="1936"/>
                  <a:pt x="583" y="1938"/>
                </a:cubicBezTo>
                <a:cubicBezTo>
                  <a:pt x="582" y="1938"/>
                  <a:pt x="582" y="1938"/>
                  <a:pt x="581" y="1937"/>
                </a:cubicBezTo>
                <a:cubicBezTo>
                  <a:pt x="581" y="1938"/>
                  <a:pt x="581" y="1937"/>
                  <a:pt x="581" y="1938"/>
                </a:cubicBezTo>
                <a:cubicBezTo>
                  <a:pt x="581" y="1940"/>
                  <a:pt x="581" y="1940"/>
                  <a:pt x="583" y="1941"/>
                </a:cubicBezTo>
                <a:cubicBezTo>
                  <a:pt x="582" y="1941"/>
                  <a:pt x="582" y="1941"/>
                  <a:pt x="582" y="1942"/>
                </a:cubicBezTo>
                <a:cubicBezTo>
                  <a:pt x="582" y="1942"/>
                  <a:pt x="581" y="1942"/>
                  <a:pt x="580" y="1941"/>
                </a:cubicBezTo>
                <a:cubicBezTo>
                  <a:pt x="579" y="1943"/>
                  <a:pt x="577" y="1946"/>
                  <a:pt x="575" y="1948"/>
                </a:cubicBezTo>
                <a:cubicBezTo>
                  <a:pt x="575" y="1948"/>
                  <a:pt x="575" y="1948"/>
                  <a:pt x="574" y="1948"/>
                </a:cubicBezTo>
                <a:cubicBezTo>
                  <a:pt x="574" y="1949"/>
                  <a:pt x="574" y="1950"/>
                  <a:pt x="574" y="1951"/>
                </a:cubicBezTo>
                <a:cubicBezTo>
                  <a:pt x="573" y="1951"/>
                  <a:pt x="570" y="1953"/>
                  <a:pt x="569" y="1954"/>
                </a:cubicBezTo>
                <a:cubicBezTo>
                  <a:pt x="569" y="1954"/>
                  <a:pt x="569" y="1955"/>
                  <a:pt x="569" y="1956"/>
                </a:cubicBezTo>
                <a:cubicBezTo>
                  <a:pt x="567" y="1956"/>
                  <a:pt x="567" y="1956"/>
                  <a:pt x="567" y="1956"/>
                </a:cubicBezTo>
                <a:cubicBezTo>
                  <a:pt x="566" y="1957"/>
                  <a:pt x="563" y="1961"/>
                  <a:pt x="562" y="1962"/>
                </a:cubicBezTo>
                <a:cubicBezTo>
                  <a:pt x="560" y="1963"/>
                  <a:pt x="559" y="1962"/>
                  <a:pt x="558" y="1963"/>
                </a:cubicBezTo>
                <a:cubicBezTo>
                  <a:pt x="557" y="1964"/>
                  <a:pt x="557" y="1966"/>
                  <a:pt x="556" y="1967"/>
                </a:cubicBezTo>
                <a:cubicBezTo>
                  <a:pt x="556" y="1967"/>
                  <a:pt x="556" y="1967"/>
                  <a:pt x="556" y="1967"/>
                </a:cubicBezTo>
                <a:cubicBezTo>
                  <a:pt x="556" y="1967"/>
                  <a:pt x="556" y="1967"/>
                  <a:pt x="556" y="1967"/>
                </a:cubicBezTo>
                <a:cubicBezTo>
                  <a:pt x="556" y="1967"/>
                  <a:pt x="556" y="1967"/>
                  <a:pt x="556" y="1967"/>
                </a:cubicBezTo>
                <a:cubicBezTo>
                  <a:pt x="555" y="1966"/>
                  <a:pt x="554" y="1966"/>
                  <a:pt x="554" y="1965"/>
                </a:cubicBezTo>
                <a:cubicBezTo>
                  <a:pt x="554" y="1962"/>
                  <a:pt x="564" y="1958"/>
                  <a:pt x="565" y="1954"/>
                </a:cubicBezTo>
                <a:cubicBezTo>
                  <a:pt x="566" y="1954"/>
                  <a:pt x="566" y="1954"/>
                  <a:pt x="566" y="1955"/>
                </a:cubicBezTo>
                <a:cubicBezTo>
                  <a:pt x="569" y="1954"/>
                  <a:pt x="568" y="1952"/>
                  <a:pt x="569" y="1950"/>
                </a:cubicBezTo>
                <a:cubicBezTo>
                  <a:pt x="570" y="1948"/>
                  <a:pt x="573" y="1948"/>
                  <a:pt x="574" y="1946"/>
                </a:cubicBezTo>
                <a:cubicBezTo>
                  <a:pt x="575" y="1946"/>
                  <a:pt x="574" y="1945"/>
                  <a:pt x="575" y="1944"/>
                </a:cubicBezTo>
                <a:cubicBezTo>
                  <a:pt x="575" y="1944"/>
                  <a:pt x="577" y="1943"/>
                  <a:pt x="578" y="1942"/>
                </a:cubicBezTo>
                <a:cubicBezTo>
                  <a:pt x="577" y="1941"/>
                  <a:pt x="576" y="1940"/>
                  <a:pt x="574" y="1940"/>
                </a:cubicBezTo>
                <a:cubicBezTo>
                  <a:pt x="573" y="1940"/>
                  <a:pt x="573" y="1940"/>
                  <a:pt x="573" y="1941"/>
                </a:cubicBezTo>
                <a:cubicBezTo>
                  <a:pt x="573" y="1942"/>
                  <a:pt x="574" y="1942"/>
                  <a:pt x="574" y="1944"/>
                </a:cubicBezTo>
                <a:cubicBezTo>
                  <a:pt x="570" y="1945"/>
                  <a:pt x="569" y="1947"/>
                  <a:pt x="567" y="1948"/>
                </a:cubicBezTo>
                <a:cubicBezTo>
                  <a:pt x="566" y="1948"/>
                  <a:pt x="565" y="1949"/>
                  <a:pt x="564" y="1949"/>
                </a:cubicBezTo>
                <a:cubicBezTo>
                  <a:pt x="564" y="1949"/>
                  <a:pt x="564" y="1950"/>
                  <a:pt x="563" y="1950"/>
                </a:cubicBezTo>
                <a:cubicBezTo>
                  <a:pt x="560" y="1950"/>
                  <a:pt x="560" y="1950"/>
                  <a:pt x="560" y="1950"/>
                </a:cubicBezTo>
                <a:cubicBezTo>
                  <a:pt x="559" y="1951"/>
                  <a:pt x="558" y="1954"/>
                  <a:pt x="557" y="1955"/>
                </a:cubicBezTo>
                <a:cubicBezTo>
                  <a:pt x="556" y="1956"/>
                  <a:pt x="555" y="1956"/>
                  <a:pt x="554" y="1957"/>
                </a:cubicBezTo>
                <a:cubicBezTo>
                  <a:pt x="553" y="1958"/>
                  <a:pt x="552" y="1960"/>
                  <a:pt x="551" y="1961"/>
                </a:cubicBezTo>
                <a:cubicBezTo>
                  <a:pt x="551" y="1962"/>
                  <a:pt x="551" y="1962"/>
                  <a:pt x="551" y="1962"/>
                </a:cubicBezTo>
                <a:cubicBezTo>
                  <a:pt x="549" y="1962"/>
                  <a:pt x="548" y="1963"/>
                  <a:pt x="547" y="1963"/>
                </a:cubicBezTo>
                <a:cubicBezTo>
                  <a:pt x="547" y="1965"/>
                  <a:pt x="547" y="1965"/>
                  <a:pt x="547" y="1965"/>
                </a:cubicBezTo>
                <a:cubicBezTo>
                  <a:pt x="544" y="1965"/>
                  <a:pt x="542" y="1968"/>
                  <a:pt x="540" y="1970"/>
                </a:cubicBezTo>
                <a:cubicBezTo>
                  <a:pt x="538" y="1969"/>
                  <a:pt x="539" y="1969"/>
                  <a:pt x="538" y="1968"/>
                </a:cubicBezTo>
                <a:cubicBezTo>
                  <a:pt x="538" y="1968"/>
                  <a:pt x="537" y="1969"/>
                  <a:pt x="536" y="1970"/>
                </a:cubicBezTo>
                <a:cubicBezTo>
                  <a:pt x="536" y="1969"/>
                  <a:pt x="535" y="1969"/>
                  <a:pt x="534" y="1969"/>
                </a:cubicBezTo>
                <a:cubicBezTo>
                  <a:pt x="534" y="1971"/>
                  <a:pt x="533" y="1972"/>
                  <a:pt x="531" y="1973"/>
                </a:cubicBezTo>
                <a:cubicBezTo>
                  <a:pt x="531" y="1974"/>
                  <a:pt x="531" y="1974"/>
                  <a:pt x="531" y="1974"/>
                </a:cubicBezTo>
                <a:cubicBezTo>
                  <a:pt x="533" y="1974"/>
                  <a:pt x="533" y="1974"/>
                  <a:pt x="533" y="1974"/>
                </a:cubicBezTo>
                <a:cubicBezTo>
                  <a:pt x="533" y="1975"/>
                  <a:pt x="533" y="1975"/>
                  <a:pt x="535" y="1976"/>
                </a:cubicBezTo>
                <a:cubicBezTo>
                  <a:pt x="534" y="1977"/>
                  <a:pt x="533" y="1979"/>
                  <a:pt x="535" y="1981"/>
                </a:cubicBezTo>
                <a:cubicBezTo>
                  <a:pt x="535" y="1985"/>
                  <a:pt x="533" y="1984"/>
                  <a:pt x="530" y="1985"/>
                </a:cubicBezTo>
                <a:cubicBezTo>
                  <a:pt x="530" y="1985"/>
                  <a:pt x="530" y="1986"/>
                  <a:pt x="530" y="1986"/>
                </a:cubicBezTo>
                <a:cubicBezTo>
                  <a:pt x="528" y="1987"/>
                  <a:pt x="527" y="1986"/>
                  <a:pt x="525" y="1985"/>
                </a:cubicBezTo>
                <a:cubicBezTo>
                  <a:pt x="525" y="1985"/>
                  <a:pt x="525" y="1985"/>
                  <a:pt x="525" y="1985"/>
                </a:cubicBezTo>
                <a:cubicBezTo>
                  <a:pt x="525" y="1985"/>
                  <a:pt x="525" y="1985"/>
                  <a:pt x="525" y="1985"/>
                </a:cubicBezTo>
                <a:cubicBezTo>
                  <a:pt x="525" y="1984"/>
                  <a:pt x="527" y="1984"/>
                  <a:pt x="527" y="1983"/>
                </a:cubicBezTo>
                <a:cubicBezTo>
                  <a:pt x="527" y="1982"/>
                  <a:pt x="527" y="1981"/>
                  <a:pt x="527" y="1981"/>
                </a:cubicBezTo>
                <a:cubicBezTo>
                  <a:pt x="528" y="1980"/>
                  <a:pt x="528" y="1981"/>
                  <a:pt x="529" y="1981"/>
                </a:cubicBezTo>
                <a:cubicBezTo>
                  <a:pt x="529" y="1980"/>
                  <a:pt x="529" y="1980"/>
                  <a:pt x="530" y="1979"/>
                </a:cubicBezTo>
                <a:cubicBezTo>
                  <a:pt x="529" y="1978"/>
                  <a:pt x="529" y="1977"/>
                  <a:pt x="529" y="1977"/>
                </a:cubicBezTo>
                <a:cubicBezTo>
                  <a:pt x="529" y="1976"/>
                  <a:pt x="529" y="1976"/>
                  <a:pt x="529" y="1976"/>
                </a:cubicBezTo>
                <a:cubicBezTo>
                  <a:pt x="529" y="1976"/>
                  <a:pt x="529" y="1976"/>
                  <a:pt x="529" y="1976"/>
                </a:cubicBezTo>
                <a:cubicBezTo>
                  <a:pt x="528" y="1977"/>
                  <a:pt x="528" y="1977"/>
                  <a:pt x="528" y="1979"/>
                </a:cubicBezTo>
                <a:cubicBezTo>
                  <a:pt x="527" y="1978"/>
                  <a:pt x="525" y="1977"/>
                  <a:pt x="523" y="1978"/>
                </a:cubicBezTo>
                <a:cubicBezTo>
                  <a:pt x="523" y="1978"/>
                  <a:pt x="523" y="1979"/>
                  <a:pt x="522" y="1980"/>
                </a:cubicBezTo>
                <a:cubicBezTo>
                  <a:pt x="521" y="1980"/>
                  <a:pt x="520" y="1979"/>
                  <a:pt x="519" y="1980"/>
                </a:cubicBezTo>
                <a:cubicBezTo>
                  <a:pt x="519" y="1980"/>
                  <a:pt x="519" y="1980"/>
                  <a:pt x="518" y="1981"/>
                </a:cubicBezTo>
                <a:cubicBezTo>
                  <a:pt x="517" y="1981"/>
                  <a:pt x="517" y="1981"/>
                  <a:pt x="517" y="1981"/>
                </a:cubicBezTo>
                <a:cubicBezTo>
                  <a:pt x="517" y="1981"/>
                  <a:pt x="516" y="1982"/>
                  <a:pt x="516" y="1983"/>
                </a:cubicBezTo>
                <a:cubicBezTo>
                  <a:pt x="515" y="1983"/>
                  <a:pt x="514" y="1983"/>
                  <a:pt x="513" y="1983"/>
                </a:cubicBezTo>
                <a:cubicBezTo>
                  <a:pt x="513" y="1984"/>
                  <a:pt x="513" y="1984"/>
                  <a:pt x="513" y="1984"/>
                </a:cubicBezTo>
                <a:cubicBezTo>
                  <a:pt x="512" y="1985"/>
                  <a:pt x="511" y="1984"/>
                  <a:pt x="511" y="1984"/>
                </a:cubicBezTo>
                <a:cubicBezTo>
                  <a:pt x="511" y="1986"/>
                  <a:pt x="511" y="1986"/>
                  <a:pt x="511" y="1986"/>
                </a:cubicBezTo>
                <a:cubicBezTo>
                  <a:pt x="509" y="1986"/>
                  <a:pt x="509" y="1986"/>
                  <a:pt x="509" y="1986"/>
                </a:cubicBezTo>
                <a:cubicBezTo>
                  <a:pt x="509" y="1987"/>
                  <a:pt x="509" y="1987"/>
                  <a:pt x="509" y="1987"/>
                </a:cubicBezTo>
                <a:cubicBezTo>
                  <a:pt x="509" y="1988"/>
                  <a:pt x="507" y="1986"/>
                  <a:pt x="507" y="1987"/>
                </a:cubicBezTo>
                <a:cubicBezTo>
                  <a:pt x="506" y="1988"/>
                  <a:pt x="506" y="1989"/>
                  <a:pt x="506" y="1989"/>
                </a:cubicBezTo>
                <a:cubicBezTo>
                  <a:pt x="505" y="1990"/>
                  <a:pt x="503" y="1989"/>
                  <a:pt x="502" y="1990"/>
                </a:cubicBezTo>
                <a:cubicBezTo>
                  <a:pt x="500" y="1991"/>
                  <a:pt x="498" y="1993"/>
                  <a:pt x="495" y="1994"/>
                </a:cubicBezTo>
                <a:cubicBezTo>
                  <a:pt x="495" y="1995"/>
                  <a:pt x="495" y="1995"/>
                  <a:pt x="495" y="1995"/>
                </a:cubicBezTo>
                <a:cubicBezTo>
                  <a:pt x="495" y="1996"/>
                  <a:pt x="495" y="1996"/>
                  <a:pt x="495" y="1996"/>
                </a:cubicBezTo>
                <a:cubicBezTo>
                  <a:pt x="498" y="1996"/>
                  <a:pt x="498" y="1996"/>
                  <a:pt x="498" y="1996"/>
                </a:cubicBezTo>
                <a:cubicBezTo>
                  <a:pt x="498" y="1998"/>
                  <a:pt x="496" y="1999"/>
                  <a:pt x="495" y="1999"/>
                </a:cubicBezTo>
                <a:cubicBezTo>
                  <a:pt x="494" y="1999"/>
                  <a:pt x="494" y="1999"/>
                  <a:pt x="494" y="1999"/>
                </a:cubicBezTo>
                <a:cubicBezTo>
                  <a:pt x="493" y="1999"/>
                  <a:pt x="493" y="1999"/>
                  <a:pt x="493" y="2000"/>
                </a:cubicBezTo>
                <a:cubicBezTo>
                  <a:pt x="492" y="2000"/>
                  <a:pt x="492" y="2000"/>
                  <a:pt x="491" y="2000"/>
                </a:cubicBezTo>
                <a:cubicBezTo>
                  <a:pt x="491" y="2001"/>
                  <a:pt x="491" y="2001"/>
                  <a:pt x="490" y="2002"/>
                </a:cubicBezTo>
                <a:cubicBezTo>
                  <a:pt x="489" y="2003"/>
                  <a:pt x="488" y="2003"/>
                  <a:pt x="487" y="2003"/>
                </a:cubicBezTo>
                <a:cubicBezTo>
                  <a:pt x="486" y="2003"/>
                  <a:pt x="486" y="2002"/>
                  <a:pt x="486" y="2002"/>
                </a:cubicBezTo>
                <a:cubicBezTo>
                  <a:pt x="486" y="2001"/>
                  <a:pt x="486" y="2001"/>
                  <a:pt x="487" y="2000"/>
                </a:cubicBezTo>
                <a:cubicBezTo>
                  <a:pt x="486" y="2000"/>
                  <a:pt x="486" y="1999"/>
                  <a:pt x="485" y="1999"/>
                </a:cubicBezTo>
                <a:cubicBezTo>
                  <a:pt x="484" y="1998"/>
                  <a:pt x="484" y="1999"/>
                  <a:pt x="483" y="1999"/>
                </a:cubicBezTo>
                <a:cubicBezTo>
                  <a:pt x="483" y="1998"/>
                  <a:pt x="482" y="1998"/>
                  <a:pt x="482" y="1997"/>
                </a:cubicBezTo>
                <a:cubicBezTo>
                  <a:pt x="479" y="1997"/>
                  <a:pt x="479" y="1997"/>
                  <a:pt x="479" y="1997"/>
                </a:cubicBezTo>
                <a:cubicBezTo>
                  <a:pt x="479" y="1995"/>
                  <a:pt x="480" y="1994"/>
                  <a:pt x="482" y="1994"/>
                </a:cubicBezTo>
                <a:cubicBezTo>
                  <a:pt x="482" y="1993"/>
                  <a:pt x="482" y="1993"/>
                  <a:pt x="482" y="1992"/>
                </a:cubicBezTo>
                <a:cubicBezTo>
                  <a:pt x="478" y="1993"/>
                  <a:pt x="475" y="1997"/>
                  <a:pt x="472" y="1999"/>
                </a:cubicBezTo>
                <a:cubicBezTo>
                  <a:pt x="470" y="2001"/>
                  <a:pt x="468" y="2000"/>
                  <a:pt x="468" y="2003"/>
                </a:cubicBezTo>
                <a:cubicBezTo>
                  <a:pt x="467" y="2003"/>
                  <a:pt x="466" y="2002"/>
                  <a:pt x="465" y="2002"/>
                </a:cubicBezTo>
                <a:cubicBezTo>
                  <a:pt x="464" y="2003"/>
                  <a:pt x="462" y="2004"/>
                  <a:pt x="462" y="2006"/>
                </a:cubicBezTo>
                <a:cubicBezTo>
                  <a:pt x="461" y="2006"/>
                  <a:pt x="460" y="2006"/>
                  <a:pt x="460" y="2006"/>
                </a:cubicBezTo>
                <a:cubicBezTo>
                  <a:pt x="457" y="2006"/>
                  <a:pt x="456" y="2006"/>
                  <a:pt x="455" y="2004"/>
                </a:cubicBezTo>
                <a:cubicBezTo>
                  <a:pt x="453" y="2004"/>
                  <a:pt x="454" y="2005"/>
                  <a:pt x="453" y="2006"/>
                </a:cubicBezTo>
                <a:cubicBezTo>
                  <a:pt x="452" y="2006"/>
                  <a:pt x="450" y="2005"/>
                  <a:pt x="449" y="2005"/>
                </a:cubicBezTo>
                <a:cubicBezTo>
                  <a:pt x="448" y="2006"/>
                  <a:pt x="447" y="2006"/>
                  <a:pt x="446" y="2007"/>
                </a:cubicBezTo>
                <a:cubicBezTo>
                  <a:pt x="446" y="2006"/>
                  <a:pt x="446" y="2007"/>
                  <a:pt x="446" y="2006"/>
                </a:cubicBezTo>
                <a:cubicBezTo>
                  <a:pt x="445" y="2006"/>
                  <a:pt x="445" y="2007"/>
                  <a:pt x="444" y="2007"/>
                </a:cubicBezTo>
                <a:cubicBezTo>
                  <a:pt x="443" y="2007"/>
                  <a:pt x="443" y="2007"/>
                  <a:pt x="443" y="2007"/>
                </a:cubicBezTo>
                <a:cubicBezTo>
                  <a:pt x="443" y="2007"/>
                  <a:pt x="442" y="2007"/>
                  <a:pt x="442" y="2007"/>
                </a:cubicBezTo>
                <a:cubicBezTo>
                  <a:pt x="440" y="2006"/>
                  <a:pt x="441" y="2008"/>
                  <a:pt x="440" y="2007"/>
                </a:cubicBezTo>
                <a:cubicBezTo>
                  <a:pt x="439" y="2008"/>
                  <a:pt x="438" y="2012"/>
                  <a:pt x="436" y="2013"/>
                </a:cubicBezTo>
                <a:cubicBezTo>
                  <a:pt x="436" y="2014"/>
                  <a:pt x="436" y="2014"/>
                  <a:pt x="436" y="2014"/>
                </a:cubicBezTo>
                <a:cubicBezTo>
                  <a:pt x="435" y="2013"/>
                  <a:pt x="436" y="2013"/>
                  <a:pt x="436" y="2012"/>
                </a:cubicBezTo>
                <a:cubicBezTo>
                  <a:pt x="435" y="2011"/>
                  <a:pt x="434" y="2011"/>
                  <a:pt x="432" y="2011"/>
                </a:cubicBezTo>
                <a:cubicBezTo>
                  <a:pt x="432" y="2010"/>
                  <a:pt x="432" y="2010"/>
                  <a:pt x="432" y="2010"/>
                </a:cubicBezTo>
                <a:cubicBezTo>
                  <a:pt x="429" y="2010"/>
                  <a:pt x="425" y="2012"/>
                  <a:pt x="422" y="2010"/>
                </a:cubicBezTo>
                <a:cubicBezTo>
                  <a:pt x="422" y="2010"/>
                  <a:pt x="420" y="2011"/>
                  <a:pt x="420" y="2012"/>
                </a:cubicBezTo>
                <a:cubicBezTo>
                  <a:pt x="418" y="2011"/>
                  <a:pt x="417" y="2011"/>
                  <a:pt x="415" y="2011"/>
                </a:cubicBezTo>
                <a:cubicBezTo>
                  <a:pt x="415" y="2011"/>
                  <a:pt x="414" y="2012"/>
                  <a:pt x="414" y="2012"/>
                </a:cubicBezTo>
                <a:cubicBezTo>
                  <a:pt x="412" y="2012"/>
                  <a:pt x="412" y="2011"/>
                  <a:pt x="411" y="2010"/>
                </a:cubicBezTo>
                <a:cubicBezTo>
                  <a:pt x="410" y="2010"/>
                  <a:pt x="409" y="2011"/>
                  <a:pt x="408" y="2011"/>
                </a:cubicBezTo>
                <a:cubicBezTo>
                  <a:pt x="406" y="2010"/>
                  <a:pt x="405" y="2009"/>
                  <a:pt x="403" y="2008"/>
                </a:cubicBezTo>
                <a:cubicBezTo>
                  <a:pt x="401" y="2008"/>
                  <a:pt x="401" y="2010"/>
                  <a:pt x="399" y="2009"/>
                </a:cubicBezTo>
                <a:cubicBezTo>
                  <a:pt x="398" y="2009"/>
                  <a:pt x="396" y="2008"/>
                  <a:pt x="394" y="2008"/>
                </a:cubicBezTo>
                <a:cubicBezTo>
                  <a:pt x="394" y="2009"/>
                  <a:pt x="391" y="2009"/>
                  <a:pt x="390" y="2009"/>
                </a:cubicBezTo>
                <a:cubicBezTo>
                  <a:pt x="389" y="2009"/>
                  <a:pt x="388" y="2007"/>
                  <a:pt x="387" y="2008"/>
                </a:cubicBezTo>
                <a:cubicBezTo>
                  <a:pt x="386" y="2008"/>
                  <a:pt x="386" y="2009"/>
                  <a:pt x="385" y="2009"/>
                </a:cubicBezTo>
                <a:cubicBezTo>
                  <a:pt x="385" y="2008"/>
                  <a:pt x="385" y="2008"/>
                  <a:pt x="385" y="2008"/>
                </a:cubicBezTo>
                <a:cubicBezTo>
                  <a:pt x="384" y="2008"/>
                  <a:pt x="384" y="2008"/>
                  <a:pt x="384" y="2008"/>
                </a:cubicBezTo>
                <a:cubicBezTo>
                  <a:pt x="382" y="2008"/>
                  <a:pt x="381" y="2008"/>
                  <a:pt x="380" y="2006"/>
                </a:cubicBezTo>
                <a:cubicBezTo>
                  <a:pt x="377" y="2006"/>
                  <a:pt x="374" y="2009"/>
                  <a:pt x="371" y="2006"/>
                </a:cubicBezTo>
                <a:cubicBezTo>
                  <a:pt x="368" y="2005"/>
                  <a:pt x="368" y="2006"/>
                  <a:pt x="367" y="2007"/>
                </a:cubicBezTo>
                <a:cubicBezTo>
                  <a:pt x="367" y="2007"/>
                  <a:pt x="364" y="2007"/>
                  <a:pt x="363" y="2006"/>
                </a:cubicBezTo>
                <a:cubicBezTo>
                  <a:pt x="362" y="2006"/>
                  <a:pt x="363" y="2006"/>
                  <a:pt x="362" y="2007"/>
                </a:cubicBezTo>
                <a:cubicBezTo>
                  <a:pt x="361" y="2008"/>
                  <a:pt x="360" y="2006"/>
                  <a:pt x="359" y="2005"/>
                </a:cubicBezTo>
                <a:cubicBezTo>
                  <a:pt x="359" y="2005"/>
                  <a:pt x="358" y="2006"/>
                  <a:pt x="358" y="2006"/>
                </a:cubicBezTo>
                <a:cubicBezTo>
                  <a:pt x="357" y="2005"/>
                  <a:pt x="357" y="2005"/>
                  <a:pt x="357" y="2005"/>
                </a:cubicBezTo>
                <a:cubicBezTo>
                  <a:pt x="357" y="2004"/>
                  <a:pt x="356" y="2005"/>
                  <a:pt x="357" y="2004"/>
                </a:cubicBezTo>
                <a:cubicBezTo>
                  <a:pt x="357" y="2003"/>
                  <a:pt x="357" y="2003"/>
                  <a:pt x="357" y="2003"/>
                </a:cubicBezTo>
                <a:cubicBezTo>
                  <a:pt x="356" y="2002"/>
                  <a:pt x="355" y="2002"/>
                  <a:pt x="353" y="2002"/>
                </a:cubicBezTo>
                <a:cubicBezTo>
                  <a:pt x="352" y="2002"/>
                  <a:pt x="352" y="2003"/>
                  <a:pt x="351" y="2002"/>
                </a:cubicBezTo>
                <a:cubicBezTo>
                  <a:pt x="350" y="2002"/>
                  <a:pt x="350" y="2002"/>
                  <a:pt x="350" y="2002"/>
                </a:cubicBezTo>
                <a:cubicBezTo>
                  <a:pt x="350" y="2001"/>
                  <a:pt x="350" y="2001"/>
                  <a:pt x="351" y="2001"/>
                </a:cubicBezTo>
                <a:cubicBezTo>
                  <a:pt x="351" y="2000"/>
                  <a:pt x="351" y="2000"/>
                  <a:pt x="350" y="1999"/>
                </a:cubicBezTo>
                <a:cubicBezTo>
                  <a:pt x="350" y="1999"/>
                  <a:pt x="349" y="1999"/>
                  <a:pt x="348" y="1999"/>
                </a:cubicBezTo>
                <a:cubicBezTo>
                  <a:pt x="348" y="1998"/>
                  <a:pt x="347" y="1997"/>
                  <a:pt x="345" y="1997"/>
                </a:cubicBezTo>
                <a:cubicBezTo>
                  <a:pt x="344" y="1996"/>
                  <a:pt x="341" y="1997"/>
                  <a:pt x="339" y="1997"/>
                </a:cubicBezTo>
                <a:cubicBezTo>
                  <a:pt x="339" y="1999"/>
                  <a:pt x="339" y="1999"/>
                  <a:pt x="340" y="2000"/>
                </a:cubicBezTo>
                <a:cubicBezTo>
                  <a:pt x="340" y="2001"/>
                  <a:pt x="340" y="2001"/>
                  <a:pt x="340" y="2001"/>
                </a:cubicBezTo>
                <a:cubicBezTo>
                  <a:pt x="337" y="2000"/>
                  <a:pt x="332" y="1996"/>
                  <a:pt x="332" y="1993"/>
                </a:cubicBezTo>
                <a:cubicBezTo>
                  <a:pt x="330" y="1993"/>
                  <a:pt x="328" y="1994"/>
                  <a:pt x="326" y="1994"/>
                </a:cubicBezTo>
                <a:cubicBezTo>
                  <a:pt x="325" y="1993"/>
                  <a:pt x="326" y="1993"/>
                  <a:pt x="325" y="1992"/>
                </a:cubicBezTo>
                <a:cubicBezTo>
                  <a:pt x="325" y="1992"/>
                  <a:pt x="325" y="1992"/>
                  <a:pt x="324" y="1992"/>
                </a:cubicBezTo>
                <a:cubicBezTo>
                  <a:pt x="324" y="1991"/>
                  <a:pt x="324" y="1990"/>
                  <a:pt x="325" y="1989"/>
                </a:cubicBezTo>
                <a:cubicBezTo>
                  <a:pt x="324" y="1989"/>
                  <a:pt x="322" y="1987"/>
                  <a:pt x="321" y="1987"/>
                </a:cubicBezTo>
                <a:cubicBezTo>
                  <a:pt x="321" y="1987"/>
                  <a:pt x="321" y="1988"/>
                  <a:pt x="319" y="1989"/>
                </a:cubicBezTo>
                <a:cubicBezTo>
                  <a:pt x="319" y="1989"/>
                  <a:pt x="319" y="1989"/>
                  <a:pt x="319" y="1989"/>
                </a:cubicBezTo>
                <a:cubicBezTo>
                  <a:pt x="320" y="1989"/>
                  <a:pt x="320" y="1989"/>
                  <a:pt x="320" y="1989"/>
                </a:cubicBezTo>
                <a:cubicBezTo>
                  <a:pt x="320" y="1990"/>
                  <a:pt x="320" y="1990"/>
                  <a:pt x="320" y="1990"/>
                </a:cubicBezTo>
                <a:cubicBezTo>
                  <a:pt x="321" y="1989"/>
                  <a:pt x="321" y="1989"/>
                  <a:pt x="322" y="1989"/>
                </a:cubicBezTo>
                <a:cubicBezTo>
                  <a:pt x="322" y="1989"/>
                  <a:pt x="322" y="1989"/>
                  <a:pt x="322" y="1989"/>
                </a:cubicBezTo>
                <a:cubicBezTo>
                  <a:pt x="322" y="1989"/>
                  <a:pt x="322" y="1989"/>
                  <a:pt x="322" y="1989"/>
                </a:cubicBezTo>
                <a:cubicBezTo>
                  <a:pt x="322" y="1989"/>
                  <a:pt x="322" y="1990"/>
                  <a:pt x="322" y="1990"/>
                </a:cubicBezTo>
                <a:cubicBezTo>
                  <a:pt x="321" y="1990"/>
                  <a:pt x="321" y="1990"/>
                  <a:pt x="320" y="1990"/>
                </a:cubicBezTo>
                <a:cubicBezTo>
                  <a:pt x="319" y="1990"/>
                  <a:pt x="320" y="1990"/>
                  <a:pt x="319" y="1990"/>
                </a:cubicBezTo>
                <a:cubicBezTo>
                  <a:pt x="319" y="1989"/>
                  <a:pt x="319" y="1989"/>
                  <a:pt x="319" y="1988"/>
                </a:cubicBezTo>
                <a:cubicBezTo>
                  <a:pt x="318" y="1988"/>
                  <a:pt x="315" y="1990"/>
                  <a:pt x="314" y="1990"/>
                </a:cubicBezTo>
                <a:cubicBezTo>
                  <a:pt x="312" y="1989"/>
                  <a:pt x="310" y="1989"/>
                  <a:pt x="309" y="1987"/>
                </a:cubicBezTo>
                <a:cubicBezTo>
                  <a:pt x="309" y="1987"/>
                  <a:pt x="309" y="1987"/>
                  <a:pt x="309" y="1987"/>
                </a:cubicBezTo>
                <a:cubicBezTo>
                  <a:pt x="310" y="1986"/>
                  <a:pt x="310" y="1986"/>
                  <a:pt x="311" y="1985"/>
                </a:cubicBezTo>
                <a:cubicBezTo>
                  <a:pt x="311" y="1985"/>
                  <a:pt x="311" y="1985"/>
                  <a:pt x="311" y="1985"/>
                </a:cubicBezTo>
                <a:cubicBezTo>
                  <a:pt x="311" y="1985"/>
                  <a:pt x="311" y="1985"/>
                  <a:pt x="312" y="1985"/>
                </a:cubicBezTo>
                <a:cubicBezTo>
                  <a:pt x="312" y="1985"/>
                  <a:pt x="312" y="1985"/>
                  <a:pt x="312" y="1985"/>
                </a:cubicBezTo>
                <a:cubicBezTo>
                  <a:pt x="312" y="1985"/>
                  <a:pt x="312" y="1985"/>
                  <a:pt x="312" y="1985"/>
                </a:cubicBezTo>
                <a:cubicBezTo>
                  <a:pt x="312" y="1981"/>
                  <a:pt x="311" y="1983"/>
                  <a:pt x="309" y="1982"/>
                </a:cubicBezTo>
                <a:cubicBezTo>
                  <a:pt x="309" y="1982"/>
                  <a:pt x="308" y="1981"/>
                  <a:pt x="308" y="1980"/>
                </a:cubicBezTo>
                <a:cubicBezTo>
                  <a:pt x="307" y="1981"/>
                  <a:pt x="307" y="1981"/>
                  <a:pt x="307" y="1982"/>
                </a:cubicBezTo>
                <a:cubicBezTo>
                  <a:pt x="306" y="1982"/>
                  <a:pt x="304" y="1979"/>
                  <a:pt x="304" y="1978"/>
                </a:cubicBezTo>
                <a:cubicBezTo>
                  <a:pt x="303" y="1978"/>
                  <a:pt x="303" y="1978"/>
                  <a:pt x="303" y="1978"/>
                </a:cubicBezTo>
                <a:cubicBezTo>
                  <a:pt x="303" y="1979"/>
                  <a:pt x="303" y="1979"/>
                  <a:pt x="304" y="1980"/>
                </a:cubicBezTo>
                <a:cubicBezTo>
                  <a:pt x="303" y="1981"/>
                  <a:pt x="303" y="1981"/>
                  <a:pt x="303" y="1981"/>
                </a:cubicBezTo>
                <a:cubicBezTo>
                  <a:pt x="302" y="1981"/>
                  <a:pt x="302" y="1981"/>
                  <a:pt x="301" y="1981"/>
                </a:cubicBezTo>
                <a:cubicBezTo>
                  <a:pt x="301" y="1979"/>
                  <a:pt x="301" y="1979"/>
                  <a:pt x="301" y="1979"/>
                </a:cubicBezTo>
                <a:cubicBezTo>
                  <a:pt x="300" y="1979"/>
                  <a:pt x="301" y="1979"/>
                  <a:pt x="300" y="1980"/>
                </a:cubicBezTo>
                <a:cubicBezTo>
                  <a:pt x="299" y="1980"/>
                  <a:pt x="299" y="1980"/>
                  <a:pt x="299" y="1980"/>
                </a:cubicBezTo>
                <a:cubicBezTo>
                  <a:pt x="300" y="1979"/>
                  <a:pt x="299" y="1979"/>
                  <a:pt x="300" y="1979"/>
                </a:cubicBezTo>
                <a:cubicBezTo>
                  <a:pt x="300" y="1978"/>
                  <a:pt x="300" y="1978"/>
                  <a:pt x="300" y="1977"/>
                </a:cubicBezTo>
                <a:cubicBezTo>
                  <a:pt x="298" y="1978"/>
                  <a:pt x="297" y="1978"/>
                  <a:pt x="296" y="1979"/>
                </a:cubicBezTo>
                <a:cubicBezTo>
                  <a:pt x="296" y="1979"/>
                  <a:pt x="295" y="1977"/>
                  <a:pt x="295" y="1976"/>
                </a:cubicBezTo>
                <a:cubicBezTo>
                  <a:pt x="294" y="1976"/>
                  <a:pt x="294" y="1976"/>
                  <a:pt x="294" y="1976"/>
                </a:cubicBezTo>
                <a:cubicBezTo>
                  <a:pt x="293" y="1976"/>
                  <a:pt x="293" y="1975"/>
                  <a:pt x="293" y="1975"/>
                </a:cubicBezTo>
                <a:cubicBezTo>
                  <a:pt x="293" y="1974"/>
                  <a:pt x="293" y="1975"/>
                  <a:pt x="294" y="1974"/>
                </a:cubicBezTo>
                <a:cubicBezTo>
                  <a:pt x="294" y="1974"/>
                  <a:pt x="294" y="1974"/>
                  <a:pt x="294" y="1974"/>
                </a:cubicBezTo>
                <a:cubicBezTo>
                  <a:pt x="295" y="1974"/>
                  <a:pt x="295" y="1974"/>
                  <a:pt x="295" y="1974"/>
                </a:cubicBezTo>
                <a:cubicBezTo>
                  <a:pt x="295" y="1973"/>
                  <a:pt x="295" y="1973"/>
                  <a:pt x="294" y="1973"/>
                </a:cubicBezTo>
                <a:cubicBezTo>
                  <a:pt x="294" y="1972"/>
                  <a:pt x="291" y="1972"/>
                  <a:pt x="290" y="1972"/>
                </a:cubicBezTo>
                <a:cubicBezTo>
                  <a:pt x="290" y="1971"/>
                  <a:pt x="290" y="1971"/>
                  <a:pt x="290" y="1971"/>
                </a:cubicBezTo>
                <a:cubicBezTo>
                  <a:pt x="288" y="1970"/>
                  <a:pt x="289" y="1969"/>
                  <a:pt x="287" y="1967"/>
                </a:cubicBezTo>
                <a:cubicBezTo>
                  <a:pt x="287" y="1966"/>
                  <a:pt x="286" y="1967"/>
                  <a:pt x="286" y="1966"/>
                </a:cubicBezTo>
                <a:cubicBezTo>
                  <a:pt x="284" y="1965"/>
                  <a:pt x="283" y="1963"/>
                  <a:pt x="282" y="1962"/>
                </a:cubicBezTo>
                <a:cubicBezTo>
                  <a:pt x="281" y="1962"/>
                  <a:pt x="281" y="1962"/>
                  <a:pt x="281" y="1962"/>
                </a:cubicBezTo>
                <a:cubicBezTo>
                  <a:pt x="282" y="1962"/>
                  <a:pt x="282" y="1963"/>
                  <a:pt x="282" y="1963"/>
                </a:cubicBezTo>
                <a:cubicBezTo>
                  <a:pt x="282" y="1964"/>
                  <a:pt x="282" y="1964"/>
                  <a:pt x="282" y="1965"/>
                </a:cubicBezTo>
                <a:cubicBezTo>
                  <a:pt x="280" y="1965"/>
                  <a:pt x="278" y="1964"/>
                  <a:pt x="277" y="1963"/>
                </a:cubicBezTo>
                <a:cubicBezTo>
                  <a:pt x="277" y="1962"/>
                  <a:pt x="275" y="1960"/>
                  <a:pt x="275" y="1959"/>
                </a:cubicBezTo>
                <a:cubicBezTo>
                  <a:pt x="275" y="1958"/>
                  <a:pt x="276" y="1957"/>
                  <a:pt x="276" y="1957"/>
                </a:cubicBezTo>
                <a:cubicBezTo>
                  <a:pt x="275" y="1956"/>
                  <a:pt x="274" y="1955"/>
                  <a:pt x="273" y="1954"/>
                </a:cubicBezTo>
                <a:cubicBezTo>
                  <a:pt x="273" y="1954"/>
                  <a:pt x="273" y="1954"/>
                  <a:pt x="272" y="1954"/>
                </a:cubicBezTo>
                <a:cubicBezTo>
                  <a:pt x="271" y="1954"/>
                  <a:pt x="271" y="1953"/>
                  <a:pt x="270" y="1952"/>
                </a:cubicBezTo>
                <a:cubicBezTo>
                  <a:pt x="270" y="1951"/>
                  <a:pt x="268" y="1951"/>
                  <a:pt x="267" y="1951"/>
                </a:cubicBezTo>
                <a:cubicBezTo>
                  <a:pt x="267" y="1951"/>
                  <a:pt x="266" y="1951"/>
                  <a:pt x="265" y="1951"/>
                </a:cubicBezTo>
                <a:cubicBezTo>
                  <a:pt x="265" y="1952"/>
                  <a:pt x="265" y="1953"/>
                  <a:pt x="265" y="1954"/>
                </a:cubicBezTo>
                <a:cubicBezTo>
                  <a:pt x="264" y="1954"/>
                  <a:pt x="263" y="1954"/>
                  <a:pt x="263" y="1955"/>
                </a:cubicBezTo>
                <a:cubicBezTo>
                  <a:pt x="261" y="1954"/>
                  <a:pt x="259" y="1951"/>
                  <a:pt x="260" y="1949"/>
                </a:cubicBezTo>
                <a:cubicBezTo>
                  <a:pt x="260" y="1948"/>
                  <a:pt x="260" y="1947"/>
                  <a:pt x="260" y="1946"/>
                </a:cubicBezTo>
                <a:cubicBezTo>
                  <a:pt x="261" y="1946"/>
                  <a:pt x="261" y="1946"/>
                  <a:pt x="261" y="1946"/>
                </a:cubicBezTo>
                <a:cubicBezTo>
                  <a:pt x="261" y="1945"/>
                  <a:pt x="261" y="1945"/>
                  <a:pt x="260" y="1945"/>
                </a:cubicBezTo>
                <a:cubicBezTo>
                  <a:pt x="260" y="1944"/>
                  <a:pt x="260" y="1945"/>
                  <a:pt x="261" y="1944"/>
                </a:cubicBezTo>
                <a:cubicBezTo>
                  <a:pt x="261" y="1943"/>
                  <a:pt x="261" y="1943"/>
                  <a:pt x="260" y="1942"/>
                </a:cubicBezTo>
                <a:cubicBezTo>
                  <a:pt x="260" y="1942"/>
                  <a:pt x="259" y="1942"/>
                  <a:pt x="258" y="1942"/>
                </a:cubicBezTo>
                <a:cubicBezTo>
                  <a:pt x="258" y="1941"/>
                  <a:pt x="258" y="1941"/>
                  <a:pt x="258" y="1941"/>
                </a:cubicBezTo>
                <a:cubicBezTo>
                  <a:pt x="255" y="1939"/>
                  <a:pt x="254" y="1937"/>
                  <a:pt x="253" y="1933"/>
                </a:cubicBezTo>
                <a:cubicBezTo>
                  <a:pt x="251" y="1933"/>
                  <a:pt x="252" y="1933"/>
                  <a:pt x="251" y="1934"/>
                </a:cubicBezTo>
                <a:cubicBezTo>
                  <a:pt x="250" y="1934"/>
                  <a:pt x="251" y="1934"/>
                  <a:pt x="250" y="1933"/>
                </a:cubicBezTo>
                <a:cubicBezTo>
                  <a:pt x="251" y="1932"/>
                  <a:pt x="251" y="1933"/>
                  <a:pt x="252" y="1932"/>
                </a:cubicBezTo>
                <a:cubicBezTo>
                  <a:pt x="253" y="1931"/>
                  <a:pt x="254" y="1930"/>
                  <a:pt x="253" y="1929"/>
                </a:cubicBezTo>
                <a:cubicBezTo>
                  <a:pt x="253" y="1928"/>
                  <a:pt x="253" y="1928"/>
                  <a:pt x="254" y="1928"/>
                </a:cubicBezTo>
                <a:cubicBezTo>
                  <a:pt x="254" y="1928"/>
                  <a:pt x="255" y="1927"/>
                  <a:pt x="255" y="1926"/>
                </a:cubicBezTo>
                <a:cubicBezTo>
                  <a:pt x="255" y="1924"/>
                  <a:pt x="254" y="1925"/>
                  <a:pt x="253" y="1924"/>
                </a:cubicBezTo>
                <a:cubicBezTo>
                  <a:pt x="252" y="1922"/>
                  <a:pt x="254" y="1921"/>
                  <a:pt x="252" y="1919"/>
                </a:cubicBezTo>
                <a:cubicBezTo>
                  <a:pt x="252" y="1918"/>
                  <a:pt x="252" y="1919"/>
                  <a:pt x="252" y="1918"/>
                </a:cubicBezTo>
                <a:cubicBezTo>
                  <a:pt x="252" y="1919"/>
                  <a:pt x="252" y="1919"/>
                  <a:pt x="252" y="1919"/>
                </a:cubicBezTo>
                <a:cubicBezTo>
                  <a:pt x="251" y="1919"/>
                  <a:pt x="251" y="1919"/>
                  <a:pt x="251" y="1919"/>
                </a:cubicBezTo>
                <a:cubicBezTo>
                  <a:pt x="252" y="1920"/>
                  <a:pt x="252" y="1920"/>
                  <a:pt x="253" y="1920"/>
                </a:cubicBezTo>
                <a:cubicBezTo>
                  <a:pt x="253" y="1921"/>
                  <a:pt x="253" y="1921"/>
                  <a:pt x="253" y="1921"/>
                </a:cubicBezTo>
                <a:cubicBezTo>
                  <a:pt x="252" y="1921"/>
                  <a:pt x="252" y="1922"/>
                  <a:pt x="251" y="1922"/>
                </a:cubicBezTo>
                <a:cubicBezTo>
                  <a:pt x="250" y="1921"/>
                  <a:pt x="251" y="1916"/>
                  <a:pt x="249" y="1914"/>
                </a:cubicBezTo>
                <a:cubicBezTo>
                  <a:pt x="249" y="1913"/>
                  <a:pt x="249" y="1913"/>
                  <a:pt x="249" y="1913"/>
                </a:cubicBezTo>
                <a:cubicBezTo>
                  <a:pt x="251" y="1913"/>
                  <a:pt x="251" y="1913"/>
                  <a:pt x="251" y="1913"/>
                </a:cubicBezTo>
                <a:cubicBezTo>
                  <a:pt x="250" y="1908"/>
                  <a:pt x="250" y="1906"/>
                  <a:pt x="251" y="1902"/>
                </a:cubicBezTo>
                <a:cubicBezTo>
                  <a:pt x="250" y="1901"/>
                  <a:pt x="249" y="1901"/>
                  <a:pt x="248" y="1902"/>
                </a:cubicBezTo>
                <a:cubicBezTo>
                  <a:pt x="247" y="1902"/>
                  <a:pt x="247" y="1902"/>
                  <a:pt x="247" y="1902"/>
                </a:cubicBezTo>
                <a:cubicBezTo>
                  <a:pt x="248" y="1900"/>
                  <a:pt x="248" y="1899"/>
                  <a:pt x="247" y="1898"/>
                </a:cubicBezTo>
                <a:cubicBezTo>
                  <a:pt x="247" y="1898"/>
                  <a:pt x="247" y="1898"/>
                  <a:pt x="247" y="1898"/>
                </a:cubicBezTo>
                <a:cubicBezTo>
                  <a:pt x="248" y="1898"/>
                  <a:pt x="247" y="1898"/>
                  <a:pt x="247" y="1899"/>
                </a:cubicBezTo>
                <a:cubicBezTo>
                  <a:pt x="249" y="1898"/>
                  <a:pt x="248" y="1898"/>
                  <a:pt x="248" y="1897"/>
                </a:cubicBezTo>
                <a:cubicBezTo>
                  <a:pt x="249" y="1898"/>
                  <a:pt x="249" y="1897"/>
                  <a:pt x="249" y="1898"/>
                </a:cubicBezTo>
                <a:cubicBezTo>
                  <a:pt x="249" y="1898"/>
                  <a:pt x="249" y="1898"/>
                  <a:pt x="250" y="1898"/>
                </a:cubicBezTo>
                <a:cubicBezTo>
                  <a:pt x="250" y="1896"/>
                  <a:pt x="250" y="1891"/>
                  <a:pt x="251" y="1891"/>
                </a:cubicBezTo>
                <a:cubicBezTo>
                  <a:pt x="250" y="1889"/>
                  <a:pt x="249" y="1890"/>
                  <a:pt x="248" y="1890"/>
                </a:cubicBezTo>
                <a:cubicBezTo>
                  <a:pt x="248" y="1889"/>
                  <a:pt x="248" y="1889"/>
                  <a:pt x="247" y="1889"/>
                </a:cubicBezTo>
                <a:cubicBezTo>
                  <a:pt x="247" y="1888"/>
                  <a:pt x="247" y="1887"/>
                  <a:pt x="248" y="1887"/>
                </a:cubicBezTo>
                <a:cubicBezTo>
                  <a:pt x="248" y="1886"/>
                  <a:pt x="248" y="1886"/>
                  <a:pt x="248" y="1886"/>
                </a:cubicBezTo>
                <a:cubicBezTo>
                  <a:pt x="249" y="1886"/>
                  <a:pt x="249" y="1886"/>
                  <a:pt x="249" y="1886"/>
                </a:cubicBezTo>
                <a:cubicBezTo>
                  <a:pt x="249" y="1887"/>
                  <a:pt x="248" y="1888"/>
                  <a:pt x="249" y="1889"/>
                </a:cubicBezTo>
                <a:cubicBezTo>
                  <a:pt x="249" y="1889"/>
                  <a:pt x="250" y="1889"/>
                  <a:pt x="251" y="1889"/>
                </a:cubicBezTo>
                <a:cubicBezTo>
                  <a:pt x="252" y="1885"/>
                  <a:pt x="250" y="1879"/>
                  <a:pt x="254" y="1877"/>
                </a:cubicBezTo>
                <a:cubicBezTo>
                  <a:pt x="253" y="1876"/>
                  <a:pt x="252" y="1875"/>
                  <a:pt x="250" y="1875"/>
                </a:cubicBezTo>
                <a:cubicBezTo>
                  <a:pt x="251" y="1874"/>
                  <a:pt x="251" y="1874"/>
                  <a:pt x="251" y="1873"/>
                </a:cubicBezTo>
                <a:cubicBezTo>
                  <a:pt x="251" y="1873"/>
                  <a:pt x="252" y="1874"/>
                  <a:pt x="252" y="1874"/>
                </a:cubicBezTo>
                <a:cubicBezTo>
                  <a:pt x="254" y="1874"/>
                  <a:pt x="255" y="1872"/>
                  <a:pt x="255" y="1869"/>
                </a:cubicBezTo>
                <a:cubicBezTo>
                  <a:pt x="254" y="1869"/>
                  <a:pt x="254" y="1869"/>
                  <a:pt x="254" y="1869"/>
                </a:cubicBezTo>
                <a:cubicBezTo>
                  <a:pt x="253" y="1869"/>
                  <a:pt x="254" y="1869"/>
                  <a:pt x="253" y="1869"/>
                </a:cubicBezTo>
                <a:cubicBezTo>
                  <a:pt x="252" y="1868"/>
                  <a:pt x="252" y="1865"/>
                  <a:pt x="253" y="1864"/>
                </a:cubicBezTo>
                <a:cubicBezTo>
                  <a:pt x="253" y="1863"/>
                  <a:pt x="253" y="1863"/>
                  <a:pt x="253" y="1863"/>
                </a:cubicBezTo>
                <a:cubicBezTo>
                  <a:pt x="253" y="1864"/>
                  <a:pt x="253" y="1864"/>
                  <a:pt x="254" y="1864"/>
                </a:cubicBezTo>
                <a:cubicBezTo>
                  <a:pt x="254" y="1864"/>
                  <a:pt x="254" y="1864"/>
                  <a:pt x="254" y="1864"/>
                </a:cubicBezTo>
                <a:cubicBezTo>
                  <a:pt x="255" y="1863"/>
                  <a:pt x="254" y="1861"/>
                  <a:pt x="254" y="1858"/>
                </a:cubicBezTo>
                <a:cubicBezTo>
                  <a:pt x="253" y="1858"/>
                  <a:pt x="253" y="1858"/>
                  <a:pt x="253" y="1858"/>
                </a:cubicBezTo>
                <a:cubicBezTo>
                  <a:pt x="253" y="1858"/>
                  <a:pt x="253" y="1858"/>
                  <a:pt x="253" y="1858"/>
                </a:cubicBezTo>
                <a:cubicBezTo>
                  <a:pt x="253" y="1858"/>
                  <a:pt x="253" y="1858"/>
                  <a:pt x="253" y="1858"/>
                </a:cubicBezTo>
                <a:cubicBezTo>
                  <a:pt x="253" y="1857"/>
                  <a:pt x="253" y="1857"/>
                  <a:pt x="252" y="1857"/>
                </a:cubicBezTo>
                <a:cubicBezTo>
                  <a:pt x="253" y="1856"/>
                  <a:pt x="253" y="1857"/>
                  <a:pt x="254" y="1857"/>
                </a:cubicBezTo>
                <a:cubicBezTo>
                  <a:pt x="254" y="1855"/>
                  <a:pt x="254" y="1855"/>
                  <a:pt x="254" y="1854"/>
                </a:cubicBezTo>
                <a:cubicBezTo>
                  <a:pt x="254" y="1853"/>
                  <a:pt x="254" y="1853"/>
                  <a:pt x="255" y="1852"/>
                </a:cubicBezTo>
                <a:cubicBezTo>
                  <a:pt x="255" y="1852"/>
                  <a:pt x="256" y="1853"/>
                  <a:pt x="257" y="1853"/>
                </a:cubicBezTo>
                <a:cubicBezTo>
                  <a:pt x="257" y="1855"/>
                  <a:pt x="255" y="1857"/>
                  <a:pt x="255" y="1860"/>
                </a:cubicBezTo>
                <a:cubicBezTo>
                  <a:pt x="256" y="1860"/>
                  <a:pt x="256" y="1860"/>
                  <a:pt x="256" y="1860"/>
                </a:cubicBezTo>
                <a:cubicBezTo>
                  <a:pt x="256" y="1861"/>
                  <a:pt x="256" y="1861"/>
                  <a:pt x="256" y="1861"/>
                </a:cubicBezTo>
                <a:cubicBezTo>
                  <a:pt x="255" y="1861"/>
                  <a:pt x="255" y="1861"/>
                  <a:pt x="255" y="1861"/>
                </a:cubicBezTo>
                <a:cubicBezTo>
                  <a:pt x="255" y="1861"/>
                  <a:pt x="255" y="1861"/>
                  <a:pt x="255" y="1861"/>
                </a:cubicBezTo>
                <a:cubicBezTo>
                  <a:pt x="255" y="1861"/>
                  <a:pt x="255" y="1861"/>
                  <a:pt x="255" y="1861"/>
                </a:cubicBezTo>
                <a:cubicBezTo>
                  <a:pt x="255" y="1862"/>
                  <a:pt x="255" y="1863"/>
                  <a:pt x="255" y="1864"/>
                </a:cubicBezTo>
                <a:cubicBezTo>
                  <a:pt x="256" y="1864"/>
                  <a:pt x="256" y="1864"/>
                  <a:pt x="256" y="1864"/>
                </a:cubicBezTo>
                <a:cubicBezTo>
                  <a:pt x="258" y="1863"/>
                  <a:pt x="257" y="1861"/>
                  <a:pt x="259" y="1860"/>
                </a:cubicBezTo>
                <a:cubicBezTo>
                  <a:pt x="259" y="1859"/>
                  <a:pt x="259" y="1860"/>
                  <a:pt x="258" y="1859"/>
                </a:cubicBezTo>
                <a:cubicBezTo>
                  <a:pt x="258" y="1858"/>
                  <a:pt x="259" y="1856"/>
                  <a:pt x="260" y="1856"/>
                </a:cubicBezTo>
                <a:cubicBezTo>
                  <a:pt x="260" y="1855"/>
                  <a:pt x="260" y="1856"/>
                  <a:pt x="260" y="1855"/>
                </a:cubicBezTo>
                <a:cubicBezTo>
                  <a:pt x="260" y="1853"/>
                  <a:pt x="262" y="1851"/>
                  <a:pt x="264" y="1851"/>
                </a:cubicBezTo>
                <a:cubicBezTo>
                  <a:pt x="264" y="1849"/>
                  <a:pt x="263" y="1848"/>
                  <a:pt x="263" y="1847"/>
                </a:cubicBezTo>
                <a:cubicBezTo>
                  <a:pt x="263" y="1846"/>
                  <a:pt x="266" y="1844"/>
                  <a:pt x="267" y="1843"/>
                </a:cubicBezTo>
                <a:cubicBezTo>
                  <a:pt x="267" y="1842"/>
                  <a:pt x="267" y="1842"/>
                  <a:pt x="266" y="1842"/>
                </a:cubicBezTo>
                <a:cubicBezTo>
                  <a:pt x="266" y="1841"/>
                  <a:pt x="266" y="1841"/>
                  <a:pt x="267" y="1841"/>
                </a:cubicBezTo>
                <a:cubicBezTo>
                  <a:pt x="267" y="1840"/>
                  <a:pt x="267" y="1840"/>
                  <a:pt x="267" y="1840"/>
                </a:cubicBezTo>
                <a:cubicBezTo>
                  <a:pt x="267" y="1841"/>
                  <a:pt x="267" y="1841"/>
                  <a:pt x="268" y="1842"/>
                </a:cubicBezTo>
                <a:cubicBezTo>
                  <a:pt x="268" y="1842"/>
                  <a:pt x="268" y="1842"/>
                  <a:pt x="268" y="1842"/>
                </a:cubicBezTo>
                <a:cubicBezTo>
                  <a:pt x="269" y="1841"/>
                  <a:pt x="271" y="1840"/>
                  <a:pt x="271" y="1839"/>
                </a:cubicBezTo>
                <a:cubicBezTo>
                  <a:pt x="272" y="1839"/>
                  <a:pt x="272" y="1839"/>
                  <a:pt x="272" y="1839"/>
                </a:cubicBezTo>
                <a:cubicBezTo>
                  <a:pt x="272" y="1838"/>
                  <a:pt x="271" y="1838"/>
                  <a:pt x="271" y="1838"/>
                </a:cubicBezTo>
                <a:cubicBezTo>
                  <a:pt x="271" y="1836"/>
                  <a:pt x="272" y="1834"/>
                  <a:pt x="273" y="1833"/>
                </a:cubicBezTo>
                <a:cubicBezTo>
                  <a:pt x="274" y="1833"/>
                  <a:pt x="275" y="1833"/>
                  <a:pt x="275" y="1833"/>
                </a:cubicBezTo>
                <a:cubicBezTo>
                  <a:pt x="277" y="1831"/>
                  <a:pt x="282" y="1824"/>
                  <a:pt x="282" y="1820"/>
                </a:cubicBezTo>
                <a:cubicBezTo>
                  <a:pt x="285" y="1819"/>
                  <a:pt x="286" y="1818"/>
                  <a:pt x="288" y="1818"/>
                </a:cubicBezTo>
                <a:cubicBezTo>
                  <a:pt x="288" y="1818"/>
                  <a:pt x="288" y="1818"/>
                  <a:pt x="288" y="1818"/>
                </a:cubicBezTo>
                <a:cubicBezTo>
                  <a:pt x="288" y="1818"/>
                  <a:pt x="288" y="1818"/>
                  <a:pt x="288" y="1818"/>
                </a:cubicBezTo>
                <a:cubicBezTo>
                  <a:pt x="288" y="1817"/>
                  <a:pt x="288" y="1817"/>
                  <a:pt x="288" y="1817"/>
                </a:cubicBezTo>
                <a:cubicBezTo>
                  <a:pt x="288" y="1816"/>
                  <a:pt x="289" y="1816"/>
                  <a:pt x="290" y="1815"/>
                </a:cubicBezTo>
                <a:cubicBezTo>
                  <a:pt x="289" y="1815"/>
                  <a:pt x="289" y="1815"/>
                  <a:pt x="289" y="1814"/>
                </a:cubicBezTo>
                <a:cubicBezTo>
                  <a:pt x="290" y="1812"/>
                  <a:pt x="291" y="1813"/>
                  <a:pt x="292" y="1814"/>
                </a:cubicBezTo>
                <a:cubicBezTo>
                  <a:pt x="292" y="1814"/>
                  <a:pt x="292" y="1815"/>
                  <a:pt x="292" y="1814"/>
                </a:cubicBezTo>
                <a:cubicBezTo>
                  <a:pt x="292" y="1814"/>
                  <a:pt x="292" y="1814"/>
                  <a:pt x="292" y="1814"/>
                </a:cubicBezTo>
                <a:cubicBezTo>
                  <a:pt x="295" y="1813"/>
                  <a:pt x="294" y="1810"/>
                  <a:pt x="296" y="1808"/>
                </a:cubicBezTo>
                <a:cubicBezTo>
                  <a:pt x="296" y="1808"/>
                  <a:pt x="298" y="1807"/>
                  <a:pt x="298" y="1807"/>
                </a:cubicBezTo>
                <a:cubicBezTo>
                  <a:pt x="298" y="1806"/>
                  <a:pt x="297" y="1805"/>
                  <a:pt x="298" y="1804"/>
                </a:cubicBezTo>
                <a:cubicBezTo>
                  <a:pt x="298" y="1803"/>
                  <a:pt x="298" y="1803"/>
                  <a:pt x="298" y="1803"/>
                </a:cubicBezTo>
                <a:cubicBezTo>
                  <a:pt x="300" y="1803"/>
                  <a:pt x="300" y="1803"/>
                  <a:pt x="300" y="1803"/>
                </a:cubicBezTo>
                <a:cubicBezTo>
                  <a:pt x="300" y="1802"/>
                  <a:pt x="300" y="1802"/>
                  <a:pt x="300" y="1802"/>
                </a:cubicBezTo>
                <a:cubicBezTo>
                  <a:pt x="300" y="1802"/>
                  <a:pt x="301" y="1803"/>
                  <a:pt x="301" y="1803"/>
                </a:cubicBezTo>
                <a:cubicBezTo>
                  <a:pt x="302" y="1801"/>
                  <a:pt x="303" y="1800"/>
                  <a:pt x="304" y="1799"/>
                </a:cubicBezTo>
                <a:cubicBezTo>
                  <a:pt x="304" y="1799"/>
                  <a:pt x="304" y="1799"/>
                  <a:pt x="304" y="1799"/>
                </a:cubicBezTo>
                <a:cubicBezTo>
                  <a:pt x="302" y="1799"/>
                  <a:pt x="301" y="1799"/>
                  <a:pt x="300" y="1800"/>
                </a:cubicBezTo>
                <a:cubicBezTo>
                  <a:pt x="299" y="1800"/>
                  <a:pt x="299" y="1800"/>
                  <a:pt x="298" y="1800"/>
                </a:cubicBezTo>
                <a:cubicBezTo>
                  <a:pt x="299" y="1799"/>
                  <a:pt x="299" y="1799"/>
                  <a:pt x="299" y="1798"/>
                </a:cubicBezTo>
                <a:cubicBezTo>
                  <a:pt x="301" y="1798"/>
                  <a:pt x="303" y="1797"/>
                  <a:pt x="305" y="1796"/>
                </a:cubicBezTo>
                <a:cubicBezTo>
                  <a:pt x="306" y="1795"/>
                  <a:pt x="306" y="1792"/>
                  <a:pt x="309" y="1792"/>
                </a:cubicBezTo>
                <a:cubicBezTo>
                  <a:pt x="308" y="1791"/>
                  <a:pt x="309" y="1791"/>
                  <a:pt x="308" y="1791"/>
                </a:cubicBezTo>
                <a:cubicBezTo>
                  <a:pt x="309" y="1790"/>
                  <a:pt x="309" y="1789"/>
                  <a:pt x="310" y="1790"/>
                </a:cubicBezTo>
                <a:cubicBezTo>
                  <a:pt x="316" y="1790"/>
                  <a:pt x="315" y="1781"/>
                  <a:pt x="317" y="1778"/>
                </a:cubicBezTo>
                <a:cubicBezTo>
                  <a:pt x="317" y="1778"/>
                  <a:pt x="317" y="1777"/>
                  <a:pt x="317" y="1777"/>
                </a:cubicBezTo>
                <a:cubicBezTo>
                  <a:pt x="318" y="1777"/>
                  <a:pt x="318" y="1778"/>
                  <a:pt x="319" y="1778"/>
                </a:cubicBezTo>
                <a:cubicBezTo>
                  <a:pt x="320" y="1777"/>
                  <a:pt x="321" y="1777"/>
                  <a:pt x="321" y="1775"/>
                </a:cubicBezTo>
                <a:cubicBezTo>
                  <a:pt x="322" y="1776"/>
                  <a:pt x="323" y="1776"/>
                  <a:pt x="324" y="1776"/>
                </a:cubicBezTo>
                <a:cubicBezTo>
                  <a:pt x="325" y="1776"/>
                  <a:pt x="325" y="1776"/>
                  <a:pt x="325" y="1776"/>
                </a:cubicBezTo>
                <a:cubicBezTo>
                  <a:pt x="325" y="1774"/>
                  <a:pt x="325" y="1774"/>
                  <a:pt x="325" y="1774"/>
                </a:cubicBezTo>
                <a:cubicBezTo>
                  <a:pt x="326" y="1774"/>
                  <a:pt x="326" y="1774"/>
                  <a:pt x="326" y="1774"/>
                </a:cubicBezTo>
                <a:cubicBezTo>
                  <a:pt x="326" y="1774"/>
                  <a:pt x="326" y="1774"/>
                  <a:pt x="326" y="1774"/>
                </a:cubicBezTo>
                <a:cubicBezTo>
                  <a:pt x="326" y="1774"/>
                  <a:pt x="326" y="1774"/>
                  <a:pt x="326" y="1774"/>
                </a:cubicBezTo>
                <a:cubicBezTo>
                  <a:pt x="326" y="1773"/>
                  <a:pt x="326" y="1773"/>
                  <a:pt x="326" y="1772"/>
                </a:cubicBezTo>
                <a:cubicBezTo>
                  <a:pt x="327" y="1772"/>
                  <a:pt x="327" y="1772"/>
                  <a:pt x="328" y="1773"/>
                </a:cubicBezTo>
                <a:cubicBezTo>
                  <a:pt x="329" y="1773"/>
                  <a:pt x="329" y="1773"/>
                  <a:pt x="329" y="1773"/>
                </a:cubicBezTo>
                <a:cubicBezTo>
                  <a:pt x="329" y="1771"/>
                  <a:pt x="329" y="1771"/>
                  <a:pt x="329" y="1771"/>
                </a:cubicBezTo>
                <a:cubicBezTo>
                  <a:pt x="329" y="1771"/>
                  <a:pt x="330" y="1771"/>
                  <a:pt x="331" y="1771"/>
                </a:cubicBezTo>
                <a:cubicBezTo>
                  <a:pt x="332" y="1768"/>
                  <a:pt x="332" y="1769"/>
                  <a:pt x="335" y="1767"/>
                </a:cubicBezTo>
                <a:cubicBezTo>
                  <a:pt x="335" y="1766"/>
                  <a:pt x="335" y="1766"/>
                  <a:pt x="335" y="1765"/>
                </a:cubicBezTo>
                <a:cubicBezTo>
                  <a:pt x="337" y="1764"/>
                  <a:pt x="338" y="1764"/>
                  <a:pt x="340" y="1763"/>
                </a:cubicBezTo>
                <a:cubicBezTo>
                  <a:pt x="341" y="1761"/>
                  <a:pt x="339" y="1760"/>
                  <a:pt x="342" y="1760"/>
                </a:cubicBezTo>
                <a:cubicBezTo>
                  <a:pt x="343" y="1759"/>
                  <a:pt x="342" y="1758"/>
                  <a:pt x="343" y="1757"/>
                </a:cubicBezTo>
                <a:cubicBezTo>
                  <a:pt x="343" y="1757"/>
                  <a:pt x="343" y="1757"/>
                  <a:pt x="343" y="1757"/>
                </a:cubicBezTo>
                <a:cubicBezTo>
                  <a:pt x="343" y="1756"/>
                  <a:pt x="343" y="1756"/>
                  <a:pt x="343" y="1756"/>
                </a:cubicBezTo>
                <a:cubicBezTo>
                  <a:pt x="344" y="1756"/>
                  <a:pt x="344" y="1756"/>
                  <a:pt x="344" y="1756"/>
                </a:cubicBezTo>
                <a:cubicBezTo>
                  <a:pt x="344" y="1757"/>
                  <a:pt x="343" y="1758"/>
                  <a:pt x="343" y="1759"/>
                </a:cubicBezTo>
                <a:cubicBezTo>
                  <a:pt x="343" y="1759"/>
                  <a:pt x="343" y="1759"/>
                  <a:pt x="343" y="1759"/>
                </a:cubicBezTo>
                <a:cubicBezTo>
                  <a:pt x="345" y="1759"/>
                  <a:pt x="346" y="1756"/>
                  <a:pt x="348" y="1755"/>
                </a:cubicBezTo>
                <a:cubicBezTo>
                  <a:pt x="348" y="1754"/>
                  <a:pt x="348" y="1754"/>
                  <a:pt x="347" y="1754"/>
                </a:cubicBezTo>
                <a:cubicBezTo>
                  <a:pt x="347" y="1752"/>
                  <a:pt x="347" y="1752"/>
                  <a:pt x="347" y="1752"/>
                </a:cubicBezTo>
                <a:cubicBezTo>
                  <a:pt x="348" y="1752"/>
                  <a:pt x="348" y="1752"/>
                  <a:pt x="349" y="1753"/>
                </a:cubicBezTo>
                <a:cubicBezTo>
                  <a:pt x="349" y="1752"/>
                  <a:pt x="350" y="1751"/>
                  <a:pt x="350" y="1750"/>
                </a:cubicBezTo>
                <a:cubicBezTo>
                  <a:pt x="351" y="1750"/>
                  <a:pt x="352" y="1750"/>
                  <a:pt x="353" y="1751"/>
                </a:cubicBezTo>
                <a:cubicBezTo>
                  <a:pt x="354" y="1751"/>
                  <a:pt x="354" y="1751"/>
                  <a:pt x="354" y="1751"/>
                </a:cubicBezTo>
                <a:cubicBezTo>
                  <a:pt x="354" y="1750"/>
                  <a:pt x="353" y="1750"/>
                  <a:pt x="352" y="1749"/>
                </a:cubicBezTo>
                <a:cubicBezTo>
                  <a:pt x="352" y="1748"/>
                  <a:pt x="352" y="1748"/>
                  <a:pt x="352" y="1747"/>
                </a:cubicBezTo>
                <a:cubicBezTo>
                  <a:pt x="353" y="1747"/>
                  <a:pt x="354" y="1748"/>
                  <a:pt x="354" y="1749"/>
                </a:cubicBezTo>
                <a:cubicBezTo>
                  <a:pt x="354" y="1748"/>
                  <a:pt x="354" y="1748"/>
                  <a:pt x="354" y="1747"/>
                </a:cubicBezTo>
                <a:cubicBezTo>
                  <a:pt x="354" y="1746"/>
                  <a:pt x="354" y="1746"/>
                  <a:pt x="354" y="1746"/>
                </a:cubicBezTo>
                <a:cubicBezTo>
                  <a:pt x="356" y="1747"/>
                  <a:pt x="356" y="1747"/>
                  <a:pt x="358" y="1748"/>
                </a:cubicBezTo>
                <a:cubicBezTo>
                  <a:pt x="358" y="1748"/>
                  <a:pt x="359" y="1748"/>
                  <a:pt x="359" y="1747"/>
                </a:cubicBezTo>
                <a:cubicBezTo>
                  <a:pt x="359" y="1745"/>
                  <a:pt x="359" y="1745"/>
                  <a:pt x="359" y="1745"/>
                </a:cubicBezTo>
                <a:cubicBezTo>
                  <a:pt x="359" y="1745"/>
                  <a:pt x="361" y="1744"/>
                  <a:pt x="361" y="1744"/>
                </a:cubicBezTo>
                <a:cubicBezTo>
                  <a:pt x="361" y="1744"/>
                  <a:pt x="361" y="1744"/>
                  <a:pt x="361" y="1744"/>
                </a:cubicBezTo>
                <a:cubicBezTo>
                  <a:pt x="359" y="1744"/>
                  <a:pt x="357" y="1745"/>
                  <a:pt x="357" y="1746"/>
                </a:cubicBezTo>
                <a:cubicBezTo>
                  <a:pt x="355" y="1746"/>
                  <a:pt x="355" y="1746"/>
                  <a:pt x="355" y="1746"/>
                </a:cubicBezTo>
                <a:cubicBezTo>
                  <a:pt x="355" y="1745"/>
                  <a:pt x="355" y="1743"/>
                  <a:pt x="356" y="1742"/>
                </a:cubicBezTo>
                <a:cubicBezTo>
                  <a:pt x="357" y="1742"/>
                  <a:pt x="358" y="1742"/>
                  <a:pt x="359" y="1742"/>
                </a:cubicBezTo>
                <a:cubicBezTo>
                  <a:pt x="359" y="1742"/>
                  <a:pt x="364" y="1738"/>
                  <a:pt x="364" y="1737"/>
                </a:cubicBezTo>
                <a:cubicBezTo>
                  <a:pt x="365" y="1737"/>
                  <a:pt x="365" y="1737"/>
                  <a:pt x="365" y="1737"/>
                </a:cubicBezTo>
                <a:cubicBezTo>
                  <a:pt x="364" y="1740"/>
                  <a:pt x="362" y="1742"/>
                  <a:pt x="361" y="1744"/>
                </a:cubicBezTo>
                <a:cubicBezTo>
                  <a:pt x="362" y="1744"/>
                  <a:pt x="362" y="1744"/>
                  <a:pt x="362" y="1744"/>
                </a:cubicBezTo>
                <a:cubicBezTo>
                  <a:pt x="366" y="1743"/>
                  <a:pt x="367" y="1740"/>
                  <a:pt x="369" y="1738"/>
                </a:cubicBezTo>
                <a:cubicBezTo>
                  <a:pt x="370" y="1736"/>
                  <a:pt x="372" y="1735"/>
                  <a:pt x="374" y="1734"/>
                </a:cubicBezTo>
                <a:cubicBezTo>
                  <a:pt x="374" y="1733"/>
                  <a:pt x="375" y="1732"/>
                  <a:pt x="375" y="1732"/>
                </a:cubicBezTo>
                <a:cubicBezTo>
                  <a:pt x="377" y="1730"/>
                  <a:pt x="379" y="1729"/>
                  <a:pt x="381" y="1728"/>
                </a:cubicBezTo>
                <a:cubicBezTo>
                  <a:pt x="381" y="1727"/>
                  <a:pt x="381" y="1727"/>
                  <a:pt x="381" y="1727"/>
                </a:cubicBezTo>
                <a:cubicBezTo>
                  <a:pt x="384" y="1726"/>
                  <a:pt x="382" y="1726"/>
                  <a:pt x="383" y="1724"/>
                </a:cubicBezTo>
                <a:cubicBezTo>
                  <a:pt x="383" y="1725"/>
                  <a:pt x="384" y="1725"/>
                  <a:pt x="384" y="1725"/>
                </a:cubicBezTo>
                <a:cubicBezTo>
                  <a:pt x="384" y="1725"/>
                  <a:pt x="385" y="1724"/>
                  <a:pt x="385" y="1724"/>
                </a:cubicBezTo>
                <a:cubicBezTo>
                  <a:pt x="385" y="1723"/>
                  <a:pt x="385" y="1722"/>
                  <a:pt x="385" y="1722"/>
                </a:cubicBezTo>
                <a:cubicBezTo>
                  <a:pt x="383" y="1722"/>
                  <a:pt x="383" y="1722"/>
                  <a:pt x="383" y="1722"/>
                </a:cubicBezTo>
                <a:cubicBezTo>
                  <a:pt x="383" y="1724"/>
                  <a:pt x="383" y="1724"/>
                  <a:pt x="383" y="1724"/>
                </a:cubicBezTo>
                <a:cubicBezTo>
                  <a:pt x="383" y="1724"/>
                  <a:pt x="383" y="1724"/>
                  <a:pt x="383" y="1724"/>
                </a:cubicBezTo>
                <a:cubicBezTo>
                  <a:pt x="383" y="1723"/>
                  <a:pt x="383" y="1722"/>
                  <a:pt x="383" y="1722"/>
                </a:cubicBezTo>
                <a:cubicBezTo>
                  <a:pt x="383" y="1718"/>
                  <a:pt x="386" y="1718"/>
                  <a:pt x="388" y="1716"/>
                </a:cubicBezTo>
                <a:cubicBezTo>
                  <a:pt x="389" y="1716"/>
                  <a:pt x="389" y="1716"/>
                  <a:pt x="389" y="1716"/>
                </a:cubicBezTo>
                <a:cubicBezTo>
                  <a:pt x="389" y="1714"/>
                  <a:pt x="389" y="1714"/>
                  <a:pt x="389" y="1714"/>
                </a:cubicBezTo>
                <a:cubicBezTo>
                  <a:pt x="390" y="1714"/>
                  <a:pt x="390" y="1714"/>
                  <a:pt x="390" y="1714"/>
                </a:cubicBezTo>
                <a:cubicBezTo>
                  <a:pt x="392" y="1714"/>
                  <a:pt x="393" y="1713"/>
                  <a:pt x="393" y="1710"/>
                </a:cubicBezTo>
                <a:cubicBezTo>
                  <a:pt x="393" y="1710"/>
                  <a:pt x="393" y="1710"/>
                  <a:pt x="394" y="1710"/>
                </a:cubicBezTo>
                <a:cubicBezTo>
                  <a:pt x="394" y="1710"/>
                  <a:pt x="394" y="1710"/>
                  <a:pt x="395" y="1711"/>
                </a:cubicBezTo>
                <a:cubicBezTo>
                  <a:pt x="395" y="1711"/>
                  <a:pt x="396" y="1711"/>
                  <a:pt x="396" y="1710"/>
                </a:cubicBezTo>
                <a:cubicBezTo>
                  <a:pt x="398" y="1711"/>
                  <a:pt x="398" y="1711"/>
                  <a:pt x="398" y="1713"/>
                </a:cubicBezTo>
                <a:cubicBezTo>
                  <a:pt x="399" y="1712"/>
                  <a:pt x="399" y="1712"/>
                  <a:pt x="399" y="1712"/>
                </a:cubicBezTo>
                <a:cubicBezTo>
                  <a:pt x="401" y="1712"/>
                  <a:pt x="403" y="1709"/>
                  <a:pt x="403" y="1707"/>
                </a:cubicBezTo>
                <a:cubicBezTo>
                  <a:pt x="404" y="1707"/>
                  <a:pt x="404" y="1707"/>
                  <a:pt x="404" y="1706"/>
                </a:cubicBezTo>
                <a:cubicBezTo>
                  <a:pt x="407" y="1706"/>
                  <a:pt x="406" y="1705"/>
                  <a:pt x="407" y="1704"/>
                </a:cubicBezTo>
                <a:cubicBezTo>
                  <a:pt x="407" y="1703"/>
                  <a:pt x="408" y="1704"/>
                  <a:pt x="408" y="1701"/>
                </a:cubicBezTo>
                <a:cubicBezTo>
                  <a:pt x="409" y="1701"/>
                  <a:pt x="408" y="1701"/>
                  <a:pt x="409" y="1701"/>
                </a:cubicBezTo>
                <a:cubicBezTo>
                  <a:pt x="410" y="1701"/>
                  <a:pt x="410" y="1701"/>
                  <a:pt x="410" y="1701"/>
                </a:cubicBezTo>
                <a:cubicBezTo>
                  <a:pt x="410" y="1699"/>
                  <a:pt x="410" y="1699"/>
                  <a:pt x="410" y="1699"/>
                </a:cubicBezTo>
                <a:cubicBezTo>
                  <a:pt x="410" y="1699"/>
                  <a:pt x="410" y="1699"/>
                  <a:pt x="411" y="1698"/>
                </a:cubicBezTo>
                <a:cubicBezTo>
                  <a:pt x="411" y="1698"/>
                  <a:pt x="411" y="1698"/>
                  <a:pt x="412" y="1698"/>
                </a:cubicBezTo>
                <a:cubicBezTo>
                  <a:pt x="412" y="1696"/>
                  <a:pt x="412" y="1696"/>
                  <a:pt x="412" y="1696"/>
                </a:cubicBezTo>
                <a:cubicBezTo>
                  <a:pt x="416" y="1696"/>
                  <a:pt x="416" y="1694"/>
                  <a:pt x="417" y="1692"/>
                </a:cubicBezTo>
                <a:cubicBezTo>
                  <a:pt x="417" y="1691"/>
                  <a:pt x="417" y="1691"/>
                  <a:pt x="417" y="1691"/>
                </a:cubicBezTo>
                <a:cubicBezTo>
                  <a:pt x="418" y="1691"/>
                  <a:pt x="418" y="1691"/>
                  <a:pt x="418" y="1691"/>
                </a:cubicBezTo>
                <a:cubicBezTo>
                  <a:pt x="418" y="1692"/>
                  <a:pt x="418" y="1693"/>
                  <a:pt x="418" y="1693"/>
                </a:cubicBezTo>
                <a:cubicBezTo>
                  <a:pt x="419" y="1694"/>
                  <a:pt x="420" y="1693"/>
                  <a:pt x="420" y="1693"/>
                </a:cubicBezTo>
                <a:cubicBezTo>
                  <a:pt x="421" y="1693"/>
                  <a:pt x="422" y="1694"/>
                  <a:pt x="423" y="1695"/>
                </a:cubicBezTo>
                <a:cubicBezTo>
                  <a:pt x="423" y="1698"/>
                  <a:pt x="422" y="1703"/>
                  <a:pt x="422" y="1707"/>
                </a:cubicBezTo>
                <a:cubicBezTo>
                  <a:pt x="422" y="1707"/>
                  <a:pt x="422" y="1708"/>
                  <a:pt x="422" y="1709"/>
                </a:cubicBezTo>
                <a:cubicBezTo>
                  <a:pt x="422" y="1709"/>
                  <a:pt x="422" y="1709"/>
                  <a:pt x="421" y="1709"/>
                </a:cubicBezTo>
                <a:cubicBezTo>
                  <a:pt x="421" y="1711"/>
                  <a:pt x="423" y="1712"/>
                  <a:pt x="421" y="1714"/>
                </a:cubicBezTo>
                <a:cubicBezTo>
                  <a:pt x="421" y="1715"/>
                  <a:pt x="421" y="1714"/>
                  <a:pt x="421" y="1715"/>
                </a:cubicBezTo>
                <a:cubicBezTo>
                  <a:pt x="420" y="1712"/>
                  <a:pt x="419" y="1707"/>
                  <a:pt x="420" y="1705"/>
                </a:cubicBezTo>
                <a:cubicBezTo>
                  <a:pt x="420" y="1703"/>
                  <a:pt x="421" y="1697"/>
                  <a:pt x="420" y="1696"/>
                </a:cubicBezTo>
                <a:cubicBezTo>
                  <a:pt x="420" y="1695"/>
                  <a:pt x="420" y="1695"/>
                  <a:pt x="420" y="1695"/>
                </a:cubicBezTo>
                <a:cubicBezTo>
                  <a:pt x="419" y="1695"/>
                  <a:pt x="419" y="1695"/>
                  <a:pt x="419" y="1695"/>
                </a:cubicBezTo>
                <a:cubicBezTo>
                  <a:pt x="417" y="1703"/>
                  <a:pt x="417" y="1719"/>
                  <a:pt x="420" y="1727"/>
                </a:cubicBezTo>
                <a:cubicBezTo>
                  <a:pt x="420" y="1730"/>
                  <a:pt x="420" y="1733"/>
                  <a:pt x="420" y="1736"/>
                </a:cubicBezTo>
                <a:cubicBezTo>
                  <a:pt x="420" y="1736"/>
                  <a:pt x="421" y="1737"/>
                  <a:pt x="421" y="1737"/>
                </a:cubicBezTo>
                <a:cubicBezTo>
                  <a:pt x="421" y="1737"/>
                  <a:pt x="421" y="1738"/>
                  <a:pt x="421" y="1739"/>
                </a:cubicBezTo>
                <a:cubicBezTo>
                  <a:pt x="421" y="1739"/>
                  <a:pt x="422" y="1739"/>
                  <a:pt x="422" y="1740"/>
                </a:cubicBezTo>
                <a:cubicBezTo>
                  <a:pt x="422" y="1740"/>
                  <a:pt x="421" y="1741"/>
                  <a:pt x="422" y="1742"/>
                </a:cubicBezTo>
                <a:cubicBezTo>
                  <a:pt x="422" y="1742"/>
                  <a:pt x="423" y="1743"/>
                  <a:pt x="423" y="1743"/>
                </a:cubicBezTo>
                <a:cubicBezTo>
                  <a:pt x="424" y="1745"/>
                  <a:pt x="424" y="1746"/>
                  <a:pt x="425" y="1747"/>
                </a:cubicBezTo>
                <a:cubicBezTo>
                  <a:pt x="425" y="1749"/>
                  <a:pt x="425" y="1750"/>
                  <a:pt x="425" y="1751"/>
                </a:cubicBezTo>
                <a:cubicBezTo>
                  <a:pt x="427" y="1753"/>
                  <a:pt x="427" y="1756"/>
                  <a:pt x="429" y="1758"/>
                </a:cubicBezTo>
                <a:cubicBezTo>
                  <a:pt x="430" y="1758"/>
                  <a:pt x="431" y="1758"/>
                  <a:pt x="431" y="1758"/>
                </a:cubicBezTo>
                <a:cubicBezTo>
                  <a:pt x="433" y="1759"/>
                  <a:pt x="434" y="1762"/>
                  <a:pt x="436" y="1763"/>
                </a:cubicBezTo>
                <a:cubicBezTo>
                  <a:pt x="437" y="1764"/>
                  <a:pt x="438" y="1764"/>
                  <a:pt x="439" y="1764"/>
                </a:cubicBezTo>
                <a:cubicBezTo>
                  <a:pt x="440" y="1765"/>
                  <a:pt x="441" y="1766"/>
                  <a:pt x="442" y="1767"/>
                </a:cubicBezTo>
                <a:cubicBezTo>
                  <a:pt x="443" y="1767"/>
                  <a:pt x="444" y="1767"/>
                  <a:pt x="445" y="1768"/>
                </a:cubicBezTo>
                <a:cubicBezTo>
                  <a:pt x="445" y="1768"/>
                  <a:pt x="446" y="1770"/>
                  <a:pt x="446" y="1770"/>
                </a:cubicBezTo>
                <a:cubicBezTo>
                  <a:pt x="447" y="1770"/>
                  <a:pt x="449" y="1772"/>
                  <a:pt x="449" y="1772"/>
                </a:cubicBezTo>
                <a:cubicBezTo>
                  <a:pt x="449" y="1772"/>
                  <a:pt x="450" y="1771"/>
                  <a:pt x="451" y="1771"/>
                </a:cubicBezTo>
                <a:cubicBezTo>
                  <a:pt x="451" y="1772"/>
                  <a:pt x="451" y="1772"/>
                  <a:pt x="451" y="1772"/>
                </a:cubicBezTo>
                <a:cubicBezTo>
                  <a:pt x="453" y="1773"/>
                  <a:pt x="456" y="1774"/>
                  <a:pt x="458" y="1775"/>
                </a:cubicBezTo>
                <a:cubicBezTo>
                  <a:pt x="459" y="1775"/>
                  <a:pt x="459" y="1774"/>
                  <a:pt x="461" y="1773"/>
                </a:cubicBezTo>
                <a:cubicBezTo>
                  <a:pt x="461" y="1775"/>
                  <a:pt x="461" y="1775"/>
                  <a:pt x="461" y="1775"/>
                </a:cubicBezTo>
                <a:cubicBezTo>
                  <a:pt x="461" y="1775"/>
                  <a:pt x="461" y="1775"/>
                  <a:pt x="461" y="1775"/>
                </a:cubicBezTo>
                <a:cubicBezTo>
                  <a:pt x="461" y="1775"/>
                  <a:pt x="461" y="1775"/>
                  <a:pt x="461" y="1775"/>
                </a:cubicBezTo>
                <a:cubicBezTo>
                  <a:pt x="463" y="1775"/>
                  <a:pt x="465" y="1774"/>
                  <a:pt x="466" y="1773"/>
                </a:cubicBezTo>
                <a:cubicBezTo>
                  <a:pt x="467" y="1774"/>
                  <a:pt x="466" y="1773"/>
                  <a:pt x="466" y="1775"/>
                </a:cubicBezTo>
                <a:cubicBezTo>
                  <a:pt x="467" y="1775"/>
                  <a:pt x="467" y="1775"/>
                  <a:pt x="467" y="1775"/>
                </a:cubicBezTo>
                <a:cubicBezTo>
                  <a:pt x="467" y="1775"/>
                  <a:pt x="467" y="1775"/>
                  <a:pt x="467" y="1775"/>
                </a:cubicBezTo>
                <a:cubicBezTo>
                  <a:pt x="469" y="1775"/>
                  <a:pt x="473" y="1774"/>
                  <a:pt x="475" y="1774"/>
                </a:cubicBezTo>
                <a:cubicBezTo>
                  <a:pt x="475" y="1773"/>
                  <a:pt x="475" y="1773"/>
                  <a:pt x="475" y="1773"/>
                </a:cubicBezTo>
                <a:cubicBezTo>
                  <a:pt x="476" y="1773"/>
                  <a:pt x="476" y="1773"/>
                  <a:pt x="476" y="1773"/>
                </a:cubicBezTo>
                <a:cubicBezTo>
                  <a:pt x="475" y="1773"/>
                  <a:pt x="475" y="1773"/>
                  <a:pt x="475" y="1773"/>
                </a:cubicBezTo>
                <a:cubicBezTo>
                  <a:pt x="473" y="1773"/>
                  <a:pt x="470" y="1773"/>
                  <a:pt x="469" y="1773"/>
                </a:cubicBezTo>
                <a:cubicBezTo>
                  <a:pt x="469" y="1773"/>
                  <a:pt x="469" y="1773"/>
                  <a:pt x="469" y="1773"/>
                </a:cubicBezTo>
                <a:cubicBezTo>
                  <a:pt x="469" y="1773"/>
                  <a:pt x="469" y="1773"/>
                  <a:pt x="469" y="1773"/>
                </a:cubicBezTo>
                <a:cubicBezTo>
                  <a:pt x="469" y="1773"/>
                  <a:pt x="469" y="1773"/>
                  <a:pt x="469" y="1773"/>
                </a:cubicBezTo>
                <a:cubicBezTo>
                  <a:pt x="470" y="1771"/>
                  <a:pt x="473" y="1772"/>
                  <a:pt x="476" y="1771"/>
                </a:cubicBezTo>
                <a:cubicBezTo>
                  <a:pt x="477" y="1770"/>
                  <a:pt x="483" y="1766"/>
                  <a:pt x="484" y="1764"/>
                </a:cubicBezTo>
                <a:cubicBezTo>
                  <a:pt x="484" y="1763"/>
                  <a:pt x="485" y="1761"/>
                  <a:pt x="485" y="1759"/>
                </a:cubicBezTo>
                <a:cubicBezTo>
                  <a:pt x="486" y="1760"/>
                  <a:pt x="486" y="1760"/>
                  <a:pt x="486" y="1760"/>
                </a:cubicBezTo>
                <a:cubicBezTo>
                  <a:pt x="486" y="1760"/>
                  <a:pt x="486" y="1760"/>
                  <a:pt x="486" y="1760"/>
                </a:cubicBezTo>
                <a:cubicBezTo>
                  <a:pt x="486" y="1759"/>
                  <a:pt x="486" y="1759"/>
                  <a:pt x="486" y="1759"/>
                </a:cubicBezTo>
                <a:cubicBezTo>
                  <a:pt x="485" y="1759"/>
                  <a:pt x="485" y="1759"/>
                  <a:pt x="485" y="1759"/>
                </a:cubicBezTo>
                <a:cubicBezTo>
                  <a:pt x="485" y="1759"/>
                  <a:pt x="485" y="1759"/>
                  <a:pt x="485" y="1759"/>
                </a:cubicBezTo>
                <a:cubicBezTo>
                  <a:pt x="485" y="1759"/>
                  <a:pt x="485" y="1759"/>
                  <a:pt x="485" y="1759"/>
                </a:cubicBezTo>
                <a:cubicBezTo>
                  <a:pt x="486" y="1756"/>
                  <a:pt x="485" y="1758"/>
                  <a:pt x="485" y="1756"/>
                </a:cubicBezTo>
                <a:cubicBezTo>
                  <a:pt x="485" y="1755"/>
                  <a:pt x="486" y="1753"/>
                  <a:pt x="487" y="1752"/>
                </a:cubicBezTo>
                <a:cubicBezTo>
                  <a:pt x="485" y="1751"/>
                  <a:pt x="484" y="1749"/>
                  <a:pt x="483" y="1748"/>
                </a:cubicBezTo>
                <a:cubicBezTo>
                  <a:pt x="481" y="1746"/>
                  <a:pt x="479" y="1747"/>
                  <a:pt x="477" y="1745"/>
                </a:cubicBezTo>
                <a:cubicBezTo>
                  <a:pt x="475" y="1745"/>
                  <a:pt x="474" y="1746"/>
                  <a:pt x="473" y="1746"/>
                </a:cubicBezTo>
                <a:cubicBezTo>
                  <a:pt x="472" y="1747"/>
                  <a:pt x="470" y="1749"/>
                  <a:pt x="470" y="1751"/>
                </a:cubicBezTo>
                <a:cubicBezTo>
                  <a:pt x="467" y="1751"/>
                  <a:pt x="464" y="1751"/>
                  <a:pt x="461" y="1750"/>
                </a:cubicBezTo>
                <a:cubicBezTo>
                  <a:pt x="460" y="1749"/>
                  <a:pt x="458" y="1749"/>
                  <a:pt x="456" y="1749"/>
                </a:cubicBezTo>
                <a:cubicBezTo>
                  <a:pt x="444" y="1742"/>
                  <a:pt x="442" y="1734"/>
                  <a:pt x="440" y="1719"/>
                </a:cubicBezTo>
                <a:cubicBezTo>
                  <a:pt x="439" y="1715"/>
                  <a:pt x="438" y="1709"/>
                  <a:pt x="440" y="1705"/>
                </a:cubicBezTo>
                <a:cubicBezTo>
                  <a:pt x="440" y="1704"/>
                  <a:pt x="439" y="1702"/>
                  <a:pt x="439" y="1702"/>
                </a:cubicBezTo>
                <a:cubicBezTo>
                  <a:pt x="439" y="1700"/>
                  <a:pt x="440" y="1697"/>
                  <a:pt x="440" y="1696"/>
                </a:cubicBezTo>
                <a:cubicBezTo>
                  <a:pt x="440" y="1695"/>
                  <a:pt x="440" y="1693"/>
                  <a:pt x="440" y="1692"/>
                </a:cubicBezTo>
                <a:cubicBezTo>
                  <a:pt x="440" y="1691"/>
                  <a:pt x="440" y="1689"/>
                  <a:pt x="441" y="1688"/>
                </a:cubicBezTo>
                <a:cubicBezTo>
                  <a:pt x="440" y="1687"/>
                  <a:pt x="440" y="1686"/>
                  <a:pt x="440" y="1686"/>
                </a:cubicBezTo>
                <a:cubicBezTo>
                  <a:pt x="441" y="1684"/>
                  <a:pt x="443" y="1682"/>
                  <a:pt x="443" y="1680"/>
                </a:cubicBezTo>
                <a:cubicBezTo>
                  <a:pt x="445" y="1675"/>
                  <a:pt x="444" y="1672"/>
                  <a:pt x="447" y="1669"/>
                </a:cubicBezTo>
                <a:cubicBezTo>
                  <a:pt x="448" y="1668"/>
                  <a:pt x="447" y="1668"/>
                  <a:pt x="448" y="1669"/>
                </a:cubicBezTo>
                <a:cubicBezTo>
                  <a:pt x="448" y="1667"/>
                  <a:pt x="448" y="1665"/>
                  <a:pt x="449" y="1664"/>
                </a:cubicBezTo>
                <a:cubicBezTo>
                  <a:pt x="450" y="1664"/>
                  <a:pt x="452" y="1665"/>
                  <a:pt x="453" y="1664"/>
                </a:cubicBezTo>
                <a:cubicBezTo>
                  <a:pt x="454" y="1663"/>
                  <a:pt x="453" y="1661"/>
                  <a:pt x="454" y="1660"/>
                </a:cubicBezTo>
                <a:cubicBezTo>
                  <a:pt x="455" y="1659"/>
                  <a:pt x="456" y="1661"/>
                  <a:pt x="456" y="1656"/>
                </a:cubicBezTo>
                <a:cubicBezTo>
                  <a:pt x="457" y="1656"/>
                  <a:pt x="457" y="1656"/>
                  <a:pt x="458" y="1656"/>
                </a:cubicBezTo>
                <a:cubicBezTo>
                  <a:pt x="457" y="1655"/>
                  <a:pt x="457" y="1656"/>
                  <a:pt x="457" y="1655"/>
                </a:cubicBezTo>
                <a:cubicBezTo>
                  <a:pt x="456" y="1655"/>
                  <a:pt x="457" y="1655"/>
                  <a:pt x="456" y="1656"/>
                </a:cubicBezTo>
                <a:cubicBezTo>
                  <a:pt x="456" y="1656"/>
                  <a:pt x="456" y="1656"/>
                  <a:pt x="456" y="1656"/>
                </a:cubicBezTo>
                <a:cubicBezTo>
                  <a:pt x="456" y="1655"/>
                  <a:pt x="457" y="1654"/>
                  <a:pt x="458" y="1653"/>
                </a:cubicBezTo>
                <a:cubicBezTo>
                  <a:pt x="458" y="1652"/>
                  <a:pt x="458" y="1651"/>
                  <a:pt x="457" y="1651"/>
                </a:cubicBezTo>
                <a:cubicBezTo>
                  <a:pt x="457" y="1649"/>
                  <a:pt x="458" y="1649"/>
                  <a:pt x="458" y="1648"/>
                </a:cubicBezTo>
                <a:cubicBezTo>
                  <a:pt x="459" y="1648"/>
                  <a:pt x="460" y="1648"/>
                  <a:pt x="460" y="1647"/>
                </a:cubicBezTo>
                <a:cubicBezTo>
                  <a:pt x="461" y="1647"/>
                  <a:pt x="460" y="1646"/>
                  <a:pt x="461" y="1645"/>
                </a:cubicBezTo>
                <a:cubicBezTo>
                  <a:pt x="461" y="1644"/>
                  <a:pt x="461" y="1643"/>
                  <a:pt x="460" y="1642"/>
                </a:cubicBezTo>
                <a:cubicBezTo>
                  <a:pt x="460" y="1640"/>
                  <a:pt x="461" y="1640"/>
                  <a:pt x="461" y="1639"/>
                </a:cubicBezTo>
                <a:cubicBezTo>
                  <a:pt x="462" y="1637"/>
                  <a:pt x="462" y="1636"/>
                  <a:pt x="463" y="1634"/>
                </a:cubicBezTo>
                <a:cubicBezTo>
                  <a:pt x="463" y="1634"/>
                  <a:pt x="464" y="1634"/>
                  <a:pt x="464" y="1633"/>
                </a:cubicBezTo>
                <a:cubicBezTo>
                  <a:pt x="465" y="1631"/>
                  <a:pt x="465" y="1627"/>
                  <a:pt x="466" y="1626"/>
                </a:cubicBezTo>
                <a:cubicBezTo>
                  <a:pt x="466" y="1626"/>
                  <a:pt x="466" y="1626"/>
                  <a:pt x="466" y="1626"/>
                </a:cubicBezTo>
                <a:cubicBezTo>
                  <a:pt x="465" y="1625"/>
                  <a:pt x="465" y="1625"/>
                  <a:pt x="464" y="1626"/>
                </a:cubicBezTo>
                <a:cubicBezTo>
                  <a:pt x="464" y="1624"/>
                  <a:pt x="464" y="1624"/>
                  <a:pt x="464" y="1624"/>
                </a:cubicBezTo>
                <a:cubicBezTo>
                  <a:pt x="466" y="1624"/>
                  <a:pt x="466" y="1624"/>
                  <a:pt x="467" y="1624"/>
                </a:cubicBezTo>
                <a:cubicBezTo>
                  <a:pt x="467" y="1623"/>
                  <a:pt x="467" y="1620"/>
                  <a:pt x="468" y="1619"/>
                </a:cubicBezTo>
                <a:cubicBezTo>
                  <a:pt x="468" y="1618"/>
                  <a:pt x="468" y="1618"/>
                  <a:pt x="467" y="1617"/>
                </a:cubicBezTo>
                <a:cubicBezTo>
                  <a:pt x="467" y="1616"/>
                  <a:pt x="469" y="1617"/>
                  <a:pt x="471" y="1617"/>
                </a:cubicBezTo>
                <a:cubicBezTo>
                  <a:pt x="470" y="1616"/>
                  <a:pt x="470" y="1615"/>
                  <a:pt x="469" y="1615"/>
                </a:cubicBezTo>
                <a:cubicBezTo>
                  <a:pt x="469" y="1612"/>
                  <a:pt x="470" y="1613"/>
                  <a:pt x="470" y="1610"/>
                </a:cubicBezTo>
                <a:cubicBezTo>
                  <a:pt x="471" y="1610"/>
                  <a:pt x="471" y="1610"/>
                  <a:pt x="471" y="1611"/>
                </a:cubicBezTo>
                <a:cubicBezTo>
                  <a:pt x="473" y="1610"/>
                  <a:pt x="473" y="1610"/>
                  <a:pt x="474" y="1609"/>
                </a:cubicBezTo>
                <a:cubicBezTo>
                  <a:pt x="474" y="1607"/>
                  <a:pt x="474" y="1607"/>
                  <a:pt x="474" y="1607"/>
                </a:cubicBezTo>
                <a:cubicBezTo>
                  <a:pt x="474" y="1608"/>
                  <a:pt x="473" y="1608"/>
                  <a:pt x="472" y="1608"/>
                </a:cubicBezTo>
                <a:cubicBezTo>
                  <a:pt x="472" y="1608"/>
                  <a:pt x="472" y="1608"/>
                  <a:pt x="472" y="1608"/>
                </a:cubicBezTo>
                <a:cubicBezTo>
                  <a:pt x="472" y="1608"/>
                  <a:pt x="472" y="1608"/>
                  <a:pt x="472" y="1608"/>
                </a:cubicBezTo>
                <a:cubicBezTo>
                  <a:pt x="472" y="1604"/>
                  <a:pt x="475" y="1603"/>
                  <a:pt x="477" y="1601"/>
                </a:cubicBezTo>
                <a:cubicBezTo>
                  <a:pt x="477" y="1601"/>
                  <a:pt x="476" y="1600"/>
                  <a:pt x="476" y="1599"/>
                </a:cubicBezTo>
                <a:cubicBezTo>
                  <a:pt x="477" y="1598"/>
                  <a:pt x="478" y="1596"/>
                  <a:pt x="479" y="1595"/>
                </a:cubicBezTo>
                <a:cubicBezTo>
                  <a:pt x="479" y="1595"/>
                  <a:pt x="479" y="1594"/>
                  <a:pt x="479" y="1594"/>
                </a:cubicBezTo>
                <a:cubicBezTo>
                  <a:pt x="478" y="1594"/>
                  <a:pt x="478" y="1594"/>
                  <a:pt x="478" y="1594"/>
                </a:cubicBezTo>
                <a:cubicBezTo>
                  <a:pt x="478" y="1595"/>
                  <a:pt x="478" y="1595"/>
                  <a:pt x="477" y="1596"/>
                </a:cubicBezTo>
                <a:cubicBezTo>
                  <a:pt x="476" y="1596"/>
                  <a:pt x="476" y="1596"/>
                  <a:pt x="476" y="1596"/>
                </a:cubicBezTo>
                <a:cubicBezTo>
                  <a:pt x="476" y="1594"/>
                  <a:pt x="477" y="1590"/>
                  <a:pt x="478" y="1590"/>
                </a:cubicBezTo>
                <a:cubicBezTo>
                  <a:pt x="478" y="1589"/>
                  <a:pt x="479" y="1590"/>
                  <a:pt x="480" y="1591"/>
                </a:cubicBezTo>
                <a:cubicBezTo>
                  <a:pt x="480" y="1591"/>
                  <a:pt x="480" y="1591"/>
                  <a:pt x="481" y="1590"/>
                </a:cubicBezTo>
                <a:cubicBezTo>
                  <a:pt x="482" y="1590"/>
                  <a:pt x="482" y="1589"/>
                  <a:pt x="482" y="1587"/>
                </a:cubicBezTo>
                <a:cubicBezTo>
                  <a:pt x="483" y="1588"/>
                  <a:pt x="483" y="1588"/>
                  <a:pt x="483" y="1588"/>
                </a:cubicBezTo>
                <a:cubicBezTo>
                  <a:pt x="484" y="1588"/>
                  <a:pt x="483" y="1590"/>
                  <a:pt x="484" y="1591"/>
                </a:cubicBezTo>
                <a:cubicBezTo>
                  <a:pt x="484" y="1592"/>
                  <a:pt x="484" y="1592"/>
                  <a:pt x="484" y="1592"/>
                </a:cubicBezTo>
                <a:cubicBezTo>
                  <a:pt x="484" y="1592"/>
                  <a:pt x="484" y="1592"/>
                  <a:pt x="484" y="1592"/>
                </a:cubicBezTo>
                <a:cubicBezTo>
                  <a:pt x="484" y="1591"/>
                  <a:pt x="484" y="1591"/>
                  <a:pt x="485" y="1590"/>
                </a:cubicBezTo>
                <a:cubicBezTo>
                  <a:pt x="486" y="1590"/>
                  <a:pt x="486" y="1590"/>
                  <a:pt x="486" y="1590"/>
                </a:cubicBezTo>
                <a:cubicBezTo>
                  <a:pt x="486" y="1590"/>
                  <a:pt x="486" y="1590"/>
                  <a:pt x="486" y="1590"/>
                </a:cubicBezTo>
                <a:cubicBezTo>
                  <a:pt x="486" y="1590"/>
                  <a:pt x="486" y="1590"/>
                  <a:pt x="486" y="1590"/>
                </a:cubicBezTo>
                <a:cubicBezTo>
                  <a:pt x="486" y="1588"/>
                  <a:pt x="484" y="1583"/>
                  <a:pt x="483" y="1582"/>
                </a:cubicBezTo>
                <a:cubicBezTo>
                  <a:pt x="483" y="1582"/>
                  <a:pt x="483" y="1582"/>
                  <a:pt x="483" y="1582"/>
                </a:cubicBezTo>
                <a:cubicBezTo>
                  <a:pt x="485" y="1582"/>
                  <a:pt x="486" y="1583"/>
                  <a:pt x="487" y="1584"/>
                </a:cubicBezTo>
                <a:cubicBezTo>
                  <a:pt x="488" y="1586"/>
                  <a:pt x="489" y="1591"/>
                  <a:pt x="487" y="1593"/>
                </a:cubicBezTo>
                <a:cubicBezTo>
                  <a:pt x="488" y="1594"/>
                  <a:pt x="489" y="1594"/>
                  <a:pt x="490" y="1595"/>
                </a:cubicBezTo>
                <a:cubicBezTo>
                  <a:pt x="491" y="1595"/>
                  <a:pt x="493" y="1596"/>
                  <a:pt x="495" y="1596"/>
                </a:cubicBezTo>
                <a:cubicBezTo>
                  <a:pt x="495" y="1598"/>
                  <a:pt x="495" y="1597"/>
                  <a:pt x="494" y="1598"/>
                </a:cubicBezTo>
                <a:cubicBezTo>
                  <a:pt x="494" y="1599"/>
                  <a:pt x="494" y="1599"/>
                  <a:pt x="494" y="1599"/>
                </a:cubicBezTo>
                <a:cubicBezTo>
                  <a:pt x="495" y="1600"/>
                  <a:pt x="496" y="1600"/>
                  <a:pt x="496" y="1599"/>
                </a:cubicBezTo>
                <a:cubicBezTo>
                  <a:pt x="497" y="1600"/>
                  <a:pt x="497" y="1600"/>
                  <a:pt x="497" y="1602"/>
                </a:cubicBezTo>
                <a:cubicBezTo>
                  <a:pt x="498" y="1602"/>
                  <a:pt x="498" y="1601"/>
                  <a:pt x="498" y="1601"/>
                </a:cubicBezTo>
                <a:cubicBezTo>
                  <a:pt x="498" y="1601"/>
                  <a:pt x="498" y="1601"/>
                  <a:pt x="498" y="1601"/>
                </a:cubicBezTo>
                <a:cubicBezTo>
                  <a:pt x="499" y="1601"/>
                  <a:pt x="499" y="1601"/>
                  <a:pt x="499" y="1601"/>
                </a:cubicBezTo>
                <a:cubicBezTo>
                  <a:pt x="499" y="1603"/>
                  <a:pt x="498" y="1603"/>
                  <a:pt x="498" y="1604"/>
                </a:cubicBezTo>
                <a:cubicBezTo>
                  <a:pt x="493" y="1603"/>
                  <a:pt x="498" y="1600"/>
                  <a:pt x="491" y="1600"/>
                </a:cubicBezTo>
                <a:cubicBezTo>
                  <a:pt x="491" y="1601"/>
                  <a:pt x="492" y="1602"/>
                  <a:pt x="492" y="1603"/>
                </a:cubicBezTo>
                <a:cubicBezTo>
                  <a:pt x="492" y="1604"/>
                  <a:pt x="492" y="1604"/>
                  <a:pt x="493" y="1605"/>
                </a:cubicBezTo>
                <a:cubicBezTo>
                  <a:pt x="494" y="1605"/>
                  <a:pt x="494" y="1605"/>
                  <a:pt x="495" y="1604"/>
                </a:cubicBezTo>
                <a:cubicBezTo>
                  <a:pt x="496" y="1607"/>
                  <a:pt x="503" y="1610"/>
                  <a:pt x="507" y="1609"/>
                </a:cubicBezTo>
                <a:cubicBezTo>
                  <a:pt x="507" y="1609"/>
                  <a:pt x="511" y="1607"/>
                  <a:pt x="512" y="1607"/>
                </a:cubicBezTo>
                <a:cubicBezTo>
                  <a:pt x="512" y="1606"/>
                  <a:pt x="511" y="1605"/>
                  <a:pt x="510" y="1604"/>
                </a:cubicBezTo>
                <a:cubicBezTo>
                  <a:pt x="511" y="1603"/>
                  <a:pt x="512" y="1603"/>
                  <a:pt x="513" y="1602"/>
                </a:cubicBezTo>
                <a:cubicBezTo>
                  <a:pt x="513" y="1602"/>
                  <a:pt x="513" y="1602"/>
                  <a:pt x="513" y="1602"/>
                </a:cubicBezTo>
                <a:cubicBezTo>
                  <a:pt x="513" y="1605"/>
                  <a:pt x="513" y="1605"/>
                  <a:pt x="513" y="1605"/>
                </a:cubicBezTo>
                <a:cubicBezTo>
                  <a:pt x="515" y="1604"/>
                  <a:pt x="516" y="1604"/>
                  <a:pt x="516" y="1603"/>
                </a:cubicBezTo>
                <a:cubicBezTo>
                  <a:pt x="517" y="1603"/>
                  <a:pt x="517" y="1603"/>
                  <a:pt x="518" y="1603"/>
                </a:cubicBezTo>
                <a:cubicBezTo>
                  <a:pt x="519" y="1603"/>
                  <a:pt x="519" y="1604"/>
                  <a:pt x="519" y="1605"/>
                </a:cubicBezTo>
                <a:cubicBezTo>
                  <a:pt x="519" y="1605"/>
                  <a:pt x="527" y="1604"/>
                  <a:pt x="528" y="1604"/>
                </a:cubicBezTo>
                <a:cubicBezTo>
                  <a:pt x="530" y="1603"/>
                  <a:pt x="534" y="1599"/>
                  <a:pt x="535" y="1598"/>
                </a:cubicBezTo>
                <a:cubicBezTo>
                  <a:pt x="536" y="1598"/>
                  <a:pt x="536" y="1598"/>
                  <a:pt x="536" y="1598"/>
                </a:cubicBezTo>
                <a:cubicBezTo>
                  <a:pt x="536" y="1597"/>
                  <a:pt x="536" y="1597"/>
                  <a:pt x="536" y="1596"/>
                </a:cubicBezTo>
                <a:cubicBezTo>
                  <a:pt x="536" y="1595"/>
                  <a:pt x="536" y="1594"/>
                  <a:pt x="537" y="1594"/>
                </a:cubicBezTo>
                <a:cubicBezTo>
                  <a:pt x="537" y="1593"/>
                  <a:pt x="537" y="1593"/>
                  <a:pt x="537" y="1593"/>
                </a:cubicBezTo>
                <a:cubicBezTo>
                  <a:pt x="538" y="1594"/>
                  <a:pt x="539" y="1595"/>
                  <a:pt x="539" y="1595"/>
                </a:cubicBezTo>
                <a:cubicBezTo>
                  <a:pt x="540" y="1596"/>
                  <a:pt x="539" y="1596"/>
                  <a:pt x="540" y="1596"/>
                </a:cubicBezTo>
                <a:cubicBezTo>
                  <a:pt x="540" y="1595"/>
                  <a:pt x="540" y="1595"/>
                  <a:pt x="541" y="1595"/>
                </a:cubicBezTo>
                <a:cubicBezTo>
                  <a:pt x="541" y="1594"/>
                  <a:pt x="541" y="1594"/>
                  <a:pt x="541" y="1594"/>
                </a:cubicBezTo>
                <a:cubicBezTo>
                  <a:pt x="540" y="1594"/>
                  <a:pt x="540" y="1594"/>
                  <a:pt x="540" y="1595"/>
                </a:cubicBezTo>
                <a:cubicBezTo>
                  <a:pt x="539" y="1595"/>
                  <a:pt x="539" y="1595"/>
                  <a:pt x="539" y="1595"/>
                </a:cubicBezTo>
                <a:cubicBezTo>
                  <a:pt x="539" y="1592"/>
                  <a:pt x="540" y="1590"/>
                  <a:pt x="542" y="1591"/>
                </a:cubicBezTo>
                <a:cubicBezTo>
                  <a:pt x="543" y="1591"/>
                  <a:pt x="543" y="1591"/>
                  <a:pt x="543" y="1591"/>
                </a:cubicBezTo>
                <a:cubicBezTo>
                  <a:pt x="542" y="1593"/>
                  <a:pt x="543" y="1592"/>
                  <a:pt x="542" y="1593"/>
                </a:cubicBezTo>
                <a:cubicBezTo>
                  <a:pt x="542" y="1594"/>
                  <a:pt x="542" y="1594"/>
                  <a:pt x="542" y="1594"/>
                </a:cubicBezTo>
                <a:cubicBezTo>
                  <a:pt x="543" y="1593"/>
                  <a:pt x="543" y="1593"/>
                  <a:pt x="544" y="1593"/>
                </a:cubicBezTo>
                <a:cubicBezTo>
                  <a:pt x="544" y="1592"/>
                  <a:pt x="544" y="1593"/>
                  <a:pt x="544" y="1592"/>
                </a:cubicBezTo>
                <a:cubicBezTo>
                  <a:pt x="547" y="1591"/>
                  <a:pt x="547" y="1590"/>
                  <a:pt x="549" y="1590"/>
                </a:cubicBezTo>
                <a:cubicBezTo>
                  <a:pt x="550" y="1589"/>
                  <a:pt x="550" y="1588"/>
                  <a:pt x="550" y="1587"/>
                </a:cubicBezTo>
                <a:cubicBezTo>
                  <a:pt x="551" y="1587"/>
                  <a:pt x="551" y="1587"/>
                  <a:pt x="551" y="1587"/>
                </a:cubicBezTo>
                <a:cubicBezTo>
                  <a:pt x="551" y="1587"/>
                  <a:pt x="551" y="1587"/>
                  <a:pt x="551" y="1587"/>
                </a:cubicBezTo>
                <a:cubicBezTo>
                  <a:pt x="552" y="1587"/>
                  <a:pt x="551" y="1586"/>
                  <a:pt x="552" y="1585"/>
                </a:cubicBezTo>
                <a:cubicBezTo>
                  <a:pt x="554" y="1585"/>
                  <a:pt x="554" y="1586"/>
                  <a:pt x="556" y="1586"/>
                </a:cubicBezTo>
                <a:cubicBezTo>
                  <a:pt x="557" y="1585"/>
                  <a:pt x="558" y="1584"/>
                  <a:pt x="559" y="1584"/>
                </a:cubicBezTo>
                <a:cubicBezTo>
                  <a:pt x="559" y="1584"/>
                  <a:pt x="560" y="1585"/>
                  <a:pt x="561" y="1585"/>
                </a:cubicBezTo>
                <a:cubicBezTo>
                  <a:pt x="562" y="1584"/>
                  <a:pt x="561" y="1584"/>
                  <a:pt x="563" y="1584"/>
                </a:cubicBezTo>
                <a:cubicBezTo>
                  <a:pt x="563" y="1582"/>
                  <a:pt x="563" y="1581"/>
                  <a:pt x="561" y="1581"/>
                </a:cubicBezTo>
                <a:cubicBezTo>
                  <a:pt x="562" y="1579"/>
                  <a:pt x="564" y="1579"/>
                  <a:pt x="565" y="1578"/>
                </a:cubicBezTo>
                <a:cubicBezTo>
                  <a:pt x="566" y="1578"/>
                  <a:pt x="569" y="1574"/>
                  <a:pt x="567" y="1573"/>
                </a:cubicBezTo>
                <a:cubicBezTo>
                  <a:pt x="567" y="1571"/>
                  <a:pt x="567" y="1571"/>
                  <a:pt x="569" y="1571"/>
                </a:cubicBezTo>
                <a:cubicBezTo>
                  <a:pt x="569" y="1569"/>
                  <a:pt x="569" y="1568"/>
                  <a:pt x="570" y="1567"/>
                </a:cubicBezTo>
                <a:cubicBezTo>
                  <a:pt x="569" y="1567"/>
                  <a:pt x="568" y="1567"/>
                  <a:pt x="567" y="1568"/>
                </a:cubicBezTo>
                <a:cubicBezTo>
                  <a:pt x="567" y="1568"/>
                  <a:pt x="567" y="1568"/>
                  <a:pt x="567" y="1568"/>
                </a:cubicBezTo>
                <a:cubicBezTo>
                  <a:pt x="567" y="1564"/>
                  <a:pt x="569" y="1566"/>
                  <a:pt x="570" y="1565"/>
                </a:cubicBezTo>
                <a:cubicBezTo>
                  <a:pt x="571" y="1564"/>
                  <a:pt x="570" y="1562"/>
                  <a:pt x="574" y="1563"/>
                </a:cubicBezTo>
                <a:cubicBezTo>
                  <a:pt x="574" y="1562"/>
                  <a:pt x="576" y="1555"/>
                  <a:pt x="575" y="1552"/>
                </a:cubicBezTo>
                <a:cubicBezTo>
                  <a:pt x="574" y="1552"/>
                  <a:pt x="573" y="1551"/>
                  <a:pt x="573" y="1551"/>
                </a:cubicBezTo>
                <a:cubicBezTo>
                  <a:pt x="573" y="1551"/>
                  <a:pt x="573" y="1548"/>
                  <a:pt x="573" y="1548"/>
                </a:cubicBezTo>
                <a:cubicBezTo>
                  <a:pt x="572" y="1548"/>
                  <a:pt x="572" y="1548"/>
                  <a:pt x="571" y="1547"/>
                </a:cubicBezTo>
                <a:cubicBezTo>
                  <a:pt x="572" y="1546"/>
                  <a:pt x="571" y="1546"/>
                  <a:pt x="572" y="1545"/>
                </a:cubicBezTo>
                <a:cubicBezTo>
                  <a:pt x="572" y="1542"/>
                  <a:pt x="571" y="1542"/>
                  <a:pt x="570" y="1541"/>
                </a:cubicBezTo>
                <a:cubicBezTo>
                  <a:pt x="571" y="1538"/>
                  <a:pt x="570" y="1536"/>
                  <a:pt x="570" y="1532"/>
                </a:cubicBezTo>
                <a:cubicBezTo>
                  <a:pt x="569" y="1533"/>
                  <a:pt x="569" y="1533"/>
                  <a:pt x="569" y="1533"/>
                </a:cubicBezTo>
                <a:cubicBezTo>
                  <a:pt x="568" y="1533"/>
                  <a:pt x="568" y="1533"/>
                  <a:pt x="567" y="1533"/>
                </a:cubicBezTo>
                <a:cubicBezTo>
                  <a:pt x="568" y="1533"/>
                  <a:pt x="568" y="1533"/>
                  <a:pt x="569" y="1532"/>
                </a:cubicBezTo>
                <a:cubicBezTo>
                  <a:pt x="571" y="1528"/>
                  <a:pt x="568" y="1524"/>
                  <a:pt x="566" y="1520"/>
                </a:cubicBezTo>
                <a:cubicBezTo>
                  <a:pt x="565" y="1520"/>
                  <a:pt x="565" y="1520"/>
                  <a:pt x="565" y="1521"/>
                </a:cubicBezTo>
                <a:cubicBezTo>
                  <a:pt x="565" y="1521"/>
                  <a:pt x="565" y="1521"/>
                  <a:pt x="565" y="1521"/>
                </a:cubicBezTo>
                <a:cubicBezTo>
                  <a:pt x="565" y="1519"/>
                  <a:pt x="564" y="1519"/>
                  <a:pt x="564" y="1517"/>
                </a:cubicBezTo>
                <a:cubicBezTo>
                  <a:pt x="563" y="1517"/>
                  <a:pt x="563" y="1516"/>
                  <a:pt x="562" y="1515"/>
                </a:cubicBezTo>
                <a:cubicBezTo>
                  <a:pt x="562" y="1515"/>
                  <a:pt x="562" y="1515"/>
                  <a:pt x="562" y="1515"/>
                </a:cubicBezTo>
                <a:cubicBezTo>
                  <a:pt x="562" y="1517"/>
                  <a:pt x="564" y="1520"/>
                  <a:pt x="563" y="1522"/>
                </a:cubicBezTo>
                <a:cubicBezTo>
                  <a:pt x="563" y="1522"/>
                  <a:pt x="563" y="1522"/>
                  <a:pt x="563" y="1522"/>
                </a:cubicBezTo>
                <a:cubicBezTo>
                  <a:pt x="562" y="1522"/>
                  <a:pt x="562" y="1522"/>
                  <a:pt x="562" y="1522"/>
                </a:cubicBezTo>
                <a:cubicBezTo>
                  <a:pt x="562" y="1521"/>
                  <a:pt x="561" y="1520"/>
                  <a:pt x="561" y="1519"/>
                </a:cubicBezTo>
                <a:cubicBezTo>
                  <a:pt x="559" y="1519"/>
                  <a:pt x="559" y="1519"/>
                  <a:pt x="558" y="1520"/>
                </a:cubicBezTo>
                <a:cubicBezTo>
                  <a:pt x="558" y="1520"/>
                  <a:pt x="557" y="1519"/>
                  <a:pt x="557" y="1519"/>
                </a:cubicBezTo>
                <a:cubicBezTo>
                  <a:pt x="556" y="1519"/>
                  <a:pt x="556" y="1519"/>
                  <a:pt x="555" y="1519"/>
                </a:cubicBezTo>
                <a:cubicBezTo>
                  <a:pt x="555" y="1520"/>
                  <a:pt x="555" y="1520"/>
                  <a:pt x="555" y="1520"/>
                </a:cubicBezTo>
                <a:cubicBezTo>
                  <a:pt x="556" y="1520"/>
                  <a:pt x="556" y="1520"/>
                  <a:pt x="556" y="1520"/>
                </a:cubicBezTo>
                <a:cubicBezTo>
                  <a:pt x="557" y="1521"/>
                  <a:pt x="557" y="1520"/>
                  <a:pt x="557" y="1521"/>
                </a:cubicBezTo>
                <a:cubicBezTo>
                  <a:pt x="557" y="1523"/>
                  <a:pt x="554" y="1528"/>
                  <a:pt x="554" y="1529"/>
                </a:cubicBezTo>
                <a:cubicBezTo>
                  <a:pt x="554" y="1529"/>
                  <a:pt x="555" y="1530"/>
                  <a:pt x="555" y="1531"/>
                </a:cubicBezTo>
                <a:cubicBezTo>
                  <a:pt x="557" y="1535"/>
                  <a:pt x="557" y="1547"/>
                  <a:pt x="556" y="1550"/>
                </a:cubicBezTo>
                <a:cubicBezTo>
                  <a:pt x="556" y="1551"/>
                  <a:pt x="556" y="1552"/>
                  <a:pt x="556" y="1553"/>
                </a:cubicBezTo>
                <a:cubicBezTo>
                  <a:pt x="556" y="1555"/>
                  <a:pt x="553" y="1559"/>
                  <a:pt x="552" y="1561"/>
                </a:cubicBezTo>
                <a:cubicBezTo>
                  <a:pt x="551" y="1562"/>
                  <a:pt x="551" y="1563"/>
                  <a:pt x="551" y="1564"/>
                </a:cubicBezTo>
                <a:cubicBezTo>
                  <a:pt x="550" y="1566"/>
                  <a:pt x="547" y="1566"/>
                  <a:pt x="546" y="1568"/>
                </a:cubicBezTo>
                <a:cubicBezTo>
                  <a:pt x="546" y="1569"/>
                  <a:pt x="546" y="1570"/>
                  <a:pt x="545" y="1571"/>
                </a:cubicBezTo>
                <a:cubicBezTo>
                  <a:pt x="544" y="1571"/>
                  <a:pt x="544" y="1571"/>
                  <a:pt x="544" y="1571"/>
                </a:cubicBezTo>
                <a:cubicBezTo>
                  <a:pt x="543" y="1571"/>
                  <a:pt x="542" y="1572"/>
                  <a:pt x="541" y="1573"/>
                </a:cubicBezTo>
                <a:cubicBezTo>
                  <a:pt x="540" y="1573"/>
                  <a:pt x="540" y="1573"/>
                  <a:pt x="540" y="1573"/>
                </a:cubicBezTo>
                <a:cubicBezTo>
                  <a:pt x="539" y="1574"/>
                  <a:pt x="538" y="1577"/>
                  <a:pt x="537" y="1578"/>
                </a:cubicBezTo>
                <a:cubicBezTo>
                  <a:pt x="535" y="1578"/>
                  <a:pt x="535" y="1578"/>
                  <a:pt x="535" y="1578"/>
                </a:cubicBezTo>
                <a:cubicBezTo>
                  <a:pt x="533" y="1578"/>
                  <a:pt x="534" y="1579"/>
                  <a:pt x="533" y="1579"/>
                </a:cubicBezTo>
                <a:cubicBezTo>
                  <a:pt x="533" y="1579"/>
                  <a:pt x="533" y="1579"/>
                  <a:pt x="533" y="1579"/>
                </a:cubicBezTo>
                <a:cubicBezTo>
                  <a:pt x="532" y="1579"/>
                  <a:pt x="532" y="1579"/>
                  <a:pt x="532" y="1579"/>
                </a:cubicBezTo>
                <a:cubicBezTo>
                  <a:pt x="533" y="1580"/>
                  <a:pt x="532" y="1580"/>
                  <a:pt x="534" y="1580"/>
                </a:cubicBezTo>
                <a:cubicBezTo>
                  <a:pt x="533" y="1581"/>
                  <a:pt x="533" y="1581"/>
                  <a:pt x="532" y="1581"/>
                </a:cubicBezTo>
                <a:cubicBezTo>
                  <a:pt x="532" y="1582"/>
                  <a:pt x="530" y="1581"/>
                  <a:pt x="529" y="1581"/>
                </a:cubicBezTo>
                <a:cubicBezTo>
                  <a:pt x="528" y="1582"/>
                  <a:pt x="524" y="1584"/>
                  <a:pt x="522" y="1586"/>
                </a:cubicBezTo>
                <a:cubicBezTo>
                  <a:pt x="522" y="1586"/>
                  <a:pt x="521" y="1586"/>
                  <a:pt x="521" y="1586"/>
                </a:cubicBezTo>
                <a:cubicBezTo>
                  <a:pt x="520" y="1585"/>
                  <a:pt x="521" y="1586"/>
                  <a:pt x="521" y="1585"/>
                </a:cubicBezTo>
                <a:cubicBezTo>
                  <a:pt x="520" y="1585"/>
                  <a:pt x="520" y="1586"/>
                  <a:pt x="519" y="1587"/>
                </a:cubicBezTo>
                <a:cubicBezTo>
                  <a:pt x="518" y="1587"/>
                  <a:pt x="518" y="1587"/>
                  <a:pt x="518" y="1587"/>
                </a:cubicBezTo>
                <a:cubicBezTo>
                  <a:pt x="518" y="1587"/>
                  <a:pt x="516" y="1587"/>
                  <a:pt x="516" y="1586"/>
                </a:cubicBezTo>
                <a:cubicBezTo>
                  <a:pt x="514" y="1586"/>
                  <a:pt x="514" y="1586"/>
                  <a:pt x="514" y="1586"/>
                </a:cubicBezTo>
                <a:cubicBezTo>
                  <a:pt x="515" y="1587"/>
                  <a:pt x="515" y="1587"/>
                  <a:pt x="515" y="1589"/>
                </a:cubicBezTo>
                <a:cubicBezTo>
                  <a:pt x="513" y="1588"/>
                  <a:pt x="513" y="1588"/>
                  <a:pt x="511" y="1588"/>
                </a:cubicBezTo>
                <a:cubicBezTo>
                  <a:pt x="511" y="1589"/>
                  <a:pt x="511" y="1589"/>
                  <a:pt x="511" y="1589"/>
                </a:cubicBezTo>
                <a:cubicBezTo>
                  <a:pt x="502" y="1587"/>
                  <a:pt x="495" y="1582"/>
                  <a:pt x="492" y="1575"/>
                </a:cubicBezTo>
                <a:cubicBezTo>
                  <a:pt x="491" y="1575"/>
                  <a:pt x="491" y="1575"/>
                  <a:pt x="491" y="1575"/>
                </a:cubicBezTo>
                <a:cubicBezTo>
                  <a:pt x="491" y="1573"/>
                  <a:pt x="491" y="1573"/>
                  <a:pt x="491" y="1573"/>
                </a:cubicBezTo>
                <a:cubicBezTo>
                  <a:pt x="490" y="1573"/>
                  <a:pt x="490" y="1573"/>
                  <a:pt x="490" y="1573"/>
                </a:cubicBezTo>
                <a:cubicBezTo>
                  <a:pt x="490" y="1572"/>
                  <a:pt x="489" y="1571"/>
                  <a:pt x="489" y="1571"/>
                </a:cubicBezTo>
                <a:cubicBezTo>
                  <a:pt x="487" y="1571"/>
                  <a:pt x="487" y="1571"/>
                  <a:pt x="486" y="1571"/>
                </a:cubicBezTo>
                <a:cubicBezTo>
                  <a:pt x="486" y="1572"/>
                  <a:pt x="486" y="1571"/>
                  <a:pt x="486" y="1572"/>
                </a:cubicBezTo>
                <a:cubicBezTo>
                  <a:pt x="486" y="1573"/>
                  <a:pt x="486" y="1573"/>
                  <a:pt x="486" y="1574"/>
                </a:cubicBezTo>
                <a:cubicBezTo>
                  <a:pt x="484" y="1574"/>
                  <a:pt x="483" y="1570"/>
                  <a:pt x="482" y="1568"/>
                </a:cubicBezTo>
                <a:cubicBezTo>
                  <a:pt x="482" y="1567"/>
                  <a:pt x="483" y="1565"/>
                  <a:pt x="482" y="1564"/>
                </a:cubicBezTo>
                <a:cubicBezTo>
                  <a:pt x="482" y="1562"/>
                  <a:pt x="479" y="1561"/>
                  <a:pt x="478" y="1559"/>
                </a:cubicBezTo>
                <a:cubicBezTo>
                  <a:pt x="478" y="1558"/>
                  <a:pt x="480" y="1557"/>
                  <a:pt x="479" y="1556"/>
                </a:cubicBezTo>
                <a:cubicBezTo>
                  <a:pt x="479" y="1553"/>
                  <a:pt x="479" y="1552"/>
                  <a:pt x="477" y="1551"/>
                </a:cubicBezTo>
                <a:cubicBezTo>
                  <a:pt x="477" y="1549"/>
                  <a:pt x="477" y="1549"/>
                  <a:pt x="478" y="1548"/>
                </a:cubicBezTo>
                <a:cubicBezTo>
                  <a:pt x="478" y="1546"/>
                  <a:pt x="477" y="1545"/>
                  <a:pt x="477" y="1543"/>
                </a:cubicBezTo>
                <a:cubicBezTo>
                  <a:pt x="476" y="1543"/>
                  <a:pt x="476" y="1543"/>
                  <a:pt x="476" y="1543"/>
                </a:cubicBezTo>
                <a:cubicBezTo>
                  <a:pt x="476" y="1542"/>
                  <a:pt x="476" y="1542"/>
                  <a:pt x="476" y="1542"/>
                </a:cubicBezTo>
                <a:cubicBezTo>
                  <a:pt x="477" y="1541"/>
                  <a:pt x="477" y="1541"/>
                  <a:pt x="478" y="1541"/>
                </a:cubicBezTo>
                <a:cubicBezTo>
                  <a:pt x="477" y="1539"/>
                  <a:pt x="477" y="1539"/>
                  <a:pt x="477" y="1537"/>
                </a:cubicBezTo>
                <a:cubicBezTo>
                  <a:pt x="476" y="1537"/>
                  <a:pt x="476" y="1537"/>
                  <a:pt x="476" y="1537"/>
                </a:cubicBezTo>
                <a:cubicBezTo>
                  <a:pt x="476" y="1536"/>
                  <a:pt x="477" y="1535"/>
                  <a:pt x="478" y="1535"/>
                </a:cubicBezTo>
                <a:cubicBezTo>
                  <a:pt x="478" y="1533"/>
                  <a:pt x="478" y="1533"/>
                  <a:pt x="477" y="1532"/>
                </a:cubicBezTo>
                <a:cubicBezTo>
                  <a:pt x="476" y="1532"/>
                  <a:pt x="476" y="1532"/>
                  <a:pt x="474" y="1532"/>
                </a:cubicBezTo>
                <a:cubicBezTo>
                  <a:pt x="474" y="1532"/>
                  <a:pt x="474" y="1532"/>
                  <a:pt x="474" y="1532"/>
                </a:cubicBezTo>
                <a:cubicBezTo>
                  <a:pt x="474" y="1532"/>
                  <a:pt x="474" y="1532"/>
                  <a:pt x="474" y="1532"/>
                </a:cubicBezTo>
                <a:cubicBezTo>
                  <a:pt x="477" y="1526"/>
                  <a:pt x="473" y="1525"/>
                  <a:pt x="474" y="1521"/>
                </a:cubicBezTo>
                <a:cubicBezTo>
                  <a:pt x="473" y="1520"/>
                  <a:pt x="472" y="1519"/>
                  <a:pt x="471" y="1517"/>
                </a:cubicBezTo>
                <a:cubicBezTo>
                  <a:pt x="470" y="1517"/>
                  <a:pt x="469" y="1517"/>
                  <a:pt x="468" y="1517"/>
                </a:cubicBezTo>
                <a:cubicBezTo>
                  <a:pt x="467" y="1517"/>
                  <a:pt x="467" y="1517"/>
                  <a:pt x="467" y="1518"/>
                </a:cubicBezTo>
                <a:cubicBezTo>
                  <a:pt x="467" y="1519"/>
                  <a:pt x="467" y="1520"/>
                  <a:pt x="468" y="1520"/>
                </a:cubicBezTo>
                <a:cubicBezTo>
                  <a:pt x="468" y="1522"/>
                  <a:pt x="467" y="1522"/>
                  <a:pt x="466" y="1523"/>
                </a:cubicBezTo>
                <a:cubicBezTo>
                  <a:pt x="466" y="1524"/>
                  <a:pt x="466" y="1525"/>
                  <a:pt x="467" y="1526"/>
                </a:cubicBezTo>
                <a:cubicBezTo>
                  <a:pt x="467" y="1527"/>
                  <a:pt x="469" y="1527"/>
                  <a:pt x="469" y="1527"/>
                </a:cubicBezTo>
                <a:cubicBezTo>
                  <a:pt x="469" y="1530"/>
                  <a:pt x="469" y="1530"/>
                  <a:pt x="468" y="1531"/>
                </a:cubicBezTo>
                <a:cubicBezTo>
                  <a:pt x="468" y="1532"/>
                  <a:pt x="469" y="1534"/>
                  <a:pt x="469" y="1535"/>
                </a:cubicBezTo>
                <a:cubicBezTo>
                  <a:pt x="469" y="1536"/>
                  <a:pt x="469" y="1538"/>
                  <a:pt x="469" y="1539"/>
                </a:cubicBezTo>
                <a:cubicBezTo>
                  <a:pt x="470" y="1543"/>
                  <a:pt x="471" y="1546"/>
                  <a:pt x="472" y="1551"/>
                </a:cubicBezTo>
                <a:cubicBezTo>
                  <a:pt x="472" y="1551"/>
                  <a:pt x="472" y="1551"/>
                  <a:pt x="472" y="1551"/>
                </a:cubicBezTo>
                <a:cubicBezTo>
                  <a:pt x="472" y="1551"/>
                  <a:pt x="472" y="1551"/>
                  <a:pt x="472" y="1551"/>
                </a:cubicBezTo>
                <a:cubicBezTo>
                  <a:pt x="470" y="1551"/>
                  <a:pt x="469" y="1549"/>
                  <a:pt x="469" y="1546"/>
                </a:cubicBezTo>
                <a:cubicBezTo>
                  <a:pt x="469" y="1546"/>
                  <a:pt x="468" y="1546"/>
                  <a:pt x="468" y="1546"/>
                </a:cubicBezTo>
                <a:cubicBezTo>
                  <a:pt x="467" y="1545"/>
                  <a:pt x="468" y="1545"/>
                  <a:pt x="468" y="1544"/>
                </a:cubicBezTo>
                <a:cubicBezTo>
                  <a:pt x="467" y="1542"/>
                  <a:pt x="466" y="1542"/>
                  <a:pt x="466" y="1539"/>
                </a:cubicBezTo>
                <a:cubicBezTo>
                  <a:pt x="465" y="1539"/>
                  <a:pt x="465" y="1539"/>
                  <a:pt x="465" y="1539"/>
                </a:cubicBezTo>
                <a:cubicBezTo>
                  <a:pt x="464" y="1540"/>
                  <a:pt x="464" y="1542"/>
                  <a:pt x="465" y="1543"/>
                </a:cubicBezTo>
                <a:cubicBezTo>
                  <a:pt x="465" y="1543"/>
                  <a:pt x="465" y="1543"/>
                  <a:pt x="465" y="1543"/>
                </a:cubicBezTo>
                <a:cubicBezTo>
                  <a:pt x="463" y="1543"/>
                  <a:pt x="463" y="1543"/>
                  <a:pt x="463" y="1543"/>
                </a:cubicBezTo>
                <a:cubicBezTo>
                  <a:pt x="463" y="1541"/>
                  <a:pt x="463" y="1540"/>
                  <a:pt x="464" y="1538"/>
                </a:cubicBezTo>
                <a:cubicBezTo>
                  <a:pt x="463" y="1538"/>
                  <a:pt x="463" y="1538"/>
                  <a:pt x="463" y="1538"/>
                </a:cubicBezTo>
                <a:cubicBezTo>
                  <a:pt x="463" y="1537"/>
                  <a:pt x="463" y="1537"/>
                  <a:pt x="464" y="1536"/>
                </a:cubicBezTo>
                <a:cubicBezTo>
                  <a:pt x="464" y="1535"/>
                  <a:pt x="463" y="1535"/>
                  <a:pt x="464" y="1534"/>
                </a:cubicBezTo>
                <a:cubicBezTo>
                  <a:pt x="464" y="1531"/>
                  <a:pt x="463" y="1532"/>
                  <a:pt x="462" y="1531"/>
                </a:cubicBezTo>
                <a:cubicBezTo>
                  <a:pt x="460" y="1529"/>
                  <a:pt x="462" y="1527"/>
                  <a:pt x="461" y="1525"/>
                </a:cubicBezTo>
                <a:cubicBezTo>
                  <a:pt x="461" y="1524"/>
                  <a:pt x="460" y="1524"/>
                  <a:pt x="460" y="1524"/>
                </a:cubicBezTo>
                <a:cubicBezTo>
                  <a:pt x="459" y="1523"/>
                  <a:pt x="460" y="1522"/>
                  <a:pt x="461" y="1522"/>
                </a:cubicBezTo>
                <a:cubicBezTo>
                  <a:pt x="461" y="1521"/>
                  <a:pt x="461" y="1520"/>
                  <a:pt x="460" y="1520"/>
                </a:cubicBezTo>
                <a:cubicBezTo>
                  <a:pt x="460" y="1520"/>
                  <a:pt x="459" y="1520"/>
                  <a:pt x="458" y="1520"/>
                </a:cubicBezTo>
                <a:cubicBezTo>
                  <a:pt x="457" y="1518"/>
                  <a:pt x="455" y="1515"/>
                  <a:pt x="455" y="1511"/>
                </a:cubicBezTo>
                <a:cubicBezTo>
                  <a:pt x="454" y="1511"/>
                  <a:pt x="454" y="1511"/>
                  <a:pt x="454" y="1511"/>
                </a:cubicBezTo>
                <a:cubicBezTo>
                  <a:pt x="453" y="1509"/>
                  <a:pt x="452" y="1510"/>
                  <a:pt x="451" y="1509"/>
                </a:cubicBezTo>
                <a:cubicBezTo>
                  <a:pt x="450" y="1508"/>
                  <a:pt x="451" y="1507"/>
                  <a:pt x="451" y="1506"/>
                </a:cubicBezTo>
                <a:cubicBezTo>
                  <a:pt x="451" y="1506"/>
                  <a:pt x="448" y="1502"/>
                  <a:pt x="447" y="1502"/>
                </a:cubicBezTo>
                <a:cubicBezTo>
                  <a:pt x="448" y="1501"/>
                  <a:pt x="448" y="1501"/>
                  <a:pt x="448" y="1501"/>
                </a:cubicBezTo>
                <a:cubicBezTo>
                  <a:pt x="447" y="1499"/>
                  <a:pt x="446" y="1500"/>
                  <a:pt x="445" y="1498"/>
                </a:cubicBezTo>
                <a:cubicBezTo>
                  <a:pt x="444" y="1498"/>
                  <a:pt x="445" y="1497"/>
                  <a:pt x="444" y="1496"/>
                </a:cubicBezTo>
                <a:cubicBezTo>
                  <a:pt x="444" y="1495"/>
                  <a:pt x="442" y="1494"/>
                  <a:pt x="441" y="1493"/>
                </a:cubicBezTo>
                <a:cubicBezTo>
                  <a:pt x="441" y="1492"/>
                  <a:pt x="441" y="1492"/>
                  <a:pt x="441" y="1491"/>
                </a:cubicBezTo>
                <a:cubicBezTo>
                  <a:pt x="443" y="1492"/>
                  <a:pt x="444" y="1492"/>
                  <a:pt x="445" y="1493"/>
                </a:cubicBezTo>
                <a:cubicBezTo>
                  <a:pt x="445" y="1495"/>
                  <a:pt x="445" y="1495"/>
                  <a:pt x="444" y="1496"/>
                </a:cubicBezTo>
                <a:cubicBezTo>
                  <a:pt x="449" y="1499"/>
                  <a:pt x="451" y="1501"/>
                  <a:pt x="454" y="1505"/>
                </a:cubicBezTo>
                <a:cubicBezTo>
                  <a:pt x="455" y="1505"/>
                  <a:pt x="456" y="1505"/>
                  <a:pt x="457" y="1506"/>
                </a:cubicBezTo>
                <a:cubicBezTo>
                  <a:pt x="460" y="1507"/>
                  <a:pt x="460" y="1513"/>
                  <a:pt x="463" y="1515"/>
                </a:cubicBezTo>
                <a:cubicBezTo>
                  <a:pt x="463" y="1515"/>
                  <a:pt x="462" y="1516"/>
                  <a:pt x="462" y="1516"/>
                </a:cubicBezTo>
                <a:cubicBezTo>
                  <a:pt x="462" y="1517"/>
                  <a:pt x="462" y="1517"/>
                  <a:pt x="462" y="1517"/>
                </a:cubicBezTo>
                <a:cubicBezTo>
                  <a:pt x="464" y="1516"/>
                  <a:pt x="465" y="1515"/>
                  <a:pt x="467" y="1516"/>
                </a:cubicBezTo>
                <a:cubicBezTo>
                  <a:pt x="468" y="1516"/>
                  <a:pt x="468" y="1515"/>
                  <a:pt x="469" y="1515"/>
                </a:cubicBezTo>
                <a:cubicBezTo>
                  <a:pt x="468" y="1514"/>
                  <a:pt x="466" y="1511"/>
                  <a:pt x="464" y="1511"/>
                </a:cubicBezTo>
                <a:cubicBezTo>
                  <a:pt x="464" y="1510"/>
                  <a:pt x="463" y="1511"/>
                  <a:pt x="463" y="1510"/>
                </a:cubicBezTo>
                <a:cubicBezTo>
                  <a:pt x="462" y="1510"/>
                  <a:pt x="462" y="1509"/>
                  <a:pt x="461" y="1507"/>
                </a:cubicBezTo>
                <a:cubicBezTo>
                  <a:pt x="460" y="1505"/>
                  <a:pt x="457" y="1503"/>
                  <a:pt x="456" y="1502"/>
                </a:cubicBezTo>
                <a:cubicBezTo>
                  <a:pt x="456" y="1500"/>
                  <a:pt x="456" y="1500"/>
                  <a:pt x="456" y="1500"/>
                </a:cubicBezTo>
                <a:cubicBezTo>
                  <a:pt x="457" y="1500"/>
                  <a:pt x="457" y="1500"/>
                  <a:pt x="457" y="1500"/>
                </a:cubicBezTo>
                <a:cubicBezTo>
                  <a:pt x="457" y="1499"/>
                  <a:pt x="457" y="1499"/>
                  <a:pt x="456" y="1498"/>
                </a:cubicBezTo>
                <a:cubicBezTo>
                  <a:pt x="454" y="1499"/>
                  <a:pt x="454" y="1499"/>
                  <a:pt x="452" y="1498"/>
                </a:cubicBezTo>
                <a:cubicBezTo>
                  <a:pt x="452" y="1496"/>
                  <a:pt x="452" y="1494"/>
                  <a:pt x="451" y="1493"/>
                </a:cubicBezTo>
                <a:cubicBezTo>
                  <a:pt x="451" y="1492"/>
                  <a:pt x="451" y="1492"/>
                  <a:pt x="452" y="1491"/>
                </a:cubicBezTo>
                <a:cubicBezTo>
                  <a:pt x="453" y="1491"/>
                  <a:pt x="453" y="1491"/>
                  <a:pt x="453" y="1491"/>
                </a:cubicBezTo>
                <a:cubicBezTo>
                  <a:pt x="454" y="1492"/>
                  <a:pt x="453" y="1492"/>
                  <a:pt x="453" y="1493"/>
                </a:cubicBezTo>
                <a:cubicBezTo>
                  <a:pt x="455" y="1494"/>
                  <a:pt x="459" y="1494"/>
                  <a:pt x="461" y="1493"/>
                </a:cubicBezTo>
                <a:cubicBezTo>
                  <a:pt x="462" y="1493"/>
                  <a:pt x="462" y="1493"/>
                  <a:pt x="463" y="1493"/>
                </a:cubicBezTo>
                <a:cubicBezTo>
                  <a:pt x="462" y="1495"/>
                  <a:pt x="463" y="1494"/>
                  <a:pt x="462" y="1495"/>
                </a:cubicBezTo>
                <a:cubicBezTo>
                  <a:pt x="462" y="1496"/>
                  <a:pt x="462" y="1496"/>
                  <a:pt x="462" y="1496"/>
                </a:cubicBezTo>
                <a:cubicBezTo>
                  <a:pt x="463" y="1496"/>
                  <a:pt x="464" y="1494"/>
                  <a:pt x="465" y="1493"/>
                </a:cubicBezTo>
                <a:cubicBezTo>
                  <a:pt x="466" y="1492"/>
                  <a:pt x="469" y="1492"/>
                  <a:pt x="471" y="1492"/>
                </a:cubicBezTo>
                <a:cubicBezTo>
                  <a:pt x="471" y="1493"/>
                  <a:pt x="471" y="1493"/>
                  <a:pt x="471" y="1493"/>
                </a:cubicBezTo>
                <a:cubicBezTo>
                  <a:pt x="471" y="1493"/>
                  <a:pt x="470" y="1494"/>
                  <a:pt x="470" y="1494"/>
                </a:cubicBezTo>
                <a:cubicBezTo>
                  <a:pt x="469" y="1494"/>
                  <a:pt x="469" y="1494"/>
                  <a:pt x="468" y="1494"/>
                </a:cubicBezTo>
                <a:cubicBezTo>
                  <a:pt x="467" y="1495"/>
                  <a:pt x="466" y="1496"/>
                  <a:pt x="465" y="1497"/>
                </a:cubicBezTo>
                <a:cubicBezTo>
                  <a:pt x="465" y="1498"/>
                  <a:pt x="465" y="1498"/>
                  <a:pt x="465" y="1498"/>
                </a:cubicBezTo>
                <a:cubicBezTo>
                  <a:pt x="467" y="1498"/>
                  <a:pt x="467" y="1498"/>
                  <a:pt x="468" y="1499"/>
                </a:cubicBezTo>
                <a:cubicBezTo>
                  <a:pt x="469" y="1499"/>
                  <a:pt x="468" y="1499"/>
                  <a:pt x="468" y="1498"/>
                </a:cubicBezTo>
                <a:cubicBezTo>
                  <a:pt x="467" y="1498"/>
                  <a:pt x="467" y="1498"/>
                  <a:pt x="467" y="1498"/>
                </a:cubicBezTo>
                <a:cubicBezTo>
                  <a:pt x="467" y="1497"/>
                  <a:pt x="467" y="1497"/>
                  <a:pt x="468" y="1497"/>
                </a:cubicBezTo>
                <a:cubicBezTo>
                  <a:pt x="468" y="1497"/>
                  <a:pt x="469" y="1497"/>
                  <a:pt x="469" y="1497"/>
                </a:cubicBezTo>
                <a:cubicBezTo>
                  <a:pt x="471" y="1497"/>
                  <a:pt x="472" y="1496"/>
                  <a:pt x="472" y="1494"/>
                </a:cubicBezTo>
                <a:cubicBezTo>
                  <a:pt x="473" y="1494"/>
                  <a:pt x="475" y="1494"/>
                  <a:pt x="476" y="1494"/>
                </a:cubicBezTo>
                <a:cubicBezTo>
                  <a:pt x="476" y="1494"/>
                  <a:pt x="478" y="1493"/>
                  <a:pt x="478" y="1493"/>
                </a:cubicBezTo>
                <a:cubicBezTo>
                  <a:pt x="479" y="1492"/>
                  <a:pt x="480" y="1494"/>
                  <a:pt x="481" y="1492"/>
                </a:cubicBezTo>
                <a:cubicBezTo>
                  <a:pt x="483" y="1492"/>
                  <a:pt x="483" y="1492"/>
                  <a:pt x="484" y="1494"/>
                </a:cubicBezTo>
                <a:cubicBezTo>
                  <a:pt x="485" y="1494"/>
                  <a:pt x="487" y="1492"/>
                  <a:pt x="488" y="1492"/>
                </a:cubicBezTo>
                <a:cubicBezTo>
                  <a:pt x="488" y="1491"/>
                  <a:pt x="488" y="1492"/>
                  <a:pt x="490" y="1492"/>
                </a:cubicBezTo>
                <a:cubicBezTo>
                  <a:pt x="490" y="1493"/>
                  <a:pt x="490" y="1493"/>
                  <a:pt x="490" y="1493"/>
                </a:cubicBezTo>
                <a:cubicBezTo>
                  <a:pt x="490" y="1493"/>
                  <a:pt x="493" y="1493"/>
                  <a:pt x="494" y="1492"/>
                </a:cubicBezTo>
                <a:cubicBezTo>
                  <a:pt x="494" y="1492"/>
                  <a:pt x="494" y="1492"/>
                  <a:pt x="494" y="1492"/>
                </a:cubicBezTo>
                <a:cubicBezTo>
                  <a:pt x="494" y="1491"/>
                  <a:pt x="495" y="1491"/>
                  <a:pt x="495" y="1491"/>
                </a:cubicBezTo>
                <a:cubicBezTo>
                  <a:pt x="496" y="1491"/>
                  <a:pt x="497" y="1491"/>
                  <a:pt x="498" y="1492"/>
                </a:cubicBezTo>
                <a:cubicBezTo>
                  <a:pt x="498" y="1491"/>
                  <a:pt x="499" y="1489"/>
                  <a:pt x="500" y="1488"/>
                </a:cubicBezTo>
                <a:cubicBezTo>
                  <a:pt x="502" y="1488"/>
                  <a:pt x="503" y="1489"/>
                  <a:pt x="504" y="1489"/>
                </a:cubicBezTo>
                <a:cubicBezTo>
                  <a:pt x="506" y="1488"/>
                  <a:pt x="507" y="1486"/>
                  <a:pt x="508" y="1485"/>
                </a:cubicBezTo>
                <a:cubicBezTo>
                  <a:pt x="509" y="1484"/>
                  <a:pt x="511" y="1486"/>
                  <a:pt x="513" y="1485"/>
                </a:cubicBezTo>
                <a:cubicBezTo>
                  <a:pt x="514" y="1485"/>
                  <a:pt x="514" y="1484"/>
                  <a:pt x="517" y="1484"/>
                </a:cubicBezTo>
                <a:cubicBezTo>
                  <a:pt x="517" y="1483"/>
                  <a:pt x="517" y="1483"/>
                  <a:pt x="517" y="1483"/>
                </a:cubicBezTo>
                <a:cubicBezTo>
                  <a:pt x="516" y="1483"/>
                  <a:pt x="511" y="1483"/>
                  <a:pt x="511" y="1483"/>
                </a:cubicBezTo>
                <a:cubicBezTo>
                  <a:pt x="511" y="1483"/>
                  <a:pt x="511" y="1483"/>
                  <a:pt x="511" y="1483"/>
                </a:cubicBezTo>
                <a:cubicBezTo>
                  <a:pt x="511" y="1482"/>
                  <a:pt x="511" y="1482"/>
                  <a:pt x="511" y="1482"/>
                </a:cubicBezTo>
                <a:cubicBezTo>
                  <a:pt x="514" y="1481"/>
                  <a:pt x="517" y="1480"/>
                  <a:pt x="520" y="1478"/>
                </a:cubicBezTo>
                <a:cubicBezTo>
                  <a:pt x="520" y="1477"/>
                  <a:pt x="520" y="1477"/>
                  <a:pt x="520" y="1476"/>
                </a:cubicBezTo>
                <a:cubicBezTo>
                  <a:pt x="521" y="1474"/>
                  <a:pt x="523" y="1474"/>
                  <a:pt x="525" y="1475"/>
                </a:cubicBezTo>
                <a:cubicBezTo>
                  <a:pt x="525" y="1474"/>
                  <a:pt x="526" y="1474"/>
                  <a:pt x="526" y="1474"/>
                </a:cubicBezTo>
                <a:cubicBezTo>
                  <a:pt x="526" y="1473"/>
                  <a:pt x="525" y="1472"/>
                  <a:pt x="525" y="1470"/>
                </a:cubicBezTo>
                <a:cubicBezTo>
                  <a:pt x="526" y="1470"/>
                  <a:pt x="527" y="1469"/>
                  <a:pt x="527" y="1469"/>
                </a:cubicBezTo>
                <a:cubicBezTo>
                  <a:pt x="528" y="1468"/>
                  <a:pt x="528" y="1467"/>
                  <a:pt x="528" y="1467"/>
                </a:cubicBezTo>
                <a:cubicBezTo>
                  <a:pt x="528" y="1465"/>
                  <a:pt x="527" y="1465"/>
                  <a:pt x="526" y="1464"/>
                </a:cubicBezTo>
                <a:cubicBezTo>
                  <a:pt x="526" y="1463"/>
                  <a:pt x="526" y="1463"/>
                  <a:pt x="526" y="1463"/>
                </a:cubicBezTo>
                <a:cubicBezTo>
                  <a:pt x="526" y="1463"/>
                  <a:pt x="526" y="1463"/>
                  <a:pt x="527" y="1463"/>
                </a:cubicBezTo>
                <a:cubicBezTo>
                  <a:pt x="530" y="1463"/>
                  <a:pt x="529" y="1461"/>
                  <a:pt x="530" y="1459"/>
                </a:cubicBezTo>
                <a:cubicBezTo>
                  <a:pt x="531" y="1459"/>
                  <a:pt x="531" y="1460"/>
                  <a:pt x="532" y="1460"/>
                </a:cubicBezTo>
                <a:cubicBezTo>
                  <a:pt x="533" y="1460"/>
                  <a:pt x="533" y="1459"/>
                  <a:pt x="533" y="1458"/>
                </a:cubicBezTo>
                <a:cubicBezTo>
                  <a:pt x="533" y="1458"/>
                  <a:pt x="533" y="1458"/>
                  <a:pt x="533" y="1458"/>
                </a:cubicBezTo>
                <a:cubicBezTo>
                  <a:pt x="534" y="1459"/>
                  <a:pt x="534" y="1458"/>
                  <a:pt x="534" y="1459"/>
                </a:cubicBezTo>
                <a:cubicBezTo>
                  <a:pt x="534" y="1460"/>
                  <a:pt x="533" y="1462"/>
                  <a:pt x="532" y="1463"/>
                </a:cubicBezTo>
                <a:cubicBezTo>
                  <a:pt x="532" y="1463"/>
                  <a:pt x="532" y="1463"/>
                  <a:pt x="531" y="1463"/>
                </a:cubicBezTo>
                <a:cubicBezTo>
                  <a:pt x="531" y="1463"/>
                  <a:pt x="531" y="1463"/>
                  <a:pt x="531" y="1463"/>
                </a:cubicBezTo>
                <a:cubicBezTo>
                  <a:pt x="531" y="1462"/>
                  <a:pt x="531" y="1462"/>
                  <a:pt x="531" y="1462"/>
                </a:cubicBezTo>
                <a:cubicBezTo>
                  <a:pt x="530" y="1462"/>
                  <a:pt x="530" y="1462"/>
                  <a:pt x="530" y="1462"/>
                </a:cubicBezTo>
                <a:cubicBezTo>
                  <a:pt x="530" y="1463"/>
                  <a:pt x="530" y="1463"/>
                  <a:pt x="530" y="1464"/>
                </a:cubicBezTo>
                <a:cubicBezTo>
                  <a:pt x="529" y="1464"/>
                  <a:pt x="529" y="1464"/>
                  <a:pt x="529" y="1464"/>
                </a:cubicBezTo>
                <a:cubicBezTo>
                  <a:pt x="529" y="1465"/>
                  <a:pt x="529" y="1465"/>
                  <a:pt x="529" y="1466"/>
                </a:cubicBezTo>
                <a:cubicBezTo>
                  <a:pt x="530" y="1466"/>
                  <a:pt x="530" y="1466"/>
                  <a:pt x="530" y="1466"/>
                </a:cubicBezTo>
                <a:cubicBezTo>
                  <a:pt x="530" y="1469"/>
                  <a:pt x="529" y="1469"/>
                  <a:pt x="529" y="1470"/>
                </a:cubicBezTo>
                <a:cubicBezTo>
                  <a:pt x="528" y="1472"/>
                  <a:pt x="529" y="1473"/>
                  <a:pt x="529" y="1474"/>
                </a:cubicBezTo>
                <a:cubicBezTo>
                  <a:pt x="529" y="1474"/>
                  <a:pt x="530" y="1474"/>
                  <a:pt x="530" y="1474"/>
                </a:cubicBezTo>
                <a:cubicBezTo>
                  <a:pt x="531" y="1471"/>
                  <a:pt x="532" y="1465"/>
                  <a:pt x="535" y="1463"/>
                </a:cubicBezTo>
                <a:cubicBezTo>
                  <a:pt x="535" y="1463"/>
                  <a:pt x="535" y="1463"/>
                  <a:pt x="535" y="1463"/>
                </a:cubicBezTo>
                <a:cubicBezTo>
                  <a:pt x="534" y="1463"/>
                  <a:pt x="535" y="1463"/>
                  <a:pt x="534" y="1463"/>
                </a:cubicBezTo>
                <a:cubicBezTo>
                  <a:pt x="534" y="1463"/>
                  <a:pt x="534" y="1463"/>
                  <a:pt x="534" y="1463"/>
                </a:cubicBezTo>
                <a:cubicBezTo>
                  <a:pt x="534" y="1461"/>
                  <a:pt x="535" y="1462"/>
                  <a:pt x="536" y="1461"/>
                </a:cubicBezTo>
                <a:cubicBezTo>
                  <a:pt x="536" y="1460"/>
                  <a:pt x="535" y="1459"/>
                  <a:pt x="536" y="1458"/>
                </a:cubicBezTo>
                <a:cubicBezTo>
                  <a:pt x="536" y="1458"/>
                  <a:pt x="536" y="1458"/>
                  <a:pt x="537" y="1458"/>
                </a:cubicBezTo>
                <a:cubicBezTo>
                  <a:pt x="537" y="1457"/>
                  <a:pt x="537" y="1456"/>
                  <a:pt x="538" y="1454"/>
                </a:cubicBezTo>
                <a:cubicBezTo>
                  <a:pt x="537" y="1454"/>
                  <a:pt x="537" y="1454"/>
                  <a:pt x="536" y="1454"/>
                </a:cubicBezTo>
                <a:cubicBezTo>
                  <a:pt x="536" y="1452"/>
                  <a:pt x="538" y="1450"/>
                  <a:pt x="536" y="1449"/>
                </a:cubicBezTo>
                <a:cubicBezTo>
                  <a:pt x="537" y="1447"/>
                  <a:pt x="537" y="1447"/>
                  <a:pt x="538" y="1446"/>
                </a:cubicBezTo>
                <a:cubicBezTo>
                  <a:pt x="538" y="1445"/>
                  <a:pt x="538" y="1445"/>
                  <a:pt x="538" y="1445"/>
                </a:cubicBezTo>
                <a:cubicBezTo>
                  <a:pt x="536" y="1445"/>
                  <a:pt x="536" y="1445"/>
                  <a:pt x="536" y="1445"/>
                </a:cubicBezTo>
                <a:cubicBezTo>
                  <a:pt x="536" y="1444"/>
                  <a:pt x="536" y="1445"/>
                  <a:pt x="537" y="1444"/>
                </a:cubicBezTo>
                <a:cubicBezTo>
                  <a:pt x="537" y="1443"/>
                  <a:pt x="537" y="1443"/>
                  <a:pt x="536" y="1442"/>
                </a:cubicBezTo>
                <a:cubicBezTo>
                  <a:pt x="536" y="1442"/>
                  <a:pt x="536" y="1442"/>
                  <a:pt x="536" y="1442"/>
                </a:cubicBezTo>
                <a:cubicBezTo>
                  <a:pt x="536" y="1442"/>
                  <a:pt x="536" y="1442"/>
                  <a:pt x="536" y="1442"/>
                </a:cubicBezTo>
                <a:cubicBezTo>
                  <a:pt x="535" y="1442"/>
                  <a:pt x="534" y="1439"/>
                  <a:pt x="534" y="1437"/>
                </a:cubicBezTo>
                <a:cubicBezTo>
                  <a:pt x="534" y="1437"/>
                  <a:pt x="534" y="1437"/>
                  <a:pt x="534" y="1437"/>
                </a:cubicBezTo>
                <a:cubicBezTo>
                  <a:pt x="534" y="1437"/>
                  <a:pt x="534" y="1437"/>
                  <a:pt x="534" y="1437"/>
                </a:cubicBezTo>
                <a:cubicBezTo>
                  <a:pt x="532" y="1437"/>
                  <a:pt x="532" y="1438"/>
                  <a:pt x="531" y="1439"/>
                </a:cubicBezTo>
                <a:cubicBezTo>
                  <a:pt x="531" y="1439"/>
                  <a:pt x="530" y="1438"/>
                  <a:pt x="529" y="1438"/>
                </a:cubicBezTo>
                <a:cubicBezTo>
                  <a:pt x="529" y="1436"/>
                  <a:pt x="528" y="1433"/>
                  <a:pt x="528" y="1432"/>
                </a:cubicBezTo>
                <a:cubicBezTo>
                  <a:pt x="527" y="1431"/>
                  <a:pt x="526" y="1430"/>
                  <a:pt x="525" y="1430"/>
                </a:cubicBezTo>
                <a:cubicBezTo>
                  <a:pt x="525" y="1426"/>
                  <a:pt x="524" y="1425"/>
                  <a:pt x="523" y="1423"/>
                </a:cubicBezTo>
                <a:cubicBezTo>
                  <a:pt x="522" y="1423"/>
                  <a:pt x="521" y="1423"/>
                  <a:pt x="520" y="1423"/>
                </a:cubicBezTo>
                <a:cubicBezTo>
                  <a:pt x="520" y="1421"/>
                  <a:pt x="520" y="1421"/>
                  <a:pt x="518" y="1421"/>
                </a:cubicBezTo>
                <a:cubicBezTo>
                  <a:pt x="518" y="1420"/>
                  <a:pt x="518" y="1419"/>
                  <a:pt x="518" y="1418"/>
                </a:cubicBezTo>
                <a:cubicBezTo>
                  <a:pt x="517" y="1419"/>
                  <a:pt x="517" y="1419"/>
                  <a:pt x="516" y="1420"/>
                </a:cubicBezTo>
                <a:cubicBezTo>
                  <a:pt x="516" y="1421"/>
                  <a:pt x="516" y="1421"/>
                  <a:pt x="516" y="1422"/>
                </a:cubicBezTo>
                <a:cubicBezTo>
                  <a:pt x="516" y="1423"/>
                  <a:pt x="516" y="1423"/>
                  <a:pt x="516" y="1423"/>
                </a:cubicBezTo>
                <a:cubicBezTo>
                  <a:pt x="516" y="1424"/>
                  <a:pt x="516" y="1424"/>
                  <a:pt x="516" y="1424"/>
                </a:cubicBezTo>
                <a:cubicBezTo>
                  <a:pt x="515" y="1423"/>
                  <a:pt x="515" y="1423"/>
                  <a:pt x="514" y="1422"/>
                </a:cubicBezTo>
                <a:cubicBezTo>
                  <a:pt x="514" y="1422"/>
                  <a:pt x="514" y="1422"/>
                  <a:pt x="513" y="1422"/>
                </a:cubicBezTo>
                <a:cubicBezTo>
                  <a:pt x="513" y="1422"/>
                  <a:pt x="513" y="1422"/>
                  <a:pt x="513" y="1422"/>
                </a:cubicBezTo>
                <a:cubicBezTo>
                  <a:pt x="513" y="1421"/>
                  <a:pt x="514" y="1421"/>
                  <a:pt x="515" y="1421"/>
                </a:cubicBezTo>
                <a:cubicBezTo>
                  <a:pt x="515" y="1419"/>
                  <a:pt x="514" y="1418"/>
                  <a:pt x="513" y="1417"/>
                </a:cubicBezTo>
                <a:cubicBezTo>
                  <a:pt x="513" y="1417"/>
                  <a:pt x="512" y="1418"/>
                  <a:pt x="512" y="1418"/>
                </a:cubicBezTo>
                <a:cubicBezTo>
                  <a:pt x="512" y="1417"/>
                  <a:pt x="511" y="1417"/>
                  <a:pt x="511" y="1416"/>
                </a:cubicBezTo>
                <a:cubicBezTo>
                  <a:pt x="510" y="1416"/>
                  <a:pt x="510" y="1417"/>
                  <a:pt x="510" y="1416"/>
                </a:cubicBezTo>
                <a:cubicBezTo>
                  <a:pt x="509" y="1416"/>
                  <a:pt x="509" y="1416"/>
                  <a:pt x="508" y="1417"/>
                </a:cubicBezTo>
                <a:cubicBezTo>
                  <a:pt x="506" y="1416"/>
                  <a:pt x="506" y="1416"/>
                  <a:pt x="504" y="1417"/>
                </a:cubicBezTo>
                <a:cubicBezTo>
                  <a:pt x="504" y="1416"/>
                  <a:pt x="503" y="1416"/>
                  <a:pt x="503" y="1415"/>
                </a:cubicBezTo>
                <a:cubicBezTo>
                  <a:pt x="503" y="1414"/>
                  <a:pt x="503" y="1414"/>
                  <a:pt x="503" y="1413"/>
                </a:cubicBezTo>
                <a:cubicBezTo>
                  <a:pt x="502" y="1414"/>
                  <a:pt x="502" y="1414"/>
                  <a:pt x="501" y="1414"/>
                </a:cubicBezTo>
                <a:cubicBezTo>
                  <a:pt x="500" y="1413"/>
                  <a:pt x="500" y="1412"/>
                  <a:pt x="499" y="1411"/>
                </a:cubicBezTo>
                <a:cubicBezTo>
                  <a:pt x="495" y="1412"/>
                  <a:pt x="494" y="1411"/>
                  <a:pt x="490" y="1411"/>
                </a:cubicBezTo>
                <a:cubicBezTo>
                  <a:pt x="490" y="1410"/>
                  <a:pt x="490" y="1410"/>
                  <a:pt x="490" y="1410"/>
                </a:cubicBezTo>
                <a:cubicBezTo>
                  <a:pt x="488" y="1410"/>
                  <a:pt x="486" y="1410"/>
                  <a:pt x="485" y="1411"/>
                </a:cubicBezTo>
                <a:cubicBezTo>
                  <a:pt x="485" y="1411"/>
                  <a:pt x="485" y="1411"/>
                  <a:pt x="485" y="1411"/>
                </a:cubicBezTo>
                <a:cubicBezTo>
                  <a:pt x="485" y="1412"/>
                  <a:pt x="484" y="1411"/>
                  <a:pt x="485" y="1412"/>
                </a:cubicBezTo>
                <a:cubicBezTo>
                  <a:pt x="485" y="1414"/>
                  <a:pt x="482" y="1414"/>
                  <a:pt x="481" y="1415"/>
                </a:cubicBezTo>
                <a:cubicBezTo>
                  <a:pt x="481" y="1415"/>
                  <a:pt x="481" y="1415"/>
                  <a:pt x="481" y="1415"/>
                </a:cubicBezTo>
                <a:cubicBezTo>
                  <a:pt x="481" y="1416"/>
                  <a:pt x="481" y="1416"/>
                  <a:pt x="481" y="1416"/>
                </a:cubicBezTo>
                <a:cubicBezTo>
                  <a:pt x="482" y="1416"/>
                  <a:pt x="482" y="1416"/>
                  <a:pt x="484" y="1416"/>
                </a:cubicBezTo>
                <a:cubicBezTo>
                  <a:pt x="484" y="1417"/>
                  <a:pt x="484" y="1417"/>
                  <a:pt x="484" y="1417"/>
                </a:cubicBezTo>
                <a:cubicBezTo>
                  <a:pt x="483" y="1418"/>
                  <a:pt x="481" y="1418"/>
                  <a:pt x="481" y="1418"/>
                </a:cubicBezTo>
                <a:cubicBezTo>
                  <a:pt x="480" y="1418"/>
                  <a:pt x="480" y="1418"/>
                  <a:pt x="480" y="1419"/>
                </a:cubicBezTo>
                <a:cubicBezTo>
                  <a:pt x="481" y="1419"/>
                  <a:pt x="481" y="1419"/>
                  <a:pt x="483" y="1419"/>
                </a:cubicBezTo>
                <a:cubicBezTo>
                  <a:pt x="483" y="1420"/>
                  <a:pt x="483" y="1420"/>
                  <a:pt x="483" y="1421"/>
                </a:cubicBezTo>
                <a:cubicBezTo>
                  <a:pt x="483" y="1421"/>
                  <a:pt x="483" y="1421"/>
                  <a:pt x="483" y="1421"/>
                </a:cubicBezTo>
                <a:cubicBezTo>
                  <a:pt x="483" y="1421"/>
                  <a:pt x="483" y="1421"/>
                  <a:pt x="483" y="1421"/>
                </a:cubicBezTo>
                <a:cubicBezTo>
                  <a:pt x="484" y="1421"/>
                  <a:pt x="484" y="1421"/>
                  <a:pt x="485" y="1421"/>
                </a:cubicBezTo>
                <a:cubicBezTo>
                  <a:pt x="486" y="1421"/>
                  <a:pt x="487" y="1420"/>
                  <a:pt x="488" y="1420"/>
                </a:cubicBezTo>
                <a:cubicBezTo>
                  <a:pt x="488" y="1419"/>
                  <a:pt x="488" y="1419"/>
                  <a:pt x="488" y="1418"/>
                </a:cubicBezTo>
                <a:cubicBezTo>
                  <a:pt x="486" y="1419"/>
                  <a:pt x="486" y="1419"/>
                  <a:pt x="485" y="1419"/>
                </a:cubicBezTo>
                <a:cubicBezTo>
                  <a:pt x="485" y="1419"/>
                  <a:pt x="485" y="1419"/>
                  <a:pt x="485" y="1419"/>
                </a:cubicBezTo>
                <a:cubicBezTo>
                  <a:pt x="485" y="1418"/>
                  <a:pt x="485" y="1417"/>
                  <a:pt x="485" y="1417"/>
                </a:cubicBezTo>
                <a:cubicBezTo>
                  <a:pt x="486" y="1416"/>
                  <a:pt x="486" y="1418"/>
                  <a:pt x="487" y="1418"/>
                </a:cubicBezTo>
                <a:cubicBezTo>
                  <a:pt x="488" y="1417"/>
                  <a:pt x="489" y="1416"/>
                  <a:pt x="490" y="1416"/>
                </a:cubicBezTo>
                <a:cubicBezTo>
                  <a:pt x="492" y="1415"/>
                  <a:pt x="491" y="1418"/>
                  <a:pt x="493" y="1416"/>
                </a:cubicBezTo>
                <a:cubicBezTo>
                  <a:pt x="495" y="1417"/>
                  <a:pt x="495" y="1418"/>
                  <a:pt x="496" y="1419"/>
                </a:cubicBezTo>
                <a:cubicBezTo>
                  <a:pt x="497" y="1419"/>
                  <a:pt x="497" y="1418"/>
                  <a:pt x="498" y="1419"/>
                </a:cubicBezTo>
                <a:cubicBezTo>
                  <a:pt x="498" y="1419"/>
                  <a:pt x="503" y="1424"/>
                  <a:pt x="503" y="1424"/>
                </a:cubicBezTo>
                <a:cubicBezTo>
                  <a:pt x="503" y="1424"/>
                  <a:pt x="503" y="1424"/>
                  <a:pt x="503" y="1425"/>
                </a:cubicBezTo>
                <a:cubicBezTo>
                  <a:pt x="503" y="1427"/>
                  <a:pt x="505" y="1429"/>
                  <a:pt x="507" y="1430"/>
                </a:cubicBezTo>
                <a:cubicBezTo>
                  <a:pt x="507" y="1430"/>
                  <a:pt x="507" y="1430"/>
                  <a:pt x="508" y="1430"/>
                </a:cubicBezTo>
                <a:cubicBezTo>
                  <a:pt x="509" y="1433"/>
                  <a:pt x="510" y="1432"/>
                  <a:pt x="511" y="1434"/>
                </a:cubicBezTo>
                <a:cubicBezTo>
                  <a:pt x="511" y="1435"/>
                  <a:pt x="511" y="1435"/>
                  <a:pt x="511" y="1435"/>
                </a:cubicBezTo>
                <a:cubicBezTo>
                  <a:pt x="512" y="1437"/>
                  <a:pt x="515" y="1438"/>
                  <a:pt x="515" y="1441"/>
                </a:cubicBezTo>
                <a:cubicBezTo>
                  <a:pt x="515" y="1441"/>
                  <a:pt x="516" y="1441"/>
                  <a:pt x="517" y="1441"/>
                </a:cubicBezTo>
                <a:cubicBezTo>
                  <a:pt x="517" y="1444"/>
                  <a:pt x="517" y="1442"/>
                  <a:pt x="518" y="1444"/>
                </a:cubicBezTo>
                <a:cubicBezTo>
                  <a:pt x="518" y="1445"/>
                  <a:pt x="517" y="1447"/>
                  <a:pt x="518" y="1448"/>
                </a:cubicBezTo>
                <a:cubicBezTo>
                  <a:pt x="518" y="1449"/>
                  <a:pt x="519" y="1449"/>
                  <a:pt x="520" y="1450"/>
                </a:cubicBezTo>
                <a:cubicBezTo>
                  <a:pt x="520" y="1450"/>
                  <a:pt x="519" y="1451"/>
                  <a:pt x="519" y="1452"/>
                </a:cubicBezTo>
                <a:cubicBezTo>
                  <a:pt x="520" y="1453"/>
                  <a:pt x="521" y="1453"/>
                  <a:pt x="520" y="1455"/>
                </a:cubicBezTo>
                <a:cubicBezTo>
                  <a:pt x="520" y="1456"/>
                  <a:pt x="520" y="1456"/>
                  <a:pt x="520" y="1456"/>
                </a:cubicBezTo>
                <a:cubicBezTo>
                  <a:pt x="519" y="1455"/>
                  <a:pt x="519" y="1454"/>
                  <a:pt x="520" y="1452"/>
                </a:cubicBezTo>
                <a:cubicBezTo>
                  <a:pt x="519" y="1453"/>
                  <a:pt x="516" y="1463"/>
                  <a:pt x="516" y="1464"/>
                </a:cubicBezTo>
                <a:cubicBezTo>
                  <a:pt x="517" y="1464"/>
                  <a:pt x="517" y="1464"/>
                  <a:pt x="517" y="1464"/>
                </a:cubicBezTo>
                <a:cubicBezTo>
                  <a:pt x="517" y="1465"/>
                  <a:pt x="517" y="1465"/>
                  <a:pt x="516" y="1466"/>
                </a:cubicBezTo>
                <a:cubicBezTo>
                  <a:pt x="515" y="1466"/>
                  <a:pt x="516" y="1466"/>
                  <a:pt x="515" y="1466"/>
                </a:cubicBezTo>
                <a:cubicBezTo>
                  <a:pt x="512" y="1466"/>
                  <a:pt x="512" y="1468"/>
                  <a:pt x="510" y="1469"/>
                </a:cubicBezTo>
                <a:cubicBezTo>
                  <a:pt x="510" y="1471"/>
                  <a:pt x="510" y="1471"/>
                  <a:pt x="510" y="1471"/>
                </a:cubicBezTo>
                <a:cubicBezTo>
                  <a:pt x="507" y="1471"/>
                  <a:pt x="508" y="1473"/>
                  <a:pt x="507" y="1474"/>
                </a:cubicBezTo>
                <a:cubicBezTo>
                  <a:pt x="505" y="1475"/>
                  <a:pt x="503" y="1475"/>
                  <a:pt x="501" y="1476"/>
                </a:cubicBezTo>
                <a:cubicBezTo>
                  <a:pt x="501" y="1476"/>
                  <a:pt x="500" y="1477"/>
                  <a:pt x="499" y="1478"/>
                </a:cubicBezTo>
                <a:cubicBezTo>
                  <a:pt x="498" y="1478"/>
                  <a:pt x="497" y="1478"/>
                  <a:pt x="495" y="1478"/>
                </a:cubicBezTo>
                <a:cubicBezTo>
                  <a:pt x="493" y="1479"/>
                  <a:pt x="488" y="1482"/>
                  <a:pt x="486" y="1483"/>
                </a:cubicBezTo>
                <a:cubicBezTo>
                  <a:pt x="485" y="1483"/>
                  <a:pt x="484" y="1481"/>
                  <a:pt x="482" y="1482"/>
                </a:cubicBezTo>
                <a:cubicBezTo>
                  <a:pt x="481" y="1482"/>
                  <a:pt x="478" y="1484"/>
                  <a:pt x="478" y="1484"/>
                </a:cubicBezTo>
                <a:cubicBezTo>
                  <a:pt x="478" y="1484"/>
                  <a:pt x="478" y="1485"/>
                  <a:pt x="478" y="1485"/>
                </a:cubicBezTo>
                <a:cubicBezTo>
                  <a:pt x="478" y="1485"/>
                  <a:pt x="478" y="1486"/>
                  <a:pt x="477" y="1485"/>
                </a:cubicBezTo>
                <a:cubicBezTo>
                  <a:pt x="473" y="1485"/>
                  <a:pt x="473" y="1488"/>
                  <a:pt x="471" y="1489"/>
                </a:cubicBezTo>
                <a:cubicBezTo>
                  <a:pt x="470" y="1489"/>
                  <a:pt x="471" y="1488"/>
                  <a:pt x="470" y="1488"/>
                </a:cubicBezTo>
                <a:cubicBezTo>
                  <a:pt x="465" y="1488"/>
                  <a:pt x="465" y="1488"/>
                  <a:pt x="465" y="1488"/>
                </a:cubicBezTo>
                <a:cubicBezTo>
                  <a:pt x="465" y="1489"/>
                  <a:pt x="465" y="1490"/>
                  <a:pt x="465" y="1491"/>
                </a:cubicBezTo>
                <a:cubicBezTo>
                  <a:pt x="462" y="1490"/>
                  <a:pt x="461" y="1490"/>
                  <a:pt x="459" y="1490"/>
                </a:cubicBezTo>
                <a:cubicBezTo>
                  <a:pt x="459" y="1491"/>
                  <a:pt x="459" y="1491"/>
                  <a:pt x="459" y="1491"/>
                </a:cubicBezTo>
                <a:cubicBezTo>
                  <a:pt x="456" y="1491"/>
                  <a:pt x="455" y="1489"/>
                  <a:pt x="454" y="1488"/>
                </a:cubicBezTo>
                <a:cubicBezTo>
                  <a:pt x="452" y="1491"/>
                  <a:pt x="449" y="1489"/>
                  <a:pt x="448" y="1492"/>
                </a:cubicBezTo>
                <a:cubicBezTo>
                  <a:pt x="447" y="1492"/>
                  <a:pt x="447" y="1492"/>
                  <a:pt x="447" y="1492"/>
                </a:cubicBezTo>
                <a:cubicBezTo>
                  <a:pt x="447" y="1491"/>
                  <a:pt x="448" y="1490"/>
                  <a:pt x="448" y="1490"/>
                </a:cubicBezTo>
                <a:cubicBezTo>
                  <a:pt x="448" y="1489"/>
                  <a:pt x="448" y="1489"/>
                  <a:pt x="447" y="1488"/>
                </a:cubicBezTo>
                <a:cubicBezTo>
                  <a:pt x="447" y="1488"/>
                  <a:pt x="443" y="1487"/>
                  <a:pt x="443" y="1487"/>
                </a:cubicBezTo>
                <a:cubicBezTo>
                  <a:pt x="443" y="1487"/>
                  <a:pt x="442" y="1488"/>
                  <a:pt x="442" y="1489"/>
                </a:cubicBezTo>
                <a:cubicBezTo>
                  <a:pt x="441" y="1488"/>
                  <a:pt x="442" y="1489"/>
                  <a:pt x="441" y="1488"/>
                </a:cubicBezTo>
                <a:cubicBezTo>
                  <a:pt x="442" y="1488"/>
                  <a:pt x="442" y="1488"/>
                  <a:pt x="442" y="1486"/>
                </a:cubicBezTo>
                <a:cubicBezTo>
                  <a:pt x="443" y="1486"/>
                  <a:pt x="443" y="1487"/>
                  <a:pt x="443" y="1486"/>
                </a:cubicBezTo>
                <a:cubicBezTo>
                  <a:pt x="444" y="1486"/>
                  <a:pt x="444" y="1486"/>
                  <a:pt x="445" y="1486"/>
                </a:cubicBezTo>
                <a:cubicBezTo>
                  <a:pt x="445" y="1485"/>
                  <a:pt x="445" y="1485"/>
                  <a:pt x="445" y="1485"/>
                </a:cubicBezTo>
                <a:cubicBezTo>
                  <a:pt x="442" y="1485"/>
                  <a:pt x="439" y="1484"/>
                  <a:pt x="438" y="1483"/>
                </a:cubicBezTo>
                <a:cubicBezTo>
                  <a:pt x="437" y="1482"/>
                  <a:pt x="438" y="1482"/>
                  <a:pt x="438" y="1481"/>
                </a:cubicBezTo>
                <a:cubicBezTo>
                  <a:pt x="437" y="1481"/>
                  <a:pt x="437" y="1481"/>
                  <a:pt x="436" y="1482"/>
                </a:cubicBezTo>
                <a:cubicBezTo>
                  <a:pt x="435" y="1479"/>
                  <a:pt x="434" y="1479"/>
                  <a:pt x="431" y="1480"/>
                </a:cubicBezTo>
                <a:cubicBezTo>
                  <a:pt x="431" y="1478"/>
                  <a:pt x="430" y="1477"/>
                  <a:pt x="429" y="1476"/>
                </a:cubicBezTo>
                <a:cubicBezTo>
                  <a:pt x="429" y="1476"/>
                  <a:pt x="428" y="1476"/>
                  <a:pt x="428" y="1476"/>
                </a:cubicBezTo>
                <a:cubicBezTo>
                  <a:pt x="427" y="1476"/>
                  <a:pt x="427" y="1476"/>
                  <a:pt x="427" y="1476"/>
                </a:cubicBezTo>
                <a:cubicBezTo>
                  <a:pt x="427" y="1476"/>
                  <a:pt x="427" y="1474"/>
                  <a:pt x="426" y="1473"/>
                </a:cubicBezTo>
                <a:cubicBezTo>
                  <a:pt x="426" y="1473"/>
                  <a:pt x="425" y="1473"/>
                  <a:pt x="425" y="1472"/>
                </a:cubicBezTo>
                <a:cubicBezTo>
                  <a:pt x="423" y="1473"/>
                  <a:pt x="424" y="1473"/>
                  <a:pt x="423" y="1474"/>
                </a:cubicBezTo>
                <a:cubicBezTo>
                  <a:pt x="423" y="1474"/>
                  <a:pt x="423" y="1474"/>
                  <a:pt x="423" y="1474"/>
                </a:cubicBezTo>
                <a:cubicBezTo>
                  <a:pt x="422" y="1473"/>
                  <a:pt x="422" y="1472"/>
                  <a:pt x="422" y="1472"/>
                </a:cubicBezTo>
                <a:cubicBezTo>
                  <a:pt x="422" y="1471"/>
                  <a:pt x="418" y="1470"/>
                  <a:pt x="416" y="1469"/>
                </a:cubicBezTo>
                <a:cubicBezTo>
                  <a:pt x="417" y="1468"/>
                  <a:pt x="417" y="1468"/>
                  <a:pt x="417" y="1468"/>
                </a:cubicBezTo>
                <a:cubicBezTo>
                  <a:pt x="418" y="1467"/>
                  <a:pt x="418" y="1468"/>
                  <a:pt x="419" y="1468"/>
                </a:cubicBezTo>
                <a:cubicBezTo>
                  <a:pt x="420" y="1468"/>
                  <a:pt x="421" y="1466"/>
                  <a:pt x="422" y="1465"/>
                </a:cubicBezTo>
                <a:cubicBezTo>
                  <a:pt x="424" y="1465"/>
                  <a:pt x="424" y="1465"/>
                  <a:pt x="424" y="1465"/>
                </a:cubicBezTo>
                <a:cubicBezTo>
                  <a:pt x="425" y="1464"/>
                  <a:pt x="426" y="1464"/>
                  <a:pt x="427" y="1463"/>
                </a:cubicBezTo>
                <a:cubicBezTo>
                  <a:pt x="429" y="1462"/>
                  <a:pt x="431" y="1461"/>
                  <a:pt x="433" y="1460"/>
                </a:cubicBezTo>
                <a:cubicBezTo>
                  <a:pt x="436" y="1457"/>
                  <a:pt x="443" y="1442"/>
                  <a:pt x="443" y="1438"/>
                </a:cubicBezTo>
                <a:cubicBezTo>
                  <a:pt x="443" y="1435"/>
                  <a:pt x="444" y="1432"/>
                  <a:pt x="444" y="1429"/>
                </a:cubicBezTo>
                <a:cubicBezTo>
                  <a:pt x="444" y="1428"/>
                  <a:pt x="441" y="1425"/>
                  <a:pt x="440" y="1423"/>
                </a:cubicBezTo>
                <a:cubicBezTo>
                  <a:pt x="439" y="1422"/>
                  <a:pt x="440" y="1419"/>
                  <a:pt x="438" y="1418"/>
                </a:cubicBezTo>
                <a:cubicBezTo>
                  <a:pt x="437" y="1414"/>
                  <a:pt x="432" y="1415"/>
                  <a:pt x="429" y="1413"/>
                </a:cubicBezTo>
                <a:cubicBezTo>
                  <a:pt x="427" y="1414"/>
                  <a:pt x="425" y="1415"/>
                  <a:pt x="423" y="1416"/>
                </a:cubicBezTo>
                <a:cubicBezTo>
                  <a:pt x="423" y="1419"/>
                  <a:pt x="425" y="1419"/>
                  <a:pt x="425" y="1422"/>
                </a:cubicBezTo>
                <a:cubicBezTo>
                  <a:pt x="425" y="1423"/>
                  <a:pt x="425" y="1424"/>
                  <a:pt x="425" y="1425"/>
                </a:cubicBezTo>
                <a:cubicBezTo>
                  <a:pt x="425" y="1426"/>
                  <a:pt x="425" y="1428"/>
                  <a:pt x="425" y="1429"/>
                </a:cubicBezTo>
                <a:cubicBezTo>
                  <a:pt x="424" y="1434"/>
                  <a:pt x="420" y="1435"/>
                  <a:pt x="418" y="1439"/>
                </a:cubicBezTo>
                <a:cubicBezTo>
                  <a:pt x="416" y="1439"/>
                  <a:pt x="417" y="1439"/>
                  <a:pt x="415" y="1439"/>
                </a:cubicBezTo>
                <a:cubicBezTo>
                  <a:pt x="415" y="1440"/>
                  <a:pt x="415" y="1440"/>
                  <a:pt x="415" y="1440"/>
                </a:cubicBezTo>
                <a:cubicBezTo>
                  <a:pt x="414" y="1440"/>
                  <a:pt x="413" y="1440"/>
                  <a:pt x="412" y="1440"/>
                </a:cubicBezTo>
                <a:cubicBezTo>
                  <a:pt x="409" y="1440"/>
                  <a:pt x="411" y="1441"/>
                  <a:pt x="410" y="1442"/>
                </a:cubicBezTo>
                <a:cubicBezTo>
                  <a:pt x="409" y="1443"/>
                  <a:pt x="408" y="1442"/>
                  <a:pt x="407" y="1443"/>
                </a:cubicBezTo>
                <a:cubicBezTo>
                  <a:pt x="406" y="1443"/>
                  <a:pt x="406" y="1444"/>
                  <a:pt x="406" y="1444"/>
                </a:cubicBezTo>
                <a:cubicBezTo>
                  <a:pt x="404" y="1444"/>
                  <a:pt x="403" y="1444"/>
                  <a:pt x="401" y="1444"/>
                </a:cubicBezTo>
                <a:cubicBezTo>
                  <a:pt x="400" y="1445"/>
                  <a:pt x="400" y="1445"/>
                  <a:pt x="399" y="1446"/>
                </a:cubicBezTo>
                <a:cubicBezTo>
                  <a:pt x="398" y="1447"/>
                  <a:pt x="398" y="1445"/>
                  <a:pt x="396" y="1446"/>
                </a:cubicBezTo>
                <a:cubicBezTo>
                  <a:pt x="395" y="1446"/>
                  <a:pt x="393" y="1448"/>
                  <a:pt x="393" y="1448"/>
                </a:cubicBezTo>
                <a:cubicBezTo>
                  <a:pt x="392" y="1448"/>
                  <a:pt x="392" y="1447"/>
                  <a:pt x="391" y="1447"/>
                </a:cubicBezTo>
                <a:cubicBezTo>
                  <a:pt x="390" y="1447"/>
                  <a:pt x="389" y="1447"/>
                  <a:pt x="388" y="1447"/>
                </a:cubicBezTo>
                <a:cubicBezTo>
                  <a:pt x="388" y="1447"/>
                  <a:pt x="388" y="1446"/>
                  <a:pt x="388" y="1446"/>
                </a:cubicBezTo>
                <a:cubicBezTo>
                  <a:pt x="387" y="1445"/>
                  <a:pt x="386" y="1445"/>
                  <a:pt x="385" y="1445"/>
                </a:cubicBezTo>
                <a:cubicBezTo>
                  <a:pt x="385" y="1445"/>
                  <a:pt x="384" y="1446"/>
                  <a:pt x="383" y="1447"/>
                </a:cubicBezTo>
                <a:cubicBezTo>
                  <a:pt x="382" y="1446"/>
                  <a:pt x="382" y="1446"/>
                  <a:pt x="381" y="1445"/>
                </a:cubicBezTo>
                <a:cubicBezTo>
                  <a:pt x="381" y="1444"/>
                  <a:pt x="382" y="1443"/>
                  <a:pt x="383" y="1442"/>
                </a:cubicBezTo>
                <a:cubicBezTo>
                  <a:pt x="384" y="1442"/>
                  <a:pt x="384" y="1442"/>
                  <a:pt x="385" y="1443"/>
                </a:cubicBezTo>
                <a:cubicBezTo>
                  <a:pt x="386" y="1442"/>
                  <a:pt x="385" y="1443"/>
                  <a:pt x="386" y="1442"/>
                </a:cubicBezTo>
                <a:cubicBezTo>
                  <a:pt x="385" y="1442"/>
                  <a:pt x="386" y="1442"/>
                  <a:pt x="385" y="1442"/>
                </a:cubicBezTo>
                <a:cubicBezTo>
                  <a:pt x="386" y="1441"/>
                  <a:pt x="388" y="1439"/>
                  <a:pt x="387" y="1437"/>
                </a:cubicBezTo>
                <a:cubicBezTo>
                  <a:pt x="388" y="1436"/>
                  <a:pt x="387" y="1437"/>
                  <a:pt x="388" y="1437"/>
                </a:cubicBezTo>
                <a:cubicBezTo>
                  <a:pt x="389" y="1436"/>
                  <a:pt x="389" y="1436"/>
                  <a:pt x="388" y="1435"/>
                </a:cubicBezTo>
                <a:cubicBezTo>
                  <a:pt x="389" y="1433"/>
                  <a:pt x="391" y="1430"/>
                  <a:pt x="393" y="1430"/>
                </a:cubicBezTo>
                <a:cubicBezTo>
                  <a:pt x="393" y="1429"/>
                  <a:pt x="393" y="1429"/>
                  <a:pt x="393" y="1429"/>
                </a:cubicBezTo>
                <a:cubicBezTo>
                  <a:pt x="393" y="1426"/>
                  <a:pt x="395" y="1424"/>
                  <a:pt x="397" y="1423"/>
                </a:cubicBezTo>
                <a:cubicBezTo>
                  <a:pt x="397" y="1422"/>
                  <a:pt x="397" y="1422"/>
                  <a:pt x="397" y="1421"/>
                </a:cubicBezTo>
                <a:cubicBezTo>
                  <a:pt x="397" y="1419"/>
                  <a:pt x="397" y="1420"/>
                  <a:pt x="398" y="1419"/>
                </a:cubicBezTo>
                <a:cubicBezTo>
                  <a:pt x="400" y="1416"/>
                  <a:pt x="399" y="1414"/>
                  <a:pt x="399" y="1410"/>
                </a:cubicBezTo>
                <a:cubicBezTo>
                  <a:pt x="400" y="1410"/>
                  <a:pt x="400" y="1410"/>
                  <a:pt x="400" y="1411"/>
                </a:cubicBezTo>
                <a:cubicBezTo>
                  <a:pt x="401" y="1411"/>
                  <a:pt x="401" y="1411"/>
                  <a:pt x="401" y="1411"/>
                </a:cubicBezTo>
                <a:cubicBezTo>
                  <a:pt x="401" y="1409"/>
                  <a:pt x="401" y="1406"/>
                  <a:pt x="402" y="1405"/>
                </a:cubicBezTo>
                <a:cubicBezTo>
                  <a:pt x="402" y="1405"/>
                  <a:pt x="402" y="1404"/>
                  <a:pt x="402" y="1404"/>
                </a:cubicBezTo>
                <a:cubicBezTo>
                  <a:pt x="404" y="1404"/>
                  <a:pt x="404" y="1404"/>
                  <a:pt x="404" y="1404"/>
                </a:cubicBezTo>
                <a:cubicBezTo>
                  <a:pt x="404" y="1403"/>
                  <a:pt x="404" y="1403"/>
                  <a:pt x="405" y="1403"/>
                </a:cubicBezTo>
                <a:cubicBezTo>
                  <a:pt x="405" y="1401"/>
                  <a:pt x="405" y="1401"/>
                  <a:pt x="405" y="1401"/>
                </a:cubicBezTo>
                <a:cubicBezTo>
                  <a:pt x="405" y="1401"/>
                  <a:pt x="406" y="1401"/>
                  <a:pt x="406" y="1402"/>
                </a:cubicBezTo>
                <a:cubicBezTo>
                  <a:pt x="407" y="1399"/>
                  <a:pt x="407" y="1397"/>
                  <a:pt x="407" y="1395"/>
                </a:cubicBezTo>
                <a:cubicBezTo>
                  <a:pt x="408" y="1393"/>
                  <a:pt x="407" y="1392"/>
                  <a:pt x="407" y="1390"/>
                </a:cubicBezTo>
                <a:cubicBezTo>
                  <a:pt x="408" y="1390"/>
                  <a:pt x="408" y="1391"/>
                  <a:pt x="409" y="1391"/>
                </a:cubicBezTo>
                <a:cubicBezTo>
                  <a:pt x="410" y="1390"/>
                  <a:pt x="411" y="1388"/>
                  <a:pt x="412" y="1386"/>
                </a:cubicBezTo>
                <a:cubicBezTo>
                  <a:pt x="412" y="1386"/>
                  <a:pt x="412" y="1386"/>
                  <a:pt x="412" y="1386"/>
                </a:cubicBezTo>
                <a:cubicBezTo>
                  <a:pt x="412" y="1386"/>
                  <a:pt x="413" y="1387"/>
                  <a:pt x="413" y="1387"/>
                </a:cubicBezTo>
                <a:cubicBezTo>
                  <a:pt x="414" y="1387"/>
                  <a:pt x="414" y="1387"/>
                  <a:pt x="414" y="1387"/>
                </a:cubicBezTo>
                <a:cubicBezTo>
                  <a:pt x="414" y="1386"/>
                  <a:pt x="414" y="1386"/>
                  <a:pt x="414" y="1386"/>
                </a:cubicBezTo>
                <a:cubicBezTo>
                  <a:pt x="413" y="1386"/>
                  <a:pt x="413" y="1386"/>
                  <a:pt x="413" y="1386"/>
                </a:cubicBezTo>
                <a:cubicBezTo>
                  <a:pt x="413" y="1384"/>
                  <a:pt x="413" y="1384"/>
                  <a:pt x="413" y="1384"/>
                </a:cubicBezTo>
                <a:cubicBezTo>
                  <a:pt x="414" y="1384"/>
                  <a:pt x="414" y="1384"/>
                  <a:pt x="414" y="1383"/>
                </a:cubicBezTo>
                <a:cubicBezTo>
                  <a:pt x="415" y="1384"/>
                  <a:pt x="414" y="1383"/>
                  <a:pt x="415" y="1385"/>
                </a:cubicBezTo>
                <a:cubicBezTo>
                  <a:pt x="418" y="1383"/>
                  <a:pt x="416" y="1383"/>
                  <a:pt x="417" y="1380"/>
                </a:cubicBezTo>
                <a:cubicBezTo>
                  <a:pt x="417" y="1379"/>
                  <a:pt x="418" y="1380"/>
                  <a:pt x="418" y="1378"/>
                </a:cubicBezTo>
                <a:cubicBezTo>
                  <a:pt x="419" y="1378"/>
                  <a:pt x="419" y="1378"/>
                  <a:pt x="419" y="1378"/>
                </a:cubicBezTo>
                <a:cubicBezTo>
                  <a:pt x="420" y="1380"/>
                  <a:pt x="420" y="1380"/>
                  <a:pt x="420" y="1382"/>
                </a:cubicBezTo>
                <a:cubicBezTo>
                  <a:pt x="420" y="1382"/>
                  <a:pt x="420" y="1382"/>
                  <a:pt x="420" y="1382"/>
                </a:cubicBezTo>
                <a:cubicBezTo>
                  <a:pt x="421" y="1381"/>
                  <a:pt x="421" y="1380"/>
                  <a:pt x="421" y="1380"/>
                </a:cubicBezTo>
                <a:cubicBezTo>
                  <a:pt x="421" y="1379"/>
                  <a:pt x="421" y="1378"/>
                  <a:pt x="421" y="1378"/>
                </a:cubicBezTo>
                <a:cubicBezTo>
                  <a:pt x="421" y="1377"/>
                  <a:pt x="420" y="1377"/>
                  <a:pt x="419" y="1377"/>
                </a:cubicBezTo>
                <a:cubicBezTo>
                  <a:pt x="418" y="1377"/>
                  <a:pt x="419" y="1377"/>
                  <a:pt x="418" y="1377"/>
                </a:cubicBezTo>
                <a:cubicBezTo>
                  <a:pt x="418" y="1376"/>
                  <a:pt x="418" y="1376"/>
                  <a:pt x="418" y="1376"/>
                </a:cubicBezTo>
                <a:cubicBezTo>
                  <a:pt x="420" y="1376"/>
                  <a:pt x="419" y="1375"/>
                  <a:pt x="421" y="1376"/>
                </a:cubicBezTo>
                <a:cubicBezTo>
                  <a:pt x="422" y="1374"/>
                  <a:pt x="423" y="1371"/>
                  <a:pt x="424" y="1368"/>
                </a:cubicBezTo>
                <a:cubicBezTo>
                  <a:pt x="427" y="1368"/>
                  <a:pt x="427" y="1368"/>
                  <a:pt x="427" y="1368"/>
                </a:cubicBezTo>
                <a:cubicBezTo>
                  <a:pt x="427" y="1369"/>
                  <a:pt x="427" y="1370"/>
                  <a:pt x="427" y="1371"/>
                </a:cubicBezTo>
                <a:cubicBezTo>
                  <a:pt x="428" y="1371"/>
                  <a:pt x="428" y="1371"/>
                  <a:pt x="428" y="1371"/>
                </a:cubicBezTo>
                <a:cubicBezTo>
                  <a:pt x="428" y="1372"/>
                  <a:pt x="428" y="1372"/>
                  <a:pt x="429" y="1373"/>
                </a:cubicBezTo>
                <a:cubicBezTo>
                  <a:pt x="429" y="1373"/>
                  <a:pt x="429" y="1373"/>
                  <a:pt x="429" y="1373"/>
                </a:cubicBezTo>
                <a:cubicBezTo>
                  <a:pt x="430" y="1371"/>
                  <a:pt x="430" y="1371"/>
                  <a:pt x="430" y="1369"/>
                </a:cubicBezTo>
                <a:cubicBezTo>
                  <a:pt x="431" y="1369"/>
                  <a:pt x="432" y="1368"/>
                  <a:pt x="433" y="1368"/>
                </a:cubicBezTo>
                <a:cubicBezTo>
                  <a:pt x="433" y="1366"/>
                  <a:pt x="433" y="1366"/>
                  <a:pt x="433" y="1366"/>
                </a:cubicBezTo>
                <a:cubicBezTo>
                  <a:pt x="434" y="1366"/>
                  <a:pt x="434" y="1366"/>
                  <a:pt x="434" y="1366"/>
                </a:cubicBezTo>
                <a:cubicBezTo>
                  <a:pt x="435" y="1367"/>
                  <a:pt x="435" y="1367"/>
                  <a:pt x="435" y="1368"/>
                </a:cubicBezTo>
                <a:cubicBezTo>
                  <a:pt x="435" y="1369"/>
                  <a:pt x="435" y="1369"/>
                  <a:pt x="435" y="1369"/>
                </a:cubicBezTo>
                <a:cubicBezTo>
                  <a:pt x="436" y="1369"/>
                  <a:pt x="436" y="1369"/>
                  <a:pt x="436" y="1369"/>
                </a:cubicBezTo>
                <a:cubicBezTo>
                  <a:pt x="437" y="1367"/>
                  <a:pt x="438" y="1367"/>
                  <a:pt x="438" y="1364"/>
                </a:cubicBezTo>
                <a:cubicBezTo>
                  <a:pt x="439" y="1364"/>
                  <a:pt x="439" y="1364"/>
                  <a:pt x="440" y="1365"/>
                </a:cubicBezTo>
                <a:cubicBezTo>
                  <a:pt x="442" y="1365"/>
                  <a:pt x="443" y="1364"/>
                  <a:pt x="443" y="1361"/>
                </a:cubicBezTo>
                <a:cubicBezTo>
                  <a:pt x="444" y="1362"/>
                  <a:pt x="444" y="1362"/>
                  <a:pt x="445" y="1361"/>
                </a:cubicBezTo>
                <a:cubicBezTo>
                  <a:pt x="446" y="1360"/>
                  <a:pt x="444" y="1360"/>
                  <a:pt x="445" y="1359"/>
                </a:cubicBezTo>
                <a:cubicBezTo>
                  <a:pt x="445" y="1359"/>
                  <a:pt x="447" y="1357"/>
                  <a:pt x="447" y="1357"/>
                </a:cubicBezTo>
                <a:cubicBezTo>
                  <a:pt x="447" y="1357"/>
                  <a:pt x="447" y="1357"/>
                  <a:pt x="448" y="1357"/>
                </a:cubicBezTo>
                <a:cubicBezTo>
                  <a:pt x="448" y="1359"/>
                  <a:pt x="448" y="1359"/>
                  <a:pt x="448" y="1359"/>
                </a:cubicBezTo>
                <a:cubicBezTo>
                  <a:pt x="449" y="1359"/>
                  <a:pt x="449" y="1359"/>
                  <a:pt x="449" y="1359"/>
                </a:cubicBezTo>
                <a:cubicBezTo>
                  <a:pt x="450" y="1357"/>
                  <a:pt x="452" y="1356"/>
                  <a:pt x="452" y="1354"/>
                </a:cubicBezTo>
                <a:cubicBezTo>
                  <a:pt x="453" y="1353"/>
                  <a:pt x="452" y="1353"/>
                  <a:pt x="453" y="1352"/>
                </a:cubicBezTo>
                <a:cubicBezTo>
                  <a:pt x="453" y="1349"/>
                  <a:pt x="450" y="1351"/>
                  <a:pt x="449" y="1349"/>
                </a:cubicBezTo>
                <a:cubicBezTo>
                  <a:pt x="449" y="1348"/>
                  <a:pt x="449" y="1347"/>
                  <a:pt x="449" y="1347"/>
                </a:cubicBezTo>
                <a:cubicBezTo>
                  <a:pt x="446" y="1348"/>
                  <a:pt x="447" y="1349"/>
                  <a:pt x="445" y="1351"/>
                </a:cubicBezTo>
                <a:cubicBezTo>
                  <a:pt x="445" y="1351"/>
                  <a:pt x="445" y="1351"/>
                  <a:pt x="445" y="1351"/>
                </a:cubicBezTo>
                <a:cubicBezTo>
                  <a:pt x="445" y="1351"/>
                  <a:pt x="444" y="1350"/>
                  <a:pt x="444" y="1350"/>
                </a:cubicBezTo>
                <a:cubicBezTo>
                  <a:pt x="443" y="1350"/>
                  <a:pt x="442" y="1350"/>
                  <a:pt x="441" y="1350"/>
                </a:cubicBezTo>
                <a:cubicBezTo>
                  <a:pt x="440" y="1352"/>
                  <a:pt x="437" y="1352"/>
                  <a:pt x="437" y="1355"/>
                </a:cubicBezTo>
                <a:cubicBezTo>
                  <a:pt x="432" y="1355"/>
                  <a:pt x="431" y="1357"/>
                  <a:pt x="427" y="1358"/>
                </a:cubicBezTo>
                <a:cubicBezTo>
                  <a:pt x="427" y="1358"/>
                  <a:pt x="427" y="1358"/>
                  <a:pt x="427" y="1358"/>
                </a:cubicBezTo>
                <a:cubicBezTo>
                  <a:pt x="427" y="1358"/>
                  <a:pt x="427" y="1358"/>
                  <a:pt x="427" y="1358"/>
                </a:cubicBezTo>
                <a:cubicBezTo>
                  <a:pt x="427" y="1357"/>
                  <a:pt x="427" y="1357"/>
                  <a:pt x="427" y="1357"/>
                </a:cubicBezTo>
                <a:cubicBezTo>
                  <a:pt x="427" y="1357"/>
                  <a:pt x="427" y="1357"/>
                  <a:pt x="427" y="1357"/>
                </a:cubicBezTo>
                <a:cubicBezTo>
                  <a:pt x="427" y="1356"/>
                  <a:pt x="428" y="1355"/>
                  <a:pt x="429" y="1355"/>
                </a:cubicBezTo>
                <a:cubicBezTo>
                  <a:pt x="428" y="1354"/>
                  <a:pt x="429" y="1355"/>
                  <a:pt x="428" y="1354"/>
                </a:cubicBezTo>
                <a:cubicBezTo>
                  <a:pt x="428" y="1354"/>
                  <a:pt x="421" y="1360"/>
                  <a:pt x="420" y="1361"/>
                </a:cubicBezTo>
                <a:cubicBezTo>
                  <a:pt x="420" y="1361"/>
                  <a:pt x="420" y="1361"/>
                  <a:pt x="420" y="1361"/>
                </a:cubicBezTo>
                <a:cubicBezTo>
                  <a:pt x="420" y="1362"/>
                  <a:pt x="420" y="1362"/>
                  <a:pt x="421" y="1362"/>
                </a:cubicBezTo>
                <a:cubicBezTo>
                  <a:pt x="421" y="1363"/>
                  <a:pt x="421" y="1363"/>
                  <a:pt x="421" y="1363"/>
                </a:cubicBezTo>
                <a:cubicBezTo>
                  <a:pt x="420" y="1363"/>
                  <a:pt x="419" y="1364"/>
                  <a:pt x="418" y="1365"/>
                </a:cubicBezTo>
                <a:cubicBezTo>
                  <a:pt x="416" y="1365"/>
                  <a:pt x="416" y="1364"/>
                  <a:pt x="415" y="1362"/>
                </a:cubicBezTo>
                <a:cubicBezTo>
                  <a:pt x="415" y="1362"/>
                  <a:pt x="415" y="1362"/>
                  <a:pt x="414" y="1362"/>
                </a:cubicBezTo>
                <a:cubicBezTo>
                  <a:pt x="414" y="1359"/>
                  <a:pt x="414" y="1351"/>
                  <a:pt x="412" y="1350"/>
                </a:cubicBezTo>
                <a:cubicBezTo>
                  <a:pt x="412" y="1346"/>
                  <a:pt x="418" y="1347"/>
                  <a:pt x="419" y="1343"/>
                </a:cubicBezTo>
                <a:cubicBezTo>
                  <a:pt x="420" y="1343"/>
                  <a:pt x="420" y="1343"/>
                  <a:pt x="421" y="1344"/>
                </a:cubicBezTo>
                <a:cubicBezTo>
                  <a:pt x="421" y="1343"/>
                  <a:pt x="421" y="1343"/>
                  <a:pt x="421" y="1343"/>
                </a:cubicBezTo>
                <a:cubicBezTo>
                  <a:pt x="421" y="1342"/>
                  <a:pt x="421" y="1342"/>
                  <a:pt x="421" y="1342"/>
                </a:cubicBezTo>
                <a:cubicBezTo>
                  <a:pt x="423" y="1342"/>
                  <a:pt x="423" y="1342"/>
                  <a:pt x="424" y="1343"/>
                </a:cubicBezTo>
                <a:cubicBezTo>
                  <a:pt x="424" y="1342"/>
                  <a:pt x="424" y="1342"/>
                  <a:pt x="424" y="1341"/>
                </a:cubicBezTo>
                <a:cubicBezTo>
                  <a:pt x="425" y="1340"/>
                  <a:pt x="424" y="1341"/>
                  <a:pt x="425" y="1340"/>
                </a:cubicBezTo>
                <a:cubicBezTo>
                  <a:pt x="426" y="1341"/>
                  <a:pt x="426" y="1341"/>
                  <a:pt x="427" y="1342"/>
                </a:cubicBezTo>
                <a:cubicBezTo>
                  <a:pt x="427" y="1341"/>
                  <a:pt x="427" y="1341"/>
                  <a:pt x="427" y="1340"/>
                </a:cubicBezTo>
                <a:cubicBezTo>
                  <a:pt x="427" y="1338"/>
                  <a:pt x="428" y="1338"/>
                  <a:pt x="430" y="1338"/>
                </a:cubicBezTo>
                <a:cubicBezTo>
                  <a:pt x="429" y="1338"/>
                  <a:pt x="429" y="1338"/>
                  <a:pt x="429" y="1337"/>
                </a:cubicBezTo>
                <a:cubicBezTo>
                  <a:pt x="429" y="1337"/>
                  <a:pt x="429" y="1337"/>
                  <a:pt x="429" y="1337"/>
                </a:cubicBezTo>
                <a:cubicBezTo>
                  <a:pt x="430" y="1337"/>
                  <a:pt x="429" y="1337"/>
                  <a:pt x="430" y="1337"/>
                </a:cubicBezTo>
                <a:cubicBezTo>
                  <a:pt x="431" y="1337"/>
                  <a:pt x="431" y="1338"/>
                  <a:pt x="432" y="1338"/>
                </a:cubicBezTo>
                <a:cubicBezTo>
                  <a:pt x="434" y="1339"/>
                  <a:pt x="433" y="1337"/>
                  <a:pt x="434" y="1336"/>
                </a:cubicBezTo>
                <a:cubicBezTo>
                  <a:pt x="437" y="1336"/>
                  <a:pt x="437" y="1336"/>
                  <a:pt x="437" y="1336"/>
                </a:cubicBezTo>
                <a:cubicBezTo>
                  <a:pt x="437" y="1336"/>
                  <a:pt x="437" y="1336"/>
                  <a:pt x="437" y="1335"/>
                </a:cubicBezTo>
                <a:cubicBezTo>
                  <a:pt x="439" y="1334"/>
                  <a:pt x="443" y="1333"/>
                  <a:pt x="444" y="1330"/>
                </a:cubicBezTo>
                <a:cubicBezTo>
                  <a:pt x="444" y="1330"/>
                  <a:pt x="445" y="1330"/>
                  <a:pt x="446" y="1329"/>
                </a:cubicBezTo>
                <a:cubicBezTo>
                  <a:pt x="446" y="1329"/>
                  <a:pt x="446" y="1328"/>
                  <a:pt x="445" y="1328"/>
                </a:cubicBezTo>
                <a:cubicBezTo>
                  <a:pt x="446" y="1326"/>
                  <a:pt x="445" y="1328"/>
                  <a:pt x="447" y="1327"/>
                </a:cubicBezTo>
                <a:cubicBezTo>
                  <a:pt x="447" y="1327"/>
                  <a:pt x="449" y="1324"/>
                  <a:pt x="449" y="1324"/>
                </a:cubicBezTo>
                <a:cubicBezTo>
                  <a:pt x="450" y="1323"/>
                  <a:pt x="451" y="1323"/>
                  <a:pt x="451" y="1323"/>
                </a:cubicBezTo>
                <a:cubicBezTo>
                  <a:pt x="452" y="1322"/>
                  <a:pt x="451" y="1321"/>
                  <a:pt x="452" y="1320"/>
                </a:cubicBezTo>
                <a:cubicBezTo>
                  <a:pt x="452" y="1319"/>
                  <a:pt x="452" y="1319"/>
                  <a:pt x="452" y="1319"/>
                </a:cubicBezTo>
                <a:cubicBezTo>
                  <a:pt x="453" y="1319"/>
                  <a:pt x="453" y="1319"/>
                  <a:pt x="453" y="1319"/>
                </a:cubicBezTo>
                <a:cubicBezTo>
                  <a:pt x="453" y="1320"/>
                  <a:pt x="453" y="1321"/>
                  <a:pt x="453" y="1322"/>
                </a:cubicBezTo>
                <a:cubicBezTo>
                  <a:pt x="453" y="1323"/>
                  <a:pt x="453" y="1323"/>
                  <a:pt x="453" y="1323"/>
                </a:cubicBezTo>
                <a:cubicBezTo>
                  <a:pt x="454" y="1323"/>
                  <a:pt x="454" y="1323"/>
                  <a:pt x="454" y="1323"/>
                </a:cubicBezTo>
                <a:cubicBezTo>
                  <a:pt x="454" y="1322"/>
                  <a:pt x="454" y="1322"/>
                  <a:pt x="454" y="1322"/>
                </a:cubicBezTo>
                <a:cubicBezTo>
                  <a:pt x="457" y="1321"/>
                  <a:pt x="457" y="1316"/>
                  <a:pt x="462" y="1316"/>
                </a:cubicBezTo>
                <a:cubicBezTo>
                  <a:pt x="462" y="1316"/>
                  <a:pt x="462" y="1315"/>
                  <a:pt x="463" y="1314"/>
                </a:cubicBezTo>
                <a:cubicBezTo>
                  <a:pt x="464" y="1314"/>
                  <a:pt x="463" y="1314"/>
                  <a:pt x="464" y="1314"/>
                </a:cubicBezTo>
                <a:cubicBezTo>
                  <a:pt x="464" y="1314"/>
                  <a:pt x="464" y="1312"/>
                  <a:pt x="465" y="1312"/>
                </a:cubicBezTo>
                <a:cubicBezTo>
                  <a:pt x="471" y="1309"/>
                  <a:pt x="471" y="1309"/>
                  <a:pt x="471" y="1309"/>
                </a:cubicBezTo>
                <a:cubicBezTo>
                  <a:pt x="471" y="1308"/>
                  <a:pt x="470" y="1308"/>
                  <a:pt x="470" y="1307"/>
                </a:cubicBezTo>
                <a:cubicBezTo>
                  <a:pt x="470" y="1306"/>
                  <a:pt x="471" y="1306"/>
                  <a:pt x="471" y="1305"/>
                </a:cubicBezTo>
                <a:cubicBezTo>
                  <a:pt x="471" y="1303"/>
                  <a:pt x="475" y="1300"/>
                  <a:pt x="477" y="1300"/>
                </a:cubicBezTo>
                <a:cubicBezTo>
                  <a:pt x="477" y="1301"/>
                  <a:pt x="476" y="1302"/>
                  <a:pt x="478" y="1303"/>
                </a:cubicBezTo>
                <a:cubicBezTo>
                  <a:pt x="478" y="1303"/>
                  <a:pt x="478" y="1303"/>
                  <a:pt x="478" y="1303"/>
                </a:cubicBezTo>
                <a:cubicBezTo>
                  <a:pt x="479" y="1303"/>
                  <a:pt x="479" y="1303"/>
                  <a:pt x="479" y="1302"/>
                </a:cubicBezTo>
                <a:cubicBezTo>
                  <a:pt x="479" y="1301"/>
                  <a:pt x="479" y="1302"/>
                  <a:pt x="478" y="1301"/>
                </a:cubicBezTo>
                <a:cubicBezTo>
                  <a:pt x="479" y="1300"/>
                  <a:pt x="480" y="1299"/>
                  <a:pt x="480" y="1296"/>
                </a:cubicBezTo>
                <a:cubicBezTo>
                  <a:pt x="480" y="1296"/>
                  <a:pt x="480" y="1296"/>
                  <a:pt x="480" y="1296"/>
                </a:cubicBezTo>
                <a:cubicBezTo>
                  <a:pt x="480" y="1296"/>
                  <a:pt x="480" y="1296"/>
                  <a:pt x="480" y="1296"/>
                </a:cubicBezTo>
                <a:cubicBezTo>
                  <a:pt x="481" y="1296"/>
                  <a:pt x="480" y="1296"/>
                  <a:pt x="481" y="1297"/>
                </a:cubicBezTo>
                <a:cubicBezTo>
                  <a:pt x="485" y="1296"/>
                  <a:pt x="486" y="1290"/>
                  <a:pt x="487" y="1288"/>
                </a:cubicBezTo>
                <a:cubicBezTo>
                  <a:pt x="488" y="1285"/>
                  <a:pt x="489" y="1288"/>
                  <a:pt x="491" y="1287"/>
                </a:cubicBezTo>
                <a:cubicBezTo>
                  <a:pt x="492" y="1286"/>
                  <a:pt x="491" y="1285"/>
                  <a:pt x="494" y="1286"/>
                </a:cubicBezTo>
                <a:cubicBezTo>
                  <a:pt x="494" y="1285"/>
                  <a:pt x="494" y="1285"/>
                  <a:pt x="494" y="1284"/>
                </a:cubicBezTo>
                <a:cubicBezTo>
                  <a:pt x="495" y="1284"/>
                  <a:pt x="495" y="1284"/>
                  <a:pt x="496" y="1284"/>
                </a:cubicBezTo>
                <a:cubicBezTo>
                  <a:pt x="498" y="1283"/>
                  <a:pt x="499" y="1279"/>
                  <a:pt x="500" y="1277"/>
                </a:cubicBezTo>
                <a:cubicBezTo>
                  <a:pt x="501" y="1277"/>
                  <a:pt x="501" y="1277"/>
                  <a:pt x="501" y="1277"/>
                </a:cubicBezTo>
                <a:cubicBezTo>
                  <a:pt x="501" y="1276"/>
                  <a:pt x="501" y="1276"/>
                  <a:pt x="501" y="1276"/>
                </a:cubicBezTo>
                <a:cubicBezTo>
                  <a:pt x="502" y="1276"/>
                  <a:pt x="502" y="1275"/>
                  <a:pt x="502" y="1275"/>
                </a:cubicBezTo>
                <a:cubicBezTo>
                  <a:pt x="503" y="1275"/>
                  <a:pt x="504" y="1275"/>
                  <a:pt x="504" y="1275"/>
                </a:cubicBezTo>
                <a:cubicBezTo>
                  <a:pt x="507" y="1275"/>
                  <a:pt x="507" y="1275"/>
                  <a:pt x="507" y="1275"/>
                </a:cubicBezTo>
                <a:cubicBezTo>
                  <a:pt x="508" y="1276"/>
                  <a:pt x="507" y="1277"/>
                  <a:pt x="508" y="1278"/>
                </a:cubicBezTo>
                <a:cubicBezTo>
                  <a:pt x="509" y="1279"/>
                  <a:pt x="511" y="1279"/>
                  <a:pt x="512" y="1281"/>
                </a:cubicBezTo>
                <a:cubicBezTo>
                  <a:pt x="513" y="1281"/>
                  <a:pt x="514" y="1280"/>
                  <a:pt x="514" y="1280"/>
                </a:cubicBezTo>
                <a:cubicBezTo>
                  <a:pt x="515" y="1280"/>
                  <a:pt x="515" y="1281"/>
                  <a:pt x="516" y="1281"/>
                </a:cubicBezTo>
                <a:cubicBezTo>
                  <a:pt x="516" y="1282"/>
                  <a:pt x="516" y="1282"/>
                  <a:pt x="515" y="1282"/>
                </a:cubicBezTo>
                <a:cubicBezTo>
                  <a:pt x="516" y="1283"/>
                  <a:pt x="516" y="1284"/>
                  <a:pt x="517" y="1284"/>
                </a:cubicBezTo>
                <a:cubicBezTo>
                  <a:pt x="517" y="1285"/>
                  <a:pt x="518" y="1285"/>
                  <a:pt x="519" y="1285"/>
                </a:cubicBezTo>
                <a:cubicBezTo>
                  <a:pt x="519" y="1285"/>
                  <a:pt x="520" y="1285"/>
                  <a:pt x="520" y="1284"/>
                </a:cubicBezTo>
                <a:cubicBezTo>
                  <a:pt x="521" y="1284"/>
                  <a:pt x="521" y="1284"/>
                  <a:pt x="521" y="1285"/>
                </a:cubicBezTo>
                <a:cubicBezTo>
                  <a:pt x="522" y="1285"/>
                  <a:pt x="522" y="1285"/>
                  <a:pt x="522" y="1285"/>
                </a:cubicBezTo>
                <a:cubicBezTo>
                  <a:pt x="522" y="1285"/>
                  <a:pt x="522" y="1285"/>
                  <a:pt x="522" y="1285"/>
                </a:cubicBezTo>
                <a:cubicBezTo>
                  <a:pt x="524" y="1285"/>
                  <a:pt x="524" y="1286"/>
                  <a:pt x="525" y="1288"/>
                </a:cubicBezTo>
                <a:cubicBezTo>
                  <a:pt x="526" y="1288"/>
                  <a:pt x="526" y="1287"/>
                  <a:pt x="527" y="1287"/>
                </a:cubicBezTo>
                <a:cubicBezTo>
                  <a:pt x="528" y="1288"/>
                  <a:pt x="528" y="1289"/>
                  <a:pt x="529" y="1290"/>
                </a:cubicBezTo>
                <a:cubicBezTo>
                  <a:pt x="530" y="1291"/>
                  <a:pt x="531" y="1290"/>
                  <a:pt x="532" y="1290"/>
                </a:cubicBezTo>
                <a:cubicBezTo>
                  <a:pt x="532" y="1291"/>
                  <a:pt x="532" y="1292"/>
                  <a:pt x="533" y="1292"/>
                </a:cubicBezTo>
                <a:cubicBezTo>
                  <a:pt x="534" y="1292"/>
                  <a:pt x="534" y="1292"/>
                  <a:pt x="535" y="1292"/>
                </a:cubicBezTo>
                <a:cubicBezTo>
                  <a:pt x="535" y="1293"/>
                  <a:pt x="536" y="1293"/>
                  <a:pt x="536" y="1294"/>
                </a:cubicBezTo>
                <a:cubicBezTo>
                  <a:pt x="537" y="1294"/>
                  <a:pt x="538" y="1293"/>
                  <a:pt x="539" y="1293"/>
                </a:cubicBezTo>
                <a:cubicBezTo>
                  <a:pt x="540" y="1294"/>
                  <a:pt x="539" y="1295"/>
                  <a:pt x="540" y="1296"/>
                </a:cubicBezTo>
                <a:cubicBezTo>
                  <a:pt x="541" y="1296"/>
                  <a:pt x="542" y="1295"/>
                  <a:pt x="542" y="1296"/>
                </a:cubicBezTo>
                <a:cubicBezTo>
                  <a:pt x="543" y="1296"/>
                  <a:pt x="543" y="1297"/>
                  <a:pt x="543" y="1297"/>
                </a:cubicBezTo>
                <a:cubicBezTo>
                  <a:pt x="544" y="1297"/>
                  <a:pt x="545" y="1297"/>
                  <a:pt x="545" y="1297"/>
                </a:cubicBezTo>
                <a:cubicBezTo>
                  <a:pt x="546" y="1297"/>
                  <a:pt x="546" y="1299"/>
                  <a:pt x="546" y="1299"/>
                </a:cubicBezTo>
                <a:cubicBezTo>
                  <a:pt x="548" y="1299"/>
                  <a:pt x="549" y="1299"/>
                  <a:pt x="549" y="1299"/>
                </a:cubicBezTo>
                <a:cubicBezTo>
                  <a:pt x="550" y="1300"/>
                  <a:pt x="549" y="1301"/>
                  <a:pt x="549" y="1303"/>
                </a:cubicBezTo>
                <a:cubicBezTo>
                  <a:pt x="550" y="1303"/>
                  <a:pt x="550" y="1302"/>
                  <a:pt x="551" y="1302"/>
                </a:cubicBezTo>
                <a:cubicBezTo>
                  <a:pt x="553" y="1303"/>
                  <a:pt x="554" y="1303"/>
                  <a:pt x="554" y="1306"/>
                </a:cubicBezTo>
                <a:cubicBezTo>
                  <a:pt x="556" y="1306"/>
                  <a:pt x="559" y="1309"/>
                  <a:pt x="562" y="1307"/>
                </a:cubicBezTo>
                <a:cubicBezTo>
                  <a:pt x="567" y="1307"/>
                  <a:pt x="565" y="1309"/>
                  <a:pt x="567" y="1311"/>
                </a:cubicBezTo>
                <a:cubicBezTo>
                  <a:pt x="567" y="1312"/>
                  <a:pt x="569" y="1312"/>
                  <a:pt x="570" y="1313"/>
                </a:cubicBezTo>
                <a:cubicBezTo>
                  <a:pt x="570" y="1314"/>
                  <a:pt x="570" y="1315"/>
                  <a:pt x="571" y="1316"/>
                </a:cubicBezTo>
                <a:cubicBezTo>
                  <a:pt x="572" y="1316"/>
                  <a:pt x="572" y="1316"/>
                  <a:pt x="573" y="1315"/>
                </a:cubicBezTo>
                <a:cubicBezTo>
                  <a:pt x="577" y="1315"/>
                  <a:pt x="578" y="1319"/>
                  <a:pt x="579" y="1321"/>
                </a:cubicBezTo>
                <a:cubicBezTo>
                  <a:pt x="581" y="1321"/>
                  <a:pt x="581" y="1321"/>
                  <a:pt x="581" y="1321"/>
                </a:cubicBezTo>
                <a:cubicBezTo>
                  <a:pt x="581" y="1324"/>
                  <a:pt x="583" y="1323"/>
                  <a:pt x="585" y="1324"/>
                </a:cubicBezTo>
                <a:cubicBezTo>
                  <a:pt x="586" y="1324"/>
                  <a:pt x="586" y="1324"/>
                  <a:pt x="586" y="1324"/>
                </a:cubicBezTo>
                <a:cubicBezTo>
                  <a:pt x="588" y="1324"/>
                  <a:pt x="588" y="1325"/>
                  <a:pt x="590" y="1325"/>
                </a:cubicBezTo>
                <a:cubicBezTo>
                  <a:pt x="589" y="1326"/>
                  <a:pt x="590" y="1326"/>
                  <a:pt x="588" y="1325"/>
                </a:cubicBezTo>
                <a:cubicBezTo>
                  <a:pt x="589" y="1329"/>
                  <a:pt x="594" y="1328"/>
                  <a:pt x="594" y="1332"/>
                </a:cubicBezTo>
                <a:cubicBezTo>
                  <a:pt x="596" y="1332"/>
                  <a:pt x="600" y="1333"/>
                  <a:pt x="603" y="1332"/>
                </a:cubicBezTo>
                <a:cubicBezTo>
                  <a:pt x="604" y="1333"/>
                  <a:pt x="605" y="1334"/>
                  <a:pt x="605" y="1336"/>
                </a:cubicBezTo>
                <a:cubicBezTo>
                  <a:pt x="606" y="1336"/>
                  <a:pt x="606" y="1336"/>
                  <a:pt x="606" y="1336"/>
                </a:cubicBezTo>
                <a:cubicBezTo>
                  <a:pt x="607" y="1337"/>
                  <a:pt x="607" y="1339"/>
                  <a:pt x="609" y="1340"/>
                </a:cubicBezTo>
                <a:cubicBezTo>
                  <a:pt x="608" y="1341"/>
                  <a:pt x="608" y="1341"/>
                  <a:pt x="607" y="1341"/>
                </a:cubicBezTo>
                <a:cubicBezTo>
                  <a:pt x="610" y="1343"/>
                  <a:pt x="608" y="1342"/>
                  <a:pt x="609" y="1345"/>
                </a:cubicBezTo>
                <a:cubicBezTo>
                  <a:pt x="610" y="1346"/>
                  <a:pt x="612" y="1346"/>
                  <a:pt x="614" y="1347"/>
                </a:cubicBezTo>
                <a:cubicBezTo>
                  <a:pt x="614" y="1347"/>
                  <a:pt x="614" y="1348"/>
                  <a:pt x="614" y="1349"/>
                </a:cubicBezTo>
                <a:cubicBezTo>
                  <a:pt x="615" y="1349"/>
                  <a:pt x="615" y="1349"/>
                  <a:pt x="616" y="1349"/>
                </a:cubicBezTo>
                <a:cubicBezTo>
                  <a:pt x="616" y="1349"/>
                  <a:pt x="616" y="1349"/>
                  <a:pt x="616" y="1349"/>
                </a:cubicBezTo>
                <a:cubicBezTo>
                  <a:pt x="616" y="1349"/>
                  <a:pt x="616" y="1349"/>
                  <a:pt x="616" y="1350"/>
                </a:cubicBezTo>
                <a:cubicBezTo>
                  <a:pt x="616" y="1350"/>
                  <a:pt x="616" y="1351"/>
                  <a:pt x="616" y="1351"/>
                </a:cubicBezTo>
                <a:cubicBezTo>
                  <a:pt x="617" y="1352"/>
                  <a:pt x="619" y="1352"/>
                  <a:pt x="620" y="1351"/>
                </a:cubicBezTo>
                <a:cubicBezTo>
                  <a:pt x="622" y="1353"/>
                  <a:pt x="621" y="1355"/>
                  <a:pt x="624" y="1355"/>
                </a:cubicBezTo>
                <a:cubicBezTo>
                  <a:pt x="624" y="1356"/>
                  <a:pt x="625" y="1357"/>
                  <a:pt x="624" y="1358"/>
                </a:cubicBezTo>
                <a:cubicBezTo>
                  <a:pt x="624" y="1360"/>
                  <a:pt x="633" y="1367"/>
                  <a:pt x="635" y="1368"/>
                </a:cubicBezTo>
                <a:cubicBezTo>
                  <a:pt x="635" y="1370"/>
                  <a:pt x="635" y="1370"/>
                  <a:pt x="635" y="1370"/>
                </a:cubicBezTo>
                <a:cubicBezTo>
                  <a:pt x="632" y="1370"/>
                  <a:pt x="632" y="1369"/>
                  <a:pt x="631" y="1367"/>
                </a:cubicBezTo>
                <a:cubicBezTo>
                  <a:pt x="631" y="1367"/>
                  <a:pt x="631" y="1367"/>
                  <a:pt x="631" y="1367"/>
                </a:cubicBezTo>
                <a:cubicBezTo>
                  <a:pt x="631" y="1371"/>
                  <a:pt x="635" y="1372"/>
                  <a:pt x="637" y="1375"/>
                </a:cubicBezTo>
                <a:cubicBezTo>
                  <a:pt x="637" y="1376"/>
                  <a:pt x="637" y="1377"/>
                  <a:pt x="638" y="1378"/>
                </a:cubicBezTo>
                <a:cubicBezTo>
                  <a:pt x="640" y="1381"/>
                  <a:pt x="643" y="1384"/>
                  <a:pt x="645" y="1387"/>
                </a:cubicBezTo>
                <a:cubicBezTo>
                  <a:pt x="646" y="1389"/>
                  <a:pt x="647" y="1393"/>
                  <a:pt x="650" y="1394"/>
                </a:cubicBezTo>
                <a:cubicBezTo>
                  <a:pt x="650" y="1394"/>
                  <a:pt x="653" y="1395"/>
                  <a:pt x="654" y="1395"/>
                </a:cubicBezTo>
                <a:cubicBezTo>
                  <a:pt x="654" y="1395"/>
                  <a:pt x="654" y="1395"/>
                  <a:pt x="654" y="1395"/>
                </a:cubicBezTo>
                <a:cubicBezTo>
                  <a:pt x="654" y="1397"/>
                  <a:pt x="653" y="1397"/>
                  <a:pt x="653" y="1398"/>
                </a:cubicBezTo>
                <a:cubicBezTo>
                  <a:pt x="653" y="1398"/>
                  <a:pt x="653" y="1398"/>
                  <a:pt x="652" y="1398"/>
                </a:cubicBezTo>
                <a:cubicBezTo>
                  <a:pt x="652" y="1399"/>
                  <a:pt x="657" y="1407"/>
                  <a:pt x="657" y="1408"/>
                </a:cubicBezTo>
                <a:cubicBezTo>
                  <a:pt x="659" y="1408"/>
                  <a:pt x="659" y="1408"/>
                  <a:pt x="659" y="1408"/>
                </a:cubicBezTo>
                <a:cubicBezTo>
                  <a:pt x="659" y="1408"/>
                  <a:pt x="659" y="1409"/>
                  <a:pt x="659" y="1410"/>
                </a:cubicBezTo>
                <a:cubicBezTo>
                  <a:pt x="659" y="1410"/>
                  <a:pt x="661" y="1411"/>
                  <a:pt x="661" y="1411"/>
                </a:cubicBezTo>
                <a:cubicBezTo>
                  <a:pt x="662" y="1412"/>
                  <a:pt x="662" y="1412"/>
                  <a:pt x="662" y="1412"/>
                </a:cubicBezTo>
                <a:cubicBezTo>
                  <a:pt x="661" y="1412"/>
                  <a:pt x="661" y="1413"/>
                  <a:pt x="661" y="1413"/>
                </a:cubicBezTo>
                <a:cubicBezTo>
                  <a:pt x="662" y="1413"/>
                  <a:pt x="662" y="1413"/>
                  <a:pt x="662" y="1413"/>
                </a:cubicBezTo>
                <a:cubicBezTo>
                  <a:pt x="662" y="1415"/>
                  <a:pt x="662" y="1418"/>
                  <a:pt x="663" y="1418"/>
                </a:cubicBezTo>
                <a:cubicBezTo>
                  <a:pt x="663" y="1419"/>
                  <a:pt x="664" y="1420"/>
                  <a:pt x="665" y="1421"/>
                </a:cubicBezTo>
                <a:cubicBezTo>
                  <a:pt x="665" y="1423"/>
                  <a:pt x="665" y="1423"/>
                  <a:pt x="665" y="1423"/>
                </a:cubicBezTo>
                <a:cubicBezTo>
                  <a:pt x="665" y="1423"/>
                  <a:pt x="666" y="1423"/>
                  <a:pt x="666" y="1423"/>
                </a:cubicBezTo>
                <a:cubicBezTo>
                  <a:pt x="666" y="1425"/>
                  <a:pt x="666" y="1426"/>
                  <a:pt x="667" y="1427"/>
                </a:cubicBezTo>
                <a:cubicBezTo>
                  <a:pt x="667" y="1428"/>
                  <a:pt x="668" y="1429"/>
                  <a:pt x="668" y="1430"/>
                </a:cubicBezTo>
                <a:cubicBezTo>
                  <a:pt x="668" y="1432"/>
                  <a:pt x="668" y="1432"/>
                  <a:pt x="668" y="1432"/>
                </a:cubicBezTo>
                <a:cubicBezTo>
                  <a:pt x="669" y="1434"/>
                  <a:pt x="670" y="1436"/>
                  <a:pt x="670" y="1439"/>
                </a:cubicBezTo>
                <a:cubicBezTo>
                  <a:pt x="672" y="1439"/>
                  <a:pt x="673" y="1440"/>
                  <a:pt x="674" y="1441"/>
                </a:cubicBezTo>
                <a:cubicBezTo>
                  <a:pt x="674" y="1444"/>
                  <a:pt x="674" y="1446"/>
                  <a:pt x="674" y="1448"/>
                </a:cubicBezTo>
                <a:cubicBezTo>
                  <a:pt x="675" y="1448"/>
                  <a:pt x="676" y="1449"/>
                  <a:pt x="677" y="1449"/>
                </a:cubicBezTo>
                <a:cubicBezTo>
                  <a:pt x="677" y="1450"/>
                  <a:pt x="677" y="1451"/>
                  <a:pt x="677" y="1452"/>
                </a:cubicBezTo>
                <a:cubicBezTo>
                  <a:pt x="677" y="1452"/>
                  <a:pt x="677" y="1452"/>
                  <a:pt x="677" y="1452"/>
                </a:cubicBezTo>
                <a:cubicBezTo>
                  <a:pt x="677" y="1452"/>
                  <a:pt x="676" y="1451"/>
                  <a:pt x="675" y="1451"/>
                </a:cubicBezTo>
                <a:cubicBezTo>
                  <a:pt x="675" y="1454"/>
                  <a:pt x="676" y="1457"/>
                  <a:pt x="678" y="1457"/>
                </a:cubicBezTo>
                <a:cubicBezTo>
                  <a:pt x="678" y="1458"/>
                  <a:pt x="678" y="1458"/>
                  <a:pt x="677" y="1459"/>
                </a:cubicBezTo>
                <a:cubicBezTo>
                  <a:pt x="677" y="1461"/>
                  <a:pt x="678" y="1462"/>
                  <a:pt x="679" y="1464"/>
                </a:cubicBezTo>
                <a:cubicBezTo>
                  <a:pt x="679" y="1466"/>
                  <a:pt x="680" y="1468"/>
                  <a:pt x="680" y="1471"/>
                </a:cubicBezTo>
                <a:cubicBezTo>
                  <a:pt x="681" y="1474"/>
                  <a:pt x="682" y="1477"/>
                  <a:pt x="682" y="1482"/>
                </a:cubicBezTo>
                <a:cubicBezTo>
                  <a:pt x="683" y="1482"/>
                  <a:pt x="683" y="1482"/>
                  <a:pt x="683" y="1482"/>
                </a:cubicBezTo>
                <a:cubicBezTo>
                  <a:pt x="684" y="1483"/>
                  <a:pt x="685" y="1488"/>
                  <a:pt x="685" y="1489"/>
                </a:cubicBezTo>
                <a:cubicBezTo>
                  <a:pt x="684" y="1490"/>
                  <a:pt x="683" y="1492"/>
                  <a:pt x="684" y="1493"/>
                </a:cubicBezTo>
                <a:cubicBezTo>
                  <a:pt x="684" y="1494"/>
                  <a:pt x="685" y="1496"/>
                  <a:pt x="685" y="1496"/>
                </a:cubicBezTo>
                <a:cubicBezTo>
                  <a:pt x="685" y="1501"/>
                  <a:pt x="685" y="1501"/>
                  <a:pt x="685" y="1501"/>
                </a:cubicBezTo>
                <a:cubicBezTo>
                  <a:pt x="686" y="1502"/>
                  <a:pt x="686" y="1502"/>
                  <a:pt x="687" y="1503"/>
                </a:cubicBezTo>
                <a:cubicBezTo>
                  <a:pt x="687" y="1503"/>
                  <a:pt x="686" y="1508"/>
                  <a:pt x="686" y="1509"/>
                </a:cubicBezTo>
                <a:cubicBezTo>
                  <a:pt x="687" y="1509"/>
                  <a:pt x="687" y="1509"/>
                  <a:pt x="687" y="1509"/>
                </a:cubicBezTo>
                <a:cubicBezTo>
                  <a:pt x="688" y="1510"/>
                  <a:pt x="687" y="1510"/>
                  <a:pt x="687" y="1511"/>
                </a:cubicBezTo>
                <a:cubicBezTo>
                  <a:pt x="687" y="1514"/>
                  <a:pt x="688" y="1517"/>
                  <a:pt x="689" y="1519"/>
                </a:cubicBezTo>
                <a:cubicBezTo>
                  <a:pt x="689" y="1521"/>
                  <a:pt x="688" y="1521"/>
                  <a:pt x="688" y="1522"/>
                </a:cubicBezTo>
                <a:cubicBezTo>
                  <a:pt x="688" y="1522"/>
                  <a:pt x="688" y="1522"/>
                  <a:pt x="688" y="1522"/>
                </a:cubicBezTo>
                <a:cubicBezTo>
                  <a:pt x="688" y="1522"/>
                  <a:pt x="688" y="1522"/>
                  <a:pt x="689" y="1523"/>
                </a:cubicBezTo>
                <a:cubicBezTo>
                  <a:pt x="688" y="1524"/>
                  <a:pt x="688" y="1526"/>
                  <a:pt x="688" y="1527"/>
                </a:cubicBezTo>
                <a:cubicBezTo>
                  <a:pt x="688" y="1528"/>
                  <a:pt x="689" y="1530"/>
                  <a:pt x="689" y="1531"/>
                </a:cubicBezTo>
                <a:cubicBezTo>
                  <a:pt x="689" y="1534"/>
                  <a:pt x="689" y="1534"/>
                  <a:pt x="689" y="1534"/>
                </a:cubicBezTo>
                <a:cubicBezTo>
                  <a:pt x="689" y="1534"/>
                  <a:pt x="690" y="1535"/>
                  <a:pt x="690" y="1536"/>
                </a:cubicBezTo>
                <a:cubicBezTo>
                  <a:pt x="691" y="1538"/>
                  <a:pt x="690" y="1543"/>
                  <a:pt x="690" y="1545"/>
                </a:cubicBezTo>
                <a:cubicBezTo>
                  <a:pt x="691" y="1546"/>
                  <a:pt x="691" y="1547"/>
                  <a:pt x="691" y="1548"/>
                </a:cubicBezTo>
                <a:cubicBezTo>
                  <a:pt x="691" y="1549"/>
                  <a:pt x="691" y="1551"/>
                  <a:pt x="691" y="1553"/>
                </a:cubicBezTo>
                <a:cubicBezTo>
                  <a:pt x="691" y="1554"/>
                  <a:pt x="693" y="1556"/>
                  <a:pt x="693" y="1557"/>
                </a:cubicBezTo>
                <a:cubicBezTo>
                  <a:pt x="693" y="1558"/>
                  <a:pt x="692" y="1559"/>
                  <a:pt x="692" y="1560"/>
                </a:cubicBezTo>
                <a:cubicBezTo>
                  <a:pt x="693" y="1565"/>
                  <a:pt x="694" y="1569"/>
                  <a:pt x="695" y="1573"/>
                </a:cubicBezTo>
                <a:cubicBezTo>
                  <a:pt x="696" y="1575"/>
                  <a:pt x="694" y="1578"/>
                  <a:pt x="695" y="1580"/>
                </a:cubicBezTo>
                <a:cubicBezTo>
                  <a:pt x="696" y="1581"/>
                  <a:pt x="696" y="1580"/>
                  <a:pt x="696" y="1581"/>
                </a:cubicBezTo>
                <a:cubicBezTo>
                  <a:pt x="695" y="1582"/>
                  <a:pt x="697" y="1586"/>
                  <a:pt x="695" y="1587"/>
                </a:cubicBezTo>
                <a:cubicBezTo>
                  <a:pt x="696" y="1589"/>
                  <a:pt x="696" y="1589"/>
                  <a:pt x="696" y="1590"/>
                </a:cubicBezTo>
                <a:cubicBezTo>
                  <a:pt x="697" y="1590"/>
                  <a:pt x="696" y="1591"/>
                  <a:pt x="696" y="1592"/>
                </a:cubicBezTo>
                <a:cubicBezTo>
                  <a:pt x="696" y="1594"/>
                  <a:pt x="696" y="1598"/>
                  <a:pt x="696" y="1601"/>
                </a:cubicBezTo>
                <a:cubicBezTo>
                  <a:pt x="697" y="1603"/>
                  <a:pt x="695" y="1603"/>
                  <a:pt x="696" y="1605"/>
                </a:cubicBezTo>
                <a:cubicBezTo>
                  <a:pt x="697" y="1608"/>
                  <a:pt x="695" y="1615"/>
                  <a:pt x="696" y="1621"/>
                </a:cubicBezTo>
                <a:cubicBezTo>
                  <a:pt x="697" y="1621"/>
                  <a:pt x="697" y="1629"/>
                  <a:pt x="697" y="1630"/>
                </a:cubicBezTo>
                <a:cubicBezTo>
                  <a:pt x="697" y="1630"/>
                  <a:pt x="696" y="1630"/>
                  <a:pt x="696" y="1631"/>
                </a:cubicBezTo>
                <a:cubicBezTo>
                  <a:pt x="696" y="1632"/>
                  <a:pt x="697" y="1631"/>
                  <a:pt x="697" y="1632"/>
                </a:cubicBezTo>
                <a:close/>
                <a:moveTo>
                  <a:pt x="251" y="1926"/>
                </a:moveTo>
                <a:cubicBezTo>
                  <a:pt x="251" y="1925"/>
                  <a:pt x="251" y="1926"/>
                  <a:pt x="251" y="1925"/>
                </a:cubicBezTo>
                <a:cubicBezTo>
                  <a:pt x="251" y="1925"/>
                  <a:pt x="252" y="1925"/>
                  <a:pt x="252" y="1925"/>
                </a:cubicBezTo>
                <a:cubicBezTo>
                  <a:pt x="253" y="1925"/>
                  <a:pt x="253" y="1925"/>
                  <a:pt x="253" y="1925"/>
                </a:cubicBezTo>
                <a:cubicBezTo>
                  <a:pt x="253" y="1926"/>
                  <a:pt x="253" y="1926"/>
                  <a:pt x="253" y="1927"/>
                </a:cubicBezTo>
                <a:cubicBezTo>
                  <a:pt x="252" y="1926"/>
                  <a:pt x="252" y="1926"/>
                  <a:pt x="251" y="1926"/>
                </a:cubicBezTo>
                <a:close/>
                <a:moveTo>
                  <a:pt x="399" y="1646"/>
                </a:moveTo>
                <a:cubicBezTo>
                  <a:pt x="399" y="1645"/>
                  <a:pt x="399" y="1645"/>
                  <a:pt x="399" y="1645"/>
                </a:cubicBezTo>
                <a:cubicBezTo>
                  <a:pt x="399" y="1645"/>
                  <a:pt x="399" y="1645"/>
                  <a:pt x="399" y="1645"/>
                </a:cubicBezTo>
                <a:cubicBezTo>
                  <a:pt x="399" y="1646"/>
                  <a:pt x="399" y="1646"/>
                  <a:pt x="399" y="1646"/>
                </a:cubicBezTo>
                <a:close/>
                <a:moveTo>
                  <a:pt x="415" y="1692"/>
                </a:moveTo>
                <a:cubicBezTo>
                  <a:pt x="415" y="1692"/>
                  <a:pt x="415" y="1692"/>
                  <a:pt x="415" y="1692"/>
                </a:cubicBezTo>
                <a:cubicBezTo>
                  <a:pt x="415" y="1692"/>
                  <a:pt x="415" y="1692"/>
                  <a:pt x="415" y="1692"/>
                </a:cubicBezTo>
                <a:cubicBezTo>
                  <a:pt x="415" y="1692"/>
                  <a:pt x="415" y="1693"/>
                  <a:pt x="415" y="1693"/>
                </a:cubicBezTo>
                <a:cubicBezTo>
                  <a:pt x="415" y="1692"/>
                  <a:pt x="415" y="1693"/>
                  <a:pt x="415" y="1692"/>
                </a:cubicBezTo>
                <a:close/>
                <a:moveTo>
                  <a:pt x="421" y="1686"/>
                </a:moveTo>
                <a:cubicBezTo>
                  <a:pt x="422" y="1686"/>
                  <a:pt x="422" y="1686"/>
                  <a:pt x="422" y="1686"/>
                </a:cubicBezTo>
                <a:cubicBezTo>
                  <a:pt x="423" y="1686"/>
                  <a:pt x="423" y="1686"/>
                  <a:pt x="423" y="1686"/>
                </a:cubicBezTo>
                <a:cubicBezTo>
                  <a:pt x="422" y="1686"/>
                  <a:pt x="422" y="1687"/>
                  <a:pt x="422" y="1687"/>
                </a:cubicBezTo>
                <a:cubicBezTo>
                  <a:pt x="422" y="1687"/>
                  <a:pt x="422" y="1687"/>
                  <a:pt x="421" y="1686"/>
                </a:cubicBezTo>
                <a:close/>
                <a:moveTo>
                  <a:pt x="429" y="1510"/>
                </a:moveTo>
                <a:cubicBezTo>
                  <a:pt x="429" y="1509"/>
                  <a:pt x="429" y="1510"/>
                  <a:pt x="429" y="1509"/>
                </a:cubicBezTo>
                <a:cubicBezTo>
                  <a:pt x="430" y="1509"/>
                  <a:pt x="429" y="1509"/>
                  <a:pt x="429" y="1510"/>
                </a:cubicBezTo>
                <a:close/>
                <a:moveTo>
                  <a:pt x="429" y="1482"/>
                </a:moveTo>
                <a:cubicBezTo>
                  <a:pt x="428" y="1481"/>
                  <a:pt x="428" y="1481"/>
                  <a:pt x="428" y="1481"/>
                </a:cubicBezTo>
                <a:cubicBezTo>
                  <a:pt x="428" y="1480"/>
                  <a:pt x="429" y="1480"/>
                  <a:pt x="429" y="1478"/>
                </a:cubicBezTo>
                <a:cubicBezTo>
                  <a:pt x="429" y="1479"/>
                  <a:pt x="430" y="1479"/>
                  <a:pt x="430" y="1480"/>
                </a:cubicBezTo>
                <a:cubicBezTo>
                  <a:pt x="430" y="1480"/>
                  <a:pt x="430" y="1480"/>
                  <a:pt x="430" y="1482"/>
                </a:cubicBezTo>
                <a:lnTo>
                  <a:pt x="429" y="1482"/>
                </a:lnTo>
                <a:close/>
                <a:moveTo>
                  <a:pt x="432" y="1483"/>
                </a:moveTo>
                <a:cubicBezTo>
                  <a:pt x="432" y="1482"/>
                  <a:pt x="432" y="1482"/>
                  <a:pt x="432" y="1482"/>
                </a:cubicBezTo>
                <a:cubicBezTo>
                  <a:pt x="433" y="1483"/>
                  <a:pt x="435" y="1484"/>
                  <a:pt x="435" y="1485"/>
                </a:cubicBezTo>
                <a:cubicBezTo>
                  <a:pt x="434" y="1485"/>
                  <a:pt x="432" y="1484"/>
                  <a:pt x="432" y="1483"/>
                </a:cubicBezTo>
                <a:close/>
                <a:moveTo>
                  <a:pt x="440" y="1490"/>
                </a:moveTo>
                <a:cubicBezTo>
                  <a:pt x="439" y="1490"/>
                  <a:pt x="438" y="1490"/>
                  <a:pt x="438" y="1488"/>
                </a:cubicBezTo>
                <a:cubicBezTo>
                  <a:pt x="438" y="1489"/>
                  <a:pt x="438" y="1489"/>
                  <a:pt x="437" y="1489"/>
                </a:cubicBezTo>
                <a:cubicBezTo>
                  <a:pt x="436" y="1489"/>
                  <a:pt x="436" y="1489"/>
                  <a:pt x="436" y="1489"/>
                </a:cubicBezTo>
                <a:cubicBezTo>
                  <a:pt x="437" y="1488"/>
                  <a:pt x="437" y="1488"/>
                  <a:pt x="437" y="1487"/>
                </a:cubicBezTo>
                <a:cubicBezTo>
                  <a:pt x="439" y="1487"/>
                  <a:pt x="439" y="1487"/>
                  <a:pt x="438" y="1489"/>
                </a:cubicBezTo>
                <a:cubicBezTo>
                  <a:pt x="440" y="1490"/>
                  <a:pt x="440" y="1488"/>
                  <a:pt x="440" y="1490"/>
                </a:cubicBezTo>
                <a:close/>
                <a:moveTo>
                  <a:pt x="441" y="1640"/>
                </a:moveTo>
                <a:cubicBezTo>
                  <a:pt x="440" y="1640"/>
                  <a:pt x="440" y="1640"/>
                  <a:pt x="440" y="1639"/>
                </a:cubicBezTo>
                <a:cubicBezTo>
                  <a:pt x="441" y="1640"/>
                  <a:pt x="440" y="1639"/>
                  <a:pt x="441" y="1640"/>
                </a:cubicBezTo>
                <a:close/>
                <a:moveTo>
                  <a:pt x="449" y="1663"/>
                </a:moveTo>
                <a:cubicBezTo>
                  <a:pt x="449" y="1662"/>
                  <a:pt x="449" y="1662"/>
                  <a:pt x="449" y="1662"/>
                </a:cubicBezTo>
                <a:cubicBezTo>
                  <a:pt x="449" y="1662"/>
                  <a:pt x="449" y="1662"/>
                  <a:pt x="449" y="1662"/>
                </a:cubicBezTo>
                <a:cubicBezTo>
                  <a:pt x="449" y="1663"/>
                  <a:pt x="449" y="1663"/>
                  <a:pt x="449" y="1663"/>
                </a:cubicBezTo>
                <a:close/>
                <a:moveTo>
                  <a:pt x="452" y="1660"/>
                </a:moveTo>
                <a:cubicBezTo>
                  <a:pt x="452" y="1660"/>
                  <a:pt x="452" y="1660"/>
                  <a:pt x="452" y="1660"/>
                </a:cubicBezTo>
                <a:cubicBezTo>
                  <a:pt x="452" y="1660"/>
                  <a:pt x="452" y="1661"/>
                  <a:pt x="452" y="1661"/>
                </a:cubicBezTo>
                <a:cubicBezTo>
                  <a:pt x="452" y="1661"/>
                  <a:pt x="452" y="1661"/>
                  <a:pt x="452" y="1660"/>
                </a:cubicBezTo>
                <a:close/>
                <a:moveTo>
                  <a:pt x="458" y="1647"/>
                </a:moveTo>
                <a:cubicBezTo>
                  <a:pt x="458" y="1647"/>
                  <a:pt x="458" y="1647"/>
                  <a:pt x="458" y="1647"/>
                </a:cubicBezTo>
                <a:cubicBezTo>
                  <a:pt x="459" y="1647"/>
                  <a:pt x="459" y="1647"/>
                  <a:pt x="459" y="1647"/>
                </a:cubicBezTo>
                <a:cubicBezTo>
                  <a:pt x="459" y="1647"/>
                  <a:pt x="459" y="1647"/>
                  <a:pt x="459" y="1647"/>
                </a:cubicBezTo>
                <a:lnTo>
                  <a:pt x="458" y="1647"/>
                </a:lnTo>
                <a:close/>
                <a:moveTo>
                  <a:pt x="459" y="1635"/>
                </a:moveTo>
                <a:cubicBezTo>
                  <a:pt x="460" y="1635"/>
                  <a:pt x="460" y="1635"/>
                  <a:pt x="460" y="1635"/>
                </a:cubicBezTo>
                <a:cubicBezTo>
                  <a:pt x="460" y="1636"/>
                  <a:pt x="460" y="1636"/>
                  <a:pt x="460" y="1636"/>
                </a:cubicBezTo>
                <a:cubicBezTo>
                  <a:pt x="460" y="1636"/>
                  <a:pt x="460" y="1636"/>
                  <a:pt x="459" y="1635"/>
                </a:cubicBezTo>
                <a:close/>
                <a:moveTo>
                  <a:pt x="467" y="1547"/>
                </a:moveTo>
                <a:cubicBezTo>
                  <a:pt x="467" y="1548"/>
                  <a:pt x="467" y="1548"/>
                  <a:pt x="467" y="1548"/>
                </a:cubicBezTo>
                <a:cubicBezTo>
                  <a:pt x="467" y="1548"/>
                  <a:pt x="468" y="1553"/>
                  <a:pt x="468" y="1554"/>
                </a:cubicBezTo>
                <a:cubicBezTo>
                  <a:pt x="467" y="1554"/>
                  <a:pt x="466" y="1554"/>
                  <a:pt x="466" y="1553"/>
                </a:cubicBezTo>
                <a:cubicBezTo>
                  <a:pt x="465" y="1553"/>
                  <a:pt x="465" y="1553"/>
                  <a:pt x="465" y="1552"/>
                </a:cubicBezTo>
                <a:cubicBezTo>
                  <a:pt x="464" y="1551"/>
                  <a:pt x="465" y="1550"/>
                  <a:pt x="465" y="1548"/>
                </a:cubicBezTo>
                <a:cubicBezTo>
                  <a:pt x="466" y="1548"/>
                  <a:pt x="466" y="1548"/>
                  <a:pt x="466" y="1548"/>
                </a:cubicBezTo>
                <a:cubicBezTo>
                  <a:pt x="466" y="1547"/>
                  <a:pt x="466" y="1547"/>
                  <a:pt x="466" y="1547"/>
                </a:cubicBezTo>
                <a:lnTo>
                  <a:pt x="467" y="1547"/>
                </a:lnTo>
                <a:close/>
                <a:moveTo>
                  <a:pt x="466" y="1546"/>
                </a:moveTo>
                <a:cubicBezTo>
                  <a:pt x="466" y="1545"/>
                  <a:pt x="466" y="1545"/>
                  <a:pt x="466" y="1545"/>
                </a:cubicBezTo>
                <a:cubicBezTo>
                  <a:pt x="467" y="1545"/>
                  <a:pt x="467" y="1545"/>
                  <a:pt x="467" y="1545"/>
                </a:cubicBezTo>
                <a:cubicBezTo>
                  <a:pt x="467" y="1546"/>
                  <a:pt x="467" y="1546"/>
                  <a:pt x="467" y="1546"/>
                </a:cubicBezTo>
                <a:cubicBezTo>
                  <a:pt x="467" y="1546"/>
                  <a:pt x="467" y="1546"/>
                  <a:pt x="466" y="1546"/>
                </a:cubicBezTo>
                <a:close/>
                <a:moveTo>
                  <a:pt x="472" y="1562"/>
                </a:moveTo>
                <a:cubicBezTo>
                  <a:pt x="472" y="1563"/>
                  <a:pt x="471" y="1563"/>
                  <a:pt x="471" y="1563"/>
                </a:cubicBezTo>
                <a:cubicBezTo>
                  <a:pt x="470" y="1563"/>
                  <a:pt x="470" y="1563"/>
                  <a:pt x="470" y="1563"/>
                </a:cubicBezTo>
                <a:cubicBezTo>
                  <a:pt x="470" y="1564"/>
                  <a:pt x="470" y="1564"/>
                  <a:pt x="470" y="1564"/>
                </a:cubicBezTo>
                <a:cubicBezTo>
                  <a:pt x="471" y="1564"/>
                  <a:pt x="473" y="1564"/>
                  <a:pt x="474" y="1565"/>
                </a:cubicBezTo>
                <a:cubicBezTo>
                  <a:pt x="477" y="1568"/>
                  <a:pt x="474" y="1568"/>
                  <a:pt x="475" y="1570"/>
                </a:cubicBezTo>
                <a:cubicBezTo>
                  <a:pt x="476" y="1574"/>
                  <a:pt x="475" y="1576"/>
                  <a:pt x="473" y="1578"/>
                </a:cubicBezTo>
                <a:cubicBezTo>
                  <a:pt x="471" y="1583"/>
                  <a:pt x="476" y="1590"/>
                  <a:pt x="472" y="1594"/>
                </a:cubicBezTo>
                <a:cubicBezTo>
                  <a:pt x="472" y="1595"/>
                  <a:pt x="472" y="1595"/>
                  <a:pt x="472" y="1595"/>
                </a:cubicBezTo>
                <a:cubicBezTo>
                  <a:pt x="471" y="1595"/>
                  <a:pt x="471" y="1595"/>
                  <a:pt x="471" y="1595"/>
                </a:cubicBezTo>
                <a:cubicBezTo>
                  <a:pt x="470" y="1591"/>
                  <a:pt x="471" y="1591"/>
                  <a:pt x="472" y="1588"/>
                </a:cubicBezTo>
                <a:cubicBezTo>
                  <a:pt x="472" y="1586"/>
                  <a:pt x="471" y="1584"/>
                  <a:pt x="471" y="1582"/>
                </a:cubicBezTo>
                <a:cubicBezTo>
                  <a:pt x="470" y="1582"/>
                  <a:pt x="470" y="1581"/>
                  <a:pt x="469" y="1581"/>
                </a:cubicBezTo>
                <a:cubicBezTo>
                  <a:pt x="469" y="1580"/>
                  <a:pt x="468" y="1572"/>
                  <a:pt x="468" y="1572"/>
                </a:cubicBezTo>
                <a:cubicBezTo>
                  <a:pt x="469" y="1572"/>
                  <a:pt x="469" y="1572"/>
                  <a:pt x="469" y="1572"/>
                </a:cubicBezTo>
                <a:cubicBezTo>
                  <a:pt x="470" y="1571"/>
                  <a:pt x="470" y="1569"/>
                  <a:pt x="470" y="1569"/>
                </a:cubicBezTo>
                <a:cubicBezTo>
                  <a:pt x="470" y="1568"/>
                  <a:pt x="470" y="1567"/>
                  <a:pt x="470" y="1566"/>
                </a:cubicBezTo>
                <a:cubicBezTo>
                  <a:pt x="469" y="1566"/>
                  <a:pt x="468" y="1566"/>
                  <a:pt x="467" y="1566"/>
                </a:cubicBezTo>
                <a:cubicBezTo>
                  <a:pt x="467" y="1565"/>
                  <a:pt x="468" y="1564"/>
                  <a:pt x="468" y="1563"/>
                </a:cubicBezTo>
                <a:cubicBezTo>
                  <a:pt x="468" y="1562"/>
                  <a:pt x="467" y="1560"/>
                  <a:pt x="467" y="1560"/>
                </a:cubicBezTo>
                <a:cubicBezTo>
                  <a:pt x="467" y="1559"/>
                  <a:pt x="467" y="1559"/>
                  <a:pt x="467" y="1559"/>
                </a:cubicBezTo>
                <a:cubicBezTo>
                  <a:pt x="467" y="1558"/>
                  <a:pt x="467" y="1558"/>
                  <a:pt x="467" y="1558"/>
                </a:cubicBezTo>
                <a:cubicBezTo>
                  <a:pt x="468" y="1558"/>
                  <a:pt x="468" y="1558"/>
                  <a:pt x="468" y="1559"/>
                </a:cubicBezTo>
                <a:cubicBezTo>
                  <a:pt x="469" y="1559"/>
                  <a:pt x="470" y="1558"/>
                  <a:pt x="471" y="1557"/>
                </a:cubicBezTo>
                <a:cubicBezTo>
                  <a:pt x="472" y="1557"/>
                  <a:pt x="472" y="1557"/>
                  <a:pt x="472" y="1557"/>
                </a:cubicBezTo>
                <a:cubicBezTo>
                  <a:pt x="472" y="1560"/>
                  <a:pt x="471" y="1560"/>
                  <a:pt x="471" y="1562"/>
                </a:cubicBezTo>
                <a:lnTo>
                  <a:pt x="472" y="1562"/>
                </a:lnTo>
                <a:close/>
                <a:moveTo>
                  <a:pt x="473" y="1603"/>
                </a:moveTo>
                <a:cubicBezTo>
                  <a:pt x="473" y="1603"/>
                  <a:pt x="473" y="1603"/>
                  <a:pt x="473" y="1603"/>
                </a:cubicBezTo>
                <a:cubicBezTo>
                  <a:pt x="473" y="1602"/>
                  <a:pt x="473" y="1602"/>
                  <a:pt x="473" y="1602"/>
                </a:cubicBezTo>
                <a:cubicBezTo>
                  <a:pt x="473" y="1602"/>
                  <a:pt x="473" y="1602"/>
                  <a:pt x="473" y="1603"/>
                </a:cubicBezTo>
                <a:cubicBezTo>
                  <a:pt x="474" y="1603"/>
                  <a:pt x="473" y="1603"/>
                  <a:pt x="473" y="1603"/>
                </a:cubicBezTo>
                <a:close/>
                <a:moveTo>
                  <a:pt x="467" y="1569"/>
                </a:moveTo>
                <a:cubicBezTo>
                  <a:pt x="467" y="1569"/>
                  <a:pt x="467" y="1569"/>
                  <a:pt x="467" y="1569"/>
                </a:cubicBezTo>
                <a:cubicBezTo>
                  <a:pt x="467" y="1569"/>
                  <a:pt x="467" y="1569"/>
                  <a:pt x="467" y="1569"/>
                </a:cubicBezTo>
                <a:cubicBezTo>
                  <a:pt x="468" y="1569"/>
                  <a:pt x="467" y="1569"/>
                  <a:pt x="467" y="1569"/>
                </a:cubicBezTo>
                <a:close/>
                <a:moveTo>
                  <a:pt x="480" y="1578"/>
                </a:moveTo>
                <a:cubicBezTo>
                  <a:pt x="480" y="1577"/>
                  <a:pt x="480" y="1576"/>
                  <a:pt x="481" y="1576"/>
                </a:cubicBezTo>
                <a:cubicBezTo>
                  <a:pt x="481" y="1575"/>
                  <a:pt x="481" y="1575"/>
                  <a:pt x="481" y="1576"/>
                </a:cubicBezTo>
                <a:cubicBezTo>
                  <a:pt x="483" y="1576"/>
                  <a:pt x="482" y="1577"/>
                  <a:pt x="481" y="1578"/>
                </a:cubicBezTo>
                <a:cubicBezTo>
                  <a:pt x="481" y="1578"/>
                  <a:pt x="481" y="1578"/>
                  <a:pt x="480" y="1578"/>
                </a:cubicBezTo>
                <a:close/>
                <a:moveTo>
                  <a:pt x="497" y="1587"/>
                </a:moveTo>
                <a:cubicBezTo>
                  <a:pt x="497" y="1587"/>
                  <a:pt x="497" y="1587"/>
                  <a:pt x="498" y="1587"/>
                </a:cubicBezTo>
                <a:cubicBezTo>
                  <a:pt x="497" y="1588"/>
                  <a:pt x="497" y="1589"/>
                  <a:pt x="497" y="1590"/>
                </a:cubicBezTo>
                <a:cubicBezTo>
                  <a:pt x="496" y="1590"/>
                  <a:pt x="496" y="1590"/>
                  <a:pt x="496" y="1590"/>
                </a:cubicBezTo>
                <a:cubicBezTo>
                  <a:pt x="495" y="1587"/>
                  <a:pt x="493" y="1586"/>
                  <a:pt x="492" y="1584"/>
                </a:cubicBezTo>
                <a:cubicBezTo>
                  <a:pt x="492" y="1583"/>
                  <a:pt x="492" y="1583"/>
                  <a:pt x="493" y="1582"/>
                </a:cubicBezTo>
                <a:cubicBezTo>
                  <a:pt x="493" y="1582"/>
                  <a:pt x="493" y="1582"/>
                  <a:pt x="493" y="1582"/>
                </a:cubicBezTo>
                <a:cubicBezTo>
                  <a:pt x="494" y="1582"/>
                  <a:pt x="494" y="1583"/>
                  <a:pt x="495" y="1583"/>
                </a:cubicBezTo>
                <a:cubicBezTo>
                  <a:pt x="495" y="1583"/>
                  <a:pt x="495" y="1583"/>
                  <a:pt x="495" y="1583"/>
                </a:cubicBezTo>
                <a:cubicBezTo>
                  <a:pt x="495" y="1584"/>
                  <a:pt x="495" y="1584"/>
                  <a:pt x="495" y="1584"/>
                </a:cubicBezTo>
                <a:cubicBezTo>
                  <a:pt x="495" y="1586"/>
                  <a:pt x="496" y="1586"/>
                  <a:pt x="497" y="1587"/>
                </a:cubicBezTo>
                <a:close/>
                <a:moveTo>
                  <a:pt x="492" y="1589"/>
                </a:moveTo>
                <a:cubicBezTo>
                  <a:pt x="493" y="1589"/>
                  <a:pt x="493" y="1589"/>
                  <a:pt x="494" y="1589"/>
                </a:cubicBezTo>
                <a:cubicBezTo>
                  <a:pt x="494" y="1590"/>
                  <a:pt x="495" y="1590"/>
                  <a:pt x="495" y="1591"/>
                </a:cubicBezTo>
                <a:cubicBezTo>
                  <a:pt x="495" y="1593"/>
                  <a:pt x="495" y="1593"/>
                  <a:pt x="494" y="1594"/>
                </a:cubicBezTo>
                <a:cubicBezTo>
                  <a:pt x="492" y="1592"/>
                  <a:pt x="492" y="1589"/>
                  <a:pt x="490" y="1588"/>
                </a:cubicBezTo>
                <a:cubicBezTo>
                  <a:pt x="490" y="1587"/>
                  <a:pt x="490" y="1587"/>
                  <a:pt x="490" y="1587"/>
                </a:cubicBezTo>
                <a:cubicBezTo>
                  <a:pt x="491" y="1587"/>
                  <a:pt x="491" y="1587"/>
                  <a:pt x="491" y="1587"/>
                </a:cubicBezTo>
                <a:cubicBezTo>
                  <a:pt x="492" y="1587"/>
                  <a:pt x="492" y="1588"/>
                  <a:pt x="492" y="1589"/>
                </a:cubicBezTo>
                <a:close/>
                <a:moveTo>
                  <a:pt x="494" y="1602"/>
                </a:moveTo>
                <a:cubicBezTo>
                  <a:pt x="494" y="1602"/>
                  <a:pt x="493" y="1602"/>
                  <a:pt x="493" y="1602"/>
                </a:cubicBezTo>
                <a:cubicBezTo>
                  <a:pt x="493" y="1601"/>
                  <a:pt x="493" y="1601"/>
                  <a:pt x="493" y="1601"/>
                </a:cubicBezTo>
                <a:cubicBezTo>
                  <a:pt x="494" y="1601"/>
                  <a:pt x="494" y="1601"/>
                  <a:pt x="494" y="1601"/>
                </a:cubicBezTo>
                <a:cubicBezTo>
                  <a:pt x="494" y="1601"/>
                  <a:pt x="494" y="1601"/>
                  <a:pt x="494" y="1602"/>
                </a:cubicBezTo>
                <a:close/>
                <a:moveTo>
                  <a:pt x="508" y="1606"/>
                </a:moveTo>
                <a:cubicBezTo>
                  <a:pt x="508" y="1605"/>
                  <a:pt x="508" y="1605"/>
                  <a:pt x="508" y="1604"/>
                </a:cubicBezTo>
                <a:cubicBezTo>
                  <a:pt x="508" y="1604"/>
                  <a:pt x="508" y="1604"/>
                  <a:pt x="508" y="1604"/>
                </a:cubicBezTo>
                <a:cubicBezTo>
                  <a:pt x="509" y="1604"/>
                  <a:pt x="509" y="1604"/>
                  <a:pt x="509" y="1604"/>
                </a:cubicBezTo>
                <a:cubicBezTo>
                  <a:pt x="509" y="1605"/>
                  <a:pt x="509" y="1605"/>
                  <a:pt x="510" y="1605"/>
                </a:cubicBezTo>
                <a:cubicBezTo>
                  <a:pt x="510" y="1606"/>
                  <a:pt x="509" y="1606"/>
                  <a:pt x="509" y="1607"/>
                </a:cubicBezTo>
                <a:cubicBezTo>
                  <a:pt x="508" y="1607"/>
                  <a:pt x="508" y="1606"/>
                  <a:pt x="508" y="1606"/>
                </a:cubicBezTo>
                <a:close/>
                <a:moveTo>
                  <a:pt x="542" y="1587"/>
                </a:moveTo>
                <a:cubicBezTo>
                  <a:pt x="543" y="1587"/>
                  <a:pt x="543" y="1587"/>
                  <a:pt x="544" y="1586"/>
                </a:cubicBezTo>
                <a:cubicBezTo>
                  <a:pt x="544" y="1586"/>
                  <a:pt x="545" y="1587"/>
                  <a:pt x="546" y="1587"/>
                </a:cubicBezTo>
                <a:cubicBezTo>
                  <a:pt x="546" y="1588"/>
                  <a:pt x="546" y="1589"/>
                  <a:pt x="545" y="1590"/>
                </a:cubicBezTo>
                <a:cubicBezTo>
                  <a:pt x="545" y="1590"/>
                  <a:pt x="545" y="1590"/>
                  <a:pt x="545" y="1591"/>
                </a:cubicBezTo>
                <a:cubicBezTo>
                  <a:pt x="543" y="1590"/>
                  <a:pt x="543" y="1588"/>
                  <a:pt x="542" y="1587"/>
                </a:cubicBezTo>
                <a:close/>
                <a:moveTo>
                  <a:pt x="554" y="1583"/>
                </a:moveTo>
                <a:cubicBezTo>
                  <a:pt x="555" y="1582"/>
                  <a:pt x="554" y="1582"/>
                  <a:pt x="555" y="1581"/>
                </a:cubicBezTo>
                <a:cubicBezTo>
                  <a:pt x="555" y="1581"/>
                  <a:pt x="555" y="1581"/>
                  <a:pt x="556" y="1581"/>
                </a:cubicBezTo>
                <a:cubicBezTo>
                  <a:pt x="556" y="1581"/>
                  <a:pt x="556" y="1582"/>
                  <a:pt x="557" y="1582"/>
                </a:cubicBezTo>
                <a:cubicBezTo>
                  <a:pt x="557" y="1584"/>
                  <a:pt x="556" y="1584"/>
                  <a:pt x="556" y="1585"/>
                </a:cubicBezTo>
                <a:cubicBezTo>
                  <a:pt x="555" y="1584"/>
                  <a:pt x="555" y="1584"/>
                  <a:pt x="554" y="1583"/>
                </a:cubicBezTo>
                <a:close/>
                <a:moveTo>
                  <a:pt x="564" y="1521"/>
                </a:moveTo>
                <a:cubicBezTo>
                  <a:pt x="564" y="1521"/>
                  <a:pt x="565" y="1521"/>
                  <a:pt x="565" y="1522"/>
                </a:cubicBezTo>
                <a:cubicBezTo>
                  <a:pt x="565" y="1522"/>
                  <a:pt x="564" y="1522"/>
                  <a:pt x="564" y="1521"/>
                </a:cubicBezTo>
                <a:close/>
                <a:moveTo>
                  <a:pt x="566" y="1540"/>
                </a:moveTo>
                <a:cubicBezTo>
                  <a:pt x="567" y="1540"/>
                  <a:pt x="566" y="1540"/>
                  <a:pt x="567" y="1540"/>
                </a:cubicBezTo>
                <a:cubicBezTo>
                  <a:pt x="566" y="1540"/>
                  <a:pt x="566" y="1540"/>
                  <a:pt x="565" y="1540"/>
                </a:cubicBezTo>
                <a:cubicBezTo>
                  <a:pt x="565" y="1539"/>
                  <a:pt x="565" y="1539"/>
                  <a:pt x="565" y="1539"/>
                </a:cubicBezTo>
                <a:cubicBezTo>
                  <a:pt x="566" y="1539"/>
                  <a:pt x="566" y="1539"/>
                  <a:pt x="566" y="1540"/>
                </a:cubicBezTo>
                <a:close/>
                <a:moveTo>
                  <a:pt x="447" y="1494"/>
                </a:moveTo>
                <a:cubicBezTo>
                  <a:pt x="447" y="1493"/>
                  <a:pt x="447" y="1493"/>
                  <a:pt x="447" y="1493"/>
                </a:cubicBezTo>
                <a:cubicBezTo>
                  <a:pt x="448" y="1493"/>
                  <a:pt x="448" y="1493"/>
                  <a:pt x="449" y="1493"/>
                </a:cubicBezTo>
                <a:cubicBezTo>
                  <a:pt x="450" y="1494"/>
                  <a:pt x="450" y="1493"/>
                  <a:pt x="450" y="1494"/>
                </a:cubicBezTo>
                <a:cubicBezTo>
                  <a:pt x="449" y="1494"/>
                  <a:pt x="449" y="1494"/>
                  <a:pt x="449" y="1494"/>
                </a:cubicBezTo>
                <a:cubicBezTo>
                  <a:pt x="448" y="1494"/>
                  <a:pt x="448" y="1494"/>
                  <a:pt x="448" y="1494"/>
                </a:cubicBezTo>
                <a:lnTo>
                  <a:pt x="447" y="1494"/>
                </a:lnTo>
                <a:close/>
                <a:moveTo>
                  <a:pt x="463" y="1514"/>
                </a:moveTo>
                <a:cubicBezTo>
                  <a:pt x="463" y="1513"/>
                  <a:pt x="463" y="1514"/>
                  <a:pt x="464" y="1513"/>
                </a:cubicBezTo>
                <a:cubicBezTo>
                  <a:pt x="464" y="1513"/>
                  <a:pt x="464" y="1513"/>
                  <a:pt x="464" y="1513"/>
                </a:cubicBezTo>
                <a:cubicBezTo>
                  <a:pt x="464" y="1514"/>
                  <a:pt x="464" y="1514"/>
                  <a:pt x="464" y="1515"/>
                </a:cubicBezTo>
                <a:cubicBezTo>
                  <a:pt x="463" y="1515"/>
                  <a:pt x="463" y="1514"/>
                  <a:pt x="463" y="1514"/>
                </a:cubicBezTo>
                <a:close/>
                <a:moveTo>
                  <a:pt x="477" y="1492"/>
                </a:moveTo>
                <a:cubicBezTo>
                  <a:pt x="477" y="1492"/>
                  <a:pt x="477" y="1492"/>
                  <a:pt x="477" y="1492"/>
                </a:cubicBezTo>
                <a:cubicBezTo>
                  <a:pt x="476" y="1492"/>
                  <a:pt x="475" y="1492"/>
                  <a:pt x="475" y="1492"/>
                </a:cubicBezTo>
                <a:cubicBezTo>
                  <a:pt x="474" y="1492"/>
                  <a:pt x="474" y="1492"/>
                  <a:pt x="474" y="1492"/>
                </a:cubicBezTo>
                <a:cubicBezTo>
                  <a:pt x="474" y="1491"/>
                  <a:pt x="475" y="1490"/>
                  <a:pt x="476" y="1489"/>
                </a:cubicBezTo>
                <a:cubicBezTo>
                  <a:pt x="477" y="1489"/>
                  <a:pt x="477" y="1489"/>
                  <a:pt x="478" y="1490"/>
                </a:cubicBezTo>
                <a:cubicBezTo>
                  <a:pt x="478" y="1490"/>
                  <a:pt x="478" y="1490"/>
                  <a:pt x="478" y="1491"/>
                </a:cubicBezTo>
                <a:cubicBezTo>
                  <a:pt x="477" y="1491"/>
                  <a:pt x="478" y="1491"/>
                  <a:pt x="477" y="1491"/>
                </a:cubicBezTo>
                <a:cubicBezTo>
                  <a:pt x="477" y="1492"/>
                  <a:pt x="477" y="1491"/>
                  <a:pt x="477" y="1492"/>
                </a:cubicBezTo>
                <a:close/>
                <a:moveTo>
                  <a:pt x="480" y="1490"/>
                </a:moveTo>
                <a:cubicBezTo>
                  <a:pt x="480" y="1489"/>
                  <a:pt x="480" y="1490"/>
                  <a:pt x="481" y="1489"/>
                </a:cubicBezTo>
                <a:cubicBezTo>
                  <a:pt x="482" y="1489"/>
                  <a:pt x="482" y="1489"/>
                  <a:pt x="482" y="1489"/>
                </a:cubicBezTo>
                <a:cubicBezTo>
                  <a:pt x="482" y="1490"/>
                  <a:pt x="482" y="1490"/>
                  <a:pt x="481" y="1491"/>
                </a:cubicBezTo>
                <a:cubicBezTo>
                  <a:pt x="481" y="1490"/>
                  <a:pt x="481" y="1490"/>
                  <a:pt x="480" y="1490"/>
                </a:cubicBezTo>
                <a:close/>
                <a:moveTo>
                  <a:pt x="492" y="1484"/>
                </a:moveTo>
                <a:cubicBezTo>
                  <a:pt x="491" y="1484"/>
                  <a:pt x="491" y="1485"/>
                  <a:pt x="491" y="1487"/>
                </a:cubicBezTo>
                <a:cubicBezTo>
                  <a:pt x="489" y="1487"/>
                  <a:pt x="489" y="1487"/>
                  <a:pt x="486" y="1487"/>
                </a:cubicBezTo>
                <a:cubicBezTo>
                  <a:pt x="486" y="1486"/>
                  <a:pt x="486" y="1486"/>
                  <a:pt x="486" y="1486"/>
                </a:cubicBezTo>
                <a:cubicBezTo>
                  <a:pt x="490" y="1485"/>
                  <a:pt x="491" y="1482"/>
                  <a:pt x="495" y="1482"/>
                </a:cubicBezTo>
                <a:cubicBezTo>
                  <a:pt x="495" y="1484"/>
                  <a:pt x="495" y="1484"/>
                  <a:pt x="495" y="1484"/>
                </a:cubicBezTo>
                <a:cubicBezTo>
                  <a:pt x="494" y="1484"/>
                  <a:pt x="493" y="1484"/>
                  <a:pt x="492" y="1484"/>
                </a:cubicBezTo>
                <a:close/>
                <a:moveTo>
                  <a:pt x="493" y="1490"/>
                </a:moveTo>
                <a:cubicBezTo>
                  <a:pt x="493" y="1491"/>
                  <a:pt x="493" y="1491"/>
                  <a:pt x="493" y="1491"/>
                </a:cubicBezTo>
                <a:cubicBezTo>
                  <a:pt x="492" y="1491"/>
                  <a:pt x="492" y="1491"/>
                  <a:pt x="492" y="1491"/>
                </a:cubicBezTo>
                <a:cubicBezTo>
                  <a:pt x="491" y="1491"/>
                  <a:pt x="491" y="1491"/>
                  <a:pt x="491" y="1491"/>
                </a:cubicBezTo>
                <a:cubicBezTo>
                  <a:pt x="491" y="1490"/>
                  <a:pt x="491" y="1491"/>
                  <a:pt x="492" y="1490"/>
                </a:cubicBezTo>
                <a:cubicBezTo>
                  <a:pt x="492" y="1490"/>
                  <a:pt x="492" y="1490"/>
                  <a:pt x="492" y="1490"/>
                </a:cubicBezTo>
                <a:lnTo>
                  <a:pt x="493" y="1490"/>
                </a:lnTo>
                <a:close/>
                <a:moveTo>
                  <a:pt x="505" y="1477"/>
                </a:moveTo>
                <a:cubicBezTo>
                  <a:pt x="505" y="1476"/>
                  <a:pt x="508" y="1475"/>
                  <a:pt x="510" y="1475"/>
                </a:cubicBezTo>
                <a:cubicBezTo>
                  <a:pt x="510" y="1476"/>
                  <a:pt x="510" y="1476"/>
                  <a:pt x="510" y="1476"/>
                </a:cubicBezTo>
                <a:cubicBezTo>
                  <a:pt x="509" y="1477"/>
                  <a:pt x="509" y="1478"/>
                  <a:pt x="508" y="1479"/>
                </a:cubicBezTo>
                <a:cubicBezTo>
                  <a:pt x="506" y="1478"/>
                  <a:pt x="506" y="1477"/>
                  <a:pt x="505" y="1477"/>
                </a:cubicBezTo>
                <a:close/>
                <a:moveTo>
                  <a:pt x="518" y="1468"/>
                </a:moveTo>
                <a:cubicBezTo>
                  <a:pt x="518" y="1467"/>
                  <a:pt x="518" y="1467"/>
                  <a:pt x="518" y="1467"/>
                </a:cubicBezTo>
                <a:cubicBezTo>
                  <a:pt x="519" y="1467"/>
                  <a:pt x="519" y="1467"/>
                  <a:pt x="519" y="1467"/>
                </a:cubicBezTo>
                <a:cubicBezTo>
                  <a:pt x="519" y="1468"/>
                  <a:pt x="519" y="1468"/>
                  <a:pt x="519" y="1468"/>
                </a:cubicBezTo>
                <a:lnTo>
                  <a:pt x="518" y="1468"/>
                </a:lnTo>
                <a:close/>
                <a:moveTo>
                  <a:pt x="521" y="1425"/>
                </a:moveTo>
                <a:cubicBezTo>
                  <a:pt x="521" y="1424"/>
                  <a:pt x="521" y="1424"/>
                  <a:pt x="521" y="1424"/>
                </a:cubicBezTo>
                <a:cubicBezTo>
                  <a:pt x="522" y="1424"/>
                  <a:pt x="522" y="1424"/>
                  <a:pt x="522" y="1424"/>
                </a:cubicBezTo>
                <a:cubicBezTo>
                  <a:pt x="522" y="1425"/>
                  <a:pt x="522" y="1425"/>
                  <a:pt x="522" y="1425"/>
                </a:cubicBezTo>
                <a:cubicBezTo>
                  <a:pt x="522" y="1425"/>
                  <a:pt x="522" y="1425"/>
                  <a:pt x="521" y="1425"/>
                </a:cubicBezTo>
                <a:close/>
                <a:moveTo>
                  <a:pt x="523" y="1432"/>
                </a:moveTo>
                <a:cubicBezTo>
                  <a:pt x="523" y="1431"/>
                  <a:pt x="523" y="1431"/>
                  <a:pt x="523" y="1431"/>
                </a:cubicBezTo>
                <a:cubicBezTo>
                  <a:pt x="523" y="1431"/>
                  <a:pt x="523" y="1431"/>
                  <a:pt x="523" y="1431"/>
                </a:cubicBezTo>
                <a:cubicBezTo>
                  <a:pt x="524" y="1432"/>
                  <a:pt x="524" y="1432"/>
                  <a:pt x="524" y="1433"/>
                </a:cubicBezTo>
                <a:cubicBezTo>
                  <a:pt x="524" y="1433"/>
                  <a:pt x="523" y="1433"/>
                  <a:pt x="523" y="1432"/>
                </a:cubicBezTo>
                <a:close/>
                <a:moveTo>
                  <a:pt x="526" y="1443"/>
                </a:moveTo>
                <a:cubicBezTo>
                  <a:pt x="526" y="1442"/>
                  <a:pt x="526" y="1442"/>
                  <a:pt x="526" y="1442"/>
                </a:cubicBezTo>
                <a:cubicBezTo>
                  <a:pt x="526" y="1442"/>
                  <a:pt x="526" y="1442"/>
                  <a:pt x="526" y="1442"/>
                </a:cubicBezTo>
                <a:cubicBezTo>
                  <a:pt x="526" y="1442"/>
                  <a:pt x="526" y="1442"/>
                  <a:pt x="526" y="1443"/>
                </a:cubicBezTo>
                <a:close/>
                <a:moveTo>
                  <a:pt x="534" y="1449"/>
                </a:moveTo>
                <a:cubicBezTo>
                  <a:pt x="534" y="1450"/>
                  <a:pt x="534" y="1449"/>
                  <a:pt x="533" y="1450"/>
                </a:cubicBezTo>
                <a:cubicBezTo>
                  <a:pt x="533" y="1451"/>
                  <a:pt x="533" y="1451"/>
                  <a:pt x="532" y="1451"/>
                </a:cubicBezTo>
                <a:cubicBezTo>
                  <a:pt x="532" y="1452"/>
                  <a:pt x="532" y="1452"/>
                  <a:pt x="532" y="1453"/>
                </a:cubicBezTo>
                <a:cubicBezTo>
                  <a:pt x="532" y="1452"/>
                  <a:pt x="532" y="1453"/>
                  <a:pt x="532" y="1452"/>
                </a:cubicBezTo>
                <a:cubicBezTo>
                  <a:pt x="531" y="1453"/>
                  <a:pt x="531" y="1452"/>
                  <a:pt x="531" y="1453"/>
                </a:cubicBezTo>
                <a:cubicBezTo>
                  <a:pt x="531" y="1453"/>
                  <a:pt x="531" y="1453"/>
                  <a:pt x="531" y="1453"/>
                </a:cubicBezTo>
                <a:cubicBezTo>
                  <a:pt x="531" y="1453"/>
                  <a:pt x="531" y="1453"/>
                  <a:pt x="531" y="1453"/>
                </a:cubicBezTo>
                <a:cubicBezTo>
                  <a:pt x="530" y="1453"/>
                  <a:pt x="530" y="1453"/>
                  <a:pt x="530" y="1454"/>
                </a:cubicBezTo>
                <a:cubicBezTo>
                  <a:pt x="529" y="1454"/>
                  <a:pt x="529" y="1454"/>
                  <a:pt x="529" y="1454"/>
                </a:cubicBezTo>
                <a:cubicBezTo>
                  <a:pt x="529" y="1451"/>
                  <a:pt x="531" y="1451"/>
                  <a:pt x="532" y="1448"/>
                </a:cubicBezTo>
                <a:cubicBezTo>
                  <a:pt x="533" y="1448"/>
                  <a:pt x="533" y="1448"/>
                  <a:pt x="534" y="1449"/>
                </a:cubicBezTo>
                <a:close/>
                <a:moveTo>
                  <a:pt x="534" y="1445"/>
                </a:moveTo>
                <a:cubicBezTo>
                  <a:pt x="534" y="1445"/>
                  <a:pt x="534" y="1445"/>
                  <a:pt x="534" y="1445"/>
                </a:cubicBezTo>
                <a:cubicBezTo>
                  <a:pt x="534" y="1445"/>
                  <a:pt x="534" y="1445"/>
                  <a:pt x="534" y="1445"/>
                </a:cubicBezTo>
                <a:cubicBezTo>
                  <a:pt x="534" y="1444"/>
                  <a:pt x="534" y="1444"/>
                  <a:pt x="534" y="1444"/>
                </a:cubicBezTo>
                <a:cubicBezTo>
                  <a:pt x="535" y="1445"/>
                  <a:pt x="535" y="1446"/>
                  <a:pt x="535" y="1447"/>
                </a:cubicBezTo>
                <a:cubicBezTo>
                  <a:pt x="534" y="1446"/>
                  <a:pt x="534" y="1446"/>
                  <a:pt x="534" y="1445"/>
                </a:cubicBezTo>
                <a:close/>
                <a:moveTo>
                  <a:pt x="532" y="1455"/>
                </a:moveTo>
                <a:cubicBezTo>
                  <a:pt x="531" y="1455"/>
                  <a:pt x="531" y="1455"/>
                  <a:pt x="531" y="1455"/>
                </a:cubicBezTo>
                <a:cubicBezTo>
                  <a:pt x="531" y="1454"/>
                  <a:pt x="531" y="1454"/>
                  <a:pt x="532" y="1455"/>
                </a:cubicBezTo>
                <a:close/>
                <a:moveTo>
                  <a:pt x="512" y="1419"/>
                </a:moveTo>
                <a:cubicBezTo>
                  <a:pt x="512" y="1420"/>
                  <a:pt x="512" y="1420"/>
                  <a:pt x="512" y="1420"/>
                </a:cubicBezTo>
                <a:cubicBezTo>
                  <a:pt x="511" y="1420"/>
                  <a:pt x="511" y="1420"/>
                  <a:pt x="511" y="1420"/>
                </a:cubicBezTo>
                <a:cubicBezTo>
                  <a:pt x="511" y="1419"/>
                  <a:pt x="511" y="1419"/>
                  <a:pt x="511" y="1419"/>
                </a:cubicBezTo>
                <a:lnTo>
                  <a:pt x="512" y="1419"/>
                </a:lnTo>
                <a:close/>
                <a:moveTo>
                  <a:pt x="501" y="1418"/>
                </a:moveTo>
                <a:cubicBezTo>
                  <a:pt x="499" y="1417"/>
                  <a:pt x="496" y="1416"/>
                  <a:pt x="494" y="1414"/>
                </a:cubicBezTo>
                <a:cubicBezTo>
                  <a:pt x="495" y="1414"/>
                  <a:pt x="494" y="1414"/>
                  <a:pt x="495" y="1414"/>
                </a:cubicBezTo>
                <a:cubicBezTo>
                  <a:pt x="496" y="1413"/>
                  <a:pt x="501" y="1415"/>
                  <a:pt x="501" y="1417"/>
                </a:cubicBezTo>
                <a:cubicBezTo>
                  <a:pt x="502" y="1417"/>
                  <a:pt x="501" y="1417"/>
                  <a:pt x="501" y="1418"/>
                </a:cubicBezTo>
                <a:close/>
                <a:moveTo>
                  <a:pt x="489" y="1414"/>
                </a:moveTo>
                <a:cubicBezTo>
                  <a:pt x="489" y="1415"/>
                  <a:pt x="489" y="1415"/>
                  <a:pt x="489" y="1415"/>
                </a:cubicBezTo>
                <a:cubicBezTo>
                  <a:pt x="489" y="1415"/>
                  <a:pt x="489" y="1415"/>
                  <a:pt x="489" y="1415"/>
                </a:cubicBezTo>
                <a:cubicBezTo>
                  <a:pt x="489" y="1414"/>
                  <a:pt x="489" y="1414"/>
                  <a:pt x="489" y="1414"/>
                </a:cubicBezTo>
                <a:close/>
                <a:moveTo>
                  <a:pt x="703" y="1659"/>
                </a:moveTo>
                <a:cubicBezTo>
                  <a:pt x="703" y="1658"/>
                  <a:pt x="703" y="1658"/>
                  <a:pt x="703" y="1658"/>
                </a:cubicBezTo>
                <a:cubicBezTo>
                  <a:pt x="704" y="1658"/>
                  <a:pt x="704" y="1658"/>
                  <a:pt x="704" y="1659"/>
                </a:cubicBezTo>
                <a:lnTo>
                  <a:pt x="703" y="1659"/>
                </a:lnTo>
                <a:close/>
                <a:moveTo>
                  <a:pt x="742" y="1556"/>
                </a:moveTo>
                <a:cubicBezTo>
                  <a:pt x="741" y="1556"/>
                  <a:pt x="741" y="1556"/>
                  <a:pt x="741" y="1556"/>
                </a:cubicBezTo>
                <a:cubicBezTo>
                  <a:pt x="741" y="1556"/>
                  <a:pt x="740" y="1555"/>
                  <a:pt x="740" y="1555"/>
                </a:cubicBezTo>
                <a:cubicBezTo>
                  <a:pt x="740" y="1553"/>
                  <a:pt x="740" y="1552"/>
                  <a:pt x="740" y="1551"/>
                </a:cubicBezTo>
                <a:cubicBezTo>
                  <a:pt x="740" y="1550"/>
                  <a:pt x="739" y="1549"/>
                  <a:pt x="739" y="1548"/>
                </a:cubicBezTo>
                <a:cubicBezTo>
                  <a:pt x="739" y="1545"/>
                  <a:pt x="739" y="1545"/>
                  <a:pt x="739" y="1545"/>
                </a:cubicBezTo>
                <a:cubicBezTo>
                  <a:pt x="739" y="1545"/>
                  <a:pt x="740" y="1546"/>
                  <a:pt x="740" y="1546"/>
                </a:cubicBezTo>
                <a:cubicBezTo>
                  <a:pt x="741" y="1548"/>
                  <a:pt x="742" y="1555"/>
                  <a:pt x="742" y="1556"/>
                </a:cubicBezTo>
                <a:close/>
                <a:moveTo>
                  <a:pt x="778" y="1472"/>
                </a:moveTo>
                <a:cubicBezTo>
                  <a:pt x="778" y="1473"/>
                  <a:pt x="778" y="1473"/>
                  <a:pt x="778" y="1474"/>
                </a:cubicBezTo>
                <a:cubicBezTo>
                  <a:pt x="778" y="1473"/>
                  <a:pt x="778" y="1473"/>
                  <a:pt x="778" y="1472"/>
                </a:cubicBezTo>
                <a:close/>
                <a:moveTo>
                  <a:pt x="785" y="1446"/>
                </a:moveTo>
                <a:cubicBezTo>
                  <a:pt x="785" y="1450"/>
                  <a:pt x="784" y="1453"/>
                  <a:pt x="784" y="1457"/>
                </a:cubicBezTo>
                <a:cubicBezTo>
                  <a:pt x="782" y="1462"/>
                  <a:pt x="780" y="1467"/>
                  <a:pt x="779" y="1471"/>
                </a:cubicBezTo>
                <a:cubicBezTo>
                  <a:pt x="778" y="1468"/>
                  <a:pt x="780" y="1461"/>
                  <a:pt x="781" y="1459"/>
                </a:cubicBezTo>
                <a:cubicBezTo>
                  <a:pt x="782" y="1456"/>
                  <a:pt x="781" y="1453"/>
                  <a:pt x="782" y="1451"/>
                </a:cubicBezTo>
                <a:cubicBezTo>
                  <a:pt x="783" y="1448"/>
                  <a:pt x="786" y="1437"/>
                  <a:pt x="785" y="1434"/>
                </a:cubicBezTo>
                <a:cubicBezTo>
                  <a:pt x="785" y="1433"/>
                  <a:pt x="783" y="1432"/>
                  <a:pt x="783" y="1431"/>
                </a:cubicBezTo>
                <a:cubicBezTo>
                  <a:pt x="783" y="1430"/>
                  <a:pt x="783" y="1429"/>
                  <a:pt x="783" y="1428"/>
                </a:cubicBezTo>
                <a:cubicBezTo>
                  <a:pt x="783" y="1426"/>
                  <a:pt x="785" y="1426"/>
                  <a:pt x="785" y="1425"/>
                </a:cubicBezTo>
                <a:cubicBezTo>
                  <a:pt x="785" y="1424"/>
                  <a:pt x="785" y="1424"/>
                  <a:pt x="785" y="1423"/>
                </a:cubicBezTo>
                <a:cubicBezTo>
                  <a:pt x="784" y="1421"/>
                  <a:pt x="785" y="1420"/>
                  <a:pt x="786" y="1418"/>
                </a:cubicBezTo>
                <a:cubicBezTo>
                  <a:pt x="786" y="1418"/>
                  <a:pt x="787" y="1418"/>
                  <a:pt x="787" y="1418"/>
                </a:cubicBezTo>
                <a:cubicBezTo>
                  <a:pt x="790" y="1427"/>
                  <a:pt x="788" y="1436"/>
                  <a:pt x="785" y="1446"/>
                </a:cubicBezTo>
                <a:close/>
                <a:moveTo>
                  <a:pt x="821" y="1456"/>
                </a:moveTo>
                <a:cubicBezTo>
                  <a:pt x="821" y="1455"/>
                  <a:pt x="821" y="1455"/>
                  <a:pt x="820" y="1455"/>
                </a:cubicBezTo>
                <a:cubicBezTo>
                  <a:pt x="821" y="1455"/>
                  <a:pt x="821" y="1455"/>
                  <a:pt x="821" y="1454"/>
                </a:cubicBezTo>
                <a:cubicBezTo>
                  <a:pt x="821" y="1454"/>
                  <a:pt x="821" y="1454"/>
                  <a:pt x="821" y="1454"/>
                </a:cubicBezTo>
                <a:cubicBezTo>
                  <a:pt x="821" y="1454"/>
                  <a:pt x="821" y="1454"/>
                  <a:pt x="821" y="1454"/>
                </a:cubicBezTo>
                <a:lnTo>
                  <a:pt x="821" y="1456"/>
                </a:lnTo>
                <a:close/>
                <a:moveTo>
                  <a:pt x="23" y="2173"/>
                </a:moveTo>
                <a:cubicBezTo>
                  <a:pt x="23" y="2172"/>
                  <a:pt x="23" y="2172"/>
                  <a:pt x="23" y="2172"/>
                </a:cubicBezTo>
                <a:cubicBezTo>
                  <a:pt x="21" y="2172"/>
                  <a:pt x="21" y="2172"/>
                  <a:pt x="21" y="2172"/>
                </a:cubicBezTo>
                <a:cubicBezTo>
                  <a:pt x="22" y="2173"/>
                  <a:pt x="21" y="2173"/>
                  <a:pt x="23" y="2173"/>
                </a:cubicBezTo>
                <a:close/>
                <a:moveTo>
                  <a:pt x="410" y="2092"/>
                </a:moveTo>
                <a:cubicBezTo>
                  <a:pt x="410" y="2092"/>
                  <a:pt x="410" y="2092"/>
                  <a:pt x="410" y="2092"/>
                </a:cubicBezTo>
                <a:cubicBezTo>
                  <a:pt x="410" y="2094"/>
                  <a:pt x="409" y="2093"/>
                  <a:pt x="410" y="2093"/>
                </a:cubicBezTo>
                <a:cubicBezTo>
                  <a:pt x="410" y="2093"/>
                  <a:pt x="410" y="2093"/>
                  <a:pt x="410" y="2093"/>
                </a:cubicBezTo>
                <a:lnTo>
                  <a:pt x="410" y="2092"/>
                </a:lnTo>
                <a:close/>
                <a:moveTo>
                  <a:pt x="414" y="2092"/>
                </a:moveTo>
                <a:cubicBezTo>
                  <a:pt x="414" y="2092"/>
                  <a:pt x="414" y="2092"/>
                  <a:pt x="414" y="2093"/>
                </a:cubicBezTo>
                <a:cubicBezTo>
                  <a:pt x="415" y="2093"/>
                  <a:pt x="415" y="2093"/>
                  <a:pt x="415" y="2093"/>
                </a:cubicBezTo>
                <a:cubicBezTo>
                  <a:pt x="416" y="2092"/>
                  <a:pt x="416" y="2092"/>
                  <a:pt x="416" y="2091"/>
                </a:cubicBezTo>
                <a:cubicBezTo>
                  <a:pt x="415" y="2091"/>
                  <a:pt x="415" y="2092"/>
                  <a:pt x="414" y="2092"/>
                </a:cubicBezTo>
                <a:close/>
                <a:moveTo>
                  <a:pt x="401" y="2092"/>
                </a:moveTo>
                <a:cubicBezTo>
                  <a:pt x="400" y="2092"/>
                  <a:pt x="400" y="2092"/>
                  <a:pt x="400" y="2093"/>
                </a:cubicBezTo>
                <a:cubicBezTo>
                  <a:pt x="401" y="2093"/>
                  <a:pt x="401" y="2093"/>
                  <a:pt x="402" y="2093"/>
                </a:cubicBezTo>
                <a:cubicBezTo>
                  <a:pt x="402" y="2092"/>
                  <a:pt x="402" y="2092"/>
                  <a:pt x="402" y="2092"/>
                </a:cubicBezTo>
                <a:cubicBezTo>
                  <a:pt x="401" y="2092"/>
                  <a:pt x="401" y="2092"/>
                  <a:pt x="401" y="2092"/>
                </a:cubicBezTo>
                <a:close/>
                <a:moveTo>
                  <a:pt x="396" y="2092"/>
                </a:moveTo>
                <a:cubicBezTo>
                  <a:pt x="396" y="2092"/>
                  <a:pt x="396" y="2092"/>
                  <a:pt x="395" y="2092"/>
                </a:cubicBezTo>
                <a:cubicBezTo>
                  <a:pt x="395" y="2092"/>
                  <a:pt x="395" y="2092"/>
                  <a:pt x="395" y="2093"/>
                </a:cubicBezTo>
                <a:cubicBezTo>
                  <a:pt x="397" y="2093"/>
                  <a:pt x="397" y="2093"/>
                  <a:pt x="397" y="2093"/>
                </a:cubicBezTo>
                <a:cubicBezTo>
                  <a:pt x="397" y="2092"/>
                  <a:pt x="397" y="2092"/>
                  <a:pt x="397" y="2092"/>
                </a:cubicBezTo>
                <a:cubicBezTo>
                  <a:pt x="396" y="2092"/>
                  <a:pt x="396" y="2092"/>
                  <a:pt x="396" y="2092"/>
                </a:cubicBezTo>
                <a:close/>
                <a:moveTo>
                  <a:pt x="404" y="2092"/>
                </a:moveTo>
                <a:cubicBezTo>
                  <a:pt x="405" y="2092"/>
                  <a:pt x="405" y="2092"/>
                  <a:pt x="405" y="2092"/>
                </a:cubicBezTo>
                <a:cubicBezTo>
                  <a:pt x="405" y="2091"/>
                  <a:pt x="405" y="2091"/>
                  <a:pt x="405" y="2091"/>
                </a:cubicBezTo>
                <a:cubicBezTo>
                  <a:pt x="404" y="2091"/>
                  <a:pt x="404" y="2091"/>
                  <a:pt x="404" y="2091"/>
                </a:cubicBezTo>
                <a:lnTo>
                  <a:pt x="404" y="2092"/>
                </a:lnTo>
                <a:close/>
                <a:moveTo>
                  <a:pt x="388" y="2092"/>
                </a:moveTo>
                <a:cubicBezTo>
                  <a:pt x="388" y="2092"/>
                  <a:pt x="388" y="2092"/>
                  <a:pt x="388" y="2092"/>
                </a:cubicBezTo>
                <a:cubicBezTo>
                  <a:pt x="388" y="2092"/>
                  <a:pt x="389" y="2092"/>
                  <a:pt x="390" y="2092"/>
                </a:cubicBezTo>
                <a:cubicBezTo>
                  <a:pt x="390" y="2091"/>
                  <a:pt x="390" y="2091"/>
                  <a:pt x="390" y="2091"/>
                </a:cubicBezTo>
                <a:cubicBezTo>
                  <a:pt x="389" y="2091"/>
                  <a:pt x="389" y="2091"/>
                  <a:pt x="388" y="2092"/>
                </a:cubicBezTo>
                <a:close/>
                <a:moveTo>
                  <a:pt x="434" y="2090"/>
                </a:moveTo>
                <a:cubicBezTo>
                  <a:pt x="434" y="2090"/>
                  <a:pt x="434" y="2090"/>
                  <a:pt x="434" y="2090"/>
                </a:cubicBezTo>
                <a:cubicBezTo>
                  <a:pt x="434" y="2092"/>
                  <a:pt x="434" y="2092"/>
                  <a:pt x="434" y="2092"/>
                </a:cubicBezTo>
                <a:cubicBezTo>
                  <a:pt x="434" y="2092"/>
                  <a:pt x="434" y="2092"/>
                  <a:pt x="434" y="2092"/>
                </a:cubicBezTo>
                <a:cubicBezTo>
                  <a:pt x="435" y="2091"/>
                  <a:pt x="435" y="2091"/>
                  <a:pt x="434" y="2091"/>
                </a:cubicBezTo>
                <a:lnTo>
                  <a:pt x="434" y="2090"/>
                </a:lnTo>
                <a:close/>
                <a:moveTo>
                  <a:pt x="438" y="2089"/>
                </a:moveTo>
                <a:cubicBezTo>
                  <a:pt x="437" y="2089"/>
                  <a:pt x="437" y="2089"/>
                  <a:pt x="437" y="2089"/>
                </a:cubicBezTo>
                <a:cubicBezTo>
                  <a:pt x="437" y="2090"/>
                  <a:pt x="437" y="2090"/>
                  <a:pt x="436" y="2091"/>
                </a:cubicBezTo>
                <a:cubicBezTo>
                  <a:pt x="436" y="2091"/>
                  <a:pt x="436" y="2091"/>
                  <a:pt x="436" y="2091"/>
                </a:cubicBezTo>
                <a:cubicBezTo>
                  <a:pt x="437" y="2091"/>
                  <a:pt x="437" y="2091"/>
                  <a:pt x="437" y="2091"/>
                </a:cubicBezTo>
                <a:cubicBezTo>
                  <a:pt x="437" y="2091"/>
                  <a:pt x="438" y="2091"/>
                  <a:pt x="438" y="2090"/>
                </a:cubicBezTo>
                <a:cubicBezTo>
                  <a:pt x="438" y="2090"/>
                  <a:pt x="438" y="2090"/>
                  <a:pt x="438" y="2090"/>
                </a:cubicBezTo>
                <a:cubicBezTo>
                  <a:pt x="438" y="2090"/>
                  <a:pt x="438" y="2090"/>
                  <a:pt x="438" y="2090"/>
                </a:cubicBezTo>
                <a:lnTo>
                  <a:pt x="438" y="2089"/>
                </a:lnTo>
                <a:close/>
                <a:moveTo>
                  <a:pt x="465" y="2082"/>
                </a:moveTo>
                <a:cubicBezTo>
                  <a:pt x="464" y="2082"/>
                  <a:pt x="464" y="2082"/>
                  <a:pt x="464" y="2082"/>
                </a:cubicBezTo>
                <a:cubicBezTo>
                  <a:pt x="464" y="2082"/>
                  <a:pt x="464" y="2082"/>
                  <a:pt x="464" y="2083"/>
                </a:cubicBezTo>
                <a:cubicBezTo>
                  <a:pt x="464" y="2083"/>
                  <a:pt x="465" y="2083"/>
                  <a:pt x="465" y="2083"/>
                </a:cubicBezTo>
                <a:cubicBezTo>
                  <a:pt x="465" y="2082"/>
                  <a:pt x="465" y="2082"/>
                  <a:pt x="465" y="2082"/>
                </a:cubicBezTo>
                <a:close/>
                <a:moveTo>
                  <a:pt x="475" y="2080"/>
                </a:moveTo>
                <a:cubicBezTo>
                  <a:pt x="475" y="2079"/>
                  <a:pt x="475" y="2079"/>
                  <a:pt x="475" y="2079"/>
                </a:cubicBezTo>
                <a:cubicBezTo>
                  <a:pt x="475" y="2079"/>
                  <a:pt x="475" y="2079"/>
                  <a:pt x="475" y="2079"/>
                </a:cubicBezTo>
                <a:cubicBezTo>
                  <a:pt x="475" y="2080"/>
                  <a:pt x="475" y="2080"/>
                  <a:pt x="475" y="2080"/>
                </a:cubicBezTo>
                <a:close/>
                <a:moveTo>
                  <a:pt x="472" y="2079"/>
                </a:moveTo>
                <a:cubicBezTo>
                  <a:pt x="472" y="2079"/>
                  <a:pt x="472" y="2079"/>
                  <a:pt x="472" y="2079"/>
                </a:cubicBezTo>
                <a:cubicBezTo>
                  <a:pt x="472" y="2078"/>
                  <a:pt x="472" y="2078"/>
                  <a:pt x="472" y="2078"/>
                </a:cubicBezTo>
                <a:cubicBezTo>
                  <a:pt x="471" y="2078"/>
                  <a:pt x="471" y="2078"/>
                  <a:pt x="471" y="2079"/>
                </a:cubicBezTo>
                <a:cubicBezTo>
                  <a:pt x="471" y="2080"/>
                  <a:pt x="471" y="2079"/>
                  <a:pt x="472" y="2079"/>
                </a:cubicBezTo>
                <a:close/>
                <a:moveTo>
                  <a:pt x="481" y="2078"/>
                </a:moveTo>
                <a:cubicBezTo>
                  <a:pt x="481" y="2079"/>
                  <a:pt x="481" y="2079"/>
                  <a:pt x="482" y="2079"/>
                </a:cubicBezTo>
                <a:cubicBezTo>
                  <a:pt x="482" y="2078"/>
                  <a:pt x="483" y="2078"/>
                  <a:pt x="484" y="2078"/>
                </a:cubicBezTo>
                <a:cubicBezTo>
                  <a:pt x="484" y="2077"/>
                  <a:pt x="484" y="2077"/>
                  <a:pt x="484" y="2077"/>
                </a:cubicBezTo>
                <a:cubicBezTo>
                  <a:pt x="483" y="2077"/>
                  <a:pt x="482" y="2078"/>
                  <a:pt x="481" y="2078"/>
                </a:cubicBezTo>
                <a:close/>
                <a:moveTo>
                  <a:pt x="476" y="2074"/>
                </a:moveTo>
                <a:cubicBezTo>
                  <a:pt x="475" y="2075"/>
                  <a:pt x="475" y="2075"/>
                  <a:pt x="475" y="2075"/>
                </a:cubicBezTo>
                <a:cubicBezTo>
                  <a:pt x="475" y="2076"/>
                  <a:pt x="475" y="2078"/>
                  <a:pt x="476" y="2078"/>
                </a:cubicBezTo>
                <a:cubicBezTo>
                  <a:pt x="476" y="2078"/>
                  <a:pt x="477" y="2078"/>
                  <a:pt x="478" y="2077"/>
                </a:cubicBezTo>
                <a:cubicBezTo>
                  <a:pt x="478" y="2077"/>
                  <a:pt x="478" y="2077"/>
                  <a:pt x="479" y="2077"/>
                </a:cubicBezTo>
                <a:cubicBezTo>
                  <a:pt x="478" y="2076"/>
                  <a:pt x="477" y="2075"/>
                  <a:pt x="476" y="2075"/>
                </a:cubicBezTo>
                <a:cubicBezTo>
                  <a:pt x="476" y="2074"/>
                  <a:pt x="476" y="2075"/>
                  <a:pt x="476" y="2074"/>
                </a:cubicBezTo>
                <a:close/>
                <a:moveTo>
                  <a:pt x="472" y="2076"/>
                </a:moveTo>
                <a:cubicBezTo>
                  <a:pt x="472" y="2077"/>
                  <a:pt x="471" y="2076"/>
                  <a:pt x="472" y="2077"/>
                </a:cubicBezTo>
                <a:cubicBezTo>
                  <a:pt x="472" y="2077"/>
                  <a:pt x="473" y="2076"/>
                  <a:pt x="472" y="2076"/>
                </a:cubicBezTo>
                <a:close/>
                <a:moveTo>
                  <a:pt x="488" y="2073"/>
                </a:moveTo>
                <a:cubicBezTo>
                  <a:pt x="487" y="2072"/>
                  <a:pt x="482" y="2075"/>
                  <a:pt x="480" y="2076"/>
                </a:cubicBezTo>
                <a:cubicBezTo>
                  <a:pt x="480" y="2076"/>
                  <a:pt x="480" y="2076"/>
                  <a:pt x="480" y="2076"/>
                </a:cubicBezTo>
                <a:cubicBezTo>
                  <a:pt x="480" y="2076"/>
                  <a:pt x="480" y="2076"/>
                  <a:pt x="480" y="2076"/>
                </a:cubicBezTo>
                <a:cubicBezTo>
                  <a:pt x="480" y="2077"/>
                  <a:pt x="480" y="2077"/>
                  <a:pt x="480" y="2077"/>
                </a:cubicBezTo>
                <a:cubicBezTo>
                  <a:pt x="481" y="2077"/>
                  <a:pt x="481" y="2077"/>
                  <a:pt x="481" y="2077"/>
                </a:cubicBezTo>
                <a:cubicBezTo>
                  <a:pt x="482" y="2076"/>
                  <a:pt x="487" y="2074"/>
                  <a:pt x="489" y="2074"/>
                </a:cubicBezTo>
                <a:cubicBezTo>
                  <a:pt x="489" y="2074"/>
                  <a:pt x="489" y="2074"/>
                  <a:pt x="489" y="2074"/>
                </a:cubicBezTo>
                <a:cubicBezTo>
                  <a:pt x="489" y="2074"/>
                  <a:pt x="489" y="2074"/>
                  <a:pt x="489" y="2074"/>
                </a:cubicBezTo>
                <a:cubicBezTo>
                  <a:pt x="489" y="2073"/>
                  <a:pt x="489" y="2073"/>
                  <a:pt x="488" y="2073"/>
                </a:cubicBezTo>
                <a:close/>
                <a:moveTo>
                  <a:pt x="470" y="2076"/>
                </a:moveTo>
                <a:cubicBezTo>
                  <a:pt x="469" y="2076"/>
                  <a:pt x="469" y="2076"/>
                  <a:pt x="469" y="2076"/>
                </a:cubicBezTo>
                <a:cubicBezTo>
                  <a:pt x="470" y="2076"/>
                  <a:pt x="469" y="2076"/>
                  <a:pt x="470" y="2077"/>
                </a:cubicBezTo>
                <a:lnTo>
                  <a:pt x="470" y="2076"/>
                </a:lnTo>
                <a:close/>
                <a:moveTo>
                  <a:pt x="498" y="2074"/>
                </a:moveTo>
                <a:cubicBezTo>
                  <a:pt x="498" y="2073"/>
                  <a:pt x="498" y="2073"/>
                  <a:pt x="498" y="2073"/>
                </a:cubicBezTo>
                <a:cubicBezTo>
                  <a:pt x="497" y="2073"/>
                  <a:pt x="497" y="2073"/>
                  <a:pt x="498" y="2074"/>
                </a:cubicBezTo>
                <a:close/>
                <a:moveTo>
                  <a:pt x="513" y="2070"/>
                </a:moveTo>
                <a:cubicBezTo>
                  <a:pt x="513" y="2070"/>
                  <a:pt x="514" y="2070"/>
                  <a:pt x="514" y="2070"/>
                </a:cubicBezTo>
                <a:cubicBezTo>
                  <a:pt x="515" y="2070"/>
                  <a:pt x="514" y="2070"/>
                  <a:pt x="513" y="2070"/>
                </a:cubicBezTo>
                <a:close/>
                <a:moveTo>
                  <a:pt x="501" y="2070"/>
                </a:moveTo>
                <a:cubicBezTo>
                  <a:pt x="502" y="2070"/>
                  <a:pt x="503" y="2070"/>
                  <a:pt x="503" y="2069"/>
                </a:cubicBezTo>
                <a:cubicBezTo>
                  <a:pt x="503" y="2069"/>
                  <a:pt x="503" y="2069"/>
                  <a:pt x="503" y="2069"/>
                </a:cubicBezTo>
                <a:cubicBezTo>
                  <a:pt x="502" y="2069"/>
                  <a:pt x="502" y="2069"/>
                  <a:pt x="501" y="2069"/>
                </a:cubicBezTo>
                <a:cubicBezTo>
                  <a:pt x="501" y="2070"/>
                  <a:pt x="501" y="2070"/>
                  <a:pt x="501" y="2070"/>
                </a:cubicBezTo>
                <a:close/>
                <a:moveTo>
                  <a:pt x="494" y="2070"/>
                </a:moveTo>
                <a:cubicBezTo>
                  <a:pt x="494" y="2070"/>
                  <a:pt x="494" y="2070"/>
                  <a:pt x="494" y="2070"/>
                </a:cubicBezTo>
                <a:cubicBezTo>
                  <a:pt x="494" y="2069"/>
                  <a:pt x="494" y="2069"/>
                  <a:pt x="494" y="2069"/>
                </a:cubicBezTo>
                <a:cubicBezTo>
                  <a:pt x="494" y="2069"/>
                  <a:pt x="494" y="2069"/>
                  <a:pt x="494" y="2069"/>
                </a:cubicBezTo>
                <a:lnTo>
                  <a:pt x="494" y="2070"/>
                </a:lnTo>
                <a:close/>
                <a:moveTo>
                  <a:pt x="510" y="2064"/>
                </a:moveTo>
                <a:cubicBezTo>
                  <a:pt x="509" y="2064"/>
                  <a:pt x="509" y="2064"/>
                  <a:pt x="509" y="2064"/>
                </a:cubicBezTo>
                <a:cubicBezTo>
                  <a:pt x="509" y="2065"/>
                  <a:pt x="509" y="2065"/>
                  <a:pt x="508" y="2066"/>
                </a:cubicBezTo>
                <a:cubicBezTo>
                  <a:pt x="508" y="2067"/>
                  <a:pt x="507" y="2066"/>
                  <a:pt x="506" y="2067"/>
                </a:cubicBezTo>
                <a:cubicBezTo>
                  <a:pt x="505" y="2067"/>
                  <a:pt x="505" y="2066"/>
                  <a:pt x="504" y="2065"/>
                </a:cubicBezTo>
                <a:cubicBezTo>
                  <a:pt x="503" y="2065"/>
                  <a:pt x="503" y="2066"/>
                  <a:pt x="502" y="2066"/>
                </a:cubicBezTo>
                <a:cubicBezTo>
                  <a:pt x="502" y="2066"/>
                  <a:pt x="502" y="2066"/>
                  <a:pt x="502" y="2067"/>
                </a:cubicBezTo>
                <a:cubicBezTo>
                  <a:pt x="503" y="2067"/>
                  <a:pt x="503" y="2067"/>
                  <a:pt x="504" y="2069"/>
                </a:cubicBezTo>
                <a:cubicBezTo>
                  <a:pt x="506" y="2068"/>
                  <a:pt x="509" y="2067"/>
                  <a:pt x="511" y="2066"/>
                </a:cubicBezTo>
                <a:cubicBezTo>
                  <a:pt x="511" y="2065"/>
                  <a:pt x="511" y="2065"/>
                  <a:pt x="511" y="2065"/>
                </a:cubicBezTo>
                <a:cubicBezTo>
                  <a:pt x="510" y="2065"/>
                  <a:pt x="510" y="2065"/>
                  <a:pt x="510" y="2065"/>
                </a:cubicBezTo>
                <a:lnTo>
                  <a:pt x="510" y="2064"/>
                </a:lnTo>
                <a:close/>
                <a:moveTo>
                  <a:pt x="516" y="2061"/>
                </a:moveTo>
                <a:cubicBezTo>
                  <a:pt x="516" y="2062"/>
                  <a:pt x="517" y="2062"/>
                  <a:pt x="516" y="2063"/>
                </a:cubicBezTo>
                <a:cubicBezTo>
                  <a:pt x="516" y="2064"/>
                  <a:pt x="516" y="2062"/>
                  <a:pt x="515" y="2062"/>
                </a:cubicBezTo>
                <a:cubicBezTo>
                  <a:pt x="514" y="2063"/>
                  <a:pt x="514" y="2064"/>
                  <a:pt x="513" y="2064"/>
                </a:cubicBezTo>
                <a:cubicBezTo>
                  <a:pt x="513" y="2065"/>
                  <a:pt x="513" y="2065"/>
                  <a:pt x="513" y="2065"/>
                </a:cubicBezTo>
                <a:cubicBezTo>
                  <a:pt x="515" y="2065"/>
                  <a:pt x="516" y="2064"/>
                  <a:pt x="517" y="2063"/>
                </a:cubicBezTo>
                <a:cubicBezTo>
                  <a:pt x="518" y="2063"/>
                  <a:pt x="517" y="2062"/>
                  <a:pt x="517" y="2061"/>
                </a:cubicBezTo>
                <a:lnTo>
                  <a:pt x="516" y="2061"/>
                </a:lnTo>
                <a:close/>
                <a:moveTo>
                  <a:pt x="520" y="2060"/>
                </a:moveTo>
                <a:cubicBezTo>
                  <a:pt x="519" y="2060"/>
                  <a:pt x="519" y="2060"/>
                  <a:pt x="518" y="2060"/>
                </a:cubicBezTo>
                <a:cubicBezTo>
                  <a:pt x="518" y="2060"/>
                  <a:pt x="517" y="2060"/>
                  <a:pt x="518" y="2061"/>
                </a:cubicBezTo>
                <a:cubicBezTo>
                  <a:pt x="518" y="2061"/>
                  <a:pt x="518" y="2061"/>
                  <a:pt x="518" y="2061"/>
                </a:cubicBezTo>
                <a:cubicBezTo>
                  <a:pt x="518" y="2061"/>
                  <a:pt x="519" y="2062"/>
                  <a:pt x="520" y="2062"/>
                </a:cubicBezTo>
                <a:cubicBezTo>
                  <a:pt x="520" y="2062"/>
                  <a:pt x="521" y="2061"/>
                  <a:pt x="522" y="2061"/>
                </a:cubicBezTo>
                <a:cubicBezTo>
                  <a:pt x="522" y="2060"/>
                  <a:pt x="522" y="2060"/>
                  <a:pt x="522" y="2060"/>
                </a:cubicBezTo>
                <a:cubicBezTo>
                  <a:pt x="522" y="2060"/>
                  <a:pt x="522" y="2060"/>
                  <a:pt x="522" y="2060"/>
                </a:cubicBezTo>
                <a:cubicBezTo>
                  <a:pt x="521" y="2060"/>
                  <a:pt x="521" y="2061"/>
                  <a:pt x="520" y="2060"/>
                </a:cubicBezTo>
                <a:close/>
                <a:moveTo>
                  <a:pt x="527" y="2057"/>
                </a:moveTo>
                <a:cubicBezTo>
                  <a:pt x="527" y="2058"/>
                  <a:pt x="527" y="2058"/>
                  <a:pt x="527" y="2058"/>
                </a:cubicBezTo>
                <a:cubicBezTo>
                  <a:pt x="527" y="2058"/>
                  <a:pt x="526" y="2058"/>
                  <a:pt x="526" y="2059"/>
                </a:cubicBezTo>
                <a:cubicBezTo>
                  <a:pt x="527" y="2059"/>
                  <a:pt x="527" y="2059"/>
                  <a:pt x="528" y="2059"/>
                </a:cubicBezTo>
                <a:cubicBezTo>
                  <a:pt x="528" y="2058"/>
                  <a:pt x="528" y="2058"/>
                  <a:pt x="527" y="2058"/>
                </a:cubicBezTo>
                <a:lnTo>
                  <a:pt x="527" y="2057"/>
                </a:lnTo>
                <a:close/>
                <a:moveTo>
                  <a:pt x="523" y="2058"/>
                </a:moveTo>
                <a:cubicBezTo>
                  <a:pt x="522" y="2059"/>
                  <a:pt x="523" y="2059"/>
                  <a:pt x="523" y="2059"/>
                </a:cubicBezTo>
                <a:cubicBezTo>
                  <a:pt x="524" y="2059"/>
                  <a:pt x="523" y="2058"/>
                  <a:pt x="523" y="2058"/>
                </a:cubicBezTo>
                <a:close/>
                <a:moveTo>
                  <a:pt x="526" y="2057"/>
                </a:moveTo>
                <a:cubicBezTo>
                  <a:pt x="527" y="2057"/>
                  <a:pt x="527" y="2057"/>
                  <a:pt x="527" y="2057"/>
                </a:cubicBezTo>
                <a:cubicBezTo>
                  <a:pt x="527" y="2057"/>
                  <a:pt x="527" y="2057"/>
                  <a:pt x="527" y="2057"/>
                </a:cubicBezTo>
                <a:cubicBezTo>
                  <a:pt x="526" y="2057"/>
                  <a:pt x="527" y="2057"/>
                  <a:pt x="526" y="2056"/>
                </a:cubicBezTo>
                <a:cubicBezTo>
                  <a:pt x="525" y="2056"/>
                  <a:pt x="525" y="2056"/>
                  <a:pt x="525" y="2056"/>
                </a:cubicBezTo>
                <a:cubicBezTo>
                  <a:pt x="525" y="2057"/>
                  <a:pt x="525" y="2057"/>
                  <a:pt x="526" y="2057"/>
                </a:cubicBezTo>
                <a:cubicBezTo>
                  <a:pt x="526" y="2058"/>
                  <a:pt x="526" y="2058"/>
                  <a:pt x="526" y="2058"/>
                </a:cubicBezTo>
                <a:lnTo>
                  <a:pt x="526" y="2057"/>
                </a:lnTo>
                <a:close/>
                <a:moveTo>
                  <a:pt x="537" y="2051"/>
                </a:moveTo>
                <a:cubicBezTo>
                  <a:pt x="538" y="2051"/>
                  <a:pt x="538" y="2051"/>
                  <a:pt x="538" y="2051"/>
                </a:cubicBezTo>
                <a:cubicBezTo>
                  <a:pt x="538" y="2051"/>
                  <a:pt x="538" y="2051"/>
                  <a:pt x="537" y="2051"/>
                </a:cubicBezTo>
                <a:close/>
                <a:moveTo>
                  <a:pt x="543" y="2048"/>
                </a:moveTo>
                <a:cubicBezTo>
                  <a:pt x="543" y="2047"/>
                  <a:pt x="543" y="2047"/>
                  <a:pt x="543" y="2047"/>
                </a:cubicBezTo>
                <a:cubicBezTo>
                  <a:pt x="543" y="2047"/>
                  <a:pt x="543" y="2047"/>
                  <a:pt x="543" y="2047"/>
                </a:cubicBezTo>
                <a:cubicBezTo>
                  <a:pt x="543" y="2048"/>
                  <a:pt x="543" y="2048"/>
                  <a:pt x="543" y="2048"/>
                </a:cubicBezTo>
                <a:close/>
                <a:moveTo>
                  <a:pt x="557" y="2045"/>
                </a:moveTo>
                <a:cubicBezTo>
                  <a:pt x="557" y="2045"/>
                  <a:pt x="557" y="2045"/>
                  <a:pt x="557" y="2045"/>
                </a:cubicBezTo>
                <a:cubicBezTo>
                  <a:pt x="557" y="2045"/>
                  <a:pt x="557" y="2045"/>
                  <a:pt x="557" y="2045"/>
                </a:cubicBezTo>
                <a:close/>
                <a:moveTo>
                  <a:pt x="260" y="2041"/>
                </a:moveTo>
                <a:cubicBezTo>
                  <a:pt x="259" y="2041"/>
                  <a:pt x="259" y="2041"/>
                  <a:pt x="259" y="2041"/>
                </a:cubicBezTo>
                <a:cubicBezTo>
                  <a:pt x="259" y="2041"/>
                  <a:pt x="259" y="2041"/>
                  <a:pt x="259" y="2041"/>
                </a:cubicBezTo>
                <a:cubicBezTo>
                  <a:pt x="260" y="2041"/>
                  <a:pt x="260" y="2041"/>
                  <a:pt x="260" y="2041"/>
                </a:cubicBezTo>
                <a:close/>
                <a:moveTo>
                  <a:pt x="255" y="2039"/>
                </a:moveTo>
                <a:cubicBezTo>
                  <a:pt x="255" y="2039"/>
                  <a:pt x="255" y="2039"/>
                  <a:pt x="255" y="2039"/>
                </a:cubicBezTo>
                <a:cubicBezTo>
                  <a:pt x="255" y="2039"/>
                  <a:pt x="255" y="2039"/>
                  <a:pt x="255" y="2039"/>
                </a:cubicBezTo>
                <a:cubicBezTo>
                  <a:pt x="256" y="2040"/>
                  <a:pt x="255" y="2039"/>
                  <a:pt x="256" y="2040"/>
                </a:cubicBezTo>
                <a:cubicBezTo>
                  <a:pt x="256" y="2039"/>
                  <a:pt x="256" y="2039"/>
                  <a:pt x="256" y="2039"/>
                </a:cubicBezTo>
                <a:cubicBezTo>
                  <a:pt x="256" y="2039"/>
                  <a:pt x="256" y="2039"/>
                  <a:pt x="256" y="2039"/>
                </a:cubicBezTo>
                <a:lnTo>
                  <a:pt x="255" y="2039"/>
                </a:lnTo>
                <a:close/>
                <a:moveTo>
                  <a:pt x="252" y="2037"/>
                </a:moveTo>
                <a:cubicBezTo>
                  <a:pt x="252" y="2037"/>
                  <a:pt x="252" y="2037"/>
                  <a:pt x="252" y="2037"/>
                </a:cubicBezTo>
                <a:cubicBezTo>
                  <a:pt x="252" y="2037"/>
                  <a:pt x="252" y="2037"/>
                  <a:pt x="252" y="2037"/>
                </a:cubicBezTo>
                <a:cubicBezTo>
                  <a:pt x="252" y="2037"/>
                  <a:pt x="252" y="2037"/>
                  <a:pt x="252" y="2037"/>
                </a:cubicBezTo>
                <a:close/>
                <a:moveTo>
                  <a:pt x="560" y="2034"/>
                </a:moveTo>
                <a:cubicBezTo>
                  <a:pt x="561" y="2034"/>
                  <a:pt x="561" y="2034"/>
                  <a:pt x="561" y="2034"/>
                </a:cubicBezTo>
                <a:cubicBezTo>
                  <a:pt x="561" y="2033"/>
                  <a:pt x="561" y="2033"/>
                  <a:pt x="561" y="2033"/>
                </a:cubicBezTo>
                <a:cubicBezTo>
                  <a:pt x="561" y="2032"/>
                  <a:pt x="561" y="2032"/>
                  <a:pt x="561" y="2032"/>
                </a:cubicBezTo>
                <a:cubicBezTo>
                  <a:pt x="561" y="2032"/>
                  <a:pt x="561" y="2032"/>
                  <a:pt x="561" y="2032"/>
                </a:cubicBezTo>
                <a:cubicBezTo>
                  <a:pt x="560" y="2033"/>
                  <a:pt x="560" y="2033"/>
                  <a:pt x="560" y="2034"/>
                </a:cubicBezTo>
                <a:close/>
                <a:moveTo>
                  <a:pt x="565" y="2027"/>
                </a:moveTo>
                <a:cubicBezTo>
                  <a:pt x="564" y="2028"/>
                  <a:pt x="564" y="2029"/>
                  <a:pt x="563" y="2030"/>
                </a:cubicBezTo>
                <a:cubicBezTo>
                  <a:pt x="563" y="2030"/>
                  <a:pt x="563" y="2031"/>
                  <a:pt x="563" y="2031"/>
                </a:cubicBezTo>
                <a:cubicBezTo>
                  <a:pt x="564" y="2031"/>
                  <a:pt x="564" y="2031"/>
                  <a:pt x="564" y="2031"/>
                </a:cubicBezTo>
                <a:cubicBezTo>
                  <a:pt x="565" y="2030"/>
                  <a:pt x="566" y="2029"/>
                  <a:pt x="566" y="2027"/>
                </a:cubicBezTo>
                <a:cubicBezTo>
                  <a:pt x="565" y="2027"/>
                  <a:pt x="566" y="2027"/>
                  <a:pt x="565" y="2027"/>
                </a:cubicBezTo>
                <a:close/>
                <a:moveTo>
                  <a:pt x="568" y="2026"/>
                </a:moveTo>
                <a:cubicBezTo>
                  <a:pt x="568" y="2026"/>
                  <a:pt x="568" y="2027"/>
                  <a:pt x="569" y="2028"/>
                </a:cubicBezTo>
                <a:cubicBezTo>
                  <a:pt x="569" y="2028"/>
                  <a:pt x="569" y="2028"/>
                  <a:pt x="570" y="2028"/>
                </a:cubicBezTo>
                <a:cubicBezTo>
                  <a:pt x="570" y="2027"/>
                  <a:pt x="570" y="2027"/>
                  <a:pt x="570" y="2027"/>
                </a:cubicBezTo>
                <a:cubicBezTo>
                  <a:pt x="570" y="2025"/>
                  <a:pt x="570" y="2025"/>
                  <a:pt x="570" y="2025"/>
                </a:cubicBezTo>
                <a:cubicBezTo>
                  <a:pt x="570" y="2025"/>
                  <a:pt x="569" y="2025"/>
                  <a:pt x="569" y="2025"/>
                </a:cubicBezTo>
                <a:cubicBezTo>
                  <a:pt x="569" y="2025"/>
                  <a:pt x="569" y="2025"/>
                  <a:pt x="568" y="2026"/>
                </a:cubicBezTo>
                <a:close/>
                <a:moveTo>
                  <a:pt x="571" y="2024"/>
                </a:moveTo>
                <a:cubicBezTo>
                  <a:pt x="571" y="2024"/>
                  <a:pt x="571" y="2025"/>
                  <a:pt x="570" y="2025"/>
                </a:cubicBezTo>
                <a:cubicBezTo>
                  <a:pt x="570" y="2026"/>
                  <a:pt x="570" y="2026"/>
                  <a:pt x="571" y="2027"/>
                </a:cubicBezTo>
                <a:cubicBezTo>
                  <a:pt x="572" y="2026"/>
                  <a:pt x="572" y="2026"/>
                  <a:pt x="572" y="2025"/>
                </a:cubicBezTo>
                <a:cubicBezTo>
                  <a:pt x="572" y="2024"/>
                  <a:pt x="572" y="2024"/>
                  <a:pt x="572" y="2024"/>
                </a:cubicBezTo>
                <a:cubicBezTo>
                  <a:pt x="572" y="2023"/>
                  <a:pt x="572" y="2023"/>
                  <a:pt x="571" y="2024"/>
                </a:cubicBezTo>
                <a:close/>
                <a:moveTo>
                  <a:pt x="574" y="2024"/>
                </a:moveTo>
                <a:cubicBezTo>
                  <a:pt x="575" y="2024"/>
                  <a:pt x="575" y="2024"/>
                  <a:pt x="575" y="2024"/>
                </a:cubicBezTo>
                <a:cubicBezTo>
                  <a:pt x="575" y="2022"/>
                  <a:pt x="575" y="2022"/>
                  <a:pt x="575" y="2022"/>
                </a:cubicBezTo>
                <a:cubicBezTo>
                  <a:pt x="574" y="2022"/>
                  <a:pt x="574" y="2022"/>
                  <a:pt x="574" y="2022"/>
                </a:cubicBezTo>
                <a:lnTo>
                  <a:pt x="574" y="2024"/>
                </a:lnTo>
                <a:close/>
                <a:moveTo>
                  <a:pt x="487" y="1995"/>
                </a:moveTo>
                <a:cubicBezTo>
                  <a:pt x="488" y="1998"/>
                  <a:pt x="489" y="1997"/>
                  <a:pt x="489" y="2000"/>
                </a:cubicBezTo>
                <a:cubicBezTo>
                  <a:pt x="490" y="2000"/>
                  <a:pt x="490" y="2000"/>
                  <a:pt x="490" y="2000"/>
                </a:cubicBezTo>
                <a:cubicBezTo>
                  <a:pt x="491" y="1999"/>
                  <a:pt x="491" y="1998"/>
                  <a:pt x="491" y="1998"/>
                </a:cubicBezTo>
                <a:cubicBezTo>
                  <a:pt x="491" y="1996"/>
                  <a:pt x="490" y="1996"/>
                  <a:pt x="489" y="1994"/>
                </a:cubicBezTo>
                <a:cubicBezTo>
                  <a:pt x="488" y="1995"/>
                  <a:pt x="488" y="1995"/>
                  <a:pt x="487" y="1995"/>
                </a:cubicBezTo>
                <a:close/>
                <a:moveTo>
                  <a:pt x="205" y="1997"/>
                </a:moveTo>
                <a:cubicBezTo>
                  <a:pt x="205" y="1996"/>
                  <a:pt x="205" y="1996"/>
                  <a:pt x="204" y="1995"/>
                </a:cubicBezTo>
                <a:cubicBezTo>
                  <a:pt x="204" y="1995"/>
                  <a:pt x="204" y="1995"/>
                  <a:pt x="204" y="1995"/>
                </a:cubicBezTo>
                <a:cubicBezTo>
                  <a:pt x="204" y="1997"/>
                  <a:pt x="204" y="1997"/>
                  <a:pt x="205" y="1997"/>
                </a:cubicBezTo>
                <a:cubicBezTo>
                  <a:pt x="205" y="1997"/>
                  <a:pt x="205" y="1997"/>
                  <a:pt x="205" y="1997"/>
                </a:cubicBezTo>
                <a:close/>
                <a:moveTo>
                  <a:pt x="202" y="1993"/>
                </a:moveTo>
                <a:cubicBezTo>
                  <a:pt x="203" y="1994"/>
                  <a:pt x="202" y="1994"/>
                  <a:pt x="203" y="1994"/>
                </a:cubicBezTo>
                <a:cubicBezTo>
                  <a:pt x="203" y="1993"/>
                  <a:pt x="204" y="1993"/>
                  <a:pt x="202" y="1993"/>
                </a:cubicBezTo>
                <a:close/>
                <a:moveTo>
                  <a:pt x="483" y="1992"/>
                </a:moveTo>
                <a:cubicBezTo>
                  <a:pt x="484" y="1993"/>
                  <a:pt x="483" y="1992"/>
                  <a:pt x="484" y="1993"/>
                </a:cubicBezTo>
                <a:cubicBezTo>
                  <a:pt x="484" y="1993"/>
                  <a:pt x="484" y="1992"/>
                  <a:pt x="483" y="1992"/>
                </a:cubicBezTo>
                <a:close/>
                <a:moveTo>
                  <a:pt x="610" y="1989"/>
                </a:moveTo>
                <a:cubicBezTo>
                  <a:pt x="610" y="1990"/>
                  <a:pt x="610" y="1991"/>
                  <a:pt x="610" y="1991"/>
                </a:cubicBezTo>
                <a:cubicBezTo>
                  <a:pt x="612" y="1991"/>
                  <a:pt x="612" y="1991"/>
                  <a:pt x="612" y="1991"/>
                </a:cubicBezTo>
                <a:cubicBezTo>
                  <a:pt x="612" y="1991"/>
                  <a:pt x="612" y="1990"/>
                  <a:pt x="612" y="1990"/>
                </a:cubicBezTo>
                <a:cubicBezTo>
                  <a:pt x="612" y="1990"/>
                  <a:pt x="612" y="1989"/>
                  <a:pt x="611" y="1989"/>
                </a:cubicBezTo>
                <a:cubicBezTo>
                  <a:pt x="611" y="1989"/>
                  <a:pt x="611" y="1989"/>
                  <a:pt x="610" y="1989"/>
                </a:cubicBezTo>
                <a:close/>
                <a:moveTo>
                  <a:pt x="489" y="1990"/>
                </a:moveTo>
                <a:cubicBezTo>
                  <a:pt x="489" y="1989"/>
                  <a:pt x="490" y="1989"/>
                  <a:pt x="490" y="1989"/>
                </a:cubicBezTo>
                <a:cubicBezTo>
                  <a:pt x="490" y="1988"/>
                  <a:pt x="490" y="1988"/>
                  <a:pt x="490" y="1988"/>
                </a:cubicBezTo>
                <a:cubicBezTo>
                  <a:pt x="489" y="1987"/>
                  <a:pt x="489" y="1988"/>
                  <a:pt x="489" y="1988"/>
                </a:cubicBezTo>
                <a:cubicBezTo>
                  <a:pt x="488" y="1989"/>
                  <a:pt x="489" y="1989"/>
                  <a:pt x="489" y="1990"/>
                </a:cubicBezTo>
                <a:close/>
                <a:moveTo>
                  <a:pt x="492" y="1986"/>
                </a:moveTo>
                <a:cubicBezTo>
                  <a:pt x="491" y="1986"/>
                  <a:pt x="491" y="1986"/>
                  <a:pt x="491" y="1987"/>
                </a:cubicBezTo>
                <a:cubicBezTo>
                  <a:pt x="491" y="1987"/>
                  <a:pt x="491" y="1987"/>
                  <a:pt x="491" y="1988"/>
                </a:cubicBezTo>
                <a:cubicBezTo>
                  <a:pt x="492" y="1988"/>
                  <a:pt x="492" y="1988"/>
                  <a:pt x="493" y="1988"/>
                </a:cubicBezTo>
                <a:cubicBezTo>
                  <a:pt x="493" y="1987"/>
                  <a:pt x="493" y="1987"/>
                  <a:pt x="492" y="1986"/>
                </a:cubicBezTo>
                <a:cubicBezTo>
                  <a:pt x="492" y="1986"/>
                  <a:pt x="492" y="1986"/>
                  <a:pt x="492" y="1986"/>
                </a:cubicBezTo>
                <a:close/>
                <a:moveTo>
                  <a:pt x="318" y="1987"/>
                </a:moveTo>
                <a:cubicBezTo>
                  <a:pt x="319" y="1987"/>
                  <a:pt x="319" y="1987"/>
                  <a:pt x="319" y="1987"/>
                </a:cubicBezTo>
                <a:cubicBezTo>
                  <a:pt x="319" y="1987"/>
                  <a:pt x="319" y="1987"/>
                  <a:pt x="318" y="1987"/>
                </a:cubicBezTo>
                <a:close/>
                <a:moveTo>
                  <a:pt x="502" y="1979"/>
                </a:moveTo>
                <a:cubicBezTo>
                  <a:pt x="502" y="1979"/>
                  <a:pt x="502" y="1979"/>
                  <a:pt x="502" y="1979"/>
                </a:cubicBezTo>
                <a:cubicBezTo>
                  <a:pt x="501" y="1978"/>
                  <a:pt x="501" y="1979"/>
                  <a:pt x="501" y="1978"/>
                </a:cubicBezTo>
                <a:cubicBezTo>
                  <a:pt x="500" y="1978"/>
                  <a:pt x="500" y="1979"/>
                  <a:pt x="500" y="1980"/>
                </a:cubicBezTo>
                <a:cubicBezTo>
                  <a:pt x="499" y="1980"/>
                  <a:pt x="499" y="1980"/>
                  <a:pt x="498" y="1980"/>
                </a:cubicBezTo>
                <a:cubicBezTo>
                  <a:pt x="498" y="1981"/>
                  <a:pt x="498" y="1981"/>
                  <a:pt x="498" y="1981"/>
                </a:cubicBezTo>
                <a:cubicBezTo>
                  <a:pt x="497" y="1983"/>
                  <a:pt x="495" y="1984"/>
                  <a:pt x="494" y="1985"/>
                </a:cubicBezTo>
                <a:cubicBezTo>
                  <a:pt x="494" y="1986"/>
                  <a:pt x="494" y="1986"/>
                  <a:pt x="494" y="1986"/>
                </a:cubicBezTo>
                <a:cubicBezTo>
                  <a:pt x="495" y="1986"/>
                  <a:pt x="498" y="1985"/>
                  <a:pt x="499" y="1985"/>
                </a:cubicBezTo>
                <a:cubicBezTo>
                  <a:pt x="499" y="1984"/>
                  <a:pt x="499" y="1982"/>
                  <a:pt x="500" y="1982"/>
                </a:cubicBezTo>
                <a:cubicBezTo>
                  <a:pt x="501" y="1981"/>
                  <a:pt x="505" y="1980"/>
                  <a:pt x="507" y="1979"/>
                </a:cubicBezTo>
                <a:cubicBezTo>
                  <a:pt x="507" y="1977"/>
                  <a:pt x="506" y="1976"/>
                  <a:pt x="505" y="1975"/>
                </a:cubicBezTo>
                <a:cubicBezTo>
                  <a:pt x="502" y="1975"/>
                  <a:pt x="503" y="1977"/>
                  <a:pt x="502" y="1979"/>
                </a:cubicBezTo>
                <a:close/>
                <a:moveTo>
                  <a:pt x="609" y="1985"/>
                </a:moveTo>
                <a:cubicBezTo>
                  <a:pt x="609" y="1984"/>
                  <a:pt x="609" y="1984"/>
                  <a:pt x="609" y="1984"/>
                </a:cubicBezTo>
                <a:cubicBezTo>
                  <a:pt x="609" y="1984"/>
                  <a:pt x="609" y="1984"/>
                  <a:pt x="609" y="1984"/>
                </a:cubicBezTo>
                <a:cubicBezTo>
                  <a:pt x="609" y="1985"/>
                  <a:pt x="609" y="1985"/>
                  <a:pt x="609" y="1985"/>
                </a:cubicBezTo>
                <a:close/>
                <a:moveTo>
                  <a:pt x="529" y="1982"/>
                </a:moveTo>
                <a:cubicBezTo>
                  <a:pt x="529" y="1983"/>
                  <a:pt x="529" y="1983"/>
                  <a:pt x="529" y="1983"/>
                </a:cubicBezTo>
                <a:cubicBezTo>
                  <a:pt x="530" y="1983"/>
                  <a:pt x="531" y="1982"/>
                  <a:pt x="532" y="1982"/>
                </a:cubicBezTo>
                <a:cubicBezTo>
                  <a:pt x="533" y="1981"/>
                  <a:pt x="533" y="1981"/>
                  <a:pt x="534" y="1980"/>
                </a:cubicBezTo>
                <a:cubicBezTo>
                  <a:pt x="534" y="1980"/>
                  <a:pt x="534" y="1980"/>
                  <a:pt x="534" y="1980"/>
                </a:cubicBezTo>
                <a:cubicBezTo>
                  <a:pt x="533" y="1979"/>
                  <a:pt x="533" y="1980"/>
                  <a:pt x="533" y="1979"/>
                </a:cubicBezTo>
                <a:cubicBezTo>
                  <a:pt x="530" y="1979"/>
                  <a:pt x="531" y="1981"/>
                  <a:pt x="529" y="1982"/>
                </a:cubicBezTo>
                <a:close/>
                <a:moveTo>
                  <a:pt x="189" y="1980"/>
                </a:moveTo>
                <a:cubicBezTo>
                  <a:pt x="188" y="1980"/>
                  <a:pt x="188" y="1980"/>
                  <a:pt x="188" y="1980"/>
                </a:cubicBezTo>
                <a:cubicBezTo>
                  <a:pt x="188" y="1981"/>
                  <a:pt x="188" y="1981"/>
                  <a:pt x="189" y="1981"/>
                </a:cubicBezTo>
                <a:lnTo>
                  <a:pt x="189" y="1980"/>
                </a:lnTo>
                <a:close/>
                <a:moveTo>
                  <a:pt x="607" y="1975"/>
                </a:moveTo>
                <a:cubicBezTo>
                  <a:pt x="607" y="1975"/>
                  <a:pt x="607" y="1976"/>
                  <a:pt x="607" y="1977"/>
                </a:cubicBezTo>
                <a:cubicBezTo>
                  <a:pt x="606" y="1977"/>
                  <a:pt x="605" y="1978"/>
                  <a:pt x="604" y="1978"/>
                </a:cubicBezTo>
                <a:cubicBezTo>
                  <a:pt x="604" y="1980"/>
                  <a:pt x="604" y="1980"/>
                  <a:pt x="606" y="1981"/>
                </a:cubicBezTo>
                <a:cubicBezTo>
                  <a:pt x="606" y="1980"/>
                  <a:pt x="608" y="1978"/>
                  <a:pt x="609" y="1977"/>
                </a:cubicBezTo>
                <a:cubicBezTo>
                  <a:pt x="609" y="1976"/>
                  <a:pt x="609" y="1976"/>
                  <a:pt x="609" y="1976"/>
                </a:cubicBezTo>
                <a:cubicBezTo>
                  <a:pt x="609" y="1975"/>
                  <a:pt x="608" y="1975"/>
                  <a:pt x="607" y="1975"/>
                </a:cubicBezTo>
                <a:close/>
                <a:moveTo>
                  <a:pt x="602" y="1976"/>
                </a:moveTo>
                <a:cubicBezTo>
                  <a:pt x="602" y="1977"/>
                  <a:pt x="602" y="1977"/>
                  <a:pt x="602" y="1977"/>
                </a:cubicBezTo>
                <a:cubicBezTo>
                  <a:pt x="603" y="1976"/>
                  <a:pt x="603" y="1976"/>
                  <a:pt x="603" y="1976"/>
                </a:cubicBezTo>
                <a:cubicBezTo>
                  <a:pt x="604" y="1975"/>
                  <a:pt x="604" y="1976"/>
                  <a:pt x="604" y="1975"/>
                </a:cubicBezTo>
                <a:cubicBezTo>
                  <a:pt x="604" y="1975"/>
                  <a:pt x="604" y="1975"/>
                  <a:pt x="604" y="1975"/>
                </a:cubicBezTo>
                <a:cubicBezTo>
                  <a:pt x="603" y="1975"/>
                  <a:pt x="602" y="1975"/>
                  <a:pt x="602" y="1976"/>
                </a:cubicBezTo>
                <a:close/>
                <a:moveTo>
                  <a:pt x="523" y="1976"/>
                </a:moveTo>
                <a:cubicBezTo>
                  <a:pt x="523" y="1977"/>
                  <a:pt x="523" y="1977"/>
                  <a:pt x="523" y="1977"/>
                </a:cubicBezTo>
                <a:cubicBezTo>
                  <a:pt x="523" y="1977"/>
                  <a:pt x="523" y="1977"/>
                  <a:pt x="524" y="1977"/>
                </a:cubicBezTo>
                <a:cubicBezTo>
                  <a:pt x="524" y="1976"/>
                  <a:pt x="524" y="1977"/>
                  <a:pt x="525" y="1976"/>
                </a:cubicBezTo>
                <a:cubicBezTo>
                  <a:pt x="525" y="1976"/>
                  <a:pt x="525" y="1976"/>
                  <a:pt x="525" y="1976"/>
                </a:cubicBezTo>
                <a:cubicBezTo>
                  <a:pt x="524" y="1976"/>
                  <a:pt x="524" y="1975"/>
                  <a:pt x="523" y="1975"/>
                </a:cubicBezTo>
                <a:cubicBezTo>
                  <a:pt x="523" y="1976"/>
                  <a:pt x="523" y="1976"/>
                  <a:pt x="523" y="1976"/>
                </a:cubicBezTo>
                <a:close/>
                <a:moveTo>
                  <a:pt x="690" y="1602"/>
                </a:moveTo>
                <a:cubicBezTo>
                  <a:pt x="691" y="1602"/>
                  <a:pt x="691" y="1602"/>
                  <a:pt x="691" y="1602"/>
                </a:cubicBezTo>
                <a:cubicBezTo>
                  <a:pt x="690" y="1601"/>
                  <a:pt x="690" y="1601"/>
                  <a:pt x="689" y="1601"/>
                </a:cubicBezTo>
                <a:cubicBezTo>
                  <a:pt x="689" y="1598"/>
                  <a:pt x="689" y="1594"/>
                  <a:pt x="689" y="1593"/>
                </a:cubicBezTo>
                <a:cubicBezTo>
                  <a:pt x="689" y="1592"/>
                  <a:pt x="690" y="1591"/>
                  <a:pt x="690" y="1590"/>
                </a:cubicBezTo>
                <a:cubicBezTo>
                  <a:pt x="691" y="1589"/>
                  <a:pt x="689" y="1588"/>
                  <a:pt x="690" y="1586"/>
                </a:cubicBezTo>
                <a:cubicBezTo>
                  <a:pt x="690" y="1586"/>
                  <a:pt x="690" y="1586"/>
                  <a:pt x="690" y="1586"/>
                </a:cubicBezTo>
                <a:cubicBezTo>
                  <a:pt x="691" y="1583"/>
                  <a:pt x="689" y="1580"/>
                  <a:pt x="690" y="1578"/>
                </a:cubicBezTo>
                <a:cubicBezTo>
                  <a:pt x="690" y="1574"/>
                  <a:pt x="690" y="1574"/>
                  <a:pt x="690" y="1574"/>
                </a:cubicBezTo>
                <a:cubicBezTo>
                  <a:pt x="690" y="1574"/>
                  <a:pt x="690" y="1574"/>
                  <a:pt x="690" y="1574"/>
                </a:cubicBezTo>
                <a:cubicBezTo>
                  <a:pt x="691" y="1576"/>
                  <a:pt x="691" y="1576"/>
                  <a:pt x="691" y="1578"/>
                </a:cubicBezTo>
                <a:cubicBezTo>
                  <a:pt x="692" y="1578"/>
                  <a:pt x="692" y="1573"/>
                  <a:pt x="691" y="1572"/>
                </a:cubicBezTo>
                <a:cubicBezTo>
                  <a:pt x="691" y="1570"/>
                  <a:pt x="691" y="1570"/>
                  <a:pt x="691" y="1570"/>
                </a:cubicBezTo>
                <a:cubicBezTo>
                  <a:pt x="690" y="1571"/>
                  <a:pt x="690" y="1571"/>
                  <a:pt x="690" y="1572"/>
                </a:cubicBezTo>
                <a:cubicBezTo>
                  <a:pt x="690" y="1572"/>
                  <a:pt x="690" y="1572"/>
                  <a:pt x="690" y="1572"/>
                </a:cubicBezTo>
                <a:cubicBezTo>
                  <a:pt x="690" y="1572"/>
                  <a:pt x="689" y="1568"/>
                  <a:pt x="689" y="1567"/>
                </a:cubicBezTo>
                <a:cubicBezTo>
                  <a:pt x="689" y="1567"/>
                  <a:pt x="690" y="1565"/>
                  <a:pt x="690" y="1565"/>
                </a:cubicBezTo>
                <a:cubicBezTo>
                  <a:pt x="689" y="1564"/>
                  <a:pt x="689" y="1564"/>
                  <a:pt x="688" y="1563"/>
                </a:cubicBezTo>
                <a:cubicBezTo>
                  <a:pt x="688" y="1561"/>
                  <a:pt x="689" y="1558"/>
                  <a:pt x="689" y="1558"/>
                </a:cubicBezTo>
                <a:cubicBezTo>
                  <a:pt x="689" y="1557"/>
                  <a:pt x="687" y="1557"/>
                  <a:pt x="687" y="1556"/>
                </a:cubicBezTo>
                <a:cubicBezTo>
                  <a:pt x="687" y="1555"/>
                  <a:pt x="687" y="1555"/>
                  <a:pt x="687" y="1554"/>
                </a:cubicBezTo>
                <a:cubicBezTo>
                  <a:pt x="687" y="1553"/>
                  <a:pt x="687" y="1554"/>
                  <a:pt x="686" y="1554"/>
                </a:cubicBezTo>
                <a:cubicBezTo>
                  <a:pt x="686" y="1553"/>
                  <a:pt x="686" y="1553"/>
                  <a:pt x="687" y="1553"/>
                </a:cubicBezTo>
                <a:cubicBezTo>
                  <a:pt x="687" y="1552"/>
                  <a:pt x="687" y="1551"/>
                  <a:pt x="686" y="1551"/>
                </a:cubicBezTo>
                <a:cubicBezTo>
                  <a:pt x="685" y="1551"/>
                  <a:pt x="685" y="1551"/>
                  <a:pt x="685" y="1551"/>
                </a:cubicBezTo>
                <a:cubicBezTo>
                  <a:pt x="685" y="1548"/>
                  <a:pt x="684" y="1544"/>
                  <a:pt x="683" y="1541"/>
                </a:cubicBezTo>
                <a:cubicBezTo>
                  <a:pt x="682" y="1540"/>
                  <a:pt x="683" y="1538"/>
                  <a:pt x="683" y="1538"/>
                </a:cubicBezTo>
                <a:cubicBezTo>
                  <a:pt x="683" y="1537"/>
                  <a:pt x="682" y="1536"/>
                  <a:pt x="682" y="1536"/>
                </a:cubicBezTo>
                <a:cubicBezTo>
                  <a:pt x="682" y="1535"/>
                  <a:pt x="682" y="1534"/>
                  <a:pt x="682" y="1533"/>
                </a:cubicBezTo>
                <a:cubicBezTo>
                  <a:pt x="682" y="1533"/>
                  <a:pt x="681" y="1532"/>
                  <a:pt x="681" y="1532"/>
                </a:cubicBezTo>
                <a:cubicBezTo>
                  <a:pt x="681" y="1532"/>
                  <a:pt x="682" y="1528"/>
                  <a:pt x="681" y="1527"/>
                </a:cubicBezTo>
                <a:cubicBezTo>
                  <a:pt x="681" y="1527"/>
                  <a:pt x="680" y="1527"/>
                  <a:pt x="680" y="1527"/>
                </a:cubicBezTo>
                <a:cubicBezTo>
                  <a:pt x="679" y="1526"/>
                  <a:pt x="679" y="1524"/>
                  <a:pt x="679" y="1523"/>
                </a:cubicBezTo>
                <a:cubicBezTo>
                  <a:pt x="678" y="1519"/>
                  <a:pt x="681" y="1509"/>
                  <a:pt x="678" y="1507"/>
                </a:cubicBezTo>
                <a:cubicBezTo>
                  <a:pt x="678" y="1506"/>
                  <a:pt x="679" y="1506"/>
                  <a:pt x="680" y="1505"/>
                </a:cubicBezTo>
                <a:cubicBezTo>
                  <a:pt x="679" y="1504"/>
                  <a:pt x="678" y="1504"/>
                  <a:pt x="677" y="1503"/>
                </a:cubicBezTo>
                <a:cubicBezTo>
                  <a:pt x="677" y="1502"/>
                  <a:pt x="677" y="1502"/>
                  <a:pt x="677" y="1502"/>
                </a:cubicBezTo>
                <a:cubicBezTo>
                  <a:pt x="676" y="1502"/>
                  <a:pt x="676" y="1502"/>
                  <a:pt x="676" y="1502"/>
                </a:cubicBezTo>
                <a:cubicBezTo>
                  <a:pt x="676" y="1503"/>
                  <a:pt x="676" y="1503"/>
                  <a:pt x="676" y="1503"/>
                </a:cubicBezTo>
                <a:cubicBezTo>
                  <a:pt x="676" y="1503"/>
                  <a:pt x="676" y="1503"/>
                  <a:pt x="676" y="1503"/>
                </a:cubicBezTo>
                <a:cubicBezTo>
                  <a:pt x="676" y="1506"/>
                  <a:pt x="677" y="1509"/>
                  <a:pt x="678" y="1513"/>
                </a:cubicBezTo>
                <a:cubicBezTo>
                  <a:pt x="678" y="1514"/>
                  <a:pt x="677" y="1514"/>
                  <a:pt x="677" y="1514"/>
                </a:cubicBezTo>
                <a:cubicBezTo>
                  <a:pt x="677" y="1515"/>
                  <a:pt x="677" y="1519"/>
                  <a:pt x="677" y="1520"/>
                </a:cubicBezTo>
                <a:cubicBezTo>
                  <a:pt x="676" y="1520"/>
                  <a:pt x="676" y="1520"/>
                  <a:pt x="676" y="1520"/>
                </a:cubicBezTo>
                <a:cubicBezTo>
                  <a:pt x="677" y="1514"/>
                  <a:pt x="675" y="1509"/>
                  <a:pt x="674" y="1503"/>
                </a:cubicBezTo>
                <a:cubicBezTo>
                  <a:pt x="674" y="1503"/>
                  <a:pt x="673" y="1503"/>
                  <a:pt x="673" y="1503"/>
                </a:cubicBezTo>
                <a:cubicBezTo>
                  <a:pt x="672" y="1503"/>
                  <a:pt x="672" y="1503"/>
                  <a:pt x="672" y="1503"/>
                </a:cubicBezTo>
                <a:cubicBezTo>
                  <a:pt x="674" y="1501"/>
                  <a:pt x="674" y="1498"/>
                  <a:pt x="673" y="1494"/>
                </a:cubicBezTo>
                <a:cubicBezTo>
                  <a:pt x="673" y="1492"/>
                  <a:pt x="673" y="1491"/>
                  <a:pt x="673" y="1489"/>
                </a:cubicBezTo>
                <a:cubicBezTo>
                  <a:pt x="674" y="1490"/>
                  <a:pt x="674" y="1490"/>
                  <a:pt x="674" y="1491"/>
                </a:cubicBezTo>
                <a:cubicBezTo>
                  <a:pt x="675" y="1491"/>
                  <a:pt x="675" y="1491"/>
                  <a:pt x="675" y="1491"/>
                </a:cubicBezTo>
                <a:cubicBezTo>
                  <a:pt x="675" y="1487"/>
                  <a:pt x="676" y="1486"/>
                  <a:pt x="677" y="1483"/>
                </a:cubicBezTo>
                <a:cubicBezTo>
                  <a:pt x="677" y="1482"/>
                  <a:pt x="677" y="1480"/>
                  <a:pt x="677" y="1478"/>
                </a:cubicBezTo>
                <a:cubicBezTo>
                  <a:pt x="676" y="1478"/>
                  <a:pt x="676" y="1478"/>
                  <a:pt x="676" y="1478"/>
                </a:cubicBezTo>
                <a:cubicBezTo>
                  <a:pt x="676" y="1477"/>
                  <a:pt x="675" y="1463"/>
                  <a:pt x="674" y="1461"/>
                </a:cubicBezTo>
                <a:cubicBezTo>
                  <a:pt x="674" y="1461"/>
                  <a:pt x="674" y="1461"/>
                  <a:pt x="674" y="1461"/>
                </a:cubicBezTo>
                <a:cubicBezTo>
                  <a:pt x="673" y="1461"/>
                  <a:pt x="673" y="1461"/>
                  <a:pt x="673" y="1461"/>
                </a:cubicBezTo>
                <a:cubicBezTo>
                  <a:pt x="673" y="1461"/>
                  <a:pt x="673" y="1461"/>
                  <a:pt x="673" y="1461"/>
                </a:cubicBezTo>
                <a:cubicBezTo>
                  <a:pt x="673" y="1461"/>
                  <a:pt x="673" y="1461"/>
                  <a:pt x="673" y="1461"/>
                </a:cubicBezTo>
                <a:cubicBezTo>
                  <a:pt x="673" y="1461"/>
                  <a:pt x="672" y="1460"/>
                  <a:pt x="672" y="1459"/>
                </a:cubicBezTo>
                <a:cubicBezTo>
                  <a:pt x="673" y="1459"/>
                  <a:pt x="674" y="1458"/>
                  <a:pt x="673" y="1457"/>
                </a:cubicBezTo>
                <a:cubicBezTo>
                  <a:pt x="673" y="1454"/>
                  <a:pt x="672" y="1451"/>
                  <a:pt x="671" y="1448"/>
                </a:cubicBezTo>
                <a:cubicBezTo>
                  <a:pt x="671" y="1448"/>
                  <a:pt x="670" y="1448"/>
                  <a:pt x="669" y="1447"/>
                </a:cubicBezTo>
                <a:cubicBezTo>
                  <a:pt x="669" y="1446"/>
                  <a:pt x="669" y="1446"/>
                  <a:pt x="669" y="1446"/>
                </a:cubicBezTo>
                <a:cubicBezTo>
                  <a:pt x="670" y="1446"/>
                  <a:pt x="669" y="1446"/>
                  <a:pt x="670" y="1447"/>
                </a:cubicBezTo>
                <a:cubicBezTo>
                  <a:pt x="671" y="1447"/>
                  <a:pt x="671" y="1447"/>
                  <a:pt x="671" y="1447"/>
                </a:cubicBezTo>
                <a:cubicBezTo>
                  <a:pt x="670" y="1445"/>
                  <a:pt x="670" y="1443"/>
                  <a:pt x="669" y="1442"/>
                </a:cubicBezTo>
                <a:cubicBezTo>
                  <a:pt x="668" y="1442"/>
                  <a:pt x="669" y="1442"/>
                  <a:pt x="668" y="1442"/>
                </a:cubicBezTo>
                <a:cubicBezTo>
                  <a:pt x="668" y="1442"/>
                  <a:pt x="668" y="1442"/>
                  <a:pt x="668" y="1442"/>
                </a:cubicBezTo>
                <a:cubicBezTo>
                  <a:pt x="668" y="1442"/>
                  <a:pt x="668" y="1442"/>
                  <a:pt x="668" y="1442"/>
                </a:cubicBezTo>
                <a:cubicBezTo>
                  <a:pt x="668" y="1441"/>
                  <a:pt x="668" y="1441"/>
                  <a:pt x="669" y="1440"/>
                </a:cubicBezTo>
                <a:cubicBezTo>
                  <a:pt x="668" y="1436"/>
                  <a:pt x="662" y="1427"/>
                  <a:pt x="660" y="1425"/>
                </a:cubicBezTo>
                <a:cubicBezTo>
                  <a:pt x="659" y="1425"/>
                  <a:pt x="659" y="1425"/>
                  <a:pt x="659" y="1425"/>
                </a:cubicBezTo>
                <a:cubicBezTo>
                  <a:pt x="659" y="1425"/>
                  <a:pt x="657" y="1420"/>
                  <a:pt x="656" y="1420"/>
                </a:cubicBezTo>
                <a:cubicBezTo>
                  <a:pt x="655" y="1420"/>
                  <a:pt x="655" y="1420"/>
                  <a:pt x="655" y="1420"/>
                </a:cubicBezTo>
                <a:cubicBezTo>
                  <a:pt x="655" y="1418"/>
                  <a:pt x="654" y="1414"/>
                  <a:pt x="654" y="1413"/>
                </a:cubicBezTo>
                <a:cubicBezTo>
                  <a:pt x="653" y="1412"/>
                  <a:pt x="652" y="1412"/>
                  <a:pt x="651" y="1411"/>
                </a:cubicBezTo>
                <a:cubicBezTo>
                  <a:pt x="650" y="1409"/>
                  <a:pt x="650" y="1407"/>
                  <a:pt x="649" y="1406"/>
                </a:cubicBezTo>
                <a:cubicBezTo>
                  <a:pt x="649" y="1405"/>
                  <a:pt x="648" y="1405"/>
                  <a:pt x="647" y="1405"/>
                </a:cubicBezTo>
                <a:cubicBezTo>
                  <a:pt x="647" y="1403"/>
                  <a:pt x="647" y="1403"/>
                  <a:pt x="647" y="1403"/>
                </a:cubicBezTo>
                <a:cubicBezTo>
                  <a:pt x="647" y="1402"/>
                  <a:pt x="646" y="1402"/>
                  <a:pt x="645" y="1402"/>
                </a:cubicBezTo>
                <a:cubicBezTo>
                  <a:pt x="643" y="1399"/>
                  <a:pt x="639" y="1395"/>
                  <a:pt x="638" y="1391"/>
                </a:cubicBezTo>
                <a:cubicBezTo>
                  <a:pt x="638" y="1391"/>
                  <a:pt x="637" y="1391"/>
                  <a:pt x="638" y="1391"/>
                </a:cubicBezTo>
                <a:cubicBezTo>
                  <a:pt x="637" y="1389"/>
                  <a:pt x="637" y="1391"/>
                  <a:pt x="635" y="1389"/>
                </a:cubicBezTo>
                <a:cubicBezTo>
                  <a:pt x="634" y="1389"/>
                  <a:pt x="634" y="1387"/>
                  <a:pt x="634" y="1386"/>
                </a:cubicBezTo>
                <a:cubicBezTo>
                  <a:pt x="633" y="1385"/>
                  <a:pt x="631" y="1385"/>
                  <a:pt x="631" y="1384"/>
                </a:cubicBezTo>
                <a:cubicBezTo>
                  <a:pt x="629" y="1381"/>
                  <a:pt x="629" y="1377"/>
                  <a:pt x="626" y="1375"/>
                </a:cubicBezTo>
                <a:cubicBezTo>
                  <a:pt x="626" y="1374"/>
                  <a:pt x="626" y="1374"/>
                  <a:pt x="626" y="1374"/>
                </a:cubicBezTo>
                <a:cubicBezTo>
                  <a:pt x="626" y="1374"/>
                  <a:pt x="626" y="1375"/>
                  <a:pt x="625" y="1375"/>
                </a:cubicBezTo>
                <a:cubicBezTo>
                  <a:pt x="624" y="1374"/>
                  <a:pt x="624" y="1373"/>
                  <a:pt x="623" y="1371"/>
                </a:cubicBezTo>
                <a:cubicBezTo>
                  <a:pt x="622" y="1370"/>
                  <a:pt x="620" y="1369"/>
                  <a:pt x="619" y="1368"/>
                </a:cubicBezTo>
                <a:cubicBezTo>
                  <a:pt x="617" y="1365"/>
                  <a:pt x="616" y="1361"/>
                  <a:pt x="614" y="1359"/>
                </a:cubicBezTo>
                <a:cubicBezTo>
                  <a:pt x="614" y="1359"/>
                  <a:pt x="614" y="1359"/>
                  <a:pt x="613" y="1359"/>
                </a:cubicBezTo>
                <a:cubicBezTo>
                  <a:pt x="613" y="1356"/>
                  <a:pt x="613" y="1356"/>
                  <a:pt x="613" y="1356"/>
                </a:cubicBezTo>
                <a:cubicBezTo>
                  <a:pt x="611" y="1354"/>
                  <a:pt x="607" y="1348"/>
                  <a:pt x="604" y="1348"/>
                </a:cubicBezTo>
                <a:cubicBezTo>
                  <a:pt x="604" y="1347"/>
                  <a:pt x="603" y="1345"/>
                  <a:pt x="602" y="1344"/>
                </a:cubicBezTo>
                <a:cubicBezTo>
                  <a:pt x="602" y="1343"/>
                  <a:pt x="601" y="1344"/>
                  <a:pt x="600" y="1343"/>
                </a:cubicBezTo>
                <a:cubicBezTo>
                  <a:pt x="600" y="1343"/>
                  <a:pt x="600" y="1342"/>
                  <a:pt x="599" y="1341"/>
                </a:cubicBezTo>
                <a:cubicBezTo>
                  <a:pt x="598" y="1340"/>
                  <a:pt x="594" y="1337"/>
                  <a:pt x="593" y="1336"/>
                </a:cubicBezTo>
                <a:cubicBezTo>
                  <a:pt x="591" y="1334"/>
                  <a:pt x="588" y="1335"/>
                  <a:pt x="585" y="1333"/>
                </a:cubicBezTo>
                <a:cubicBezTo>
                  <a:pt x="585" y="1333"/>
                  <a:pt x="584" y="1332"/>
                  <a:pt x="584" y="1332"/>
                </a:cubicBezTo>
                <a:cubicBezTo>
                  <a:pt x="583" y="1332"/>
                  <a:pt x="583" y="1332"/>
                  <a:pt x="582" y="1332"/>
                </a:cubicBezTo>
                <a:cubicBezTo>
                  <a:pt x="582" y="1331"/>
                  <a:pt x="582" y="1331"/>
                  <a:pt x="582" y="1331"/>
                </a:cubicBezTo>
                <a:cubicBezTo>
                  <a:pt x="579" y="1329"/>
                  <a:pt x="577" y="1328"/>
                  <a:pt x="575" y="1326"/>
                </a:cubicBezTo>
                <a:cubicBezTo>
                  <a:pt x="575" y="1326"/>
                  <a:pt x="575" y="1325"/>
                  <a:pt x="574" y="1324"/>
                </a:cubicBezTo>
                <a:cubicBezTo>
                  <a:pt x="573" y="1323"/>
                  <a:pt x="570" y="1322"/>
                  <a:pt x="569" y="1320"/>
                </a:cubicBezTo>
                <a:cubicBezTo>
                  <a:pt x="568" y="1321"/>
                  <a:pt x="568" y="1320"/>
                  <a:pt x="568" y="1321"/>
                </a:cubicBezTo>
                <a:cubicBezTo>
                  <a:pt x="567" y="1321"/>
                  <a:pt x="568" y="1321"/>
                  <a:pt x="567" y="1321"/>
                </a:cubicBezTo>
                <a:cubicBezTo>
                  <a:pt x="572" y="1324"/>
                  <a:pt x="575" y="1329"/>
                  <a:pt x="580" y="1332"/>
                </a:cubicBezTo>
                <a:cubicBezTo>
                  <a:pt x="584" y="1334"/>
                  <a:pt x="589" y="1335"/>
                  <a:pt x="593" y="1338"/>
                </a:cubicBezTo>
                <a:cubicBezTo>
                  <a:pt x="596" y="1340"/>
                  <a:pt x="598" y="1344"/>
                  <a:pt x="601" y="1347"/>
                </a:cubicBezTo>
                <a:cubicBezTo>
                  <a:pt x="601" y="1347"/>
                  <a:pt x="601" y="1347"/>
                  <a:pt x="601" y="1347"/>
                </a:cubicBezTo>
                <a:cubicBezTo>
                  <a:pt x="597" y="1347"/>
                  <a:pt x="596" y="1344"/>
                  <a:pt x="594" y="1345"/>
                </a:cubicBezTo>
                <a:cubicBezTo>
                  <a:pt x="594" y="1345"/>
                  <a:pt x="594" y="1345"/>
                  <a:pt x="593" y="1345"/>
                </a:cubicBezTo>
                <a:cubicBezTo>
                  <a:pt x="596" y="1346"/>
                  <a:pt x="598" y="1347"/>
                  <a:pt x="600" y="1349"/>
                </a:cubicBezTo>
                <a:cubicBezTo>
                  <a:pt x="601" y="1349"/>
                  <a:pt x="601" y="1350"/>
                  <a:pt x="601" y="1350"/>
                </a:cubicBezTo>
                <a:cubicBezTo>
                  <a:pt x="603" y="1350"/>
                  <a:pt x="603" y="1350"/>
                  <a:pt x="603" y="1350"/>
                </a:cubicBezTo>
                <a:cubicBezTo>
                  <a:pt x="603" y="1351"/>
                  <a:pt x="603" y="1351"/>
                  <a:pt x="602" y="1351"/>
                </a:cubicBezTo>
                <a:cubicBezTo>
                  <a:pt x="603" y="1352"/>
                  <a:pt x="604" y="1353"/>
                  <a:pt x="605" y="1353"/>
                </a:cubicBezTo>
                <a:cubicBezTo>
                  <a:pt x="605" y="1354"/>
                  <a:pt x="605" y="1355"/>
                  <a:pt x="606" y="1356"/>
                </a:cubicBezTo>
                <a:cubicBezTo>
                  <a:pt x="608" y="1359"/>
                  <a:pt x="611" y="1361"/>
                  <a:pt x="612" y="1363"/>
                </a:cubicBezTo>
                <a:cubicBezTo>
                  <a:pt x="617" y="1371"/>
                  <a:pt x="623" y="1379"/>
                  <a:pt x="628" y="1387"/>
                </a:cubicBezTo>
                <a:cubicBezTo>
                  <a:pt x="630" y="1391"/>
                  <a:pt x="631" y="1395"/>
                  <a:pt x="634" y="1398"/>
                </a:cubicBezTo>
                <a:cubicBezTo>
                  <a:pt x="634" y="1399"/>
                  <a:pt x="636" y="1399"/>
                  <a:pt x="636" y="1400"/>
                </a:cubicBezTo>
                <a:cubicBezTo>
                  <a:pt x="637" y="1401"/>
                  <a:pt x="637" y="1402"/>
                  <a:pt x="637" y="1403"/>
                </a:cubicBezTo>
                <a:cubicBezTo>
                  <a:pt x="638" y="1405"/>
                  <a:pt x="640" y="1408"/>
                  <a:pt x="641" y="1410"/>
                </a:cubicBezTo>
                <a:cubicBezTo>
                  <a:pt x="641" y="1411"/>
                  <a:pt x="641" y="1411"/>
                  <a:pt x="641" y="1411"/>
                </a:cubicBezTo>
                <a:cubicBezTo>
                  <a:pt x="642" y="1412"/>
                  <a:pt x="643" y="1412"/>
                  <a:pt x="643" y="1412"/>
                </a:cubicBezTo>
                <a:cubicBezTo>
                  <a:pt x="645" y="1415"/>
                  <a:pt x="647" y="1420"/>
                  <a:pt x="647" y="1423"/>
                </a:cubicBezTo>
                <a:cubicBezTo>
                  <a:pt x="649" y="1423"/>
                  <a:pt x="648" y="1423"/>
                  <a:pt x="649" y="1423"/>
                </a:cubicBezTo>
                <a:cubicBezTo>
                  <a:pt x="654" y="1427"/>
                  <a:pt x="653" y="1434"/>
                  <a:pt x="656" y="1441"/>
                </a:cubicBezTo>
                <a:cubicBezTo>
                  <a:pt x="656" y="1442"/>
                  <a:pt x="657" y="1442"/>
                  <a:pt x="657" y="1443"/>
                </a:cubicBezTo>
                <a:cubicBezTo>
                  <a:pt x="658" y="1444"/>
                  <a:pt x="657" y="1445"/>
                  <a:pt x="657" y="1446"/>
                </a:cubicBezTo>
                <a:cubicBezTo>
                  <a:pt x="657" y="1447"/>
                  <a:pt x="658" y="1454"/>
                  <a:pt x="658" y="1454"/>
                </a:cubicBezTo>
                <a:cubicBezTo>
                  <a:pt x="659" y="1455"/>
                  <a:pt x="660" y="1457"/>
                  <a:pt x="660" y="1457"/>
                </a:cubicBezTo>
                <a:cubicBezTo>
                  <a:pt x="660" y="1458"/>
                  <a:pt x="660" y="1458"/>
                  <a:pt x="660" y="1458"/>
                </a:cubicBezTo>
                <a:cubicBezTo>
                  <a:pt x="660" y="1459"/>
                  <a:pt x="660" y="1461"/>
                  <a:pt x="660" y="1462"/>
                </a:cubicBezTo>
                <a:cubicBezTo>
                  <a:pt x="660" y="1463"/>
                  <a:pt x="661" y="1464"/>
                  <a:pt x="661" y="1465"/>
                </a:cubicBezTo>
                <a:cubicBezTo>
                  <a:pt x="661" y="1465"/>
                  <a:pt x="660" y="1466"/>
                  <a:pt x="660" y="1467"/>
                </a:cubicBezTo>
                <a:cubicBezTo>
                  <a:pt x="660" y="1468"/>
                  <a:pt x="662" y="1468"/>
                  <a:pt x="662" y="1469"/>
                </a:cubicBezTo>
                <a:cubicBezTo>
                  <a:pt x="663" y="1470"/>
                  <a:pt x="660" y="1472"/>
                  <a:pt x="661" y="1474"/>
                </a:cubicBezTo>
                <a:cubicBezTo>
                  <a:pt x="663" y="1479"/>
                  <a:pt x="665" y="1486"/>
                  <a:pt x="665" y="1492"/>
                </a:cubicBezTo>
                <a:cubicBezTo>
                  <a:pt x="665" y="1493"/>
                  <a:pt x="666" y="1493"/>
                  <a:pt x="667" y="1493"/>
                </a:cubicBezTo>
                <a:cubicBezTo>
                  <a:pt x="665" y="1499"/>
                  <a:pt x="664" y="1500"/>
                  <a:pt x="667" y="1506"/>
                </a:cubicBezTo>
                <a:cubicBezTo>
                  <a:pt x="667" y="1507"/>
                  <a:pt x="667" y="1508"/>
                  <a:pt x="667" y="1509"/>
                </a:cubicBezTo>
                <a:cubicBezTo>
                  <a:pt x="667" y="1510"/>
                  <a:pt x="668" y="1510"/>
                  <a:pt x="668" y="1510"/>
                </a:cubicBezTo>
                <a:cubicBezTo>
                  <a:pt x="668" y="1511"/>
                  <a:pt x="668" y="1512"/>
                  <a:pt x="668" y="1513"/>
                </a:cubicBezTo>
                <a:cubicBezTo>
                  <a:pt x="669" y="1515"/>
                  <a:pt x="669" y="1519"/>
                  <a:pt x="670" y="1522"/>
                </a:cubicBezTo>
                <a:cubicBezTo>
                  <a:pt x="670" y="1523"/>
                  <a:pt x="670" y="1525"/>
                  <a:pt x="671" y="1527"/>
                </a:cubicBezTo>
                <a:cubicBezTo>
                  <a:pt x="674" y="1539"/>
                  <a:pt x="678" y="1558"/>
                  <a:pt x="676" y="1571"/>
                </a:cubicBezTo>
                <a:cubicBezTo>
                  <a:pt x="675" y="1575"/>
                  <a:pt x="678" y="1587"/>
                  <a:pt x="676" y="1589"/>
                </a:cubicBezTo>
                <a:cubicBezTo>
                  <a:pt x="676" y="1590"/>
                  <a:pt x="676" y="1590"/>
                  <a:pt x="677" y="1591"/>
                </a:cubicBezTo>
                <a:cubicBezTo>
                  <a:pt x="677" y="1592"/>
                  <a:pt x="676" y="1593"/>
                  <a:pt x="675" y="1593"/>
                </a:cubicBezTo>
                <a:cubicBezTo>
                  <a:pt x="675" y="1594"/>
                  <a:pt x="675" y="1594"/>
                  <a:pt x="676" y="1595"/>
                </a:cubicBezTo>
                <a:cubicBezTo>
                  <a:pt x="676" y="1596"/>
                  <a:pt x="676" y="1596"/>
                  <a:pt x="675" y="1596"/>
                </a:cubicBezTo>
                <a:cubicBezTo>
                  <a:pt x="675" y="1598"/>
                  <a:pt x="676" y="1599"/>
                  <a:pt x="677" y="1600"/>
                </a:cubicBezTo>
                <a:cubicBezTo>
                  <a:pt x="678" y="1603"/>
                  <a:pt x="675" y="1604"/>
                  <a:pt x="675" y="1605"/>
                </a:cubicBezTo>
                <a:cubicBezTo>
                  <a:pt x="674" y="1606"/>
                  <a:pt x="676" y="1606"/>
                  <a:pt x="676" y="1607"/>
                </a:cubicBezTo>
                <a:cubicBezTo>
                  <a:pt x="675" y="1607"/>
                  <a:pt x="675" y="1608"/>
                  <a:pt x="674" y="1608"/>
                </a:cubicBezTo>
                <a:cubicBezTo>
                  <a:pt x="673" y="1610"/>
                  <a:pt x="673" y="1613"/>
                  <a:pt x="673" y="1615"/>
                </a:cubicBezTo>
                <a:cubicBezTo>
                  <a:pt x="672" y="1617"/>
                  <a:pt x="674" y="1618"/>
                  <a:pt x="674" y="1619"/>
                </a:cubicBezTo>
                <a:cubicBezTo>
                  <a:pt x="674" y="1620"/>
                  <a:pt x="672" y="1623"/>
                  <a:pt x="672" y="1624"/>
                </a:cubicBezTo>
                <a:cubicBezTo>
                  <a:pt x="671" y="1625"/>
                  <a:pt x="673" y="1625"/>
                  <a:pt x="673" y="1626"/>
                </a:cubicBezTo>
                <a:cubicBezTo>
                  <a:pt x="673" y="1627"/>
                  <a:pt x="671" y="1628"/>
                  <a:pt x="671" y="1629"/>
                </a:cubicBezTo>
                <a:cubicBezTo>
                  <a:pt x="671" y="1631"/>
                  <a:pt x="672" y="1640"/>
                  <a:pt x="669" y="1642"/>
                </a:cubicBezTo>
                <a:cubicBezTo>
                  <a:pt x="670" y="1643"/>
                  <a:pt x="670" y="1642"/>
                  <a:pt x="671" y="1642"/>
                </a:cubicBezTo>
                <a:cubicBezTo>
                  <a:pt x="671" y="1644"/>
                  <a:pt x="670" y="1645"/>
                  <a:pt x="670" y="1646"/>
                </a:cubicBezTo>
                <a:cubicBezTo>
                  <a:pt x="669" y="1648"/>
                  <a:pt x="671" y="1648"/>
                  <a:pt x="671" y="1650"/>
                </a:cubicBezTo>
                <a:cubicBezTo>
                  <a:pt x="671" y="1650"/>
                  <a:pt x="670" y="1650"/>
                  <a:pt x="670" y="1651"/>
                </a:cubicBezTo>
                <a:cubicBezTo>
                  <a:pt x="669" y="1652"/>
                  <a:pt x="670" y="1657"/>
                  <a:pt x="671" y="1658"/>
                </a:cubicBezTo>
                <a:cubicBezTo>
                  <a:pt x="671" y="1659"/>
                  <a:pt x="671" y="1658"/>
                  <a:pt x="670" y="1659"/>
                </a:cubicBezTo>
                <a:cubicBezTo>
                  <a:pt x="670" y="1659"/>
                  <a:pt x="670" y="1659"/>
                  <a:pt x="670" y="1659"/>
                </a:cubicBezTo>
                <a:cubicBezTo>
                  <a:pt x="669" y="1659"/>
                  <a:pt x="670" y="1657"/>
                  <a:pt x="669" y="1656"/>
                </a:cubicBezTo>
                <a:cubicBezTo>
                  <a:pt x="669" y="1656"/>
                  <a:pt x="669" y="1656"/>
                  <a:pt x="668" y="1657"/>
                </a:cubicBezTo>
                <a:cubicBezTo>
                  <a:pt x="668" y="1657"/>
                  <a:pt x="669" y="1659"/>
                  <a:pt x="669" y="1661"/>
                </a:cubicBezTo>
                <a:cubicBezTo>
                  <a:pt x="668" y="1662"/>
                  <a:pt x="667" y="1665"/>
                  <a:pt x="667" y="1667"/>
                </a:cubicBezTo>
                <a:cubicBezTo>
                  <a:pt x="666" y="1669"/>
                  <a:pt x="668" y="1668"/>
                  <a:pt x="667" y="1670"/>
                </a:cubicBezTo>
                <a:cubicBezTo>
                  <a:pt x="667" y="1670"/>
                  <a:pt x="666" y="1671"/>
                  <a:pt x="666" y="1671"/>
                </a:cubicBezTo>
                <a:cubicBezTo>
                  <a:pt x="665" y="1673"/>
                  <a:pt x="666" y="1674"/>
                  <a:pt x="666" y="1676"/>
                </a:cubicBezTo>
                <a:cubicBezTo>
                  <a:pt x="666" y="1677"/>
                  <a:pt x="666" y="1680"/>
                  <a:pt x="665" y="1681"/>
                </a:cubicBezTo>
                <a:cubicBezTo>
                  <a:pt x="665" y="1681"/>
                  <a:pt x="664" y="1681"/>
                  <a:pt x="664" y="1682"/>
                </a:cubicBezTo>
                <a:cubicBezTo>
                  <a:pt x="664" y="1685"/>
                  <a:pt x="664" y="1685"/>
                  <a:pt x="664" y="1685"/>
                </a:cubicBezTo>
                <a:cubicBezTo>
                  <a:pt x="664" y="1685"/>
                  <a:pt x="663" y="1685"/>
                  <a:pt x="663" y="1685"/>
                </a:cubicBezTo>
                <a:cubicBezTo>
                  <a:pt x="662" y="1687"/>
                  <a:pt x="664" y="1687"/>
                  <a:pt x="664" y="1688"/>
                </a:cubicBezTo>
                <a:cubicBezTo>
                  <a:pt x="663" y="1689"/>
                  <a:pt x="662" y="1692"/>
                  <a:pt x="662" y="1693"/>
                </a:cubicBezTo>
                <a:cubicBezTo>
                  <a:pt x="662" y="1695"/>
                  <a:pt x="663" y="1695"/>
                  <a:pt x="663" y="1696"/>
                </a:cubicBezTo>
                <a:cubicBezTo>
                  <a:pt x="662" y="1697"/>
                  <a:pt x="661" y="1697"/>
                  <a:pt x="660" y="1698"/>
                </a:cubicBezTo>
                <a:cubicBezTo>
                  <a:pt x="661" y="1699"/>
                  <a:pt x="661" y="1700"/>
                  <a:pt x="661" y="1701"/>
                </a:cubicBezTo>
                <a:cubicBezTo>
                  <a:pt x="660" y="1702"/>
                  <a:pt x="659" y="1702"/>
                  <a:pt x="659" y="1703"/>
                </a:cubicBezTo>
                <a:cubicBezTo>
                  <a:pt x="658" y="1705"/>
                  <a:pt x="660" y="1707"/>
                  <a:pt x="660" y="1708"/>
                </a:cubicBezTo>
                <a:cubicBezTo>
                  <a:pt x="659" y="1709"/>
                  <a:pt x="658" y="1710"/>
                  <a:pt x="658" y="1710"/>
                </a:cubicBezTo>
                <a:cubicBezTo>
                  <a:pt x="658" y="1711"/>
                  <a:pt x="658" y="1715"/>
                  <a:pt x="658" y="1716"/>
                </a:cubicBezTo>
                <a:cubicBezTo>
                  <a:pt x="657" y="1717"/>
                  <a:pt x="657" y="1717"/>
                  <a:pt x="656" y="1718"/>
                </a:cubicBezTo>
                <a:cubicBezTo>
                  <a:pt x="655" y="1719"/>
                  <a:pt x="658" y="1719"/>
                  <a:pt x="658" y="1720"/>
                </a:cubicBezTo>
                <a:cubicBezTo>
                  <a:pt x="659" y="1723"/>
                  <a:pt x="655" y="1723"/>
                  <a:pt x="656" y="1726"/>
                </a:cubicBezTo>
                <a:cubicBezTo>
                  <a:pt x="656" y="1726"/>
                  <a:pt x="655" y="1726"/>
                  <a:pt x="654" y="1727"/>
                </a:cubicBezTo>
                <a:cubicBezTo>
                  <a:pt x="654" y="1730"/>
                  <a:pt x="654" y="1730"/>
                  <a:pt x="654" y="1730"/>
                </a:cubicBezTo>
                <a:cubicBezTo>
                  <a:pt x="653" y="1730"/>
                  <a:pt x="653" y="1731"/>
                  <a:pt x="652" y="1731"/>
                </a:cubicBezTo>
                <a:cubicBezTo>
                  <a:pt x="652" y="1732"/>
                  <a:pt x="653" y="1732"/>
                  <a:pt x="653" y="1733"/>
                </a:cubicBezTo>
                <a:cubicBezTo>
                  <a:pt x="653" y="1733"/>
                  <a:pt x="652" y="1734"/>
                  <a:pt x="652" y="1734"/>
                </a:cubicBezTo>
                <a:cubicBezTo>
                  <a:pt x="651" y="1736"/>
                  <a:pt x="651" y="1738"/>
                  <a:pt x="651" y="1740"/>
                </a:cubicBezTo>
                <a:cubicBezTo>
                  <a:pt x="649" y="1740"/>
                  <a:pt x="649" y="1741"/>
                  <a:pt x="648" y="1742"/>
                </a:cubicBezTo>
                <a:cubicBezTo>
                  <a:pt x="648" y="1747"/>
                  <a:pt x="647" y="1749"/>
                  <a:pt x="646" y="1753"/>
                </a:cubicBezTo>
                <a:cubicBezTo>
                  <a:pt x="646" y="1753"/>
                  <a:pt x="646" y="1753"/>
                  <a:pt x="647" y="1753"/>
                </a:cubicBezTo>
                <a:cubicBezTo>
                  <a:pt x="646" y="1755"/>
                  <a:pt x="645" y="1756"/>
                  <a:pt x="644" y="1757"/>
                </a:cubicBezTo>
                <a:cubicBezTo>
                  <a:pt x="643" y="1759"/>
                  <a:pt x="643" y="1761"/>
                  <a:pt x="642" y="1764"/>
                </a:cubicBezTo>
                <a:cubicBezTo>
                  <a:pt x="641" y="1768"/>
                  <a:pt x="638" y="1772"/>
                  <a:pt x="638" y="1777"/>
                </a:cubicBezTo>
                <a:cubicBezTo>
                  <a:pt x="635" y="1777"/>
                  <a:pt x="636" y="1779"/>
                  <a:pt x="635" y="1781"/>
                </a:cubicBezTo>
                <a:cubicBezTo>
                  <a:pt x="633" y="1786"/>
                  <a:pt x="630" y="1790"/>
                  <a:pt x="630" y="1796"/>
                </a:cubicBezTo>
                <a:cubicBezTo>
                  <a:pt x="629" y="1796"/>
                  <a:pt x="629" y="1796"/>
                  <a:pt x="628" y="1796"/>
                </a:cubicBezTo>
                <a:cubicBezTo>
                  <a:pt x="628" y="1796"/>
                  <a:pt x="628" y="1797"/>
                  <a:pt x="628" y="1797"/>
                </a:cubicBezTo>
                <a:cubicBezTo>
                  <a:pt x="628" y="1798"/>
                  <a:pt x="628" y="1798"/>
                  <a:pt x="629" y="1798"/>
                </a:cubicBezTo>
                <a:cubicBezTo>
                  <a:pt x="628" y="1800"/>
                  <a:pt x="628" y="1801"/>
                  <a:pt x="628" y="1802"/>
                </a:cubicBezTo>
                <a:cubicBezTo>
                  <a:pt x="628" y="1803"/>
                  <a:pt x="626" y="1803"/>
                  <a:pt x="625" y="1804"/>
                </a:cubicBezTo>
                <a:cubicBezTo>
                  <a:pt x="625" y="1807"/>
                  <a:pt x="625" y="1807"/>
                  <a:pt x="625" y="1807"/>
                </a:cubicBezTo>
                <a:cubicBezTo>
                  <a:pt x="625" y="1808"/>
                  <a:pt x="623" y="1810"/>
                  <a:pt x="622" y="1811"/>
                </a:cubicBezTo>
                <a:cubicBezTo>
                  <a:pt x="622" y="1812"/>
                  <a:pt x="623" y="1812"/>
                  <a:pt x="623" y="1813"/>
                </a:cubicBezTo>
                <a:cubicBezTo>
                  <a:pt x="622" y="1815"/>
                  <a:pt x="620" y="1818"/>
                  <a:pt x="620" y="1821"/>
                </a:cubicBezTo>
                <a:cubicBezTo>
                  <a:pt x="620" y="1821"/>
                  <a:pt x="621" y="1821"/>
                  <a:pt x="620" y="1821"/>
                </a:cubicBezTo>
                <a:cubicBezTo>
                  <a:pt x="620" y="1822"/>
                  <a:pt x="619" y="1821"/>
                  <a:pt x="619" y="1822"/>
                </a:cubicBezTo>
                <a:cubicBezTo>
                  <a:pt x="619" y="1825"/>
                  <a:pt x="619" y="1825"/>
                  <a:pt x="619" y="1825"/>
                </a:cubicBezTo>
                <a:cubicBezTo>
                  <a:pt x="618" y="1825"/>
                  <a:pt x="617" y="1826"/>
                  <a:pt x="617" y="1826"/>
                </a:cubicBezTo>
                <a:cubicBezTo>
                  <a:pt x="617" y="1828"/>
                  <a:pt x="617" y="1828"/>
                  <a:pt x="617" y="1828"/>
                </a:cubicBezTo>
                <a:cubicBezTo>
                  <a:pt x="617" y="1829"/>
                  <a:pt x="615" y="1830"/>
                  <a:pt x="615" y="1831"/>
                </a:cubicBezTo>
                <a:cubicBezTo>
                  <a:pt x="615" y="1832"/>
                  <a:pt x="614" y="1834"/>
                  <a:pt x="614" y="1835"/>
                </a:cubicBezTo>
                <a:cubicBezTo>
                  <a:pt x="613" y="1837"/>
                  <a:pt x="612" y="1838"/>
                  <a:pt x="612" y="1841"/>
                </a:cubicBezTo>
                <a:cubicBezTo>
                  <a:pt x="611" y="1841"/>
                  <a:pt x="611" y="1841"/>
                  <a:pt x="610" y="1842"/>
                </a:cubicBezTo>
                <a:cubicBezTo>
                  <a:pt x="610" y="1843"/>
                  <a:pt x="610" y="1845"/>
                  <a:pt x="609" y="1847"/>
                </a:cubicBezTo>
                <a:cubicBezTo>
                  <a:pt x="609" y="1847"/>
                  <a:pt x="608" y="1847"/>
                  <a:pt x="608" y="1848"/>
                </a:cubicBezTo>
                <a:cubicBezTo>
                  <a:pt x="607" y="1850"/>
                  <a:pt x="609" y="1850"/>
                  <a:pt x="607" y="1852"/>
                </a:cubicBezTo>
                <a:cubicBezTo>
                  <a:pt x="606" y="1852"/>
                  <a:pt x="606" y="1852"/>
                  <a:pt x="605" y="1852"/>
                </a:cubicBezTo>
                <a:cubicBezTo>
                  <a:pt x="603" y="1854"/>
                  <a:pt x="605" y="1856"/>
                  <a:pt x="603" y="1857"/>
                </a:cubicBezTo>
                <a:cubicBezTo>
                  <a:pt x="603" y="1858"/>
                  <a:pt x="603" y="1858"/>
                  <a:pt x="603" y="1858"/>
                </a:cubicBezTo>
                <a:cubicBezTo>
                  <a:pt x="603" y="1858"/>
                  <a:pt x="603" y="1858"/>
                  <a:pt x="603" y="1857"/>
                </a:cubicBezTo>
                <a:cubicBezTo>
                  <a:pt x="602" y="1857"/>
                  <a:pt x="602" y="1856"/>
                  <a:pt x="602" y="1857"/>
                </a:cubicBezTo>
                <a:cubicBezTo>
                  <a:pt x="600" y="1858"/>
                  <a:pt x="602" y="1858"/>
                  <a:pt x="602" y="1859"/>
                </a:cubicBezTo>
                <a:cubicBezTo>
                  <a:pt x="601" y="1860"/>
                  <a:pt x="601" y="1860"/>
                  <a:pt x="600" y="1861"/>
                </a:cubicBezTo>
                <a:cubicBezTo>
                  <a:pt x="600" y="1862"/>
                  <a:pt x="600" y="1862"/>
                  <a:pt x="601" y="1863"/>
                </a:cubicBezTo>
                <a:cubicBezTo>
                  <a:pt x="600" y="1865"/>
                  <a:pt x="598" y="1866"/>
                  <a:pt x="597" y="1868"/>
                </a:cubicBezTo>
                <a:cubicBezTo>
                  <a:pt x="597" y="1869"/>
                  <a:pt x="597" y="1871"/>
                  <a:pt x="596" y="1872"/>
                </a:cubicBezTo>
                <a:cubicBezTo>
                  <a:pt x="596" y="1873"/>
                  <a:pt x="596" y="1872"/>
                  <a:pt x="595" y="1872"/>
                </a:cubicBezTo>
                <a:cubicBezTo>
                  <a:pt x="595" y="1873"/>
                  <a:pt x="595" y="1874"/>
                  <a:pt x="594" y="1875"/>
                </a:cubicBezTo>
                <a:cubicBezTo>
                  <a:pt x="593" y="1876"/>
                  <a:pt x="593" y="1876"/>
                  <a:pt x="592" y="1877"/>
                </a:cubicBezTo>
                <a:cubicBezTo>
                  <a:pt x="592" y="1878"/>
                  <a:pt x="592" y="1878"/>
                  <a:pt x="592" y="1878"/>
                </a:cubicBezTo>
                <a:cubicBezTo>
                  <a:pt x="592" y="1878"/>
                  <a:pt x="591" y="1879"/>
                  <a:pt x="591" y="1879"/>
                </a:cubicBezTo>
                <a:cubicBezTo>
                  <a:pt x="590" y="1880"/>
                  <a:pt x="591" y="1881"/>
                  <a:pt x="590" y="1882"/>
                </a:cubicBezTo>
                <a:cubicBezTo>
                  <a:pt x="589" y="1882"/>
                  <a:pt x="588" y="1883"/>
                  <a:pt x="587" y="1883"/>
                </a:cubicBezTo>
                <a:cubicBezTo>
                  <a:pt x="586" y="1885"/>
                  <a:pt x="587" y="1886"/>
                  <a:pt x="586" y="1887"/>
                </a:cubicBezTo>
                <a:cubicBezTo>
                  <a:pt x="586" y="1888"/>
                  <a:pt x="584" y="1888"/>
                  <a:pt x="584" y="1889"/>
                </a:cubicBezTo>
                <a:cubicBezTo>
                  <a:pt x="583" y="1890"/>
                  <a:pt x="584" y="1892"/>
                  <a:pt x="583" y="1893"/>
                </a:cubicBezTo>
                <a:cubicBezTo>
                  <a:pt x="583" y="1893"/>
                  <a:pt x="583" y="1893"/>
                  <a:pt x="583" y="1893"/>
                </a:cubicBezTo>
                <a:cubicBezTo>
                  <a:pt x="582" y="1893"/>
                  <a:pt x="582" y="1893"/>
                  <a:pt x="582" y="1893"/>
                </a:cubicBezTo>
                <a:cubicBezTo>
                  <a:pt x="582" y="1893"/>
                  <a:pt x="582" y="1893"/>
                  <a:pt x="582" y="1893"/>
                </a:cubicBezTo>
                <a:cubicBezTo>
                  <a:pt x="580" y="1893"/>
                  <a:pt x="581" y="1894"/>
                  <a:pt x="580" y="1896"/>
                </a:cubicBezTo>
                <a:cubicBezTo>
                  <a:pt x="580" y="1897"/>
                  <a:pt x="579" y="1899"/>
                  <a:pt x="578" y="1900"/>
                </a:cubicBezTo>
                <a:cubicBezTo>
                  <a:pt x="578" y="1900"/>
                  <a:pt x="577" y="1900"/>
                  <a:pt x="576" y="1900"/>
                </a:cubicBezTo>
                <a:cubicBezTo>
                  <a:pt x="576" y="1902"/>
                  <a:pt x="576" y="1903"/>
                  <a:pt x="575" y="1905"/>
                </a:cubicBezTo>
                <a:cubicBezTo>
                  <a:pt x="574" y="1905"/>
                  <a:pt x="575" y="1905"/>
                  <a:pt x="574" y="1905"/>
                </a:cubicBezTo>
                <a:cubicBezTo>
                  <a:pt x="572" y="1906"/>
                  <a:pt x="573" y="1908"/>
                  <a:pt x="573" y="1908"/>
                </a:cubicBezTo>
                <a:cubicBezTo>
                  <a:pt x="572" y="1909"/>
                  <a:pt x="571" y="1909"/>
                  <a:pt x="570" y="1910"/>
                </a:cubicBezTo>
                <a:cubicBezTo>
                  <a:pt x="570" y="1910"/>
                  <a:pt x="571" y="1911"/>
                  <a:pt x="571" y="1911"/>
                </a:cubicBezTo>
                <a:cubicBezTo>
                  <a:pt x="569" y="1913"/>
                  <a:pt x="566" y="1913"/>
                  <a:pt x="567" y="1916"/>
                </a:cubicBezTo>
                <a:cubicBezTo>
                  <a:pt x="566" y="1916"/>
                  <a:pt x="566" y="1915"/>
                  <a:pt x="566" y="1915"/>
                </a:cubicBezTo>
                <a:cubicBezTo>
                  <a:pt x="564" y="1917"/>
                  <a:pt x="563" y="1918"/>
                  <a:pt x="563" y="1920"/>
                </a:cubicBezTo>
                <a:cubicBezTo>
                  <a:pt x="561" y="1921"/>
                  <a:pt x="561" y="1922"/>
                  <a:pt x="559" y="1922"/>
                </a:cubicBezTo>
                <a:cubicBezTo>
                  <a:pt x="559" y="1923"/>
                  <a:pt x="559" y="1923"/>
                  <a:pt x="560" y="1924"/>
                </a:cubicBezTo>
                <a:cubicBezTo>
                  <a:pt x="559" y="1926"/>
                  <a:pt x="559" y="1926"/>
                  <a:pt x="557" y="1926"/>
                </a:cubicBezTo>
                <a:cubicBezTo>
                  <a:pt x="557" y="1927"/>
                  <a:pt x="557" y="1927"/>
                  <a:pt x="557" y="1927"/>
                </a:cubicBezTo>
                <a:cubicBezTo>
                  <a:pt x="553" y="1928"/>
                  <a:pt x="550" y="1936"/>
                  <a:pt x="547" y="1939"/>
                </a:cubicBezTo>
                <a:cubicBezTo>
                  <a:pt x="547" y="1939"/>
                  <a:pt x="546" y="1938"/>
                  <a:pt x="545" y="1938"/>
                </a:cubicBezTo>
                <a:cubicBezTo>
                  <a:pt x="545" y="1939"/>
                  <a:pt x="543" y="1940"/>
                  <a:pt x="543" y="1940"/>
                </a:cubicBezTo>
                <a:cubicBezTo>
                  <a:pt x="542" y="1942"/>
                  <a:pt x="542" y="1943"/>
                  <a:pt x="541" y="1944"/>
                </a:cubicBezTo>
                <a:cubicBezTo>
                  <a:pt x="541" y="1945"/>
                  <a:pt x="542" y="1945"/>
                  <a:pt x="541" y="1945"/>
                </a:cubicBezTo>
                <a:cubicBezTo>
                  <a:pt x="541" y="1945"/>
                  <a:pt x="541" y="1945"/>
                  <a:pt x="541" y="1945"/>
                </a:cubicBezTo>
                <a:cubicBezTo>
                  <a:pt x="540" y="1945"/>
                  <a:pt x="540" y="1946"/>
                  <a:pt x="540" y="1946"/>
                </a:cubicBezTo>
                <a:cubicBezTo>
                  <a:pt x="536" y="1949"/>
                  <a:pt x="533" y="1950"/>
                  <a:pt x="531" y="1955"/>
                </a:cubicBezTo>
                <a:cubicBezTo>
                  <a:pt x="530" y="1955"/>
                  <a:pt x="530" y="1955"/>
                  <a:pt x="529" y="1955"/>
                </a:cubicBezTo>
                <a:cubicBezTo>
                  <a:pt x="527" y="1956"/>
                  <a:pt x="527" y="1958"/>
                  <a:pt x="526" y="1959"/>
                </a:cubicBezTo>
                <a:cubicBezTo>
                  <a:pt x="525" y="1960"/>
                  <a:pt x="525" y="1959"/>
                  <a:pt x="524" y="1959"/>
                </a:cubicBezTo>
                <a:cubicBezTo>
                  <a:pt x="523" y="1960"/>
                  <a:pt x="522" y="1961"/>
                  <a:pt x="522" y="1961"/>
                </a:cubicBezTo>
                <a:cubicBezTo>
                  <a:pt x="520" y="1963"/>
                  <a:pt x="519" y="1965"/>
                  <a:pt x="517" y="1967"/>
                </a:cubicBezTo>
                <a:cubicBezTo>
                  <a:pt x="516" y="1967"/>
                  <a:pt x="516" y="1967"/>
                  <a:pt x="515" y="1967"/>
                </a:cubicBezTo>
                <a:cubicBezTo>
                  <a:pt x="515" y="1967"/>
                  <a:pt x="515" y="1968"/>
                  <a:pt x="515" y="1969"/>
                </a:cubicBezTo>
                <a:cubicBezTo>
                  <a:pt x="514" y="1969"/>
                  <a:pt x="513" y="1969"/>
                  <a:pt x="513" y="1969"/>
                </a:cubicBezTo>
                <a:cubicBezTo>
                  <a:pt x="510" y="1969"/>
                  <a:pt x="508" y="1972"/>
                  <a:pt x="508" y="1974"/>
                </a:cubicBezTo>
                <a:cubicBezTo>
                  <a:pt x="507" y="1974"/>
                  <a:pt x="506" y="1974"/>
                  <a:pt x="506" y="1973"/>
                </a:cubicBezTo>
                <a:cubicBezTo>
                  <a:pt x="506" y="1975"/>
                  <a:pt x="506" y="1975"/>
                  <a:pt x="506" y="1975"/>
                </a:cubicBezTo>
                <a:cubicBezTo>
                  <a:pt x="507" y="1975"/>
                  <a:pt x="508" y="1975"/>
                  <a:pt x="509" y="1976"/>
                </a:cubicBezTo>
                <a:cubicBezTo>
                  <a:pt x="510" y="1976"/>
                  <a:pt x="510" y="1974"/>
                  <a:pt x="510" y="1974"/>
                </a:cubicBezTo>
                <a:cubicBezTo>
                  <a:pt x="511" y="1974"/>
                  <a:pt x="512" y="1975"/>
                  <a:pt x="513" y="1974"/>
                </a:cubicBezTo>
                <a:cubicBezTo>
                  <a:pt x="515" y="1973"/>
                  <a:pt x="517" y="1969"/>
                  <a:pt x="519" y="1968"/>
                </a:cubicBezTo>
                <a:cubicBezTo>
                  <a:pt x="520" y="1968"/>
                  <a:pt x="522" y="1968"/>
                  <a:pt x="523" y="1967"/>
                </a:cubicBezTo>
                <a:cubicBezTo>
                  <a:pt x="525" y="1965"/>
                  <a:pt x="526" y="1963"/>
                  <a:pt x="530" y="1963"/>
                </a:cubicBezTo>
                <a:cubicBezTo>
                  <a:pt x="530" y="1962"/>
                  <a:pt x="531" y="1961"/>
                  <a:pt x="531" y="1960"/>
                </a:cubicBezTo>
                <a:cubicBezTo>
                  <a:pt x="532" y="1960"/>
                  <a:pt x="531" y="1960"/>
                  <a:pt x="532" y="1960"/>
                </a:cubicBezTo>
                <a:cubicBezTo>
                  <a:pt x="533" y="1958"/>
                  <a:pt x="535" y="1957"/>
                  <a:pt x="536" y="1955"/>
                </a:cubicBezTo>
                <a:cubicBezTo>
                  <a:pt x="536" y="1955"/>
                  <a:pt x="536" y="1955"/>
                  <a:pt x="536" y="1956"/>
                </a:cubicBezTo>
                <a:cubicBezTo>
                  <a:pt x="538" y="1956"/>
                  <a:pt x="538" y="1956"/>
                  <a:pt x="538" y="1956"/>
                </a:cubicBezTo>
                <a:cubicBezTo>
                  <a:pt x="537" y="1954"/>
                  <a:pt x="538" y="1953"/>
                  <a:pt x="539" y="1952"/>
                </a:cubicBezTo>
                <a:cubicBezTo>
                  <a:pt x="540" y="1952"/>
                  <a:pt x="540" y="1952"/>
                  <a:pt x="541" y="1952"/>
                </a:cubicBezTo>
                <a:cubicBezTo>
                  <a:pt x="541" y="1952"/>
                  <a:pt x="541" y="1952"/>
                  <a:pt x="541" y="1952"/>
                </a:cubicBezTo>
                <a:cubicBezTo>
                  <a:pt x="541" y="1952"/>
                  <a:pt x="541" y="1952"/>
                  <a:pt x="541" y="1952"/>
                </a:cubicBezTo>
                <a:cubicBezTo>
                  <a:pt x="541" y="1951"/>
                  <a:pt x="541" y="1951"/>
                  <a:pt x="540" y="1951"/>
                </a:cubicBezTo>
                <a:cubicBezTo>
                  <a:pt x="540" y="1951"/>
                  <a:pt x="543" y="1948"/>
                  <a:pt x="543" y="1948"/>
                </a:cubicBezTo>
                <a:cubicBezTo>
                  <a:pt x="544" y="1947"/>
                  <a:pt x="546" y="1948"/>
                  <a:pt x="547" y="1946"/>
                </a:cubicBezTo>
                <a:cubicBezTo>
                  <a:pt x="547" y="1946"/>
                  <a:pt x="547" y="1945"/>
                  <a:pt x="547" y="1944"/>
                </a:cubicBezTo>
                <a:cubicBezTo>
                  <a:pt x="548" y="1943"/>
                  <a:pt x="549" y="1942"/>
                  <a:pt x="549" y="1941"/>
                </a:cubicBezTo>
                <a:cubicBezTo>
                  <a:pt x="550" y="1941"/>
                  <a:pt x="550" y="1941"/>
                  <a:pt x="551" y="1942"/>
                </a:cubicBezTo>
                <a:cubicBezTo>
                  <a:pt x="551" y="1942"/>
                  <a:pt x="551" y="1942"/>
                  <a:pt x="552" y="1941"/>
                </a:cubicBezTo>
                <a:cubicBezTo>
                  <a:pt x="552" y="1941"/>
                  <a:pt x="552" y="1938"/>
                  <a:pt x="552" y="1938"/>
                </a:cubicBezTo>
                <a:cubicBezTo>
                  <a:pt x="552" y="1937"/>
                  <a:pt x="554" y="1937"/>
                  <a:pt x="554" y="1936"/>
                </a:cubicBezTo>
                <a:cubicBezTo>
                  <a:pt x="555" y="1936"/>
                  <a:pt x="559" y="1930"/>
                  <a:pt x="559" y="1929"/>
                </a:cubicBezTo>
                <a:cubicBezTo>
                  <a:pt x="560" y="1929"/>
                  <a:pt x="560" y="1929"/>
                  <a:pt x="561" y="1929"/>
                </a:cubicBezTo>
                <a:cubicBezTo>
                  <a:pt x="561" y="1928"/>
                  <a:pt x="561" y="1927"/>
                  <a:pt x="562" y="1926"/>
                </a:cubicBezTo>
                <a:cubicBezTo>
                  <a:pt x="562" y="1925"/>
                  <a:pt x="562" y="1925"/>
                  <a:pt x="561" y="1924"/>
                </a:cubicBezTo>
                <a:cubicBezTo>
                  <a:pt x="561" y="1924"/>
                  <a:pt x="561" y="1924"/>
                  <a:pt x="561" y="1924"/>
                </a:cubicBezTo>
                <a:cubicBezTo>
                  <a:pt x="562" y="1924"/>
                  <a:pt x="562" y="1924"/>
                  <a:pt x="562" y="1925"/>
                </a:cubicBezTo>
                <a:cubicBezTo>
                  <a:pt x="564" y="1924"/>
                  <a:pt x="565" y="1923"/>
                  <a:pt x="566" y="1922"/>
                </a:cubicBezTo>
                <a:cubicBezTo>
                  <a:pt x="566" y="1922"/>
                  <a:pt x="567" y="1921"/>
                  <a:pt x="567" y="1921"/>
                </a:cubicBezTo>
                <a:cubicBezTo>
                  <a:pt x="568" y="1919"/>
                  <a:pt x="570" y="1917"/>
                  <a:pt x="572" y="1915"/>
                </a:cubicBezTo>
                <a:cubicBezTo>
                  <a:pt x="573" y="1913"/>
                  <a:pt x="573" y="1912"/>
                  <a:pt x="574" y="1910"/>
                </a:cubicBezTo>
                <a:cubicBezTo>
                  <a:pt x="575" y="1908"/>
                  <a:pt x="578" y="1907"/>
                  <a:pt x="579" y="1905"/>
                </a:cubicBezTo>
                <a:cubicBezTo>
                  <a:pt x="580" y="1904"/>
                  <a:pt x="580" y="1900"/>
                  <a:pt x="581" y="1899"/>
                </a:cubicBezTo>
                <a:cubicBezTo>
                  <a:pt x="582" y="1899"/>
                  <a:pt x="583" y="1899"/>
                  <a:pt x="583" y="1899"/>
                </a:cubicBezTo>
                <a:cubicBezTo>
                  <a:pt x="583" y="1897"/>
                  <a:pt x="584" y="1896"/>
                  <a:pt x="584" y="1895"/>
                </a:cubicBezTo>
                <a:cubicBezTo>
                  <a:pt x="585" y="1895"/>
                  <a:pt x="585" y="1895"/>
                  <a:pt x="585" y="1894"/>
                </a:cubicBezTo>
                <a:cubicBezTo>
                  <a:pt x="585" y="1892"/>
                  <a:pt x="585" y="1892"/>
                  <a:pt x="585" y="1892"/>
                </a:cubicBezTo>
                <a:cubicBezTo>
                  <a:pt x="586" y="1892"/>
                  <a:pt x="587" y="1891"/>
                  <a:pt x="587" y="1891"/>
                </a:cubicBezTo>
                <a:cubicBezTo>
                  <a:pt x="588" y="1890"/>
                  <a:pt x="587" y="1889"/>
                  <a:pt x="588" y="1888"/>
                </a:cubicBezTo>
                <a:cubicBezTo>
                  <a:pt x="589" y="1887"/>
                  <a:pt x="590" y="1886"/>
                  <a:pt x="591" y="1885"/>
                </a:cubicBezTo>
                <a:cubicBezTo>
                  <a:pt x="591" y="1884"/>
                  <a:pt x="591" y="1884"/>
                  <a:pt x="592" y="1883"/>
                </a:cubicBezTo>
                <a:cubicBezTo>
                  <a:pt x="592" y="1882"/>
                  <a:pt x="593" y="1882"/>
                  <a:pt x="594" y="1882"/>
                </a:cubicBezTo>
                <a:cubicBezTo>
                  <a:pt x="594" y="1884"/>
                  <a:pt x="593" y="1884"/>
                  <a:pt x="592" y="1886"/>
                </a:cubicBezTo>
                <a:cubicBezTo>
                  <a:pt x="595" y="1886"/>
                  <a:pt x="596" y="1881"/>
                  <a:pt x="598" y="1879"/>
                </a:cubicBezTo>
                <a:cubicBezTo>
                  <a:pt x="598" y="1878"/>
                  <a:pt x="598" y="1878"/>
                  <a:pt x="598" y="1878"/>
                </a:cubicBezTo>
                <a:cubicBezTo>
                  <a:pt x="597" y="1878"/>
                  <a:pt x="596" y="1879"/>
                  <a:pt x="596" y="1879"/>
                </a:cubicBezTo>
                <a:cubicBezTo>
                  <a:pt x="595" y="1879"/>
                  <a:pt x="595" y="1879"/>
                  <a:pt x="595" y="1879"/>
                </a:cubicBezTo>
                <a:cubicBezTo>
                  <a:pt x="596" y="1878"/>
                  <a:pt x="596" y="1877"/>
                  <a:pt x="597" y="1875"/>
                </a:cubicBezTo>
                <a:cubicBezTo>
                  <a:pt x="598" y="1875"/>
                  <a:pt x="599" y="1875"/>
                  <a:pt x="600" y="1875"/>
                </a:cubicBezTo>
                <a:cubicBezTo>
                  <a:pt x="601" y="1874"/>
                  <a:pt x="601" y="1873"/>
                  <a:pt x="602" y="1872"/>
                </a:cubicBezTo>
                <a:cubicBezTo>
                  <a:pt x="602" y="1871"/>
                  <a:pt x="602" y="1871"/>
                  <a:pt x="602" y="1871"/>
                </a:cubicBezTo>
                <a:cubicBezTo>
                  <a:pt x="602" y="1871"/>
                  <a:pt x="601" y="1871"/>
                  <a:pt x="601" y="1872"/>
                </a:cubicBezTo>
                <a:cubicBezTo>
                  <a:pt x="600" y="1872"/>
                  <a:pt x="600" y="1872"/>
                  <a:pt x="600" y="1872"/>
                </a:cubicBezTo>
                <a:cubicBezTo>
                  <a:pt x="600" y="1871"/>
                  <a:pt x="600" y="1871"/>
                  <a:pt x="600" y="1871"/>
                </a:cubicBezTo>
                <a:cubicBezTo>
                  <a:pt x="600" y="1870"/>
                  <a:pt x="602" y="1868"/>
                  <a:pt x="602" y="1866"/>
                </a:cubicBezTo>
                <a:cubicBezTo>
                  <a:pt x="602" y="1866"/>
                  <a:pt x="603" y="1865"/>
                  <a:pt x="604" y="1864"/>
                </a:cubicBezTo>
                <a:cubicBezTo>
                  <a:pt x="605" y="1864"/>
                  <a:pt x="606" y="1865"/>
                  <a:pt x="607" y="1865"/>
                </a:cubicBezTo>
                <a:cubicBezTo>
                  <a:pt x="608" y="1871"/>
                  <a:pt x="604" y="1872"/>
                  <a:pt x="604" y="1878"/>
                </a:cubicBezTo>
                <a:cubicBezTo>
                  <a:pt x="600" y="1878"/>
                  <a:pt x="601" y="1882"/>
                  <a:pt x="599" y="1884"/>
                </a:cubicBezTo>
                <a:cubicBezTo>
                  <a:pt x="598" y="1885"/>
                  <a:pt x="597" y="1885"/>
                  <a:pt x="596" y="1886"/>
                </a:cubicBezTo>
                <a:cubicBezTo>
                  <a:pt x="596" y="1887"/>
                  <a:pt x="597" y="1888"/>
                  <a:pt x="597" y="1888"/>
                </a:cubicBezTo>
                <a:cubicBezTo>
                  <a:pt x="596" y="1890"/>
                  <a:pt x="594" y="1892"/>
                  <a:pt x="593" y="1893"/>
                </a:cubicBezTo>
                <a:cubicBezTo>
                  <a:pt x="592" y="1895"/>
                  <a:pt x="592" y="1895"/>
                  <a:pt x="592" y="1895"/>
                </a:cubicBezTo>
                <a:cubicBezTo>
                  <a:pt x="592" y="1896"/>
                  <a:pt x="591" y="1896"/>
                  <a:pt x="591" y="1896"/>
                </a:cubicBezTo>
                <a:cubicBezTo>
                  <a:pt x="589" y="1898"/>
                  <a:pt x="589" y="1901"/>
                  <a:pt x="588" y="1902"/>
                </a:cubicBezTo>
                <a:cubicBezTo>
                  <a:pt x="587" y="1903"/>
                  <a:pt x="585" y="1903"/>
                  <a:pt x="585" y="1904"/>
                </a:cubicBezTo>
                <a:cubicBezTo>
                  <a:pt x="584" y="1904"/>
                  <a:pt x="586" y="1906"/>
                  <a:pt x="585" y="1907"/>
                </a:cubicBezTo>
                <a:cubicBezTo>
                  <a:pt x="585" y="1908"/>
                  <a:pt x="584" y="1909"/>
                  <a:pt x="583" y="1910"/>
                </a:cubicBezTo>
                <a:cubicBezTo>
                  <a:pt x="583" y="1910"/>
                  <a:pt x="583" y="1911"/>
                  <a:pt x="584" y="1911"/>
                </a:cubicBezTo>
                <a:cubicBezTo>
                  <a:pt x="584" y="1912"/>
                  <a:pt x="584" y="1911"/>
                  <a:pt x="584" y="1911"/>
                </a:cubicBezTo>
                <a:cubicBezTo>
                  <a:pt x="585" y="1910"/>
                  <a:pt x="586" y="1909"/>
                  <a:pt x="587" y="1909"/>
                </a:cubicBezTo>
                <a:cubicBezTo>
                  <a:pt x="587" y="1907"/>
                  <a:pt x="587" y="1907"/>
                  <a:pt x="587" y="1907"/>
                </a:cubicBezTo>
                <a:cubicBezTo>
                  <a:pt x="595" y="1896"/>
                  <a:pt x="603" y="1884"/>
                  <a:pt x="609" y="1871"/>
                </a:cubicBezTo>
                <a:cubicBezTo>
                  <a:pt x="609" y="1870"/>
                  <a:pt x="610" y="1870"/>
                  <a:pt x="611" y="1869"/>
                </a:cubicBezTo>
                <a:cubicBezTo>
                  <a:pt x="611" y="1868"/>
                  <a:pt x="611" y="1867"/>
                  <a:pt x="611" y="1865"/>
                </a:cubicBezTo>
                <a:cubicBezTo>
                  <a:pt x="614" y="1860"/>
                  <a:pt x="617" y="1853"/>
                  <a:pt x="620" y="1848"/>
                </a:cubicBezTo>
                <a:cubicBezTo>
                  <a:pt x="620" y="1847"/>
                  <a:pt x="620" y="1846"/>
                  <a:pt x="620" y="1845"/>
                </a:cubicBezTo>
                <a:cubicBezTo>
                  <a:pt x="621" y="1845"/>
                  <a:pt x="621" y="1845"/>
                  <a:pt x="622" y="1845"/>
                </a:cubicBezTo>
                <a:cubicBezTo>
                  <a:pt x="622" y="1844"/>
                  <a:pt x="622" y="1843"/>
                  <a:pt x="622" y="1842"/>
                </a:cubicBezTo>
                <a:cubicBezTo>
                  <a:pt x="623" y="1840"/>
                  <a:pt x="624" y="1837"/>
                  <a:pt x="625" y="1835"/>
                </a:cubicBezTo>
                <a:cubicBezTo>
                  <a:pt x="625" y="1834"/>
                  <a:pt x="626" y="1828"/>
                  <a:pt x="627" y="1826"/>
                </a:cubicBezTo>
                <a:cubicBezTo>
                  <a:pt x="628" y="1825"/>
                  <a:pt x="630" y="1824"/>
                  <a:pt x="630" y="1821"/>
                </a:cubicBezTo>
                <a:cubicBezTo>
                  <a:pt x="629" y="1822"/>
                  <a:pt x="629" y="1822"/>
                  <a:pt x="628" y="1822"/>
                </a:cubicBezTo>
                <a:cubicBezTo>
                  <a:pt x="628" y="1822"/>
                  <a:pt x="628" y="1822"/>
                  <a:pt x="628" y="1822"/>
                </a:cubicBezTo>
                <a:cubicBezTo>
                  <a:pt x="628" y="1822"/>
                  <a:pt x="628" y="1822"/>
                  <a:pt x="628" y="1822"/>
                </a:cubicBezTo>
                <a:cubicBezTo>
                  <a:pt x="628" y="1820"/>
                  <a:pt x="629" y="1819"/>
                  <a:pt x="631" y="1818"/>
                </a:cubicBezTo>
                <a:cubicBezTo>
                  <a:pt x="631" y="1817"/>
                  <a:pt x="631" y="1817"/>
                  <a:pt x="631" y="1817"/>
                </a:cubicBezTo>
                <a:cubicBezTo>
                  <a:pt x="634" y="1817"/>
                  <a:pt x="634" y="1811"/>
                  <a:pt x="635" y="1808"/>
                </a:cubicBezTo>
                <a:cubicBezTo>
                  <a:pt x="637" y="1804"/>
                  <a:pt x="638" y="1799"/>
                  <a:pt x="640" y="1795"/>
                </a:cubicBezTo>
                <a:cubicBezTo>
                  <a:pt x="640" y="1794"/>
                  <a:pt x="640" y="1793"/>
                  <a:pt x="640" y="1792"/>
                </a:cubicBezTo>
                <a:cubicBezTo>
                  <a:pt x="640" y="1791"/>
                  <a:pt x="642" y="1791"/>
                  <a:pt x="642" y="1790"/>
                </a:cubicBezTo>
                <a:cubicBezTo>
                  <a:pt x="643" y="1789"/>
                  <a:pt x="643" y="1788"/>
                  <a:pt x="643" y="1786"/>
                </a:cubicBezTo>
                <a:cubicBezTo>
                  <a:pt x="643" y="1785"/>
                  <a:pt x="643" y="1785"/>
                  <a:pt x="642" y="1785"/>
                </a:cubicBezTo>
                <a:cubicBezTo>
                  <a:pt x="643" y="1784"/>
                  <a:pt x="643" y="1784"/>
                  <a:pt x="643" y="1785"/>
                </a:cubicBezTo>
                <a:cubicBezTo>
                  <a:pt x="644" y="1784"/>
                  <a:pt x="644" y="1782"/>
                  <a:pt x="644" y="1781"/>
                </a:cubicBezTo>
                <a:cubicBezTo>
                  <a:pt x="645" y="1781"/>
                  <a:pt x="646" y="1781"/>
                  <a:pt x="646" y="1780"/>
                </a:cubicBezTo>
                <a:cubicBezTo>
                  <a:pt x="647" y="1779"/>
                  <a:pt x="646" y="1778"/>
                  <a:pt x="647" y="1776"/>
                </a:cubicBezTo>
                <a:cubicBezTo>
                  <a:pt x="647" y="1775"/>
                  <a:pt x="649" y="1774"/>
                  <a:pt x="649" y="1773"/>
                </a:cubicBezTo>
                <a:cubicBezTo>
                  <a:pt x="649" y="1771"/>
                  <a:pt x="648" y="1771"/>
                  <a:pt x="648" y="1769"/>
                </a:cubicBezTo>
                <a:cubicBezTo>
                  <a:pt x="649" y="1769"/>
                  <a:pt x="649" y="1769"/>
                  <a:pt x="650" y="1768"/>
                </a:cubicBezTo>
                <a:cubicBezTo>
                  <a:pt x="652" y="1767"/>
                  <a:pt x="651" y="1763"/>
                  <a:pt x="653" y="1761"/>
                </a:cubicBezTo>
                <a:cubicBezTo>
                  <a:pt x="653" y="1760"/>
                  <a:pt x="653" y="1759"/>
                  <a:pt x="652" y="1759"/>
                </a:cubicBezTo>
                <a:cubicBezTo>
                  <a:pt x="652" y="1758"/>
                  <a:pt x="652" y="1758"/>
                  <a:pt x="653" y="1758"/>
                </a:cubicBezTo>
                <a:cubicBezTo>
                  <a:pt x="653" y="1757"/>
                  <a:pt x="653" y="1757"/>
                  <a:pt x="654" y="1758"/>
                </a:cubicBezTo>
                <a:cubicBezTo>
                  <a:pt x="654" y="1758"/>
                  <a:pt x="654" y="1758"/>
                  <a:pt x="654" y="1757"/>
                </a:cubicBezTo>
                <a:cubicBezTo>
                  <a:pt x="655" y="1757"/>
                  <a:pt x="655" y="1757"/>
                  <a:pt x="655" y="1757"/>
                </a:cubicBezTo>
                <a:cubicBezTo>
                  <a:pt x="655" y="1755"/>
                  <a:pt x="657" y="1753"/>
                  <a:pt x="656" y="1750"/>
                </a:cubicBezTo>
                <a:cubicBezTo>
                  <a:pt x="657" y="1750"/>
                  <a:pt x="656" y="1750"/>
                  <a:pt x="657" y="1750"/>
                </a:cubicBezTo>
                <a:cubicBezTo>
                  <a:pt x="658" y="1750"/>
                  <a:pt x="658" y="1750"/>
                  <a:pt x="658" y="1750"/>
                </a:cubicBezTo>
                <a:cubicBezTo>
                  <a:pt x="656" y="1758"/>
                  <a:pt x="653" y="1766"/>
                  <a:pt x="650" y="1773"/>
                </a:cubicBezTo>
                <a:cubicBezTo>
                  <a:pt x="649" y="1775"/>
                  <a:pt x="649" y="1777"/>
                  <a:pt x="648" y="1779"/>
                </a:cubicBezTo>
                <a:cubicBezTo>
                  <a:pt x="648" y="1779"/>
                  <a:pt x="647" y="1780"/>
                  <a:pt x="647" y="1781"/>
                </a:cubicBezTo>
                <a:cubicBezTo>
                  <a:pt x="647" y="1782"/>
                  <a:pt x="646" y="1783"/>
                  <a:pt x="646" y="1784"/>
                </a:cubicBezTo>
                <a:cubicBezTo>
                  <a:pt x="646" y="1785"/>
                  <a:pt x="644" y="1787"/>
                  <a:pt x="644" y="1788"/>
                </a:cubicBezTo>
                <a:cubicBezTo>
                  <a:pt x="644" y="1789"/>
                  <a:pt x="644" y="1790"/>
                  <a:pt x="644" y="1791"/>
                </a:cubicBezTo>
                <a:cubicBezTo>
                  <a:pt x="642" y="1795"/>
                  <a:pt x="640" y="1799"/>
                  <a:pt x="639" y="1802"/>
                </a:cubicBezTo>
                <a:cubicBezTo>
                  <a:pt x="639" y="1803"/>
                  <a:pt x="639" y="1805"/>
                  <a:pt x="639" y="1806"/>
                </a:cubicBezTo>
                <a:cubicBezTo>
                  <a:pt x="639" y="1806"/>
                  <a:pt x="638" y="1807"/>
                  <a:pt x="637" y="1807"/>
                </a:cubicBezTo>
                <a:cubicBezTo>
                  <a:pt x="635" y="1812"/>
                  <a:pt x="635" y="1817"/>
                  <a:pt x="633" y="1822"/>
                </a:cubicBezTo>
                <a:cubicBezTo>
                  <a:pt x="633" y="1822"/>
                  <a:pt x="632" y="1823"/>
                  <a:pt x="632" y="1823"/>
                </a:cubicBezTo>
                <a:cubicBezTo>
                  <a:pt x="631" y="1824"/>
                  <a:pt x="631" y="1825"/>
                  <a:pt x="631" y="1826"/>
                </a:cubicBezTo>
                <a:cubicBezTo>
                  <a:pt x="631" y="1827"/>
                  <a:pt x="629" y="1829"/>
                  <a:pt x="629" y="1830"/>
                </a:cubicBezTo>
                <a:cubicBezTo>
                  <a:pt x="628" y="1832"/>
                  <a:pt x="629" y="1834"/>
                  <a:pt x="628" y="1835"/>
                </a:cubicBezTo>
                <a:cubicBezTo>
                  <a:pt x="626" y="1840"/>
                  <a:pt x="623" y="1845"/>
                  <a:pt x="622" y="1849"/>
                </a:cubicBezTo>
                <a:cubicBezTo>
                  <a:pt x="621" y="1851"/>
                  <a:pt x="621" y="1852"/>
                  <a:pt x="621" y="1854"/>
                </a:cubicBezTo>
                <a:cubicBezTo>
                  <a:pt x="620" y="1854"/>
                  <a:pt x="620" y="1854"/>
                  <a:pt x="620" y="1854"/>
                </a:cubicBezTo>
                <a:cubicBezTo>
                  <a:pt x="620" y="1855"/>
                  <a:pt x="619" y="1855"/>
                  <a:pt x="619" y="1856"/>
                </a:cubicBezTo>
                <a:cubicBezTo>
                  <a:pt x="619" y="1856"/>
                  <a:pt x="619" y="1856"/>
                  <a:pt x="618" y="1857"/>
                </a:cubicBezTo>
                <a:cubicBezTo>
                  <a:pt x="618" y="1858"/>
                  <a:pt x="618" y="1858"/>
                  <a:pt x="618" y="1859"/>
                </a:cubicBezTo>
                <a:cubicBezTo>
                  <a:pt x="618" y="1860"/>
                  <a:pt x="616" y="1861"/>
                  <a:pt x="616" y="1861"/>
                </a:cubicBezTo>
                <a:cubicBezTo>
                  <a:pt x="614" y="1867"/>
                  <a:pt x="612" y="1871"/>
                  <a:pt x="610" y="1876"/>
                </a:cubicBezTo>
                <a:cubicBezTo>
                  <a:pt x="609" y="1878"/>
                  <a:pt x="607" y="1880"/>
                  <a:pt x="606" y="1882"/>
                </a:cubicBezTo>
                <a:cubicBezTo>
                  <a:pt x="603" y="1886"/>
                  <a:pt x="602" y="1892"/>
                  <a:pt x="598" y="1895"/>
                </a:cubicBezTo>
                <a:cubicBezTo>
                  <a:pt x="599" y="1896"/>
                  <a:pt x="599" y="1896"/>
                  <a:pt x="599" y="1896"/>
                </a:cubicBezTo>
                <a:cubicBezTo>
                  <a:pt x="599" y="1896"/>
                  <a:pt x="599" y="1896"/>
                  <a:pt x="599" y="1896"/>
                </a:cubicBezTo>
                <a:cubicBezTo>
                  <a:pt x="602" y="1895"/>
                  <a:pt x="601" y="1894"/>
                  <a:pt x="602" y="1892"/>
                </a:cubicBezTo>
                <a:cubicBezTo>
                  <a:pt x="602" y="1891"/>
                  <a:pt x="604" y="1891"/>
                  <a:pt x="604" y="1890"/>
                </a:cubicBezTo>
                <a:cubicBezTo>
                  <a:pt x="605" y="1889"/>
                  <a:pt x="606" y="1885"/>
                  <a:pt x="607" y="1884"/>
                </a:cubicBezTo>
                <a:cubicBezTo>
                  <a:pt x="607" y="1883"/>
                  <a:pt x="609" y="1883"/>
                  <a:pt x="610" y="1882"/>
                </a:cubicBezTo>
                <a:cubicBezTo>
                  <a:pt x="609" y="1882"/>
                  <a:pt x="609" y="1881"/>
                  <a:pt x="609" y="1881"/>
                </a:cubicBezTo>
                <a:cubicBezTo>
                  <a:pt x="610" y="1880"/>
                  <a:pt x="611" y="1879"/>
                  <a:pt x="611" y="1878"/>
                </a:cubicBezTo>
                <a:cubicBezTo>
                  <a:pt x="613" y="1877"/>
                  <a:pt x="612" y="1875"/>
                  <a:pt x="613" y="1874"/>
                </a:cubicBezTo>
                <a:cubicBezTo>
                  <a:pt x="615" y="1871"/>
                  <a:pt x="617" y="1868"/>
                  <a:pt x="619" y="1865"/>
                </a:cubicBezTo>
                <a:cubicBezTo>
                  <a:pt x="619" y="1864"/>
                  <a:pt x="619" y="1862"/>
                  <a:pt x="619" y="1861"/>
                </a:cubicBezTo>
                <a:cubicBezTo>
                  <a:pt x="621" y="1859"/>
                  <a:pt x="623" y="1856"/>
                  <a:pt x="624" y="1853"/>
                </a:cubicBezTo>
                <a:cubicBezTo>
                  <a:pt x="624" y="1851"/>
                  <a:pt x="624" y="1851"/>
                  <a:pt x="624" y="1851"/>
                </a:cubicBezTo>
                <a:cubicBezTo>
                  <a:pt x="624" y="1850"/>
                  <a:pt x="626" y="1850"/>
                  <a:pt x="626" y="1849"/>
                </a:cubicBezTo>
                <a:cubicBezTo>
                  <a:pt x="627" y="1848"/>
                  <a:pt x="627" y="1845"/>
                  <a:pt x="627" y="1844"/>
                </a:cubicBezTo>
                <a:cubicBezTo>
                  <a:pt x="627" y="1843"/>
                  <a:pt x="629" y="1842"/>
                  <a:pt x="629" y="1842"/>
                </a:cubicBezTo>
                <a:cubicBezTo>
                  <a:pt x="629" y="1841"/>
                  <a:pt x="628" y="1840"/>
                  <a:pt x="628" y="1840"/>
                </a:cubicBezTo>
                <a:cubicBezTo>
                  <a:pt x="629" y="1839"/>
                  <a:pt x="629" y="1839"/>
                  <a:pt x="630" y="1839"/>
                </a:cubicBezTo>
                <a:cubicBezTo>
                  <a:pt x="631" y="1837"/>
                  <a:pt x="630" y="1836"/>
                  <a:pt x="631" y="1834"/>
                </a:cubicBezTo>
                <a:cubicBezTo>
                  <a:pt x="632" y="1830"/>
                  <a:pt x="635" y="1825"/>
                  <a:pt x="637" y="1821"/>
                </a:cubicBezTo>
                <a:cubicBezTo>
                  <a:pt x="638" y="1819"/>
                  <a:pt x="640" y="1814"/>
                  <a:pt x="640" y="1812"/>
                </a:cubicBezTo>
                <a:cubicBezTo>
                  <a:pt x="640" y="1811"/>
                  <a:pt x="641" y="1810"/>
                  <a:pt x="641" y="1809"/>
                </a:cubicBezTo>
                <a:cubicBezTo>
                  <a:pt x="641" y="1808"/>
                  <a:pt x="641" y="1808"/>
                  <a:pt x="641" y="1807"/>
                </a:cubicBezTo>
                <a:cubicBezTo>
                  <a:pt x="641" y="1806"/>
                  <a:pt x="642" y="1805"/>
                  <a:pt x="642" y="1804"/>
                </a:cubicBezTo>
                <a:cubicBezTo>
                  <a:pt x="643" y="1803"/>
                  <a:pt x="642" y="1803"/>
                  <a:pt x="642" y="1802"/>
                </a:cubicBezTo>
                <a:cubicBezTo>
                  <a:pt x="642" y="1800"/>
                  <a:pt x="643" y="1800"/>
                  <a:pt x="644" y="1799"/>
                </a:cubicBezTo>
                <a:cubicBezTo>
                  <a:pt x="645" y="1797"/>
                  <a:pt x="645" y="1795"/>
                  <a:pt x="645" y="1794"/>
                </a:cubicBezTo>
                <a:cubicBezTo>
                  <a:pt x="645" y="1794"/>
                  <a:pt x="646" y="1793"/>
                  <a:pt x="646" y="1793"/>
                </a:cubicBezTo>
                <a:cubicBezTo>
                  <a:pt x="647" y="1792"/>
                  <a:pt x="645" y="1791"/>
                  <a:pt x="646" y="1790"/>
                </a:cubicBezTo>
                <a:cubicBezTo>
                  <a:pt x="648" y="1790"/>
                  <a:pt x="648" y="1790"/>
                  <a:pt x="648" y="1790"/>
                </a:cubicBezTo>
                <a:cubicBezTo>
                  <a:pt x="648" y="1789"/>
                  <a:pt x="650" y="1787"/>
                  <a:pt x="650" y="1786"/>
                </a:cubicBezTo>
                <a:cubicBezTo>
                  <a:pt x="651" y="1784"/>
                  <a:pt x="651" y="1780"/>
                  <a:pt x="652" y="1778"/>
                </a:cubicBezTo>
                <a:cubicBezTo>
                  <a:pt x="652" y="1777"/>
                  <a:pt x="654" y="1775"/>
                  <a:pt x="655" y="1774"/>
                </a:cubicBezTo>
                <a:cubicBezTo>
                  <a:pt x="656" y="1771"/>
                  <a:pt x="655" y="1768"/>
                  <a:pt x="656" y="1765"/>
                </a:cubicBezTo>
                <a:cubicBezTo>
                  <a:pt x="657" y="1764"/>
                  <a:pt x="658" y="1764"/>
                  <a:pt x="658" y="1763"/>
                </a:cubicBezTo>
                <a:cubicBezTo>
                  <a:pt x="659" y="1761"/>
                  <a:pt x="658" y="1760"/>
                  <a:pt x="659" y="1759"/>
                </a:cubicBezTo>
                <a:cubicBezTo>
                  <a:pt x="659" y="1758"/>
                  <a:pt x="660" y="1757"/>
                  <a:pt x="661" y="1756"/>
                </a:cubicBezTo>
                <a:cubicBezTo>
                  <a:pt x="661" y="1755"/>
                  <a:pt x="661" y="1753"/>
                  <a:pt x="661" y="1752"/>
                </a:cubicBezTo>
                <a:cubicBezTo>
                  <a:pt x="662" y="1750"/>
                  <a:pt x="664" y="1748"/>
                  <a:pt x="664" y="1746"/>
                </a:cubicBezTo>
                <a:cubicBezTo>
                  <a:pt x="665" y="1745"/>
                  <a:pt x="665" y="1745"/>
                  <a:pt x="665" y="1745"/>
                </a:cubicBezTo>
                <a:cubicBezTo>
                  <a:pt x="665" y="1745"/>
                  <a:pt x="665" y="1745"/>
                  <a:pt x="665" y="1745"/>
                </a:cubicBezTo>
                <a:cubicBezTo>
                  <a:pt x="665" y="1744"/>
                  <a:pt x="665" y="1744"/>
                  <a:pt x="665" y="1744"/>
                </a:cubicBezTo>
                <a:cubicBezTo>
                  <a:pt x="666" y="1741"/>
                  <a:pt x="666" y="1736"/>
                  <a:pt x="667" y="1734"/>
                </a:cubicBezTo>
                <a:cubicBezTo>
                  <a:pt x="667" y="1729"/>
                  <a:pt x="667" y="1729"/>
                  <a:pt x="667" y="1729"/>
                </a:cubicBezTo>
                <a:cubicBezTo>
                  <a:pt x="667" y="1727"/>
                  <a:pt x="668" y="1725"/>
                  <a:pt x="668" y="1723"/>
                </a:cubicBezTo>
                <a:cubicBezTo>
                  <a:pt x="669" y="1722"/>
                  <a:pt x="668" y="1723"/>
                  <a:pt x="669" y="1722"/>
                </a:cubicBezTo>
                <a:cubicBezTo>
                  <a:pt x="669" y="1722"/>
                  <a:pt x="669" y="1722"/>
                  <a:pt x="669" y="1722"/>
                </a:cubicBezTo>
                <a:cubicBezTo>
                  <a:pt x="668" y="1729"/>
                  <a:pt x="667" y="1738"/>
                  <a:pt x="665" y="1744"/>
                </a:cubicBezTo>
                <a:cubicBezTo>
                  <a:pt x="665" y="1744"/>
                  <a:pt x="665" y="1744"/>
                  <a:pt x="665" y="1745"/>
                </a:cubicBezTo>
                <a:cubicBezTo>
                  <a:pt x="665" y="1746"/>
                  <a:pt x="665" y="1748"/>
                  <a:pt x="664" y="1749"/>
                </a:cubicBezTo>
                <a:cubicBezTo>
                  <a:pt x="664" y="1750"/>
                  <a:pt x="663" y="1751"/>
                  <a:pt x="662" y="1753"/>
                </a:cubicBezTo>
                <a:cubicBezTo>
                  <a:pt x="662" y="1754"/>
                  <a:pt x="662" y="1755"/>
                  <a:pt x="662" y="1755"/>
                </a:cubicBezTo>
                <a:cubicBezTo>
                  <a:pt x="662" y="1757"/>
                  <a:pt x="661" y="1756"/>
                  <a:pt x="662" y="1757"/>
                </a:cubicBezTo>
                <a:cubicBezTo>
                  <a:pt x="663" y="1757"/>
                  <a:pt x="662" y="1757"/>
                  <a:pt x="663" y="1757"/>
                </a:cubicBezTo>
                <a:cubicBezTo>
                  <a:pt x="664" y="1755"/>
                  <a:pt x="665" y="1751"/>
                  <a:pt x="666" y="1749"/>
                </a:cubicBezTo>
                <a:cubicBezTo>
                  <a:pt x="666" y="1746"/>
                  <a:pt x="666" y="1746"/>
                  <a:pt x="666" y="1746"/>
                </a:cubicBezTo>
                <a:cubicBezTo>
                  <a:pt x="667" y="1744"/>
                  <a:pt x="669" y="1743"/>
                  <a:pt x="669" y="1739"/>
                </a:cubicBezTo>
                <a:cubicBezTo>
                  <a:pt x="670" y="1739"/>
                  <a:pt x="670" y="1739"/>
                  <a:pt x="670" y="1739"/>
                </a:cubicBezTo>
                <a:cubicBezTo>
                  <a:pt x="670" y="1737"/>
                  <a:pt x="670" y="1737"/>
                  <a:pt x="670" y="1737"/>
                </a:cubicBezTo>
                <a:cubicBezTo>
                  <a:pt x="670" y="1737"/>
                  <a:pt x="670" y="1737"/>
                  <a:pt x="669" y="1737"/>
                </a:cubicBezTo>
                <a:cubicBezTo>
                  <a:pt x="669" y="1737"/>
                  <a:pt x="669" y="1737"/>
                  <a:pt x="669" y="1737"/>
                </a:cubicBezTo>
                <a:cubicBezTo>
                  <a:pt x="669" y="1736"/>
                  <a:pt x="669" y="1736"/>
                  <a:pt x="669" y="1736"/>
                </a:cubicBezTo>
                <a:cubicBezTo>
                  <a:pt x="670" y="1736"/>
                  <a:pt x="670" y="1736"/>
                  <a:pt x="670" y="1736"/>
                </a:cubicBezTo>
                <a:cubicBezTo>
                  <a:pt x="670" y="1735"/>
                  <a:pt x="670" y="1736"/>
                  <a:pt x="669" y="1736"/>
                </a:cubicBezTo>
                <a:cubicBezTo>
                  <a:pt x="669" y="1733"/>
                  <a:pt x="671" y="1731"/>
                  <a:pt x="671" y="1729"/>
                </a:cubicBezTo>
                <a:cubicBezTo>
                  <a:pt x="671" y="1729"/>
                  <a:pt x="670" y="1727"/>
                  <a:pt x="671" y="1726"/>
                </a:cubicBezTo>
                <a:cubicBezTo>
                  <a:pt x="671" y="1726"/>
                  <a:pt x="672" y="1726"/>
                  <a:pt x="672" y="1726"/>
                </a:cubicBezTo>
                <a:cubicBezTo>
                  <a:pt x="672" y="1725"/>
                  <a:pt x="671" y="1724"/>
                  <a:pt x="671" y="1723"/>
                </a:cubicBezTo>
                <a:cubicBezTo>
                  <a:pt x="672" y="1721"/>
                  <a:pt x="672" y="1718"/>
                  <a:pt x="672" y="1716"/>
                </a:cubicBezTo>
                <a:cubicBezTo>
                  <a:pt x="672" y="1715"/>
                  <a:pt x="672" y="1713"/>
                  <a:pt x="672" y="1712"/>
                </a:cubicBezTo>
                <a:cubicBezTo>
                  <a:pt x="672" y="1712"/>
                  <a:pt x="673" y="1711"/>
                  <a:pt x="673" y="1711"/>
                </a:cubicBezTo>
                <a:cubicBezTo>
                  <a:pt x="674" y="1710"/>
                  <a:pt x="675" y="1704"/>
                  <a:pt x="675" y="1703"/>
                </a:cubicBezTo>
                <a:cubicBezTo>
                  <a:pt x="676" y="1700"/>
                  <a:pt x="675" y="1696"/>
                  <a:pt x="676" y="1693"/>
                </a:cubicBezTo>
                <a:cubicBezTo>
                  <a:pt x="676" y="1692"/>
                  <a:pt x="678" y="1690"/>
                  <a:pt x="678" y="1688"/>
                </a:cubicBezTo>
                <a:cubicBezTo>
                  <a:pt x="678" y="1685"/>
                  <a:pt x="678" y="1685"/>
                  <a:pt x="678" y="1685"/>
                </a:cubicBezTo>
                <a:cubicBezTo>
                  <a:pt x="678" y="1685"/>
                  <a:pt x="680" y="1684"/>
                  <a:pt x="680" y="1683"/>
                </a:cubicBezTo>
                <a:cubicBezTo>
                  <a:pt x="680" y="1682"/>
                  <a:pt x="680" y="1680"/>
                  <a:pt x="681" y="1679"/>
                </a:cubicBezTo>
                <a:cubicBezTo>
                  <a:pt x="681" y="1679"/>
                  <a:pt x="681" y="1679"/>
                  <a:pt x="682" y="1679"/>
                </a:cubicBezTo>
                <a:cubicBezTo>
                  <a:pt x="682" y="1679"/>
                  <a:pt x="682" y="1679"/>
                  <a:pt x="682" y="1679"/>
                </a:cubicBezTo>
                <a:cubicBezTo>
                  <a:pt x="681" y="1679"/>
                  <a:pt x="681" y="1679"/>
                  <a:pt x="681" y="1679"/>
                </a:cubicBezTo>
                <a:cubicBezTo>
                  <a:pt x="681" y="1679"/>
                  <a:pt x="681" y="1675"/>
                  <a:pt x="681" y="1674"/>
                </a:cubicBezTo>
                <a:cubicBezTo>
                  <a:pt x="681" y="1672"/>
                  <a:pt x="682" y="1669"/>
                  <a:pt x="683" y="1667"/>
                </a:cubicBezTo>
                <a:cubicBezTo>
                  <a:pt x="682" y="1666"/>
                  <a:pt x="683" y="1667"/>
                  <a:pt x="682" y="1667"/>
                </a:cubicBezTo>
                <a:cubicBezTo>
                  <a:pt x="682" y="1666"/>
                  <a:pt x="682" y="1666"/>
                  <a:pt x="683" y="1666"/>
                </a:cubicBezTo>
                <a:cubicBezTo>
                  <a:pt x="682" y="1661"/>
                  <a:pt x="682" y="1656"/>
                  <a:pt x="683" y="1652"/>
                </a:cubicBezTo>
                <a:cubicBezTo>
                  <a:pt x="683" y="1649"/>
                  <a:pt x="683" y="1647"/>
                  <a:pt x="683" y="1645"/>
                </a:cubicBezTo>
                <a:cubicBezTo>
                  <a:pt x="684" y="1643"/>
                  <a:pt x="686" y="1642"/>
                  <a:pt x="687" y="1640"/>
                </a:cubicBezTo>
                <a:cubicBezTo>
                  <a:pt x="688" y="1638"/>
                  <a:pt x="688" y="1632"/>
                  <a:pt x="687" y="1631"/>
                </a:cubicBezTo>
                <a:cubicBezTo>
                  <a:pt x="687" y="1629"/>
                  <a:pt x="688" y="1630"/>
                  <a:pt x="689" y="1629"/>
                </a:cubicBezTo>
                <a:cubicBezTo>
                  <a:pt x="689" y="1627"/>
                  <a:pt x="690" y="1624"/>
                  <a:pt x="689" y="1623"/>
                </a:cubicBezTo>
                <a:cubicBezTo>
                  <a:pt x="688" y="1622"/>
                  <a:pt x="689" y="1623"/>
                  <a:pt x="688" y="1622"/>
                </a:cubicBezTo>
                <a:cubicBezTo>
                  <a:pt x="688" y="1622"/>
                  <a:pt x="688" y="1621"/>
                  <a:pt x="688" y="1621"/>
                </a:cubicBezTo>
                <a:cubicBezTo>
                  <a:pt x="688" y="1620"/>
                  <a:pt x="688" y="1620"/>
                  <a:pt x="688" y="1620"/>
                </a:cubicBezTo>
                <a:cubicBezTo>
                  <a:pt x="688" y="1621"/>
                  <a:pt x="688" y="1621"/>
                  <a:pt x="689" y="1621"/>
                </a:cubicBezTo>
                <a:cubicBezTo>
                  <a:pt x="690" y="1621"/>
                  <a:pt x="690" y="1621"/>
                  <a:pt x="690" y="1621"/>
                </a:cubicBezTo>
                <a:cubicBezTo>
                  <a:pt x="689" y="1620"/>
                  <a:pt x="689" y="1620"/>
                  <a:pt x="690" y="1618"/>
                </a:cubicBezTo>
                <a:cubicBezTo>
                  <a:pt x="690" y="1618"/>
                  <a:pt x="690" y="1618"/>
                  <a:pt x="690" y="1618"/>
                </a:cubicBezTo>
                <a:cubicBezTo>
                  <a:pt x="690" y="1618"/>
                  <a:pt x="690" y="1618"/>
                  <a:pt x="690" y="1618"/>
                </a:cubicBezTo>
                <a:cubicBezTo>
                  <a:pt x="689" y="1619"/>
                  <a:pt x="689" y="1618"/>
                  <a:pt x="689" y="1620"/>
                </a:cubicBezTo>
                <a:cubicBezTo>
                  <a:pt x="688" y="1620"/>
                  <a:pt x="688" y="1620"/>
                  <a:pt x="688" y="1620"/>
                </a:cubicBezTo>
                <a:cubicBezTo>
                  <a:pt x="688" y="1619"/>
                  <a:pt x="688" y="1619"/>
                  <a:pt x="688" y="1619"/>
                </a:cubicBezTo>
                <a:cubicBezTo>
                  <a:pt x="688" y="1619"/>
                  <a:pt x="688" y="1619"/>
                  <a:pt x="688" y="1619"/>
                </a:cubicBezTo>
                <a:cubicBezTo>
                  <a:pt x="688" y="1617"/>
                  <a:pt x="688" y="1616"/>
                  <a:pt x="690" y="1615"/>
                </a:cubicBezTo>
                <a:cubicBezTo>
                  <a:pt x="690" y="1613"/>
                  <a:pt x="689" y="1614"/>
                  <a:pt x="689" y="1613"/>
                </a:cubicBezTo>
                <a:cubicBezTo>
                  <a:pt x="688" y="1612"/>
                  <a:pt x="688" y="1610"/>
                  <a:pt x="689" y="1609"/>
                </a:cubicBezTo>
                <a:cubicBezTo>
                  <a:pt x="689" y="1609"/>
                  <a:pt x="690" y="1609"/>
                  <a:pt x="690" y="1608"/>
                </a:cubicBezTo>
                <a:cubicBezTo>
                  <a:pt x="691" y="1608"/>
                  <a:pt x="689" y="1605"/>
                  <a:pt x="689" y="1603"/>
                </a:cubicBezTo>
                <a:cubicBezTo>
                  <a:pt x="690" y="1603"/>
                  <a:pt x="690" y="1603"/>
                  <a:pt x="690" y="1602"/>
                </a:cubicBezTo>
                <a:close/>
                <a:moveTo>
                  <a:pt x="661" y="1430"/>
                </a:moveTo>
                <a:cubicBezTo>
                  <a:pt x="661" y="1430"/>
                  <a:pt x="662" y="1430"/>
                  <a:pt x="662" y="1431"/>
                </a:cubicBezTo>
                <a:cubicBezTo>
                  <a:pt x="661" y="1431"/>
                  <a:pt x="661" y="1430"/>
                  <a:pt x="661" y="1430"/>
                </a:cubicBezTo>
                <a:close/>
                <a:moveTo>
                  <a:pt x="673" y="1489"/>
                </a:moveTo>
                <a:cubicBezTo>
                  <a:pt x="673" y="1488"/>
                  <a:pt x="673" y="1487"/>
                  <a:pt x="672" y="1487"/>
                </a:cubicBezTo>
                <a:cubicBezTo>
                  <a:pt x="672" y="1484"/>
                  <a:pt x="672" y="1484"/>
                  <a:pt x="672" y="1484"/>
                </a:cubicBezTo>
                <a:cubicBezTo>
                  <a:pt x="673" y="1484"/>
                  <a:pt x="673" y="1484"/>
                  <a:pt x="673" y="1484"/>
                </a:cubicBezTo>
                <a:cubicBezTo>
                  <a:pt x="674" y="1484"/>
                  <a:pt x="674" y="1484"/>
                  <a:pt x="674" y="1484"/>
                </a:cubicBezTo>
                <a:cubicBezTo>
                  <a:pt x="674" y="1486"/>
                  <a:pt x="673" y="1486"/>
                  <a:pt x="673" y="1489"/>
                </a:cubicBezTo>
                <a:close/>
                <a:moveTo>
                  <a:pt x="674" y="1482"/>
                </a:moveTo>
                <a:cubicBezTo>
                  <a:pt x="674" y="1482"/>
                  <a:pt x="673" y="1482"/>
                  <a:pt x="673" y="1482"/>
                </a:cubicBezTo>
                <a:cubicBezTo>
                  <a:pt x="673" y="1482"/>
                  <a:pt x="673" y="1482"/>
                  <a:pt x="673" y="1481"/>
                </a:cubicBezTo>
                <a:cubicBezTo>
                  <a:pt x="673" y="1481"/>
                  <a:pt x="673" y="1481"/>
                  <a:pt x="673" y="1481"/>
                </a:cubicBezTo>
                <a:cubicBezTo>
                  <a:pt x="673" y="1481"/>
                  <a:pt x="673" y="1481"/>
                  <a:pt x="673" y="1481"/>
                </a:cubicBezTo>
                <a:cubicBezTo>
                  <a:pt x="673" y="1481"/>
                  <a:pt x="673" y="1481"/>
                  <a:pt x="673" y="1481"/>
                </a:cubicBezTo>
                <a:cubicBezTo>
                  <a:pt x="674" y="1481"/>
                  <a:pt x="674" y="1481"/>
                  <a:pt x="674" y="1482"/>
                </a:cubicBezTo>
                <a:close/>
                <a:moveTo>
                  <a:pt x="670" y="1462"/>
                </a:moveTo>
                <a:cubicBezTo>
                  <a:pt x="670" y="1462"/>
                  <a:pt x="670" y="1462"/>
                  <a:pt x="670" y="1462"/>
                </a:cubicBezTo>
                <a:cubicBezTo>
                  <a:pt x="671" y="1462"/>
                  <a:pt x="671" y="1462"/>
                  <a:pt x="671" y="1462"/>
                </a:cubicBezTo>
                <a:cubicBezTo>
                  <a:pt x="671" y="1464"/>
                  <a:pt x="671" y="1464"/>
                  <a:pt x="671" y="1464"/>
                </a:cubicBezTo>
                <a:cubicBezTo>
                  <a:pt x="670" y="1463"/>
                  <a:pt x="670" y="1463"/>
                  <a:pt x="670" y="1462"/>
                </a:cubicBezTo>
                <a:close/>
                <a:moveTo>
                  <a:pt x="667" y="1449"/>
                </a:moveTo>
                <a:cubicBezTo>
                  <a:pt x="666" y="1445"/>
                  <a:pt x="665" y="1442"/>
                  <a:pt x="664" y="1438"/>
                </a:cubicBezTo>
                <a:cubicBezTo>
                  <a:pt x="665" y="1438"/>
                  <a:pt x="665" y="1438"/>
                  <a:pt x="665" y="1438"/>
                </a:cubicBezTo>
                <a:cubicBezTo>
                  <a:pt x="665" y="1440"/>
                  <a:pt x="667" y="1447"/>
                  <a:pt x="668" y="1448"/>
                </a:cubicBezTo>
                <a:cubicBezTo>
                  <a:pt x="668" y="1448"/>
                  <a:pt x="668" y="1448"/>
                  <a:pt x="668" y="1449"/>
                </a:cubicBezTo>
                <a:cubicBezTo>
                  <a:pt x="667" y="1449"/>
                  <a:pt x="667" y="1449"/>
                  <a:pt x="667" y="1449"/>
                </a:cubicBezTo>
                <a:close/>
                <a:moveTo>
                  <a:pt x="668" y="1457"/>
                </a:moveTo>
                <a:cubicBezTo>
                  <a:pt x="668" y="1455"/>
                  <a:pt x="668" y="1454"/>
                  <a:pt x="668" y="1452"/>
                </a:cubicBezTo>
                <a:cubicBezTo>
                  <a:pt x="669" y="1452"/>
                  <a:pt x="669" y="1452"/>
                  <a:pt x="669" y="1452"/>
                </a:cubicBezTo>
                <a:cubicBezTo>
                  <a:pt x="669" y="1453"/>
                  <a:pt x="669" y="1454"/>
                  <a:pt x="669" y="1456"/>
                </a:cubicBezTo>
                <a:cubicBezTo>
                  <a:pt x="669" y="1456"/>
                  <a:pt x="669" y="1456"/>
                  <a:pt x="668" y="1457"/>
                </a:cubicBezTo>
                <a:close/>
                <a:moveTo>
                  <a:pt x="669" y="1469"/>
                </a:moveTo>
                <a:cubicBezTo>
                  <a:pt x="670" y="1468"/>
                  <a:pt x="670" y="1468"/>
                  <a:pt x="670" y="1467"/>
                </a:cubicBezTo>
                <a:cubicBezTo>
                  <a:pt x="671" y="1467"/>
                  <a:pt x="671" y="1467"/>
                  <a:pt x="672" y="1467"/>
                </a:cubicBezTo>
                <a:cubicBezTo>
                  <a:pt x="672" y="1469"/>
                  <a:pt x="672" y="1471"/>
                  <a:pt x="672" y="1472"/>
                </a:cubicBezTo>
                <a:cubicBezTo>
                  <a:pt x="672" y="1472"/>
                  <a:pt x="672" y="1472"/>
                  <a:pt x="671" y="1472"/>
                </a:cubicBezTo>
                <a:cubicBezTo>
                  <a:pt x="671" y="1470"/>
                  <a:pt x="671" y="1470"/>
                  <a:pt x="669" y="1469"/>
                </a:cubicBezTo>
                <a:close/>
                <a:moveTo>
                  <a:pt x="672" y="1474"/>
                </a:moveTo>
                <a:cubicBezTo>
                  <a:pt x="672" y="1473"/>
                  <a:pt x="672" y="1473"/>
                  <a:pt x="672" y="1473"/>
                </a:cubicBezTo>
                <a:cubicBezTo>
                  <a:pt x="673" y="1474"/>
                  <a:pt x="673" y="1477"/>
                  <a:pt x="673" y="1479"/>
                </a:cubicBezTo>
                <a:cubicBezTo>
                  <a:pt x="672" y="1479"/>
                  <a:pt x="672" y="1479"/>
                  <a:pt x="672" y="1479"/>
                </a:cubicBezTo>
                <a:cubicBezTo>
                  <a:pt x="672" y="1478"/>
                  <a:pt x="672" y="1476"/>
                  <a:pt x="671" y="1475"/>
                </a:cubicBezTo>
                <a:cubicBezTo>
                  <a:pt x="671" y="1474"/>
                  <a:pt x="671" y="1474"/>
                  <a:pt x="672" y="1474"/>
                </a:cubicBezTo>
                <a:close/>
                <a:moveTo>
                  <a:pt x="609" y="1862"/>
                </a:moveTo>
                <a:cubicBezTo>
                  <a:pt x="608" y="1862"/>
                  <a:pt x="608" y="1862"/>
                  <a:pt x="608" y="1862"/>
                </a:cubicBezTo>
                <a:cubicBezTo>
                  <a:pt x="608" y="1861"/>
                  <a:pt x="609" y="1860"/>
                  <a:pt x="609" y="1858"/>
                </a:cubicBezTo>
                <a:cubicBezTo>
                  <a:pt x="610" y="1859"/>
                  <a:pt x="609" y="1859"/>
                  <a:pt x="610" y="1859"/>
                </a:cubicBezTo>
                <a:cubicBezTo>
                  <a:pt x="610" y="1860"/>
                  <a:pt x="609" y="1861"/>
                  <a:pt x="609" y="1862"/>
                </a:cubicBezTo>
                <a:close/>
                <a:moveTo>
                  <a:pt x="610" y="1857"/>
                </a:moveTo>
                <a:cubicBezTo>
                  <a:pt x="610" y="1856"/>
                  <a:pt x="610" y="1856"/>
                  <a:pt x="610" y="1856"/>
                </a:cubicBezTo>
                <a:cubicBezTo>
                  <a:pt x="611" y="1856"/>
                  <a:pt x="611" y="1856"/>
                  <a:pt x="611" y="1857"/>
                </a:cubicBezTo>
                <a:lnTo>
                  <a:pt x="610" y="1857"/>
                </a:lnTo>
                <a:close/>
                <a:moveTo>
                  <a:pt x="616" y="1851"/>
                </a:moveTo>
                <a:cubicBezTo>
                  <a:pt x="614" y="1852"/>
                  <a:pt x="613" y="1852"/>
                  <a:pt x="612" y="1853"/>
                </a:cubicBezTo>
                <a:cubicBezTo>
                  <a:pt x="612" y="1853"/>
                  <a:pt x="611" y="1853"/>
                  <a:pt x="611" y="1853"/>
                </a:cubicBezTo>
                <a:cubicBezTo>
                  <a:pt x="611" y="1852"/>
                  <a:pt x="613" y="1851"/>
                  <a:pt x="615" y="1851"/>
                </a:cubicBezTo>
                <a:cubicBezTo>
                  <a:pt x="615" y="1848"/>
                  <a:pt x="615" y="1848"/>
                  <a:pt x="615" y="1848"/>
                </a:cubicBezTo>
                <a:cubicBezTo>
                  <a:pt x="615" y="1848"/>
                  <a:pt x="616" y="1847"/>
                  <a:pt x="616" y="1847"/>
                </a:cubicBezTo>
                <a:cubicBezTo>
                  <a:pt x="616" y="1849"/>
                  <a:pt x="616" y="1849"/>
                  <a:pt x="616" y="1851"/>
                </a:cubicBezTo>
                <a:close/>
                <a:moveTo>
                  <a:pt x="628" y="1808"/>
                </a:moveTo>
                <a:cubicBezTo>
                  <a:pt x="628" y="1807"/>
                  <a:pt x="628" y="1807"/>
                  <a:pt x="628" y="1807"/>
                </a:cubicBezTo>
                <a:cubicBezTo>
                  <a:pt x="629" y="1807"/>
                  <a:pt x="628" y="1807"/>
                  <a:pt x="629" y="1808"/>
                </a:cubicBezTo>
                <a:lnTo>
                  <a:pt x="628" y="1808"/>
                </a:lnTo>
                <a:close/>
                <a:moveTo>
                  <a:pt x="628" y="1806"/>
                </a:moveTo>
                <a:cubicBezTo>
                  <a:pt x="628" y="1806"/>
                  <a:pt x="628" y="1806"/>
                  <a:pt x="628" y="1806"/>
                </a:cubicBezTo>
                <a:cubicBezTo>
                  <a:pt x="628" y="1805"/>
                  <a:pt x="628" y="1804"/>
                  <a:pt x="628" y="1803"/>
                </a:cubicBezTo>
                <a:cubicBezTo>
                  <a:pt x="629" y="1803"/>
                  <a:pt x="629" y="1803"/>
                  <a:pt x="629" y="1803"/>
                </a:cubicBezTo>
                <a:cubicBezTo>
                  <a:pt x="629" y="1803"/>
                  <a:pt x="629" y="1804"/>
                  <a:pt x="629" y="1804"/>
                </a:cubicBezTo>
                <a:cubicBezTo>
                  <a:pt x="629" y="1805"/>
                  <a:pt x="629" y="1805"/>
                  <a:pt x="628" y="1806"/>
                </a:cubicBezTo>
                <a:close/>
                <a:moveTo>
                  <a:pt x="630" y="1802"/>
                </a:moveTo>
                <a:cubicBezTo>
                  <a:pt x="630" y="1802"/>
                  <a:pt x="630" y="1802"/>
                  <a:pt x="629" y="1802"/>
                </a:cubicBezTo>
                <a:cubicBezTo>
                  <a:pt x="629" y="1801"/>
                  <a:pt x="629" y="1801"/>
                  <a:pt x="629" y="1801"/>
                </a:cubicBezTo>
                <a:cubicBezTo>
                  <a:pt x="630" y="1801"/>
                  <a:pt x="630" y="1801"/>
                  <a:pt x="630" y="1801"/>
                </a:cubicBezTo>
                <a:lnTo>
                  <a:pt x="630" y="1802"/>
                </a:lnTo>
                <a:close/>
                <a:moveTo>
                  <a:pt x="631" y="1812"/>
                </a:moveTo>
                <a:cubicBezTo>
                  <a:pt x="631" y="1811"/>
                  <a:pt x="631" y="1812"/>
                  <a:pt x="631" y="1811"/>
                </a:cubicBezTo>
                <a:cubicBezTo>
                  <a:pt x="631" y="1811"/>
                  <a:pt x="631" y="1811"/>
                  <a:pt x="631" y="1811"/>
                </a:cubicBezTo>
                <a:cubicBezTo>
                  <a:pt x="632" y="1811"/>
                  <a:pt x="631" y="1811"/>
                  <a:pt x="632" y="1812"/>
                </a:cubicBezTo>
                <a:lnTo>
                  <a:pt x="631" y="1812"/>
                </a:lnTo>
                <a:close/>
                <a:moveTo>
                  <a:pt x="655" y="1733"/>
                </a:moveTo>
                <a:cubicBezTo>
                  <a:pt x="655" y="1734"/>
                  <a:pt x="655" y="1734"/>
                  <a:pt x="655" y="1734"/>
                </a:cubicBezTo>
                <a:cubicBezTo>
                  <a:pt x="655" y="1734"/>
                  <a:pt x="655" y="1734"/>
                  <a:pt x="655" y="1733"/>
                </a:cubicBezTo>
                <a:close/>
                <a:moveTo>
                  <a:pt x="658" y="1748"/>
                </a:moveTo>
                <a:cubicBezTo>
                  <a:pt x="658" y="1747"/>
                  <a:pt x="658" y="1747"/>
                  <a:pt x="658" y="1747"/>
                </a:cubicBezTo>
                <a:cubicBezTo>
                  <a:pt x="658" y="1748"/>
                  <a:pt x="658" y="1747"/>
                  <a:pt x="658" y="1748"/>
                </a:cubicBezTo>
                <a:close/>
                <a:moveTo>
                  <a:pt x="659" y="1745"/>
                </a:moveTo>
                <a:cubicBezTo>
                  <a:pt x="659" y="1745"/>
                  <a:pt x="659" y="1745"/>
                  <a:pt x="659" y="1745"/>
                </a:cubicBezTo>
                <a:cubicBezTo>
                  <a:pt x="659" y="1745"/>
                  <a:pt x="659" y="1745"/>
                  <a:pt x="659" y="1745"/>
                </a:cubicBezTo>
                <a:cubicBezTo>
                  <a:pt x="658" y="1745"/>
                  <a:pt x="658" y="1745"/>
                  <a:pt x="658" y="1745"/>
                </a:cubicBezTo>
                <a:cubicBezTo>
                  <a:pt x="658" y="1744"/>
                  <a:pt x="658" y="1744"/>
                  <a:pt x="658" y="1744"/>
                </a:cubicBezTo>
                <a:cubicBezTo>
                  <a:pt x="659" y="1744"/>
                  <a:pt x="659" y="1744"/>
                  <a:pt x="659" y="1744"/>
                </a:cubicBezTo>
                <a:cubicBezTo>
                  <a:pt x="659" y="1744"/>
                  <a:pt x="659" y="1744"/>
                  <a:pt x="659" y="1744"/>
                </a:cubicBezTo>
                <a:cubicBezTo>
                  <a:pt x="659" y="1744"/>
                  <a:pt x="659" y="1744"/>
                  <a:pt x="659" y="1744"/>
                </a:cubicBezTo>
                <a:lnTo>
                  <a:pt x="659" y="1745"/>
                </a:lnTo>
                <a:close/>
                <a:moveTo>
                  <a:pt x="669" y="1722"/>
                </a:moveTo>
                <a:cubicBezTo>
                  <a:pt x="668" y="1722"/>
                  <a:pt x="668" y="1722"/>
                  <a:pt x="668" y="1722"/>
                </a:cubicBezTo>
                <a:cubicBezTo>
                  <a:pt x="668" y="1720"/>
                  <a:pt x="668" y="1720"/>
                  <a:pt x="668" y="1720"/>
                </a:cubicBezTo>
                <a:cubicBezTo>
                  <a:pt x="669" y="1720"/>
                  <a:pt x="669" y="1720"/>
                  <a:pt x="669" y="1720"/>
                </a:cubicBezTo>
                <a:cubicBezTo>
                  <a:pt x="669" y="1721"/>
                  <a:pt x="669" y="1721"/>
                  <a:pt x="669" y="1722"/>
                </a:cubicBezTo>
                <a:close/>
                <a:moveTo>
                  <a:pt x="682" y="1550"/>
                </a:moveTo>
                <a:cubicBezTo>
                  <a:pt x="683" y="1550"/>
                  <a:pt x="683" y="1550"/>
                  <a:pt x="683" y="1550"/>
                </a:cubicBezTo>
                <a:cubicBezTo>
                  <a:pt x="683" y="1550"/>
                  <a:pt x="683" y="1550"/>
                  <a:pt x="683" y="1550"/>
                </a:cubicBezTo>
                <a:cubicBezTo>
                  <a:pt x="683" y="1550"/>
                  <a:pt x="683" y="1550"/>
                  <a:pt x="683" y="1550"/>
                </a:cubicBezTo>
                <a:cubicBezTo>
                  <a:pt x="683" y="1550"/>
                  <a:pt x="683" y="1551"/>
                  <a:pt x="683" y="1552"/>
                </a:cubicBezTo>
                <a:cubicBezTo>
                  <a:pt x="683" y="1551"/>
                  <a:pt x="683" y="1552"/>
                  <a:pt x="683" y="1551"/>
                </a:cubicBezTo>
                <a:cubicBezTo>
                  <a:pt x="682" y="1551"/>
                  <a:pt x="682" y="1551"/>
                  <a:pt x="682" y="1551"/>
                </a:cubicBezTo>
                <a:lnTo>
                  <a:pt x="682" y="1550"/>
                </a:lnTo>
                <a:close/>
                <a:moveTo>
                  <a:pt x="680" y="1536"/>
                </a:moveTo>
                <a:cubicBezTo>
                  <a:pt x="681" y="1537"/>
                  <a:pt x="681" y="1539"/>
                  <a:pt x="681" y="1541"/>
                </a:cubicBezTo>
                <a:cubicBezTo>
                  <a:pt x="681" y="1541"/>
                  <a:pt x="681" y="1539"/>
                  <a:pt x="680" y="1538"/>
                </a:cubicBezTo>
                <a:lnTo>
                  <a:pt x="680" y="1536"/>
                </a:lnTo>
                <a:close/>
                <a:moveTo>
                  <a:pt x="680" y="1645"/>
                </a:moveTo>
                <a:cubicBezTo>
                  <a:pt x="680" y="1645"/>
                  <a:pt x="680" y="1645"/>
                  <a:pt x="680" y="1645"/>
                </a:cubicBezTo>
                <a:cubicBezTo>
                  <a:pt x="680" y="1645"/>
                  <a:pt x="680" y="1645"/>
                  <a:pt x="680" y="1645"/>
                </a:cubicBezTo>
                <a:cubicBezTo>
                  <a:pt x="679" y="1645"/>
                  <a:pt x="679" y="1645"/>
                  <a:pt x="679" y="1644"/>
                </a:cubicBezTo>
                <a:cubicBezTo>
                  <a:pt x="679" y="1644"/>
                  <a:pt x="681" y="1644"/>
                  <a:pt x="680" y="1645"/>
                </a:cubicBezTo>
                <a:close/>
                <a:moveTo>
                  <a:pt x="679" y="1530"/>
                </a:moveTo>
                <a:cubicBezTo>
                  <a:pt x="680" y="1530"/>
                  <a:pt x="680" y="1530"/>
                  <a:pt x="680" y="1530"/>
                </a:cubicBezTo>
                <a:cubicBezTo>
                  <a:pt x="680" y="1532"/>
                  <a:pt x="680" y="1532"/>
                  <a:pt x="680" y="1532"/>
                </a:cubicBezTo>
                <a:cubicBezTo>
                  <a:pt x="679" y="1532"/>
                  <a:pt x="679" y="1532"/>
                  <a:pt x="679" y="1532"/>
                </a:cubicBezTo>
                <a:lnTo>
                  <a:pt x="679" y="1530"/>
                </a:lnTo>
                <a:close/>
                <a:moveTo>
                  <a:pt x="677" y="1525"/>
                </a:moveTo>
                <a:cubicBezTo>
                  <a:pt x="677" y="1524"/>
                  <a:pt x="677" y="1524"/>
                  <a:pt x="677" y="1524"/>
                </a:cubicBezTo>
                <a:cubicBezTo>
                  <a:pt x="678" y="1525"/>
                  <a:pt x="678" y="1526"/>
                  <a:pt x="678" y="1527"/>
                </a:cubicBezTo>
                <a:cubicBezTo>
                  <a:pt x="678" y="1527"/>
                  <a:pt x="677" y="1526"/>
                  <a:pt x="677" y="1525"/>
                </a:cubicBezTo>
                <a:close/>
                <a:moveTo>
                  <a:pt x="669" y="1719"/>
                </a:moveTo>
                <a:cubicBezTo>
                  <a:pt x="669" y="1718"/>
                  <a:pt x="669" y="1713"/>
                  <a:pt x="670" y="1712"/>
                </a:cubicBezTo>
                <a:cubicBezTo>
                  <a:pt x="670" y="1711"/>
                  <a:pt x="670" y="1711"/>
                  <a:pt x="670" y="1711"/>
                </a:cubicBezTo>
                <a:cubicBezTo>
                  <a:pt x="671" y="1711"/>
                  <a:pt x="671" y="1711"/>
                  <a:pt x="671" y="1711"/>
                </a:cubicBezTo>
                <a:cubicBezTo>
                  <a:pt x="670" y="1714"/>
                  <a:pt x="670" y="1716"/>
                  <a:pt x="669" y="1719"/>
                </a:cubicBezTo>
                <a:close/>
                <a:moveTo>
                  <a:pt x="671" y="1711"/>
                </a:moveTo>
                <a:cubicBezTo>
                  <a:pt x="670" y="1710"/>
                  <a:pt x="670" y="1710"/>
                  <a:pt x="671" y="1709"/>
                </a:cubicBezTo>
                <a:cubicBezTo>
                  <a:pt x="671" y="1709"/>
                  <a:pt x="671" y="1709"/>
                  <a:pt x="671" y="1709"/>
                </a:cubicBezTo>
                <a:cubicBezTo>
                  <a:pt x="671" y="1709"/>
                  <a:pt x="671" y="1709"/>
                  <a:pt x="671" y="1710"/>
                </a:cubicBezTo>
                <a:cubicBezTo>
                  <a:pt x="671" y="1710"/>
                  <a:pt x="671" y="1710"/>
                  <a:pt x="671" y="1711"/>
                </a:cubicBezTo>
                <a:close/>
                <a:moveTo>
                  <a:pt x="671" y="1708"/>
                </a:moveTo>
                <a:cubicBezTo>
                  <a:pt x="671" y="1707"/>
                  <a:pt x="671" y="1707"/>
                  <a:pt x="671" y="1707"/>
                </a:cubicBezTo>
                <a:cubicBezTo>
                  <a:pt x="671" y="1708"/>
                  <a:pt x="671" y="1707"/>
                  <a:pt x="671" y="1708"/>
                </a:cubicBezTo>
                <a:close/>
                <a:moveTo>
                  <a:pt x="672" y="1705"/>
                </a:moveTo>
                <a:cubicBezTo>
                  <a:pt x="672" y="1705"/>
                  <a:pt x="671" y="1705"/>
                  <a:pt x="671" y="1705"/>
                </a:cubicBezTo>
                <a:cubicBezTo>
                  <a:pt x="671" y="1703"/>
                  <a:pt x="671" y="1703"/>
                  <a:pt x="672" y="1703"/>
                </a:cubicBezTo>
                <a:cubicBezTo>
                  <a:pt x="672" y="1702"/>
                  <a:pt x="672" y="1702"/>
                  <a:pt x="672" y="1702"/>
                </a:cubicBezTo>
                <a:cubicBezTo>
                  <a:pt x="672" y="1702"/>
                  <a:pt x="672" y="1702"/>
                  <a:pt x="672" y="1702"/>
                </a:cubicBezTo>
                <a:cubicBezTo>
                  <a:pt x="672" y="1703"/>
                  <a:pt x="672" y="1704"/>
                  <a:pt x="672" y="1705"/>
                </a:cubicBezTo>
                <a:close/>
                <a:moveTo>
                  <a:pt x="673" y="1701"/>
                </a:moveTo>
                <a:cubicBezTo>
                  <a:pt x="672" y="1700"/>
                  <a:pt x="672" y="1701"/>
                  <a:pt x="673" y="1700"/>
                </a:cubicBezTo>
                <a:cubicBezTo>
                  <a:pt x="673" y="1700"/>
                  <a:pt x="673" y="1700"/>
                  <a:pt x="673" y="1700"/>
                </a:cubicBezTo>
                <a:cubicBezTo>
                  <a:pt x="673" y="1700"/>
                  <a:pt x="673" y="1700"/>
                  <a:pt x="673" y="1700"/>
                </a:cubicBezTo>
                <a:cubicBezTo>
                  <a:pt x="673" y="1700"/>
                  <a:pt x="673" y="1701"/>
                  <a:pt x="673" y="1701"/>
                </a:cubicBezTo>
                <a:close/>
                <a:moveTo>
                  <a:pt x="679" y="1678"/>
                </a:moveTo>
                <a:cubicBezTo>
                  <a:pt x="678" y="1681"/>
                  <a:pt x="677" y="1685"/>
                  <a:pt x="676" y="1687"/>
                </a:cubicBezTo>
                <a:cubicBezTo>
                  <a:pt x="676" y="1690"/>
                  <a:pt x="676" y="1690"/>
                  <a:pt x="676" y="1690"/>
                </a:cubicBezTo>
                <a:cubicBezTo>
                  <a:pt x="675" y="1693"/>
                  <a:pt x="673" y="1696"/>
                  <a:pt x="673" y="1700"/>
                </a:cubicBezTo>
                <a:cubicBezTo>
                  <a:pt x="672" y="1698"/>
                  <a:pt x="673" y="1695"/>
                  <a:pt x="674" y="1693"/>
                </a:cubicBezTo>
                <a:cubicBezTo>
                  <a:pt x="675" y="1691"/>
                  <a:pt x="674" y="1690"/>
                  <a:pt x="674" y="1688"/>
                </a:cubicBezTo>
                <a:cubicBezTo>
                  <a:pt x="675" y="1685"/>
                  <a:pt x="677" y="1681"/>
                  <a:pt x="678" y="1678"/>
                </a:cubicBezTo>
                <a:cubicBezTo>
                  <a:pt x="678" y="1677"/>
                  <a:pt x="678" y="1676"/>
                  <a:pt x="678" y="1676"/>
                </a:cubicBezTo>
                <a:cubicBezTo>
                  <a:pt x="678" y="1675"/>
                  <a:pt x="679" y="1668"/>
                  <a:pt x="679" y="1667"/>
                </a:cubicBezTo>
                <a:cubicBezTo>
                  <a:pt x="679" y="1667"/>
                  <a:pt x="679" y="1667"/>
                  <a:pt x="679" y="1667"/>
                </a:cubicBezTo>
                <a:cubicBezTo>
                  <a:pt x="681" y="1670"/>
                  <a:pt x="679" y="1673"/>
                  <a:pt x="678" y="1676"/>
                </a:cubicBezTo>
                <a:cubicBezTo>
                  <a:pt x="678" y="1677"/>
                  <a:pt x="679" y="1677"/>
                  <a:pt x="679" y="1678"/>
                </a:cubicBezTo>
                <a:close/>
                <a:moveTo>
                  <a:pt x="679" y="1666"/>
                </a:moveTo>
                <a:cubicBezTo>
                  <a:pt x="678" y="1664"/>
                  <a:pt x="679" y="1659"/>
                  <a:pt x="680" y="1656"/>
                </a:cubicBezTo>
                <a:cubicBezTo>
                  <a:pt x="680" y="1656"/>
                  <a:pt x="680" y="1656"/>
                  <a:pt x="680" y="1656"/>
                </a:cubicBezTo>
                <a:cubicBezTo>
                  <a:pt x="680" y="1660"/>
                  <a:pt x="679" y="1662"/>
                  <a:pt x="679" y="1666"/>
                </a:cubicBezTo>
                <a:close/>
                <a:moveTo>
                  <a:pt x="684" y="1638"/>
                </a:moveTo>
                <a:cubicBezTo>
                  <a:pt x="684" y="1639"/>
                  <a:pt x="683" y="1640"/>
                  <a:pt x="682" y="1640"/>
                </a:cubicBezTo>
                <a:cubicBezTo>
                  <a:pt x="682" y="1641"/>
                  <a:pt x="683" y="1643"/>
                  <a:pt x="683" y="1644"/>
                </a:cubicBezTo>
                <a:cubicBezTo>
                  <a:pt x="683" y="1644"/>
                  <a:pt x="682" y="1645"/>
                  <a:pt x="682" y="1645"/>
                </a:cubicBezTo>
                <a:cubicBezTo>
                  <a:pt x="681" y="1647"/>
                  <a:pt x="681" y="1651"/>
                  <a:pt x="681" y="1654"/>
                </a:cubicBezTo>
                <a:cubicBezTo>
                  <a:pt x="679" y="1651"/>
                  <a:pt x="680" y="1647"/>
                  <a:pt x="681" y="1645"/>
                </a:cubicBezTo>
                <a:cubicBezTo>
                  <a:pt x="681" y="1644"/>
                  <a:pt x="681" y="1643"/>
                  <a:pt x="681" y="1642"/>
                </a:cubicBezTo>
                <a:cubicBezTo>
                  <a:pt x="681" y="1642"/>
                  <a:pt x="682" y="1642"/>
                  <a:pt x="682" y="1640"/>
                </a:cubicBezTo>
                <a:cubicBezTo>
                  <a:pt x="683" y="1638"/>
                  <a:pt x="682" y="1638"/>
                  <a:pt x="682" y="1638"/>
                </a:cubicBezTo>
                <a:cubicBezTo>
                  <a:pt x="682" y="1637"/>
                  <a:pt x="682" y="1637"/>
                  <a:pt x="683" y="1637"/>
                </a:cubicBezTo>
                <a:cubicBezTo>
                  <a:pt x="683" y="1634"/>
                  <a:pt x="684" y="1625"/>
                  <a:pt x="685" y="1624"/>
                </a:cubicBezTo>
                <a:cubicBezTo>
                  <a:pt x="685" y="1624"/>
                  <a:pt x="685" y="1624"/>
                  <a:pt x="685" y="1624"/>
                </a:cubicBezTo>
                <a:cubicBezTo>
                  <a:pt x="685" y="1624"/>
                  <a:pt x="685" y="1624"/>
                  <a:pt x="685" y="1624"/>
                </a:cubicBezTo>
                <a:cubicBezTo>
                  <a:pt x="686" y="1626"/>
                  <a:pt x="685" y="1636"/>
                  <a:pt x="684" y="1638"/>
                </a:cubicBezTo>
                <a:close/>
                <a:moveTo>
                  <a:pt x="686" y="1623"/>
                </a:moveTo>
                <a:cubicBezTo>
                  <a:pt x="685" y="1622"/>
                  <a:pt x="685" y="1618"/>
                  <a:pt x="686" y="1617"/>
                </a:cubicBezTo>
                <a:cubicBezTo>
                  <a:pt x="686" y="1617"/>
                  <a:pt x="686" y="1617"/>
                  <a:pt x="686" y="1617"/>
                </a:cubicBezTo>
                <a:cubicBezTo>
                  <a:pt x="686" y="1617"/>
                  <a:pt x="686" y="1617"/>
                  <a:pt x="686" y="1617"/>
                </a:cubicBezTo>
                <a:cubicBezTo>
                  <a:pt x="686" y="1620"/>
                  <a:pt x="686" y="1621"/>
                  <a:pt x="686" y="1623"/>
                </a:cubicBezTo>
                <a:close/>
                <a:moveTo>
                  <a:pt x="686" y="1616"/>
                </a:moveTo>
                <a:cubicBezTo>
                  <a:pt x="685" y="1615"/>
                  <a:pt x="685" y="1613"/>
                  <a:pt x="686" y="1612"/>
                </a:cubicBezTo>
                <a:cubicBezTo>
                  <a:pt x="686" y="1610"/>
                  <a:pt x="686" y="1609"/>
                  <a:pt x="686" y="1609"/>
                </a:cubicBezTo>
                <a:cubicBezTo>
                  <a:pt x="686" y="1609"/>
                  <a:pt x="686" y="1609"/>
                  <a:pt x="686" y="1609"/>
                </a:cubicBezTo>
                <a:cubicBezTo>
                  <a:pt x="686" y="1608"/>
                  <a:pt x="686" y="1608"/>
                  <a:pt x="686" y="1608"/>
                </a:cubicBezTo>
                <a:cubicBezTo>
                  <a:pt x="687" y="1608"/>
                  <a:pt x="687" y="1608"/>
                  <a:pt x="687" y="1608"/>
                </a:cubicBezTo>
                <a:cubicBezTo>
                  <a:pt x="687" y="1612"/>
                  <a:pt x="686" y="1613"/>
                  <a:pt x="686" y="1616"/>
                </a:cubicBezTo>
                <a:close/>
                <a:moveTo>
                  <a:pt x="686" y="1607"/>
                </a:moveTo>
                <a:cubicBezTo>
                  <a:pt x="686" y="1606"/>
                  <a:pt x="686" y="1606"/>
                  <a:pt x="686" y="1606"/>
                </a:cubicBezTo>
                <a:cubicBezTo>
                  <a:pt x="686" y="1606"/>
                  <a:pt x="686" y="1606"/>
                  <a:pt x="686" y="1606"/>
                </a:cubicBezTo>
                <a:cubicBezTo>
                  <a:pt x="686" y="1604"/>
                  <a:pt x="687" y="1598"/>
                  <a:pt x="686" y="1596"/>
                </a:cubicBezTo>
                <a:cubicBezTo>
                  <a:pt x="686" y="1596"/>
                  <a:pt x="686" y="1596"/>
                  <a:pt x="687" y="1595"/>
                </a:cubicBezTo>
                <a:cubicBezTo>
                  <a:pt x="687" y="1595"/>
                  <a:pt x="687" y="1595"/>
                  <a:pt x="687" y="1595"/>
                </a:cubicBezTo>
                <a:cubicBezTo>
                  <a:pt x="687" y="1595"/>
                  <a:pt x="687" y="1595"/>
                  <a:pt x="687" y="1595"/>
                </a:cubicBezTo>
                <a:cubicBezTo>
                  <a:pt x="687" y="1598"/>
                  <a:pt x="687" y="1602"/>
                  <a:pt x="687" y="1607"/>
                </a:cubicBezTo>
                <a:lnTo>
                  <a:pt x="686" y="1607"/>
                </a:lnTo>
                <a:close/>
                <a:moveTo>
                  <a:pt x="687" y="1593"/>
                </a:moveTo>
                <a:cubicBezTo>
                  <a:pt x="685" y="1591"/>
                  <a:pt x="688" y="1585"/>
                  <a:pt x="687" y="1581"/>
                </a:cubicBezTo>
                <a:cubicBezTo>
                  <a:pt x="687" y="1580"/>
                  <a:pt x="688" y="1578"/>
                  <a:pt x="687" y="1576"/>
                </a:cubicBezTo>
                <a:cubicBezTo>
                  <a:pt x="687" y="1575"/>
                  <a:pt x="685" y="1573"/>
                  <a:pt x="686" y="1572"/>
                </a:cubicBezTo>
                <a:cubicBezTo>
                  <a:pt x="686" y="1571"/>
                  <a:pt x="687" y="1568"/>
                  <a:pt x="687" y="1568"/>
                </a:cubicBezTo>
                <a:cubicBezTo>
                  <a:pt x="686" y="1564"/>
                  <a:pt x="684" y="1558"/>
                  <a:pt x="684" y="1554"/>
                </a:cubicBezTo>
                <a:cubicBezTo>
                  <a:pt x="684" y="1554"/>
                  <a:pt x="684" y="1554"/>
                  <a:pt x="684" y="1554"/>
                </a:cubicBezTo>
                <a:cubicBezTo>
                  <a:pt x="687" y="1563"/>
                  <a:pt x="691" y="1583"/>
                  <a:pt x="687" y="1593"/>
                </a:cubicBezTo>
                <a:close/>
                <a:moveTo>
                  <a:pt x="526" y="1974"/>
                </a:moveTo>
                <a:cubicBezTo>
                  <a:pt x="526" y="1974"/>
                  <a:pt x="526" y="1974"/>
                  <a:pt x="526" y="1974"/>
                </a:cubicBezTo>
                <a:cubicBezTo>
                  <a:pt x="526" y="1975"/>
                  <a:pt x="526" y="1975"/>
                  <a:pt x="526" y="1975"/>
                </a:cubicBezTo>
                <a:cubicBezTo>
                  <a:pt x="525" y="1975"/>
                  <a:pt x="525" y="1975"/>
                  <a:pt x="525" y="1975"/>
                </a:cubicBezTo>
                <a:cubicBezTo>
                  <a:pt x="525" y="1976"/>
                  <a:pt x="525" y="1975"/>
                  <a:pt x="526" y="1976"/>
                </a:cubicBezTo>
                <a:cubicBezTo>
                  <a:pt x="526" y="1975"/>
                  <a:pt x="526" y="1975"/>
                  <a:pt x="526" y="1975"/>
                </a:cubicBezTo>
                <a:lnTo>
                  <a:pt x="526" y="1974"/>
                </a:lnTo>
                <a:close/>
                <a:moveTo>
                  <a:pt x="606" y="1971"/>
                </a:moveTo>
                <a:cubicBezTo>
                  <a:pt x="606" y="1972"/>
                  <a:pt x="606" y="1972"/>
                  <a:pt x="606" y="1972"/>
                </a:cubicBezTo>
                <a:cubicBezTo>
                  <a:pt x="606" y="1972"/>
                  <a:pt x="606" y="1972"/>
                  <a:pt x="605" y="1972"/>
                </a:cubicBezTo>
                <a:cubicBezTo>
                  <a:pt x="605" y="1973"/>
                  <a:pt x="605" y="1973"/>
                  <a:pt x="605" y="1973"/>
                </a:cubicBezTo>
                <a:cubicBezTo>
                  <a:pt x="606" y="1973"/>
                  <a:pt x="606" y="1973"/>
                  <a:pt x="606" y="1973"/>
                </a:cubicBezTo>
                <a:cubicBezTo>
                  <a:pt x="607" y="1972"/>
                  <a:pt x="607" y="1972"/>
                  <a:pt x="606" y="1972"/>
                </a:cubicBezTo>
                <a:cubicBezTo>
                  <a:pt x="606" y="1971"/>
                  <a:pt x="606" y="1971"/>
                  <a:pt x="606" y="1971"/>
                </a:cubicBezTo>
                <a:close/>
                <a:moveTo>
                  <a:pt x="534" y="1968"/>
                </a:moveTo>
                <a:cubicBezTo>
                  <a:pt x="533" y="1968"/>
                  <a:pt x="534" y="1968"/>
                  <a:pt x="534" y="1968"/>
                </a:cubicBezTo>
                <a:cubicBezTo>
                  <a:pt x="535" y="1968"/>
                  <a:pt x="534" y="1968"/>
                  <a:pt x="534" y="1968"/>
                </a:cubicBezTo>
                <a:close/>
                <a:moveTo>
                  <a:pt x="539" y="1965"/>
                </a:moveTo>
                <a:cubicBezTo>
                  <a:pt x="539" y="1966"/>
                  <a:pt x="539" y="1966"/>
                  <a:pt x="540" y="1967"/>
                </a:cubicBezTo>
                <a:cubicBezTo>
                  <a:pt x="540" y="1966"/>
                  <a:pt x="540" y="1966"/>
                  <a:pt x="540" y="1965"/>
                </a:cubicBezTo>
                <a:lnTo>
                  <a:pt x="539" y="1965"/>
                </a:lnTo>
                <a:close/>
                <a:moveTo>
                  <a:pt x="584" y="1913"/>
                </a:moveTo>
                <a:cubicBezTo>
                  <a:pt x="583" y="1912"/>
                  <a:pt x="583" y="1911"/>
                  <a:pt x="583" y="1910"/>
                </a:cubicBezTo>
                <a:cubicBezTo>
                  <a:pt x="582" y="1910"/>
                  <a:pt x="582" y="1910"/>
                  <a:pt x="582" y="1910"/>
                </a:cubicBezTo>
                <a:cubicBezTo>
                  <a:pt x="581" y="1910"/>
                  <a:pt x="581" y="1910"/>
                  <a:pt x="581" y="1910"/>
                </a:cubicBezTo>
                <a:cubicBezTo>
                  <a:pt x="581" y="1911"/>
                  <a:pt x="581" y="1910"/>
                  <a:pt x="582" y="1911"/>
                </a:cubicBezTo>
                <a:cubicBezTo>
                  <a:pt x="581" y="1913"/>
                  <a:pt x="580" y="1914"/>
                  <a:pt x="578" y="1914"/>
                </a:cubicBezTo>
                <a:cubicBezTo>
                  <a:pt x="578" y="1916"/>
                  <a:pt x="578" y="1915"/>
                  <a:pt x="579" y="1915"/>
                </a:cubicBezTo>
                <a:cubicBezTo>
                  <a:pt x="578" y="1917"/>
                  <a:pt x="574" y="1923"/>
                  <a:pt x="573" y="1924"/>
                </a:cubicBezTo>
                <a:cubicBezTo>
                  <a:pt x="572" y="1925"/>
                  <a:pt x="570" y="1925"/>
                  <a:pt x="570" y="1926"/>
                </a:cubicBezTo>
                <a:cubicBezTo>
                  <a:pt x="569" y="1927"/>
                  <a:pt x="569" y="1928"/>
                  <a:pt x="569" y="1929"/>
                </a:cubicBezTo>
                <a:cubicBezTo>
                  <a:pt x="569" y="1929"/>
                  <a:pt x="567" y="1930"/>
                  <a:pt x="567" y="1930"/>
                </a:cubicBezTo>
                <a:cubicBezTo>
                  <a:pt x="567" y="1931"/>
                  <a:pt x="567" y="1931"/>
                  <a:pt x="567" y="1932"/>
                </a:cubicBezTo>
                <a:cubicBezTo>
                  <a:pt x="567" y="1933"/>
                  <a:pt x="565" y="1934"/>
                  <a:pt x="565" y="1935"/>
                </a:cubicBezTo>
                <a:cubicBezTo>
                  <a:pt x="563" y="1937"/>
                  <a:pt x="563" y="1938"/>
                  <a:pt x="561" y="1941"/>
                </a:cubicBezTo>
                <a:cubicBezTo>
                  <a:pt x="561" y="1942"/>
                  <a:pt x="559" y="1943"/>
                  <a:pt x="558" y="1944"/>
                </a:cubicBezTo>
                <a:cubicBezTo>
                  <a:pt x="558" y="1945"/>
                  <a:pt x="558" y="1945"/>
                  <a:pt x="558" y="1946"/>
                </a:cubicBezTo>
                <a:cubicBezTo>
                  <a:pt x="555" y="1947"/>
                  <a:pt x="553" y="1950"/>
                  <a:pt x="552" y="1952"/>
                </a:cubicBezTo>
                <a:cubicBezTo>
                  <a:pt x="550" y="1955"/>
                  <a:pt x="545" y="1961"/>
                  <a:pt x="541" y="1963"/>
                </a:cubicBezTo>
                <a:cubicBezTo>
                  <a:pt x="541" y="1963"/>
                  <a:pt x="541" y="1963"/>
                  <a:pt x="540" y="1964"/>
                </a:cubicBezTo>
                <a:cubicBezTo>
                  <a:pt x="541" y="1964"/>
                  <a:pt x="541" y="1964"/>
                  <a:pt x="541" y="1964"/>
                </a:cubicBezTo>
                <a:cubicBezTo>
                  <a:pt x="541" y="1964"/>
                  <a:pt x="541" y="1964"/>
                  <a:pt x="541" y="1964"/>
                </a:cubicBezTo>
                <a:cubicBezTo>
                  <a:pt x="545" y="1964"/>
                  <a:pt x="547" y="1960"/>
                  <a:pt x="549" y="1958"/>
                </a:cubicBezTo>
                <a:cubicBezTo>
                  <a:pt x="550" y="1956"/>
                  <a:pt x="553" y="1955"/>
                  <a:pt x="554" y="1953"/>
                </a:cubicBezTo>
                <a:cubicBezTo>
                  <a:pt x="554" y="1953"/>
                  <a:pt x="554" y="1952"/>
                  <a:pt x="554" y="1951"/>
                </a:cubicBezTo>
                <a:cubicBezTo>
                  <a:pt x="556" y="1950"/>
                  <a:pt x="557" y="1950"/>
                  <a:pt x="558" y="1949"/>
                </a:cubicBezTo>
                <a:cubicBezTo>
                  <a:pt x="559" y="1947"/>
                  <a:pt x="560" y="1944"/>
                  <a:pt x="561" y="1942"/>
                </a:cubicBezTo>
                <a:cubicBezTo>
                  <a:pt x="563" y="1940"/>
                  <a:pt x="567" y="1937"/>
                  <a:pt x="567" y="1934"/>
                </a:cubicBezTo>
                <a:cubicBezTo>
                  <a:pt x="569" y="1934"/>
                  <a:pt x="569" y="1934"/>
                  <a:pt x="569" y="1934"/>
                </a:cubicBezTo>
                <a:cubicBezTo>
                  <a:pt x="570" y="1931"/>
                  <a:pt x="570" y="1929"/>
                  <a:pt x="573" y="1928"/>
                </a:cubicBezTo>
                <a:cubicBezTo>
                  <a:pt x="573" y="1927"/>
                  <a:pt x="573" y="1927"/>
                  <a:pt x="572" y="1927"/>
                </a:cubicBezTo>
                <a:cubicBezTo>
                  <a:pt x="573" y="1926"/>
                  <a:pt x="575" y="1925"/>
                  <a:pt x="576" y="1924"/>
                </a:cubicBezTo>
                <a:cubicBezTo>
                  <a:pt x="578" y="1921"/>
                  <a:pt x="581" y="1915"/>
                  <a:pt x="584" y="1913"/>
                </a:cubicBezTo>
                <a:close/>
                <a:moveTo>
                  <a:pt x="281" y="1961"/>
                </a:moveTo>
                <a:cubicBezTo>
                  <a:pt x="281" y="1961"/>
                  <a:pt x="281" y="1961"/>
                  <a:pt x="281" y="1962"/>
                </a:cubicBezTo>
                <a:cubicBezTo>
                  <a:pt x="281" y="1961"/>
                  <a:pt x="281" y="1961"/>
                  <a:pt x="281" y="1961"/>
                </a:cubicBezTo>
                <a:close/>
                <a:moveTo>
                  <a:pt x="539" y="1955"/>
                </a:moveTo>
                <a:cubicBezTo>
                  <a:pt x="539" y="1954"/>
                  <a:pt x="539" y="1954"/>
                  <a:pt x="539" y="1954"/>
                </a:cubicBezTo>
                <a:cubicBezTo>
                  <a:pt x="538" y="1954"/>
                  <a:pt x="538" y="1954"/>
                  <a:pt x="538" y="1954"/>
                </a:cubicBezTo>
                <a:cubicBezTo>
                  <a:pt x="538" y="1955"/>
                  <a:pt x="538" y="1954"/>
                  <a:pt x="539" y="1955"/>
                </a:cubicBezTo>
                <a:close/>
                <a:moveTo>
                  <a:pt x="264" y="1953"/>
                </a:moveTo>
                <a:cubicBezTo>
                  <a:pt x="264" y="1953"/>
                  <a:pt x="264" y="1953"/>
                  <a:pt x="264" y="1953"/>
                </a:cubicBezTo>
                <a:cubicBezTo>
                  <a:pt x="264" y="1953"/>
                  <a:pt x="264" y="1953"/>
                  <a:pt x="264" y="1953"/>
                </a:cubicBezTo>
                <a:cubicBezTo>
                  <a:pt x="264" y="1953"/>
                  <a:pt x="264" y="1953"/>
                  <a:pt x="264" y="1953"/>
                </a:cubicBezTo>
                <a:close/>
                <a:moveTo>
                  <a:pt x="549" y="1952"/>
                </a:moveTo>
                <a:cubicBezTo>
                  <a:pt x="549" y="1953"/>
                  <a:pt x="549" y="1953"/>
                  <a:pt x="549" y="1953"/>
                </a:cubicBezTo>
                <a:cubicBezTo>
                  <a:pt x="549" y="1952"/>
                  <a:pt x="549" y="1952"/>
                  <a:pt x="549" y="1952"/>
                </a:cubicBezTo>
                <a:close/>
                <a:moveTo>
                  <a:pt x="260" y="1950"/>
                </a:moveTo>
                <a:cubicBezTo>
                  <a:pt x="260" y="1950"/>
                  <a:pt x="260" y="1950"/>
                  <a:pt x="260" y="1950"/>
                </a:cubicBezTo>
                <a:cubicBezTo>
                  <a:pt x="260" y="1950"/>
                  <a:pt x="260" y="1950"/>
                  <a:pt x="260" y="1950"/>
                </a:cubicBezTo>
                <a:cubicBezTo>
                  <a:pt x="262" y="1950"/>
                  <a:pt x="262" y="1950"/>
                  <a:pt x="262" y="1950"/>
                </a:cubicBezTo>
                <a:cubicBezTo>
                  <a:pt x="262" y="1949"/>
                  <a:pt x="262" y="1949"/>
                  <a:pt x="263" y="1949"/>
                </a:cubicBezTo>
                <a:cubicBezTo>
                  <a:pt x="263" y="1947"/>
                  <a:pt x="263" y="1947"/>
                  <a:pt x="263" y="1947"/>
                </a:cubicBezTo>
                <a:cubicBezTo>
                  <a:pt x="262" y="1947"/>
                  <a:pt x="260" y="1949"/>
                  <a:pt x="260" y="1950"/>
                </a:cubicBezTo>
                <a:close/>
                <a:moveTo>
                  <a:pt x="645" y="1950"/>
                </a:moveTo>
                <a:cubicBezTo>
                  <a:pt x="645" y="1950"/>
                  <a:pt x="645" y="1950"/>
                  <a:pt x="645" y="1950"/>
                </a:cubicBezTo>
                <a:cubicBezTo>
                  <a:pt x="646" y="1950"/>
                  <a:pt x="646" y="1950"/>
                  <a:pt x="646" y="1950"/>
                </a:cubicBezTo>
                <a:cubicBezTo>
                  <a:pt x="647" y="1949"/>
                  <a:pt x="647" y="1949"/>
                  <a:pt x="647" y="1949"/>
                </a:cubicBezTo>
                <a:cubicBezTo>
                  <a:pt x="646" y="1949"/>
                  <a:pt x="646" y="1949"/>
                  <a:pt x="645" y="1949"/>
                </a:cubicBezTo>
                <a:cubicBezTo>
                  <a:pt x="645" y="1949"/>
                  <a:pt x="645" y="1949"/>
                  <a:pt x="645" y="1950"/>
                </a:cubicBezTo>
                <a:close/>
                <a:moveTo>
                  <a:pt x="163" y="1944"/>
                </a:moveTo>
                <a:cubicBezTo>
                  <a:pt x="164" y="1944"/>
                  <a:pt x="164" y="1944"/>
                  <a:pt x="164" y="1944"/>
                </a:cubicBezTo>
                <a:cubicBezTo>
                  <a:pt x="164" y="1943"/>
                  <a:pt x="164" y="1943"/>
                  <a:pt x="164" y="1943"/>
                </a:cubicBezTo>
                <a:cubicBezTo>
                  <a:pt x="163" y="1943"/>
                  <a:pt x="163" y="1943"/>
                  <a:pt x="163" y="1943"/>
                </a:cubicBezTo>
                <a:lnTo>
                  <a:pt x="163" y="1944"/>
                </a:lnTo>
                <a:close/>
                <a:moveTo>
                  <a:pt x="566" y="1942"/>
                </a:moveTo>
                <a:cubicBezTo>
                  <a:pt x="567" y="1943"/>
                  <a:pt x="566" y="1943"/>
                  <a:pt x="567" y="1943"/>
                </a:cubicBezTo>
                <a:cubicBezTo>
                  <a:pt x="568" y="1941"/>
                  <a:pt x="570" y="1939"/>
                  <a:pt x="571" y="1938"/>
                </a:cubicBezTo>
                <a:cubicBezTo>
                  <a:pt x="571" y="1936"/>
                  <a:pt x="571" y="1936"/>
                  <a:pt x="571" y="1936"/>
                </a:cubicBezTo>
                <a:cubicBezTo>
                  <a:pt x="569" y="1937"/>
                  <a:pt x="568" y="1941"/>
                  <a:pt x="566" y="1942"/>
                </a:cubicBezTo>
                <a:close/>
                <a:moveTo>
                  <a:pt x="654" y="1938"/>
                </a:moveTo>
                <a:cubicBezTo>
                  <a:pt x="655" y="1938"/>
                  <a:pt x="655" y="1938"/>
                  <a:pt x="655" y="1938"/>
                </a:cubicBezTo>
                <a:cubicBezTo>
                  <a:pt x="655" y="1937"/>
                  <a:pt x="655" y="1937"/>
                  <a:pt x="655" y="1937"/>
                </a:cubicBezTo>
                <a:cubicBezTo>
                  <a:pt x="654" y="1937"/>
                  <a:pt x="654" y="1937"/>
                  <a:pt x="654" y="1937"/>
                </a:cubicBezTo>
                <a:lnTo>
                  <a:pt x="654" y="1938"/>
                </a:lnTo>
                <a:close/>
                <a:moveTo>
                  <a:pt x="581" y="1933"/>
                </a:moveTo>
                <a:cubicBezTo>
                  <a:pt x="579" y="1933"/>
                  <a:pt x="579" y="1934"/>
                  <a:pt x="578" y="1934"/>
                </a:cubicBezTo>
                <a:cubicBezTo>
                  <a:pt x="578" y="1936"/>
                  <a:pt x="578" y="1936"/>
                  <a:pt x="579" y="1937"/>
                </a:cubicBezTo>
                <a:cubicBezTo>
                  <a:pt x="580" y="1936"/>
                  <a:pt x="580" y="1937"/>
                  <a:pt x="582" y="1937"/>
                </a:cubicBezTo>
                <a:cubicBezTo>
                  <a:pt x="582" y="1936"/>
                  <a:pt x="581" y="1937"/>
                  <a:pt x="582" y="1936"/>
                </a:cubicBezTo>
                <a:cubicBezTo>
                  <a:pt x="582" y="1935"/>
                  <a:pt x="582" y="1934"/>
                  <a:pt x="582" y="1933"/>
                </a:cubicBezTo>
                <a:cubicBezTo>
                  <a:pt x="581" y="1933"/>
                  <a:pt x="581" y="1933"/>
                  <a:pt x="581" y="1933"/>
                </a:cubicBezTo>
                <a:close/>
                <a:moveTo>
                  <a:pt x="572" y="1935"/>
                </a:moveTo>
                <a:cubicBezTo>
                  <a:pt x="572" y="1936"/>
                  <a:pt x="572" y="1935"/>
                  <a:pt x="573" y="1936"/>
                </a:cubicBezTo>
                <a:cubicBezTo>
                  <a:pt x="574" y="1934"/>
                  <a:pt x="575" y="1933"/>
                  <a:pt x="576" y="1931"/>
                </a:cubicBezTo>
                <a:cubicBezTo>
                  <a:pt x="576" y="1930"/>
                  <a:pt x="576" y="1930"/>
                  <a:pt x="576" y="1930"/>
                </a:cubicBezTo>
                <a:cubicBezTo>
                  <a:pt x="575" y="1930"/>
                  <a:pt x="575" y="1930"/>
                  <a:pt x="575" y="1930"/>
                </a:cubicBezTo>
                <a:cubicBezTo>
                  <a:pt x="575" y="1932"/>
                  <a:pt x="574" y="1933"/>
                  <a:pt x="572" y="1935"/>
                </a:cubicBezTo>
                <a:close/>
                <a:moveTo>
                  <a:pt x="583" y="1930"/>
                </a:moveTo>
                <a:cubicBezTo>
                  <a:pt x="582" y="1930"/>
                  <a:pt x="582" y="1930"/>
                  <a:pt x="582" y="1930"/>
                </a:cubicBezTo>
                <a:cubicBezTo>
                  <a:pt x="582" y="1931"/>
                  <a:pt x="582" y="1932"/>
                  <a:pt x="582" y="1932"/>
                </a:cubicBezTo>
                <a:cubicBezTo>
                  <a:pt x="582" y="1933"/>
                  <a:pt x="582" y="1933"/>
                  <a:pt x="582" y="1933"/>
                </a:cubicBezTo>
                <a:cubicBezTo>
                  <a:pt x="583" y="1933"/>
                  <a:pt x="583" y="1933"/>
                  <a:pt x="583" y="1933"/>
                </a:cubicBezTo>
                <a:cubicBezTo>
                  <a:pt x="583" y="1929"/>
                  <a:pt x="583" y="1929"/>
                  <a:pt x="583" y="1929"/>
                </a:cubicBezTo>
                <a:cubicBezTo>
                  <a:pt x="583" y="1930"/>
                  <a:pt x="583" y="1929"/>
                  <a:pt x="583" y="1930"/>
                </a:cubicBezTo>
                <a:close/>
                <a:moveTo>
                  <a:pt x="593" y="1905"/>
                </a:moveTo>
                <a:cubicBezTo>
                  <a:pt x="592" y="1906"/>
                  <a:pt x="591" y="1907"/>
                  <a:pt x="591" y="1907"/>
                </a:cubicBezTo>
                <a:cubicBezTo>
                  <a:pt x="590" y="1908"/>
                  <a:pt x="591" y="1909"/>
                  <a:pt x="590" y="1910"/>
                </a:cubicBezTo>
                <a:cubicBezTo>
                  <a:pt x="590" y="1910"/>
                  <a:pt x="589" y="1910"/>
                  <a:pt x="589" y="1910"/>
                </a:cubicBezTo>
                <a:cubicBezTo>
                  <a:pt x="589" y="1911"/>
                  <a:pt x="588" y="1911"/>
                  <a:pt x="588" y="1912"/>
                </a:cubicBezTo>
                <a:cubicBezTo>
                  <a:pt x="588" y="1912"/>
                  <a:pt x="587" y="1913"/>
                  <a:pt x="587" y="1913"/>
                </a:cubicBezTo>
                <a:cubicBezTo>
                  <a:pt x="586" y="1914"/>
                  <a:pt x="585" y="1918"/>
                  <a:pt x="584" y="1919"/>
                </a:cubicBezTo>
                <a:cubicBezTo>
                  <a:pt x="583" y="1920"/>
                  <a:pt x="582" y="1921"/>
                  <a:pt x="581" y="1921"/>
                </a:cubicBezTo>
                <a:cubicBezTo>
                  <a:pt x="580" y="1922"/>
                  <a:pt x="577" y="1928"/>
                  <a:pt x="576" y="1930"/>
                </a:cubicBezTo>
                <a:cubicBezTo>
                  <a:pt x="579" y="1929"/>
                  <a:pt x="581" y="1923"/>
                  <a:pt x="583" y="1921"/>
                </a:cubicBezTo>
                <a:cubicBezTo>
                  <a:pt x="585" y="1919"/>
                  <a:pt x="588" y="1917"/>
                  <a:pt x="589" y="1914"/>
                </a:cubicBezTo>
                <a:cubicBezTo>
                  <a:pt x="590" y="1914"/>
                  <a:pt x="590" y="1913"/>
                  <a:pt x="590" y="1913"/>
                </a:cubicBezTo>
                <a:cubicBezTo>
                  <a:pt x="592" y="1911"/>
                  <a:pt x="594" y="1910"/>
                  <a:pt x="595" y="1909"/>
                </a:cubicBezTo>
                <a:cubicBezTo>
                  <a:pt x="595" y="1908"/>
                  <a:pt x="595" y="1908"/>
                  <a:pt x="594" y="1908"/>
                </a:cubicBezTo>
                <a:cubicBezTo>
                  <a:pt x="595" y="1905"/>
                  <a:pt x="597" y="1901"/>
                  <a:pt x="599" y="1899"/>
                </a:cubicBezTo>
                <a:cubicBezTo>
                  <a:pt x="599" y="1898"/>
                  <a:pt x="599" y="1897"/>
                  <a:pt x="599" y="1896"/>
                </a:cubicBezTo>
                <a:cubicBezTo>
                  <a:pt x="596" y="1897"/>
                  <a:pt x="594" y="1903"/>
                  <a:pt x="593" y="1905"/>
                </a:cubicBezTo>
                <a:close/>
                <a:moveTo>
                  <a:pt x="660" y="1928"/>
                </a:moveTo>
                <a:cubicBezTo>
                  <a:pt x="660" y="1928"/>
                  <a:pt x="660" y="1928"/>
                  <a:pt x="660" y="1928"/>
                </a:cubicBezTo>
                <a:cubicBezTo>
                  <a:pt x="660" y="1929"/>
                  <a:pt x="660" y="1929"/>
                  <a:pt x="660" y="1929"/>
                </a:cubicBezTo>
                <a:lnTo>
                  <a:pt x="660" y="1928"/>
                </a:lnTo>
                <a:close/>
                <a:moveTo>
                  <a:pt x="588" y="1924"/>
                </a:moveTo>
                <a:cubicBezTo>
                  <a:pt x="587" y="1925"/>
                  <a:pt x="587" y="1925"/>
                  <a:pt x="586" y="1926"/>
                </a:cubicBezTo>
                <a:cubicBezTo>
                  <a:pt x="586" y="1927"/>
                  <a:pt x="586" y="1928"/>
                  <a:pt x="587" y="1928"/>
                </a:cubicBezTo>
                <a:cubicBezTo>
                  <a:pt x="587" y="1928"/>
                  <a:pt x="587" y="1928"/>
                  <a:pt x="588" y="1928"/>
                </a:cubicBezTo>
                <a:cubicBezTo>
                  <a:pt x="589" y="1926"/>
                  <a:pt x="589" y="1925"/>
                  <a:pt x="591" y="1924"/>
                </a:cubicBezTo>
                <a:cubicBezTo>
                  <a:pt x="591" y="1924"/>
                  <a:pt x="591" y="1924"/>
                  <a:pt x="591" y="1924"/>
                </a:cubicBezTo>
                <a:cubicBezTo>
                  <a:pt x="589" y="1924"/>
                  <a:pt x="589" y="1924"/>
                  <a:pt x="588" y="1924"/>
                </a:cubicBezTo>
                <a:close/>
                <a:moveTo>
                  <a:pt x="669" y="1922"/>
                </a:moveTo>
                <a:cubicBezTo>
                  <a:pt x="669" y="1921"/>
                  <a:pt x="669" y="1921"/>
                  <a:pt x="669" y="1921"/>
                </a:cubicBezTo>
                <a:cubicBezTo>
                  <a:pt x="668" y="1921"/>
                  <a:pt x="668" y="1921"/>
                  <a:pt x="668" y="1921"/>
                </a:cubicBezTo>
                <a:cubicBezTo>
                  <a:pt x="669" y="1922"/>
                  <a:pt x="668" y="1922"/>
                  <a:pt x="669" y="1922"/>
                </a:cubicBezTo>
                <a:close/>
                <a:moveTo>
                  <a:pt x="40" y="1919"/>
                </a:moveTo>
                <a:cubicBezTo>
                  <a:pt x="40" y="1919"/>
                  <a:pt x="40" y="1919"/>
                  <a:pt x="40" y="1919"/>
                </a:cubicBezTo>
                <a:cubicBezTo>
                  <a:pt x="39" y="1919"/>
                  <a:pt x="39" y="1919"/>
                  <a:pt x="39" y="1919"/>
                </a:cubicBezTo>
                <a:cubicBezTo>
                  <a:pt x="40" y="1919"/>
                  <a:pt x="40" y="1919"/>
                  <a:pt x="40" y="1919"/>
                </a:cubicBezTo>
                <a:close/>
                <a:moveTo>
                  <a:pt x="576" y="1917"/>
                </a:moveTo>
                <a:cubicBezTo>
                  <a:pt x="575" y="1917"/>
                  <a:pt x="575" y="1917"/>
                  <a:pt x="575" y="1917"/>
                </a:cubicBezTo>
                <a:cubicBezTo>
                  <a:pt x="574" y="1917"/>
                  <a:pt x="574" y="1917"/>
                  <a:pt x="574" y="1917"/>
                </a:cubicBezTo>
                <a:cubicBezTo>
                  <a:pt x="575" y="1918"/>
                  <a:pt x="574" y="1917"/>
                  <a:pt x="575" y="1918"/>
                </a:cubicBezTo>
                <a:cubicBezTo>
                  <a:pt x="575" y="1918"/>
                  <a:pt x="575" y="1917"/>
                  <a:pt x="576" y="1917"/>
                </a:cubicBezTo>
                <a:close/>
                <a:moveTo>
                  <a:pt x="592" y="1917"/>
                </a:moveTo>
                <a:cubicBezTo>
                  <a:pt x="592" y="1917"/>
                  <a:pt x="592" y="1917"/>
                  <a:pt x="592" y="1917"/>
                </a:cubicBezTo>
                <a:cubicBezTo>
                  <a:pt x="593" y="1917"/>
                  <a:pt x="593" y="1917"/>
                  <a:pt x="593" y="1917"/>
                </a:cubicBezTo>
                <a:cubicBezTo>
                  <a:pt x="593" y="1916"/>
                  <a:pt x="594" y="1915"/>
                  <a:pt x="594" y="1914"/>
                </a:cubicBezTo>
                <a:cubicBezTo>
                  <a:pt x="592" y="1914"/>
                  <a:pt x="592" y="1914"/>
                  <a:pt x="592" y="1914"/>
                </a:cubicBezTo>
                <a:cubicBezTo>
                  <a:pt x="592" y="1916"/>
                  <a:pt x="593" y="1916"/>
                  <a:pt x="592" y="1917"/>
                </a:cubicBezTo>
                <a:close/>
                <a:moveTo>
                  <a:pt x="578" y="1913"/>
                </a:moveTo>
                <a:cubicBezTo>
                  <a:pt x="578" y="1913"/>
                  <a:pt x="578" y="1913"/>
                  <a:pt x="577" y="1913"/>
                </a:cubicBezTo>
                <a:cubicBezTo>
                  <a:pt x="576" y="1914"/>
                  <a:pt x="576" y="1916"/>
                  <a:pt x="576" y="1917"/>
                </a:cubicBezTo>
                <a:cubicBezTo>
                  <a:pt x="577" y="1916"/>
                  <a:pt x="577" y="1914"/>
                  <a:pt x="578" y="1913"/>
                </a:cubicBezTo>
                <a:close/>
                <a:moveTo>
                  <a:pt x="596" y="1913"/>
                </a:moveTo>
                <a:cubicBezTo>
                  <a:pt x="596" y="1911"/>
                  <a:pt x="596" y="1910"/>
                  <a:pt x="597" y="1910"/>
                </a:cubicBezTo>
                <a:cubicBezTo>
                  <a:pt x="597" y="1909"/>
                  <a:pt x="597" y="1909"/>
                  <a:pt x="597" y="1909"/>
                </a:cubicBezTo>
                <a:cubicBezTo>
                  <a:pt x="595" y="1909"/>
                  <a:pt x="595" y="1912"/>
                  <a:pt x="594" y="1914"/>
                </a:cubicBezTo>
                <a:cubicBezTo>
                  <a:pt x="595" y="1914"/>
                  <a:pt x="595" y="1915"/>
                  <a:pt x="597" y="1915"/>
                </a:cubicBezTo>
                <a:cubicBezTo>
                  <a:pt x="597" y="1916"/>
                  <a:pt x="597" y="1916"/>
                  <a:pt x="598" y="1916"/>
                </a:cubicBezTo>
                <a:cubicBezTo>
                  <a:pt x="598" y="1915"/>
                  <a:pt x="598" y="1914"/>
                  <a:pt x="598" y="1913"/>
                </a:cubicBezTo>
                <a:cubicBezTo>
                  <a:pt x="598" y="1913"/>
                  <a:pt x="597" y="1913"/>
                  <a:pt x="596" y="1913"/>
                </a:cubicBezTo>
                <a:cubicBezTo>
                  <a:pt x="596" y="1913"/>
                  <a:pt x="596" y="1913"/>
                  <a:pt x="596" y="1913"/>
                </a:cubicBezTo>
                <a:close/>
                <a:moveTo>
                  <a:pt x="74" y="1910"/>
                </a:moveTo>
                <a:cubicBezTo>
                  <a:pt x="75" y="1910"/>
                  <a:pt x="75" y="1910"/>
                  <a:pt x="75" y="1910"/>
                </a:cubicBezTo>
                <a:cubicBezTo>
                  <a:pt x="75" y="1909"/>
                  <a:pt x="75" y="1909"/>
                  <a:pt x="75" y="1909"/>
                </a:cubicBezTo>
                <a:cubicBezTo>
                  <a:pt x="74" y="1909"/>
                  <a:pt x="74" y="1909"/>
                  <a:pt x="74" y="1909"/>
                </a:cubicBezTo>
                <a:lnTo>
                  <a:pt x="74" y="1910"/>
                </a:lnTo>
                <a:close/>
                <a:moveTo>
                  <a:pt x="600" y="1905"/>
                </a:moveTo>
                <a:cubicBezTo>
                  <a:pt x="599" y="1906"/>
                  <a:pt x="599" y="1908"/>
                  <a:pt x="600" y="1909"/>
                </a:cubicBezTo>
                <a:cubicBezTo>
                  <a:pt x="600" y="1909"/>
                  <a:pt x="600" y="1909"/>
                  <a:pt x="600" y="1909"/>
                </a:cubicBezTo>
                <a:cubicBezTo>
                  <a:pt x="601" y="1909"/>
                  <a:pt x="601" y="1909"/>
                  <a:pt x="601" y="1908"/>
                </a:cubicBezTo>
                <a:cubicBezTo>
                  <a:pt x="601" y="1907"/>
                  <a:pt x="601" y="1906"/>
                  <a:pt x="601" y="1905"/>
                </a:cubicBezTo>
                <a:cubicBezTo>
                  <a:pt x="600" y="1905"/>
                  <a:pt x="600" y="1905"/>
                  <a:pt x="600" y="1905"/>
                </a:cubicBezTo>
                <a:close/>
                <a:moveTo>
                  <a:pt x="75" y="1909"/>
                </a:moveTo>
                <a:cubicBezTo>
                  <a:pt x="76" y="1909"/>
                  <a:pt x="76" y="1909"/>
                  <a:pt x="76" y="1909"/>
                </a:cubicBezTo>
                <a:cubicBezTo>
                  <a:pt x="76" y="1908"/>
                  <a:pt x="76" y="1908"/>
                  <a:pt x="77" y="1908"/>
                </a:cubicBezTo>
                <a:cubicBezTo>
                  <a:pt x="75" y="1908"/>
                  <a:pt x="75" y="1908"/>
                  <a:pt x="75" y="1908"/>
                </a:cubicBezTo>
                <a:lnTo>
                  <a:pt x="75" y="1909"/>
                </a:lnTo>
                <a:close/>
                <a:moveTo>
                  <a:pt x="606" y="1900"/>
                </a:moveTo>
                <a:cubicBezTo>
                  <a:pt x="605" y="1900"/>
                  <a:pt x="606" y="1900"/>
                  <a:pt x="605" y="1900"/>
                </a:cubicBezTo>
                <a:cubicBezTo>
                  <a:pt x="604" y="1900"/>
                  <a:pt x="604" y="1901"/>
                  <a:pt x="603" y="1901"/>
                </a:cubicBezTo>
                <a:cubicBezTo>
                  <a:pt x="602" y="1902"/>
                  <a:pt x="602" y="1903"/>
                  <a:pt x="602" y="1904"/>
                </a:cubicBezTo>
                <a:cubicBezTo>
                  <a:pt x="602" y="1905"/>
                  <a:pt x="602" y="1905"/>
                  <a:pt x="602" y="1905"/>
                </a:cubicBezTo>
                <a:cubicBezTo>
                  <a:pt x="603" y="1905"/>
                  <a:pt x="604" y="1905"/>
                  <a:pt x="604" y="1904"/>
                </a:cubicBezTo>
                <a:cubicBezTo>
                  <a:pt x="605" y="1902"/>
                  <a:pt x="602" y="1902"/>
                  <a:pt x="606" y="1900"/>
                </a:cubicBezTo>
                <a:cubicBezTo>
                  <a:pt x="606" y="1900"/>
                  <a:pt x="606" y="1900"/>
                  <a:pt x="606" y="1900"/>
                </a:cubicBezTo>
                <a:close/>
                <a:moveTo>
                  <a:pt x="676" y="1903"/>
                </a:moveTo>
                <a:cubicBezTo>
                  <a:pt x="676" y="1904"/>
                  <a:pt x="676" y="1904"/>
                  <a:pt x="676" y="1904"/>
                </a:cubicBezTo>
                <a:cubicBezTo>
                  <a:pt x="676" y="1904"/>
                  <a:pt x="676" y="1904"/>
                  <a:pt x="676" y="1904"/>
                </a:cubicBezTo>
                <a:cubicBezTo>
                  <a:pt x="677" y="1904"/>
                  <a:pt x="676" y="1904"/>
                  <a:pt x="677" y="1904"/>
                </a:cubicBezTo>
                <a:cubicBezTo>
                  <a:pt x="677" y="1903"/>
                  <a:pt x="677" y="1903"/>
                  <a:pt x="677" y="1903"/>
                </a:cubicBezTo>
                <a:cubicBezTo>
                  <a:pt x="677" y="1903"/>
                  <a:pt x="677" y="1903"/>
                  <a:pt x="677" y="1904"/>
                </a:cubicBezTo>
                <a:cubicBezTo>
                  <a:pt x="678" y="1903"/>
                  <a:pt x="678" y="1902"/>
                  <a:pt x="678" y="1901"/>
                </a:cubicBezTo>
                <a:cubicBezTo>
                  <a:pt x="678" y="1901"/>
                  <a:pt x="678" y="1901"/>
                  <a:pt x="678" y="1901"/>
                </a:cubicBezTo>
                <a:cubicBezTo>
                  <a:pt x="677" y="1901"/>
                  <a:pt x="676" y="1902"/>
                  <a:pt x="676" y="1903"/>
                </a:cubicBezTo>
                <a:close/>
                <a:moveTo>
                  <a:pt x="248" y="1899"/>
                </a:moveTo>
                <a:cubicBezTo>
                  <a:pt x="248" y="1899"/>
                  <a:pt x="248" y="1899"/>
                  <a:pt x="248" y="1899"/>
                </a:cubicBezTo>
                <a:cubicBezTo>
                  <a:pt x="248" y="1899"/>
                  <a:pt x="248" y="1899"/>
                  <a:pt x="248" y="1899"/>
                </a:cubicBezTo>
                <a:cubicBezTo>
                  <a:pt x="249" y="1899"/>
                  <a:pt x="249" y="1899"/>
                  <a:pt x="249" y="1899"/>
                </a:cubicBezTo>
                <a:cubicBezTo>
                  <a:pt x="249" y="1899"/>
                  <a:pt x="249" y="1899"/>
                  <a:pt x="248" y="1899"/>
                </a:cubicBezTo>
                <a:close/>
                <a:moveTo>
                  <a:pt x="605" y="1896"/>
                </a:moveTo>
                <a:cubicBezTo>
                  <a:pt x="604" y="1896"/>
                  <a:pt x="605" y="1896"/>
                  <a:pt x="604" y="1896"/>
                </a:cubicBezTo>
                <a:cubicBezTo>
                  <a:pt x="604" y="1898"/>
                  <a:pt x="605" y="1898"/>
                  <a:pt x="606" y="1898"/>
                </a:cubicBezTo>
                <a:cubicBezTo>
                  <a:pt x="606" y="1898"/>
                  <a:pt x="607" y="1898"/>
                  <a:pt x="607" y="1897"/>
                </a:cubicBezTo>
                <a:cubicBezTo>
                  <a:pt x="607" y="1897"/>
                  <a:pt x="606" y="1896"/>
                  <a:pt x="605" y="1896"/>
                </a:cubicBezTo>
                <a:close/>
                <a:moveTo>
                  <a:pt x="610" y="1889"/>
                </a:moveTo>
                <a:cubicBezTo>
                  <a:pt x="609" y="1889"/>
                  <a:pt x="610" y="1889"/>
                  <a:pt x="609" y="1889"/>
                </a:cubicBezTo>
                <a:cubicBezTo>
                  <a:pt x="609" y="1889"/>
                  <a:pt x="609" y="1889"/>
                  <a:pt x="609" y="1889"/>
                </a:cubicBezTo>
                <a:cubicBezTo>
                  <a:pt x="609" y="1889"/>
                  <a:pt x="609" y="1892"/>
                  <a:pt x="609" y="1893"/>
                </a:cubicBezTo>
                <a:cubicBezTo>
                  <a:pt x="610" y="1892"/>
                  <a:pt x="610" y="1892"/>
                  <a:pt x="611" y="1891"/>
                </a:cubicBezTo>
                <a:cubicBezTo>
                  <a:pt x="611" y="1890"/>
                  <a:pt x="611" y="1890"/>
                  <a:pt x="610" y="1889"/>
                </a:cubicBezTo>
                <a:close/>
                <a:moveTo>
                  <a:pt x="591" y="1889"/>
                </a:moveTo>
                <a:cubicBezTo>
                  <a:pt x="591" y="1888"/>
                  <a:pt x="591" y="1888"/>
                  <a:pt x="591" y="1888"/>
                </a:cubicBezTo>
                <a:cubicBezTo>
                  <a:pt x="590" y="1889"/>
                  <a:pt x="590" y="1889"/>
                  <a:pt x="591" y="1889"/>
                </a:cubicBezTo>
                <a:close/>
                <a:moveTo>
                  <a:pt x="583" y="1888"/>
                </a:moveTo>
                <a:cubicBezTo>
                  <a:pt x="584" y="1889"/>
                  <a:pt x="583" y="1888"/>
                  <a:pt x="584" y="1889"/>
                </a:cubicBezTo>
                <a:cubicBezTo>
                  <a:pt x="584" y="1888"/>
                  <a:pt x="584" y="1888"/>
                  <a:pt x="584" y="1888"/>
                </a:cubicBezTo>
                <a:lnTo>
                  <a:pt x="583" y="1888"/>
                </a:lnTo>
                <a:close/>
                <a:moveTo>
                  <a:pt x="582" y="1888"/>
                </a:moveTo>
                <a:cubicBezTo>
                  <a:pt x="582" y="1889"/>
                  <a:pt x="582" y="1889"/>
                  <a:pt x="582" y="1889"/>
                </a:cubicBezTo>
                <a:cubicBezTo>
                  <a:pt x="583" y="1889"/>
                  <a:pt x="583" y="1889"/>
                  <a:pt x="583" y="1889"/>
                </a:cubicBezTo>
                <a:cubicBezTo>
                  <a:pt x="582" y="1888"/>
                  <a:pt x="582" y="1889"/>
                  <a:pt x="582" y="1888"/>
                </a:cubicBezTo>
                <a:close/>
                <a:moveTo>
                  <a:pt x="621" y="1872"/>
                </a:moveTo>
                <a:cubicBezTo>
                  <a:pt x="621" y="1871"/>
                  <a:pt x="621" y="1871"/>
                  <a:pt x="621" y="1871"/>
                </a:cubicBezTo>
                <a:cubicBezTo>
                  <a:pt x="621" y="1871"/>
                  <a:pt x="621" y="1871"/>
                  <a:pt x="620" y="1871"/>
                </a:cubicBezTo>
                <a:cubicBezTo>
                  <a:pt x="619" y="1872"/>
                  <a:pt x="619" y="1873"/>
                  <a:pt x="619" y="1875"/>
                </a:cubicBezTo>
                <a:cubicBezTo>
                  <a:pt x="620" y="1875"/>
                  <a:pt x="620" y="1875"/>
                  <a:pt x="620" y="1875"/>
                </a:cubicBezTo>
                <a:cubicBezTo>
                  <a:pt x="620" y="1875"/>
                  <a:pt x="620" y="1875"/>
                  <a:pt x="620" y="1875"/>
                </a:cubicBezTo>
                <a:cubicBezTo>
                  <a:pt x="620" y="1878"/>
                  <a:pt x="616" y="1880"/>
                  <a:pt x="614" y="1882"/>
                </a:cubicBezTo>
                <a:cubicBezTo>
                  <a:pt x="614" y="1882"/>
                  <a:pt x="614" y="1882"/>
                  <a:pt x="614" y="1881"/>
                </a:cubicBezTo>
                <a:cubicBezTo>
                  <a:pt x="613" y="1881"/>
                  <a:pt x="613" y="1881"/>
                  <a:pt x="613" y="1881"/>
                </a:cubicBezTo>
                <a:cubicBezTo>
                  <a:pt x="613" y="1882"/>
                  <a:pt x="613" y="1881"/>
                  <a:pt x="613" y="1882"/>
                </a:cubicBezTo>
                <a:cubicBezTo>
                  <a:pt x="613" y="1883"/>
                  <a:pt x="613" y="1885"/>
                  <a:pt x="614" y="1886"/>
                </a:cubicBezTo>
                <a:cubicBezTo>
                  <a:pt x="616" y="1885"/>
                  <a:pt x="616" y="1883"/>
                  <a:pt x="617" y="1882"/>
                </a:cubicBezTo>
                <a:cubicBezTo>
                  <a:pt x="619" y="1880"/>
                  <a:pt x="620" y="1880"/>
                  <a:pt x="622" y="1879"/>
                </a:cubicBezTo>
                <a:cubicBezTo>
                  <a:pt x="622" y="1876"/>
                  <a:pt x="620" y="1874"/>
                  <a:pt x="621" y="1872"/>
                </a:cubicBezTo>
                <a:close/>
                <a:moveTo>
                  <a:pt x="686" y="1878"/>
                </a:moveTo>
                <a:cubicBezTo>
                  <a:pt x="686" y="1878"/>
                  <a:pt x="685" y="1877"/>
                  <a:pt x="685" y="1877"/>
                </a:cubicBezTo>
                <a:cubicBezTo>
                  <a:pt x="684" y="1877"/>
                  <a:pt x="683" y="1877"/>
                  <a:pt x="683" y="1878"/>
                </a:cubicBezTo>
                <a:cubicBezTo>
                  <a:pt x="681" y="1879"/>
                  <a:pt x="680" y="1882"/>
                  <a:pt x="680" y="1884"/>
                </a:cubicBezTo>
                <a:cubicBezTo>
                  <a:pt x="682" y="1884"/>
                  <a:pt x="683" y="1884"/>
                  <a:pt x="684" y="1883"/>
                </a:cubicBezTo>
                <a:cubicBezTo>
                  <a:pt x="684" y="1881"/>
                  <a:pt x="684" y="1881"/>
                  <a:pt x="684" y="1881"/>
                </a:cubicBezTo>
                <a:cubicBezTo>
                  <a:pt x="686" y="1881"/>
                  <a:pt x="686" y="1880"/>
                  <a:pt x="689" y="1880"/>
                </a:cubicBezTo>
                <a:cubicBezTo>
                  <a:pt x="689" y="1879"/>
                  <a:pt x="689" y="1880"/>
                  <a:pt x="689" y="1879"/>
                </a:cubicBezTo>
                <a:cubicBezTo>
                  <a:pt x="689" y="1879"/>
                  <a:pt x="689" y="1879"/>
                  <a:pt x="689" y="1878"/>
                </a:cubicBezTo>
                <a:cubicBezTo>
                  <a:pt x="688" y="1878"/>
                  <a:pt x="688" y="1879"/>
                  <a:pt x="686" y="1878"/>
                </a:cubicBezTo>
                <a:close/>
                <a:moveTo>
                  <a:pt x="613" y="1884"/>
                </a:moveTo>
                <a:cubicBezTo>
                  <a:pt x="613" y="1883"/>
                  <a:pt x="613" y="1883"/>
                  <a:pt x="613" y="1883"/>
                </a:cubicBezTo>
                <a:cubicBezTo>
                  <a:pt x="612" y="1883"/>
                  <a:pt x="612" y="1883"/>
                  <a:pt x="612" y="1883"/>
                </a:cubicBezTo>
                <a:cubicBezTo>
                  <a:pt x="612" y="1884"/>
                  <a:pt x="612" y="1883"/>
                  <a:pt x="613" y="1884"/>
                </a:cubicBezTo>
                <a:close/>
                <a:moveTo>
                  <a:pt x="598" y="1877"/>
                </a:moveTo>
                <a:cubicBezTo>
                  <a:pt x="598" y="1878"/>
                  <a:pt x="598" y="1878"/>
                  <a:pt x="598" y="1878"/>
                </a:cubicBezTo>
                <a:cubicBezTo>
                  <a:pt x="598" y="1877"/>
                  <a:pt x="598" y="1877"/>
                  <a:pt x="598" y="1877"/>
                </a:cubicBezTo>
                <a:close/>
                <a:moveTo>
                  <a:pt x="670" y="1878"/>
                </a:moveTo>
                <a:cubicBezTo>
                  <a:pt x="670" y="1877"/>
                  <a:pt x="670" y="1877"/>
                  <a:pt x="671" y="1877"/>
                </a:cubicBezTo>
                <a:cubicBezTo>
                  <a:pt x="669" y="1877"/>
                  <a:pt x="669" y="1877"/>
                  <a:pt x="669" y="1877"/>
                </a:cubicBezTo>
                <a:cubicBezTo>
                  <a:pt x="670" y="1877"/>
                  <a:pt x="670" y="1877"/>
                  <a:pt x="670" y="1878"/>
                </a:cubicBezTo>
                <a:close/>
                <a:moveTo>
                  <a:pt x="284" y="1878"/>
                </a:moveTo>
                <a:cubicBezTo>
                  <a:pt x="284" y="1877"/>
                  <a:pt x="284" y="1877"/>
                  <a:pt x="284" y="1876"/>
                </a:cubicBezTo>
                <a:cubicBezTo>
                  <a:pt x="283" y="1876"/>
                  <a:pt x="283" y="1876"/>
                  <a:pt x="283" y="1876"/>
                </a:cubicBezTo>
                <a:cubicBezTo>
                  <a:pt x="283" y="1877"/>
                  <a:pt x="283" y="1877"/>
                  <a:pt x="284" y="1878"/>
                </a:cubicBezTo>
                <a:close/>
                <a:moveTo>
                  <a:pt x="616" y="1874"/>
                </a:moveTo>
                <a:cubicBezTo>
                  <a:pt x="616" y="1874"/>
                  <a:pt x="616" y="1874"/>
                  <a:pt x="616" y="1874"/>
                </a:cubicBezTo>
                <a:cubicBezTo>
                  <a:pt x="616" y="1875"/>
                  <a:pt x="616" y="1874"/>
                  <a:pt x="616" y="1875"/>
                </a:cubicBezTo>
                <a:cubicBezTo>
                  <a:pt x="616" y="1876"/>
                  <a:pt x="616" y="1875"/>
                  <a:pt x="616" y="1875"/>
                </a:cubicBezTo>
                <a:lnTo>
                  <a:pt x="616" y="1874"/>
                </a:lnTo>
                <a:close/>
                <a:moveTo>
                  <a:pt x="617" y="1872"/>
                </a:moveTo>
                <a:cubicBezTo>
                  <a:pt x="617" y="1872"/>
                  <a:pt x="617" y="1872"/>
                  <a:pt x="618" y="1873"/>
                </a:cubicBezTo>
                <a:cubicBezTo>
                  <a:pt x="618" y="1872"/>
                  <a:pt x="618" y="1872"/>
                  <a:pt x="618" y="1872"/>
                </a:cubicBezTo>
                <a:lnTo>
                  <a:pt x="617" y="1872"/>
                </a:lnTo>
                <a:close/>
                <a:moveTo>
                  <a:pt x="605" y="1871"/>
                </a:moveTo>
                <a:cubicBezTo>
                  <a:pt x="605" y="1871"/>
                  <a:pt x="605" y="1871"/>
                  <a:pt x="605" y="1871"/>
                </a:cubicBezTo>
                <a:cubicBezTo>
                  <a:pt x="605" y="1872"/>
                  <a:pt x="604" y="1872"/>
                  <a:pt x="605" y="1872"/>
                </a:cubicBezTo>
                <a:lnTo>
                  <a:pt x="605" y="1871"/>
                </a:lnTo>
                <a:close/>
                <a:moveTo>
                  <a:pt x="625" y="1864"/>
                </a:moveTo>
                <a:cubicBezTo>
                  <a:pt x="624" y="1864"/>
                  <a:pt x="624" y="1864"/>
                  <a:pt x="624" y="1865"/>
                </a:cubicBezTo>
                <a:cubicBezTo>
                  <a:pt x="623" y="1865"/>
                  <a:pt x="623" y="1867"/>
                  <a:pt x="624" y="1868"/>
                </a:cubicBezTo>
                <a:cubicBezTo>
                  <a:pt x="623" y="1869"/>
                  <a:pt x="623" y="1869"/>
                  <a:pt x="622" y="1870"/>
                </a:cubicBezTo>
                <a:cubicBezTo>
                  <a:pt x="622" y="1870"/>
                  <a:pt x="622" y="1870"/>
                  <a:pt x="622" y="1871"/>
                </a:cubicBezTo>
                <a:cubicBezTo>
                  <a:pt x="622" y="1871"/>
                  <a:pt x="622" y="1871"/>
                  <a:pt x="623" y="1871"/>
                </a:cubicBezTo>
                <a:cubicBezTo>
                  <a:pt x="624" y="1870"/>
                  <a:pt x="625" y="1867"/>
                  <a:pt x="626" y="1865"/>
                </a:cubicBezTo>
                <a:cubicBezTo>
                  <a:pt x="626" y="1865"/>
                  <a:pt x="626" y="1865"/>
                  <a:pt x="626" y="1865"/>
                </a:cubicBezTo>
                <a:cubicBezTo>
                  <a:pt x="625" y="1864"/>
                  <a:pt x="625" y="1865"/>
                  <a:pt x="625" y="1864"/>
                </a:cubicBezTo>
                <a:close/>
                <a:moveTo>
                  <a:pt x="603" y="1867"/>
                </a:moveTo>
                <a:cubicBezTo>
                  <a:pt x="603" y="1868"/>
                  <a:pt x="602" y="1869"/>
                  <a:pt x="603" y="1870"/>
                </a:cubicBezTo>
                <a:cubicBezTo>
                  <a:pt x="603" y="1870"/>
                  <a:pt x="603" y="1869"/>
                  <a:pt x="604" y="1869"/>
                </a:cubicBezTo>
                <a:cubicBezTo>
                  <a:pt x="604" y="1868"/>
                  <a:pt x="604" y="1868"/>
                  <a:pt x="603" y="1867"/>
                </a:cubicBezTo>
                <a:cubicBezTo>
                  <a:pt x="603" y="1867"/>
                  <a:pt x="603" y="1867"/>
                  <a:pt x="603" y="1867"/>
                </a:cubicBezTo>
                <a:close/>
                <a:moveTo>
                  <a:pt x="619" y="1868"/>
                </a:moveTo>
                <a:cubicBezTo>
                  <a:pt x="619" y="1868"/>
                  <a:pt x="619" y="1868"/>
                  <a:pt x="619" y="1868"/>
                </a:cubicBezTo>
                <a:cubicBezTo>
                  <a:pt x="618" y="1869"/>
                  <a:pt x="619" y="1868"/>
                  <a:pt x="618" y="1869"/>
                </a:cubicBezTo>
                <a:cubicBezTo>
                  <a:pt x="619" y="1870"/>
                  <a:pt x="618" y="1869"/>
                  <a:pt x="619" y="1870"/>
                </a:cubicBezTo>
                <a:lnTo>
                  <a:pt x="619" y="1868"/>
                </a:lnTo>
                <a:close/>
                <a:moveTo>
                  <a:pt x="255" y="1865"/>
                </a:moveTo>
                <a:cubicBezTo>
                  <a:pt x="254" y="1865"/>
                  <a:pt x="254" y="1865"/>
                  <a:pt x="253" y="1865"/>
                </a:cubicBezTo>
                <a:cubicBezTo>
                  <a:pt x="253" y="1868"/>
                  <a:pt x="253" y="1868"/>
                  <a:pt x="253" y="1868"/>
                </a:cubicBezTo>
                <a:cubicBezTo>
                  <a:pt x="254" y="1868"/>
                  <a:pt x="254" y="1868"/>
                  <a:pt x="255" y="1868"/>
                </a:cubicBezTo>
                <a:cubicBezTo>
                  <a:pt x="255" y="1868"/>
                  <a:pt x="255" y="1868"/>
                  <a:pt x="255" y="1868"/>
                </a:cubicBezTo>
                <a:cubicBezTo>
                  <a:pt x="255" y="1866"/>
                  <a:pt x="254" y="1866"/>
                  <a:pt x="255" y="1865"/>
                </a:cubicBezTo>
                <a:close/>
                <a:moveTo>
                  <a:pt x="620" y="1868"/>
                </a:moveTo>
                <a:cubicBezTo>
                  <a:pt x="620" y="1867"/>
                  <a:pt x="621" y="1866"/>
                  <a:pt x="621" y="1865"/>
                </a:cubicBezTo>
                <a:cubicBezTo>
                  <a:pt x="621" y="1864"/>
                  <a:pt x="621" y="1864"/>
                  <a:pt x="621" y="1864"/>
                </a:cubicBezTo>
                <a:cubicBezTo>
                  <a:pt x="620" y="1864"/>
                  <a:pt x="620" y="1864"/>
                  <a:pt x="620" y="1864"/>
                </a:cubicBezTo>
                <a:cubicBezTo>
                  <a:pt x="620" y="1865"/>
                  <a:pt x="619" y="1866"/>
                  <a:pt x="620" y="1868"/>
                </a:cubicBezTo>
                <a:close/>
                <a:moveTo>
                  <a:pt x="256" y="1867"/>
                </a:moveTo>
                <a:cubicBezTo>
                  <a:pt x="256" y="1867"/>
                  <a:pt x="256" y="1867"/>
                  <a:pt x="256" y="1867"/>
                </a:cubicBezTo>
                <a:cubicBezTo>
                  <a:pt x="256" y="1867"/>
                  <a:pt x="256" y="1867"/>
                  <a:pt x="256" y="1867"/>
                </a:cubicBezTo>
                <a:cubicBezTo>
                  <a:pt x="256" y="1867"/>
                  <a:pt x="256" y="1866"/>
                  <a:pt x="256" y="1865"/>
                </a:cubicBezTo>
                <a:cubicBezTo>
                  <a:pt x="255" y="1865"/>
                  <a:pt x="255" y="1865"/>
                  <a:pt x="255" y="1865"/>
                </a:cubicBezTo>
                <a:cubicBezTo>
                  <a:pt x="255" y="1866"/>
                  <a:pt x="255" y="1866"/>
                  <a:pt x="256" y="1867"/>
                </a:cubicBezTo>
                <a:close/>
                <a:moveTo>
                  <a:pt x="622" y="1864"/>
                </a:moveTo>
                <a:cubicBezTo>
                  <a:pt x="622" y="1864"/>
                  <a:pt x="622" y="1863"/>
                  <a:pt x="621" y="1863"/>
                </a:cubicBezTo>
                <a:cubicBezTo>
                  <a:pt x="621" y="1864"/>
                  <a:pt x="621" y="1864"/>
                  <a:pt x="622" y="1864"/>
                </a:cubicBezTo>
                <a:close/>
                <a:moveTo>
                  <a:pt x="731" y="1863"/>
                </a:moveTo>
                <a:cubicBezTo>
                  <a:pt x="732" y="1863"/>
                  <a:pt x="732" y="1863"/>
                  <a:pt x="732" y="1863"/>
                </a:cubicBezTo>
                <a:cubicBezTo>
                  <a:pt x="732" y="1862"/>
                  <a:pt x="732" y="1862"/>
                  <a:pt x="732" y="1862"/>
                </a:cubicBezTo>
                <a:cubicBezTo>
                  <a:pt x="731" y="1862"/>
                  <a:pt x="731" y="1862"/>
                  <a:pt x="731" y="1862"/>
                </a:cubicBezTo>
                <a:lnTo>
                  <a:pt x="731" y="1863"/>
                </a:lnTo>
                <a:close/>
                <a:moveTo>
                  <a:pt x="55" y="1862"/>
                </a:moveTo>
                <a:cubicBezTo>
                  <a:pt x="55" y="1862"/>
                  <a:pt x="55" y="1862"/>
                  <a:pt x="55" y="1862"/>
                </a:cubicBezTo>
                <a:cubicBezTo>
                  <a:pt x="53" y="1862"/>
                  <a:pt x="53" y="1862"/>
                  <a:pt x="53" y="1862"/>
                </a:cubicBezTo>
                <a:cubicBezTo>
                  <a:pt x="53" y="1863"/>
                  <a:pt x="53" y="1863"/>
                  <a:pt x="54" y="1863"/>
                </a:cubicBezTo>
                <a:cubicBezTo>
                  <a:pt x="55" y="1862"/>
                  <a:pt x="54" y="1863"/>
                  <a:pt x="55" y="1862"/>
                </a:cubicBezTo>
                <a:close/>
                <a:moveTo>
                  <a:pt x="625" y="1856"/>
                </a:moveTo>
                <a:cubicBezTo>
                  <a:pt x="625" y="1855"/>
                  <a:pt x="625" y="1855"/>
                  <a:pt x="625" y="1855"/>
                </a:cubicBezTo>
                <a:cubicBezTo>
                  <a:pt x="623" y="1856"/>
                  <a:pt x="624" y="1859"/>
                  <a:pt x="622" y="1861"/>
                </a:cubicBezTo>
                <a:cubicBezTo>
                  <a:pt x="623" y="1863"/>
                  <a:pt x="622" y="1862"/>
                  <a:pt x="623" y="1862"/>
                </a:cubicBezTo>
                <a:cubicBezTo>
                  <a:pt x="624" y="1860"/>
                  <a:pt x="624" y="1858"/>
                  <a:pt x="625" y="1856"/>
                </a:cubicBezTo>
                <a:close/>
                <a:moveTo>
                  <a:pt x="631" y="1853"/>
                </a:moveTo>
                <a:cubicBezTo>
                  <a:pt x="627" y="1853"/>
                  <a:pt x="627" y="1853"/>
                  <a:pt x="627" y="1853"/>
                </a:cubicBezTo>
                <a:cubicBezTo>
                  <a:pt x="628" y="1850"/>
                  <a:pt x="629" y="1848"/>
                  <a:pt x="630" y="1846"/>
                </a:cubicBezTo>
                <a:cubicBezTo>
                  <a:pt x="630" y="1844"/>
                  <a:pt x="630" y="1844"/>
                  <a:pt x="630" y="1844"/>
                </a:cubicBezTo>
                <a:cubicBezTo>
                  <a:pt x="629" y="1844"/>
                  <a:pt x="629" y="1844"/>
                  <a:pt x="629" y="1844"/>
                </a:cubicBezTo>
                <a:cubicBezTo>
                  <a:pt x="629" y="1845"/>
                  <a:pt x="629" y="1845"/>
                  <a:pt x="629" y="1845"/>
                </a:cubicBezTo>
                <a:cubicBezTo>
                  <a:pt x="628" y="1846"/>
                  <a:pt x="626" y="1852"/>
                  <a:pt x="625" y="1854"/>
                </a:cubicBezTo>
                <a:cubicBezTo>
                  <a:pt x="625" y="1854"/>
                  <a:pt x="625" y="1854"/>
                  <a:pt x="625" y="1854"/>
                </a:cubicBezTo>
                <a:cubicBezTo>
                  <a:pt x="625" y="1855"/>
                  <a:pt x="625" y="1855"/>
                  <a:pt x="625" y="1855"/>
                </a:cubicBezTo>
                <a:cubicBezTo>
                  <a:pt x="627" y="1854"/>
                  <a:pt x="627" y="1854"/>
                  <a:pt x="627" y="1853"/>
                </a:cubicBezTo>
                <a:cubicBezTo>
                  <a:pt x="628" y="1854"/>
                  <a:pt x="629" y="1855"/>
                  <a:pt x="629" y="1856"/>
                </a:cubicBezTo>
                <a:cubicBezTo>
                  <a:pt x="631" y="1856"/>
                  <a:pt x="631" y="1854"/>
                  <a:pt x="632" y="1853"/>
                </a:cubicBezTo>
                <a:cubicBezTo>
                  <a:pt x="633" y="1853"/>
                  <a:pt x="633" y="1852"/>
                  <a:pt x="634" y="1852"/>
                </a:cubicBezTo>
                <a:cubicBezTo>
                  <a:pt x="634" y="1851"/>
                  <a:pt x="634" y="1851"/>
                  <a:pt x="633" y="1850"/>
                </a:cubicBezTo>
                <a:cubicBezTo>
                  <a:pt x="632" y="1850"/>
                  <a:pt x="631" y="1851"/>
                  <a:pt x="631" y="1853"/>
                </a:cubicBezTo>
                <a:close/>
                <a:moveTo>
                  <a:pt x="635" y="1847"/>
                </a:moveTo>
                <a:cubicBezTo>
                  <a:pt x="636" y="1847"/>
                  <a:pt x="636" y="1847"/>
                  <a:pt x="636" y="1847"/>
                </a:cubicBezTo>
                <a:cubicBezTo>
                  <a:pt x="636" y="1847"/>
                  <a:pt x="636" y="1847"/>
                  <a:pt x="636" y="1847"/>
                </a:cubicBezTo>
                <a:cubicBezTo>
                  <a:pt x="636" y="1847"/>
                  <a:pt x="636" y="1847"/>
                  <a:pt x="636" y="1846"/>
                </a:cubicBezTo>
                <a:cubicBezTo>
                  <a:pt x="635" y="1846"/>
                  <a:pt x="635" y="1846"/>
                  <a:pt x="635" y="1846"/>
                </a:cubicBezTo>
                <a:lnTo>
                  <a:pt x="635" y="1847"/>
                </a:lnTo>
                <a:close/>
                <a:moveTo>
                  <a:pt x="632" y="1840"/>
                </a:moveTo>
                <a:cubicBezTo>
                  <a:pt x="631" y="1840"/>
                  <a:pt x="631" y="1840"/>
                  <a:pt x="631" y="1840"/>
                </a:cubicBezTo>
                <a:cubicBezTo>
                  <a:pt x="630" y="1841"/>
                  <a:pt x="630" y="1843"/>
                  <a:pt x="630" y="1844"/>
                </a:cubicBezTo>
                <a:cubicBezTo>
                  <a:pt x="631" y="1844"/>
                  <a:pt x="631" y="1842"/>
                  <a:pt x="632" y="1841"/>
                </a:cubicBezTo>
                <a:lnTo>
                  <a:pt x="632" y="1840"/>
                </a:lnTo>
                <a:close/>
                <a:moveTo>
                  <a:pt x="272" y="1842"/>
                </a:moveTo>
                <a:cubicBezTo>
                  <a:pt x="272" y="1842"/>
                  <a:pt x="272" y="1842"/>
                  <a:pt x="272" y="1842"/>
                </a:cubicBezTo>
                <a:cubicBezTo>
                  <a:pt x="272" y="1842"/>
                  <a:pt x="272" y="1842"/>
                  <a:pt x="272" y="1842"/>
                </a:cubicBezTo>
                <a:cubicBezTo>
                  <a:pt x="272" y="1842"/>
                  <a:pt x="272" y="1842"/>
                  <a:pt x="272" y="1842"/>
                </a:cubicBezTo>
                <a:close/>
                <a:moveTo>
                  <a:pt x="272" y="1840"/>
                </a:moveTo>
                <a:cubicBezTo>
                  <a:pt x="273" y="1841"/>
                  <a:pt x="273" y="1841"/>
                  <a:pt x="273" y="1841"/>
                </a:cubicBezTo>
                <a:cubicBezTo>
                  <a:pt x="273" y="1840"/>
                  <a:pt x="273" y="1840"/>
                  <a:pt x="272" y="1840"/>
                </a:cubicBezTo>
                <a:close/>
                <a:moveTo>
                  <a:pt x="632" y="1838"/>
                </a:moveTo>
                <a:cubicBezTo>
                  <a:pt x="632" y="1839"/>
                  <a:pt x="632" y="1838"/>
                  <a:pt x="632" y="1839"/>
                </a:cubicBezTo>
                <a:cubicBezTo>
                  <a:pt x="633" y="1839"/>
                  <a:pt x="633" y="1838"/>
                  <a:pt x="633" y="1838"/>
                </a:cubicBezTo>
                <a:cubicBezTo>
                  <a:pt x="633" y="1837"/>
                  <a:pt x="633" y="1837"/>
                  <a:pt x="633" y="1836"/>
                </a:cubicBezTo>
                <a:cubicBezTo>
                  <a:pt x="633" y="1836"/>
                  <a:pt x="633" y="1836"/>
                  <a:pt x="633" y="1836"/>
                </a:cubicBezTo>
                <a:cubicBezTo>
                  <a:pt x="632" y="1836"/>
                  <a:pt x="632" y="1837"/>
                  <a:pt x="632" y="1838"/>
                </a:cubicBezTo>
                <a:close/>
                <a:moveTo>
                  <a:pt x="184" y="1835"/>
                </a:moveTo>
                <a:cubicBezTo>
                  <a:pt x="184" y="1835"/>
                  <a:pt x="185" y="1835"/>
                  <a:pt x="186" y="1835"/>
                </a:cubicBezTo>
                <a:cubicBezTo>
                  <a:pt x="186" y="1833"/>
                  <a:pt x="186" y="1833"/>
                  <a:pt x="185" y="1832"/>
                </a:cubicBezTo>
                <a:cubicBezTo>
                  <a:pt x="185" y="1831"/>
                  <a:pt x="185" y="1831"/>
                  <a:pt x="185" y="1831"/>
                </a:cubicBezTo>
                <a:cubicBezTo>
                  <a:pt x="184" y="1832"/>
                  <a:pt x="183" y="1834"/>
                  <a:pt x="184" y="1835"/>
                </a:cubicBezTo>
                <a:close/>
                <a:moveTo>
                  <a:pt x="634" y="1835"/>
                </a:moveTo>
                <a:cubicBezTo>
                  <a:pt x="635" y="1832"/>
                  <a:pt x="637" y="1828"/>
                  <a:pt x="638" y="1826"/>
                </a:cubicBezTo>
                <a:cubicBezTo>
                  <a:pt x="638" y="1825"/>
                  <a:pt x="638" y="1825"/>
                  <a:pt x="638" y="1825"/>
                </a:cubicBezTo>
                <a:cubicBezTo>
                  <a:pt x="637" y="1825"/>
                  <a:pt x="637" y="1825"/>
                  <a:pt x="637" y="1825"/>
                </a:cubicBezTo>
                <a:cubicBezTo>
                  <a:pt x="637" y="1827"/>
                  <a:pt x="633" y="1833"/>
                  <a:pt x="634" y="1835"/>
                </a:cubicBezTo>
                <a:close/>
                <a:moveTo>
                  <a:pt x="282" y="1825"/>
                </a:moveTo>
                <a:cubicBezTo>
                  <a:pt x="282" y="1824"/>
                  <a:pt x="282" y="1824"/>
                  <a:pt x="282" y="1824"/>
                </a:cubicBezTo>
                <a:cubicBezTo>
                  <a:pt x="281" y="1824"/>
                  <a:pt x="281" y="1824"/>
                  <a:pt x="281" y="1824"/>
                </a:cubicBezTo>
                <a:cubicBezTo>
                  <a:pt x="282" y="1825"/>
                  <a:pt x="281" y="1825"/>
                  <a:pt x="282" y="1825"/>
                </a:cubicBezTo>
                <a:close/>
                <a:moveTo>
                  <a:pt x="639" y="1821"/>
                </a:moveTo>
                <a:cubicBezTo>
                  <a:pt x="639" y="1821"/>
                  <a:pt x="639" y="1821"/>
                  <a:pt x="639" y="1821"/>
                </a:cubicBezTo>
                <a:cubicBezTo>
                  <a:pt x="639" y="1822"/>
                  <a:pt x="638" y="1822"/>
                  <a:pt x="638" y="1823"/>
                </a:cubicBezTo>
                <a:cubicBezTo>
                  <a:pt x="639" y="1824"/>
                  <a:pt x="638" y="1823"/>
                  <a:pt x="639" y="1824"/>
                </a:cubicBezTo>
                <a:cubicBezTo>
                  <a:pt x="639" y="1823"/>
                  <a:pt x="639" y="1823"/>
                  <a:pt x="640" y="1823"/>
                </a:cubicBezTo>
                <a:cubicBezTo>
                  <a:pt x="639" y="1822"/>
                  <a:pt x="639" y="1822"/>
                  <a:pt x="639" y="1822"/>
                </a:cubicBezTo>
                <a:lnTo>
                  <a:pt x="639" y="1821"/>
                </a:lnTo>
                <a:close/>
                <a:moveTo>
                  <a:pt x="645" y="1822"/>
                </a:moveTo>
                <a:cubicBezTo>
                  <a:pt x="645" y="1823"/>
                  <a:pt x="645" y="1823"/>
                  <a:pt x="645" y="1823"/>
                </a:cubicBezTo>
                <a:cubicBezTo>
                  <a:pt x="646" y="1823"/>
                  <a:pt x="646" y="1823"/>
                  <a:pt x="646" y="1823"/>
                </a:cubicBezTo>
                <a:cubicBezTo>
                  <a:pt x="646" y="1822"/>
                  <a:pt x="646" y="1822"/>
                  <a:pt x="646" y="1822"/>
                </a:cubicBezTo>
                <a:cubicBezTo>
                  <a:pt x="646" y="1822"/>
                  <a:pt x="646" y="1822"/>
                  <a:pt x="646" y="1822"/>
                </a:cubicBezTo>
                <a:lnTo>
                  <a:pt x="645" y="1822"/>
                </a:lnTo>
                <a:close/>
                <a:moveTo>
                  <a:pt x="282" y="1822"/>
                </a:moveTo>
                <a:cubicBezTo>
                  <a:pt x="282" y="1823"/>
                  <a:pt x="282" y="1823"/>
                  <a:pt x="283" y="1823"/>
                </a:cubicBezTo>
                <a:cubicBezTo>
                  <a:pt x="282" y="1823"/>
                  <a:pt x="283" y="1823"/>
                  <a:pt x="282" y="1822"/>
                </a:cubicBezTo>
                <a:close/>
                <a:moveTo>
                  <a:pt x="191" y="1818"/>
                </a:moveTo>
                <a:cubicBezTo>
                  <a:pt x="191" y="1819"/>
                  <a:pt x="191" y="1820"/>
                  <a:pt x="191" y="1820"/>
                </a:cubicBezTo>
                <a:cubicBezTo>
                  <a:pt x="191" y="1820"/>
                  <a:pt x="191" y="1821"/>
                  <a:pt x="192" y="1821"/>
                </a:cubicBezTo>
                <a:cubicBezTo>
                  <a:pt x="192" y="1821"/>
                  <a:pt x="193" y="1821"/>
                  <a:pt x="193" y="1821"/>
                </a:cubicBezTo>
                <a:cubicBezTo>
                  <a:pt x="194" y="1819"/>
                  <a:pt x="194" y="1818"/>
                  <a:pt x="194" y="1817"/>
                </a:cubicBezTo>
                <a:cubicBezTo>
                  <a:pt x="193" y="1817"/>
                  <a:pt x="193" y="1817"/>
                  <a:pt x="192" y="1817"/>
                </a:cubicBezTo>
                <a:cubicBezTo>
                  <a:pt x="191" y="1817"/>
                  <a:pt x="191" y="1818"/>
                  <a:pt x="191" y="1818"/>
                </a:cubicBezTo>
                <a:close/>
                <a:moveTo>
                  <a:pt x="646" y="1820"/>
                </a:moveTo>
                <a:cubicBezTo>
                  <a:pt x="646" y="1821"/>
                  <a:pt x="646" y="1821"/>
                  <a:pt x="646" y="1821"/>
                </a:cubicBezTo>
                <a:cubicBezTo>
                  <a:pt x="647" y="1820"/>
                  <a:pt x="647" y="1820"/>
                  <a:pt x="649" y="1821"/>
                </a:cubicBezTo>
                <a:cubicBezTo>
                  <a:pt x="648" y="1819"/>
                  <a:pt x="648" y="1820"/>
                  <a:pt x="648" y="1818"/>
                </a:cubicBezTo>
                <a:cubicBezTo>
                  <a:pt x="646" y="1819"/>
                  <a:pt x="647" y="1819"/>
                  <a:pt x="646" y="1820"/>
                </a:cubicBezTo>
                <a:close/>
                <a:moveTo>
                  <a:pt x="640" y="1821"/>
                </a:moveTo>
                <a:cubicBezTo>
                  <a:pt x="641" y="1819"/>
                  <a:pt x="641" y="1816"/>
                  <a:pt x="642" y="1814"/>
                </a:cubicBezTo>
                <a:cubicBezTo>
                  <a:pt x="642" y="1811"/>
                  <a:pt x="642" y="1811"/>
                  <a:pt x="642" y="1811"/>
                </a:cubicBezTo>
                <a:cubicBezTo>
                  <a:pt x="642" y="1811"/>
                  <a:pt x="639" y="1819"/>
                  <a:pt x="640" y="1821"/>
                </a:cubicBezTo>
                <a:close/>
                <a:moveTo>
                  <a:pt x="189" y="1818"/>
                </a:moveTo>
                <a:cubicBezTo>
                  <a:pt x="190" y="1818"/>
                  <a:pt x="190" y="1818"/>
                  <a:pt x="191" y="1818"/>
                </a:cubicBezTo>
                <a:cubicBezTo>
                  <a:pt x="191" y="1817"/>
                  <a:pt x="191" y="1817"/>
                  <a:pt x="191" y="1817"/>
                </a:cubicBezTo>
                <a:cubicBezTo>
                  <a:pt x="189" y="1817"/>
                  <a:pt x="189" y="1817"/>
                  <a:pt x="189" y="1817"/>
                </a:cubicBezTo>
                <a:cubicBezTo>
                  <a:pt x="189" y="1817"/>
                  <a:pt x="189" y="1817"/>
                  <a:pt x="189" y="1818"/>
                </a:cubicBezTo>
                <a:close/>
                <a:moveTo>
                  <a:pt x="647" y="1811"/>
                </a:moveTo>
                <a:cubicBezTo>
                  <a:pt x="647" y="1811"/>
                  <a:pt x="647" y="1811"/>
                  <a:pt x="647" y="1811"/>
                </a:cubicBezTo>
                <a:cubicBezTo>
                  <a:pt x="646" y="1811"/>
                  <a:pt x="646" y="1812"/>
                  <a:pt x="646" y="1812"/>
                </a:cubicBezTo>
                <a:cubicBezTo>
                  <a:pt x="646" y="1813"/>
                  <a:pt x="646" y="1814"/>
                  <a:pt x="646" y="1815"/>
                </a:cubicBezTo>
                <a:cubicBezTo>
                  <a:pt x="646" y="1816"/>
                  <a:pt x="646" y="1816"/>
                  <a:pt x="646" y="1816"/>
                </a:cubicBezTo>
                <a:cubicBezTo>
                  <a:pt x="647" y="1815"/>
                  <a:pt x="648" y="1815"/>
                  <a:pt x="648" y="1814"/>
                </a:cubicBezTo>
                <a:cubicBezTo>
                  <a:pt x="648" y="1815"/>
                  <a:pt x="648" y="1815"/>
                  <a:pt x="648" y="1816"/>
                </a:cubicBezTo>
                <a:cubicBezTo>
                  <a:pt x="649" y="1816"/>
                  <a:pt x="649" y="1817"/>
                  <a:pt x="649" y="1817"/>
                </a:cubicBezTo>
                <a:cubicBezTo>
                  <a:pt x="650" y="1816"/>
                  <a:pt x="650" y="1816"/>
                  <a:pt x="651" y="1816"/>
                </a:cubicBezTo>
                <a:cubicBezTo>
                  <a:pt x="651" y="1815"/>
                  <a:pt x="651" y="1815"/>
                  <a:pt x="651" y="1815"/>
                </a:cubicBezTo>
                <a:cubicBezTo>
                  <a:pt x="650" y="1812"/>
                  <a:pt x="649" y="1813"/>
                  <a:pt x="647" y="1811"/>
                </a:cubicBezTo>
                <a:close/>
                <a:moveTo>
                  <a:pt x="643" y="1810"/>
                </a:moveTo>
                <a:cubicBezTo>
                  <a:pt x="643" y="1809"/>
                  <a:pt x="643" y="1809"/>
                  <a:pt x="643" y="1808"/>
                </a:cubicBezTo>
                <a:cubicBezTo>
                  <a:pt x="643" y="1808"/>
                  <a:pt x="643" y="1808"/>
                  <a:pt x="642" y="1809"/>
                </a:cubicBezTo>
                <a:cubicBezTo>
                  <a:pt x="642" y="1810"/>
                  <a:pt x="642" y="1810"/>
                  <a:pt x="643" y="1810"/>
                </a:cubicBezTo>
                <a:close/>
                <a:moveTo>
                  <a:pt x="194" y="1808"/>
                </a:moveTo>
                <a:cubicBezTo>
                  <a:pt x="194" y="1808"/>
                  <a:pt x="194" y="1808"/>
                  <a:pt x="194" y="1808"/>
                </a:cubicBezTo>
                <a:cubicBezTo>
                  <a:pt x="193" y="1809"/>
                  <a:pt x="193" y="1809"/>
                  <a:pt x="193" y="1810"/>
                </a:cubicBezTo>
                <a:cubicBezTo>
                  <a:pt x="193" y="1810"/>
                  <a:pt x="194" y="1810"/>
                  <a:pt x="194" y="1810"/>
                </a:cubicBezTo>
                <a:cubicBezTo>
                  <a:pt x="194" y="1810"/>
                  <a:pt x="194" y="1809"/>
                  <a:pt x="194" y="1808"/>
                </a:cubicBezTo>
                <a:close/>
                <a:moveTo>
                  <a:pt x="658" y="1805"/>
                </a:moveTo>
                <a:cubicBezTo>
                  <a:pt x="658" y="1805"/>
                  <a:pt x="658" y="1805"/>
                  <a:pt x="658" y="1805"/>
                </a:cubicBezTo>
                <a:cubicBezTo>
                  <a:pt x="657" y="1805"/>
                  <a:pt x="658" y="1806"/>
                  <a:pt x="657" y="1807"/>
                </a:cubicBezTo>
                <a:cubicBezTo>
                  <a:pt x="657" y="1809"/>
                  <a:pt x="658" y="1809"/>
                  <a:pt x="659" y="1809"/>
                </a:cubicBezTo>
                <a:cubicBezTo>
                  <a:pt x="659" y="1809"/>
                  <a:pt x="660" y="1809"/>
                  <a:pt x="660" y="1808"/>
                </a:cubicBezTo>
                <a:cubicBezTo>
                  <a:pt x="660" y="1807"/>
                  <a:pt x="659" y="1806"/>
                  <a:pt x="658" y="1805"/>
                </a:cubicBezTo>
                <a:close/>
                <a:moveTo>
                  <a:pt x="719" y="1806"/>
                </a:moveTo>
                <a:cubicBezTo>
                  <a:pt x="719" y="1806"/>
                  <a:pt x="719" y="1806"/>
                  <a:pt x="719" y="1806"/>
                </a:cubicBezTo>
                <a:cubicBezTo>
                  <a:pt x="720" y="1806"/>
                  <a:pt x="720" y="1806"/>
                  <a:pt x="720" y="1806"/>
                </a:cubicBezTo>
                <a:cubicBezTo>
                  <a:pt x="720" y="1805"/>
                  <a:pt x="720" y="1805"/>
                  <a:pt x="720" y="1805"/>
                </a:cubicBezTo>
                <a:cubicBezTo>
                  <a:pt x="720" y="1805"/>
                  <a:pt x="720" y="1805"/>
                  <a:pt x="720" y="1806"/>
                </a:cubicBezTo>
                <a:lnTo>
                  <a:pt x="719" y="1806"/>
                </a:lnTo>
                <a:close/>
                <a:moveTo>
                  <a:pt x="650" y="1791"/>
                </a:moveTo>
                <a:cubicBezTo>
                  <a:pt x="649" y="1791"/>
                  <a:pt x="649" y="1791"/>
                  <a:pt x="649" y="1791"/>
                </a:cubicBezTo>
                <a:cubicBezTo>
                  <a:pt x="648" y="1796"/>
                  <a:pt x="644" y="1801"/>
                  <a:pt x="644" y="1805"/>
                </a:cubicBezTo>
                <a:cubicBezTo>
                  <a:pt x="646" y="1804"/>
                  <a:pt x="648" y="1796"/>
                  <a:pt x="650" y="1793"/>
                </a:cubicBezTo>
                <a:lnTo>
                  <a:pt x="650" y="1791"/>
                </a:lnTo>
                <a:close/>
                <a:moveTo>
                  <a:pt x="659" y="1794"/>
                </a:moveTo>
                <a:cubicBezTo>
                  <a:pt x="659" y="1794"/>
                  <a:pt x="659" y="1794"/>
                  <a:pt x="659" y="1795"/>
                </a:cubicBezTo>
                <a:cubicBezTo>
                  <a:pt x="660" y="1795"/>
                  <a:pt x="660" y="1795"/>
                  <a:pt x="660" y="1795"/>
                </a:cubicBezTo>
                <a:cubicBezTo>
                  <a:pt x="660" y="1794"/>
                  <a:pt x="660" y="1794"/>
                  <a:pt x="659" y="1794"/>
                </a:cubicBezTo>
                <a:cubicBezTo>
                  <a:pt x="659" y="1794"/>
                  <a:pt x="659" y="1794"/>
                  <a:pt x="659" y="1794"/>
                </a:cubicBezTo>
                <a:close/>
                <a:moveTo>
                  <a:pt x="196" y="1794"/>
                </a:moveTo>
                <a:cubicBezTo>
                  <a:pt x="196" y="1795"/>
                  <a:pt x="196" y="1795"/>
                  <a:pt x="196" y="1795"/>
                </a:cubicBezTo>
                <a:cubicBezTo>
                  <a:pt x="196" y="1794"/>
                  <a:pt x="196" y="1794"/>
                  <a:pt x="196" y="1794"/>
                </a:cubicBezTo>
                <a:close/>
                <a:moveTo>
                  <a:pt x="661" y="1787"/>
                </a:moveTo>
                <a:cubicBezTo>
                  <a:pt x="660" y="1788"/>
                  <a:pt x="660" y="1789"/>
                  <a:pt x="659" y="1790"/>
                </a:cubicBezTo>
                <a:cubicBezTo>
                  <a:pt x="659" y="1791"/>
                  <a:pt x="659" y="1791"/>
                  <a:pt x="659" y="1792"/>
                </a:cubicBezTo>
                <a:cubicBezTo>
                  <a:pt x="661" y="1792"/>
                  <a:pt x="661" y="1792"/>
                  <a:pt x="661" y="1792"/>
                </a:cubicBezTo>
                <a:cubicBezTo>
                  <a:pt x="661" y="1792"/>
                  <a:pt x="661" y="1792"/>
                  <a:pt x="662" y="1791"/>
                </a:cubicBezTo>
                <a:cubicBezTo>
                  <a:pt x="661" y="1790"/>
                  <a:pt x="661" y="1789"/>
                  <a:pt x="662" y="1787"/>
                </a:cubicBezTo>
                <a:lnTo>
                  <a:pt x="661" y="1787"/>
                </a:lnTo>
                <a:close/>
                <a:moveTo>
                  <a:pt x="652" y="1786"/>
                </a:moveTo>
                <a:cubicBezTo>
                  <a:pt x="651" y="1787"/>
                  <a:pt x="650" y="1789"/>
                  <a:pt x="650" y="1791"/>
                </a:cubicBezTo>
                <a:cubicBezTo>
                  <a:pt x="651" y="1791"/>
                  <a:pt x="651" y="1791"/>
                  <a:pt x="651" y="1791"/>
                </a:cubicBezTo>
                <a:cubicBezTo>
                  <a:pt x="651" y="1789"/>
                  <a:pt x="651" y="1788"/>
                  <a:pt x="652" y="1787"/>
                </a:cubicBezTo>
                <a:cubicBezTo>
                  <a:pt x="652" y="1785"/>
                  <a:pt x="652" y="1785"/>
                  <a:pt x="652" y="1785"/>
                </a:cubicBezTo>
                <a:cubicBezTo>
                  <a:pt x="652" y="1785"/>
                  <a:pt x="652" y="1785"/>
                  <a:pt x="652" y="1785"/>
                </a:cubicBezTo>
                <a:lnTo>
                  <a:pt x="652" y="1786"/>
                </a:lnTo>
                <a:close/>
                <a:moveTo>
                  <a:pt x="317" y="1785"/>
                </a:moveTo>
                <a:cubicBezTo>
                  <a:pt x="317" y="1785"/>
                  <a:pt x="318" y="1784"/>
                  <a:pt x="318" y="1784"/>
                </a:cubicBezTo>
                <a:cubicBezTo>
                  <a:pt x="317" y="1784"/>
                  <a:pt x="317" y="1784"/>
                  <a:pt x="317" y="1784"/>
                </a:cubicBezTo>
                <a:cubicBezTo>
                  <a:pt x="317" y="1785"/>
                  <a:pt x="317" y="1784"/>
                  <a:pt x="317" y="1785"/>
                </a:cubicBezTo>
                <a:close/>
                <a:moveTo>
                  <a:pt x="660" y="1764"/>
                </a:moveTo>
                <a:cubicBezTo>
                  <a:pt x="660" y="1764"/>
                  <a:pt x="660" y="1764"/>
                  <a:pt x="660" y="1763"/>
                </a:cubicBezTo>
                <a:cubicBezTo>
                  <a:pt x="660" y="1763"/>
                  <a:pt x="660" y="1763"/>
                  <a:pt x="660" y="1763"/>
                </a:cubicBezTo>
                <a:cubicBezTo>
                  <a:pt x="657" y="1765"/>
                  <a:pt x="655" y="1775"/>
                  <a:pt x="654" y="1779"/>
                </a:cubicBezTo>
                <a:cubicBezTo>
                  <a:pt x="653" y="1780"/>
                  <a:pt x="652" y="1783"/>
                  <a:pt x="653" y="1784"/>
                </a:cubicBezTo>
                <a:cubicBezTo>
                  <a:pt x="654" y="1781"/>
                  <a:pt x="656" y="1777"/>
                  <a:pt x="658" y="1774"/>
                </a:cubicBezTo>
                <a:cubicBezTo>
                  <a:pt x="659" y="1770"/>
                  <a:pt x="659" y="1767"/>
                  <a:pt x="660" y="1764"/>
                </a:cubicBezTo>
                <a:close/>
                <a:moveTo>
                  <a:pt x="318" y="1782"/>
                </a:moveTo>
                <a:cubicBezTo>
                  <a:pt x="318" y="1782"/>
                  <a:pt x="318" y="1782"/>
                  <a:pt x="318" y="1782"/>
                </a:cubicBezTo>
                <a:cubicBezTo>
                  <a:pt x="318" y="1783"/>
                  <a:pt x="318" y="1783"/>
                  <a:pt x="318" y="1783"/>
                </a:cubicBezTo>
                <a:cubicBezTo>
                  <a:pt x="318" y="1783"/>
                  <a:pt x="318" y="1783"/>
                  <a:pt x="318" y="1783"/>
                </a:cubicBezTo>
                <a:lnTo>
                  <a:pt x="318" y="1782"/>
                </a:lnTo>
                <a:close/>
                <a:moveTo>
                  <a:pt x="203" y="1783"/>
                </a:moveTo>
                <a:cubicBezTo>
                  <a:pt x="204" y="1782"/>
                  <a:pt x="204" y="1782"/>
                  <a:pt x="204" y="1781"/>
                </a:cubicBezTo>
                <a:cubicBezTo>
                  <a:pt x="203" y="1781"/>
                  <a:pt x="203" y="1781"/>
                  <a:pt x="202" y="1781"/>
                </a:cubicBezTo>
                <a:cubicBezTo>
                  <a:pt x="203" y="1783"/>
                  <a:pt x="202" y="1782"/>
                  <a:pt x="203" y="1783"/>
                </a:cubicBezTo>
                <a:close/>
                <a:moveTo>
                  <a:pt x="321" y="1780"/>
                </a:moveTo>
                <a:cubicBezTo>
                  <a:pt x="321" y="1779"/>
                  <a:pt x="321" y="1779"/>
                  <a:pt x="321" y="1779"/>
                </a:cubicBezTo>
                <a:cubicBezTo>
                  <a:pt x="320" y="1779"/>
                  <a:pt x="320" y="1779"/>
                  <a:pt x="320" y="1780"/>
                </a:cubicBezTo>
                <a:cubicBezTo>
                  <a:pt x="320" y="1780"/>
                  <a:pt x="320" y="1780"/>
                  <a:pt x="321" y="1780"/>
                </a:cubicBezTo>
                <a:close/>
                <a:moveTo>
                  <a:pt x="212" y="1775"/>
                </a:moveTo>
                <a:cubicBezTo>
                  <a:pt x="212" y="1773"/>
                  <a:pt x="212" y="1773"/>
                  <a:pt x="212" y="1773"/>
                </a:cubicBezTo>
                <a:cubicBezTo>
                  <a:pt x="211" y="1774"/>
                  <a:pt x="211" y="1774"/>
                  <a:pt x="209" y="1775"/>
                </a:cubicBezTo>
                <a:cubicBezTo>
                  <a:pt x="209" y="1775"/>
                  <a:pt x="209" y="1775"/>
                  <a:pt x="210" y="1776"/>
                </a:cubicBezTo>
                <a:cubicBezTo>
                  <a:pt x="210" y="1776"/>
                  <a:pt x="210" y="1776"/>
                  <a:pt x="210" y="1776"/>
                </a:cubicBezTo>
                <a:cubicBezTo>
                  <a:pt x="211" y="1775"/>
                  <a:pt x="212" y="1775"/>
                  <a:pt x="212" y="1775"/>
                </a:cubicBezTo>
                <a:close/>
                <a:moveTo>
                  <a:pt x="477" y="1773"/>
                </a:moveTo>
                <a:cubicBezTo>
                  <a:pt x="476" y="1774"/>
                  <a:pt x="477" y="1774"/>
                  <a:pt x="477" y="1775"/>
                </a:cubicBezTo>
                <a:cubicBezTo>
                  <a:pt x="478" y="1774"/>
                  <a:pt x="479" y="1773"/>
                  <a:pt x="481" y="1773"/>
                </a:cubicBezTo>
                <a:cubicBezTo>
                  <a:pt x="481" y="1772"/>
                  <a:pt x="481" y="1773"/>
                  <a:pt x="481" y="1772"/>
                </a:cubicBezTo>
                <a:cubicBezTo>
                  <a:pt x="481" y="1772"/>
                  <a:pt x="481" y="1772"/>
                  <a:pt x="481" y="1772"/>
                </a:cubicBezTo>
                <a:cubicBezTo>
                  <a:pt x="479" y="1772"/>
                  <a:pt x="478" y="1773"/>
                  <a:pt x="476" y="1773"/>
                </a:cubicBezTo>
                <a:cubicBezTo>
                  <a:pt x="476" y="1774"/>
                  <a:pt x="476" y="1773"/>
                  <a:pt x="477" y="1773"/>
                </a:cubicBezTo>
                <a:close/>
                <a:moveTo>
                  <a:pt x="637" y="1772"/>
                </a:moveTo>
                <a:cubicBezTo>
                  <a:pt x="636" y="1772"/>
                  <a:pt x="636" y="1773"/>
                  <a:pt x="636" y="1773"/>
                </a:cubicBezTo>
                <a:cubicBezTo>
                  <a:pt x="636" y="1773"/>
                  <a:pt x="636" y="1773"/>
                  <a:pt x="636" y="1773"/>
                </a:cubicBezTo>
                <a:cubicBezTo>
                  <a:pt x="636" y="1773"/>
                  <a:pt x="636" y="1773"/>
                  <a:pt x="636" y="1773"/>
                </a:cubicBezTo>
                <a:cubicBezTo>
                  <a:pt x="636" y="1773"/>
                  <a:pt x="636" y="1773"/>
                  <a:pt x="637" y="1773"/>
                </a:cubicBezTo>
                <a:lnTo>
                  <a:pt x="637" y="1772"/>
                </a:lnTo>
                <a:close/>
                <a:moveTo>
                  <a:pt x="217" y="1767"/>
                </a:moveTo>
                <a:cubicBezTo>
                  <a:pt x="219" y="1767"/>
                  <a:pt x="219" y="1767"/>
                  <a:pt x="221" y="1766"/>
                </a:cubicBezTo>
                <a:cubicBezTo>
                  <a:pt x="221" y="1764"/>
                  <a:pt x="221" y="1764"/>
                  <a:pt x="221" y="1764"/>
                </a:cubicBezTo>
                <a:cubicBezTo>
                  <a:pt x="217" y="1765"/>
                  <a:pt x="216" y="1767"/>
                  <a:pt x="215" y="1770"/>
                </a:cubicBezTo>
                <a:cubicBezTo>
                  <a:pt x="215" y="1771"/>
                  <a:pt x="215" y="1770"/>
                  <a:pt x="215" y="1771"/>
                </a:cubicBezTo>
                <a:cubicBezTo>
                  <a:pt x="215" y="1771"/>
                  <a:pt x="215" y="1771"/>
                  <a:pt x="216" y="1771"/>
                </a:cubicBezTo>
                <a:cubicBezTo>
                  <a:pt x="217" y="1770"/>
                  <a:pt x="217" y="1769"/>
                  <a:pt x="217" y="1767"/>
                </a:cubicBezTo>
                <a:close/>
                <a:moveTo>
                  <a:pt x="668" y="1768"/>
                </a:moveTo>
                <a:cubicBezTo>
                  <a:pt x="668" y="1771"/>
                  <a:pt x="668" y="1771"/>
                  <a:pt x="668" y="1771"/>
                </a:cubicBezTo>
                <a:cubicBezTo>
                  <a:pt x="669" y="1771"/>
                  <a:pt x="669" y="1771"/>
                  <a:pt x="669" y="1771"/>
                </a:cubicBezTo>
                <a:cubicBezTo>
                  <a:pt x="669" y="1769"/>
                  <a:pt x="669" y="1769"/>
                  <a:pt x="669" y="1768"/>
                </a:cubicBezTo>
                <a:cubicBezTo>
                  <a:pt x="668" y="1768"/>
                  <a:pt x="668" y="1768"/>
                  <a:pt x="668" y="1768"/>
                </a:cubicBezTo>
                <a:close/>
                <a:moveTo>
                  <a:pt x="443" y="1768"/>
                </a:moveTo>
                <a:cubicBezTo>
                  <a:pt x="442" y="1768"/>
                  <a:pt x="442" y="1768"/>
                  <a:pt x="442" y="1768"/>
                </a:cubicBezTo>
                <a:cubicBezTo>
                  <a:pt x="442" y="1769"/>
                  <a:pt x="442" y="1769"/>
                  <a:pt x="442" y="1769"/>
                </a:cubicBezTo>
                <a:cubicBezTo>
                  <a:pt x="443" y="1769"/>
                  <a:pt x="443" y="1769"/>
                  <a:pt x="443" y="1769"/>
                </a:cubicBezTo>
                <a:cubicBezTo>
                  <a:pt x="444" y="1769"/>
                  <a:pt x="444" y="1769"/>
                  <a:pt x="444" y="1768"/>
                </a:cubicBezTo>
                <a:cubicBezTo>
                  <a:pt x="443" y="1768"/>
                  <a:pt x="443" y="1768"/>
                  <a:pt x="443" y="1768"/>
                </a:cubicBezTo>
                <a:close/>
                <a:moveTo>
                  <a:pt x="438" y="1767"/>
                </a:moveTo>
                <a:cubicBezTo>
                  <a:pt x="438" y="1766"/>
                  <a:pt x="438" y="1766"/>
                  <a:pt x="438" y="1766"/>
                </a:cubicBezTo>
                <a:cubicBezTo>
                  <a:pt x="437" y="1766"/>
                  <a:pt x="437" y="1766"/>
                  <a:pt x="437" y="1766"/>
                </a:cubicBezTo>
                <a:cubicBezTo>
                  <a:pt x="437" y="1767"/>
                  <a:pt x="437" y="1766"/>
                  <a:pt x="438" y="1767"/>
                </a:cubicBezTo>
                <a:close/>
                <a:moveTo>
                  <a:pt x="671" y="1764"/>
                </a:moveTo>
                <a:cubicBezTo>
                  <a:pt x="671" y="1765"/>
                  <a:pt x="671" y="1765"/>
                  <a:pt x="672" y="1765"/>
                </a:cubicBezTo>
                <a:cubicBezTo>
                  <a:pt x="672" y="1764"/>
                  <a:pt x="672" y="1764"/>
                  <a:pt x="672" y="1764"/>
                </a:cubicBezTo>
                <a:cubicBezTo>
                  <a:pt x="672" y="1763"/>
                  <a:pt x="672" y="1764"/>
                  <a:pt x="672" y="1763"/>
                </a:cubicBezTo>
                <a:cubicBezTo>
                  <a:pt x="671" y="1763"/>
                  <a:pt x="671" y="1763"/>
                  <a:pt x="671" y="1763"/>
                </a:cubicBezTo>
                <a:cubicBezTo>
                  <a:pt x="671" y="1764"/>
                  <a:pt x="671" y="1764"/>
                  <a:pt x="671" y="1764"/>
                </a:cubicBezTo>
                <a:close/>
                <a:moveTo>
                  <a:pt x="347" y="1763"/>
                </a:moveTo>
                <a:cubicBezTo>
                  <a:pt x="346" y="1763"/>
                  <a:pt x="346" y="1763"/>
                  <a:pt x="346" y="1763"/>
                </a:cubicBezTo>
                <a:cubicBezTo>
                  <a:pt x="346" y="1764"/>
                  <a:pt x="346" y="1764"/>
                  <a:pt x="348" y="1764"/>
                </a:cubicBezTo>
                <a:cubicBezTo>
                  <a:pt x="348" y="1764"/>
                  <a:pt x="348" y="1764"/>
                  <a:pt x="349" y="1763"/>
                </a:cubicBezTo>
                <a:cubicBezTo>
                  <a:pt x="349" y="1763"/>
                  <a:pt x="348" y="1763"/>
                  <a:pt x="348" y="1762"/>
                </a:cubicBezTo>
                <a:cubicBezTo>
                  <a:pt x="347" y="1762"/>
                  <a:pt x="347" y="1762"/>
                  <a:pt x="347" y="1763"/>
                </a:cubicBezTo>
                <a:close/>
                <a:moveTo>
                  <a:pt x="223" y="1762"/>
                </a:moveTo>
                <a:cubicBezTo>
                  <a:pt x="223" y="1762"/>
                  <a:pt x="223" y="1762"/>
                  <a:pt x="223" y="1762"/>
                </a:cubicBezTo>
                <a:cubicBezTo>
                  <a:pt x="222" y="1762"/>
                  <a:pt x="222" y="1762"/>
                  <a:pt x="221" y="1762"/>
                </a:cubicBezTo>
                <a:cubicBezTo>
                  <a:pt x="221" y="1762"/>
                  <a:pt x="221" y="1762"/>
                  <a:pt x="221" y="1763"/>
                </a:cubicBezTo>
                <a:cubicBezTo>
                  <a:pt x="221" y="1763"/>
                  <a:pt x="221" y="1763"/>
                  <a:pt x="222" y="1763"/>
                </a:cubicBezTo>
                <a:cubicBezTo>
                  <a:pt x="222" y="1763"/>
                  <a:pt x="222" y="1763"/>
                  <a:pt x="223" y="1762"/>
                </a:cubicBezTo>
                <a:close/>
                <a:moveTo>
                  <a:pt x="661" y="1759"/>
                </a:moveTo>
                <a:cubicBezTo>
                  <a:pt x="661" y="1760"/>
                  <a:pt x="660" y="1761"/>
                  <a:pt x="660" y="1762"/>
                </a:cubicBezTo>
                <a:cubicBezTo>
                  <a:pt x="661" y="1762"/>
                  <a:pt x="661" y="1762"/>
                  <a:pt x="661" y="1762"/>
                </a:cubicBezTo>
                <a:cubicBezTo>
                  <a:pt x="661" y="1761"/>
                  <a:pt x="662" y="1760"/>
                  <a:pt x="662" y="1760"/>
                </a:cubicBezTo>
                <a:cubicBezTo>
                  <a:pt x="662" y="1759"/>
                  <a:pt x="662" y="1759"/>
                  <a:pt x="662" y="1759"/>
                </a:cubicBezTo>
                <a:cubicBezTo>
                  <a:pt x="662" y="1759"/>
                  <a:pt x="662" y="1759"/>
                  <a:pt x="661" y="1759"/>
                </a:cubicBezTo>
                <a:close/>
                <a:moveTo>
                  <a:pt x="224" y="1761"/>
                </a:moveTo>
                <a:cubicBezTo>
                  <a:pt x="225" y="1761"/>
                  <a:pt x="224" y="1761"/>
                  <a:pt x="226" y="1761"/>
                </a:cubicBezTo>
                <a:cubicBezTo>
                  <a:pt x="226" y="1760"/>
                  <a:pt x="226" y="1760"/>
                  <a:pt x="226" y="1760"/>
                </a:cubicBezTo>
                <a:cubicBezTo>
                  <a:pt x="225" y="1760"/>
                  <a:pt x="225" y="1760"/>
                  <a:pt x="225" y="1760"/>
                </a:cubicBezTo>
                <a:cubicBezTo>
                  <a:pt x="225" y="1760"/>
                  <a:pt x="225" y="1760"/>
                  <a:pt x="225" y="1760"/>
                </a:cubicBezTo>
                <a:cubicBezTo>
                  <a:pt x="224" y="1760"/>
                  <a:pt x="224" y="1760"/>
                  <a:pt x="224" y="1760"/>
                </a:cubicBezTo>
                <a:lnTo>
                  <a:pt x="224" y="1761"/>
                </a:lnTo>
                <a:close/>
                <a:moveTo>
                  <a:pt x="428" y="1758"/>
                </a:moveTo>
                <a:cubicBezTo>
                  <a:pt x="428" y="1758"/>
                  <a:pt x="428" y="1758"/>
                  <a:pt x="428" y="1758"/>
                </a:cubicBezTo>
                <a:cubicBezTo>
                  <a:pt x="428" y="1759"/>
                  <a:pt x="428" y="1759"/>
                  <a:pt x="428" y="1759"/>
                </a:cubicBezTo>
                <a:cubicBezTo>
                  <a:pt x="427" y="1759"/>
                  <a:pt x="427" y="1759"/>
                  <a:pt x="427" y="1759"/>
                </a:cubicBezTo>
                <a:cubicBezTo>
                  <a:pt x="428" y="1760"/>
                  <a:pt x="428" y="1760"/>
                  <a:pt x="429" y="1760"/>
                </a:cubicBezTo>
                <a:cubicBezTo>
                  <a:pt x="428" y="1759"/>
                  <a:pt x="428" y="1759"/>
                  <a:pt x="428" y="1759"/>
                </a:cubicBezTo>
                <a:lnTo>
                  <a:pt x="428" y="1758"/>
                </a:lnTo>
                <a:close/>
                <a:moveTo>
                  <a:pt x="353" y="1758"/>
                </a:moveTo>
                <a:cubicBezTo>
                  <a:pt x="353" y="1759"/>
                  <a:pt x="353" y="1759"/>
                  <a:pt x="354" y="1760"/>
                </a:cubicBezTo>
                <a:cubicBezTo>
                  <a:pt x="354" y="1759"/>
                  <a:pt x="354" y="1759"/>
                  <a:pt x="354" y="1758"/>
                </a:cubicBezTo>
                <a:cubicBezTo>
                  <a:pt x="353" y="1758"/>
                  <a:pt x="354" y="1758"/>
                  <a:pt x="353" y="1758"/>
                </a:cubicBezTo>
                <a:close/>
                <a:moveTo>
                  <a:pt x="229" y="1756"/>
                </a:moveTo>
                <a:cubicBezTo>
                  <a:pt x="229" y="1754"/>
                  <a:pt x="229" y="1754"/>
                  <a:pt x="229" y="1754"/>
                </a:cubicBezTo>
                <a:cubicBezTo>
                  <a:pt x="228" y="1754"/>
                  <a:pt x="228" y="1754"/>
                  <a:pt x="228" y="1754"/>
                </a:cubicBezTo>
                <a:cubicBezTo>
                  <a:pt x="228" y="1756"/>
                  <a:pt x="226" y="1756"/>
                  <a:pt x="226" y="1758"/>
                </a:cubicBezTo>
                <a:cubicBezTo>
                  <a:pt x="225" y="1758"/>
                  <a:pt x="225" y="1758"/>
                  <a:pt x="225" y="1758"/>
                </a:cubicBezTo>
                <a:cubicBezTo>
                  <a:pt x="225" y="1759"/>
                  <a:pt x="225" y="1759"/>
                  <a:pt x="225" y="1759"/>
                </a:cubicBezTo>
                <a:cubicBezTo>
                  <a:pt x="227" y="1759"/>
                  <a:pt x="227" y="1758"/>
                  <a:pt x="229" y="1758"/>
                </a:cubicBezTo>
                <a:cubicBezTo>
                  <a:pt x="229" y="1757"/>
                  <a:pt x="229" y="1757"/>
                  <a:pt x="229" y="1756"/>
                </a:cubicBezTo>
                <a:close/>
                <a:moveTo>
                  <a:pt x="425" y="1756"/>
                </a:moveTo>
                <a:cubicBezTo>
                  <a:pt x="424" y="1756"/>
                  <a:pt x="424" y="1756"/>
                  <a:pt x="424" y="1756"/>
                </a:cubicBezTo>
                <a:cubicBezTo>
                  <a:pt x="424" y="1757"/>
                  <a:pt x="424" y="1757"/>
                  <a:pt x="424" y="1757"/>
                </a:cubicBezTo>
                <a:cubicBezTo>
                  <a:pt x="425" y="1757"/>
                  <a:pt x="425" y="1757"/>
                  <a:pt x="425" y="1757"/>
                </a:cubicBezTo>
                <a:cubicBezTo>
                  <a:pt x="425" y="1756"/>
                  <a:pt x="425" y="1756"/>
                  <a:pt x="425" y="1756"/>
                </a:cubicBezTo>
                <a:close/>
                <a:moveTo>
                  <a:pt x="674" y="1755"/>
                </a:moveTo>
                <a:cubicBezTo>
                  <a:pt x="674" y="1754"/>
                  <a:pt x="674" y="1754"/>
                  <a:pt x="674" y="1754"/>
                </a:cubicBezTo>
                <a:cubicBezTo>
                  <a:pt x="673" y="1754"/>
                  <a:pt x="673" y="1754"/>
                  <a:pt x="673" y="1754"/>
                </a:cubicBezTo>
                <a:cubicBezTo>
                  <a:pt x="673" y="1755"/>
                  <a:pt x="673" y="1755"/>
                  <a:pt x="674" y="1755"/>
                </a:cubicBezTo>
                <a:close/>
                <a:moveTo>
                  <a:pt x="233" y="1751"/>
                </a:moveTo>
                <a:cubicBezTo>
                  <a:pt x="233" y="1751"/>
                  <a:pt x="233" y="1751"/>
                  <a:pt x="233" y="1751"/>
                </a:cubicBezTo>
                <a:cubicBezTo>
                  <a:pt x="231" y="1751"/>
                  <a:pt x="231" y="1751"/>
                  <a:pt x="230" y="1753"/>
                </a:cubicBezTo>
                <a:cubicBezTo>
                  <a:pt x="232" y="1753"/>
                  <a:pt x="232" y="1753"/>
                  <a:pt x="233" y="1751"/>
                </a:cubicBezTo>
                <a:close/>
                <a:moveTo>
                  <a:pt x="361" y="1752"/>
                </a:moveTo>
                <a:cubicBezTo>
                  <a:pt x="361" y="1751"/>
                  <a:pt x="361" y="1751"/>
                  <a:pt x="361" y="1751"/>
                </a:cubicBezTo>
                <a:cubicBezTo>
                  <a:pt x="360" y="1752"/>
                  <a:pt x="360" y="1752"/>
                  <a:pt x="361" y="1752"/>
                </a:cubicBezTo>
                <a:close/>
                <a:moveTo>
                  <a:pt x="421" y="1750"/>
                </a:moveTo>
                <a:cubicBezTo>
                  <a:pt x="421" y="1750"/>
                  <a:pt x="421" y="1750"/>
                  <a:pt x="421" y="1750"/>
                </a:cubicBezTo>
                <a:cubicBezTo>
                  <a:pt x="421" y="1751"/>
                  <a:pt x="421" y="1751"/>
                  <a:pt x="421" y="1751"/>
                </a:cubicBezTo>
                <a:cubicBezTo>
                  <a:pt x="421" y="1751"/>
                  <a:pt x="421" y="1751"/>
                  <a:pt x="421" y="1751"/>
                </a:cubicBezTo>
                <a:cubicBezTo>
                  <a:pt x="421" y="1752"/>
                  <a:pt x="421" y="1751"/>
                  <a:pt x="421" y="1752"/>
                </a:cubicBezTo>
                <a:cubicBezTo>
                  <a:pt x="422" y="1751"/>
                  <a:pt x="422" y="1751"/>
                  <a:pt x="421" y="1751"/>
                </a:cubicBezTo>
                <a:lnTo>
                  <a:pt x="421" y="1750"/>
                </a:lnTo>
                <a:close/>
                <a:moveTo>
                  <a:pt x="362" y="1751"/>
                </a:moveTo>
                <a:cubicBezTo>
                  <a:pt x="362" y="1751"/>
                  <a:pt x="362" y="1751"/>
                  <a:pt x="362" y="1751"/>
                </a:cubicBezTo>
                <a:cubicBezTo>
                  <a:pt x="361" y="1751"/>
                  <a:pt x="361" y="1751"/>
                  <a:pt x="361" y="1751"/>
                </a:cubicBezTo>
                <a:cubicBezTo>
                  <a:pt x="362" y="1751"/>
                  <a:pt x="361" y="1751"/>
                  <a:pt x="362" y="1751"/>
                </a:cubicBezTo>
                <a:close/>
                <a:moveTo>
                  <a:pt x="424" y="1748"/>
                </a:moveTo>
                <a:cubicBezTo>
                  <a:pt x="423" y="1748"/>
                  <a:pt x="424" y="1748"/>
                  <a:pt x="423" y="1748"/>
                </a:cubicBezTo>
                <a:cubicBezTo>
                  <a:pt x="423" y="1748"/>
                  <a:pt x="423" y="1748"/>
                  <a:pt x="423" y="1748"/>
                </a:cubicBezTo>
                <a:cubicBezTo>
                  <a:pt x="423" y="1750"/>
                  <a:pt x="423" y="1750"/>
                  <a:pt x="425" y="1750"/>
                </a:cubicBezTo>
                <a:cubicBezTo>
                  <a:pt x="424" y="1750"/>
                  <a:pt x="424" y="1749"/>
                  <a:pt x="424" y="1748"/>
                </a:cubicBezTo>
                <a:close/>
                <a:moveTo>
                  <a:pt x="675" y="1748"/>
                </a:moveTo>
                <a:cubicBezTo>
                  <a:pt x="675" y="1749"/>
                  <a:pt x="675" y="1749"/>
                  <a:pt x="676" y="1749"/>
                </a:cubicBezTo>
                <a:cubicBezTo>
                  <a:pt x="676" y="1749"/>
                  <a:pt x="676" y="1749"/>
                  <a:pt x="677" y="1749"/>
                </a:cubicBezTo>
                <a:cubicBezTo>
                  <a:pt x="677" y="1748"/>
                  <a:pt x="677" y="1747"/>
                  <a:pt x="678" y="1747"/>
                </a:cubicBezTo>
                <a:cubicBezTo>
                  <a:pt x="678" y="1746"/>
                  <a:pt x="678" y="1745"/>
                  <a:pt x="677" y="1745"/>
                </a:cubicBezTo>
                <a:cubicBezTo>
                  <a:pt x="677" y="1744"/>
                  <a:pt x="677" y="1744"/>
                  <a:pt x="677" y="1744"/>
                </a:cubicBezTo>
                <a:cubicBezTo>
                  <a:pt x="677" y="1744"/>
                  <a:pt x="677" y="1744"/>
                  <a:pt x="677" y="1744"/>
                </a:cubicBezTo>
                <a:cubicBezTo>
                  <a:pt x="676" y="1746"/>
                  <a:pt x="676" y="1747"/>
                  <a:pt x="675" y="1748"/>
                </a:cubicBezTo>
                <a:close/>
                <a:moveTo>
                  <a:pt x="236" y="1749"/>
                </a:moveTo>
                <a:cubicBezTo>
                  <a:pt x="236" y="1748"/>
                  <a:pt x="236" y="1748"/>
                  <a:pt x="236" y="1747"/>
                </a:cubicBezTo>
                <a:cubicBezTo>
                  <a:pt x="235" y="1748"/>
                  <a:pt x="235" y="1747"/>
                  <a:pt x="234" y="1748"/>
                </a:cubicBezTo>
                <a:cubicBezTo>
                  <a:pt x="234" y="1749"/>
                  <a:pt x="234" y="1748"/>
                  <a:pt x="234" y="1749"/>
                </a:cubicBezTo>
                <a:cubicBezTo>
                  <a:pt x="234" y="1749"/>
                  <a:pt x="234" y="1749"/>
                  <a:pt x="234" y="1749"/>
                </a:cubicBezTo>
                <a:cubicBezTo>
                  <a:pt x="235" y="1749"/>
                  <a:pt x="235" y="1749"/>
                  <a:pt x="235" y="1749"/>
                </a:cubicBezTo>
                <a:cubicBezTo>
                  <a:pt x="235" y="1749"/>
                  <a:pt x="236" y="1749"/>
                  <a:pt x="236" y="1749"/>
                </a:cubicBezTo>
                <a:close/>
                <a:moveTo>
                  <a:pt x="369" y="1745"/>
                </a:moveTo>
                <a:cubicBezTo>
                  <a:pt x="369" y="1744"/>
                  <a:pt x="369" y="1744"/>
                  <a:pt x="369" y="1744"/>
                </a:cubicBezTo>
                <a:cubicBezTo>
                  <a:pt x="368" y="1744"/>
                  <a:pt x="367" y="1745"/>
                  <a:pt x="367" y="1745"/>
                </a:cubicBezTo>
                <a:cubicBezTo>
                  <a:pt x="366" y="1746"/>
                  <a:pt x="367" y="1747"/>
                  <a:pt x="366" y="1747"/>
                </a:cubicBezTo>
                <a:cubicBezTo>
                  <a:pt x="366" y="1747"/>
                  <a:pt x="365" y="1747"/>
                  <a:pt x="365" y="1747"/>
                </a:cubicBezTo>
                <a:cubicBezTo>
                  <a:pt x="364" y="1747"/>
                  <a:pt x="364" y="1747"/>
                  <a:pt x="364" y="1747"/>
                </a:cubicBezTo>
                <a:cubicBezTo>
                  <a:pt x="365" y="1749"/>
                  <a:pt x="366" y="1748"/>
                  <a:pt x="367" y="1748"/>
                </a:cubicBezTo>
                <a:cubicBezTo>
                  <a:pt x="367" y="1748"/>
                  <a:pt x="367" y="1748"/>
                  <a:pt x="367" y="1747"/>
                </a:cubicBezTo>
                <a:cubicBezTo>
                  <a:pt x="367" y="1747"/>
                  <a:pt x="368" y="1747"/>
                  <a:pt x="368" y="1747"/>
                </a:cubicBezTo>
                <a:cubicBezTo>
                  <a:pt x="369" y="1746"/>
                  <a:pt x="368" y="1746"/>
                  <a:pt x="369" y="1746"/>
                </a:cubicBezTo>
                <a:cubicBezTo>
                  <a:pt x="369" y="1745"/>
                  <a:pt x="369" y="1745"/>
                  <a:pt x="369" y="1745"/>
                </a:cubicBezTo>
                <a:close/>
                <a:moveTo>
                  <a:pt x="416" y="1745"/>
                </a:moveTo>
                <a:cubicBezTo>
                  <a:pt x="417" y="1746"/>
                  <a:pt x="417" y="1747"/>
                  <a:pt x="418" y="1747"/>
                </a:cubicBezTo>
                <a:cubicBezTo>
                  <a:pt x="418" y="1746"/>
                  <a:pt x="418" y="1747"/>
                  <a:pt x="418" y="1745"/>
                </a:cubicBezTo>
                <a:lnTo>
                  <a:pt x="416" y="1745"/>
                </a:lnTo>
                <a:close/>
                <a:moveTo>
                  <a:pt x="237" y="1746"/>
                </a:moveTo>
                <a:cubicBezTo>
                  <a:pt x="236" y="1746"/>
                  <a:pt x="237" y="1746"/>
                  <a:pt x="237" y="1746"/>
                </a:cubicBezTo>
                <a:cubicBezTo>
                  <a:pt x="237" y="1747"/>
                  <a:pt x="237" y="1747"/>
                  <a:pt x="237" y="1747"/>
                </a:cubicBezTo>
                <a:cubicBezTo>
                  <a:pt x="238" y="1747"/>
                  <a:pt x="238" y="1747"/>
                  <a:pt x="238" y="1747"/>
                </a:cubicBezTo>
                <a:cubicBezTo>
                  <a:pt x="238" y="1746"/>
                  <a:pt x="238" y="1746"/>
                  <a:pt x="237" y="1746"/>
                </a:cubicBezTo>
                <a:cubicBezTo>
                  <a:pt x="237" y="1746"/>
                  <a:pt x="237" y="1746"/>
                  <a:pt x="237" y="1746"/>
                </a:cubicBezTo>
                <a:cubicBezTo>
                  <a:pt x="237" y="1746"/>
                  <a:pt x="237" y="1746"/>
                  <a:pt x="237" y="1746"/>
                </a:cubicBezTo>
                <a:close/>
                <a:moveTo>
                  <a:pt x="413" y="1738"/>
                </a:moveTo>
                <a:cubicBezTo>
                  <a:pt x="414" y="1738"/>
                  <a:pt x="414" y="1738"/>
                  <a:pt x="414" y="1738"/>
                </a:cubicBezTo>
                <a:cubicBezTo>
                  <a:pt x="414" y="1737"/>
                  <a:pt x="414" y="1737"/>
                  <a:pt x="414" y="1737"/>
                </a:cubicBezTo>
                <a:cubicBezTo>
                  <a:pt x="413" y="1737"/>
                  <a:pt x="413" y="1737"/>
                  <a:pt x="413" y="1737"/>
                </a:cubicBezTo>
                <a:lnTo>
                  <a:pt x="413" y="1738"/>
                </a:lnTo>
                <a:close/>
                <a:moveTo>
                  <a:pt x="378" y="1738"/>
                </a:moveTo>
                <a:cubicBezTo>
                  <a:pt x="379" y="1738"/>
                  <a:pt x="379" y="1738"/>
                  <a:pt x="379" y="1738"/>
                </a:cubicBezTo>
                <a:cubicBezTo>
                  <a:pt x="379" y="1737"/>
                  <a:pt x="379" y="1737"/>
                  <a:pt x="379" y="1737"/>
                </a:cubicBezTo>
                <a:cubicBezTo>
                  <a:pt x="378" y="1737"/>
                  <a:pt x="378" y="1737"/>
                  <a:pt x="378" y="1737"/>
                </a:cubicBezTo>
                <a:lnTo>
                  <a:pt x="378" y="1738"/>
                </a:lnTo>
                <a:close/>
                <a:moveTo>
                  <a:pt x="79" y="1737"/>
                </a:moveTo>
                <a:cubicBezTo>
                  <a:pt x="79" y="1738"/>
                  <a:pt x="79" y="1738"/>
                  <a:pt x="79" y="1738"/>
                </a:cubicBezTo>
                <a:cubicBezTo>
                  <a:pt x="79" y="1738"/>
                  <a:pt x="79" y="1738"/>
                  <a:pt x="79" y="1738"/>
                </a:cubicBezTo>
                <a:cubicBezTo>
                  <a:pt x="79" y="1737"/>
                  <a:pt x="79" y="1737"/>
                  <a:pt x="79" y="1737"/>
                </a:cubicBezTo>
                <a:close/>
                <a:moveTo>
                  <a:pt x="383" y="1732"/>
                </a:moveTo>
                <a:cubicBezTo>
                  <a:pt x="384" y="1732"/>
                  <a:pt x="384" y="1732"/>
                  <a:pt x="384" y="1732"/>
                </a:cubicBezTo>
                <a:cubicBezTo>
                  <a:pt x="384" y="1731"/>
                  <a:pt x="384" y="1731"/>
                  <a:pt x="384" y="1731"/>
                </a:cubicBezTo>
                <a:cubicBezTo>
                  <a:pt x="383" y="1731"/>
                  <a:pt x="383" y="1731"/>
                  <a:pt x="383" y="1731"/>
                </a:cubicBezTo>
                <a:lnTo>
                  <a:pt x="383" y="1732"/>
                </a:lnTo>
                <a:close/>
                <a:moveTo>
                  <a:pt x="387" y="1730"/>
                </a:moveTo>
                <a:cubicBezTo>
                  <a:pt x="386" y="1730"/>
                  <a:pt x="386" y="1730"/>
                  <a:pt x="386" y="1730"/>
                </a:cubicBezTo>
                <a:cubicBezTo>
                  <a:pt x="386" y="1731"/>
                  <a:pt x="386" y="1730"/>
                  <a:pt x="387" y="1731"/>
                </a:cubicBezTo>
                <a:cubicBezTo>
                  <a:pt x="387" y="1730"/>
                  <a:pt x="387" y="1731"/>
                  <a:pt x="387" y="1730"/>
                </a:cubicBezTo>
                <a:close/>
                <a:moveTo>
                  <a:pt x="391" y="1723"/>
                </a:moveTo>
                <a:cubicBezTo>
                  <a:pt x="391" y="1724"/>
                  <a:pt x="391" y="1725"/>
                  <a:pt x="392" y="1725"/>
                </a:cubicBezTo>
                <a:cubicBezTo>
                  <a:pt x="392" y="1725"/>
                  <a:pt x="392" y="1725"/>
                  <a:pt x="393" y="1726"/>
                </a:cubicBezTo>
                <a:cubicBezTo>
                  <a:pt x="393" y="1724"/>
                  <a:pt x="394" y="1724"/>
                  <a:pt x="396" y="1724"/>
                </a:cubicBezTo>
                <a:cubicBezTo>
                  <a:pt x="395" y="1723"/>
                  <a:pt x="395" y="1723"/>
                  <a:pt x="395" y="1722"/>
                </a:cubicBezTo>
                <a:cubicBezTo>
                  <a:pt x="394" y="1722"/>
                  <a:pt x="393" y="1723"/>
                  <a:pt x="391" y="1723"/>
                </a:cubicBezTo>
                <a:close/>
                <a:moveTo>
                  <a:pt x="162" y="1724"/>
                </a:moveTo>
                <a:cubicBezTo>
                  <a:pt x="163" y="1725"/>
                  <a:pt x="162" y="1725"/>
                  <a:pt x="163" y="1725"/>
                </a:cubicBezTo>
                <a:cubicBezTo>
                  <a:pt x="163" y="1724"/>
                  <a:pt x="163" y="1724"/>
                  <a:pt x="163" y="1724"/>
                </a:cubicBezTo>
                <a:lnTo>
                  <a:pt x="162" y="1724"/>
                </a:lnTo>
                <a:close/>
                <a:moveTo>
                  <a:pt x="654" y="1722"/>
                </a:moveTo>
                <a:cubicBezTo>
                  <a:pt x="654" y="1723"/>
                  <a:pt x="654" y="1723"/>
                  <a:pt x="654" y="1723"/>
                </a:cubicBezTo>
                <a:cubicBezTo>
                  <a:pt x="655" y="1723"/>
                  <a:pt x="655" y="1723"/>
                  <a:pt x="655" y="1723"/>
                </a:cubicBezTo>
                <a:cubicBezTo>
                  <a:pt x="655" y="1722"/>
                  <a:pt x="655" y="1722"/>
                  <a:pt x="655" y="1722"/>
                </a:cubicBezTo>
                <a:lnTo>
                  <a:pt x="654" y="1722"/>
                </a:lnTo>
                <a:close/>
                <a:moveTo>
                  <a:pt x="387" y="1720"/>
                </a:moveTo>
                <a:cubicBezTo>
                  <a:pt x="387" y="1721"/>
                  <a:pt x="387" y="1720"/>
                  <a:pt x="387" y="1721"/>
                </a:cubicBezTo>
                <a:cubicBezTo>
                  <a:pt x="387" y="1722"/>
                  <a:pt x="387" y="1722"/>
                  <a:pt x="387" y="1723"/>
                </a:cubicBezTo>
                <a:cubicBezTo>
                  <a:pt x="387" y="1723"/>
                  <a:pt x="388" y="1723"/>
                  <a:pt x="389" y="1723"/>
                </a:cubicBezTo>
                <a:cubicBezTo>
                  <a:pt x="389" y="1722"/>
                  <a:pt x="389" y="1721"/>
                  <a:pt x="389" y="1720"/>
                </a:cubicBezTo>
                <a:lnTo>
                  <a:pt x="387" y="1720"/>
                </a:lnTo>
                <a:close/>
                <a:moveTo>
                  <a:pt x="656" y="1721"/>
                </a:moveTo>
                <a:cubicBezTo>
                  <a:pt x="657" y="1721"/>
                  <a:pt x="657" y="1721"/>
                  <a:pt x="657" y="1722"/>
                </a:cubicBezTo>
                <a:cubicBezTo>
                  <a:pt x="657" y="1721"/>
                  <a:pt x="657" y="1721"/>
                  <a:pt x="657" y="1721"/>
                </a:cubicBezTo>
                <a:lnTo>
                  <a:pt x="656" y="1721"/>
                </a:lnTo>
                <a:close/>
                <a:moveTo>
                  <a:pt x="411" y="1719"/>
                </a:moveTo>
                <a:cubicBezTo>
                  <a:pt x="411" y="1719"/>
                  <a:pt x="411" y="1720"/>
                  <a:pt x="411" y="1721"/>
                </a:cubicBezTo>
                <a:cubicBezTo>
                  <a:pt x="411" y="1721"/>
                  <a:pt x="411" y="1721"/>
                  <a:pt x="411" y="1721"/>
                </a:cubicBezTo>
                <a:cubicBezTo>
                  <a:pt x="411" y="1720"/>
                  <a:pt x="412" y="1720"/>
                  <a:pt x="411" y="1719"/>
                </a:cubicBezTo>
                <a:close/>
                <a:moveTo>
                  <a:pt x="396" y="1721"/>
                </a:moveTo>
                <a:cubicBezTo>
                  <a:pt x="397" y="1721"/>
                  <a:pt x="397" y="1721"/>
                  <a:pt x="397" y="1721"/>
                </a:cubicBezTo>
                <a:cubicBezTo>
                  <a:pt x="397" y="1720"/>
                  <a:pt x="397" y="1720"/>
                  <a:pt x="397" y="1720"/>
                </a:cubicBezTo>
                <a:cubicBezTo>
                  <a:pt x="396" y="1720"/>
                  <a:pt x="396" y="1720"/>
                  <a:pt x="396" y="1720"/>
                </a:cubicBezTo>
                <a:lnTo>
                  <a:pt x="396" y="1721"/>
                </a:lnTo>
                <a:close/>
                <a:moveTo>
                  <a:pt x="401" y="1718"/>
                </a:moveTo>
                <a:cubicBezTo>
                  <a:pt x="399" y="1719"/>
                  <a:pt x="399" y="1719"/>
                  <a:pt x="398" y="1720"/>
                </a:cubicBezTo>
                <a:cubicBezTo>
                  <a:pt x="398" y="1720"/>
                  <a:pt x="398" y="1720"/>
                  <a:pt x="398" y="1720"/>
                </a:cubicBezTo>
                <a:cubicBezTo>
                  <a:pt x="398" y="1720"/>
                  <a:pt x="398" y="1720"/>
                  <a:pt x="398" y="1720"/>
                </a:cubicBezTo>
                <a:cubicBezTo>
                  <a:pt x="398" y="1721"/>
                  <a:pt x="398" y="1721"/>
                  <a:pt x="398" y="1721"/>
                </a:cubicBezTo>
                <a:cubicBezTo>
                  <a:pt x="400" y="1720"/>
                  <a:pt x="399" y="1720"/>
                  <a:pt x="401" y="1720"/>
                </a:cubicBezTo>
                <a:cubicBezTo>
                  <a:pt x="401" y="1719"/>
                  <a:pt x="401" y="1719"/>
                  <a:pt x="401" y="1719"/>
                </a:cubicBezTo>
                <a:cubicBezTo>
                  <a:pt x="401" y="1719"/>
                  <a:pt x="401" y="1719"/>
                  <a:pt x="401" y="1719"/>
                </a:cubicBezTo>
                <a:lnTo>
                  <a:pt x="401" y="1718"/>
                </a:lnTo>
                <a:close/>
                <a:moveTo>
                  <a:pt x="397" y="1711"/>
                </a:moveTo>
                <a:cubicBezTo>
                  <a:pt x="395" y="1712"/>
                  <a:pt x="389" y="1717"/>
                  <a:pt x="389" y="1719"/>
                </a:cubicBezTo>
                <a:cubicBezTo>
                  <a:pt x="390" y="1719"/>
                  <a:pt x="390" y="1719"/>
                  <a:pt x="390" y="1720"/>
                </a:cubicBezTo>
                <a:cubicBezTo>
                  <a:pt x="393" y="1720"/>
                  <a:pt x="394" y="1717"/>
                  <a:pt x="396" y="1716"/>
                </a:cubicBezTo>
                <a:cubicBezTo>
                  <a:pt x="395" y="1714"/>
                  <a:pt x="395" y="1713"/>
                  <a:pt x="397" y="1712"/>
                </a:cubicBezTo>
                <a:lnTo>
                  <a:pt x="397" y="1711"/>
                </a:lnTo>
                <a:close/>
                <a:moveTo>
                  <a:pt x="404" y="1716"/>
                </a:moveTo>
                <a:cubicBezTo>
                  <a:pt x="403" y="1716"/>
                  <a:pt x="403" y="1716"/>
                  <a:pt x="403" y="1716"/>
                </a:cubicBezTo>
                <a:cubicBezTo>
                  <a:pt x="403" y="1716"/>
                  <a:pt x="403" y="1716"/>
                  <a:pt x="403" y="1716"/>
                </a:cubicBezTo>
                <a:cubicBezTo>
                  <a:pt x="404" y="1716"/>
                  <a:pt x="404" y="1716"/>
                  <a:pt x="405" y="1716"/>
                </a:cubicBezTo>
                <a:cubicBezTo>
                  <a:pt x="405" y="1716"/>
                  <a:pt x="405" y="1716"/>
                  <a:pt x="406" y="1715"/>
                </a:cubicBezTo>
                <a:cubicBezTo>
                  <a:pt x="406" y="1714"/>
                  <a:pt x="406" y="1714"/>
                  <a:pt x="406" y="1714"/>
                </a:cubicBezTo>
                <a:cubicBezTo>
                  <a:pt x="405" y="1714"/>
                  <a:pt x="404" y="1715"/>
                  <a:pt x="404" y="1716"/>
                </a:cubicBezTo>
                <a:close/>
                <a:moveTo>
                  <a:pt x="402" y="1716"/>
                </a:moveTo>
                <a:cubicBezTo>
                  <a:pt x="402" y="1716"/>
                  <a:pt x="402" y="1716"/>
                  <a:pt x="402" y="1715"/>
                </a:cubicBezTo>
                <a:cubicBezTo>
                  <a:pt x="402" y="1715"/>
                  <a:pt x="402" y="1715"/>
                  <a:pt x="402" y="1715"/>
                </a:cubicBezTo>
                <a:cubicBezTo>
                  <a:pt x="402" y="1716"/>
                  <a:pt x="402" y="1716"/>
                  <a:pt x="402" y="1716"/>
                </a:cubicBezTo>
                <a:close/>
                <a:moveTo>
                  <a:pt x="412" y="1714"/>
                </a:moveTo>
                <a:cubicBezTo>
                  <a:pt x="412" y="1713"/>
                  <a:pt x="412" y="1713"/>
                  <a:pt x="412" y="1713"/>
                </a:cubicBezTo>
                <a:cubicBezTo>
                  <a:pt x="411" y="1713"/>
                  <a:pt x="411" y="1713"/>
                  <a:pt x="411" y="1713"/>
                </a:cubicBezTo>
                <a:cubicBezTo>
                  <a:pt x="412" y="1714"/>
                  <a:pt x="411" y="1714"/>
                  <a:pt x="412" y="1714"/>
                </a:cubicBezTo>
                <a:close/>
                <a:moveTo>
                  <a:pt x="410" y="1708"/>
                </a:moveTo>
                <a:cubicBezTo>
                  <a:pt x="410" y="1708"/>
                  <a:pt x="411" y="1708"/>
                  <a:pt x="411" y="1708"/>
                </a:cubicBezTo>
                <a:cubicBezTo>
                  <a:pt x="412" y="1707"/>
                  <a:pt x="413" y="1707"/>
                  <a:pt x="414" y="1706"/>
                </a:cubicBezTo>
                <a:cubicBezTo>
                  <a:pt x="414" y="1705"/>
                  <a:pt x="414" y="1705"/>
                  <a:pt x="414" y="1705"/>
                </a:cubicBezTo>
                <a:cubicBezTo>
                  <a:pt x="413" y="1706"/>
                  <a:pt x="412" y="1706"/>
                  <a:pt x="410" y="1707"/>
                </a:cubicBezTo>
                <a:lnTo>
                  <a:pt x="410" y="1708"/>
                </a:lnTo>
                <a:close/>
                <a:moveTo>
                  <a:pt x="750" y="1675"/>
                </a:moveTo>
                <a:cubicBezTo>
                  <a:pt x="750" y="1674"/>
                  <a:pt x="750" y="1674"/>
                  <a:pt x="750" y="1674"/>
                </a:cubicBezTo>
                <a:cubicBezTo>
                  <a:pt x="749" y="1674"/>
                  <a:pt x="749" y="1674"/>
                  <a:pt x="749" y="1674"/>
                </a:cubicBezTo>
                <a:cubicBezTo>
                  <a:pt x="750" y="1675"/>
                  <a:pt x="749" y="1674"/>
                  <a:pt x="750" y="1675"/>
                </a:cubicBezTo>
                <a:close/>
                <a:moveTo>
                  <a:pt x="683" y="1662"/>
                </a:moveTo>
                <a:cubicBezTo>
                  <a:pt x="683" y="1661"/>
                  <a:pt x="683" y="1661"/>
                  <a:pt x="683" y="1661"/>
                </a:cubicBezTo>
                <a:cubicBezTo>
                  <a:pt x="683" y="1661"/>
                  <a:pt x="683" y="1661"/>
                  <a:pt x="683" y="1661"/>
                </a:cubicBezTo>
                <a:cubicBezTo>
                  <a:pt x="683" y="1662"/>
                  <a:pt x="683" y="1662"/>
                  <a:pt x="683" y="1662"/>
                </a:cubicBezTo>
                <a:close/>
                <a:moveTo>
                  <a:pt x="751" y="1656"/>
                </a:moveTo>
                <a:cubicBezTo>
                  <a:pt x="751" y="1657"/>
                  <a:pt x="751" y="1657"/>
                  <a:pt x="751" y="1657"/>
                </a:cubicBezTo>
                <a:cubicBezTo>
                  <a:pt x="750" y="1657"/>
                  <a:pt x="750" y="1657"/>
                  <a:pt x="750" y="1657"/>
                </a:cubicBezTo>
                <a:cubicBezTo>
                  <a:pt x="751" y="1658"/>
                  <a:pt x="751" y="1658"/>
                  <a:pt x="752" y="1658"/>
                </a:cubicBezTo>
                <a:cubicBezTo>
                  <a:pt x="751" y="1657"/>
                  <a:pt x="752" y="1657"/>
                  <a:pt x="751" y="1657"/>
                </a:cubicBezTo>
                <a:cubicBezTo>
                  <a:pt x="751" y="1656"/>
                  <a:pt x="751" y="1657"/>
                  <a:pt x="751" y="1656"/>
                </a:cubicBezTo>
                <a:close/>
                <a:moveTo>
                  <a:pt x="669" y="1650"/>
                </a:moveTo>
                <a:cubicBezTo>
                  <a:pt x="669" y="1651"/>
                  <a:pt x="669" y="1651"/>
                  <a:pt x="669" y="1651"/>
                </a:cubicBezTo>
                <a:cubicBezTo>
                  <a:pt x="670" y="1651"/>
                  <a:pt x="670" y="1651"/>
                  <a:pt x="670" y="1651"/>
                </a:cubicBezTo>
                <a:cubicBezTo>
                  <a:pt x="670" y="1650"/>
                  <a:pt x="670" y="1650"/>
                  <a:pt x="670" y="1650"/>
                </a:cubicBezTo>
                <a:lnTo>
                  <a:pt x="669" y="1650"/>
                </a:lnTo>
                <a:close/>
                <a:moveTo>
                  <a:pt x="752" y="1644"/>
                </a:moveTo>
                <a:cubicBezTo>
                  <a:pt x="752" y="1644"/>
                  <a:pt x="752" y="1644"/>
                  <a:pt x="753" y="1644"/>
                </a:cubicBezTo>
                <a:cubicBezTo>
                  <a:pt x="753" y="1644"/>
                  <a:pt x="753" y="1644"/>
                  <a:pt x="753" y="1643"/>
                </a:cubicBezTo>
                <a:cubicBezTo>
                  <a:pt x="752" y="1643"/>
                  <a:pt x="752" y="1643"/>
                  <a:pt x="752" y="1643"/>
                </a:cubicBezTo>
                <a:cubicBezTo>
                  <a:pt x="752" y="1643"/>
                  <a:pt x="752" y="1643"/>
                  <a:pt x="752" y="1644"/>
                </a:cubicBezTo>
                <a:close/>
                <a:moveTo>
                  <a:pt x="752" y="1640"/>
                </a:moveTo>
                <a:cubicBezTo>
                  <a:pt x="752" y="1640"/>
                  <a:pt x="752" y="1640"/>
                  <a:pt x="752" y="1640"/>
                </a:cubicBezTo>
                <a:cubicBezTo>
                  <a:pt x="752" y="1640"/>
                  <a:pt x="752" y="1640"/>
                  <a:pt x="752" y="1640"/>
                </a:cubicBezTo>
                <a:cubicBezTo>
                  <a:pt x="752" y="1641"/>
                  <a:pt x="753" y="1641"/>
                  <a:pt x="753" y="1641"/>
                </a:cubicBezTo>
                <a:cubicBezTo>
                  <a:pt x="753" y="1640"/>
                  <a:pt x="753" y="1639"/>
                  <a:pt x="752" y="1640"/>
                </a:cubicBezTo>
                <a:close/>
                <a:moveTo>
                  <a:pt x="95" y="1630"/>
                </a:moveTo>
                <a:cubicBezTo>
                  <a:pt x="95" y="1630"/>
                  <a:pt x="95" y="1630"/>
                  <a:pt x="95" y="1630"/>
                </a:cubicBezTo>
                <a:cubicBezTo>
                  <a:pt x="95" y="1630"/>
                  <a:pt x="95" y="1630"/>
                  <a:pt x="95" y="1630"/>
                </a:cubicBezTo>
                <a:close/>
                <a:moveTo>
                  <a:pt x="469" y="1624"/>
                </a:moveTo>
                <a:cubicBezTo>
                  <a:pt x="469" y="1624"/>
                  <a:pt x="469" y="1624"/>
                  <a:pt x="469" y="1624"/>
                </a:cubicBezTo>
                <a:cubicBezTo>
                  <a:pt x="469" y="1624"/>
                  <a:pt x="469" y="1624"/>
                  <a:pt x="470" y="1625"/>
                </a:cubicBezTo>
                <a:cubicBezTo>
                  <a:pt x="470" y="1624"/>
                  <a:pt x="471" y="1624"/>
                  <a:pt x="472" y="1623"/>
                </a:cubicBezTo>
                <a:cubicBezTo>
                  <a:pt x="472" y="1623"/>
                  <a:pt x="472" y="1623"/>
                  <a:pt x="472" y="1623"/>
                </a:cubicBezTo>
                <a:cubicBezTo>
                  <a:pt x="471" y="1623"/>
                  <a:pt x="471" y="1623"/>
                  <a:pt x="471" y="1623"/>
                </a:cubicBezTo>
                <a:cubicBezTo>
                  <a:pt x="471" y="1623"/>
                  <a:pt x="470" y="1623"/>
                  <a:pt x="469" y="1624"/>
                </a:cubicBezTo>
                <a:close/>
                <a:moveTo>
                  <a:pt x="97" y="1624"/>
                </a:moveTo>
                <a:cubicBezTo>
                  <a:pt x="98" y="1623"/>
                  <a:pt x="98" y="1622"/>
                  <a:pt x="98" y="1622"/>
                </a:cubicBezTo>
                <a:cubicBezTo>
                  <a:pt x="97" y="1622"/>
                  <a:pt x="97" y="1622"/>
                  <a:pt x="97" y="1622"/>
                </a:cubicBezTo>
                <a:cubicBezTo>
                  <a:pt x="97" y="1623"/>
                  <a:pt x="97" y="1623"/>
                  <a:pt x="97" y="1624"/>
                </a:cubicBezTo>
                <a:cubicBezTo>
                  <a:pt x="97" y="1624"/>
                  <a:pt x="97" y="1624"/>
                  <a:pt x="97" y="1624"/>
                </a:cubicBezTo>
                <a:close/>
                <a:moveTo>
                  <a:pt x="470" y="1620"/>
                </a:moveTo>
                <a:cubicBezTo>
                  <a:pt x="470" y="1618"/>
                  <a:pt x="470" y="1618"/>
                  <a:pt x="470" y="1618"/>
                </a:cubicBezTo>
                <a:cubicBezTo>
                  <a:pt x="469" y="1619"/>
                  <a:pt x="469" y="1619"/>
                  <a:pt x="468" y="1619"/>
                </a:cubicBezTo>
                <a:cubicBezTo>
                  <a:pt x="468" y="1620"/>
                  <a:pt x="469" y="1620"/>
                  <a:pt x="469" y="1621"/>
                </a:cubicBezTo>
                <a:cubicBezTo>
                  <a:pt x="469" y="1620"/>
                  <a:pt x="469" y="1620"/>
                  <a:pt x="470" y="1620"/>
                </a:cubicBezTo>
                <a:close/>
                <a:moveTo>
                  <a:pt x="689" y="1616"/>
                </a:moveTo>
                <a:cubicBezTo>
                  <a:pt x="689" y="1617"/>
                  <a:pt x="689" y="1617"/>
                  <a:pt x="689" y="1617"/>
                </a:cubicBezTo>
                <a:cubicBezTo>
                  <a:pt x="689" y="1617"/>
                  <a:pt x="690" y="1617"/>
                  <a:pt x="690" y="1617"/>
                </a:cubicBezTo>
                <a:cubicBezTo>
                  <a:pt x="690" y="1617"/>
                  <a:pt x="690" y="1616"/>
                  <a:pt x="689" y="1616"/>
                </a:cubicBezTo>
                <a:cubicBezTo>
                  <a:pt x="689" y="1616"/>
                  <a:pt x="689" y="1616"/>
                  <a:pt x="689" y="1616"/>
                </a:cubicBezTo>
                <a:close/>
                <a:moveTo>
                  <a:pt x="472" y="1616"/>
                </a:moveTo>
                <a:cubicBezTo>
                  <a:pt x="472" y="1616"/>
                  <a:pt x="472" y="1616"/>
                  <a:pt x="472" y="1616"/>
                </a:cubicBezTo>
                <a:cubicBezTo>
                  <a:pt x="472" y="1617"/>
                  <a:pt x="472" y="1616"/>
                  <a:pt x="473" y="1617"/>
                </a:cubicBezTo>
                <a:cubicBezTo>
                  <a:pt x="473" y="1616"/>
                  <a:pt x="473" y="1616"/>
                  <a:pt x="473" y="1616"/>
                </a:cubicBezTo>
                <a:cubicBezTo>
                  <a:pt x="472" y="1616"/>
                  <a:pt x="472" y="1616"/>
                  <a:pt x="472" y="1616"/>
                </a:cubicBezTo>
                <a:close/>
                <a:moveTo>
                  <a:pt x="754" y="1615"/>
                </a:moveTo>
                <a:cubicBezTo>
                  <a:pt x="754" y="1615"/>
                  <a:pt x="754" y="1615"/>
                  <a:pt x="754" y="1615"/>
                </a:cubicBezTo>
                <a:cubicBezTo>
                  <a:pt x="754" y="1615"/>
                  <a:pt x="754" y="1615"/>
                  <a:pt x="754" y="1615"/>
                </a:cubicBezTo>
                <a:cubicBezTo>
                  <a:pt x="753" y="1615"/>
                  <a:pt x="753" y="1615"/>
                  <a:pt x="753" y="1615"/>
                </a:cubicBezTo>
                <a:cubicBezTo>
                  <a:pt x="754" y="1616"/>
                  <a:pt x="754" y="1616"/>
                  <a:pt x="754" y="1616"/>
                </a:cubicBezTo>
                <a:cubicBezTo>
                  <a:pt x="754" y="1615"/>
                  <a:pt x="754" y="1616"/>
                  <a:pt x="754" y="1615"/>
                </a:cubicBezTo>
                <a:close/>
                <a:moveTo>
                  <a:pt x="690" y="1610"/>
                </a:moveTo>
                <a:cubicBezTo>
                  <a:pt x="690" y="1610"/>
                  <a:pt x="690" y="1610"/>
                  <a:pt x="690" y="1610"/>
                </a:cubicBezTo>
                <a:cubicBezTo>
                  <a:pt x="690" y="1609"/>
                  <a:pt x="690" y="1609"/>
                  <a:pt x="690" y="1609"/>
                </a:cubicBezTo>
                <a:cubicBezTo>
                  <a:pt x="690" y="1609"/>
                  <a:pt x="690" y="1609"/>
                  <a:pt x="690" y="1609"/>
                </a:cubicBezTo>
                <a:lnTo>
                  <a:pt x="690" y="1610"/>
                </a:lnTo>
                <a:close/>
                <a:moveTo>
                  <a:pt x="481" y="1607"/>
                </a:moveTo>
                <a:cubicBezTo>
                  <a:pt x="480" y="1607"/>
                  <a:pt x="480" y="1607"/>
                  <a:pt x="480" y="1608"/>
                </a:cubicBezTo>
                <a:cubicBezTo>
                  <a:pt x="480" y="1609"/>
                  <a:pt x="480" y="1609"/>
                  <a:pt x="481" y="1609"/>
                </a:cubicBezTo>
                <a:cubicBezTo>
                  <a:pt x="481" y="1609"/>
                  <a:pt x="481" y="1609"/>
                  <a:pt x="482" y="1609"/>
                </a:cubicBezTo>
                <a:cubicBezTo>
                  <a:pt x="482" y="1609"/>
                  <a:pt x="482" y="1608"/>
                  <a:pt x="482" y="1608"/>
                </a:cubicBezTo>
                <a:cubicBezTo>
                  <a:pt x="482" y="1608"/>
                  <a:pt x="482" y="1608"/>
                  <a:pt x="481" y="1607"/>
                </a:cubicBezTo>
                <a:close/>
                <a:moveTo>
                  <a:pt x="482" y="1600"/>
                </a:moveTo>
                <a:cubicBezTo>
                  <a:pt x="480" y="1602"/>
                  <a:pt x="480" y="1604"/>
                  <a:pt x="479" y="1605"/>
                </a:cubicBezTo>
                <a:cubicBezTo>
                  <a:pt x="479" y="1606"/>
                  <a:pt x="479" y="1606"/>
                  <a:pt x="479" y="1606"/>
                </a:cubicBezTo>
                <a:cubicBezTo>
                  <a:pt x="479" y="1606"/>
                  <a:pt x="479" y="1606"/>
                  <a:pt x="479" y="1606"/>
                </a:cubicBezTo>
                <a:cubicBezTo>
                  <a:pt x="479" y="1607"/>
                  <a:pt x="479" y="1607"/>
                  <a:pt x="479" y="1607"/>
                </a:cubicBezTo>
                <a:cubicBezTo>
                  <a:pt x="481" y="1607"/>
                  <a:pt x="481" y="1607"/>
                  <a:pt x="481" y="1607"/>
                </a:cubicBezTo>
                <a:cubicBezTo>
                  <a:pt x="481" y="1606"/>
                  <a:pt x="481" y="1606"/>
                  <a:pt x="482" y="1606"/>
                </a:cubicBezTo>
                <a:cubicBezTo>
                  <a:pt x="482" y="1605"/>
                  <a:pt x="482" y="1604"/>
                  <a:pt x="483" y="1603"/>
                </a:cubicBezTo>
                <a:cubicBezTo>
                  <a:pt x="483" y="1602"/>
                  <a:pt x="483" y="1601"/>
                  <a:pt x="482" y="1600"/>
                </a:cubicBezTo>
                <a:cubicBezTo>
                  <a:pt x="482" y="1600"/>
                  <a:pt x="482" y="1600"/>
                  <a:pt x="482" y="1600"/>
                </a:cubicBezTo>
                <a:close/>
                <a:moveTo>
                  <a:pt x="488" y="1597"/>
                </a:moveTo>
                <a:cubicBezTo>
                  <a:pt x="488" y="1596"/>
                  <a:pt x="488" y="1596"/>
                  <a:pt x="488" y="1596"/>
                </a:cubicBezTo>
                <a:cubicBezTo>
                  <a:pt x="487" y="1596"/>
                  <a:pt x="488" y="1597"/>
                  <a:pt x="487" y="1597"/>
                </a:cubicBezTo>
                <a:cubicBezTo>
                  <a:pt x="486" y="1597"/>
                  <a:pt x="486" y="1597"/>
                  <a:pt x="486" y="1596"/>
                </a:cubicBezTo>
                <a:cubicBezTo>
                  <a:pt x="484" y="1596"/>
                  <a:pt x="484" y="1596"/>
                  <a:pt x="484" y="1596"/>
                </a:cubicBezTo>
                <a:cubicBezTo>
                  <a:pt x="484" y="1594"/>
                  <a:pt x="484" y="1593"/>
                  <a:pt x="483" y="1592"/>
                </a:cubicBezTo>
                <a:cubicBezTo>
                  <a:pt x="483" y="1592"/>
                  <a:pt x="483" y="1592"/>
                  <a:pt x="482" y="1592"/>
                </a:cubicBezTo>
                <a:cubicBezTo>
                  <a:pt x="482" y="1592"/>
                  <a:pt x="482" y="1592"/>
                  <a:pt x="482" y="1592"/>
                </a:cubicBezTo>
                <a:cubicBezTo>
                  <a:pt x="482" y="1592"/>
                  <a:pt x="482" y="1592"/>
                  <a:pt x="482" y="1592"/>
                </a:cubicBezTo>
                <a:cubicBezTo>
                  <a:pt x="482" y="1594"/>
                  <a:pt x="482" y="1595"/>
                  <a:pt x="483" y="1595"/>
                </a:cubicBezTo>
                <a:cubicBezTo>
                  <a:pt x="483" y="1597"/>
                  <a:pt x="483" y="1597"/>
                  <a:pt x="481" y="1597"/>
                </a:cubicBezTo>
                <a:cubicBezTo>
                  <a:pt x="481" y="1598"/>
                  <a:pt x="481" y="1598"/>
                  <a:pt x="481" y="1598"/>
                </a:cubicBezTo>
                <a:cubicBezTo>
                  <a:pt x="482" y="1599"/>
                  <a:pt x="485" y="1599"/>
                  <a:pt x="486" y="1598"/>
                </a:cubicBezTo>
                <a:cubicBezTo>
                  <a:pt x="487" y="1598"/>
                  <a:pt x="487" y="1598"/>
                  <a:pt x="487" y="1599"/>
                </a:cubicBezTo>
                <a:cubicBezTo>
                  <a:pt x="488" y="1599"/>
                  <a:pt x="488" y="1599"/>
                  <a:pt x="489" y="1599"/>
                </a:cubicBezTo>
                <a:cubicBezTo>
                  <a:pt x="489" y="1598"/>
                  <a:pt x="489" y="1597"/>
                  <a:pt x="488" y="1597"/>
                </a:cubicBezTo>
                <a:close/>
                <a:moveTo>
                  <a:pt x="752" y="1599"/>
                </a:moveTo>
                <a:cubicBezTo>
                  <a:pt x="752" y="1598"/>
                  <a:pt x="752" y="1598"/>
                  <a:pt x="752" y="1598"/>
                </a:cubicBezTo>
                <a:cubicBezTo>
                  <a:pt x="752" y="1598"/>
                  <a:pt x="752" y="1598"/>
                  <a:pt x="752" y="1598"/>
                </a:cubicBezTo>
                <a:cubicBezTo>
                  <a:pt x="752" y="1599"/>
                  <a:pt x="752" y="1598"/>
                  <a:pt x="752" y="1599"/>
                </a:cubicBezTo>
                <a:close/>
                <a:moveTo>
                  <a:pt x="691" y="1594"/>
                </a:moveTo>
                <a:cubicBezTo>
                  <a:pt x="690" y="1595"/>
                  <a:pt x="690" y="1596"/>
                  <a:pt x="690" y="1597"/>
                </a:cubicBezTo>
                <a:cubicBezTo>
                  <a:pt x="690" y="1598"/>
                  <a:pt x="690" y="1597"/>
                  <a:pt x="691" y="1598"/>
                </a:cubicBezTo>
                <a:cubicBezTo>
                  <a:pt x="691" y="1597"/>
                  <a:pt x="691" y="1595"/>
                  <a:pt x="691" y="1594"/>
                </a:cubicBezTo>
                <a:close/>
                <a:moveTo>
                  <a:pt x="489" y="1596"/>
                </a:moveTo>
                <a:cubicBezTo>
                  <a:pt x="489" y="1595"/>
                  <a:pt x="489" y="1595"/>
                  <a:pt x="489" y="1595"/>
                </a:cubicBezTo>
                <a:cubicBezTo>
                  <a:pt x="489" y="1595"/>
                  <a:pt x="489" y="1595"/>
                  <a:pt x="489" y="1595"/>
                </a:cubicBezTo>
                <a:cubicBezTo>
                  <a:pt x="489" y="1595"/>
                  <a:pt x="489" y="1595"/>
                  <a:pt x="489" y="1595"/>
                </a:cubicBezTo>
                <a:cubicBezTo>
                  <a:pt x="489" y="1595"/>
                  <a:pt x="489" y="1595"/>
                  <a:pt x="489" y="1595"/>
                </a:cubicBezTo>
                <a:cubicBezTo>
                  <a:pt x="489" y="1596"/>
                  <a:pt x="488" y="1596"/>
                  <a:pt x="489" y="1596"/>
                </a:cubicBezTo>
                <a:close/>
                <a:moveTo>
                  <a:pt x="818" y="1594"/>
                </a:moveTo>
                <a:cubicBezTo>
                  <a:pt x="819" y="1594"/>
                  <a:pt x="819" y="1594"/>
                  <a:pt x="819" y="1594"/>
                </a:cubicBezTo>
                <a:cubicBezTo>
                  <a:pt x="818" y="1593"/>
                  <a:pt x="818" y="1593"/>
                  <a:pt x="818" y="1594"/>
                </a:cubicBezTo>
                <a:close/>
                <a:moveTo>
                  <a:pt x="821" y="1593"/>
                </a:moveTo>
                <a:cubicBezTo>
                  <a:pt x="821" y="1593"/>
                  <a:pt x="821" y="1593"/>
                  <a:pt x="821" y="1593"/>
                </a:cubicBezTo>
                <a:cubicBezTo>
                  <a:pt x="821" y="1593"/>
                  <a:pt x="821" y="1593"/>
                  <a:pt x="822" y="1593"/>
                </a:cubicBezTo>
                <a:cubicBezTo>
                  <a:pt x="822" y="1593"/>
                  <a:pt x="822" y="1593"/>
                  <a:pt x="823" y="1593"/>
                </a:cubicBezTo>
                <a:cubicBezTo>
                  <a:pt x="823" y="1593"/>
                  <a:pt x="823" y="1593"/>
                  <a:pt x="823" y="1593"/>
                </a:cubicBezTo>
                <a:cubicBezTo>
                  <a:pt x="823" y="1593"/>
                  <a:pt x="823" y="1593"/>
                  <a:pt x="823" y="1593"/>
                </a:cubicBezTo>
                <a:cubicBezTo>
                  <a:pt x="823" y="1592"/>
                  <a:pt x="823" y="1592"/>
                  <a:pt x="823" y="1592"/>
                </a:cubicBezTo>
                <a:cubicBezTo>
                  <a:pt x="823" y="1592"/>
                  <a:pt x="823" y="1592"/>
                  <a:pt x="823" y="1592"/>
                </a:cubicBezTo>
                <a:cubicBezTo>
                  <a:pt x="822" y="1592"/>
                  <a:pt x="822" y="1592"/>
                  <a:pt x="821" y="1593"/>
                </a:cubicBezTo>
                <a:close/>
                <a:moveTo>
                  <a:pt x="691" y="1588"/>
                </a:moveTo>
                <a:cubicBezTo>
                  <a:pt x="691" y="1588"/>
                  <a:pt x="691" y="1588"/>
                  <a:pt x="691" y="1588"/>
                </a:cubicBezTo>
                <a:cubicBezTo>
                  <a:pt x="691" y="1589"/>
                  <a:pt x="691" y="1589"/>
                  <a:pt x="691" y="1590"/>
                </a:cubicBezTo>
                <a:cubicBezTo>
                  <a:pt x="691" y="1590"/>
                  <a:pt x="691" y="1590"/>
                  <a:pt x="692" y="1591"/>
                </a:cubicBezTo>
                <a:cubicBezTo>
                  <a:pt x="692" y="1590"/>
                  <a:pt x="692" y="1589"/>
                  <a:pt x="691" y="1588"/>
                </a:cubicBezTo>
                <a:close/>
                <a:moveTo>
                  <a:pt x="752" y="1588"/>
                </a:moveTo>
                <a:cubicBezTo>
                  <a:pt x="752" y="1588"/>
                  <a:pt x="752" y="1588"/>
                  <a:pt x="752" y="1588"/>
                </a:cubicBezTo>
                <a:cubicBezTo>
                  <a:pt x="752" y="1587"/>
                  <a:pt x="752" y="1587"/>
                  <a:pt x="752" y="1587"/>
                </a:cubicBezTo>
                <a:cubicBezTo>
                  <a:pt x="751" y="1587"/>
                  <a:pt x="751" y="1587"/>
                  <a:pt x="751" y="1587"/>
                </a:cubicBezTo>
                <a:cubicBezTo>
                  <a:pt x="751" y="1589"/>
                  <a:pt x="751" y="1589"/>
                  <a:pt x="751" y="1589"/>
                </a:cubicBezTo>
                <a:cubicBezTo>
                  <a:pt x="752" y="1589"/>
                  <a:pt x="752" y="1589"/>
                  <a:pt x="752" y="1589"/>
                </a:cubicBezTo>
                <a:lnTo>
                  <a:pt x="752" y="1588"/>
                </a:lnTo>
                <a:close/>
                <a:moveTo>
                  <a:pt x="691" y="1585"/>
                </a:moveTo>
                <a:cubicBezTo>
                  <a:pt x="691" y="1585"/>
                  <a:pt x="691" y="1586"/>
                  <a:pt x="691" y="1587"/>
                </a:cubicBezTo>
                <a:cubicBezTo>
                  <a:pt x="691" y="1587"/>
                  <a:pt x="691" y="1587"/>
                  <a:pt x="691" y="1587"/>
                </a:cubicBezTo>
                <a:cubicBezTo>
                  <a:pt x="692" y="1587"/>
                  <a:pt x="692" y="1587"/>
                  <a:pt x="692" y="1587"/>
                </a:cubicBezTo>
                <a:cubicBezTo>
                  <a:pt x="692" y="1586"/>
                  <a:pt x="692" y="1586"/>
                  <a:pt x="692" y="1584"/>
                </a:cubicBezTo>
                <a:cubicBezTo>
                  <a:pt x="691" y="1585"/>
                  <a:pt x="692" y="1584"/>
                  <a:pt x="691" y="1585"/>
                </a:cubicBezTo>
                <a:close/>
                <a:moveTo>
                  <a:pt x="513" y="1586"/>
                </a:moveTo>
                <a:cubicBezTo>
                  <a:pt x="513" y="1586"/>
                  <a:pt x="513" y="1586"/>
                  <a:pt x="514" y="1586"/>
                </a:cubicBezTo>
                <a:cubicBezTo>
                  <a:pt x="513" y="1586"/>
                  <a:pt x="514" y="1585"/>
                  <a:pt x="513" y="1586"/>
                </a:cubicBezTo>
                <a:close/>
                <a:moveTo>
                  <a:pt x="486" y="1585"/>
                </a:moveTo>
                <a:cubicBezTo>
                  <a:pt x="486" y="1585"/>
                  <a:pt x="486" y="1585"/>
                  <a:pt x="486" y="1585"/>
                </a:cubicBezTo>
                <a:cubicBezTo>
                  <a:pt x="486" y="1586"/>
                  <a:pt x="486" y="1585"/>
                  <a:pt x="486" y="1586"/>
                </a:cubicBezTo>
                <a:lnTo>
                  <a:pt x="486" y="1585"/>
                </a:lnTo>
                <a:close/>
                <a:moveTo>
                  <a:pt x="751" y="1585"/>
                </a:moveTo>
                <a:cubicBezTo>
                  <a:pt x="752" y="1585"/>
                  <a:pt x="751" y="1585"/>
                  <a:pt x="751" y="1585"/>
                </a:cubicBezTo>
                <a:cubicBezTo>
                  <a:pt x="751" y="1585"/>
                  <a:pt x="751" y="1585"/>
                  <a:pt x="751" y="1585"/>
                </a:cubicBezTo>
                <a:close/>
                <a:moveTo>
                  <a:pt x="752" y="1582"/>
                </a:moveTo>
                <a:cubicBezTo>
                  <a:pt x="752" y="1582"/>
                  <a:pt x="752" y="1581"/>
                  <a:pt x="751" y="1581"/>
                </a:cubicBezTo>
                <a:cubicBezTo>
                  <a:pt x="752" y="1582"/>
                  <a:pt x="751" y="1582"/>
                  <a:pt x="752" y="1582"/>
                </a:cubicBezTo>
                <a:close/>
                <a:moveTo>
                  <a:pt x="565" y="1581"/>
                </a:moveTo>
                <a:cubicBezTo>
                  <a:pt x="565" y="1580"/>
                  <a:pt x="565" y="1580"/>
                  <a:pt x="565" y="1580"/>
                </a:cubicBezTo>
                <a:cubicBezTo>
                  <a:pt x="563" y="1580"/>
                  <a:pt x="563" y="1580"/>
                  <a:pt x="563" y="1580"/>
                </a:cubicBezTo>
                <a:cubicBezTo>
                  <a:pt x="563" y="1581"/>
                  <a:pt x="563" y="1581"/>
                  <a:pt x="563" y="1581"/>
                </a:cubicBezTo>
                <a:cubicBezTo>
                  <a:pt x="564" y="1581"/>
                  <a:pt x="564" y="1581"/>
                  <a:pt x="565" y="1581"/>
                </a:cubicBezTo>
                <a:cubicBezTo>
                  <a:pt x="565" y="1581"/>
                  <a:pt x="565" y="1581"/>
                  <a:pt x="565" y="1581"/>
                </a:cubicBezTo>
                <a:close/>
                <a:moveTo>
                  <a:pt x="370" y="1580"/>
                </a:moveTo>
                <a:cubicBezTo>
                  <a:pt x="371" y="1580"/>
                  <a:pt x="371" y="1580"/>
                  <a:pt x="371" y="1580"/>
                </a:cubicBezTo>
                <a:cubicBezTo>
                  <a:pt x="371" y="1579"/>
                  <a:pt x="371" y="1579"/>
                  <a:pt x="370" y="1578"/>
                </a:cubicBezTo>
                <a:cubicBezTo>
                  <a:pt x="370" y="1578"/>
                  <a:pt x="370" y="1578"/>
                  <a:pt x="370" y="1578"/>
                </a:cubicBezTo>
                <a:cubicBezTo>
                  <a:pt x="370" y="1578"/>
                  <a:pt x="370" y="1578"/>
                  <a:pt x="370" y="1578"/>
                </a:cubicBezTo>
                <a:cubicBezTo>
                  <a:pt x="370" y="1579"/>
                  <a:pt x="370" y="1579"/>
                  <a:pt x="370" y="1580"/>
                </a:cubicBezTo>
                <a:close/>
                <a:moveTo>
                  <a:pt x="370" y="1577"/>
                </a:moveTo>
                <a:cubicBezTo>
                  <a:pt x="371" y="1577"/>
                  <a:pt x="371" y="1577"/>
                  <a:pt x="371" y="1577"/>
                </a:cubicBezTo>
                <a:cubicBezTo>
                  <a:pt x="370" y="1576"/>
                  <a:pt x="370" y="1576"/>
                  <a:pt x="370" y="1577"/>
                </a:cubicBezTo>
                <a:close/>
                <a:moveTo>
                  <a:pt x="379" y="1573"/>
                </a:moveTo>
                <a:cubicBezTo>
                  <a:pt x="379" y="1574"/>
                  <a:pt x="379" y="1574"/>
                  <a:pt x="379" y="1574"/>
                </a:cubicBezTo>
                <a:cubicBezTo>
                  <a:pt x="379" y="1574"/>
                  <a:pt x="380" y="1574"/>
                  <a:pt x="380" y="1574"/>
                </a:cubicBezTo>
                <a:cubicBezTo>
                  <a:pt x="380" y="1574"/>
                  <a:pt x="380" y="1574"/>
                  <a:pt x="380" y="1574"/>
                </a:cubicBezTo>
                <a:cubicBezTo>
                  <a:pt x="380" y="1573"/>
                  <a:pt x="380" y="1573"/>
                  <a:pt x="380" y="1573"/>
                </a:cubicBezTo>
                <a:cubicBezTo>
                  <a:pt x="380" y="1573"/>
                  <a:pt x="380" y="1573"/>
                  <a:pt x="380" y="1573"/>
                </a:cubicBezTo>
                <a:cubicBezTo>
                  <a:pt x="379" y="1573"/>
                  <a:pt x="380" y="1573"/>
                  <a:pt x="379" y="1573"/>
                </a:cubicBezTo>
                <a:close/>
                <a:moveTo>
                  <a:pt x="372" y="1573"/>
                </a:moveTo>
                <a:cubicBezTo>
                  <a:pt x="371" y="1573"/>
                  <a:pt x="371" y="1573"/>
                  <a:pt x="371" y="1573"/>
                </a:cubicBezTo>
                <a:cubicBezTo>
                  <a:pt x="371" y="1573"/>
                  <a:pt x="371" y="1573"/>
                  <a:pt x="371" y="1573"/>
                </a:cubicBezTo>
                <a:cubicBezTo>
                  <a:pt x="371" y="1574"/>
                  <a:pt x="370" y="1574"/>
                  <a:pt x="371" y="1574"/>
                </a:cubicBezTo>
                <a:cubicBezTo>
                  <a:pt x="372" y="1574"/>
                  <a:pt x="372" y="1573"/>
                  <a:pt x="372" y="1573"/>
                </a:cubicBezTo>
                <a:close/>
                <a:moveTo>
                  <a:pt x="474" y="1571"/>
                </a:moveTo>
                <a:cubicBezTo>
                  <a:pt x="473" y="1571"/>
                  <a:pt x="473" y="1571"/>
                  <a:pt x="473" y="1571"/>
                </a:cubicBezTo>
                <a:cubicBezTo>
                  <a:pt x="473" y="1571"/>
                  <a:pt x="473" y="1571"/>
                  <a:pt x="473" y="1572"/>
                </a:cubicBezTo>
                <a:cubicBezTo>
                  <a:pt x="474" y="1571"/>
                  <a:pt x="474" y="1572"/>
                  <a:pt x="474" y="1571"/>
                </a:cubicBezTo>
                <a:close/>
                <a:moveTo>
                  <a:pt x="821" y="1571"/>
                </a:moveTo>
                <a:cubicBezTo>
                  <a:pt x="821" y="1571"/>
                  <a:pt x="821" y="1571"/>
                  <a:pt x="821" y="1571"/>
                </a:cubicBezTo>
                <a:cubicBezTo>
                  <a:pt x="820" y="1571"/>
                  <a:pt x="820" y="1571"/>
                  <a:pt x="821" y="1571"/>
                </a:cubicBezTo>
                <a:close/>
                <a:moveTo>
                  <a:pt x="751" y="1571"/>
                </a:moveTo>
                <a:cubicBezTo>
                  <a:pt x="751" y="1571"/>
                  <a:pt x="751" y="1571"/>
                  <a:pt x="751" y="1571"/>
                </a:cubicBezTo>
                <a:cubicBezTo>
                  <a:pt x="751" y="1571"/>
                  <a:pt x="751" y="1571"/>
                  <a:pt x="751" y="1571"/>
                </a:cubicBezTo>
                <a:cubicBezTo>
                  <a:pt x="751" y="1571"/>
                  <a:pt x="751" y="1571"/>
                  <a:pt x="751" y="1571"/>
                </a:cubicBezTo>
                <a:close/>
                <a:moveTo>
                  <a:pt x="485" y="1570"/>
                </a:moveTo>
                <a:cubicBezTo>
                  <a:pt x="485" y="1570"/>
                  <a:pt x="485" y="1570"/>
                  <a:pt x="485" y="1570"/>
                </a:cubicBezTo>
                <a:cubicBezTo>
                  <a:pt x="485" y="1570"/>
                  <a:pt x="485" y="1570"/>
                  <a:pt x="485" y="1570"/>
                </a:cubicBezTo>
                <a:cubicBezTo>
                  <a:pt x="485" y="1570"/>
                  <a:pt x="486" y="1570"/>
                  <a:pt x="486" y="1571"/>
                </a:cubicBezTo>
                <a:cubicBezTo>
                  <a:pt x="486" y="1569"/>
                  <a:pt x="486" y="1569"/>
                  <a:pt x="486" y="1569"/>
                </a:cubicBezTo>
                <a:cubicBezTo>
                  <a:pt x="485" y="1570"/>
                  <a:pt x="486" y="1570"/>
                  <a:pt x="485" y="1570"/>
                </a:cubicBezTo>
                <a:close/>
                <a:moveTo>
                  <a:pt x="472" y="1567"/>
                </a:moveTo>
                <a:cubicBezTo>
                  <a:pt x="472" y="1568"/>
                  <a:pt x="472" y="1568"/>
                  <a:pt x="472" y="1568"/>
                </a:cubicBezTo>
                <a:cubicBezTo>
                  <a:pt x="472" y="1568"/>
                  <a:pt x="472" y="1568"/>
                  <a:pt x="473" y="1568"/>
                </a:cubicBezTo>
                <a:cubicBezTo>
                  <a:pt x="473" y="1567"/>
                  <a:pt x="473" y="1568"/>
                  <a:pt x="472" y="1567"/>
                </a:cubicBezTo>
                <a:close/>
                <a:moveTo>
                  <a:pt x="487" y="1565"/>
                </a:moveTo>
                <a:cubicBezTo>
                  <a:pt x="486" y="1566"/>
                  <a:pt x="485" y="1566"/>
                  <a:pt x="485" y="1567"/>
                </a:cubicBezTo>
                <a:cubicBezTo>
                  <a:pt x="484" y="1567"/>
                  <a:pt x="484" y="1567"/>
                  <a:pt x="484" y="1568"/>
                </a:cubicBezTo>
                <a:cubicBezTo>
                  <a:pt x="485" y="1568"/>
                  <a:pt x="485" y="1568"/>
                  <a:pt x="485" y="1568"/>
                </a:cubicBezTo>
                <a:cubicBezTo>
                  <a:pt x="485" y="1568"/>
                  <a:pt x="485" y="1568"/>
                  <a:pt x="485" y="1568"/>
                </a:cubicBezTo>
                <a:cubicBezTo>
                  <a:pt x="487" y="1568"/>
                  <a:pt x="487" y="1568"/>
                  <a:pt x="487" y="1568"/>
                </a:cubicBezTo>
                <a:cubicBezTo>
                  <a:pt x="487" y="1568"/>
                  <a:pt x="487" y="1568"/>
                  <a:pt x="488" y="1567"/>
                </a:cubicBezTo>
                <a:cubicBezTo>
                  <a:pt x="488" y="1567"/>
                  <a:pt x="488" y="1567"/>
                  <a:pt x="488" y="1567"/>
                </a:cubicBezTo>
                <a:cubicBezTo>
                  <a:pt x="487" y="1566"/>
                  <a:pt x="487" y="1566"/>
                  <a:pt x="487" y="1566"/>
                </a:cubicBezTo>
                <a:lnTo>
                  <a:pt x="487" y="1565"/>
                </a:lnTo>
                <a:close/>
                <a:moveTo>
                  <a:pt x="487" y="1560"/>
                </a:moveTo>
                <a:cubicBezTo>
                  <a:pt x="486" y="1556"/>
                  <a:pt x="487" y="1550"/>
                  <a:pt x="485" y="1546"/>
                </a:cubicBezTo>
                <a:cubicBezTo>
                  <a:pt x="485" y="1545"/>
                  <a:pt x="485" y="1546"/>
                  <a:pt x="486" y="1546"/>
                </a:cubicBezTo>
                <a:cubicBezTo>
                  <a:pt x="486" y="1545"/>
                  <a:pt x="487" y="1541"/>
                  <a:pt x="487" y="1541"/>
                </a:cubicBezTo>
                <a:cubicBezTo>
                  <a:pt x="487" y="1540"/>
                  <a:pt x="486" y="1540"/>
                  <a:pt x="486" y="1538"/>
                </a:cubicBezTo>
                <a:cubicBezTo>
                  <a:pt x="486" y="1538"/>
                  <a:pt x="486" y="1538"/>
                  <a:pt x="486" y="1538"/>
                </a:cubicBezTo>
                <a:cubicBezTo>
                  <a:pt x="485" y="1538"/>
                  <a:pt x="485" y="1538"/>
                  <a:pt x="483" y="1538"/>
                </a:cubicBezTo>
                <a:cubicBezTo>
                  <a:pt x="483" y="1540"/>
                  <a:pt x="483" y="1540"/>
                  <a:pt x="483" y="1540"/>
                </a:cubicBezTo>
                <a:cubicBezTo>
                  <a:pt x="483" y="1539"/>
                  <a:pt x="483" y="1539"/>
                  <a:pt x="482" y="1539"/>
                </a:cubicBezTo>
                <a:cubicBezTo>
                  <a:pt x="481" y="1541"/>
                  <a:pt x="482" y="1541"/>
                  <a:pt x="481" y="1542"/>
                </a:cubicBezTo>
                <a:cubicBezTo>
                  <a:pt x="481" y="1544"/>
                  <a:pt x="482" y="1546"/>
                  <a:pt x="483" y="1547"/>
                </a:cubicBezTo>
                <a:cubicBezTo>
                  <a:pt x="483" y="1548"/>
                  <a:pt x="482" y="1548"/>
                  <a:pt x="482" y="1550"/>
                </a:cubicBezTo>
                <a:cubicBezTo>
                  <a:pt x="483" y="1550"/>
                  <a:pt x="483" y="1550"/>
                  <a:pt x="483" y="1550"/>
                </a:cubicBezTo>
                <a:cubicBezTo>
                  <a:pt x="483" y="1550"/>
                  <a:pt x="483" y="1550"/>
                  <a:pt x="483" y="1550"/>
                </a:cubicBezTo>
                <a:cubicBezTo>
                  <a:pt x="483" y="1550"/>
                  <a:pt x="483" y="1550"/>
                  <a:pt x="483" y="1550"/>
                </a:cubicBezTo>
                <a:cubicBezTo>
                  <a:pt x="483" y="1553"/>
                  <a:pt x="482" y="1552"/>
                  <a:pt x="482" y="1554"/>
                </a:cubicBezTo>
                <a:cubicBezTo>
                  <a:pt x="480" y="1557"/>
                  <a:pt x="483" y="1558"/>
                  <a:pt x="484" y="1560"/>
                </a:cubicBezTo>
                <a:cubicBezTo>
                  <a:pt x="484" y="1562"/>
                  <a:pt x="483" y="1563"/>
                  <a:pt x="485" y="1565"/>
                </a:cubicBezTo>
                <a:cubicBezTo>
                  <a:pt x="487" y="1564"/>
                  <a:pt x="485" y="1563"/>
                  <a:pt x="486" y="1563"/>
                </a:cubicBezTo>
                <a:cubicBezTo>
                  <a:pt x="487" y="1562"/>
                  <a:pt x="488" y="1562"/>
                  <a:pt x="489" y="1562"/>
                </a:cubicBezTo>
                <a:cubicBezTo>
                  <a:pt x="488" y="1560"/>
                  <a:pt x="488" y="1560"/>
                  <a:pt x="487" y="1560"/>
                </a:cubicBezTo>
                <a:close/>
                <a:moveTo>
                  <a:pt x="484" y="1544"/>
                </a:moveTo>
                <a:cubicBezTo>
                  <a:pt x="484" y="1546"/>
                  <a:pt x="484" y="1546"/>
                  <a:pt x="484" y="1546"/>
                </a:cubicBezTo>
                <a:cubicBezTo>
                  <a:pt x="483" y="1546"/>
                  <a:pt x="483" y="1546"/>
                  <a:pt x="483" y="1546"/>
                </a:cubicBezTo>
                <a:cubicBezTo>
                  <a:pt x="483" y="1545"/>
                  <a:pt x="483" y="1545"/>
                  <a:pt x="483" y="1545"/>
                </a:cubicBezTo>
                <a:cubicBezTo>
                  <a:pt x="483" y="1545"/>
                  <a:pt x="483" y="1545"/>
                  <a:pt x="483" y="1545"/>
                </a:cubicBezTo>
                <a:cubicBezTo>
                  <a:pt x="483" y="1544"/>
                  <a:pt x="483" y="1544"/>
                  <a:pt x="483" y="1544"/>
                </a:cubicBezTo>
                <a:cubicBezTo>
                  <a:pt x="484" y="1543"/>
                  <a:pt x="484" y="1543"/>
                  <a:pt x="485" y="1543"/>
                </a:cubicBezTo>
                <a:cubicBezTo>
                  <a:pt x="484" y="1544"/>
                  <a:pt x="484" y="1544"/>
                  <a:pt x="484" y="1544"/>
                </a:cubicBezTo>
                <a:close/>
                <a:moveTo>
                  <a:pt x="303" y="1563"/>
                </a:moveTo>
                <a:cubicBezTo>
                  <a:pt x="304" y="1560"/>
                  <a:pt x="305" y="1557"/>
                  <a:pt x="307" y="1554"/>
                </a:cubicBezTo>
                <a:cubicBezTo>
                  <a:pt x="307" y="1553"/>
                  <a:pt x="307" y="1552"/>
                  <a:pt x="306" y="1551"/>
                </a:cubicBezTo>
                <a:cubicBezTo>
                  <a:pt x="305" y="1551"/>
                  <a:pt x="306" y="1551"/>
                  <a:pt x="305" y="1551"/>
                </a:cubicBezTo>
                <a:cubicBezTo>
                  <a:pt x="304" y="1553"/>
                  <a:pt x="302" y="1555"/>
                  <a:pt x="300" y="1557"/>
                </a:cubicBezTo>
                <a:cubicBezTo>
                  <a:pt x="299" y="1558"/>
                  <a:pt x="299" y="1560"/>
                  <a:pt x="298" y="1561"/>
                </a:cubicBezTo>
                <a:cubicBezTo>
                  <a:pt x="298" y="1563"/>
                  <a:pt x="299" y="1564"/>
                  <a:pt x="300" y="1565"/>
                </a:cubicBezTo>
                <a:cubicBezTo>
                  <a:pt x="301" y="1564"/>
                  <a:pt x="302" y="1563"/>
                  <a:pt x="303" y="1563"/>
                </a:cubicBezTo>
                <a:close/>
                <a:moveTo>
                  <a:pt x="158" y="1553"/>
                </a:moveTo>
                <a:cubicBezTo>
                  <a:pt x="158" y="1553"/>
                  <a:pt x="159" y="1552"/>
                  <a:pt x="158" y="1552"/>
                </a:cubicBezTo>
                <a:cubicBezTo>
                  <a:pt x="158" y="1553"/>
                  <a:pt x="158" y="1552"/>
                  <a:pt x="158" y="1553"/>
                </a:cubicBezTo>
                <a:close/>
                <a:moveTo>
                  <a:pt x="748" y="1546"/>
                </a:moveTo>
                <a:cubicBezTo>
                  <a:pt x="748" y="1547"/>
                  <a:pt x="748" y="1547"/>
                  <a:pt x="748" y="1547"/>
                </a:cubicBezTo>
                <a:cubicBezTo>
                  <a:pt x="749" y="1547"/>
                  <a:pt x="749" y="1547"/>
                  <a:pt x="749" y="1547"/>
                </a:cubicBezTo>
                <a:cubicBezTo>
                  <a:pt x="749" y="1547"/>
                  <a:pt x="749" y="1547"/>
                  <a:pt x="749" y="1546"/>
                </a:cubicBezTo>
                <a:cubicBezTo>
                  <a:pt x="749" y="1546"/>
                  <a:pt x="749" y="1546"/>
                  <a:pt x="749" y="1546"/>
                </a:cubicBezTo>
                <a:cubicBezTo>
                  <a:pt x="749" y="1546"/>
                  <a:pt x="749" y="1546"/>
                  <a:pt x="749" y="1546"/>
                </a:cubicBezTo>
                <a:lnTo>
                  <a:pt x="748" y="1546"/>
                </a:lnTo>
                <a:close/>
                <a:moveTo>
                  <a:pt x="684" y="1542"/>
                </a:moveTo>
                <a:cubicBezTo>
                  <a:pt x="685" y="1542"/>
                  <a:pt x="685" y="1542"/>
                  <a:pt x="685" y="1542"/>
                </a:cubicBezTo>
                <a:cubicBezTo>
                  <a:pt x="684" y="1542"/>
                  <a:pt x="684" y="1542"/>
                  <a:pt x="684" y="1542"/>
                </a:cubicBezTo>
                <a:close/>
                <a:moveTo>
                  <a:pt x="485" y="1537"/>
                </a:moveTo>
                <a:cubicBezTo>
                  <a:pt x="485" y="1537"/>
                  <a:pt x="485" y="1537"/>
                  <a:pt x="485" y="1537"/>
                </a:cubicBezTo>
                <a:cubicBezTo>
                  <a:pt x="486" y="1537"/>
                  <a:pt x="486" y="1537"/>
                  <a:pt x="486" y="1537"/>
                </a:cubicBezTo>
                <a:cubicBezTo>
                  <a:pt x="485" y="1537"/>
                  <a:pt x="486" y="1537"/>
                  <a:pt x="485" y="1537"/>
                </a:cubicBezTo>
                <a:close/>
                <a:moveTo>
                  <a:pt x="886" y="1532"/>
                </a:moveTo>
                <a:cubicBezTo>
                  <a:pt x="885" y="1534"/>
                  <a:pt x="884" y="1535"/>
                  <a:pt x="883" y="1536"/>
                </a:cubicBezTo>
                <a:cubicBezTo>
                  <a:pt x="883" y="1537"/>
                  <a:pt x="883" y="1537"/>
                  <a:pt x="883" y="1537"/>
                </a:cubicBezTo>
                <a:cubicBezTo>
                  <a:pt x="885" y="1537"/>
                  <a:pt x="886" y="1535"/>
                  <a:pt x="887" y="1533"/>
                </a:cubicBezTo>
                <a:cubicBezTo>
                  <a:pt x="886" y="1532"/>
                  <a:pt x="886" y="1532"/>
                  <a:pt x="886" y="1532"/>
                </a:cubicBezTo>
                <a:close/>
                <a:moveTo>
                  <a:pt x="157" y="1533"/>
                </a:moveTo>
                <a:cubicBezTo>
                  <a:pt x="158" y="1533"/>
                  <a:pt x="158" y="1533"/>
                  <a:pt x="158" y="1533"/>
                </a:cubicBezTo>
                <a:cubicBezTo>
                  <a:pt x="158" y="1533"/>
                  <a:pt x="158" y="1533"/>
                  <a:pt x="157" y="1533"/>
                </a:cubicBezTo>
                <a:close/>
                <a:moveTo>
                  <a:pt x="202" y="1531"/>
                </a:moveTo>
                <a:cubicBezTo>
                  <a:pt x="201" y="1531"/>
                  <a:pt x="201" y="1531"/>
                  <a:pt x="201" y="1531"/>
                </a:cubicBezTo>
                <a:cubicBezTo>
                  <a:pt x="201" y="1532"/>
                  <a:pt x="201" y="1532"/>
                  <a:pt x="202" y="1532"/>
                </a:cubicBezTo>
                <a:cubicBezTo>
                  <a:pt x="202" y="1532"/>
                  <a:pt x="202" y="1532"/>
                  <a:pt x="202" y="1531"/>
                </a:cubicBezTo>
                <a:close/>
                <a:moveTo>
                  <a:pt x="162" y="1531"/>
                </a:moveTo>
                <a:cubicBezTo>
                  <a:pt x="161" y="1531"/>
                  <a:pt x="162" y="1531"/>
                  <a:pt x="161" y="1531"/>
                </a:cubicBezTo>
                <a:cubicBezTo>
                  <a:pt x="162" y="1531"/>
                  <a:pt x="162" y="1531"/>
                  <a:pt x="162" y="1531"/>
                </a:cubicBezTo>
                <a:cubicBezTo>
                  <a:pt x="162" y="1531"/>
                  <a:pt x="162" y="1531"/>
                  <a:pt x="162" y="1531"/>
                </a:cubicBezTo>
                <a:close/>
                <a:moveTo>
                  <a:pt x="162" y="1531"/>
                </a:moveTo>
                <a:cubicBezTo>
                  <a:pt x="163" y="1531"/>
                  <a:pt x="163" y="1531"/>
                  <a:pt x="163" y="1531"/>
                </a:cubicBezTo>
                <a:cubicBezTo>
                  <a:pt x="163" y="1530"/>
                  <a:pt x="163" y="1530"/>
                  <a:pt x="162" y="1530"/>
                </a:cubicBezTo>
                <a:lnTo>
                  <a:pt x="162" y="1531"/>
                </a:lnTo>
                <a:close/>
                <a:moveTo>
                  <a:pt x="167" y="1528"/>
                </a:moveTo>
                <a:cubicBezTo>
                  <a:pt x="167" y="1529"/>
                  <a:pt x="167" y="1528"/>
                  <a:pt x="167" y="1529"/>
                </a:cubicBezTo>
                <a:cubicBezTo>
                  <a:pt x="167" y="1528"/>
                  <a:pt x="167" y="1528"/>
                  <a:pt x="167" y="1528"/>
                </a:cubicBezTo>
                <a:close/>
                <a:moveTo>
                  <a:pt x="463" y="1527"/>
                </a:moveTo>
                <a:cubicBezTo>
                  <a:pt x="463" y="1528"/>
                  <a:pt x="463" y="1528"/>
                  <a:pt x="464" y="1528"/>
                </a:cubicBezTo>
                <a:cubicBezTo>
                  <a:pt x="464" y="1527"/>
                  <a:pt x="464" y="1527"/>
                  <a:pt x="464" y="1527"/>
                </a:cubicBezTo>
                <a:cubicBezTo>
                  <a:pt x="463" y="1527"/>
                  <a:pt x="463" y="1527"/>
                  <a:pt x="463" y="1527"/>
                </a:cubicBezTo>
                <a:close/>
                <a:moveTo>
                  <a:pt x="168" y="1527"/>
                </a:moveTo>
                <a:cubicBezTo>
                  <a:pt x="169" y="1528"/>
                  <a:pt x="168" y="1527"/>
                  <a:pt x="169" y="1528"/>
                </a:cubicBezTo>
                <a:cubicBezTo>
                  <a:pt x="170" y="1527"/>
                  <a:pt x="170" y="1527"/>
                  <a:pt x="171" y="1526"/>
                </a:cubicBezTo>
                <a:cubicBezTo>
                  <a:pt x="171" y="1526"/>
                  <a:pt x="171" y="1526"/>
                  <a:pt x="171" y="1526"/>
                </a:cubicBezTo>
                <a:cubicBezTo>
                  <a:pt x="171" y="1526"/>
                  <a:pt x="171" y="1526"/>
                  <a:pt x="171" y="1526"/>
                </a:cubicBezTo>
                <a:cubicBezTo>
                  <a:pt x="171" y="1525"/>
                  <a:pt x="171" y="1525"/>
                  <a:pt x="171" y="1525"/>
                </a:cubicBezTo>
                <a:cubicBezTo>
                  <a:pt x="170" y="1526"/>
                  <a:pt x="170" y="1526"/>
                  <a:pt x="168" y="1527"/>
                </a:cubicBezTo>
                <a:close/>
                <a:moveTo>
                  <a:pt x="305" y="1522"/>
                </a:moveTo>
                <a:cubicBezTo>
                  <a:pt x="305" y="1522"/>
                  <a:pt x="305" y="1522"/>
                  <a:pt x="305" y="1522"/>
                </a:cubicBezTo>
                <a:cubicBezTo>
                  <a:pt x="305" y="1522"/>
                  <a:pt x="305" y="1522"/>
                  <a:pt x="305" y="1522"/>
                </a:cubicBezTo>
                <a:cubicBezTo>
                  <a:pt x="305" y="1522"/>
                  <a:pt x="305" y="1522"/>
                  <a:pt x="305" y="1522"/>
                </a:cubicBezTo>
                <a:cubicBezTo>
                  <a:pt x="306" y="1522"/>
                  <a:pt x="306" y="1522"/>
                  <a:pt x="306" y="1522"/>
                </a:cubicBezTo>
                <a:cubicBezTo>
                  <a:pt x="306" y="1522"/>
                  <a:pt x="306" y="1522"/>
                  <a:pt x="305" y="1522"/>
                </a:cubicBezTo>
                <a:close/>
                <a:moveTo>
                  <a:pt x="290" y="1522"/>
                </a:moveTo>
                <a:cubicBezTo>
                  <a:pt x="291" y="1522"/>
                  <a:pt x="291" y="1522"/>
                  <a:pt x="291" y="1522"/>
                </a:cubicBezTo>
                <a:cubicBezTo>
                  <a:pt x="291" y="1522"/>
                  <a:pt x="291" y="1521"/>
                  <a:pt x="290" y="1522"/>
                </a:cubicBezTo>
                <a:close/>
                <a:moveTo>
                  <a:pt x="681" y="1519"/>
                </a:moveTo>
                <a:cubicBezTo>
                  <a:pt x="681" y="1518"/>
                  <a:pt x="681" y="1518"/>
                  <a:pt x="681" y="1518"/>
                </a:cubicBezTo>
                <a:cubicBezTo>
                  <a:pt x="681" y="1517"/>
                  <a:pt x="681" y="1517"/>
                  <a:pt x="681" y="1517"/>
                </a:cubicBezTo>
                <a:cubicBezTo>
                  <a:pt x="681" y="1517"/>
                  <a:pt x="681" y="1517"/>
                  <a:pt x="681" y="1517"/>
                </a:cubicBezTo>
                <a:cubicBezTo>
                  <a:pt x="681" y="1518"/>
                  <a:pt x="681" y="1518"/>
                  <a:pt x="681" y="1518"/>
                </a:cubicBezTo>
                <a:cubicBezTo>
                  <a:pt x="680" y="1518"/>
                  <a:pt x="680" y="1518"/>
                  <a:pt x="680" y="1518"/>
                </a:cubicBezTo>
                <a:cubicBezTo>
                  <a:pt x="681" y="1518"/>
                  <a:pt x="680" y="1518"/>
                  <a:pt x="681" y="1519"/>
                </a:cubicBezTo>
                <a:close/>
                <a:moveTo>
                  <a:pt x="83" y="1518"/>
                </a:moveTo>
                <a:cubicBezTo>
                  <a:pt x="82" y="1518"/>
                  <a:pt x="83" y="1518"/>
                  <a:pt x="83" y="1519"/>
                </a:cubicBezTo>
                <a:lnTo>
                  <a:pt x="83" y="1518"/>
                </a:lnTo>
                <a:close/>
                <a:moveTo>
                  <a:pt x="80" y="1518"/>
                </a:moveTo>
                <a:cubicBezTo>
                  <a:pt x="79" y="1518"/>
                  <a:pt x="80" y="1518"/>
                  <a:pt x="79" y="1518"/>
                </a:cubicBezTo>
                <a:cubicBezTo>
                  <a:pt x="80" y="1518"/>
                  <a:pt x="81" y="1519"/>
                  <a:pt x="82" y="1519"/>
                </a:cubicBezTo>
                <a:cubicBezTo>
                  <a:pt x="82" y="1518"/>
                  <a:pt x="81" y="1517"/>
                  <a:pt x="80" y="1518"/>
                </a:cubicBezTo>
                <a:close/>
                <a:moveTo>
                  <a:pt x="74" y="1517"/>
                </a:moveTo>
                <a:cubicBezTo>
                  <a:pt x="75" y="1517"/>
                  <a:pt x="76" y="1518"/>
                  <a:pt x="77" y="1518"/>
                </a:cubicBezTo>
                <a:cubicBezTo>
                  <a:pt x="77" y="1517"/>
                  <a:pt x="76" y="1516"/>
                  <a:pt x="74" y="1516"/>
                </a:cubicBezTo>
                <a:lnTo>
                  <a:pt x="74" y="1517"/>
                </a:lnTo>
                <a:close/>
                <a:moveTo>
                  <a:pt x="681" y="1513"/>
                </a:moveTo>
                <a:cubicBezTo>
                  <a:pt x="681" y="1513"/>
                  <a:pt x="681" y="1513"/>
                  <a:pt x="681" y="1513"/>
                </a:cubicBezTo>
                <a:cubicBezTo>
                  <a:pt x="681" y="1514"/>
                  <a:pt x="681" y="1514"/>
                  <a:pt x="681" y="1514"/>
                </a:cubicBezTo>
                <a:lnTo>
                  <a:pt x="681" y="1513"/>
                </a:lnTo>
                <a:close/>
                <a:moveTo>
                  <a:pt x="70" y="1513"/>
                </a:moveTo>
                <a:cubicBezTo>
                  <a:pt x="71" y="1513"/>
                  <a:pt x="71" y="1513"/>
                  <a:pt x="71" y="1513"/>
                </a:cubicBezTo>
                <a:cubicBezTo>
                  <a:pt x="71" y="1512"/>
                  <a:pt x="71" y="1513"/>
                  <a:pt x="70" y="1512"/>
                </a:cubicBezTo>
                <a:cubicBezTo>
                  <a:pt x="70" y="1512"/>
                  <a:pt x="70" y="1512"/>
                  <a:pt x="70" y="1512"/>
                </a:cubicBezTo>
                <a:cubicBezTo>
                  <a:pt x="70" y="1512"/>
                  <a:pt x="70" y="1512"/>
                  <a:pt x="70" y="1513"/>
                </a:cubicBezTo>
                <a:close/>
                <a:moveTo>
                  <a:pt x="73" y="1511"/>
                </a:moveTo>
                <a:cubicBezTo>
                  <a:pt x="74" y="1512"/>
                  <a:pt x="73" y="1512"/>
                  <a:pt x="74" y="1512"/>
                </a:cubicBezTo>
                <a:cubicBezTo>
                  <a:pt x="74" y="1512"/>
                  <a:pt x="74" y="1512"/>
                  <a:pt x="74" y="1511"/>
                </a:cubicBezTo>
                <a:cubicBezTo>
                  <a:pt x="74" y="1511"/>
                  <a:pt x="74" y="1511"/>
                  <a:pt x="74" y="1511"/>
                </a:cubicBezTo>
                <a:lnTo>
                  <a:pt x="73" y="1511"/>
                </a:lnTo>
                <a:close/>
                <a:moveTo>
                  <a:pt x="681" y="1512"/>
                </a:moveTo>
                <a:cubicBezTo>
                  <a:pt x="681" y="1511"/>
                  <a:pt x="681" y="1511"/>
                  <a:pt x="681" y="1511"/>
                </a:cubicBezTo>
                <a:cubicBezTo>
                  <a:pt x="680" y="1511"/>
                  <a:pt x="680" y="1511"/>
                  <a:pt x="680" y="1511"/>
                </a:cubicBezTo>
                <a:cubicBezTo>
                  <a:pt x="681" y="1512"/>
                  <a:pt x="680" y="1511"/>
                  <a:pt x="681" y="1512"/>
                </a:cubicBezTo>
                <a:close/>
                <a:moveTo>
                  <a:pt x="109" y="1507"/>
                </a:moveTo>
                <a:cubicBezTo>
                  <a:pt x="106" y="1508"/>
                  <a:pt x="107" y="1510"/>
                  <a:pt x="105" y="1511"/>
                </a:cubicBezTo>
                <a:cubicBezTo>
                  <a:pt x="104" y="1511"/>
                  <a:pt x="102" y="1511"/>
                  <a:pt x="102" y="1511"/>
                </a:cubicBezTo>
                <a:cubicBezTo>
                  <a:pt x="101" y="1511"/>
                  <a:pt x="101" y="1511"/>
                  <a:pt x="101" y="1511"/>
                </a:cubicBezTo>
                <a:cubicBezTo>
                  <a:pt x="103" y="1513"/>
                  <a:pt x="106" y="1511"/>
                  <a:pt x="108" y="1511"/>
                </a:cubicBezTo>
                <a:cubicBezTo>
                  <a:pt x="108" y="1510"/>
                  <a:pt x="109" y="1509"/>
                  <a:pt x="109" y="1507"/>
                </a:cubicBezTo>
                <a:close/>
                <a:moveTo>
                  <a:pt x="454" y="1510"/>
                </a:moveTo>
                <a:cubicBezTo>
                  <a:pt x="454" y="1511"/>
                  <a:pt x="454" y="1510"/>
                  <a:pt x="455" y="1511"/>
                </a:cubicBezTo>
                <a:cubicBezTo>
                  <a:pt x="455" y="1510"/>
                  <a:pt x="455" y="1511"/>
                  <a:pt x="454" y="1510"/>
                </a:cubicBezTo>
                <a:close/>
                <a:moveTo>
                  <a:pt x="39" y="1500"/>
                </a:moveTo>
                <a:cubicBezTo>
                  <a:pt x="40" y="1501"/>
                  <a:pt x="41" y="1502"/>
                  <a:pt x="41" y="1502"/>
                </a:cubicBezTo>
                <a:cubicBezTo>
                  <a:pt x="42" y="1502"/>
                  <a:pt x="43" y="1502"/>
                  <a:pt x="43" y="1502"/>
                </a:cubicBezTo>
                <a:cubicBezTo>
                  <a:pt x="44" y="1502"/>
                  <a:pt x="45" y="1504"/>
                  <a:pt x="46" y="1504"/>
                </a:cubicBezTo>
                <a:cubicBezTo>
                  <a:pt x="47" y="1505"/>
                  <a:pt x="48" y="1504"/>
                  <a:pt x="49" y="1505"/>
                </a:cubicBezTo>
                <a:cubicBezTo>
                  <a:pt x="51" y="1506"/>
                  <a:pt x="53" y="1509"/>
                  <a:pt x="55" y="1510"/>
                </a:cubicBezTo>
                <a:cubicBezTo>
                  <a:pt x="57" y="1510"/>
                  <a:pt x="58" y="1509"/>
                  <a:pt x="59" y="1509"/>
                </a:cubicBezTo>
                <a:cubicBezTo>
                  <a:pt x="60" y="1509"/>
                  <a:pt x="60" y="1510"/>
                  <a:pt x="61" y="1510"/>
                </a:cubicBezTo>
                <a:cubicBezTo>
                  <a:pt x="64" y="1509"/>
                  <a:pt x="76" y="1509"/>
                  <a:pt x="78" y="1510"/>
                </a:cubicBezTo>
                <a:cubicBezTo>
                  <a:pt x="79" y="1510"/>
                  <a:pt x="79" y="1509"/>
                  <a:pt x="79" y="1509"/>
                </a:cubicBezTo>
                <a:cubicBezTo>
                  <a:pt x="79" y="1508"/>
                  <a:pt x="76" y="1507"/>
                  <a:pt x="75" y="1506"/>
                </a:cubicBezTo>
                <a:cubicBezTo>
                  <a:pt x="75" y="1505"/>
                  <a:pt x="75" y="1504"/>
                  <a:pt x="76" y="1503"/>
                </a:cubicBezTo>
                <a:cubicBezTo>
                  <a:pt x="76" y="1503"/>
                  <a:pt x="76" y="1503"/>
                  <a:pt x="75" y="1502"/>
                </a:cubicBezTo>
                <a:cubicBezTo>
                  <a:pt x="74" y="1502"/>
                  <a:pt x="71" y="1502"/>
                  <a:pt x="69" y="1501"/>
                </a:cubicBezTo>
                <a:cubicBezTo>
                  <a:pt x="66" y="1500"/>
                  <a:pt x="65" y="1497"/>
                  <a:pt x="61" y="1497"/>
                </a:cubicBezTo>
                <a:cubicBezTo>
                  <a:pt x="61" y="1494"/>
                  <a:pt x="57" y="1492"/>
                  <a:pt x="55" y="1492"/>
                </a:cubicBezTo>
                <a:cubicBezTo>
                  <a:pt x="54" y="1491"/>
                  <a:pt x="55" y="1491"/>
                  <a:pt x="54" y="1491"/>
                </a:cubicBezTo>
                <a:cubicBezTo>
                  <a:pt x="54" y="1490"/>
                  <a:pt x="53" y="1490"/>
                  <a:pt x="52" y="1489"/>
                </a:cubicBezTo>
                <a:cubicBezTo>
                  <a:pt x="48" y="1485"/>
                  <a:pt x="46" y="1482"/>
                  <a:pt x="42" y="1479"/>
                </a:cubicBezTo>
                <a:cubicBezTo>
                  <a:pt x="42" y="1478"/>
                  <a:pt x="43" y="1475"/>
                  <a:pt x="43" y="1474"/>
                </a:cubicBezTo>
                <a:cubicBezTo>
                  <a:pt x="43" y="1472"/>
                  <a:pt x="41" y="1473"/>
                  <a:pt x="40" y="1472"/>
                </a:cubicBezTo>
                <a:cubicBezTo>
                  <a:pt x="40" y="1471"/>
                  <a:pt x="40" y="1471"/>
                  <a:pt x="41" y="1470"/>
                </a:cubicBezTo>
                <a:cubicBezTo>
                  <a:pt x="39" y="1469"/>
                  <a:pt x="38" y="1469"/>
                  <a:pt x="37" y="1469"/>
                </a:cubicBezTo>
                <a:cubicBezTo>
                  <a:pt x="36" y="1468"/>
                  <a:pt x="36" y="1467"/>
                  <a:pt x="35" y="1466"/>
                </a:cubicBezTo>
                <a:cubicBezTo>
                  <a:pt x="35" y="1466"/>
                  <a:pt x="35" y="1466"/>
                  <a:pt x="35" y="1466"/>
                </a:cubicBezTo>
                <a:cubicBezTo>
                  <a:pt x="36" y="1466"/>
                  <a:pt x="35" y="1465"/>
                  <a:pt x="36" y="1466"/>
                </a:cubicBezTo>
                <a:cubicBezTo>
                  <a:pt x="37" y="1465"/>
                  <a:pt x="36" y="1466"/>
                  <a:pt x="36" y="1465"/>
                </a:cubicBezTo>
                <a:cubicBezTo>
                  <a:pt x="38" y="1465"/>
                  <a:pt x="38" y="1465"/>
                  <a:pt x="38" y="1465"/>
                </a:cubicBezTo>
                <a:cubicBezTo>
                  <a:pt x="37" y="1461"/>
                  <a:pt x="34" y="1461"/>
                  <a:pt x="32" y="1459"/>
                </a:cubicBezTo>
                <a:cubicBezTo>
                  <a:pt x="30" y="1459"/>
                  <a:pt x="29" y="1460"/>
                  <a:pt x="28" y="1461"/>
                </a:cubicBezTo>
                <a:cubicBezTo>
                  <a:pt x="28" y="1461"/>
                  <a:pt x="28" y="1460"/>
                  <a:pt x="27" y="1460"/>
                </a:cubicBezTo>
                <a:cubicBezTo>
                  <a:pt x="25" y="1460"/>
                  <a:pt x="22" y="1461"/>
                  <a:pt x="21" y="1463"/>
                </a:cubicBezTo>
                <a:cubicBezTo>
                  <a:pt x="17" y="1462"/>
                  <a:pt x="19" y="1460"/>
                  <a:pt x="18" y="1458"/>
                </a:cubicBezTo>
                <a:cubicBezTo>
                  <a:pt x="18" y="1458"/>
                  <a:pt x="18" y="1458"/>
                  <a:pt x="18" y="1458"/>
                </a:cubicBezTo>
                <a:cubicBezTo>
                  <a:pt x="17" y="1458"/>
                  <a:pt x="16" y="1460"/>
                  <a:pt x="16" y="1462"/>
                </a:cubicBezTo>
                <a:cubicBezTo>
                  <a:pt x="13" y="1461"/>
                  <a:pt x="12" y="1460"/>
                  <a:pt x="8" y="1461"/>
                </a:cubicBezTo>
                <a:cubicBezTo>
                  <a:pt x="8" y="1462"/>
                  <a:pt x="7" y="1462"/>
                  <a:pt x="7" y="1463"/>
                </a:cubicBezTo>
                <a:cubicBezTo>
                  <a:pt x="6" y="1463"/>
                  <a:pt x="5" y="1463"/>
                  <a:pt x="4" y="1463"/>
                </a:cubicBezTo>
                <a:cubicBezTo>
                  <a:pt x="4" y="1464"/>
                  <a:pt x="5" y="1464"/>
                  <a:pt x="4" y="1465"/>
                </a:cubicBezTo>
                <a:cubicBezTo>
                  <a:pt x="4" y="1466"/>
                  <a:pt x="2" y="1469"/>
                  <a:pt x="1" y="1470"/>
                </a:cubicBezTo>
                <a:cubicBezTo>
                  <a:pt x="1" y="1472"/>
                  <a:pt x="2" y="1472"/>
                  <a:pt x="2" y="1473"/>
                </a:cubicBezTo>
                <a:cubicBezTo>
                  <a:pt x="2" y="1474"/>
                  <a:pt x="0" y="1476"/>
                  <a:pt x="1" y="1477"/>
                </a:cubicBezTo>
                <a:cubicBezTo>
                  <a:pt x="1" y="1478"/>
                  <a:pt x="2" y="1479"/>
                  <a:pt x="2" y="1480"/>
                </a:cubicBezTo>
                <a:cubicBezTo>
                  <a:pt x="3" y="1481"/>
                  <a:pt x="4" y="1481"/>
                  <a:pt x="4" y="1481"/>
                </a:cubicBezTo>
                <a:cubicBezTo>
                  <a:pt x="5" y="1481"/>
                  <a:pt x="4" y="1482"/>
                  <a:pt x="3" y="1482"/>
                </a:cubicBezTo>
                <a:cubicBezTo>
                  <a:pt x="4" y="1485"/>
                  <a:pt x="8" y="1488"/>
                  <a:pt x="10" y="1490"/>
                </a:cubicBezTo>
                <a:cubicBezTo>
                  <a:pt x="10" y="1490"/>
                  <a:pt x="11" y="1489"/>
                  <a:pt x="12" y="1489"/>
                </a:cubicBezTo>
                <a:cubicBezTo>
                  <a:pt x="12" y="1490"/>
                  <a:pt x="13" y="1491"/>
                  <a:pt x="13" y="1492"/>
                </a:cubicBezTo>
                <a:cubicBezTo>
                  <a:pt x="14" y="1492"/>
                  <a:pt x="15" y="1492"/>
                  <a:pt x="16" y="1492"/>
                </a:cubicBezTo>
                <a:cubicBezTo>
                  <a:pt x="17" y="1493"/>
                  <a:pt x="17" y="1494"/>
                  <a:pt x="18" y="1494"/>
                </a:cubicBezTo>
                <a:cubicBezTo>
                  <a:pt x="18" y="1494"/>
                  <a:pt x="19" y="1494"/>
                  <a:pt x="19" y="1494"/>
                </a:cubicBezTo>
                <a:cubicBezTo>
                  <a:pt x="21" y="1494"/>
                  <a:pt x="23" y="1496"/>
                  <a:pt x="24" y="1497"/>
                </a:cubicBezTo>
                <a:cubicBezTo>
                  <a:pt x="28" y="1496"/>
                  <a:pt x="31" y="1499"/>
                  <a:pt x="34" y="1500"/>
                </a:cubicBezTo>
                <a:cubicBezTo>
                  <a:pt x="36" y="1500"/>
                  <a:pt x="39" y="1500"/>
                  <a:pt x="39" y="1500"/>
                </a:cubicBezTo>
                <a:close/>
                <a:moveTo>
                  <a:pt x="12" y="1476"/>
                </a:moveTo>
                <a:cubicBezTo>
                  <a:pt x="12" y="1477"/>
                  <a:pt x="12" y="1477"/>
                  <a:pt x="12" y="1477"/>
                </a:cubicBezTo>
                <a:cubicBezTo>
                  <a:pt x="12" y="1476"/>
                  <a:pt x="12" y="1476"/>
                  <a:pt x="12" y="1474"/>
                </a:cubicBezTo>
                <a:cubicBezTo>
                  <a:pt x="13" y="1474"/>
                  <a:pt x="13" y="1474"/>
                  <a:pt x="13" y="1474"/>
                </a:cubicBezTo>
                <a:cubicBezTo>
                  <a:pt x="13" y="1475"/>
                  <a:pt x="13" y="1476"/>
                  <a:pt x="12" y="1476"/>
                </a:cubicBezTo>
                <a:close/>
                <a:moveTo>
                  <a:pt x="84" y="1509"/>
                </a:moveTo>
                <a:cubicBezTo>
                  <a:pt x="83" y="1509"/>
                  <a:pt x="83" y="1509"/>
                  <a:pt x="83" y="1509"/>
                </a:cubicBezTo>
                <a:cubicBezTo>
                  <a:pt x="82" y="1509"/>
                  <a:pt x="82" y="1509"/>
                  <a:pt x="82" y="1509"/>
                </a:cubicBezTo>
                <a:cubicBezTo>
                  <a:pt x="83" y="1510"/>
                  <a:pt x="82" y="1509"/>
                  <a:pt x="83" y="1510"/>
                </a:cubicBezTo>
                <a:cubicBezTo>
                  <a:pt x="84" y="1509"/>
                  <a:pt x="84" y="1509"/>
                  <a:pt x="84" y="1509"/>
                </a:cubicBezTo>
                <a:close/>
                <a:moveTo>
                  <a:pt x="675" y="1494"/>
                </a:moveTo>
                <a:cubicBezTo>
                  <a:pt x="674" y="1494"/>
                  <a:pt x="674" y="1494"/>
                  <a:pt x="674" y="1494"/>
                </a:cubicBezTo>
                <a:cubicBezTo>
                  <a:pt x="675" y="1497"/>
                  <a:pt x="675" y="1499"/>
                  <a:pt x="676" y="1501"/>
                </a:cubicBezTo>
                <a:cubicBezTo>
                  <a:pt x="677" y="1501"/>
                  <a:pt x="677" y="1501"/>
                  <a:pt x="678" y="1501"/>
                </a:cubicBezTo>
                <a:cubicBezTo>
                  <a:pt x="678" y="1500"/>
                  <a:pt x="677" y="1500"/>
                  <a:pt x="678" y="1499"/>
                </a:cubicBezTo>
                <a:cubicBezTo>
                  <a:pt x="678" y="1499"/>
                  <a:pt x="678" y="1499"/>
                  <a:pt x="677" y="1498"/>
                </a:cubicBezTo>
                <a:cubicBezTo>
                  <a:pt x="677" y="1496"/>
                  <a:pt x="676" y="1496"/>
                  <a:pt x="676" y="1494"/>
                </a:cubicBezTo>
                <a:cubicBezTo>
                  <a:pt x="675" y="1494"/>
                  <a:pt x="675" y="1494"/>
                  <a:pt x="675" y="1494"/>
                </a:cubicBezTo>
                <a:close/>
                <a:moveTo>
                  <a:pt x="457" y="1501"/>
                </a:moveTo>
                <a:cubicBezTo>
                  <a:pt x="458" y="1501"/>
                  <a:pt x="458" y="1501"/>
                  <a:pt x="458" y="1501"/>
                </a:cubicBezTo>
                <a:cubicBezTo>
                  <a:pt x="457" y="1501"/>
                  <a:pt x="457" y="1501"/>
                  <a:pt x="457" y="1501"/>
                </a:cubicBezTo>
                <a:close/>
                <a:moveTo>
                  <a:pt x="112" y="1499"/>
                </a:moveTo>
                <a:cubicBezTo>
                  <a:pt x="112" y="1499"/>
                  <a:pt x="112" y="1498"/>
                  <a:pt x="112" y="1498"/>
                </a:cubicBezTo>
                <a:cubicBezTo>
                  <a:pt x="111" y="1498"/>
                  <a:pt x="111" y="1498"/>
                  <a:pt x="111" y="1498"/>
                </a:cubicBezTo>
                <a:cubicBezTo>
                  <a:pt x="111" y="1499"/>
                  <a:pt x="111" y="1499"/>
                  <a:pt x="112" y="1499"/>
                </a:cubicBezTo>
                <a:close/>
                <a:moveTo>
                  <a:pt x="475" y="1498"/>
                </a:moveTo>
                <a:cubicBezTo>
                  <a:pt x="475" y="1499"/>
                  <a:pt x="475" y="1498"/>
                  <a:pt x="476" y="1498"/>
                </a:cubicBezTo>
                <a:cubicBezTo>
                  <a:pt x="476" y="1498"/>
                  <a:pt x="476" y="1498"/>
                  <a:pt x="476" y="1498"/>
                </a:cubicBezTo>
                <a:cubicBezTo>
                  <a:pt x="476" y="1497"/>
                  <a:pt x="476" y="1497"/>
                  <a:pt x="476" y="1497"/>
                </a:cubicBezTo>
                <a:cubicBezTo>
                  <a:pt x="476" y="1498"/>
                  <a:pt x="476" y="1497"/>
                  <a:pt x="475" y="1498"/>
                </a:cubicBezTo>
                <a:close/>
                <a:moveTo>
                  <a:pt x="138" y="1497"/>
                </a:moveTo>
                <a:cubicBezTo>
                  <a:pt x="138" y="1495"/>
                  <a:pt x="138" y="1496"/>
                  <a:pt x="138" y="1495"/>
                </a:cubicBezTo>
                <a:cubicBezTo>
                  <a:pt x="136" y="1495"/>
                  <a:pt x="136" y="1495"/>
                  <a:pt x="134" y="1496"/>
                </a:cubicBezTo>
                <a:cubicBezTo>
                  <a:pt x="135" y="1497"/>
                  <a:pt x="135" y="1497"/>
                  <a:pt x="136" y="1498"/>
                </a:cubicBezTo>
                <a:cubicBezTo>
                  <a:pt x="137" y="1497"/>
                  <a:pt x="137" y="1497"/>
                  <a:pt x="138" y="1497"/>
                </a:cubicBezTo>
                <a:close/>
                <a:moveTo>
                  <a:pt x="478" y="1496"/>
                </a:moveTo>
                <a:cubicBezTo>
                  <a:pt x="477" y="1496"/>
                  <a:pt x="477" y="1496"/>
                  <a:pt x="477" y="1496"/>
                </a:cubicBezTo>
                <a:cubicBezTo>
                  <a:pt x="478" y="1497"/>
                  <a:pt x="478" y="1497"/>
                  <a:pt x="478" y="1497"/>
                </a:cubicBezTo>
                <a:cubicBezTo>
                  <a:pt x="479" y="1497"/>
                  <a:pt x="479" y="1497"/>
                  <a:pt x="480" y="1496"/>
                </a:cubicBezTo>
                <a:cubicBezTo>
                  <a:pt x="479" y="1496"/>
                  <a:pt x="479" y="1495"/>
                  <a:pt x="478" y="1496"/>
                </a:cubicBezTo>
                <a:close/>
                <a:moveTo>
                  <a:pt x="464" y="1496"/>
                </a:moveTo>
                <a:cubicBezTo>
                  <a:pt x="464" y="1496"/>
                  <a:pt x="464" y="1496"/>
                  <a:pt x="464" y="1496"/>
                </a:cubicBezTo>
                <a:cubicBezTo>
                  <a:pt x="464" y="1496"/>
                  <a:pt x="464" y="1496"/>
                  <a:pt x="464" y="1496"/>
                </a:cubicBezTo>
                <a:close/>
                <a:moveTo>
                  <a:pt x="454" y="1495"/>
                </a:moveTo>
                <a:cubicBezTo>
                  <a:pt x="454" y="1495"/>
                  <a:pt x="454" y="1495"/>
                  <a:pt x="454" y="1495"/>
                </a:cubicBezTo>
                <a:cubicBezTo>
                  <a:pt x="454" y="1496"/>
                  <a:pt x="454" y="1496"/>
                  <a:pt x="454" y="1496"/>
                </a:cubicBezTo>
                <a:cubicBezTo>
                  <a:pt x="454" y="1495"/>
                  <a:pt x="455" y="1496"/>
                  <a:pt x="454" y="1495"/>
                </a:cubicBezTo>
                <a:cubicBezTo>
                  <a:pt x="454" y="1495"/>
                  <a:pt x="454" y="1495"/>
                  <a:pt x="454" y="1495"/>
                </a:cubicBezTo>
                <a:close/>
                <a:moveTo>
                  <a:pt x="142" y="1494"/>
                </a:moveTo>
                <a:cubicBezTo>
                  <a:pt x="141" y="1494"/>
                  <a:pt x="140" y="1494"/>
                  <a:pt x="139" y="1494"/>
                </a:cubicBezTo>
                <a:cubicBezTo>
                  <a:pt x="139" y="1495"/>
                  <a:pt x="139" y="1495"/>
                  <a:pt x="139" y="1496"/>
                </a:cubicBezTo>
                <a:cubicBezTo>
                  <a:pt x="140" y="1496"/>
                  <a:pt x="140" y="1496"/>
                  <a:pt x="141" y="1496"/>
                </a:cubicBezTo>
                <a:cubicBezTo>
                  <a:pt x="141" y="1496"/>
                  <a:pt x="142" y="1495"/>
                  <a:pt x="142" y="1495"/>
                </a:cubicBezTo>
                <a:lnTo>
                  <a:pt x="142" y="1494"/>
                </a:lnTo>
                <a:close/>
                <a:moveTo>
                  <a:pt x="678" y="1496"/>
                </a:moveTo>
                <a:cubicBezTo>
                  <a:pt x="677" y="1495"/>
                  <a:pt x="678" y="1495"/>
                  <a:pt x="677" y="1495"/>
                </a:cubicBezTo>
                <a:cubicBezTo>
                  <a:pt x="677" y="1496"/>
                  <a:pt x="677" y="1496"/>
                  <a:pt x="678" y="1496"/>
                </a:cubicBezTo>
                <a:close/>
                <a:moveTo>
                  <a:pt x="143" y="1493"/>
                </a:moveTo>
                <a:cubicBezTo>
                  <a:pt x="143" y="1494"/>
                  <a:pt x="143" y="1494"/>
                  <a:pt x="143" y="1494"/>
                </a:cubicBezTo>
                <a:cubicBezTo>
                  <a:pt x="143" y="1494"/>
                  <a:pt x="144" y="1494"/>
                  <a:pt x="143" y="1493"/>
                </a:cubicBezTo>
                <a:close/>
                <a:moveTo>
                  <a:pt x="119" y="1494"/>
                </a:moveTo>
                <a:cubicBezTo>
                  <a:pt x="120" y="1494"/>
                  <a:pt x="120" y="1494"/>
                  <a:pt x="120" y="1494"/>
                </a:cubicBezTo>
                <a:cubicBezTo>
                  <a:pt x="119" y="1494"/>
                  <a:pt x="120" y="1494"/>
                  <a:pt x="119" y="1494"/>
                </a:cubicBezTo>
                <a:close/>
                <a:moveTo>
                  <a:pt x="677" y="1489"/>
                </a:moveTo>
                <a:cubicBezTo>
                  <a:pt x="677" y="1489"/>
                  <a:pt x="677" y="1489"/>
                  <a:pt x="677" y="1489"/>
                </a:cubicBezTo>
                <a:cubicBezTo>
                  <a:pt x="676" y="1491"/>
                  <a:pt x="676" y="1491"/>
                  <a:pt x="674" y="1492"/>
                </a:cubicBezTo>
                <a:cubicBezTo>
                  <a:pt x="675" y="1493"/>
                  <a:pt x="675" y="1493"/>
                  <a:pt x="676" y="1494"/>
                </a:cubicBezTo>
                <a:cubicBezTo>
                  <a:pt x="678" y="1494"/>
                  <a:pt x="678" y="1494"/>
                  <a:pt x="678" y="1494"/>
                </a:cubicBezTo>
                <a:cubicBezTo>
                  <a:pt x="678" y="1493"/>
                  <a:pt x="678" y="1491"/>
                  <a:pt x="677" y="1490"/>
                </a:cubicBezTo>
                <a:lnTo>
                  <a:pt x="677" y="1489"/>
                </a:lnTo>
                <a:close/>
                <a:moveTo>
                  <a:pt x="145" y="1493"/>
                </a:moveTo>
                <a:cubicBezTo>
                  <a:pt x="144" y="1493"/>
                  <a:pt x="145" y="1493"/>
                  <a:pt x="144" y="1493"/>
                </a:cubicBezTo>
                <a:cubicBezTo>
                  <a:pt x="145" y="1494"/>
                  <a:pt x="145" y="1494"/>
                  <a:pt x="145" y="1494"/>
                </a:cubicBezTo>
                <a:cubicBezTo>
                  <a:pt x="145" y="1493"/>
                  <a:pt x="145" y="1492"/>
                  <a:pt x="145" y="1493"/>
                </a:cubicBezTo>
                <a:close/>
                <a:moveTo>
                  <a:pt x="156" y="1491"/>
                </a:moveTo>
                <a:cubicBezTo>
                  <a:pt x="155" y="1492"/>
                  <a:pt x="155" y="1491"/>
                  <a:pt x="155" y="1492"/>
                </a:cubicBezTo>
                <a:cubicBezTo>
                  <a:pt x="156" y="1492"/>
                  <a:pt x="156" y="1492"/>
                  <a:pt x="156" y="1492"/>
                </a:cubicBezTo>
                <a:cubicBezTo>
                  <a:pt x="156" y="1491"/>
                  <a:pt x="156" y="1491"/>
                  <a:pt x="156" y="1491"/>
                </a:cubicBezTo>
                <a:close/>
                <a:moveTo>
                  <a:pt x="167" y="1490"/>
                </a:moveTo>
                <a:cubicBezTo>
                  <a:pt x="166" y="1491"/>
                  <a:pt x="167" y="1491"/>
                  <a:pt x="167" y="1491"/>
                </a:cubicBezTo>
                <a:cubicBezTo>
                  <a:pt x="167" y="1491"/>
                  <a:pt x="168" y="1491"/>
                  <a:pt x="167" y="1490"/>
                </a:cubicBezTo>
                <a:close/>
                <a:moveTo>
                  <a:pt x="518" y="1480"/>
                </a:moveTo>
                <a:cubicBezTo>
                  <a:pt x="518" y="1481"/>
                  <a:pt x="517" y="1481"/>
                  <a:pt x="517" y="1481"/>
                </a:cubicBezTo>
                <a:cubicBezTo>
                  <a:pt x="517" y="1483"/>
                  <a:pt x="517" y="1483"/>
                  <a:pt x="517" y="1483"/>
                </a:cubicBezTo>
                <a:cubicBezTo>
                  <a:pt x="518" y="1483"/>
                  <a:pt x="518" y="1483"/>
                  <a:pt x="518" y="1483"/>
                </a:cubicBezTo>
                <a:lnTo>
                  <a:pt x="518" y="1480"/>
                </a:lnTo>
                <a:close/>
                <a:moveTo>
                  <a:pt x="227" y="1471"/>
                </a:moveTo>
                <a:cubicBezTo>
                  <a:pt x="227" y="1471"/>
                  <a:pt x="227" y="1471"/>
                  <a:pt x="227" y="1471"/>
                </a:cubicBezTo>
                <a:cubicBezTo>
                  <a:pt x="227" y="1472"/>
                  <a:pt x="227" y="1472"/>
                  <a:pt x="227" y="1472"/>
                </a:cubicBezTo>
                <a:cubicBezTo>
                  <a:pt x="227" y="1472"/>
                  <a:pt x="227" y="1472"/>
                  <a:pt x="228" y="1472"/>
                </a:cubicBezTo>
                <a:cubicBezTo>
                  <a:pt x="228" y="1472"/>
                  <a:pt x="228" y="1471"/>
                  <a:pt x="227" y="1471"/>
                </a:cubicBezTo>
                <a:close/>
                <a:moveTo>
                  <a:pt x="527" y="1472"/>
                </a:moveTo>
                <a:cubicBezTo>
                  <a:pt x="527" y="1470"/>
                  <a:pt x="527" y="1470"/>
                  <a:pt x="527" y="1470"/>
                </a:cubicBezTo>
                <a:cubicBezTo>
                  <a:pt x="527" y="1471"/>
                  <a:pt x="527" y="1471"/>
                  <a:pt x="527" y="1472"/>
                </a:cubicBezTo>
                <a:close/>
                <a:moveTo>
                  <a:pt x="41" y="1470"/>
                </a:moveTo>
                <a:cubicBezTo>
                  <a:pt x="42" y="1470"/>
                  <a:pt x="42" y="1470"/>
                  <a:pt x="42" y="1470"/>
                </a:cubicBezTo>
                <a:cubicBezTo>
                  <a:pt x="42" y="1469"/>
                  <a:pt x="42" y="1469"/>
                  <a:pt x="42" y="1469"/>
                </a:cubicBezTo>
                <a:cubicBezTo>
                  <a:pt x="41" y="1469"/>
                  <a:pt x="41" y="1469"/>
                  <a:pt x="41" y="1469"/>
                </a:cubicBezTo>
                <a:lnTo>
                  <a:pt x="41" y="1470"/>
                </a:lnTo>
                <a:close/>
                <a:moveTo>
                  <a:pt x="38" y="1467"/>
                </a:moveTo>
                <a:cubicBezTo>
                  <a:pt x="38" y="1468"/>
                  <a:pt x="38" y="1467"/>
                  <a:pt x="38" y="1468"/>
                </a:cubicBezTo>
                <a:cubicBezTo>
                  <a:pt x="39" y="1467"/>
                  <a:pt x="39" y="1467"/>
                  <a:pt x="39" y="1466"/>
                </a:cubicBezTo>
                <a:cubicBezTo>
                  <a:pt x="38" y="1467"/>
                  <a:pt x="38" y="1466"/>
                  <a:pt x="38" y="1467"/>
                </a:cubicBezTo>
                <a:close/>
                <a:moveTo>
                  <a:pt x="441" y="1460"/>
                </a:moveTo>
                <a:cubicBezTo>
                  <a:pt x="441" y="1460"/>
                  <a:pt x="441" y="1460"/>
                  <a:pt x="441" y="1460"/>
                </a:cubicBezTo>
                <a:cubicBezTo>
                  <a:pt x="441" y="1460"/>
                  <a:pt x="441" y="1460"/>
                  <a:pt x="441" y="1460"/>
                </a:cubicBezTo>
                <a:cubicBezTo>
                  <a:pt x="440" y="1460"/>
                  <a:pt x="440" y="1460"/>
                  <a:pt x="440" y="1460"/>
                </a:cubicBezTo>
                <a:cubicBezTo>
                  <a:pt x="441" y="1461"/>
                  <a:pt x="440" y="1461"/>
                  <a:pt x="441" y="1461"/>
                </a:cubicBezTo>
                <a:cubicBezTo>
                  <a:pt x="441" y="1461"/>
                  <a:pt x="441" y="1461"/>
                  <a:pt x="442" y="1461"/>
                </a:cubicBezTo>
                <a:cubicBezTo>
                  <a:pt x="441" y="1460"/>
                  <a:pt x="442" y="1461"/>
                  <a:pt x="441" y="1460"/>
                </a:cubicBezTo>
                <a:close/>
                <a:moveTo>
                  <a:pt x="442" y="1458"/>
                </a:moveTo>
                <a:cubicBezTo>
                  <a:pt x="442" y="1459"/>
                  <a:pt x="442" y="1459"/>
                  <a:pt x="442" y="1459"/>
                </a:cubicBezTo>
                <a:cubicBezTo>
                  <a:pt x="443" y="1458"/>
                  <a:pt x="443" y="1458"/>
                  <a:pt x="442" y="1458"/>
                </a:cubicBezTo>
                <a:close/>
                <a:moveTo>
                  <a:pt x="20" y="1454"/>
                </a:moveTo>
                <a:cubicBezTo>
                  <a:pt x="21" y="1454"/>
                  <a:pt x="21" y="1454"/>
                  <a:pt x="21" y="1454"/>
                </a:cubicBezTo>
                <a:cubicBezTo>
                  <a:pt x="21" y="1454"/>
                  <a:pt x="21" y="1454"/>
                  <a:pt x="21" y="1454"/>
                </a:cubicBezTo>
                <a:cubicBezTo>
                  <a:pt x="20" y="1454"/>
                  <a:pt x="20" y="1454"/>
                  <a:pt x="20" y="1454"/>
                </a:cubicBezTo>
                <a:close/>
                <a:moveTo>
                  <a:pt x="137" y="1437"/>
                </a:moveTo>
                <a:cubicBezTo>
                  <a:pt x="137" y="1440"/>
                  <a:pt x="136" y="1443"/>
                  <a:pt x="137" y="1445"/>
                </a:cubicBezTo>
                <a:cubicBezTo>
                  <a:pt x="137" y="1446"/>
                  <a:pt x="138" y="1446"/>
                  <a:pt x="138" y="1447"/>
                </a:cubicBezTo>
                <a:cubicBezTo>
                  <a:pt x="141" y="1447"/>
                  <a:pt x="141" y="1447"/>
                  <a:pt x="141" y="1447"/>
                </a:cubicBezTo>
                <a:cubicBezTo>
                  <a:pt x="143" y="1445"/>
                  <a:pt x="149" y="1442"/>
                  <a:pt x="152" y="1442"/>
                </a:cubicBezTo>
                <a:cubicBezTo>
                  <a:pt x="152" y="1439"/>
                  <a:pt x="154" y="1437"/>
                  <a:pt x="154" y="1435"/>
                </a:cubicBezTo>
                <a:cubicBezTo>
                  <a:pt x="154" y="1435"/>
                  <a:pt x="154" y="1434"/>
                  <a:pt x="153" y="1433"/>
                </a:cubicBezTo>
                <a:cubicBezTo>
                  <a:pt x="152" y="1432"/>
                  <a:pt x="151" y="1432"/>
                  <a:pt x="150" y="1431"/>
                </a:cubicBezTo>
                <a:cubicBezTo>
                  <a:pt x="147" y="1432"/>
                  <a:pt x="146" y="1433"/>
                  <a:pt x="143" y="1432"/>
                </a:cubicBezTo>
                <a:cubicBezTo>
                  <a:pt x="143" y="1432"/>
                  <a:pt x="142" y="1431"/>
                  <a:pt x="142" y="1431"/>
                </a:cubicBezTo>
                <a:cubicBezTo>
                  <a:pt x="141" y="1430"/>
                  <a:pt x="139" y="1431"/>
                  <a:pt x="139" y="1431"/>
                </a:cubicBezTo>
                <a:cubicBezTo>
                  <a:pt x="137" y="1432"/>
                  <a:pt x="135" y="1430"/>
                  <a:pt x="134" y="1429"/>
                </a:cubicBezTo>
                <a:cubicBezTo>
                  <a:pt x="132" y="1429"/>
                  <a:pt x="132" y="1429"/>
                  <a:pt x="132" y="1429"/>
                </a:cubicBezTo>
                <a:cubicBezTo>
                  <a:pt x="133" y="1432"/>
                  <a:pt x="135" y="1435"/>
                  <a:pt x="137" y="1437"/>
                </a:cubicBezTo>
                <a:close/>
                <a:moveTo>
                  <a:pt x="391" y="1446"/>
                </a:moveTo>
                <a:cubicBezTo>
                  <a:pt x="391" y="1445"/>
                  <a:pt x="391" y="1445"/>
                  <a:pt x="391" y="1445"/>
                </a:cubicBezTo>
                <a:cubicBezTo>
                  <a:pt x="390" y="1446"/>
                  <a:pt x="390" y="1446"/>
                  <a:pt x="391" y="1446"/>
                </a:cubicBezTo>
                <a:close/>
                <a:moveTo>
                  <a:pt x="264" y="1438"/>
                </a:moveTo>
                <a:cubicBezTo>
                  <a:pt x="264" y="1439"/>
                  <a:pt x="265" y="1439"/>
                  <a:pt x="265" y="1440"/>
                </a:cubicBezTo>
                <a:cubicBezTo>
                  <a:pt x="266" y="1438"/>
                  <a:pt x="265" y="1439"/>
                  <a:pt x="265" y="1438"/>
                </a:cubicBezTo>
                <a:lnTo>
                  <a:pt x="264" y="1438"/>
                </a:lnTo>
                <a:close/>
                <a:moveTo>
                  <a:pt x="530" y="1435"/>
                </a:moveTo>
                <a:cubicBezTo>
                  <a:pt x="530" y="1436"/>
                  <a:pt x="530" y="1435"/>
                  <a:pt x="531" y="1435"/>
                </a:cubicBezTo>
                <a:cubicBezTo>
                  <a:pt x="531" y="1434"/>
                  <a:pt x="532" y="1435"/>
                  <a:pt x="530" y="1434"/>
                </a:cubicBezTo>
                <a:cubicBezTo>
                  <a:pt x="530" y="1435"/>
                  <a:pt x="530" y="1434"/>
                  <a:pt x="530" y="1435"/>
                </a:cubicBezTo>
                <a:close/>
                <a:moveTo>
                  <a:pt x="392" y="1434"/>
                </a:moveTo>
                <a:cubicBezTo>
                  <a:pt x="392" y="1433"/>
                  <a:pt x="392" y="1433"/>
                  <a:pt x="392" y="1433"/>
                </a:cubicBezTo>
                <a:cubicBezTo>
                  <a:pt x="391" y="1433"/>
                  <a:pt x="391" y="1433"/>
                  <a:pt x="391" y="1433"/>
                </a:cubicBezTo>
                <a:cubicBezTo>
                  <a:pt x="391" y="1434"/>
                  <a:pt x="391" y="1434"/>
                  <a:pt x="392" y="1434"/>
                </a:cubicBezTo>
                <a:close/>
                <a:moveTo>
                  <a:pt x="312" y="1426"/>
                </a:moveTo>
                <a:cubicBezTo>
                  <a:pt x="312" y="1427"/>
                  <a:pt x="312" y="1428"/>
                  <a:pt x="312" y="1428"/>
                </a:cubicBezTo>
                <a:cubicBezTo>
                  <a:pt x="313" y="1427"/>
                  <a:pt x="313" y="1427"/>
                  <a:pt x="314" y="1426"/>
                </a:cubicBezTo>
                <a:cubicBezTo>
                  <a:pt x="314" y="1426"/>
                  <a:pt x="314" y="1426"/>
                  <a:pt x="314" y="1426"/>
                </a:cubicBezTo>
                <a:cubicBezTo>
                  <a:pt x="313" y="1426"/>
                  <a:pt x="312" y="1426"/>
                  <a:pt x="312" y="1426"/>
                </a:cubicBezTo>
                <a:close/>
                <a:moveTo>
                  <a:pt x="501" y="1424"/>
                </a:moveTo>
                <a:cubicBezTo>
                  <a:pt x="501" y="1424"/>
                  <a:pt x="501" y="1424"/>
                  <a:pt x="501" y="1424"/>
                </a:cubicBezTo>
                <a:cubicBezTo>
                  <a:pt x="501" y="1424"/>
                  <a:pt x="501" y="1424"/>
                  <a:pt x="501" y="1425"/>
                </a:cubicBezTo>
                <a:lnTo>
                  <a:pt x="501" y="1424"/>
                </a:lnTo>
                <a:close/>
                <a:moveTo>
                  <a:pt x="398" y="1423"/>
                </a:moveTo>
                <a:cubicBezTo>
                  <a:pt x="398" y="1423"/>
                  <a:pt x="398" y="1423"/>
                  <a:pt x="397" y="1423"/>
                </a:cubicBezTo>
                <a:cubicBezTo>
                  <a:pt x="397" y="1423"/>
                  <a:pt x="397" y="1423"/>
                  <a:pt x="397" y="1423"/>
                </a:cubicBezTo>
                <a:lnTo>
                  <a:pt x="398" y="1423"/>
                </a:lnTo>
                <a:close/>
                <a:moveTo>
                  <a:pt x="500" y="1422"/>
                </a:moveTo>
                <a:cubicBezTo>
                  <a:pt x="499" y="1422"/>
                  <a:pt x="499" y="1422"/>
                  <a:pt x="498" y="1422"/>
                </a:cubicBezTo>
                <a:cubicBezTo>
                  <a:pt x="498" y="1422"/>
                  <a:pt x="498" y="1422"/>
                  <a:pt x="498" y="1422"/>
                </a:cubicBezTo>
                <a:cubicBezTo>
                  <a:pt x="498" y="1423"/>
                  <a:pt x="498" y="1423"/>
                  <a:pt x="498" y="1423"/>
                </a:cubicBezTo>
                <a:cubicBezTo>
                  <a:pt x="498" y="1423"/>
                  <a:pt x="499" y="1423"/>
                  <a:pt x="500" y="1423"/>
                </a:cubicBezTo>
                <a:lnTo>
                  <a:pt x="500" y="1422"/>
                </a:lnTo>
                <a:close/>
                <a:moveTo>
                  <a:pt x="497" y="1422"/>
                </a:moveTo>
                <a:cubicBezTo>
                  <a:pt x="496" y="1420"/>
                  <a:pt x="496" y="1420"/>
                  <a:pt x="494" y="1420"/>
                </a:cubicBezTo>
                <a:cubicBezTo>
                  <a:pt x="494" y="1420"/>
                  <a:pt x="494" y="1420"/>
                  <a:pt x="494" y="1420"/>
                </a:cubicBezTo>
                <a:cubicBezTo>
                  <a:pt x="494" y="1421"/>
                  <a:pt x="495" y="1422"/>
                  <a:pt x="497" y="1422"/>
                </a:cubicBezTo>
                <a:close/>
                <a:moveTo>
                  <a:pt x="482" y="1420"/>
                </a:moveTo>
                <a:cubicBezTo>
                  <a:pt x="482" y="1420"/>
                  <a:pt x="482" y="1420"/>
                  <a:pt x="481" y="1420"/>
                </a:cubicBezTo>
                <a:cubicBezTo>
                  <a:pt x="481" y="1420"/>
                  <a:pt x="481" y="1420"/>
                  <a:pt x="481" y="1420"/>
                </a:cubicBezTo>
                <a:cubicBezTo>
                  <a:pt x="481" y="1421"/>
                  <a:pt x="481" y="1421"/>
                  <a:pt x="481" y="1421"/>
                </a:cubicBezTo>
                <a:cubicBezTo>
                  <a:pt x="482" y="1421"/>
                  <a:pt x="482" y="1421"/>
                  <a:pt x="482" y="1421"/>
                </a:cubicBezTo>
                <a:lnTo>
                  <a:pt x="482" y="1420"/>
                </a:lnTo>
                <a:close/>
                <a:moveTo>
                  <a:pt x="380" y="1419"/>
                </a:moveTo>
                <a:cubicBezTo>
                  <a:pt x="379" y="1419"/>
                  <a:pt x="380" y="1419"/>
                  <a:pt x="380" y="1420"/>
                </a:cubicBezTo>
                <a:cubicBezTo>
                  <a:pt x="380" y="1420"/>
                  <a:pt x="380" y="1420"/>
                  <a:pt x="381" y="1421"/>
                </a:cubicBezTo>
                <a:cubicBezTo>
                  <a:pt x="381" y="1420"/>
                  <a:pt x="381" y="1420"/>
                  <a:pt x="380" y="1419"/>
                </a:cubicBezTo>
                <a:cubicBezTo>
                  <a:pt x="380" y="1419"/>
                  <a:pt x="380" y="1419"/>
                  <a:pt x="380" y="1419"/>
                </a:cubicBezTo>
                <a:close/>
                <a:moveTo>
                  <a:pt x="490" y="1420"/>
                </a:moveTo>
                <a:cubicBezTo>
                  <a:pt x="491" y="1420"/>
                  <a:pt x="491" y="1420"/>
                  <a:pt x="491" y="1420"/>
                </a:cubicBezTo>
                <a:cubicBezTo>
                  <a:pt x="491" y="1419"/>
                  <a:pt x="491" y="1419"/>
                  <a:pt x="490" y="1418"/>
                </a:cubicBezTo>
                <a:cubicBezTo>
                  <a:pt x="489" y="1419"/>
                  <a:pt x="489" y="1419"/>
                  <a:pt x="489" y="1420"/>
                </a:cubicBezTo>
                <a:cubicBezTo>
                  <a:pt x="490" y="1420"/>
                  <a:pt x="490" y="1420"/>
                  <a:pt x="490" y="1420"/>
                </a:cubicBezTo>
                <a:close/>
                <a:moveTo>
                  <a:pt x="378" y="1420"/>
                </a:moveTo>
                <a:cubicBezTo>
                  <a:pt x="378" y="1418"/>
                  <a:pt x="378" y="1418"/>
                  <a:pt x="378" y="1418"/>
                </a:cubicBezTo>
                <a:cubicBezTo>
                  <a:pt x="378" y="1418"/>
                  <a:pt x="378" y="1418"/>
                  <a:pt x="378" y="1418"/>
                </a:cubicBezTo>
                <a:cubicBezTo>
                  <a:pt x="378" y="1419"/>
                  <a:pt x="378" y="1419"/>
                  <a:pt x="378" y="1420"/>
                </a:cubicBezTo>
                <a:close/>
                <a:moveTo>
                  <a:pt x="518" y="1418"/>
                </a:moveTo>
                <a:cubicBezTo>
                  <a:pt x="518" y="1418"/>
                  <a:pt x="518" y="1418"/>
                  <a:pt x="518" y="1418"/>
                </a:cubicBezTo>
                <a:cubicBezTo>
                  <a:pt x="518" y="1418"/>
                  <a:pt x="518" y="1418"/>
                  <a:pt x="518" y="1418"/>
                </a:cubicBezTo>
                <a:cubicBezTo>
                  <a:pt x="518" y="1418"/>
                  <a:pt x="518" y="1418"/>
                  <a:pt x="518" y="1418"/>
                </a:cubicBezTo>
                <a:close/>
                <a:moveTo>
                  <a:pt x="506" y="1412"/>
                </a:moveTo>
                <a:cubicBezTo>
                  <a:pt x="506" y="1412"/>
                  <a:pt x="506" y="1412"/>
                  <a:pt x="506" y="1412"/>
                </a:cubicBezTo>
                <a:cubicBezTo>
                  <a:pt x="506" y="1413"/>
                  <a:pt x="506" y="1412"/>
                  <a:pt x="506" y="1413"/>
                </a:cubicBezTo>
                <a:cubicBezTo>
                  <a:pt x="506" y="1413"/>
                  <a:pt x="506" y="1413"/>
                  <a:pt x="507" y="1413"/>
                </a:cubicBezTo>
                <a:cubicBezTo>
                  <a:pt x="507" y="1413"/>
                  <a:pt x="507" y="1413"/>
                  <a:pt x="507" y="1412"/>
                </a:cubicBezTo>
                <a:cubicBezTo>
                  <a:pt x="507" y="1412"/>
                  <a:pt x="507" y="1412"/>
                  <a:pt x="506" y="1412"/>
                </a:cubicBezTo>
                <a:close/>
                <a:moveTo>
                  <a:pt x="502" y="1409"/>
                </a:moveTo>
                <a:cubicBezTo>
                  <a:pt x="499" y="1409"/>
                  <a:pt x="499" y="1409"/>
                  <a:pt x="499" y="1409"/>
                </a:cubicBezTo>
                <a:cubicBezTo>
                  <a:pt x="499" y="1411"/>
                  <a:pt x="502" y="1411"/>
                  <a:pt x="504" y="1412"/>
                </a:cubicBezTo>
                <a:cubicBezTo>
                  <a:pt x="505" y="1411"/>
                  <a:pt x="505" y="1412"/>
                  <a:pt x="504" y="1411"/>
                </a:cubicBezTo>
                <a:cubicBezTo>
                  <a:pt x="504" y="1410"/>
                  <a:pt x="503" y="1410"/>
                  <a:pt x="502" y="1409"/>
                </a:cubicBezTo>
                <a:close/>
                <a:moveTo>
                  <a:pt x="493" y="1409"/>
                </a:moveTo>
                <a:cubicBezTo>
                  <a:pt x="493" y="1409"/>
                  <a:pt x="493" y="1409"/>
                  <a:pt x="493" y="1409"/>
                </a:cubicBezTo>
                <a:cubicBezTo>
                  <a:pt x="493" y="1410"/>
                  <a:pt x="493" y="1410"/>
                  <a:pt x="494" y="1411"/>
                </a:cubicBezTo>
                <a:cubicBezTo>
                  <a:pt x="495" y="1411"/>
                  <a:pt x="495" y="1411"/>
                  <a:pt x="495" y="1411"/>
                </a:cubicBezTo>
                <a:cubicBezTo>
                  <a:pt x="496" y="1410"/>
                  <a:pt x="495" y="1410"/>
                  <a:pt x="496" y="1410"/>
                </a:cubicBezTo>
                <a:cubicBezTo>
                  <a:pt x="496" y="1409"/>
                  <a:pt x="496" y="1409"/>
                  <a:pt x="496" y="1409"/>
                </a:cubicBezTo>
                <a:cubicBezTo>
                  <a:pt x="495" y="1409"/>
                  <a:pt x="495" y="1409"/>
                  <a:pt x="494" y="1409"/>
                </a:cubicBezTo>
                <a:cubicBezTo>
                  <a:pt x="494" y="1409"/>
                  <a:pt x="494" y="1409"/>
                  <a:pt x="493" y="1409"/>
                </a:cubicBezTo>
                <a:close/>
                <a:moveTo>
                  <a:pt x="405" y="1405"/>
                </a:moveTo>
                <a:cubicBezTo>
                  <a:pt x="405" y="1405"/>
                  <a:pt x="405" y="1405"/>
                  <a:pt x="405" y="1404"/>
                </a:cubicBezTo>
                <a:cubicBezTo>
                  <a:pt x="405" y="1404"/>
                  <a:pt x="405" y="1404"/>
                  <a:pt x="405" y="1404"/>
                </a:cubicBezTo>
                <a:cubicBezTo>
                  <a:pt x="405" y="1404"/>
                  <a:pt x="405" y="1404"/>
                  <a:pt x="405" y="1404"/>
                </a:cubicBezTo>
                <a:cubicBezTo>
                  <a:pt x="404" y="1404"/>
                  <a:pt x="404" y="1404"/>
                  <a:pt x="404" y="1404"/>
                </a:cubicBezTo>
                <a:cubicBezTo>
                  <a:pt x="404" y="1405"/>
                  <a:pt x="404" y="1405"/>
                  <a:pt x="404" y="1405"/>
                </a:cubicBezTo>
                <a:lnTo>
                  <a:pt x="405" y="1405"/>
                </a:lnTo>
                <a:close/>
                <a:moveTo>
                  <a:pt x="205" y="1396"/>
                </a:moveTo>
                <a:cubicBezTo>
                  <a:pt x="204" y="1397"/>
                  <a:pt x="204" y="1398"/>
                  <a:pt x="204" y="1399"/>
                </a:cubicBezTo>
                <a:cubicBezTo>
                  <a:pt x="203" y="1399"/>
                  <a:pt x="203" y="1399"/>
                  <a:pt x="203" y="1399"/>
                </a:cubicBezTo>
                <a:cubicBezTo>
                  <a:pt x="203" y="1401"/>
                  <a:pt x="203" y="1401"/>
                  <a:pt x="203" y="1401"/>
                </a:cubicBezTo>
                <a:cubicBezTo>
                  <a:pt x="205" y="1400"/>
                  <a:pt x="208" y="1398"/>
                  <a:pt x="210" y="1396"/>
                </a:cubicBezTo>
                <a:cubicBezTo>
                  <a:pt x="209" y="1395"/>
                  <a:pt x="209" y="1396"/>
                  <a:pt x="209" y="1395"/>
                </a:cubicBezTo>
                <a:cubicBezTo>
                  <a:pt x="209" y="1395"/>
                  <a:pt x="205" y="1396"/>
                  <a:pt x="205" y="1396"/>
                </a:cubicBezTo>
                <a:close/>
                <a:moveTo>
                  <a:pt x="392" y="1399"/>
                </a:moveTo>
                <a:cubicBezTo>
                  <a:pt x="392" y="1399"/>
                  <a:pt x="392" y="1399"/>
                  <a:pt x="392" y="1399"/>
                </a:cubicBezTo>
                <a:cubicBezTo>
                  <a:pt x="392" y="1399"/>
                  <a:pt x="392" y="1400"/>
                  <a:pt x="393" y="1400"/>
                </a:cubicBezTo>
                <a:cubicBezTo>
                  <a:pt x="393" y="1399"/>
                  <a:pt x="393" y="1399"/>
                  <a:pt x="393" y="1399"/>
                </a:cubicBezTo>
                <a:cubicBezTo>
                  <a:pt x="392" y="1399"/>
                  <a:pt x="392" y="1399"/>
                  <a:pt x="392" y="1399"/>
                </a:cubicBezTo>
                <a:close/>
                <a:moveTo>
                  <a:pt x="328" y="1398"/>
                </a:moveTo>
                <a:cubicBezTo>
                  <a:pt x="328" y="1398"/>
                  <a:pt x="328" y="1398"/>
                  <a:pt x="328" y="1398"/>
                </a:cubicBezTo>
                <a:cubicBezTo>
                  <a:pt x="328" y="1398"/>
                  <a:pt x="328" y="1398"/>
                  <a:pt x="328" y="1398"/>
                </a:cubicBezTo>
                <a:close/>
                <a:moveTo>
                  <a:pt x="172" y="1397"/>
                </a:moveTo>
                <a:cubicBezTo>
                  <a:pt x="172" y="1397"/>
                  <a:pt x="172" y="1397"/>
                  <a:pt x="172" y="1397"/>
                </a:cubicBezTo>
                <a:cubicBezTo>
                  <a:pt x="172" y="1395"/>
                  <a:pt x="172" y="1395"/>
                  <a:pt x="172" y="1395"/>
                </a:cubicBezTo>
                <a:cubicBezTo>
                  <a:pt x="172" y="1395"/>
                  <a:pt x="172" y="1395"/>
                  <a:pt x="172" y="1395"/>
                </a:cubicBezTo>
                <a:lnTo>
                  <a:pt x="172" y="1397"/>
                </a:lnTo>
                <a:close/>
                <a:moveTo>
                  <a:pt x="304" y="1396"/>
                </a:moveTo>
                <a:cubicBezTo>
                  <a:pt x="304" y="1396"/>
                  <a:pt x="304" y="1396"/>
                  <a:pt x="304" y="1396"/>
                </a:cubicBezTo>
                <a:cubicBezTo>
                  <a:pt x="304" y="1396"/>
                  <a:pt x="304" y="1396"/>
                  <a:pt x="304" y="1396"/>
                </a:cubicBezTo>
                <a:cubicBezTo>
                  <a:pt x="304" y="1396"/>
                  <a:pt x="304" y="1396"/>
                  <a:pt x="304" y="1396"/>
                </a:cubicBezTo>
                <a:close/>
                <a:moveTo>
                  <a:pt x="331" y="1393"/>
                </a:moveTo>
                <a:cubicBezTo>
                  <a:pt x="331" y="1393"/>
                  <a:pt x="331" y="1392"/>
                  <a:pt x="331" y="1391"/>
                </a:cubicBezTo>
                <a:cubicBezTo>
                  <a:pt x="330" y="1392"/>
                  <a:pt x="330" y="1393"/>
                  <a:pt x="329" y="1393"/>
                </a:cubicBezTo>
                <a:cubicBezTo>
                  <a:pt x="328" y="1394"/>
                  <a:pt x="328" y="1395"/>
                  <a:pt x="328" y="1396"/>
                </a:cubicBezTo>
                <a:cubicBezTo>
                  <a:pt x="330" y="1395"/>
                  <a:pt x="330" y="1394"/>
                  <a:pt x="331" y="1393"/>
                </a:cubicBezTo>
                <a:close/>
                <a:moveTo>
                  <a:pt x="315" y="1395"/>
                </a:moveTo>
                <a:cubicBezTo>
                  <a:pt x="315" y="1395"/>
                  <a:pt x="315" y="1395"/>
                  <a:pt x="315" y="1395"/>
                </a:cubicBezTo>
                <a:cubicBezTo>
                  <a:pt x="316" y="1395"/>
                  <a:pt x="316" y="1395"/>
                  <a:pt x="316" y="1395"/>
                </a:cubicBezTo>
                <a:cubicBezTo>
                  <a:pt x="316" y="1395"/>
                  <a:pt x="316" y="1395"/>
                  <a:pt x="315" y="1395"/>
                </a:cubicBezTo>
                <a:close/>
                <a:moveTo>
                  <a:pt x="307" y="1395"/>
                </a:moveTo>
                <a:cubicBezTo>
                  <a:pt x="307" y="1395"/>
                  <a:pt x="307" y="1395"/>
                  <a:pt x="306" y="1395"/>
                </a:cubicBezTo>
                <a:cubicBezTo>
                  <a:pt x="306" y="1395"/>
                  <a:pt x="306" y="1395"/>
                  <a:pt x="306" y="1395"/>
                </a:cubicBezTo>
                <a:lnTo>
                  <a:pt x="307" y="1395"/>
                </a:lnTo>
                <a:close/>
                <a:moveTo>
                  <a:pt x="309" y="1394"/>
                </a:moveTo>
                <a:cubicBezTo>
                  <a:pt x="309" y="1394"/>
                  <a:pt x="309" y="1394"/>
                  <a:pt x="309" y="1394"/>
                </a:cubicBezTo>
                <a:cubicBezTo>
                  <a:pt x="309" y="1395"/>
                  <a:pt x="309" y="1395"/>
                  <a:pt x="309" y="1395"/>
                </a:cubicBezTo>
                <a:cubicBezTo>
                  <a:pt x="309" y="1395"/>
                  <a:pt x="309" y="1395"/>
                  <a:pt x="309" y="1395"/>
                </a:cubicBezTo>
                <a:cubicBezTo>
                  <a:pt x="309" y="1394"/>
                  <a:pt x="309" y="1394"/>
                  <a:pt x="309" y="1394"/>
                </a:cubicBezTo>
                <a:close/>
                <a:moveTo>
                  <a:pt x="314" y="1394"/>
                </a:moveTo>
                <a:cubicBezTo>
                  <a:pt x="314" y="1393"/>
                  <a:pt x="314" y="1394"/>
                  <a:pt x="314" y="1393"/>
                </a:cubicBezTo>
                <a:cubicBezTo>
                  <a:pt x="314" y="1393"/>
                  <a:pt x="314" y="1393"/>
                  <a:pt x="314" y="1393"/>
                </a:cubicBezTo>
                <a:cubicBezTo>
                  <a:pt x="313" y="1393"/>
                  <a:pt x="313" y="1393"/>
                  <a:pt x="313" y="1393"/>
                </a:cubicBezTo>
                <a:cubicBezTo>
                  <a:pt x="314" y="1394"/>
                  <a:pt x="313" y="1393"/>
                  <a:pt x="314" y="1394"/>
                </a:cubicBezTo>
                <a:close/>
                <a:moveTo>
                  <a:pt x="317" y="1391"/>
                </a:moveTo>
                <a:cubicBezTo>
                  <a:pt x="316" y="1391"/>
                  <a:pt x="316" y="1391"/>
                  <a:pt x="316" y="1391"/>
                </a:cubicBezTo>
                <a:cubicBezTo>
                  <a:pt x="315" y="1391"/>
                  <a:pt x="316" y="1391"/>
                  <a:pt x="315" y="1391"/>
                </a:cubicBezTo>
                <a:cubicBezTo>
                  <a:pt x="315" y="1394"/>
                  <a:pt x="315" y="1394"/>
                  <a:pt x="315" y="1394"/>
                </a:cubicBezTo>
                <a:cubicBezTo>
                  <a:pt x="316" y="1394"/>
                  <a:pt x="316" y="1394"/>
                  <a:pt x="316" y="1394"/>
                </a:cubicBezTo>
                <a:cubicBezTo>
                  <a:pt x="316" y="1393"/>
                  <a:pt x="316" y="1392"/>
                  <a:pt x="317" y="1391"/>
                </a:cubicBezTo>
                <a:close/>
                <a:moveTo>
                  <a:pt x="365" y="1390"/>
                </a:moveTo>
                <a:cubicBezTo>
                  <a:pt x="365" y="1390"/>
                  <a:pt x="365" y="1390"/>
                  <a:pt x="365" y="1390"/>
                </a:cubicBezTo>
                <a:cubicBezTo>
                  <a:pt x="365" y="1390"/>
                  <a:pt x="365" y="1390"/>
                  <a:pt x="365" y="1390"/>
                </a:cubicBezTo>
                <a:close/>
                <a:moveTo>
                  <a:pt x="190" y="1390"/>
                </a:moveTo>
                <a:cubicBezTo>
                  <a:pt x="190" y="1389"/>
                  <a:pt x="191" y="1389"/>
                  <a:pt x="189" y="1389"/>
                </a:cubicBezTo>
                <a:cubicBezTo>
                  <a:pt x="190" y="1389"/>
                  <a:pt x="190" y="1389"/>
                  <a:pt x="190" y="1390"/>
                </a:cubicBezTo>
                <a:close/>
                <a:moveTo>
                  <a:pt x="213" y="1387"/>
                </a:moveTo>
                <a:cubicBezTo>
                  <a:pt x="214" y="1387"/>
                  <a:pt x="214" y="1387"/>
                  <a:pt x="214" y="1387"/>
                </a:cubicBezTo>
                <a:cubicBezTo>
                  <a:pt x="213" y="1386"/>
                  <a:pt x="214" y="1386"/>
                  <a:pt x="213" y="1387"/>
                </a:cubicBezTo>
                <a:close/>
                <a:moveTo>
                  <a:pt x="812" y="1385"/>
                </a:moveTo>
                <a:cubicBezTo>
                  <a:pt x="812" y="1384"/>
                  <a:pt x="812" y="1384"/>
                  <a:pt x="812" y="1384"/>
                </a:cubicBezTo>
                <a:cubicBezTo>
                  <a:pt x="811" y="1384"/>
                  <a:pt x="811" y="1384"/>
                  <a:pt x="811" y="1384"/>
                </a:cubicBezTo>
                <a:cubicBezTo>
                  <a:pt x="811" y="1385"/>
                  <a:pt x="811" y="1385"/>
                  <a:pt x="811" y="1385"/>
                </a:cubicBezTo>
                <a:cubicBezTo>
                  <a:pt x="811" y="1385"/>
                  <a:pt x="812" y="1385"/>
                  <a:pt x="812" y="1385"/>
                </a:cubicBezTo>
                <a:cubicBezTo>
                  <a:pt x="812" y="1385"/>
                  <a:pt x="812" y="1385"/>
                  <a:pt x="812" y="1385"/>
                </a:cubicBezTo>
                <a:close/>
                <a:moveTo>
                  <a:pt x="313" y="1381"/>
                </a:moveTo>
                <a:cubicBezTo>
                  <a:pt x="312" y="1381"/>
                  <a:pt x="312" y="1381"/>
                  <a:pt x="312" y="1381"/>
                </a:cubicBezTo>
                <a:cubicBezTo>
                  <a:pt x="312" y="1382"/>
                  <a:pt x="312" y="1382"/>
                  <a:pt x="312" y="1382"/>
                </a:cubicBezTo>
                <a:cubicBezTo>
                  <a:pt x="313" y="1382"/>
                  <a:pt x="313" y="1382"/>
                  <a:pt x="313" y="1382"/>
                </a:cubicBezTo>
                <a:cubicBezTo>
                  <a:pt x="313" y="1381"/>
                  <a:pt x="313" y="1381"/>
                  <a:pt x="313" y="1381"/>
                </a:cubicBezTo>
                <a:close/>
                <a:moveTo>
                  <a:pt x="314" y="1381"/>
                </a:moveTo>
                <a:cubicBezTo>
                  <a:pt x="314" y="1381"/>
                  <a:pt x="314" y="1381"/>
                  <a:pt x="314" y="1381"/>
                </a:cubicBezTo>
                <a:cubicBezTo>
                  <a:pt x="314" y="1381"/>
                  <a:pt x="314" y="1381"/>
                  <a:pt x="314" y="1381"/>
                </a:cubicBezTo>
                <a:cubicBezTo>
                  <a:pt x="314" y="1381"/>
                  <a:pt x="314" y="1381"/>
                  <a:pt x="314" y="1381"/>
                </a:cubicBezTo>
                <a:close/>
                <a:moveTo>
                  <a:pt x="387" y="1380"/>
                </a:moveTo>
                <a:cubicBezTo>
                  <a:pt x="387" y="1380"/>
                  <a:pt x="387" y="1380"/>
                  <a:pt x="387" y="1380"/>
                </a:cubicBezTo>
                <a:cubicBezTo>
                  <a:pt x="387" y="1380"/>
                  <a:pt x="387" y="1380"/>
                  <a:pt x="387" y="1381"/>
                </a:cubicBezTo>
                <a:lnTo>
                  <a:pt x="387" y="1380"/>
                </a:lnTo>
                <a:close/>
                <a:moveTo>
                  <a:pt x="421" y="1377"/>
                </a:moveTo>
                <a:cubicBezTo>
                  <a:pt x="421" y="1377"/>
                  <a:pt x="421" y="1377"/>
                  <a:pt x="421" y="1377"/>
                </a:cubicBezTo>
                <a:cubicBezTo>
                  <a:pt x="421" y="1377"/>
                  <a:pt x="421" y="1377"/>
                  <a:pt x="421" y="1377"/>
                </a:cubicBezTo>
                <a:cubicBezTo>
                  <a:pt x="421" y="1377"/>
                  <a:pt x="421" y="1377"/>
                  <a:pt x="421" y="1377"/>
                </a:cubicBezTo>
                <a:close/>
                <a:moveTo>
                  <a:pt x="391" y="1377"/>
                </a:moveTo>
                <a:cubicBezTo>
                  <a:pt x="391" y="1376"/>
                  <a:pt x="391" y="1376"/>
                  <a:pt x="390" y="1376"/>
                </a:cubicBezTo>
                <a:cubicBezTo>
                  <a:pt x="390" y="1376"/>
                  <a:pt x="390" y="1376"/>
                  <a:pt x="390" y="1376"/>
                </a:cubicBezTo>
                <a:cubicBezTo>
                  <a:pt x="390" y="1376"/>
                  <a:pt x="390" y="1376"/>
                  <a:pt x="390" y="1376"/>
                </a:cubicBezTo>
                <a:cubicBezTo>
                  <a:pt x="390" y="1377"/>
                  <a:pt x="390" y="1376"/>
                  <a:pt x="391" y="1377"/>
                </a:cubicBezTo>
                <a:close/>
                <a:moveTo>
                  <a:pt x="320" y="1373"/>
                </a:moveTo>
                <a:cubicBezTo>
                  <a:pt x="321" y="1373"/>
                  <a:pt x="321" y="1373"/>
                  <a:pt x="321" y="1372"/>
                </a:cubicBezTo>
                <a:cubicBezTo>
                  <a:pt x="321" y="1372"/>
                  <a:pt x="321" y="1372"/>
                  <a:pt x="321" y="1372"/>
                </a:cubicBezTo>
                <a:cubicBezTo>
                  <a:pt x="320" y="1372"/>
                  <a:pt x="320" y="1373"/>
                  <a:pt x="318" y="1374"/>
                </a:cubicBezTo>
                <a:cubicBezTo>
                  <a:pt x="318" y="1375"/>
                  <a:pt x="318" y="1375"/>
                  <a:pt x="318" y="1377"/>
                </a:cubicBezTo>
                <a:cubicBezTo>
                  <a:pt x="319" y="1377"/>
                  <a:pt x="319" y="1376"/>
                  <a:pt x="320" y="1376"/>
                </a:cubicBezTo>
                <a:cubicBezTo>
                  <a:pt x="320" y="1376"/>
                  <a:pt x="320" y="1374"/>
                  <a:pt x="320" y="1373"/>
                </a:cubicBezTo>
                <a:close/>
                <a:moveTo>
                  <a:pt x="423" y="1375"/>
                </a:moveTo>
                <a:cubicBezTo>
                  <a:pt x="423" y="1376"/>
                  <a:pt x="423" y="1376"/>
                  <a:pt x="423" y="1376"/>
                </a:cubicBezTo>
                <a:cubicBezTo>
                  <a:pt x="423" y="1376"/>
                  <a:pt x="424" y="1376"/>
                  <a:pt x="424" y="1376"/>
                </a:cubicBezTo>
                <a:cubicBezTo>
                  <a:pt x="424" y="1376"/>
                  <a:pt x="424" y="1375"/>
                  <a:pt x="424" y="1374"/>
                </a:cubicBezTo>
                <a:cubicBezTo>
                  <a:pt x="424" y="1374"/>
                  <a:pt x="424" y="1374"/>
                  <a:pt x="424" y="1374"/>
                </a:cubicBezTo>
                <a:cubicBezTo>
                  <a:pt x="423" y="1375"/>
                  <a:pt x="423" y="1375"/>
                  <a:pt x="423" y="1375"/>
                </a:cubicBezTo>
                <a:close/>
                <a:moveTo>
                  <a:pt x="428" y="1374"/>
                </a:moveTo>
                <a:cubicBezTo>
                  <a:pt x="427" y="1374"/>
                  <a:pt x="428" y="1374"/>
                  <a:pt x="427" y="1374"/>
                </a:cubicBezTo>
                <a:cubicBezTo>
                  <a:pt x="427" y="1375"/>
                  <a:pt x="427" y="1375"/>
                  <a:pt x="428" y="1376"/>
                </a:cubicBezTo>
                <a:cubicBezTo>
                  <a:pt x="428" y="1375"/>
                  <a:pt x="428" y="1375"/>
                  <a:pt x="428" y="1374"/>
                </a:cubicBezTo>
                <a:cubicBezTo>
                  <a:pt x="428" y="1374"/>
                  <a:pt x="428" y="1374"/>
                  <a:pt x="428" y="1374"/>
                </a:cubicBezTo>
                <a:close/>
                <a:moveTo>
                  <a:pt x="330" y="1371"/>
                </a:moveTo>
                <a:cubicBezTo>
                  <a:pt x="329" y="1371"/>
                  <a:pt x="329" y="1371"/>
                  <a:pt x="329" y="1371"/>
                </a:cubicBezTo>
                <a:cubicBezTo>
                  <a:pt x="329" y="1371"/>
                  <a:pt x="329" y="1371"/>
                  <a:pt x="330" y="1372"/>
                </a:cubicBezTo>
                <a:lnTo>
                  <a:pt x="330" y="1371"/>
                </a:lnTo>
                <a:close/>
                <a:moveTo>
                  <a:pt x="434" y="1369"/>
                </a:moveTo>
                <a:cubicBezTo>
                  <a:pt x="433" y="1369"/>
                  <a:pt x="434" y="1369"/>
                  <a:pt x="433" y="1369"/>
                </a:cubicBezTo>
                <a:cubicBezTo>
                  <a:pt x="434" y="1370"/>
                  <a:pt x="433" y="1370"/>
                  <a:pt x="434" y="1370"/>
                </a:cubicBezTo>
                <a:cubicBezTo>
                  <a:pt x="434" y="1370"/>
                  <a:pt x="434" y="1370"/>
                  <a:pt x="434" y="1369"/>
                </a:cubicBezTo>
                <a:cubicBezTo>
                  <a:pt x="434" y="1369"/>
                  <a:pt x="434" y="1369"/>
                  <a:pt x="434" y="1369"/>
                </a:cubicBezTo>
                <a:close/>
                <a:moveTo>
                  <a:pt x="300" y="1366"/>
                </a:moveTo>
                <a:cubicBezTo>
                  <a:pt x="301" y="1364"/>
                  <a:pt x="300" y="1363"/>
                  <a:pt x="299" y="1362"/>
                </a:cubicBezTo>
                <a:cubicBezTo>
                  <a:pt x="299" y="1361"/>
                  <a:pt x="299" y="1361"/>
                  <a:pt x="299" y="1361"/>
                </a:cubicBezTo>
                <a:cubicBezTo>
                  <a:pt x="299" y="1361"/>
                  <a:pt x="299" y="1361"/>
                  <a:pt x="299" y="1361"/>
                </a:cubicBezTo>
                <a:cubicBezTo>
                  <a:pt x="299" y="1362"/>
                  <a:pt x="299" y="1362"/>
                  <a:pt x="299" y="1362"/>
                </a:cubicBezTo>
                <a:cubicBezTo>
                  <a:pt x="297" y="1362"/>
                  <a:pt x="298" y="1363"/>
                  <a:pt x="296" y="1364"/>
                </a:cubicBezTo>
                <a:cubicBezTo>
                  <a:pt x="297" y="1366"/>
                  <a:pt x="298" y="1366"/>
                  <a:pt x="300" y="1366"/>
                </a:cubicBezTo>
                <a:close/>
                <a:moveTo>
                  <a:pt x="261" y="1365"/>
                </a:moveTo>
                <a:cubicBezTo>
                  <a:pt x="261" y="1366"/>
                  <a:pt x="261" y="1365"/>
                  <a:pt x="261" y="1366"/>
                </a:cubicBezTo>
                <a:cubicBezTo>
                  <a:pt x="262" y="1365"/>
                  <a:pt x="262" y="1365"/>
                  <a:pt x="262" y="1364"/>
                </a:cubicBezTo>
                <a:cubicBezTo>
                  <a:pt x="261" y="1364"/>
                  <a:pt x="261" y="1364"/>
                  <a:pt x="261" y="1364"/>
                </a:cubicBezTo>
                <a:cubicBezTo>
                  <a:pt x="261" y="1365"/>
                  <a:pt x="261" y="1364"/>
                  <a:pt x="261" y="1365"/>
                </a:cubicBezTo>
                <a:close/>
                <a:moveTo>
                  <a:pt x="305" y="1362"/>
                </a:moveTo>
                <a:cubicBezTo>
                  <a:pt x="305" y="1363"/>
                  <a:pt x="304" y="1363"/>
                  <a:pt x="304" y="1364"/>
                </a:cubicBezTo>
                <a:cubicBezTo>
                  <a:pt x="305" y="1364"/>
                  <a:pt x="305" y="1364"/>
                  <a:pt x="305" y="1364"/>
                </a:cubicBezTo>
                <a:cubicBezTo>
                  <a:pt x="306" y="1363"/>
                  <a:pt x="305" y="1364"/>
                  <a:pt x="306" y="1363"/>
                </a:cubicBezTo>
                <a:cubicBezTo>
                  <a:pt x="306" y="1363"/>
                  <a:pt x="306" y="1363"/>
                  <a:pt x="305" y="1363"/>
                </a:cubicBezTo>
                <a:cubicBezTo>
                  <a:pt x="305" y="1362"/>
                  <a:pt x="305" y="1362"/>
                  <a:pt x="305" y="1362"/>
                </a:cubicBezTo>
                <a:close/>
                <a:moveTo>
                  <a:pt x="303" y="1362"/>
                </a:moveTo>
                <a:cubicBezTo>
                  <a:pt x="303" y="1363"/>
                  <a:pt x="302" y="1362"/>
                  <a:pt x="303" y="1363"/>
                </a:cubicBezTo>
                <a:cubicBezTo>
                  <a:pt x="303" y="1363"/>
                  <a:pt x="304" y="1362"/>
                  <a:pt x="303" y="1362"/>
                </a:cubicBezTo>
                <a:close/>
                <a:moveTo>
                  <a:pt x="290" y="1361"/>
                </a:moveTo>
                <a:cubicBezTo>
                  <a:pt x="289" y="1361"/>
                  <a:pt x="289" y="1361"/>
                  <a:pt x="289" y="1361"/>
                </a:cubicBezTo>
                <a:cubicBezTo>
                  <a:pt x="289" y="1363"/>
                  <a:pt x="289" y="1363"/>
                  <a:pt x="289" y="1363"/>
                </a:cubicBezTo>
                <a:cubicBezTo>
                  <a:pt x="289" y="1363"/>
                  <a:pt x="290" y="1363"/>
                  <a:pt x="290" y="1363"/>
                </a:cubicBezTo>
                <a:cubicBezTo>
                  <a:pt x="290" y="1362"/>
                  <a:pt x="290" y="1362"/>
                  <a:pt x="290" y="1362"/>
                </a:cubicBezTo>
                <a:lnTo>
                  <a:pt x="290" y="1361"/>
                </a:lnTo>
                <a:close/>
                <a:moveTo>
                  <a:pt x="301" y="1360"/>
                </a:moveTo>
                <a:cubicBezTo>
                  <a:pt x="303" y="1360"/>
                  <a:pt x="301" y="1360"/>
                  <a:pt x="302" y="1361"/>
                </a:cubicBezTo>
                <a:cubicBezTo>
                  <a:pt x="303" y="1361"/>
                  <a:pt x="303" y="1360"/>
                  <a:pt x="304" y="1361"/>
                </a:cubicBezTo>
                <a:cubicBezTo>
                  <a:pt x="305" y="1361"/>
                  <a:pt x="305" y="1360"/>
                  <a:pt x="306" y="1361"/>
                </a:cubicBezTo>
                <a:cubicBezTo>
                  <a:pt x="307" y="1361"/>
                  <a:pt x="307" y="1361"/>
                  <a:pt x="307" y="1361"/>
                </a:cubicBezTo>
                <a:cubicBezTo>
                  <a:pt x="307" y="1359"/>
                  <a:pt x="307" y="1359"/>
                  <a:pt x="307" y="1359"/>
                </a:cubicBezTo>
                <a:cubicBezTo>
                  <a:pt x="303" y="1359"/>
                  <a:pt x="303" y="1358"/>
                  <a:pt x="300" y="1358"/>
                </a:cubicBezTo>
                <a:cubicBezTo>
                  <a:pt x="300" y="1359"/>
                  <a:pt x="300" y="1359"/>
                  <a:pt x="300" y="1359"/>
                </a:cubicBezTo>
                <a:cubicBezTo>
                  <a:pt x="300" y="1359"/>
                  <a:pt x="300" y="1360"/>
                  <a:pt x="301" y="1360"/>
                </a:cubicBezTo>
                <a:close/>
                <a:moveTo>
                  <a:pt x="419" y="1360"/>
                </a:moveTo>
                <a:cubicBezTo>
                  <a:pt x="418" y="1360"/>
                  <a:pt x="419" y="1360"/>
                  <a:pt x="419" y="1360"/>
                </a:cubicBezTo>
                <a:cubicBezTo>
                  <a:pt x="420" y="1360"/>
                  <a:pt x="419" y="1360"/>
                  <a:pt x="419" y="1360"/>
                </a:cubicBezTo>
                <a:close/>
                <a:moveTo>
                  <a:pt x="402" y="1359"/>
                </a:moveTo>
                <a:cubicBezTo>
                  <a:pt x="402" y="1358"/>
                  <a:pt x="403" y="1358"/>
                  <a:pt x="402" y="1358"/>
                </a:cubicBezTo>
                <a:cubicBezTo>
                  <a:pt x="402" y="1357"/>
                  <a:pt x="401" y="1358"/>
                  <a:pt x="401" y="1359"/>
                </a:cubicBezTo>
                <a:cubicBezTo>
                  <a:pt x="401" y="1360"/>
                  <a:pt x="401" y="1360"/>
                  <a:pt x="401" y="1360"/>
                </a:cubicBezTo>
                <a:cubicBezTo>
                  <a:pt x="402" y="1360"/>
                  <a:pt x="402" y="1360"/>
                  <a:pt x="402" y="1360"/>
                </a:cubicBezTo>
                <a:cubicBezTo>
                  <a:pt x="402" y="1359"/>
                  <a:pt x="402" y="1359"/>
                  <a:pt x="402" y="1359"/>
                </a:cubicBezTo>
                <a:close/>
                <a:moveTo>
                  <a:pt x="454" y="1355"/>
                </a:moveTo>
                <a:cubicBezTo>
                  <a:pt x="453" y="1356"/>
                  <a:pt x="453" y="1356"/>
                  <a:pt x="454" y="1357"/>
                </a:cubicBezTo>
                <a:cubicBezTo>
                  <a:pt x="454" y="1356"/>
                  <a:pt x="454" y="1356"/>
                  <a:pt x="454" y="1355"/>
                </a:cubicBezTo>
                <a:cubicBezTo>
                  <a:pt x="454" y="1355"/>
                  <a:pt x="454" y="1355"/>
                  <a:pt x="454" y="1355"/>
                </a:cubicBezTo>
                <a:close/>
                <a:moveTo>
                  <a:pt x="501" y="1324"/>
                </a:moveTo>
                <a:cubicBezTo>
                  <a:pt x="502" y="1324"/>
                  <a:pt x="502" y="1325"/>
                  <a:pt x="503" y="1326"/>
                </a:cubicBezTo>
                <a:cubicBezTo>
                  <a:pt x="503" y="1326"/>
                  <a:pt x="505" y="1325"/>
                  <a:pt x="506" y="1325"/>
                </a:cubicBezTo>
                <a:cubicBezTo>
                  <a:pt x="506" y="1323"/>
                  <a:pt x="505" y="1323"/>
                  <a:pt x="504" y="1323"/>
                </a:cubicBezTo>
                <a:cubicBezTo>
                  <a:pt x="504" y="1322"/>
                  <a:pt x="504" y="1322"/>
                  <a:pt x="504" y="1321"/>
                </a:cubicBezTo>
                <a:cubicBezTo>
                  <a:pt x="504" y="1320"/>
                  <a:pt x="504" y="1320"/>
                  <a:pt x="504" y="1320"/>
                </a:cubicBezTo>
                <a:cubicBezTo>
                  <a:pt x="505" y="1321"/>
                  <a:pt x="505" y="1320"/>
                  <a:pt x="507" y="1320"/>
                </a:cubicBezTo>
                <a:cubicBezTo>
                  <a:pt x="507" y="1319"/>
                  <a:pt x="507" y="1319"/>
                  <a:pt x="507" y="1319"/>
                </a:cubicBezTo>
                <a:cubicBezTo>
                  <a:pt x="505" y="1319"/>
                  <a:pt x="497" y="1320"/>
                  <a:pt x="496" y="1321"/>
                </a:cubicBezTo>
                <a:cubicBezTo>
                  <a:pt x="496" y="1322"/>
                  <a:pt x="496" y="1322"/>
                  <a:pt x="495" y="1323"/>
                </a:cubicBezTo>
                <a:cubicBezTo>
                  <a:pt x="494" y="1322"/>
                  <a:pt x="494" y="1323"/>
                  <a:pt x="494" y="1322"/>
                </a:cubicBezTo>
                <a:cubicBezTo>
                  <a:pt x="492" y="1322"/>
                  <a:pt x="490" y="1322"/>
                  <a:pt x="489" y="1323"/>
                </a:cubicBezTo>
                <a:cubicBezTo>
                  <a:pt x="488" y="1323"/>
                  <a:pt x="488" y="1325"/>
                  <a:pt x="487" y="1325"/>
                </a:cubicBezTo>
                <a:cubicBezTo>
                  <a:pt x="484" y="1326"/>
                  <a:pt x="485" y="1323"/>
                  <a:pt x="481" y="1326"/>
                </a:cubicBezTo>
                <a:cubicBezTo>
                  <a:pt x="481" y="1327"/>
                  <a:pt x="481" y="1326"/>
                  <a:pt x="481" y="1327"/>
                </a:cubicBezTo>
                <a:cubicBezTo>
                  <a:pt x="482" y="1327"/>
                  <a:pt x="482" y="1327"/>
                  <a:pt x="483" y="1328"/>
                </a:cubicBezTo>
                <a:cubicBezTo>
                  <a:pt x="483" y="1329"/>
                  <a:pt x="483" y="1329"/>
                  <a:pt x="483" y="1330"/>
                </a:cubicBezTo>
                <a:cubicBezTo>
                  <a:pt x="482" y="1330"/>
                  <a:pt x="482" y="1330"/>
                  <a:pt x="482" y="1331"/>
                </a:cubicBezTo>
                <a:cubicBezTo>
                  <a:pt x="482" y="1330"/>
                  <a:pt x="482" y="1329"/>
                  <a:pt x="482" y="1329"/>
                </a:cubicBezTo>
                <a:cubicBezTo>
                  <a:pt x="481" y="1328"/>
                  <a:pt x="480" y="1328"/>
                  <a:pt x="480" y="1327"/>
                </a:cubicBezTo>
                <a:cubicBezTo>
                  <a:pt x="478" y="1327"/>
                  <a:pt x="478" y="1327"/>
                  <a:pt x="477" y="1328"/>
                </a:cubicBezTo>
                <a:cubicBezTo>
                  <a:pt x="477" y="1329"/>
                  <a:pt x="477" y="1329"/>
                  <a:pt x="477" y="1329"/>
                </a:cubicBezTo>
                <a:cubicBezTo>
                  <a:pt x="476" y="1329"/>
                  <a:pt x="475" y="1329"/>
                  <a:pt x="474" y="1329"/>
                </a:cubicBezTo>
                <a:cubicBezTo>
                  <a:pt x="474" y="1330"/>
                  <a:pt x="474" y="1330"/>
                  <a:pt x="473" y="1331"/>
                </a:cubicBezTo>
                <a:cubicBezTo>
                  <a:pt x="473" y="1330"/>
                  <a:pt x="472" y="1330"/>
                  <a:pt x="472" y="1330"/>
                </a:cubicBezTo>
                <a:cubicBezTo>
                  <a:pt x="470" y="1331"/>
                  <a:pt x="468" y="1332"/>
                  <a:pt x="467" y="1333"/>
                </a:cubicBezTo>
                <a:cubicBezTo>
                  <a:pt x="467" y="1334"/>
                  <a:pt x="467" y="1334"/>
                  <a:pt x="467" y="1334"/>
                </a:cubicBezTo>
                <a:cubicBezTo>
                  <a:pt x="463" y="1334"/>
                  <a:pt x="462" y="1336"/>
                  <a:pt x="458" y="1337"/>
                </a:cubicBezTo>
                <a:cubicBezTo>
                  <a:pt x="459" y="1337"/>
                  <a:pt x="459" y="1337"/>
                  <a:pt x="459" y="1338"/>
                </a:cubicBezTo>
                <a:cubicBezTo>
                  <a:pt x="458" y="1342"/>
                  <a:pt x="456" y="1341"/>
                  <a:pt x="454" y="1343"/>
                </a:cubicBezTo>
                <a:cubicBezTo>
                  <a:pt x="453" y="1344"/>
                  <a:pt x="452" y="1345"/>
                  <a:pt x="451" y="1346"/>
                </a:cubicBezTo>
                <a:cubicBezTo>
                  <a:pt x="451" y="1347"/>
                  <a:pt x="451" y="1347"/>
                  <a:pt x="452" y="1348"/>
                </a:cubicBezTo>
                <a:cubicBezTo>
                  <a:pt x="452" y="1348"/>
                  <a:pt x="456" y="1349"/>
                  <a:pt x="457" y="1350"/>
                </a:cubicBezTo>
                <a:cubicBezTo>
                  <a:pt x="457" y="1351"/>
                  <a:pt x="457" y="1351"/>
                  <a:pt x="455" y="1352"/>
                </a:cubicBezTo>
                <a:cubicBezTo>
                  <a:pt x="456" y="1353"/>
                  <a:pt x="456" y="1354"/>
                  <a:pt x="456" y="1355"/>
                </a:cubicBezTo>
                <a:cubicBezTo>
                  <a:pt x="456" y="1355"/>
                  <a:pt x="456" y="1355"/>
                  <a:pt x="456" y="1355"/>
                </a:cubicBezTo>
                <a:cubicBezTo>
                  <a:pt x="456" y="1355"/>
                  <a:pt x="456" y="1355"/>
                  <a:pt x="456" y="1355"/>
                </a:cubicBezTo>
                <a:cubicBezTo>
                  <a:pt x="457" y="1355"/>
                  <a:pt x="457" y="1355"/>
                  <a:pt x="458" y="1355"/>
                </a:cubicBezTo>
                <a:cubicBezTo>
                  <a:pt x="458" y="1355"/>
                  <a:pt x="458" y="1352"/>
                  <a:pt x="458" y="1351"/>
                </a:cubicBezTo>
                <a:cubicBezTo>
                  <a:pt x="458" y="1350"/>
                  <a:pt x="458" y="1349"/>
                  <a:pt x="458" y="1349"/>
                </a:cubicBezTo>
                <a:cubicBezTo>
                  <a:pt x="458" y="1349"/>
                  <a:pt x="458" y="1349"/>
                  <a:pt x="458" y="1349"/>
                </a:cubicBezTo>
                <a:cubicBezTo>
                  <a:pt x="460" y="1349"/>
                  <a:pt x="460" y="1348"/>
                  <a:pt x="460" y="1347"/>
                </a:cubicBezTo>
                <a:cubicBezTo>
                  <a:pt x="461" y="1348"/>
                  <a:pt x="461" y="1347"/>
                  <a:pt x="461" y="1348"/>
                </a:cubicBezTo>
                <a:cubicBezTo>
                  <a:pt x="462" y="1348"/>
                  <a:pt x="462" y="1348"/>
                  <a:pt x="463" y="1347"/>
                </a:cubicBezTo>
                <a:cubicBezTo>
                  <a:pt x="464" y="1345"/>
                  <a:pt x="462" y="1345"/>
                  <a:pt x="465" y="1343"/>
                </a:cubicBezTo>
                <a:cubicBezTo>
                  <a:pt x="466" y="1342"/>
                  <a:pt x="468" y="1343"/>
                  <a:pt x="469" y="1342"/>
                </a:cubicBezTo>
                <a:cubicBezTo>
                  <a:pt x="470" y="1342"/>
                  <a:pt x="472" y="1340"/>
                  <a:pt x="473" y="1340"/>
                </a:cubicBezTo>
                <a:cubicBezTo>
                  <a:pt x="474" y="1339"/>
                  <a:pt x="474" y="1341"/>
                  <a:pt x="475" y="1340"/>
                </a:cubicBezTo>
                <a:cubicBezTo>
                  <a:pt x="475" y="1340"/>
                  <a:pt x="475" y="1339"/>
                  <a:pt x="476" y="1339"/>
                </a:cubicBezTo>
                <a:cubicBezTo>
                  <a:pt x="476" y="1339"/>
                  <a:pt x="476" y="1340"/>
                  <a:pt x="477" y="1341"/>
                </a:cubicBezTo>
                <a:cubicBezTo>
                  <a:pt x="476" y="1342"/>
                  <a:pt x="477" y="1341"/>
                  <a:pt x="476" y="1342"/>
                </a:cubicBezTo>
                <a:cubicBezTo>
                  <a:pt x="475" y="1342"/>
                  <a:pt x="473" y="1342"/>
                  <a:pt x="473" y="1341"/>
                </a:cubicBezTo>
                <a:cubicBezTo>
                  <a:pt x="472" y="1342"/>
                  <a:pt x="471" y="1343"/>
                  <a:pt x="471" y="1344"/>
                </a:cubicBezTo>
                <a:cubicBezTo>
                  <a:pt x="469" y="1345"/>
                  <a:pt x="468" y="1344"/>
                  <a:pt x="468" y="1346"/>
                </a:cubicBezTo>
                <a:cubicBezTo>
                  <a:pt x="467" y="1346"/>
                  <a:pt x="468" y="1347"/>
                  <a:pt x="468" y="1348"/>
                </a:cubicBezTo>
                <a:cubicBezTo>
                  <a:pt x="470" y="1347"/>
                  <a:pt x="470" y="1346"/>
                  <a:pt x="472" y="1345"/>
                </a:cubicBezTo>
                <a:cubicBezTo>
                  <a:pt x="472" y="1344"/>
                  <a:pt x="472" y="1344"/>
                  <a:pt x="472" y="1344"/>
                </a:cubicBezTo>
                <a:cubicBezTo>
                  <a:pt x="475" y="1344"/>
                  <a:pt x="476" y="1344"/>
                  <a:pt x="478" y="1342"/>
                </a:cubicBezTo>
                <a:cubicBezTo>
                  <a:pt x="479" y="1342"/>
                  <a:pt x="478" y="1341"/>
                  <a:pt x="479" y="1341"/>
                </a:cubicBezTo>
                <a:cubicBezTo>
                  <a:pt x="479" y="1340"/>
                  <a:pt x="479" y="1340"/>
                  <a:pt x="479" y="1340"/>
                </a:cubicBezTo>
                <a:cubicBezTo>
                  <a:pt x="479" y="1340"/>
                  <a:pt x="480" y="1340"/>
                  <a:pt x="481" y="1340"/>
                </a:cubicBezTo>
                <a:cubicBezTo>
                  <a:pt x="481" y="1339"/>
                  <a:pt x="481" y="1339"/>
                  <a:pt x="481" y="1339"/>
                </a:cubicBezTo>
                <a:cubicBezTo>
                  <a:pt x="482" y="1339"/>
                  <a:pt x="484" y="1339"/>
                  <a:pt x="485" y="1339"/>
                </a:cubicBezTo>
                <a:cubicBezTo>
                  <a:pt x="486" y="1338"/>
                  <a:pt x="485" y="1339"/>
                  <a:pt x="486" y="1338"/>
                </a:cubicBezTo>
                <a:cubicBezTo>
                  <a:pt x="485" y="1338"/>
                  <a:pt x="485" y="1337"/>
                  <a:pt x="485" y="1337"/>
                </a:cubicBezTo>
                <a:cubicBezTo>
                  <a:pt x="485" y="1334"/>
                  <a:pt x="486" y="1336"/>
                  <a:pt x="488" y="1335"/>
                </a:cubicBezTo>
                <a:cubicBezTo>
                  <a:pt x="488" y="1335"/>
                  <a:pt x="488" y="1333"/>
                  <a:pt x="489" y="1333"/>
                </a:cubicBezTo>
                <a:cubicBezTo>
                  <a:pt x="490" y="1333"/>
                  <a:pt x="490" y="1333"/>
                  <a:pt x="491" y="1332"/>
                </a:cubicBezTo>
                <a:cubicBezTo>
                  <a:pt x="491" y="1331"/>
                  <a:pt x="491" y="1331"/>
                  <a:pt x="491" y="1331"/>
                </a:cubicBezTo>
                <a:cubicBezTo>
                  <a:pt x="492" y="1331"/>
                  <a:pt x="492" y="1331"/>
                  <a:pt x="492" y="1331"/>
                </a:cubicBezTo>
                <a:cubicBezTo>
                  <a:pt x="492" y="1332"/>
                  <a:pt x="492" y="1332"/>
                  <a:pt x="491" y="1332"/>
                </a:cubicBezTo>
                <a:cubicBezTo>
                  <a:pt x="491" y="1333"/>
                  <a:pt x="491" y="1333"/>
                  <a:pt x="492" y="1334"/>
                </a:cubicBezTo>
                <a:cubicBezTo>
                  <a:pt x="492" y="1334"/>
                  <a:pt x="492" y="1334"/>
                  <a:pt x="493" y="1334"/>
                </a:cubicBezTo>
                <a:cubicBezTo>
                  <a:pt x="493" y="1333"/>
                  <a:pt x="493" y="1333"/>
                  <a:pt x="493" y="1333"/>
                </a:cubicBezTo>
                <a:cubicBezTo>
                  <a:pt x="494" y="1333"/>
                  <a:pt x="494" y="1333"/>
                  <a:pt x="495" y="1333"/>
                </a:cubicBezTo>
                <a:cubicBezTo>
                  <a:pt x="495" y="1333"/>
                  <a:pt x="495" y="1333"/>
                  <a:pt x="495" y="1333"/>
                </a:cubicBezTo>
                <a:cubicBezTo>
                  <a:pt x="495" y="1332"/>
                  <a:pt x="495" y="1333"/>
                  <a:pt x="495" y="1332"/>
                </a:cubicBezTo>
                <a:cubicBezTo>
                  <a:pt x="494" y="1332"/>
                  <a:pt x="494" y="1332"/>
                  <a:pt x="494" y="1332"/>
                </a:cubicBezTo>
                <a:cubicBezTo>
                  <a:pt x="494" y="1332"/>
                  <a:pt x="493" y="1332"/>
                  <a:pt x="493" y="1332"/>
                </a:cubicBezTo>
                <a:cubicBezTo>
                  <a:pt x="493" y="1331"/>
                  <a:pt x="493" y="1331"/>
                  <a:pt x="493" y="1331"/>
                </a:cubicBezTo>
                <a:cubicBezTo>
                  <a:pt x="495" y="1329"/>
                  <a:pt x="498" y="1328"/>
                  <a:pt x="500" y="1326"/>
                </a:cubicBezTo>
                <a:cubicBezTo>
                  <a:pt x="500" y="1326"/>
                  <a:pt x="501" y="1325"/>
                  <a:pt x="501" y="1324"/>
                </a:cubicBezTo>
                <a:close/>
                <a:moveTo>
                  <a:pt x="494" y="1325"/>
                </a:moveTo>
                <a:cubicBezTo>
                  <a:pt x="494" y="1326"/>
                  <a:pt x="494" y="1328"/>
                  <a:pt x="494" y="1328"/>
                </a:cubicBezTo>
                <a:cubicBezTo>
                  <a:pt x="493" y="1329"/>
                  <a:pt x="493" y="1328"/>
                  <a:pt x="492" y="1329"/>
                </a:cubicBezTo>
                <a:cubicBezTo>
                  <a:pt x="491" y="1329"/>
                  <a:pt x="491" y="1329"/>
                  <a:pt x="491" y="1329"/>
                </a:cubicBezTo>
                <a:cubicBezTo>
                  <a:pt x="491" y="1329"/>
                  <a:pt x="491" y="1329"/>
                  <a:pt x="491" y="1329"/>
                </a:cubicBezTo>
                <a:cubicBezTo>
                  <a:pt x="491" y="1328"/>
                  <a:pt x="491" y="1328"/>
                  <a:pt x="491" y="1328"/>
                </a:cubicBezTo>
                <a:cubicBezTo>
                  <a:pt x="492" y="1328"/>
                  <a:pt x="492" y="1328"/>
                  <a:pt x="492" y="1328"/>
                </a:cubicBezTo>
                <a:cubicBezTo>
                  <a:pt x="493" y="1328"/>
                  <a:pt x="493" y="1328"/>
                  <a:pt x="493" y="1328"/>
                </a:cubicBezTo>
                <a:cubicBezTo>
                  <a:pt x="493" y="1327"/>
                  <a:pt x="493" y="1327"/>
                  <a:pt x="491" y="1326"/>
                </a:cubicBezTo>
                <a:cubicBezTo>
                  <a:pt x="492" y="1325"/>
                  <a:pt x="491" y="1325"/>
                  <a:pt x="492" y="1325"/>
                </a:cubicBezTo>
                <a:cubicBezTo>
                  <a:pt x="492" y="1325"/>
                  <a:pt x="492" y="1325"/>
                  <a:pt x="492" y="1325"/>
                </a:cubicBezTo>
                <a:cubicBezTo>
                  <a:pt x="492" y="1325"/>
                  <a:pt x="492" y="1325"/>
                  <a:pt x="492" y="1325"/>
                </a:cubicBezTo>
                <a:cubicBezTo>
                  <a:pt x="492" y="1325"/>
                  <a:pt x="492" y="1325"/>
                  <a:pt x="492" y="1325"/>
                </a:cubicBezTo>
                <a:cubicBezTo>
                  <a:pt x="494" y="1325"/>
                  <a:pt x="494" y="1325"/>
                  <a:pt x="494" y="1324"/>
                </a:cubicBezTo>
                <a:cubicBezTo>
                  <a:pt x="495" y="1324"/>
                  <a:pt x="495" y="1324"/>
                  <a:pt x="496" y="1324"/>
                </a:cubicBezTo>
                <a:cubicBezTo>
                  <a:pt x="495" y="1326"/>
                  <a:pt x="495" y="1325"/>
                  <a:pt x="494" y="1325"/>
                </a:cubicBezTo>
                <a:close/>
                <a:moveTo>
                  <a:pt x="410" y="1354"/>
                </a:moveTo>
                <a:cubicBezTo>
                  <a:pt x="409" y="1353"/>
                  <a:pt x="410" y="1354"/>
                  <a:pt x="409" y="1353"/>
                </a:cubicBezTo>
                <a:cubicBezTo>
                  <a:pt x="409" y="1353"/>
                  <a:pt x="409" y="1353"/>
                  <a:pt x="409" y="1353"/>
                </a:cubicBezTo>
                <a:cubicBezTo>
                  <a:pt x="409" y="1353"/>
                  <a:pt x="409" y="1353"/>
                  <a:pt x="409" y="1353"/>
                </a:cubicBezTo>
                <a:cubicBezTo>
                  <a:pt x="409" y="1354"/>
                  <a:pt x="408" y="1354"/>
                  <a:pt x="410" y="1354"/>
                </a:cubicBezTo>
                <a:close/>
                <a:moveTo>
                  <a:pt x="455" y="1350"/>
                </a:moveTo>
                <a:cubicBezTo>
                  <a:pt x="455" y="1350"/>
                  <a:pt x="455" y="1350"/>
                  <a:pt x="455" y="1350"/>
                </a:cubicBezTo>
                <a:cubicBezTo>
                  <a:pt x="455" y="1350"/>
                  <a:pt x="455" y="1350"/>
                  <a:pt x="455" y="1350"/>
                </a:cubicBezTo>
                <a:close/>
                <a:moveTo>
                  <a:pt x="443" y="1348"/>
                </a:moveTo>
                <a:cubicBezTo>
                  <a:pt x="443" y="1348"/>
                  <a:pt x="443" y="1348"/>
                  <a:pt x="443" y="1348"/>
                </a:cubicBezTo>
                <a:cubicBezTo>
                  <a:pt x="443" y="1347"/>
                  <a:pt x="443" y="1347"/>
                  <a:pt x="443" y="1347"/>
                </a:cubicBezTo>
                <a:cubicBezTo>
                  <a:pt x="443" y="1347"/>
                  <a:pt x="443" y="1347"/>
                  <a:pt x="443" y="1347"/>
                </a:cubicBezTo>
                <a:lnTo>
                  <a:pt x="443" y="1348"/>
                </a:lnTo>
                <a:close/>
                <a:moveTo>
                  <a:pt x="449" y="1345"/>
                </a:moveTo>
                <a:cubicBezTo>
                  <a:pt x="449" y="1345"/>
                  <a:pt x="449" y="1345"/>
                  <a:pt x="449" y="1345"/>
                </a:cubicBezTo>
                <a:cubicBezTo>
                  <a:pt x="449" y="1344"/>
                  <a:pt x="449" y="1344"/>
                  <a:pt x="449" y="1344"/>
                </a:cubicBezTo>
                <a:cubicBezTo>
                  <a:pt x="449" y="1344"/>
                  <a:pt x="449" y="1344"/>
                  <a:pt x="450" y="1344"/>
                </a:cubicBezTo>
                <a:cubicBezTo>
                  <a:pt x="450" y="1343"/>
                  <a:pt x="450" y="1343"/>
                  <a:pt x="450" y="1343"/>
                </a:cubicBezTo>
                <a:cubicBezTo>
                  <a:pt x="449" y="1343"/>
                  <a:pt x="449" y="1343"/>
                  <a:pt x="449" y="1343"/>
                </a:cubicBezTo>
                <a:lnTo>
                  <a:pt x="449" y="1345"/>
                </a:lnTo>
                <a:close/>
                <a:moveTo>
                  <a:pt x="592" y="1343"/>
                </a:moveTo>
                <a:cubicBezTo>
                  <a:pt x="592" y="1344"/>
                  <a:pt x="592" y="1344"/>
                  <a:pt x="592" y="1344"/>
                </a:cubicBezTo>
                <a:cubicBezTo>
                  <a:pt x="593" y="1344"/>
                  <a:pt x="592" y="1344"/>
                  <a:pt x="592" y="1343"/>
                </a:cubicBezTo>
                <a:close/>
                <a:moveTo>
                  <a:pt x="335" y="1342"/>
                </a:moveTo>
                <a:cubicBezTo>
                  <a:pt x="333" y="1342"/>
                  <a:pt x="333" y="1342"/>
                  <a:pt x="333" y="1342"/>
                </a:cubicBezTo>
                <a:cubicBezTo>
                  <a:pt x="333" y="1343"/>
                  <a:pt x="333" y="1343"/>
                  <a:pt x="333" y="1343"/>
                </a:cubicBezTo>
                <a:cubicBezTo>
                  <a:pt x="334" y="1344"/>
                  <a:pt x="334" y="1344"/>
                  <a:pt x="335" y="1344"/>
                </a:cubicBezTo>
                <a:cubicBezTo>
                  <a:pt x="335" y="1343"/>
                  <a:pt x="335" y="1343"/>
                  <a:pt x="335" y="1342"/>
                </a:cubicBezTo>
                <a:close/>
                <a:moveTo>
                  <a:pt x="268" y="1342"/>
                </a:moveTo>
                <a:cubicBezTo>
                  <a:pt x="267" y="1342"/>
                  <a:pt x="267" y="1342"/>
                  <a:pt x="267" y="1342"/>
                </a:cubicBezTo>
                <a:cubicBezTo>
                  <a:pt x="268" y="1343"/>
                  <a:pt x="267" y="1343"/>
                  <a:pt x="268" y="1343"/>
                </a:cubicBezTo>
                <a:cubicBezTo>
                  <a:pt x="269" y="1342"/>
                  <a:pt x="268" y="1343"/>
                  <a:pt x="269" y="1343"/>
                </a:cubicBezTo>
                <a:cubicBezTo>
                  <a:pt x="270" y="1342"/>
                  <a:pt x="269" y="1343"/>
                  <a:pt x="270" y="1342"/>
                </a:cubicBezTo>
                <a:cubicBezTo>
                  <a:pt x="270" y="1342"/>
                  <a:pt x="270" y="1342"/>
                  <a:pt x="270" y="1341"/>
                </a:cubicBezTo>
                <a:cubicBezTo>
                  <a:pt x="270" y="1341"/>
                  <a:pt x="270" y="1341"/>
                  <a:pt x="270" y="1341"/>
                </a:cubicBezTo>
                <a:cubicBezTo>
                  <a:pt x="269" y="1341"/>
                  <a:pt x="268" y="1341"/>
                  <a:pt x="268" y="1342"/>
                </a:cubicBezTo>
                <a:close/>
                <a:moveTo>
                  <a:pt x="329" y="1341"/>
                </a:moveTo>
                <a:cubicBezTo>
                  <a:pt x="328" y="1339"/>
                  <a:pt x="328" y="1340"/>
                  <a:pt x="327" y="1339"/>
                </a:cubicBezTo>
                <a:cubicBezTo>
                  <a:pt x="327" y="1339"/>
                  <a:pt x="327" y="1339"/>
                  <a:pt x="327" y="1339"/>
                </a:cubicBezTo>
                <a:cubicBezTo>
                  <a:pt x="327" y="1341"/>
                  <a:pt x="327" y="1341"/>
                  <a:pt x="327" y="1341"/>
                </a:cubicBezTo>
                <a:cubicBezTo>
                  <a:pt x="328" y="1341"/>
                  <a:pt x="328" y="1341"/>
                  <a:pt x="328" y="1341"/>
                </a:cubicBezTo>
                <a:cubicBezTo>
                  <a:pt x="328" y="1341"/>
                  <a:pt x="328" y="1341"/>
                  <a:pt x="329" y="1341"/>
                </a:cubicBezTo>
                <a:close/>
                <a:moveTo>
                  <a:pt x="455" y="1340"/>
                </a:moveTo>
                <a:cubicBezTo>
                  <a:pt x="456" y="1340"/>
                  <a:pt x="457" y="1339"/>
                  <a:pt x="458" y="1338"/>
                </a:cubicBezTo>
                <a:cubicBezTo>
                  <a:pt x="458" y="1338"/>
                  <a:pt x="458" y="1338"/>
                  <a:pt x="458" y="1338"/>
                </a:cubicBezTo>
                <a:cubicBezTo>
                  <a:pt x="457" y="1338"/>
                  <a:pt x="457" y="1338"/>
                  <a:pt x="456" y="1338"/>
                </a:cubicBezTo>
                <a:cubicBezTo>
                  <a:pt x="455" y="1338"/>
                  <a:pt x="455" y="1338"/>
                  <a:pt x="454" y="1339"/>
                </a:cubicBezTo>
                <a:cubicBezTo>
                  <a:pt x="454" y="1340"/>
                  <a:pt x="454" y="1340"/>
                  <a:pt x="455" y="1340"/>
                </a:cubicBezTo>
                <a:close/>
                <a:moveTo>
                  <a:pt x="429" y="1339"/>
                </a:moveTo>
                <a:cubicBezTo>
                  <a:pt x="429" y="1339"/>
                  <a:pt x="429" y="1339"/>
                  <a:pt x="429" y="1339"/>
                </a:cubicBezTo>
                <a:cubicBezTo>
                  <a:pt x="430" y="1340"/>
                  <a:pt x="429" y="1340"/>
                  <a:pt x="430" y="1340"/>
                </a:cubicBezTo>
                <a:cubicBezTo>
                  <a:pt x="430" y="1339"/>
                  <a:pt x="430" y="1340"/>
                  <a:pt x="430" y="1339"/>
                </a:cubicBezTo>
                <a:cubicBezTo>
                  <a:pt x="429" y="1339"/>
                  <a:pt x="430" y="1339"/>
                  <a:pt x="429" y="1339"/>
                </a:cubicBezTo>
                <a:close/>
                <a:moveTo>
                  <a:pt x="242" y="1340"/>
                </a:moveTo>
                <a:cubicBezTo>
                  <a:pt x="242" y="1338"/>
                  <a:pt x="242" y="1338"/>
                  <a:pt x="242" y="1338"/>
                </a:cubicBezTo>
                <a:cubicBezTo>
                  <a:pt x="242" y="1339"/>
                  <a:pt x="241" y="1339"/>
                  <a:pt x="241" y="1339"/>
                </a:cubicBezTo>
                <a:cubicBezTo>
                  <a:pt x="241" y="1340"/>
                  <a:pt x="241" y="1339"/>
                  <a:pt x="242" y="1340"/>
                </a:cubicBezTo>
                <a:close/>
                <a:moveTo>
                  <a:pt x="243" y="1337"/>
                </a:moveTo>
                <a:cubicBezTo>
                  <a:pt x="242" y="1337"/>
                  <a:pt x="242" y="1337"/>
                  <a:pt x="242" y="1337"/>
                </a:cubicBezTo>
                <a:cubicBezTo>
                  <a:pt x="243" y="1338"/>
                  <a:pt x="242" y="1338"/>
                  <a:pt x="243" y="1338"/>
                </a:cubicBezTo>
                <a:lnTo>
                  <a:pt x="243" y="1337"/>
                </a:lnTo>
                <a:close/>
                <a:moveTo>
                  <a:pt x="336" y="1336"/>
                </a:moveTo>
                <a:cubicBezTo>
                  <a:pt x="336" y="1335"/>
                  <a:pt x="336" y="1335"/>
                  <a:pt x="336" y="1335"/>
                </a:cubicBezTo>
                <a:cubicBezTo>
                  <a:pt x="335" y="1335"/>
                  <a:pt x="336" y="1335"/>
                  <a:pt x="335" y="1334"/>
                </a:cubicBezTo>
                <a:cubicBezTo>
                  <a:pt x="335" y="1335"/>
                  <a:pt x="335" y="1335"/>
                  <a:pt x="335" y="1335"/>
                </a:cubicBezTo>
                <a:cubicBezTo>
                  <a:pt x="335" y="1336"/>
                  <a:pt x="335" y="1336"/>
                  <a:pt x="335" y="1336"/>
                </a:cubicBezTo>
                <a:cubicBezTo>
                  <a:pt x="336" y="1336"/>
                  <a:pt x="336" y="1336"/>
                  <a:pt x="336" y="1336"/>
                </a:cubicBezTo>
                <a:cubicBezTo>
                  <a:pt x="336" y="1336"/>
                  <a:pt x="336" y="1336"/>
                  <a:pt x="336" y="1336"/>
                </a:cubicBezTo>
                <a:close/>
                <a:moveTo>
                  <a:pt x="696" y="1336"/>
                </a:moveTo>
                <a:cubicBezTo>
                  <a:pt x="696" y="1336"/>
                  <a:pt x="696" y="1336"/>
                  <a:pt x="696" y="1336"/>
                </a:cubicBezTo>
                <a:cubicBezTo>
                  <a:pt x="697" y="1335"/>
                  <a:pt x="697" y="1336"/>
                  <a:pt x="696" y="1334"/>
                </a:cubicBezTo>
                <a:cubicBezTo>
                  <a:pt x="696" y="1334"/>
                  <a:pt x="696" y="1334"/>
                  <a:pt x="696" y="1334"/>
                </a:cubicBezTo>
                <a:lnTo>
                  <a:pt x="696" y="1336"/>
                </a:lnTo>
                <a:close/>
                <a:moveTo>
                  <a:pt x="693" y="1330"/>
                </a:moveTo>
                <a:cubicBezTo>
                  <a:pt x="693" y="1331"/>
                  <a:pt x="693" y="1332"/>
                  <a:pt x="693" y="1333"/>
                </a:cubicBezTo>
                <a:cubicBezTo>
                  <a:pt x="695" y="1333"/>
                  <a:pt x="695" y="1333"/>
                  <a:pt x="695" y="1333"/>
                </a:cubicBezTo>
                <a:cubicBezTo>
                  <a:pt x="694" y="1332"/>
                  <a:pt x="694" y="1331"/>
                  <a:pt x="694" y="1331"/>
                </a:cubicBezTo>
                <a:cubicBezTo>
                  <a:pt x="694" y="1330"/>
                  <a:pt x="694" y="1330"/>
                  <a:pt x="694" y="1330"/>
                </a:cubicBezTo>
                <a:lnTo>
                  <a:pt x="693" y="1330"/>
                </a:lnTo>
                <a:close/>
                <a:moveTo>
                  <a:pt x="446" y="1331"/>
                </a:moveTo>
                <a:cubicBezTo>
                  <a:pt x="447" y="1331"/>
                  <a:pt x="447" y="1331"/>
                  <a:pt x="447" y="1331"/>
                </a:cubicBezTo>
                <a:cubicBezTo>
                  <a:pt x="446" y="1331"/>
                  <a:pt x="447" y="1331"/>
                  <a:pt x="446" y="1331"/>
                </a:cubicBezTo>
                <a:close/>
                <a:moveTo>
                  <a:pt x="690" y="1327"/>
                </a:moveTo>
                <a:cubicBezTo>
                  <a:pt x="689" y="1326"/>
                  <a:pt x="690" y="1325"/>
                  <a:pt x="689" y="1325"/>
                </a:cubicBezTo>
                <a:cubicBezTo>
                  <a:pt x="689" y="1324"/>
                  <a:pt x="689" y="1325"/>
                  <a:pt x="689" y="1324"/>
                </a:cubicBezTo>
                <a:cubicBezTo>
                  <a:pt x="689" y="1325"/>
                  <a:pt x="689" y="1325"/>
                  <a:pt x="689" y="1325"/>
                </a:cubicBezTo>
                <a:cubicBezTo>
                  <a:pt x="688" y="1325"/>
                  <a:pt x="688" y="1325"/>
                  <a:pt x="688" y="1325"/>
                </a:cubicBezTo>
                <a:cubicBezTo>
                  <a:pt x="688" y="1326"/>
                  <a:pt x="689" y="1327"/>
                  <a:pt x="689" y="1328"/>
                </a:cubicBezTo>
                <a:cubicBezTo>
                  <a:pt x="690" y="1329"/>
                  <a:pt x="689" y="1328"/>
                  <a:pt x="690" y="1329"/>
                </a:cubicBezTo>
                <a:cubicBezTo>
                  <a:pt x="691" y="1327"/>
                  <a:pt x="690" y="1328"/>
                  <a:pt x="690" y="1327"/>
                </a:cubicBezTo>
                <a:close/>
                <a:moveTo>
                  <a:pt x="448" y="1327"/>
                </a:moveTo>
                <a:cubicBezTo>
                  <a:pt x="447" y="1327"/>
                  <a:pt x="447" y="1327"/>
                  <a:pt x="447" y="1327"/>
                </a:cubicBezTo>
                <a:cubicBezTo>
                  <a:pt x="447" y="1328"/>
                  <a:pt x="447" y="1328"/>
                  <a:pt x="448" y="1328"/>
                </a:cubicBezTo>
                <a:cubicBezTo>
                  <a:pt x="448" y="1328"/>
                  <a:pt x="448" y="1328"/>
                  <a:pt x="448" y="1327"/>
                </a:cubicBezTo>
                <a:cubicBezTo>
                  <a:pt x="448" y="1327"/>
                  <a:pt x="448" y="1327"/>
                  <a:pt x="448" y="1327"/>
                </a:cubicBezTo>
                <a:close/>
                <a:moveTo>
                  <a:pt x="253" y="1325"/>
                </a:moveTo>
                <a:cubicBezTo>
                  <a:pt x="253" y="1325"/>
                  <a:pt x="253" y="1325"/>
                  <a:pt x="253" y="1325"/>
                </a:cubicBezTo>
                <a:cubicBezTo>
                  <a:pt x="253" y="1326"/>
                  <a:pt x="254" y="1327"/>
                  <a:pt x="255" y="1327"/>
                </a:cubicBezTo>
                <a:cubicBezTo>
                  <a:pt x="255" y="1326"/>
                  <a:pt x="255" y="1326"/>
                  <a:pt x="255" y="1325"/>
                </a:cubicBezTo>
                <a:cubicBezTo>
                  <a:pt x="254" y="1325"/>
                  <a:pt x="254" y="1325"/>
                  <a:pt x="253" y="1325"/>
                </a:cubicBezTo>
                <a:close/>
                <a:moveTo>
                  <a:pt x="281" y="1327"/>
                </a:moveTo>
                <a:cubicBezTo>
                  <a:pt x="282" y="1327"/>
                  <a:pt x="282" y="1327"/>
                  <a:pt x="282" y="1327"/>
                </a:cubicBezTo>
                <a:cubicBezTo>
                  <a:pt x="282" y="1326"/>
                  <a:pt x="282" y="1326"/>
                  <a:pt x="282" y="1326"/>
                </a:cubicBezTo>
                <a:cubicBezTo>
                  <a:pt x="281" y="1326"/>
                  <a:pt x="281" y="1326"/>
                  <a:pt x="281" y="1326"/>
                </a:cubicBezTo>
                <a:lnTo>
                  <a:pt x="281" y="1327"/>
                </a:lnTo>
                <a:close/>
                <a:moveTo>
                  <a:pt x="283" y="1326"/>
                </a:moveTo>
                <a:cubicBezTo>
                  <a:pt x="283" y="1325"/>
                  <a:pt x="283" y="1325"/>
                  <a:pt x="283" y="1325"/>
                </a:cubicBezTo>
                <a:cubicBezTo>
                  <a:pt x="282" y="1325"/>
                  <a:pt x="282" y="1325"/>
                  <a:pt x="282" y="1325"/>
                </a:cubicBezTo>
                <a:cubicBezTo>
                  <a:pt x="282" y="1326"/>
                  <a:pt x="282" y="1326"/>
                  <a:pt x="282" y="1326"/>
                </a:cubicBezTo>
                <a:lnTo>
                  <a:pt x="283" y="1326"/>
                </a:lnTo>
                <a:close/>
                <a:moveTo>
                  <a:pt x="682" y="1323"/>
                </a:moveTo>
                <a:cubicBezTo>
                  <a:pt x="683" y="1322"/>
                  <a:pt x="685" y="1323"/>
                  <a:pt x="687" y="1323"/>
                </a:cubicBezTo>
                <a:cubicBezTo>
                  <a:pt x="687" y="1319"/>
                  <a:pt x="683" y="1317"/>
                  <a:pt x="681" y="1315"/>
                </a:cubicBezTo>
                <a:cubicBezTo>
                  <a:pt x="681" y="1314"/>
                  <a:pt x="681" y="1314"/>
                  <a:pt x="681" y="1314"/>
                </a:cubicBezTo>
                <a:cubicBezTo>
                  <a:pt x="681" y="1314"/>
                  <a:pt x="681" y="1314"/>
                  <a:pt x="681" y="1314"/>
                </a:cubicBezTo>
                <a:cubicBezTo>
                  <a:pt x="681" y="1315"/>
                  <a:pt x="681" y="1315"/>
                  <a:pt x="681" y="1315"/>
                </a:cubicBezTo>
                <a:cubicBezTo>
                  <a:pt x="680" y="1315"/>
                  <a:pt x="680" y="1315"/>
                  <a:pt x="680" y="1315"/>
                </a:cubicBezTo>
                <a:cubicBezTo>
                  <a:pt x="680" y="1317"/>
                  <a:pt x="681" y="1318"/>
                  <a:pt x="681" y="1319"/>
                </a:cubicBezTo>
                <a:cubicBezTo>
                  <a:pt x="680" y="1319"/>
                  <a:pt x="679" y="1320"/>
                  <a:pt x="678" y="1320"/>
                </a:cubicBezTo>
                <a:cubicBezTo>
                  <a:pt x="679" y="1323"/>
                  <a:pt x="680" y="1324"/>
                  <a:pt x="681" y="1325"/>
                </a:cubicBezTo>
                <a:cubicBezTo>
                  <a:pt x="682" y="1325"/>
                  <a:pt x="682" y="1325"/>
                  <a:pt x="682" y="1325"/>
                </a:cubicBezTo>
                <a:cubicBezTo>
                  <a:pt x="681" y="1324"/>
                  <a:pt x="682" y="1325"/>
                  <a:pt x="681" y="1324"/>
                </a:cubicBezTo>
                <a:cubicBezTo>
                  <a:pt x="681" y="1323"/>
                  <a:pt x="681" y="1323"/>
                  <a:pt x="682" y="1323"/>
                </a:cubicBezTo>
                <a:close/>
                <a:moveTo>
                  <a:pt x="459" y="1321"/>
                </a:moveTo>
                <a:cubicBezTo>
                  <a:pt x="459" y="1320"/>
                  <a:pt x="459" y="1320"/>
                  <a:pt x="459" y="1320"/>
                </a:cubicBezTo>
                <a:cubicBezTo>
                  <a:pt x="458" y="1320"/>
                  <a:pt x="458" y="1320"/>
                  <a:pt x="458" y="1320"/>
                </a:cubicBezTo>
                <a:cubicBezTo>
                  <a:pt x="458" y="1321"/>
                  <a:pt x="458" y="1321"/>
                  <a:pt x="459" y="1321"/>
                </a:cubicBezTo>
                <a:close/>
                <a:moveTo>
                  <a:pt x="677" y="1321"/>
                </a:moveTo>
                <a:cubicBezTo>
                  <a:pt x="678" y="1321"/>
                  <a:pt x="678" y="1321"/>
                  <a:pt x="678" y="1321"/>
                </a:cubicBezTo>
                <a:cubicBezTo>
                  <a:pt x="678" y="1320"/>
                  <a:pt x="678" y="1320"/>
                  <a:pt x="678" y="1320"/>
                </a:cubicBezTo>
                <a:cubicBezTo>
                  <a:pt x="678" y="1320"/>
                  <a:pt x="678" y="1320"/>
                  <a:pt x="678" y="1320"/>
                </a:cubicBezTo>
                <a:cubicBezTo>
                  <a:pt x="678" y="1320"/>
                  <a:pt x="678" y="1320"/>
                  <a:pt x="678" y="1320"/>
                </a:cubicBezTo>
                <a:cubicBezTo>
                  <a:pt x="677" y="1319"/>
                  <a:pt x="678" y="1320"/>
                  <a:pt x="677" y="1319"/>
                </a:cubicBezTo>
                <a:cubicBezTo>
                  <a:pt x="677" y="1320"/>
                  <a:pt x="677" y="1320"/>
                  <a:pt x="677" y="1321"/>
                </a:cubicBezTo>
                <a:close/>
                <a:moveTo>
                  <a:pt x="460" y="1320"/>
                </a:moveTo>
                <a:cubicBezTo>
                  <a:pt x="460" y="1320"/>
                  <a:pt x="460" y="1319"/>
                  <a:pt x="460" y="1319"/>
                </a:cubicBezTo>
                <a:cubicBezTo>
                  <a:pt x="459" y="1320"/>
                  <a:pt x="460" y="1320"/>
                  <a:pt x="460" y="1320"/>
                </a:cubicBezTo>
                <a:close/>
                <a:moveTo>
                  <a:pt x="510" y="1318"/>
                </a:moveTo>
                <a:cubicBezTo>
                  <a:pt x="509" y="1318"/>
                  <a:pt x="509" y="1318"/>
                  <a:pt x="508" y="1318"/>
                </a:cubicBezTo>
                <a:cubicBezTo>
                  <a:pt x="508" y="1319"/>
                  <a:pt x="508" y="1319"/>
                  <a:pt x="508" y="1320"/>
                </a:cubicBezTo>
                <a:cubicBezTo>
                  <a:pt x="510" y="1320"/>
                  <a:pt x="510" y="1320"/>
                  <a:pt x="510" y="1320"/>
                </a:cubicBezTo>
                <a:cubicBezTo>
                  <a:pt x="510" y="1319"/>
                  <a:pt x="510" y="1319"/>
                  <a:pt x="511" y="1319"/>
                </a:cubicBezTo>
                <a:cubicBezTo>
                  <a:pt x="511" y="1319"/>
                  <a:pt x="511" y="1319"/>
                  <a:pt x="511" y="1319"/>
                </a:cubicBezTo>
                <a:cubicBezTo>
                  <a:pt x="511" y="1318"/>
                  <a:pt x="510" y="1318"/>
                  <a:pt x="510" y="1318"/>
                </a:cubicBezTo>
                <a:close/>
                <a:moveTo>
                  <a:pt x="565" y="1318"/>
                </a:moveTo>
                <a:cubicBezTo>
                  <a:pt x="564" y="1318"/>
                  <a:pt x="564" y="1318"/>
                  <a:pt x="564" y="1318"/>
                </a:cubicBezTo>
                <a:cubicBezTo>
                  <a:pt x="565" y="1319"/>
                  <a:pt x="564" y="1319"/>
                  <a:pt x="565" y="1319"/>
                </a:cubicBezTo>
                <a:cubicBezTo>
                  <a:pt x="565" y="1319"/>
                  <a:pt x="565" y="1319"/>
                  <a:pt x="565" y="1319"/>
                </a:cubicBezTo>
                <a:lnTo>
                  <a:pt x="565" y="1318"/>
                </a:lnTo>
                <a:close/>
                <a:moveTo>
                  <a:pt x="261" y="1316"/>
                </a:moveTo>
                <a:cubicBezTo>
                  <a:pt x="261" y="1316"/>
                  <a:pt x="261" y="1316"/>
                  <a:pt x="261" y="1316"/>
                </a:cubicBezTo>
                <a:cubicBezTo>
                  <a:pt x="261" y="1317"/>
                  <a:pt x="261" y="1317"/>
                  <a:pt x="261" y="1317"/>
                </a:cubicBezTo>
                <a:lnTo>
                  <a:pt x="261" y="1316"/>
                </a:lnTo>
                <a:close/>
                <a:moveTo>
                  <a:pt x="466" y="1316"/>
                </a:moveTo>
                <a:cubicBezTo>
                  <a:pt x="466" y="1315"/>
                  <a:pt x="466" y="1315"/>
                  <a:pt x="467" y="1315"/>
                </a:cubicBezTo>
                <a:cubicBezTo>
                  <a:pt x="466" y="1314"/>
                  <a:pt x="466" y="1315"/>
                  <a:pt x="466" y="1314"/>
                </a:cubicBezTo>
                <a:cubicBezTo>
                  <a:pt x="466" y="1314"/>
                  <a:pt x="466" y="1314"/>
                  <a:pt x="466" y="1314"/>
                </a:cubicBezTo>
                <a:cubicBezTo>
                  <a:pt x="465" y="1314"/>
                  <a:pt x="465" y="1315"/>
                  <a:pt x="465" y="1316"/>
                </a:cubicBezTo>
                <a:cubicBezTo>
                  <a:pt x="466" y="1316"/>
                  <a:pt x="466" y="1316"/>
                  <a:pt x="466" y="1316"/>
                </a:cubicBezTo>
                <a:close/>
                <a:moveTo>
                  <a:pt x="470" y="1313"/>
                </a:moveTo>
                <a:cubicBezTo>
                  <a:pt x="468" y="1313"/>
                  <a:pt x="468" y="1313"/>
                  <a:pt x="468" y="1313"/>
                </a:cubicBezTo>
                <a:cubicBezTo>
                  <a:pt x="468" y="1314"/>
                  <a:pt x="468" y="1314"/>
                  <a:pt x="468" y="1315"/>
                </a:cubicBezTo>
                <a:cubicBezTo>
                  <a:pt x="468" y="1315"/>
                  <a:pt x="468" y="1315"/>
                  <a:pt x="468" y="1315"/>
                </a:cubicBezTo>
                <a:cubicBezTo>
                  <a:pt x="469" y="1315"/>
                  <a:pt x="469" y="1314"/>
                  <a:pt x="470" y="1314"/>
                </a:cubicBezTo>
                <a:cubicBezTo>
                  <a:pt x="470" y="1313"/>
                  <a:pt x="470" y="1313"/>
                  <a:pt x="470" y="1313"/>
                </a:cubicBezTo>
                <a:close/>
                <a:moveTo>
                  <a:pt x="265" y="1314"/>
                </a:moveTo>
                <a:cubicBezTo>
                  <a:pt x="265" y="1314"/>
                  <a:pt x="265" y="1314"/>
                  <a:pt x="265" y="1314"/>
                </a:cubicBezTo>
                <a:cubicBezTo>
                  <a:pt x="265" y="1314"/>
                  <a:pt x="265" y="1314"/>
                  <a:pt x="265" y="1314"/>
                </a:cubicBezTo>
                <a:close/>
                <a:moveTo>
                  <a:pt x="424" y="1311"/>
                </a:moveTo>
                <a:cubicBezTo>
                  <a:pt x="424" y="1312"/>
                  <a:pt x="424" y="1312"/>
                  <a:pt x="425" y="1312"/>
                </a:cubicBezTo>
                <a:cubicBezTo>
                  <a:pt x="425" y="1312"/>
                  <a:pt x="425" y="1312"/>
                  <a:pt x="425" y="1312"/>
                </a:cubicBezTo>
                <a:cubicBezTo>
                  <a:pt x="425" y="1310"/>
                  <a:pt x="425" y="1310"/>
                  <a:pt x="425" y="1310"/>
                </a:cubicBezTo>
                <a:cubicBezTo>
                  <a:pt x="424" y="1310"/>
                  <a:pt x="424" y="1310"/>
                  <a:pt x="424" y="1310"/>
                </a:cubicBezTo>
                <a:cubicBezTo>
                  <a:pt x="424" y="1311"/>
                  <a:pt x="424" y="1310"/>
                  <a:pt x="424" y="1311"/>
                </a:cubicBezTo>
                <a:close/>
                <a:moveTo>
                  <a:pt x="267" y="1310"/>
                </a:moveTo>
                <a:cubicBezTo>
                  <a:pt x="267" y="1311"/>
                  <a:pt x="267" y="1311"/>
                  <a:pt x="268" y="1311"/>
                </a:cubicBezTo>
                <a:cubicBezTo>
                  <a:pt x="268" y="1311"/>
                  <a:pt x="268" y="1311"/>
                  <a:pt x="268" y="1310"/>
                </a:cubicBezTo>
                <a:cubicBezTo>
                  <a:pt x="268" y="1310"/>
                  <a:pt x="268" y="1310"/>
                  <a:pt x="268" y="1310"/>
                </a:cubicBezTo>
                <a:lnTo>
                  <a:pt x="267" y="1310"/>
                </a:lnTo>
                <a:close/>
                <a:moveTo>
                  <a:pt x="270" y="1308"/>
                </a:moveTo>
                <a:cubicBezTo>
                  <a:pt x="271" y="1307"/>
                  <a:pt x="271" y="1307"/>
                  <a:pt x="271" y="1307"/>
                </a:cubicBezTo>
                <a:cubicBezTo>
                  <a:pt x="270" y="1307"/>
                  <a:pt x="270" y="1307"/>
                  <a:pt x="270" y="1307"/>
                </a:cubicBezTo>
                <a:cubicBezTo>
                  <a:pt x="270" y="1307"/>
                  <a:pt x="270" y="1307"/>
                  <a:pt x="270" y="1308"/>
                </a:cubicBezTo>
                <a:close/>
                <a:moveTo>
                  <a:pt x="392" y="1306"/>
                </a:moveTo>
                <a:cubicBezTo>
                  <a:pt x="392" y="1307"/>
                  <a:pt x="392" y="1307"/>
                  <a:pt x="393" y="1307"/>
                </a:cubicBezTo>
                <a:cubicBezTo>
                  <a:pt x="392" y="1306"/>
                  <a:pt x="392" y="1306"/>
                  <a:pt x="392" y="1306"/>
                </a:cubicBezTo>
                <a:close/>
                <a:moveTo>
                  <a:pt x="394" y="1302"/>
                </a:moveTo>
                <a:cubicBezTo>
                  <a:pt x="394" y="1301"/>
                  <a:pt x="394" y="1301"/>
                  <a:pt x="393" y="1300"/>
                </a:cubicBezTo>
                <a:cubicBezTo>
                  <a:pt x="393" y="1300"/>
                  <a:pt x="393" y="1300"/>
                  <a:pt x="392" y="1300"/>
                </a:cubicBezTo>
                <a:cubicBezTo>
                  <a:pt x="392" y="1300"/>
                  <a:pt x="392" y="1300"/>
                  <a:pt x="392" y="1300"/>
                </a:cubicBezTo>
                <a:cubicBezTo>
                  <a:pt x="392" y="1301"/>
                  <a:pt x="392" y="1301"/>
                  <a:pt x="393" y="1302"/>
                </a:cubicBezTo>
                <a:lnTo>
                  <a:pt x="394" y="1302"/>
                </a:lnTo>
                <a:close/>
                <a:moveTo>
                  <a:pt x="389" y="1301"/>
                </a:moveTo>
                <a:cubicBezTo>
                  <a:pt x="388" y="1301"/>
                  <a:pt x="388" y="1301"/>
                  <a:pt x="388" y="1301"/>
                </a:cubicBezTo>
                <a:cubicBezTo>
                  <a:pt x="389" y="1302"/>
                  <a:pt x="388" y="1302"/>
                  <a:pt x="389" y="1302"/>
                </a:cubicBezTo>
                <a:lnTo>
                  <a:pt x="389" y="1301"/>
                </a:lnTo>
                <a:close/>
                <a:moveTo>
                  <a:pt x="431" y="1302"/>
                </a:moveTo>
                <a:cubicBezTo>
                  <a:pt x="431" y="1301"/>
                  <a:pt x="431" y="1300"/>
                  <a:pt x="432" y="1300"/>
                </a:cubicBezTo>
                <a:cubicBezTo>
                  <a:pt x="432" y="1299"/>
                  <a:pt x="434" y="1299"/>
                  <a:pt x="435" y="1298"/>
                </a:cubicBezTo>
                <a:cubicBezTo>
                  <a:pt x="436" y="1298"/>
                  <a:pt x="436" y="1298"/>
                  <a:pt x="436" y="1298"/>
                </a:cubicBezTo>
                <a:cubicBezTo>
                  <a:pt x="436" y="1297"/>
                  <a:pt x="436" y="1297"/>
                  <a:pt x="436" y="1297"/>
                </a:cubicBezTo>
                <a:cubicBezTo>
                  <a:pt x="435" y="1297"/>
                  <a:pt x="435" y="1297"/>
                  <a:pt x="435" y="1297"/>
                </a:cubicBezTo>
                <a:cubicBezTo>
                  <a:pt x="435" y="1297"/>
                  <a:pt x="435" y="1296"/>
                  <a:pt x="435" y="1297"/>
                </a:cubicBezTo>
                <a:cubicBezTo>
                  <a:pt x="435" y="1298"/>
                  <a:pt x="431" y="1298"/>
                  <a:pt x="430" y="1298"/>
                </a:cubicBezTo>
                <a:cubicBezTo>
                  <a:pt x="430" y="1299"/>
                  <a:pt x="430" y="1300"/>
                  <a:pt x="429" y="1300"/>
                </a:cubicBezTo>
                <a:cubicBezTo>
                  <a:pt x="430" y="1301"/>
                  <a:pt x="430" y="1301"/>
                  <a:pt x="431" y="1302"/>
                </a:cubicBezTo>
                <a:close/>
                <a:moveTo>
                  <a:pt x="481" y="1300"/>
                </a:moveTo>
                <a:cubicBezTo>
                  <a:pt x="480" y="1300"/>
                  <a:pt x="480" y="1300"/>
                  <a:pt x="480" y="1300"/>
                </a:cubicBezTo>
                <a:cubicBezTo>
                  <a:pt x="480" y="1300"/>
                  <a:pt x="480" y="1300"/>
                  <a:pt x="480" y="1300"/>
                </a:cubicBezTo>
                <a:cubicBezTo>
                  <a:pt x="481" y="1300"/>
                  <a:pt x="481" y="1300"/>
                  <a:pt x="481" y="1300"/>
                </a:cubicBezTo>
                <a:close/>
                <a:moveTo>
                  <a:pt x="279" y="1299"/>
                </a:moveTo>
                <a:cubicBezTo>
                  <a:pt x="278" y="1299"/>
                  <a:pt x="279" y="1299"/>
                  <a:pt x="278" y="1299"/>
                </a:cubicBezTo>
                <a:cubicBezTo>
                  <a:pt x="278" y="1299"/>
                  <a:pt x="278" y="1299"/>
                  <a:pt x="278" y="1300"/>
                </a:cubicBezTo>
                <a:cubicBezTo>
                  <a:pt x="279" y="1300"/>
                  <a:pt x="279" y="1300"/>
                  <a:pt x="279" y="1300"/>
                </a:cubicBezTo>
                <a:cubicBezTo>
                  <a:pt x="279" y="1299"/>
                  <a:pt x="279" y="1300"/>
                  <a:pt x="279" y="1299"/>
                </a:cubicBezTo>
                <a:close/>
                <a:moveTo>
                  <a:pt x="485" y="1297"/>
                </a:moveTo>
                <a:cubicBezTo>
                  <a:pt x="485" y="1296"/>
                  <a:pt x="485" y="1296"/>
                  <a:pt x="485" y="1296"/>
                </a:cubicBezTo>
                <a:cubicBezTo>
                  <a:pt x="483" y="1296"/>
                  <a:pt x="483" y="1297"/>
                  <a:pt x="482" y="1298"/>
                </a:cubicBezTo>
                <a:cubicBezTo>
                  <a:pt x="482" y="1300"/>
                  <a:pt x="482" y="1300"/>
                  <a:pt x="482" y="1300"/>
                </a:cubicBezTo>
                <a:cubicBezTo>
                  <a:pt x="484" y="1300"/>
                  <a:pt x="485" y="1298"/>
                  <a:pt x="485" y="1297"/>
                </a:cubicBezTo>
                <a:close/>
                <a:moveTo>
                  <a:pt x="253" y="1298"/>
                </a:moveTo>
                <a:cubicBezTo>
                  <a:pt x="253" y="1298"/>
                  <a:pt x="253" y="1297"/>
                  <a:pt x="253" y="1297"/>
                </a:cubicBezTo>
                <a:cubicBezTo>
                  <a:pt x="253" y="1298"/>
                  <a:pt x="252" y="1297"/>
                  <a:pt x="253" y="1298"/>
                </a:cubicBezTo>
                <a:close/>
                <a:moveTo>
                  <a:pt x="437" y="1295"/>
                </a:moveTo>
                <a:cubicBezTo>
                  <a:pt x="436" y="1295"/>
                  <a:pt x="436" y="1295"/>
                  <a:pt x="436" y="1295"/>
                </a:cubicBezTo>
                <a:cubicBezTo>
                  <a:pt x="436" y="1295"/>
                  <a:pt x="436" y="1295"/>
                  <a:pt x="437" y="1296"/>
                </a:cubicBezTo>
                <a:lnTo>
                  <a:pt x="437" y="1295"/>
                </a:lnTo>
                <a:close/>
                <a:moveTo>
                  <a:pt x="438" y="1293"/>
                </a:moveTo>
                <a:cubicBezTo>
                  <a:pt x="438" y="1292"/>
                  <a:pt x="438" y="1292"/>
                  <a:pt x="437" y="1292"/>
                </a:cubicBezTo>
                <a:cubicBezTo>
                  <a:pt x="437" y="1292"/>
                  <a:pt x="437" y="1292"/>
                  <a:pt x="437" y="1292"/>
                </a:cubicBezTo>
                <a:cubicBezTo>
                  <a:pt x="437" y="1293"/>
                  <a:pt x="437" y="1293"/>
                  <a:pt x="438" y="1293"/>
                </a:cubicBezTo>
                <a:close/>
                <a:moveTo>
                  <a:pt x="490" y="1292"/>
                </a:moveTo>
                <a:cubicBezTo>
                  <a:pt x="489" y="1291"/>
                  <a:pt x="490" y="1292"/>
                  <a:pt x="489" y="1291"/>
                </a:cubicBezTo>
                <a:cubicBezTo>
                  <a:pt x="489" y="1291"/>
                  <a:pt x="489" y="1291"/>
                  <a:pt x="489" y="1291"/>
                </a:cubicBezTo>
                <a:cubicBezTo>
                  <a:pt x="489" y="1291"/>
                  <a:pt x="489" y="1291"/>
                  <a:pt x="489" y="1291"/>
                </a:cubicBezTo>
                <a:cubicBezTo>
                  <a:pt x="489" y="1292"/>
                  <a:pt x="489" y="1291"/>
                  <a:pt x="490" y="1292"/>
                </a:cubicBezTo>
                <a:close/>
                <a:moveTo>
                  <a:pt x="438" y="1292"/>
                </a:moveTo>
                <a:cubicBezTo>
                  <a:pt x="440" y="1292"/>
                  <a:pt x="440" y="1292"/>
                  <a:pt x="440" y="1292"/>
                </a:cubicBezTo>
                <a:cubicBezTo>
                  <a:pt x="439" y="1291"/>
                  <a:pt x="440" y="1291"/>
                  <a:pt x="438" y="1290"/>
                </a:cubicBezTo>
                <a:cubicBezTo>
                  <a:pt x="438" y="1290"/>
                  <a:pt x="438" y="1290"/>
                  <a:pt x="438" y="1290"/>
                </a:cubicBezTo>
                <a:cubicBezTo>
                  <a:pt x="438" y="1291"/>
                  <a:pt x="438" y="1291"/>
                  <a:pt x="438" y="1291"/>
                </a:cubicBezTo>
                <a:lnTo>
                  <a:pt x="438" y="1292"/>
                </a:lnTo>
                <a:close/>
                <a:moveTo>
                  <a:pt x="443" y="1288"/>
                </a:moveTo>
                <a:cubicBezTo>
                  <a:pt x="443" y="1287"/>
                  <a:pt x="444" y="1287"/>
                  <a:pt x="443" y="1287"/>
                </a:cubicBezTo>
                <a:cubicBezTo>
                  <a:pt x="443" y="1286"/>
                  <a:pt x="443" y="1286"/>
                  <a:pt x="442" y="1287"/>
                </a:cubicBezTo>
                <a:cubicBezTo>
                  <a:pt x="441" y="1287"/>
                  <a:pt x="441" y="1287"/>
                  <a:pt x="441" y="1287"/>
                </a:cubicBezTo>
                <a:cubicBezTo>
                  <a:pt x="441" y="1287"/>
                  <a:pt x="441" y="1287"/>
                  <a:pt x="441" y="1288"/>
                </a:cubicBezTo>
                <a:lnTo>
                  <a:pt x="443" y="1288"/>
                </a:lnTo>
                <a:close/>
                <a:moveTo>
                  <a:pt x="500" y="1282"/>
                </a:moveTo>
                <a:cubicBezTo>
                  <a:pt x="501" y="1281"/>
                  <a:pt x="501" y="1281"/>
                  <a:pt x="501" y="1280"/>
                </a:cubicBezTo>
                <a:cubicBezTo>
                  <a:pt x="500" y="1281"/>
                  <a:pt x="500" y="1280"/>
                  <a:pt x="500" y="1281"/>
                </a:cubicBezTo>
                <a:cubicBezTo>
                  <a:pt x="499" y="1281"/>
                  <a:pt x="500" y="1281"/>
                  <a:pt x="499" y="1281"/>
                </a:cubicBezTo>
                <a:cubicBezTo>
                  <a:pt x="500" y="1281"/>
                  <a:pt x="500" y="1281"/>
                  <a:pt x="500" y="1281"/>
                </a:cubicBezTo>
                <a:cubicBezTo>
                  <a:pt x="500" y="1282"/>
                  <a:pt x="500" y="1282"/>
                  <a:pt x="500" y="1282"/>
                </a:cubicBezTo>
                <a:close/>
                <a:moveTo>
                  <a:pt x="447" y="1279"/>
                </a:moveTo>
                <a:cubicBezTo>
                  <a:pt x="447" y="1279"/>
                  <a:pt x="447" y="1279"/>
                  <a:pt x="447" y="1279"/>
                </a:cubicBezTo>
                <a:cubicBezTo>
                  <a:pt x="447" y="1280"/>
                  <a:pt x="447" y="1280"/>
                  <a:pt x="447" y="1280"/>
                </a:cubicBezTo>
                <a:lnTo>
                  <a:pt x="447" y="1279"/>
                </a:lnTo>
                <a:close/>
                <a:moveTo>
                  <a:pt x="337" y="1276"/>
                </a:moveTo>
                <a:cubicBezTo>
                  <a:pt x="337" y="1276"/>
                  <a:pt x="336" y="1277"/>
                  <a:pt x="336" y="1278"/>
                </a:cubicBezTo>
                <a:cubicBezTo>
                  <a:pt x="337" y="1278"/>
                  <a:pt x="337" y="1278"/>
                  <a:pt x="338" y="1278"/>
                </a:cubicBezTo>
                <a:cubicBezTo>
                  <a:pt x="338" y="1277"/>
                  <a:pt x="339" y="1277"/>
                  <a:pt x="339" y="1276"/>
                </a:cubicBezTo>
                <a:cubicBezTo>
                  <a:pt x="340" y="1276"/>
                  <a:pt x="340" y="1276"/>
                  <a:pt x="340" y="1276"/>
                </a:cubicBezTo>
                <a:cubicBezTo>
                  <a:pt x="339" y="1275"/>
                  <a:pt x="340" y="1276"/>
                  <a:pt x="339" y="1275"/>
                </a:cubicBezTo>
                <a:cubicBezTo>
                  <a:pt x="339" y="1275"/>
                  <a:pt x="338" y="1276"/>
                  <a:pt x="337" y="1276"/>
                </a:cubicBezTo>
                <a:close/>
                <a:moveTo>
                  <a:pt x="461" y="1250"/>
                </a:moveTo>
                <a:cubicBezTo>
                  <a:pt x="461" y="1250"/>
                  <a:pt x="461" y="1250"/>
                  <a:pt x="461" y="1250"/>
                </a:cubicBezTo>
                <a:cubicBezTo>
                  <a:pt x="461" y="1251"/>
                  <a:pt x="461" y="1251"/>
                  <a:pt x="461" y="1251"/>
                </a:cubicBezTo>
                <a:lnTo>
                  <a:pt x="461" y="1250"/>
                </a:lnTo>
                <a:close/>
                <a:moveTo>
                  <a:pt x="458" y="1249"/>
                </a:moveTo>
                <a:cubicBezTo>
                  <a:pt x="458" y="1249"/>
                  <a:pt x="459" y="1249"/>
                  <a:pt x="458" y="1248"/>
                </a:cubicBezTo>
                <a:cubicBezTo>
                  <a:pt x="458" y="1248"/>
                  <a:pt x="458" y="1248"/>
                  <a:pt x="458" y="1248"/>
                </a:cubicBezTo>
                <a:cubicBezTo>
                  <a:pt x="458" y="1248"/>
                  <a:pt x="458" y="1248"/>
                  <a:pt x="458" y="1248"/>
                </a:cubicBezTo>
                <a:cubicBezTo>
                  <a:pt x="458" y="1249"/>
                  <a:pt x="457" y="1249"/>
                  <a:pt x="458" y="1249"/>
                </a:cubicBezTo>
                <a:close/>
                <a:moveTo>
                  <a:pt x="566" y="1227"/>
                </a:moveTo>
                <a:cubicBezTo>
                  <a:pt x="567" y="1227"/>
                  <a:pt x="567" y="1227"/>
                  <a:pt x="567" y="1227"/>
                </a:cubicBezTo>
                <a:cubicBezTo>
                  <a:pt x="567" y="1227"/>
                  <a:pt x="567" y="1227"/>
                  <a:pt x="567" y="1227"/>
                </a:cubicBezTo>
                <a:cubicBezTo>
                  <a:pt x="567" y="1227"/>
                  <a:pt x="567" y="1227"/>
                  <a:pt x="567" y="1227"/>
                </a:cubicBezTo>
                <a:cubicBezTo>
                  <a:pt x="567" y="1227"/>
                  <a:pt x="567" y="1226"/>
                  <a:pt x="567" y="1226"/>
                </a:cubicBezTo>
                <a:cubicBezTo>
                  <a:pt x="566" y="1226"/>
                  <a:pt x="566" y="1226"/>
                  <a:pt x="566" y="1226"/>
                </a:cubicBezTo>
                <a:lnTo>
                  <a:pt x="566" y="1227"/>
                </a:lnTo>
                <a:close/>
                <a:moveTo>
                  <a:pt x="385" y="1193"/>
                </a:moveTo>
                <a:cubicBezTo>
                  <a:pt x="385" y="1193"/>
                  <a:pt x="385" y="1193"/>
                  <a:pt x="384" y="1193"/>
                </a:cubicBezTo>
                <a:cubicBezTo>
                  <a:pt x="384" y="1194"/>
                  <a:pt x="384" y="1194"/>
                  <a:pt x="384" y="1194"/>
                </a:cubicBezTo>
                <a:cubicBezTo>
                  <a:pt x="385" y="1194"/>
                  <a:pt x="385" y="1194"/>
                  <a:pt x="385" y="1194"/>
                </a:cubicBezTo>
                <a:cubicBezTo>
                  <a:pt x="385" y="1193"/>
                  <a:pt x="385" y="1194"/>
                  <a:pt x="385" y="1193"/>
                </a:cubicBezTo>
                <a:close/>
                <a:moveTo>
                  <a:pt x="377" y="1184"/>
                </a:moveTo>
                <a:cubicBezTo>
                  <a:pt x="378" y="1184"/>
                  <a:pt x="378" y="1184"/>
                  <a:pt x="378" y="1184"/>
                </a:cubicBezTo>
                <a:cubicBezTo>
                  <a:pt x="377" y="1183"/>
                  <a:pt x="378" y="1183"/>
                  <a:pt x="377" y="1184"/>
                </a:cubicBezTo>
                <a:close/>
                <a:moveTo>
                  <a:pt x="474" y="1162"/>
                </a:moveTo>
                <a:cubicBezTo>
                  <a:pt x="474" y="1161"/>
                  <a:pt x="474" y="1161"/>
                  <a:pt x="474" y="1161"/>
                </a:cubicBezTo>
                <a:cubicBezTo>
                  <a:pt x="473" y="1161"/>
                  <a:pt x="473" y="1161"/>
                  <a:pt x="473" y="1161"/>
                </a:cubicBezTo>
                <a:cubicBezTo>
                  <a:pt x="473" y="1162"/>
                  <a:pt x="473" y="1162"/>
                  <a:pt x="474" y="1162"/>
                </a:cubicBezTo>
                <a:close/>
                <a:moveTo>
                  <a:pt x="536" y="1132"/>
                </a:moveTo>
                <a:cubicBezTo>
                  <a:pt x="535" y="1133"/>
                  <a:pt x="536" y="1133"/>
                  <a:pt x="536" y="1133"/>
                </a:cubicBezTo>
                <a:cubicBezTo>
                  <a:pt x="536" y="1132"/>
                  <a:pt x="537" y="1133"/>
                  <a:pt x="536" y="1132"/>
                </a:cubicBezTo>
                <a:close/>
                <a:moveTo>
                  <a:pt x="504" y="1123"/>
                </a:moveTo>
                <a:cubicBezTo>
                  <a:pt x="504" y="1123"/>
                  <a:pt x="504" y="1123"/>
                  <a:pt x="505" y="1123"/>
                </a:cubicBezTo>
                <a:cubicBezTo>
                  <a:pt x="505" y="1123"/>
                  <a:pt x="506" y="1122"/>
                  <a:pt x="507" y="1122"/>
                </a:cubicBezTo>
                <a:cubicBezTo>
                  <a:pt x="507" y="1120"/>
                  <a:pt x="507" y="1119"/>
                  <a:pt x="506" y="1118"/>
                </a:cubicBezTo>
                <a:cubicBezTo>
                  <a:pt x="504" y="1118"/>
                  <a:pt x="504" y="1118"/>
                  <a:pt x="504" y="1119"/>
                </a:cubicBezTo>
                <a:cubicBezTo>
                  <a:pt x="504" y="1120"/>
                  <a:pt x="503" y="1122"/>
                  <a:pt x="504" y="1123"/>
                </a:cubicBezTo>
                <a:close/>
                <a:moveTo>
                  <a:pt x="461" y="1100"/>
                </a:moveTo>
                <a:cubicBezTo>
                  <a:pt x="462" y="1100"/>
                  <a:pt x="462" y="1101"/>
                  <a:pt x="463" y="1101"/>
                </a:cubicBezTo>
                <a:cubicBezTo>
                  <a:pt x="462" y="1100"/>
                  <a:pt x="462" y="1100"/>
                  <a:pt x="462" y="1099"/>
                </a:cubicBezTo>
                <a:cubicBezTo>
                  <a:pt x="462" y="1099"/>
                  <a:pt x="462" y="1099"/>
                  <a:pt x="462" y="1099"/>
                </a:cubicBezTo>
                <a:cubicBezTo>
                  <a:pt x="461" y="1099"/>
                  <a:pt x="461" y="1099"/>
                  <a:pt x="461" y="1099"/>
                </a:cubicBezTo>
                <a:lnTo>
                  <a:pt x="461" y="1100"/>
                </a:lnTo>
                <a:close/>
                <a:moveTo>
                  <a:pt x="331" y="1091"/>
                </a:moveTo>
                <a:cubicBezTo>
                  <a:pt x="331" y="1092"/>
                  <a:pt x="331" y="1092"/>
                  <a:pt x="331" y="1092"/>
                </a:cubicBezTo>
                <a:cubicBezTo>
                  <a:pt x="330" y="1092"/>
                  <a:pt x="330" y="1092"/>
                  <a:pt x="330" y="1092"/>
                </a:cubicBezTo>
                <a:cubicBezTo>
                  <a:pt x="330" y="1092"/>
                  <a:pt x="330" y="1092"/>
                  <a:pt x="330" y="1092"/>
                </a:cubicBezTo>
                <a:cubicBezTo>
                  <a:pt x="331" y="1092"/>
                  <a:pt x="331" y="1092"/>
                  <a:pt x="331" y="1092"/>
                </a:cubicBezTo>
                <a:cubicBezTo>
                  <a:pt x="331" y="1092"/>
                  <a:pt x="331" y="1092"/>
                  <a:pt x="331" y="1092"/>
                </a:cubicBezTo>
                <a:cubicBezTo>
                  <a:pt x="331" y="1091"/>
                  <a:pt x="331" y="1092"/>
                  <a:pt x="331" y="1091"/>
                </a:cubicBezTo>
                <a:close/>
                <a:moveTo>
                  <a:pt x="462" y="1089"/>
                </a:moveTo>
                <a:cubicBezTo>
                  <a:pt x="461" y="1090"/>
                  <a:pt x="462" y="1091"/>
                  <a:pt x="462" y="1092"/>
                </a:cubicBezTo>
                <a:cubicBezTo>
                  <a:pt x="462" y="1091"/>
                  <a:pt x="462" y="1090"/>
                  <a:pt x="462" y="1089"/>
                </a:cubicBezTo>
                <a:close/>
                <a:moveTo>
                  <a:pt x="463" y="1082"/>
                </a:moveTo>
                <a:cubicBezTo>
                  <a:pt x="463" y="1082"/>
                  <a:pt x="463" y="1082"/>
                  <a:pt x="463" y="1082"/>
                </a:cubicBezTo>
                <a:cubicBezTo>
                  <a:pt x="462" y="1082"/>
                  <a:pt x="462" y="1082"/>
                  <a:pt x="462" y="1083"/>
                </a:cubicBezTo>
                <a:cubicBezTo>
                  <a:pt x="462" y="1084"/>
                  <a:pt x="462" y="1084"/>
                  <a:pt x="461" y="1085"/>
                </a:cubicBezTo>
                <a:cubicBezTo>
                  <a:pt x="462" y="1085"/>
                  <a:pt x="462" y="1085"/>
                  <a:pt x="462" y="1085"/>
                </a:cubicBezTo>
                <a:cubicBezTo>
                  <a:pt x="463" y="1084"/>
                  <a:pt x="463" y="1084"/>
                  <a:pt x="463" y="1082"/>
                </a:cubicBezTo>
                <a:close/>
                <a:moveTo>
                  <a:pt x="328" y="1073"/>
                </a:moveTo>
                <a:cubicBezTo>
                  <a:pt x="328" y="1074"/>
                  <a:pt x="328" y="1074"/>
                  <a:pt x="328" y="1074"/>
                </a:cubicBezTo>
                <a:cubicBezTo>
                  <a:pt x="328" y="1073"/>
                  <a:pt x="328" y="1074"/>
                  <a:pt x="328" y="1073"/>
                </a:cubicBezTo>
                <a:cubicBezTo>
                  <a:pt x="328" y="1073"/>
                  <a:pt x="328" y="1073"/>
                  <a:pt x="328" y="1073"/>
                </a:cubicBezTo>
                <a:close/>
                <a:moveTo>
                  <a:pt x="464" y="1072"/>
                </a:moveTo>
                <a:cubicBezTo>
                  <a:pt x="464" y="1072"/>
                  <a:pt x="464" y="1072"/>
                  <a:pt x="464" y="1072"/>
                </a:cubicBezTo>
                <a:cubicBezTo>
                  <a:pt x="464" y="1072"/>
                  <a:pt x="464" y="1072"/>
                  <a:pt x="464" y="1072"/>
                </a:cubicBezTo>
                <a:cubicBezTo>
                  <a:pt x="464" y="1072"/>
                  <a:pt x="464" y="1072"/>
                  <a:pt x="464" y="1072"/>
                </a:cubicBezTo>
                <a:cubicBezTo>
                  <a:pt x="464" y="1072"/>
                  <a:pt x="464" y="1072"/>
                  <a:pt x="464" y="1072"/>
                </a:cubicBezTo>
                <a:close/>
                <a:moveTo>
                  <a:pt x="326" y="1067"/>
                </a:moveTo>
                <a:cubicBezTo>
                  <a:pt x="326" y="1068"/>
                  <a:pt x="327" y="1068"/>
                  <a:pt x="327" y="1069"/>
                </a:cubicBezTo>
                <a:cubicBezTo>
                  <a:pt x="328" y="1069"/>
                  <a:pt x="328" y="1069"/>
                  <a:pt x="328" y="1069"/>
                </a:cubicBezTo>
                <a:cubicBezTo>
                  <a:pt x="328" y="1068"/>
                  <a:pt x="328" y="1069"/>
                  <a:pt x="328" y="1068"/>
                </a:cubicBezTo>
                <a:cubicBezTo>
                  <a:pt x="328" y="1067"/>
                  <a:pt x="328" y="1067"/>
                  <a:pt x="327" y="1067"/>
                </a:cubicBezTo>
                <a:lnTo>
                  <a:pt x="326" y="1067"/>
                </a:lnTo>
                <a:close/>
                <a:moveTo>
                  <a:pt x="465" y="1063"/>
                </a:moveTo>
                <a:cubicBezTo>
                  <a:pt x="465" y="1065"/>
                  <a:pt x="465" y="1065"/>
                  <a:pt x="465" y="1065"/>
                </a:cubicBezTo>
                <a:cubicBezTo>
                  <a:pt x="466" y="1065"/>
                  <a:pt x="466" y="1065"/>
                  <a:pt x="466" y="1065"/>
                </a:cubicBezTo>
                <a:cubicBezTo>
                  <a:pt x="466" y="1064"/>
                  <a:pt x="466" y="1064"/>
                  <a:pt x="467" y="1063"/>
                </a:cubicBezTo>
                <a:cubicBezTo>
                  <a:pt x="466" y="1063"/>
                  <a:pt x="466" y="1063"/>
                  <a:pt x="466" y="1063"/>
                </a:cubicBezTo>
                <a:lnTo>
                  <a:pt x="465" y="1063"/>
                </a:lnTo>
                <a:close/>
                <a:moveTo>
                  <a:pt x="332" y="1033"/>
                </a:moveTo>
                <a:cubicBezTo>
                  <a:pt x="332" y="1032"/>
                  <a:pt x="332" y="1032"/>
                  <a:pt x="332" y="1032"/>
                </a:cubicBezTo>
                <a:cubicBezTo>
                  <a:pt x="332" y="1032"/>
                  <a:pt x="332" y="1033"/>
                  <a:pt x="331" y="1033"/>
                </a:cubicBezTo>
                <a:cubicBezTo>
                  <a:pt x="331" y="1034"/>
                  <a:pt x="331" y="1034"/>
                  <a:pt x="332" y="1034"/>
                </a:cubicBezTo>
                <a:cubicBezTo>
                  <a:pt x="332" y="1034"/>
                  <a:pt x="332" y="1033"/>
                  <a:pt x="332" y="1033"/>
                </a:cubicBezTo>
                <a:close/>
                <a:moveTo>
                  <a:pt x="254" y="1002"/>
                </a:moveTo>
                <a:cubicBezTo>
                  <a:pt x="254" y="1002"/>
                  <a:pt x="254" y="1002"/>
                  <a:pt x="254" y="1002"/>
                </a:cubicBezTo>
                <a:cubicBezTo>
                  <a:pt x="254" y="1002"/>
                  <a:pt x="254" y="1002"/>
                  <a:pt x="254" y="1003"/>
                </a:cubicBezTo>
                <a:lnTo>
                  <a:pt x="254" y="1002"/>
                </a:lnTo>
                <a:close/>
                <a:moveTo>
                  <a:pt x="255" y="1000"/>
                </a:moveTo>
                <a:cubicBezTo>
                  <a:pt x="254" y="1001"/>
                  <a:pt x="254" y="1001"/>
                  <a:pt x="255" y="1002"/>
                </a:cubicBezTo>
                <a:lnTo>
                  <a:pt x="255" y="1000"/>
                </a:lnTo>
                <a:close/>
                <a:moveTo>
                  <a:pt x="509" y="892"/>
                </a:moveTo>
                <a:cubicBezTo>
                  <a:pt x="509" y="891"/>
                  <a:pt x="509" y="891"/>
                  <a:pt x="509" y="891"/>
                </a:cubicBezTo>
                <a:cubicBezTo>
                  <a:pt x="508" y="891"/>
                  <a:pt x="509" y="891"/>
                  <a:pt x="509" y="892"/>
                </a:cubicBezTo>
                <a:close/>
                <a:moveTo>
                  <a:pt x="567" y="786"/>
                </a:moveTo>
                <a:cubicBezTo>
                  <a:pt x="566" y="786"/>
                  <a:pt x="567" y="786"/>
                  <a:pt x="566" y="786"/>
                </a:cubicBezTo>
                <a:cubicBezTo>
                  <a:pt x="566" y="786"/>
                  <a:pt x="566" y="786"/>
                  <a:pt x="566" y="787"/>
                </a:cubicBezTo>
                <a:cubicBezTo>
                  <a:pt x="566" y="787"/>
                  <a:pt x="567" y="787"/>
                  <a:pt x="567" y="787"/>
                </a:cubicBezTo>
                <a:cubicBezTo>
                  <a:pt x="567" y="786"/>
                  <a:pt x="567" y="787"/>
                  <a:pt x="567" y="786"/>
                </a:cubicBezTo>
                <a:close/>
                <a:moveTo>
                  <a:pt x="589" y="762"/>
                </a:moveTo>
                <a:cubicBezTo>
                  <a:pt x="589" y="764"/>
                  <a:pt x="589" y="764"/>
                  <a:pt x="589" y="764"/>
                </a:cubicBezTo>
                <a:cubicBezTo>
                  <a:pt x="589" y="764"/>
                  <a:pt x="589" y="764"/>
                  <a:pt x="589" y="764"/>
                </a:cubicBezTo>
                <a:cubicBezTo>
                  <a:pt x="590" y="763"/>
                  <a:pt x="590" y="763"/>
                  <a:pt x="590" y="762"/>
                </a:cubicBezTo>
                <a:cubicBezTo>
                  <a:pt x="589" y="762"/>
                  <a:pt x="589" y="762"/>
                  <a:pt x="589" y="762"/>
                </a:cubicBezTo>
                <a:cubicBezTo>
                  <a:pt x="589" y="762"/>
                  <a:pt x="589" y="762"/>
                  <a:pt x="589" y="762"/>
                </a:cubicBezTo>
                <a:close/>
                <a:moveTo>
                  <a:pt x="597" y="753"/>
                </a:moveTo>
                <a:cubicBezTo>
                  <a:pt x="597" y="754"/>
                  <a:pt x="596" y="755"/>
                  <a:pt x="595" y="756"/>
                </a:cubicBezTo>
                <a:cubicBezTo>
                  <a:pt x="595" y="757"/>
                  <a:pt x="595" y="758"/>
                  <a:pt x="596" y="758"/>
                </a:cubicBezTo>
                <a:cubicBezTo>
                  <a:pt x="598" y="758"/>
                  <a:pt x="598" y="758"/>
                  <a:pt x="598" y="758"/>
                </a:cubicBezTo>
                <a:cubicBezTo>
                  <a:pt x="599" y="758"/>
                  <a:pt x="599" y="758"/>
                  <a:pt x="600" y="757"/>
                </a:cubicBezTo>
                <a:cubicBezTo>
                  <a:pt x="600" y="757"/>
                  <a:pt x="600" y="757"/>
                  <a:pt x="600" y="757"/>
                </a:cubicBezTo>
                <a:cubicBezTo>
                  <a:pt x="599" y="756"/>
                  <a:pt x="598" y="755"/>
                  <a:pt x="597" y="754"/>
                </a:cubicBezTo>
                <a:cubicBezTo>
                  <a:pt x="597" y="753"/>
                  <a:pt x="597" y="753"/>
                  <a:pt x="597" y="753"/>
                </a:cubicBezTo>
                <a:close/>
                <a:moveTo>
                  <a:pt x="603" y="752"/>
                </a:moveTo>
                <a:cubicBezTo>
                  <a:pt x="602" y="752"/>
                  <a:pt x="602" y="752"/>
                  <a:pt x="602" y="752"/>
                </a:cubicBezTo>
                <a:cubicBezTo>
                  <a:pt x="603" y="753"/>
                  <a:pt x="602" y="753"/>
                  <a:pt x="603" y="753"/>
                </a:cubicBezTo>
                <a:lnTo>
                  <a:pt x="603" y="752"/>
                </a:lnTo>
                <a:close/>
                <a:moveTo>
                  <a:pt x="619" y="735"/>
                </a:moveTo>
                <a:cubicBezTo>
                  <a:pt x="619" y="735"/>
                  <a:pt x="619" y="735"/>
                  <a:pt x="619" y="735"/>
                </a:cubicBezTo>
                <a:cubicBezTo>
                  <a:pt x="619" y="736"/>
                  <a:pt x="619" y="736"/>
                  <a:pt x="619" y="736"/>
                </a:cubicBezTo>
                <a:lnTo>
                  <a:pt x="619" y="735"/>
                </a:lnTo>
                <a:close/>
                <a:moveTo>
                  <a:pt x="665" y="725"/>
                </a:moveTo>
                <a:cubicBezTo>
                  <a:pt x="664" y="726"/>
                  <a:pt x="664" y="726"/>
                  <a:pt x="664" y="726"/>
                </a:cubicBezTo>
                <a:cubicBezTo>
                  <a:pt x="664" y="726"/>
                  <a:pt x="664" y="726"/>
                  <a:pt x="664" y="726"/>
                </a:cubicBezTo>
                <a:cubicBezTo>
                  <a:pt x="664" y="726"/>
                  <a:pt x="664" y="726"/>
                  <a:pt x="664" y="726"/>
                </a:cubicBezTo>
                <a:cubicBezTo>
                  <a:pt x="665" y="727"/>
                  <a:pt x="665" y="727"/>
                  <a:pt x="666" y="728"/>
                </a:cubicBezTo>
                <a:cubicBezTo>
                  <a:pt x="666" y="726"/>
                  <a:pt x="666" y="726"/>
                  <a:pt x="665" y="726"/>
                </a:cubicBezTo>
                <a:cubicBezTo>
                  <a:pt x="665" y="725"/>
                  <a:pt x="665" y="725"/>
                  <a:pt x="665" y="725"/>
                </a:cubicBezTo>
                <a:close/>
                <a:moveTo>
                  <a:pt x="630" y="726"/>
                </a:moveTo>
                <a:cubicBezTo>
                  <a:pt x="631" y="726"/>
                  <a:pt x="631" y="726"/>
                  <a:pt x="631" y="726"/>
                </a:cubicBezTo>
                <a:cubicBezTo>
                  <a:pt x="630" y="725"/>
                  <a:pt x="631" y="725"/>
                  <a:pt x="630" y="726"/>
                </a:cubicBezTo>
                <a:close/>
                <a:moveTo>
                  <a:pt x="646" y="712"/>
                </a:moveTo>
                <a:cubicBezTo>
                  <a:pt x="647" y="712"/>
                  <a:pt x="647" y="712"/>
                  <a:pt x="647" y="712"/>
                </a:cubicBezTo>
                <a:cubicBezTo>
                  <a:pt x="646" y="712"/>
                  <a:pt x="647" y="712"/>
                  <a:pt x="646" y="712"/>
                </a:cubicBezTo>
                <a:close/>
                <a:moveTo>
                  <a:pt x="647" y="708"/>
                </a:moveTo>
                <a:cubicBezTo>
                  <a:pt x="647" y="710"/>
                  <a:pt x="647" y="710"/>
                  <a:pt x="647" y="710"/>
                </a:cubicBezTo>
                <a:cubicBezTo>
                  <a:pt x="648" y="710"/>
                  <a:pt x="648" y="710"/>
                  <a:pt x="648" y="710"/>
                </a:cubicBezTo>
                <a:cubicBezTo>
                  <a:pt x="648" y="710"/>
                  <a:pt x="649" y="709"/>
                  <a:pt x="649" y="708"/>
                </a:cubicBezTo>
                <a:cubicBezTo>
                  <a:pt x="648" y="708"/>
                  <a:pt x="648" y="708"/>
                  <a:pt x="648" y="708"/>
                </a:cubicBezTo>
                <a:cubicBezTo>
                  <a:pt x="648" y="708"/>
                  <a:pt x="648" y="708"/>
                  <a:pt x="648" y="708"/>
                </a:cubicBezTo>
                <a:lnTo>
                  <a:pt x="647" y="708"/>
                </a:lnTo>
                <a:close/>
                <a:moveTo>
                  <a:pt x="515" y="692"/>
                </a:moveTo>
                <a:cubicBezTo>
                  <a:pt x="515" y="692"/>
                  <a:pt x="515" y="692"/>
                  <a:pt x="516" y="692"/>
                </a:cubicBezTo>
                <a:cubicBezTo>
                  <a:pt x="516" y="692"/>
                  <a:pt x="516" y="692"/>
                  <a:pt x="516" y="692"/>
                </a:cubicBezTo>
                <a:lnTo>
                  <a:pt x="515" y="692"/>
                </a:lnTo>
                <a:close/>
                <a:moveTo>
                  <a:pt x="670" y="683"/>
                </a:moveTo>
                <a:cubicBezTo>
                  <a:pt x="670" y="685"/>
                  <a:pt x="670" y="685"/>
                  <a:pt x="670" y="685"/>
                </a:cubicBezTo>
                <a:cubicBezTo>
                  <a:pt x="671" y="685"/>
                  <a:pt x="671" y="685"/>
                  <a:pt x="671" y="685"/>
                </a:cubicBezTo>
                <a:cubicBezTo>
                  <a:pt x="671" y="684"/>
                  <a:pt x="671" y="684"/>
                  <a:pt x="671" y="683"/>
                </a:cubicBezTo>
                <a:cubicBezTo>
                  <a:pt x="671" y="683"/>
                  <a:pt x="671" y="683"/>
                  <a:pt x="671" y="682"/>
                </a:cubicBezTo>
                <a:cubicBezTo>
                  <a:pt x="671" y="683"/>
                  <a:pt x="671" y="683"/>
                  <a:pt x="671" y="683"/>
                </a:cubicBezTo>
                <a:lnTo>
                  <a:pt x="670" y="683"/>
                </a:lnTo>
                <a:close/>
                <a:moveTo>
                  <a:pt x="672" y="683"/>
                </a:moveTo>
                <a:cubicBezTo>
                  <a:pt x="673" y="683"/>
                  <a:pt x="673" y="683"/>
                  <a:pt x="673" y="683"/>
                </a:cubicBezTo>
                <a:cubicBezTo>
                  <a:pt x="673" y="682"/>
                  <a:pt x="673" y="682"/>
                  <a:pt x="673" y="682"/>
                </a:cubicBezTo>
                <a:cubicBezTo>
                  <a:pt x="673" y="682"/>
                  <a:pt x="673" y="682"/>
                  <a:pt x="673" y="682"/>
                </a:cubicBezTo>
                <a:cubicBezTo>
                  <a:pt x="673" y="682"/>
                  <a:pt x="673" y="682"/>
                  <a:pt x="673" y="682"/>
                </a:cubicBezTo>
                <a:cubicBezTo>
                  <a:pt x="672" y="682"/>
                  <a:pt x="672" y="682"/>
                  <a:pt x="672" y="683"/>
                </a:cubicBezTo>
                <a:close/>
                <a:moveTo>
                  <a:pt x="518" y="681"/>
                </a:moveTo>
                <a:cubicBezTo>
                  <a:pt x="518" y="681"/>
                  <a:pt x="518" y="681"/>
                  <a:pt x="518" y="681"/>
                </a:cubicBezTo>
                <a:cubicBezTo>
                  <a:pt x="518" y="683"/>
                  <a:pt x="518" y="682"/>
                  <a:pt x="518" y="682"/>
                </a:cubicBezTo>
                <a:lnTo>
                  <a:pt x="518" y="681"/>
                </a:lnTo>
                <a:close/>
                <a:moveTo>
                  <a:pt x="673" y="680"/>
                </a:moveTo>
                <a:cubicBezTo>
                  <a:pt x="674" y="681"/>
                  <a:pt x="674" y="681"/>
                  <a:pt x="674" y="681"/>
                </a:cubicBezTo>
                <a:cubicBezTo>
                  <a:pt x="674" y="681"/>
                  <a:pt x="674" y="681"/>
                  <a:pt x="674" y="681"/>
                </a:cubicBezTo>
                <a:cubicBezTo>
                  <a:pt x="674" y="680"/>
                  <a:pt x="674" y="680"/>
                  <a:pt x="674" y="680"/>
                </a:cubicBezTo>
                <a:lnTo>
                  <a:pt x="673" y="680"/>
                </a:lnTo>
                <a:close/>
                <a:moveTo>
                  <a:pt x="681" y="671"/>
                </a:moveTo>
                <a:cubicBezTo>
                  <a:pt x="680" y="672"/>
                  <a:pt x="680" y="672"/>
                  <a:pt x="681" y="672"/>
                </a:cubicBezTo>
                <a:cubicBezTo>
                  <a:pt x="681" y="672"/>
                  <a:pt x="681" y="672"/>
                  <a:pt x="681" y="671"/>
                </a:cubicBezTo>
                <a:close/>
                <a:moveTo>
                  <a:pt x="580" y="664"/>
                </a:moveTo>
                <a:cubicBezTo>
                  <a:pt x="581" y="664"/>
                  <a:pt x="581" y="664"/>
                  <a:pt x="581" y="664"/>
                </a:cubicBezTo>
                <a:cubicBezTo>
                  <a:pt x="580" y="664"/>
                  <a:pt x="581" y="664"/>
                  <a:pt x="580" y="664"/>
                </a:cubicBezTo>
                <a:close/>
                <a:moveTo>
                  <a:pt x="698" y="650"/>
                </a:moveTo>
                <a:cubicBezTo>
                  <a:pt x="698" y="650"/>
                  <a:pt x="698" y="650"/>
                  <a:pt x="697" y="650"/>
                </a:cubicBezTo>
                <a:cubicBezTo>
                  <a:pt x="697" y="650"/>
                  <a:pt x="697" y="650"/>
                  <a:pt x="698" y="650"/>
                </a:cubicBezTo>
                <a:close/>
                <a:moveTo>
                  <a:pt x="175" y="644"/>
                </a:moveTo>
                <a:cubicBezTo>
                  <a:pt x="175" y="644"/>
                  <a:pt x="175" y="644"/>
                  <a:pt x="175" y="644"/>
                </a:cubicBezTo>
                <a:cubicBezTo>
                  <a:pt x="175" y="645"/>
                  <a:pt x="175" y="645"/>
                  <a:pt x="176" y="645"/>
                </a:cubicBezTo>
                <a:cubicBezTo>
                  <a:pt x="176" y="644"/>
                  <a:pt x="176" y="644"/>
                  <a:pt x="177" y="644"/>
                </a:cubicBezTo>
                <a:cubicBezTo>
                  <a:pt x="177" y="643"/>
                  <a:pt x="177" y="643"/>
                  <a:pt x="177" y="643"/>
                </a:cubicBezTo>
                <a:cubicBezTo>
                  <a:pt x="176" y="643"/>
                  <a:pt x="176" y="644"/>
                  <a:pt x="175" y="644"/>
                </a:cubicBezTo>
                <a:close/>
                <a:moveTo>
                  <a:pt x="178" y="642"/>
                </a:moveTo>
                <a:cubicBezTo>
                  <a:pt x="178" y="642"/>
                  <a:pt x="178" y="642"/>
                  <a:pt x="179" y="641"/>
                </a:cubicBezTo>
                <a:cubicBezTo>
                  <a:pt x="178" y="641"/>
                  <a:pt x="178" y="641"/>
                  <a:pt x="178" y="641"/>
                </a:cubicBezTo>
                <a:cubicBezTo>
                  <a:pt x="178" y="642"/>
                  <a:pt x="177" y="641"/>
                  <a:pt x="178" y="642"/>
                </a:cubicBezTo>
                <a:close/>
                <a:moveTo>
                  <a:pt x="179" y="640"/>
                </a:moveTo>
                <a:cubicBezTo>
                  <a:pt x="179" y="640"/>
                  <a:pt x="179" y="640"/>
                  <a:pt x="179" y="640"/>
                </a:cubicBezTo>
                <a:cubicBezTo>
                  <a:pt x="179" y="640"/>
                  <a:pt x="179" y="640"/>
                  <a:pt x="179" y="640"/>
                </a:cubicBezTo>
                <a:cubicBezTo>
                  <a:pt x="179" y="640"/>
                  <a:pt x="179" y="640"/>
                  <a:pt x="179" y="640"/>
                </a:cubicBezTo>
                <a:close/>
                <a:moveTo>
                  <a:pt x="706" y="640"/>
                </a:moveTo>
                <a:cubicBezTo>
                  <a:pt x="706" y="640"/>
                  <a:pt x="707" y="640"/>
                  <a:pt x="707" y="640"/>
                </a:cubicBezTo>
                <a:cubicBezTo>
                  <a:pt x="707" y="639"/>
                  <a:pt x="707" y="640"/>
                  <a:pt x="707" y="639"/>
                </a:cubicBezTo>
                <a:cubicBezTo>
                  <a:pt x="706" y="639"/>
                  <a:pt x="706" y="639"/>
                  <a:pt x="706" y="639"/>
                </a:cubicBezTo>
                <a:cubicBezTo>
                  <a:pt x="706" y="639"/>
                  <a:pt x="706" y="639"/>
                  <a:pt x="706" y="640"/>
                </a:cubicBezTo>
                <a:close/>
                <a:moveTo>
                  <a:pt x="179" y="639"/>
                </a:moveTo>
                <a:cubicBezTo>
                  <a:pt x="180" y="639"/>
                  <a:pt x="179" y="639"/>
                  <a:pt x="180" y="639"/>
                </a:cubicBezTo>
                <a:cubicBezTo>
                  <a:pt x="180" y="638"/>
                  <a:pt x="180" y="638"/>
                  <a:pt x="180" y="638"/>
                </a:cubicBezTo>
                <a:cubicBezTo>
                  <a:pt x="180" y="638"/>
                  <a:pt x="180" y="638"/>
                  <a:pt x="180" y="638"/>
                </a:cubicBezTo>
                <a:cubicBezTo>
                  <a:pt x="180" y="639"/>
                  <a:pt x="180" y="639"/>
                  <a:pt x="180" y="639"/>
                </a:cubicBezTo>
                <a:lnTo>
                  <a:pt x="179" y="639"/>
                </a:lnTo>
                <a:close/>
                <a:moveTo>
                  <a:pt x="708" y="638"/>
                </a:moveTo>
                <a:cubicBezTo>
                  <a:pt x="709" y="638"/>
                  <a:pt x="709" y="638"/>
                  <a:pt x="709" y="638"/>
                </a:cubicBezTo>
                <a:cubicBezTo>
                  <a:pt x="709" y="637"/>
                  <a:pt x="709" y="637"/>
                  <a:pt x="710" y="637"/>
                </a:cubicBezTo>
                <a:cubicBezTo>
                  <a:pt x="710" y="635"/>
                  <a:pt x="710" y="635"/>
                  <a:pt x="710" y="635"/>
                </a:cubicBezTo>
                <a:cubicBezTo>
                  <a:pt x="709" y="635"/>
                  <a:pt x="709" y="635"/>
                  <a:pt x="709" y="635"/>
                </a:cubicBezTo>
                <a:cubicBezTo>
                  <a:pt x="709" y="635"/>
                  <a:pt x="709" y="636"/>
                  <a:pt x="708" y="636"/>
                </a:cubicBezTo>
                <a:lnTo>
                  <a:pt x="708" y="638"/>
                </a:lnTo>
                <a:close/>
                <a:moveTo>
                  <a:pt x="180" y="637"/>
                </a:moveTo>
                <a:cubicBezTo>
                  <a:pt x="181" y="638"/>
                  <a:pt x="181" y="638"/>
                  <a:pt x="181" y="638"/>
                </a:cubicBezTo>
                <a:cubicBezTo>
                  <a:pt x="182" y="637"/>
                  <a:pt x="182" y="636"/>
                  <a:pt x="183" y="636"/>
                </a:cubicBezTo>
                <a:cubicBezTo>
                  <a:pt x="183" y="634"/>
                  <a:pt x="183" y="634"/>
                  <a:pt x="183" y="634"/>
                </a:cubicBezTo>
                <a:cubicBezTo>
                  <a:pt x="183" y="635"/>
                  <a:pt x="183" y="634"/>
                  <a:pt x="183" y="635"/>
                </a:cubicBezTo>
                <a:cubicBezTo>
                  <a:pt x="182" y="635"/>
                  <a:pt x="181" y="637"/>
                  <a:pt x="180" y="637"/>
                </a:cubicBezTo>
                <a:close/>
                <a:moveTo>
                  <a:pt x="185" y="632"/>
                </a:moveTo>
                <a:cubicBezTo>
                  <a:pt x="184" y="632"/>
                  <a:pt x="184" y="632"/>
                  <a:pt x="184" y="632"/>
                </a:cubicBezTo>
                <a:cubicBezTo>
                  <a:pt x="183" y="633"/>
                  <a:pt x="183" y="633"/>
                  <a:pt x="184" y="634"/>
                </a:cubicBezTo>
                <a:cubicBezTo>
                  <a:pt x="184" y="635"/>
                  <a:pt x="184" y="635"/>
                  <a:pt x="184" y="635"/>
                </a:cubicBezTo>
                <a:cubicBezTo>
                  <a:pt x="185" y="635"/>
                  <a:pt x="185" y="635"/>
                  <a:pt x="185" y="635"/>
                </a:cubicBezTo>
                <a:cubicBezTo>
                  <a:pt x="185" y="634"/>
                  <a:pt x="184" y="634"/>
                  <a:pt x="185" y="633"/>
                </a:cubicBezTo>
                <a:lnTo>
                  <a:pt x="185" y="632"/>
                </a:lnTo>
                <a:close/>
                <a:moveTo>
                  <a:pt x="709" y="633"/>
                </a:moveTo>
                <a:cubicBezTo>
                  <a:pt x="708" y="633"/>
                  <a:pt x="709" y="633"/>
                  <a:pt x="709" y="634"/>
                </a:cubicBezTo>
                <a:lnTo>
                  <a:pt x="709" y="633"/>
                </a:lnTo>
                <a:close/>
                <a:moveTo>
                  <a:pt x="712" y="632"/>
                </a:moveTo>
                <a:cubicBezTo>
                  <a:pt x="712" y="632"/>
                  <a:pt x="712" y="633"/>
                  <a:pt x="713" y="632"/>
                </a:cubicBezTo>
                <a:cubicBezTo>
                  <a:pt x="713" y="632"/>
                  <a:pt x="713" y="632"/>
                  <a:pt x="713" y="632"/>
                </a:cubicBezTo>
                <a:cubicBezTo>
                  <a:pt x="713" y="632"/>
                  <a:pt x="713" y="632"/>
                  <a:pt x="714" y="631"/>
                </a:cubicBezTo>
                <a:cubicBezTo>
                  <a:pt x="714" y="630"/>
                  <a:pt x="714" y="630"/>
                  <a:pt x="714" y="630"/>
                </a:cubicBezTo>
                <a:cubicBezTo>
                  <a:pt x="713" y="630"/>
                  <a:pt x="713" y="630"/>
                  <a:pt x="712" y="631"/>
                </a:cubicBezTo>
                <a:cubicBezTo>
                  <a:pt x="712" y="631"/>
                  <a:pt x="712" y="632"/>
                  <a:pt x="712" y="632"/>
                </a:cubicBezTo>
                <a:close/>
                <a:moveTo>
                  <a:pt x="187" y="629"/>
                </a:moveTo>
                <a:cubicBezTo>
                  <a:pt x="187" y="628"/>
                  <a:pt x="187" y="628"/>
                  <a:pt x="187" y="628"/>
                </a:cubicBezTo>
                <a:cubicBezTo>
                  <a:pt x="186" y="629"/>
                  <a:pt x="186" y="629"/>
                  <a:pt x="185" y="630"/>
                </a:cubicBezTo>
                <a:cubicBezTo>
                  <a:pt x="185" y="631"/>
                  <a:pt x="185" y="631"/>
                  <a:pt x="186" y="632"/>
                </a:cubicBezTo>
                <a:cubicBezTo>
                  <a:pt x="186" y="631"/>
                  <a:pt x="186" y="630"/>
                  <a:pt x="187" y="629"/>
                </a:cubicBezTo>
                <a:close/>
                <a:moveTo>
                  <a:pt x="196" y="622"/>
                </a:moveTo>
                <a:cubicBezTo>
                  <a:pt x="195" y="622"/>
                  <a:pt x="195" y="622"/>
                  <a:pt x="195" y="622"/>
                </a:cubicBezTo>
                <a:cubicBezTo>
                  <a:pt x="195" y="623"/>
                  <a:pt x="195" y="623"/>
                  <a:pt x="196" y="624"/>
                </a:cubicBezTo>
                <a:cubicBezTo>
                  <a:pt x="196" y="623"/>
                  <a:pt x="196" y="623"/>
                  <a:pt x="196" y="623"/>
                </a:cubicBezTo>
                <a:lnTo>
                  <a:pt x="196" y="622"/>
                </a:lnTo>
                <a:close/>
                <a:moveTo>
                  <a:pt x="723" y="621"/>
                </a:moveTo>
                <a:cubicBezTo>
                  <a:pt x="723" y="622"/>
                  <a:pt x="723" y="622"/>
                  <a:pt x="724" y="623"/>
                </a:cubicBezTo>
                <a:cubicBezTo>
                  <a:pt x="724" y="622"/>
                  <a:pt x="724" y="622"/>
                  <a:pt x="724" y="622"/>
                </a:cubicBezTo>
                <a:cubicBezTo>
                  <a:pt x="724" y="621"/>
                  <a:pt x="724" y="621"/>
                  <a:pt x="724" y="621"/>
                </a:cubicBezTo>
                <a:lnTo>
                  <a:pt x="723" y="621"/>
                </a:lnTo>
                <a:close/>
                <a:moveTo>
                  <a:pt x="715" y="618"/>
                </a:moveTo>
                <a:cubicBezTo>
                  <a:pt x="716" y="617"/>
                  <a:pt x="717" y="617"/>
                  <a:pt x="716" y="615"/>
                </a:cubicBezTo>
                <a:cubicBezTo>
                  <a:pt x="715" y="616"/>
                  <a:pt x="715" y="616"/>
                  <a:pt x="714" y="617"/>
                </a:cubicBezTo>
                <a:cubicBezTo>
                  <a:pt x="715" y="617"/>
                  <a:pt x="715" y="617"/>
                  <a:pt x="715" y="618"/>
                </a:cubicBezTo>
                <a:close/>
                <a:moveTo>
                  <a:pt x="72" y="612"/>
                </a:moveTo>
                <a:cubicBezTo>
                  <a:pt x="73" y="612"/>
                  <a:pt x="73" y="612"/>
                  <a:pt x="73" y="612"/>
                </a:cubicBezTo>
                <a:cubicBezTo>
                  <a:pt x="73" y="611"/>
                  <a:pt x="73" y="611"/>
                  <a:pt x="73" y="611"/>
                </a:cubicBezTo>
                <a:cubicBezTo>
                  <a:pt x="72" y="611"/>
                  <a:pt x="72" y="611"/>
                  <a:pt x="72" y="610"/>
                </a:cubicBezTo>
                <a:cubicBezTo>
                  <a:pt x="72" y="611"/>
                  <a:pt x="72" y="611"/>
                  <a:pt x="72" y="611"/>
                </a:cubicBezTo>
                <a:cubicBezTo>
                  <a:pt x="72" y="612"/>
                  <a:pt x="72" y="612"/>
                  <a:pt x="72" y="612"/>
                </a:cubicBezTo>
                <a:close/>
                <a:moveTo>
                  <a:pt x="204" y="610"/>
                </a:moveTo>
                <a:cubicBezTo>
                  <a:pt x="203" y="610"/>
                  <a:pt x="203" y="610"/>
                  <a:pt x="202" y="610"/>
                </a:cubicBezTo>
                <a:cubicBezTo>
                  <a:pt x="203" y="612"/>
                  <a:pt x="202" y="611"/>
                  <a:pt x="203" y="611"/>
                </a:cubicBezTo>
                <a:cubicBezTo>
                  <a:pt x="203" y="611"/>
                  <a:pt x="204" y="611"/>
                  <a:pt x="204" y="610"/>
                </a:cubicBezTo>
                <a:close/>
                <a:moveTo>
                  <a:pt x="77" y="610"/>
                </a:moveTo>
                <a:cubicBezTo>
                  <a:pt x="77" y="610"/>
                  <a:pt x="77" y="610"/>
                  <a:pt x="77" y="610"/>
                </a:cubicBezTo>
                <a:cubicBezTo>
                  <a:pt x="77" y="610"/>
                  <a:pt x="78" y="610"/>
                  <a:pt x="78" y="610"/>
                </a:cubicBezTo>
                <a:cubicBezTo>
                  <a:pt x="78" y="610"/>
                  <a:pt x="78" y="610"/>
                  <a:pt x="78" y="609"/>
                </a:cubicBezTo>
                <a:cubicBezTo>
                  <a:pt x="77" y="609"/>
                  <a:pt x="77" y="609"/>
                  <a:pt x="77" y="610"/>
                </a:cubicBezTo>
                <a:close/>
                <a:moveTo>
                  <a:pt x="82" y="608"/>
                </a:moveTo>
                <a:cubicBezTo>
                  <a:pt x="80" y="608"/>
                  <a:pt x="80" y="608"/>
                  <a:pt x="80" y="608"/>
                </a:cubicBezTo>
                <a:cubicBezTo>
                  <a:pt x="80" y="610"/>
                  <a:pt x="80" y="610"/>
                  <a:pt x="80" y="610"/>
                </a:cubicBezTo>
                <a:cubicBezTo>
                  <a:pt x="81" y="610"/>
                  <a:pt x="81" y="609"/>
                  <a:pt x="82" y="609"/>
                </a:cubicBezTo>
                <a:cubicBezTo>
                  <a:pt x="82" y="609"/>
                  <a:pt x="82" y="609"/>
                  <a:pt x="82" y="609"/>
                </a:cubicBezTo>
                <a:cubicBezTo>
                  <a:pt x="82" y="609"/>
                  <a:pt x="82" y="608"/>
                  <a:pt x="82" y="608"/>
                </a:cubicBezTo>
                <a:close/>
                <a:moveTo>
                  <a:pt x="47" y="604"/>
                </a:moveTo>
                <a:cubicBezTo>
                  <a:pt x="45" y="604"/>
                  <a:pt x="45" y="604"/>
                  <a:pt x="45" y="605"/>
                </a:cubicBezTo>
                <a:cubicBezTo>
                  <a:pt x="45" y="606"/>
                  <a:pt x="45" y="607"/>
                  <a:pt x="45" y="607"/>
                </a:cubicBezTo>
                <a:cubicBezTo>
                  <a:pt x="46" y="607"/>
                  <a:pt x="45" y="607"/>
                  <a:pt x="46" y="608"/>
                </a:cubicBezTo>
                <a:cubicBezTo>
                  <a:pt x="46" y="606"/>
                  <a:pt x="47" y="606"/>
                  <a:pt x="47" y="604"/>
                </a:cubicBezTo>
                <a:close/>
                <a:moveTo>
                  <a:pt x="50" y="604"/>
                </a:moveTo>
                <a:cubicBezTo>
                  <a:pt x="50" y="605"/>
                  <a:pt x="49" y="606"/>
                  <a:pt x="48" y="606"/>
                </a:cubicBezTo>
                <a:cubicBezTo>
                  <a:pt x="48" y="607"/>
                  <a:pt x="48" y="607"/>
                  <a:pt x="48" y="607"/>
                </a:cubicBezTo>
                <a:cubicBezTo>
                  <a:pt x="49" y="607"/>
                  <a:pt x="49" y="606"/>
                  <a:pt x="50" y="606"/>
                </a:cubicBezTo>
                <a:cubicBezTo>
                  <a:pt x="50" y="607"/>
                  <a:pt x="50" y="607"/>
                  <a:pt x="51" y="607"/>
                </a:cubicBezTo>
                <a:cubicBezTo>
                  <a:pt x="51" y="607"/>
                  <a:pt x="51" y="606"/>
                  <a:pt x="51" y="606"/>
                </a:cubicBezTo>
                <a:cubicBezTo>
                  <a:pt x="53" y="605"/>
                  <a:pt x="54" y="606"/>
                  <a:pt x="55" y="605"/>
                </a:cubicBezTo>
                <a:cubicBezTo>
                  <a:pt x="56" y="605"/>
                  <a:pt x="56" y="605"/>
                  <a:pt x="56" y="605"/>
                </a:cubicBezTo>
                <a:cubicBezTo>
                  <a:pt x="56" y="604"/>
                  <a:pt x="56" y="604"/>
                  <a:pt x="56" y="604"/>
                </a:cubicBezTo>
                <a:cubicBezTo>
                  <a:pt x="58" y="604"/>
                  <a:pt x="58" y="604"/>
                  <a:pt x="59" y="604"/>
                </a:cubicBezTo>
                <a:cubicBezTo>
                  <a:pt x="59" y="604"/>
                  <a:pt x="59" y="604"/>
                  <a:pt x="60" y="604"/>
                </a:cubicBezTo>
                <a:cubicBezTo>
                  <a:pt x="61" y="603"/>
                  <a:pt x="60" y="604"/>
                  <a:pt x="61" y="604"/>
                </a:cubicBezTo>
                <a:cubicBezTo>
                  <a:pt x="61" y="604"/>
                  <a:pt x="61" y="604"/>
                  <a:pt x="61" y="604"/>
                </a:cubicBezTo>
                <a:cubicBezTo>
                  <a:pt x="62" y="604"/>
                  <a:pt x="62" y="604"/>
                  <a:pt x="62" y="604"/>
                </a:cubicBezTo>
                <a:cubicBezTo>
                  <a:pt x="61" y="602"/>
                  <a:pt x="62" y="601"/>
                  <a:pt x="62" y="599"/>
                </a:cubicBezTo>
                <a:cubicBezTo>
                  <a:pt x="61" y="598"/>
                  <a:pt x="61" y="598"/>
                  <a:pt x="61" y="598"/>
                </a:cubicBezTo>
                <a:cubicBezTo>
                  <a:pt x="60" y="599"/>
                  <a:pt x="60" y="599"/>
                  <a:pt x="60" y="599"/>
                </a:cubicBezTo>
                <a:cubicBezTo>
                  <a:pt x="60" y="600"/>
                  <a:pt x="60" y="600"/>
                  <a:pt x="61" y="600"/>
                </a:cubicBezTo>
                <a:cubicBezTo>
                  <a:pt x="60" y="602"/>
                  <a:pt x="53" y="604"/>
                  <a:pt x="50" y="604"/>
                </a:cubicBezTo>
                <a:close/>
                <a:moveTo>
                  <a:pt x="86" y="606"/>
                </a:moveTo>
                <a:cubicBezTo>
                  <a:pt x="86" y="606"/>
                  <a:pt x="86" y="606"/>
                  <a:pt x="86" y="606"/>
                </a:cubicBezTo>
                <a:cubicBezTo>
                  <a:pt x="86" y="606"/>
                  <a:pt x="86" y="606"/>
                  <a:pt x="86" y="606"/>
                </a:cubicBezTo>
                <a:close/>
                <a:moveTo>
                  <a:pt x="42" y="605"/>
                </a:moveTo>
                <a:cubicBezTo>
                  <a:pt x="41" y="605"/>
                  <a:pt x="41" y="605"/>
                  <a:pt x="41" y="605"/>
                </a:cubicBezTo>
                <a:cubicBezTo>
                  <a:pt x="41" y="606"/>
                  <a:pt x="42" y="606"/>
                  <a:pt x="42" y="606"/>
                </a:cubicBezTo>
                <a:cubicBezTo>
                  <a:pt x="42" y="606"/>
                  <a:pt x="42" y="605"/>
                  <a:pt x="42" y="605"/>
                </a:cubicBezTo>
                <a:close/>
                <a:moveTo>
                  <a:pt x="47" y="605"/>
                </a:moveTo>
                <a:cubicBezTo>
                  <a:pt x="47" y="605"/>
                  <a:pt x="48" y="605"/>
                  <a:pt x="48" y="605"/>
                </a:cubicBezTo>
                <a:cubicBezTo>
                  <a:pt x="48" y="605"/>
                  <a:pt x="48" y="605"/>
                  <a:pt x="48" y="604"/>
                </a:cubicBezTo>
                <a:cubicBezTo>
                  <a:pt x="48" y="604"/>
                  <a:pt x="48" y="604"/>
                  <a:pt x="47" y="604"/>
                </a:cubicBezTo>
                <a:cubicBezTo>
                  <a:pt x="47" y="605"/>
                  <a:pt x="47" y="605"/>
                  <a:pt x="47" y="605"/>
                </a:cubicBezTo>
                <a:close/>
                <a:moveTo>
                  <a:pt x="41" y="605"/>
                </a:moveTo>
                <a:cubicBezTo>
                  <a:pt x="41" y="604"/>
                  <a:pt x="41" y="604"/>
                  <a:pt x="41" y="604"/>
                </a:cubicBezTo>
                <a:cubicBezTo>
                  <a:pt x="40" y="604"/>
                  <a:pt x="40" y="604"/>
                  <a:pt x="40" y="603"/>
                </a:cubicBezTo>
                <a:cubicBezTo>
                  <a:pt x="39" y="604"/>
                  <a:pt x="40" y="604"/>
                  <a:pt x="39" y="604"/>
                </a:cubicBezTo>
                <a:cubicBezTo>
                  <a:pt x="39" y="605"/>
                  <a:pt x="39" y="605"/>
                  <a:pt x="39" y="605"/>
                </a:cubicBezTo>
                <a:cubicBezTo>
                  <a:pt x="39" y="605"/>
                  <a:pt x="39" y="605"/>
                  <a:pt x="39" y="605"/>
                </a:cubicBezTo>
                <a:cubicBezTo>
                  <a:pt x="40" y="605"/>
                  <a:pt x="40" y="605"/>
                  <a:pt x="41" y="605"/>
                </a:cubicBezTo>
                <a:close/>
                <a:moveTo>
                  <a:pt x="199" y="604"/>
                </a:moveTo>
                <a:cubicBezTo>
                  <a:pt x="199" y="604"/>
                  <a:pt x="199" y="604"/>
                  <a:pt x="199" y="604"/>
                </a:cubicBezTo>
                <a:cubicBezTo>
                  <a:pt x="199" y="605"/>
                  <a:pt x="199" y="604"/>
                  <a:pt x="199" y="605"/>
                </a:cubicBezTo>
                <a:lnTo>
                  <a:pt x="199" y="604"/>
                </a:lnTo>
                <a:close/>
                <a:moveTo>
                  <a:pt x="733" y="602"/>
                </a:moveTo>
                <a:cubicBezTo>
                  <a:pt x="733" y="603"/>
                  <a:pt x="733" y="603"/>
                  <a:pt x="733" y="603"/>
                </a:cubicBezTo>
                <a:cubicBezTo>
                  <a:pt x="734" y="603"/>
                  <a:pt x="734" y="603"/>
                  <a:pt x="735" y="604"/>
                </a:cubicBezTo>
                <a:cubicBezTo>
                  <a:pt x="735" y="603"/>
                  <a:pt x="735" y="603"/>
                  <a:pt x="735" y="602"/>
                </a:cubicBezTo>
                <a:cubicBezTo>
                  <a:pt x="734" y="602"/>
                  <a:pt x="734" y="602"/>
                  <a:pt x="733" y="601"/>
                </a:cubicBezTo>
                <a:cubicBezTo>
                  <a:pt x="733" y="602"/>
                  <a:pt x="733" y="602"/>
                  <a:pt x="733" y="602"/>
                </a:cubicBezTo>
                <a:close/>
                <a:moveTo>
                  <a:pt x="37" y="602"/>
                </a:moveTo>
                <a:cubicBezTo>
                  <a:pt x="38" y="603"/>
                  <a:pt x="37" y="602"/>
                  <a:pt x="38" y="603"/>
                </a:cubicBezTo>
                <a:cubicBezTo>
                  <a:pt x="38" y="602"/>
                  <a:pt x="38" y="602"/>
                  <a:pt x="38" y="602"/>
                </a:cubicBezTo>
                <a:cubicBezTo>
                  <a:pt x="38" y="602"/>
                  <a:pt x="38" y="602"/>
                  <a:pt x="38" y="602"/>
                </a:cubicBezTo>
                <a:lnTo>
                  <a:pt x="37" y="602"/>
                </a:lnTo>
                <a:close/>
                <a:moveTo>
                  <a:pt x="27" y="598"/>
                </a:moveTo>
                <a:cubicBezTo>
                  <a:pt x="27" y="599"/>
                  <a:pt x="26" y="600"/>
                  <a:pt x="26" y="601"/>
                </a:cubicBezTo>
                <a:cubicBezTo>
                  <a:pt x="27" y="601"/>
                  <a:pt x="27" y="602"/>
                  <a:pt x="28" y="602"/>
                </a:cubicBezTo>
                <a:cubicBezTo>
                  <a:pt x="29" y="600"/>
                  <a:pt x="28" y="600"/>
                  <a:pt x="28" y="599"/>
                </a:cubicBezTo>
                <a:cubicBezTo>
                  <a:pt x="28" y="599"/>
                  <a:pt x="27" y="598"/>
                  <a:pt x="27" y="598"/>
                </a:cubicBezTo>
                <a:close/>
                <a:moveTo>
                  <a:pt x="33" y="602"/>
                </a:moveTo>
                <a:cubicBezTo>
                  <a:pt x="34" y="601"/>
                  <a:pt x="34" y="600"/>
                  <a:pt x="36" y="601"/>
                </a:cubicBezTo>
                <a:cubicBezTo>
                  <a:pt x="36" y="599"/>
                  <a:pt x="34" y="599"/>
                  <a:pt x="33" y="597"/>
                </a:cubicBezTo>
                <a:cubicBezTo>
                  <a:pt x="32" y="598"/>
                  <a:pt x="32" y="598"/>
                  <a:pt x="32" y="598"/>
                </a:cubicBezTo>
                <a:cubicBezTo>
                  <a:pt x="31" y="598"/>
                  <a:pt x="31" y="598"/>
                  <a:pt x="31" y="598"/>
                </a:cubicBezTo>
                <a:cubicBezTo>
                  <a:pt x="31" y="599"/>
                  <a:pt x="32" y="599"/>
                  <a:pt x="32" y="600"/>
                </a:cubicBezTo>
                <a:cubicBezTo>
                  <a:pt x="32" y="601"/>
                  <a:pt x="32" y="601"/>
                  <a:pt x="33" y="602"/>
                </a:cubicBezTo>
                <a:close/>
                <a:moveTo>
                  <a:pt x="53" y="600"/>
                </a:moveTo>
                <a:cubicBezTo>
                  <a:pt x="53" y="601"/>
                  <a:pt x="53" y="601"/>
                  <a:pt x="53" y="601"/>
                </a:cubicBezTo>
                <a:cubicBezTo>
                  <a:pt x="54" y="601"/>
                  <a:pt x="54" y="601"/>
                  <a:pt x="54" y="601"/>
                </a:cubicBezTo>
                <a:cubicBezTo>
                  <a:pt x="54" y="600"/>
                  <a:pt x="55" y="600"/>
                  <a:pt x="55" y="599"/>
                </a:cubicBezTo>
                <a:cubicBezTo>
                  <a:pt x="54" y="599"/>
                  <a:pt x="53" y="599"/>
                  <a:pt x="53" y="599"/>
                </a:cubicBezTo>
                <a:cubicBezTo>
                  <a:pt x="53" y="600"/>
                  <a:pt x="53" y="600"/>
                  <a:pt x="53" y="600"/>
                </a:cubicBezTo>
                <a:close/>
                <a:moveTo>
                  <a:pt x="30" y="601"/>
                </a:moveTo>
                <a:cubicBezTo>
                  <a:pt x="31" y="601"/>
                  <a:pt x="31" y="601"/>
                  <a:pt x="31" y="601"/>
                </a:cubicBezTo>
                <a:cubicBezTo>
                  <a:pt x="31" y="601"/>
                  <a:pt x="31" y="601"/>
                  <a:pt x="30" y="601"/>
                </a:cubicBezTo>
                <a:close/>
                <a:moveTo>
                  <a:pt x="96" y="599"/>
                </a:moveTo>
                <a:cubicBezTo>
                  <a:pt x="96" y="600"/>
                  <a:pt x="96" y="600"/>
                  <a:pt x="96" y="600"/>
                </a:cubicBezTo>
                <a:cubicBezTo>
                  <a:pt x="96" y="599"/>
                  <a:pt x="96" y="599"/>
                  <a:pt x="96" y="599"/>
                </a:cubicBezTo>
                <a:close/>
                <a:moveTo>
                  <a:pt x="31" y="599"/>
                </a:moveTo>
                <a:cubicBezTo>
                  <a:pt x="30" y="599"/>
                  <a:pt x="30" y="599"/>
                  <a:pt x="30" y="599"/>
                </a:cubicBezTo>
                <a:cubicBezTo>
                  <a:pt x="30" y="600"/>
                  <a:pt x="30" y="600"/>
                  <a:pt x="30" y="600"/>
                </a:cubicBezTo>
                <a:cubicBezTo>
                  <a:pt x="31" y="600"/>
                  <a:pt x="31" y="600"/>
                  <a:pt x="31" y="600"/>
                </a:cubicBezTo>
                <a:lnTo>
                  <a:pt x="31" y="599"/>
                </a:lnTo>
                <a:close/>
                <a:moveTo>
                  <a:pt x="57" y="600"/>
                </a:moveTo>
                <a:cubicBezTo>
                  <a:pt x="57" y="599"/>
                  <a:pt x="57" y="599"/>
                  <a:pt x="57" y="598"/>
                </a:cubicBezTo>
                <a:cubicBezTo>
                  <a:pt x="57" y="599"/>
                  <a:pt x="57" y="598"/>
                  <a:pt x="57" y="599"/>
                </a:cubicBezTo>
                <a:cubicBezTo>
                  <a:pt x="56" y="599"/>
                  <a:pt x="56" y="599"/>
                  <a:pt x="56" y="599"/>
                </a:cubicBezTo>
                <a:cubicBezTo>
                  <a:pt x="56" y="600"/>
                  <a:pt x="57" y="599"/>
                  <a:pt x="57" y="600"/>
                </a:cubicBezTo>
                <a:close/>
                <a:moveTo>
                  <a:pt x="214" y="597"/>
                </a:moveTo>
                <a:cubicBezTo>
                  <a:pt x="213" y="597"/>
                  <a:pt x="213" y="597"/>
                  <a:pt x="213" y="597"/>
                </a:cubicBezTo>
                <a:cubicBezTo>
                  <a:pt x="213" y="599"/>
                  <a:pt x="213" y="598"/>
                  <a:pt x="214" y="599"/>
                </a:cubicBezTo>
                <a:lnTo>
                  <a:pt x="214" y="597"/>
                </a:lnTo>
                <a:close/>
                <a:moveTo>
                  <a:pt x="100" y="598"/>
                </a:moveTo>
                <a:cubicBezTo>
                  <a:pt x="100" y="597"/>
                  <a:pt x="100" y="597"/>
                  <a:pt x="99" y="597"/>
                </a:cubicBezTo>
                <a:cubicBezTo>
                  <a:pt x="99" y="597"/>
                  <a:pt x="99" y="596"/>
                  <a:pt x="99" y="596"/>
                </a:cubicBezTo>
                <a:cubicBezTo>
                  <a:pt x="99" y="597"/>
                  <a:pt x="99" y="597"/>
                  <a:pt x="99" y="597"/>
                </a:cubicBezTo>
                <a:cubicBezTo>
                  <a:pt x="98" y="597"/>
                  <a:pt x="98" y="597"/>
                  <a:pt x="98" y="597"/>
                </a:cubicBezTo>
                <a:cubicBezTo>
                  <a:pt x="98" y="598"/>
                  <a:pt x="98" y="598"/>
                  <a:pt x="98" y="598"/>
                </a:cubicBezTo>
                <a:cubicBezTo>
                  <a:pt x="99" y="598"/>
                  <a:pt x="99" y="598"/>
                  <a:pt x="99" y="598"/>
                </a:cubicBezTo>
                <a:cubicBezTo>
                  <a:pt x="99" y="598"/>
                  <a:pt x="99" y="598"/>
                  <a:pt x="99" y="598"/>
                </a:cubicBezTo>
                <a:lnTo>
                  <a:pt x="100" y="598"/>
                </a:lnTo>
                <a:close/>
                <a:moveTo>
                  <a:pt x="24" y="595"/>
                </a:moveTo>
                <a:cubicBezTo>
                  <a:pt x="24" y="595"/>
                  <a:pt x="24" y="595"/>
                  <a:pt x="24" y="595"/>
                </a:cubicBezTo>
                <a:cubicBezTo>
                  <a:pt x="26" y="596"/>
                  <a:pt x="26" y="596"/>
                  <a:pt x="26" y="597"/>
                </a:cubicBezTo>
                <a:cubicBezTo>
                  <a:pt x="27" y="598"/>
                  <a:pt x="27" y="598"/>
                  <a:pt x="27" y="598"/>
                </a:cubicBezTo>
                <a:cubicBezTo>
                  <a:pt x="27" y="596"/>
                  <a:pt x="27" y="596"/>
                  <a:pt x="27" y="593"/>
                </a:cubicBezTo>
                <a:cubicBezTo>
                  <a:pt x="25" y="594"/>
                  <a:pt x="25" y="594"/>
                  <a:pt x="24" y="595"/>
                </a:cubicBezTo>
                <a:close/>
                <a:moveTo>
                  <a:pt x="29" y="597"/>
                </a:moveTo>
                <a:cubicBezTo>
                  <a:pt x="29" y="597"/>
                  <a:pt x="29" y="597"/>
                  <a:pt x="29" y="597"/>
                </a:cubicBezTo>
                <a:cubicBezTo>
                  <a:pt x="29" y="598"/>
                  <a:pt x="29" y="598"/>
                  <a:pt x="29" y="598"/>
                </a:cubicBezTo>
                <a:cubicBezTo>
                  <a:pt x="29" y="598"/>
                  <a:pt x="29" y="598"/>
                  <a:pt x="29" y="598"/>
                </a:cubicBezTo>
                <a:lnTo>
                  <a:pt x="29" y="597"/>
                </a:lnTo>
                <a:close/>
                <a:moveTo>
                  <a:pt x="102" y="596"/>
                </a:moveTo>
                <a:cubicBezTo>
                  <a:pt x="102" y="597"/>
                  <a:pt x="102" y="597"/>
                  <a:pt x="103" y="597"/>
                </a:cubicBezTo>
                <a:cubicBezTo>
                  <a:pt x="103" y="597"/>
                  <a:pt x="103" y="597"/>
                  <a:pt x="102" y="596"/>
                </a:cubicBezTo>
                <a:close/>
                <a:moveTo>
                  <a:pt x="56" y="597"/>
                </a:moveTo>
                <a:cubicBezTo>
                  <a:pt x="57" y="597"/>
                  <a:pt x="57" y="597"/>
                  <a:pt x="57" y="597"/>
                </a:cubicBezTo>
                <a:cubicBezTo>
                  <a:pt x="57" y="597"/>
                  <a:pt x="57" y="596"/>
                  <a:pt x="56" y="597"/>
                </a:cubicBezTo>
                <a:close/>
                <a:moveTo>
                  <a:pt x="56" y="596"/>
                </a:moveTo>
                <a:cubicBezTo>
                  <a:pt x="55" y="596"/>
                  <a:pt x="55" y="596"/>
                  <a:pt x="55" y="595"/>
                </a:cubicBezTo>
                <a:cubicBezTo>
                  <a:pt x="54" y="595"/>
                  <a:pt x="55" y="595"/>
                  <a:pt x="54" y="595"/>
                </a:cubicBezTo>
                <a:cubicBezTo>
                  <a:pt x="54" y="595"/>
                  <a:pt x="54" y="595"/>
                  <a:pt x="54" y="595"/>
                </a:cubicBezTo>
                <a:cubicBezTo>
                  <a:pt x="54" y="595"/>
                  <a:pt x="54" y="596"/>
                  <a:pt x="55" y="596"/>
                </a:cubicBezTo>
                <a:cubicBezTo>
                  <a:pt x="55" y="596"/>
                  <a:pt x="55" y="596"/>
                  <a:pt x="56" y="596"/>
                </a:cubicBezTo>
                <a:close/>
                <a:moveTo>
                  <a:pt x="20" y="595"/>
                </a:moveTo>
                <a:cubicBezTo>
                  <a:pt x="20" y="594"/>
                  <a:pt x="20" y="594"/>
                  <a:pt x="20" y="594"/>
                </a:cubicBezTo>
                <a:cubicBezTo>
                  <a:pt x="20" y="594"/>
                  <a:pt x="20" y="594"/>
                  <a:pt x="20" y="594"/>
                </a:cubicBezTo>
                <a:cubicBezTo>
                  <a:pt x="20" y="594"/>
                  <a:pt x="20" y="594"/>
                  <a:pt x="20" y="595"/>
                </a:cubicBezTo>
                <a:close/>
                <a:moveTo>
                  <a:pt x="106" y="591"/>
                </a:moveTo>
                <a:cubicBezTo>
                  <a:pt x="106" y="593"/>
                  <a:pt x="106" y="593"/>
                  <a:pt x="106" y="594"/>
                </a:cubicBezTo>
                <a:cubicBezTo>
                  <a:pt x="106" y="594"/>
                  <a:pt x="107" y="593"/>
                  <a:pt x="107" y="592"/>
                </a:cubicBezTo>
                <a:cubicBezTo>
                  <a:pt x="107" y="592"/>
                  <a:pt x="107" y="592"/>
                  <a:pt x="107" y="592"/>
                </a:cubicBezTo>
                <a:cubicBezTo>
                  <a:pt x="107" y="591"/>
                  <a:pt x="107" y="591"/>
                  <a:pt x="107" y="591"/>
                </a:cubicBezTo>
                <a:lnTo>
                  <a:pt x="106" y="591"/>
                </a:lnTo>
                <a:close/>
                <a:moveTo>
                  <a:pt x="745" y="581"/>
                </a:moveTo>
                <a:cubicBezTo>
                  <a:pt x="743" y="581"/>
                  <a:pt x="741" y="584"/>
                  <a:pt x="741" y="586"/>
                </a:cubicBezTo>
                <a:cubicBezTo>
                  <a:pt x="741" y="588"/>
                  <a:pt x="741" y="588"/>
                  <a:pt x="739" y="588"/>
                </a:cubicBezTo>
                <a:cubicBezTo>
                  <a:pt x="739" y="590"/>
                  <a:pt x="739" y="592"/>
                  <a:pt x="738" y="593"/>
                </a:cubicBezTo>
                <a:cubicBezTo>
                  <a:pt x="738" y="594"/>
                  <a:pt x="738" y="594"/>
                  <a:pt x="739" y="594"/>
                </a:cubicBezTo>
                <a:cubicBezTo>
                  <a:pt x="740" y="592"/>
                  <a:pt x="740" y="590"/>
                  <a:pt x="741" y="588"/>
                </a:cubicBezTo>
                <a:cubicBezTo>
                  <a:pt x="742" y="588"/>
                  <a:pt x="742" y="588"/>
                  <a:pt x="743" y="587"/>
                </a:cubicBezTo>
                <a:cubicBezTo>
                  <a:pt x="743" y="587"/>
                  <a:pt x="743" y="587"/>
                  <a:pt x="743" y="586"/>
                </a:cubicBezTo>
                <a:cubicBezTo>
                  <a:pt x="743" y="585"/>
                  <a:pt x="744" y="582"/>
                  <a:pt x="745" y="581"/>
                </a:cubicBezTo>
                <a:close/>
                <a:moveTo>
                  <a:pt x="109" y="591"/>
                </a:moveTo>
                <a:cubicBezTo>
                  <a:pt x="109" y="591"/>
                  <a:pt x="109" y="591"/>
                  <a:pt x="109" y="591"/>
                </a:cubicBezTo>
                <a:cubicBezTo>
                  <a:pt x="109" y="591"/>
                  <a:pt x="109" y="591"/>
                  <a:pt x="109" y="591"/>
                </a:cubicBezTo>
                <a:close/>
                <a:moveTo>
                  <a:pt x="112" y="588"/>
                </a:moveTo>
                <a:cubicBezTo>
                  <a:pt x="112" y="588"/>
                  <a:pt x="112" y="588"/>
                  <a:pt x="112" y="588"/>
                </a:cubicBezTo>
                <a:cubicBezTo>
                  <a:pt x="112" y="588"/>
                  <a:pt x="112" y="588"/>
                  <a:pt x="112" y="588"/>
                </a:cubicBezTo>
                <a:close/>
                <a:moveTo>
                  <a:pt x="738" y="587"/>
                </a:moveTo>
                <a:cubicBezTo>
                  <a:pt x="738" y="587"/>
                  <a:pt x="738" y="587"/>
                  <a:pt x="738" y="587"/>
                </a:cubicBezTo>
                <a:cubicBezTo>
                  <a:pt x="738" y="587"/>
                  <a:pt x="738" y="587"/>
                  <a:pt x="738" y="587"/>
                </a:cubicBezTo>
                <a:cubicBezTo>
                  <a:pt x="738" y="587"/>
                  <a:pt x="738" y="587"/>
                  <a:pt x="739" y="587"/>
                </a:cubicBezTo>
                <a:cubicBezTo>
                  <a:pt x="739" y="586"/>
                  <a:pt x="739" y="586"/>
                  <a:pt x="739" y="586"/>
                </a:cubicBezTo>
                <a:cubicBezTo>
                  <a:pt x="738" y="586"/>
                  <a:pt x="738" y="586"/>
                  <a:pt x="738" y="587"/>
                </a:cubicBezTo>
                <a:close/>
                <a:moveTo>
                  <a:pt x="118" y="583"/>
                </a:moveTo>
                <a:cubicBezTo>
                  <a:pt x="117" y="583"/>
                  <a:pt x="117" y="583"/>
                  <a:pt x="117" y="583"/>
                </a:cubicBezTo>
                <a:cubicBezTo>
                  <a:pt x="117" y="584"/>
                  <a:pt x="116" y="584"/>
                  <a:pt x="117" y="585"/>
                </a:cubicBezTo>
                <a:cubicBezTo>
                  <a:pt x="117" y="584"/>
                  <a:pt x="118" y="584"/>
                  <a:pt x="118" y="583"/>
                </a:cubicBezTo>
                <a:close/>
                <a:moveTo>
                  <a:pt x="120" y="579"/>
                </a:moveTo>
                <a:cubicBezTo>
                  <a:pt x="120" y="580"/>
                  <a:pt x="119" y="580"/>
                  <a:pt x="120" y="581"/>
                </a:cubicBezTo>
                <a:cubicBezTo>
                  <a:pt x="120" y="581"/>
                  <a:pt x="120" y="580"/>
                  <a:pt x="120" y="580"/>
                </a:cubicBezTo>
                <a:cubicBezTo>
                  <a:pt x="121" y="580"/>
                  <a:pt x="121" y="580"/>
                  <a:pt x="121" y="580"/>
                </a:cubicBezTo>
                <a:cubicBezTo>
                  <a:pt x="120" y="580"/>
                  <a:pt x="120" y="580"/>
                  <a:pt x="120" y="579"/>
                </a:cubicBezTo>
                <a:cubicBezTo>
                  <a:pt x="120" y="579"/>
                  <a:pt x="120" y="579"/>
                  <a:pt x="120" y="579"/>
                </a:cubicBezTo>
                <a:close/>
                <a:moveTo>
                  <a:pt x="746" y="579"/>
                </a:moveTo>
                <a:cubicBezTo>
                  <a:pt x="746" y="578"/>
                  <a:pt x="746" y="578"/>
                  <a:pt x="746" y="577"/>
                </a:cubicBezTo>
                <a:cubicBezTo>
                  <a:pt x="745" y="577"/>
                  <a:pt x="746" y="577"/>
                  <a:pt x="745" y="578"/>
                </a:cubicBezTo>
                <a:cubicBezTo>
                  <a:pt x="745" y="578"/>
                  <a:pt x="745" y="578"/>
                  <a:pt x="746" y="579"/>
                </a:cubicBezTo>
                <a:close/>
                <a:moveTo>
                  <a:pt x="125" y="573"/>
                </a:moveTo>
                <a:cubicBezTo>
                  <a:pt x="125" y="574"/>
                  <a:pt x="125" y="574"/>
                  <a:pt x="125" y="574"/>
                </a:cubicBezTo>
                <a:cubicBezTo>
                  <a:pt x="126" y="574"/>
                  <a:pt x="126" y="574"/>
                  <a:pt x="126" y="574"/>
                </a:cubicBezTo>
                <a:cubicBezTo>
                  <a:pt x="127" y="573"/>
                  <a:pt x="127" y="574"/>
                  <a:pt x="127" y="573"/>
                </a:cubicBezTo>
                <a:cubicBezTo>
                  <a:pt x="127" y="573"/>
                  <a:pt x="127" y="573"/>
                  <a:pt x="127" y="573"/>
                </a:cubicBezTo>
                <a:cubicBezTo>
                  <a:pt x="126" y="573"/>
                  <a:pt x="126" y="573"/>
                  <a:pt x="125" y="573"/>
                </a:cubicBezTo>
                <a:close/>
                <a:moveTo>
                  <a:pt x="203" y="571"/>
                </a:moveTo>
                <a:cubicBezTo>
                  <a:pt x="202" y="571"/>
                  <a:pt x="202" y="571"/>
                  <a:pt x="202" y="571"/>
                </a:cubicBezTo>
                <a:cubicBezTo>
                  <a:pt x="202" y="572"/>
                  <a:pt x="202" y="572"/>
                  <a:pt x="202" y="572"/>
                </a:cubicBezTo>
                <a:cubicBezTo>
                  <a:pt x="203" y="572"/>
                  <a:pt x="204" y="572"/>
                  <a:pt x="205" y="573"/>
                </a:cubicBezTo>
                <a:cubicBezTo>
                  <a:pt x="206" y="572"/>
                  <a:pt x="208" y="572"/>
                  <a:pt x="209" y="571"/>
                </a:cubicBezTo>
                <a:cubicBezTo>
                  <a:pt x="210" y="571"/>
                  <a:pt x="210" y="571"/>
                  <a:pt x="210" y="571"/>
                </a:cubicBezTo>
                <a:cubicBezTo>
                  <a:pt x="210" y="570"/>
                  <a:pt x="210" y="570"/>
                  <a:pt x="209" y="569"/>
                </a:cubicBezTo>
                <a:cubicBezTo>
                  <a:pt x="208" y="569"/>
                  <a:pt x="209" y="569"/>
                  <a:pt x="208" y="569"/>
                </a:cubicBezTo>
                <a:cubicBezTo>
                  <a:pt x="205" y="569"/>
                  <a:pt x="204" y="570"/>
                  <a:pt x="203" y="571"/>
                </a:cubicBezTo>
                <a:close/>
                <a:moveTo>
                  <a:pt x="129" y="570"/>
                </a:moveTo>
                <a:cubicBezTo>
                  <a:pt x="128" y="570"/>
                  <a:pt x="128" y="570"/>
                  <a:pt x="128" y="570"/>
                </a:cubicBezTo>
                <a:cubicBezTo>
                  <a:pt x="128" y="571"/>
                  <a:pt x="128" y="570"/>
                  <a:pt x="129" y="571"/>
                </a:cubicBezTo>
                <a:lnTo>
                  <a:pt x="129" y="570"/>
                </a:lnTo>
                <a:close/>
                <a:moveTo>
                  <a:pt x="18" y="570"/>
                </a:moveTo>
                <a:cubicBezTo>
                  <a:pt x="18" y="569"/>
                  <a:pt x="18" y="568"/>
                  <a:pt x="17" y="567"/>
                </a:cubicBezTo>
                <a:cubicBezTo>
                  <a:pt x="17" y="566"/>
                  <a:pt x="17" y="566"/>
                  <a:pt x="17" y="566"/>
                </a:cubicBezTo>
                <a:cubicBezTo>
                  <a:pt x="17" y="566"/>
                  <a:pt x="17" y="566"/>
                  <a:pt x="17" y="566"/>
                </a:cubicBezTo>
                <a:cubicBezTo>
                  <a:pt x="17" y="567"/>
                  <a:pt x="17" y="568"/>
                  <a:pt x="17" y="569"/>
                </a:cubicBezTo>
                <a:cubicBezTo>
                  <a:pt x="17" y="569"/>
                  <a:pt x="18" y="570"/>
                  <a:pt x="18" y="570"/>
                </a:cubicBezTo>
                <a:close/>
                <a:moveTo>
                  <a:pt x="114" y="566"/>
                </a:moveTo>
                <a:cubicBezTo>
                  <a:pt x="113" y="566"/>
                  <a:pt x="113" y="566"/>
                  <a:pt x="113" y="566"/>
                </a:cubicBezTo>
                <a:cubicBezTo>
                  <a:pt x="114" y="567"/>
                  <a:pt x="113" y="567"/>
                  <a:pt x="114" y="567"/>
                </a:cubicBezTo>
                <a:lnTo>
                  <a:pt x="114" y="566"/>
                </a:lnTo>
                <a:close/>
                <a:moveTo>
                  <a:pt x="26" y="566"/>
                </a:moveTo>
                <a:cubicBezTo>
                  <a:pt x="26" y="566"/>
                  <a:pt x="26" y="566"/>
                  <a:pt x="26" y="566"/>
                </a:cubicBezTo>
                <a:cubicBezTo>
                  <a:pt x="26" y="566"/>
                  <a:pt x="26" y="566"/>
                  <a:pt x="26" y="566"/>
                </a:cubicBezTo>
                <a:cubicBezTo>
                  <a:pt x="26" y="566"/>
                  <a:pt x="26" y="566"/>
                  <a:pt x="26" y="566"/>
                </a:cubicBezTo>
                <a:close/>
                <a:moveTo>
                  <a:pt x="8" y="566"/>
                </a:moveTo>
                <a:cubicBezTo>
                  <a:pt x="8" y="566"/>
                  <a:pt x="8" y="566"/>
                  <a:pt x="8" y="566"/>
                </a:cubicBezTo>
                <a:cubicBezTo>
                  <a:pt x="8" y="566"/>
                  <a:pt x="8" y="566"/>
                  <a:pt x="8" y="566"/>
                </a:cubicBezTo>
                <a:close/>
                <a:moveTo>
                  <a:pt x="5" y="565"/>
                </a:moveTo>
                <a:cubicBezTo>
                  <a:pt x="4" y="565"/>
                  <a:pt x="4" y="565"/>
                  <a:pt x="4" y="565"/>
                </a:cubicBezTo>
                <a:cubicBezTo>
                  <a:pt x="5" y="566"/>
                  <a:pt x="5" y="566"/>
                  <a:pt x="5" y="566"/>
                </a:cubicBezTo>
                <a:lnTo>
                  <a:pt x="5" y="565"/>
                </a:lnTo>
                <a:close/>
                <a:moveTo>
                  <a:pt x="135" y="561"/>
                </a:moveTo>
                <a:cubicBezTo>
                  <a:pt x="135" y="561"/>
                  <a:pt x="135" y="561"/>
                  <a:pt x="135" y="561"/>
                </a:cubicBezTo>
                <a:cubicBezTo>
                  <a:pt x="135" y="560"/>
                  <a:pt x="135" y="560"/>
                  <a:pt x="135" y="560"/>
                </a:cubicBezTo>
                <a:cubicBezTo>
                  <a:pt x="133" y="560"/>
                  <a:pt x="133" y="561"/>
                  <a:pt x="132" y="561"/>
                </a:cubicBezTo>
                <a:cubicBezTo>
                  <a:pt x="132" y="563"/>
                  <a:pt x="132" y="564"/>
                  <a:pt x="132" y="565"/>
                </a:cubicBezTo>
                <a:cubicBezTo>
                  <a:pt x="133" y="565"/>
                  <a:pt x="132" y="565"/>
                  <a:pt x="133" y="565"/>
                </a:cubicBezTo>
                <a:cubicBezTo>
                  <a:pt x="134" y="564"/>
                  <a:pt x="134" y="562"/>
                  <a:pt x="135" y="561"/>
                </a:cubicBezTo>
                <a:close/>
                <a:moveTo>
                  <a:pt x="24" y="564"/>
                </a:moveTo>
                <a:cubicBezTo>
                  <a:pt x="24" y="562"/>
                  <a:pt x="23" y="562"/>
                  <a:pt x="24" y="561"/>
                </a:cubicBezTo>
                <a:cubicBezTo>
                  <a:pt x="23" y="561"/>
                  <a:pt x="24" y="561"/>
                  <a:pt x="23" y="561"/>
                </a:cubicBezTo>
                <a:cubicBezTo>
                  <a:pt x="22" y="561"/>
                  <a:pt x="22" y="563"/>
                  <a:pt x="21" y="564"/>
                </a:cubicBezTo>
                <a:cubicBezTo>
                  <a:pt x="22" y="564"/>
                  <a:pt x="23" y="564"/>
                  <a:pt x="23" y="564"/>
                </a:cubicBezTo>
                <a:lnTo>
                  <a:pt x="24" y="564"/>
                </a:lnTo>
                <a:close/>
                <a:moveTo>
                  <a:pt x="200" y="564"/>
                </a:moveTo>
                <a:cubicBezTo>
                  <a:pt x="201" y="564"/>
                  <a:pt x="201" y="564"/>
                  <a:pt x="201" y="564"/>
                </a:cubicBezTo>
                <a:cubicBezTo>
                  <a:pt x="201" y="563"/>
                  <a:pt x="201" y="563"/>
                  <a:pt x="201" y="563"/>
                </a:cubicBezTo>
                <a:cubicBezTo>
                  <a:pt x="200" y="563"/>
                  <a:pt x="200" y="563"/>
                  <a:pt x="200" y="563"/>
                </a:cubicBezTo>
                <a:lnTo>
                  <a:pt x="200" y="564"/>
                </a:lnTo>
                <a:close/>
                <a:moveTo>
                  <a:pt x="20" y="561"/>
                </a:moveTo>
                <a:cubicBezTo>
                  <a:pt x="21" y="561"/>
                  <a:pt x="21" y="561"/>
                  <a:pt x="21" y="561"/>
                </a:cubicBezTo>
                <a:cubicBezTo>
                  <a:pt x="21" y="561"/>
                  <a:pt x="22" y="559"/>
                  <a:pt x="20" y="559"/>
                </a:cubicBezTo>
                <a:cubicBezTo>
                  <a:pt x="20" y="559"/>
                  <a:pt x="20" y="561"/>
                  <a:pt x="20" y="561"/>
                </a:cubicBezTo>
                <a:close/>
                <a:moveTo>
                  <a:pt x="55" y="560"/>
                </a:moveTo>
                <a:cubicBezTo>
                  <a:pt x="55" y="559"/>
                  <a:pt x="55" y="558"/>
                  <a:pt x="55" y="557"/>
                </a:cubicBezTo>
                <a:cubicBezTo>
                  <a:pt x="54" y="557"/>
                  <a:pt x="53" y="557"/>
                  <a:pt x="52" y="556"/>
                </a:cubicBezTo>
                <a:cubicBezTo>
                  <a:pt x="52" y="556"/>
                  <a:pt x="52" y="557"/>
                  <a:pt x="52" y="557"/>
                </a:cubicBezTo>
                <a:cubicBezTo>
                  <a:pt x="53" y="558"/>
                  <a:pt x="54" y="558"/>
                  <a:pt x="54" y="560"/>
                </a:cubicBezTo>
                <a:lnTo>
                  <a:pt x="55" y="560"/>
                </a:lnTo>
                <a:close/>
                <a:moveTo>
                  <a:pt x="19" y="560"/>
                </a:moveTo>
                <a:cubicBezTo>
                  <a:pt x="19" y="559"/>
                  <a:pt x="19" y="559"/>
                  <a:pt x="19" y="559"/>
                </a:cubicBezTo>
                <a:cubicBezTo>
                  <a:pt x="19" y="558"/>
                  <a:pt x="18" y="558"/>
                  <a:pt x="18" y="557"/>
                </a:cubicBezTo>
                <a:cubicBezTo>
                  <a:pt x="17" y="557"/>
                  <a:pt x="17" y="557"/>
                  <a:pt x="17" y="557"/>
                </a:cubicBezTo>
                <a:cubicBezTo>
                  <a:pt x="17" y="557"/>
                  <a:pt x="17" y="557"/>
                  <a:pt x="17" y="557"/>
                </a:cubicBezTo>
                <a:cubicBezTo>
                  <a:pt x="17" y="558"/>
                  <a:pt x="18" y="559"/>
                  <a:pt x="19" y="560"/>
                </a:cubicBezTo>
                <a:close/>
                <a:moveTo>
                  <a:pt x="137" y="557"/>
                </a:moveTo>
                <a:cubicBezTo>
                  <a:pt x="137" y="558"/>
                  <a:pt x="137" y="558"/>
                  <a:pt x="137" y="558"/>
                </a:cubicBezTo>
                <a:cubicBezTo>
                  <a:pt x="137" y="558"/>
                  <a:pt x="137" y="558"/>
                  <a:pt x="137" y="558"/>
                </a:cubicBezTo>
                <a:cubicBezTo>
                  <a:pt x="137" y="559"/>
                  <a:pt x="137" y="558"/>
                  <a:pt x="137" y="559"/>
                </a:cubicBezTo>
                <a:cubicBezTo>
                  <a:pt x="138" y="558"/>
                  <a:pt x="138" y="558"/>
                  <a:pt x="137" y="558"/>
                </a:cubicBezTo>
                <a:cubicBezTo>
                  <a:pt x="137" y="557"/>
                  <a:pt x="137" y="557"/>
                  <a:pt x="137" y="557"/>
                </a:cubicBezTo>
                <a:close/>
                <a:moveTo>
                  <a:pt x="68" y="554"/>
                </a:moveTo>
                <a:cubicBezTo>
                  <a:pt x="68" y="554"/>
                  <a:pt x="68" y="554"/>
                  <a:pt x="67" y="554"/>
                </a:cubicBezTo>
                <a:cubicBezTo>
                  <a:pt x="67" y="554"/>
                  <a:pt x="67" y="554"/>
                  <a:pt x="67" y="554"/>
                </a:cubicBezTo>
                <a:cubicBezTo>
                  <a:pt x="67" y="555"/>
                  <a:pt x="67" y="554"/>
                  <a:pt x="67" y="555"/>
                </a:cubicBezTo>
                <a:cubicBezTo>
                  <a:pt x="67" y="555"/>
                  <a:pt x="68" y="555"/>
                  <a:pt x="68" y="555"/>
                </a:cubicBezTo>
                <a:cubicBezTo>
                  <a:pt x="68" y="554"/>
                  <a:pt x="68" y="555"/>
                  <a:pt x="68" y="554"/>
                </a:cubicBezTo>
                <a:close/>
                <a:moveTo>
                  <a:pt x="143" y="549"/>
                </a:moveTo>
                <a:cubicBezTo>
                  <a:pt x="142" y="549"/>
                  <a:pt x="143" y="551"/>
                  <a:pt x="141" y="552"/>
                </a:cubicBezTo>
                <a:cubicBezTo>
                  <a:pt x="141" y="552"/>
                  <a:pt x="140" y="552"/>
                  <a:pt x="140" y="552"/>
                </a:cubicBezTo>
                <a:cubicBezTo>
                  <a:pt x="140" y="554"/>
                  <a:pt x="140" y="554"/>
                  <a:pt x="141" y="555"/>
                </a:cubicBezTo>
                <a:cubicBezTo>
                  <a:pt x="141" y="553"/>
                  <a:pt x="142" y="551"/>
                  <a:pt x="144" y="550"/>
                </a:cubicBezTo>
                <a:cubicBezTo>
                  <a:pt x="144" y="549"/>
                  <a:pt x="144" y="549"/>
                  <a:pt x="144" y="549"/>
                </a:cubicBezTo>
                <a:cubicBezTo>
                  <a:pt x="144" y="549"/>
                  <a:pt x="144" y="548"/>
                  <a:pt x="143" y="548"/>
                </a:cubicBezTo>
                <a:lnTo>
                  <a:pt x="143" y="549"/>
                </a:lnTo>
                <a:close/>
                <a:moveTo>
                  <a:pt x="144" y="548"/>
                </a:moveTo>
                <a:cubicBezTo>
                  <a:pt x="144" y="548"/>
                  <a:pt x="144" y="548"/>
                  <a:pt x="144" y="548"/>
                </a:cubicBezTo>
                <a:cubicBezTo>
                  <a:pt x="145" y="548"/>
                  <a:pt x="145" y="548"/>
                  <a:pt x="145" y="548"/>
                </a:cubicBezTo>
                <a:cubicBezTo>
                  <a:pt x="145" y="547"/>
                  <a:pt x="145" y="547"/>
                  <a:pt x="144" y="546"/>
                </a:cubicBezTo>
                <a:cubicBezTo>
                  <a:pt x="144" y="546"/>
                  <a:pt x="144" y="546"/>
                  <a:pt x="143" y="546"/>
                </a:cubicBezTo>
                <a:cubicBezTo>
                  <a:pt x="143" y="547"/>
                  <a:pt x="143" y="547"/>
                  <a:pt x="144" y="548"/>
                </a:cubicBezTo>
                <a:cubicBezTo>
                  <a:pt x="144" y="548"/>
                  <a:pt x="144" y="548"/>
                  <a:pt x="144" y="548"/>
                </a:cubicBezTo>
                <a:close/>
                <a:moveTo>
                  <a:pt x="55" y="543"/>
                </a:moveTo>
                <a:cubicBezTo>
                  <a:pt x="55" y="543"/>
                  <a:pt x="55" y="543"/>
                  <a:pt x="55" y="543"/>
                </a:cubicBezTo>
                <a:cubicBezTo>
                  <a:pt x="54" y="543"/>
                  <a:pt x="54" y="543"/>
                  <a:pt x="54" y="543"/>
                </a:cubicBezTo>
                <a:cubicBezTo>
                  <a:pt x="54" y="544"/>
                  <a:pt x="54" y="544"/>
                  <a:pt x="54" y="545"/>
                </a:cubicBezTo>
                <a:cubicBezTo>
                  <a:pt x="55" y="544"/>
                  <a:pt x="55" y="544"/>
                  <a:pt x="55" y="543"/>
                </a:cubicBezTo>
                <a:close/>
                <a:moveTo>
                  <a:pt x="47" y="543"/>
                </a:moveTo>
                <a:cubicBezTo>
                  <a:pt x="46" y="543"/>
                  <a:pt x="46" y="543"/>
                  <a:pt x="46" y="543"/>
                </a:cubicBezTo>
                <a:cubicBezTo>
                  <a:pt x="46" y="544"/>
                  <a:pt x="46" y="544"/>
                  <a:pt x="46" y="544"/>
                </a:cubicBezTo>
                <a:cubicBezTo>
                  <a:pt x="47" y="544"/>
                  <a:pt x="47" y="544"/>
                  <a:pt x="47" y="544"/>
                </a:cubicBezTo>
                <a:lnTo>
                  <a:pt x="47" y="543"/>
                </a:lnTo>
                <a:close/>
                <a:moveTo>
                  <a:pt x="149" y="541"/>
                </a:moveTo>
                <a:cubicBezTo>
                  <a:pt x="149" y="540"/>
                  <a:pt x="150" y="540"/>
                  <a:pt x="150" y="539"/>
                </a:cubicBezTo>
                <a:cubicBezTo>
                  <a:pt x="149" y="539"/>
                  <a:pt x="149" y="539"/>
                  <a:pt x="149" y="539"/>
                </a:cubicBezTo>
                <a:cubicBezTo>
                  <a:pt x="148" y="540"/>
                  <a:pt x="148" y="540"/>
                  <a:pt x="149" y="541"/>
                </a:cubicBezTo>
                <a:close/>
                <a:moveTo>
                  <a:pt x="760" y="537"/>
                </a:moveTo>
                <a:cubicBezTo>
                  <a:pt x="760" y="538"/>
                  <a:pt x="760" y="538"/>
                  <a:pt x="760" y="538"/>
                </a:cubicBezTo>
                <a:cubicBezTo>
                  <a:pt x="760" y="538"/>
                  <a:pt x="760" y="538"/>
                  <a:pt x="761" y="537"/>
                </a:cubicBezTo>
                <a:cubicBezTo>
                  <a:pt x="761" y="536"/>
                  <a:pt x="761" y="536"/>
                  <a:pt x="761" y="536"/>
                </a:cubicBezTo>
                <a:cubicBezTo>
                  <a:pt x="760" y="536"/>
                  <a:pt x="760" y="536"/>
                  <a:pt x="760" y="536"/>
                </a:cubicBezTo>
                <a:cubicBezTo>
                  <a:pt x="760" y="537"/>
                  <a:pt x="760" y="537"/>
                  <a:pt x="760" y="537"/>
                </a:cubicBezTo>
                <a:close/>
                <a:moveTo>
                  <a:pt x="30" y="537"/>
                </a:moveTo>
                <a:cubicBezTo>
                  <a:pt x="30" y="536"/>
                  <a:pt x="30" y="536"/>
                  <a:pt x="30" y="536"/>
                </a:cubicBezTo>
                <a:cubicBezTo>
                  <a:pt x="30" y="536"/>
                  <a:pt x="30" y="536"/>
                  <a:pt x="30" y="536"/>
                </a:cubicBezTo>
                <a:cubicBezTo>
                  <a:pt x="30" y="537"/>
                  <a:pt x="30" y="537"/>
                  <a:pt x="30" y="537"/>
                </a:cubicBezTo>
                <a:cubicBezTo>
                  <a:pt x="30" y="537"/>
                  <a:pt x="30" y="537"/>
                  <a:pt x="31" y="537"/>
                </a:cubicBezTo>
                <a:cubicBezTo>
                  <a:pt x="31" y="537"/>
                  <a:pt x="31" y="537"/>
                  <a:pt x="30" y="537"/>
                </a:cubicBezTo>
                <a:close/>
                <a:moveTo>
                  <a:pt x="150" y="534"/>
                </a:moveTo>
                <a:cubicBezTo>
                  <a:pt x="149" y="535"/>
                  <a:pt x="149" y="535"/>
                  <a:pt x="150" y="535"/>
                </a:cubicBezTo>
                <a:cubicBezTo>
                  <a:pt x="150" y="535"/>
                  <a:pt x="151" y="535"/>
                  <a:pt x="150" y="534"/>
                </a:cubicBezTo>
                <a:close/>
                <a:moveTo>
                  <a:pt x="719" y="534"/>
                </a:moveTo>
                <a:cubicBezTo>
                  <a:pt x="719" y="534"/>
                  <a:pt x="719" y="534"/>
                  <a:pt x="719" y="534"/>
                </a:cubicBezTo>
                <a:cubicBezTo>
                  <a:pt x="719" y="535"/>
                  <a:pt x="719" y="534"/>
                  <a:pt x="720" y="534"/>
                </a:cubicBezTo>
                <a:cubicBezTo>
                  <a:pt x="720" y="533"/>
                  <a:pt x="720" y="533"/>
                  <a:pt x="720" y="533"/>
                </a:cubicBezTo>
                <a:cubicBezTo>
                  <a:pt x="719" y="533"/>
                  <a:pt x="719" y="533"/>
                  <a:pt x="719" y="533"/>
                </a:cubicBezTo>
                <a:lnTo>
                  <a:pt x="719" y="534"/>
                </a:lnTo>
                <a:close/>
                <a:moveTo>
                  <a:pt x="149" y="530"/>
                </a:moveTo>
                <a:cubicBezTo>
                  <a:pt x="149" y="530"/>
                  <a:pt x="149" y="530"/>
                  <a:pt x="148" y="530"/>
                </a:cubicBezTo>
                <a:cubicBezTo>
                  <a:pt x="148" y="530"/>
                  <a:pt x="148" y="530"/>
                  <a:pt x="148" y="530"/>
                </a:cubicBezTo>
                <a:cubicBezTo>
                  <a:pt x="148" y="530"/>
                  <a:pt x="148" y="530"/>
                  <a:pt x="148" y="530"/>
                </a:cubicBezTo>
                <a:cubicBezTo>
                  <a:pt x="148" y="533"/>
                  <a:pt x="149" y="532"/>
                  <a:pt x="150" y="533"/>
                </a:cubicBezTo>
                <a:cubicBezTo>
                  <a:pt x="150" y="531"/>
                  <a:pt x="150" y="532"/>
                  <a:pt x="149" y="530"/>
                </a:cubicBezTo>
                <a:close/>
                <a:moveTo>
                  <a:pt x="151" y="531"/>
                </a:moveTo>
                <a:cubicBezTo>
                  <a:pt x="151" y="532"/>
                  <a:pt x="151" y="532"/>
                  <a:pt x="152" y="532"/>
                </a:cubicBezTo>
                <a:cubicBezTo>
                  <a:pt x="152" y="531"/>
                  <a:pt x="152" y="531"/>
                  <a:pt x="152" y="531"/>
                </a:cubicBezTo>
                <a:lnTo>
                  <a:pt x="151" y="531"/>
                </a:lnTo>
                <a:close/>
                <a:moveTo>
                  <a:pt x="762" y="531"/>
                </a:moveTo>
                <a:cubicBezTo>
                  <a:pt x="762" y="530"/>
                  <a:pt x="763" y="531"/>
                  <a:pt x="761" y="530"/>
                </a:cubicBezTo>
                <a:cubicBezTo>
                  <a:pt x="762" y="531"/>
                  <a:pt x="761" y="531"/>
                  <a:pt x="762" y="531"/>
                </a:cubicBezTo>
                <a:close/>
                <a:moveTo>
                  <a:pt x="105" y="529"/>
                </a:moveTo>
                <a:cubicBezTo>
                  <a:pt x="105" y="529"/>
                  <a:pt x="105" y="528"/>
                  <a:pt x="106" y="528"/>
                </a:cubicBezTo>
                <a:cubicBezTo>
                  <a:pt x="106" y="527"/>
                  <a:pt x="106" y="526"/>
                  <a:pt x="106" y="525"/>
                </a:cubicBezTo>
                <a:cubicBezTo>
                  <a:pt x="105" y="525"/>
                  <a:pt x="105" y="525"/>
                  <a:pt x="105" y="525"/>
                </a:cubicBezTo>
                <a:cubicBezTo>
                  <a:pt x="105" y="526"/>
                  <a:pt x="105" y="527"/>
                  <a:pt x="104" y="528"/>
                </a:cubicBezTo>
                <a:cubicBezTo>
                  <a:pt x="104" y="529"/>
                  <a:pt x="104" y="529"/>
                  <a:pt x="105" y="529"/>
                </a:cubicBezTo>
                <a:close/>
                <a:moveTo>
                  <a:pt x="764" y="517"/>
                </a:moveTo>
                <a:cubicBezTo>
                  <a:pt x="764" y="518"/>
                  <a:pt x="763" y="519"/>
                  <a:pt x="763" y="519"/>
                </a:cubicBezTo>
                <a:cubicBezTo>
                  <a:pt x="763" y="520"/>
                  <a:pt x="763" y="521"/>
                  <a:pt x="764" y="521"/>
                </a:cubicBezTo>
                <a:cubicBezTo>
                  <a:pt x="764" y="520"/>
                  <a:pt x="765" y="519"/>
                  <a:pt x="765" y="518"/>
                </a:cubicBezTo>
                <a:cubicBezTo>
                  <a:pt x="765" y="517"/>
                  <a:pt x="765" y="517"/>
                  <a:pt x="765" y="517"/>
                </a:cubicBezTo>
                <a:lnTo>
                  <a:pt x="764" y="517"/>
                </a:lnTo>
                <a:close/>
                <a:moveTo>
                  <a:pt x="161" y="520"/>
                </a:moveTo>
                <a:cubicBezTo>
                  <a:pt x="161" y="521"/>
                  <a:pt x="161" y="521"/>
                  <a:pt x="161" y="521"/>
                </a:cubicBezTo>
                <a:cubicBezTo>
                  <a:pt x="162" y="521"/>
                  <a:pt x="162" y="521"/>
                  <a:pt x="162" y="521"/>
                </a:cubicBezTo>
                <a:cubicBezTo>
                  <a:pt x="163" y="517"/>
                  <a:pt x="163" y="515"/>
                  <a:pt x="166" y="513"/>
                </a:cubicBezTo>
                <a:cubicBezTo>
                  <a:pt x="166" y="512"/>
                  <a:pt x="166" y="512"/>
                  <a:pt x="166" y="512"/>
                </a:cubicBezTo>
                <a:cubicBezTo>
                  <a:pt x="163" y="513"/>
                  <a:pt x="163" y="515"/>
                  <a:pt x="160" y="515"/>
                </a:cubicBezTo>
                <a:cubicBezTo>
                  <a:pt x="160" y="517"/>
                  <a:pt x="160" y="519"/>
                  <a:pt x="161" y="520"/>
                </a:cubicBezTo>
                <a:close/>
                <a:moveTo>
                  <a:pt x="113" y="516"/>
                </a:moveTo>
                <a:cubicBezTo>
                  <a:pt x="114" y="515"/>
                  <a:pt x="114" y="515"/>
                  <a:pt x="113" y="515"/>
                </a:cubicBezTo>
                <a:cubicBezTo>
                  <a:pt x="113" y="516"/>
                  <a:pt x="113" y="516"/>
                  <a:pt x="113" y="516"/>
                </a:cubicBezTo>
                <a:close/>
                <a:moveTo>
                  <a:pt x="112" y="515"/>
                </a:moveTo>
                <a:cubicBezTo>
                  <a:pt x="112" y="515"/>
                  <a:pt x="112" y="515"/>
                  <a:pt x="112" y="515"/>
                </a:cubicBezTo>
                <a:cubicBezTo>
                  <a:pt x="112" y="516"/>
                  <a:pt x="112" y="516"/>
                  <a:pt x="112" y="516"/>
                </a:cubicBezTo>
                <a:cubicBezTo>
                  <a:pt x="112" y="516"/>
                  <a:pt x="112" y="516"/>
                  <a:pt x="112" y="516"/>
                </a:cubicBezTo>
                <a:lnTo>
                  <a:pt x="112" y="515"/>
                </a:lnTo>
                <a:close/>
                <a:moveTo>
                  <a:pt x="765" y="513"/>
                </a:moveTo>
                <a:cubicBezTo>
                  <a:pt x="766" y="513"/>
                  <a:pt x="766" y="513"/>
                  <a:pt x="766" y="513"/>
                </a:cubicBezTo>
                <a:cubicBezTo>
                  <a:pt x="766" y="512"/>
                  <a:pt x="766" y="512"/>
                  <a:pt x="766" y="512"/>
                </a:cubicBezTo>
                <a:cubicBezTo>
                  <a:pt x="765" y="512"/>
                  <a:pt x="765" y="512"/>
                  <a:pt x="765" y="512"/>
                </a:cubicBezTo>
                <a:lnTo>
                  <a:pt x="765" y="513"/>
                </a:lnTo>
                <a:close/>
                <a:moveTo>
                  <a:pt x="766" y="510"/>
                </a:moveTo>
                <a:cubicBezTo>
                  <a:pt x="766" y="510"/>
                  <a:pt x="766" y="510"/>
                  <a:pt x="766" y="510"/>
                </a:cubicBezTo>
                <a:cubicBezTo>
                  <a:pt x="765" y="510"/>
                  <a:pt x="765" y="510"/>
                  <a:pt x="765" y="510"/>
                </a:cubicBezTo>
                <a:cubicBezTo>
                  <a:pt x="765" y="511"/>
                  <a:pt x="765" y="511"/>
                  <a:pt x="765" y="511"/>
                </a:cubicBezTo>
                <a:cubicBezTo>
                  <a:pt x="766" y="511"/>
                  <a:pt x="766" y="511"/>
                  <a:pt x="766" y="511"/>
                </a:cubicBezTo>
                <a:lnTo>
                  <a:pt x="766" y="510"/>
                </a:lnTo>
                <a:close/>
                <a:moveTo>
                  <a:pt x="166" y="503"/>
                </a:moveTo>
                <a:cubicBezTo>
                  <a:pt x="166" y="503"/>
                  <a:pt x="166" y="502"/>
                  <a:pt x="166" y="503"/>
                </a:cubicBezTo>
                <a:cubicBezTo>
                  <a:pt x="166" y="503"/>
                  <a:pt x="166" y="503"/>
                  <a:pt x="166" y="503"/>
                </a:cubicBezTo>
                <a:cubicBezTo>
                  <a:pt x="165" y="503"/>
                  <a:pt x="165" y="503"/>
                  <a:pt x="165" y="503"/>
                </a:cubicBezTo>
                <a:cubicBezTo>
                  <a:pt x="165" y="504"/>
                  <a:pt x="165" y="504"/>
                  <a:pt x="165" y="504"/>
                </a:cubicBezTo>
                <a:cubicBezTo>
                  <a:pt x="166" y="504"/>
                  <a:pt x="166" y="504"/>
                  <a:pt x="166" y="504"/>
                </a:cubicBezTo>
                <a:cubicBezTo>
                  <a:pt x="166" y="504"/>
                  <a:pt x="166" y="503"/>
                  <a:pt x="166" y="503"/>
                </a:cubicBezTo>
                <a:close/>
                <a:moveTo>
                  <a:pt x="127" y="498"/>
                </a:moveTo>
                <a:cubicBezTo>
                  <a:pt x="126" y="497"/>
                  <a:pt x="127" y="498"/>
                  <a:pt x="126" y="497"/>
                </a:cubicBezTo>
                <a:cubicBezTo>
                  <a:pt x="126" y="497"/>
                  <a:pt x="126" y="497"/>
                  <a:pt x="126" y="497"/>
                </a:cubicBezTo>
                <a:cubicBezTo>
                  <a:pt x="126" y="498"/>
                  <a:pt x="126" y="498"/>
                  <a:pt x="126" y="498"/>
                </a:cubicBezTo>
                <a:cubicBezTo>
                  <a:pt x="126" y="499"/>
                  <a:pt x="126" y="499"/>
                  <a:pt x="127" y="499"/>
                </a:cubicBezTo>
                <a:cubicBezTo>
                  <a:pt x="127" y="498"/>
                  <a:pt x="127" y="498"/>
                  <a:pt x="127" y="498"/>
                </a:cubicBezTo>
                <a:close/>
                <a:moveTo>
                  <a:pt x="198" y="489"/>
                </a:moveTo>
                <a:cubicBezTo>
                  <a:pt x="198" y="490"/>
                  <a:pt x="198" y="490"/>
                  <a:pt x="198" y="490"/>
                </a:cubicBezTo>
                <a:cubicBezTo>
                  <a:pt x="198" y="490"/>
                  <a:pt x="198" y="490"/>
                  <a:pt x="198" y="490"/>
                </a:cubicBezTo>
                <a:cubicBezTo>
                  <a:pt x="198" y="491"/>
                  <a:pt x="198" y="491"/>
                  <a:pt x="199" y="491"/>
                </a:cubicBezTo>
                <a:cubicBezTo>
                  <a:pt x="199" y="492"/>
                  <a:pt x="199" y="492"/>
                  <a:pt x="200" y="492"/>
                </a:cubicBezTo>
                <a:cubicBezTo>
                  <a:pt x="200" y="490"/>
                  <a:pt x="200" y="490"/>
                  <a:pt x="199" y="490"/>
                </a:cubicBezTo>
                <a:cubicBezTo>
                  <a:pt x="199" y="489"/>
                  <a:pt x="199" y="489"/>
                  <a:pt x="199" y="489"/>
                </a:cubicBezTo>
                <a:lnTo>
                  <a:pt x="198" y="489"/>
                </a:lnTo>
                <a:close/>
                <a:moveTo>
                  <a:pt x="176" y="487"/>
                </a:moveTo>
                <a:cubicBezTo>
                  <a:pt x="176" y="488"/>
                  <a:pt x="176" y="488"/>
                  <a:pt x="177" y="489"/>
                </a:cubicBezTo>
                <a:cubicBezTo>
                  <a:pt x="177" y="489"/>
                  <a:pt x="177" y="489"/>
                  <a:pt x="177" y="489"/>
                </a:cubicBezTo>
                <a:cubicBezTo>
                  <a:pt x="180" y="486"/>
                  <a:pt x="182" y="481"/>
                  <a:pt x="183" y="476"/>
                </a:cubicBezTo>
                <a:cubicBezTo>
                  <a:pt x="183" y="476"/>
                  <a:pt x="184" y="476"/>
                  <a:pt x="184" y="476"/>
                </a:cubicBezTo>
                <a:cubicBezTo>
                  <a:pt x="184" y="474"/>
                  <a:pt x="184" y="470"/>
                  <a:pt x="183" y="469"/>
                </a:cubicBezTo>
                <a:cubicBezTo>
                  <a:pt x="183" y="469"/>
                  <a:pt x="183" y="469"/>
                  <a:pt x="182" y="469"/>
                </a:cubicBezTo>
                <a:cubicBezTo>
                  <a:pt x="182" y="471"/>
                  <a:pt x="182" y="472"/>
                  <a:pt x="183" y="473"/>
                </a:cubicBezTo>
                <a:cubicBezTo>
                  <a:pt x="183" y="474"/>
                  <a:pt x="183" y="474"/>
                  <a:pt x="183" y="474"/>
                </a:cubicBezTo>
                <a:cubicBezTo>
                  <a:pt x="182" y="473"/>
                  <a:pt x="183" y="474"/>
                  <a:pt x="182" y="473"/>
                </a:cubicBezTo>
                <a:cubicBezTo>
                  <a:pt x="181" y="475"/>
                  <a:pt x="180" y="478"/>
                  <a:pt x="180" y="481"/>
                </a:cubicBezTo>
                <a:cubicBezTo>
                  <a:pt x="179" y="481"/>
                  <a:pt x="179" y="481"/>
                  <a:pt x="179" y="480"/>
                </a:cubicBezTo>
                <a:cubicBezTo>
                  <a:pt x="179" y="481"/>
                  <a:pt x="179" y="481"/>
                  <a:pt x="179" y="481"/>
                </a:cubicBezTo>
                <a:cubicBezTo>
                  <a:pt x="178" y="481"/>
                  <a:pt x="179" y="482"/>
                  <a:pt x="179" y="482"/>
                </a:cubicBezTo>
                <a:cubicBezTo>
                  <a:pt x="179" y="485"/>
                  <a:pt x="178" y="486"/>
                  <a:pt x="176" y="487"/>
                </a:cubicBezTo>
                <a:close/>
                <a:moveTo>
                  <a:pt x="139" y="486"/>
                </a:moveTo>
                <a:cubicBezTo>
                  <a:pt x="140" y="487"/>
                  <a:pt x="139" y="487"/>
                  <a:pt x="140" y="487"/>
                </a:cubicBezTo>
                <a:cubicBezTo>
                  <a:pt x="140" y="486"/>
                  <a:pt x="140" y="486"/>
                  <a:pt x="140" y="486"/>
                </a:cubicBezTo>
                <a:lnTo>
                  <a:pt x="139" y="486"/>
                </a:lnTo>
                <a:close/>
                <a:moveTo>
                  <a:pt x="771" y="486"/>
                </a:moveTo>
                <a:cubicBezTo>
                  <a:pt x="771" y="486"/>
                  <a:pt x="771" y="486"/>
                  <a:pt x="771" y="486"/>
                </a:cubicBezTo>
                <a:cubicBezTo>
                  <a:pt x="771" y="486"/>
                  <a:pt x="771" y="486"/>
                  <a:pt x="771" y="486"/>
                </a:cubicBezTo>
                <a:cubicBezTo>
                  <a:pt x="771" y="486"/>
                  <a:pt x="771" y="486"/>
                  <a:pt x="771" y="486"/>
                </a:cubicBezTo>
                <a:close/>
                <a:moveTo>
                  <a:pt x="773" y="484"/>
                </a:moveTo>
                <a:cubicBezTo>
                  <a:pt x="772" y="483"/>
                  <a:pt x="772" y="483"/>
                  <a:pt x="772" y="482"/>
                </a:cubicBezTo>
                <a:cubicBezTo>
                  <a:pt x="772" y="482"/>
                  <a:pt x="772" y="482"/>
                  <a:pt x="771" y="482"/>
                </a:cubicBezTo>
                <a:cubicBezTo>
                  <a:pt x="771" y="483"/>
                  <a:pt x="771" y="484"/>
                  <a:pt x="771" y="485"/>
                </a:cubicBezTo>
                <a:cubicBezTo>
                  <a:pt x="772" y="485"/>
                  <a:pt x="772" y="485"/>
                  <a:pt x="772" y="485"/>
                </a:cubicBezTo>
                <a:cubicBezTo>
                  <a:pt x="772" y="485"/>
                  <a:pt x="772" y="484"/>
                  <a:pt x="773" y="484"/>
                </a:cubicBezTo>
                <a:close/>
                <a:moveTo>
                  <a:pt x="192" y="481"/>
                </a:moveTo>
                <a:cubicBezTo>
                  <a:pt x="192" y="484"/>
                  <a:pt x="193" y="484"/>
                  <a:pt x="194" y="485"/>
                </a:cubicBezTo>
                <a:cubicBezTo>
                  <a:pt x="194" y="483"/>
                  <a:pt x="194" y="483"/>
                  <a:pt x="193" y="482"/>
                </a:cubicBezTo>
                <a:cubicBezTo>
                  <a:pt x="193" y="481"/>
                  <a:pt x="193" y="481"/>
                  <a:pt x="193" y="481"/>
                </a:cubicBezTo>
                <a:lnTo>
                  <a:pt x="192" y="481"/>
                </a:lnTo>
                <a:close/>
                <a:moveTo>
                  <a:pt x="206" y="480"/>
                </a:moveTo>
                <a:cubicBezTo>
                  <a:pt x="206" y="480"/>
                  <a:pt x="206" y="480"/>
                  <a:pt x="206" y="480"/>
                </a:cubicBezTo>
                <a:cubicBezTo>
                  <a:pt x="206" y="481"/>
                  <a:pt x="206" y="481"/>
                  <a:pt x="206" y="481"/>
                </a:cubicBezTo>
                <a:cubicBezTo>
                  <a:pt x="207" y="481"/>
                  <a:pt x="207" y="481"/>
                  <a:pt x="207" y="481"/>
                </a:cubicBezTo>
                <a:cubicBezTo>
                  <a:pt x="206" y="480"/>
                  <a:pt x="207" y="480"/>
                  <a:pt x="206" y="480"/>
                </a:cubicBezTo>
                <a:close/>
                <a:moveTo>
                  <a:pt x="145" y="480"/>
                </a:moveTo>
                <a:cubicBezTo>
                  <a:pt x="145" y="480"/>
                  <a:pt x="145" y="480"/>
                  <a:pt x="145" y="480"/>
                </a:cubicBezTo>
                <a:cubicBezTo>
                  <a:pt x="145" y="480"/>
                  <a:pt x="145" y="481"/>
                  <a:pt x="146" y="481"/>
                </a:cubicBezTo>
                <a:cubicBezTo>
                  <a:pt x="146" y="480"/>
                  <a:pt x="146" y="481"/>
                  <a:pt x="146" y="480"/>
                </a:cubicBezTo>
                <a:cubicBezTo>
                  <a:pt x="146" y="480"/>
                  <a:pt x="146" y="480"/>
                  <a:pt x="146" y="480"/>
                </a:cubicBezTo>
                <a:cubicBezTo>
                  <a:pt x="146" y="479"/>
                  <a:pt x="146" y="479"/>
                  <a:pt x="146" y="479"/>
                </a:cubicBezTo>
                <a:cubicBezTo>
                  <a:pt x="146" y="479"/>
                  <a:pt x="145" y="479"/>
                  <a:pt x="145" y="480"/>
                </a:cubicBezTo>
                <a:close/>
                <a:moveTo>
                  <a:pt x="773" y="478"/>
                </a:moveTo>
                <a:cubicBezTo>
                  <a:pt x="772" y="478"/>
                  <a:pt x="773" y="478"/>
                  <a:pt x="773" y="479"/>
                </a:cubicBezTo>
                <a:cubicBezTo>
                  <a:pt x="774" y="478"/>
                  <a:pt x="773" y="478"/>
                  <a:pt x="773" y="478"/>
                </a:cubicBezTo>
                <a:close/>
                <a:moveTo>
                  <a:pt x="775" y="475"/>
                </a:moveTo>
                <a:cubicBezTo>
                  <a:pt x="775" y="473"/>
                  <a:pt x="775" y="473"/>
                  <a:pt x="775" y="473"/>
                </a:cubicBezTo>
                <a:cubicBezTo>
                  <a:pt x="774" y="473"/>
                  <a:pt x="774" y="473"/>
                  <a:pt x="774" y="473"/>
                </a:cubicBezTo>
                <a:cubicBezTo>
                  <a:pt x="774" y="474"/>
                  <a:pt x="773" y="475"/>
                  <a:pt x="773" y="475"/>
                </a:cubicBezTo>
                <a:cubicBezTo>
                  <a:pt x="773" y="476"/>
                  <a:pt x="773" y="476"/>
                  <a:pt x="774" y="476"/>
                </a:cubicBezTo>
                <a:cubicBezTo>
                  <a:pt x="774" y="476"/>
                  <a:pt x="774" y="475"/>
                  <a:pt x="775" y="475"/>
                </a:cubicBezTo>
                <a:close/>
                <a:moveTo>
                  <a:pt x="230" y="472"/>
                </a:moveTo>
                <a:cubicBezTo>
                  <a:pt x="230" y="472"/>
                  <a:pt x="230" y="472"/>
                  <a:pt x="230" y="472"/>
                </a:cubicBezTo>
                <a:cubicBezTo>
                  <a:pt x="229" y="473"/>
                  <a:pt x="229" y="472"/>
                  <a:pt x="229" y="473"/>
                </a:cubicBezTo>
                <a:cubicBezTo>
                  <a:pt x="230" y="473"/>
                  <a:pt x="230" y="473"/>
                  <a:pt x="230" y="473"/>
                </a:cubicBezTo>
                <a:cubicBezTo>
                  <a:pt x="230" y="472"/>
                  <a:pt x="230" y="473"/>
                  <a:pt x="230" y="472"/>
                </a:cubicBezTo>
                <a:close/>
                <a:moveTo>
                  <a:pt x="188" y="471"/>
                </a:moveTo>
                <a:cubicBezTo>
                  <a:pt x="188" y="471"/>
                  <a:pt x="188" y="470"/>
                  <a:pt x="188" y="470"/>
                </a:cubicBezTo>
                <a:cubicBezTo>
                  <a:pt x="187" y="471"/>
                  <a:pt x="188" y="471"/>
                  <a:pt x="188" y="471"/>
                </a:cubicBezTo>
                <a:close/>
                <a:moveTo>
                  <a:pt x="191" y="471"/>
                </a:moveTo>
                <a:cubicBezTo>
                  <a:pt x="191" y="470"/>
                  <a:pt x="191" y="470"/>
                  <a:pt x="191" y="469"/>
                </a:cubicBezTo>
                <a:cubicBezTo>
                  <a:pt x="190" y="470"/>
                  <a:pt x="190" y="470"/>
                  <a:pt x="190" y="470"/>
                </a:cubicBezTo>
                <a:cubicBezTo>
                  <a:pt x="190" y="470"/>
                  <a:pt x="190" y="470"/>
                  <a:pt x="190" y="470"/>
                </a:cubicBezTo>
                <a:cubicBezTo>
                  <a:pt x="190" y="470"/>
                  <a:pt x="190" y="470"/>
                  <a:pt x="191" y="471"/>
                </a:cubicBezTo>
                <a:close/>
                <a:moveTo>
                  <a:pt x="183" y="467"/>
                </a:moveTo>
                <a:cubicBezTo>
                  <a:pt x="183" y="469"/>
                  <a:pt x="183" y="469"/>
                  <a:pt x="183" y="469"/>
                </a:cubicBezTo>
                <a:cubicBezTo>
                  <a:pt x="184" y="469"/>
                  <a:pt x="184" y="469"/>
                  <a:pt x="185" y="468"/>
                </a:cubicBezTo>
                <a:cubicBezTo>
                  <a:pt x="185" y="468"/>
                  <a:pt x="185" y="468"/>
                  <a:pt x="185" y="468"/>
                </a:cubicBezTo>
                <a:cubicBezTo>
                  <a:pt x="185" y="467"/>
                  <a:pt x="185" y="467"/>
                  <a:pt x="185" y="466"/>
                </a:cubicBezTo>
                <a:cubicBezTo>
                  <a:pt x="185" y="466"/>
                  <a:pt x="185" y="466"/>
                  <a:pt x="185" y="466"/>
                </a:cubicBezTo>
                <a:cubicBezTo>
                  <a:pt x="184" y="466"/>
                  <a:pt x="184" y="467"/>
                  <a:pt x="183" y="467"/>
                </a:cubicBezTo>
                <a:close/>
                <a:moveTo>
                  <a:pt x="229" y="466"/>
                </a:moveTo>
                <a:cubicBezTo>
                  <a:pt x="229" y="466"/>
                  <a:pt x="228" y="466"/>
                  <a:pt x="228" y="466"/>
                </a:cubicBezTo>
                <a:cubicBezTo>
                  <a:pt x="228" y="466"/>
                  <a:pt x="227" y="467"/>
                  <a:pt x="227" y="468"/>
                </a:cubicBezTo>
                <a:cubicBezTo>
                  <a:pt x="228" y="468"/>
                  <a:pt x="229" y="468"/>
                  <a:pt x="230" y="468"/>
                </a:cubicBezTo>
                <a:cubicBezTo>
                  <a:pt x="230" y="467"/>
                  <a:pt x="229" y="467"/>
                  <a:pt x="229" y="466"/>
                </a:cubicBezTo>
                <a:close/>
                <a:moveTo>
                  <a:pt x="190" y="468"/>
                </a:moveTo>
                <a:cubicBezTo>
                  <a:pt x="190" y="467"/>
                  <a:pt x="190" y="467"/>
                  <a:pt x="190" y="467"/>
                </a:cubicBezTo>
                <a:cubicBezTo>
                  <a:pt x="189" y="467"/>
                  <a:pt x="189" y="467"/>
                  <a:pt x="189" y="467"/>
                </a:cubicBezTo>
                <a:cubicBezTo>
                  <a:pt x="190" y="468"/>
                  <a:pt x="189" y="468"/>
                  <a:pt x="190" y="468"/>
                </a:cubicBezTo>
                <a:close/>
                <a:moveTo>
                  <a:pt x="149" y="468"/>
                </a:moveTo>
                <a:cubicBezTo>
                  <a:pt x="149" y="468"/>
                  <a:pt x="149" y="468"/>
                  <a:pt x="150" y="468"/>
                </a:cubicBezTo>
                <a:cubicBezTo>
                  <a:pt x="149" y="468"/>
                  <a:pt x="150" y="467"/>
                  <a:pt x="149" y="468"/>
                </a:cubicBezTo>
                <a:close/>
                <a:moveTo>
                  <a:pt x="188" y="466"/>
                </a:moveTo>
                <a:cubicBezTo>
                  <a:pt x="188" y="466"/>
                  <a:pt x="188" y="466"/>
                  <a:pt x="188" y="467"/>
                </a:cubicBezTo>
                <a:cubicBezTo>
                  <a:pt x="188" y="466"/>
                  <a:pt x="188" y="466"/>
                  <a:pt x="188" y="466"/>
                </a:cubicBezTo>
                <a:close/>
                <a:moveTo>
                  <a:pt x="226" y="463"/>
                </a:moveTo>
                <a:cubicBezTo>
                  <a:pt x="226" y="462"/>
                  <a:pt x="227" y="462"/>
                  <a:pt x="226" y="461"/>
                </a:cubicBezTo>
                <a:cubicBezTo>
                  <a:pt x="226" y="461"/>
                  <a:pt x="226" y="461"/>
                  <a:pt x="225" y="461"/>
                </a:cubicBezTo>
                <a:cubicBezTo>
                  <a:pt x="225" y="461"/>
                  <a:pt x="225" y="461"/>
                  <a:pt x="225" y="461"/>
                </a:cubicBezTo>
                <a:cubicBezTo>
                  <a:pt x="225" y="461"/>
                  <a:pt x="225" y="461"/>
                  <a:pt x="225" y="461"/>
                </a:cubicBezTo>
                <a:cubicBezTo>
                  <a:pt x="225" y="462"/>
                  <a:pt x="225" y="462"/>
                  <a:pt x="226" y="463"/>
                </a:cubicBezTo>
                <a:close/>
                <a:moveTo>
                  <a:pt x="780" y="454"/>
                </a:moveTo>
                <a:cubicBezTo>
                  <a:pt x="780" y="453"/>
                  <a:pt x="780" y="453"/>
                  <a:pt x="780" y="453"/>
                </a:cubicBezTo>
                <a:cubicBezTo>
                  <a:pt x="779" y="453"/>
                  <a:pt x="779" y="453"/>
                  <a:pt x="779" y="453"/>
                </a:cubicBezTo>
                <a:cubicBezTo>
                  <a:pt x="779" y="453"/>
                  <a:pt x="779" y="453"/>
                  <a:pt x="779" y="453"/>
                </a:cubicBezTo>
                <a:cubicBezTo>
                  <a:pt x="778" y="454"/>
                  <a:pt x="777" y="459"/>
                  <a:pt x="778" y="460"/>
                </a:cubicBezTo>
                <a:cubicBezTo>
                  <a:pt x="778" y="460"/>
                  <a:pt x="780" y="454"/>
                  <a:pt x="780" y="454"/>
                </a:cubicBezTo>
                <a:close/>
                <a:moveTo>
                  <a:pt x="152" y="458"/>
                </a:moveTo>
                <a:cubicBezTo>
                  <a:pt x="152" y="459"/>
                  <a:pt x="152" y="459"/>
                  <a:pt x="151" y="459"/>
                </a:cubicBezTo>
                <a:cubicBezTo>
                  <a:pt x="152" y="460"/>
                  <a:pt x="151" y="460"/>
                  <a:pt x="152" y="460"/>
                </a:cubicBezTo>
                <a:cubicBezTo>
                  <a:pt x="152" y="459"/>
                  <a:pt x="153" y="459"/>
                  <a:pt x="152" y="459"/>
                </a:cubicBezTo>
                <a:cubicBezTo>
                  <a:pt x="152" y="458"/>
                  <a:pt x="152" y="458"/>
                  <a:pt x="152" y="458"/>
                </a:cubicBezTo>
                <a:close/>
                <a:moveTo>
                  <a:pt x="204" y="457"/>
                </a:moveTo>
                <a:cubicBezTo>
                  <a:pt x="204" y="458"/>
                  <a:pt x="204" y="458"/>
                  <a:pt x="204" y="458"/>
                </a:cubicBezTo>
                <a:cubicBezTo>
                  <a:pt x="204" y="457"/>
                  <a:pt x="204" y="457"/>
                  <a:pt x="204" y="457"/>
                </a:cubicBezTo>
                <a:close/>
                <a:moveTo>
                  <a:pt x="153" y="456"/>
                </a:moveTo>
                <a:cubicBezTo>
                  <a:pt x="153" y="457"/>
                  <a:pt x="153" y="457"/>
                  <a:pt x="152" y="457"/>
                </a:cubicBezTo>
                <a:cubicBezTo>
                  <a:pt x="153" y="458"/>
                  <a:pt x="152" y="458"/>
                  <a:pt x="153" y="458"/>
                </a:cubicBezTo>
                <a:cubicBezTo>
                  <a:pt x="154" y="457"/>
                  <a:pt x="153" y="458"/>
                  <a:pt x="154" y="457"/>
                </a:cubicBezTo>
                <a:cubicBezTo>
                  <a:pt x="153" y="457"/>
                  <a:pt x="154" y="457"/>
                  <a:pt x="153" y="457"/>
                </a:cubicBezTo>
                <a:cubicBezTo>
                  <a:pt x="153" y="456"/>
                  <a:pt x="153" y="456"/>
                  <a:pt x="153" y="456"/>
                </a:cubicBezTo>
                <a:close/>
                <a:moveTo>
                  <a:pt x="156" y="457"/>
                </a:moveTo>
                <a:cubicBezTo>
                  <a:pt x="156" y="457"/>
                  <a:pt x="156" y="457"/>
                  <a:pt x="156" y="457"/>
                </a:cubicBezTo>
                <a:cubicBezTo>
                  <a:pt x="154" y="457"/>
                  <a:pt x="154" y="457"/>
                  <a:pt x="154" y="457"/>
                </a:cubicBezTo>
                <a:cubicBezTo>
                  <a:pt x="155" y="457"/>
                  <a:pt x="154" y="457"/>
                  <a:pt x="156" y="457"/>
                </a:cubicBezTo>
                <a:close/>
                <a:moveTo>
                  <a:pt x="198" y="454"/>
                </a:moveTo>
                <a:cubicBezTo>
                  <a:pt x="198" y="454"/>
                  <a:pt x="199" y="453"/>
                  <a:pt x="198" y="453"/>
                </a:cubicBezTo>
                <a:cubicBezTo>
                  <a:pt x="198" y="454"/>
                  <a:pt x="198" y="454"/>
                  <a:pt x="198" y="454"/>
                </a:cubicBezTo>
                <a:close/>
                <a:moveTo>
                  <a:pt x="781" y="448"/>
                </a:moveTo>
                <a:cubicBezTo>
                  <a:pt x="780" y="448"/>
                  <a:pt x="780" y="448"/>
                  <a:pt x="780" y="448"/>
                </a:cubicBezTo>
                <a:cubicBezTo>
                  <a:pt x="780" y="449"/>
                  <a:pt x="779" y="451"/>
                  <a:pt x="780" y="452"/>
                </a:cubicBezTo>
                <a:cubicBezTo>
                  <a:pt x="780" y="453"/>
                  <a:pt x="780" y="453"/>
                  <a:pt x="780" y="453"/>
                </a:cubicBezTo>
                <a:cubicBezTo>
                  <a:pt x="781" y="452"/>
                  <a:pt x="781" y="449"/>
                  <a:pt x="781" y="448"/>
                </a:cubicBezTo>
                <a:close/>
                <a:moveTo>
                  <a:pt x="201" y="452"/>
                </a:moveTo>
                <a:cubicBezTo>
                  <a:pt x="201" y="451"/>
                  <a:pt x="202" y="451"/>
                  <a:pt x="201" y="451"/>
                </a:cubicBezTo>
                <a:cubicBezTo>
                  <a:pt x="201" y="451"/>
                  <a:pt x="200" y="451"/>
                  <a:pt x="201" y="452"/>
                </a:cubicBezTo>
                <a:close/>
                <a:moveTo>
                  <a:pt x="233" y="451"/>
                </a:moveTo>
                <a:cubicBezTo>
                  <a:pt x="233" y="450"/>
                  <a:pt x="233" y="450"/>
                  <a:pt x="233" y="449"/>
                </a:cubicBezTo>
                <a:cubicBezTo>
                  <a:pt x="232" y="449"/>
                  <a:pt x="232" y="449"/>
                  <a:pt x="232" y="449"/>
                </a:cubicBezTo>
                <a:cubicBezTo>
                  <a:pt x="232" y="450"/>
                  <a:pt x="232" y="451"/>
                  <a:pt x="233" y="451"/>
                </a:cubicBezTo>
                <a:close/>
                <a:moveTo>
                  <a:pt x="200" y="445"/>
                </a:moveTo>
                <a:cubicBezTo>
                  <a:pt x="200" y="448"/>
                  <a:pt x="200" y="448"/>
                  <a:pt x="200" y="448"/>
                </a:cubicBezTo>
                <a:cubicBezTo>
                  <a:pt x="200" y="448"/>
                  <a:pt x="200" y="448"/>
                  <a:pt x="200" y="448"/>
                </a:cubicBezTo>
                <a:cubicBezTo>
                  <a:pt x="200" y="447"/>
                  <a:pt x="201" y="446"/>
                  <a:pt x="201" y="446"/>
                </a:cubicBezTo>
                <a:cubicBezTo>
                  <a:pt x="200" y="445"/>
                  <a:pt x="201" y="446"/>
                  <a:pt x="200" y="445"/>
                </a:cubicBezTo>
                <a:close/>
                <a:moveTo>
                  <a:pt x="230" y="446"/>
                </a:moveTo>
                <a:cubicBezTo>
                  <a:pt x="230" y="446"/>
                  <a:pt x="230" y="446"/>
                  <a:pt x="230" y="446"/>
                </a:cubicBezTo>
                <a:cubicBezTo>
                  <a:pt x="230" y="447"/>
                  <a:pt x="230" y="447"/>
                  <a:pt x="230" y="447"/>
                </a:cubicBezTo>
                <a:lnTo>
                  <a:pt x="230" y="446"/>
                </a:lnTo>
                <a:close/>
                <a:moveTo>
                  <a:pt x="763" y="437"/>
                </a:moveTo>
                <a:cubicBezTo>
                  <a:pt x="763" y="437"/>
                  <a:pt x="763" y="437"/>
                  <a:pt x="763" y="437"/>
                </a:cubicBezTo>
                <a:cubicBezTo>
                  <a:pt x="763" y="437"/>
                  <a:pt x="763" y="437"/>
                  <a:pt x="763" y="437"/>
                </a:cubicBezTo>
                <a:cubicBezTo>
                  <a:pt x="762" y="436"/>
                  <a:pt x="762" y="436"/>
                  <a:pt x="762" y="436"/>
                </a:cubicBezTo>
                <a:cubicBezTo>
                  <a:pt x="762" y="438"/>
                  <a:pt x="762" y="438"/>
                  <a:pt x="762" y="438"/>
                </a:cubicBezTo>
                <a:cubicBezTo>
                  <a:pt x="763" y="438"/>
                  <a:pt x="763" y="438"/>
                  <a:pt x="763" y="438"/>
                </a:cubicBezTo>
                <a:lnTo>
                  <a:pt x="763" y="437"/>
                </a:lnTo>
                <a:close/>
                <a:moveTo>
                  <a:pt x="225" y="434"/>
                </a:moveTo>
                <a:cubicBezTo>
                  <a:pt x="224" y="434"/>
                  <a:pt x="224" y="434"/>
                  <a:pt x="224" y="434"/>
                </a:cubicBezTo>
                <a:cubicBezTo>
                  <a:pt x="224" y="434"/>
                  <a:pt x="224" y="435"/>
                  <a:pt x="224" y="435"/>
                </a:cubicBezTo>
                <a:cubicBezTo>
                  <a:pt x="224" y="435"/>
                  <a:pt x="224" y="435"/>
                  <a:pt x="224" y="436"/>
                </a:cubicBezTo>
                <a:cubicBezTo>
                  <a:pt x="225" y="436"/>
                  <a:pt x="225" y="436"/>
                  <a:pt x="225" y="436"/>
                </a:cubicBezTo>
                <a:cubicBezTo>
                  <a:pt x="225" y="435"/>
                  <a:pt x="225" y="434"/>
                  <a:pt x="225" y="434"/>
                </a:cubicBezTo>
                <a:close/>
                <a:moveTo>
                  <a:pt x="222" y="434"/>
                </a:moveTo>
                <a:cubicBezTo>
                  <a:pt x="222" y="434"/>
                  <a:pt x="222" y="434"/>
                  <a:pt x="222" y="434"/>
                </a:cubicBezTo>
                <a:cubicBezTo>
                  <a:pt x="223" y="434"/>
                  <a:pt x="223" y="434"/>
                  <a:pt x="223" y="435"/>
                </a:cubicBezTo>
                <a:cubicBezTo>
                  <a:pt x="223" y="433"/>
                  <a:pt x="223" y="433"/>
                  <a:pt x="223" y="433"/>
                </a:cubicBezTo>
                <a:cubicBezTo>
                  <a:pt x="223" y="434"/>
                  <a:pt x="223" y="434"/>
                  <a:pt x="223" y="434"/>
                </a:cubicBezTo>
                <a:lnTo>
                  <a:pt x="222" y="434"/>
                </a:lnTo>
                <a:close/>
                <a:moveTo>
                  <a:pt x="775" y="432"/>
                </a:moveTo>
                <a:cubicBezTo>
                  <a:pt x="774" y="432"/>
                  <a:pt x="774" y="432"/>
                  <a:pt x="774" y="432"/>
                </a:cubicBezTo>
                <a:cubicBezTo>
                  <a:pt x="774" y="433"/>
                  <a:pt x="774" y="433"/>
                  <a:pt x="774" y="433"/>
                </a:cubicBezTo>
                <a:cubicBezTo>
                  <a:pt x="775" y="433"/>
                  <a:pt x="775" y="433"/>
                  <a:pt x="775" y="433"/>
                </a:cubicBezTo>
                <a:lnTo>
                  <a:pt x="775" y="432"/>
                </a:lnTo>
                <a:close/>
                <a:moveTo>
                  <a:pt x="220" y="428"/>
                </a:moveTo>
                <a:cubicBezTo>
                  <a:pt x="219" y="428"/>
                  <a:pt x="218" y="428"/>
                  <a:pt x="218" y="429"/>
                </a:cubicBezTo>
                <a:cubicBezTo>
                  <a:pt x="217" y="429"/>
                  <a:pt x="217" y="429"/>
                  <a:pt x="217" y="429"/>
                </a:cubicBezTo>
                <a:cubicBezTo>
                  <a:pt x="218" y="430"/>
                  <a:pt x="218" y="432"/>
                  <a:pt x="220" y="432"/>
                </a:cubicBezTo>
                <a:cubicBezTo>
                  <a:pt x="220" y="431"/>
                  <a:pt x="220" y="431"/>
                  <a:pt x="220" y="430"/>
                </a:cubicBezTo>
                <a:cubicBezTo>
                  <a:pt x="220" y="429"/>
                  <a:pt x="220" y="429"/>
                  <a:pt x="220" y="428"/>
                </a:cubicBezTo>
                <a:close/>
                <a:moveTo>
                  <a:pt x="222" y="429"/>
                </a:moveTo>
                <a:cubicBezTo>
                  <a:pt x="222" y="429"/>
                  <a:pt x="222" y="429"/>
                  <a:pt x="222" y="429"/>
                </a:cubicBezTo>
                <a:cubicBezTo>
                  <a:pt x="221" y="429"/>
                  <a:pt x="221" y="429"/>
                  <a:pt x="221" y="429"/>
                </a:cubicBezTo>
                <a:cubicBezTo>
                  <a:pt x="222" y="429"/>
                  <a:pt x="222" y="429"/>
                  <a:pt x="222" y="429"/>
                </a:cubicBezTo>
                <a:close/>
                <a:moveTo>
                  <a:pt x="695" y="427"/>
                </a:moveTo>
                <a:cubicBezTo>
                  <a:pt x="695" y="427"/>
                  <a:pt x="695" y="427"/>
                  <a:pt x="695" y="427"/>
                </a:cubicBezTo>
                <a:cubicBezTo>
                  <a:pt x="695" y="427"/>
                  <a:pt x="695" y="427"/>
                  <a:pt x="695" y="427"/>
                </a:cubicBezTo>
                <a:cubicBezTo>
                  <a:pt x="695" y="427"/>
                  <a:pt x="695" y="427"/>
                  <a:pt x="695" y="427"/>
                </a:cubicBezTo>
                <a:cubicBezTo>
                  <a:pt x="695" y="427"/>
                  <a:pt x="695" y="428"/>
                  <a:pt x="696" y="428"/>
                </a:cubicBezTo>
                <a:cubicBezTo>
                  <a:pt x="696" y="427"/>
                  <a:pt x="696" y="427"/>
                  <a:pt x="695" y="427"/>
                </a:cubicBezTo>
                <a:cubicBezTo>
                  <a:pt x="695" y="427"/>
                  <a:pt x="695" y="427"/>
                  <a:pt x="695" y="427"/>
                </a:cubicBezTo>
                <a:close/>
                <a:moveTo>
                  <a:pt x="772" y="422"/>
                </a:moveTo>
                <a:cubicBezTo>
                  <a:pt x="773" y="422"/>
                  <a:pt x="773" y="422"/>
                  <a:pt x="773" y="422"/>
                </a:cubicBezTo>
                <a:cubicBezTo>
                  <a:pt x="772" y="422"/>
                  <a:pt x="772" y="422"/>
                  <a:pt x="772" y="422"/>
                </a:cubicBezTo>
                <a:close/>
                <a:moveTo>
                  <a:pt x="762" y="403"/>
                </a:moveTo>
                <a:cubicBezTo>
                  <a:pt x="762" y="403"/>
                  <a:pt x="763" y="402"/>
                  <a:pt x="763" y="401"/>
                </a:cubicBezTo>
                <a:cubicBezTo>
                  <a:pt x="762" y="401"/>
                  <a:pt x="762" y="401"/>
                  <a:pt x="761" y="401"/>
                </a:cubicBezTo>
                <a:cubicBezTo>
                  <a:pt x="761" y="403"/>
                  <a:pt x="761" y="402"/>
                  <a:pt x="762" y="403"/>
                </a:cubicBezTo>
                <a:close/>
                <a:moveTo>
                  <a:pt x="779" y="400"/>
                </a:moveTo>
                <a:cubicBezTo>
                  <a:pt x="779" y="400"/>
                  <a:pt x="779" y="400"/>
                  <a:pt x="779" y="400"/>
                </a:cubicBezTo>
                <a:cubicBezTo>
                  <a:pt x="779" y="401"/>
                  <a:pt x="779" y="401"/>
                  <a:pt x="779" y="401"/>
                </a:cubicBezTo>
                <a:lnTo>
                  <a:pt x="779" y="400"/>
                </a:lnTo>
                <a:close/>
                <a:moveTo>
                  <a:pt x="695" y="386"/>
                </a:moveTo>
                <a:cubicBezTo>
                  <a:pt x="695" y="387"/>
                  <a:pt x="695" y="387"/>
                  <a:pt x="695" y="387"/>
                </a:cubicBezTo>
                <a:cubicBezTo>
                  <a:pt x="695" y="387"/>
                  <a:pt x="695" y="387"/>
                  <a:pt x="695" y="387"/>
                </a:cubicBezTo>
                <a:cubicBezTo>
                  <a:pt x="695" y="388"/>
                  <a:pt x="695" y="388"/>
                  <a:pt x="695" y="388"/>
                </a:cubicBezTo>
                <a:cubicBezTo>
                  <a:pt x="696" y="388"/>
                  <a:pt x="696" y="388"/>
                  <a:pt x="696" y="388"/>
                </a:cubicBezTo>
                <a:cubicBezTo>
                  <a:pt x="696" y="387"/>
                  <a:pt x="696" y="388"/>
                  <a:pt x="696" y="387"/>
                </a:cubicBezTo>
                <a:cubicBezTo>
                  <a:pt x="696" y="387"/>
                  <a:pt x="696" y="387"/>
                  <a:pt x="696" y="387"/>
                </a:cubicBezTo>
                <a:cubicBezTo>
                  <a:pt x="696" y="386"/>
                  <a:pt x="696" y="386"/>
                  <a:pt x="696" y="386"/>
                </a:cubicBezTo>
                <a:lnTo>
                  <a:pt x="695" y="386"/>
                </a:lnTo>
                <a:close/>
                <a:moveTo>
                  <a:pt x="167" y="368"/>
                </a:moveTo>
                <a:cubicBezTo>
                  <a:pt x="166" y="369"/>
                  <a:pt x="167" y="368"/>
                  <a:pt x="166" y="369"/>
                </a:cubicBezTo>
                <a:cubicBezTo>
                  <a:pt x="166" y="370"/>
                  <a:pt x="166" y="370"/>
                  <a:pt x="167" y="370"/>
                </a:cubicBezTo>
                <a:cubicBezTo>
                  <a:pt x="167" y="369"/>
                  <a:pt x="167" y="370"/>
                  <a:pt x="167" y="369"/>
                </a:cubicBezTo>
                <a:cubicBezTo>
                  <a:pt x="167" y="369"/>
                  <a:pt x="167" y="369"/>
                  <a:pt x="167" y="368"/>
                </a:cubicBezTo>
                <a:cubicBezTo>
                  <a:pt x="167" y="368"/>
                  <a:pt x="167" y="368"/>
                  <a:pt x="167" y="368"/>
                </a:cubicBezTo>
                <a:close/>
                <a:moveTo>
                  <a:pt x="765" y="367"/>
                </a:moveTo>
                <a:cubicBezTo>
                  <a:pt x="765" y="369"/>
                  <a:pt x="765" y="369"/>
                  <a:pt x="765" y="369"/>
                </a:cubicBezTo>
                <a:cubicBezTo>
                  <a:pt x="766" y="369"/>
                  <a:pt x="766" y="369"/>
                  <a:pt x="766" y="369"/>
                </a:cubicBezTo>
                <a:cubicBezTo>
                  <a:pt x="766" y="368"/>
                  <a:pt x="766" y="369"/>
                  <a:pt x="766" y="367"/>
                </a:cubicBezTo>
                <a:lnTo>
                  <a:pt x="765" y="367"/>
                </a:lnTo>
                <a:close/>
                <a:moveTo>
                  <a:pt x="176" y="365"/>
                </a:moveTo>
                <a:cubicBezTo>
                  <a:pt x="176" y="365"/>
                  <a:pt x="176" y="365"/>
                  <a:pt x="176" y="366"/>
                </a:cubicBezTo>
                <a:cubicBezTo>
                  <a:pt x="176" y="365"/>
                  <a:pt x="176" y="365"/>
                  <a:pt x="176" y="365"/>
                </a:cubicBezTo>
                <a:cubicBezTo>
                  <a:pt x="176" y="365"/>
                  <a:pt x="176" y="365"/>
                  <a:pt x="176" y="365"/>
                </a:cubicBezTo>
                <a:close/>
                <a:moveTo>
                  <a:pt x="771" y="359"/>
                </a:moveTo>
                <a:cubicBezTo>
                  <a:pt x="772" y="360"/>
                  <a:pt x="771" y="359"/>
                  <a:pt x="772" y="360"/>
                </a:cubicBezTo>
                <a:cubicBezTo>
                  <a:pt x="772" y="359"/>
                  <a:pt x="772" y="359"/>
                  <a:pt x="772" y="358"/>
                </a:cubicBezTo>
                <a:cubicBezTo>
                  <a:pt x="771" y="358"/>
                  <a:pt x="771" y="358"/>
                  <a:pt x="771" y="358"/>
                </a:cubicBezTo>
                <a:cubicBezTo>
                  <a:pt x="771" y="359"/>
                  <a:pt x="771" y="359"/>
                  <a:pt x="771" y="359"/>
                </a:cubicBezTo>
                <a:close/>
                <a:moveTo>
                  <a:pt x="755" y="358"/>
                </a:moveTo>
                <a:cubicBezTo>
                  <a:pt x="759" y="358"/>
                  <a:pt x="759" y="358"/>
                  <a:pt x="759" y="358"/>
                </a:cubicBezTo>
                <a:cubicBezTo>
                  <a:pt x="759" y="358"/>
                  <a:pt x="758" y="358"/>
                  <a:pt x="758" y="357"/>
                </a:cubicBezTo>
                <a:cubicBezTo>
                  <a:pt x="757" y="357"/>
                  <a:pt x="756" y="357"/>
                  <a:pt x="755" y="357"/>
                </a:cubicBezTo>
                <a:lnTo>
                  <a:pt x="755" y="358"/>
                </a:lnTo>
                <a:close/>
                <a:moveTo>
                  <a:pt x="205" y="356"/>
                </a:moveTo>
                <a:cubicBezTo>
                  <a:pt x="205" y="357"/>
                  <a:pt x="205" y="358"/>
                  <a:pt x="206" y="358"/>
                </a:cubicBezTo>
                <a:cubicBezTo>
                  <a:pt x="206" y="358"/>
                  <a:pt x="206" y="358"/>
                  <a:pt x="206" y="358"/>
                </a:cubicBezTo>
                <a:cubicBezTo>
                  <a:pt x="206" y="358"/>
                  <a:pt x="206" y="357"/>
                  <a:pt x="206" y="356"/>
                </a:cubicBezTo>
                <a:cubicBezTo>
                  <a:pt x="206" y="356"/>
                  <a:pt x="206" y="356"/>
                  <a:pt x="206" y="356"/>
                </a:cubicBezTo>
                <a:lnTo>
                  <a:pt x="205" y="356"/>
                </a:lnTo>
                <a:close/>
                <a:moveTo>
                  <a:pt x="771" y="355"/>
                </a:moveTo>
                <a:cubicBezTo>
                  <a:pt x="770" y="355"/>
                  <a:pt x="770" y="355"/>
                  <a:pt x="770" y="355"/>
                </a:cubicBezTo>
                <a:cubicBezTo>
                  <a:pt x="770" y="355"/>
                  <a:pt x="770" y="355"/>
                  <a:pt x="770" y="355"/>
                </a:cubicBezTo>
                <a:cubicBezTo>
                  <a:pt x="771" y="355"/>
                  <a:pt x="771" y="355"/>
                  <a:pt x="771" y="355"/>
                </a:cubicBezTo>
                <a:close/>
                <a:moveTo>
                  <a:pt x="168" y="353"/>
                </a:moveTo>
                <a:cubicBezTo>
                  <a:pt x="168" y="351"/>
                  <a:pt x="168" y="351"/>
                  <a:pt x="168" y="351"/>
                </a:cubicBezTo>
                <a:cubicBezTo>
                  <a:pt x="167" y="351"/>
                  <a:pt x="167" y="351"/>
                  <a:pt x="167" y="351"/>
                </a:cubicBezTo>
                <a:cubicBezTo>
                  <a:pt x="167" y="352"/>
                  <a:pt x="167" y="351"/>
                  <a:pt x="167" y="352"/>
                </a:cubicBezTo>
                <a:cubicBezTo>
                  <a:pt x="167" y="354"/>
                  <a:pt x="167" y="354"/>
                  <a:pt x="167" y="354"/>
                </a:cubicBezTo>
                <a:cubicBezTo>
                  <a:pt x="167" y="354"/>
                  <a:pt x="168" y="353"/>
                  <a:pt x="168" y="353"/>
                </a:cubicBezTo>
                <a:close/>
                <a:moveTo>
                  <a:pt x="214" y="351"/>
                </a:moveTo>
                <a:cubicBezTo>
                  <a:pt x="214" y="352"/>
                  <a:pt x="214" y="351"/>
                  <a:pt x="215" y="352"/>
                </a:cubicBezTo>
                <a:cubicBezTo>
                  <a:pt x="215" y="351"/>
                  <a:pt x="215" y="351"/>
                  <a:pt x="215" y="351"/>
                </a:cubicBezTo>
                <a:cubicBezTo>
                  <a:pt x="215" y="351"/>
                  <a:pt x="215" y="351"/>
                  <a:pt x="215" y="351"/>
                </a:cubicBezTo>
                <a:lnTo>
                  <a:pt x="214" y="351"/>
                </a:lnTo>
                <a:close/>
                <a:moveTo>
                  <a:pt x="212" y="350"/>
                </a:moveTo>
                <a:cubicBezTo>
                  <a:pt x="212" y="349"/>
                  <a:pt x="212" y="349"/>
                  <a:pt x="212" y="348"/>
                </a:cubicBezTo>
                <a:cubicBezTo>
                  <a:pt x="212" y="348"/>
                  <a:pt x="212" y="348"/>
                  <a:pt x="212" y="348"/>
                </a:cubicBezTo>
                <a:cubicBezTo>
                  <a:pt x="212" y="349"/>
                  <a:pt x="211" y="349"/>
                  <a:pt x="212" y="350"/>
                </a:cubicBezTo>
                <a:close/>
                <a:moveTo>
                  <a:pt x="701" y="349"/>
                </a:moveTo>
                <a:cubicBezTo>
                  <a:pt x="701" y="349"/>
                  <a:pt x="702" y="348"/>
                  <a:pt x="702" y="348"/>
                </a:cubicBezTo>
                <a:cubicBezTo>
                  <a:pt x="702" y="347"/>
                  <a:pt x="702" y="347"/>
                  <a:pt x="702" y="347"/>
                </a:cubicBezTo>
                <a:cubicBezTo>
                  <a:pt x="700" y="347"/>
                  <a:pt x="700" y="348"/>
                  <a:pt x="701" y="349"/>
                </a:cubicBezTo>
                <a:close/>
                <a:moveTo>
                  <a:pt x="213" y="347"/>
                </a:moveTo>
                <a:cubicBezTo>
                  <a:pt x="213" y="346"/>
                  <a:pt x="213" y="346"/>
                  <a:pt x="214" y="346"/>
                </a:cubicBezTo>
                <a:cubicBezTo>
                  <a:pt x="213" y="346"/>
                  <a:pt x="213" y="346"/>
                  <a:pt x="212" y="346"/>
                </a:cubicBezTo>
                <a:cubicBezTo>
                  <a:pt x="212" y="347"/>
                  <a:pt x="212" y="346"/>
                  <a:pt x="213" y="347"/>
                </a:cubicBezTo>
                <a:close/>
                <a:moveTo>
                  <a:pt x="700" y="344"/>
                </a:moveTo>
                <a:cubicBezTo>
                  <a:pt x="700" y="344"/>
                  <a:pt x="700" y="344"/>
                  <a:pt x="700" y="344"/>
                </a:cubicBezTo>
                <a:cubicBezTo>
                  <a:pt x="700" y="344"/>
                  <a:pt x="700" y="344"/>
                  <a:pt x="700" y="344"/>
                </a:cubicBezTo>
                <a:cubicBezTo>
                  <a:pt x="700" y="345"/>
                  <a:pt x="700" y="345"/>
                  <a:pt x="700" y="346"/>
                </a:cubicBezTo>
                <a:cubicBezTo>
                  <a:pt x="701" y="345"/>
                  <a:pt x="701" y="345"/>
                  <a:pt x="700" y="344"/>
                </a:cubicBezTo>
                <a:cubicBezTo>
                  <a:pt x="700" y="344"/>
                  <a:pt x="700" y="344"/>
                  <a:pt x="700" y="344"/>
                </a:cubicBezTo>
                <a:close/>
                <a:moveTo>
                  <a:pt x="213" y="342"/>
                </a:moveTo>
                <a:cubicBezTo>
                  <a:pt x="213" y="342"/>
                  <a:pt x="213" y="342"/>
                  <a:pt x="213" y="342"/>
                </a:cubicBezTo>
                <a:cubicBezTo>
                  <a:pt x="213" y="343"/>
                  <a:pt x="213" y="343"/>
                  <a:pt x="213" y="343"/>
                </a:cubicBezTo>
                <a:cubicBezTo>
                  <a:pt x="213" y="343"/>
                  <a:pt x="214" y="343"/>
                  <a:pt x="214" y="343"/>
                </a:cubicBezTo>
                <a:cubicBezTo>
                  <a:pt x="214" y="343"/>
                  <a:pt x="214" y="343"/>
                  <a:pt x="213" y="342"/>
                </a:cubicBezTo>
                <a:close/>
                <a:moveTo>
                  <a:pt x="215" y="328"/>
                </a:moveTo>
                <a:cubicBezTo>
                  <a:pt x="210" y="330"/>
                  <a:pt x="212" y="331"/>
                  <a:pt x="212" y="334"/>
                </a:cubicBezTo>
                <a:cubicBezTo>
                  <a:pt x="213" y="336"/>
                  <a:pt x="212" y="338"/>
                  <a:pt x="212" y="340"/>
                </a:cubicBezTo>
                <a:cubicBezTo>
                  <a:pt x="213" y="340"/>
                  <a:pt x="213" y="340"/>
                  <a:pt x="213" y="340"/>
                </a:cubicBezTo>
                <a:cubicBezTo>
                  <a:pt x="214" y="339"/>
                  <a:pt x="214" y="338"/>
                  <a:pt x="215" y="338"/>
                </a:cubicBezTo>
                <a:cubicBezTo>
                  <a:pt x="215" y="337"/>
                  <a:pt x="215" y="336"/>
                  <a:pt x="215" y="336"/>
                </a:cubicBezTo>
                <a:cubicBezTo>
                  <a:pt x="214" y="336"/>
                  <a:pt x="214" y="336"/>
                  <a:pt x="214" y="336"/>
                </a:cubicBezTo>
                <a:cubicBezTo>
                  <a:pt x="214" y="336"/>
                  <a:pt x="215" y="329"/>
                  <a:pt x="215" y="329"/>
                </a:cubicBezTo>
                <a:cubicBezTo>
                  <a:pt x="215" y="329"/>
                  <a:pt x="215" y="329"/>
                  <a:pt x="215" y="328"/>
                </a:cubicBezTo>
                <a:close/>
                <a:moveTo>
                  <a:pt x="696" y="336"/>
                </a:moveTo>
                <a:cubicBezTo>
                  <a:pt x="696" y="337"/>
                  <a:pt x="696" y="337"/>
                  <a:pt x="696" y="337"/>
                </a:cubicBezTo>
                <a:cubicBezTo>
                  <a:pt x="697" y="337"/>
                  <a:pt x="697" y="337"/>
                  <a:pt x="698" y="337"/>
                </a:cubicBezTo>
                <a:cubicBezTo>
                  <a:pt x="697" y="337"/>
                  <a:pt x="697" y="337"/>
                  <a:pt x="697" y="337"/>
                </a:cubicBezTo>
                <a:cubicBezTo>
                  <a:pt x="697" y="336"/>
                  <a:pt x="697" y="336"/>
                  <a:pt x="697" y="336"/>
                </a:cubicBezTo>
                <a:lnTo>
                  <a:pt x="696" y="336"/>
                </a:lnTo>
                <a:close/>
                <a:moveTo>
                  <a:pt x="166" y="337"/>
                </a:moveTo>
                <a:cubicBezTo>
                  <a:pt x="166" y="337"/>
                  <a:pt x="166" y="337"/>
                  <a:pt x="166" y="337"/>
                </a:cubicBezTo>
                <a:cubicBezTo>
                  <a:pt x="167" y="337"/>
                  <a:pt x="167" y="337"/>
                  <a:pt x="167" y="337"/>
                </a:cubicBezTo>
                <a:cubicBezTo>
                  <a:pt x="167" y="337"/>
                  <a:pt x="167" y="337"/>
                  <a:pt x="166" y="337"/>
                </a:cubicBezTo>
                <a:close/>
                <a:moveTo>
                  <a:pt x="168" y="334"/>
                </a:moveTo>
                <a:cubicBezTo>
                  <a:pt x="168" y="333"/>
                  <a:pt x="168" y="333"/>
                  <a:pt x="168" y="333"/>
                </a:cubicBezTo>
                <a:cubicBezTo>
                  <a:pt x="167" y="333"/>
                  <a:pt x="167" y="333"/>
                  <a:pt x="167" y="333"/>
                </a:cubicBezTo>
                <a:cubicBezTo>
                  <a:pt x="167" y="333"/>
                  <a:pt x="167" y="333"/>
                  <a:pt x="168" y="334"/>
                </a:cubicBezTo>
                <a:close/>
                <a:moveTo>
                  <a:pt x="214" y="318"/>
                </a:moveTo>
                <a:cubicBezTo>
                  <a:pt x="214" y="317"/>
                  <a:pt x="214" y="316"/>
                  <a:pt x="215" y="316"/>
                </a:cubicBezTo>
                <a:cubicBezTo>
                  <a:pt x="215" y="314"/>
                  <a:pt x="215" y="315"/>
                  <a:pt x="215" y="312"/>
                </a:cubicBezTo>
                <a:cubicBezTo>
                  <a:pt x="214" y="312"/>
                  <a:pt x="213" y="312"/>
                  <a:pt x="212" y="313"/>
                </a:cubicBezTo>
                <a:cubicBezTo>
                  <a:pt x="212" y="313"/>
                  <a:pt x="212" y="313"/>
                  <a:pt x="212" y="312"/>
                </a:cubicBezTo>
                <a:cubicBezTo>
                  <a:pt x="211" y="312"/>
                  <a:pt x="211" y="312"/>
                  <a:pt x="211" y="312"/>
                </a:cubicBezTo>
                <a:cubicBezTo>
                  <a:pt x="212" y="313"/>
                  <a:pt x="212" y="314"/>
                  <a:pt x="211" y="315"/>
                </a:cubicBezTo>
                <a:cubicBezTo>
                  <a:pt x="211" y="316"/>
                  <a:pt x="212" y="316"/>
                  <a:pt x="212" y="316"/>
                </a:cubicBezTo>
                <a:cubicBezTo>
                  <a:pt x="212" y="317"/>
                  <a:pt x="213" y="317"/>
                  <a:pt x="212" y="317"/>
                </a:cubicBezTo>
                <a:cubicBezTo>
                  <a:pt x="212" y="318"/>
                  <a:pt x="212" y="317"/>
                  <a:pt x="213" y="318"/>
                </a:cubicBezTo>
                <a:cubicBezTo>
                  <a:pt x="212" y="319"/>
                  <a:pt x="211" y="321"/>
                  <a:pt x="213" y="321"/>
                </a:cubicBezTo>
                <a:cubicBezTo>
                  <a:pt x="213" y="322"/>
                  <a:pt x="213" y="322"/>
                  <a:pt x="212" y="322"/>
                </a:cubicBezTo>
                <a:cubicBezTo>
                  <a:pt x="212" y="325"/>
                  <a:pt x="211" y="325"/>
                  <a:pt x="211" y="328"/>
                </a:cubicBezTo>
                <a:cubicBezTo>
                  <a:pt x="212" y="328"/>
                  <a:pt x="214" y="328"/>
                  <a:pt x="214" y="327"/>
                </a:cubicBezTo>
                <a:cubicBezTo>
                  <a:pt x="215" y="327"/>
                  <a:pt x="215" y="327"/>
                  <a:pt x="216" y="326"/>
                </a:cubicBezTo>
                <a:cubicBezTo>
                  <a:pt x="216" y="324"/>
                  <a:pt x="215" y="319"/>
                  <a:pt x="214" y="318"/>
                </a:cubicBezTo>
                <a:close/>
                <a:moveTo>
                  <a:pt x="168" y="326"/>
                </a:moveTo>
                <a:cubicBezTo>
                  <a:pt x="167" y="326"/>
                  <a:pt x="168" y="326"/>
                  <a:pt x="167" y="326"/>
                </a:cubicBezTo>
                <a:cubicBezTo>
                  <a:pt x="167" y="327"/>
                  <a:pt x="167" y="326"/>
                  <a:pt x="167" y="327"/>
                </a:cubicBezTo>
                <a:cubicBezTo>
                  <a:pt x="167" y="327"/>
                  <a:pt x="168" y="327"/>
                  <a:pt x="168" y="327"/>
                </a:cubicBezTo>
                <a:lnTo>
                  <a:pt x="168" y="326"/>
                </a:lnTo>
                <a:close/>
                <a:moveTo>
                  <a:pt x="731" y="320"/>
                </a:moveTo>
                <a:cubicBezTo>
                  <a:pt x="731" y="320"/>
                  <a:pt x="731" y="320"/>
                  <a:pt x="731" y="320"/>
                </a:cubicBezTo>
                <a:cubicBezTo>
                  <a:pt x="730" y="320"/>
                  <a:pt x="730" y="320"/>
                  <a:pt x="730" y="320"/>
                </a:cubicBezTo>
                <a:cubicBezTo>
                  <a:pt x="730" y="321"/>
                  <a:pt x="730" y="324"/>
                  <a:pt x="731" y="325"/>
                </a:cubicBezTo>
                <a:cubicBezTo>
                  <a:pt x="731" y="324"/>
                  <a:pt x="732" y="321"/>
                  <a:pt x="731" y="320"/>
                </a:cubicBezTo>
                <a:close/>
                <a:moveTo>
                  <a:pt x="691" y="321"/>
                </a:moveTo>
                <a:cubicBezTo>
                  <a:pt x="691" y="321"/>
                  <a:pt x="691" y="321"/>
                  <a:pt x="691" y="321"/>
                </a:cubicBezTo>
                <a:cubicBezTo>
                  <a:pt x="691" y="321"/>
                  <a:pt x="691" y="321"/>
                  <a:pt x="691" y="321"/>
                </a:cubicBezTo>
                <a:cubicBezTo>
                  <a:pt x="691" y="321"/>
                  <a:pt x="691" y="321"/>
                  <a:pt x="691" y="321"/>
                </a:cubicBezTo>
                <a:cubicBezTo>
                  <a:pt x="691" y="322"/>
                  <a:pt x="691" y="321"/>
                  <a:pt x="691" y="322"/>
                </a:cubicBezTo>
                <a:lnTo>
                  <a:pt x="691" y="321"/>
                </a:lnTo>
                <a:close/>
                <a:moveTo>
                  <a:pt x="727" y="318"/>
                </a:moveTo>
                <a:cubicBezTo>
                  <a:pt x="728" y="318"/>
                  <a:pt x="729" y="318"/>
                  <a:pt x="729" y="318"/>
                </a:cubicBezTo>
                <a:cubicBezTo>
                  <a:pt x="729" y="317"/>
                  <a:pt x="729" y="317"/>
                  <a:pt x="729" y="317"/>
                </a:cubicBezTo>
                <a:cubicBezTo>
                  <a:pt x="728" y="317"/>
                  <a:pt x="728" y="317"/>
                  <a:pt x="728" y="317"/>
                </a:cubicBezTo>
                <a:cubicBezTo>
                  <a:pt x="728" y="317"/>
                  <a:pt x="728" y="317"/>
                  <a:pt x="727" y="318"/>
                </a:cubicBezTo>
                <a:close/>
                <a:moveTo>
                  <a:pt x="168" y="307"/>
                </a:moveTo>
                <a:cubicBezTo>
                  <a:pt x="168" y="306"/>
                  <a:pt x="169" y="307"/>
                  <a:pt x="168" y="306"/>
                </a:cubicBezTo>
                <a:cubicBezTo>
                  <a:pt x="168" y="307"/>
                  <a:pt x="168" y="307"/>
                  <a:pt x="168" y="307"/>
                </a:cubicBezTo>
                <a:close/>
                <a:moveTo>
                  <a:pt x="176" y="306"/>
                </a:moveTo>
                <a:cubicBezTo>
                  <a:pt x="175" y="305"/>
                  <a:pt x="176" y="305"/>
                  <a:pt x="175" y="305"/>
                </a:cubicBezTo>
                <a:cubicBezTo>
                  <a:pt x="175" y="304"/>
                  <a:pt x="175" y="304"/>
                  <a:pt x="175" y="304"/>
                </a:cubicBezTo>
                <a:cubicBezTo>
                  <a:pt x="175" y="304"/>
                  <a:pt x="175" y="304"/>
                  <a:pt x="175" y="304"/>
                </a:cubicBezTo>
                <a:cubicBezTo>
                  <a:pt x="175" y="306"/>
                  <a:pt x="175" y="305"/>
                  <a:pt x="176" y="306"/>
                </a:cubicBezTo>
                <a:close/>
                <a:moveTo>
                  <a:pt x="175" y="302"/>
                </a:moveTo>
                <a:cubicBezTo>
                  <a:pt x="176" y="302"/>
                  <a:pt x="177" y="302"/>
                  <a:pt x="177" y="302"/>
                </a:cubicBezTo>
                <a:cubicBezTo>
                  <a:pt x="178" y="301"/>
                  <a:pt x="177" y="300"/>
                  <a:pt x="177" y="299"/>
                </a:cubicBezTo>
                <a:cubicBezTo>
                  <a:pt x="175" y="299"/>
                  <a:pt x="176" y="299"/>
                  <a:pt x="175" y="300"/>
                </a:cubicBezTo>
                <a:cubicBezTo>
                  <a:pt x="175" y="301"/>
                  <a:pt x="175" y="300"/>
                  <a:pt x="175" y="302"/>
                </a:cubicBezTo>
                <a:close/>
                <a:moveTo>
                  <a:pt x="761" y="300"/>
                </a:moveTo>
                <a:cubicBezTo>
                  <a:pt x="762" y="300"/>
                  <a:pt x="762" y="300"/>
                  <a:pt x="762" y="300"/>
                </a:cubicBezTo>
                <a:cubicBezTo>
                  <a:pt x="762" y="299"/>
                  <a:pt x="762" y="299"/>
                  <a:pt x="761" y="299"/>
                </a:cubicBezTo>
                <a:cubicBezTo>
                  <a:pt x="761" y="299"/>
                  <a:pt x="761" y="299"/>
                  <a:pt x="760" y="299"/>
                </a:cubicBezTo>
                <a:cubicBezTo>
                  <a:pt x="760" y="299"/>
                  <a:pt x="760" y="299"/>
                  <a:pt x="760" y="299"/>
                </a:cubicBezTo>
                <a:cubicBezTo>
                  <a:pt x="761" y="300"/>
                  <a:pt x="761" y="300"/>
                  <a:pt x="761" y="300"/>
                </a:cubicBezTo>
                <a:close/>
                <a:moveTo>
                  <a:pt x="170" y="297"/>
                </a:moveTo>
                <a:cubicBezTo>
                  <a:pt x="170" y="298"/>
                  <a:pt x="170" y="298"/>
                  <a:pt x="170" y="298"/>
                </a:cubicBezTo>
                <a:cubicBezTo>
                  <a:pt x="170" y="298"/>
                  <a:pt x="170" y="298"/>
                  <a:pt x="170" y="298"/>
                </a:cubicBezTo>
                <a:cubicBezTo>
                  <a:pt x="170" y="297"/>
                  <a:pt x="170" y="297"/>
                  <a:pt x="170" y="297"/>
                </a:cubicBezTo>
                <a:close/>
                <a:moveTo>
                  <a:pt x="761" y="294"/>
                </a:moveTo>
                <a:cubicBezTo>
                  <a:pt x="761" y="294"/>
                  <a:pt x="761" y="294"/>
                  <a:pt x="761" y="294"/>
                </a:cubicBezTo>
                <a:cubicBezTo>
                  <a:pt x="761" y="295"/>
                  <a:pt x="761" y="296"/>
                  <a:pt x="761" y="297"/>
                </a:cubicBezTo>
                <a:cubicBezTo>
                  <a:pt x="762" y="297"/>
                  <a:pt x="762" y="297"/>
                  <a:pt x="762" y="297"/>
                </a:cubicBezTo>
                <a:cubicBezTo>
                  <a:pt x="762" y="295"/>
                  <a:pt x="762" y="295"/>
                  <a:pt x="761" y="294"/>
                </a:cubicBezTo>
                <a:close/>
                <a:moveTo>
                  <a:pt x="726" y="295"/>
                </a:moveTo>
                <a:cubicBezTo>
                  <a:pt x="726" y="295"/>
                  <a:pt x="726" y="295"/>
                  <a:pt x="726" y="295"/>
                </a:cubicBezTo>
                <a:cubicBezTo>
                  <a:pt x="726" y="295"/>
                  <a:pt x="726" y="295"/>
                  <a:pt x="726" y="295"/>
                </a:cubicBezTo>
                <a:cubicBezTo>
                  <a:pt x="726" y="295"/>
                  <a:pt x="726" y="295"/>
                  <a:pt x="726" y="295"/>
                </a:cubicBezTo>
                <a:cubicBezTo>
                  <a:pt x="726" y="296"/>
                  <a:pt x="726" y="295"/>
                  <a:pt x="727" y="296"/>
                </a:cubicBezTo>
                <a:cubicBezTo>
                  <a:pt x="727" y="295"/>
                  <a:pt x="727" y="295"/>
                  <a:pt x="726" y="295"/>
                </a:cubicBezTo>
                <a:close/>
                <a:moveTo>
                  <a:pt x="177" y="294"/>
                </a:moveTo>
                <a:cubicBezTo>
                  <a:pt x="177" y="294"/>
                  <a:pt x="176" y="294"/>
                  <a:pt x="176" y="294"/>
                </a:cubicBezTo>
                <a:cubicBezTo>
                  <a:pt x="176" y="295"/>
                  <a:pt x="176" y="295"/>
                  <a:pt x="176" y="295"/>
                </a:cubicBezTo>
                <a:cubicBezTo>
                  <a:pt x="176" y="295"/>
                  <a:pt x="176" y="295"/>
                  <a:pt x="177" y="295"/>
                </a:cubicBezTo>
                <a:cubicBezTo>
                  <a:pt x="177" y="295"/>
                  <a:pt x="177" y="295"/>
                  <a:pt x="177" y="294"/>
                </a:cubicBezTo>
                <a:close/>
                <a:moveTo>
                  <a:pt x="754" y="294"/>
                </a:moveTo>
                <a:cubicBezTo>
                  <a:pt x="755" y="294"/>
                  <a:pt x="755" y="294"/>
                  <a:pt x="755" y="293"/>
                </a:cubicBezTo>
                <a:cubicBezTo>
                  <a:pt x="755" y="293"/>
                  <a:pt x="755" y="293"/>
                  <a:pt x="754" y="293"/>
                </a:cubicBezTo>
                <a:cubicBezTo>
                  <a:pt x="754" y="293"/>
                  <a:pt x="754" y="293"/>
                  <a:pt x="753" y="293"/>
                </a:cubicBezTo>
                <a:cubicBezTo>
                  <a:pt x="753" y="293"/>
                  <a:pt x="753" y="293"/>
                  <a:pt x="753" y="293"/>
                </a:cubicBezTo>
                <a:cubicBezTo>
                  <a:pt x="753" y="294"/>
                  <a:pt x="753" y="294"/>
                  <a:pt x="754" y="294"/>
                </a:cubicBezTo>
                <a:close/>
                <a:moveTo>
                  <a:pt x="761" y="291"/>
                </a:moveTo>
                <a:cubicBezTo>
                  <a:pt x="759" y="289"/>
                  <a:pt x="759" y="290"/>
                  <a:pt x="757" y="290"/>
                </a:cubicBezTo>
                <a:cubicBezTo>
                  <a:pt x="757" y="292"/>
                  <a:pt x="757" y="292"/>
                  <a:pt x="757" y="293"/>
                </a:cubicBezTo>
                <a:cubicBezTo>
                  <a:pt x="758" y="294"/>
                  <a:pt x="758" y="294"/>
                  <a:pt x="758" y="294"/>
                </a:cubicBezTo>
                <a:cubicBezTo>
                  <a:pt x="759" y="294"/>
                  <a:pt x="759" y="294"/>
                  <a:pt x="759" y="294"/>
                </a:cubicBezTo>
                <a:cubicBezTo>
                  <a:pt x="759" y="292"/>
                  <a:pt x="759" y="293"/>
                  <a:pt x="759" y="291"/>
                </a:cubicBezTo>
                <a:cubicBezTo>
                  <a:pt x="760" y="291"/>
                  <a:pt x="760" y="292"/>
                  <a:pt x="761" y="292"/>
                </a:cubicBezTo>
                <a:cubicBezTo>
                  <a:pt x="761" y="291"/>
                  <a:pt x="761" y="291"/>
                  <a:pt x="761" y="291"/>
                </a:cubicBezTo>
                <a:close/>
                <a:moveTo>
                  <a:pt x="764" y="290"/>
                </a:moveTo>
                <a:cubicBezTo>
                  <a:pt x="764" y="290"/>
                  <a:pt x="764" y="290"/>
                  <a:pt x="764" y="290"/>
                </a:cubicBezTo>
                <a:cubicBezTo>
                  <a:pt x="764" y="290"/>
                  <a:pt x="764" y="290"/>
                  <a:pt x="764" y="290"/>
                </a:cubicBezTo>
                <a:close/>
                <a:moveTo>
                  <a:pt x="753" y="287"/>
                </a:moveTo>
                <a:cubicBezTo>
                  <a:pt x="754" y="286"/>
                  <a:pt x="754" y="287"/>
                  <a:pt x="754" y="286"/>
                </a:cubicBezTo>
                <a:cubicBezTo>
                  <a:pt x="753" y="286"/>
                  <a:pt x="753" y="286"/>
                  <a:pt x="753" y="286"/>
                </a:cubicBezTo>
                <a:cubicBezTo>
                  <a:pt x="753" y="286"/>
                  <a:pt x="753" y="286"/>
                  <a:pt x="753" y="287"/>
                </a:cubicBezTo>
                <a:close/>
                <a:moveTo>
                  <a:pt x="758" y="282"/>
                </a:moveTo>
                <a:cubicBezTo>
                  <a:pt x="758" y="281"/>
                  <a:pt x="758" y="280"/>
                  <a:pt x="759" y="279"/>
                </a:cubicBezTo>
                <a:cubicBezTo>
                  <a:pt x="759" y="278"/>
                  <a:pt x="760" y="278"/>
                  <a:pt x="761" y="277"/>
                </a:cubicBezTo>
                <a:cubicBezTo>
                  <a:pt x="761" y="277"/>
                  <a:pt x="761" y="277"/>
                  <a:pt x="761" y="277"/>
                </a:cubicBezTo>
                <a:cubicBezTo>
                  <a:pt x="761" y="277"/>
                  <a:pt x="761" y="277"/>
                  <a:pt x="761" y="277"/>
                </a:cubicBezTo>
                <a:cubicBezTo>
                  <a:pt x="761" y="276"/>
                  <a:pt x="761" y="276"/>
                  <a:pt x="761" y="276"/>
                </a:cubicBezTo>
                <a:cubicBezTo>
                  <a:pt x="760" y="276"/>
                  <a:pt x="761" y="276"/>
                  <a:pt x="760" y="276"/>
                </a:cubicBezTo>
                <a:cubicBezTo>
                  <a:pt x="759" y="276"/>
                  <a:pt x="758" y="276"/>
                  <a:pt x="758" y="277"/>
                </a:cubicBezTo>
                <a:cubicBezTo>
                  <a:pt x="757" y="278"/>
                  <a:pt x="758" y="278"/>
                  <a:pt x="757" y="279"/>
                </a:cubicBezTo>
                <a:cubicBezTo>
                  <a:pt x="757" y="281"/>
                  <a:pt x="757" y="282"/>
                  <a:pt x="758" y="282"/>
                </a:cubicBezTo>
                <a:close/>
                <a:moveTo>
                  <a:pt x="761" y="279"/>
                </a:moveTo>
                <a:cubicBezTo>
                  <a:pt x="760" y="279"/>
                  <a:pt x="760" y="279"/>
                  <a:pt x="760" y="279"/>
                </a:cubicBezTo>
                <a:cubicBezTo>
                  <a:pt x="760" y="280"/>
                  <a:pt x="760" y="280"/>
                  <a:pt x="760" y="280"/>
                </a:cubicBezTo>
                <a:cubicBezTo>
                  <a:pt x="760" y="280"/>
                  <a:pt x="760" y="280"/>
                  <a:pt x="760" y="281"/>
                </a:cubicBezTo>
                <a:cubicBezTo>
                  <a:pt x="760" y="281"/>
                  <a:pt x="761" y="282"/>
                  <a:pt x="761" y="282"/>
                </a:cubicBezTo>
                <a:cubicBezTo>
                  <a:pt x="761" y="280"/>
                  <a:pt x="761" y="280"/>
                  <a:pt x="761" y="279"/>
                </a:cubicBezTo>
                <a:close/>
                <a:moveTo>
                  <a:pt x="754" y="278"/>
                </a:moveTo>
                <a:cubicBezTo>
                  <a:pt x="753" y="278"/>
                  <a:pt x="753" y="278"/>
                  <a:pt x="753" y="278"/>
                </a:cubicBezTo>
                <a:cubicBezTo>
                  <a:pt x="753" y="279"/>
                  <a:pt x="753" y="279"/>
                  <a:pt x="753" y="279"/>
                </a:cubicBezTo>
                <a:cubicBezTo>
                  <a:pt x="754" y="279"/>
                  <a:pt x="754" y="279"/>
                  <a:pt x="754" y="279"/>
                </a:cubicBezTo>
                <a:lnTo>
                  <a:pt x="754" y="278"/>
                </a:lnTo>
                <a:close/>
                <a:moveTo>
                  <a:pt x="755" y="278"/>
                </a:moveTo>
                <a:cubicBezTo>
                  <a:pt x="756" y="278"/>
                  <a:pt x="756" y="278"/>
                  <a:pt x="756" y="278"/>
                </a:cubicBezTo>
                <a:cubicBezTo>
                  <a:pt x="756" y="278"/>
                  <a:pt x="756" y="277"/>
                  <a:pt x="756" y="277"/>
                </a:cubicBezTo>
                <a:cubicBezTo>
                  <a:pt x="755" y="277"/>
                  <a:pt x="755" y="277"/>
                  <a:pt x="755" y="277"/>
                </a:cubicBezTo>
                <a:lnTo>
                  <a:pt x="755" y="278"/>
                </a:lnTo>
                <a:close/>
                <a:moveTo>
                  <a:pt x="753" y="275"/>
                </a:moveTo>
                <a:cubicBezTo>
                  <a:pt x="753" y="275"/>
                  <a:pt x="753" y="275"/>
                  <a:pt x="753" y="275"/>
                </a:cubicBezTo>
                <a:cubicBezTo>
                  <a:pt x="753" y="274"/>
                  <a:pt x="753" y="274"/>
                  <a:pt x="753" y="274"/>
                </a:cubicBezTo>
                <a:cubicBezTo>
                  <a:pt x="753" y="274"/>
                  <a:pt x="753" y="274"/>
                  <a:pt x="753" y="274"/>
                </a:cubicBezTo>
                <a:lnTo>
                  <a:pt x="753" y="275"/>
                </a:lnTo>
                <a:close/>
                <a:moveTo>
                  <a:pt x="756" y="272"/>
                </a:moveTo>
                <a:cubicBezTo>
                  <a:pt x="755" y="272"/>
                  <a:pt x="756" y="272"/>
                  <a:pt x="756" y="273"/>
                </a:cubicBezTo>
                <a:cubicBezTo>
                  <a:pt x="757" y="272"/>
                  <a:pt x="757" y="271"/>
                  <a:pt x="756" y="272"/>
                </a:cubicBezTo>
                <a:close/>
                <a:moveTo>
                  <a:pt x="751" y="273"/>
                </a:moveTo>
                <a:cubicBezTo>
                  <a:pt x="751" y="272"/>
                  <a:pt x="751" y="272"/>
                  <a:pt x="751" y="271"/>
                </a:cubicBezTo>
                <a:cubicBezTo>
                  <a:pt x="750" y="271"/>
                  <a:pt x="750" y="271"/>
                  <a:pt x="750" y="271"/>
                </a:cubicBezTo>
                <a:cubicBezTo>
                  <a:pt x="750" y="272"/>
                  <a:pt x="750" y="272"/>
                  <a:pt x="751" y="273"/>
                </a:cubicBezTo>
                <a:close/>
                <a:moveTo>
                  <a:pt x="172" y="272"/>
                </a:moveTo>
                <a:cubicBezTo>
                  <a:pt x="172" y="271"/>
                  <a:pt x="172" y="271"/>
                  <a:pt x="172" y="271"/>
                </a:cubicBezTo>
                <a:cubicBezTo>
                  <a:pt x="171" y="271"/>
                  <a:pt x="171" y="271"/>
                  <a:pt x="171" y="271"/>
                </a:cubicBezTo>
                <a:cubicBezTo>
                  <a:pt x="171" y="272"/>
                  <a:pt x="171" y="271"/>
                  <a:pt x="172" y="272"/>
                </a:cubicBezTo>
                <a:close/>
                <a:moveTo>
                  <a:pt x="708" y="272"/>
                </a:moveTo>
                <a:cubicBezTo>
                  <a:pt x="708" y="271"/>
                  <a:pt x="708" y="270"/>
                  <a:pt x="707" y="271"/>
                </a:cubicBezTo>
                <a:cubicBezTo>
                  <a:pt x="706" y="271"/>
                  <a:pt x="707" y="271"/>
                  <a:pt x="708" y="272"/>
                </a:cubicBezTo>
                <a:close/>
                <a:moveTo>
                  <a:pt x="750" y="262"/>
                </a:moveTo>
                <a:cubicBezTo>
                  <a:pt x="751" y="262"/>
                  <a:pt x="751" y="262"/>
                  <a:pt x="752" y="263"/>
                </a:cubicBezTo>
                <a:cubicBezTo>
                  <a:pt x="752" y="263"/>
                  <a:pt x="753" y="262"/>
                  <a:pt x="753" y="262"/>
                </a:cubicBezTo>
                <a:cubicBezTo>
                  <a:pt x="753" y="262"/>
                  <a:pt x="753" y="262"/>
                  <a:pt x="753" y="261"/>
                </a:cubicBezTo>
                <a:cubicBezTo>
                  <a:pt x="752" y="260"/>
                  <a:pt x="750" y="259"/>
                  <a:pt x="749" y="258"/>
                </a:cubicBezTo>
                <a:cubicBezTo>
                  <a:pt x="748" y="259"/>
                  <a:pt x="749" y="258"/>
                  <a:pt x="748" y="259"/>
                </a:cubicBezTo>
                <a:cubicBezTo>
                  <a:pt x="748" y="260"/>
                  <a:pt x="749" y="264"/>
                  <a:pt x="749" y="264"/>
                </a:cubicBezTo>
                <a:cubicBezTo>
                  <a:pt x="749" y="268"/>
                  <a:pt x="752" y="269"/>
                  <a:pt x="756" y="269"/>
                </a:cubicBezTo>
                <a:cubicBezTo>
                  <a:pt x="756" y="269"/>
                  <a:pt x="757" y="269"/>
                  <a:pt x="757" y="269"/>
                </a:cubicBezTo>
                <a:cubicBezTo>
                  <a:pt x="757" y="266"/>
                  <a:pt x="756" y="265"/>
                  <a:pt x="755" y="263"/>
                </a:cubicBezTo>
                <a:cubicBezTo>
                  <a:pt x="753" y="263"/>
                  <a:pt x="753" y="263"/>
                  <a:pt x="752" y="264"/>
                </a:cubicBezTo>
                <a:cubicBezTo>
                  <a:pt x="751" y="264"/>
                  <a:pt x="751" y="264"/>
                  <a:pt x="750" y="263"/>
                </a:cubicBezTo>
                <a:cubicBezTo>
                  <a:pt x="750" y="263"/>
                  <a:pt x="750" y="263"/>
                  <a:pt x="750" y="263"/>
                </a:cubicBezTo>
                <a:cubicBezTo>
                  <a:pt x="750" y="262"/>
                  <a:pt x="750" y="262"/>
                  <a:pt x="750" y="262"/>
                </a:cubicBezTo>
                <a:close/>
                <a:moveTo>
                  <a:pt x="748" y="251"/>
                </a:moveTo>
                <a:cubicBezTo>
                  <a:pt x="748" y="253"/>
                  <a:pt x="748" y="253"/>
                  <a:pt x="749" y="253"/>
                </a:cubicBezTo>
                <a:cubicBezTo>
                  <a:pt x="749" y="250"/>
                  <a:pt x="749" y="250"/>
                  <a:pt x="748" y="249"/>
                </a:cubicBezTo>
                <a:cubicBezTo>
                  <a:pt x="747" y="249"/>
                  <a:pt x="747" y="249"/>
                  <a:pt x="747" y="249"/>
                </a:cubicBezTo>
                <a:cubicBezTo>
                  <a:pt x="747" y="250"/>
                  <a:pt x="747" y="251"/>
                  <a:pt x="748" y="251"/>
                </a:cubicBezTo>
                <a:close/>
                <a:moveTo>
                  <a:pt x="683" y="246"/>
                </a:moveTo>
                <a:cubicBezTo>
                  <a:pt x="683" y="246"/>
                  <a:pt x="683" y="246"/>
                  <a:pt x="683" y="245"/>
                </a:cubicBezTo>
                <a:cubicBezTo>
                  <a:pt x="683" y="245"/>
                  <a:pt x="683" y="245"/>
                  <a:pt x="683" y="245"/>
                </a:cubicBezTo>
                <a:cubicBezTo>
                  <a:pt x="682" y="245"/>
                  <a:pt x="682" y="245"/>
                  <a:pt x="682" y="245"/>
                </a:cubicBezTo>
                <a:cubicBezTo>
                  <a:pt x="682" y="246"/>
                  <a:pt x="682" y="246"/>
                  <a:pt x="683" y="246"/>
                </a:cubicBezTo>
                <a:close/>
                <a:moveTo>
                  <a:pt x="682" y="243"/>
                </a:moveTo>
                <a:cubicBezTo>
                  <a:pt x="682" y="242"/>
                  <a:pt x="682" y="242"/>
                  <a:pt x="682" y="242"/>
                </a:cubicBezTo>
                <a:cubicBezTo>
                  <a:pt x="682" y="242"/>
                  <a:pt x="682" y="242"/>
                  <a:pt x="682" y="242"/>
                </a:cubicBezTo>
                <a:cubicBezTo>
                  <a:pt x="682" y="243"/>
                  <a:pt x="682" y="243"/>
                  <a:pt x="682" y="243"/>
                </a:cubicBezTo>
                <a:cubicBezTo>
                  <a:pt x="681" y="243"/>
                  <a:pt x="682" y="243"/>
                  <a:pt x="682" y="244"/>
                </a:cubicBezTo>
                <a:cubicBezTo>
                  <a:pt x="682" y="243"/>
                  <a:pt x="682" y="243"/>
                  <a:pt x="682" y="243"/>
                </a:cubicBezTo>
                <a:close/>
                <a:moveTo>
                  <a:pt x="752" y="241"/>
                </a:moveTo>
                <a:cubicBezTo>
                  <a:pt x="752" y="242"/>
                  <a:pt x="752" y="243"/>
                  <a:pt x="752" y="243"/>
                </a:cubicBezTo>
                <a:lnTo>
                  <a:pt x="752" y="241"/>
                </a:lnTo>
                <a:close/>
                <a:moveTo>
                  <a:pt x="682" y="240"/>
                </a:moveTo>
                <a:cubicBezTo>
                  <a:pt x="682" y="239"/>
                  <a:pt x="681" y="236"/>
                  <a:pt x="681" y="235"/>
                </a:cubicBezTo>
                <a:cubicBezTo>
                  <a:pt x="680" y="235"/>
                  <a:pt x="680" y="235"/>
                  <a:pt x="680" y="235"/>
                </a:cubicBezTo>
                <a:cubicBezTo>
                  <a:pt x="680" y="237"/>
                  <a:pt x="680" y="238"/>
                  <a:pt x="681" y="240"/>
                </a:cubicBezTo>
                <a:cubicBezTo>
                  <a:pt x="681" y="240"/>
                  <a:pt x="681" y="241"/>
                  <a:pt x="682" y="241"/>
                </a:cubicBezTo>
                <a:lnTo>
                  <a:pt x="682" y="240"/>
                </a:lnTo>
                <a:close/>
                <a:moveTo>
                  <a:pt x="752" y="238"/>
                </a:moveTo>
                <a:cubicBezTo>
                  <a:pt x="752" y="238"/>
                  <a:pt x="752" y="238"/>
                  <a:pt x="752" y="238"/>
                </a:cubicBezTo>
                <a:cubicBezTo>
                  <a:pt x="752" y="239"/>
                  <a:pt x="752" y="239"/>
                  <a:pt x="752" y="239"/>
                </a:cubicBezTo>
                <a:lnTo>
                  <a:pt x="752" y="238"/>
                </a:lnTo>
                <a:close/>
                <a:moveTo>
                  <a:pt x="192" y="231"/>
                </a:moveTo>
                <a:cubicBezTo>
                  <a:pt x="192" y="231"/>
                  <a:pt x="192" y="231"/>
                  <a:pt x="192" y="231"/>
                </a:cubicBezTo>
                <a:cubicBezTo>
                  <a:pt x="191" y="231"/>
                  <a:pt x="192" y="231"/>
                  <a:pt x="192" y="231"/>
                </a:cubicBezTo>
                <a:close/>
                <a:moveTo>
                  <a:pt x="689" y="222"/>
                </a:moveTo>
                <a:cubicBezTo>
                  <a:pt x="689" y="223"/>
                  <a:pt x="689" y="223"/>
                  <a:pt x="689" y="223"/>
                </a:cubicBezTo>
                <a:cubicBezTo>
                  <a:pt x="690" y="223"/>
                  <a:pt x="690" y="224"/>
                  <a:pt x="690" y="224"/>
                </a:cubicBezTo>
                <a:cubicBezTo>
                  <a:pt x="690" y="223"/>
                  <a:pt x="690" y="223"/>
                  <a:pt x="690" y="223"/>
                </a:cubicBezTo>
                <a:cubicBezTo>
                  <a:pt x="690" y="222"/>
                  <a:pt x="690" y="222"/>
                  <a:pt x="690" y="222"/>
                </a:cubicBezTo>
                <a:lnTo>
                  <a:pt x="689" y="222"/>
                </a:lnTo>
                <a:close/>
                <a:moveTo>
                  <a:pt x="692" y="221"/>
                </a:moveTo>
                <a:cubicBezTo>
                  <a:pt x="692" y="221"/>
                  <a:pt x="692" y="221"/>
                  <a:pt x="692" y="221"/>
                </a:cubicBezTo>
                <a:cubicBezTo>
                  <a:pt x="692" y="221"/>
                  <a:pt x="692" y="221"/>
                  <a:pt x="692" y="220"/>
                </a:cubicBezTo>
                <a:cubicBezTo>
                  <a:pt x="691" y="220"/>
                  <a:pt x="691" y="220"/>
                  <a:pt x="691" y="220"/>
                </a:cubicBezTo>
                <a:cubicBezTo>
                  <a:pt x="691" y="222"/>
                  <a:pt x="691" y="222"/>
                  <a:pt x="691" y="222"/>
                </a:cubicBezTo>
                <a:cubicBezTo>
                  <a:pt x="692" y="222"/>
                  <a:pt x="692" y="222"/>
                  <a:pt x="692" y="222"/>
                </a:cubicBezTo>
                <a:lnTo>
                  <a:pt x="692" y="221"/>
                </a:lnTo>
                <a:close/>
                <a:moveTo>
                  <a:pt x="688" y="220"/>
                </a:moveTo>
                <a:cubicBezTo>
                  <a:pt x="688" y="221"/>
                  <a:pt x="688" y="221"/>
                  <a:pt x="688" y="221"/>
                </a:cubicBezTo>
                <a:cubicBezTo>
                  <a:pt x="689" y="221"/>
                  <a:pt x="689" y="221"/>
                  <a:pt x="689" y="221"/>
                </a:cubicBezTo>
                <a:cubicBezTo>
                  <a:pt x="689" y="220"/>
                  <a:pt x="689" y="220"/>
                  <a:pt x="689" y="220"/>
                </a:cubicBezTo>
                <a:lnTo>
                  <a:pt x="688" y="220"/>
                </a:lnTo>
                <a:close/>
                <a:moveTo>
                  <a:pt x="686" y="218"/>
                </a:moveTo>
                <a:cubicBezTo>
                  <a:pt x="687" y="219"/>
                  <a:pt x="687" y="219"/>
                  <a:pt x="688" y="220"/>
                </a:cubicBezTo>
                <a:cubicBezTo>
                  <a:pt x="688" y="219"/>
                  <a:pt x="687" y="218"/>
                  <a:pt x="687" y="218"/>
                </a:cubicBezTo>
                <a:cubicBezTo>
                  <a:pt x="687" y="218"/>
                  <a:pt x="687" y="218"/>
                  <a:pt x="687" y="218"/>
                </a:cubicBezTo>
                <a:lnTo>
                  <a:pt x="686" y="218"/>
                </a:lnTo>
                <a:close/>
                <a:moveTo>
                  <a:pt x="738" y="219"/>
                </a:moveTo>
                <a:cubicBezTo>
                  <a:pt x="738" y="218"/>
                  <a:pt x="738" y="218"/>
                  <a:pt x="738" y="218"/>
                </a:cubicBezTo>
                <a:cubicBezTo>
                  <a:pt x="737" y="218"/>
                  <a:pt x="737" y="218"/>
                  <a:pt x="737" y="218"/>
                </a:cubicBezTo>
                <a:cubicBezTo>
                  <a:pt x="737" y="219"/>
                  <a:pt x="737" y="219"/>
                  <a:pt x="737" y="219"/>
                </a:cubicBezTo>
                <a:lnTo>
                  <a:pt x="738" y="219"/>
                </a:lnTo>
                <a:close/>
                <a:moveTo>
                  <a:pt x="685" y="216"/>
                </a:moveTo>
                <a:cubicBezTo>
                  <a:pt x="685" y="217"/>
                  <a:pt x="685" y="217"/>
                  <a:pt x="686" y="218"/>
                </a:cubicBezTo>
                <a:cubicBezTo>
                  <a:pt x="686" y="217"/>
                  <a:pt x="686" y="217"/>
                  <a:pt x="686" y="216"/>
                </a:cubicBezTo>
                <a:cubicBezTo>
                  <a:pt x="686" y="216"/>
                  <a:pt x="686" y="216"/>
                  <a:pt x="686" y="216"/>
                </a:cubicBezTo>
                <a:lnTo>
                  <a:pt x="685" y="216"/>
                </a:lnTo>
                <a:close/>
                <a:moveTo>
                  <a:pt x="736" y="216"/>
                </a:moveTo>
                <a:cubicBezTo>
                  <a:pt x="737" y="216"/>
                  <a:pt x="737" y="217"/>
                  <a:pt x="738" y="217"/>
                </a:cubicBezTo>
                <a:cubicBezTo>
                  <a:pt x="738" y="216"/>
                  <a:pt x="738" y="215"/>
                  <a:pt x="737" y="214"/>
                </a:cubicBezTo>
                <a:cubicBezTo>
                  <a:pt x="737" y="214"/>
                  <a:pt x="737" y="214"/>
                  <a:pt x="737" y="214"/>
                </a:cubicBezTo>
                <a:cubicBezTo>
                  <a:pt x="736" y="214"/>
                  <a:pt x="736" y="214"/>
                  <a:pt x="736" y="214"/>
                </a:cubicBezTo>
                <a:cubicBezTo>
                  <a:pt x="736" y="214"/>
                  <a:pt x="736" y="214"/>
                  <a:pt x="736" y="214"/>
                </a:cubicBezTo>
                <a:cubicBezTo>
                  <a:pt x="736" y="215"/>
                  <a:pt x="736" y="215"/>
                  <a:pt x="736" y="216"/>
                </a:cubicBezTo>
                <a:close/>
                <a:moveTo>
                  <a:pt x="683" y="213"/>
                </a:moveTo>
                <a:cubicBezTo>
                  <a:pt x="683" y="212"/>
                  <a:pt x="683" y="212"/>
                  <a:pt x="682" y="211"/>
                </a:cubicBezTo>
                <a:cubicBezTo>
                  <a:pt x="682" y="211"/>
                  <a:pt x="682" y="211"/>
                  <a:pt x="681" y="211"/>
                </a:cubicBezTo>
                <a:cubicBezTo>
                  <a:pt x="681" y="211"/>
                  <a:pt x="681" y="211"/>
                  <a:pt x="681" y="211"/>
                </a:cubicBezTo>
                <a:cubicBezTo>
                  <a:pt x="681" y="212"/>
                  <a:pt x="681" y="213"/>
                  <a:pt x="681" y="214"/>
                </a:cubicBezTo>
                <a:cubicBezTo>
                  <a:pt x="683" y="214"/>
                  <a:pt x="682" y="214"/>
                  <a:pt x="683" y="215"/>
                </a:cubicBezTo>
                <a:cubicBezTo>
                  <a:pt x="683" y="214"/>
                  <a:pt x="683" y="214"/>
                  <a:pt x="683" y="213"/>
                </a:cubicBezTo>
                <a:close/>
                <a:moveTo>
                  <a:pt x="735" y="214"/>
                </a:moveTo>
                <a:cubicBezTo>
                  <a:pt x="735" y="214"/>
                  <a:pt x="736" y="213"/>
                  <a:pt x="736" y="213"/>
                </a:cubicBezTo>
                <a:cubicBezTo>
                  <a:pt x="736" y="211"/>
                  <a:pt x="735" y="211"/>
                  <a:pt x="734" y="210"/>
                </a:cubicBezTo>
                <a:cubicBezTo>
                  <a:pt x="733" y="210"/>
                  <a:pt x="733" y="210"/>
                  <a:pt x="733" y="210"/>
                </a:cubicBezTo>
                <a:cubicBezTo>
                  <a:pt x="733" y="207"/>
                  <a:pt x="731" y="206"/>
                  <a:pt x="731" y="203"/>
                </a:cubicBezTo>
                <a:cubicBezTo>
                  <a:pt x="730" y="203"/>
                  <a:pt x="730" y="203"/>
                  <a:pt x="730" y="204"/>
                </a:cubicBezTo>
                <a:cubicBezTo>
                  <a:pt x="730" y="207"/>
                  <a:pt x="733" y="209"/>
                  <a:pt x="733" y="213"/>
                </a:cubicBezTo>
                <a:cubicBezTo>
                  <a:pt x="734" y="213"/>
                  <a:pt x="734" y="214"/>
                  <a:pt x="735" y="214"/>
                </a:cubicBezTo>
                <a:close/>
                <a:moveTo>
                  <a:pt x="677" y="213"/>
                </a:moveTo>
                <a:cubicBezTo>
                  <a:pt x="677" y="213"/>
                  <a:pt x="677" y="213"/>
                  <a:pt x="678" y="213"/>
                </a:cubicBezTo>
                <a:cubicBezTo>
                  <a:pt x="678" y="213"/>
                  <a:pt x="677" y="212"/>
                  <a:pt x="677" y="211"/>
                </a:cubicBezTo>
                <a:cubicBezTo>
                  <a:pt x="677" y="211"/>
                  <a:pt x="677" y="211"/>
                  <a:pt x="677" y="211"/>
                </a:cubicBezTo>
                <a:cubicBezTo>
                  <a:pt x="677" y="212"/>
                  <a:pt x="677" y="212"/>
                  <a:pt x="677" y="213"/>
                </a:cubicBezTo>
                <a:close/>
                <a:moveTo>
                  <a:pt x="202" y="211"/>
                </a:moveTo>
                <a:cubicBezTo>
                  <a:pt x="202" y="213"/>
                  <a:pt x="202" y="213"/>
                  <a:pt x="202" y="213"/>
                </a:cubicBezTo>
                <a:cubicBezTo>
                  <a:pt x="203" y="213"/>
                  <a:pt x="203" y="213"/>
                  <a:pt x="203" y="213"/>
                </a:cubicBezTo>
                <a:cubicBezTo>
                  <a:pt x="203" y="212"/>
                  <a:pt x="203" y="212"/>
                  <a:pt x="203" y="212"/>
                </a:cubicBezTo>
                <a:cubicBezTo>
                  <a:pt x="203" y="212"/>
                  <a:pt x="203" y="212"/>
                  <a:pt x="203" y="212"/>
                </a:cubicBezTo>
                <a:cubicBezTo>
                  <a:pt x="203" y="212"/>
                  <a:pt x="203" y="212"/>
                  <a:pt x="203" y="211"/>
                </a:cubicBezTo>
                <a:cubicBezTo>
                  <a:pt x="203" y="211"/>
                  <a:pt x="203" y="211"/>
                  <a:pt x="202" y="211"/>
                </a:cubicBezTo>
                <a:close/>
                <a:moveTo>
                  <a:pt x="677" y="207"/>
                </a:moveTo>
                <a:cubicBezTo>
                  <a:pt x="676" y="207"/>
                  <a:pt x="675" y="206"/>
                  <a:pt x="674" y="206"/>
                </a:cubicBezTo>
                <a:cubicBezTo>
                  <a:pt x="674" y="206"/>
                  <a:pt x="674" y="206"/>
                  <a:pt x="674" y="206"/>
                </a:cubicBezTo>
                <a:cubicBezTo>
                  <a:pt x="674" y="209"/>
                  <a:pt x="678" y="210"/>
                  <a:pt x="680" y="212"/>
                </a:cubicBezTo>
                <a:cubicBezTo>
                  <a:pt x="680" y="211"/>
                  <a:pt x="680" y="210"/>
                  <a:pt x="680" y="209"/>
                </a:cubicBezTo>
                <a:cubicBezTo>
                  <a:pt x="680" y="209"/>
                  <a:pt x="680" y="209"/>
                  <a:pt x="680" y="209"/>
                </a:cubicBezTo>
                <a:cubicBezTo>
                  <a:pt x="679" y="209"/>
                  <a:pt x="679" y="209"/>
                  <a:pt x="678" y="209"/>
                </a:cubicBezTo>
                <a:cubicBezTo>
                  <a:pt x="677" y="209"/>
                  <a:pt x="677" y="209"/>
                  <a:pt x="677" y="207"/>
                </a:cubicBezTo>
                <a:close/>
                <a:moveTo>
                  <a:pt x="695" y="209"/>
                </a:moveTo>
                <a:cubicBezTo>
                  <a:pt x="695" y="210"/>
                  <a:pt x="695" y="210"/>
                  <a:pt x="695" y="210"/>
                </a:cubicBezTo>
                <a:cubicBezTo>
                  <a:pt x="696" y="211"/>
                  <a:pt x="696" y="211"/>
                  <a:pt x="696" y="211"/>
                </a:cubicBezTo>
                <a:cubicBezTo>
                  <a:pt x="696" y="210"/>
                  <a:pt x="696" y="210"/>
                  <a:pt x="696" y="210"/>
                </a:cubicBezTo>
                <a:cubicBezTo>
                  <a:pt x="696" y="209"/>
                  <a:pt x="696" y="210"/>
                  <a:pt x="696" y="209"/>
                </a:cubicBezTo>
                <a:lnTo>
                  <a:pt x="695" y="209"/>
                </a:lnTo>
                <a:close/>
                <a:moveTo>
                  <a:pt x="684" y="206"/>
                </a:moveTo>
                <a:cubicBezTo>
                  <a:pt x="684" y="207"/>
                  <a:pt x="684" y="208"/>
                  <a:pt x="685" y="209"/>
                </a:cubicBezTo>
                <a:cubicBezTo>
                  <a:pt x="685" y="207"/>
                  <a:pt x="685" y="207"/>
                  <a:pt x="685" y="206"/>
                </a:cubicBezTo>
                <a:lnTo>
                  <a:pt x="684" y="206"/>
                </a:lnTo>
                <a:close/>
                <a:moveTo>
                  <a:pt x="673" y="206"/>
                </a:moveTo>
                <a:cubicBezTo>
                  <a:pt x="673" y="204"/>
                  <a:pt x="673" y="204"/>
                  <a:pt x="673" y="204"/>
                </a:cubicBezTo>
                <a:cubicBezTo>
                  <a:pt x="672" y="203"/>
                  <a:pt x="672" y="202"/>
                  <a:pt x="671" y="201"/>
                </a:cubicBezTo>
                <a:cubicBezTo>
                  <a:pt x="670" y="201"/>
                  <a:pt x="670" y="201"/>
                  <a:pt x="670" y="201"/>
                </a:cubicBezTo>
                <a:cubicBezTo>
                  <a:pt x="670" y="203"/>
                  <a:pt x="671" y="205"/>
                  <a:pt x="673" y="206"/>
                </a:cubicBezTo>
                <a:close/>
                <a:moveTo>
                  <a:pt x="681" y="198"/>
                </a:moveTo>
                <a:cubicBezTo>
                  <a:pt x="680" y="198"/>
                  <a:pt x="680" y="198"/>
                  <a:pt x="680" y="198"/>
                </a:cubicBezTo>
                <a:cubicBezTo>
                  <a:pt x="680" y="200"/>
                  <a:pt x="682" y="203"/>
                  <a:pt x="683" y="204"/>
                </a:cubicBezTo>
                <a:cubicBezTo>
                  <a:pt x="683" y="203"/>
                  <a:pt x="683" y="202"/>
                  <a:pt x="683" y="201"/>
                </a:cubicBezTo>
                <a:cubicBezTo>
                  <a:pt x="683" y="200"/>
                  <a:pt x="681" y="199"/>
                  <a:pt x="681" y="198"/>
                </a:cubicBezTo>
                <a:close/>
                <a:moveTo>
                  <a:pt x="679" y="204"/>
                </a:moveTo>
                <a:cubicBezTo>
                  <a:pt x="679" y="203"/>
                  <a:pt x="679" y="203"/>
                  <a:pt x="679" y="203"/>
                </a:cubicBezTo>
                <a:cubicBezTo>
                  <a:pt x="679" y="202"/>
                  <a:pt x="679" y="202"/>
                  <a:pt x="679" y="202"/>
                </a:cubicBezTo>
                <a:cubicBezTo>
                  <a:pt x="679" y="202"/>
                  <a:pt x="679" y="202"/>
                  <a:pt x="679" y="202"/>
                </a:cubicBezTo>
                <a:cubicBezTo>
                  <a:pt x="679" y="203"/>
                  <a:pt x="679" y="203"/>
                  <a:pt x="679" y="203"/>
                </a:cubicBezTo>
                <a:cubicBezTo>
                  <a:pt x="678" y="203"/>
                  <a:pt x="678" y="203"/>
                  <a:pt x="678" y="203"/>
                </a:cubicBezTo>
                <a:cubicBezTo>
                  <a:pt x="679" y="204"/>
                  <a:pt x="679" y="203"/>
                  <a:pt x="679" y="204"/>
                </a:cubicBezTo>
                <a:close/>
                <a:moveTo>
                  <a:pt x="678" y="202"/>
                </a:moveTo>
                <a:cubicBezTo>
                  <a:pt x="679" y="202"/>
                  <a:pt x="679" y="202"/>
                  <a:pt x="679" y="202"/>
                </a:cubicBezTo>
                <a:cubicBezTo>
                  <a:pt x="679" y="202"/>
                  <a:pt x="679" y="201"/>
                  <a:pt x="678" y="202"/>
                </a:cubicBezTo>
                <a:close/>
                <a:moveTo>
                  <a:pt x="700" y="200"/>
                </a:moveTo>
                <a:cubicBezTo>
                  <a:pt x="700" y="198"/>
                  <a:pt x="699" y="198"/>
                  <a:pt x="699" y="196"/>
                </a:cubicBezTo>
                <a:cubicBezTo>
                  <a:pt x="698" y="196"/>
                  <a:pt x="698" y="196"/>
                  <a:pt x="698" y="196"/>
                </a:cubicBezTo>
                <a:cubicBezTo>
                  <a:pt x="698" y="196"/>
                  <a:pt x="698" y="196"/>
                  <a:pt x="698" y="196"/>
                </a:cubicBezTo>
                <a:cubicBezTo>
                  <a:pt x="698" y="196"/>
                  <a:pt x="698" y="196"/>
                  <a:pt x="698" y="196"/>
                </a:cubicBezTo>
                <a:cubicBezTo>
                  <a:pt x="698" y="197"/>
                  <a:pt x="698" y="198"/>
                  <a:pt x="698" y="199"/>
                </a:cubicBezTo>
                <a:cubicBezTo>
                  <a:pt x="698" y="199"/>
                  <a:pt x="698" y="200"/>
                  <a:pt x="698" y="200"/>
                </a:cubicBezTo>
                <a:lnTo>
                  <a:pt x="700" y="200"/>
                </a:lnTo>
                <a:close/>
                <a:moveTo>
                  <a:pt x="668" y="200"/>
                </a:moveTo>
                <a:cubicBezTo>
                  <a:pt x="669" y="200"/>
                  <a:pt x="669" y="200"/>
                  <a:pt x="669" y="200"/>
                </a:cubicBezTo>
                <a:cubicBezTo>
                  <a:pt x="669" y="200"/>
                  <a:pt x="669" y="200"/>
                  <a:pt x="669" y="200"/>
                </a:cubicBezTo>
                <a:cubicBezTo>
                  <a:pt x="669" y="200"/>
                  <a:pt x="669" y="200"/>
                  <a:pt x="669" y="200"/>
                </a:cubicBezTo>
                <a:cubicBezTo>
                  <a:pt x="669" y="198"/>
                  <a:pt x="669" y="197"/>
                  <a:pt x="668" y="196"/>
                </a:cubicBezTo>
                <a:cubicBezTo>
                  <a:pt x="668" y="195"/>
                  <a:pt x="667" y="195"/>
                  <a:pt x="667" y="195"/>
                </a:cubicBezTo>
                <a:cubicBezTo>
                  <a:pt x="667" y="194"/>
                  <a:pt x="667" y="193"/>
                  <a:pt x="667" y="192"/>
                </a:cubicBezTo>
                <a:cubicBezTo>
                  <a:pt x="666" y="192"/>
                  <a:pt x="666" y="192"/>
                  <a:pt x="665" y="192"/>
                </a:cubicBezTo>
                <a:cubicBezTo>
                  <a:pt x="666" y="191"/>
                  <a:pt x="666" y="190"/>
                  <a:pt x="666" y="189"/>
                </a:cubicBezTo>
                <a:cubicBezTo>
                  <a:pt x="666" y="188"/>
                  <a:pt x="664" y="186"/>
                  <a:pt x="663" y="185"/>
                </a:cubicBezTo>
                <a:cubicBezTo>
                  <a:pt x="662" y="185"/>
                  <a:pt x="662" y="185"/>
                  <a:pt x="662" y="185"/>
                </a:cubicBezTo>
                <a:cubicBezTo>
                  <a:pt x="661" y="182"/>
                  <a:pt x="657" y="181"/>
                  <a:pt x="655" y="180"/>
                </a:cubicBezTo>
                <a:cubicBezTo>
                  <a:pt x="655" y="180"/>
                  <a:pt x="655" y="179"/>
                  <a:pt x="654" y="179"/>
                </a:cubicBezTo>
                <a:cubicBezTo>
                  <a:pt x="654" y="178"/>
                  <a:pt x="654" y="178"/>
                  <a:pt x="654" y="178"/>
                </a:cubicBezTo>
                <a:cubicBezTo>
                  <a:pt x="654" y="178"/>
                  <a:pt x="654" y="178"/>
                  <a:pt x="654" y="178"/>
                </a:cubicBezTo>
                <a:cubicBezTo>
                  <a:pt x="654" y="179"/>
                  <a:pt x="654" y="179"/>
                  <a:pt x="654" y="179"/>
                </a:cubicBezTo>
                <a:cubicBezTo>
                  <a:pt x="654" y="179"/>
                  <a:pt x="654" y="179"/>
                  <a:pt x="654" y="179"/>
                </a:cubicBezTo>
                <a:cubicBezTo>
                  <a:pt x="654" y="182"/>
                  <a:pt x="654" y="180"/>
                  <a:pt x="656" y="181"/>
                </a:cubicBezTo>
                <a:cubicBezTo>
                  <a:pt x="656" y="181"/>
                  <a:pt x="657" y="183"/>
                  <a:pt x="657" y="184"/>
                </a:cubicBezTo>
                <a:cubicBezTo>
                  <a:pt x="659" y="184"/>
                  <a:pt x="659" y="184"/>
                  <a:pt x="659" y="184"/>
                </a:cubicBezTo>
                <a:cubicBezTo>
                  <a:pt x="659" y="185"/>
                  <a:pt x="659" y="186"/>
                  <a:pt x="659" y="187"/>
                </a:cubicBezTo>
                <a:cubicBezTo>
                  <a:pt x="660" y="188"/>
                  <a:pt x="661" y="187"/>
                  <a:pt x="662" y="188"/>
                </a:cubicBezTo>
                <a:cubicBezTo>
                  <a:pt x="662" y="190"/>
                  <a:pt x="662" y="191"/>
                  <a:pt x="663" y="192"/>
                </a:cubicBezTo>
                <a:cubicBezTo>
                  <a:pt x="664" y="192"/>
                  <a:pt x="664" y="192"/>
                  <a:pt x="664" y="192"/>
                </a:cubicBezTo>
                <a:cubicBezTo>
                  <a:pt x="665" y="193"/>
                  <a:pt x="668" y="199"/>
                  <a:pt x="668" y="200"/>
                </a:cubicBezTo>
                <a:close/>
                <a:moveTo>
                  <a:pt x="663" y="195"/>
                </a:moveTo>
                <a:cubicBezTo>
                  <a:pt x="663" y="194"/>
                  <a:pt x="663" y="194"/>
                  <a:pt x="663" y="194"/>
                </a:cubicBezTo>
                <a:cubicBezTo>
                  <a:pt x="663" y="194"/>
                  <a:pt x="663" y="194"/>
                  <a:pt x="663" y="194"/>
                </a:cubicBezTo>
                <a:cubicBezTo>
                  <a:pt x="663" y="194"/>
                  <a:pt x="663" y="194"/>
                  <a:pt x="663" y="195"/>
                </a:cubicBezTo>
                <a:close/>
                <a:moveTo>
                  <a:pt x="689" y="191"/>
                </a:moveTo>
                <a:cubicBezTo>
                  <a:pt x="689" y="192"/>
                  <a:pt x="689" y="192"/>
                  <a:pt x="690" y="192"/>
                </a:cubicBezTo>
                <a:cubicBezTo>
                  <a:pt x="690" y="191"/>
                  <a:pt x="690" y="191"/>
                  <a:pt x="690" y="191"/>
                </a:cubicBezTo>
                <a:lnTo>
                  <a:pt x="689" y="191"/>
                </a:lnTo>
                <a:close/>
                <a:moveTo>
                  <a:pt x="688" y="188"/>
                </a:moveTo>
                <a:cubicBezTo>
                  <a:pt x="688" y="189"/>
                  <a:pt x="688" y="189"/>
                  <a:pt x="688" y="189"/>
                </a:cubicBezTo>
                <a:cubicBezTo>
                  <a:pt x="689" y="189"/>
                  <a:pt x="689" y="189"/>
                  <a:pt x="689" y="189"/>
                </a:cubicBezTo>
                <a:cubicBezTo>
                  <a:pt x="689" y="188"/>
                  <a:pt x="689" y="188"/>
                  <a:pt x="689" y="188"/>
                </a:cubicBezTo>
                <a:lnTo>
                  <a:pt x="688" y="188"/>
                </a:lnTo>
                <a:close/>
                <a:moveTo>
                  <a:pt x="725" y="187"/>
                </a:moveTo>
                <a:cubicBezTo>
                  <a:pt x="725" y="186"/>
                  <a:pt x="725" y="186"/>
                  <a:pt x="725" y="186"/>
                </a:cubicBezTo>
                <a:cubicBezTo>
                  <a:pt x="724" y="186"/>
                  <a:pt x="724" y="186"/>
                  <a:pt x="724" y="186"/>
                </a:cubicBezTo>
                <a:cubicBezTo>
                  <a:pt x="724" y="187"/>
                  <a:pt x="724" y="186"/>
                  <a:pt x="725" y="187"/>
                </a:cubicBezTo>
                <a:close/>
                <a:moveTo>
                  <a:pt x="668" y="184"/>
                </a:moveTo>
                <a:cubicBezTo>
                  <a:pt x="668" y="183"/>
                  <a:pt x="669" y="183"/>
                  <a:pt x="669" y="183"/>
                </a:cubicBezTo>
                <a:cubicBezTo>
                  <a:pt x="668" y="183"/>
                  <a:pt x="668" y="183"/>
                  <a:pt x="668" y="183"/>
                </a:cubicBezTo>
                <a:cubicBezTo>
                  <a:pt x="668" y="183"/>
                  <a:pt x="668" y="183"/>
                  <a:pt x="668" y="184"/>
                </a:cubicBezTo>
                <a:close/>
                <a:moveTo>
                  <a:pt x="713" y="181"/>
                </a:moveTo>
                <a:cubicBezTo>
                  <a:pt x="713" y="181"/>
                  <a:pt x="713" y="180"/>
                  <a:pt x="713" y="180"/>
                </a:cubicBezTo>
                <a:cubicBezTo>
                  <a:pt x="713" y="181"/>
                  <a:pt x="713" y="181"/>
                  <a:pt x="713" y="181"/>
                </a:cubicBezTo>
                <a:cubicBezTo>
                  <a:pt x="713" y="181"/>
                  <a:pt x="713" y="181"/>
                  <a:pt x="712" y="181"/>
                </a:cubicBezTo>
                <a:cubicBezTo>
                  <a:pt x="712" y="182"/>
                  <a:pt x="712" y="182"/>
                  <a:pt x="712" y="182"/>
                </a:cubicBezTo>
                <a:cubicBezTo>
                  <a:pt x="713" y="182"/>
                  <a:pt x="713" y="182"/>
                  <a:pt x="713" y="182"/>
                </a:cubicBezTo>
                <a:cubicBezTo>
                  <a:pt x="714" y="181"/>
                  <a:pt x="714" y="182"/>
                  <a:pt x="713" y="181"/>
                </a:cubicBezTo>
                <a:close/>
                <a:moveTo>
                  <a:pt x="664" y="178"/>
                </a:moveTo>
                <a:cubicBezTo>
                  <a:pt x="664" y="178"/>
                  <a:pt x="665" y="179"/>
                  <a:pt x="665" y="180"/>
                </a:cubicBezTo>
                <a:cubicBezTo>
                  <a:pt x="666" y="180"/>
                  <a:pt x="667" y="180"/>
                  <a:pt x="668" y="180"/>
                </a:cubicBezTo>
                <a:cubicBezTo>
                  <a:pt x="668" y="179"/>
                  <a:pt x="668" y="179"/>
                  <a:pt x="668" y="178"/>
                </a:cubicBezTo>
                <a:cubicBezTo>
                  <a:pt x="668" y="178"/>
                  <a:pt x="668" y="178"/>
                  <a:pt x="668" y="178"/>
                </a:cubicBezTo>
                <a:cubicBezTo>
                  <a:pt x="666" y="178"/>
                  <a:pt x="666" y="177"/>
                  <a:pt x="664" y="178"/>
                </a:cubicBezTo>
                <a:close/>
                <a:moveTo>
                  <a:pt x="219" y="178"/>
                </a:moveTo>
                <a:cubicBezTo>
                  <a:pt x="219" y="178"/>
                  <a:pt x="220" y="178"/>
                  <a:pt x="219" y="177"/>
                </a:cubicBezTo>
                <a:cubicBezTo>
                  <a:pt x="219" y="178"/>
                  <a:pt x="219" y="178"/>
                  <a:pt x="219" y="178"/>
                </a:cubicBezTo>
                <a:close/>
                <a:moveTo>
                  <a:pt x="684" y="175"/>
                </a:moveTo>
                <a:cubicBezTo>
                  <a:pt x="683" y="175"/>
                  <a:pt x="683" y="175"/>
                  <a:pt x="683" y="174"/>
                </a:cubicBezTo>
                <a:cubicBezTo>
                  <a:pt x="682" y="174"/>
                  <a:pt x="682" y="174"/>
                  <a:pt x="682" y="174"/>
                </a:cubicBezTo>
                <a:cubicBezTo>
                  <a:pt x="682" y="175"/>
                  <a:pt x="682" y="175"/>
                  <a:pt x="682" y="175"/>
                </a:cubicBezTo>
                <a:cubicBezTo>
                  <a:pt x="682" y="175"/>
                  <a:pt x="682" y="175"/>
                  <a:pt x="682" y="175"/>
                </a:cubicBezTo>
                <a:cubicBezTo>
                  <a:pt x="682" y="176"/>
                  <a:pt x="682" y="176"/>
                  <a:pt x="683" y="176"/>
                </a:cubicBezTo>
                <a:cubicBezTo>
                  <a:pt x="684" y="176"/>
                  <a:pt x="684" y="175"/>
                  <a:pt x="684" y="175"/>
                </a:cubicBezTo>
                <a:close/>
                <a:moveTo>
                  <a:pt x="651" y="175"/>
                </a:moveTo>
                <a:cubicBezTo>
                  <a:pt x="651" y="175"/>
                  <a:pt x="651" y="176"/>
                  <a:pt x="651" y="176"/>
                </a:cubicBezTo>
                <a:cubicBezTo>
                  <a:pt x="651" y="175"/>
                  <a:pt x="652" y="175"/>
                  <a:pt x="651" y="175"/>
                </a:cubicBezTo>
                <a:close/>
                <a:moveTo>
                  <a:pt x="720" y="174"/>
                </a:moveTo>
                <a:cubicBezTo>
                  <a:pt x="721" y="175"/>
                  <a:pt x="720" y="175"/>
                  <a:pt x="721" y="175"/>
                </a:cubicBezTo>
                <a:cubicBezTo>
                  <a:pt x="721" y="175"/>
                  <a:pt x="721" y="175"/>
                  <a:pt x="721" y="174"/>
                </a:cubicBezTo>
                <a:lnTo>
                  <a:pt x="720" y="174"/>
                </a:lnTo>
                <a:close/>
                <a:moveTo>
                  <a:pt x="646" y="148"/>
                </a:moveTo>
                <a:cubicBezTo>
                  <a:pt x="645" y="148"/>
                  <a:pt x="644" y="148"/>
                  <a:pt x="643" y="148"/>
                </a:cubicBezTo>
                <a:cubicBezTo>
                  <a:pt x="643" y="147"/>
                  <a:pt x="643" y="146"/>
                  <a:pt x="642" y="146"/>
                </a:cubicBezTo>
                <a:cubicBezTo>
                  <a:pt x="641" y="145"/>
                  <a:pt x="639" y="145"/>
                  <a:pt x="638" y="144"/>
                </a:cubicBezTo>
                <a:cubicBezTo>
                  <a:pt x="637" y="144"/>
                  <a:pt x="637" y="144"/>
                  <a:pt x="637" y="144"/>
                </a:cubicBezTo>
                <a:cubicBezTo>
                  <a:pt x="637" y="144"/>
                  <a:pt x="637" y="144"/>
                  <a:pt x="637" y="144"/>
                </a:cubicBezTo>
                <a:cubicBezTo>
                  <a:pt x="637" y="147"/>
                  <a:pt x="642" y="151"/>
                  <a:pt x="644" y="153"/>
                </a:cubicBezTo>
                <a:cubicBezTo>
                  <a:pt x="645" y="153"/>
                  <a:pt x="645" y="153"/>
                  <a:pt x="645" y="153"/>
                </a:cubicBezTo>
                <a:cubicBezTo>
                  <a:pt x="645" y="152"/>
                  <a:pt x="645" y="152"/>
                  <a:pt x="645" y="152"/>
                </a:cubicBezTo>
                <a:cubicBezTo>
                  <a:pt x="646" y="152"/>
                  <a:pt x="646" y="152"/>
                  <a:pt x="646" y="152"/>
                </a:cubicBezTo>
                <a:cubicBezTo>
                  <a:pt x="646" y="153"/>
                  <a:pt x="646" y="153"/>
                  <a:pt x="645" y="153"/>
                </a:cubicBezTo>
                <a:cubicBezTo>
                  <a:pt x="645" y="156"/>
                  <a:pt x="647" y="158"/>
                  <a:pt x="649" y="159"/>
                </a:cubicBezTo>
                <a:cubicBezTo>
                  <a:pt x="649" y="160"/>
                  <a:pt x="650" y="159"/>
                  <a:pt x="650" y="160"/>
                </a:cubicBezTo>
                <a:cubicBezTo>
                  <a:pt x="651" y="161"/>
                  <a:pt x="650" y="161"/>
                  <a:pt x="651" y="162"/>
                </a:cubicBezTo>
                <a:cubicBezTo>
                  <a:pt x="653" y="162"/>
                  <a:pt x="653" y="162"/>
                  <a:pt x="653" y="162"/>
                </a:cubicBezTo>
                <a:cubicBezTo>
                  <a:pt x="653" y="162"/>
                  <a:pt x="653" y="164"/>
                  <a:pt x="654" y="165"/>
                </a:cubicBezTo>
                <a:cubicBezTo>
                  <a:pt x="655" y="165"/>
                  <a:pt x="656" y="165"/>
                  <a:pt x="657" y="166"/>
                </a:cubicBezTo>
                <a:cubicBezTo>
                  <a:pt x="657" y="167"/>
                  <a:pt x="657" y="167"/>
                  <a:pt x="657" y="168"/>
                </a:cubicBezTo>
                <a:cubicBezTo>
                  <a:pt x="658" y="169"/>
                  <a:pt x="660" y="170"/>
                  <a:pt x="661" y="170"/>
                </a:cubicBezTo>
                <a:cubicBezTo>
                  <a:pt x="661" y="170"/>
                  <a:pt x="663" y="174"/>
                  <a:pt x="663" y="174"/>
                </a:cubicBezTo>
                <a:cubicBezTo>
                  <a:pt x="664" y="174"/>
                  <a:pt x="664" y="174"/>
                  <a:pt x="664" y="174"/>
                </a:cubicBezTo>
                <a:cubicBezTo>
                  <a:pt x="664" y="171"/>
                  <a:pt x="662" y="169"/>
                  <a:pt x="661" y="167"/>
                </a:cubicBezTo>
                <a:cubicBezTo>
                  <a:pt x="660" y="166"/>
                  <a:pt x="660" y="166"/>
                  <a:pt x="659" y="166"/>
                </a:cubicBezTo>
                <a:cubicBezTo>
                  <a:pt x="659" y="165"/>
                  <a:pt x="659" y="165"/>
                  <a:pt x="659" y="164"/>
                </a:cubicBezTo>
                <a:cubicBezTo>
                  <a:pt x="658" y="163"/>
                  <a:pt x="658" y="163"/>
                  <a:pt x="657" y="163"/>
                </a:cubicBezTo>
                <a:cubicBezTo>
                  <a:pt x="657" y="163"/>
                  <a:pt x="657" y="163"/>
                  <a:pt x="657" y="163"/>
                </a:cubicBezTo>
                <a:cubicBezTo>
                  <a:pt x="656" y="163"/>
                  <a:pt x="657" y="162"/>
                  <a:pt x="656" y="161"/>
                </a:cubicBezTo>
                <a:cubicBezTo>
                  <a:pt x="655" y="160"/>
                  <a:pt x="655" y="160"/>
                  <a:pt x="655" y="159"/>
                </a:cubicBezTo>
                <a:cubicBezTo>
                  <a:pt x="654" y="159"/>
                  <a:pt x="653" y="159"/>
                  <a:pt x="652" y="159"/>
                </a:cubicBezTo>
                <a:cubicBezTo>
                  <a:pt x="652" y="158"/>
                  <a:pt x="652" y="158"/>
                  <a:pt x="651" y="158"/>
                </a:cubicBezTo>
                <a:cubicBezTo>
                  <a:pt x="651" y="156"/>
                  <a:pt x="650" y="157"/>
                  <a:pt x="650" y="156"/>
                </a:cubicBezTo>
                <a:cubicBezTo>
                  <a:pt x="648" y="154"/>
                  <a:pt x="649" y="154"/>
                  <a:pt x="647" y="153"/>
                </a:cubicBezTo>
                <a:cubicBezTo>
                  <a:pt x="647" y="152"/>
                  <a:pt x="648" y="152"/>
                  <a:pt x="648" y="151"/>
                </a:cubicBezTo>
                <a:cubicBezTo>
                  <a:pt x="647" y="151"/>
                  <a:pt x="647" y="149"/>
                  <a:pt x="646" y="148"/>
                </a:cubicBezTo>
                <a:close/>
                <a:moveTo>
                  <a:pt x="655" y="163"/>
                </a:moveTo>
                <a:cubicBezTo>
                  <a:pt x="656" y="163"/>
                  <a:pt x="656" y="163"/>
                  <a:pt x="656" y="163"/>
                </a:cubicBezTo>
                <a:cubicBezTo>
                  <a:pt x="656" y="164"/>
                  <a:pt x="656" y="164"/>
                  <a:pt x="656" y="164"/>
                </a:cubicBezTo>
                <a:cubicBezTo>
                  <a:pt x="655" y="164"/>
                  <a:pt x="655" y="164"/>
                  <a:pt x="655" y="164"/>
                </a:cubicBezTo>
                <a:lnTo>
                  <a:pt x="655" y="163"/>
                </a:lnTo>
                <a:close/>
                <a:moveTo>
                  <a:pt x="649" y="171"/>
                </a:moveTo>
                <a:cubicBezTo>
                  <a:pt x="649" y="173"/>
                  <a:pt x="649" y="173"/>
                  <a:pt x="650" y="174"/>
                </a:cubicBezTo>
                <a:cubicBezTo>
                  <a:pt x="651" y="172"/>
                  <a:pt x="650" y="173"/>
                  <a:pt x="649" y="171"/>
                </a:cubicBezTo>
                <a:close/>
                <a:moveTo>
                  <a:pt x="721" y="174"/>
                </a:moveTo>
                <a:cubicBezTo>
                  <a:pt x="720" y="173"/>
                  <a:pt x="721" y="173"/>
                  <a:pt x="720" y="173"/>
                </a:cubicBezTo>
                <a:cubicBezTo>
                  <a:pt x="720" y="172"/>
                  <a:pt x="720" y="172"/>
                  <a:pt x="720" y="172"/>
                </a:cubicBezTo>
                <a:cubicBezTo>
                  <a:pt x="720" y="172"/>
                  <a:pt x="720" y="172"/>
                  <a:pt x="720" y="172"/>
                </a:cubicBezTo>
                <a:cubicBezTo>
                  <a:pt x="720" y="173"/>
                  <a:pt x="720" y="173"/>
                  <a:pt x="721" y="174"/>
                </a:cubicBezTo>
                <a:close/>
                <a:moveTo>
                  <a:pt x="713" y="169"/>
                </a:moveTo>
                <a:cubicBezTo>
                  <a:pt x="713" y="167"/>
                  <a:pt x="713" y="167"/>
                  <a:pt x="713" y="167"/>
                </a:cubicBezTo>
                <a:cubicBezTo>
                  <a:pt x="712" y="167"/>
                  <a:pt x="712" y="167"/>
                  <a:pt x="711" y="167"/>
                </a:cubicBezTo>
                <a:cubicBezTo>
                  <a:pt x="711" y="168"/>
                  <a:pt x="711" y="169"/>
                  <a:pt x="711" y="169"/>
                </a:cubicBezTo>
                <a:cubicBezTo>
                  <a:pt x="711" y="169"/>
                  <a:pt x="711" y="169"/>
                  <a:pt x="711" y="169"/>
                </a:cubicBezTo>
                <a:cubicBezTo>
                  <a:pt x="711" y="170"/>
                  <a:pt x="711" y="170"/>
                  <a:pt x="711" y="170"/>
                </a:cubicBezTo>
                <a:cubicBezTo>
                  <a:pt x="712" y="169"/>
                  <a:pt x="712" y="169"/>
                  <a:pt x="713" y="169"/>
                </a:cubicBezTo>
                <a:close/>
                <a:moveTo>
                  <a:pt x="634" y="154"/>
                </a:moveTo>
                <a:cubicBezTo>
                  <a:pt x="633" y="153"/>
                  <a:pt x="632" y="150"/>
                  <a:pt x="631" y="149"/>
                </a:cubicBezTo>
                <a:cubicBezTo>
                  <a:pt x="629" y="149"/>
                  <a:pt x="629" y="149"/>
                  <a:pt x="629" y="149"/>
                </a:cubicBezTo>
                <a:cubicBezTo>
                  <a:pt x="629" y="150"/>
                  <a:pt x="630" y="152"/>
                  <a:pt x="631" y="152"/>
                </a:cubicBezTo>
                <a:cubicBezTo>
                  <a:pt x="632" y="152"/>
                  <a:pt x="632" y="152"/>
                  <a:pt x="632" y="152"/>
                </a:cubicBezTo>
                <a:cubicBezTo>
                  <a:pt x="633" y="153"/>
                  <a:pt x="633" y="155"/>
                  <a:pt x="634" y="156"/>
                </a:cubicBezTo>
                <a:cubicBezTo>
                  <a:pt x="634" y="157"/>
                  <a:pt x="635" y="156"/>
                  <a:pt x="636" y="157"/>
                </a:cubicBezTo>
                <a:cubicBezTo>
                  <a:pt x="636" y="157"/>
                  <a:pt x="636" y="158"/>
                  <a:pt x="637" y="159"/>
                </a:cubicBezTo>
                <a:cubicBezTo>
                  <a:pt x="638" y="160"/>
                  <a:pt x="639" y="160"/>
                  <a:pt x="640" y="160"/>
                </a:cubicBezTo>
                <a:cubicBezTo>
                  <a:pt x="641" y="161"/>
                  <a:pt x="640" y="162"/>
                  <a:pt x="641" y="163"/>
                </a:cubicBezTo>
                <a:cubicBezTo>
                  <a:pt x="641" y="163"/>
                  <a:pt x="642" y="163"/>
                  <a:pt x="643" y="163"/>
                </a:cubicBezTo>
                <a:cubicBezTo>
                  <a:pt x="643" y="163"/>
                  <a:pt x="646" y="167"/>
                  <a:pt x="647" y="168"/>
                </a:cubicBezTo>
                <a:cubicBezTo>
                  <a:pt x="648" y="163"/>
                  <a:pt x="645" y="161"/>
                  <a:pt x="642" y="160"/>
                </a:cubicBezTo>
                <a:cubicBezTo>
                  <a:pt x="642" y="159"/>
                  <a:pt x="638" y="156"/>
                  <a:pt x="638" y="156"/>
                </a:cubicBezTo>
                <a:cubicBezTo>
                  <a:pt x="637" y="155"/>
                  <a:pt x="638" y="155"/>
                  <a:pt x="637" y="154"/>
                </a:cubicBezTo>
                <a:cubicBezTo>
                  <a:pt x="636" y="153"/>
                  <a:pt x="636" y="154"/>
                  <a:pt x="634" y="154"/>
                </a:cubicBezTo>
                <a:close/>
                <a:moveTo>
                  <a:pt x="713" y="161"/>
                </a:moveTo>
                <a:cubicBezTo>
                  <a:pt x="713" y="161"/>
                  <a:pt x="713" y="161"/>
                  <a:pt x="713" y="161"/>
                </a:cubicBezTo>
                <a:cubicBezTo>
                  <a:pt x="714" y="161"/>
                  <a:pt x="714" y="161"/>
                  <a:pt x="714" y="161"/>
                </a:cubicBezTo>
                <a:cubicBezTo>
                  <a:pt x="714" y="160"/>
                  <a:pt x="714" y="160"/>
                  <a:pt x="714" y="160"/>
                </a:cubicBezTo>
                <a:cubicBezTo>
                  <a:pt x="713" y="160"/>
                  <a:pt x="713" y="160"/>
                  <a:pt x="713" y="160"/>
                </a:cubicBezTo>
                <a:cubicBezTo>
                  <a:pt x="713" y="160"/>
                  <a:pt x="713" y="160"/>
                  <a:pt x="713" y="161"/>
                </a:cubicBezTo>
                <a:cubicBezTo>
                  <a:pt x="713" y="161"/>
                  <a:pt x="713" y="161"/>
                  <a:pt x="713" y="161"/>
                </a:cubicBezTo>
                <a:cubicBezTo>
                  <a:pt x="713" y="161"/>
                  <a:pt x="713" y="161"/>
                  <a:pt x="713" y="161"/>
                </a:cubicBezTo>
                <a:close/>
                <a:moveTo>
                  <a:pt x="231" y="159"/>
                </a:moveTo>
                <a:cubicBezTo>
                  <a:pt x="231" y="159"/>
                  <a:pt x="231" y="159"/>
                  <a:pt x="231" y="159"/>
                </a:cubicBezTo>
                <a:cubicBezTo>
                  <a:pt x="231" y="160"/>
                  <a:pt x="231" y="160"/>
                  <a:pt x="231" y="160"/>
                </a:cubicBezTo>
                <a:lnTo>
                  <a:pt x="231" y="159"/>
                </a:lnTo>
                <a:close/>
                <a:moveTo>
                  <a:pt x="706" y="151"/>
                </a:moveTo>
                <a:cubicBezTo>
                  <a:pt x="707" y="153"/>
                  <a:pt x="708" y="155"/>
                  <a:pt x="710" y="157"/>
                </a:cubicBezTo>
                <a:cubicBezTo>
                  <a:pt x="711" y="156"/>
                  <a:pt x="711" y="156"/>
                  <a:pt x="711" y="156"/>
                </a:cubicBezTo>
                <a:cubicBezTo>
                  <a:pt x="711" y="155"/>
                  <a:pt x="710" y="155"/>
                  <a:pt x="710" y="154"/>
                </a:cubicBezTo>
                <a:cubicBezTo>
                  <a:pt x="710" y="153"/>
                  <a:pt x="711" y="153"/>
                  <a:pt x="710" y="151"/>
                </a:cubicBezTo>
                <a:cubicBezTo>
                  <a:pt x="710" y="150"/>
                  <a:pt x="710" y="150"/>
                  <a:pt x="709" y="150"/>
                </a:cubicBezTo>
                <a:cubicBezTo>
                  <a:pt x="708" y="150"/>
                  <a:pt x="707" y="150"/>
                  <a:pt x="706" y="151"/>
                </a:cubicBezTo>
                <a:close/>
                <a:moveTo>
                  <a:pt x="276" y="151"/>
                </a:moveTo>
                <a:cubicBezTo>
                  <a:pt x="276" y="151"/>
                  <a:pt x="276" y="151"/>
                  <a:pt x="277" y="152"/>
                </a:cubicBezTo>
                <a:cubicBezTo>
                  <a:pt x="277" y="151"/>
                  <a:pt x="277" y="151"/>
                  <a:pt x="277" y="150"/>
                </a:cubicBezTo>
                <a:cubicBezTo>
                  <a:pt x="277" y="150"/>
                  <a:pt x="277" y="150"/>
                  <a:pt x="277" y="150"/>
                </a:cubicBezTo>
                <a:cubicBezTo>
                  <a:pt x="277" y="151"/>
                  <a:pt x="277" y="151"/>
                  <a:pt x="277" y="151"/>
                </a:cubicBezTo>
                <a:lnTo>
                  <a:pt x="276" y="151"/>
                </a:lnTo>
                <a:close/>
                <a:moveTo>
                  <a:pt x="278" y="149"/>
                </a:moveTo>
                <a:cubicBezTo>
                  <a:pt x="278" y="149"/>
                  <a:pt x="278" y="149"/>
                  <a:pt x="278" y="149"/>
                </a:cubicBezTo>
                <a:cubicBezTo>
                  <a:pt x="278" y="149"/>
                  <a:pt x="278" y="149"/>
                  <a:pt x="278" y="150"/>
                </a:cubicBezTo>
                <a:lnTo>
                  <a:pt x="278" y="149"/>
                </a:lnTo>
                <a:close/>
                <a:moveTo>
                  <a:pt x="288" y="139"/>
                </a:moveTo>
                <a:cubicBezTo>
                  <a:pt x="287" y="139"/>
                  <a:pt x="286" y="140"/>
                  <a:pt x="286" y="140"/>
                </a:cubicBezTo>
                <a:cubicBezTo>
                  <a:pt x="285" y="141"/>
                  <a:pt x="285" y="141"/>
                  <a:pt x="285" y="143"/>
                </a:cubicBezTo>
                <a:cubicBezTo>
                  <a:pt x="284" y="142"/>
                  <a:pt x="284" y="143"/>
                  <a:pt x="284" y="142"/>
                </a:cubicBezTo>
                <a:cubicBezTo>
                  <a:pt x="281" y="143"/>
                  <a:pt x="279" y="146"/>
                  <a:pt x="277" y="148"/>
                </a:cubicBezTo>
                <a:cubicBezTo>
                  <a:pt x="278" y="148"/>
                  <a:pt x="279" y="148"/>
                  <a:pt x="280" y="148"/>
                </a:cubicBezTo>
                <a:cubicBezTo>
                  <a:pt x="282" y="145"/>
                  <a:pt x="287" y="143"/>
                  <a:pt x="288" y="139"/>
                </a:cubicBezTo>
                <a:close/>
                <a:moveTo>
                  <a:pt x="696" y="136"/>
                </a:moveTo>
                <a:cubicBezTo>
                  <a:pt x="696" y="136"/>
                  <a:pt x="696" y="136"/>
                  <a:pt x="696" y="136"/>
                </a:cubicBezTo>
                <a:cubicBezTo>
                  <a:pt x="696" y="137"/>
                  <a:pt x="696" y="136"/>
                  <a:pt x="696" y="136"/>
                </a:cubicBezTo>
                <a:cubicBezTo>
                  <a:pt x="700" y="137"/>
                  <a:pt x="702" y="144"/>
                  <a:pt x="705" y="145"/>
                </a:cubicBezTo>
                <a:cubicBezTo>
                  <a:pt x="706" y="145"/>
                  <a:pt x="706" y="145"/>
                  <a:pt x="706" y="145"/>
                </a:cubicBezTo>
                <a:cubicBezTo>
                  <a:pt x="706" y="145"/>
                  <a:pt x="706" y="145"/>
                  <a:pt x="706" y="145"/>
                </a:cubicBezTo>
                <a:cubicBezTo>
                  <a:pt x="706" y="145"/>
                  <a:pt x="705" y="141"/>
                  <a:pt x="705" y="140"/>
                </a:cubicBezTo>
                <a:cubicBezTo>
                  <a:pt x="705" y="140"/>
                  <a:pt x="705" y="140"/>
                  <a:pt x="705" y="140"/>
                </a:cubicBezTo>
                <a:cubicBezTo>
                  <a:pt x="705" y="140"/>
                  <a:pt x="704" y="141"/>
                  <a:pt x="704" y="141"/>
                </a:cubicBezTo>
                <a:cubicBezTo>
                  <a:pt x="703" y="141"/>
                  <a:pt x="703" y="141"/>
                  <a:pt x="703" y="141"/>
                </a:cubicBezTo>
                <a:cubicBezTo>
                  <a:pt x="703" y="139"/>
                  <a:pt x="703" y="139"/>
                  <a:pt x="703" y="139"/>
                </a:cubicBezTo>
                <a:cubicBezTo>
                  <a:pt x="702" y="139"/>
                  <a:pt x="698" y="134"/>
                  <a:pt x="698" y="133"/>
                </a:cubicBezTo>
                <a:cubicBezTo>
                  <a:pt x="697" y="133"/>
                  <a:pt x="696" y="134"/>
                  <a:pt x="695" y="135"/>
                </a:cubicBezTo>
                <a:cubicBezTo>
                  <a:pt x="695" y="135"/>
                  <a:pt x="695" y="135"/>
                  <a:pt x="695" y="135"/>
                </a:cubicBezTo>
                <a:cubicBezTo>
                  <a:pt x="695" y="136"/>
                  <a:pt x="695" y="136"/>
                  <a:pt x="696" y="136"/>
                </a:cubicBezTo>
                <a:close/>
                <a:moveTo>
                  <a:pt x="623" y="140"/>
                </a:moveTo>
                <a:cubicBezTo>
                  <a:pt x="623" y="140"/>
                  <a:pt x="623" y="140"/>
                  <a:pt x="623" y="140"/>
                </a:cubicBezTo>
                <a:cubicBezTo>
                  <a:pt x="623" y="141"/>
                  <a:pt x="623" y="141"/>
                  <a:pt x="623" y="142"/>
                </a:cubicBezTo>
                <a:lnTo>
                  <a:pt x="623" y="140"/>
                </a:lnTo>
                <a:close/>
                <a:moveTo>
                  <a:pt x="296" y="135"/>
                </a:moveTo>
                <a:cubicBezTo>
                  <a:pt x="296" y="134"/>
                  <a:pt x="296" y="134"/>
                  <a:pt x="296" y="134"/>
                </a:cubicBezTo>
                <a:cubicBezTo>
                  <a:pt x="293" y="134"/>
                  <a:pt x="291" y="136"/>
                  <a:pt x="288" y="137"/>
                </a:cubicBezTo>
                <a:cubicBezTo>
                  <a:pt x="288" y="138"/>
                  <a:pt x="288" y="139"/>
                  <a:pt x="288" y="139"/>
                </a:cubicBezTo>
                <a:cubicBezTo>
                  <a:pt x="288" y="140"/>
                  <a:pt x="288" y="140"/>
                  <a:pt x="288" y="140"/>
                </a:cubicBezTo>
                <a:cubicBezTo>
                  <a:pt x="289" y="140"/>
                  <a:pt x="289" y="140"/>
                  <a:pt x="289" y="140"/>
                </a:cubicBezTo>
                <a:cubicBezTo>
                  <a:pt x="290" y="139"/>
                  <a:pt x="291" y="140"/>
                  <a:pt x="292" y="139"/>
                </a:cubicBezTo>
                <a:cubicBezTo>
                  <a:pt x="292" y="139"/>
                  <a:pt x="292" y="137"/>
                  <a:pt x="292" y="137"/>
                </a:cubicBezTo>
                <a:cubicBezTo>
                  <a:pt x="293" y="137"/>
                  <a:pt x="294" y="137"/>
                  <a:pt x="295" y="137"/>
                </a:cubicBezTo>
                <a:cubicBezTo>
                  <a:pt x="295" y="136"/>
                  <a:pt x="295" y="136"/>
                  <a:pt x="296" y="135"/>
                </a:cubicBezTo>
                <a:close/>
                <a:moveTo>
                  <a:pt x="294" y="138"/>
                </a:moveTo>
                <a:cubicBezTo>
                  <a:pt x="294" y="138"/>
                  <a:pt x="294" y="138"/>
                  <a:pt x="294" y="138"/>
                </a:cubicBezTo>
                <a:cubicBezTo>
                  <a:pt x="294" y="138"/>
                  <a:pt x="294" y="138"/>
                  <a:pt x="294" y="138"/>
                </a:cubicBezTo>
                <a:close/>
                <a:moveTo>
                  <a:pt x="303" y="136"/>
                </a:moveTo>
                <a:cubicBezTo>
                  <a:pt x="303" y="135"/>
                  <a:pt x="305" y="135"/>
                  <a:pt x="305" y="135"/>
                </a:cubicBezTo>
                <a:cubicBezTo>
                  <a:pt x="307" y="135"/>
                  <a:pt x="307" y="134"/>
                  <a:pt x="308" y="133"/>
                </a:cubicBezTo>
                <a:cubicBezTo>
                  <a:pt x="308" y="133"/>
                  <a:pt x="308" y="132"/>
                  <a:pt x="308" y="131"/>
                </a:cubicBezTo>
                <a:cubicBezTo>
                  <a:pt x="308" y="129"/>
                  <a:pt x="308" y="129"/>
                  <a:pt x="308" y="129"/>
                </a:cubicBezTo>
                <a:cubicBezTo>
                  <a:pt x="308" y="129"/>
                  <a:pt x="308" y="129"/>
                  <a:pt x="308" y="129"/>
                </a:cubicBezTo>
                <a:cubicBezTo>
                  <a:pt x="307" y="130"/>
                  <a:pt x="307" y="130"/>
                  <a:pt x="308" y="131"/>
                </a:cubicBezTo>
                <a:cubicBezTo>
                  <a:pt x="305" y="132"/>
                  <a:pt x="303" y="132"/>
                  <a:pt x="301" y="134"/>
                </a:cubicBezTo>
                <a:cubicBezTo>
                  <a:pt x="301" y="134"/>
                  <a:pt x="301" y="134"/>
                  <a:pt x="301" y="134"/>
                </a:cubicBezTo>
                <a:cubicBezTo>
                  <a:pt x="301" y="135"/>
                  <a:pt x="301" y="135"/>
                  <a:pt x="301" y="136"/>
                </a:cubicBezTo>
                <a:lnTo>
                  <a:pt x="303" y="136"/>
                </a:lnTo>
                <a:close/>
                <a:moveTo>
                  <a:pt x="622" y="132"/>
                </a:moveTo>
                <a:cubicBezTo>
                  <a:pt x="622" y="132"/>
                  <a:pt x="623" y="132"/>
                  <a:pt x="624" y="133"/>
                </a:cubicBezTo>
                <a:cubicBezTo>
                  <a:pt x="625" y="133"/>
                  <a:pt x="625" y="134"/>
                  <a:pt x="625" y="134"/>
                </a:cubicBezTo>
                <a:cubicBezTo>
                  <a:pt x="625" y="130"/>
                  <a:pt x="624" y="132"/>
                  <a:pt x="622" y="130"/>
                </a:cubicBezTo>
                <a:cubicBezTo>
                  <a:pt x="621" y="129"/>
                  <a:pt x="621" y="128"/>
                  <a:pt x="619" y="127"/>
                </a:cubicBezTo>
                <a:cubicBezTo>
                  <a:pt x="619" y="127"/>
                  <a:pt x="619" y="128"/>
                  <a:pt x="619" y="128"/>
                </a:cubicBezTo>
                <a:cubicBezTo>
                  <a:pt x="619" y="129"/>
                  <a:pt x="619" y="128"/>
                  <a:pt x="619" y="129"/>
                </a:cubicBezTo>
                <a:cubicBezTo>
                  <a:pt x="620" y="130"/>
                  <a:pt x="620" y="132"/>
                  <a:pt x="622" y="132"/>
                </a:cubicBezTo>
                <a:close/>
                <a:moveTo>
                  <a:pt x="313" y="120"/>
                </a:moveTo>
                <a:cubicBezTo>
                  <a:pt x="312" y="120"/>
                  <a:pt x="308" y="122"/>
                  <a:pt x="307" y="123"/>
                </a:cubicBezTo>
                <a:cubicBezTo>
                  <a:pt x="307" y="124"/>
                  <a:pt x="307" y="124"/>
                  <a:pt x="307" y="125"/>
                </a:cubicBezTo>
                <a:cubicBezTo>
                  <a:pt x="304" y="125"/>
                  <a:pt x="304" y="125"/>
                  <a:pt x="304" y="125"/>
                </a:cubicBezTo>
                <a:cubicBezTo>
                  <a:pt x="303" y="126"/>
                  <a:pt x="301" y="127"/>
                  <a:pt x="300" y="128"/>
                </a:cubicBezTo>
                <a:cubicBezTo>
                  <a:pt x="300" y="129"/>
                  <a:pt x="300" y="129"/>
                  <a:pt x="300" y="130"/>
                </a:cubicBezTo>
                <a:cubicBezTo>
                  <a:pt x="297" y="130"/>
                  <a:pt x="298" y="131"/>
                  <a:pt x="297" y="133"/>
                </a:cubicBezTo>
                <a:cubicBezTo>
                  <a:pt x="297" y="133"/>
                  <a:pt x="297" y="133"/>
                  <a:pt x="297" y="134"/>
                </a:cubicBezTo>
                <a:cubicBezTo>
                  <a:pt x="298" y="134"/>
                  <a:pt x="297" y="134"/>
                  <a:pt x="298" y="134"/>
                </a:cubicBezTo>
                <a:cubicBezTo>
                  <a:pt x="298" y="133"/>
                  <a:pt x="298" y="132"/>
                  <a:pt x="299" y="132"/>
                </a:cubicBezTo>
                <a:cubicBezTo>
                  <a:pt x="299" y="131"/>
                  <a:pt x="303" y="129"/>
                  <a:pt x="304" y="129"/>
                </a:cubicBezTo>
                <a:cubicBezTo>
                  <a:pt x="305" y="128"/>
                  <a:pt x="305" y="126"/>
                  <a:pt x="307" y="125"/>
                </a:cubicBezTo>
                <a:cubicBezTo>
                  <a:pt x="308" y="125"/>
                  <a:pt x="308" y="125"/>
                  <a:pt x="308" y="125"/>
                </a:cubicBezTo>
                <a:cubicBezTo>
                  <a:pt x="310" y="124"/>
                  <a:pt x="310" y="122"/>
                  <a:pt x="313" y="122"/>
                </a:cubicBezTo>
                <a:lnTo>
                  <a:pt x="313" y="120"/>
                </a:lnTo>
                <a:close/>
                <a:moveTo>
                  <a:pt x="287" y="133"/>
                </a:moveTo>
                <a:cubicBezTo>
                  <a:pt x="287" y="133"/>
                  <a:pt x="287" y="132"/>
                  <a:pt x="287" y="131"/>
                </a:cubicBezTo>
                <a:cubicBezTo>
                  <a:pt x="286" y="131"/>
                  <a:pt x="286" y="131"/>
                  <a:pt x="286" y="131"/>
                </a:cubicBezTo>
                <a:cubicBezTo>
                  <a:pt x="286" y="132"/>
                  <a:pt x="286" y="132"/>
                  <a:pt x="286" y="133"/>
                </a:cubicBezTo>
                <a:cubicBezTo>
                  <a:pt x="286" y="133"/>
                  <a:pt x="286" y="133"/>
                  <a:pt x="286" y="133"/>
                </a:cubicBezTo>
                <a:cubicBezTo>
                  <a:pt x="286" y="133"/>
                  <a:pt x="286" y="133"/>
                  <a:pt x="286" y="133"/>
                </a:cubicBezTo>
                <a:lnTo>
                  <a:pt x="287" y="133"/>
                </a:lnTo>
                <a:close/>
                <a:moveTo>
                  <a:pt x="288" y="129"/>
                </a:moveTo>
                <a:cubicBezTo>
                  <a:pt x="287" y="129"/>
                  <a:pt x="287" y="129"/>
                  <a:pt x="287" y="129"/>
                </a:cubicBezTo>
                <a:cubicBezTo>
                  <a:pt x="287" y="130"/>
                  <a:pt x="287" y="130"/>
                  <a:pt x="288" y="131"/>
                </a:cubicBezTo>
                <a:cubicBezTo>
                  <a:pt x="288" y="130"/>
                  <a:pt x="288" y="130"/>
                  <a:pt x="288" y="129"/>
                </a:cubicBezTo>
                <a:close/>
                <a:moveTo>
                  <a:pt x="288" y="127"/>
                </a:moveTo>
                <a:cubicBezTo>
                  <a:pt x="287" y="127"/>
                  <a:pt x="288" y="127"/>
                  <a:pt x="287" y="126"/>
                </a:cubicBezTo>
                <a:cubicBezTo>
                  <a:pt x="286" y="127"/>
                  <a:pt x="286" y="127"/>
                  <a:pt x="285" y="127"/>
                </a:cubicBezTo>
                <a:cubicBezTo>
                  <a:pt x="285" y="129"/>
                  <a:pt x="285" y="129"/>
                  <a:pt x="285" y="129"/>
                </a:cubicBezTo>
                <a:cubicBezTo>
                  <a:pt x="286" y="129"/>
                  <a:pt x="287" y="129"/>
                  <a:pt x="287" y="129"/>
                </a:cubicBezTo>
                <a:cubicBezTo>
                  <a:pt x="287" y="128"/>
                  <a:pt x="288" y="128"/>
                  <a:pt x="288" y="127"/>
                </a:cubicBezTo>
                <a:close/>
                <a:moveTo>
                  <a:pt x="311" y="127"/>
                </a:moveTo>
                <a:cubicBezTo>
                  <a:pt x="312" y="128"/>
                  <a:pt x="311" y="127"/>
                  <a:pt x="312" y="128"/>
                </a:cubicBezTo>
                <a:cubicBezTo>
                  <a:pt x="312" y="127"/>
                  <a:pt x="312" y="127"/>
                  <a:pt x="312" y="127"/>
                </a:cubicBezTo>
                <a:cubicBezTo>
                  <a:pt x="312" y="127"/>
                  <a:pt x="312" y="127"/>
                  <a:pt x="312" y="127"/>
                </a:cubicBezTo>
                <a:cubicBezTo>
                  <a:pt x="312" y="127"/>
                  <a:pt x="312" y="127"/>
                  <a:pt x="312" y="127"/>
                </a:cubicBezTo>
                <a:lnTo>
                  <a:pt x="311" y="127"/>
                </a:lnTo>
                <a:close/>
                <a:moveTo>
                  <a:pt x="620" y="125"/>
                </a:moveTo>
                <a:cubicBezTo>
                  <a:pt x="619" y="125"/>
                  <a:pt x="619" y="125"/>
                  <a:pt x="619" y="125"/>
                </a:cubicBezTo>
                <a:cubicBezTo>
                  <a:pt x="619" y="126"/>
                  <a:pt x="619" y="126"/>
                  <a:pt x="619" y="126"/>
                </a:cubicBezTo>
                <a:cubicBezTo>
                  <a:pt x="619" y="126"/>
                  <a:pt x="619" y="126"/>
                  <a:pt x="619" y="126"/>
                </a:cubicBezTo>
                <a:cubicBezTo>
                  <a:pt x="619" y="126"/>
                  <a:pt x="620" y="126"/>
                  <a:pt x="620" y="125"/>
                </a:cubicBezTo>
                <a:close/>
                <a:moveTo>
                  <a:pt x="316" y="125"/>
                </a:moveTo>
                <a:cubicBezTo>
                  <a:pt x="316" y="126"/>
                  <a:pt x="316" y="126"/>
                  <a:pt x="316" y="126"/>
                </a:cubicBezTo>
                <a:cubicBezTo>
                  <a:pt x="317" y="125"/>
                  <a:pt x="317" y="124"/>
                  <a:pt x="317" y="123"/>
                </a:cubicBezTo>
                <a:cubicBezTo>
                  <a:pt x="316" y="123"/>
                  <a:pt x="316" y="123"/>
                  <a:pt x="316" y="124"/>
                </a:cubicBezTo>
                <a:cubicBezTo>
                  <a:pt x="316" y="124"/>
                  <a:pt x="316" y="125"/>
                  <a:pt x="316" y="125"/>
                </a:cubicBezTo>
                <a:close/>
                <a:moveTo>
                  <a:pt x="678" y="109"/>
                </a:moveTo>
                <a:cubicBezTo>
                  <a:pt x="678" y="109"/>
                  <a:pt x="678" y="109"/>
                  <a:pt x="678" y="109"/>
                </a:cubicBezTo>
                <a:cubicBezTo>
                  <a:pt x="678" y="109"/>
                  <a:pt x="678" y="108"/>
                  <a:pt x="677" y="108"/>
                </a:cubicBezTo>
                <a:cubicBezTo>
                  <a:pt x="677" y="108"/>
                  <a:pt x="677" y="108"/>
                  <a:pt x="677" y="108"/>
                </a:cubicBezTo>
                <a:cubicBezTo>
                  <a:pt x="677" y="108"/>
                  <a:pt x="677" y="108"/>
                  <a:pt x="677" y="108"/>
                </a:cubicBezTo>
                <a:cubicBezTo>
                  <a:pt x="676" y="108"/>
                  <a:pt x="676" y="108"/>
                  <a:pt x="676" y="108"/>
                </a:cubicBezTo>
                <a:cubicBezTo>
                  <a:pt x="677" y="110"/>
                  <a:pt x="677" y="109"/>
                  <a:pt x="677" y="112"/>
                </a:cubicBezTo>
                <a:cubicBezTo>
                  <a:pt x="678" y="112"/>
                  <a:pt x="678" y="112"/>
                  <a:pt x="678" y="112"/>
                </a:cubicBezTo>
                <a:cubicBezTo>
                  <a:pt x="678" y="113"/>
                  <a:pt x="678" y="113"/>
                  <a:pt x="678" y="113"/>
                </a:cubicBezTo>
                <a:cubicBezTo>
                  <a:pt x="679" y="114"/>
                  <a:pt x="682" y="115"/>
                  <a:pt x="682" y="116"/>
                </a:cubicBezTo>
                <a:cubicBezTo>
                  <a:pt x="682" y="117"/>
                  <a:pt x="682" y="117"/>
                  <a:pt x="682" y="118"/>
                </a:cubicBezTo>
                <a:cubicBezTo>
                  <a:pt x="683" y="118"/>
                  <a:pt x="683" y="117"/>
                  <a:pt x="684" y="117"/>
                </a:cubicBezTo>
                <a:cubicBezTo>
                  <a:pt x="684" y="120"/>
                  <a:pt x="684" y="122"/>
                  <a:pt x="685" y="123"/>
                </a:cubicBezTo>
                <a:cubicBezTo>
                  <a:pt x="685" y="124"/>
                  <a:pt x="685" y="124"/>
                  <a:pt x="685" y="124"/>
                </a:cubicBezTo>
                <a:cubicBezTo>
                  <a:pt x="686" y="124"/>
                  <a:pt x="686" y="124"/>
                  <a:pt x="686" y="124"/>
                </a:cubicBezTo>
                <a:cubicBezTo>
                  <a:pt x="686" y="123"/>
                  <a:pt x="686" y="123"/>
                  <a:pt x="686" y="122"/>
                </a:cubicBezTo>
                <a:cubicBezTo>
                  <a:pt x="687" y="123"/>
                  <a:pt x="687" y="124"/>
                  <a:pt x="688" y="124"/>
                </a:cubicBezTo>
                <a:cubicBezTo>
                  <a:pt x="688" y="124"/>
                  <a:pt x="688" y="124"/>
                  <a:pt x="689" y="124"/>
                </a:cubicBezTo>
                <a:cubicBezTo>
                  <a:pt x="689" y="124"/>
                  <a:pt x="689" y="125"/>
                  <a:pt x="689" y="125"/>
                </a:cubicBezTo>
                <a:cubicBezTo>
                  <a:pt x="689" y="125"/>
                  <a:pt x="689" y="125"/>
                  <a:pt x="689" y="125"/>
                </a:cubicBezTo>
                <a:cubicBezTo>
                  <a:pt x="690" y="125"/>
                  <a:pt x="690" y="125"/>
                  <a:pt x="690" y="125"/>
                </a:cubicBezTo>
                <a:cubicBezTo>
                  <a:pt x="690" y="125"/>
                  <a:pt x="690" y="125"/>
                  <a:pt x="690" y="124"/>
                </a:cubicBezTo>
                <a:cubicBezTo>
                  <a:pt x="690" y="119"/>
                  <a:pt x="686" y="117"/>
                  <a:pt x="685" y="113"/>
                </a:cubicBezTo>
                <a:cubicBezTo>
                  <a:pt x="684" y="113"/>
                  <a:pt x="684" y="113"/>
                  <a:pt x="684" y="114"/>
                </a:cubicBezTo>
                <a:cubicBezTo>
                  <a:pt x="683" y="114"/>
                  <a:pt x="684" y="114"/>
                  <a:pt x="683" y="113"/>
                </a:cubicBezTo>
                <a:cubicBezTo>
                  <a:pt x="681" y="111"/>
                  <a:pt x="679" y="113"/>
                  <a:pt x="680" y="108"/>
                </a:cubicBezTo>
                <a:cubicBezTo>
                  <a:pt x="678" y="108"/>
                  <a:pt x="678" y="108"/>
                  <a:pt x="678" y="108"/>
                </a:cubicBezTo>
                <a:lnTo>
                  <a:pt x="678" y="109"/>
                </a:lnTo>
                <a:close/>
                <a:moveTo>
                  <a:pt x="617" y="125"/>
                </a:moveTo>
                <a:cubicBezTo>
                  <a:pt x="617" y="124"/>
                  <a:pt x="617" y="124"/>
                  <a:pt x="617" y="124"/>
                </a:cubicBezTo>
                <a:cubicBezTo>
                  <a:pt x="616" y="124"/>
                  <a:pt x="616" y="124"/>
                  <a:pt x="616" y="124"/>
                </a:cubicBezTo>
                <a:cubicBezTo>
                  <a:pt x="617" y="124"/>
                  <a:pt x="617" y="124"/>
                  <a:pt x="617" y="125"/>
                </a:cubicBezTo>
                <a:close/>
                <a:moveTo>
                  <a:pt x="319" y="123"/>
                </a:moveTo>
                <a:cubicBezTo>
                  <a:pt x="318" y="123"/>
                  <a:pt x="318" y="123"/>
                  <a:pt x="318" y="123"/>
                </a:cubicBezTo>
                <a:cubicBezTo>
                  <a:pt x="319" y="124"/>
                  <a:pt x="318" y="124"/>
                  <a:pt x="319" y="124"/>
                </a:cubicBezTo>
                <a:lnTo>
                  <a:pt x="319" y="123"/>
                </a:lnTo>
                <a:close/>
                <a:moveTo>
                  <a:pt x="613" y="120"/>
                </a:moveTo>
                <a:cubicBezTo>
                  <a:pt x="612" y="120"/>
                  <a:pt x="612" y="120"/>
                  <a:pt x="612" y="120"/>
                </a:cubicBezTo>
                <a:cubicBezTo>
                  <a:pt x="613" y="122"/>
                  <a:pt x="614" y="123"/>
                  <a:pt x="614" y="124"/>
                </a:cubicBezTo>
                <a:cubicBezTo>
                  <a:pt x="615" y="124"/>
                  <a:pt x="615" y="124"/>
                  <a:pt x="615" y="124"/>
                </a:cubicBezTo>
                <a:cubicBezTo>
                  <a:pt x="616" y="124"/>
                  <a:pt x="616" y="123"/>
                  <a:pt x="616" y="123"/>
                </a:cubicBezTo>
                <a:cubicBezTo>
                  <a:pt x="616" y="122"/>
                  <a:pt x="614" y="121"/>
                  <a:pt x="613" y="120"/>
                </a:cubicBezTo>
                <a:close/>
                <a:moveTo>
                  <a:pt x="623" y="123"/>
                </a:moveTo>
                <a:cubicBezTo>
                  <a:pt x="623" y="122"/>
                  <a:pt x="623" y="122"/>
                  <a:pt x="623" y="122"/>
                </a:cubicBezTo>
                <a:cubicBezTo>
                  <a:pt x="622" y="122"/>
                  <a:pt x="623" y="122"/>
                  <a:pt x="623" y="123"/>
                </a:cubicBezTo>
                <a:close/>
                <a:moveTo>
                  <a:pt x="321" y="120"/>
                </a:moveTo>
                <a:cubicBezTo>
                  <a:pt x="321" y="120"/>
                  <a:pt x="320" y="120"/>
                  <a:pt x="320" y="121"/>
                </a:cubicBezTo>
                <a:cubicBezTo>
                  <a:pt x="320" y="122"/>
                  <a:pt x="320" y="122"/>
                  <a:pt x="321" y="122"/>
                </a:cubicBezTo>
                <a:cubicBezTo>
                  <a:pt x="321" y="122"/>
                  <a:pt x="322" y="122"/>
                  <a:pt x="323" y="122"/>
                </a:cubicBezTo>
                <a:cubicBezTo>
                  <a:pt x="323" y="122"/>
                  <a:pt x="323" y="121"/>
                  <a:pt x="324" y="121"/>
                </a:cubicBezTo>
                <a:cubicBezTo>
                  <a:pt x="324" y="120"/>
                  <a:pt x="324" y="120"/>
                  <a:pt x="323" y="119"/>
                </a:cubicBezTo>
                <a:cubicBezTo>
                  <a:pt x="322" y="119"/>
                  <a:pt x="322" y="119"/>
                  <a:pt x="321" y="120"/>
                </a:cubicBezTo>
                <a:close/>
                <a:moveTo>
                  <a:pt x="319" y="116"/>
                </a:moveTo>
                <a:cubicBezTo>
                  <a:pt x="318" y="116"/>
                  <a:pt x="317" y="117"/>
                  <a:pt x="316" y="117"/>
                </a:cubicBezTo>
                <a:cubicBezTo>
                  <a:pt x="316" y="117"/>
                  <a:pt x="316" y="117"/>
                  <a:pt x="316" y="117"/>
                </a:cubicBezTo>
                <a:cubicBezTo>
                  <a:pt x="316" y="117"/>
                  <a:pt x="316" y="117"/>
                  <a:pt x="316" y="117"/>
                </a:cubicBezTo>
                <a:cubicBezTo>
                  <a:pt x="316" y="118"/>
                  <a:pt x="316" y="118"/>
                  <a:pt x="317" y="119"/>
                </a:cubicBezTo>
                <a:cubicBezTo>
                  <a:pt x="318" y="119"/>
                  <a:pt x="318" y="119"/>
                  <a:pt x="319" y="118"/>
                </a:cubicBezTo>
                <a:cubicBezTo>
                  <a:pt x="319" y="118"/>
                  <a:pt x="319" y="117"/>
                  <a:pt x="319" y="116"/>
                </a:cubicBezTo>
                <a:close/>
                <a:moveTo>
                  <a:pt x="610" y="118"/>
                </a:moveTo>
                <a:cubicBezTo>
                  <a:pt x="611" y="118"/>
                  <a:pt x="611" y="118"/>
                  <a:pt x="612" y="118"/>
                </a:cubicBezTo>
                <a:cubicBezTo>
                  <a:pt x="612" y="118"/>
                  <a:pt x="612" y="118"/>
                  <a:pt x="612" y="117"/>
                </a:cubicBezTo>
                <a:cubicBezTo>
                  <a:pt x="611" y="118"/>
                  <a:pt x="611" y="117"/>
                  <a:pt x="611" y="118"/>
                </a:cubicBezTo>
                <a:cubicBezTo>
                  <a:pt x="610" y="118"/>
                  <a:pt x="611" y="118"/>
                  <a:pt x="610" y="118"/>
                </a:cubicBezTo>
                <a:close/>
                <a:moveTo>
                  <a:pt x="328" y="117"/>
                </a:moveTo>
                <a:cubicBezTo>
                  <a:pt x="329" y="115"/>
                  <a:pt x="330" y="115"/>
                  <a:pt x="331" y="114"/>
                </a:cubicBezTo>
                <a:cubicBezTo>
                  <a:pt x="331" y="113"/>
                  <a:pt x="331" y="113"/>
                  <a:pt x="331" y="113"/>
                </a:cubicBezTo>
                <a:cubicBezTo>
                  <a:pt x="329" y="113"/>
                  <a:pt x="328" y="114"/>
                  <a:pt x="327" y="115"/>
                </a:cubicBezTo>
                <a:cubicBezTo>
                  <a:pt x="327" y="116"/>
                  <a:pt x="327" y="116"/>
                  <a:pt x="327" y="116"/>
                </a:cubicBezTo>
                <a:cubicBezTo>
                  <a:pt x="327" y="117"/>
                  <a:pt x="327" y="117"/>
                  <a:pt x="328" y="117"/>
                </a:cubicBezTo>
                <a:close/>
                <a:moveTo>
                  <a:pt x="617" y="115"/>
                </a:moveTo>
                <a:cubicBezTo>
                  <a:pt x="616" y="115"/>
                  <a:pt x="617" y="116"/>
                  <a:pt x="617" y="116"/>
                </a:cubicBezTo>
                <a:cubicBezTo>
                  <a:pt x="617" y="116"/>
                  <a:pt x="618" y="115"/>
                  <a:pt x="617" y="115"/>
                </a:cubicBezTo>
                <a:close/>
                <a:moveTo>
                  <a:pt x="327" y="108"/>
                </a:moveTo>
                <a:cubicBezTo>
                  <a:pt x="327" y="109"/>
                  <a:pt x="327" y="110"/>
                  <a:pt x="326" y="111"/>
                </a:cubicBezTo>
                <a:cubicBezTo>
                  <a:pt x="324" y="111"/>
                  <a:pt x="324" y="111"/>
                  <a:pt x="324" y="111"/>
                </a:cubicBezTo>
                <a:cubicBezTo>
                  <a:pt x="323" y="111"/>
                  <a:pt x="323" y="113"/>
                  <a:pt x="322" y="114"/>
                </a:cubicBezTo>
                <a:cubicBezTo>
                  <a:pt x="321" y="115"/>
                  <a:pt x="321" y="114"/>
                  <a:pt x="320" y="115"/>
                </a:cubicBezTo>
                <a:cubicBezTo>
                  <a:pt x="320" y="115"/>
                  <a:pt x="320" y="115"/>
                  <a:pt x="319" y="116"/>
                </a:cubicBezTo>
                <a:cubicBezTo>
                  <a:pt x="320" y="116"/>
                  <a:pt x="320" y="116"/>
                  <a:pt x="320" y="116"/>
                </a:cubicBezTo>
                <a:cubicBezTo>
                  <a:pt x="320" y="116"/>
                  <a:pt x="320" y="116"/>
                  <a:pt x="320" y="116"/>
                </a:cubicBezTo>
                <a:cubicBezTo>
                  <a:pt x="321" y="116"/>
                  <a:pt x="323" y="115"/>
                  <a:pt x="323" y="114"/>
                </a:cubicBezTo>
                <a:cubicBezTo>
                  <a:pt x="324" y="114"/>
                  <a:pt x="324" y="114"/>
                  <a:pt x="324" y="113"/>
                </a:cubicBezTo>
                <a:cubicBezTo>
                  <a:pt x="328" y="113"/>
                  <a:pt x="332" y="107"/>
                  <a:pt x="335" y="105"/>
                </a:cubicBezTo>
                <a:cubicBezTo>
                  <a:pt x="335" y="105"/>
                  <a:pt x="335" y="104"/>
                  <a:pt x="335" y="103"/>
                </a:cubicBezTo>
                <a:cubicBezTo>
                  <a:pt x="334" y="103"/>
                  <a:pt x="334" y="103"/>
                  <a:pt x="334" y="103"/>
                </a:cubicBezTo>
                <a:cubicBezTo>
                  <a:pt x="334" y="104"/>
                  <a:pt x="334" y="105"/>
                  <a:pt x="334" y="106"/>
                </a:cubicBezTo>
                <a:cubicBezTo>
                  <a:pt x="333" y="106"/>
                  <a:pt x="333" y="105"/>
                  <a:pt x="332" y="105"/>
                </a:cubicBezTo>
                <a:cubicBezTo>
                  <a:pt x="331" y="106"/>
                  <a:pt x="332" y="106"/>
                  <a:pt x="331" y="107"/>
                </a:cubicBezTo>
                <a:cubicBezTo>
                  <a:pt x="330" y="108"/>
                  <a:pt x="329" y="107"/>
                  <a:pt x="327" y="108"/>
                </a:cubicBezTo>
                <a:close/>
                <a:moveTo>
                  <a:pt x="662" y="112"/>
                </a:moveTo>
                <a:cubicBezTo>
                  <a:pt x="662" y="112"/>
                  <a:pt x="662" y="112"/>
                  <a:pt x="662" y="112"/>
                </a:cubicBezTo>
                <a:cubicBezTo>
                  <a:pt x="662" y="113"/>
                  <a:pt x="662" y="114"/>
                  <a:pt x="662" y="114"/>
                </a:cubicBezTo>
                <a:cubicBezTo>
                  <a:pt x="662" y="113"/>
                  <a:pt x="663" y="113"/>
                  <a:pt x="662" y="112"/>
                </a:cubicBezTo>
                <a:close/>
                <a:moveTo>
                  <a:pt x="264" y="112"/>
                </a:moveTo>
                <a:cubicBezTo>
                  <a:pt x="263" y="112"/>
                  <a:pt x="263" y="112"/>
                  <a:pt x="262" y="112"/>
                </a:cubicBezTo>
                <a:cubicBezTo>
                  <a:pt x="262" y="113"/>
                  <a:pt x="262" y="114"/>
                  <a:pt x="261" y="114"/>
                </a:cubicBezTo>
                <a:cubicBezTo>
                  <a:pt x="263" y="114"/>
                  <a:pt x="263" y="113"/>
                  <a:pt x="264" y="113"/>
                </a:cubicBezTo>
                <a:lnTo>
                  <a:pt x="264" y="112"/>
                </a:lnTo>
                <a:close/>
                <a:moveTo>
                  <a:pt x="684" y="111"/>
                </a:moveTo>
                <a:cubicBezTo>
                  <a:pt x="683" y="111"/>
                  <a:pt x="683" y="111"/>
                  <a:pt x="683" y="111"/>
                </a:cubicBezTo>
                <a:cubicBezTo>
                  <a:pt x="683" y="112"/>
                  <a:pt x="683" y="112"/>
                  <a:pt x="683" y="112"/>
                </a:cubicBezTo>
                <a:cubicBezTo>
                  <a:pt x="684" y="112"/>
                  <a:pt x="684" y="112"/>
                  <a:pt x="684" y="112"/>
                </a:cubicBezTo>
                <a:lnTo>
                  <a:pt x="684" y="111"/>
                </a:lnTo>
                <a:close/>
                <a:moveTo>
                  <a:pt x="653" y="111"/>
                </a:moveTo>
                <a:cubicBezTo>
                  <a:pt x="653" y="111"/>
                  <a:pt x="654" y="111"/>
                  <a:pt x="655" y="111"/>
                </a:cubicBezTo>
                <a:cubicBezTo>
                  <a:pt x="655" y="110"/>
                  <a:pt x="655" y="110"/>
                  <a:pt x="654" y="109"/>
                </a:cubicBezTo>
                <a:cubicBezTo>
                  <a:pt x="653" y="109"/>
                  <a:pt x="653" y="109"/>
                  <a:pt x="652" y="109"/>
                </a:cubicBezTo>
                <a:cubicBezTo>
                  <a:pt x="652" y="110"/>
                  <a:pt x="652" y="110"/>
                  <a:pt x="653" y="111"/>
                </a:cubicBezTo>
                <a:close/>
                <a:moveTo>
                  <a:pt x="678" y="107"/>
                </a:moveTo>
                <a:cubicBezTo>
                  <a:pt x="678" y="106"/>
                  <a:pt x="678" y="106"/>
                  <a:pt x="678" y="105"/>
                </a:cubicBezTo>
                <a:cubicBezTo>
                  <a:pt x="678" y="105"/>
                  <a:pt x="677" y="105"/>
                  <a:pt x="676" y="105"/>
                </a:cubicBezTo>
                <a:cubicBezTo>
                  <a:pt x="676" y="105"/>
                  <a:pt x="676" y="105"/>
                  <a:pt x="676" y="105"/>
                </a:cubicBezTo>
                <a:cubicBezTo>
                  <a:pt x="676" y="105"/>
                  <a:pt x="676" y="105"/>
                  <a:pt x="676" y="105"/>
                </a:cubicBezTo>
                <a:cubicBezTo>
                  <a:pt x="676" y="106"/>
                  <a:pt x="676" y="106"/>
                  <a:pt x="677" y="107"/>
                </a:cubicBezTo>
                <a:lnTo>
                  <a:pt x="678" y="107"/>
                </a:lnTo>
                <a:close/>
                <a:moveTo>
                  <a:pt x="674" y="107"/>
                </a:moveTo>
                <a:cubicBezTo>
                  <a:pt x="675" y="106"/>
                  <a:pt x="675" y="106"/>
                  <a:pt x="676" y="105"/>
                </a:cubicBezTo>
                <a:cubicBezTo>
                  <a:pt x="676" y="104"/>
                  <a:pt x="676" y="104"/>
                  <a:pt x="675" y="104"/>
                </a:cubicBezTo>
                <a:cubicBezTo>
                  <a:pt x="675" y="103"/>
                  <a:pt x="675" y="103"/>
                  <a:pt x="675" y="103"/>
                </a:cubicBezTo>
                <a:cubicBezTo>
                  <a:pt x="674" y="104"/>
                  <a:pt x="674" y="105"/>
                  <a:pt x="673" y="105"/>
                </a:cubicBezTo>
                <a:cubicBezTo>
                  <a:pt x="673" y="106"/>
                  <a:pt x="673" y="106"/>
                  <a:pt x="674" y="107"/>
                </a:cubicBezTo>
                <a:close/>
                <a:moveTo>
                  <a:pt x="339" y="106"/>
                </a:moveTo>
                <a:cubicBezTo>
                  <a:pt x="339" y="106"/>
                  <a:pt x="339" y="106"/>
                  <a:pt x="339" y="107"/>
                </a:cubicBezTo>
                <a:cubicBezTo>
                  <a:pt x="339" y="106"/>
                  <a:pt x="339" y="106"/>
                  <a:pt x="339" y="106"/>
                </a:cubicBezTo>
                <a:close/>
                <a:moveTo>
                  <a:pt x="342" y="105"/>
                </a:moveTo>
                <a:cubicBezTo>
                  <a:pt x="342" y="105"/>
                  <a:pt x="342" y="105"/>
                  <a:pt x="342" y="105"/>
                </a:cubicBezTo>
                <a:cubicBezTo>
                  <a:pt x="342" y="104"/>
                  <a:pt x="342" y="104"/>
                  <a:pt x="342" y="104"/>
                </a:cubicBezTo>
                <a:cubicBezTo>
                  <a:pt x="342" y="104"/>
                  <a:pt x="343" y="104"/>
                  <a:pt x="343" y="104"/>
                </a:cubicBezTo>
                <a:cubicBezTo>
                  <a:pt x="342" y="103"/>
                  <a:pt x="343" y="104"/>
                  <a:pt x="342" y="103"/>
                </a:cubicBezTo>
                <a:lnTo>
                  <a:pt x="342" y="105"/>
                </a:lnTo>
                <a:close/>
                <a:moveTo>
                  <a:pt x="336" y="104"/>
                </a:moveTo>
                <a:cubicBezTo>
                  <a:pt x="337" y="104"/>
                  <a:pt x="337" y="104"/>
                  <a:pt x="337" y="104"/>
                </a:cubicBezTo>
                <a:cubicBezTo>
                  <a:pt x="336" y="104"/>
                  <a:pt x="337" y="104"/>
                  <a:pt x="336" y="104"/>
                </a:cubicBezTo>
                <a:close/>
                <a:moveTo>
                  <a:pt x="344" y="102"/>
                </a:moveTo>
                <a:cubicBezTo>
                  <a:pt x="344" y="102"/>
                  <a:pt x="344" y="102"/>
                  <a:pt x="344" y="103"/>
                </a:cubicBezTo>
                <a:cubicBezTo>
                  <a:pt x="344" y="103"/>
                  <a:pt x="344" y="103"/>
                  <a:pt x="345" y="103"/>
                </a:cubicBezTo>
                <a:cubicBezTo>
                  <a:pt x="346" y="102"/>
                  <a:pt x="348" y="100"/>
                  <a:pt x="349" y="100"/>
                </a:cubicBezTo>
                <a:cubicBezTo>
                  <a:pt x="349" y="99"/>
                  <a:pt x="349" y="99"/>
                  <a:pt x="349" y="99"/>
                </a:cubicBezTo>
                <a:cubicBezTo>
                  <a:pt x="349" y="99"/>
                  <a:pt x="349" y="99"/>
                  <a:pt x="348" y="99"/>
                </a:cubicBezTo>
                <a:cubicBezTo>
                  <a:pt x="347" y="100"/>
                  <a:pt x="346" y="101"/>
                  <a:pt x="344" y="102"/>
                </a:cubicBezTo>
                <a:close/>
                <a:moveTo>
                  <a:pt x="596" y="99"/>
                </a:moveTo>
                <a:cubicBezTo>
                  <a:pt x="596" y="100"/>
                  <a:pt x="596" y="100"/>
                  <a:pt x="597" y="100"/>
                </a:cubicBezTo>
                <a:cubicBezTo>
                  <a:pt x="597" y="99"/>
                  <a:pt x="597" y="100"/>
                  <a:pt x="597" y="99"/>
                </a:cubicBezTo>
                <a:cubicBezTo>
                  <a:pt x="596" y="99"/>
                  <a:pt x="596" y="99"/>
                  <a:pt x="596" y="99"/>
                </a:cubicBezTo>
                <a:cubicBezTo>
                  <a:pt x="596" y="99"/>
                  <a:pt x="596" y="99"/>
                  <a:pt x="596" y="99"/>
                </a:cubicBezTo>
                <a:close/>
                <a:moveTo>
                  <a:pt x="341" y="98"/>
                </a:moveTo>
                <a:cubicBezTo>
                  <a:pt x="341" y="99"/>
                  <a:pt x="341" y="99"/>
                  <a:pt x="341" y="99"/>
                </a:cubicBezTo>
                <a:cubicBezTo>
                  <a:pt x="345" y="99"/>
                  <a:pt x="346" y="96"/>
                  <a:pt x="348" y="95"/>
                </a:cubicBezTo>
                <a:cubicBezTo>
                  <a:pt x="350" y="94"/>
                  <a:pt x="352" y="94"/>
                  <a:pt x="353" y="93"/>
                </a:cubicBezTo>
                <a:cubicBezTo>
                  <a:pt x="354" y="93"/>
                  <a:pt x="355" y="91"/>
                  <a:pt x="356" y="91"/>
                </a:cubicBezTo>
                <a:cubicBezTo>
                  <a:pt x="357" y="91"/>
                  <a:pt x="358" y="91"/>
                  <a:pt x="359" y="91"/>
                </a:cubicBezTo>
                <a:cubicBezTo>
                  <a:pt x="360" y="90"/>
                  <a:pt x="360" y="89"/>
                  <a:pt x="361" y="88"/>
                </a:cubicBezTo>
                <a:cubicBezTo>
                  <a:pt x="362" y="88"/>
                  <a:pt x="363" y="88"/>
                  <a:pt x="364" y="88"/>
                </a:cubicBezTo>
                <a:cubicBezTo>
                  <a:pt x="364" y="88"/>
                  <a:pt x="366" y="86"/>
                  <a:pt x="366" y="86"/>
                </a:cubicBezTo>
                <a:cubicBezTo>
                  <a:pt x="367" y="85"/>
                  <a:pt x="368" y="86"/>
                  <a:pt x="369" y="85"/>
                </a:cubicBezTo>
                <a:cubicBezTo>
                  <a:pt x="369" y="85"/>
                  <a:pt x="369" y="85"/>
                  <a:pt x="370" y="85"/>
                </a:cubicBezTo>
                <a:cubicBezTo>
                  <a:pt x="369" y="84"/>
                  <a:pt x="369" y="84"/>
                  <a:pt x="369" y="84"/>
                </a:cubicBezTo>
                <a:cubicBezTo>
                  <a:pt x="369" y="83"/>
                  <a:pt x="362" y="86"/>
                  <a:pt x="362" y="86"/>
                </a:cubicBezTo>
                <a:cubicBezTo>
                  <a:pt x="361" y="87"/>
                  <a:pt x="361" y="87"/>
                  <a:pt x="361" y="87"/>
                </a:cubicBezTo>
                <a:cubicBezTo>
                  <a:pt x="359" y="88"/>
                  <a:pt x="358" y="87"/>
                  <a:pt x="356" y="88"/>
                </a:cubicBezTo>
                <a:cubicBezTo>
                  <a:pt x="356" y="88"/>
                  <a:pt x="354" y="89"/>
                  <a:pt x="354" y="90"/>
                </a:cubicBezTo>
                <a:cubicBezTo>
                  <a:pt x="353" y="90"/>
                  <a:pt x="353" y="92"/>
                  <a:pt x="352" y="93"/>
                </a:cubicBezTo>
                <a:cubicBezTo>
                  <a:pt x="352" y="92"/>
                  <a:pt x="351" y="92"/>
                  <a:pt x="350" y="92"/>
                </a:cubicBezTo>
                <a:cubicBezTo>
                  <a:pt x="347" y="93"/>
                  <a:pt x="344" y="97"/>
                  <a:pt x="341" y="98"/>
                </a:cubicBezTo>
                <a:close/>
                <a:moveTo>
                  <a:pt x="352" y="99"/>
                </a:moveTo>
                <a:cubicBezTo>
                  <a:pt x="352" y="98"/>
                  <a:pt x="352" y="98"/>
                  <a:pt x="353" y="97"/>
                </a:cubicBezTo>
                <a:cubicBezTo>
                  <a:pt x="352" y="97"/>
                  <a:pt x="352" y="97"/>
                  <a:pt x="351" y="98"/>
                </a:cubicBezTo>
                <a:cubicBezTo>
                  <a:pt x="351" y="99"/>
                  <a:pt x="351" y="98"/>
                  <a:pt x="352" y="99"/>
                </a:cubicBezTo>
                <a:close/>
                <a:moveTo>
                  <a:pt x="654" y="98"/>
                </a:moveTo>
                <a:cubicBezTo>
                  <a:pt x="654" y="98"/>
                  <a:pt x="654" y="98"/>
                  <a:pt x="654" y="98"/>
                </a:cubicBezTo>
                <a:cubicBezTo>
                  <a:pt x="654" y="98"/>
                  <a:pt x="654" y="98"/>
                  <a:pt x="654" y="98"/>
                </a:cubicBezTo>
                <a:close/>
                <a:moveTo>
                  <a:pt x="668" y="98"/>
                </a:moveTo>
                <a:cubicBezTo>
                  <a:pt x="668" y="98"/>
                  <a:pt x="668" y="97"/>
                  <a:pt x="668" y="97"/>
                </a:cubicBezTo>
                <a:cubicBezTo>
                  <a:pt x="668" y="97"/>
                  <a:pt x="668" y="97"/>
                  <a:pt x="667" y="96"/>
                </a:cubicBezTo>
                <a:cubicBezTo>
                  <a:pt x="665" y="96"/>
                  <a:pt x="665" y="96"/>
                  <a:pt x="665" y="96"/>
                </a:cubicBezTo>
                <a:cubicBezTo>
                  <a:pt x="665" y="97"/>
                  <a:pt x="665" y="97"/>
                  <a:pt x="665" y="97"/>
                </a:cubicBezTo>
                <a:cubicBezTo>
                  <a:pt x="666" y="97"/>
                  <a:pt x="666" y="98"/>
                  <a:pt x="667" y="98"/>
                </a:cubicBezTo>
                <a:lnTo>
                  <a:pt x="668" y="98"/>
                </a:lnTo>
                <a:close/>
                <a:moveTo>
                  <a:pt x="642" y="98"/>
                </a:moveTo>
                <a:cubicBezTo>
                  <a:pt x="642" y="97"/>
                  <a:pt x="641" y="96"/>
                  <a:pt x="641" y="95"/>
                </a:cubicBezTo>
                <a:cubicBezTo>
                  <a:pt x="640" y="95"/>
                  <a:pt x="640" y="95"/>
                  <a:pt x="640" y="95"/>
                </a:cubicBezTo>
                <a:cubicBezTo>
                  <a:pt x="640" y="96"/>
                  <a:pt x="640" y="97"/>
                  <a:pt x="641" y="97"/>
                </a:cubicBezTo>
                <a:cubicBezTo>
                  <a:pt x="641" y="98"/>
                  <a:pt x="641" y="98"/>
                  <a:pt x="641" y="98"/>
                </a:cubicBezTo>
                <a:lnTo>
                  <a:pt x="642" y="98"/>
                </a:lnTo>
                <a:close/>
                <a:moveTo>
                  <a:pt x="662" y="96"/>
                </a:moveTo>
                <a:cubicBezTo>
                  <a:pt x="661" y="96"/>
                  <a:pt x="661" y="96"/>
                  <a:pt x="661" y="96"/>
                </a:cubicBezTo>
                <a:cubicBezTo>
                  <a:pt x="661" y="96"/>
                  <a:pt x="661" y="96"/>
                  <a:pt x="660" y="97"/>
                </a:cubicBezTo>
                <a:cubicBezTo>
                  <a:pt x="662" y="97"/>
                  <a:pt x="662" y="97"/>
                  <a:pt x="662" y="97"/>
                </a:cubicBezTo>
                <a:lnTo>
                  <a:pt x="662" y="96"/>
                </a:lnTo>
                <a:close/>
                <a:moveTo>
                  <a:pt x="356" y="96"/>
                </a:moveTo>
                <a:cubicBezTo>
                  <a:pt x="356" y="97"/>
                  <a:pt x="360" y="95"/>
                  <a:pt x="362" y="95"/>
                </a:cubicBezTo>
                <a:cubicBezTo>
                  <a:pt x="362" y="94"/>
                  <a:pt x="362" y="94"/>
                  <a:pt x="362" y="93"/>
                </a:cubicBezTo>
                <a:cubicBezTo>
                  <a:pt x="358" y="93"/>
                  <a:pt x="358" y="95"/>
                  <a:pt x="355" y="95"/>
                </a:cubicBezTo>
                <a:cubicBezTo>
                  <a:pt x="355" y="96"/>
                  <a:pt x="355" y="96"/>
                  <a:pt x="356" y="96"/>
                </a:cubicBezTo>
                <a:close/>
                <a:moveTo>
                  <a:pt x="284" y="96"/>
                </a:moveTo>
                <a:cubicBezTo>
                  <a:pt x="284" y="95"/>
                  <a:pt x="284" y="96"/>
                  <a:pt x="284" y="95"/>
                </a:cubicBezTo>
                <a:cubicBezTo>
                  <a:pt x="284" y="95"/>
                  <a:pt x="284" y="95"/>
                  <a:pt x="284" y="95"/>
                </a:cubicBezTo>
                <a:cubicBezTo>
                  <a:pt x="283" y="95"/>
                  <a:pt x="283" y="95"/>
                  <a:pt x="283" y="95"/>
                </a:cubicBezTo>
                <a:cubicBezTo>
                  <a:pt x="284" y="96"/>
                  <a:pt x="284" y="96"/>
                  <a:pt x="284" y="96"/>
                </a:cubicBezTo>
                <a:close/>
                <a:moveTo>
                  <a:pt x="660" y="96"/>
                </a:moveTo>
                <a:cubicBezTo>
                  <a:pt x="660" y="95"/>
                  <a:pt x="660" y="95"/>
                  <a:pt x="660" y="95"/>
                </a:cubicBezTo>
                <a:cubicBezTo>
                  <a:pt x="659" y="95"/>
                  <a:pt x="659" y="95"/>
                  <a:pt x="659" y="95"/>
                </a:cubicBezTo>
                <a:cubicBezTo>
                  <a:pt x="660" y="96"/>
                  <a:pt x="659" y="95"/>
                  <a:pt x="660" y="96"/>
                </a:cubicBezTo>
                <a:close/>
                <a:moveTo>
                  <a:pt x="655" y="96"/>
                </a:moveTo>
                <a:cubicBezTo>
                  <a:pt x="655" y="95"/>
                  <a:pt x="655" y="95"/>
                  <a:pt x="655" y="95"/>
                </a:cubicBezTo>
                <a:cubicBezTo>
                  <a:pt x="655" y="95"/>
                  <a:pt x="655" y="95"/>
                  <a:pt x="655" y="95"/>
                </a:cubicBezTo>
                <a:cubicBezTo>
                  <a:pt x="655" y="96"/>
                  <a:pt x="655" y="96"/>
                  <a:pt x="655" y="96"/>
                </a:cubicBezTo>
                <a:close/>
                <a:moveTo>
                  <a:pt x="668" y="95"/>
                </a:moveTo>
                <a:cubicBezTo>
                  <a:pt x="668" y="94"/>
                  <a:pt x="668" y="94"/>
                  <a:pt x="668" y="94"/>
                </a:cubicBezTo>
                <a:cubicBezTo>
                  <a:pt x="668" y="94"/>
                  <a:pt x="668" y="94"/>
                  <a:pt x="668" y="94"/>
                </a:cubicBezTo>
                <a:cubicBezTo>
                  <a:pt x="668" y="95"/>
                  <a:pt x="668" y="95"/>
                  <a:pt x="668" y="95"/>
                </a:cubicBezTo>
                <a:close/>
                <a:moveTo>
                  <a:pt x="664" y="94"/>
                </a:moveTo>
                <a:cubicBezTo>
                  <a:pt x="665" y="94"/>
                  <a:pt x="664" y="94"/>
                  <a:pt x="665" y="93"/>
                </a:cubicBezTo>
                <a:cubicBezTo>
                  <a:pt x="665" y="92"/>
                  <a:pt x="665" y="92"/>
                  <a:pt x="665" y="92"/>
                </a:cubicBezTo>
                <a:cubicBezTo>
                  <a:pt x="664" y="92"/>
                  <a:pt x="663" y="92"/>
                  <a:pt x="663" y="91"/>
                </a:cubicBezTo>
                <a:cubicBezTo>
                  <a:pt x="663" y="91"/>
                  <a:pt x="663" y="91"/>
                  <a:pt x="663" y="91"/>
                </a:cubicBezTo>
                <a:cubicBezTo>
                  <a:pt x="662" y="91"/>
                  <a:pt x="662" y="91"/>
                  <a:pt x="662" y="91"/>
                </a:cubicBezTo>
                <a:cubicBezTo>
                  <a:pt x="662" y="89"/>
                  <a:pt x="662" y="89"/>
                  <a:pt x="662" y="89"/>
                </a:cubicBezTo>
                <a:cubicBezTo>
                  <a:pt x="661" y="89"/>
                  <a:pt x="662" y="89"/>
                  <a:pt x="661" y="89"/>
                </a:cubicBezTo>
                <a:cubicBezTo>
                  <a:pt x="660" y="89"/>
                  <a:pt x="660" y="89"/>
                  <a:pt x="660" y="89"/>
                </a:cubicBezTo>
                <a:cubicBezTo>
                  <a:pt x="660" y="90"/>
                  <a:pt x="660" y="90"/>
                  <a:pt x="661" y="91"/>
                </a:cubicBezTo>
                <a:cubicBezTo>
                  <a:pt x="661" y="92"/>
                  <a:pt x="663" y="93"/>
                  <a:pt x="664" y="94"/>
                </a:cubicBezTo>
                <a:close/>
                <a:moveTo>
                  <a:pt x="614" y="92"/>
                </a:moveTo>
                <a:cubicBezTo>
                  <a:pt x="614" y="93"/>
                  <a:pt x="614" y="93"/>
                  <a:pt x="614" y="94"/>
                </a:cubicBezTo>
                <a:cubicBezTo>
                  <a:pt x="615" y="94"/>
                  <a:pt x="615" y="94"/>
                  <a:pt x="615" y="94"/>
                </a:cubicBezTo>
                <a:cubicBezTo>
                  <a:pt x="615" y="93"/>
                  <a:pt x="615" y="92"/>
                  <a:pt x="615" y="92"/>
                </a:cubicBezTo>
                <a:cubicBezTo>
                  <a:pt x="614" y="91"/>
                  <a:pt x="614" y="92"/>
                  <a:pt x="614" y="92"/>
                </a:cubicBezTo>
                <a:close/>
                <a:moveTo>
                  <a:pt x="555" y="93"/>
                </a:moveTo>
                <a:cubicBezTo>
                  <a:pt x="556" y="94"/>
                  <a:pt x="555" y="93"/>
                  <a:pt x="556" y="94"/>
                </a:cubicBezTo>
                <a:cubicBezTo>
                  <a:pt x="556" y="93"/>
                  <a:pt x="556" y="93"/>
                  <a:pt x="556" y="93"/>
                </a:cubicBezTo>
                <a:cubicBezTo>
                  <a:pt x="556" y="93"/>
                  <a:pt x="556" y="93"/>
                  <a:pt x="556" y="93"/>
                </a:cubicBezTo>
                <a:lnTo>
                  <a:pt x="555" y="93"/>
                </a:lnTo>
                <a:close/>
                <a:moveTo>
                  <a:pt x="362" y="93"/>
                </a:moveTo>
                <a:cubicBezTo>
                  <a:pt x="362" y="93"/>
                  <a:pt x="362" y="93"/>
                  <a:pt x="362" y="93"/>
                </a:cubicBezTo>
                <a:cubicBezTo>
                  <a:pt x="362" y="94"/>
                  <a:pt x="362" y="94"/>
                  <a:pt x="362" y="94"/>
                </a:cubicBezTo>
                <a:cubicBezTo>
                  <a:pt x="365" y="94"/>
                  <a:pt x="365" y="94"/>
                  <a:pt x="365" y="94"/>
                </a:cubicBezTo>
                <a:cubicBezTo>
                  <a:pt x="366" y="92"/>
                  <a:pt x="366" y="92"/>
                  <a:pt x="366" y="91"/>
                </a:cubicBezTo>
                <a:cubicBezTo>
                  <a:pt x="364" y="91"/>
                  <a:pt x="363" y="92"/>
                  <a:pt x="362" y="93"/>
                </a:cubicBezTo>
                <a:close/>
                <a:moveTo>
                  <a:pt x="545" y="89"/>
                </a:moveTo>
                <a:cubicBezTo>
                  <a:pt x="545" y="91"/>
                  <a:pt x="545" y="91"/>
                  <a:pt x="545" y="91"/>
                </a:cubicBezTo>
                <a:cubicBezTo>
                  <a:pt x="548" y="91"/>
                  <a:pt x="549" y="92"/>
                  <a:pt x="552" y="93"/>
                </a:cubicBezTo>
                <a:cubicBezTo>
                  <a:pt x="552" y="93"/>
                  <a:pt x="552" y="93"/>
                  <a:pt x="552" y="93"/>
                </a:cubicBezTo>
                <a:cubicBezTo>
                  <a:pt x="552" y="92"/>
                  <a:pt x="552" y="92"/>
                  <a:pt x="552" y="90"/>
                </a:cubicBezTo>
                <a:cubicBezTo>
                  <a:pt x="550" y="91"/>
                  <a:pt x="551" y="91"/>
                  <a:pt x="550" y="91"/>
                </a:cubicBezTo>
                <a:cubicBezTo>
                  <a:pt x="549" y="90"/>
                  <a:pt x="549" y="90"/>
                  <a:pt x="549" y="89"/>
                </a:cubicBezTo>
                <a:cubicBezTo>
                  <a:pt x="547" y="90"/>
                  <a:pt x="548" y="90"/>
                  <a:pt x="546" y="90"/>
                </a:cubicBezTo>
                <a:cubicBezTo>
                  <a:pt x="546" y="90"/>
                  <a:pt x="546" y="90"/>
                  <a:pt x="545" y="89"/>
                </a:cubicBezTo>
                <a:cubicBezTo>
                  <a:pt x="545" y="89"/>
                  <a:pt x="545" y="89"/>
                  <a:pt x="545" y="89"/>
                </a:cubicBezTo>
                <a:close/>
                <a:moveTo>
                  <a:pt x="287" y="92"/>
                </a:moveTo>
                <a:cubicBezTo>
                  <a:pt x="287" y="92"/>
                  <a:pt x="287" y="92"/>
                  <a:pt x="287" y="92"/>
                </a:cubicBezTo>
                <a:cubicBezTo>
                  <a:pt x="287" y="92"/>
                  <a:pt x="287" y="92"/>
                  <a:pt x="287" y="92"/>
                </a:cubicBezTo>
                <a:cubicBezTo>
                  <a:pt x="288" y="92"/>
                  <a:pt x="288" y="92"/>
                  <a:pt x="288" y="92"/>
                </a:cubicBezTo>
                <a:cubicBezTo>
                  <a:pt x="288" y="89"/>
                  <a:pt x="288" y="89"/>
                  <a:pt x="288" y="89"/>
                </a:cubicBezTo>
                <a:cubicBezTo>
                  <a:pt x="287" y="89"/>
                  <a:pt x="287" y="89"/>
                  <a:pt x="286" y="89"/>
                </a:cubicBezTo>
                <a:cubicBezTo>
                  <a:pt x="286" y="90"/>
                  <a:pt x="286" y="91"/>
                  <a:pt x="286" y="91"/>
                </a:cubicBezTo>
                <a:cubicBezTo>
                  <a:pt x="286" y="92"/>
                  <a:pt x="286" y="92"/>
                  <a:pt x="287" y="92"/>
                </a:cubicBezTo>
                <a:close/>
                <a:moveTo>
                  <a:pt x="647" y="92"/>
                </a:moveTo>
                <a:cubicBezTo>
                  <a:pt x="648" y="92"/>
                  <a:pt x="648" y="92"/>
                  <a:pt x="648" y="92"/>
                </a:cubicBezTo>
                <a:cubicBezTo>
                  <a:pt x="648" y="91"/>
                  <a:pt x="648" y="91"/>
                  <a:pt x="648" y="91"/>
                </a:cubicBezTo>
                <a:cubicBezTo>
                  <a:pt x="648" y="90"/>
                  <a:pt x="648" y="91"/>
                  <a:pt x="647" y="90"/>
                </a:cubicBezTo>
                <a:cubicBezTo>
                  <a:pt x="647" y="90"/>
                  <a:pt x="647" y="90"/>
                  <a:pt x="647" y="90"/>
                </a:cubicBezTo>
                <a:lnTo>
                  <a:pt x="647" y="92"/>
                </a:lnTo>
                <a:close/>
                <a:moveTo>
                  <a:pt x="584" y="91"/>
                </a:moveTo>
                <a:cubicBezTo>
                  <a:pt x="585" y="92"/>
                  <a:pt x="585" y="92"/>
                  <a:pt x="585" y="92"/>
                </a:cubicBezTo>
                <a:cubicBezTo>
                  <a:pt x="586" y="91"/>
                  <a:pt x="586" y="91"/>
                  <a:pt x="585" y="90"/>
                </a:cubicBezTo>
                <a:cubicBezTo>
                  <a:pt x="585" y="90"/>
                  <a:pt x="585" y="90"/>
                  <a:pt x="585" y="90"/>
                </a:cubicBezTo>
                <a:cubicBezTo>
                  <a:pt x="585" y="91"/>
                  <a:pt x="585" y="91"/>
                  <a:pt x="584" y="91"/>
                </a:cubicBezTo>
                <a:close/>
                <a:moveTo>
                  <a:pt x="369" y="91"/>
                </a:moveTo>
                <a:cubicBezTo>
                  <a:pt x="369" y="90"/>
                  <a:pt x="369" y="90"/>
                  <a:pt x="369" y="90"/>
                </a:cubicBezTo>
                <a:cubicBezTo>
                  <a:pt x="367" y="90"/>
                  <a:pt x="367" y="90"/>
                  <a:pt x="367" y="90"/>
                </a:cubicBezTo>
                <a:cubicBezTo>
                  <a:pt x="367" y="90"/>
                  <a:pt x="367" y="90"/>
                  <a:pt x="367" y="90"/>
                </a:cubicBezTo>
                <a:cubicBezTo>
                  <a:pt x="368" y="90"/>
                  <a:pt x="368" y="91"/>
                  <a:pt x="369" y="91"/>
                </a:cubicBezTo>
                <a:close/>
                <a:moveTo>
                  <a:pt x="554" y="87"/>
                </a:moveTo>
                <a:cubicBezTo>
                  <a:pt x="554" y="87"/>
                  <a:pt x="554" y="87"/>
                  <a:pt x="554" y="87"/>
                </a:cubicBezTo>
                <a:cubicBezTo>
                  <a:pt x="553" y="87"/>
                  <a:pt x="553" y="87"/>
                  <a:pt x="553" y="87"/>
                </a:cubicBezTo>
                <a:cubicBezTo>
                  <a:pt x="553" y="90"/>
                  <a:pt x="553" y="90"/>
                  <a:pt x="553" y="90"/>
                </a:cubicBezTo>
                <a:cubicBezTo>
                  <a:pt x="554" y="90"/>
                  <a:pt x="554" y="90"/>
                  <a:pt x="555" y="90"/>
                </a:cubicBezTo>
                <a:cubicBezTo>
                  <a:pt x="556" y="90"/>
                  <a:pt x="556" y="90"/>
                  <a:pt x="556" y="90"/>
                </a:cubicBezTo>
                <a:cubicBezTo>
                  <a:pt x="555" y="89"/>
                  <a:pt x="555" y="88"/>
                  <a:pt x="554" y="87"/>
                </a:cubicBezTo>
                <a:close/>
                <a:moveTo>
                  <a:pt x="557" y="89"/>
                </a:moveTo>
                <a:cubicBezTo>
                  <a:pt x="557" y="89"/>
                  <a:pt x="557" y="89"/>
                  <a:pt x="557" y="89"/>
                </a:cubicBezTo>
                <a:cubicBezTo>
                  <a:pt x="557" y="89"/>
                  <a:pt x="557" y="89"/>
                  <a:pt x="557" y="89"/>
                </a:cubicBezTo>
                <a:close/>
                <a:moveTo>
                  <a:pt x="581" y="89"/>
                </a:moveTo>
                <a:cubicBezTo>
                  <a:pt x="582" y="89"/>
                  <a:pt x="582" y="89"/>
                  <a:pt x="583" y="89"/>
                </a:cubicBezTo>
                <a:cubicBezTo>
                  <a:pt x="583" y="88"/>
                  <a:pt x="583" y="88"/>
                  <a:pt x="583" y="88"/>
                </a:cubicBezTo>
                <a:cubicBezTo>
                  <a:pt x="582" y="88"/>
                  <a:pt x="582" y="88"/>
                  <a:pt x="582" y="88"/>
                </a:cubicBezTo>
                <a:cubicBezTo>
                  <a:pt x="581" y="88"/>
                  <a:pt x="581" y="88"/>
                  <a:pt x="581" y="88"/>
                </a:cubicBezTo>
                <a:lnTo>
                  <a:pt x="581" y="89"/>
                </a:lnTo>
                <a:close/>
                <a:moveTo>
                  <a:pt x="578" y="89"/>
                </a:moveTo>
                <a:cubicBezTo>
                  <a:pt x="579" y="89"/>
                  <a:pt x="579" y="89"/>
                  <a:pt x="579" y="89"/>
                </a:cubicBezTo>
                <a:cubicBezTo>
                  <a:pt x="578" y="88"/>
                  <a:pt x="578" y="88"/>
                  <a:pt x="578" y="89"/>
                </a:cubicBezTo>
                <a:close/>
                <a:moveTo>
                  <a:pt x="378" y="86"/>
                </a:moveTo>
                <a:cubicBezTo>
                  <a:pt x="377" y="86"/>
                  <a:pt x="377" y="86"/>
                  <a:pt x="376" y="86"/>
                </a:cubicBezTo>
                <a:cubicBezTo>
                  <a:pt x="376" y="86"/>
                  <a:pt x="375" y="87"/>
                  <a:pt x="374" y="87"/>
                </a:cubicBezTo>
                <a:cubicBezTo>
                  <a:pt x="374" y="88"/>
                  <a:pt x="374" y="88"/>
                  <a:pt x="375" y="89"/>
                </a:cubicBezTo>
                <a:cubicBezTo>
                  <a:pt x="375" y="88"/>
                  <a:pt x="378" y="87"/>
                  <a:pt x="379" y="87"/>
                </a:cubicBezTo>
                <a:cubicBezTo>
                  <a:pt x="379" y="87"/>
                  <a:pt x="380" y="87"/>
                  <a:pt x="381" y="87"/>
                </a:cubicBezTo>
                <a:cubicBezTo>
                  <a:pt x="382" y="87"/>
                  <a:pt x="381" y="86"/>
                  <a:pt x="382" y="85"/>
                </a:cubicBezTo>
                <a:cubicBezTo>
                  <a:pt x="383" y="84"/>
                  <a:pt x="383" y="85"/>
                  <a:pt x="384" y="84"/>
                </a:cubicBezTo>
                <a:cubicBezTo>
                  <a:pt x="385" y="84"/>
                  <a:pt x="385" y="84"/>
                  <a:pt x="385" y="84"/>
                </a:cubicBezTo>
                <a:cubicBezTo>
                  <a:pt x="382" y="82"/>
                  <a:pt x="380" y="85"/>
                  <a:pt x="378" y="86"/>
                </a:cubicBezTo>
                <a:close/>
                <a:moveTo>
                  <a:pt x="631" y="88"/>
                </a:moveTo>
                <a:cubicBezTo>
                  <a:pt x="631" y="87"/>
                  <a:pt x="631" y="88"/>
                  <a:pt x="631" y="86"/>
                </a:cubicBezTo>
                <a:cubicBezTo>
                  <a:pt x="630" y="86"/>
                  <a:pt x="630" y="86"/>
                  <a:pt x="630" y="86"/>
                </a:cubicBezTo>
                <a:cubicBezTo>
                  <a:pt x="630" y="88"/>
                  <a:pt x="630" y="87"/>
                  <a:pt x="631" y="88"/>
                </a:cubicBezTo>
                <a:close/>
                <a:moveTo>
                  <a:pt x="556" y="86"/>
                </a:moveTo>
                <a:cubicBezTo>
                  <a:pt x="555" y="86"/>
                  <a:pt x="555" y="86"/>
                  <a:pt x="555" y="86"/>
                </a:cubicBezTo>
                <a:cubicBezTo>
                  <a:pt x="556" y="87"/>
                  <a:pt x="556" y="87"/>
                  <a:pt x="557" y="87"/>
                </a:cubicBezTo>
                <a:cubicBezTo>
                  <a:pt x="556" y="86"/>
                  <a:pt x="556" y="86"/>
                  <a:pt x="556" y="85"/>
                </a:cubicBezTo>
                <a:cubicBezTo>
                  <a:pt x="556" y="85"/>
                  <a:pt x="556" y="85"/>
                  <a:pt x="556" y="85"/>
                </a:cubicBezTo>
                <a:cubicBezTo>
                  <a:pt x="556" y="84"/>
                  <a:pt x="556" y="86"/>
                  <a:pt x="556" y="86"/>
                </a:cubicBezTo>
                <a:close/>
                <a:moveTo>
                  <a:pt x="549" y="86"/>
                </a:moveTo>
                <a:cubicBezTo>
                  <a:pt x="550" y="86"/>
                  <a:pt x="550" y="86"/>
                  <a:pt x="550" y="86"/>
                </a:cubicBezTo>
                <a:cubicBezTo>
                  <a:pt x="549" y="86"/>
                  <a:pt x="549" y="85"/>
                  <a:pt x="549" y="86"/>
                </a:cubicBezTo>
                <a:close/>
                <a:moveTo>
                  <a:pt x="656" y="85"/>
                </a:moveTo>
                <a:cubicBezTo>
                  <a:pt x="657" y="85"/>
                  <a:pt x="656" y="84"/>
                  <a:pt x="656" y="84"/>
                </a:cubicBezTo>
                <a:cubicBezTo>
                  <a:pt x="655" y="84"/>
                  <a:pt x="656" y="84"/>
                  <a:pt x="656" y="85"/>
                </a:cubicBezTo>
                <a:close/>
                <a:moveTo>
                  <a:pt x="397" y="72"/>
                </a:moveTo>
                <a:cubicBezTo>
                  <a:pt x="396" y="72"/>
                  <a:pt x="396" y="73"/>
                  <a:pt x="396" y="73"/>
                </a:cubicBezTo>
                <a:cubicBezTo>
                  <a:pt x="395" y="74"/>
                  <a:pt x="393" y="73"/>
                  <a:pt x="393" y="73"/>
                </a:cubicBezTo>
                <a:cubicBezTo>
                  <a:pt x="392" y="74"/>
                  <a:pt x="392" y="75"/>
                  <a:pt x="391" y="75"/>
                </a:cubicBezTo>
                <a:cubicBezTo>
                  <a:pt x="390" y="75"/>
                  <a:pt x="389" y="74"/>
                  <a:pt x="387" y="75"/>
                </a:cubicBezTo>
                <a:cubicBezTo>
                  <a:pt x="387" y="75"/>
                  <a:pt x="385" y="76"/>
                  <a:pt x="385" y="76"/>
                </a:cubicBezTo>
                <a:cubicBezTo>
                  <a:pt x="383" y="76"/>
                  <a:pt x="383" y="76"/>
                  <a:pt x="383" y="76"/>
                </a:cubicBezTo>
                <a:cubicBezTo>
                  <a:pt x="382" y="77"/>
                  <a:pt x="381" y="79"/>
                  <a:pt x="380" y="80"/>
                </a:cubicBezTo>
                <a:cubicBezTo>
                  <a:pt x="380" y="79"/>
                  <a:pt x="379" y="79"/>
                  <a:pt x="379" y="79"/>
                </a:cubicBezTo>
                <a:cubicBezTo>
                  <a:pt x="378" y="80"/>
                  <a:pt x="378" y="80"/>
                  <a:pt x="378" y="81"/>
                </a:cubicBezTo>
                <a:cubicBezTo>
                  <a:pt x="378" y="81"/>
                  <a:pt x="376" y="80"/>
                  <a:pt x="375" y="80"/>
                </a:cubicBezTo>
                <a:cubicBezTo>
                  <a:pt x="374" y="80"/>
                  <a:pt x="373" y="81"/>
                  <a:pt x="371" y="82"/>
                </a:cubicBezTo>
                <a:cubicBezTo>
                  <a:pt x="371" y="83"/>
                  <a:pt x="371" y="83"/>
                  <a:pt x="371" y="84"/>
                </a:cubicBezTo>
                <a:cubicBezTo>
                  <a:pt x="375" y="84"/>
                  <a:pt x="378" y="81"/>
                  <a:pt x="380" y="80"/>
                </a:cubicBezTo>
                <a:cubicBezTo>
                  <a:pt x="383" y="80"/>
                  <a:pt x="383" y="80"/>
                  <a:pt x="383" y="80"/>
                </a:cubicBezTo>
                <a:cubicBezTo>
                  <a:pt x="383" y="79"/>
                  <a:pt x="384" y="79"/>
                  <a:pt x="384" y="78"/>
                </a:cubicBezTo>
                <a:cubicBezTo>
                  <a:pt x="385" y="78"/>
                  <a:pt x="386" y="78"/>
                  <a:pt x="387" y="77"/>
                </a:cubicBezTo>
                <a:cubicBezTo>
                  <a:pt x="390" y="77"/>
                  <a:pt x="391" y="78"/>
                  <a:pt x="392" y="78"/>
                </a:cubicBezTo>
                <a:cubicBezTo>
                  <a:pt x="392" y="79"/>
                  <a:pt x="392" y="79"/>
                  <a:pt x="392" y="79"/>
                </a:cubicBezTo>
                <a:cubicBezTo>
                  <a:pt x="392" y="80"/>
                  <a:pt x="391" y="80"/>
                  <a:pt x="390" y="81"/>
                </a:cubicBezTo>
                <a:cubicBezTo>
                  <a:pt x="389" y="81"/>
                  <a:pt x="389" y="80"/>
                  <a:pt x="388" y="80"/>
                </a:cubicBezTo>
                <a:cubicBezTo>
                  <a:pt x="388" y="81"/>
                  <a:pt x="388" y="81"/>
                  <a:pt x="387" y="82"/>
                </a:cubicBezTo>
                <a:cubicBezTo>
                  <a:pt x="387" y="83"/>
                  <a:pt x="387" y="83"/>
                  <a:pt x="387" y="84"/>
                </a:cubicBezTo>
                <a:cubicBezTo>
                  <a:pt x="389" y="83"/>
                  <a:pt x="390" y="83"/>
                  <a:pt x="390" y="82"/>
                </a:cubicBezTo>
                <a:cubicBezTo>
                  <a:pt x="391" y="82"/>
                  <a:pt x="391" y="83"/>
                  <a:pt x="391" y="83"/>
                </a:cubicBezTo>
                <a:cubicBezTo>
                  <a:pt x="392" y="83"/>
                  <a:pt x="394" y="82"/>
                  <a:pt x="396" y="82"/>
                </a:cubicBezTo>
                <a:cubicBezTo>
                  <a:pt x="397" y="81"/>
                  <a:pt x="397" y="79"/>
                  <a:pt x="398" y="79"/>
                </a:cubicBezTo>
                <a:cubicBezTo>
                  <a:pt x="398" y="78"/>
                  <a:pt x="399" y="79"/>
                  <a:pt x="400" y="79"/>
                </a:cubicBezTo>
                <a:cubicBezTo>
                  <a:pt x="401" y="78"/>
                  <a:pt x="404" y="77"/>
                  <a:pt x="405" y="76"/>
                </a:cubicBezTo>
                <a:cubicBezTo>
                  <a:pt x="405" y="76"/>
                  <a:pt x="405" y="76"/>
                  <a:pt x="405" y="76"/>
                </a:cubicBezTo>
                <a:cubicBezTo>
                  <a:pt x="405" y="76"/>
                  <a:pt x="405" y="76"/>
                  <a:pt x="405" y="76"/>
                </a:cubicBezTo>
                <a:cubicBezTo>
                  <a:pt x="401" y="76"/>
                  <a:pt x="401" y="76"/>
                  <a:pt x="401" y="76"/>
                </a:cubicBezTo>
                <a:cubicBezTo>
                  <a:pt x="401" y="76"/>
                  <a:pt x="401" y="77"/>
                  <a:pt x="401" y="77"/>
                </a:cubicBezTo>
                <a:cubicBezTo>
                  <a:pt x="399" y="78"/>
                  <a:pt x="396" y="77"/>
                  <a:pt x="395" y="78"/>
                </a:cubicBezTo>
                <a:cubicBezTo>
                  <a:pt x="394" y="78"/>
                  <a:pt x="394" y="78"/>
                  <a:pt x="393" y="78"/>
                </a:cubicBezTo>
                <a:cubicBezTo>
                  <a:pt x="394" y="78"/>
                  <a:pt x="395" y="78"/>
                  <a:pt x="395" y="77"/>
                </a:cubicBezTo>
                <a:cubicBezTo>
                  <a:pt x="396" y="77"/>
                  <a:pt x="395" y="76"/>
                  <a:pt x="396" y="76"/>
                </a:cubicBezTo>
                <a:cubicBezTo>
                  <a:pt x="397" y="75"/>
                  <a:pt x="398" y="75"/>
                  <a:pt x="399" y="74"/>
                </a:cubicBezTo>
                <a:cubicBezTo>
                  <a:pt x="400" y="74"/>
                  <a:pt x="401" y="73"/>
                  <a:pt x="401" y="73"/>
                </a:cubicBezTo>
                <a:cubicBezTo>
                  <a:pt x="403" y="72"/>
                  <a:pt x="403" y="73"/>
                  <a:pt x="405" y="72"/>
                </a:cubicBezTo>
                <a:cubicBezTo>
                  <a:pt x="406" y="72"/>
                  <a:pt x="406" y="72"/>
                  <a:pt x="406" y="72"/>
                </a:cubicBezTo>
                <a:cubicBezTo>
                  <a:pt x="406" y="71"/>
                  <a:pt x="406" y="71"/>
                  <a:pt x="406" y="71"/>
                </a:cubicBezTo>
                <a:cubicBezTo>
                  <a:pt x="405" y="71"/>
                  <a:pt x="405" y="70"/>
                  <a:pt x="405" y="69"/>
                </a:cubicBezTo>
                <a:cubicBezTo>
                  <a:pt x="403" y="70"/>
                  <a:pt x="404" y="70"/>
                  <a:pt x="403" y="71"/>
                </a:cubicBezTo>
                <a:cubicBezTo>
                  <a:pt x="402" y="72"/>
                  <a:pt x="402" y="71"/>
                  <a:pt x="401" y="71"/>
                </a:cubicBezTo>
                <a:cubicBezTo>
                  <a:pt x="401" y="71"/>
                  <a:pt x="399" y="73"/>
                  <a:pt x="399" y="73"/>
                </a:cubicBezTo>
                <a:cubicBezTo>
                  <a:pt x="397" y="73"/>
                  <a:pt x="397" y="72"/>
                  <a:pt x="397" y="72"/>
                </a:cubicBezTo>
                <a:close/>
                <a:moveTo>
                  <a:pt x="353" y="82"/>
                </a:moveTo>
                <a:cubicBezTo>
                  <a:pt x="352" y="81"/>
                  <a:pt x="353" y="82"/>
                  <a:pt x="352" y="81"/>
                </a:cubicBezTo>
                <a:cubicBezTo>
                  <a:pt x="352" y="81"/>
                  <a:pt x="352" y="81"/>
                  <a:pt x="352" y="81"/>
                </a:cubicBezTo>
                <a:cubicBezTo>
                  <a:pt x="352" y="81"/>
                  <a:pt x="352" y="81"/>
                  <a:pt x="352" y="81"/>
                </a:cubicBezTo>
                <a:cubicBezTo>
                  <a:pt x="351" y="81"/>
                  <a:pt x="351" y="81"/>
                  <a:pt x="351" y="81"/>
                </a:cubicBezTo>
                <a:cubicBezTo>
                  <a:pt x="351" y="83"/>
                  <a:pt x="351" y="82"/>
                  <a:pt x="352" y="83"/>
                </a:cubicBezTo>
                <a:cubicBezTo>
                  <a:pt x="353" y="82"/>
                  <a:pt x="352" y="82"/>
                  <a:pt x="353" y="82"/>
                </a:cubicBezTo>
                <a:close/>
                <a:moveTo>
                  <a:pt x="654" y="82"/>
                </a:moveTo>
                <a:cubicBezTo>
                  <a:pt x="654" y="82"/>
                  <a:pt x="654" y="82"/>
                  <a:pt x="654" y="82"/>
                </a:cubicBezTo>
                <a:cubicBezTo>
                  <a:pt x="654" y="82"/>
                  <a:pt x="654" y="82"/>
                  <a:pt x="654" y="82"/>
                </a:cubicBezTo>
                <a:close/>
                <a:moveTo>
                  <a:pt x="632" y="80"/>
                </a:moveTo>
                <a:cubicBezTo>
                  <a:pt x="632" y="82"/>
                  <a:pt x="632" y="82"/>
                  <a:pt x="632" y="82"/>
                </a:cubicBezTo>
                <a:cubicBezTo>
                  <a:pt x="633" y="82"/>
                  <a:pt x="633" y="82"/>
                  <a:pt x="633" y="82"/>
                </a:cubicBezTo>
                <a:cubicBezTo>
                  <a:pt x="633" y="81"/>
                  <a:pt x="633" y="81"/>
                  <a:pt x="633" y="81"/>
                </a:cubicBezTo>
                <a:cubicBezTo>
                  <a:pt x="633" y="80"/>
                  <a:pt x="633" y="80"/>
                  <a:pt x="633" y="80"/>
                </a:cubicBezTo>
                <a:lnTo>
                  <a:pt x="632" y="80"/>
                </a:lnTo>
                <a:close/>
                <a:moveTo>
                  <a:pt x="653" y="80"/>
                </a:moveTo>
                <a:cubicBezTo>
                  <a:pt x="653" y="79"/>
                  <a:pt x="653" y="80"/>
                  <a:pt x="653" y="79"/>
                </a:cubicBezTo>
                <a:cubicBezTo>
                  <a:pt x="652" y="79"/>
                  <a:pt x="652" y="79"/>
                  <a:pt x="652" y="78"/>
                </a:cubicBezTo>
                <a:cubicBezTo>
                  <a:pt x="652" y="79"/>
                  <a:pt x="652" y="79"/>
                  <a:pt x="652" y="79"/>
                </a:cubicBezTo>
                <a:cubicBezTo>
                  <a:pt x="651" y="79"/>
                  <a:pt x="651" y="79"/>
                  <a:pt x="651" y="79"/>
                </a:cubicBezTo>
                <a:cubicBezTo>
                  <a:pt x="652" y="80"/>
                  <a:pt x="652" y="80"/>
                  <a:pt x="653" y="80"/>
                </a:cubicBezTo>
                <a:close/>
                <a:moveTo>
                  <a:pt x="355" y="80"/>
                </a:moveTo>
                <a:cubicBezTo>
                  <a:pt x="356" y="80"/>
                  <a:pt x="356" y="80"/>
                  <a:pt x="356" y="80"/>
                </a:cubicBezTo>
                <a:cubicBezTo>
                  <a:pt x="356" y="80"/>
                  <a:pt x="356" y="80"/>
                  <a:pt x="355" y="80"/>
                </a:cubicBezTo>
                <a:close/>
                <a:moveTo>
                  <a:pt x="300" y="79"/>
                </a:moveTo>
                <a:cubicBezTo>
                  <a:pt x="300" y="79"/>
                  <a:pt x="300" y="79"/>
                  <a:pt x="300" y="79"/>
                </a:cubicBezTo>
                <a:cubicBezTo>
                  <a:pt x="300" y="80"/>
                  <a:pt x="300" y="80"/>
                  <a:pt x="300" y="80"/>
                </a:cubicBezTo>
                <a:cubicBezTo>
                  <a:pt x="300" y="80"/>
                  <a:pt x="300" y="80"/>
                  <a:pt x="300" y="80"/>
                </a:cubicBezTo>
                <a:lnTo>
                  <a:pt x="300" y="79"/>
                </a:lnTo>
                <a:close/>
                <a:moveTo>
                  <a:pt x="507" y="75"/>
                </a:moveTo>
                <a:cubicBezTo>
                  <a:pt x="507" y="76"/>
                  <a:pt x="507" y="76"/>
                  <a:pt x="508" y="77"/>
                </a:cubicBezTo>
                <a:cubicBezTo>
                  <a:pt x="508" y="77"/>
                  <a:pt x="508" y="77"/>
                  <a:pt x="509" y="77"/>
                </a:cubicBezTo>
                <a:cubicBezTo>
                  <a:pt x="509" y="75"/>
                  <a:pt x="508" y="75"/>
                  <a:pt x="508" y="73"/>
                </a:cubicBezTo>
                <a:cubicBezTo>
                  <a:pt x="506" y="73"/>
                  <a:pt x="507" y="73"/>
                  <a:pt x="506" y="72"/>
                </a:cubicBezTo>
                <a:cubicBezTo>
                  <a:pt x="504" y="73"/>
                  <a:pt x="505" y="73"/>
                  <a:pt x="504" y="74"/>
                </a:cubicBezTo>
                <a:cubicBezTo>
                  <a:pt x="504" y="75"/>
                  <a:pt x="504" y="75"/>
                  <a:pt x="505" y="76"/>
                </a:cubicBezTo>
                <a:cubicBezTo>
                  <a:pt x="506" y="76"/>
                  <a:pt x="506" y="76"/>
                  <a:pt x="507" y="75"/>
                </a:cubicBezTo>
                <a:close/>
                <a:moveTo>
                  <a:pt x="627" y="76"/>
                </a:moveTo>
                <a:cubicBezTo>
                  <a:pt x="627" y="76"/>
                  <a:pt x="627" y="76"/>
                  <a:pt x="628" y="76"/>
                </a:cubicBezTo>
                <a:cubicBezTo>
                  <a:pt x="628" y="75"/>
                  <a:pt x="628" y="74"/>
                  <a:pt x="628" y="73"/>
                </a:cubicBezTo>
                <a:cubicBezTo>
                  <a:pt x="627" y="73"/>
                  <a:pt x="627" y="73"/>
                  <a:pt x="627" y="73"/>
                </a:cubicBezTo>
                <a:cubicBezTo>
                  <a:pt x="627" y="74"/>
                  <a:pt x="627" y="75"/>
                  <a:pt x="627" y="76"/>
                </a:cubicBezTo>
                <a:close/>
                <a:moveTo>
                  <a:pt x="650" y="74"/>
                </a:moveTo>
                <a:cubicBezTo>
                  <a:pt x="649" y="75"/>
                  <a:pt x="649" y="75"/>
                  <a:pt x="649" y="76"/>
                </a:cubicBezTo>
                <a:cubicBezTo>
                  <a:pt x="649" y="76"/>
                  <a:pt x="649" y="76"/>
                  <a:pt x="649" y="76"/>
                </a:cubicBezTo>
                <a:cubicBezTo>
                  <a:pt x="649" y="75"/>
                  <a:pt x="650" y="75"/>
                  <a:pt x="650" y="74"/>
                </a:cubicBezTo>
                <a:close/>
                <a:moveTo>
                  <a:pt x="411" y="73"/>
                </a:moveTo>
                <a:cubicBezTo>
                  <a:pt x="411" y="75"/>
                  <a:pt x="411" y="74"/>
                  <a:pt x="412" y="75"/>
                </a:cubicBezTo>
                <a:cubicBezTo>
                  <a:pt x="412" y="74"/>
                  <a:pt x="412" y="74"/>
                  <a:pt x="411" y="74"/>
                </a:cubicBezTo>
                <a:cubicBezTo>
                  <a:pt x="411" y="73"/>
                  <a:pt x="411" y="73"/>
                  <a:pt x="411" y="73"/>
                </a:cubicBezTo>
                <a:close/>
                <a:moveTo>
                  <a:pt x="645" y="72"/>
                </a:moveTo>
                <a:cubicBezTo>
                  <a:pt x="645" y="73"/>
                  <a:pt x="645" y="73"/>
                  <a:pt x="645" y="73"/>
                </a:cubicBezTo>
                <a:cubicBezTo>
                  <a:pt x="646" y="74"/>
                  <a:pt x="646" y="74"/>
                  <a:pt x="646" y="74"/>
                </a:cubicBezTo>
                <a:cubicBezTo>
                  <a:pt x="646" y="73"/>
                  <a:pt x="647" y="73"/>
                  <a:pt x="645" y="72"/>
                </a:cubicBezTo>
                <a:close/>
                <a:moveTo>
                  <a:pt x="418" y="73"/>
                </a:moveTo>
                <a:cubicBezTo>
                  <a:pt x="418" y="72"/>
                  <a:pt x="418" y="72"/>
                  <a:pt x="418" y="72"/>
                </a:cubicBezTo>
                <a:cubicBezTo>
                  <a:pt x="418" y="72"/>
                  <a:pt x="418" y="72"/>
                  <a:pt x="418" y="73"/>
                </a:cubicBezTo>
                <a:close/>
                <a:moveTo>
                  <a:pt x="425" y="71"/>
                </a:moveTo>
                <a:cubicBezTo>
                  <a:pt x="425" y="71"/>
                  <a:pt x="425" y="71"/>
                  <a:pt x="426" y="71"/>
                </a:cubicBezTo>
                <a:cubicBezTo>
                  <a:pt x="426" y="71"/>
                  <a:pt x="426" y="70"/>
                  <a:pt x="427" y="70"/>
                </a:cubicBezTo>
                <a:cubicBezTo>
                  <a:pt x="426" y="70"/>
                  <a:pt x="426" y="70"/>
                  <a:pt x="426" y="70"/>
                </a:cubicBezTo>
                <a:cubicBezTo>
                  <a:pt x="426" y="69"/>
                  <a:pt x="426" y="69"/>
                  <a:pt x="426" y="69"/>
                </a:cubicBezTo>
                <a:cubicBezTo>
                  <a:pt x="426" y="70"/>
                  <a:pt x="425" y="70"/>
                  <a:pt x="425" y="70"/>
                </a:cubicBezTo>
                <a:cubicBezTo>
                  <a:pt x="425" y="70"/>
                  <a:pt x="425" y="70"/>
                  <a:pt x="425" y="71"/>
                </a:cubicBezTo>
                <a:close/>
                <a:moveTo>
                  <a:pt x="408" y="71"/>
                </a:moveTo>
                <a:cubicBezTo>
                  <a:pt x="411" y="71"/>
                  <a:pt x="413" y="70"/>
                  <a:pt x="416" y="69"/>
                </a:cubicBezTo>
                <a:cubicBezTo>
                  <a:pt x="416" y="69"/>
                  <a:pt x="415" y="68"/>
                  <a:pt x="415" y="68"/>
                </a:cubicBezTo>
                <a:cubicBezTo>
                  <a:pt x="413" y="68"/>
                  <a:pt x="411" y="70"/>
                  <a:pt x="410" y="69"/>
                </a:cubicBezTo>
                <a:cubicBezTo>
                  <a:pt x="409" y="69"/>
                  <a:pt x="409" y="70"/>
                  <a:pt x="408" y="70"/>
                </a:cubicBezTo>
                <a:lnTo>
                  <a:pt x="408" y="71"/>
                </a:lnTo>
                <a:close/>
                <a:moveTo>
                  <a:pt x="429" y="70"/>
                </a:moveTo>
                <a:cubicBezTo>
                  <a:pt x="430" y="69"/>
                  <a:pt x="432" y="69"/>
                  <a:pt x="432" y="69"/>
                </a:cubicBezTo>
                <a:cubicBezTo>
                  <a:pt x="434" y="69"/>
                  <a:pt x="434" y="68"/>
                  <a:pt x="435" y="68"/>
                </a:cubicBezTo>
                <a:cubicBezTo>
                  <a:pt x="435" y="67"/>
                  <a:pt x="435" y="67"/>
                  <a:pt x="434" y="67"/>
                </a:cubicBezTo>
                <a:cubicBezTo>
                  <a:pt x="434" y="67"/>
                  <a:pt x="431" y="68"/>
                  <a:pt x="429" y="68"/>
                </a:cubicBezTo>
                <a:cubicBezTo>
                  <a:pt x="429" y="70"/>
                  <a:pt x="429" y="69"/>
                  <a:pt x="429" y="70"/>
                </a:cubicBezTo>
                <a:close/>
                <a:moveTo>
                  <a:pt x="547" y="68"/>
                </a:moveTo>
                <a:cubicBezTo>
                  <a:pt x="548" y="68"/>
                  <a:pt x="548" y="68"/>
                  <a:pt x="548" y="68"/>
                </a:cubicBezTo>
                <a:cubicBezTo>
                  <a:pt x="548" y="69"/>
                  <a:pt x="548" y="69"/>
                  <a:pt x="549" y="69"/>
                </a:cubicBezTo>
                <a:cubicBezTo>
                  <a:pt x="549" y="68"/>
                  <a:pt x="549" y="69"/>
                  <a:pt x="549" y="68"/>
                </a:cubicBezTo>
                <a:cubicBezTo>
                  <a:pt x="548" y="68"/>
                  <a:pt x="548" y="68"/>
                  <a:pt x="548" y="68"/>
                </a:cubicBezTo>
                <a:cubicBezTo>
                  <a:pt x="548" y="68"/>
                  <a:pt x="547" y="68"/>
                  <a:pt x="547" y="68"/>
                </a:cubicBezTo>
                <a:close/>
                <a:moveTo>
                  <a:pt x="530" y="69"/>
                </a:moveTo>
                <a:cubicBezTo>
                  <a:pt x="530" y="68"/>
                  <a:pt x="530" y="68"/>
                  <a:pt x="530" y="68"/>
                </a:cubicBezTo>
                <a:cubicBezTo>
                  <a:pt x="529" y="68"/>
                  <a:pt x="529" y="68"/>
                  <a:pt x="529" y="68"/>
                </a:cubicBezTo>
                <a:cubicBezTo>
                  <a:pt x="529" y="69"/>
                  <a:pt x="529" y="69"/>
                  <a:pt x="529" y="69"/>
                </a:cubicBezTo>
                <a:cubicBezTo>
                  <a:pt x="530" y="69"/>
                  <a:pt x="530" y="69"/>
                  <a:pt x="530" y="69"/>
                </a:cubicBezTo>
                <a:cubicBezTo>
                  <a:pt x="530" y="69"/>
                  <a:pt x="530" y="69"/>
                  <a:pt x="530" y="69"/>
                </a:cubicBezTo>
                <a:close/>
                <a:moveTo>
                  <a:pt x="423" y="68"/>
                </a:moveTo>
                <a:cubicBezTo>
                  <a:pt x="423" y="67"/>
                  <a:pt x="423" y="67"/>
                  <a:pt x="424" y="67"/>
                </a:cubicBezTo>
                <a:cubicBezTo>
                  <a:pt x="424" y="67"/>
                  <a:pt x="423" y="66"/>
                  <a:pt x="423" y="66"/>
                </a:cubicBezTo>
                <a:cubicBezTo>
                  <a:pt x="420" y="66"/>
                  <a:pt x="418" y="66"/>
                  <a:pt x="416" y="68"/>
                </a:cubicBezTo>
                <a:cubicBezTo>
                  <a:pt x="416" y="68"/>
                  <a:pt x="416" y="68"/>
                  <a:pt x="416" y="68"/>
                </a:cubicBezTo>
                <a:cubicBezTo>
                  <a:pt x="416" y="69"/>
                  <a:pt x="416" y="69"/>
                  <a:pt x="416" y="69"/>
                </a:cubicBezTo>
                <a:cubicBezTo>
                  <a:pt x="416" y="69"/>
                  <a:pt x="417" y="69"/>
                  <a:pt x="417" y="69"/>
                </a:cubicBezTo>
                <a:cubicBezTo>
                  <a:pt x="418" y="68"/>
                  <a:pt x="420" y="68"/>
                  <a:pt x="420" y="67"/>
                </a:cubicBezTo>
                <a:cubicBezTo>
                  <a:pt x="422" y="67"/>
                  <a:pt x="422" y="67"/>
                  <a:pt x="423" y="68"/>
                </a:cubicBezTo>
                <a:close/>
                <a:moveTo>
                  <a:pt x="536" y="67"/>
                </a:moveTo>
                <a:cubicBezTo>
                  <a:pt x="536" y="68"/>
                  <a:pt x="536" y="68"/>
                  <a:pt x="536" y="68"/>
                </a:cubicBezTo>
                <a:cubicBezTo>
                  <a:pt x="535" y="68"/>
                  <a:pt x="535" y="68"/>
                  <a:pt x="535" y="68"/>
                </a:cubicBezTo>
                <a:cubicBezTo>
                  <a:pt x="536" y="69"/>
                  <a:pt x="535" y="68"/>
                  <a:pt x="536" y="69"/>
                </a:cubicBezTo>
                <a:cubicBezTo>
                  <a:pt x="536" y="68"/>
                  <a:pt x="536" y="68"/>
                  <a:pt x="536" y="67"/>
                </a:cubicBezTo>
                <a:close/>
                <a:moveTo>
                  <a:pt x="638" y="67"/>
                </a:moveTo>
                <a:cubicBezTo>
                  <a:pt x="638" y="67"/>
                  <a:pt x="638" y="67"/>
                  <a:pt x="638" y="67"/>
                </a:cubicBezTo>
                <a:cubicBezTo>
                  <a:pt x="638" y="67"/>
                  <a:pt x="638" y="67"/>
                  <a:pt x="638" y="67"/>
                </a:cubicBezTo>
                <a:cubicBezTo>
                  <a:pt x="637" y="67"/>
                  <a:pt x="637" y="67"/>
                  <a:pt x="637" y="67"/>
                </a:cubicBezTo>
                <a:cubicBezTo>
                  <a:pt x="638" y="68"/>
                  <a:pt x="638" y="68"/>
                  <a:pt x="638" y="68"/>
                </a:cubicBezTo>
                <a:cubicBezTo>
                  <a:pt x="638" y="68"/>
                  <a:pt x="638" y="68"/>
                  <a:pt x="638" y="67"/>
                </a:cubicBezTo>
                <a:close/>
                <a:moveTo>
                  <a:pt x="527" y="67"/>
                </a:moveTo>
                <a:cubicBezTo>
                  <a:pt x="527" y="67"/>
                  <a:pt x="527" y="67"/>
                  <a:pt x="526" y="67"/>
                </a:cubicBezTo>
                <a:cubicBezTo>
                  <a:pt x="525" y="67"/>
                  <a:pt x="525" y="67"/>
                  <a:pt x="525" y="67"/>
                </a:cubicBezTo>
                <a:cubicBezTo>
                  <a:pt x="526" y="68"/>
                  <a:pt x="526" y="68"/>
                  <a:pt x="527" y="68"/>
                </a:cubicBezTo>
                <a:cubicBezTo>
                  <a:pt x="528" y="68"/>
                  <a:pt x="528" y="68"/>
                  <a:pt x="527" y="67"/>
                </a:cubicBezTo>
                <a:close/>
                <a:moveTo>
                  <a:pt x="523" y="68"/>
                </a:moveTo>
                <a:cubicBezTo>
                  <a:pt x="523" y="67"/>
                  <a:pt x="523" y="67"/>
                  <a:pt x="523" y="67"/>
                </a:cubicBezTo>
                <a:cubicBezTo>
                  <a:pt x="522" y="68"/>
                  <a:pt x="522" y="67"/>
                  <a:pt x="523" y="68"/>
                </a:cubicBezTo>
                <a:close/>
                <a:moveTo>
                  <a:pt x="437" y="68"/>
                </a:moveTo>
                <a:cubicBezTo>
                  <a:pt x="438" y="68"/>
                  <a:pt x="439" y="67"/>
                  <a:pt x="440" y="67"/>
                </a:cubicBezTo>
                <a:cubicBezTo>
                  <a:pt x="439" y="67"/>
                  <a:pt x="439" y="67"/>
                  <a:pt x="439" y="67"/>
                </a:cubicBezTo>
                <a:cubicBezTo>
                  <a:pt x="437" y="66"/>
                  <a:pt x="437" y="67"/>
                  <a:pt x="436" y="67"/>
                </a:cubicBezTo>
                <a:cubicBezTo>
                  <a:pt x="436" y="68"/>
                  <a:pt x="436" y="68"/>
                  <a:pt x="436" y="68"/>
                </a:cubicBezTo>
                <a:cubicBezTo>
                  <a:pt x="436" y="68"/>
                  <a:pt x="436" y="68"/>
                  <a:pt x="436" y="68"/>
                </a:cubicBezTo>
                <a:cubicBezTo>
                  <a:pt x="436" y="68"/>
                  <a:pt x="436" y="68"/>
                  <a:pt x="436" y="68"/>
                </a:cubicBezTo>
                <a:lnTo>
                  <a:pt x="437" y="68"/>
                </a:lnTo>
                <a:close/>
                <a:moveTo>
                  <a:pt x="602" y="68"/>
                </a:moveTo>
                <a:cubicBezTo>
                  <a:pt x="602" y="67"/>
                  <a:pt x="602" y="67"/>
                  <a:pt x="602" y="67"/>
                </a:cubicBezTo>
                <a:cubicBezTo>
                  <a:pt x="602" y="67"/>
                  <a:pt x="602" y="67"/>
                  <a:pt x="602" y="67"/>
                </a:cubicBezTo>
                <a:cubicBezTo>
                  <a:pt x="602" y="68"/>
                  <a:pt x="602" y="67"/>
                  <a:pt x="602" y="68"/>
                </a:cubicBezTo>
                <a:close/>
                <a:moveTo>
                  <a:pt x="599" y="66"/>
                </a:moveTo>
                <a:cubicBezTo>
                  <a:pt x="599" y="67"/>
                  <a:pt x="599" y="67"/>
                  <a:pt x="599" y="67"/>
                </a:cubicBezTo>
                <a:cubicBezTo>
                  <a:pt x="600" y="67"/>
                  <a:pt x="600" y="67"/>
                  <a:pt x="602" y="67"/>
                </a:cubicBezTo>
                <a:cubicBezTo>
                  <a:pt x="602" y="66"/>
                  <a:pt x="602" y="66"/>
                  <a:pt x="602" y="65"/>
                </a:cubicBezTo>
                <a:cubicBezTo>
                  <a:pt x="602" y="65"/>
                  <a:pt x="602" y="65"/>
                  <a:pt x="602" y="65"/>
                </a:cubicBezTo>
                <a:cubicBezTo>
                  <a:pt x="601" y="65"/>
                  <a:pt x="601" y="65"/>
                  <a:pt x="600" y="65"/>
                </a:cubicBezTo>
                <a:cubicBezTo>
                  <a:pt x="600" y="66"/>
                  <a:pt x="600" y="66"/>
                  <a:pt x="599" y="66"/>
                </a:cubicBezTo>
                <a:close/>
                <a:moveTo>
                  <a:pt x="427" y="65"/>
                </a:moveTo>
                <a:cubicBezTo>
                  <a:pt x="426" y="65"/>
                  <a:pt x="426" y="65"/>
                  <a:pt x="426" y="65"/>
                </a:cubicBezTo>
                <a:cubicBezTo>
                  <a:pt x="426" y="65"/>
                  <a:pt x="426" y="65"/>
                  <a:pt x="425" y="66"/>
                </a:cubicBezTo>
                <a:cubicBezTo>
                  <a:pt x="425" y="67"/>
                  <a:pt x="425" y="67"/>
                  <a:pt x="425" y="67"/>
                </a:cubicBezTo>
                <a:cubicBezTo>
                  <a:pt x="426" y="66"/>
                  <a:pt x="426" y="66"/>
                  <a:pt x="427" y="66"/>
                </a:cubicBezTo>
                <a:lnTo>
                  <a:pt x="427" y="65"/>
                </a:lnTo>
                <a:close/>
                <a:moveTo>
                  <a:pt x="398" y="66"/>
                </a:moveTo>
                <a:cubicBezTo>
                  <a:pt x="397" y="66"/>
                  <a:pt x="397" y="66"/>
                  <a:pt x="397" y="66"/>
                </a:cubicBezTo>
                <a:cubicBezTo>
                  <a:pt x="398" y="66"/>
                  <a:pt x="397" y="66"/>
                  <a:pt x="398" y="67"/>
                </a:cubicBezTo>
                <a:lnTo>
                  <a:pt x="398" y="66"/>
                </a:lnTo>
                <a:close/>
                <a:moveTo>
                  <a:pt x="598" y="62"/>
                </a:moveTo>
                <a:cubicBezTo>
                  <a:pt x="598" y="62"/>
                  <a:pt x="598" y="62"/>
                  <a:pt x="598" y="62"/>
                </a:cubicBezTo>
                <a:cubicBezTo>
                  <a:pt x="597" y="61"/>
                  <a:pt x="597" y="61"/>
                  <a:pt x="596" y="62"/>
                </a:cubicBezTo>
                <a:cubicBezTo>
                  <a:pt x="596" y="62"/>
                  <a:pt x="596" y="62"/>
                  <a:pt x="595" y="62"/>
                </a:cubicBezTo>
                <a:cubicBezTo>
                  <a:pt x="595" y="64"/>
                  <a:pt x="596" y="65"/>
                  <a:pt x="597" y="66"/>
                </a:cubicBezTo>
                <a:cubicBezTo>
                  <a:pt x="598" y="66"/>
                  <a:pt x="598" y="66"/>
                  <a:pt x="598" y="66"/>
                </a:cubicBezTo>
                <a:cubicBezTo>
                  <a:pt x="598" y="65"/>
                  <a:pt x="598" y="64"/>
                  <a:pt x="597" y="63"/>
                </a:cubicBezTo>
                <a:cubicBezTo>
                  <a:pt x="597" y="62"/>
                  <a:pt x="597" y="63"/>
                  <a:pt x="598" y="62"/>
                </a:cubicBezTo>
                <a:close/>
                <a:moveTo>
                  <a:pt x="547" y="66"/>
                </a:moveTo>
                <a:cubicBezTo>
                  <a:pt x="548" y="66"/>
                  <a:pt x="548" y="66"/>
                  <a:pt x="548" y="66"/>
                </a:cubicBezTo>
                <a:cubicBezTo>
                  <a:pt x="547" y="65"/>
                  <a:pt x="548" y="65"/>
                  <a:pt x="547" y="66"/>
                </a:cubicBezTo>
                <a:close/>
                <a:moveTo>
                  <a:pt x="428" y="65"/>
                </a:moveTo>
                <a:cubicBezTo>
                  <a:pt x="428" y="66"/>
                  <a:pt x="428" y="66"/>
                  <a:pt x="429" y="66"/>
                </a:cubicBezTo>
                <a:cubicBezTo>
                  <a:pt x="429" y="65"/>
                  <a:pt x="429" y="65"/>
                  <a:pt x="429" y="65"/>
                </a:cubicBezTo>
                <a:cubicBezTo>
                  <a:pt x="429" y="65"/>
                  <a:pt x="429" y="65"/>
                  <a:pt x="428" y="65"/>
                </a:cubicBezTo>
                <a:close/>
                <a:moveTo>
                  <a:pt x="512" y="65"/>
                </a:moveTo>
                <a:cubicBezTo>
                  <a:pt x="512" y="65"/>
                  <a:pt x="512" y="65"/>
                  <a:pt x="512" y="65"/>
                </a:cubicBezTo>
                <a:cubicBezTo>
                  <a:pt x="512" y="65"/>
                  <a:pt x="512" y="65"/>
                  <a:pt x="512" y="65"/>
                </a:cubicBezTo>
                <a:close/>
                <a:moveTo>
                  <a:pt x="405" y="64"/>
                </a:moveTo>
                <a:cubicBezTo>
                  <a:pt x="404" y="64"/>
                  <a:pt x="404" y="64"/>
                  <a:pt x="404" y="64"/>
                </a:cubicBezTo>
                <a:cubicBezTo>
                  <a:pt x="404" y="65"/>
                  <a:pt x="404" y="65"/>
                  <a:pt x="404" y="65"/>
                </a:cubicBezTo>
                <a:cubicBezTo>
                  <a:pt x="405" y="65"/>
                  <a:pt x="405" y="65"/>
                  <a:pt x="405" y="65"/>
                </a:cubicBezTo>
                <a:lnTo>
                  <a:pt x="405" y="64"/>
                </a:lnTo>
                <a:close/>
                <a:moveTo>
                  <a:pt x="430" y="63"/>
                </a:moveTo>
                <a:cubicBezTo>
                  <a:pt x="429" y="64"/>
                  <a:pt x="430" y="63"/>
                  <a:pt x="429" y="64"/>
                </a:cubicBezTo>
                <a:cubicBezTo>
                  <a:pt x="430" y="64"/>
                  <a:pt x="430" y="65"/>
                  <a:pt x="430" y="65"/>
                </a:cubicBezTo>
                <a:cubicBezTo>
                  <a:pt x="433" y="65"/>
                  <a:pt x="433" y="65"/>
                  <a:pt x="433" y="65"/>
                </a:cubicBezTo>
                <a:cubicBezTo>
                  <a:pt x="434" y="64"/>
                  <a:pt x="436" y="64"/>
                  <a:pt x="437" y="63"/>
                </a:cubicBezTo>
                <a:cubicBezTo>
                  <a:pt x="437" y="62"/>
                  <a:pt x="437" y="62"/>
                  <a:pt x="437" y="61"/>
                </a:cubicBezTo>
                <a:cubicBezTo>
                  <a:pt x="435" y="61"/>
                  <a:pt x="431" y="62"/>
                  <a:pt x="430" y="63"/>
                </a:cubicBezTo>
                <a:close/>
                <a:moveTo>
                  <a:pt x="407" y="64"/>
                </a:moveTo>
                <a:cubicBezTo>
                  <a:pt x="406" y="64"/>
                  <a:pt x="406" y="64"/>
                  <a:pt x="406" y="64"/>
                </a:cubicBezTo>
                <a:cubicBezTo>
                  <a:pt x="406" y="65"/>
                  <a:pt x="406" y="65"/>
                  <a:pt x="406" y="65"/>
                </a:cubicBezTo>
                <a:cubicBezTo>
                  <a:pt x="407" y="65"/>
                  <a:pt x="407" y="65"/>
                  <a:pt x="407" y="65"/>
                </a:cubicBezTo>
                <a:lnTo>
                  <a:pt x="407" y="64"/>
                </a:lnTo>
                <a:close/>
                <a:moveTo>
                  <a:pt x="584" y="64"/>
                </a:moveTo>
                <a:cubicBezTo>
                  <a:pt x="585" y="64"/>
                  <a:pt x="584" y="64"/>
                  <a:pt x="585" y="64"/>
                </a:cubicBezTo>
                <a:cubicBezTo>
                  <a:pt x="585" y="64"/>
                  <a:pt x="585" y="64"/>
                  <a:pt x="585" y="64"/>
                </a:cubicBezTo>
                <a:cubicBezTo>
                  <a:pt x="585" y="63"/>
                  <a:pt x="585" y="63"/>
                  <a:pt x="585" y="63"/>
                </a:cubicBezTo>
                <a:cubicBezTo>
                  <a:pt x="584" y="63"/>
                  <a:pt x="584" y="63"/>
                  <a:pt x="584" y="63"/>
                </a:cubicBezTo>
                <a:lnTo>
                  <a:pt x="584" y="64"/>
                </a:lnTo>
                <a:close/>
                <a:moveTo>
                  <a:pt x="410" y="64"/>
                </a:moveTo>
                <a:cubicBezTo>
                  <a:pt x="410" y="64"/>
                  <a:pt x="410" y="64"/>
                  <a:pt x="410" y="64"/>
                </a:cubicBezTo>
                <a:cubicBezTo>
                  <a:pt x="410" y="64"/>
                  <a:pt x="410" y="64"/>
                  <a:pt x="410" y="64"/>
                </a:cubicBezTo>
                <a:cubicBezTo>
                  <a:pt x="410" y="64"/>
                  <a:pt x="410" y="64"/>
                  <a:pt x="410" y="64"/>
                </a:cubicBezTo>
                <a:close/>
                <a:moveTo>
                  <a:pt x="592" y="61"/>
                </a:moveTo>
                <a:cubicBezTo>
                  <a:pt x="591" y="61"/>
                  <a:pt x="591" y="61"/>
                  <a:pt x="591" y="61"/>
                </a:cubicBezTo>
                <a:cubicBezTo>
                  <a:pt x="591" y="61"/>
                  <a:pt x="591" y="62"/>
                  <a:pt x="591" y="62"/>
                </a:cubicBezTo>
                <a:cubicBezTo>
                  <a:pt x="592" y="62"/>
                  <a:pt x="593" y="63"/>
                  <a:pt x="594" y="63"/>
                </a:cubicBezTo>
                <a:cubicBezTo>
                  <a:pt x="594" y="61"/>
                  <a:pt x="593" y="62"/>
                  <a:pt x="592" y="61"/>
                </a:cubicBezTo>
                <a:close/>
                <a:moveTo>
                  <a:pt x="630" y="58"/>
                </a:moveTo>
                <a:cubicBezTo>
                  <a:pt x="630" y="59"/>
                  <a:pt x="630" y="59"/>
                  <a:pt x="630" y="59"/>
                </a:cubicBezTo>
                <a:cubicBezTo>
                  <a:pt x="631" y="59"/>
                  <a:pt x="631" y="59"/>
                  <a:pt x="631" y="59"/>
                </a:cubicBezTo>
                <a:cubicBezTo>
                  <a:pt x="630" y="58"/>
                  <a:pt x="630" y="59"/>
                  <a:pt x="630" y="58"/>
                </a:cubicBezTo>
                <a:close/>
                <a:moveTo>
                  <a:pt x="336" y="55"/>
                </a:moveTo>
                <a:cubicBezTo>
                  <a:pt x="335" y="55"/>
                  <a:pt x="333" y="55"/>
                  <a:pt x="332" y="56"/>
                </a:cubicBezTo>
                <a:cubicBezTo>
                  <a:pt x="332" y="57"/>
                  <a:pt x="332" y="58"/>
                  <a:pt x="332" y="58"/>
                </a:cubicBezTo>
                <a:cubicBezTo>
                  <a:pt x="332" y="59"/>
                  <a:pt x="332" y="58"/>
                  <a:pt x="333" y="59"/>
                </a:cubicBezTo>
                <a:cubicBezTo>
                  <a:pt x="334" y="58"/>
                  <a:pt x="335" y="58"/>
                  <a:pt x="335" y="56"/>
                </a:cubicBezTo>
                <a:cubicBezTo>
                  <a:pt x="336" y="55"/>
                  <a:pt x="337" y="55"/>
                  <a:pt x="339" y="55"/>
                </a:cubicBezTo>
                <a:cubicBezTo>
                  <a:pt x="338" y="54"/>
                  <a:pt x="338" y="54"/>
                  <a:pt x="338" y="53"/>
                </a:cubicBezTo>
                <a:cubicBezTo>
                  <a:pt x="337" y="53"/>
                  <a:pt x="336" y="54"/>
                  <a:pt x="336" y="55"/>
                </a:cubicBezTo>
                <a:close/>
                <a:moveTo>
                  <a:pt x="473" y="58"/>
                </a:moveTo>
                <a:cubicBezTo>
                  <a:pt x="474" y="58"/>
                  <a:pt x="474" y="58"/>
                  <a:pt x="474" y="58"/>
                </a:cubicBezTo>
                <a:cubicBezTo>
                  <a:pt x="474" y="57"/>
                  <a:pt x="474" y="57"/>
                  <a:pt x="474" y="57"/>
                </a:cubicBezTo>
                <a:cubicBezTo>
                  <a:pt x="473" y="57"/>
                  <a:pt x="473" y="57"/>
                  <a:pt x="472" y="57"/>
                </a:cubicBezTo>
                <a:cubicBezTo>
                  <a:pt x="472" y="58"/>
                  <a:pt x="472" y="58"/>
                  <a:pt x="472" y="58"/>
                </a:cubicBezTo>
                <a:cubicBezTo>
                  <a:pt x="473" y="58"/>
                  <a:pt x="473" y="58"/>
                  <a:pt x="473" y="58"/>
                </a:cubicBezTo>
                <a:close/>
                <a:moveTo>
                  <a:pt x="614" y="57"/>
                </a:moveTo>
                <a:cubicBezTo>
                  <a:pt x="615" y="57"/>
                  <a:pt x="615" y="57"/>
                  <a:pt x="615" y="56"/>
                </a:cubicBezTo>
                <a:cubicBezTo>
                  <a:pt x="615" y="56"/>
                  <a:pt x="615" y="56"/>
                  <a:pt x="615" y="55"/>
                </a:cubicBezTo>
                <a:cubicBezTo>
                  <a:pt x="614" y="55"/>
                  <a:pt x="614" y="55"/>
                  <a:pt x="613" y="56"/>
                </a:cubicBezTo>
                <a:cubicBezTo>
                  <a:pt x="613" y="57"/>
                  <a:pt x="613" y="57"/>
                  <a:pt x="614" y="57"/>
                </a:cubicBezTo>
                <a:close/>
                <a:moveTo>
                  <a:pt x="554" y="57"/>
                </a:moveTo>
                <a:cubicBezTo>
                  <a:pt x="554" y="56"/>
                  <a:pt x="554" y="56"/>
                  <a:pt x="554" y="56"/>
                </a:cubicBezTo>
                <a:cubicBezTo>
                  <a:pt x="553" y="56"/>
                  <a:pt x="554" y="56"/>
                  <a:pt x="554" y="57"/>
                </a:cubicBezTo>
                <a:close/>
                <a:moveTo>
                  <a:pt x="467" y="54"/>
                </a:moveTo>
                <a:cubicBezTo>
                  <a:pt x="466" y="54"/>
                  <a:pt x="466" y="54"/>
                  <a:pt x="466" y="54"/>
                </a:cubicBezTo>
                <a:cubicBezTo>
                  <a:pt x="466" y="56"/>
                  <a:pt x="466" y="56"/>
                  <a:pt x="467" y="56"/>
                </a:cubicBezTo>
                <a:cubicBezTo>
                  <a:pt x="467" y="55"/>
                  <a:pt x="467" y="55"/>
                  <a:pt x="467" y="54"/>
                </a:cubicBezTo>
                <a:close/>
                <a:moveTo>
                  <a:pt x="330" y="56"/>
                </a:moveTo>
                <a:cubicBezTo>
                  <a:pt x="330" y="56"/>
                  <a:pt x="330" y="55"/>
                  <a:pt x="329" y="55"/>
                </a:cubicBezTo>
                <a:cubicBezTo>
                  <a:pt x="329" y="56"/>
                  <a:pt x="329" y="56"/>
                  <a:pt x="330" y="56"/>
                </a:cubicBezTo>
                <a:close/>
                <a:moveTo>
                  <a:pt x="332" y="54"/>
                </a:moveTo>
                <a:cubicBezTo>
                  <a:pt x="331" y="54"/>
                  <a:pt x="331" y="54"/>
                  <a:pt x="331" y="54"/>
                </a:cubicBezTo>
                <a:cubicBezTo>
                  <a:pt x="331" y="55"/>
                  <a:pt x="331" y="55"/>
                  <a:pt x="331" y="55"/>
                </a:cubicBezTo>
                <a:cubicBezTo>
                  <a:pt x="332" y="55"/>
                  <a:pt x="332" y="55"/>
                  <a:pt x="332" y="55"/>
                </a:cubicBezTo>
                <a:lnTo>
                  <a:pt x="332" y="54"/>
                </a:lnTo>
                <a:close/>
                <a:moveTo>
                  <a:pt x="340" y="47"/>
                </a:moveTo>
                <a:cubicBezTo>
                  <a:pt x="340" y="47"/>
                  <a:pt x="340" y="48"/>
                  <a:pt x="339" y="48"/>
                </a:cubicBezTo>
                <a:cubicBezTo>
                  <a:pt x="339" y="49"/>
                  <a:pt x="339" y="48"/>
                  <a:pt x="338" y="48"/>
                </a:cubicBezTo>
                <a:cubicBezTo>
                  <a:pt x="338" y="49"/>
                  <a:pt x="338" y="49"/>
                  <a:pt x="338" y="49"/>
                </a:cubicBezTo>
                <a:cubicBezTo>
                  <a:pt x="337" y="49"/>
                  <a:pt x="337" y="49"/>
                  <a:pt x="337" y="49"/>
                </a:cubicBezTo>
                <a:cubicBezTo>
                  <a:pt x="337" y="50"/>
                  <a:pt x="338" y="50"/>
                  <a:pt x="339" y="50"/>
                </a:cubicBezTo>
                <a:cubicBezTo>
                  <a:pt x="339" y="52"/>
                  <a:pt x="339" y="52"/>
                  <a:pt x="339" y="53"/>
                </a:cubicBezTo>
                <a:cubicBezTo>
                  <a:pt x="340" y="54"/>
                  <a:pt x="340" y="53"/>
                  <a:pt x="341" y="53"/>
                </a:cubicBezTo>
                <a:cubicBezTo>
                  <a:pt x="342" y="52"/>
                  <a:pt x="342" y="53"/>
                  <a:pt x="342" y="52"/>
                </a:cubicBezTo>
                <a:cubicBezTo>
                  <a:pt x="343" y="51"/>
                  <a:pt x="344" y="51"/>
                  <a:pt x="345" y="50"/>
                </a:cubicBezTo>
                <a:cubicBezTo>
                  <a:pt x="345" y="49"/>
                  <a:pt x="345" y="49"/>
                  <a:pt x="344" y="49"/>
                </a:cubicBezTo>
                <a:cubicBezTo>
                  <a:pt x="343" y="49"/>
                  <a:pt x="343" y="49"/>
                  <a:pt x="342" y="49"/>
                </a:cubicBezTo>
                <a:cubicBezTo>
                  <a:pt x="341" y="49"/>
                  <a:pt x="342" y="49"/>
                  <a:pt x="341" y="49"/>
                </a:cubicBezTo>
                <a:cubicBezTo>
                  <a:pt x="341" y="48"/>
                  <a:pt x="341" y="48"/>
                  <a:pt x="341" y="47"/>
                </a:cubicBezTo>
                <a:lnTo>
                  <a:pt x="340" y="47"/>
                </a:lnTo>
                <a:close/>
                <a:moveTo>
                  <a:pt x="332" y="54"/>
                </a:moveTo>
                <a:cubicBezTo>
                  <a:pt x="334" y="53"/>
                  <a:pt x="334" y="53"/>
                  <a:pt x="334" y="51"/>
                </a:cubicBezTo>
                <a:cubicBezTo>
                  <a:pt x="332" y="51"/>
                  <a:pt x="332" y="51"/>
                  <a:pt x="332" y="52"/>
                </a:cubicBezTo>
                <a:cubicBezTo>
                  <a:pt x="332" y="53"/>
                  <a:pt x="332" y="53"/>
                  <a:pt x="332" y="54"/>
                </a:cubicBezTo>
                <a:close/>
                <a:moveTo>
                  <a:pt x="497" y="53"/>
                </a:moveTo>
                <a:cubicBezTo>
                  <a:pt x="498" y="53"/>
                  <a:pt x="497" y="53"/>
                  <a:pt x="498" y="53"/>
                </a:cubicBezTo>
                <a:cubicBezTo>
                  <a:pt x="498" y="53"/>
                  <a:pt x="498" y="53"/>
                  <a:pt x="498" y="52"/>
                </a:cubicBezTo>
                <a:cubicBezTo>
                  <a:pt x="498" y="52"/>
                  <a:pt x="498" y="52"/>
                  <a:pt x="498" y="53"/>
                </a:cubicBezTo>
                <a:lnTo>
                  <a:pt x="497" y="53"/>
                </a:lnTo>
                <a:close/>
                <a:moveTo>
                  <a:pt x="574" y="53"/>
                </a:moveTo>
                <a:cubicBezTo>
                  <a:pt x="574" y="53"/>
                  <a:pt x="574" y="53"/>
                  <a:pt x="574" y="53"/>
                </a:cubicBezTo>
                <a:cubicBezTo>
                  <a:pt x="574" y="52"/>
                  <a:pt x="574" y="52"/>
                  <a:pt x="574" y="53"/>
                </a:cubicBezTo>
                <a:close/>
                <a:moveTo>
                  <a:pt x="612" y="52"/>
                </a:moveTo>
                <a:cubicBezTo>
                  <a:pt x="611" y="52"/>
                  <a:pt x="611" y="52"/>
                  <a:pt x="611" y="52"/>
                </a:cubicBezTo>
                <a:cubicBezTo>
                  <a:pt x="611" y="53"/>
                  <a:pt x="611" y="53"/>
                  <a:pt x="611" y="53"/>
                </a:cubicBezTo>
                <a:cubicBezTo>
                  <a:pt x="612" y="53"/>
                  <a:pt x="612" y="53"/>
                  <a:pt x="612" y="53"/>
                </a:cubicBezTo>
                <a:cubicBezTo>
                  <a:pt x="612" y="52"/>
                  <a:pt x="612" y="52"/>
                  <a:pt x="612" y="52"/>
                </a:cubicBezTo>
                <a:close/>
                <a:moveTo>
                  <a:pt x="611" y="52"/>
                </a:moveTo>
                <a:cubicBezTo>
                  <a:pt x="611" y="52"/>
                  <a:pt x="611" y="52"/>
                  <a:pt x="611" y="52"/>
                </a:cubicBezTo>
                <a:cubicBezTo>
                  <a:pt x="611" y="52"/>
                  <a:pt x="611" y="52"/>
                  <a:pt x="611" y="53"/>
                </a:cubicBezTo>
                <a:lnTo>
                  <a:pt x="611" y="52"/>
                </a:lnTo>
                <a:close/>
                <a:moveTo>
                  <a:pt x="572" y="51"/>
                </a:moveTo>
                <a:cubicBezTo>
                  <a:pt x="572" y="51"/>
                  <a:pt x="572" y="51"/>
                  <a:pt x="572" y="51"/>
                </a:cubicBezTo>
                <a:cubicBezTo>
                  <a:pt x="572" y="51"/>
                  <a:pt x="572" y="51"/>
                  <a:pt x="572" y="51"/>
                </a:cubicBezTo>
                <a:cubicBezTo>
                  <a:pt x="572" y="50"/>
                  <a:pt x="572" y="50"/>
                  <a:pt x="572" y="50"/>
                </a:cubicBezTo>
                <a:cubicBezTo>
                  <a:pt x="572" y="50"/>
                  <a:pt x="571" y="50"/>
                  <a:pt x="570" y="50"/>
                </a:cubicBezTo>
                <a:cubicBezTo>
                  <a:pt x="570" y="51"/>
                  <a:pt x="570" y="51"/>
                  <a:pt x="570" y="51"/>
                </a:cubicBezTo>
                <a:cubicBezTo>
                  <a:pt x="571" y="51"/>
                  <a:pt x="571" y="51"/>
                  <a:pt x="571" y="51"/>
                </a:cubicBezTo>
                <a:cubicBezTo>
                  <a:pt x="572" y="51"/>
                  <a:pt x="572" y="51"/>
                  <a:pt x="572" y="51"/>
                </a:cubicBezTo>
                <a:close/>
                <a:moveTo>
                  <a:pt x="336" y="50"/>
                </a:moveTo>
                <a:cubicBezTo>
                  <a:pt x="336" y="49"/>
                  <a:pt x="336" y="49"/>
                  <a:pt x="336" y="49"/>
                </a:cubicBezTo>
                <a:cubicBezTo>
                  <a:pt x="335" y="49"/>
                  <a:pt x="335" y="49"/>
                  <a:pt x="335" y="49"/>
                </a:cubicBezTo>
                <a:cubicBezTo>
                  <a:pt x="335" y="50"/>
                  <a:pt x="335" y="50"/>
                  <a:pt x="335" y="50"/>
                </a:cubicBezTo>
                <a:cubicBezTo>
                  <a:pt x="335" y="50"/>
                  <a:pt x="335" y="50"/>
                  <a:pt x="336" y="50"/>
                </a:cubicBezTo>
                <a:close/>
                <a:moveTo>
                  <a:pt x="611" y="49"/>
                </a:moveTo>
                <a:cubicBezTo>
                  <a:pt x="611" y="50"/>
                  <a:pt x="611" y="50"/>
                  <a:pt x="611" y="50"/>
                </a:cubicBezTo>
                <a:cubicBezTo>
                  <a:pt x="612" y="50"/>
                  <a:pt x="612" y="50"/>
                  <a:pt x="612" y="50"/>
                </a:cubicBezTo>
                <a:cubicBezTo>
                  <a:pt x="611" y="49"/>
                  <a:pt x="612" y="49"/>
                  <a:pt x="611" y="49"/>
                </a:cubicBezTo>
                <a:close/>
                <a:moveTo>
                  <a:pt x="561" y="46"/>
                </a:moveTo>
                <a:cubicBezTo>
                  <a:pt x="563" y="47"/>
                  <a:pt x="564" y="49"/>
                  <a:pt x="567" y="49"/>
                </a:cubicBezTo>
                <a:cubicBezTo>
                  <a:pt x="567" y="47"/>
                  <a:pt x="564" y="46"/>
                  <a:pt x="562" y="45"/>
                </a:cubicBezTo>
                <a:cubicBezTo>
                  <a:pt x="562" y="45"/>
                  <a:pt x="562" y="45"/>
                  <a:pt x="561" y="45"/>
                </a:cubicBezTo>
                <a:cubicBezTo>
                  <a:pt x="561" y="45"/>
                  <a:pt x="561" y="45"/>
                  <a:pt x="561" y="45"/>
                </a:cubicBezTo>
                <a:lnTo>
                  <a:pt x="561" y="46"/>
                </a:lnTo>
                <a:close/>
                <a:moveTo>
                  <a:pt x="324" y="48"/>
                </a:moveTo>
                <a:cubicBezTo>
                  <a:pt x="323" y="47"/>
                  <a:pt x="324" y="47"/>
                  <a:pt x="323" y="47"/>
                </a:cubicBezTo>
                <a:cubicBezTo>
                  <a:pt x="323" y="49"/>
                  <a:pt x="323" y="49"/>
                  <a:pt x="323" y="49"/>
                </a:cubicBezTo>
                <a:cubicBezTo>
                  <a:pt x="323" y="49"/>
                  <a:pt x="323" y="49"/>
                  <a:pt x="323" y="49"/>
                </a:cubicBezTo>
                <a:cubicBezTo>
                  <a:pt x="324" y="48"/>
                  <a:pt x="324" y="48"/>
                  <a:pt x="324" y="48"/>
                </a:cubicBezTo>
                <a:close/>
                <a:moveTo>
                  <a:pt x="583" y="46"/>
                </a:moveTo>
                <a:cubicBezTo>
                  <a:pt x="582" y="46"/>
                  <a:pt x="582" y="46"/>
                  <a:pt x="582" y="46"/>
                </a:cubicBezTo>
                <a:cubicBezTo>
                  <a:pt x="582" y="47"/>
                  <a:pt x="582" y="47"/>
                  <a:pt x="583" y="47"/>
                </a:cubicBezTo>
                <a:cubicBezTo>
                  <a:pt x="584" y="48"/>
                  <a:pt x="585" y="48"/>
                  <a:pt x="586" y="48"/>
                </a:cubicBezTo>
                <a:cubicBezTo>
                  <a:pt x="585" y="47"/>
                  <a:pt x="584" y="46"/>
                  <a:pt x="583" y="46"/>
                </a:cubicBezTo>
                <a:close/>
                <a:moveTo>
                  <a:pt x="332" y="48"/>
                </a:moveTo>
                <a:cubicBezTo>
                  <a:pt x="332" y="47"/>
                  <a:pt x="332" y="47"/>
                  <a:pt x="332" y="46"/>
                </a:cubicBezTo>
                <a:cubicBezTo>
                  <a:pt x="332" y="46"/>
                  <a:pt x="332" y="46"/>
                  <a:pt x="332" y="46"/>
                </a:cubicBezTo>
                <a:cubicBezTo>
                  <a:pt x="332" y="47"/>
                  <a:pt x="332" y="47"/>
                  <a:pt x="332" y="47"/>
                </a:cubicBezTo>
                <a:cubicBezTo>
                  <a:pt x="331" y="47"/>
                  <a:pt x="331" y="47"/>
                  <a:pt x="331" y="47"/>
                </a:cubicBezTo>
                <a:cubicBezTo>
                  <a:pt x="332" y="48"/>
                  <a:pt x="331" y="47"/>
                  <a:pt x="332" y="48"/>
                </a:cubicBezTo>
                <a:close/>
                <a:moveTo>
                  <a:pt x="343" y="46"/>
                </a:moveTo>
                <a:cubicBezTo>
                  <a:pt x="343" y="46"/>
                  <a:pt x="343" y="46"/>
                  <a:pt x="343" y="46"/>
                </a:cubicBezTo>
                <a:cubicBezTo>
                  <a:pt x="343" y="47"/>
                  <a:pt x="344" y="47"/>
                  <a:pt x="345" y="47"/>
                </a:cubicBezTo>
                <a:cubicBezTo>
                  <a:pt x="345" y="46"/>
                  <a:pt x="345" y="46"/>
                  <a:pt x="344" y="45"/>
                </a:cubicBezTo>
                <a:cubicBezTo>
                  <a:pt x="344" y="44"/>
                  <a:pt x="343" y="45"/>
                  <a:pt x="343" y="46"/>
                </a:cubicBezTo>
                <a:close/>
                <a:moveTo>
                  <a:pt x="337" y="47"/>
                </a:moveTo>
                <a:cubicBezTo>
                  <a:pt x="338" y="47"/>
                  <a:pt x="338" y="47"/>
                  <a:pt x="338" y="47"/>
                </a:cubicBezTo>
                <a:cubicBezTo>
                  <a:pt x="338" y="45"/>
                  <a:pt x="339" y="45"/>
                  <a:pt x="338" y="44"/>
                </a:cubicBezTo>
                <a:cubicBezTo>
                  <a:pt x="338" y="42"/>
                  <a:pt x="339" y="42"/>
                  <a:pt x="340" y="42"/>
                </a:cubicBezTo>
                <a:cubicBezTo>
                  <a:pt x="340" y="41"/>
                  <a:pt x="340" y="41"/>
                  <a:pt x="340" y="41"/>
                </a:cubicBezTo>
                <a:cubicBezTo>
                  <a:pt x="338" y="41"/>
                  <a:pt x="335" y="42"/>
                  <a:pt x="335" y="44"/>
                </a:cubicBezTo>
                <a:cubicBezTo>
                  <a:pt x="337" y="44"/>
                  <a:pt x="337" y="44"/>
                  <a:pt x="337" y="44"/>
                </a:cubicBezTo>
                <a:lnTo>
                  <a:pt x="337" y="47"/>
                </a:lnTo>
                <a:close/>
                <a:moveTo>
                  <a:pt x="579" y="46"/>
                </a:moveTo>
                <a:cubicBezTo>
                  <a:pt x="579" y="45"/>
                  <a:pt x="579" y="46"/>
                  <a:pt x="579" y="45"/>
                </a:cubicBezTo>
                <a:cubicBezTo>
                  <a:pt x="579" y="46"/>
                  <a:pt x="579" y="46"/>
                  <a:pt x="579" y="46"/>
                </a:cubicBezTo>
                <a:close/>
                <a:moveTo>
                  <a:pt x="558" y="43"/>
                </a:moveTo>
                <a:cubicBezTo>
                  <a:pt x="558" y="43"/>
                  <a:pt x="558" y="43"/>
                  <a:pt x="558" y="43"/>
                </a:cubicBezTo>
                <a:cubicBezTo>
                  <a:pt x="558" y="44"/>
                  <a:pt x="558" y="44"/>
                  <a:pt x="558" y="44"/>
                </a:cubicBezTo>
                <a:cubicBezTo>
                  <a:pt x="559" y="44"/>
                  <a:pt x="560" y="45"/>
                  <a:pt x="561" y="46"/>
                </a:cubicBezTo>
                <a:cubicBezTo>
                  <a:pt x="561" y="44"/>
                  <a:pt x="561" y="44"/>
                  <a:pt x="560" y="43"/>
                </a:cubicBezTo>
                <a:cubicBezTo>
                  <a:pt x="559" y="43"/>
                  <a:pt x="559" y="43"/>
                  <a:pt x="558" y="43"/>
                </a:cubicBezTo>
                <a:close/>
                <a:moveTo>
                  <a:pt x="580" y="43"/>
                </a:moveTo>
                <a:cubicBezTo>
                  <a:pt x="580" y="43"/>
                  <a:pt x="580" y="43"/>
                  <a:pt x="580" y="42"/>
                </a:cubicBezTo>
                <a:cubicBezTo>
                  <a:pt x="580" y="42"/>
                  <a:pt x="579" y="41"/>
                  <a:pt x="578" y="41"/>
                </a:cubicBezTo>
                <a:cubicBezTo>
                  <a:pt x="579" y="41"/>
                  <a:pt x="579" y="41"/>
                  <a:pt x="579" y="40"/>
                </a:cubicBezTo>
                <a:cubicBezTo>
                  <a:pt x="578" y="39"/>
                  <a:pt x="578" y="39"/>
                  <a:pt x="577" y="38"/>
                </a:cubicBezTo>
                <a:cubicBezTo>
                  <a:pt x="575" y="39"/>
                  <a:pt x="576" y="40"/>
                  <a:pt x="574" y="41"/>
                </a:cubicBezTo>
                <a:cubicBezTo>
                  <a:pt x="575" y="42"/>
                  <a:pt x="575" y="42"/>
                  <a:pt x="575" y="43"/>
                </a:cubicBezTo>
                <a:cubicBezTo>
                  <a:pt x="575" y="44"/>
                  <a:pt x="575" y="44"/>
                  <a:pt x="575" y="44"/>
                </a:cubicBezTo>
                <a:cubicBezTo>
                  <a:pt x="574" y="44"/>
                  <a:pt x="575" y="43"/>
                  <a:pt x="574" y="43"/>
                </a:cubicBezTo>
                <a:cubicBezTo>
                  <a:pt x="573" y="44"/>
                  <a:pt x="573" y="44"/>
                  <a:pt x="572" y="44"/>
                </a:cubicBezTo>
                <a:cubicBezTo>
                  <a:pt x="572" y="45"/>
                  <a:pt x="572" y="45"/>
                  <a:pt x="572" y="45"/>
                </a:cubicBezTo>
                <a:cubicBezTo>
                  <a:pt x="573" y="45"/>
                  <a:pt x="573" y="45"/>
                  <a:pt x="574" y="45"/>
                </a:cubicBezTo>
                <a:cubicBezTo>
                  <a:pt x="574" y="45"/>
                  <a:pt x="579" y="44"/>
                  <a:pt x="580" y="43"/>
                </a:cubicBezTo>
                <a:close/>
                <a:moveTo>
                  <a:pt x="326" y="44"/>
                </a:moveTo>
                <a:cubicBezTo>
                  <a:pt x="325" y="44"/>
                  <a:pt x="326" y="44"/>
                  <a:pt x="325" y="43"/>
                </a:cubicBezTo>
                <a:cubicBezTo>
                  <a:pt x="325" y="43"/>
                  <a:pt x="325" y="43"/>
                  <a:pt x="325" y="43"/>
                </a:cubicBezTo>
                <a:cubicBezTo>
                  <a:pt x="324" y="43"/>
                  <a:pt x="324" y="44"/>
                  <a:pt x="324" y="44"/>
                </a:cubicBezTo>
                <a:cubicBezTo>
                  <a:pt x="324" y="45"/>
                  <a:pt x="324" y="44"/>
                  <a:pt x="324" y="45"/>
                </a:cubicBezTo>
                <a:cubicBezTo>
                  <a:pt x="324" y="45"/>
                  <a:pt x="325" y="45"/>
                  <a:pt x="325" y="45"/>
                </a:cubicBezTo>
                <a:cubicBezTo>
                  <a:pt x="325" y="44"/>
                  <a:pt x="325" y="45"/>
                  <a:pt x="326" y="44"/>
                </a:cubicBezTo>
                <a:close/>
                <a:moveTo>
                  <a:pt x="591" y="44"/>
                </a:moveTo>
                <a:cubicBezTo>
                  <a:pt x="590" y="43"/>
                  <a:pt x="590" y="44"/>
                  <a:pt x="589" y="43"/>
                </a:cubicBezTo>
                <a:cubicBezTo>
                  <a:pt x="589" y="43"/>
                  <a:pt x="588" y="42"/>
                  <a:pt x="588" y="41"/>
                </a:cubicBezTo>
                <a:cubicBezTo>
                  <a:pt x="588" y="41"/>
                  <a:pt x="588" y="41"/>
                  <a:pt x="588" y="41"/>
                </a:cubicBezTo>
                <a:cubicBezTo>
                  <a:pt x="588" y="41"/>
                  <a:pt x="588" y="41"/>
                  <a:pt x="588" y="41"/>
                </a:cubicBezTo>
                <a:cubicBezTo>
                  <a:pt x="587" y="41"/>
                  <a:pt x="587" y="42"/>
                  <a:pt x="587" y="42"/>
                </a:cubicBezTo>
                <a:cubicBezTo>
                  <a:pt x="587" y="43"/>
                  <a:pt x="587" y="43"/>
                  <a:pt x="587" y="43"/>
                </a:cubicBezTo>
                <a:cubicBezTo>
                  <a:pt x="588" y="43"/>
                  <a:pt x="589" y="43"/>
                  <a:pt x="589" y="44"/>
                </a:cubicBezTo>
                <a:cubicBezTo>
                  <a:pt x="590" y="44"/>
                  <a:pt x="590" y="44"/>
                  <a:pt x="591" y="44"/>
                </a:cubicBezTo>
                <a:close/>
                <a:moveTo>
                  <a:pt x="569" y="43"/>
                </a:moveTo>
                <a:cubicBezTo>
                  <a:pt x="569" y="43"/>
                  <a:pt x="569" y="43"/>
                  <a:pt x="569" y="43"/>
                </a:cubicBezTo>
                <a:cubicBezTo>
                  <a:pt x="570" y="43"/>
                  <a:pt x="570" y="43"/>
                  <a:pt x="570" y="43"/>
                </a:cubicBezTo>
                <a:cubicBezTo>
                  <a:pt x="569" y="43"/>
                  <a:pt x="570" y="43"/>
                  <a:pt x="569" y="43"/>
                </a:cubicBezTo>
                <a:close/>
                <a:moveTo>
                  <a:pt x="567" y="43"/>
                </a:moveTo>
                <a:cubicBezTo>
                  <a:pt x="566" y="42"/>
                  <a:pt x="567" y="42"/>
                  <a:pt x="566" y="42"/>
                </a:cubicBezTo>
                <a:cubicBezTo>
                  <a:pt x="566" y="42"/>
                  <a:pt x="566" y="42"/>
                  <a:pt x="566" y="42"/>
                </a:cubicBezTo>
                <a:cubicBezTo>
                  <a:pt x="566" y="42"/>
                  <a:pt x="566" y="42"/>
                  <a:pt x="566" y="42"/>
                </a:cubicBezTo>
                <a:cubicBezTo>
                  <a:pt x="566" y="42"/>
                  <a:pt x="566" y="42"/>
                  <a:pt x="566" y="42"/>
                </a:cubicBezTo>
                <a:cubicBezTo>
                  <a:pt x="566" y="42"/>
                  <a:pt x="566" y="42"/>
                  <a:pt x="566" y="42"/>
                </a:cubicBezTo>
                <a:cubicBezTo>
                  <a:pt x="566" y="43"/>
                  <a:pt x="566" y="42"/>
                  <a:pt x="567" y="43"/>
                </a:cubicBezTo>
                <a:close/>
                <a:moveTo>
                  <a:pt x="565" y="42"/>
                </a:moveTo>
                <a:cubicBezTo>
                  <a:pt x="565" y="42"/>
                  <a:pt x="565" y="42"/>
                  <a:pt x="565" y="42"/>
                </a:cubicBezTo>
                <a:cubicBezTo>
                  <a:pt x="565" y="43"/>
                  <a:pt x="565" y="42"/>
                  <a:pt x="565" y="43"/>
                </a:cubicBezTo>
                <a:lnTo>
                  <a:pt x="565" y="42"/>
                </a:lnTo>
                <a:close/>
                <a:moveTo>
                  <a:pt x="583" y="42"/>
                </a:moveTo>
                <a:cubicBezTo>
                  <a:pt x="583" y="41"/>
                  <a:pt x="583" y="42"/>
                  <a:pt x="582" y="41"/>
                </a:cubicBezTo>
                <a:cubicBezTo>
                  <a:pt x="581" y="42"/>
                  <a:pt x="582" y="41"/>
                  <a:pt x="581" y="42"/>
                </a:cubicBezTo>
                <a:cubicBezTo>
                  <a:pt x="582" y="43"/>
                  <a:pt x="581" y="42"/>
                  <a:pt x="583" y="42"/>
                </a:cubicBezTo>
                <a:close/>
                <a:moveTo>
                  <a:pt x="528" y="37"/>
                </a:moveTo>
                <a:cubicBezTo>
                  <a:pt x="530" y="37"/>
                  <a:pt x="531" y="37"/>
                  <a:pt x="533" y="36"/>
                </a:cubicBezTo>
                <a:cubicBezTo>
                  <a:pt x="534" y="35"/>
                  <a:pt x="534" y="35"/>
                  <a:pt x="534" y="34"/>
                </a:cubicBezTo>
                <a:cubicBezTo>
                  <a:pt x="535" y="34"/>
                  <a:pt x="535" y="35"/>
                  <a:pt x="536" y="35"/>
                </a:cubicBezTo>
                <a:cubicBezTo>
                  <a:pt x="536" y="37"/>
                  <a:pt x="536" y="37"/>
                  <a:pt x="536" y="38"/>
                </a:cubicBezTo>
                <a:cubicBezTo>
                  <a:pt x="538" y="39"/>
                  <a:pt x="539" y="38"/>
                  <a:pt x="541" y="38"/>
                </a:cubicBezTo>
                <a:cubicBezTo>
                  <a:pt x="541" y="38"/>
                  <a:pt x="541" y="39"/>
                  <a:pt x="542" y="40"/>
                </a:cubicBezTo>
                <a:cubicBezTo>
                  <a:pt x="546" y="40"/>
                  <a:pt x="554" y="40"/>
                  <a:pt x="555" y="42"/>
                </a:cubicBezTo>
                <a:cubicBezTo>
                  <a:pt x="556" y="42"/>
                  <a:pt x="556" y="42"/>
                  <a:pt x="556" y="42"/>
                </a:cubicBezTo>
                <a:cubicBezTo>
                  <a:pt x="555" y="41"/>
                  <a:pt x="556" y="42"/>
                  <a:pt x="555" y="41"/>
                </a:cubicBezTo>
                <a:cubicBezTo>
                  <a:pt x="555" y="41"/>
                  <a:pt x="555" y="41"/>
                  <a:pt x="555" y="40"/>
                </a:cubicBezTo>
                <a:cubicBezTo>
                  <a:pt x="556" y="40"/>
                  <a:pt x="557" y="40"/>
                  <a:pt x="557" y="40"/>
                </a:cubicBezTo>
                <a:cubicBezTo>
                  <a:pt x="559" y="40"/>
                  <a:pt x="559" y="41"/>
                  <a:pt x="560" y="41"/>
                </a:cubicBezTo>
                <a:cubicBezTo>
                  <a:pt x="560" y="41"/>
                  <a:pt x="560" y="42"/>
                  <a:pt x="560" y="42"/>
                </a:cubicBezTo>
                <a:cubicBezTo>
                  <a:pt x="560" y="41"/>
                  <a:pt x="560" y="41"/>
                  <a:pt x="560" y="41"/>
                </a:cubicBezTo>
                <a:cubicBezTo>
                  <a:pt x="560" y="41"/>
                  <a:pt x="561" y="41"/>
                  <a:pt x="561" y="41"/>
                </a:cubicBezTo>
                <a:cubicBezTo>
                  <a:pt x="561" y="40"/>
                  <a:pt x="561" y="40"/>
                  <a:pt x="561" y="39"/>
                </a:cubicBezTo>
                <a:cubicBezTo>
                  <a:pt x="560" y="39"/>
                  <a:pt x="559" y="39"/>
                  <a:pt x="559" y="40"/>
                </a:cubicBezTo>
                <a:cubicBezTo>
                  <a:pt x="559" y="39"/>
                  <a:pt x="558" y="38"/>
                  <a:pt x="558" y="38"/>
                </a:cubicBezTo>
                <a:cubicBezTo>
                  <a:pt x="557" y="38"/>
                  <a:pt x="555" y="39"/>
                  <a:pt x="555" y="39"/>
                </a:cubicBezTo>
                <a:cubicBezTo>
                  <a:pt x="554" y="39"/>
                  <a:pt x="554" y="39"/>
                  <a:pt x="554" y="39"/>
                </a:cubicBezTo>
                <a:cubicBezTo>
                  <a:pt x="554" y="39"/>
                  <a:pt x="554" y="38"/>
                  <a:pt x="553" y="38"/>
                </a:cubicBezTo>
                <a:cubicBezTo>
                  <a:pt x="553" y="38"/>
                  <a:pt x="553" y="38"/>
                  <a:pt x="553" y="39"/>
                </a:cubicBezTo>
                <a:cubicBezTo>
                  <a:pt x="551" y="39"/>
                  <a:pt x="550" y="38"/>
                  <a:pt x="550" y="37"/>
                </a:cubicBezTo>
                <a:cubicBezTo>
                  <a:pt x="549" y="37"/>
                  <a:pt x="549" y="37"/>
                  <a:pt x="549" y="37"/>
                </a:cubicBezTo>
                <a:cubicBezTo>
                  <a:pt x="548" y="37"/>
                  <a:pt x="548" y="36"/>
                  <a:pt x="548" y="36"/>
                </a:cubicBezTo>
                <a:cubicBezTo>
                  <a:pt x="547" y="35"/>
                  <a:pt x="547" y="36"/>
                  <a:pt x="546" y="35"/>
                </a:cubicBezTo>
                <a:cubicBezTo>
                  <a:pt x="545" y="35"/>
                  <a:pt x="545" y="35"/>
                  <a:pt x="545" y="35"/>
                </a:cubicBezTo>
                <a:cubicBezTo>
                  <a:pt x="545" y="33"/>
                  <a:pt x="545" y="33"/>
                  <a:pt x="545" y="33"/>
                </a:cubicBezTo>
                <a:cubicBezTo>
                  <a:pt x="544" y="33"/>
                  <a:pt x="545" y="33"/>
                  <a:pt x="544" y="32"/>
                </a:cubicBezTo>
                <a:cubicBezTo>
                  <a:pt x="543" y="33"/>
                  <a:pt x="543" y="33"/>
                  <a:pt x="543" y="34"/>
                </a:cubicBezTo>
                <a:cubicBezTo>
                  <a:pt x="543" y="34"/>
                  <a:pt x="542" y="34"/>
                  <a:pt x="542" y="34"/>
                </a:cubicBezTo>
                <a:cubicBezTo>
                  <a:pt x="542" y="34"/>
                  <a:pt x="542" y="33"/>
                  <a:pt x="541" y="33"/>
                </a:cubicBezTo>
                <a:cubicBezTo>
                  <a:pt x="539" y="31"/>
                  <a:pt x="537" y="34"/>
                  <a:pt x="535" y="33"/>
                </a:cubicBezTo>
                <a:cubicBezTo>
                  <a:pt x="534" y="33"/>
                  <a:pt x="534" y="33"/>
                  <a:pt x="534" y="32"/>
                </a:cubicBezTo>
                <a:cubicBezTo>
                  <a:pt x="532" y="32"/>
                  <a:pt x="531" y="32"/>
                  <a:pt x="530" y="31"/>
                </a:cubicBezTo>
                <a:cubicBezTo>
                  <a:pt x="529" y="31"/>
                  <a:pt x="529" y="31"/>
                  <a:pt x="528" y="31"/>
                </a:cubicBezTo>
                <a:cubicBezTo>
                  <a:pt x="528" y="32"/>
                  <a:pt x="529" y="33"/>
                  <a:pt x="529" y="35"/>
                </a:cubicBezTo>
                <a:cubicBezTo>
                  <a:pt x="528" y="35"/>
                  <a:pt x="528" y="36"/>
                  <a:pt x="528" y="37"/>
                </a:cubicBezTo>
                <a:close/>
                <a:moveTo>
                  <a:pt x="350" y="41"/>
                </a:moveTo>
                <a:cubicBezTo>
                  <a:pt x="350" y="41"/>
                  <a:pt x="350" y="41"/>
                  <a:pt x="350" y="40"/>
                </a:cubicBezTo>
                <a:cubicBezTo>
                  <a:pt x="350" y="40"/>
                  <a:pt x="350" y="40"/>
                  <a:pt x="350" y="40"/>
                </a:cubicBezTo>
                <a:cubicBezTo>
                  <a:pt x="349" y="40"/>
                  <a:pt x="349" y="40"/>
                  <a:pt x="349" y="40"/>
                </a:cubicBezTo>
                <a:cubicBezTo>
                  <a:pt x="349" y="41"/>
                  <a:pt x="349" y="41"/>
                  <a:pt x="349" y="42"/>
                </a:cubicBezTo>
                <a:cubicBezTo>
                  <a:pt x="349" y="42"/>
                  <a:pt x="349" y="42"/>
                  <a:pt x="349" y="42"/>
                </a:cubicBezTo>
                <a:cubicBezTo>
                  <a:pt x="350" y="42"/>
                  <a:pt x="350" y="42"/>
                  <a:pt x="350" y="41"/>
                </a:cubicBezTo>
                <a:close/>
                <a:moveTo>
                  <a:pt x="360" y="38"/>
                </a:moveTo>
                <a:cubicBezTo>
                  <a:pt x="359" y="39"/>
                  <a:pt x="359" y="39"/>
                  <a:pt x="359" y="39"/>
                </a:cubicBezTo>
                <a:cubicBezTo>
                  <a:pt x="359" y="40"/>
                  <a:pt x="358" y="40"/>
                  <a:pt x="358" y="41"/>
                </a:cubicBezTo>
                <a:cubicBezTo>
                  <a:pt x="358" y="41"/>
                  <a:pt x="358" y="41"/>
                  <a:pt x="358" y="41"/>
                </a:cubicBezTo>
                <a:cubicBezTo>
                  <a:pt x="359" y="41"/>
                  <a:pt x="359" y="41"/>
                  <a:pt x="359" y="41"/>
                </a:cubicBezTo>
                <a:cubicBezTo>
                  <a:pt x="360" y="40"/>
                  <a:pt x="361" y="40"/>
                  <a:pt x="360" y="38"/>
                </a:cubicBezTo>
                <a:close/>
                <a:moveTo>
                  <a:pt x="344" y="37"/>
                </a:moveTo>
                <a:cubicBezTo>
                  <a:pt x="347" y="37"/>
                  <a:pt x="347" y="37"/>
                  <a:pt x="349" y="37"/>
                </a:cubicBezTo>
                <a:cubicBezTo>
                  <a:pt x="349" y="34"/>
                  <a:pt x="348" y="36"/>
                  <a:pt x="348" y="34"/>
                </a:cubicBezTo>
                <a:cubicBezTo>
                  <a:pt x="347" y="34"/>
                  <a:pt x="348" y="33"/>
                  <a:pt x="348" y="32"/>
                </a:cubicBezTo>
                <a:cubicBezTo>
                  <a:pt x="348" y="32"/>
                  <a:pt x="348" y="32"/>
                  <a:pt x="348" y="32"/>
                </a:cubicBezTo>
                <a:cubicBezTo>
                  <a:pt x="347" y="32"/>
                  <a:pt x="347" y="32"/>
                  <a:pt x="347" y="32"/>
                </a:cubicBezTo>
                <a:cubicBezTo>
                  <a:pt x="346" y="34"/>
                  <a:pt x="345" y="34"/>
                  <a:pt x="343" y="36"/>
                </a:cubicBezTo>
                <a:cubicBezTo>
                  <a:pt x="343" y="36"/>
                  <a:pt x="343" y="37"/>
                  <a:pt x="342" y="38"/>
                </a:cubicBezTo>
                <a:cubicBezTo>
                  <a:pt x="342" y="39"/>
                  <a:pt x="342" y="39"/>
                  <a:pt x="342" y="39"/>
                </a:cubicBezTo>
                <a:cubicBezTo>
                  <a:pt x="343" y="39"/>
                  <a:pt x="344" y="39"/>
                  <a:pt x="344" y="39"/>
                </a:cubicBezTo>
                <a:lnTo>
                  <a:pt x="344" y="37"/>
                </a:lnTo>
                <a:close/>
                <a:moveTo>
                  <a:pt x="567" y="38"/>
                </a:moveTo>
                <a:cubicBezTo>
                  <a:pt x="567" y="38"/>
                  <a:pt x="567" y="38"/>
                  <a:pt x="568" y="38"/>
                </a:cubicBezTo>
                <a:cubicBezTo>
                  <a:pt x="568" y="38"/>
                  <a:pt x="568" y="37"/>
                  <a:pt x="567" y="37"/>
                </a:cubicBezTo>
                <a:cubicBezTo>
                  <a:pt x="566" y="37"/>
                  <a:pt x="566" y="37"/>
                  <a:pt x="566" y="37"/>
                </a:cubicBezTo>
                <a:cubicBezTo>
                  <a:pt x="566" y="38"/>
                  <a:pt x="566" y="38"/>
                  <a:pt x="566" y="38"/>
                </a:cubicBezTo>
                <a:cubicBezTo>
                  <a:pt x="567" y="38"/>
                  <a:pt x="566" y="38"/>
                  <a:pt x="567" y="38"/>
                </a:cubicBezTo>
                <a:close/>
                <a:moveTo>
                  <a:pt x="333" y="37"/>
                </a:moveTo>
                <a:cubicBezTo>
                  <a:pt x="332" y="37"/>
                  <a:pt x="332" y="37"/>
                  <a:pt x="332" y="37"/>
                </a:cubicBezTo>
                <a:cubicBezTo>
                  <a:pt x="332" y="38"/>
                  <a:pt x="332" y="38"/>
                  <a:pt x="332" y="38"/>
                </a:cubicBezTo>
                <a:cubicBezTo>
                  <a:pt x="333" y="38"/>
                  <a:pt x="333" y="38"/>
                  <a:pt x="333" y="38"/>
                </a:cubicBezTo>
                <a:lnTo>
                  <a:pt x="333" y="37"/>
                </a:lnTo>
                <a:close/>
                <a:moveTo>
                  <a:pt x="365" y="37"/>
                </a:moveTo>
                <a:cubicBezTo>
                  <a:pt x="364" y="37"/>
                  <a:pt x="364" y="37"/>
                  <a:pt x="364" y="37"/>
                </a:cubicBezTo>
                <a:cubicBezTo>
                  <a:pt x="364" y="38"/>
                  <a:pt x="364" y="38"/>
                  <a:pt x="364" y="38"/>
                </a:cubicBezTo>
                <a:cubicBezTo>
                  <a:pt x="365" y="38"/>
                  <a:pt x="365" y="38"/>
                  <a:pt x="366" y="37"/>
                </a:cubicBezTo>
                <a:cubicBezTo>
                  <a:pt x="367" y="37"/>
                  <a:pt x="367" y="38"/>
                  <a:pt x="367" y="38"/>
                </a:cubicBezTo>
                <a:cubicBezTo>
                  <a:pt x="368" y="38"/>
                  <a:pt x="368" y="37"/>
                  <a:pt x="368" y="37"/>
                </a:cubicBezTo>
                <a:cubicBezTo>
                  <a:pt x="368" y="36"/>
                  <a:pt x="368" y="36"/>
                  <a:pt x="367" y="36"/>
                </a:cubicBezTo>
                <a:cubicBezTo>
                  <a:pt x="366" y="36"/>
                  <a:pt x="365" y="36"/>
                  <a:pt x="365" y="37"/>
                </a:cubicBezTo>
                <a:close/>
                <a:moveTo>
                  <a:pt x="358" y="37"/>
                </a:moveTo>
                <a:cubicBezTo>
                  <a:pt x="359" y="37"/>
                  <a:pt x="362" y="35"/>
                  <a:pt x="363" y="34"/>
                </a:cubicBezTo>
                <a:cubicBezTo>
                  <a:pt x="364" y="34"/>
                  <a:pt x="364" y="34"/>
                  <a:pt x="364" y="33"/>
                </a:cubicBezTo>
                <a:cubicBezTo>
                  <a:pt x="361" y="33"/>
                  <a:pt x="359" y="35"/>
                  <a:pt x="357" y="36"/>
                </a:cubicBezTo>
                <a:cubicBezTo>
                  <a:pt x="357" y="37"/>
                  <a:pt x="357" y="37"/>
                  <a:pt x="357" y="37"/>
                </a:cubicBezTo>
                <a:cubicBezTo>
                  <a:pt x="358" y="37"/>
                  <a:pt x="358" y="37"/>
                  <a:pt x="358" y="37"/>
                </a:cubicBezTo>
                <a:close/>
                <a:moveTo>
                  <a:pt x="350" y="35"/>
                </a:moveTo>
                <a:cubicBezTo>
                  <a:pt x="351" y="34"/>
                  <a:pt x="351" y="34"/>
                  <a:pt x="351" y="34"/>
                </a:cubicBezTo>
                <a:cubicBezTo>
                  <a:pt x="351" y="33"/>
                  <a:pt x="352" y="33"/>
                  <a:pt x="353" y="33"/>
                </a:cubicBezTo>
                <a:cubicBezTo>
                  <a:pt x="354" y="33"/>
                  <a:pt x="354" y="32"/>
                  <a:pt x="355" y="31"/>
                </a:cubicBezTo>
                <a:cubicBezTo>
                  <a:pt x="355" y="31"/>
                  <a:pt x="355" y="31"/>
                  <a:pt x="356" y="30"/>
                </a:cubicBezTo>
                <a:cubicBezTo>
                  <a:pt x="355" y="30"/>
                  <a:pt x="355" y="30"/>
                  <a:pt x="355" y="30"/>
                </a:cubicBezTo>
                <a:cubicBezTo>
                  <a:pt x="355" y="30"/>
                  <a:pt x="355" y="30"/>
                  <a:pt x="355" y="30"/>
                </a:cubicBezTo>
                <a:cubicBezTo>
                  <a:pt x="353" y="30"/>
                  <a:pt x="352" y="31"/>
                  <a:pt x="350" y="31"/>
                </a:cubicBezTo>
                <a:cubicBezTo>
                  <a:pt x="349" y="31"/>
                  <a:pt x="349" y="31"/>
                  <a:pt x="349" y="31"/>
                </a:cubicBezTo>
                <a:cubicBezTo>
                  <a:pt x="349" y="32"/>
                  <a:pt x="349" y="34"/>
                  <a:pt x="349" y="34"/>
                </a:cubicBezTo>
                <a:cubicBezTo>
                  <a:pt x="350" y="35"/>
                  <a:pt x="350" y="35"/>
                  <a:pt x="350" y="35"/>
                </a:cubicBezTo>
                <a:close/>
                <a:moveTo>
                  <a:pt x="368" y="32"/>
                </a:moveTo>
                <a:cubicBezTo>
                  <a:pt x="368" y="31"/>
                  <a:pt x="368" y="31"/>
                  <a:pt x="368" y="31"/>
                </a:cubicBezTo>
                <a:cubicBezTo>
                  <a:pt x="366" y="31"/>
                  <a:pt x="366" y="32"/>
                  <a:pt x="364" y="32"/>
                </a:cubicBezTo>
                <a:cubicBezTo>
                  <a:pt x="364" y="33"/>
                  <a:pt x="364" y="33"/>
                  <a:pt x="364" y="33"/>
                </a:cubicBezTo>
                <a:cubicBezTo>
                  <a:pt x="365" y="33"/>
                  <a:pt x="365" y="34"/>
                  <a:pt x="366" y="34"/>
                </a:cubicBezTo>
                <a:cubicBezTo>
                  <a:pt x="367" y="33"/>
                  <a:pt x="367" y="32"/>
                  <a:pt x="368" y="32"/>
                </a:cubicBezTo>
                <a:close/>
                <a:moveTo>
                  <a:pt x="384" y="33"/>
                </a:moveTo>
                <a:cubicBezTo>
                  <a:pt x="384" y="33"/>
                  <a:pt x="384" y="33"/>
                  <a:pt x="384" y="33"/>
                </a:cubicBezTo>
                <a:cubicBezTo>
                  <a:pt x="385" y="33"/>
                  <a:pt x="385" y="33"/>
                  <a:pt x="385" y="33"/>
                </a:cubicBezTo>
                <a:cubicBezTo>
                  <a:pt x="385" y="33"/>
                  <a:pt x="385" y="33"/>
                  <a:pt x="385" y="33"/>
                </a:cubicBezTo>
                <a:lnTo>
                  <a:pt x="384" y="33"/>
                </a:lnTo>
                <a:close/>
                <a:moveTo>
                  <a:pt x="372" y="33"/>
                </a:moveTo>
                <a:cubicBezTo>
                  <a:pt x="372" y="32"/>
                  <a:pt x="372" y="32"/>
                  <a:pt x="372" y="31"/>
                </a:cubicBezTo>
                <a:cubicBezTo>
                  <a:pt x="374" y="31"/>
                  <a:pt x="374" y="31"/>
                  <a:pt x="374" y="31"/>
                </a:cubicBezTo>
                <a:cubicBezTo>
                  <a:pt x="374" y="29"/>
                  <a:pt x="373" y="29"/>
                  <a:pt x="373" y="28"/>
                </a:cubicBezTo>
                <a:cubicBezTo>
                  <a:pt x="372" y="28"/>
                  <a:pt x="373" y="28"/>
                  <a:pt x="372" y="28"/>
                </a:cubicBezTo>
                <a:cubicBezTo>
                  <a:pt x="372" y="29"/>
                  <a:pt x="371" y="30"/>
                  <a:pt x="371" y="31"/>
                </a:cubicBezTo>
                <a:cubicBezTo>
                  <a:pt x="371" y="32"/>
                  <a:pt x="371" y="32"/>
                  <a:pt x="371" y="32"/>
                </a:cubicBezTo>
                <a:cubicBezTo>
                  <a:pt x="371" y="33"/>
                  <a:pt x="371" y="32"/>
                  <a:pt x="372" y="33"/>
                </a:cubicBezTo>
                <a:close/>
                <a:moveTo>
                  <a:pt x="523" y="29"/>
                </a:moveTo>
                <a:cubicBezTo>
                  <a:pt x="523" y="28"/>
                  <a:pt x="523" y="28"/>
                  <a:pt x="523" y="28"/>
                </a:cubicBezTo>
                <a:cubicBezTo>
                  <a:pt x="522" y="28"/>
                  <a:pt x="522" y="28"/>
                  <a:pt x="522" y="28"/>
                </a:cubicBezTo>
                <a:cubicBezTo>
                  <a:pt x="522" y="28"/>
                  <a:pt x="522" y="29"/>
                  <a:pt x="523" y="29"/>
                </a:cubicBezTo>
                <a:cubicBezTo>
                  <a:pt x="523" y="29"/>
                  <a:pt x="523" y="29"/>
                  <a:pt x="523" y="29"/>
                </a:cubicBezTo>
                <a:close/>
                <a:moveTo>
                  <a:pt x="548" y="29"/>
                </a:moveTo>
                <a:cubicBezTo>
                  <a:pt x="548" y="29"/>
                  <a:pt x="548" y="29"/>
                  <a:pt x="548" y="29"/>
                </a:cubicBezTo>
                <a:cubicBezTo>
                  <a:pt x="548" y="29"/>
                  <a:pt x="548" y="29"/>
                  <a:pt x="548" y="29"/>
                </a:cubicBezTo>
                <a:cubicBezTo>
                  <a:pt x="548" y="29"/>
                  <a:pt x="548" y="29"/>
                  <a:pt x="548" y="29"/>
                </a:cubicBezTo>
                <a:close/>
                <a:moveTo>
                  <a:pt x="361" y="27"/>
                </a:moveTo>
                <a:cubicBezTo>
                  <a:pt x="360" y="28"/>
                  <a:pt x="360" y="28"/>
                  <a:pt x="360" y="29"/>
                </a:cubicBezTo>
                <a:cubicBezTo>
                  <a:pt x="360" y="29"/>
                  <a:pt x="360" y="29"/>
                  <a:pt x="361" y="29"/>
                </a:cubicBezTo>
                <a:cubicBezTo>
                  <a:pt x="362" y="28"/>
                  <a:pt x="362" y="28"/>
                  <a:pt x="361" y="27"/>
                </a:cubicBezTo>
                <a:cubicBezTo>
                  <a:pt x="361" y="27"/>
                  <a:pt x="361" y="27"/>
                  <a:pt x="361" y="27"/>
                </a:cubicBezTo>
                <a:close/>
                <a:moveTo>
                  <a:pt x="509" y="27"/>
                </a:moveTo>
                <a:cubicBezTo>
                  <a:pt x="509" y="26"/>
                  <a:pt x="509" y="26"/>
                  <a:pt x="509" y="25"/>
                </a:cubicBezTo>
                <a:cubicBezTo>
                  <a:pt x="509" y="25"/>
                  <a:pt x="509" y="25"/>
                  <a:pt x="509" y="25"/>
                </a:cubicBezTo>
                <a:cubicBezTo>
                  <a:pt x="508" y="25"/>
                  <a:pt x="508" y="25"/>
                  <a:pt x="507" y="25"/>
                </a:cubicBezTo>
                <a:cubicBezTo>
                  <a:pt x="507" y="26"/>
                  <a:pt x="507" y="26"/>
                  <a:pt x="508" y="27"/>
                </a:cubicBezTo>
                <a:cubicBezTo>
                  <a:pt x="508" y="27"/>
                  <a:pt x="508" y="27"/>
                  <a:pt x="509" y="27"/>
                </a:cubicBezTo>
                <a:close/>
                <a:moveTo>
                  <a:pt x="361" y="25"/>
                </a:moveTo>
                <a:cubicBezTo>
                  <a:pt x="361" y="25"/>
                  <a:pt x="361" y="25"/>
                  <a:pt x="361" y="25"/>
                </a:cubicBezTo>
                <a:cubicBezTo>
                  <a:pt x="360" y="25"/>
                  <a:pt x="360" y="25"/>
                  <a:pt x="360" y="25"/>
                </a:cubicBezTo>
                <a:cubicBezTo>
                  <a:pt x="361" y="26"/>
                  <a:pt x="360" y="25"/>
                  <a:pt x="361" y="25"/>
                </a:cubicBezTo>
                <a:close/>
                <a:moveTo>
                  <a:pt x="360" y="24"/>
                </a:moveTo>
                <a:cubicBezTo>
                  <a:pt x="359" y="24"/>
                  <a:pt x="359" y="24"/>
                  <a:pt x="359" y="24"/>
                </a:cubicBezTo>
                <a:cubicBezTo>
                  <a:pt x="360" y="25"/>
                  <a:pt x="360" y="24"/>
                  <a:pt x="360" y="25"/>
                </a:cubicBezTo>
                <a:lnTo>
                  <a:pt x="360" y="24"/>
                </a:lnTo>
                <a:close/>
                <a:moveTo>
                  <a:pt x="354" y="24"/>
                </a:moveTo>
                <a:cubicBezTo>
                  <a:pt x="354" y="23"/>
                  <a:pt x="354" y="23"/>
                  <a:pt x="354" y="23"/>
                </a:cubicBezTo>
                <a:cubicBezTo>
                  <a:pt x="354" y="23"/>
                  <a:pt x="354" y="23"/>
                  <a:pt x="354" y="23"/>
                </a:cubicBezTo>
                <a:cubicBezTo>
                  <a:pt x="354" y="23"/>
                  <a:pt x="354" y="23"/>
                  <a:pt x="354" y="23"/>
                </a:cubicBezTo>
                <a:cubicBezTo>
                  <a:pt x="353" y="23"/>
                  <a:pt x="353" y="23"/>
                  <a:pt x="353" y="23"/>
                </a:cubicBezTo>
                <a:cubicBezTo>
                  <a:pt x="354" y="24"/>
                  <a:pt x="353" y="24"/>
                  <a:pt x="354" y="24"/>
                </a:cubicBezTo>
                <a:close/>
                <a:moveTo>
                  <a:pt x="370" y="22"/>
                </a:moveTo>
                <a:cubicBezTo>
                  <a:pt x="370" y="21"/>
                  <a:pt x="370" y="20"/>
                  <a:pt x="369" y="19"/>
                </a:cubicBezTo>
                <a:cubicBezTo>
                  <a:pt x="369" y="19"/>
                  <a:pt x="369" y="19"/>
                  <a:pt x="369" y="19"/>
                </a:cubicBezTo>
                <a:cubicBezTo>
                  <a:pt x="368" y="19"/>
                  <a:pt x="368" y="19"/>
                  <a:pt x="367" y="20"/>
                </a:cubicBezTo>
                <a:cubicBezTo>
                  <a:pt x="368" y="21"/>
                  <a:pt x="368" y="23"/>
                  <a:pt x="369" y="23"/>
                </a:cubicBezTo>
                <a:cubicBezTo>
                  <a:pt x="370" y="23"/>
                  <a:pt x="369" y="23"/>
                  <a:pt x="370" y="22"/>
                </a:cubicBezTo>
                <a:close/>
                <a:moveTo>
                  <a:pt x="520" y="23"/>
                </a:moveTo>
                <a:cubicBezTo>
                  <a:pt x="520" y="22"/>
                  <a:pt x="520" y="23"/>
                  <a:pt x="520" y="22"/>
                </a:cubicBezTo>
                <a:cubicBezTo>
                  <a:pt x="520" y="22"/>
                  <a:pt x="520" y="22"/>
                  <a:pt x="520" y="22"/>
                </a:cubicBezTo>
                <a:cubicBezTo>
                  <a:pt x="519" y="22"/>
                  <a:pt x="519" y="22"/>
                  <a:pt x="519" y="22"/>
                </a:cubicBezTo>
                <a:cubicBezTo>
                  <a:pt x="520" y="23"/>
                  <a:pt x="519" y="23"/>
                  <a:pt x="520" y="23"/>
                </a:cubicBezTo>
                <a:close/>
                <a:moveTo>
                  <a:pt x="500" y="22"/>
                </a:moveTo>
                <a:cubicBezTo>
                  <a:pt x="500" y="23"/>
                  <a:pt x="500" y="23"/>
                  <a:pt x="501" y="23"/>
                </a:cubicBezTo>
                <a:cubicBezTo>
                  <a:pt x="501" y="22"/>
                  <a:pt x="501" y="22"/>
                  <a:pt x="500" y="22"/>
                </a:cubicBezTo>
                <a:close/>
                <a:moveTo>
                  <a:pt x="491" y="19"/>
                </a:moveTo>
                <a:cubicBezTo>
                  <a:pt x="491" y="19"/>
                  <a:pt x="491" y="19"/>
                  <a:pt x="491" y="19"/>
                </a:cubicBezTo>
                <a:cubicBezTo>
                  <a:pt x="490" y="19"/>
                  <a:pt x="489" y="19"/>
                  <a:pt x="489" y="19"/>
                </a:cubicBezTo>
                <a:cubicBezTo>
                  <a:pt x="489" y="19"/>
                  <a:pt x="489" y="19"/>
                  <a:pt x="489" y="20"/>
                </a:cubicBezTo>
                <a:cubicBezTo>
                  <a:pt x="490" y="20"/>
                  <a:pt x="492" y="21"/>
                  <a:pt x="494" y="22"/>
                </a:cubicBezTo>
                <a:cubicBezTo>
                  <a:pt x="494" y="20"/>
                  <a:pt x="493" y="19"/>
                  <a:pt x="491" y="19"/>
                </a:cubicBezTo>
                <a:close/>
                <a:moveTo>
                  <a:pt x="457" y="20"/>
                </a:moveTo>
                <a:cubicBezTo>
                  <a:pt x="457" y="20"/>
                  <a:pt x="457" y="20"/>
                  <a:pt x="457" y="20"/>
                </a:cubicBezTo>
                <a:cubicBezTo>
                  <a:pt x="457" y="21"/>
                  <a:pt x="457" y="21"/>
                  <a:pt x="458" y="21"/>
                </a:cubicBezTo>
                <a:cubicBezTo>
                  <a:pt x="459" y="20"/>
                  <a:pt x="459" y="20"/>
                  <a:pt x="459" y="19"/>
                </a:cubicBezTo>
                <a:cubicBezTo>
                  <a:pt x="458" y="20"/>
                  <a:pt x="458" y="20"/>
                  <a:pt x="457" y="20"/>
                </a:cubicBezTo>
                <a:close/>
                <a:moveTo>
                  <a:pt x="448" y="19"/>
                </a:moveTo>
                <a:cubicBezTo>
                  <a:pt x="448" y="20"/>
                  <a:pt x="448" y="20"/>
                  <a:pt x="447" y="20"/>
                </a:cubicBezTo>
                <a:cubicBezTo>
                  <a:pt x="448" y="21"/>
                  <a:pt x="448" y="21"/>
                  <a:pt x="449" y="21"/>
                </a:cubicBezTo>
                <a:cubicBezTo>
                  <a:pt x="449" y="20"/>
                  <a:pt x="449" y="20"/>
                  <a:pt x="450" y="20"/>
                </a:cubicBezTo>
                <a:cubicBezTo>
                  <a:pt x="450" y="19"/>
                  <a:pt x="450" y="19"/>
                  <a:pt x="450" y="19"/>
                </a:cubicBezTo>
                <a:cubicBezTo>
                  <a:pt x="449" y="19"/>
                  <a:pt x="449" y="19"/>
                  <a:pt x="449" y="19"/>
                </a:cubicBezTo>
                <a:cubicBezTo>
                  <a:pt x="448" y="19"/>
                  <a:pt x="448" y="19"/>
                  <a:pt x="448" y="19"/>
                </a:cubicBezTo>
                <a:close/>
                <a:moveTo>
                  <a:pt x="374" y="19"/>
                </a:moveTo>
                <a:cubicBezTo>
                  <a:pt x="374" y="19"/>
                  <a:pt x="374" y="19"/>
                  <a:pt x="374" y="19"/>
                </a:cubicBezTo>
                <a:cubicBezTo>
                  <a:pt x="374" y="18"/>
                  <a:pt x="374" y="18"/>
                  <a:pt x="374" y="17"/>
                </a:cubicBezTo>
                <a:cubicBezTo>
                  <a:pt x="373" y="17"/>
                  <a:pt x="373" y="17"/>
                  <a:pt x="373" y="17"/>
                </a:cubicBezTo>
                <a:cubicBezTo>
                  <a:pt x="373" y="18"/>
                  <a:pt x="373" y="18"/>
                  <a:pt x="373" y="18"/>
                </a:cubicBezTo>
                <a:cubicBezTo>
                  <a:pt x="372" y="18"/>
                  <a:pt x="372" y="18"/>
                  <a:pt x="372" y="18"/>
                </a:cubicBezTo>
                <a:cubicBezTo>
                  <a:pt x="372" y="19"/>
                  <a:pt x="372" y="20"/>
                  <a:pt x="373" y="20"/>
                </a:cubicBezTo>
                <a:cubicBezTo>
                  <a:pt x="373" y="20"/>
                  <a:pt x="374" y="20"/>
                  <a:pt x="374" y="19"/>
                </a:cubicBezTo>
                <a:close/>
                <a:moveTo>
                  <a:pt x="396" y="16"/>
                </a:moveTo>
                <a:cubicBezTo>
                  <a:pt x="394" y="17"/>
                  <a:pt x="394" y="17"/>
                  <a:pt x="394" y="19"/>
                </a:cubicBezTo>
                <a:cubicBezTo>
                  <a:pt x="394" y="19"/>
                  <a:pt x="394" y="19"/>
                  <a:pt x="395" y="19"/>
                </a:cubicBezTo>
                <a:cubicBezTo>
                  <a:pt x="396" y="18"/>
                  <a:pt x="396" y="18"/>
                  <a:pt x="397" y="18"/>
                </a:cubicBezTo>
                <a:cubicBezTo>
                  <a:pt x="397" y="17"/>
                  <a:pt x="396" y="17"/>
                  <a:pt x="396" y="16"/>
                </a:cubicBezTo>
                <a:close/>
                <a:moveTo>
                  <a:pt x="438" y="15"/>
                </a:moveTo>
                <a:cubicBezTo>
                  <a:pt x="439" y="16"/>
                  <a:pt x="439" y="17"/>
                  <a:pt x="439" y="17"/>
                </a:cubicBezTo>
                <a:cubicBezTo>
                  <a:pt x="440" y="17"/>
                  <a:pt x="439" y="17"/>
                  <a:pt x="440" y="18"/>
                </a:cubicBezTo>
                <a:cubicBezTo>
                  <a:pt x="441" y="17"/>
                  <a:pt x="443" y="16"/>
                  <a:pt x="445" y="15"/>
                </a:cubicBezTo>
                <a:cubicBezTo>
                  <a:pt x="445" y="14"/>
                  <a:pt x="444" y="13"/>
                  <a:pt x="445" y="12"/>
                </a:cubicBezTo>
                <a:cubicBezTo>
                  <a:pt x="445" y="11"/>
                  <a:pt x="445" y="10"/>
                  <a:pt x="445" y="10"/>
                </a:cubicBezTo>
                <a:cubicBezTo>
                  <a:pt x="444" y="9"/>
                  <a:pt x="443" y="11"/>
                  <a:pt x="443" y="11"/>
                </a:cubicBezTo>
                <a:cubicBezTo>
                  <a:pt x="437" y="11"/>
                  <a:pt x="433" y="10"/>
                  <a:pt x="429" y="14"/>
                </a:cubicBezTo>
                <a:cubicBezTo>
                  <a:pt x="429" y="15"/>
                  <a:pt x="428" y="14"/>
                  <a:pt x="427" y="14"/>
                </a:cubicBezTo>
                <a:cubicBezTo>
                  <a:pt x="426" y="14"/>
                  <a:pt x="426" y="14"/>
                  <a:pt x="425" y="14"/>
                </a:cubicBezTo>
                <a:cubicBezTo>
                  <a:pt x="426" y="15"/>
                  <a:pt x="426" y="15"/>
                  <a:pt x="426" y="15"/>
                </a:cubicBezTo>
                <a:cubicBezTo>
                  <a:pt x="430" y="18"/>
                  <a:pt x="436" y="14"/>
                  <a:pt x="438" y="15"/>
                </a:cubicBezTo>
                <a:close/>
                <a:moveTo>
                  <a:pt x="389" y="16"/>
                </a:moveTo>
                <a:cubicBezTo>
                  <a:pt x="390" y="16"/>
                  <a:pt x="390" y="16"/>
                  <a:pt x="390" y="16"/>
                </a:cubicBezTo>
                <a:cubicBezTo>
                  <a:pt x="390" y="16"/>
                  <a:pt x="390" y="16"/>
                  <a:pt x="390" y="16"/>
                </a:cubicBezTo>
                <a:cubicBezTo>
                  <a:pt x="390" y="16"/>
                  <a:pt x="390" y="16"/>
                  <a:pt x="390" y="16"/>
                </a:cubicBezTo>
                <a:cubicBezTo>
                  <a:pt x="390" y="15"/>
                  <a:pt x="390" y="15"/>
                  <a:pt x="390" y="15"/>
                </a:cubicBezTo>
                <a:cubicBezTo>
                  <a:pt x="389" y="16"/>
                  <a:pt x="390" y="15"/>
                  <a:pt x="389" y="16"/>
                </a:cubicBezTo>
                <a:close/>
                <a:moveTo>
                  <a:pt x="380" y="16"/>
                </a:moveTo>
                <a:cubicBezTo>
                  <a:pt x="380" y="16"/>
                  <a:pt x="380" y="16"/>
                  <a:pt x="380" y="16"/>
                </a:cubicBezTo>
                <a:cubicBezTo>
                  <a:pt x="380" y="16"/>
                  <a:pt x="380" y="16"/>
                  <a:pt x="380" y="16"/>
                </a:cubicBezTo>
                <a:cubicBezTo>
                  <a:pt x="380" y="16"/>
                  <a:pt x="380" y="16"/>
                  <a:pt x="380" y="16"/>
                </a:cubicBezTo>
                <a:cubicBezTo>
                  <a:pt x="381" y="16"/>
                  <a:pt x="380" y="16"/>
                  <a:pt x="380" y="16"/>
                </a:cubicBezTo>
                <a:close/>
                <a:moveTo>
                  <a:pt x="452" y="15"/>
                </a:moveTo>
                <a:cubicBezTo>
                  <a:pt x="453" y="14"/>
                  <a:pt x="453" y="14"/>
                  <a:pt x="454" y="14"/>
                </a:cubicBezTo>
                <a:cubicBezTo>
                  <a:pt x="454" y="12"/>
                  <a:pt x="453" y="11"/>
                  <a:pt x="454" y="10"/>
                </a:cubicBezTo>
                <a:cubicBezTo>
                  <a:pt x="454" y="9"/>
                  <a:pt x="454" y="8"/>
                  <a:pt x="454" y="7"/>
                </a:cubicBezTo>
                <a:cubicBezTo>
                  <a:pt x="453" y="7"/>
                  <a:pt x="452" y="7"/>
                  <a:pt x="452" y="6"/>
                </a:cubicBezTo>
                <a:cubicBezTo>
                  <a:pt x="450" y="6"/>
                  <a:pt x="450" y="6"/>
                  <a:pt x="450" y="6"/>
                </a:cubicBezTo>
                <a:cubicBezTo>
                  <a:pt x="451" y="8"/>
                  <a:pt x="452" y="10"/>
                  <a:pt x="450" y="12"/>
                </a:cubicBezTo>
                <a:cubicBezTo>
                  <a:pt x="450" y="14"/>
                  <a:pt x="451" y="14"/>
                  <a:pt x="452" y="15"/>
                </a:cubicBezTo>
                <a:close/>
                <a:moveTo>
                  <a:pt x="417" y="14"/>
                </a:moveTo>
                <a:cubicBezTo>
                  <a:pt x="417" y="13"/>
                  <a:pt x="418" y="13"/>
                  <a:pt x="418" y="12"/>
                </a:cubicBezTo>
                <a:cubicBezTo>
                  <a:pt x="418" y="12"/>
                  <a:pt x="418" y="12"/>
                  <a:pt x="418" y="11"/>
                </a:cubicBezTo>
                <a:cubicBezTo>
                  <a:pt x="418" y="11"/>
                  <a:pt x="418" y="11"/>
                  <a:pt x="418" y="11"/>
                </a:cubicBezTo>
                <a:cubicBezTo>
                  <a:pt x="417" y="11"/>
                  <a:pt x="417" y="11"/>
                  <a:pt x="417" y="11"/>
                </a:cubicBezTo>
                <a:cubicBezTo>
                  <a:pt x="416" y="12"/>
                  <a:pt x="416" y="13"/>
                  <a:pt x="415" y="14"/>
                </a:cubicBezTo>
                <a:cubicBezTo>
                  <a:pt x="416" y="14"/>
                  <a:pt x="416" y="14"/>
                  <a:pt x="416" y="14"/>
                </a:cubicBezTo>
                <a:cubicBezTo>
                  <a:pt x="417" y="14"/>
                  <a:pt x="417" y="14"/>
                  <a:pt x="417" y="14"/>
                </a:cubicBezTo>
                <a:close/>
                <a:moveTo>
                  <a:pt x="469" y="14"/>
                </a:moveTo>
                <a:cubicBezTo>
                  <a:pt x="469" y="13"/>
                  <a:pt x="470" y="13"/>
                  <a:pt x="470" y="12"/>
                </a:cubicBezTo>
                <a:cubicBezTo>
                  <a:pt x="469" y="12"/>
                  <a:pt x="469" y="12"/>
                  <a:pt x="469" y="12"/>
                </a:cubicBezTo>
                <a:cubicBezTo>
                  <a:pt x="469" y="13"/>
                  <a:pt x="469" y="13"/>
                  <a:pt x="468" y="13"/>
                </a:cubicBezTo>
                <a:cubicBezTo>
                  <a:pt x="469" y="14"/>
                  <a:pt x="468" y="13"/>
                  <a:pt x="469" y="14"/>
                </a:cubicBezTo>
                <a:close/>
                <a:moveTo>
                  <a:pt x="455" y="14"/>
                </a:moveTo>
                <a:cubicBezTo>
                  <a:pt x="456" y="13"/>
                  <a:pt x="457" y="11"/>
                  <a:pt x="457" y="10"/>
                </a:cubicBezTo>
                <a:cubicBezTo>
                  <a:pt x="455" y="10"/>
                  <a:pt x="455" y="10"/>
                  <a:pt x="455" y="10"/>
                </a:cubicBezTo>
                <a:cubicBezTo>
                  <a:pt x="455" y="11"/>
                  <a:pt x="454" y="12"/>
                  <a:pt x="455" y="14"/>
                </a:cubicBezTo>
                <a:close/>
                <a:moveTo>
                  <a:pt x="419" y="14"/>
                </a:moveTo>
                <a:cubicBezTo>
                  <a:pt x="419" y="13"/>
                  <a:pt x="419" y="13"/>
                  <a:pt x="419" y="13"/>
                </a:cubicBezTo>
                <a:cubicBezTo>
                  <a:pt x="419" y="13"/>
                  <a:pt x="419" y="13"/>
                  <a:pt x="419" y="13"/>
                </a:cubicBezTo>
                <a:cubicBezTo>
                  <a:pt x="419" y="13"/>
                  <a:pt x="419" y="13"/>
                  <a:pt x="419" y="13"/>
                </a:cubicBezTo>
                <a:cubicBezTo>
                  <a:pt x="419" y="13"/>
                  <a:pt x="419" y="13"/>
                  <a:pt x="419" y="13"/>
                </a:cubicBezTo>
                <a:cubicBezTo>
                  <a:pt x="419" y="14"/>
                  <a:pt x="418" y="13"/>
                  <a:pt x="419" y="14"/>
                </a:cubicBezTo>
                <a:close/>
                <a:moveTo>
                  <a:pt x="385" y="14"/>
                </a:moveTo>
                <a:cubicBezTo>
                  <a:pt x="386" y="13"/>
                  <a:pt x="386" y="13"/>
                  <a:pt x="386" y="12"/>
                </a:cubicBezTo>
                <a:cubicBezTo>
                  <a:pt x="386" y="12"/>
                  <a:pt x="388" y="13"/>
                  <a:pt x="389" y="13"/>
                </a:cubicBezTo>
                <a:cubicBezTo>
                  <a:pt x="389" y="12"/>
                  <a:pt x="389" y="13"/>
                  <a:pt x="389" y="12"/>
                </a:cubicBezTo>
                <a:cubicBezTo>
                  <a:pt x="389" y="11"/>
                  <a:pt x="388" y="11"/>
                  <a:pt x="387" y="11"/>
                </a:cubicBezTo>
                <a:cubicBezTo>
                  <a:pt x="388" y="10"/>
                  <a:pt x="389" y="10"/>
                  <a:pt x="390" y="9"/>
                </a:cubicBezTo>
                <a:cubicBezTo>
                  <a:pt x="390" y="9"/>
                  <a:pt x="390" y="9"/>
                  <a:pt x="390" y="9"/>
                </a:cubicBezTo>
                <a:cubicBezTo>
                  <a:pt x="390" y="6"/>
                  <a:pt x="390" y="6"/>
                  <a:pt x="390" y="6"/>
                </a:cubicBezTo>
                <a:cubicBezTo>
                  <a:pt x="390" y="7"/>
                  <a:pt x="389" y="7"/>
                  <a:pt x="388" y="7"/>
                </a:cubicBezTo>
                <a:cubicBezTo>
                  <a:pt x="388" y="5"/>
                  <a:pt x="388" y="5"/>
                  <a:pt x="388" y="5"/>
                </a:cubicBezTo>
                <a:cubicBezTo>
                  <a:pt x="387" y="6"/>
                  <a:pt x="387" y="6"/>
                  <a:pt x="387" y="6"/>
                </a:cubicBezTo>
                <a:cubicBezTo>
                  <a:pt x="385" y="6"/>
                  <a:pt x="385" y="6"/>
                  <a:pt x="385" y="5"/>
                </a:cubicBezTo>
                <a:cubicBezTo>
                  <a:pt x="384" y="5"/>
                  <a:pt x="383" y="5"/>
                  <a:pt x="383" y="5"/>
                </a:cubicBezTo>
                <a:cubicBezTo>
                  <a:pt x="381" y="6"/>
                  <a:pt x="381" y="10"/>
                  <a:pt x="379" y="11"/>
                </a:cubicBezTo>
                <a:cubicBezTo>
                  <a:pt x="379" y="12"/>
                  <a:pt x="379" y="12"/>
                  <a:pt x="379" y="13"/>
                </a:cubicBezTo>
                <a:cubicBezTo>
                  <a:pt x="380" y="13"/>
                  <a:pt x="384" y="14"/>
                  <a:pt x="385" y="14"/>
                </a:cubicBezTo>
                <a:close/>
                <a:moveTo>
                  <a:pt x="383" y="11"/>
                </a:moveTo>
                <a:cubicBezTo>
                  <a:pt x="383" y="11"/>
                  <a:pt x="383" y="11"/>
                  <a:pt x="383" y="11"/>
                </a:cubicBezTo>
                <a:cubicBezTo>
                  <a:pt x="383" y="10"/>
                  <a:pt x="383" y="11"/>
                  <a:pt x="384" y="11"/>
                </a:cubicBezTo>
                <a:cubicBezTo>
                  <a:pt x="384" y="12"/>
                  <a:pt x="384" y="12"/>
                  <a:pt x="384" y="12"/>
                </a:cubicBezTo>
                <a:cubicBezTo>
                  <a:pt x="383" y="12"/>
                  <a:pt x="383" y="12"/>
                  <a:pt x="383" y="12"/>
                </a:cubicBezTo>
                <a:cubicBezTo>
                  <a:pt x="383" y="12"/>
                  <a:pt x="382" y="12"/>
                  <a:pt x="383" y="11"/>
                </a:cubicBezTo>
                <a:close/>
                <a:moveTo>
                  <a:pt x="459" y="12"/>
                </a:moveTo>
                <a:cubicBezTo>
                  <a:pt x="459" y="12"/>
                  <a:pt x="459" y="12"/>
                  <a:pt x="458" y="12"/>
                </a:cubicBezTo>
                <a:cubicBezTo>
                  <a:pt x="458" y="12"/>
                  <a:pt x="458" y="12"/>
                  <a:pt x="458" y="12"/>
                </a:cubicBezTo>
                <a:cubicBezTo>
                  <a:pt x="458" y="12"/>
                  <a:pt x="458" y="12"/>
                  <a:pt x="458" y="12"/>
                </a:cubicBezTo>
                <a:cubicBezTo>
                  <a:pt x="458" y="13"/>
                  <a:pt x="458" y="13"/>
                  <a:pt x="458" y="13"/>
                </a:cubicBezTo>
                <a:cubicBezTo>
                  <a:pt x="459" y="13"/>
                  <a:pt x="459" y="13"/>
                  <a:pt x="459" y="13"/>
                </a:cubicBezTo>
                <a:cubicBezTo>
                  <a:pt x="459" y="13"/>
                  <a:pt x="459" y="13"/>
                  <a:pt x="459" y="12"/>
                </a:cubicBezTo>
                <a:close/>
                <a:moveTo>
                  <a:pt x="394" y="11"/>
                </a:moveTo>
                <a:cubicBezTo>
                  <a:pt x="394" y="10"/>
                  <a:pt x="394" y="10"/>
                  <a:pt x="394" y="10"/>
                </a:cubicBezTo>
                <a:cubicBezTo>
                  <a:pt x="393" y="10"/>
                  <a:pt x="392" y="10"/>
                  <a:pt x="391" y="11"/>
                </a:cubicBezTo>
                <a:cubicBezTo>
                  <a:pt x="391" y="12"/>
                  <a:pt x="391" y="12"/>
                  <a:pt x="392" y="12"/>
                </a:cubicBezTo>
                <a:cubicBezTo>
                  <a:pt x="393" y="12"/>
                  <a:pt x="393" y="12"/>
                  <a:pt x="394" y="11"/>
                </a:cubicBezTo>
                <a:close/>
                <a:moveTo>
                  <a:pt x="446" y="11"/>
                </a:moveTo>
                <a:cubicBezTo>
                  <a:pt x="446" y="11"/>
                  <a:pt x="446" y="11"/>
                  <a:pt x="446" y="11"/>
                </a:cubicBezTo>
                <a:cubicBezTo>
                  <a:pt x="447" y="12"/>
                  <a:pt x="447" y="12"/>
                  <a:pt x="447" y="12"/>
                </a:cubicBezTo>
                <a:cubicBezTo>
                  <a:pt x="448" y="12"/>
                  <a:pt x="448" y="12"/>
                  <a:pt x="449" y="11"/>
                </a:cubicBezTo>
                <a:cubicBezTo>
                  <a:pt x="449" y="11"/>
                  <a:pt x="449" y="11"/>
                  <a:pt x="449" y="11"/>
                </a:cubicBezTo>
                <a:cubicBezTo>
                  <a:pt x="449" y="11"/>
                  <a:pt x="449" y="11"/>
                  <a:pt x="449" y="11"/>
                </a:cubicBezTo>
                <a:cubicBezTo>
                  <a:pt x="449" y="10"/>
                  <a:pt x="449" y="10"/>
                  <a:pt x="448" y="10"/>
                </a:cubicBezTo>
                <a:cubicBezTo>
                  <a:pt x="448" y="10"/>
                  <a:pt x="447" y="10"/>
                  <a:pt x="446" y="11"/>
                </a:cubicBezTo>
                <a:close/>
                <a:moveTo>
                  <a:pt x="378" y="10"/>
                </a:moveTo>
                <a:cubicBezTo>
                  <a:pt x="377" y="9"/>
                  <a:pt x="377" y="8"/>
                  <a:pt x="377" y="7"/>
                </a:cubicBezTo>
                <a:cubicBezTo>
                  <a:pt x="377" y="7"/>
                  <a:pt x="377" y="7"/>
                  <a:pt x="377" y="7"/>
                </a:cubicBezTo>
                <a:cubicBezTo>
                  <a:pt x="377" y="8"/>
                  <a:pt x="377" y="8"/>
                  <a:pt x="376" y="9"/>
                </a:cubicBezTo>
                <a:cubicBezTo>
                  <a:pt x="377" y="9"/>
                  <a:pt x="377" y="9"/>
                  <a:pt x="378" y="10"/>
                </a:cubicBezTo>
                <a:close/>
                <a:moveTo>
                  <a:pt x="459" y="9"/>
                </a:moveTo>
                <a:cubicBezTo>
                  <a:pt x="459" y="8"/>
                  <a:pt x="459" y="8"/>
                  <a:pt x="459" y="8"/>
                </a:cubicBezTo>
                <a:cubicBezTo>
                  <a:pt x="459" y="8"/>
                  <a:pt x="458" y="7"/>
                  <a:pt x="458" y="7"/>
                </a:cubicBezTo>
                <a:cubicBezTo>
                  <a:pt x="457" y="7"/>
                  <a:pt x="457" y="7"/>
                  <a:pt x="457" y="7"/>
                </a:cubicBezTo>
                <a:cubicBezTo>
                  <a:pt x="457" y="8"/>
                  <a:pt x="457" y="8"/>
                  <a:pt x="458" y="9"/>
                </a:cubicBezTo>
                <a:lnTo>
                  <a:pt x="459" y="9"/>
                </a:lnTo>
                <a:close/>
                <a:moveTo>
                  <a:pt x="446" y="7"/>
                </a:moveTo>
                <a:cubicBezTo>
                  <a:pt x="446" y="7"/>
                  <a:pt x="446" y="8"/>
                  <a:pt x="446" y="8"/>
                </a:cubicBezTo>
                <a:cubicBezTo>
                  <a:pt x="446" y="8"/>
                  <a:pt x="447" y="8"/>
                  <a:pt x="447" y="8"/>
                </a:cubicBezTo>
                <a:cubicBezTo>
                  <a:pt x="447" y="7"/>
                  <a:pt x="447" y="8"/>
                  <a:pt x="447" y="7"/>
                </a:cubicBezTo>
                <a:cubicBezTo>
                  <a:pt x="447" y="7"/>
                  <a:pt x="447" y="7"/>
                  <a:pt x="447" y="7"/>
                </a:cubicBezTo>
                <a:cubicBezTo>
                  <a:pt x="447" y="7"/>
                  <a:pt x="447" y="7"/>
                  <a:pt x="446" y="7"/>
                </a:cubicBezTo>
                <a:close/>
                <a:moveTo>
                  <a:pt x="457" y="7"/>
                </a:moveTo>
                <a:cubicBezTo>
                  <a:pt x="457" y="6"/>
                  <a:pt x="457" y="6"/>
                  <a:pt x="456" y="6"/>
                </a:cubicBezTo>
                <a:cubicBezTo>
                  <a:pt x="456" y="5"/>
                  <a:pt x="456" y="6"/>
                  <a:pt x="456" y="5"/>
                </a:cubicBezTo>
                <a:cubicBezTo>
                  <a:pt x="456" y="6"/>
                  <a:pt x="456" y="6"/>
                  <a:pt x="456" y="6"/>
                </a:cubicBezTo>
                <a:cubicBezTo>
                  <a:pt x="455" y="6"/>
                  <a:pt x="455" y="6"/>
                  <a:pt x="455" y="6"/>
                </a:cubicBezTo>
                <a:cubicBezTo>
                  <a:pt x="456" y="7"/>
                  <a:pt x="456" y="7"/>
                  <a:pt x="457" y="7"/>
                </a:cubicBezTo>
                <a:close/>
                <a:moveTo>
                  <a:pt x="399" y="5"/>
                </a:moveTo>
                <a:cubicBezTo>
                  <a:pt x="399" y="5"/>
                  <a:pt x="400" y="6"/>
                  <a:pt x="401" y="6"/>
                </a:cubicBezTo>
                <a:cubicBezTo>
                  <a:pt x="401" y="6"/>
                  <a:pt x="401" y="6"/>
                  <a:pt x="401" y="6"/>
                </a:cubicBezTo>
                <a:cubicBezTo>
                  <a:pt x="401" y="6"/>
                  <a:pt x="401" y="6"/>
                  <a:pt x="401" y="6"/>
                </a:cubicBezTo>
                <a:cubicBezTo>
                  <a:pt x="401" y="4"/>
                  <a:pt x="400" y="3"/>
                  <a:pt x="399" y="2"/>
                </a:cubicBezTo>
                <a:cubicBezTo>
                  <a:pt x="399" y="1"/>
                  <a:pt x="399" y="1"/>
                  <a:pt x="399" y="1"/>
                </a:cubicBezTo>
                <a:cubicBezTo>
                  <a:pt x="398" y="1"/>
                  <a:pt x="398" y="1"/>
                  <a:pt x="398" y="1"/>
                </a:cubicBezTo>
                <a:cubicBezTo>
                  <a:pt x="398" y="3"/>
                  <a:pt x="397" y="5"/>
                  <a:pt x="395" y="6"/>
                </a:cubicBezTo>
                <a:cubicBezTo>
                  <a:pt x="394" y="6"/>
                  <a:pt x="393" y="6"/>
                  <a:pt x="393" y="6"/>
                </a:cubicBezTo>
                <a:cubicBezTo>
                  <a:pt x="393" y="6"/>
                  <a:pt x="393" y="6"/>
                  <a:pt x="393" y="7"/>
                </a:cubicBezTo>
                <a:cubicBezTo>
                  <a:pt x="393" y="7"/>
                  <a:pt x="395" y="7"/>
                  <a:pt x="396" y="7"/>
                </a:cubicBezTo>
                <a:cubicBezTo>
                  <a:pt x="397" y="6"/>
                  <a:pt x="398" y="6"/>
                  <a:pt x="399" y="5"/>
                </a:cubicBezTo>
                <a:close/>
                <a:moveTo>
                  <a:pt x="443" y="7"/>
                </a:moveTo>
                <a:cubicBezTo>
                  <a:pt x="445" y="6"/>
                  <a:pt x="444" y="4"/>
                  <a:pt x="447" y="6"/>
                </a:cubicBezTo>
                <a:cubicBezTo>
                  <a:pt x="448" y="5"/>
                  <a:pt x="448" y="5"/>
                  <a:pt x="448" y="5"/>
                </a:cubicBezTo>
                <a:cubicBezTo>
                  <a:pt x="448" y="5"/>
                  <a:pt x="448" y="5"/>
                  <a:pt x="448" y="5"/>
                </a:cubicBezTo>
                <a:cubicBezTo>
                  <a:pt x="447" y="4"/>
                  <a:pt x="446" y="4"/>
                  <a:pt x="445" y="3"/>
                </a:cubicBezTo>
                <a:cubicBezTo>
                  <a:pt x="445" y="5"/>
                  <a:pt x="445" y="5"/>
                  <a:pt x="445" y="5"/>
                </a:cubicBezTo>
                <a:cubicBezTo>
                  <a:pt x="444" y="4"/>
                  <a:pt x="443" y="3"/>
                  <a:pt x="443" y="3"/>
                </a:cubicBezTo>
                <a:cubicBezTo>
                  <a:pt x="442" y="3"/>
                  <a:pt x="439" y="4"/>
                  <a:pt x="439" y="4"/>
                </a:cubicBezTo>
                <a:cubicBezTo>
                  <a:pt x="437" y="4"/>
                  <a:pt x="438" y="4"/>
                  <a:pt x="437" y="5"/>
                </a:cubicBezTo>
                <a:cubicBezTo>
                  <a:pt x="437" y="5"/>
                  <a:pt x="437" y="5"/>
                  <a:pt x="437" y="5"/>
                </a:cubicBezTo>
                <a:cubicBezTo>
                  <a:pt x="439" y="6"/>
                  <a:pt x="441" y="7"/>
                  <a:pt x="443" y="7"/>
                </a:cubicBezTo>
                <a:close/>
                <a:moveTo>
                  <a:pt x="417" y="6"/>
                </a:moveTo>
                <a:cubicBezTo>
                  <a:pt x="417" y="5"/>
                  <a:pt x="417" y="5"/>
                  <a:pt x="417" y="5"/>
                </a:cubicBezTo>
                <a:cubicBezTo>
                  <a:pt x="416" y="4"/>
                  <a:pt x="416" y="4"/>
                  <a:pt x="415" y="4"/>
                </a:cubicBezTo>
                <a:cubicBezTo>
                  <a:pt x="415" y="5"/>
                  <a:pt x="415" y="6"/>
                  <a:pt x="415" y="6"/>
                </a:cubicBezTo>
                <a:lnTo>
                  <a:pt x="417" y="6"/>
                </a:lnTo>
                <a:close/>
                <a:moveTo>
                  <a:pt x="404" y="6"/>
                </a:moveTo>
                <a:cubicBezTo>
                  <a:pt x="404" y="6"/>
                  <a:pt x="404" y="6"/>
                  <a:pt x="404" y="5"/>
                </a:cubicBezTo>
                <a:cubicBezTo>
                  <a:pt x="403" y="5"/>
                  <a:pt x="404" y="5"/>
                  <a:pt x="403" y="5"/>
                </a:cubicBezTo>
                <a:cubicBezTo>
                  <a:pt x="403" y="5"/>
                  <a:pt x="403" y="5"/>
                  <a:pt x="403" y="5"/>
                </a:cubicBezTo>
                <a:cubicBezTo>
                  <a:pt x="403" y="5"/>
                  <a:pt x="403" y="5"/>
                  <a:pt x="403" y="5"/>
                </a:cubicBezTo>
                <a:cubicBezTo>
                  <a:pt x="403" y="6"/>
                  <a:pt x="403" y="6"/>
                  <a:pt x="404" y="6"/>
                </a:cubicBezTo>
                <a:close/>
                <a:moveTo>
                  <a:pt x="406" y="5"/>
                </a:moveTo>
                <a:cubicBezTo>
                  <a:pt x="406" y="6"/>
                  <a:pt x="406" y="6"/>
                  <a:pt x="406" y="6"/>
                </a:cubicBezTo>
                <a:cubicBezTo>
                  <a:pt x="407" y="6"/>
                  <a:pt x="407" y="6"/>
                  <a:pt x="407" y="6"/>
                </a:cubicBezTo>
                <a:cubicBezTo>
                  <a:pt x="407" y="5"/>
                  <a:pt x="407" y="6"/>
                  <a:pt x="407" y="5"/>
                </a:cubicBezTo>
                <a:cubicBezTo>
                  <a:pt x="407" y="5"/>
                  <a:pt x="407" y="5"/>
                  <a:pt x="407" y="5"/>
                </a:cubicBezTo>
                <a:cubicBezTo>
                  <a:pt x="406" y="5"/>
                  <a:pt x="407" y="5"/>
                  <a:pt x="406" y="5"/>
                </a:cubicBezTo>
                <a:close/>
                <a:moveTo>
                  <a:pt x="414" y="6"/>
                </a:moveTo>
                <a:cubicBezTo>
                  <a:pt x="414" y="5"/>
                  <a:pt x="414" y="5"/>
                  <a:pt x="414" y="5"/>
                </a:cubicBezTo>
                <a:cubicBezTo>
                  <a:pt x="414" y="4"/>
                  <a:pt x="414" y="4"/>
                  <a:pt x="414" y="4"/>
                </a:cubicBezTo>
                <a:cubicBezTo>
                  <a:pt x="413" y="4"/>
                  <a:pt x="413" y="4"/>
                  <a:pt x="413" y="4"/>
                </a:cubicBezTo>
                <a:cubicBezTo>
                  <a:pt x="413" y="5"/>
                  <a:pt x="413" y="5"/>
                  <a:pt x="413" y="5"/>
                </a:cubicBezTo>
                <a:cubicBezTo>
                  <a:pt x="413" y="5"/>
                  <a:pt x="413" y="5"/>
                  <a:pt x="413" y="5"/>
                </a:cubicBezTo>
                <a:cubicBezTo>
                  <a:pt x="413" y="6"/>
                  <a:pt x="413" y="5"/>
                  <a:pt x="414" y="6"/>
                </a:cubicBezTo>
                <a:close/>
                <a:moveTo>
                  <a:pt x="409" y="5"/>
                </a:moveTo>
                <a:cubicBezTo>
                  <a:pt x="409" y="6"/>
                  <a:pt x="409" y="5"/>
                  <a:pt x="410" y="6"/>
                </a:cubicBezTo>
                <a:cubicBezTo>
                  <a:pt x="410" y="5"/>
                  <a:pt x="410" y="5"/>
                  <a:pt x="410" y="5"/>
                </a:cubicBezTo>
                <a:cubicBezTo>
                  <a:pt x="410" y="4"/>
                  <a:pt x="410" y="4"/>
                  <a:pt x="410" y="4"/>
                </a:cubicBezTo>
                <a:cubicBezTo>
                  <a:pt x="409" y="4"/>
                  <a:pt x="409" y="4"/>
                  <a:pt x="409" y="5"/>
                </a:cubicBezTo>
                <a:cubicBezTo>
                  <a:pt x="408" y="5"/>
                  <a:pt x="408" y="5"/>
                  <a:pt x="408" y="5"/>
                </a:cubicBezTo>
                <a:cubicBezTo>
                  <a:pt x="409" y="5"/>
                  <a:pt x="408" y="5"/>
                  <a:pt x="409" y="5"/>
                </a:cubicBezTo>
                <a:close/>
                <a:moveTo>
                  <a:pt x="437" y="5"/>
                </a:moveTo>
                <a:cubicBezTo>
                  <a:pt x="437" y="5"/>
                  <a:pt x="437" y="5"/>
                  <a:pt x="437" y="5"/>
                </a:cubicBezTo>
                <a:cubicBezTo>
                  <a:pt x="436" y="5"/>
                  <a:pt x="436" y="5"/>
                  <a:pt x="436" y="5"/>
                </a:cubicBezTo>
                <a:cubicBezTo>
                  <a:pt x="436" y="5"/>
                  <a:pt x="435" y="5"/>
                  <a:pt x="437" y="5"/>
                </a:cubicBezTo>
                <a:close/>
                <a:moveTo>
                  <a:pt x="434" y="5"/>
                </a:moveTo>
                <a:cubicBezTo>
                  <a:pt x="435" y="4"/>
                  <a:pt x="436" y="3"/>
                  <a:pt x="437" y="3"/>
                </a:cubicBezTo>
                <a:cubicBezTo>
                  <a:pt x="437" y="2"/>
                  <a:pt x="436" y="2"/>
                  <a:pt x="436" y="2"/>
                </a:cubicBezTo>
                <a:cubicBezTo>
                  <a:pt x="435" y="1"/>
                  <a:pt x="435" y="3"/>
                  <a:pt x="433" y="3"/>
                </a:cubicBezTo>
                <a:cubicBezTo>
                  <a:pt x="434" y="5"/>
                  <a:pt x="434" y="4"/>
                  <a:pt x="434" y="5"/>
                </a:cubicBezTo>
                <a:close/>
                <a:moveTo>
                  <a:pt x="433" y="5"/>
                </a:moveTo>
                <a:cubicBezTo>
                  <a:pt x="433" y="3"/>
                  <a:pt x="433" y="3"/>
                  <a:pt x="433" y="3"/>
                </a:cubicBezTo>
                <a:cubicBezTo>
                  <a:pt x="432" y="3"/>
                  <a:pt x="432" y="3"/>
                  <a:pt x="432" y="3"/>
                </a:cubicBezTo>
                <a:cubicBezTo>
                  <a:pt x="432" y="4"/>
                  <a:pt x="432" y="4"/>
                  <a:pt x="433" y="5"/>
                </a:cubicBezTo>
                <a:close/>
                <a:moveTo>
                  <a:pt x="430" y="4"/>
                </a:moveTo>
                <a:cubicBezTo>
                  <a:pt x="429" y="4"/>
                  <a:pt x="429" y="4"/>
                  <a:pt x="429" y="4"/>
                </a:cubicBezTo>
                <a:cubicBezTo>
                  <a:pt x="429" y="5"/>
                  <a:pt x="429" y="5"/>
                  <a:pt x="429" y="5"/>
                </a:cubicBezTo>
                <a:cubicBezTo>
                  <a:pt x="430" y="5"/>
                  <a:pt x="430" y="5"/>
                  <a:pt x="430" y="5"/>
                </a:cubicBezTo>
                <a:lnTo>
                  <a:pt x="430" y="4"/>
                </a:lnTo>
                <a:close/>
                <a:moveTo>
                  <a:pt x="422" y="2"/>
                </a:moveTo>
                <a:cubicBezTo>
                  <a:pt x="421" y="2"/>
                  <a:pt x="421" y="2"/>
                  <a:pt x="421" y="2"/>
                </a:cubicBezTo>
                <a:cubicBezTo>
                  <a:pt x="421" y="3"/>
                  <a:pt x="421" y="3"/>
                  <a:pt x="421" y="3"/>
                </a:cubicBezTo>
                <a:cubicBezTo>
                  <a:pt x="422" y="3"/>
                  <a:pt x="423" y="4"/>
                  <a:pt x="424" y="3"/>
                </a:cubicBezTo>
                <a:cubicBezTo>
                  <a:pt x="424" y="3"/>
                  <a:pt x="423" y="1"/>
                  <a:pt x="422" y="2"/>
                </a:cubicBezTo>
                <a:close/>
                <a:moveTo>
                  <a:pt x="407" y="1"/>
                </a:moveTo>
                <a:cubicBezTo>
                  <a:pt x="407" y="0"/>
                  <a:pt x="407" y="0"/>
                  <a:pt x="407" y="0"/>
                </a:cubicBezTo>
                <a:cubicBezTo>
                  <a:pt x="406" y="0"/>
                  <a:pt x="406" y="0"/>
                  <a:pt x="406" y="0"/>
                </a:cubicBezTo>
                <a:cubicBezTo>
                  <a:pt x="406" y="1"/>
                  <a:pt x="406" y="0"/>
                  <a:pt x="406" y="1"/>
                </a:cubicBezTo>
                <a:cubicBezTo>
                  <a:pt x="406" y="2"/>
                  <a:pt x="406" y="1"/>
                  <a:pt x="407"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椭圆 5"/>
          <p:cNvSpPr/>
          <p:nvPr/>
        </p:nvSpPr>
        <p:spPr>
          <a:xfrm>
            <a:off x="6198453" y="2609442"/>
            <a:ext cx="205334" cy="205334"/>
          </a:xfrm>
          <a:prstGeom prst="ellipse">
            <a:avLst/>
          </a:prstGeom>
          <a:solidFill>
            <a:srgbClr val="E88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228752" y="3478937"/>
            <a:ext cx="186035" cy="186035"/>
          </a:xfrm>
          <a:prstGeom prst="ellipse">
            <a:avLst/>
          </a:prstGeom>
          <a:solidFill>
            <a:srgbClr val="AD0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4157883" y="4340770"/>
            <a:ext cx="2756210" cy="1369157"/>
            <a:chOff x="7549904" y="5130929"/>
            <a:chExt cx="2756210" cy="1369157"/>
          </a:xfrm>
        </p:grpSpPr>
        <p:sp>
          <p:nvSpPr>
            <p:cNvPr id="9" name="文本框 8"/>
            <p:cNvSpPr txBox="1"/>
            <p:nvPr/>
          </p:nvSpPr>
          <p:spPr>
            <a:xfrm>
              <a:off x="7549904" y="5130929"/>
              <a:ext cx="2756210" cy="492443"/>
            </a:xfrm>
            <a:prstGeom prst="rect">
              <a:avLst/>
            </a:prstGeom>
            <a:noFill/>
          </p:spPr>
          <p:txBody>
            <a:bodyPr wrap="square" rtlCol="0">
              <a:spAutoFit/>
            </a:bodyPr>
            <a:lstStyle/>
            <a:p>
              <a:pPr algn="ctr"/>
              <a:r>
                <a:rPr lang="zh-CN" altLang="en-US" sz="2600" dirty="0">
                  <a:solidFill>
                    <a:schemeClr val="bg1"/>
                  </a:solidFill>
                  <a:latin typeface="迷你简启体" panose="03000509000000000000" pitchFamily="65" charset="-122"/>
                  <a:ea typeface="迷你简启体" panose="03000509000000000000" pitchFamily="65" charset="-122"/>
                </a:rPr>
                <a:t>标题</a:t>
              </a:r>
              <a:endParaRPr lang="zh-CN" altLang="en-US" sz="2600" dirty="0">
                <a:solidFill>
                  <a:schemeClr val="bg1"/>
                </a:solidFill>
                <a:latin typeface="迷你简启体" panose="03000509000000000000" pitchFamily="65" charset="-122"/>
                <a:ea typeface="迷你简启体" panose="03000509000000000000" pitchFamily="65" charset="-122"/>
              </a:endParaRPr>
            </a:p>
          </p:txBody>
        </p:sp>
        <p:sp>
          <p:nvSpPr>
            <p:cNvPr id="10" name="文本框 9"/>
            <p:cNvSpPr txBox="1"/>
            <p:nvPr/>
          </p:nvSpPr>
          <p:spPr>
            <a:xfrm>
              <a:off x="8232849" y="5484423"/>
              <a:ext cx="1562959" cy="1015663"/>
            </a:xfrm>
            <a:prstGeom prst="rect">
              <a:avLst/>
            </a:prstGeom>
            <a:noFill/>
          </p:spPr>
          <p:txBody>
            <a:bodyPr wrap="square" rtlCol="0">
              <a:spAutoFit/>
            </a:bodyPr>
            <a:lstStyle/>
            <a:p>
              <a:pPr lvl="0">
                <a:defRPr/>
              </a:pPr>
              <a:r>
                <a:rPr lang="zh-CN" altLang="en-US" sz="2000" dirty="0">
                  <a:solidFill>
                    <a:schemeClr val="bg1"/>
                  </a:solidFill>
                  <a:latin typeface="Adobe 楷体 Std R" panose="02020400000000000000" pitchFamily="18" charset="-122"/>
                  <a:ea typeface="Adobe 楷体 Std R" panose="02020400000000000000" pitchFamily="18" charset="-122"/>
                </a:rPr>
                <a:t>请插入文本</a:t>
              </a:r>
              <a:endParaRPr lang="en-US" altLang="zh-CN" sz="2000" dirty="0">
                <a:solidFill>
                  <a:schemeClr val="bg1"/>
                </a:solidFill>
                <a:latin typeface="Adobe 楷体 Std R" panose="02020400000000000000" pitchFamily="18" charset="-122"/>
                <a:ea typeface="Adobe 楷体 Std R" panose="02020400000000000000" pitchFamily="18" charset="-122"/>
              </a:endParaRPr>
            </a:p>
            <a:p>
              <a:pPr lvl="0">
                <a:defRPr/>
              </a:pPr>
              <a:r>
                <a:rPr lang="zh-CN" altLang="en-US" sz="2000" dirty="0">
                  <a:solidFill>
                    <a:schemeClr val="bg1"/>
                  </a:solidFill>
                  <a:latin typeface="Adobe 楷体 Std R" panose="02020400000000000000" pitchFamily="18" charset="-122"/>
                  <a:ea typeface="Adobe 楷体 Std R" panose="02020400000000000000" pitchFamily="18" charset="-122"/>
                </a:rPr>
                <a:t>内容请插入文本内容</a:t>
              </a:r>
              <a:endParaRPr lang="zh-CN" altLang="en-US" sz="2000" dirty="0">
                <a:solidFill>
                  <a:schemeClr val="bg1"/>
                </a:solidFill>
                <a:latin typeface="Adobe 楷体 Std R" panose="02020400000000000000" pitchFamily="18" charset="-122"/>
                <a:ea typeface="Adobe 楷体 Std R" panose="02020400000000000000" pitchFamily="18" charset="-122"/>
              </a:endParaRPr>
            </a:p>
          </p:txBody>
        </p:sp>
      </p:grpSp>
      <p:sp>
        <p:nvSpPr>
          <p:cNvPr id="11" name="Freeform 13"/>
          <p:cNvSpPr>
            <a:spLocks noEditPoints="1"/>
          </p:cNvSpPr>
          <p:nvPr/>
        </p:nvSpPr>
        <p:spPr bwMode="auto">
          <a:xfrm>
            <a:off x="1755871" y="2126607"/>
            <a:ext cx="3099244" cy="1952703"/>
          </a:xfrm>
          <a:custGeom>
            <a:avLst/>
            <a:gdLst>
              <a:gd name="T0" fmla="*/ 899 w 949"/>
              <a:gd name="T1" fmla="*/ 358 h 597"/>
              <a:gd name="T2" fmla="*/ 838 w 949"/>
              <a:gd name="T3" fmla="*/ 215 h 597"/>
              <a:gd name="T4" fmla="*/ 696 w 949"/>
              <a:gd name="T5" fmla="*/ 77 h 597"/>
              <a:gd name="T6" fmla="*/ 508 w 949"/>
              <a:gd name="T7" fmla="*/ 85 h 597"/>
              <a:gd name="T8" fmla="*/ 246 w 949"/>
              <a:gd name="T9" fmla="*/ 105 h 597"/>
              <a:gd name="T10" fmla="*/ 328 w 949"/>
              <a:gd name="T11" fmla="*/ 192 h 597"/>
              <a:gd name="T12" fmla="*/ 221 w 949"/>
              <a:gd name="T13" fmla="*/ 234 h 597"/>
              <a:gd name="T14" fmla="*/ 52 w 949"/>
              <a:gd name="T15" fmla="*/ 248 h 597"/>
              <a:gd name="T16" fmla="*/ 73 w 949"/>
              <a:gd name="T17" fmla="*/ 481 h 597"/>
              <a:gd name="T18" fmla="*/ 382 w 949"/>
              <a:gd name="T19" fmla="*/ 501 h 597"/>
              <a:gd name="T20" fmla="*/ 458 w 949"/>
              <a:gd name="T21" fmla="*/ 487 h 597"/>
              <a:gd name="T22" fmla="*/ 474 w 949"/>
              <a:gd name="T23" fmla="*/ 307 h 597"/>
              <a:gd name="T24" fmla="*/ 593 w 949"/>
              <a:gd name="T25" fmla="*/ 96 h 597"/>
              <a:gd name="T26" fmla="*/ 812 w 949"/>
              <a:gd name="T27" fmla="*/ 210 h 597"/>
              <a:gd name="T28" fmla="*/ 892 w 949"/>
              <a:gd name="T29" fmla="*/ 491 h 597"/>
              <a:gd name="T30" fmla="*/ 261 w 949"/>
              <a:gd name="T31" fmla="*/ 121 h 597"/>
              <a:gd name="T32" fmla="*/ 65 w 949"/>
              <a:gd name="T33" fmla="*/ 209 h 597"/>
              <a:gd name="T34" fmla="*/ 307 w 949"/>
              <a:gd name="T35" fmla="*/ 274 h 597"/>
              <a:gd name="T36" fmla="*/ 108 w 949"/>
              <a:gd name="T37" fmla="*/ 429 h 597"/>
              <a:gd name="T38" fmla="*/ 369 w 949"/>
              <a:gd name="T39" fmla="*/ 507 h 597"/>
              <a:gd name="T40" fmla="*/ 451 w 949"/>
              <a:gd name="T41" fmla="*/ 374 h 597"/>
              <a:gd name="T42" fmla="*/ 355 w 949"/>
              <a:gd name="T43" fmla="*/ 498 h 597"/>
              <a:gd name="T44" fmla="*/ 142 w 949"/>
              <a:gd name="T45" fmla="*/ 454 h 597"/>
              <a:gd name="T46" fmla="*/ 90 w 949"/>
              <a:gd name="T47" fmla="*/ 404 h 597"/>
              <a:gd name="T48" fmla="*/ 220 w 949"/>
              <a:gd name="T49" fmla="*/ 302 h 597"/>
              <a:gd name="T50" fmla="*/ 304 w 949"/>
              <a:gd name="T51" fmla="*/ 294 h 597"/>
              <a:gd name="T52" fmla="*/ 451 w 949"/>
              <a:gd name="T53" fmla="*/ 247 h 597"/>
              <a:gd name="T54" fmla="*/ 157 w 949"/>
              <a:gd name="T55" fmla="*/ 449 h 597"/>
              <a:gd name="T56" fmla="*/ 467 w 949"/>
              <a:gd name="T57" fmla="*/ 254 h 597"/>
              <a:gd name="T58" fmla="*/ 460 w 949"/>
              <a:gd name="T59" fmla="*/ 162 h 597"/>
              <a:gd name="T60" fmla="*/ 470 w 949"/>
              <a:gd name="T61" fmla="*/ 315 h 597"/>
              <a:gd name="T62" fmla="*/ 500 w 949"/>
              <a:gd name="T63" fmla="*/ 90 h 597"/>
              <a:gd name="T64" fmla="*/ 640 w 949"/>
              <a:gd name="T65" fmla="*/ 87 h 597"/>
              <a:gd name="T66" fmla="*/ 783 w 949"/>
              <a:gd name="T67" fmla="*/ 172 h 597"/>
              <a:gd name="T68" fmla="*/ 897 w 949"/>
              <a:gd name="T69" fmla="*/ 494 h 597"/>
              <a:gd name="T70" fmla="*/ 650 w 949"/>
              <a:gd name="T71" fmla="*/ 77 h 597"/>
              <a:gd name="T72" fmla="*/ 616 w 949"/>
              <a:gd name="T73" fmla="*/ 99 h 597"/>
              <a:gd name="T74" fmla="*/ 731 w 949"/>
              <a:gd name="T75" fmla="*/ 104 h 597"/>
              <a:gd name="T76" fmla="*/ 468 w 949"/>
              <a:gd name="T77" fmla="*/ 125 h 597"/>
              <a:gd name="T78" fmla="*/ 457 w 949"/>
              <a:gd name="T79" fmla="*/ 161 h 597"/>
              <a:gd name="T80" fmla="*/ 814 w 949"/>
              <a:gd name="T81" fmla="*/ 187 h 597"/>
              <a:gd name="T82" fmla="*/ 446 w 949"/>
              <a:gd name="T83" fmla="*/ 216 h 597"/>
              <a:gd name="T84" fmla="*/ 824 w 949"/>
              <a:gd name="T85" fmla="*/ 229 h 597"/>
              <a:gd name="T86" fmla="*/ 857 w 949"/>
              <a:gd name="T87" fmla="*/ 295 h 597"/>
              <a:gd name="T88" fmla="*/ 326 w 949"/>
              <a:gd name="T89" fmla="*/ 253 h 597"/>
              <a:gd name="T90" fmla="*/ 315 w 949"/>
              <a:gd name="T91" fmla="*/ 262 h 597"/>
              <a:gd name="T92" fmla="*/ 731 w 949"/>
              <a:gd name="T93" fmla="*/ 277 h 597"/>
              <a:gd name="T94" fmla="*/ 221 w 949"/>
              <a:gd name="T95" fmla="*/ 294 h 597"/>
              <a:gd name="T96" fmla="*/ 890 w 949"/>
              <a:gd name="T97" fmla="*/ 311 h 597"/>
              <a:gd name="T98" fmla="*/ 879 w 949"/>
              <a:gd name="T99" fmla="*/ 332 h 597"/>
              <a:gd name="T100" fmla="*/ 881 w 949"/>
              <a:gd name="T101" fmla="*/ 371 h 597"/>
              <a:gd name="T102" fmla="*/ 464 w 949"/>
              <a:gd name="T103" fmla="*/ 381 h 597"/>
              <a:gd name="T104" fmla="*/ 882 w 949"/>
              <a:gd name="T105" fmla="*/ 385 h 597"/>
              <a:gd name="T106" fmla="*/ 451 w 949"/>
              <a:gd name="T107" fmla="*/ 408 h 597"/>
              <a:gd name="T108" fmla="*/ 889 w 949"/>
              <a:gd name="T109" fmla="*/ 456 h 597"/>
              <a:gd name="T110" fmla="*/ 242 w 949"/>
              <a:gd name="T111" fmla="*/ 443 h 597"/>
              <a:gd name="T112" fmla="*/ 397 w 949"/>
              <a:gd name="T113" fmla="*/ 467 h 597"/>
              <a:gd name="T114" fmla="*/ 71 w 949"/>
              <a:gd name="T115" fmla="*/ 478 h 597"/>
              <a:gd name="T116" fmla="*/ 349 w 949"/>
              <a:gd name="T117" fmla="*/ 496 h 597"/>
              <a:gd name="T118" fmla="*/ 311 w 949"/>
              <a:gd name="T119" fmla="*/ 505 h 597"/>
              <a:gd name="T120" fmla="*/ 885 w 949"/>
              <a:gd name="T121" fmla="*/ 521 h 597"/>
              <a:gd name="T122" fmla="*/ 905 w 949"/>
              <a:gd name="T123" fmla="*/ 543 h 597"/>
              <a:gd name="T124" fmla="*/ 923 w 949"/>
              <a:gd name="T125" fmla="*/ 566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9" h="597">
                <a:moveTo>
                  <a:pt x="634" y="0"/>
                </a:moveTo>
                <a:cubicBezTo>
                  <a:pt x="634" y="1"/>
                  <a:pt x="634" y="1"/>
                  <a:pt x="634" y="1"/>
                </a:cubicBezTo>
                <a:cubicBezTo>
                  <a:pt x="634" y="1"/>
                  <a:pt x="634" y="1"/>
                  <a:pt x="634" y="0"/>
                </a:cubicBezTo>
                <a:cubicBezTo>
                  <a:pt x="634" y="0"/>
                  <a:pt x="634" y="0"/>
                  <a:pt x="634" y="0"/>
                </a:cubicBezTo>
                <a:close/>
                <a:moveTo>
                  <a:pt x="612" y="3"/>
                </a:moveTo>
                <a:cubicBezTo>
                  <a:pt x="609" y="3"/>
                  <a:pt x="609" y="3"/>
                  <a:pt x="609" y="3"/>
                </a:cubicBezTo>
                <a:cubicBezTo>
                  <a:pt x="609" y="4"/>
                  <a:pt x="609" y="4"/>
                  <a:pt x="609" y="4"/>
                </a:cubicBezTo>
                <a:cubicBezTo>
                  <a:pt x="612" y="4"/>
                  <a:pt x="612" y="4"/>
                  <a:pt x="612" y="4"/>
                </a:cubicBezTo>
                <a:lnTo>
                  <a:pt x="612" y="3"/>
                </a:lnTo>
                <a:close/>
                <a:moveTo>
                  <a:pt x="607" y="5"/>
                </a:moveTo>
                <a:cubicBezTo>
                  <a:pt x="607" y="5"/>
                  <a:pt x="607" y="5"/>
                  <a:pt x="607" y="5"/>
                </a:cubicBezTo>
                <a:cubicBezTo>
                  <a:pt x="608" y="5"/>
                  <a:pt x="607" y="5"/>
                  <a:pt x="608" y="4"/>
                </a:cubicBezTo>
                <a:cubicBezTo>
                  <a:pt x="607" y="4"/>
                  <a:pt x="607" y="4"/>
                  <a:pt x="606" y="4"/>
                </a:cubicBezTo>
                <a:cubicBezTo>
                  <a:pt x="606" y="5"/>
                  <a:pt x="606" y="5"/>
                  <a:pt x="606" y="5"/>
                </a:cubicBezTo>
                <a:cubicBezTo>
                  <a:pt x="607" y="5"/>
                  <a:pt x="607" y="5"/>
                  <a:pt x="607" y="5"/>
                </a:cubicBezTo>
                <a:close/>
                <a:moveTo>
                  <a:pt x="211" y="230"/>
                </a:moveTo>
                <a:cubicBezTo>
                  <a:pt x="211" y="230"/>
                  <a:pt x="211" y="230"/>
                  <a:pt x="211" y="230"/>
                </a:cubicBezTo>
                <a:cubicBezTo>
                  <a:pt x="211" y="230"/>
                  <a:pt x="211" y="230"/>
                  <a:pt x="211" y="230"/>
                </a:cubicBezTo>
                <a:cubicBezTo>
                  <a:pt x="211" y="230"/>
                  <a:pt x="211" y="230"/>
                  <a:pt x="211" y="230"/>
                </a:cubicBezTo>
                <a:close/>
                <a:moveTo>
                  <a:pt x="946" y="595"/>
                </a:moveTo>
                <a:cubicBezTo>
                  <a:pt x="946" y="595"/>
                  <a:pt x="945" y="595"/>
                  <a:pt x="945" y="595"/>
                </a:cubicBezTo>
                <a:cubicBezTo>
                  <a:pt x="945" y="595"/>
                  <a:pt x="945" y="595"/>
                  <a:pt x="945" y="594"/>
                </a:cubicBezTo>
                <a:cubicBezTo>
                  <a:pt x="944" y="594"/>
                  <a:pt x="944" y="593"/>
                  <a:pt x="943" y="593"/>
                </a:cubicBezTo>
                <a:cubicBezTo>
                  <a:pt x="943" y="592"/>
                  <a:pt x="943" y="593"/>
                  <a:pt x="943" y="592"/>
                </a:cubicBezTo>
                <a:cubicBezTo>
                  <a:pt x="943" y="592"/>
                  <a:pt x="943" y="592"/>
                  <a:pt x="943" y="591"/>
                </a:cubicBezTo>
                <a:cubicBezTo>
                  <a:pt x="942" y="591"/>
                  <a:pt x="943" y="591"/>
                  <a:pt x="942" y="592"/>
                </a:cubicBezTo>
                <a:cubicBezTo>
                  <a:pt x="942" y="591"/>
                  <a:pt x="942" y="592"/>
                  <a:pt x="942" y="591"/>
                </a:cubicBezTo>
                <a:cubicBezTo>
                  <a:pt x="942" y="591"/>
                  <a:pt x="941" y="591"/>
                  <a:pt x="941" y="591"/>
                </a:cubicBezTo>
                <a:cubicBezTo>
                  <a:pt x="941" y="592"/>
                  <a:pt x="941" y="592"/>
                  <a:pt x="941" y="592"/>
                </a:cubicBezTo>
                <a:cubicBezTo>
                  <a:pt x="941" y="592"/>
                  <a:pt x="941" y="592"/>
                  <a:pt x="941" y="592"/>
                </a:cubicBezTo>
                <a:cubicBezTo>
                  <a:pt x="941" y="592"/>
                  <a:pt x="941" y="592"/>
                  <a:pt x="941" y="592"/>
                </a:cubicBezTo>
                <a:cubicBezTo>
                  <a:pt x="941" y="592"/>
                  <a:pt x="941" y="592"/>
                  <a:pt x="941" y="592"/>
                </a:cubicBezTo>
                <a:cubicBezTo>
                  <a:pt x="940" y="592"/>
                  <a:pt x="940" y="592"/>
                  <a:pt x="940" y="592"/>
                </a:cubicBezTo>
                <a:cubicBezTo>
                  <a:pt x="940" y="592"/>
                  <a:pt x="940" y="591"/>
                  <a:pt x="941" y="591"/>
                </a:cubicBezTo>
                <a:cubicBezTo>
                  <a:pt x="941" y="591"/>
                  <a:pt x="941" y="591"/>
                  <a:pt x="941" y="591"/>
                </a:cubicBezTo>
                <a:cubicBezTo>
                  <a:pt x="941" y="591"/>
                  <a:pt x="941" y="591"/>
                  <a:pt x="941" y="591"/>
                </a:cubicBezTo>
                <a:cubicBezTo>
                  <a:pt x="941" y="590"/>
                  <a:pt x="941" y="590"/>
                  <a:pt x="941" y="590"/>
                </a:cubicBezTo>
                <a:cubicBezTo>
                  <a:pt x="940" y="590"/>
                  <a:pt x="939" y="590"/>
                  <a:pt x="937" y="590"/>
                </a:cubicBezTo>
                <a:cubicBezTo>
                  <a:pt x="937" y="591"/>
                  <a:pt x="937" y="591"/>
                  <a:pt x="937" y="591"/>
                </a:cubicBezTo>
                <a:cubicBezTo>
                  <a:pt x="937" y="591"/>
                  <a:pt x="936" y="591"/>
                  <a:pt x="936" y="591"/>
                </a:cubicBezTo>
                <a:cubicBezTo>
                  <a:pt x="936" y="591"/>
                  <a:pt x="936" y="591"/>
                  <a:pt x="936" y="591"/>
                </a:cubicBezTo>
                <a:cubicBezTo>
                  <a:pt x="936" y="590"/>
                  <a:pt x="936" y="591"/>
                  <a:pt x="936" y="590"/>
                </a:cubicBezTo>
                <a:cubicBezTo>
                  <a:pt x="937" y="590"/>
                  <a:pt x="937" y="590"/>
                  <a:pt x="937" y="590"/>
                </a:cubicBezTo>
                <a:cubicBezTo>
                  <a:pt x="938" y="590"/>
                  <a:pt x="937" y="590"/>
                  <a:pt x="938" y="590"/>
                </a:cubicBezTo>
                <a:cubicBezTo>
                  <a:pt x="937" y="589"/>
                  <a:pt x="936" y="589"/>
                  <a:pt x="935" y="589"/>
                </a:cubicBezTo>
                <a:cubicBezTo>
                  <a:pt x="935" y="589"/>
                  <a:pt x="935" y="588"/>
                  <a:pt x="935" y="588"/>
                </a:cubicBezTo>
                <a:cubicBezTo>
                  <a:pt x="935" y="588"/>
                  <a:pt x="935" y="587"/>
                  <a:pt x="934" y="587"/>
                </a:cubicBezTo>
                <a:cubicBezTo>
                  <a:pt x="934" y="587"/>
                  <a:pt x="934" y="587"/>
                  <a:pt x="934" y="586"/>
                </a:cubicBezTo>
                <a:cubicBezTo>
                  <a:pt x="934" y="586"/>
                  <a:pt x="934" y="586"/>
                  <a:pt x="934" y="586"/>
                </a:cubicBezTo>
                <a:cubicBezTo>
                  <a:pt x="933" y="586"/>
                  <a:pt x="933" y="586"/>
                  <a:pt x="933" y="586"/>
                </a:cubicBezTo>
                <a:cubicBezTo>
                  <a:pt x="933" y="586"/>
                  <a:pt x="933" y="586"/>
                  <a:pt x="933" y="586"/>
                </a:cubicBezTo>
                <a:cubicBezTo>
                  <a:pt x="933" y="587"/>
                  <a:pt x="933" y="587"/>
                  <a:pt x="933" y="587"/>
                </a:cubicBezTo>
                <a:cubicBezTo>
                  <a:pt x="932" y="586"/>
                  <a:pt x="932" y="587"/>
                  <a:pt x="932" y="586"/>
                </a:cubicBezTo>
                <a:cubicBezTo>
                  <a:pt x="931" y="586"/>
                  <a:pt x="930" y="585"/>
                  <a:pt x="929" y="585"/>
                </a:cubicBezTo>
                <a:cubicBezTo>
                  <a:pt x="929" y="585"/>
                  <a:pt x="929" y="585"/>
                  <a:pt x="929" y="585"/>
                </a:cubicBezTo>
                <a:cubicBezTo>
                  <a:pt x="931" y="585"/>
                  <a:pt x="932" y="585"/>
                  <a:pt x="933" y="586"/>
                </a:cubicBezTo>
                <a:cubicBezTo>
                  <a:pt x="933" y="586"/>
                  <a:pt x="933" y="586"/>
                  <a:pt x="933" y="586"/>
                </a:cubicBezTo>
                <a:cubicBezTo>
                  <a:pt x="933" y="586"/>
                  <a:pt x="933" y="586"/>
                  <a:pt x="933" y="586"/>
                </a:cubicBezTo>
                <a:cubicBezTo>
                  <a:pt x="933" y="585"/>
                  <a:pt x="933" y="585"/>
                  <a:pt x="933" y="585"/>
                </a:cubicBezTo>
                <a:cubicBezTo>
                  <a:pt x="933" y="585"/>
                  <a:pt x="933" y="585"/>
                  <a:pt x="932" y="585"/>
                </a:cubicBezTo>
                <a:cubicBezTo>
                  <a:pt x="933" y="585"/>
                  <a:pt x="933" y="585"/>
                  <a:pt x="934" y="584"/>
                </a:cubicBezTo>
                <a:cubicBezTo>
                  <a:pt x="934" y="584"/>
                  <a:pt x="934" y="584"/>
                  <a:pt x="934" y="584"/>
                </a:cubicBezTo>
                <a:cubicBezTo>
                  <a:pt x="933" y="583"/>
                  <a:pt x="930" y="582"/>
                  <a:pt x="929" y="581"/>
                </a:cubicBezTo>
                <a:cubicBezTo>
                  <a:pt x="929" y="581"/>
                  <a:pt x="929" y="581"/>
                  <a:pt x="929" y="581"/>
                </a:cubicBezTo>
                <a:cubicBezTo>
                  <a:pt x="929" y="581"/>
                  <a:pt x="929" y="581"/>
                  <a:pt x="929" y="581"/>
                </a:cubicBezTo>
                <a:cubicBezTo>
                  <a:pt x="928" y="581"/>
                  <a:pt x="927" y="580"/>
                  <a:pt x="926" y="579"/>
                </a:cubicBezTo>
                <a:cubicBezTo>
                  <a:pt x="926" y="580"/>
                  <a:pt x="926" y="580"/>
                  <a:pt x="926" y="580"/>
                </a:cubicBezTo>
                <a:cubicBezTo>
                  <a:pt x="925" y="580"/>
                  <a:pt x="924" y="580"/>
                  <a:pt x="924" y="580"/>
                </a:cubicBezTo>
                <a:cubicBezTo>
                  <a:pt x="924" y="580"/>
                  <a:pt x="924" y="580"/>
                  <a:pt x="924" y="580"/>
                </a:cubicBezTo>
                <a:cubicBezTo>
                  <a:pt x="924" y="580"/>
                  <a:pt x="924" y="580"/>
                  <a:pt x="924" y="580"/>
                </a:cubicBezTo>
                <a:cubicBezTo>
                  <a:pt x="924" y="580"/>
                  <a:pt x="924" y="580"/>
                  <a:pt x="924" y="580"/>
                </a:cubicBezTo>
                <a:cubicBezTo>
                  <a:pt x="924" y="580"/>
                  <a:pt x="924" y="580"/>
                  <a:pt x="924" y="580"/>
                </a:cubicBezTo>
                <a:cubicBezTo>
                  <a:pt x="924" y="580"/>
                  <a:pt x="924" y="580"/>
                  <a:pt x="924" y="580"/>
                </a:cubicBezTo>
                <a:cubicBezTo>
                  <a:pt x="924" y="580"/>
                  <a:pt x="924" y="580"/>
                  <a:pt x="924" y="580"/>
                </a:cubicBezTo>
                <a:cubicBezTo>
                  <a:pt x="924" y="580"/>
                  <a:pt x="924" y="580"/>
                  <a:pt x="925" y="580"/>
                </a:cubicBezTo>
                <a:cubicBezTo>
                  <a:pt x="925" y="580"/>
                  <a:pt x="925" y="580"/>
                  <a:pt x="924" y="580"/>
                </a:cubicBezTo>
                <a:cubicBezTo>
                  <a:pt x="924" y="580"/>
                  <a:pt x="925" y="580"/>
                  <a:pt x="925" y="579"/>
                </a:cubicBezTo>
                <a:cubicBezTo>
                  <a:pt x="926" y="579"/>
                  <a:pt x="926" y="579"/>
                  <a:pt x="927" y="578"/>
                </a:cubicBezTo>
                <a:cubicBezTo>
                  <a:pt x="926" y="578"/>
                  <a:pt x="927" y="578"/>
                  <a:pt x="926" y="578"/>
                </a:cubicBezTo>
                <a:cubicBezTo>
                  <a:pt x="926" y="577"/>
                  <a:pt x="925" y="578"/>
                  <a:pt x="925" y="577"/>
                </a:cubicBezTo>
                <a:cubicBezTo>
                  <a:pt x="924" y="577"/>
                  <a:pt x="924" y="576"/>
                  <a:pt x="924" y="576"/>
                </a:cubicBezTo>
                <a:cubicBezTo>
                  <a:pt x="923" y="576"/>
                  <a:pt x="923" y="576"/>
                  <a:pt x="923" y="576"/>
                </a:cubicBezTo>
                <a:cubicBezTo>
                  <a:pt x="922" y="576"/>
                  <a:pt x="921" y="574"/>
                  <a:pt x="920" y="574"/>
                </a:cubicBezTo>
                <a:cubicBezTo>
                  <a:pt x="920" y="573"/>
                  <a:pt x="921" y="573"/>
                  <a:pt x="921" y="572"/>
                </a:cubicBezTo>
                <a:cubicBezTo>
                  <a:pt x="920" y="572"/>
                  <a:pt x="920" y="572"/>
                  <a:pt x="920" y="572"/>
                </a:cubicBezTo>
                <a:cubicBezTo>
                  <a:pt x="920" y="572"/>
                  <a:pt x="920" y="572"/>
                  <a:pt x="920" y="571"/>
                </a:cubicBezTo>
                <a:cubicBezTo>
                  <a:pt x="920" y="571"/>
                  <a:pt x="919" y="570"/>
                  <a:pt x="918" y="570"/>
                </a:cubicBezTo>
                <a:cubicBezTo>
                  <a:pt x="918" y="570"/>
                  <a:pt x="918" y="570"/>
                  <a:pt x="918" y="570"/>
                </a:cubicBezTo>
                <a:cubicBezTo>
                  <a:pt x="918" y="570"/>
                  <a:pt x="918" y="570"/>
                  <a:pt x="918" y="570"/>
                </a:cubicBezTo>
                <a:cubicBezTo>
                  <a:pt x="917" y="569"/>
                  <a:pt x="916" y="568"/>
                  <a:pt x="916" y="567"/>
                </a:cubicBezTo>
                <a:cubicBezTo>
                  <a:pt x="916" y="567"/>
                  <a:pt x="916" y="567"/>
                  <a:pt x="916" y="567"/>
                </a:cubicBezTo>
                <a:cubicBezTo>
                  <a:pt x="916" y="567"/>
                  <a:pt x="916" y="567"/>
                  <a:pt x="917" y="567"/>
                </a:cubicBezTo>
                <a:cubicBezTo>
                  <a:pt x="917" y="568"/>
                  <a:pt x="917" y="568"/>
                  <a:pt x="917" y="568"/>
                </a:cubicBezTo>
                <a:cubicBezTo>
                  <a:pt x="917" y="568"/>
                  <a:pt x="917" y="568"/>
                  <a:pt x="917" y="568"/>
                </a:cubicBezTo>
                <a:cubicBezTo>
                  <a:pt x="917" y="567"/>
                  <a:pt x="917" y="567"/>
                  <a:pt x="917" y="567"/>
                </a:cubicBezTo>
                <a:cubicBezTo>
                  <a:pt x="917" y="566"/>
                  <a:pt x="916" y="565"/>
                  <a:pt x="915" y="565"/>
                </a:cubicBezTo>
                <a:cubicBezTo>
                  <a:pt x="915" y="565"/>
                  <a:pt x="915" y="565"/>
                  <a:pt x="915" y="565"/>
                </a:cubicBezTo>
                <a:cubicBezTo>
                  <a:pt x="915" y="565"/>
                  <a:pt x="915" y="565"/>
                  <a:pt x="915" y="565"/>
                </a:cubicBezTo>
                <a:cubicBezTo>
                  <a:pt x="915" y="564"/>
                  <a:pt x="915" y="564"/>
                  <a:pt x="915" y="564"/>
                </a:cubicBezTo>
                <a:cubicBezTo>
                  <a:pt x="914" y="565"/>
                  <a:pt x="914" y="565"/>
                  <a:pt x="913" y="565"/>
                </a:cubicBezTo>
                <a:cubicBezTo>
                  <a:pt x="913" y="564"/>
                  <a:pt x="913" y="564"/>
                  <a:pt x="913" y="563"/>
                </a:cubicBezTo>
                <a:cubicBezTo>
                  <a:pt x="912" y="563"/>
                  <a:pt x="912" y="563"/>
                  <a:pt x="912" y="563"/>
                </a:cubicBezTo>
                <a:cubicBezTo>
                  <a:pt x="912" y="563"/>
                  <a:pt x="912" y="563"/>
                  <a:pt x="912" y="563"/>
                </a:cubicBezTo>
                <a:cubicBezTo>
                  <a:pt x="912" y="563"/>
                  <a:pt x="912" y="563"/>
                  <a:pt x="912" y="563"/>
                </a:cubicBezTo>
                <a:cubicBezTo>
                  <a:pt x="911" y="563"/>
                  <a:pt x="911" y="563"/>
                  <a:pt x="911" y="563"/>
                </a:cubicBezTo>
                <a:cubicBezTo>
                  <a:pt x="912" y="562"/>
                  <a:pt x="912" y="562"/>
                  <a:pt x="912" y="562"/>
                </a:cubicBezTo>
                <a:cubicBezTo>
                  <a:pt x="912" y="562"/>
                  <a:pt x="913" y="563"/>
                  <a:pt x="914" y="563"/>
                </a:cubicBezTo>
                <a:cubicBezTo>
                  <a:pt x="913" y="563"/>
                  <a:pt x="913" y="563"/>
                  <a:pt x="913" y="562"/>
                </a:cubicBezTo>
                <a:cubicBezTo>
                  <a:pt x="913" y="562"/>
                  <a:pt x="913" y="562"/>
                  <a:pt x="913" y="562"/>
                </a:cubicBezTo>
                <a:cubicBezTo>
                  <a:pt x="913" y="562"/>
                  <a:pt x="913" y="562"/>
                  <a:pt x="912" y="562"/>
                </a:cubicBezTo>
                <a:cubicBezTo>
                  <a:pt x="912" y="561"/>
                  <a:pt x="912" y="561"/>
                  <a:pt x="913" y="561"/>
                </a:cubicBezTo>
                <a:cubicBezTo>
                  <a:pt x="912" y="560"/>
                  <a:pt x="912" y="560"/>
                  <a:pt x="912" y="559"/>
                </a:cubicBezTo>
                <a:cubicBezTo>
                  <a:pt x="911" y="559"/>
                  <a:pt x="911" y="560"/>
                  <a:pt x="911" y="560"/>
                </a:cubicBezTo>
                <a:cubicBezTo>
                  <a:pt x="911" y="559"/>
                  <a:pt x="911" y="559"/>
                  <a:pt x="910" y="559"/>
                </a:cubicBezTo>
                <a:cubicBezTo>
                  <a:pt x="910" y="559"/>
                  <a:pt x="911" y="559"/>
                  <a:pt x="911" y="559"/>
                </a:cubicBezTo>
                <a:cubicBezTo>
                  <a:pt x="911" y="559"/>
                  <a:pt x="911" y="559"/>
                  <a:pt x="910" y="558"/>
                </a:cubicBezTo>
                <a:cubicBezTo>
                  <a:pt x="910" y="558"/>
                  <a:pt x="910" y="558"/>
                  <a:pt x="910" y="558"/>
                </a:cubicBezTo>
                <a:cubicBezTo>
                  <a:pt x="911" y="558"/>
                  <a:pt x="911" y="558"/>
                  <a:pt x="912" y="558"/>
                </a:cubicBezTo>
                <a:cubicBezTo>
                  <a:pt x="912" y="558"/>
                  <a:pt x="912" y="558"/>
                  <a:pt x="912" y="558"/>
                </a:cubicBezTo>
                <a:cubicBezTo>
                  <a:pt x="912" y="560"/>
                  <a:pt x="912" y="560"/>
                  <a:pt x="912" y="560"/>
                </a:cubicBezTo>
                <a:cubicBezTo>
                  <a:pt x="912" y="560"/>
                  <a:pt x="912" y="560"/>
                  <a:pt x="912" y="560"/>
                </a:cubicBezTo>
                <a:cubicBezTo>
                  <a:pt x="912" y="560"/>
                  <a:pt x="912" y="560"/>
                  <a:pt x="912" y="561"/>
                </a:cubicBezTo>
                <a:cubicBezTo>
                  <a:pt x="913" y="561"/>
                  <a:pt x="913" y="561"/>
                  <a:pt x="913" y="561"/>
                </a:cubicBezTo>
                <a:cubicBezTo>
                  <a:pt x="914" y="561"/>
                  <a:pt x="914" y="560"/>
                  <a:pt x="915" y="560"/>
                </a:cubicBezTo>
                <a:cubicBezTo>
                  <a:pt x="914" y="559"/>
                  <a:pt x="914" y="559"/>
                  <a:pt x="913" y="558"/>
                </a:cubicBezTo>
                <a:cubicBezTo>
                  <a:pt x="913" y="558"/>
                  <a:pt x="913" y="558"/>
                  <a:pt x="912" y="558"/>
                </a:cubicBezTo>
                <a:cubicBezTo>
                  <a:pt x="912" y="557"/>
                  <a:pt x="912" y="557"/>
                  <a:pt x="911" y="556"/>
                </a:cubicBezTo>
                <a:cubicBezTo>
                  <a:pt x="910" y="556"/>
                  <a:pt x="910" y="557"/>
                  <a:pt x="910" y="557"/>
                </a:cubicBezTo>
                <a:cubicBezTo>
                  <a:pt x="909" y="556"/>
                  <a:pt x="909" y="556"/>
                  <a:pt x="908" y="556"/>
                </a:cubicBezTo>
                <a:cubicBezTo>
                  <a:pt x="908" y="556"/>
                  <a:pt x="908" y="556"/>
                  <a:pt x="908" y="556"/>
                </a:cubicBezTo>
                <a:cubicBezTo>
                  <a:pt x="908" y="556"/>
                  <a:pt x="908" y="556"/>
                  <a:pt x="908" y="555"/>
                </a:cubicBezTo>
                <a:cubicBezTo>
                  <a:pt x="908" y="555"/>
                  <a:pt x="909" y="556"/>
                  <a:pt x="909" y="556"/>
                </a:cubicBezTo>
                <a:cubicBezTo>
                  <a:pt x="910" y="556"/>
                  <a:pt x="910" y="556"/>
                  <a:pt x="910" y="556"/>
                </a:cubicBezTo>
                <a:cubicBezTo>
                  <a:pt x="910" y="555"/>
                  <a:pt x="910" y="555"/>
                  <a:pt x="910" y="555"/>
                </a:cubicBezTo>
                <a:cubicBezTo>
                  <a:pt x="909" y="555"/>
                  <a:pt x="907" y="555"/>
                  <a:pt x="907" y="554"/>
                </a:cubicBezTo>
                <a:cubicBezTo>
                  <a:pt x="906" y="554"/>
                  <a:pt x="906" y="554"/>
                  <a:pt x="906" y="554"/>
                </a:cubicBezTo>
                <a:cubicBezTo>
                  <a:pt x="906" y="555"/>
                  <a:pt x="907" y="555"/>
                  <a:pt x="907" y="555"/>
                </a:cubicBezTo>
                <a:cubicBezTo>
                  <a:pt x="907" y="555"/>
                  <a:pt x="907" y="555"/>
                  <a:pt x="907" y="555"/>
                </a:cubicBezTo>
                <a:cubicBezTo>
                  <a:pt x="906" y="556"/>
                  <a:pt x="907" y="555"/>
                  <a:pt x="906" y="556"/>
                </a:cubicBezTo>
                <a:cubicBezTo>
                  <a:pt x="906" y="555"/>
                  <a:pt x="906" y="554"/>
                  <a:pt x="906" y="554"/>
                </a:cubicBezTo>
                <a:cubicBezTo>
                  <a:pt x="906" y="554"/>
                  <a:pt x="906" y="554"/>
                  <a:pt x="906" y="553"/>
                </a:cubicBezTo>
                <a:cubicBezTo>
                  <a:pt x="907" y="552"/>
                  <a:pt x="906" y="552"/>
                  <a:pt x="906" y="551"/>
                </a:cubicBezTo>
                <a:cubicBezTo>
                  <a:pt x="906" y="551"/>
                  <a:pt x="906" y="550"/>
                  <a:pt x="906" y="550"/>
                </a:cubicBezTo>
                <a:cubicBezTo>
                  <a:pt x="906" y="550"/>
                  <a:pt x="905" y="550"/>
                  <a:pt x="905" y="550"/>
                </a:cubicBezTo>
                <a:cubicBezTo>
                  <a:pt x="905" y="550"/>
                  <a:pt x="905" y="550"/>
                  <a:pt x="905" y="550"/>
                </a:cubicBezTo>
                <a:cubicBezTo>
                  <a:pt x="905" y="549"/>
                  <a:pt x="905" y="549"/>
                  <a:pt x="905" y="549"/>
                </a:cubicBezTo>
                <a:cubicBezTo>
                  <a:pt x="905" y="549"/>
                  <a:pt x="906" y="549"/>
                  <a:pt x="906" y="549"/>
                </a:cubicBezTo>
                <a:cubicBezTo>
                  <a:pt x="906" y="548"/>
                  <a:pt x="906" y="548"/>
                  <a:pt x="905" y="548"/>
                </a:cubicBezTo>
                <a:cubicBezTo>
                  <a:pt x="905" y="547"/>
                  <a:pt x="905" y="548"/>
                  <a:pt x="905" y="547"/>
                </a:cubicBezTo>
                <a:cubicBezTo>
                  <a:pt x="904" y="548"/>
                  <a:pt x="904" y="548"/>
                  <a:pt x="904" y="548"/>
                </a:cubicBezTo>
                <a:cubicBezTo>
                  <a:pt x="904" y="548"/>
                  <a:pt x="903" y="548"/>
                  <a:pt x="903" y="548"/>
                </a:cubicBezTo>
                <a:cubicBezTo>
                  <a:pt x="903" y="548"/>
                  <a:pt x="903" y="548"/>
                  <a:pt x="903" y="548"/>
                </a:cubicBezTo>
                <a:cubicBezTo>
                  <a:pt x="903" y="547"/>
                  <a:pt x="904" y="548"/>
                  <a:pt x="904" y="547"/>
                </a:cubicBezTo>
                <a:cubicBezTo>
                  <a:pt x="904" y="547"/>
                  <a:pt x="904" y="547"/>
                  <a:pt x="904" y="547"/>
                </a:cubicBezTo>
                <a:cubicBezTo>
                  <a:pt x="903" y="547"/>
                  <a:pt x="903" y="547"/>
                  <a:pt x="902" y="546"/>
                </a:cubicBezTo>
                <a:cubicBezTo>
                  <a:pt x="902" y="546"/>
                  <a:pt x="903" y="544"/>
                  <a:pt x="903" y="544"/>
                </a:cubicBezTo>
                <a:cubicBezTo>
                  <a:pt x="903" y="543"/>
                  <a:pt x="904" y="543"/>
                  <a:pt x="904" y="543"/>
                </a:cubicBezTo>
                <a:cubicBezTo>
                  <a:pt x="904" y="543"/>
                  <a:pt x="904" y="543"/>
                  <a:pt x="904" y="543"/>
                </a:cubicBezTo>
                <a:cubicBezTo>
                  <a:pt x="904" y="543"/>
                  <a:pt x="904" y="543"/>
                  <a:pt x="904" y="543"/>
                </a:cubicBezTo>
                <a:cubicBezTo>
                  <a:pt x="903" y="543"/>
                  <a:pt x="903" y="543"/>
                  <a:pt x="903" y="543"/>
                </a:cubicBezTo>
                <a:cubicBezTo>
                  <a:pt x="902" y="543"/>
                  <a:pt x="902" y="543"/>
                  <a:pt x="902" y="543"/>
                </a:cubicBezTo>
                <a:cubicBezTo>
                  <a:pt x="903" y="543"/>
                  <a:pt x="903" y="542"/>
                  <a:pt x="903" y="542"/>
                </a:cubicBezTo>
                <a:cubicBezTo>
                  <a:pt x="903" y="541"/>
                  <a:pt x="903" y="541"/>
                  <a:pt x="902" y="541"/>
                </a:cubicBezTo>
                <a:cubicBezTo>
                  <a:pt x="902" y="541"/>
                  <a:pt x="903" y="540"/>
                  <a:pt x="903" y="540"/>
                </a:cubicBezTo>
                <a:cubicBezTo>
                  <a:pt x="903" y="540"/>
                  <a:pt x="903" y="540"/>
                  <a:pt x="903" y="540"/>
                </a:cubicBezTo>
                <a:cubicBezTo>
                  <a:pt x="903" y="540"/>
                  <a:pt x="903" y="540"/>
                  <a:pt x="904" y="540"/>
                </a:cubicBezTo>
                <a:cubicBezTo>
                  <a:pt x="904" y="540"/>
                  <a:pt x="904" y="540"/>
                  <a:pt x="904" y="540"/>
                </a:cubicBezTo>
                <a:cubicBezTo>
                  <a:pt x="903" y="539"/>
                  <a:pt x="903" y="539"/>
                  <a:pt x="902" y="538"/>
                </a:cubicBezTo>
                <a:cubicBezTo>
                  <a:pt x="902" y="538"/>
                  <a:pt x="902" y="538"/>
                  <a:pt x="902" y="539"/>
                </a:cubicBezTo>
                <a:cubicBezTo>
                  <a:pt x="901" y="539"/>
                  <a:pt x="901" y="539"/>
                  <a:pt x="901" y="539"/>
                </a:cubicBezTo>
                <a:cubicBezTo>
                  <a:pt x="902" y="538"/>
                  <a:pt x="902" y="538"/>
                  <a:pt x="902" y="538"/>
                </a:cubicBezTo>
                <a:cubicBezTo>
                  <a:pt x="902" y="538"/>
                  <a:pt x="902" y="538"/>
                  <a:pt x="902" y="538"/>
                </a:cubicBezTo>
                <a:cubicBezTo>
                  <a:pt x="902" y="537"/>
                  <a:pt x="902" y="537"/>
                  <a:pt x="902" y="537"/>
                </a:cubicBezTo>
                <a:cubicBezTo>
                  <a:pt x="902" y="537"/>
                  <a:pt x="902" y="537"/>
                  <a:pt x="902" y="537"/>
                </a:cubicBezTo>
                <a:cubicBezTo>
                  <a:pt x="902" y="537"/>
                  <a:pt x="902" y="536"/>
                  <a:pt x="902" y="535"/>
                </a:cubicBezTo>
                <a:cubicBezTo>
                  <a:pt x="902" y="535"/>
                  <a:pt x="902" y="535"/>
                  <a:pt x="901" y="536"/>
                </a:cubicBezTo>
                <a:cubicBezTo>
                  <a:pt x="900" y="535"/>
                  <a:pt x="901" y="533"/>
                  <a:pt x="900" y="533"/>
                </a:cubicBezTo>
                <a:cubicBezTo>
                  <a:pt x="900" y="532"/>
                  <a:pt x="901" y="532"/>
                  <a:pt x="901" y="532"/>
                </a:cubicBezTo>
                <a:cubicBezTo>
                  <a:pt x="902" y="532"/>
                  <a:pt x="901" y="532"/>
                  <a:pt x="901" y="532"/>
                </a:cubicBezTo>
                <a:cubicBezTo>
                  <a:pt x="902" y="531"/>
                  <a:pt x="902" y="531"/>
                  <a:pt x="902" y="531"/>
                </a:cubicBezTo>
                <a:cubicBezTo>
                  <a:pt x="902" y="529"/>
                  <a:pt x="902" y="526"/>
                  <a:pt x="903" y="525"/>
                </a:cubicBezTo>
                <a:cubicBezTo>
                  <a:pt x="903" y="524"/>
                  <a:pt x="903" y="524"/>
                  <a:pt x="903" y="524"/>
                </a:cubicBezTo>
                <a:cubicBezTo>
                  <a:pt x="903" y="523"/>
                  <a:pt x="903" y="521"/>
                  <a:pt x="903" y="519"/>
                </a:cubicBezTo>
                <a:cubicBezTo>
                  <a:pt x="903" y="519"/>
                  <a:pt x="902" y="519"/>
                  <a:pt x="902" y="519"/>
                </a:cubicBezTo>
                <a:cubicBezTo>
                  <a:pt x="902" y="518"/>
                  <a:pt x="902" y="518"/>
                  <a:pt x="902" y="518"/>
                </a:cubicBezTo>
                <a:cubicBezTo>
                  <a:pt x="902" y="518"/>
                  <a:pt x="902" y="518"/>
                  <a:pt x="902" y="518"/>
                </a:cubicBezTo>
                <a:cubicBezTo>
                  <a:pt x="902" y="518"/>
                  <a:pt x="902" y="518"/>
                  <a:pt x="902" y="518"/>
                </a:cubicBezTo>
                <a:cubicBezTo>
                  <a:pt x="902" y="517"/>
                  <a:pt x="902" y="515"/>
                  <a:pt x="902" y="514"/>
                </a:cubicBezTo>
                <a:cubicBezTo>
                  <a:pt x="902" y="514"/>
                  <a:pt x="903" y="513"/>
                  <a:pt x="903" y="513"/>
                </a:cubicBezTo>
                <a:cubicBezTo>
                  <a:pt x="903" y="512"/>
                  <a:pt x="902" y="512"/>
                  <a:pt x="903" y="512"/>
                </a:cubicBezTo>
                <a:cubicBezTo>
                  <a:pt x="903" y="511"/>
                  <a:pt x="903" y="511"/>
                  <a:pt x="903" y="511"/>
                </a:cubicBezTo>
                <a:cubicBezTo>
                  <a:pt x="903" y="509"/>
                  <a:pt x="903" y="509"/>
                  <a:pt x="903" y="508"/>
                </a:cubicBezTo>
                <a:cubicBezTo>
                  <a:pt x="903" y="507"/>
                  <a:pt x="903" y="505"/>
                  <a:pt x="903" y="504"/>
                </a:cubicBezTo>
                <a:cubicBezTo>
                  <a:pt x="903" y="504"/>
                  <a:pt x="903" y="504"/>
                  <a:pt x="903" y="504"/>
                </a:cubicBezTo>
                <a:cubicBezTo>
                  <a:pt x="903" y="504"/>
                  <a:pt x="903" y="504"/>
                  <a:pt x="902" y="503"/>
                </a:cubicBezTo>
                <a:cubicBezTo>
                  <a:pt x="902" y="503"/>
                  <a:pt x="902" y="503"/>
                  <a:pt x="901" y="503"/>
                </a:cubicBezTo>
                <a:cubicBezTo>
                  <a:pt x="902" y="503"/>
                  <a:pt x="902" y="501"/>
                  <a:pt x="902" y="501"/>
                </a:cubicBezTo>
                <a:cubicBezTo>
                  <a:pt x="902" y="501"/>
                  <a:pt x="902" y="501"/>
                  <a:pt x="902" y="501"/>
                </a:cubicBezTo>
                <a:cubicBezTo>
                  <a:pt x="903" y="501"/>
                  <a:pt x="903" y="501"/>
                  <a:pt x="903" y="502"/>
                </a:cubicBezTo>
                <a:cubicBezTo>
                  <a:pt x="903" y="502"/>
                  <a:pt x="903" y="502"/>
                  <a:pt x="903" y="502"/>
                </a:cubicBezTo>
                <a:cubicBezTo>
                  <a:pt x="904" y="501"/>
                  <a:pt x="903" y="502"/>
                  <a:pt x="904" y="501"/>
                </a:cubicBezTo>
                <a:cubicBezTo>
                  <a:pt x="904" y="501"/>
                  <a:pt x="903" y="500"/>
                  <a:pt x="904" y="500"/>
                </a:cubicBezTo>
                <a:cubicBezTo>
                  <a:pt x="904" y="499"/>
                  <a:pt x="904" y="499"/>
                  <a:pt x="904" y="498"/>
                </a:cubicBezTo>
                <a:cubicBezTo>
                  <a:pt x="904" y="498"/>
                  <a:pt x="904" y="497"/>
                  <a:pt x="904" y="497"/>
                </a:cubicBezTo>
                <a:cubicBezTo>
                  <a:pt x="904" y="496"/>
                  <a:pt x="905" y="496"/>
                  <a:pt x="905" y="496"/>
                </a:cubicBezTo>
                <a:cubicBezTo>
                  <a:pt x="905" y="495"/>
                  <a:pt x="905" y="495"/>
                  <a:pt x="904" y="494"/>
                </a:cubicBezTo>
                <a:cubicBezTo>
                  <a:pt x="904" y="494"/>
                  <a:pt x="905" y="492"/>
                  <a:pt x="905" y="492"/>
                </a:cubicBezTo>
                <a:cubicBezTo>
                  <a:pt x="905" y="492"/>
                  <a:pt x="905" y="491"/>
                  <a:pt x="905" y="491"/>
                </a:cubicBezTo>
                <a:cubicBezTo>
                  <a:pt x="905" y="491"/>
                  <a:pt x="906" y="491"/>
                  <a:pt x="906" y="490"/>
                </a:cubicBezTo>
                <a:cubicBezTo>
                  <a:pt x="906" y="489"/>
                  <a:pt x="905" y="489"/>
                  <a:pt x="905" y="489"/>
                </a:cubicBezTo>
                <a:cubicBezTo>
                  <a:pt x="905" y="488"/>
                  <a:pt x="905" y="486"/>
                  <a:pt x="906" y="486"/>
                </a:cubicBezTo>
                <a:cubicBezTo>
                  <a:pt x="906" y="485"/>
                  <a:pt x="906" y="481"/>
                  <a:pt x="905" y="480"/>
                </a:cubicBezTo>
                <a:cubicBezTo>
                  <a:pt x="906" y="480"/>
                  <a:pt x="907" y="477"/>
                  <a:pt x="906" y="477"/>
                </a:cubicBezTo>
                <a:cubicBezTo>
                  <a:pt x="906" y="476"/>
                  <a:pt x="906" y="476"/>
                  <a:pt x="906" y="476"/>
                </a:cubicBezTo>
                <a:cubicBezTo>
                  <a:pt x="906" y="477"/>
                  <a:pt x="904" y="475"/>
                  <a:pt x="904" y="475"/>
                </a:cubicBezTo>
                <a:cubicBezTo>
                  <a:pt x="904" y="475"/>
                  <a:pt x="904" y="475"/>
                  <a:pt x="904" y="475"/>
                </a:cubicBezTo>
                <a:cubicBezTo>
                  <a:pt x="904" y="474"/>
                  <a:pt x="904" y="474"/>
                  <a:pt x="904" y="474"/>
                </a:cubicBezTo>
                <a:cubicBezTo>
                  <a:pt x="904" y="475"/>
                  <a:pt x="905" y="475"/>
                  <a:pt x="905" y="475"/>
                </a:cubicBezTo>
                <a:cubicBezTo>
                  <a:pt x="905" y="475"/>
                  <a:pt x="905" y="475"/>
                  <a:pt x="905" y="475"/>
                </a:cubicBezTo>
                <a:cubicBezTo>
                  <a:pt x="905" y="476"/>
                  <a:pt x="906" y="476"/>
                  <a:pt x="906" y="476"/>
                </a:cubicBezTo>
                <a:cubicBezTo>
                  <a:pt x="906" y="474"/>
                  <a:pt x="907" y="474"/>
                  <a:pt x="907" y="472"/>
                </a:cubicBezTo>
                <a:cubicBezTo>
                  <a:pt x="906" y="472"/>
                  <a:pt x="906" y="472"/>
                  <a:pt x="906" y="472"/>
                </a:cubicBezTo>
                <a:cubicBezTo>
                  <a:pt x="906" y="472"/>
                  <a:pt x="906" y="472"/>
                  <a:pt x="906" y="471"/>
                </a:cubicBezTo>
                <a:cubicBezTo>
                  <a:pt x="905" y="471"/>
                  <a:pt x="905" y="471"/>
                  <a:pt x="904" y="470"/>
                </a:cubicBezTo>
                <a:cubicBezTo>
                  <a:pt x="904" y="469"/>
                  <a:pt x="904" y="468"/>
                  <a:pt x="904" y="467"/>
                </a:cubicBezTo>
                <a:cubicBezTo>
                  <a:pt x="904" y="467"/>
                  <a:pt x="903" y="466"/>
                  <a:pt x="904" y="465"/>
                </a:cubicBezTo>
                <a:cubicBezTo>
                  <a:pt x="904" y="465"/>
                  <a:pt x="904" y="465"/>
                  <a:pt x="904" y="465"/>
                </a:cubicBezTo>
                <a:cubicBezTo>
                  <a:pt x="905" y="465"/>
                  <a:pt x="904" y="464"/>
                  <a:pt x="905" y="464"/>
                </a:cubicBezTo>
                <a:cubicBezTo>
                  <a:pt x="905" y="464"/>
                  <a:pt x="905" y="464"/>
                  <a:pt x="905" y="464"/>
                </a:cubicBezTo>
                <a:cubicBezTo>
                  <a:pt x="905" y="464"/>
                  <a:pt x="906" y="464"/>
                  <a:pt x="907" y="464"/>
                </a:cubicBezTo>
                <a:cubicBezTo>
                  <a:pt x="907" y="464"/>
                  <a:pt x="907" y="464"/>
                  <a:pt x="907" y="464"/>
                </a:cubicBezTo>
                <a:cubicBezTo>
                  <a:pt x="907" y="464"/>
                  <a:pt x="908" y="462"/>
                  <a:pt x="908" y="462"/>
                </a:cubicBezTo>
                <a:cubicBezTo>
                  <a:pt x="908" y="461"/>
                  <a:pt x="907" y="462"/>
                  <a:pt x="907" y="461"/>
                </a:cubicBezTo>
                <a:cubicBezTo>
                  <a:pt x="907" y="461"/>
                  <a:pt x="908" y="460"/>
                  <a:pt x="908" y="459"/>
                </a:cubicBezTo>
                <a:cubicBezTo>
                  <a:pt x="908" y="459"/>
                  <a:pt x="908" y="458"/>
                  <a:pt x="908" y="458"/>
                </a:cubicBezTo>
                <a:cubicBezTo>
                  <a:pt x="908" y="457"/>
                  <a:pt x="908" y="456"/>
                  <a:pt x="908" y="456"/>
                </a:cubicBezTo>
                <a:cubicBezTo>
                  <a:pt x="907" y="455"/>
                  <a:pt x="907" y="455"/>
                  <a:pt x="906" y="454"/>
                </a:cubicBezTo>
                <a:cubicBezTo>
                  <a:pt x="906" y="454"/>
                  <a:pt x="906" y="454"/>
                  <a:pt x="907" y="453"/>
                </a:cubicBezTo>
                <a:cubicBezTo>
                  <a:pt x="907" y="453"/>
                  <a:pt x="907" y="453"/>
                  <a:pt x="908" y="453"/>
                </a:cubicBezTo>
                <a:cubicBezTo>
                  <a:pt x="908" y="453"/>
                  <a:pt x="908" y="453"/>
                  <a:pt x="908" y="453"/>
                </a:cubicBezTo>
                <a:cubicBezTo>
                  <a:pt x="908" y="452"/>
                  <a:pt x="908" y="451"/>
                  <a:pt x="908" y="450"/>
                </a:cubicBezTo>
                <a:cubicBezTo>
                  <a:pt x="909" y="451"/>
                  <a:pt x="909" y="451"/>
                  <a:pt x="909" y="451"/>
                </a:cubicBezTo>
                <a:cubicBezTo>
                  <a:pt x="909" y="451"/>
                  <a:pt x="909" y="451"/>
                  <a:pt x="910" y="451"/>
                </a:cubicBezTo>
                <a:cubicBezTo>
                  <a:pt x="909" y="450"/>
                  <a:pt x="909" y="450"/>
                  <a:pt x="909" y="449"/>
                </a:cubicBezTo>
                <a:cubicBezTo>
                  <a:pt x="910" y="449"/>
                  <a:pt x="910" y="449"/>
                  <a:pt x="910" y="449"/>
                </a:cubicBezTo>
                <a:cubicBezTo>
                  <a:pt x="910" y="448"/>
                  <a:pt x="910" y="448"/>
                  <a:pt x="910" y="448"/>
                </a:cubicBezTo>
                <a:cubicBezTo>
                  <a:pt x="909" y="448"/>
                  <a:pt x="909" y="448"/>
                  <a:pt x="909" y="448"/>
                </a:cubicBezTo>
                <a:cubicBezTo>
                  <a:pt x="909" y="447"/>
                  <a:pt x="910" y="445"/>
                  <a:pt x="909" y="444"/>
                </a:cubicBezTo>
                <a:cubicBezTo>
                  <a:pt x="909" y="444"/>
                  <a:pt x="910" y="443"/>
                  <a:pt x="910" y="443"/>
                </a:cubicBezTo>
                <a:cubicBezTo>
                  <a:pt x="910" y="442"/>
                  <a:pt x="909" y="442"/>
                  <a:pt x="909" y="442"/>
                </a:cubicBezTo>
                <a:cubicBezTo>
                  <a:pt x="909" y="441"/>
                  <a:pt x="909" y="440"/>
                  <a:pt x="908" y="439"/>
                </a:cubicBezTo>
                <a:cubicBezTo>
                  <a:pt x="908" y="438"/>
                  <a:pt x="909" y="438"/>
                  <a:pt x="908" y="438"/>
                </a:cubicBezTo>
                <a:cubicBezTo>
                  <a:pt x="908" y="438"/>
                  <a:pt x="908" y="438"/>
                  <a:pt x="909" y="438"/>
                </a:cubicBezTo>
                <a:cubicBezTo>
                  <a:pt x="909" y="437"/>
                  <a:pt x="909" y="438"/>
                  <a:pt x="909" y="437"/>
                </a:cubicBezTo>
                <a:cubicBezTo>
                  <a:pt x="909" y="437"/>
                  <a:pt x="909" y="437"/>
                  <a:pt x="909" y="437"/>
                </a:cubicBezTo>
                <a:cubicBezTo>
                  <a:pt x="909" y="437"/>
                  <a:pt x="908" y="437"/>
                  <a:pt x="908" y="438"/>
                </a:cubicBezTo>
                <a:cubicBezTo>
                  <a:pt x="908" y="438"/>
                  <a:pt x="908" y="438"/>
                  <a:pt x="908" y="438"/>
                </a:cubicBezTo>
                <a:cubicBezTo>
                  <a:pt x="908" y="437"/>
                  <a:pt x="908" y="437"/>
                  <a:pt x="909" y="437"/>
                </a:cubicBezTo>
                <a:cubicBezTo>
                  <a:pt x="909" y="436"/>
                  <a:pt x="908" y="435"/>
                  <a:pt x="909" y="434"/>
                </a:cubicBezTo>
                <a:cubicBezTo>
                  <a:pt x="909" y="434"/>
                  <a:pt x="909" y="433"/>
                  <a:pt x="909" y="433"/>
                </a:cubicBezTo>
                <a:cubicBezTo>
                  <a:pt x="909" y="433"/>
                  <a:pt x="908" y="433"/>
                  <a:pt x="908" y="433"/>
                </a:cubicBezTo>
                <a:cubicBezTo>
                  <a:pt x="908" y="433"/>
                  <a:pt x="908" y="433"/>
                  <a:pt x="908" y="432"/>
                </a:cubicBezTo>
                <a:cubicBezTo>
                  <a:pt x="908" y="432"/>
                  <a:pt x="907" y="432"/>
                  <a:pt x="907" y="431"/>
                </a:cubicBezTo>
                <a:cubicBezTo>
                  <a:pt x="907" y="431"/>
                  <a:pt x="907" y="430"/>
                  <a:pt x="907" y="430"/>
                </a:cubicBezTo>
                <a:cubicBezTo>
                  <a:pt x="906" y="430"/>
                  <a:pt x="906" y="430"/>
                  <a:pt x="906" y="430"/>
                </a:cubicBezTo>
                <a:cubicBezTo>
                  <a:pt x="906" y="429"/>
                  <a:pt x="906" y="429"/>
                  <a:pt x="906" y="429"/>
                </a:cubicBezTo>
                <a:cubicBezTo>
                  <a:pt x="906" y="428"/>
                  <a:pt x="906" y="429"/>
                  <a:pt x="906" y="428"/>
                </a:cubicBezTo>
                <a:cubicBezTo>
                  <a:pt x="906" y="428"/>
                  <a:pt x="907" y="428"/>
                  <a:pt x="907" y="427"/>
                </a:cubicBezTo>
                <a:cubicBezTo>
                  <a:pt x="907" y="427"/>
                  <a:pt x="907" y="427"/>
                  <a:pt x="908" y="427"/>
                </a:cubicBezTo>
                <a:cubicBezTo>
                  <a:pt x="908" y="428"/>
                  <a:pt x="908" y="428"/>
                  <a:pt x="908" y="428"/>
                </a:cubicBezTo>
                <a:cubicBezTo>
                  <a:pt x="908" y="428"/>
                  <a:pt x="909" y="428"/>
                  <a:pt x="909" y="428"/>
                </a:cubicBezTo>
                <a:cubicBezTo>
                  <a:pt x="910" y="428"/>
                  <a:pt x="910" y="428"/>
                  <a:pt x="910" y="428"/>
                </a:cubicBezTo>
                <a:cubicBezTo>
                  <a:pt x="909" y="426"/>
                  <a:pt x="907" y="426"/>
                  <a:pt x="906" y="426"/>
                </a:cubicBezTo>
                <a:cubicBezTo>
                  <a:pt x="906" y="425"/>
                  <a:pt x="906" y="425"/>
                  <a:pt x="906" y="424"/>
                </a:cubicBezTo>
                <a:cubicBezTo>
                  <a:pt x="906" y="423"/>
                  <a:pt x="906" y="423"/>
                  <a:pt x="906" y="422"/>
                </a:cubicBezTo>
                <a:cubicBezTo>
                  <a:pt x="906" y="422"/>
                  <a:pt x="906" y="422"/>
                  <a:pt x="906" y="422"/>
                </a:cubicBezTo>
                <a:cubicBezTo>
                  <a:pt x="905" y="421"/>
                  <a:pt x="906" y="420"/>
                  <a:pt x="906" y="420"/>
                </a:cubicBezTo>
                <a:cubicBezTo>
                  <a:pt x="906" y="419"/>
                  <a:pt x="906" y="419"/>
                  <a:pt x="906" y="419"/>
                </a:cubicBezTo>
                <a:cubicBezTo>
                  <a:pt x="905" y="418"/>
                  <a:pt x="907" y="417"/>
                  <a:pt x="906" y="415"/>
                </a:cubicBezTo>
                <a:cubicBezTo>
                  <a:pt x="906" y="415"/>
                  <a:pt x="906" y="415"/>
                  <a:pt x="907" y="414"/>
                </a:cubicBezTo>
                <a:cubicBezTo>
                  <a:pt x="907" y="414"/>
                  <a:pt x="906" y="413"/>
                  <a:pt x="906" y="413"/>
                </a:cubicBezTo>
                <a:cubicBezTo>
                  <a:pt x="905" y="413"/>
                  <a:pt x="905" y="413"/>
                  <a:pt x="905" y="413"/>
                </a:cubicBezTo>
                <a:cubicBezTo>
                  <a:pt x="905" y="412"/>
                  <a:pt x="905" y="412"/>
                  <a:pt x="905" y="412"/>
                </a:cubicBezTo>
                <a:cubicBezTo>
                  <a:pt x="904" y="411"/>
                  <a:pt x="905" y="411"/>
                  <a:pt x="905" y="410"/>
                </a:cubicBezTo>
                <a:cubicBezTo>
                  <a:pt x="905" y="410"/>
                  <a:pt x="905" y="408"/>
                  <a:pt x="905" y="408"/>
                </a:cubicBezTo>
                <a:cubicBezTo>
                  <a:pt x="905" y="408"/>
                  <a:pt x="905" y="408"/>
                  <a:pt x="905" y="408"/>
                </a:cubicBezTo>
                <a:cubicBezTo>
                  <a:pt x="904" y="407"/>
                  <a:pt x="905" y="407"/>
                  <a:pt x="905" y="406"/>
                </a:cubicBezTo>
                <a:cubicBezTo>
                  <a:pt x="905" y="406"/>
                  <a:pt x="905" y="406"/>
                  <a:pt x="905" y="406"/>
                </a:cubicBezTo>
                <a:cubicBezTo>
                  <a:pt x="905" y="406"/>
                  <a:pt x="905" y="406"/>
                  <a:pt x="905" y="406"/>
                </a:cubicBezTo>
                <a:cubicBezTo>
                  <a:pt x="904" y="405"/>
                  <a:pt x="905" y="405"/>
                  <a:pt x="905" y="405"/>
                </a:cubicBezTo>
                <a:cubicBezTo>
                  <a:pt x="905" y="405"/>
                  <a:pt x="905" y="405"/>
                  <a:pt x="905" y="405"/>
                </a:cubicBezTo>
                <a:cubicBezTo>
                  <a:pt x="905" y="404"/>
                  <a:pt x="905" y="404"/>
                  <a:pt x="905" y="403"/>
                </a:cubicBezTo>
                <a:cubicBezTo>
                  <a:pt x="905" y="403"/>
                  <a:pt x="905" y="403"/>
                  <a:pt x="906" y="403"/>
                </a:cubicBezTo>
                <a:cubicBezTo>
                  <a:pt x="906" y="403"/>
                  <a:pt x="906" y="403"/>
                  <a:pt x="906" y="403"/>
                </a:cubicBezTo>
                <a:cubicBezTo>
                  <a:pt x="906" y="403"/>
                  <a:pt x="907" y="403"/>
                  <a:pt x="907" y="403"/>
                </a:cubicBezTo>
                <a:cubicBezTo>
                  <a:pt x="907" y="404"/>
                  <a:pt x="907" y="404"/>
                  <a:pt x="907" y="404"/>
                </a:cubicBezTo>
                <a:cubicBezTo>
                  <a:pt x="907" y="404"/>
                  <a:pt x="907" y="404"/>
                  <a:pt x="907" y="404"/>
                </a:cubicBezTo>
                <a:cubicBezTo>
                  <a:pt x="907" y="404"/>
                  <a:pt x="907" y="404"/>
                  <a:pt x="907" y="404"/>
                </a:cubicBezTo>
                <a:cubicBezTo>
                  <a:pt x="908" y="404"/>
                  <a:pt x="908" y="404"/>
                  <a:pt x="908" y="404"/>
                </a:cubicBezTo>
                <a:cubicBezTo>
                  <a:pt x="908" y="403"/>
                  <a:pt x="908" y="403"/>
                  <a:pt x="908" y="403"/>
                </a:cubicBezTo>
                <a:cubicBezTo>
                  <a:pt x="908" y="403"/>
                  <a:pt x="908" y="402"/>
                  <a:pt x="908" y="402"/>
                </a:cubicBezTo>
                <a:cubicBezTo>
                  <a:pt x="908" y="401"/>
                  <a:pt x="908" y="400"/>
                  <a:pt x="908" y="398"/>
                </a:cubicBezTo>
                <a:cubicBezTo>
                  <a:pt x="907" y="398"/>
                  <a:pt x="907" y="398"/>
                  <a:pt x="907" y="398"/>
                </a:cubicBezTo>
                <a:cubicBezTo>
                  <a:pt x="907" y="398"/>
                  <a:pt x="907" y="398"/>
                  <a:pt x="907" y="399"/>
                </a:cubicBezTo>
                <a:cubicBezTo>
                  <a:pt x="907" y="399"/>
                  <a:pt x="907" y="398"/>
                  <a:pt x="907" y="398"/>
                </a:cubicBezTo>
                <a:cubicBezTo>
                  <a:pt x="907" y="398"/>
                  <a:pt x="907" y="398"/>
                  <a:pt x="907" y="398"/>
                </a:cubicBezTo>
                <a:cubicBezTo>
                  <a:pt x="906" y="398"/>
                  <a:pt x="906" y="398"/>
                  <a:pt x="906" y="398"/>
                </a:cubicBezTo>
                <a:cubicBezTo>
                  <a:pt x="906" y="398"/>
                  <a:pt x="905" y="397"/>
                  <a:pt x="905" y="397"/>
                </a:cubicBezTo>
                <a:cubicBezTo>
                  <a:pt x="905" y="396"/>
                  <a:pt x="905" y="396"/>
                  <a:pt x="906" y="395"/>
                </a:cubicBezTo>
                <a:cubicBezTo>
                  <a:pt x="905" y="395"/>
                  <a:pt x="905" y="395"/>
                  <a:pt x="905" y="394"/>
                </a:cubicBezTo>
                <a:cubicBezTo>
                  <a:pt x="905" y="394"/>
                  <a:pt x="905" y="394"/>
                  <a:pt x="905" y="394"/>
                </a:cubicBezTo>
                <a:cubicBezTo>
                  <a:pt x="905" y="394"/>
                  <a:pt x="905" y="394"/>
                  <a:pt x="905" y="394"/>
                </a:cubicBezTo>
                <a:cubicBezTo>
                  <a:pt x="905" y="394"/>
                  <a:pt x="906" y="394"/>
                  <a:pt x="906" y="393"/>
                </a:cubicBezTo>
                <a:cubicBezTo>
                  <a:pt x="906" y="393"/>
                  <a:pt x="906" y="393"/>
                  <a:pt x="906" y="393"/>
                </a:cubicBezTo>
                <a:cubicBezTo>
                  <a:pt x="906" y="393"/>
                  <a:pt x="906" y="393"/>
                  <a:pt x="906" y="393"/>
                </a:cubicBezTo>
                <a:cubicBezTo>
                  <a:pt x="906" y="393"/>
                  <a:pt x="906" y="393"/>
                  <a:pt x="905" y="393"/>
                </a:cubicBezTo>
                <a:cubicBezTo>
                  <a:pt x="905" y="393"/>
                  <a:pt x="905" y="393"/>
                  <a:pt x="906" y="392"/>
                </a:cubicBezTo>
                <a:cubicBezTo>
                  <a:pt x="906" y="392"/>
                  <a:pt x="906" y="392"/>
                  <a:pt x="906" y="392"/>
                </a:cubicBezTo>
                <a:cubicBezTo>
                  <a:pt x="906" y="392"/>
                  <a:pt x="906" y="392"/>
                  <a:pt x="906" y="392"/>
                </a:cubicBezTo>
                <a:cubicBezTo>
                  <a:pt x="906" y="392"/>
                  <a:pt x="906" y="392"/>
                  <a:pt x="906" y="392"/>
                </a:cubicBezTo>
                <a:cubicBezTo>
                  <a:pt x="906" y="391"/>
                  <a:pt x="906" y="392"/>
                  <a:pt x="906" y="392"/>
                </a:cubicBezTo>
                <a:cubicBezTo>
                  <a:pt x="905" y="391"/>
                  <a:pt x="905" y="391"/>
                  <a:pt x="905" y="391"/>
                </a:cubicBezTo>
                <a:cubicBezTo>
                  <a:pt x="904" y="390"/>
                  <a:pt x="905" y="391"/>
                  <a:pt x="905" y="390"/>
                </a:cubicBezTo>
                <a:cubicBezTo>
                  <a:pt x="904" y="390"/>
                  <a:pt x="904" y="390"/>
                  <a:pt x="904" y="390"/>
                </a:cubicBezTo>
                <a:cubicBezTo>
                  <a:pt x="904" y="389"/>
                  <a:pt x="904" y="388"/>
                  <a:pt x="904" y="388"/>
                </a:cubicBezTo>
                <a:cubicBezTo>
                  <a:pt x="904" y="387"/>
                  <a:pt x="904" y="387"/>
                  <a:pt x="904" y="386"/>
                </a:cubicBezTo>
                <a:cubicBezTo>
                  <a:pt x="904" y="386"/>
                  <a:pt x="904" y="386"/>
                  <a:pt x="904" y="386"/>
                </a:cubicBezTo>
                <a:cubicBezTo>
                  <a:pt x="904" y="386"/>
                  <a:pt x="904" y="386"/>
                  <a:pt x="904" y="385"/>
                </a:cubicBezTo>
                <a:cubicBezTo>
                  <a:pt x="904" y="385"/>
                  <a:pt x="904" y="385"/>
                  <a:pt x="904" y="385"/>
                </a:cubicBezTo>
                <a:cubicBezTo>
                  <a:pt x="904" y="385"/>
                  <a:pt x="904" y="385"/>
                  <a:pt x="904" y="385"/>
                </a:cubicBezTo>
                <a:cubicBezTo>
                  <a:pt x="903" y="385"/>
                  <a:pt x="903" y="385"/>
                  <a:pt x="903" y="386"/>
                </a:cubicBezTo>
                <a:cubicBezTo>
                  <a:pt x="903" y="386"/>
                  <a:pt x="902" y="385"/>
                  <a:pt x="902" y="386"/>
                </a:cubicBezTo>
                <a:cubicBezTo>
                  <a:pt x="901" y="386"/>
                  <a:pt x="901" y="385"/>
                  <a:pt x="900" y="385"/>
                </a:cubicBezTo>
                <a:cubicBezTo>
                  <a:pt x="900" y="384"/>
                  <a:pt x="900" y="384"/>
                  <a:pt x="900" y="384"/>
                </a:cubicBezTo>
                <a:cubicBezTo>
                  <a:pt x="900" y="383"/>
                  <a:pt x="901" y="383"/>
                  <a:pt x="902" y="383"/>
                </a:cubicBezTo>
                <a:cubicBezTo>
                  <a:pt x="902" y="383"/>
                  <a:pt x="902" y="383"/>
                  <a:pt x="902" y="383"/>
                </a:cubicBezTo>
                <a:cubicBezTo>
                  <a:pt x="902" y="382"/>
                  <a:pt x="902" y="382"/>
                  <a:pt x="902" y="381"/>
                </a:cubicBezTo>
                <a:cubicBezTo>
                  <a:pt x="901" y="381"/>
                  <a:pt x="901" y="381"/>
                  <a:pt x="900" y="382"/>
                </a:cubicBezTo>
                <a:cubicBezTo>
                  <a:pt x="900" y="382"/>
                  <a:pt x="900" y="382"/>
                  <a:pt x="900" y="382"/>
                </a:cubicBezTo>
                <a:cubicBezTo>
                  <a:pt x="900" y="381"/>
                  <a:pt x="900" y="381"/>
                  <a:pt x="900" y="381"/>
                </a:cubicBezTo>
                <a:cubicBezTo>
                  <a:pt x="900" y="380"/>
                  <a:pt x="900" y="380"/>
                  <a:pt x="900" y="379"/>
                </a:cubicBezTo>
                <a:cubicBezTo>
                  <a:pt x="900" y="379"/>
                  <a:pt x="900" y="378"/>
                  <a:pt x="900" y="377"/>
                </a:cubicBezTo>
                <a:cubicBezTo>
                  <a:pt x="900" y="377"/>
                  <a:pt x="900" y="377"/>
                  <a:pt x="900" y="377"/>
                </a:cubicBezTo>
                <a:cubicBezTo>
                  <a:pt x="901" y="377"/>
                  <a:pt x="901" y="375"/>
                  <a:pt x="901" y="374"/>
                </a:cubicBezTo>
                <a:cubicBezTo>
                  <a:pt x="901" y="374"/>
                  <a:pt x="901" y="374"/>
                  <a:pt x="902" y="374"/>
                </a:cubicBezTo>
                <a:cubicBezTo>
                  <a:pt x="902" y="374"/>
                  <a:pt x="902" y="374"/>
                  <a:pt x="902" y="374"/>
                </a:cubicBezTo>
                <a:cubicBezTo>
                  <a:pt x="902" y="373"/>
                  <a:pt x="902" y="373"/>
                  <a:pt x="902" y="373"/>
                </a:cubicBezTo>
                <a:cubicBezTo>
                  <a:pt x="901" y="373"/>
                  <a:pt x="901" y="373"/>
                  <a:pt x="901" y="373"/>
                </a:cubicBezTo>
                <a:cubicBezTo>
                  <a:pt x="900" y="373"/>
                  <a:pt x="900" y="372"/>
                  <a:pt x="899" y="371"/>
                </a:cubicBezTo>
                <a:cubicBezTo>
                  <a:pt x="899" y="371"/>
                  <a:pt x="899" y="371"/>
                  <a:pt x="900" y="371"/>
                </a:cubicBezTo>
                <a:cubicBezTo>
                  <a:pt x="900" y="370"/>
                  <a:pt x="900" y="371"/>
                  <a:pt x="900" y="370"/>
                </a:cubicBezTo>
                <a:cubicBezTo>
                  <a:pt x="900" y="371"/>
                  <a:pt x="900" y="372"/>
                  <a:pt x="901" y="372"/>
                </a:cubicBezTo>
                <a:cubicBezTo>
                  <a:pt x="901" y="372"/>
                  <a:pt x="901" y="372"/>
                  <a:pt x="901" y="372"/>
                </a:cubicBezTo>
                <a:cubicBezTo>
                  <a:pt x="901" y="372"/>
                  <a:pt x="901" y="372"/>
                  <a:pt x="902" y="372"/>
                </a:cubicBezTo>
                <a:cubicBezTo>
                  <a:pt x="902" y="371"/>
                  <a:pt x="901" y="371"/>
                  <a:pt x="901" y="370"/>
                </a:cubicBezTo>
                <a:cubicBezTo>
                  <a:pt x="901" y="370"/>
                  <a:pt x="902" y="369"/>
                  <a:pt x="901" y="369"/>
                </a:cubicBezTo>
                <a:cubicBezTo>
                  <a:pt x="901" y="369"/>
                  <a:pt x="902" y="368"/>
                  <a:pt x="902" y="368"/>
                </a:cubicBezTo>
                <a:cubicBezTo>
                  <a:pt x="902" y="368"/>
                  <a:pt x="902" y="367"/>
                  <a:pt x="902" y="366"/>
                </a:cubicBezTo>
                <a:cubicBezTo>
                  <a:pt x="902" y="366"/>
                  <a:pt x="902" y="365"/>
                  <a:pt x="902" y="364"/>
                </a:cubicBezTo>
                <a:cubicBezTo>
                  <a:pt x="902" y="364"/>
                  <a:pt x="902" y="364"/>
                  <a:pt x="902" y="364"/>
                </a:cubicBezTo>
                <a:cubicBezTo>
                  <a:pt x="902" y="363"/>
                  <a:pt x="902" y="363"/>
                  <a:pt x="902" y="363"/>
                </a:cubicBezTo>
                <a:cubicBezTo>
                  <a:pt x="903" y="364"/>
                  <a:pt x="903" y="364"/>
                  <a:pt x="904" y="364"/>
                </a:cubicBezTo>
                <a:cubicBezTo>
                  <a:pt x="904" y="363"/>
                  <a:pt x="904" y="363"/>
                  <a:pt x="904" y="362"/>
                </a:cubicBezTo>
                <a:cubicBezTo>
                  <a:pt x="903" y="362"/>
                  <a:pt x="903" y="361"/>
                  <a:pt x="902" y="361"/>
                </a:cubicBezTo>
                <a:cubicBezTo>
                  <a:pt x="902" y="361"/>
                  <a:pt x="903" y="359"/>
                  <a:pt x="903" y="359"/>
                </a:cubicBezTo>
                <a:cubicBezTo>
                  <a:pt x="903" y="358"/>
                  <a:pt x="903" y="358"/>
                  <a:pt x="902" y="358"/>
                </a:cubicBezTo>
                <a:cubicBezTo>
                  <a:pt x="902" y="359"/>
                  <a:pt x="902" y="359"/>
                  <a:pt x="902" y="359"/>
                </a:cubicBezTo>
                <a:cubicBezTo>
                  <a:pt x="901" y="359"/>
                  <a:pt x="901" y="359"/>
                  <a:pt x="900" y="360"/>
                </a:cubicBezTo>
                <a:cubicBezTo>
                  <a:pt x="900" y="359"/>
                  <a:pt x="900" y="359"/>
                  <a:pt x="900" y="359"/>
                </a:cubicBezTo>
                <a:cubicBezTo>
                  <a:pt x="899" y="359"/>
                  <a:pt x="900" y="359"/>
                  <a:pt x="899" y="359"/>
                </a:cubicBezTo>
                <a:cubicBezTo>
                  <a:pt x="899" y="359"/>
                  <a:pt x="899" y="359"/>
                  <a:pt x="899" y="359"/>
                </a:cubicBezTo>
                <a:cubicBezTo>
                  <a:pt x="899" y="360"/>
                  <a:pt x="899" y="360"/>
                  <a:pt x="899" y="360"/>
                </a:cubicBezTo>
                <a:cubicBezTo>
                  <a:pt x="899" y="361"/>
                  <a:pt x="900" y="361"/>
                  <a:pt x="900" y="362"/>
                </a:cubicBezTo>
                <a:cubicBezTo>
                  <a:pt x="899" y="362"/>
                  <a:pt x="899" y="362"/>
                  <a:pt x="899" y="361"/>
                </a:cubicBezTo>
                <a:cubicBezTo>
                  <a:pt x="899" y="361"/>
                  <a:pt x="899" y="361"/>
                  <a:pt x="899" y="361"/>
                </a:cubicBezTo>
                <a:cubicBezTo>
                  <a:pt x="899" y="360"/>
                  <a:pt x="899" y="360"/>
                  <a:pt x="898" y="360"/>
                </a:cubicBezTo>
                <a:cubicBezTo>
                  <a:pt x="898" y="360"/>
                  <a:pt x="899" y="360"/>
                  <a:pt x="898" y="359"/>
                </a:cubicBezTo>
                <a:cubicBezTo>
                  <a:pt x="898" y="359"/>
                  <a:pt x="898" y="358"/>
                  <a:pt x="898" y="358"/>
                </a:cubicBezTo>
                <a:cubicBezTo>
                  <a:pt x="897" y="357"/>
                  <a:pt x="897" y="356"/>
                  <a:pt x="897" y="355"/>
                </a:cubicBezTo>
                <a:cubicBezTo>
                  <a:pt x="898" y="355"/>
                  <a:pt x="898" y="355"/>
                  <a:pt x="898" y="355"/>
                </a:cubicBezTo>
                <a:cubicBezTo>
                  <a:pt x="898" y="355"/>
                  <a:pt x="898" y="355"/>
                  <a:pt x="898" y="355"/>
                </a:cubicBezTo>
                <a:cubicBezTo>
                  <a:pt x="898" y="355"/>
                  <a:pt x="898" y="355"/>
                  <a:pt x="898" y="355"/>
                </a:cubicBezTo>
                <a:cubicBezTo>
                  <a:pt x="898" y="355"/>
                  <a:pt x="898" y="355"/>
                  <a:pt x="898" y="355"/>
                </a:cubicBezTo>
                <a:cubicBezTo>
                  <a:pt x="898" y="355"/>
                  <a:pt x="898" y="355"/>
                  <a:pt x="898" y="355"/>
                </a:cubicBezTo>
                <a:cubicBezTo>
                  <a:pt x="898" y="356"/>
                  <a:pt x="899" y="357"/>
                  <a:pt x="899" y="358"/>
                </a:cubicBezTo>
                <a:cubicBezTo>
                  <a:pt x="899" y="358"/>
                  <a:pt x="899" y="358"/>
                  <a:pt x="899" y="358"/>
                </a:cubicBezTo>
                <a:cubicBezTo>
                  <a:pt x="900" y="358"/>
                  <a:pt x="900" y="358"/>
                  <a:pt x="900" y="358"/>
                </a:cubicBezTo>
                <a:cubicBezTo>
                  <a:pt x="900" y="358"/>
                  <a:pt x="900" y="358"/>
                  <a:pt x="900" y="358"/>
                </a:cubicBezTo>
                <a:cubicBezTo>
                  <a:pt x="901" y="358"/>
                  <a:pt x="900" y="357"/>
                  <a:pt x="901" y="357"/>
                </a:cubicBezTo>
                <a:cubicBezTo>
                  <a:pt x="901" y="356"/>
                  <a:pt x="901" y="356"/>
                  <a:pt x="901" y="356"/>
                </a:cubicBezTo>
                <a:cubicBezTo>
                  <a:pt x="901" y="356"/>
                  <a:pt x="900" y="356"/>
                  <a:pt x="900" y="356"/>
                </a:cubicBezTo>
                <a:cubicBezTo>
                  <a:pt x="900" y="356"/>
                  <a:pt x="899" y="355"/>
                  <a:pt x="899" y="354"/>
                </a:cubicBezTo>
                <a:cubicBezTo>
                  <a:pt x="899" y="355"/>
                  <a:pt x="898" y="355"/>
                  <a:pt x="898" y="355"/>
                </a:cubicBezTo>
                <a:cubicBezTo>
                  <a:pt x="898" y="354"/>
                  <a:pt x="898" y="354"/>
                  <a:pt x="897" y="354"/>
                </a:cubicBezTo>
                <a:cubicBezTo>
                  <a:pt x="897" y="353"/>
                  <a:pt x="897" y="353"/>
                  <a:pt x="897" y="352"/>
                </a:cubicBezTo>
                <a:cubicBezTo>
                  <a:pt x="897" y="352"/>
                  <a:pt x="897" y="352"/>
                  <a:pt x="897" y="352"/>
                </a:cubicBezTo>
                <a:cubicBezTo>
                  <a:pt x="897" y="352"/>
                  <a:pt x="896" y="352"/>
                  <a:pt x="896" y="352"/>
                </a:cubicBezTo>
                <a:cubicBezTo>
                  <a:pt x="896" y="352"/>
                  <a:pt x="895" y="351"/>
                  <a:pt x="895" y="350"/>
                </a:cubicBezTo>
                <a:cubicBezTo>
                  <a:pt x="895" y="350"/>
                  <a:pt x="895" y="350"/>
                  <a:pt x="895" y="350"/>
                </a:cubicBezTo>
                <a:cubicBezTo>
                  <a:pt x="894" y="350"/>
                  <a:pt x="894" y="350"/>
                  <a:pt x="894" y="350"/>
                </a:cubicBezTo>
                <a:cubicBezTo>
                  <a:pt x="894" y="350"/>
                  <a:pt x="894" y="349"/>
                  <a:pt x="894" y="349"/>
                </a:cubicBezTo>
                <a:cubicBezTo>
                  <a:pt x="895" y="349"/>
                  <a:pt x="895" y="349"/>
                  <a:pt x="896" y="349"/>
                </a:cubicBezTo>
                <a:cubicBezTo>
                  <a:pt x="896" y="348"/>
                  <a:pt x="896" y="348"/>
                  <a:pt x="896" y="348"/>
                </a:cubicBezTo>
                <a:cubicBezTo>
                  <a:pt x="895" y="348"/>
                  <a:pt x="895" y="347"/>
                  <a:pt x="894" y="347"/>
                </a:cubicBezTo>
                <a:cubicBezTo>
                  <a:pt x="894" y="347"/>
                  <a:pt x="894" y="347"/>
                  <a:pt x="894" y="346"/>
                </a:cubicBezTo>
                <a:cubicBezTo>
                  <a:pt x="893" y="347"/>
                  <a:pt x="894" y="346"/>
                  <a:pt x="893" y="347"/>
                </a:cubicBezTo>
                <a:cubicBezTo>
                  <a:pt x="893" y="347"/>
                  <a:pt x="893" y="347"/>
                  <a:pt x="893" y="347"/>
                </a:cubicBezTo>
                <a:cubicBezTo>
                  <a:pt x="893" y="347"/>
                  <a:pt x="893" y="347"/>
                  <a:pt x="893" y="347"/>
                </a:cubicBezTo>
                <a:cubicBezTo>
                  <a:pt x="893" y="347"/>
                  <a:pt x="893" y="347"/>
                  <a:pt x="893" y="347"/>
                </a:cubicBezTo>
                <a:cubicBezTo>
                  <a:pt x="893" y="346"/>
                  <a:pt x="893" y="346"/>
                  <a:pt x="893" y="345"/>
                </a:cubicBezTo>
                <a:cubicBezTo>
                  <a:pt x="894" y="345"/>
                  <a:pt x="893" y="345"/>
                  <a:pt x="894" y="345"/>
                </a:cubicBezTo>
                <a:cubicBezTo>
                  <a:pt x="894" y="345"/>
                  <a:pt x="894" y="345"/>
                  <a:pt x="894" y="345"/>
                </a:cubicBezTo>
                <a:cubicBezTo>
                  <a:pt x="894" y="344"/>
                  <a:pt x="894" y="344"/>
                  <a:pt x="894" y="343"/>
                </a:cubicBezTo>
                <a:cubicBezTo>
                  <a:pt x="894" y="343"/>
                  <a:pt x="894" y="343"/>
                  <a:pt x="894" y="343"/>
                </a:cubicBezTo>
                <a:cubicBezTo>
                  <a:pt x="894" y="343"/>
                  <a:pt x="894" y="343"/>
                  <a:pt x="894" y="344"/>
                </a:cubicBezTo>
                <a:cubicBezTo>
                  <a:pt x="894" y="343"/>
                  <a:pt x="893" y="343"/>
                  <a:pt x="893" y="343"/>
                </a:cubicBezTo>
                <a:cubicBezTo>
                  <a:pt x="893" y="343"/>
                  <a:pt x="893" y="343"/>
                  <a:pt x="892" y="343"/>
                </a:cubicBezTo>
                <a:cubicBezTo>
                  <a:pt x="891" y="342"/>
                  <a:pt x="892" y="341"/>
                  <a:pt x="891" y="341"/>
                </a:cubicBezTo>
                <a:cubicBezTo>
                  <a:pt x="891" y="341"/>
                  <a:pt x="891" y="341"/>
                  <a:pt x="891" y="341"/>
                </a:cubicBezTo>
                <a:cubicBezTo>
                  <a:pt x="891" y="341"/>
                  <a:pt x="891" y="341"/>
                  <a:pt x="891" y="341"/>
                </a:cubicBezTo>
                <a:cubicBezTo>
                  <a:pt x="891" y="340"/>
                  <a:pt x="891" y="340"/>
                  <a:pt x="891" y="340"/>
                </a:cubicBezTo>
                <a:cubicBezTo>
                  <a:pt x="891" y="340"/>
                  <a:pt x="891" y="341"/>
                  <a:pt x="891" y="341"/>
                </a:cubicBezTo>
                <a:cubicBezTo>
                  <a:pt x="892" y="341"/>
                  <a:pt x="893" y="341"/>
                  <a:pt x="893" y="341"/>
                </a:cubicBezTo>
                <a:cubicBezTo>
                  <a:pt x="893" y="341"/>
                  <a:pt x="893" y="341"/>
                  <a:pt x="893" y="341"/>
                </a:cubicBezTo>
                <a:cubicBezTo>
                  <a:pt x="893" y="340"/>
                  <a:pt x="893" y="339"/>
                  <a:pt x="892" y="338"/>
                </a:cubicBezTo>
                <a:cubicBezTo>
                  <a:pt x="892" y="337"/>
                  <a:pt x="892" y="337"/>
                  <a:pt x="892" y="337"/>
                </a:cubicBezTo>
                <a:cubicBezTo>
                  <a:pt x="892" y="337"/>
                  <a:pt x="892" y="337"/>
                  <a:pt x="891" y="337"/>
                </a:cubicBezTo>
                <a:cubicBezTo>
                  <a:pt x="891" y="336"/>
                  <a:pt x="892" y="336"/>
                  <a:pt x="891" y="335"/>
                </a:cubicBezTo>
                <a:cubicBezTo>
                  <a:pt x="891" y="335"/>
                  <a:pt x="890" y="335"/>
                  <a:pt x="890" y="336"/>
                </a:cubicBezTo>
                <a:cubicBezTo>
                  <a:pt x="890" y="336"/>
                  <a:pt x="890" y="335"/>
                  <a:pt x="889" y="335"/>
                </a:cubicBezTo>
                <a:cubicBezTo>
                  <a:pt x="890" y="335"/>
                  <a:pt x="890" y="335"/>
                  <a:pt x="891" y="335"/>
                </a:cubicBezTo>
                <a:cubicBezTo>
                  <a:pt x="891" y="334"/>
                  <a:pt x="891" y="334"/>
                  <a:pt x="891" y="333"/>
                </a:cubicBezTo>
                <a:cubicBezTo>
                  <a:pt x="891" y="333"/>
                  <a:pt x="891" y="333"/>
                  <a:pt x="891" y="333"/>
                </a:cubicBezTo>
                <a:cubicBezTo>
                  <a:pt x="891" y="334"/>
                  <a:pt x="891" y="334"/>
                  <a:pt x="891" y="334"/>
                </a:cubicBezTo>
                <a:cubicBezTo>
                  <a:pt x="891" y="334"/>
                  <a:pt x="890" y="333"/>
                  <a:pt x="890" y="333"/>
                </a:cubicBezTo>
                <a:cubicBezTo>
                  <a:pt x="890" y="333"/>
                  <a:pt x="890" y="333"/>
                  <a:pt x="890" y="333"/>
                </a:cubicBezTo>
                <a:cubicBezTo>
                  <a:pt x="890" y="333"/>
                  <a:pt x="890" y="333"/>
                  <a:pt x="891" y="333"/>
                </a:cubicBezTo>
                <a:cubicBezTo>
                  <a:pt x="891" y="332"/>
                  <a:pt x="891" y="331"/>
                  <a:pt x="890" y="331"/>
                </a:cubicBezTo>
                <a:cubicBezTo>
                  <a:pt x="890" y="331"/>
                  <a:pt x="890" y="331"/>
                  <a:pt x="890" y="331"/>
                </a:cubicBezTo>
                <a:cubicBezTo>
                  <a:pt x="890" y="331"/>
                  <a:pt x="890" y="331"/>
                  <a:pt x="891" y="331"/>
                </a:cubicBezTo>
                <a:cubicBezTo>
                  <a:pt x="891" y="330"/>
                  <a:pt x="891" y="330"/>
                  <a:pt x="890" y="330"/>
                </a:cubicBezTo>
                <a:cubicBezTo>
                  <a:pt x="890" y="329"/>
                  <a:pt x="891" y="330"/>
                  <a:pt x="890" y="329"/>
                </a:cubicBezTo>
                <a:cubicBezTo>
                  <a:pt x="890" y="329"/>
                  <a:pt x="890" y="329"/>
                  <a:pt x="890" y="329"/>
                </a:cubicBezTo>
                <a:cubicBezTo>
                  <a:pt x="890" y="329"/>
                  <a:pt x="890" y="329"/>
                  <a:pt x="891" y="329"/>
                </a:cubicBezTo>
                <a:cubicBezTo>
                  <a:pt x="890" y="328"/>
                  <a:pt x="890" y="329"/>
                  <a:pt x="890" y="328"/>
                </a:cubicBezTo>
                <a:cubicBezTo>
                  <a:pt x="889" y="328"/>
                  <a:pt x="889" y="328"/>
                  <a:pt x="889" y="327"/>
                </a:cubicBezTo>
                <a:cubicBezTo>
                  <a:pt x="889" y="327"/>
                  <a:pt x="888" y="327"/>
                  <a:pt x="888" y="326"/>
                </a:cubicBezTo>
                <a:cubicBezTo>
                  <a:pt x="888" y="326"/>
                  <a:pt x="889" y="324"/>
                  <a:pt x="889" y="324"/>
                </a:cubicBezTo>
                <a:cubicBezTo>
                  <a:pt x="889" y="324"/>
                  <a:pt x="888" y="324"/>
                  <a:pt x="888" y="324"/>
                </a:cubicBezTo>
                <a:cubicBezTo>
                  <a:pt x="888" y="323"/>
                  <a:pt x="888" y="324"/>
                  <a:pt x="889" y="324"/>
                </a:cubicBezTo>
                <a:cubicBezTo>
                  <a:pt x="889" y="323"/>
                  <a:pt x="888" y="322"/>
                  <a:pt x="887" y="322"/>
                </a:cubicBezTo>
                <a:cubicBezTo>
                  <a:pt x="887" y="322"/>
                  <a:pt x="887" y="322"/>
                  <a:pt x="887" y="322"/>
                </a:cubicBezTo>
                <a:cubicBezTo>
                  <a:pt x="888" y="322"/>
                  <a:pt x="888" y="322"/>
                  <a:pt x="889" y="322"/>
                </a:cubicBezTo>
                <a:cubicBezTo>
                  <a:pt x="889" y="322"/>
                  <a:pt x="889" y="321"/>
                  <a:pt x="889" y="321"/>
                </a:cubicBezTo>
                <a:cubicBezTo>
                  <a:pt x="889" y="320"/>
                  <a:pt x="889" y="320"/>
                  <a:pt x="889" y="320"/>
                </a:cubicBezTo>
                <a:cubicBezTo>
                  <a:pt x="889" y="320"/>
                  <a:pt x="889" y="320"/>
                  <a:pt x="889" y="320"/>
                </a:cubicBezTo>
                <a:cubicBezTo>
                  <a:pt x="889" y="320"/>
                  <a:pt x="889" y="320"/>
                  <a:pt x="889" y="320"/>
                </a:cubicBezTo>
                <a:cubicBezTo>
                  <a:pt x="890" y="320"/>
                  <a:pt x="891" y="320"/>
                  <a:pt x="891" y="320"/>
                </a:cubicBezTo>
                <a:cubicBezTo>
                  <a:pt x="892" y="321"/>
                  <a:pt x="891" y="321"/>
                  <a:pt x="891" y="321"/>
                </a:cubicBezTo>
                <a:cubicBezTo>
                  <a:pt x="892" y="322"/>
                  <a:pt x="891" y="322"/>
                  <a:pt x="892" y="321"/>
                </a:cubicBezTo>
                <a:cubicBezTo>
                  <a:pt x="892" y="322"/>
                  <a:pt x="892" y="322"/>
                  <a:pt x="892" y="323"/>
                </a:cubicBezTo>
                <a:cubicBezTo>
                  <a:pt x="892" y="323"/>
                  <a:pt x="892" y="323"/>
                  <a:pt x="892" y="323"/>
                </a:cubicBezTo>
                <a:cubicBezTo>
                  <a:pt x="893" y="323"/>
                  <a:pt x="893" y="323"/>
                  <a:pt x="893" y="323"/>
                </a:cubicBezTo>
                <a:cubicBezTo>
                  <a:pt x="893" y="322"/>
                  <a:pt x="893" y="321"/>
                  <a:pt x="893" y="320"/>
                </a:cubicBezTo>
                <a:cubicBezTo>
                  <a:pt x="893" y="320"/>
                  <a:pt x="893" y="320"/>
                  <a:pt x="893" y="319"/>
                </a:cubicBezTo>
                <a:cubicBezTo>
                  <a:pt x="894" y="319"/>
                  <a:pt x="893" y="318"/>
                  <a:pt x="893" y="318"/>
                </a:cubicBezTo>
                <a:cubicBezTo>
                  <a:pt x="894" y="318"/>
                  <a:pt x="894" y="318"/>
                  <a:pt x="895" y="318"/>
                </a:cubicBezTo>
                <a:cubicBezTo>
                  <a:pt x="895" y="317"/>
                  <a:pt x="893" y="316"/>
                  <a:pt x="892" y="315"/>
                </a:cubicBezTo>
                <a:cubicBezTo>
                  <a:pt x="892" y="315"/>
                  <a:pt x="892" y="315"/>
                  <a:pt x="892" y="315"/>
                </a:cubicBezTo>
                <a:cubicBezTo>
                  <a:pt x="891" y="315"/>
                  <a:pt x="891" y="315"/>
                  <a:pt x="891" y="315"/>
                </a:cubicBezTo>
                <a:cubicBezTo>
                  <a:pt x="891" y="316"/>
                  <a:pt x="891" y="317"/>
                  <a:pt x="892" y="317"/>
                </a:cubicBezTo>
                <a:cubicBezTo>
                  <a:pt x="892" y="317"/>
                  <a:pt x="892" y="317"/>
                  <a:pt x="892" y="317"/>
                </a:cubicBezTo>
                <a:cubicBezTo>
                  <a:pt x="892" y="317"/>
                  <a:pt x="892" y="317"/>
                  <a:pt x="892" y="317"/>
                </a:cubicBezTo>
                <a:cubicBezTo>
                  <a:pt x="891" y="317"/>
                  <a:pt x="891" y="316"/>
                  <a:pt x="891" y="315"/>
                </a:cubicBezTo>
                <a:cubicBezTo>
                  <a:pt x="891" y="315"/>
                  <a:pt x="891" y="315"/>
                  <a:pt x="891" y="314"/>
                </a:cubicBezTo>
                <a:cubicBezTo>
                  <a:pt x="891" y="314"/>
                  <a:pt x="892" y="315"/>
                  <a:pt x="892" y="315"/>
                </a:cubicBezTo>
                <a:cubicBezTo>
                  <a:pt x="892" y="315"/>
                  <a:pt x="892" y="315"/>
                  <a:pt x="893" y="315"/>
                </a:cubicBezTo>
                <a:cubicBezTo>
                  <a:pt x="893" y="314"/>
                  <a:pt x="893" y="314"/>
                  <a:pt x="893" y="314"/>
                </a:cubicBezTo>
                <a:cubicBezTo>
                  <a:pt x="892" y="314"/>
                  <a:pt x="892" y="314"/>
                  <a:pt x="892" y="313"/>
                </a:cubicBezTo>
                <a:cubicBezTo>
                  <a:pt x="891" y="313"/>
                  <a:pt x="891" y="313"/>
                  <a:pt x="891" y="314"/>
                </a:cubicBezTo>
                <a:cubicBezTo>
                  <a:pt x="890" y="314"/>
                  <a:pt x="891" y="314"/>
                  <a:pt x="890" y="313"/>
                </a:cubicBezTo>
                <a:cubicBezTo>
                  <a:pt x="890" y="313"/>
                  <a:pt x="890" y="313"/>
                  <a:pt x="890" y="313"/>
                </a:cubicBezTo>
                <a:cubicBezTo>
                  <a:pt x="890" y="313"/>
                  <a:pt x="890" y="313"/>
                  <a:pt x="890" y="313"/>
                </a:cubicBezTo>
                <a:cubicBezTo>
                  <a:pt x="890" y="312"/>
                  <a:pt x="890" y="312"/>
                  <a:pt x="890" y="312"/>
                </a:cubicBezTo>
                <a:cubicBezTo>
                  <a:pt x="890" y="312"/>
                  <a:pt x="890" y="312"/>
                  <a:pt x="890" y="312"/>
                </a:cubicBezTo>
                <a:cubicBezTo>
                  <a:pt x="889" y="313"/>
                  <a:pt x="889" y="313"/>
                  <a:pt x="889" y="313"/>
                </a:cubicBezTo>
                <a:cubicBezTo>
                  <a:pt x="889" y="313"/>
                  <a:pt x="888" y="313"/>
                  <a:pt x="888" y="313"/>
                </a:cubicBezTo>
                <a:cubicBezTo>
                  <a:pt x="887" y="313"/>
                  <a:pt x="887" y="313"/>
                  <a:pt x="887" y="313"/>
                </a:cubicBezTo>
                <a:cubicBezTo>
                  <a:pt x="888" y="315"/>
                  <a:pt x="889" y="314"/>
                  <a:pt x="889" y="316"/>
                </a:cubicBezTo>
                <a:cubicBezTo>
                  <a:pt x="890" y="316"/>
                  <a:pt x="889" y="317"/>
                  <a:pt x="889" y="317"/>
                </a:cubicBezTo>
                <a:cubicBezTo>
                  <a:pt x="888" y="317"/>
                  <a:pt x="889" y="317"/>
                  <a:pt x="888" y="317"/>
                </a:cubicBezTo>
                <a:cubicBezTo>
                  <a:pt x="888" y="317"/>
                  <a:pt x="888" y="317"/>
                  <a:pt x="888" y="317"/>
                </a:cubicBezTo>
                <a:cubicBezTo>
                  <a:pt x="888" y="316"/>
                  <a:pt x="888" y="316"/>
                  <a:pt x="888" y="316"/>
                </a:cubicBezTo>
                <a:cubicBezTo>
                  <a:pt x="887" y="316"/>
                  <a:pt x="887" y="316"/>
                  <a:pt x="887" y="317"/>
                </a:cubicBezTo>
                <a:cubicBezTo>
                  <a:pt x="887" y="317"/>
                  <a:pt x="887" y="317"/>
                  <a:pt x="887" y="317"/>
                </a:cubicBezTo>
                <a:cubicBezTo>
                  <a:pt x="886" y="316"/>
                  <a:pt x="886" y="316"/>
                  <a:pt x="885" y="316"/>
                </a:cubicBezTo>
                <a:cubicBezTo>
                  <a:pt x="885" y="315"/>
                  <a:pt x="885" y="314"/>
                  <a:pt x="885" y="313"/>
                </a:cubicBezTo>
                <a:cubicBezTo>
                  <a:pt x="885" y="313"/>
                  <a:pt x="885" y="313"/>
                  <a:pt x="884" y="313"/>
                </a:cubicBezTo>
                <a:cubicBezTo>
                  <a:pt x="884" y="313"/>
                  <a:pt x="884" y="312"/>
                  <a:pt x="884" y="312"/>
                </a:cubicBezTo>
                <a:cubicBezTo>
                  <a:pt x="885" y="312"/>
                  <a:pt x="885" y="312"/>
                  <a:pt x="885" y="312"/>
                </a:cubicBezTo>
                <a:cubicBezTo>
                  <a:pt x="885" y="310"/>
                  <a:pt x="885" y="310"/>
                  <a:pt x="884" y="310"/>
                </a:cubicBezTo>
                <a:cubicBezTo>
                  <a:pt x="885" y="309"/>
                  <a:pt x="885" y="309"/>
                  <a:pt x="884" y="308"/>
                </a:cubicBezTo>
                <a:cubicBezTo>
                  <a:pt x="884" y="308"/>
                  <a:pt x="883" y="308"/>
                  <a:pt x="883" y="308"/>
                </a:cubicBezTo>
                <a:cubicBezTo>
                  <a:pt x="883" y="307"/>
                  <a:pt x="883" y="307"/>
                  <a:pt x="882" y="307"/>
                </a:cubicBezTo>
                <a:cubicBezTo>
                  <a:pt x="882" y="306"/>
                  <a:pt x="883" y="305"/>
                  <a:pt x="881" y="305"/>
                </a:cubicBezTo>
                <a:cubicBezTo>
                  <a:pt x="881" y="304"/>
                  <a:pt x="881" y="305"/>
                  <a:pt x="881" y="304"/>
                </a:cubicBezTo>
                <a:cubicBezTo>
                  <a:pt x="881" y="305"/>
                  <a:pt x="881" y="306"/>
                  <a:pt x="880" y="306"/>
                </a:cubicBezTo>
                <a:cubicBezTo>
                  <a:pt x="880" y="306"/>
                  <a:pt x="880" y="306"/>
                  <a:pt x="880" y="306"/>
                </a:cubicBezTo>
                <a:cubicBezTo>
                  <a:pt x="880" y="306"/>
                  <a:pt x="879" y="305"/>
                  <a:pt x="879" y="305"/>
                </a:cubicBezTo>
                <a:cubicBezTo>
                  <a:pt x="879" y="304"/>
                  <a:pt x="879" y="304"/>
                  <a:pt x="879" y="304"/>
                </a:cubicBezTo>
                <a:cubicBezTo>
                  <a:pt x="880" y="303"/>
                  <a:pt x="880" y="303"/>
                  <a:pt x="880" y="303"/>
                </a:cubicBezTo>
                <a:cubicBezTo>
                  <a:pt x="880" y="303"/>
                  <a:pt x="880" y="303"/>
                  <a:pt x="880" y="302"/>
                </a:cubicBezTo>
                <a:cubicBezTo>
                  <a:pt x="880" y="302"/>
                  <a:pt x="879" y="302"/>
                  <a:pt x="879" y="302"/>
                </a:cubicBezTo>
                <a:cubicBezTo>
                  <a:pt x="879" y="302"/>
                  <a:pt x="879" y="302"/>
                  <a:pt x="879" y="302"/>
                </a:cubicBezTo>
                <a:cubicBezTo>
                  <a:pt x="879" y="301"/>
                  <a:pt x="879" y="301"/>
                  <a:pt x="879" y="301"/>
                </a:cubicBezTo>
                <a:cubicBezTo>
                  <a:pt x="880" y="301"/>
                  <a:pt x="881" y="302"/>
                  <a:pt x="882" y="303"/>
                </a:cubicBezTo>
                <a:cubicBezTo>
                  <a:pt x="882" y="303"/>
                  <a:pt x="883" y="303"/>
                  <a:pt x="883" y="304"/>
                </a:cubicBezTo>
                <a:cubicBezTo>
                  <a:pt x="883" y="304"/>
                  <a:pt x="883" y="304"/>
                  <a:pt x="884" y="304"/>
                </a:cubicBezTo>
                <a:cubicBezTo>
                  <a:pt x="884" y="304"/>
                  <a:pt x="884" y="304"/>
                  <a:pt x="884" y="304"/>
                </a:cubicBezTo>
                <a:cubicBezTo>
                  <a:pt x="884" y="305"/>
                  <a:pt x="886" y="307"/>
                  <a:pt x="887" y="307"/>
                </a:cubicBezTo>
                <a:cubicBezTo>
                  <a:pt x="887" y="308"/>
                  <a:pt x="887" y="307"/>
                  <a:pt x="887" y="307"/>
                </a:cubicBezTo>
                <a:cubicBezTo>
                  <a:pt x="886" y="309"/>
                  <a:pt x="886" y="308"/>
                  <a:pt x="886" y="309"/>
                </a:cubicBezTo>
                <a:cubicBezTo>
                  <a:pt x="887" y="309"/>
                  <a:pt x="888" y="309"/>
                  <a:pt x="888" y="309"/>
                </a:cubicBezTo>
                <a:cubicBezTo>
                  <a:pt x="888" y="309"/>
                  <a:pt x="888" y="309"/>
                  <a:pt x="888" y="309"/>
                </a:cubicBezTo>
                <a:cubicBezTo>
                  <a:pt x="888" y="308"/>
                  <a:pt x="888" y="308"/>
                  <a:pt x="887" y="308"/>
                </a:cubicBezTo>
                <a:cubicBezTo>
                  <a:pt x="888" y="307"/>
                  <a:pt x="889" y="308"/>
                  <a:pt x="889" y="307"/>
                </a:cubicBezTo>
                <a:cubicBezTo>
                  <a:pt x="890" y="307"/>
                  <a:pt x="891" y="308"/>
                  <a:pt x="891" y="309"/>
                </a:cubicBezTo>
                <a:cubicBezTo>
                  <a:pt x="892" y="309"/>
                  <a:pt x="892" y="309"/>
                  <a:pt x="892" y="309"/>
                </a:cubicBezTo>
                <a:cubicBezTo>
                  <a:pt x="892" y="309"/>
                  <a:pt x="890" y="305"/>
                  <a:pt x="890" y="305"/>
                </a:cubicBezTo>
                <a:cubicBezTo>
                  <a:pt x="890" y="305"/>
                  <a:pt x="889" y="305"/>
                  <a:pt x="889" y="305"/>
                </a:cubicBezTo>
                <a:cubicBezTo>
                  <a:pt x="888" y="304"/>
                  <a:pt x="889" y="302"/>
                  <a:pt x="888" y="302"/>
                </a:cubicBezTo>
                <a:cubicBezTo>
                  <a:pt x="887" y="301"/>
                  <a:pt x="884" y="302"/>
                  <a:pt x="883" y="300"/>
                </a:cubicBezTo>
                <a:cubicBezTo>
                  <a:pt x="883" y="300"/>
                  <a:pt x="883" y="300"/>
                  <a:pt x="883" y="299"/>
                </a:cubicBezTo>
                <a:cubicBezTo>
                  <a:pt x="884" y="299"/>
                  <a:pt x="884" y="299"/>
                  <a:pt x="884" y="299"/>
                </a:cubicBezTo>
                <a:cubicBezTo>
                  <a:pt x="884" y="300"/>
                  <a:pt x="884" y="300"/>
                  <a:pt x="884" y="300"/>
                </a:cubicBezTo>
                <a:cubicBezTo>
                  <a:pt x="885" y="301"/>
                  <a:pt x="885" y="301"/>
                  <a:pt x="885" y="300"/>
                </a:cubicBezTo>
                <a:cubicBezTo>
                  <a:pt x="885" y="300"/>
                  <a:pt x="885" y="300"/>
                  <a:pt x="886" y="300"/>
                </a:cubicBezTo>
                <a:cubicBezTo>
                  <a:pt x="886" y="300"/>
                  <a:pt x="886" y="300"/>
                  <a:pt x="886" y="300"/>
                </a:cubicBezTo>
                <a:cubicBezTo>
                  <a:pt x="886" y="300"/>
                  <a:pt x="885" y="300"/>
                  <a:pt x="885" y="299"/>
                </a:cubicBezTo>
                <a:cubicBezTo>
                  <a:pt x="885" y="299"/>
                  <a:pt x="885" y="299"/>
                  <a:pt x="885" y="299"/>
                </a:cubicBezTo>
                <a:cubicBezTo>
                  <a:pt x="885" y="299"/>
                  <a:pt x="885" y="299"/>
                  <a:pt x="885" y="299"/>
                </a:cubicBezTo>
                <a:cubicBezTo>
                  <a:pt x="886" y="299"/>
                  <a:pt x="886" y="300"/>
                  <a:pt x="887" y="300"/>
                </a:cubicBezTo>
                <a:cubicBezTo>
                  <a:pt x="887" y="299"/>
                  <a:pt x="887" y="299"/>
                  <a:pt x="887" y="299"/>
                </a:cubicBezTo>
                <a:cubicBezTo>
                  <a:pt x="887" y="299"/>
                  <a:pt x="887" y="299"/>
                  <a:pt x="888" y="299"/>
                </a:cubicBezTo>
                <a:cubicBezTo>
                  <a:pt x="888" y="298"/>
                  <a:pt x="887" y="298"/>
                  <a:pt x="887" y="298"/>
                </a:cubicBezTo>
                <a:cubicBezTo>
                  <a:pt x="887" y="298"/>
                  <a:pt x="885" y="298"/>
                  <a:pt x="885" y="298"/>
                </a:cubicBezTo>
                <a:cubicBezTo>
                  <a:pt x="884" y="298"/>
                  <a:pt x="884" y="297"/>
                  <a:pt x="884" y="296"/>
                </a:cubicBezTo>
                <a:cubicBezTo>
                  <a:pt x="883" y="296"/>
                  <a:pt x="883" y="296"/>
                  <a:pt x="883" y="296"/>
                </a:cubicBezTo>
                <a:cubicBezTo>
                  <a:pt x="883" y="296"/>
                  <a:pt x="882" y="296"/>
                  <a:pt x="882" y="296"/>
                </a:cubicBezTo>
                <a:cubicBezTo>
                  <a:pt x="882" y="296"/>
                  <a:pt x="882" y="297"/>
                  <a:pt x="882" y="297"/>
                </a:cubicBezTo>
                <a:cubicBezTo>
                  <a:pt x="882" y="297"/>
                  <a:pt x="882" y="297"/>
                  <a:pt x="882" y="297"/>
                </a:cubicBezTo>
                <a:cubicBezTo>
                  <a:pt x="882" y="298"/>
                  <a:pt x="882" y="298"/>
                  <a:pt x="882" y="298"/>
                </a:cubicBezTo>
                <a:cubicBezTo>
                  <a:pt x="881" y="297"/>
                  <a:pt x="881" y="297"/>
                  <a:pt x="880" y="296"/>
                </a:cubicBezTo>
                <a:cubicBezTo>
                  <a:pt x="880" y="296"/>
                  <a:pt x="880" y="296"/>
                  <a:pt x="880" y="296"/>
                </a:cubicBezTo>
                <a:cubicBezTo>
                  <a:pt x="880" y="296"/>
                  <a:pt x="880" y="296"/>
                  <a:pt x="881" y="297"/>
                </a:cubicBezTo>
                <a:cubicBezTo>
                  <a:pt x="881" y="297"/>
                  <a:pt x="881" y="297"/>
                  <a:pt x="881" y="297"/>
                </a:cubicBezTo>
                <a:cubicBezTo>
                  <a:pt x="881" y="295"/>
                  <a:pt x="881" y="295"/>
                  <a:pt x="881" y="295"/>
                </a:cubicBezTo>
                <a:cubicBezTo>
                  <a:pt x="880" y="296"/>
                  <a:pt x="881" y="295"/>
                  <a:pt x="880" y="296"/>
                </a:cubicBezTo>
                <a:cubicBezTo>
                  <a:pt x="880" y="296"/>
                  <a:pt x="880" y="296"/>
                  <a:pt x="880" y="296"/>
                </a:cubicBezTo>
                <a:cubicBezTo>
                  <a:pt x="880" y="296"/>
                  <a:pt x="880" y="296"/>
                  <a:pt x="880" y="296"/>
                </a:cubicBezTo>
                <a:cubicBezTo>
                  <a:pt x="879" y="296"/>
                  <a:pt x="879" y="296"/>
                  <a:pt x="879" y="296"/>
                </a:cubicBezTo>
                <a:cubicBezTo>
                  <a:pt x="879" y="295"/>
                  <a:pt x="879" y="295"/>
                  <a:pt x="879" y="295"/>
                </a:cubicBezTo>
                <a:cubicBezTo>
                  <a:pt x="879" y="294"/>
                  <a:pt x="879" y="294"/>
                  <a:pt x="879" y="293"/>
                </a:cubicBezTo>
                <a:cubicBezTo>
                  <a:pt x="879" y="293"/>
                  <a:pt x="879" y="293"/>
                  <a:pt x="879" y="292"/>
                </a:cubicBezTo>
                <a:cubicBezTo>
                  <a:pt x="878" y="292"/>
                  <a:pt x="878" y="292"/>
                  <a:pt x="877" y="291"/>
                </a:cubicBezTo>
                <a:cubicBezTo>
                  <a:pt x="876" y="291"/>
                  <a:pt x="878" y="291"/>
                  <a:pt x="878" y="290"/>
                </a:cubicBezTo>
                <a:cubicBezTo>
                  <a:pt x="877" y="290"/>
                  <a:pt x="877" y="290"/>
                  <a:pt x="877" y="289"/>
                </a:cubicBezTo>
                <a:cubicBezTo>
                  <a:pt x="878" y="289"/>
                  <a:pt x="878" y="289"/>
                  <a:pt x="878" y="289"/>
                </a:cubicBezTo>
                <a:cubicBezTo>
                  <a:pt x="878" y="289"/>
                  <a:pt x="877" y="288"/>
                  <a:pt x="877" y="288"/>
                </a:cubicBezTo>
                <a:cubicBezTo>
                  <a:pt x="877" y="288"/>
                  <a:pt x="877" y="288"/>
                  <a:pt x="878" y="288"/>
                </a:cubicBezTo>
                <a:cubicBezTo>
                  <a:pt x="878" y="288"/>
                  <a:pt x="878" y="288"/>
                  <a:pt x="879" y="288"/>
                </a:cubicBezTo>
                <a:cubicBezTo>
                  <a:pt x="878" y="289"/>
                  <a:pt x="878" y="289"/>
                  <a:pt x="879" y="290"/>
                </a:cubicBezTo>
                <a:cubicBezTo>
                  <a:pt x="879" y="290"/>
                  <a:pt x="879" y="290"/>
                  <a:pt x="880" y="291"/>
                </a:cubicBezTo>
                <a:cubicBezTo>
                  <a:pt x="880" y="291"/>
                  <a:pt x="879" y="292"/>
                  <a:pt x="879" y="292"/>
                </a:cubicBezTo>
                <a:cubicBezTo>
                  <a:pt x="879" y="293"/>
                  <a:pt x="880" y="293"/>
                  <a:pt x="880" y="294"/>
                </a:cubicBezTo>
                <a:cubicBezTo>
                  <a:pt x="881" y="294"/>
                  <a:pt x="882" y="295"/>
                  <a:pt x="884" y="294"/>
                </a:cubicBezTo>
                <a:cubicBezTo>
                  <a:pt x="884" y="294"/>
                  <a:pt x="884" y="295"/>
                  <a:pt x="884" y="295"/>
                </a:cubicBezTo>
                <a:cubicBezTo>
                  <a:pt x="885" y="295"/>
                  <a:pt x="884" y="294"/>
                  <a:pt x="885" y="294"/>
                </a:cubicBezTo>
                <a:cubicBezTo>
                  <a:pt x="885" y="294"/>
                  <a:pt x="885" y="294"/>
                  <a:pt x="886" y="293"/>
                </a:cubicBezTo>
                <a:cubicBezTo>
                  <a:pt x="886" y="293"/>
                  <a:pt x="886" y="293"/>
                  <a:pt x="886" y="293"/>
                </a:cubicBezTo>
                <a:cubicBezTo>
                  <a:pt x="886" y="293"/>
                  <a:pt x="886" y="293"/>
                  <a:pt x="886" y="293"/>
                </a:cubicBezTo>
                <a:cubicBezTo>
                  <a:pt x="886" y="293"/>
                  <a:pt x="885" y="293"/>
                  <a:pt x="885" y="293"/>
                </a:cubicBezTo>
                <a:cubicBezTo>
                  <a:pt x="884" y="293"/>
                  <a:pt x="883" y="294"/>
                  <a:pt x="882" y="293"/>
                </a:cubicBezTo>
                <a:cubicBezTo>
                  <a:pt x="881" y="293"/>
                  <a:pt x="881" y="292"/>
                  <a:pt x="880" y="291"/>
                </a:cubicBezTo>
                <a:cubicBezTo>
                  <a:pt x="881" y="291"/>
                  <a:pt x="881" y="291"/>
                  <a:pt x="881" y="290"/>
                </a:cubicBezTo>
                <a:cubicBezTo>
                  <a:pt x="881" y="290"/>
                  <a:pt x="881" y="289"/>
                  <a:pt x="880" y="289"/>
                </a:cubicBezTo>
                <a:cubicBezTo>
                  <a:pt x="881" y="289"/>
                  <a:pt x="881" y="289"/>
                  <a:pt x="881" y="289"/>
                </a:cubicBezTo>
                <a:cubicBezTo>
                  <a:pt x="881" y="288"/>
                  <a:pt x="881" y="288"/>
                  <a:pt x="881" y="288"/>
                </a:cubicBezTo>
                <a:cubicBezTo>
                  <a:pt x="881" y="288"/>
                  <a:pt x="881" y="288"/>
                  <a:pt x="882" y="288"/>
                </a:cubicBezTo>
                <a:cubicBezTo>
                  <a:pt x="882" y="288"/>
                  <a:pt x="882" y="289"/>
                  <a:pt x="883" y="290"/>
                </a:cubicBezTo>
                <a:cubicBezTo>
                  <a:pt x="883" y="290"/>
                  <a:pt x="884" y="289"/>
                  <a:pt x="884" y="289"/>
                </a:cubicBezTo>
                <a:cubicBezTo>
                  <a:pt x="884" y="289"/>
                  <a:pt x="885" y="289"/>
                  <a:pt x="884" y="289"/>
                </a:cubicBezTo>
                <a:cubicBezTo>
                  <a:pt x="884" y="289"/>
                  <a:pt x="884" y="289"/>
                  <a:pt x="884" y="289"/>
                </a:cubicBezTo>
                <a:cubicBezTo>
                  <a:pt x="884" y="288"/>
                  <a:pt x="883" y="288"/>
                  <a:pt x="883" y="288"/>
                </a:cubicBezTo>
                <a:cubicBezTo>
                  <a:pt x="883" y="287"/>
                  <a:pt x="883" y="287"/>
                  <a:pt x="883" y="287"/>
                </a:cubicBezTo>
                <a:cubicBezTo>
                  <a:pt x="883" y="287"/>
                  <a:pt x="883" y="288"/>
                  <a:pt x="883" y="288"/>
                </a:cubicBezTo>
                <a:cubicBezTo>
                  <a:pt x="882" y="288"/>
                  <a:pt x="882" y="288"/>
                  <a:pt x="882" y="288"/>
                </a:cubicBezTo>
                <a:cubicBezTo>
                  <a:pt x="882" y="287"/>
                  <a:pt x="882" y="287"/>
                  <a:pt x="882" y="287"/>
                </a:cubicBezTo>
                <a:cubicBezTo>
                  <a:pt x="883" y="287"/>
                  <a:pt x="883" y="287"/>
                  <a:pt x="883" y="287"/>
                </a:cubicBezTo>
                <a:cubicBezTo>
                  <a:pt x="883" y="287"/>
                  <a:pt x="883" y="286"/>
                  <a:pt x="883" y="285"/>
                </a:cubicBezTo>
                <a:cubicBezTo>
                  <a:pt x="883" y="285"/>
                  <a:pt x="883" y="285"/>
                  <a:pt x="883" y="285"/>
                </a:cubicBezTo>
                <a:cubicBezTo>
                  <a:pt x="883" y="284"/>
                  <a:pt x="883" y="285"/>
                  <a:pt x="883" y="284"/>
                </a:cubicBezTo>
                <a:cubicBezTo>
                  <a:pt x="882" y="284"/>
                  <a:pt x="882" y="284"/>
                  <a:pt x="881" y="284"/>
                </a:cubicBezTo>
                <a:cubicBezTo>
                  <a:pt x="881" y="283"/>
                  <a:pt x="880" y="282"/>
                  <a:pt x="880" y="282"/>
                </a:cubicBezTo>
                <a:cubicBezTo>
                  <a:pt x="880" y="282"/>
                  <a:pt x="881" y="281"/>
                  <a:pt x="880" y="281"/>
                </a:cubicBezTo>
                <a:cubicBezTo>
                  <a:pt x="880" y="280"/>
                  <a:pt x="880" y="280"/>
                  <a:pt x="880" y="279"/>
                </a:cubicBezTo>
                <a:cubicBezTo>
                  <a:pt x="879" y="279"/>
                  <a:pt x="879" y="279"/>
                  <a:pt x="879" y="279"/>
                </a:cubicBezTo>
                <a:cubicBezTo>
                  <a:pt x="879" y="279"/>
                  <a:pt x="879" y="279"/>
                  <a:pt x="878" y="279"/>
                </a:cubicBezTo>
                <a:cubicBezTo>
                  <a:pt x="879" y="278"/>
                  <a:pt x="879" y="278"/>
                  <a:pt x="879" y="278"/>
                </a:cubicBezTo>
                <a:cubicBezTo>
                  <a:pt x="879" y="278"/>
                  <a:pt x="879" y="277"/>
                  <a:pt x="879" y="277"/>
                </a:cubicBezTo>
                <a:cubicBezTo>
                  <a:pt x="878" y="277"/>
                  <a:pt x="878" y="277"/>
                  <a:pt x="878" y="277"/>
                </a:cubicBezTo>
                <a:cubicBezTo>
                  <a:pt x="877" y="277"/>
                  <a:pt x="877" y="277"/>
                  <a:pt x="877" y="278"/>
                </a:cubicBezTo>
                <a:cubicBezTo>
                  <a:pt x="877" y="278"/>
                  <a:pt x="877" y="278"/>
                  <a:pt x="877" y="278"/>
                </a:cubicBezTo>
                <a:cubicBezTo>
                  <a:pt x="876" y="278"/>
                  <a:pt x="876" y="278"/>
                  <a:pt x="876" y="278"/>
                </a:cubicBezTo>
                <a:cubicBezTo>
                  <a:pt x="876" y="277"/>
                  <a:pt x="876" y="277"/>
                  <a:pt x="876" y="277"/>
                </a:cubicBezTo>
                <a:cubicBezTo>
                  <a:pt x="877" y="276"/>
                  <a:pt x="878" y="276"/>
                  <a:pt x="878" y="276"/>
                </a:cubicBezTo>
                <a:cubicBezTo>
                  <a:pt x="878" y="275"/>
                  <a:pt x="878" y="275"/>
                  <a:pt x="878" y="275"/>
                </a:cubicBezTo>
                <a:cubicBezTo>
                  <a:pt x="877" y="275"/>
                  <a:pt x="876" y="275"/>
                  <a:pt x="876" y="275"/>
                </a:cubicBezTo>
                <a:cubicBezTo>
                  <a:pt x="876" y="275"/>
                  <a:pt x="875" y="275"/>
                  <a:pt x="875" y="275"/>
                </a:cubicBezTo>
                <a:cubicBezTo>
                  <a:pt x="875" y="275"/>
                  <a:pt x="875" y="274"/>
                  <a:pt x="875" y="274"/>
                </a:cubicBezTo>
                <a:cubicBezTo>
                  <a:pt x="875" y="274"/>
                  <a:pt x="875" y="274"/>
                  <a:pt x="875" y="274"/>
                </a:cubicBezTo>
                <a:cubicBezTo>
                  <a:pt x="875" y="274"/>
                  <a:pt x="875" y="274"/>
                  <a:pt x="875" y="274"/>
                </a:cubicBezTo>
                <a:cubicBezTo>
                  <a:pt x="875" y="274"/>
                  <a:pt x="875" y="274"/>
                  <a:pt x="875" y="274"/>
                </a:cubicBezTo>
                <a:cubicBezTo>
                  <a:pt x="876" y="274"/>
                  <a:pt x="877" y="274"/>
                  <a:pt x="877" y="274"/>
                </a:cubicBezTo>
                <a:cubicBezTo>
                  <a:pt x="878" y="274"/>
                  <a:pt x="878" y="274"/>
                  <a:pt x="878" y="274"/>
                </a:cubicBezTo>
                <a:cubicBezTo>
                  <a:pt x="878" y="274"/>
                  <a:pt x="877" y="274"/>
                  <a:pt x="877" y="274"/>
                </a:cubicBezTo>
                <a:cubicBezTo>
                  <a:pt x="877" y="273"/>
                  <a:pt x="877" y="273"/>
                  <a:pt x="877" y="273"/>
                </a:cubicBezTo>
                <a:cubicBezTo>
                  <a:pt x="877" y="273"/>
                  <a:pt x="877" y="274"/>
                  <a:pt x="877" y="274"/>
                </a:cubicBezTo>
                <a:cubicBezTo>
                  <a:pt x="876" y="274"/>
                  <a:pt x="876" y="274"/>
                  <a:pt x="876" y="274"/>
                </a:cubicBezTo>
                <a:cubicBezTo>
                  <a:pt x="876" y="274"/>
                  <a:pt x="876" y="274"/>
                  <a:pt x="876" y="274"/>
                </a:cubicBezTo>
                <a:cubicBezTo>
                  <a:pt x="877" y="273"/>
                  <a:pt x="877" y="273"/>
                  <a:pt x="878" y="273"/>
                </a:cubicBezTo>
                <a:cubicBezTo>
                  <a:pt x="878" y="273"/>
                  <a:pt x="878" y="273"/>
                  <a:pt x="878" y="272"/>
                </a:cubicBezTo>
                <a:cubicBezTo>
                  <a:pt x="877" y="272"/>
                  <a:pt x="876" y="272"/>
                  <a:pt x="875" y="272"/>
                </a:cubicBezTo>
                <a:cubicBezTo>
                  <a:pt x="875" y="271"/>
                  <a:pt x="875" y="272"/>
                  <a:pt x="875" y="271"/>
                </a:cubicBezTo>
                <a:cubicBezTo>
                  <a:pt x="875" y="271"/>
                  <a:pt x="875" y="271"/>
                  <a:pt x="875" y="271"/>
                </a:cubicBezTo>
                <a:cubicBezTo>
                  <a:pt x="875" y="271"/>
                  <a:pt x="875" y="271"/>
                  <a:pt x="875" y="271"/>
                </a:cubicBezTo>
                <a:cubicBezTo>
                  <a:pt x="874" y="271"/>
                  <a:pt x="874" y="270"/>
                  <a:pt x="873" y="270"/>
                </a:cubicBezTo>
                <a:cubicBezTo>
                  <a:pt x="873" y="270"/>
                  <a:pt x="873" y="270"/>
                  <a:pt x="873" y="270"/>
                </a:cubicBezTo>
                <a:cubicBezTo>
                  <a:pt x="873" y="270"/>
                  <a:pt x="873" y="270"/>
                  <a:pt x="873" y="270"/>
                </a:cubicBezTo>
                <a:cubicBezTo>
                  <a:pt x="873" y="271"/>
                  <a:pt x="873" y="271"/>
                  <a:pt x="873" y="271"/>
                </a:cubicBezTo>
                <a:cubicBezTo>
                  <a:pt x="872" y="271"/>
                  <a:pt x="871" y="270"/>
                  <a:pt x="871" y="269"/>
                </a:cubicBezTo>
                <a:cubicBezTo>
                  <a:pt x="870" y="269"/>
                  <a:pt x="870" y="270"/>
                  <a:pt x="870" y="270"/>
                </a:cubicBezTo>
                <a:cubicBezTo>
                  <a:pt x="869" y="270"/>
                  <a:pt x="869" y="270"/>
                  <a:pt x="869" y="270"/>
                </a:cubicBezTo>
                <a:cubicBezTo>
                  <a:pt x="868" y="270"/>
                  <a:pt x="869" y="270"/>
                  <a:pt x="868" y="269"/>
                </a:cubicBezTo>
                <a:cubicBezTo>
                  <a:pt x="868" y="269"/>
                  <a:pt x="868" y="269"/>
                  <a:pt x="867" y="269"/>
                </a:cubicBezTo>
                <a:cubicBezTo>
                  <a:pt x="867" y="269"/>
                  <a:pt x="867" y="269"/>
                  <a:pt x="867" y="269"/>
                </a:cubicBezTo>
                <a:cubicBezTo>
                  <a:pt x="867" y="269"/>
                  <a:pt x="867" y="269"/>
                  <a:pt x="868" y="269"/>
                </a:cubicBezTo>
                <a:cubicBezTo>
                  <a:pt x="868" y="268"/>
                  <a:pt x="868" y="268"/>
                  <a:pt x="867" y="269"/>
                </a:cubicBezTo>
                <a:cubicBezTo>
                  <a:pt x="867" y="268"/>
                  <a:pt x="867" y="268"/>
                  <a:pt x="867" y="268"/>
                </a:cubicBezTo>
                <a:cubicBezTo>
                  <a:pt x="867" y="268"/>
                  <a:pt x="867" y="268"/>
                  <a:pt x="867" y="268"/>
                </a:cubicBezTo>
                <a:cubicBezTo>
                  <a:pt x="868" y="268"/>
                  <a:pt x="868" y="268"/>
                  <a:pt x="868" y="268"/>
                </a:cubicBezTo>
                <a:cubicBezTo>
                  <a:pt x="869" y="268"/>
                  <a:pt x="869" y="268"/>
                  <a:pt x="869" y="268"/>
                </a:cubicBezTo>
                <a:cubicBezTo>
                  <a:pt x="868" y="268"/>
                  <a:pt x="868" y="267"/>
                  <a:pt x="868" y="267"/>
                </a:cubicBezTo>
                <a:cubicBezTo>
                  <a:pt x="868" y="267"/>
                  <a:pt x="868" y="267"/>
                  <a:pt x="868" y="267"/>
                </a:cubicBezTo>
                <a:cubicBezTo>
                  <a:pt x="869" y="266"/>
                  <a:pt x="870" y="267"/>
                  <a:pt x="871" y="267"/>
                </a:cubicBezTo>
                <a:cubicBezTo>
                  <a:pt x="871" y="268"/>
                  <a:pt x="872" y="267"/>
                  <a:pt x="873" y="267"/>
                </a:cubicBezTo>
                <a:cubicBezTo>
                  <a:pt x="873" y="267"/>
                  <a:pt x="874" y="267"/>
                  <a:pt x="875" y="267"/>
                </a:cubicBezTo>
                <a:cubicBezTo>
                  <a:pt x="875" y="267"/>
                  <a:pt x="875" y="267"/>
                  <a:pt x="875" y="267"/>
                </a:cubicBezTo>
                <a:cubicBezTo>
                  <a:pt x="875" y="266"/>
                  <a:pt x="874" y="266"/>
                  <a:pt x="874" y="266"/>
                </a:cubicBezTo>
                <a:cubicBezTo>
                  <a:pt x="873" y="266"/>
                  <a:pt x="873" y="266"/>
                  <a:pt x="873" y="266"/>
                </a:cubicBezTo>
                <a:cubicBezTo>
                  <a:pt x="872" y="266"/>
                  <a:pt x="872" y="266"/>
                  <a:pt x="871" y="266"/>
                </a:cubicBezTo>
                <a:cubicBezTo>
                  <a:pt x="872" y="265"/>
                  <a:pt x="872" y="265"/>
                  <a:pt x="872" y="265"/>
                </a:cubicBezTo>
                <a:cubicBezTo>
                  <a:pt x="872" y="264"/>
                  <a:pt x="871" y="263"/>
                  <a:pt x="871" y="262"/>
                </a:cubicBezTo>
                <a:cubicBezTo>
                  <a:pt x="871" y="262"/>
                  <a:pt x="871" y="262"/>
                  <a:pt x="871" y="262"/>
                </a:cubicBezTo>
                <a:cubicBezTo>
                  <a:pt x="870" y="263"/>
                  <a:pt x="870" y="262"/>
                  <a:pt x="870" y="263"/>
                </a:cubicBezTo>
                <a:cubicBezTo>
                  <a:pt x="870" y="263"/>
                  <a:pt x="870" y="263"/>
                  <a:pt x="870" y="263"/>
                </a:cubicBezTo>
                <a:cubicBezTo>
                  <a:pt x="869" y="263"/>
                  <a:pt x="869" y="262"/>
                  <a:pt x="868" y="261"/>
                </a:cubicBezTo>
                <a:cubicBezTo>
                  <a:pt x="868" y="260"/>
                  <a:pt x="868" y="260"/>
                  <a:pt x="869" y="260"/>
                </a:cubicBezTo>
                <a:cubicBezTo>
                  <a:pt x="869" y="259"/>
                  <a:pt x="867" y="259"/>
                  <a:pt x="867" y="257"/>
                </a:cubicBezTo>
                <a:cubicBezTo>
                  <a:pt x="866" y="257"/>
                  <a:pt x="866" y="257"/>
                  <a:pt x="866" y="257"/>
                </a:cubicBezTo>
                <a:cubicBezTo>
                  <a:pt x="865" y="257"/>
                  <a:pt x="864" y="256"/>
                  <a:pt x="864" y="256"/>
                </a:cubicBezTo>
                <a:cubicBezTo>
                  <a:pt x="863" y="256"/>
                  <a:pt x="863" y="256"/>
                  <a:pt x="862" y="256"/>
                </a:cubicBezTo>
                <a:cubicBezTo>
                  <a:pt x="862" y="256"/>
                  <a:pt x="862" y="256"/>
                  <a:pt x="862" y="256"/>
                </a:cubicBezTo>
                <a:cubicBezTo>
                  <a:pt x="862" y="255"/>
                  <a:pt x="862" y="255"/>
                  <a:pt x="862" y="255"/>
                </a:cubicBezTo>
                <a:cubicBezTo>
                  <a:pt x="862" y="255"/>
                  <a:pt x="863" y="255"/>
                  <a:pt x="863" y="255"/>
                </a:cubicBezTo>
                <a:cubicBezTo>
                  <a:pt x="863" y="255"/>
                  <a:pt x="864" y="255"/>
                  <a:pt x="864" y="255"/>
                </a:cubicBezTo>
                <a:cubicBezTo>
                  <a:pt x="865" y="254"/>
                  <a:pt x="865" y="254"/>
                  <a:pt x="865" y="254"/>
                </a:cubicBezTo>
                <a:cubicBezTo>
                  <a:pt x="865" y="253"/>
                  <a:pt x="866" y="254"/>
                  <a:pt x="866" y="253"/>
                </a:cubicBezTo>
                <a:cubicBezTo>
                  <a:pt x="866" y="253"/>
                  <a:pt x="866" y="253"/>
                  <a:pt x="866" y="252"/>
                </a:cubicBezTo>
                <a:cubicBezTo>
                  <a:pt x="865" y="252"/>
                  <a:pt x="864" y="252"/>
                  <a:pt x="863" y="251"/>
                </a:cubicBezTo>
                <a:cubicBezTo>
                  <a:pt x="863" y="250"/>
                  <a:pt x="866" y="248"/>
                  <a:pt x="866" y="247"/>
                </a:cubicBezTo>
                <a:cubicBezTo>
                  <a:pt x="866" y="247"/>
                  <a:pt x="866" y="247"/>
                  <a:pt x="866" y="247"/>
                </a:cubicBezTo>
                <a:cubicBezTo>
                  <a:pt x="865" y="247"/>
                  <a:pt x="865" y="247"/>
                  <a:pt x="864" y="248"/>
                </a:cubicBezTo>
                <a:cubicBezTo>
                  <a:pt x="864" y="248"/>
                  <a:pt x="864" y="248"/>
                  <a:pt x="864" y="248"/>
                </a:cubicBezTo>
                <a:cubicBezTo>
                  <a:pt x="864" y="248"/>
                  <a:pt x="863" y="247"/>
                  <a:pt x="863" y="246"/>
                </a:cubicBezTo>
                <a:cubicBezTo>
                  <a:pt x="863" y="246"/>
                  <a:pt x="863" y="245"/>
                  <a:pt x="863" y="244"/>
                </a:cubicBezTo>
                <a:cubicBezTo>
                  <a:pt x="862" y="244"/>
                  <a:pt x="862" y="244"/>
                  <a:pt x="862" y="244"/>
                </a:cubicBezTo>
                <a:cubicBezTo>
                  <a:pt x="862" y="245"/>
                  <a:pt x="862" y="245"/>
                  <a:pt x="862" y="245"/>
                </a:cubicBezTo>
                <a:cubicBezTo>
                  <a:pt x="862" y="245"/>
                  <a:pt x="862" y="245"/>
                  <a:pt x="861" y="245"/>
                </a:cubicBezTo>
                <a:cubicBezTo>
                  <a:pt x="861" y="245"/>
                  <a:pt x="861" y="245"/>
                  <a:pt x="861" y="245"/>
                </a:cubicBezTo>
                <a:cubicBezTo>
                  <a:pt x="861" y="245"/>
                  <a:pt x="861" y="245"/>
                  <a:pt x="861" y="245"/>
                </a:cubicBezTo>
                <a:cubicBezTo>
                  <a:pt x="861" y="245"/>
                  <a:pt x="861" y="245"/>
                  <a:pt x="861" y="245"/>
                </a:cubicBezTo>
                <a:cubicBezTo>
                  <a:pt x="861" y="245"/>
                  <a:pt x="861" y="245"/>
                  <a:pt x="861" y="245"/>
                </a:cubicBezTo>
                <a:cubicBezTo>
                  <a:pt x="861" y="244"/>
                  <a:pt x="861" y="245"/>
                  <a:pt x="861" y="245"/>
                </a:cubicBezTo>
                <a:cubicBezTo>
                  <a:pt x="861" y="245"/>
                  <a:pt x="861" y="245"/>
                  <a:pt x="861" y="245"/>
                </a:cubicBezTo>
                <a:cubicBezTo>
                  <a:pt x="861" y="245"/>
                  <a:pt x="861" y="245"/>
                  <a:pt x="861" y="245"/>
                </a:cubicBezTo>
                <a:cubicBezTo>
                  <a:pt x="861" y="244"/>
                  <a:pt x="861" y="244"/>
                  <a:pt x="861" y="244"/>
                </a:cubicBezTo>
                <a:cubicBezTo>
                  <a:pt x="861" y="244"/>
                  <a:pt x="861" y="244"/>
                  <a:pt x="861" y="244"/>
                </a:cubicBezTo>
                <a:cubicBezTo>
                  <a:pt x="861" y="243"/>
                  <a:pt x="861" y="243"/>
                  <a:pt x="861" y="243"/>
                </a:cubicBezTo>
                <a:cubicBezTo>
                  <a:pt x="860" y="243"/>
                  <a:pt x="859" y="243"/>
                  <a:pt x="859" y="243"/>
                </a:cubicBezTo>
                <a:cubicBezTo>
                  <a:pt x="859" y="242"/>
                  <a:pt x="859" y="241"/>
                  <a:pt x="859" y="241"/>
                </a:cubicBezTo>
                <a:cubicBezTo>
                  <a:pt x="859" y="240"/>
                  <a:pt x="859" y="240"/>
                  <a:pt x="859" y="240"/>
                </a:cubicBezTo>
                <a:cubicBezTo>
                  <a:pt x="859" y="240"/>
                  <a:pt x="858" y="240"/>
                  <a:pt x="858" y="240"/>
                </a:cubicBezTo>
                <a:cubicBezTo>
                  <a:pt x="858" y="240"/>
                  <a:pt x="857" y="239"/>
                  <a:pt x="856" y="239"/>
                </a:cubicBezTo>
                <a:cubicBezTo>
                  <a:pt x="857" y="238"/>
                  <a:pt x="856" y="237"/>
                  <a:pt x="856" y="236"/>
                </a:cubicBezTo>
                <a:cubicBezTo>
                  <a:pt x="856" y="236"/>
                  <a:pt x="856" y="236"/>
                  <a:pt x="856" y="236"/>
                </a:cubicBezTo>
                <a:cubicBezTo>
                  <a:pt x="856" y="236"/>
                  <a:pt x="856" y="236"/>
                  <a:pt x="856" y="236"/>
                </a:cubicBezTo>
                <a:cubicBezTo>
                  <a:pt x="855" y="236"/>
                  <a:pt x="855" y="236"/>
                  <a:pt x="855" y="236"/>
                </a:cubicBezTo>
                <a:cubicBezTo>
                  <a:pt x="855" y="236"/>
                  <a:pt x="855" y="237"/>
                  <a:pt x="856" y="237"/>
                </a:cubicBezTo>
                <a:cubicBezTo>
                  <a:pt x="856" y="237"/>
                  <a:pt x="856" y="238"/>
                  <a:pt x="855" y="238"/>
                </a:cubicBezTo>
                <a:cubicBezTo>
                  <a:pt x="853" y="237"/>
                  <a:pt x="853" y="235"/>
                  <a:pt x="850" y="234"/>
                </a:cubicBezTo>
                <a:cubicBezTo>
                  <a:pt x="850" y="233"/>
                  <a:pt x="850" y="232"/>
                  <a:pt x="850" y="232"/>
                </a:cubicBezTo>
                <a:cubicBezTo>
                  <a:pt x="850" y="232"/>
                  <a:pt x="850" y="232"/>
                  <a:pt x="851" y="232"/>
                </a:cubicBezTo>
                <a:cubicBezTo>
                  <a:pt x="851" y="233"/>
                  <a:pt x="851" y="233"/>
                  <a:pt x="851" y="234"/>
                </a:cubicBezTo>
                <a:cubicBezTo>
                  <a:pt x="852" y="234"/>
                  <a:pt x="851" y="234"/>
                  <a:pt x="852" y="234"/>
                </a:cubicBezTo>
                <a:cubicBezTo>
                  <a:pt x="852" y="235"/>
                  <a:pt x="852" y="234"/>
                  <a:pt x="852" y="235"/>
                </a:cubicBezTo>
                <a:cubicBezTo>
                  <a:pt x="852" y="234"/>
                  <a:pt x="852" y="234"/>
                  <a:pt x="852" y="234"/>
                </a:cubicBezTo>
                <a:cubicBezTo>
                  <a:pt x="853" y="234"/>
                  <a:pt x="853" y="234"/>
                  <a:pt x="853" y="234"/>
                </a:cubicBezTo>
                <a:cubicBezTo>
                  <a:pt x="853" y="233"/>
                  <a:pt x="853" y="233"/>
                  <a:pt x="853" y="233"/>
                </a:cubicBezTo>
                <a:cubicBezTo>
                  <a:pt x="853" y="232"/>
                  <a:pt x="853" y="232"/>
                  <a:pt x="853" y="232"/>
                </a:cubicBezTo>
                <a:cubicBezTo>
                  <a:pt x="853" y="232"/>
                  <a:pt x="853" y="232"/>
                  <a:pt x="853" y="232"/>
                </a:cubicBezTo>
                <a:cubicBezTo>
                  <a:pt x="853" y="232"/>
                  <a:pt x="853" y="232"/>
                  <a:pt x="853" y="232"/>
                </a:cubicBezTo>
                <a:cubicBezTo>
                  <a:pt x="853" y="231"/>
                  <a:pt x="853" y="231"/>
                  <a:pt x="854" y="231"/>
                </a:cubicBezTo>
                <a:cubicBezTo>
                  <a:pt x="854" y="231"/>
                  <a:pt x="854" y="231"/>
                  <a:pt x="853" y="230"/>
                </a:cubicBezTo>
                <a:cubicBezTo>
                  <a:pt x="853" y="230"/>
                  <a:pt x="853" y="230"/>
                  <a:pt x="853" y="231"/>
                </a:cubicBezTo>
                <a:cubicBezTo>
                  <a:pt x="852" y="231"/>
                  <a:pt x="852" y="231"/>
                  <a:pt x="852" y="231"/>
                </a:cubicBezTo>
                <a:cubicBezTo>
                  <a:pt x="852" y="231"/>
                  <a:pt x="852" y="230"/>
                  <a:pt x="852" y="231"/>
                </a:cubicBezTo>
                <a:cubicBezTo>
                  <a:pt x="852" y="231"/>
                  <a:pt x="852" y="231"/>
                  <a:pt x="852" y="231"/>
                </a:cubicBezTo>
                <a:cubicBezTo>
                  <a:pt x="853" y="231"/>
                  <a:pt x="853" y="231"/>
                  <a:pt x="853" y="231"/>
                </a:cubicBezTo>
                <a:cubicBezTo>
                  <a:pt x="852" y="230"/>
                  <a:pt x="852" y="230"/>
                  <a:pt x="852" y="230"/>
                </a:cubicBezTo>
                <a:cubicBezTo>
                  <a:pt x="851" y="230"/>
                  <a:pt x="851" y="230"/>
                  <a:pt x="851" y="230"/>
                </a:cubicBezTo>
                <a:cubicBezTo>
                  <a:pt x="851" y="229"/>
                  <a:pt x="851" y="229"/>
                  <a:pt x="852" y="229"/>
                </a:cubicBezTo>
                <a:cubicBezTo>
                  <a:pt x="852" y="227"/>
                  <a:pt x="850" y="226"/>
                  <a:pt x="850" y="225"/>
                </a:cubicBezTo>
                <a:cubicBezTo>
                  <a:pt x="850" y="225"/>
                  <a:pt x="849" y="225"/>
                  <a:pt x="849" y="225"/>
                </a:cubicBezTo>
                <a:cubicBezTo>
                  <a:pt x="849" y="226"/>
                  <a:pt x="849" y="226"/>
                  <a:pt x="850" y="226"/>
                </a:cubicBezTo>
                <a:cubicBezTo>
                  <a:pt x="850" y="227"/>
                  <a:pt x="848" y="228"/>
                  <a:pt x="850" y="228"/>
                </a:cubicBezTo>
                <a:cubicBezTo>
                  <a:pt x="850" y="229"/>
                  <a:pt x="850" y="229"/>
                  <a:pt x="850" y="229"/>
                </a:cubicBezTo>
                <a:cubicBezTo>
                  <a:pt x="850" y="229"/>
                  <a:pt x="850" y="229"/>
                  <a:pt x="850" y="228"/>
                </a:cubicBezTo>
                <a:cubicBezTo>
                  <a:pt x="849" y="228"/>
                  <a:pt x="849" y="229"/>
                  <a:pt x="849" y="228"/>
                </a:cubicBezTo>
                <a:cubicBezTo>
                  <a:pt x="849" y="228"/>
                  <a:pt x="848" y="228"/>
                  <a:pt x="848" y="228"/>
                </a:cubicBezTo>
                <a:cubicBezTo>
                  <a:pt x="848" y="228"/>
                  <a:pt x="848" y="228"/>
                  <a:pt x="848" y="228"/>
                </a:cubicBezTo>
                <a:cubicBezTo>
                  <a:pt x="848" y="228"/>
                  <a:pt x="848" y="228"/>
                  <a:pt x="848" y="228"/>
                </a:cubicBezTo>
                <a:cubicBezTo>
                  <a:pt x="848" y="228"/>
                  <a:pt x="848" y="228"/>
                  <a:pt x="847" y="228"/>
                </a:cubicBezTo>
                <a:cubicBezTo>
                  <a:pt x="847" y="228"/>
                  <a:pt x="847" y="228"/>
                  <a:pt x="847" y="228"/>
                </a:cubicBezTo>
                <a:cubicBezTo>
                  <a:pt x="846" y="228"/>
                  <a:pt x="846" y="228"/>
                  <a:pt x="846" y="228"/>
                </a:cubicBezTo>
                <a:cubicBezTo>
                  <a:pt x="846" y="228"/>
                  <a:pt x="846" y="228"/>
                  <a:pt x="845" y="227"/>
                </a:cubicBezTo>
                <a:cubicBezTo>
                  <a:pt x="845" y="227"/>
                  <a:pt x="845" y="227"/>
                  <a:pt x="845" y="227"/>
                </a:cubicBezTo>
                <a:cubicBezTo>
                  <a:pt x="846" y="227"/>
                  <a:pt x="846" y="227"/>
                  <a:pt x="846" y="227"/>
                </a:cubicBezTo>
                <a:cubicBezTo>
                  <a:pt x="847" y="227"/>
                  <a:pt x="847" y="227"/>
                  <a:pt x="847" y="227"/>
                </a:cubicBezTo>
                <a:cubicBezTo>
                  <a:pt x="847" y="226"/>
                  <a:pt x="847" y="226"/>
                  <a:pt x="847" y="225"/>
                </a:cubicBezTo>
                <a:cubicBezTo>
                  <a:pt x="848" y="225"/>
                  <a:pt x="847" y="225"/>
                  <a:pt x="848" y="225"/>
                </a:cubicBezTo>
                <a:cubicBezTo>
                  <a:pt x="848" y="225"/>
                  <a:pt x="848" y="225"/>
                  <a:pt x="848" y="225"/>
                </a:cubicBezTo>
                <a:cubicBezTo>
                  <a:pt x="847" y="225"/>
                  <a:pt x="847" y="225"/>
                  <a:pt x="847" y="225"/>
                </a:cubicBezTo>
                <a:cubicBezTo>
                  <a:pt x="847" y="225"/>
                  <a:pt x="847" y="225"/>
                  <a:pt x="847" y="225"/>
                </a:cubicBezTo>
                <a:cubicBezTo>
                  <a:pt x="847" y="225"/>
                  <a:pt x="846" y="224"/>
                  <a:pt x="845" y="224"/>
                </a:cubicBezTo>
                <a:cubicBezTo>
                  <a:pt x="845" y="224"/>
                  <a:pt x="844" y="224"/>
                  <a:pt x="844" y="224"/>
                </a:cubicBezTo>
                <a:cubicBezTo>
                  <a:pt x="843" y="224"/>
                  <a:pt x="843" y="223"/>
                  <a:pt x="843" y="223"/>
                </a:cubicBezTo>
                <a:cubicBezTo>
                  <a:pt x="843" y="223"/>
                  <a:pt x="842" y="223"/>
                  <a:pt x="842" y="223"/>
                </a:cubicBezTo>
                <a:cubicBezTo>
                  <a:pt x="842" y="223"/>
                  <a:pt x="841" y="222"/>
                  <a:pt x="841" y="222"/>
                </a:cubicBezTo>
                <a:cubicBezTo>
                  <a:pt x="841" y="221"/>
                  <a:pt x="841" y="221"/>
                  <a:pt x="841" y="221"/>
                </a:cubicBezTo>
                <a:cubicBezTo>
                  <a:pt x="842" y="222"/>
                  <a:pt x="842" y="222"/>
                  <a:pt x="842" y="222"/>
                </a:cubicBezTo>
                <a:cubicBezTo>
                  <a:pt x="842" y="222"/>
                  <a:pt x="842" y="222"/>
                  <a:pt x="842" y="222"/>
                </a:cubicBezTo>
                <a:cubicBezTo>
                  <a:pt x="842" y="222"/>
                  <a:pt x="842" y="222"/>
                  <a:pt x="842" y="221"/>
                </a:cubicBezTo>
                <a:cubicBezTo>
                  <a:pt x="842" y="221"/>
                  <a:pt x="841" y="221"/>
                  <a:pt x="840" y="220"/>
                </a:cubicBezTo>
                <a:cubicBezTo>
                  <a:pt x="840" y="220"/>
                  <a:pt x="840" y="219"/>
                  <a:pt x="840" y="219"/>
                </a:cubicBezTo>
                <a:cubicBezTo>
                  <a:pt x="840" y="219"/>
                  <a:pt x="839" y="219"/>
                  <a:pt x="839" y="219"/>
                </a:cubicBezTo>
                <a:cubicBezTo>
                  <a:pt x="839" y="218"/>
                  <a:pt x="839" y="218"/>
                  <a:pt x="839" y="218"/>
                </a:cubicBezTo>
                <a:cubicBezTo>
                  <a:pt x="839" y="218"/>
                  <a:pt x="838" y="218"/>
                  <a:pt x="838" y="217"/>
                </a:cubicBezTo>
                <a:cubicBezTo>
                  <a:pt x="838" y="216"/>
                  <a:pt x="838" y="216"/>
                  <a:pt x="837" y="216"/>
                </a:cubicBezTo>
                <a:cubicBezTo>
                  <a:pt x="837" y="216"/>
                  <a:pt x="838" y="216"/>
                  <a:pt x="838" y="215"/>
                </a:cubicBezTo>
                <a:cubicBezTo>
                  <a:pt x="837" y="215"/>
                  <a:pt x="837" y="215"/>
                  <a:pt x="837" y="215"/>
                </a:cubicBezTo>
                <a:cubicBezTo>
                  <a:pt x="837" y="214"/>
                  <a:pt x="837" y="214"/>
                  <a:pt x="837" y="213"/>
                </a:cubicBezTo>
                <a:cubicBezTo>
                  <a:pt x="837" y="213"/>
                  <a:pt x="837" y="213"/>
                  <a:pt x="837" y="213"/>
                </a:cubicBezTo>
                <a:cubicBezTo>
                  <a:pt x="837" y="213"/>
                  <a:pt x="837" y="213"/>
                  <a:pt x="837" y="213"/>
                </a:cubicBezTo>
                <a:cubicBezTo>
                  <a:pt x="837" y="213"/>
                  <a:pt x="837" y="213"/>
                  <a:pt x="837" y="213"/>
                </a:cubicBezTo>
                <a:cubicBezTo>
                  <a:pt x="838" y="213"/>
                  <a:pt x="838" y="213"/>
                  <a:pt x="838" y="213"/>
                </a:cubicBezTo>
                <a:cubicBezTo>
                  <a:pt x="839" y="213"/>
                  <a:pt x="839" y="213"/>
                  <a:pt x="839" y="213"/>
                </a:cubicBezTo>
                <a:cubicBezTo>
                  <a:pt x="840" y="213"/>
                  <a:pt x="840" y="213"/>
                  <a:pt x="840" y="213"/>
                </a:cubicBezTo>
                <a:cubicBezTo>
                  <a:pt x="840" y="213"/>
                  <a:pt x="840" y="213"/>
                  <a:pt x="840" y="213"/>
                </a:cubicBezTo>
                <a:cubicBezTo>
                  <a:pt x="839" y="212"/>
                  <a:pt x="839" y="212"/>
                  <a:pt x="838" y="212"/>
                </a:cubicBezTo>
                <a:cubicBezTo>
                  <a:pt x="839" y="212"/>
                  <a:pt x="839" y="211"/>
                  <a:pt x="839" y="211"/>
                </a:cubicBezTo>
                <a:cubicBezTo>
                  <a:pt x="839" y="210"/>
                  <a:pt x="839" y="210"/>
                  <a:pt x="839" y="210"/>
                </a:cubicBezTo>
                <a:cubicBezTo>
                  <a:pt x="837" y="210"/>
                  <a:pt x="836" y="211"/>
                  <a:pt x="835" y="210"/>
                </a:cubicBezTo>
                <a:cubicBezTo>
                  <a:pt x="834" y="210"/>
                  <a:pt x="835" y="210"/>
                  <a:pt x="834" y="210"/>
                </a:cubicBezTo>
                <a:cubicBezTo>
                  <a:pt x="834" y="209"/>
                  <a:pt x="834" y="209"/>
                  <a:pt x="835" y="209"/>
                </a:cubicBezTo>
                <a:cubicBezTo>
                  <a:pt x="835" y="209"/>
                  <a:pt x="835" y="209"/>
                  <a:pt x="835" y="209"/>
                </a:cubicBezTo>
                <a:cubicBezTo>
                  <a:pt x="836" y="209"/>
                  <a:pt x="836" y="209"/>
                  <a:pt x="836" y="209"/>
                </a:cubicBezTo>
                <a:cubicBezTo>
                  <a:pt x="836" y="208"/>
                  <a:pt x="836" y="207"/>
                  <a:pt x="835" y="207"/>
                </a:cubicBezTo>
                <a:cubicBezTo>
                  <a:pt x="834" y="207"/>
                  <a:pt x="834" y="205"/>
                  <a:pt x="834" y="205"/>
                </a:cubicBezTo>
                <a:cubicBezTo>
                  <a:pt x="834" y="205"/>
                  <a:pt x="834" y="205"/>
                  <a:pt x="834" y="205"/>
                </a:cubicBezTo>
                <a:cubicBezTo>
                  <a:pt x="834" y="205"/>
                  <a:pt x="834" y="205"/>
                  <a:pt x="833" y="205"/>
                </a:cubicBezTo>
                <a:cubicBezTo>
                  <a:pt x="833" y="205"/>
                  <a:pt x="833" y="205"/>
                  <a:pt x="833" y="206"/>
                </a:cubicBezTo>
                <a:cubicBezTo>
                  <a:pt x="833" y="206"/>
                  <a:pt x="833" y="206"/>
                  <a:pt x="834" y="206"/>
                </a:cubicBezTo>
                <a:cubicBezTo>
                  <a:pt x="834" y="206"/>
                  <a:pt x="834" y="206"/>
                  <a:pt x="834" y="206"/>
                </a:cubicBezTo>
                <a:cubicBezTo>
                  <a:pt x="833" y="206"/>
                  <a:pt x="833" y="205"/>
                  <a:pt x="832" y="205"/>
                </a:cubicBezTo>
                <a:cubicBezTo>
                  <a:pt x="832" y="205"/>
                  <a:pt x="832" y="205"/>
                  <a:pt x="831" y="205"/>
                </a:cubicBezTo>
                <a:cubicBezTo>
                  <a:pt x="831" y="203"/>
                  <a:pt x="831" y="202"/>
                  <a:pt x="832" y="202"/>
                </a:cubicBezTo>
                <a:cubicBezTo>
                  <a:pt x="832" y="202"/>
                  <a:pt x="832" y="201"/>
                  <a:pt x="832" y="201"/>
                </a:cubicBezTo>
                <a:cubicBezTo>
                  <a:pt x="831" y="201"/>
                  <a:pt x="831" y="201"/>
                  <a:pt x="831" y="201"/>
                </a:cubicBezTo>
                <a:cubicBezTo>
                  <a:pt x="830" y="202"/>
                  <a:pt x="831" y="202"/>
                  <a:pt x="831" y="203"/>
                </a:cubicBezTo>
                <a:cubicBezTo>
                  <a:pt x="831" y="203"/>
                  <a:pt x="831" y="203"/>
                  <a:pt x="831" y="203"/>
                </a:cubicBezTo>
                <a:cubicBezTo>
                  <a:pt x="831" y="203"/>
                  <a:pt x="831" y="203"/>
                  <a:pt x="831" y="203"/>
                </a:cubicBezTo>
                <a:cubicBezTo>
                  <a:pt x="831" y="203"/>
                  <a:pt x="831" y="203"/>
                  <a:pt x="831" y="203"/>
                </a:cubicBezTo>
                <a:cubicBezTo>
                  <a:pt x="830" y="203"/>
                  <a:pt x="830" y="202"/>
                  <a:pt x="829" y="203"/>
                </a:cubicBezTo>
                <a:cubicBezTo>
                  <a:pt x="828" y="203"/>
                  <a:pt x="828" y="203"/>
                  <a:pt x="828" y="203"/>
                </a:cubicBezTo>
                <a:cubicBezTo>
                  <a:pt x="828" y="202"/>
                  <a:pt x="828" y="202"/>
                  <a:pt x="828" y="202"/>
                </a:cubicBezTo>
                <a:cubicBezTo>
                  <a:pt x="829" y="202"/>
                  <a:pt x="829" y="202"/>
                  <a:pt x="830" y="202"/>
                </a:cubicBezTo>
                <a:cubicBezTo>
                  <a:pt x="830" y="202"/>
                  <a:pt x="830" y="202"/>
                  <a:pt x="830" y="202"/>
                </a:cubicBezTo>
                <a:cubicBezTo>
                  <a:pt x="830" y="202"/>
                  <a:pt x="830" y="202"/>
                  <a:pt x="830" y="202"/>
                </a:cubicBezTo>
                <a:cubicBezTo>
                  <a:pt x="830" y="201"/>
                  <a:pt x="830" y="201"/>
                  <a:pt x="830" y="201"/>
                </a:cubicBezTo>
                <a:cubicBezTo>
                  <a:pt x="828" y="202"/>
                  <a:pt x="829" y="202"/>
                  <a:pt x="827" y="202"/>
                </a:cubicBezTo>
                <a:cubicBezTo>
                  <a:pt x="827" y="202"/>
                  <a:pt x="827" y="202"/>
                  <a:pt x="827" y="201"/>
                </a:cubicBezTo>
                <a:cubicBezTo>
                  <a:pt x="828" y="200"/>
                  <a:pt x="829" y="200"/>
                  <a:pt x="830" y="200"/>
                </a:cubicBezTo>
                <a:cubicBezTo>
                  <a:pt x="830" y="198"/>
                  <a:pt x="828" y="199"/>
                  <a:pt x="828" y="198"/>
                </a:cubicBezTo>
                <a:cubicBezTo>
                  <a:pt x="827" y="198"/>
                  <a:pt x="827" y="198"/>
                  <a:pt x="827" y="199"/>
                </a:cubicBezTo>
                <a:cubicBezTo>
                  <a:pt x="827" y="199"/>
                  <a:pt x="826" y="199"/>
                  <a:pt x="826" y="199"/>
                </a:cubicBezTo>
                <a:cubicBezTo>
                  <a:pt x="826" y="199"/>
                  <a:pt x="826" y="199"/>
                  <a:pt x="825" y="199"/>
                </a:cubicBezTo>
                <a:cubicBezTo>
                  <a:pt x="825" y="198"/>
                  <a:pt x="825" y="198"/>
                  <a:pt x="825" y="198"/>
                </a:cubicBezTo>
                <a:cubicBezTo>
                  <a:pt x="826" y="198"/>
                  <a:pt x="826" y="198"/>
                  <a:pt x="826" y="198"/>
                </a:cubicBezTo>
                <a:cubicBezTo>
                  <a:pt x="826" y="198"/>
                  <a:pt x="826" y="198"/>
                  <a:pt x="826" y="198"/>
                </a:cubicBezTo>
                <a:cubicBezTo>
                  <a:pt x="826" y="198"/>
                  <a:pt x="826" y="198"/>
                  <a:pt x="826" y="198"/>
                </a:cubicBezTo>
                <a:cubicBezTo>
                  <a:pt x="826" y="197"/>
                  <a:pt x="826" y="197"/>
                  <a:pt x="825" y="198"/>
                </a:cubicBezTo>
                <a:cubicBezTo>
                  <a:pt x="825" y="197"/>
                  <a:pt x="825" y="197"/>
                  <a:pt x="825" y="197"/>
                </a:cubicBezTo>
                <a:cubicBezTo>
                  <a:pt x="826" y="197"/>
                  <a:pt x="826" y="197"/>
                  <a:pt x="826" y="197"/>
                </a:cubicBezTo>
                <a:cubicBezTo>
                  <a:pt x="826" y="197"/>
                  <a:pt x="826" y="197"/>
                  <a:pt x="826" y="198"/>
                </a:cubicBezTo>
                <a:cubicBezTo>
                  <a:pt x="827" y="197"/>
                  <a:pt x="827" y="197"/>
                  <a:pt x="827" y="197"/>
                </a:cubicBezTo>
                <a:cubicBezTo>
                  <a:pt x="827" y="196"/>
                  <a:pt x="826" y="196"/>
                  <a:pt x="826" y="195"/>
                </a:cubicBezTo>
                <a:cubicBezTo>
                  <a:pt x="826" y="195"/>
                  <a:pt x="826" y="195"/>
                  <a:pt x="826" y="195"/>
                </a:cubicBezTo>
                <a:cubicBezTo>
                  <a:pt x="826" y="195"/>
                  <a:pt x="826" y="195"/>
                  <a:pt x="827" y="195"/>
                </a:cubicBezTo>
                <a:cubicBezTo>
                  <a:pt x="827" y="195"/>
                  <a:pt x="827" y="195"/>
                  <a:pt x="827" y="195"/>
                </a:cubicBezTo>
                <a:cubicBezTo>
                  <a:pt x="826" y="194"/>
                  <a:pt x="824" y="193"/>
                  <a:pt x="823" y="192"/>
                </a:cubicBezTo>
                <a:cubicBezTo>
                  <a:pt x="823" y="192"/>
                  <a:pt x="823" y="192"/>
                  <a:pt x="823" y="192"/>
                </a:cubicBezTo>
                <a:cubicBezTo>
                  <a:pt x="822" y="194"/>
                  <a:pt x="823" y="194"/>
                  <a:pt x="824" y="195"/>
                </a:cubicBezTo>
                <a:cubicBezTo>
                  <a:pt x="824" y="195"/>
                  <a:pt x="824" y="196"/>
                  <a:pt x="824" y="196"/>
                </a:cubicBezTo>
                <a:cubicBezTo>
                  <a:pt x="824" y="196"/>
                  <a:pt x="824" y="196"/>
                  <a:pt x="823" y="196"/>
                </a:cubicBezTo>
                <a:cubicBezTo>
                  <a:pt x="823" y="196"/>
                  <a:pt x="823" y="196"/>
                  <a:pt x="823" y="196"/>
                </a:cubicBezTo>
                <a:cubicBezTo>
                  <a:pt x="823" y="195"/>
                  <a:pt x="823" y="195"/>
                  <a:pt x="823" y="195"/>
                </a:cubicBezTo>
                <a:cubicBezTo>
                  <a:pt x="822" y="195"/>
                  <a:pt x="822" y="195"/>
                  <a:pt x="822" y="195"/>
                </a:cubicBezTo>
                <a:cubicBezTo>
                  <a:pt x="822" y="195"/>
                  <a:pt x="822" y="195"/>
                  <a:pt x="822" y="195"/>
                </a:cubicBezTo>
                <a:cubicBezTo>
                  <a:pt x="822" y="195"/>
                  <a:pt x="822" y="195"/>
                  <a:pt x="822" y="195"/>
                </a:cubicBezTo>
                <a:cubicBezTo>
                  <a:pt x="821" y="194"/>
                  <a:pt x="821" y="193"/>
                  <a:pt x="821" y="193"/>
                </a:cubicBezTo>
                <a:cubicBezTo>
                  <a:pt x="821" y="193"/>
                  <a:pt x="820" y="192"/>
                  <a:pt x="820" y="192"/>
                </a:cubicBezTo>
                <a:cubicBezTo>
                  <a:pt x="820" y="193"/>
                  <a:pt x="820" y="193"/>
                  <a:pt x="819" y="193"/>
                </a:cubicBezTo>
                <a:cubicBezTo>
                  <a:pt x="818" y="193"/>
                  <a:pt x="818" y="192"/>
                  <a:pt x="817" y="192"/>
                </a:cubicBezTo>
                <a:cubicBezTo>
                  <a:pt x="817" y="191"/>
                  <a:pt x="817" y="191"/>
                  <a:pt x="817" y="191"/>
                </a:cubicBezTo>
                <a:cubicBezTo>
                  <a:pt x="817" y="191"/>
                  <a:pt x="817" y="191"/>
                  <a:pt x="817" y="191"/>
                </a:cubicBezTo>
                <a:cubicBezTo>
                  <a:pt x="817" y="191"/>
                  <a:pt x="817" y="191"/>
                  <a:pt x="817" y="191"/>
                </a:cubicBezTo>
                <a:cubicBezTo>
                  <a:pt x="816" y="191"/>
                  <a:pt x="817" y="191"/>
                  <a:pt x="816" y="191"/>
                </a:cubicBezTo>
                <a:cubicBezTo>
                  <a:pt x="817" y="190"/>
                  <a:pt x="817" y="190"/>
                  <a:pt x="818" y="190"/>
                </a:cubicBezTo>
                <a:cubicBezTo>
                  <a:pt x="818" y="189"/>
                  <a:pt x="818" y="188"/>
                  <a:pt x="819" y="188"/>
                </a:cubicBezTo>
                <a:cubicBezTo>
                  <a:pt x="819" y="188"/>
                  <a:pt x="819" y="188"/>
                  <a:pt x="819" y="188"/>
                </a:cubicBezTo>
                <a:cubicBezTo>
                  <a:pt x="819" y="188"/>
                  <a:pt x="819" y="188"/>
                  <a:pt x="819" y="188"/>
                </a:cubicBezTo>
                <a:cubicBezTo>
                  <a:pt x="819" y="186"/>
                  <a:pt x="819" y="186"/>
                  <a:pt x="818" y="186"/>
                </a:cubicBezTo>
                <a:cubicBezTo>
                  <a:pt x="818" y="186"/>
                  <a:pt x="818" y="186"/>
                  <a:pt x="818" y="186"/>
                </a:cubicBezTo>
                <a:cubicBezTo>
                  <a:pt x="818" y="185"/>
                  <a:pt x="818" y="185"/>
                  <a:pt x="818" y="185"/>
                </a:cubicBezTo>
                <a:cubicBezTo>
                  <a:pt x="817" y="185"/>
                  <a:pt x="817" y="185"/>
                  <a:pt x="817" y="185"/>
                </a:cubicBezTo>
                <a:cubicBezTo>
                  <a:pt x="817" y="186"/>
                  <a:pt x="817" y="186"/>
                  <a:pt x="818" y="186"/>
                </a:cubicBezTo>
                <a:cubicBezTo>
                  <a:pt x="818" y="187"/>
                  <a:pt x="818" y="187"/>
                  <a:pt x="818" y="187"/>
                </a:cubicBezTo>
                <a:cubicBezTo>
                  <a:pt x="817" y="188"/>
                  <a:pt x="817" y="188"/>
                  <a:pt x="817" y="188"/>
                </a:cubicBezTo>
                <a:cubicBezTo>
                  <a:pt x="816" y="188"/>
                  <a:pt x="815" y="187"/>
                  <a:pt x="814" y="187"/>
                </a:cubicBezTo>
                <a:cubicBezTo>
                  <a:pt x="814" y="188"/>
                  <a:pt x="814" y="188"/>
                  <a:pt x="814" y="188"/>
                </a:cubicBezTo>
                <a:cubicBezTo>
                  <a:pt x="814" y="188"/>
                  <a:pt x="813" y="188"/>
                  <a:pt x="813" y="188"/>
                </a:cubicBezTo>
                <a:cubicBezTo>
                  <a:pt x="813" y="187"/>
                  <a:pt x="813" y="187"/>
                  <a:pt x="813" y="187"/>
                </a:cubicBezTo>
                <a:cubicBezTo>
                  <a:pt x="812" y="187"/>
                  <a:pt x="812" y="187"/>
                  <a:pt x="812" y="187"/>
                </a:cubicBezTo>
                <a:cubicBezTo>
                  <a:pt x="812" y="187"/>
                  <a:pt x="811" y="186"/>
                  <a:pt x="811" y="186"/>
                </a:cubicBezTo>
                <a:cubicBezTo>
                  <a:pt x="811" y="185"/>
                  <a:pt x="811" y="185"/>
                  <a:pt x="811" y="185"/>
                </a:cubicBezTo>
                <a:cubicBezTo>
                  <a:pt x="811" y="185"/>
                  <a:pt x="810" y="185"/>
                  <a:pt x="810" y="185"/>
                </a:cubicBezTo>
                <a:cubicBezTo>
                  <a:pt x="810" y="184"/>
                  <a:pt x="810" y="184"/>
                  <a:pt x="810" y="183"/>
                </a:cubicBezTo>
                <a:cubicBezTo>
                  <a:pt x="810" y="183"/>
                  <a:pt x="809" y="183"/>
                  <a:pt x="808" y="183"/>
                </a:cubicBezTo>
                <a:cubicBezTo>
                  <a:pt x="808" y="182"/>
                  <a:pt x="808" y="181"/>
                  <a:pt x="807" y="181"/>
                </a:cubicBezTo>
                <a:cubicBezTo>
                  <a:pt x="807" y="180"/>
                  <a:pt x="807" y="181"/>
                  <a:pt x="806" y="180"/>
                </a:cubicBezTo>
                <a:cubicBezTo>
                  <a:pt x="805" y="180"/>
                  <a:pt x="806" y="179"/>
                  <a:pt x="806" y="178"/>
                </a:cubicBezTo>
                <a:cubicBezTo>
                  <a:pt x="805" y="178"/>
                  <a:pt x="805" y="178"/>
                  <a:pt x="804" y="177"/>
                </a:cubicBezTo>
                <a:cubicBezTo>
                  <a:pt x="804" y="177"/>
                  <a:pt x="804" y="177"/>
                  <a:pt x="804" y="177"/>
                </a:cubicBezTo>
                <a:cubicBezTo>
                  <a:pt x="804" y="175"/>
                  <a:pt x="803" y="175"/>
                  <a:pt x="802" y="174"/>
                </a:cubicBezTo>
                <a:cubicBezTo>
                  <a:pt x="802" y="173"/>
                  <a:pt x="802" y="172"/>
                  <a:pt x="801" y="172"/>
                </a:cubicBezTo>
                <a:cubicBezTo>
                  <a:pt x="801" y="172"/>
                  <a:pt x="801" y="172"/>
                  <a:pt x="801" y="172"/>
                </a:cubicBezTo>
                <a:cubicBezTo>
                  <a:pt x="801" y="172"/>
                  <a:pt x="802" y="172"/>
                  <a:pt x="802" y="172"/>
                </a:cubicBezTo>
                <a:cubicBezTo>
                  <a:pt x="801" y="171"/>
                  <a:pt x="801" y="171"/>
                  <a:pt x="800" y="171"/>
                </a:cubicBezTo>
                <a:cubicBezTo>
                  <a:pt x="800" y="170"/>
                  <a:pt x="800" y="170"/>
                  <a:pt x="800" y="170"/>
                </a:cubicBezTo>
                <a:cubicBezTo>
                  <a:pt x="800" y="170"/>
                  <a:pt x="800" y="170"/>
                  <a:pt x="799" y="170"/>
                </a:cubicBezTo>
                <a:cubicBezTo>
                  <a:pt x="799" y="170"/>
                  <a:pt x="799" y="170"/>
                  <a:pt x="799" y="170"/>
                </a:cubicBezTo>
                <a:cubicBezTo>
                  <a:pt x="799" y="170"/>
                  <a:pt x="799" y="170"/>
                  <a:pt x="799" y="170"/>
                </a:cubicBezTo>
                <a:cubicBezTo>
                  <a:pt x="799" y="169"/>
                  <a:pt x="799" y="170"/>
                  <a:pt x="799" y="169"/>
                </a:cubicBezTo>
                <a:cubicBezTo>
                  <a:pt x="798" y="169"/>
                  <a:pt x="797" y="169"/>
                  <a:pt x="796" y="169"/>
                </a:cubicBezTo>
                <a:cubicBezTo>
                  <a:pt x="796" y="167"/>
                  <a:pt x="795" y="164"/>
                  <a:pt x="793" y="165"/>
                </a:cubicBezTo>
                <a:cubicBezTo>
                  <a:pt x="793" y="164"/>
                  <a:pt x="793" y="164"/>
                  <a:pt x="792" y="164"/>
                </a:cubicBezTo>
                <a:cubicBezTo>
                  <a:pt x="792" y="163"/>
                  <a:pt x="792" y="163"/>
                  <a:pt x="793" y="163"/>
                </a:cubicBezTo>
                <a:cubicBezTo>
                  <a:pt x="793" y="163"/>
                  <a:pt x="794" y="163"/>
                  <a:pt x="794" y="163"/>
                </a:cubicBezTo>
                <a:cubicBezTo>
                  <a:pt x="794" y="163"/>
                  <a:pt x="794" y="163"/>
                  <a:pt x="794" y="163"/>
                </a:cubicBezTo>
                <a:cubicBezTo>
                  <a:pt x="794" y="163"/>
                  <a:pt x="794" y="163"/>
                  <a:pt x="794" y="163"/>
                </a:cubicBezTo>
                <a:cubicBezTo>
                  <a:pt x="794" y="162"/>
                  <a:pt x="794" y="162"/>
                  <a:pt x="794" y="162"/>
                </a:cubicBezTo>
                <a:cubicBezTo>
                  <a:pt x="793" y="162"/>
                  <a:pt x="793" y="162"/>
                  <a:pt x="792" y="162"/>
                </a:cubicBezTo>
                <a:cubicBezTo>
                  <a:pt x="791" y="163"/>
                  <a:pt x="791" y="162"/>
                  <a:pt x="791" y="162"/>
                </a:cubicBezTo>
                <a:cubicBezTo>
                  <a:pt x="791" y="162"/>
                  <a:pt x="791" y="162"/>
                  <a:pt x="790" y="162"/>
                </a:cubicBezTo>
                <a:cubicBezTo>
                  <a:pt x="791" y="162"/>
                  <a:pt x="791" y="162"/>
                  <a:pt x="792" y="162"/>
                </a:cubicBezTo>
                <a:cubicBezTo>
                  <a:pt x="792" y="161"/>
                  <a:pt x="792" y="161"/>
                  <a:pt x="792" y="161"/>
                </a:cubicBezTo>
                <a:cubicBezTo>
                  <a:pt x="792" y="161"/>
                  <a:pt x="792" y="161"/>
                  <a:pt x="791" y="161"/>
                </a:cubicBezTo>
                <a:cubicBezTo>
                  <a:pt x="791" y="161"/>
                  <a:pt x="791" y="161"/>
                  <a:pt x="790" y="161"/>
                </a:cubicBezTo>
                <a:cubicBezTo>
                  <a:pt x="790" y="161"/>
                  <a:pt x="790" y="161"/>
                  <a:pt x="790" y="161"/>
                </a:cubicBezTo>
                <a:cubicBezTo>
                  <a:pt x="790" y="161"/>
                  <a:pt x="790" y="161"/>
                  <a:pt x="790" y="161"/>
                </a:cubicBezTo>
                <a:cubicBezTo>
                  <a:pt x="790" y="161"/>
                  <a:pt x="790" y="161"/>
                  <a:pt x="790" y="161"/>
                </a:cubicBezTo>
                <a:cubicBezTo>
                  <a:pt x="790" y="160"/>
                  <a:pt x="789" y="159"/>
                  <a:pt x="788" y="159"/>
                </a:cubicBezTo>
                <a:cubicBezTo>
                  <a:pt x="788" y="159"/>
                  <a:pt x="788" y="158"/>
                  <a:pt x="788" y="158"/>
                </a:cubicBezTo>
                <a:cubicBezTo>
                  <a:pt x="788" y="157"/>
                  <a:pt x="788" y="157"/>
                  <a:pt x="788" y="157"/>
                </a:cubicBezTo>
                <a:cubicBezTo>
                  <a:pt x="788" y="157"/>
                  <a:pt x="788" y="157"/>
                  <a:pt x="788" y="158"/>
                </a:cubicBezTo>
                <a:cubicBezTo>
                  <a:pt x="788" y="158"/>
                  <a:pt x="788" y="158"/>
                  <a:pt x="788" y="158"/>
                </a:cubicBezTo>
                <a:cubicBezTo>
                  <a:pt x="788" y="158"/>
                  <a:pt x="788" y="158"/>
                  <a:pt x="788" y="158"/>
                </a:cubicBezTo>
                <a:cubicBezTo>
                  <a:pt x="787" y="157"/>
                  <a:pt x="786" y="155"/>
                  <a:pt x="786" y="155"/>
                </a:cubicBezTo>
                <a:cubicBezTo>
                  <a:pt x="786" y="155"/>
                  <a:pt x="786" y="154"/>
                  <a:pt x="786" y="154"/>
                </a:cubicBezTo>
                <a:cubicBezTo>
                  <a:pt x="785" y="153"/>
                  <a:pt x="783" y="154"/>
                  <a:pt x="782" y="154"/>
                </a:cubicBezTo>
                <a:cubicBezTo>
                  <a:pt x="783" y="154"/>
                  <a:pt x="781" y="153"/>
                  <a:pt x="781" y="153"/>
                </a:cubicBezTo>
                <a:cubicBezTo>
                  <a:pt x="781" y="152"/>
                  <a:pt x="781" y="151"/>
                  <a:pt x="781" y="151"/>
                </a:cubicBezTo>
                <a:cubicBezTo>
                  <a:pt x="780" y="152"/>
                  <a:pt x="779" y="149"/>
                  <a:pt x="779" y="149"/>
                </a:cubicBezTo>
                <a:cubicBezTo>
                  <a:pt x="778" y="149"/>
                  <a:pt x="778" y="149"/>
                  <a:pt x="778" y="149"/>
                </a:cubicBezTo>
                <a:cubicBezTo>
                  <a:pt x="777" y="148"/>
                  <a:pt x="777" y="147"/>
                  <a:pt x="777" y="147"/>
                </a:cubicBezTo>
                <a:cubicBezTo>
                  <a:pt x="776" y="147"/>
                  <a:pt x="777" y="146"/>
                  <a:pt x="777" y="146"/>
                </a:cubicBezTo>
                <a:cubicBezTo>
                  <a:pt x="777" y="145"/>
                  <a:pt x="776" y="145"/>
                  <a:pt x="775" y="144"/>
                </a:cubicBezTo>
                <a:cubicBezTo>
                  <a:pt x="775" y="144"/>
                  <a:pt x="775" y="144"/>
                  <a:pt x="775" y="144"/>
                </a:cubicBezTo>
                <a:cubicBezTo>
                  <a:pt x="775" y="143"/>
                  <a:pt x="774" y="144"/>
                  <a:pt x="774" y="143"/>
                </a:cubicBezTo>
                <a:cubicBezTo>
                  <a:pt x="774" y="142"/>
                  <a:pt x="774" y="142"/>
                  <a:pt x="774" y="142"/>
                </a:cubicBezTo>
                <a:cubicBezTo>
                  <a:pt x="774" y="142"/>
                  <a:pt x="773" y="142"/>
                  <a:pt x="772" y="142"/>
                </a:cubicBezTo>
                <a:cubicBezTo>
                  <a:pt x="772" y="141"/>
                  <a:pt x="772" y="141"/>
                  <a:pt x="772" y="140"/>
                </a:cubicBezTo>
                <a:cubicBezTo>
                  <a:pt x="771" y="139"/>
                  <a:pt x="770" y="139"/>
                  <a:pt x="769" y="138"/>
                </a:cubicBezTo>
                <a:cubicBezTo>
                  <a:pt x="769" y="138"/>
                  <a:pt x="769" y="138"/>
                  <a:pt x="769" y="138"/>
                </a:cubicBezTo>
                <a:cubicBezTo>
                  <a:pt x="769" y="138"/>
                  <a:pt x="769" y="138"/>
                  <a:pt x="769" y="138"/>
                </a:cubicBezTo>
                <a:cubicBezTo>
                  <a:pt x="769" y="137"/>
                  <a:pt x="769" y="137"/>
                  <a:pt x="768" y="137"/>
                </a:cubicBezTo>
                <a:cubicBezTo>
                  <a:pt x="767" y="136"/>
                  <a:pt x="766" y="135"/>
                  <a:pt x="765" y="134"/>
                </a:cubicBezTo>
                <a:cubicBezTo>
                  <a:pt x="764" y="134"/>
                  <a:pt x="764" y="134"/>
                  <a:pt x="763" y="135"/>
                </a:cubicBezTo>
                <a:cubicBezTo>
                  <a:pt x="763" y="135"/>
                  <a:pt x="762" y="135"/>
                  <a:pt x="762" y="135"/>
                </a:cubicBezTo>
                <a:cubicBezTo>
                  <a:pt x="762" y="135"/>
                  <a:pt x="762" y="135"/>
                  <a:pt x="762" y="135"/>
                </a:cubicBezTo>
                <a:cubicBezTo>
                  <a:pt x="762" y="135"/>
                  <a:pt x="762" y="135"/>
                  <a:pt x="762" y="135"/>
                </a:cubicBezTo>
                <a:cubicBezTo>
                  <a:pt x="762" y="134"/>
                  <a:pt x="762" y="134"/>
                  <a:pt x="762" y="134"/>
                </a:cubicBezTo>
                <a:cubicBezTo>
                  <a:pt x="760" y="134"/>
                  <a:pt x="761" y="133"/>
                  <a:pt x="760" y="132"/>
                </a:cubicBezTo>
                <a:cubicBezTo>
                  <a:pt x="760" y="132"/>
                  <a:pt x="760" y="132"/>
                  <a:pt x="760" y="132"/>
                </a:cubicBezTo>
                <a:cubicBezTo>
                  <a:pt x="761" y="132"/>
                  <a:pt x="761" y="132"/>
                  <a:pt x="761" y="132"/>
                </a:cubicBezTo>
                <a:cubicBezTo>
                  <a:pt x="761" y="132"/>
                  <a:pt x="761" y="132"/>
                  <a:pt x="761" y="132"/>
                </a:cubicBezTo>
                <a:cubicBezTo>
                  <a:pt x="760" y="132"/>
                  <a:pt x="760" y="132"/>
                  <a:pt x="760" y="132"/>
                </a:cubicBezTo>
                <a:cubicBezTo>
                  <a:pt x="759" y="132"/>
                  <a:pt x="759" y="132"/>
                  <a:pt x="758" y="132"/>
                </a:cubicBezTo>
                <a:cubicBezTo>
                  <a:pt x="757" y="132"/>
                  <a:pt x="757" y="132"/>
                  <a:pt x="757" y="132"/>
                </a:cubicBezTo>
                <a:cubicBezTo>
                  <a:pt x="757" y="131"/>
                  <a:pt x="758" y="130"/>
                  <a:pt x="759" y="130"/>
                </a:cubicBezTo>
                <a:cubicBezTo>
                  <a:pt x="759" y="129"/>
                  <a:pt x="759" y="129"/>
                  <a:pt x="758" y="129"/>
                </a:cubicBezTo>
                <a:cubicBezTo>
                  <a:pt x="758" y="129"/>
                  <a:pt x="757" y="129"/>
                  <a:pt x="757" y="130"/>
                </a:cubicBezTo>
                <a:cubicBezTo>
                  <a:pt x="756" y="129"/>
                  <a:pt x="756" y="128"/>
                  <a:pt x="756" y="128"/>
                </a:cubicBezTo>
                <a:cubicBezTo>
                  <a:pt x="755" y="128"/>
                  <a:pt x="754" y="128"/>
                  <a:pt x="753" y="128"/>
                </a:cubicBezTo>
                <a:cubicBezTo>
                  <a:pt x="753" y="127"/>
                  <a:pt x="753" y="127"/>
                  <a:pt x="753" y="127"/>
                </a:cubicBezTo>
                <a:cubicBezTo>
                  <a:pt x="752" y="126"/>
                  <a:pt x="751" y="126"/>
                  <a:pt x="750" y="126"/>
                </a:cubicBezTo>
                <a:cubicBezTo>
                  <a:pt x="749" y="125"/>
                  <a:pt x="749" y="125"/>
                  <a:pt x="749" y="124"/>
                </a:cubicBezTo>
                <a:cubicBezTo>
                  <a:pt x="749" y="124"/>
                  <a:pt x="749" y="124"/>
                  <a:pt x="749" y="124"/>
                </a:cubicBezTo>
                <a:cubicBezTo>
                  <a:pt x="749" y="124"/>
                  <a:pt x="749" y="124"/>
                  <a:pt x="749" y="124"/>
                </a:cubicBezTo>
                <a:cubicBezTo>
                  <a:pt x="748" y="124"/>
                  <a:pt x="747" y="123"/>
                  <a:pt x="747" y="123"/>
                </a:cubicBezTo>
                <a:cubicBezTo>
                  <a:pt x="746" y="123"/>
                  <a:pt x="746" y="123"/>
                  <a:pt x="746" y="123"/>
                </a:cubicBezTo>
                <a:cubicBezTo>
                  <a:pt x="745" y="123"/>
                  <a:pt x="746" y="122"/>
                  <a:pt x="745" y="122"/>
                </a:cubicBezTo>
                <a:cubicBezTo>
                  <a:pt x="744" y="121"/>
                  <a:pt x="744" y="122"/>
                  <a:pt x="743" y="122"/>
                </a:cubicBezTo>
                <a:cubicBezTo>
                  <a:pt x="743" y="121"/>
                  <a:pt x="743" y="121"/>
                  <a:pt x="742" y="120"/>
                </a:cubicBezTo>
                <a:cubicBezTo>
                  <a:pt x="742" y="119"/>
                  <a:pt x="741" y="119"/>
                  <a:pt x="740" y="118"/>
                </a:cubicBezTo>
                <a:cubicBezTo>
                  <a:pt x="739" y="118"/>
                  <a:pt x="739" y="118"/>
                  <a:pt x="739" y="119"/>
                </a:cubicBezTo>
                <a:cubicBezTo>
                  <a:pt x="739" y="118"/>
                  <a:pt x="738" y="118"/>
                  <a:pt x="738" y="118"/>
                </a:cubicBezTo>
                <a:cubicBezTo>
                  <a:pt x="737" y="118"/>
                  <a:pt x="736" y="118"/>
                  <a:pt x="735" y="117"/>
                </a:cubicBezTo>
                <a:cubicBezTo>
                  <a:pt x="734" y="117"/>
                  <a:pt x="735" y="115"/>
                  <a:pt x="734" y="115"/>
                </a:cubicBezTo>
                <a:cubicBezTo>
                  <a:pt x="733" y="114"/>
                  <a:pt x="732" y="115"/>
                  <a:pt x="731" y="114"/>
                </a:cubicBezTo>
                <a:cubicBezTo>
                  <a:pt x="731" y="114"/>
                  <a:pt x="731" y="114"/>
                  <a:pt x="731" y="114"/>
                </a:cubicBezTo>
                <a:cubicBezTo>
                  <a:pt x="731" y="114"/>
                  <a:pt x="731" y="114"/>
                  <a:pt x="731" y="114"/>
                </a:cubicBezTo>
                <a:cubicBezTo>
                  <a:pt x="731" y="114"/>
                  <a:pt x="732" y="114"/>
                  <a:pt x="732" y="114"/>
                </a:cubicBezTo>
                <a:cubicBezTo>
                  <a:pt x="732" y="114"/>
                  <a:pt x="732" y="114"/>
                  <a:pt x="733" y="114"/>
                </a:cubicBezTo>
                <a:cubicBezTo>
                  <a:pt x="733" y="114"/>
                  <a:pt x="733" y="114"/>
                  <a:pt x="734" y="114"/>
                </a:cubicBezTo>
                <a:cubicBezTo>
                  <a:pt x="734" y="114"/>
                  <a:pt x="734" y="114"/>
                  <a:pt x="734" y="113"/>
                </a:cubicBezTo>
                <a:cubicBezTo>
                  <a:pt x="734" y="113"/>
                  <a:pt x="734" y="113"/>
                  <a:pt x="734" y="113"/>
                </a:cubicBezTo>
                <a:cubicBezTo>
                  <a:pt x="733" y="113"/>
                  <a:pt x="733" y="113"/>
                  <a:pt x="733" y="113"/>
                </a:cubicBezTo>
                <a:cubicBezTo>
                  <a:pt x="733" y="113"/>
                  <a:pt x="733" y="113"/>
                  <a:pt x="733" y="113"/>
                </a:cubicBezTo>
                <a:cubicBezTo>
                  <a:pt x="732" y="113"/>
                  <a:pt x="732" y="112"/>
                  <a:pt x="731" y="112"/>
                </a:cubicBezTo>
                <a:cubicBezTo>
                  <a:pt x="730" y="112"/>
                  <a:pt x="729" y="113"/>
                  <a:pt x="728" y="112"/>
                </a:cubicBezTo>
                <a:cubicBezTo>
                  <a:pt x="727" y="112"/>
                  <a:pt x="727" y="111"/>
                  <a:pt x="726" y="111"/>
                </a:cubicBezTo>
                <a:cubicBezTo>
                  <a:pt x="726" y="111"/>
                  <a:pt x="726" y="111"/>
                  <a:pt x="726" y="111"/>
                </a:cubicBezTo>
                <a:cubicBezTo>
                  <a:pt x="725" y="111"/>
                  <a:pt x="725" y="111"/>
                  <a:pt x="725" y="111"/>
                </a:cubicBezTo>
                <a:cubicBezTo>
                  <a:pt x="725" y="111"/>
                  <a:pt x="725" y="111"/>
                  <a:pt x="725" y="111"/>
                </a:cubicBezTo>
                <a:cubicBezTo>
                  <a:pt x="726" y="110"/>
                  <a:pt x="727" y="110"/>
                  <a:pt x="727" y="110"/>
                </a:cubicBezTo>
                <a:cubicBezTo>
                  <a:pt x="727" y="109"/>
                  <a:pt x="727" y="109"/>
                  <a:pt x="727" y="109"/>
                </a:cubicBezTo>
                <a:cubicBezTo>
                  <a:pt x="727" y="109"/>
                  <a:pt x="726" y="109"/>
                  <a:pt x="725" y="109"/>
                </a:cubicBezTo>
                <a:cubicBezTo>
                  <a:pt x="725" y="109"/>
                  <a:pt x="725" y="109"/>
                  <a:pt x="725" y="109"/>
                </a:cubicBezTo>
                <a:cubicBezTo>
                  <a:pt x="725" y="109"/>
                  <a:pt x="725" y="109"/>
                  <a:pt x="725" y="109"/>
                </a:cubicBezTo>
                <a:cubicBezTo>
                  <a:pt x="725" y="109"/>
                  <a:pt x="725" y="109"/>
                  <a:pt x="725" y="109"/>
                </a:cubicBezTo>
                <a:cubicBezTo>
                  <a:pt x="724" y="109"/>
                  <a:pt x="725" y="108"/>
                  <a:pt x="724" y="108"/>
                </a:cubicBezTo>
                <a:cubicBezTo>
                  <a:pt x="723" y="107"/>
                  <a:pt x="722" y="107"/>
                  <a:pt x="721" y="108"/>
                </a:cubicBezTo>
                <a:cubicBezTo>
                  <a:pt x="721" y="107"/>
                  <a:pt x="721" y="107"/>
                  <a:pt x="720" y="107"/>
                </a:cubicBezTo>
                <a:cubicBezTo>
                  <a:pt x="720" y="106"/>
                  <a:pt x="720" y="106"/>
                  <a:pt x="719" y="106"/>
                </a:cubicBezTo>
                <a:cubicBezTo>
                  <a:pt x="719" y="106"/>
                  <a:pt x="718" y="106"/>
                  <a:pt x="717" y="106"/>
                </a:cubicBezTo>
                <a:cubicBezTo>
                  <a:pt x="717" y="106"/>
                  <a:pt x="717" y="105"/>
                  <a:pt x="716" y="105"/>
                </a:cubicBezTo>
                <a:cubicBezTo>
                  <a:pt x="716" y="104"/>
                  <a:pt x="714" y="103"/>
                  <a:pt x="713" y="103"/>
                </a:cubicBezTo>
                <a:cubicBezTo>
                  <a:pt x="713" y="103"/>
                  <a:pt x="713" y="103"/>
                  <a:pt x="713" y="102"/>
                </a:cubicBezTo>
                <a:cubicBezTo>
                  <a:pt x="713" y="102"/>
                  <a:pt x="713" y="101"/>
                  <a:pt x="713" y="101"/>
                </a:cubicBezTo>
                <a:cubicBezTo>
                  <a:pt x="712" y="101"/>
                  <a:pt x="711" y="101"/>
                  <a:pt x="711" y="101"/>
                </a:cubicBezTo>
                <a:cubicBezTo>
                  <a:pt x="711" y="101"/>
                  <a:pt x="711" y="101"/>
                  <a:pt x="712" y="100"/>
                </a:cubicBezTo>
                <a:cubicBezTo>
                  <a:pt x="713" y="101"/>
                  <a:pt x="715" y="100"/>
                  <a:pt x="717" y="101"/>
                </a:cubicBezTo>
                <a:cubicBezTo>
                  <a:pt x="717" y="100"/>
                  <a:pt x="717" y="100"/>
                  <a:pt x="717" y="100"/>
                </a:cubicBezTo>
                <a:cubicBezTo>
                  <a:pt x="716" y="100"/>
                  <a:pt x="715" y="98"/>
                  <a:pt x="715" y="98"/>
                </a:cubicBezTo>
                <a:cubicBezTo>
                  <a:pt x="714" y="98"/>
                  <a:pt x="714" y="98"/>
                  <a:pt x="713" y="98"/>
                </a:cubicBezTo>
                <a:cubicBezTo>
                  <a:pt x="713" y="98"/>
                  <a:pt x="713" y="98"/>
                  <a:pt x="713" y="98"/>
                </a:cubicBezTo>
                <a:cubicBezTo>
                  <a:pt x="713" y="97"/>
                  <a:pt x="711" y="97"/>
                  <a:pt x="711" y="97"/>
                </a:cubicBezTo>
                <a:cubicBezTo>
                  <a:pt x="711" y="97"/>
                  <a:pt x="711" y="97"/>
                  <a:pt x="711" y="97"/>
                </a:cubicBezTo>
                <a:cubicBezTo>
                  <a:pt x="710" y="98"/>
                  <a:pt x="708" y="98"/>
                  <a:pt x="707" y="98"/>
                </a:cubicBezTo>
                <a:cubicBezTo>
                  <a:pt x="707" y="97"/>
                  <a:pt x="707" y="98"/>
                  <a:pt x="707" y="97"/>
                </a:cubicBezTo>
                <a:cubicBezTo>
                  <a:pt x="707" y="97"/>
                  <a:pt x="707" y="97"/>
                  <a:pt x="706" y="97"/>
                </a:cubicBezTo>
                <a:cubicBezTo>
                  <a:pt x="706" y="97"/>
                  <a:pt x="705" y="97"/>
                  <a:pt x="705" y="98"/>
                </a:cubicBezTo>
                <a:cubicBezTo>
                  <a:pt x="705" y="98"/>
                  <a:pt x="705" y="98"/>
                  <a:pt x="705" y="98"/>
                </a:cubicBezTo>
                <a:cubicBezTo>
                  <a:pt x="705" y="98"/>
                  <a:pt x="705" y="98"/>
                  <a:pt x="706" y="98"/>
                </a:cubicBezTo>
                <a:cubicBezTo>
                  <a:pt x="706" y="98"/>
                  <a:pt x="707" y="99"/>
                  <a:pt x="707" y="100"/>
                </a:cubicBezTo>
                <a:cubicBezTo>
                  <a:pt x="706" y="100"/>
                  <a:pt x="706" y="100"/>
                  <a:pt x="705" y="100"/>
                </a:cubicBezTo>
                <a:cubicBezTo>
                  <a:pt x="705" y="100"/>
                  <a:pt x="704" y="99"/>
                  <a:pt x="704" y="99"/>
                </a:cubicBezTo>
                <a:cubicBezTo>
                  <a:pt x="703" y="99"/>
                  <a:pt x="702" y="99"/>
                  <a:pt x="702" y="99"/>
                </a:cubicBezTo>
                <a:cubicBezTo>
                  <a:pt x="701" y="99"/>
                  <a:pt x="701" y="98"/>
                  <a:pt x="701" y="98"/>
                </a:cubicBezTo>
                <a:cubicBezTo>
                  <a:pt x="701" y="97"/>
                  <a:pt x="701" y="97"/>
                  <a:pt x="701" y="97"/>
                </a:cubicBezTo>
                <a:cubicBezTo>
                  <a:pt x="701" y="97"/>
                  <a:pt x="701" y="96"/>
                  <a:pt x="702" y="96"/>
                </a:cubicBezTo>
                <a:cubicBezTo>
                  <a:pt x="702" y="96"/>
                  <a:pt x="702" y="96"/>
                  <a:pt x="702" y="95"/>
                </a:cubicBezTo>
                <a:cubicBezTo>
                  <a:pt x="702" y="95"/>
                  <a:pt x="702" y="95"/>
                  <a:pt x="701" y="95"/>
                </a:cubicBezTo>
                <a:cubicBezTo>
                  <a:pt x="701" y="95"/>
                  <a:pt x="701" y="95"/>
                  <a:pt x="701" y="95"/>
                </a:cubicBezTo>
                <a:cubicBezTo>
                  <a:pt x="701" y="95"/>
                  <a:pt x="701" y="95"/>
                  <a:pt x="701" y="95"/>
                </a:cubicBezTo>
                <a:cubicBezTo>
                  <a:pt x="701" y="95"/>
                  <a:pt x="701" y="95"/>
                  <a:pt x="701" y="95"/>
                </a:cubicBezTo>
                <a:cubicBezTo>
                  <a:pt x="702" y="95"/>
                  <a:pt x="702" y="95"/>
                  <a:pt x="702" y="95"/>
                </a:cubicBezTo>
                <a:cubicBezTo>
                  <a:pt x="703" y="95"/>
                  <a:pt x="703" y="95"/>
                  <a:pt x="703" y="96"/>
                </a:cubicBezTo>
                <a:cubicBezTo>
                  <a:pt x="704" y="95"/>
                  <a:pt x="704" y="95"/>
                  <a:pt x="704" y="95"/>
                </a:cubicBezTo>
                <a:cubicBezTo>
                  <a:pt x="704" y="94"/>
                  <a:pt x="704" y="94"/>
                  <a:pt x="704" y="94"/>
                </a:cubicBezTo>
                <a:cubicBezTo>
                  <a:pt x="703" y="93"/>
                  <a:pt x="704" y="93"/>
                  <a:pt x="703" y="93"/>
                </a:cubicBezTo>
                <a:cubicBezTo>
                  <a:pt x="703" y="94"/>
                  <a:pt x="703" y="94"/>
                  <a:pt x="703" y="94"/>
                </a:cubicBezTo>
                <a:cubicBezTo>
                  <a:pt x="702" y="94"/>
                  <a:pt x="702" y="94"/>
                  <a:pt x="702" y="94"/>
                </a:cubicBezTo>
                <a:cubicBezTo>
                  <a:pt x="702" y="94"/>
                  <a:pt x="702" y="94"/>
                  <a:pt x="702" y="93"/>
                </a:cubicBezTo>
                <a:cubicBezTo>
                  <a:pt x="701" y="93"/>
                  <a:pt x="701" y="94"/>
                  <a:pt x="700" y="94"/>
                </a:cubicBezTo>
                <a:cubicBezTo>
                  <a:pt x="699" y="94"/>
                  <a:pt x="699" y="94"/>
                  <a:pt x="698" y="94"/>
                </a:cubicBezTo>
                <a:cubicBezTo>
                  <a:pt x="698" y="94"/>
                  <a:pt x="698" y="94"/>
                  <a:pt x="698" y="94"/>
                </a:cubicBezTo>
                <a:cubicBezTo>
                  <a:pt x="697" y="94"/>
                  <a:pt x="697" y="94"/>
                  <a:pt x="697" y="94"/>
                </a:cubicBezTo>
                <a:cubicBezTo>
                  <a:pt x="696" y="94"/>
                  <a:pt x="696" y="93"/>
                  <a:pt x="695" y="93"/>
                </a:cubicBezTo>
                <a:cubicBezTo>
                  <a:pt x="695" y="93"/>
                  <a:pt x="695" y="93"/>
                  <a:pt x="695" y="94"/>
                </a:cubicBezTo>
                <a:cubicBezTo>
                  <a:pt x="695" y="96"/>
                  <a:pt x="699" y="95"/>
                  <a:pt x="700" y="95"/>
                </a:cubicBezTo>
                <a:cubicBezTo>
                  <a:pt x="700" y="95"/>
                  <a:pt x="700" y="95"/>
                  <a:pt x="700" y="94"/>
                </a:cubicBezTo>
                <a:cubicBezTo>
                  <a:pt x="700" y="94"/>
                  <a:pt x="700" y="94"/>
                  <a:pt x="700" y="94"/>
                </a:cubicBezTo>
                <a:cubicBezTo>
                  <a:pt x="701" y="94"/>
                  <a:pt x="701" y="94"/>
                  <a:pt x="701" y="94"/>
                </a:cubicBezTo>
                <a:cubicBezTo>
                  <a:pt x="700" y="96"/>
                  <a:pt x="698" y="96"/>
                  <a:pt x="697" y="97"/>
                </a:cubicBezTo>
                <a:cubicBezTo>
                  <a:pt x="696" y="97"/>
                  <a:pt x="696" y="97"/>
                  <a:pt x="695" y="96"/>
                </a:cubicBezTo>
                <a:cubicBezTo>
                  <a:pt x="694" y="96"/>
                  <a:pt x="693" y="96"/>
                  <a:pt x="693" y="96"/>
                </a:cubicBezTo>
                <a:cubicBezTo>
                  <a:pt x="693" y="97"/>
                  <a:pt x="693" y="97"/>
                  <a:pt x="693" y="98"/>
                </a:cubicBezTo>
                <a:cubicBezTo>
                  <a:pt x="694" y="98"/>
                  <a:pt x="694" y="98"/>
                  <a:pt x="694" y="98"/>
                </a:cubicBezTo>
                <a:cubicBezTo>
                  <a:pt x="695" y="98"/>
                  <a:pt x="695" y="98"/>
                  <a:pt x="695" y="98"/>
                </a:cubicBezTo>
                <a:cubicBezTo>
                  <a:pt x="695" y="98"/>
                  <a:pt x="694" y="99"/>
                  <a:pt x="694" y="99"/>
                </a:cubicBezTo>
                <a:cubicBezTo>
                  <a:pt x="693" y="99"/>
                  <a:pt x="693" y="99"/>
                  <a:pt x="692" y="99"/>
                </a:cubicBezTo>
                <a:cubicBezTo>
                  <a:pt x="692" y="98"/>
                  <a:pt x="692" y="98"/>
                  <a:pt x="692" y="98"/>
                </a:cubicBezTo>
                <a:cubicBezTo>
                  <a:pt x="691" y="98"/>
                  <a:pt x="691" y="98"/>
                  <a:pt x="691" y="98"/>
                </a:cubicBezTo>
                <a:cubicBezTo>
                  <a:pt x="690" y="97"/>
                  <a:pt x="690" y="97"/>
                  <a:pt x="690" y="97"/>
                </a:cubicBezTo>
                <a:cubicBezTo>
                  <a:pt x="689" y="97"/>
                  <a:pt x="689" y="97"/>
                  <a:pt x="689" y="97"/>
                </a:cubicBezTo>
                <a:cubicBezTo>
                  <a:pt x="688" y="97"/>
                  <a:pt x="688" y="96"/>
                  <a:pt x="688" y="96"/>
                </a:cubicBezTo>
                <a:cubicBezTo>
                  <a:pt x="688" y="96"/>
                  <a:pt x="687" y="96"/>
                  <a:pt x="687" y="96"/>
                </a:cubicBezTo>
                <a:cubicBezTo>
                  <a:pt x="687" y="96"/>
                  <a:pt x="687" y="96"/>
                  <a:pt x="687" y="96"/>
                </a:cubicBezTo>
                <a:cubicBezTo>
                  <a:pt x="686" y="96"/>
                  <a:pt x="685" y="96"/>
                  <a:pt x="685" y="96"/>
                </a:cubicBezTo>
                <a:cubicBezTo>
                  <a:pt x="684" y="96"/>
                  <a:pt x="684" y="96"/>
                  <a:pt x="684" y="96"/>
                </a:cubicBezTo>
                <a:cubicBezTo>
                  <a:pt x="683" y="95"/>
                  <a:pt x="682" y="96"/>
                  <a:pt x="682" y="96"/>
                </a:cubicBezTo>
                <a:cubicBezTo>
                  <a:pt x="681" y="96"/>
                  <a:pt x="680" y="95"/>
                  <a:pt x="680" y="95"/>
                </a:cubicBezTo>
                <a:cubicBezTo>
                  <a:pt x="679" y="94"/>
                  <a:pt x="679" y="95"/>
                  <a:pt x="678" y="94"/>
                </a:cubicBezTo>
                <a:cubicBezTo>
                  <a:pt x="678" y="94"/>
                  <a:pt x="678" y="94"/>
                  <a:pt x="678" y="93"/>
                </a:cubicBezTo>
                <a:cubicBezTo>
                  <a:pt x="677" y="93"/>
                  <a:pt x="677" y="93"/>
                  <a:pt x="677" y="92"/>
                </a:cubicBezTo>
                <a:cubicBezTo>
                  <a:pt x="676" y="92"/>
                  <a:pt x="676" y="92"/>
                  <a:pt x="676" y="92"/>
                </a:cubicBezTo>
                <a:cubicBezTo>
                  <a:pt x="675" y="92"/>
                  <a:pt x="675" y="92"/>
                  <a:pt x="675" y="92"/>
                </a:cubicBezTo>
                <a:cubicBezTo>
                  <a:pt x="675" y="92"/>
                  <a:pt x="676" y="92"/>
                  <a:pt x="676" y="93"/>
                </a:cubicBezTo>
                <a:cubicBezTo>
                  <a:pt x="675" y="93"/>
                  <a:pt x="675" y="93"/>
                  <a:pt x="674" y="93"/>
                </a:cubicBezTo>
                <a:cubicBezTo>
                  <a:pt x="674" y="92"/>
                  <a:pt x="674" y="93"/>
                  <a:pt x="674" y="92"/>
                </a:cubicBezTo>
                <a:cubicBezTo>
                  <a:pt x="674" y="92"/>
                  <a:pt x="674" y="92"/>
                  <a:pt x="674" y="92"/>
                </a:cubicBezTo>
                <a:cubicBezTo>
                  <a:pt x="675" y="92"/>
                  <a:pt x="675" y="92"/>
                  <a:pt x="676" y="92"/>
                </a:cubicBezTo>
                <a:cubicBezTo>
                  <a:pt x="676" y="92"/>
                  <a:pt x="676" y="92"/>
                  <a:pt x="676" y="92"/>
                </a:cubicBezTo>
                <a:cubicBezTo>
                  <a:pt x="676" y="91"/>
                  <a:pt x="676" y="92"/>
                  <a:pt x="676" y="91"/>
                </a:cubicBezTo>
                <a:cubicBezTo>
                  <a:pt x="676" y="91"/>
                  <a:pt x="676" y="91"/>
                  <a:pt x="675" y="91"/>
                </a:cubicBezTo>
                <a:cubicBezTo>
                  <a:pt x="675" y="91"/>
                  <a:pt x="675" y="91"/>
                  <a:pt x="675" y="91"/>
                </a:cubicBezTo>
                <a:cubicBezTo>
                  <a:pt x="675" y="91"/>
                  <a:pt x="675" y="91"/>
                  <a:pt x="675" y="91"/>
                </a:cubicBezTo>
                <a:cubicBezTo>
                  <a:pt x="675" y="91"/>
                  <a:pt x="675" y="91"/>
                  <a:pt x="675" y="91"/>
                </a:cubicBezTo>
                <a:cubicBezTo>
                  <a:pt x="674" y="91"/>
                  <a:pt x="674" y="91"/>
                  <a:pt x="673" y="91"/>
                </a:cubicBezTo>
                <a:cubicBezTo>
                  <a:pt x="673" y="90"/>
                  <a:pt x="673" y="90"/>
                  <a:pt x="673" y="90"/>
                </a:cubicBezTo>
                <a:cubicBezTo>
                  <a:pt x="674" y="89"/>
                  <a:pt x="676" y="90"/>
                  <a:pt x="677" y="90"/>
                </a:cubicBezTo>
                <a:cubicBezTo>
                  <a:pt x="677" y="90"/>
                  <a:pt x="677" y="90"/>
                  <a:pt x="677" y="90"/>
                </a:cubicBezTo>
                <a:cubicBezTo>
                  <a:pt x="677" y="90"/>
                  <a:pt x="677" y="90"/>
                  <a:pt x="677" y="91"/>
                </a:cubicBezTo>
                <a:cubicBezTo>
                  <a:pt x="677" y="91"/>
                  <a:pt x="678" y="92"/>
                  <a:pt x="679" y="92"/>
                </a:cubicBezTo>
                <a:cubicBezTo>
                  <a:pt x="679" y="92"/>
                  <a:pt x="679" y="92"/>
                  <a:pt x="679" y="92"/>
                </a:cubicBezTo>
                <a:cubicBezTo>
                  <a:pt x="679" y="92"/>
                  <a:pt x="679" y="92"/>
                  <a:pt x="679" y="92"/>
                </a:cubicBezTo>
                <a:cubicBezTo>
                  <a:pt x="679" y="92"/>
                  <a:pt x="679" y="91"/>
                  <a:pt x="679" y="90"/>
                </a:cubicBezTo>
                <a:cubicBezTo>
                  <a:pt x="679" y="89"/>
                  <a:pt x="680" y="89"/>
                  <a:pt x="681" y="89"/>
                </a:cubicBezTo>
                <a:cubicBezTo>
                  <a:pt x="682" y="89"/>
                  <a:pt x="682" y="89"/>
                  <a:pt x="683" y="89"/>
                </a:cubicBezTo>
                <a:cubicBezTo>
                  <a:pt x="683" y="89"/>
                  <a:pt x="683" y="89"/>
                  <a:pt x="683" y="89"/>
                </a:cubicBezTo>
                <a:cubicBezTo>
                  <a:pt x="682" y="88"/>
                  <a:pt x="682" y="88"/>
                  <a:pt x="682" y="88"/>
                </a:cubicBezTo>
                <a:cubicBezTo>
                  <a:pt x="681" y="87"/>
                  <a:pt x="678" y="88"/>
                  <a:pt x="677" y="88"/>
                </a:cubicBezTo>
                <a:cubicBezTo>
                  <a:pt x="676" y="88"/>
                  <a:pt x="673" y="88"/>
                  <a:pt x="673" y="87"/>
                </a:cubicBezTo>
                <a:cubicBezTo>
                  <a:pt x="672" y="87"/>
                  <a:pt x="672" y="87"/>
                  <a:pt x="671" y="88"/>
                </a:cubicBezTo>
                <a:cubicBezTo>
                  <a:pt x="671" y="89"/>
                  <a:pt x="672" y="89"/>
                  <a:pt x="672" y="89"/>
                </a:cubicBezTo>
                <a:cubicBezTo>
                  <a:pt x="672" y="89"/>
                  <a:pt x="672" y="90"/>
                  <a:pt x="671" y="90"/>
                </a:cubicBezTo>
                <a:cubicBezTo>
                  <a:pt x="671" y="90"/>
                  <a:pt x="671" y="90"/>
                  <a:pt x="671" y="90"/>
                </a:cubicBezTo>
                <a:cubicBezTo>
                  <a:pt x="671" y="90"/>
                  <a:pt x="671" y="90"/>
                  <a:pt x="671" y="90"/>
                </a:cubicBezTo>
                <a:cubicBezTo>
                  <a:pt x="671" y="89"/>
                  <a:pt x="671" y="89"/>
                  <a:pt x="670" y="88"/>
                </a:cubicBezTo>
                <a:cubicBezTo>
                  <a:pt x="670" y="88"/>
                  <a:pt x="668" y="88"/>
                  <a:pt x="667" y="88"/>
                </a:cubicBezTo>
                <a:cubicBezTo>
                  <a:pt x="667" y="88"/>
                  <a:pt x="667" y="89"/>
                  <a:pt x="667" y="89"/>
                </a:cubicBezTo>
                <a:cubicBezTo>
                  <a:pt x="667" y="89"/>
                  <a:pt x="667" y="89"/>
                  <a:pt x="668" y="89"/>
                </a:cubicBezTo>
                <a:cubicBezTo>
                  <a:pt x="667" y="90"/>
                  <a:pt x="667" y="90"/>
                  <a:pt x="667" y="90"/>
                </a:cubicBezTo>
                <a:cubicBezTo>
                  <a:pt x="667" y="90"/>
                  <a:pt x="667" y="90"/>
                  <a:pt x="667" y="90"/>
                </a:cubicBezTo>
                <a:cubicBezTo>
                  <a:pt x="667" y="90"/>
                  <a:pt x="666" y="89"/>
                  <a:pt x="666" y="89"/>
                </a:cubicBezTo>
                <a:cubicBezTo>
                  <a:pt x="666" y="89"/>
                  <a:pt x="666" y="89"/>
                  <a:pt x="666" y="89"/>
                </a:cubicBezTo>
                <a:cubicBezTo>
                  <a:pt x="666" y="89"/>
                  <a:pt x="666" y="89"/>
                  <a:pt x="666" y="89"/>
                </a:cubicBezTo>
                <a:cubicBezTo>
                  <a:pt x="666" y="90"/>
                  <a:pt x="666" y="90"/>
                  <a:pt x="666" y="90"/>
                </a:cubicBezTo>
                <a:cubicBezTo>
                  <a:pt x="666" y="90"/>
                  <a:pt x="665" y="90"/>
                  <a:pt x="665" y="90"/>
                </a:cubicBezTo>
                <a:cubicBezTo>
                  <a:pt x="665" y="90"/>
                  <a:pt x="665" y="89"/>
                  <a:pt x="665" y="89"/>
                </a:cubicBezTo>
                <a:cubicBezTo>
                  <a:pt x="664" y="89"/>
                  <a:pt x="664" y="90"/>
                  <a:pt x="664" y="90"/>
                </a:cubicBezTo>
                <a:cubicBezTo>
                  <a:pt x="663" y="90"/>
                  <a:pt x="663" y="90"/>
                  <a:pt x="662" y="90"/>
                </a:cubicBezTo>
                <a:cubicBezTo>
                  <a:pt x="662" y="88"/>
                  <a:pt x="661" y="89"/>
                  <a:pt x="659" y="88"/>
                </a:cubicBezTo>
                <a:cubicBezTo>
                  <a:pt x="658" y="88"/>
                  <a:pt x="652" y="86"/>
                  <a:pt x="651" y="87"/>
                </a:cubicBezTo>
                <a:cubicBezTo>
                  <a:pt x="650" y="87"/>
                  <a:pt x="650" y="87"/>
                  <a:pt x="650" y="86"/>
                </a:cubicBezTo>
                <a:cubicBezTo>
                  <a:pt x="649" y="86"/>
                  <a:pt x="648" y="85"/>
                  <a:pt x="648" y="85"/>
                </a:cubicBezTo>
                <a:cubicBezTo>
                  <a:pt x="649" y="84"/>
                  <a:pt x="651" y="85"/>
                  <a:pt x="652" y="84"/>
                </a:cubicBezTo>
                <a:cubicBezTo>
                  <a:pt x="652" y="84"/>
                  <a:pt x="652" y="84"/>
                  <a:pt x="653" y="84"/>
                </a:cubicBezTo>
                <a:cubicBezTo>
                  <a:pt x="654" y="84"/>
                  <a:pt x="654" y="84"/>
                  <a:pt x="655" y="84"/>
                </a:cubicBezTo>
                <a:cubicBezTo>
                  <a:pt x="655" y="85"/>
                  <a:pt x="655" y="85"/>
                  <a:pt x="655" y="85"/>
                </a:cubicBezTo>
                <a:cubicBezTo>
                  <a:pt x="655" y="85"/>
                  <a:pt x="655" y="85"/>
                  <a:pt x="655" y="85"/>
                </a:cubicBezTo>
                <a:cubicBezTo>
                  <a:pt x="655" y="85"/>
                  <a:pt x="655" y="85"/>
                  <a:pt x="655" y="85"/>
                </a:cubicBezTo>
                <a:cubicBezTo>
                  <a:pt x="655" y="84"/>
                  <a:pt x="655" y="84"/>
                  <a:pt x="655" y="83"/>
                </a:cubicBezTo>
                <a:cubicBezTo>
                  <a:pt x="655" y="83"/>
                  <a:pt x="655" y="83"/>
                  <a:pt x="655" y="83"/>
                </a:cubicBezTo>
                <a:cubicBezTo>
                  <a:pt x="655" y="83"/>
                  <a:pt x="656" y="83"/>
                  <a:pt x="656" y="83"/>
                </a:cubicBezTo>
                <a:cubicBezTo>
                  <a:pt x="657" y="83"/>
                  <a:pt x="656" y="82"/>
                  <a:pt x="657" y="83"/>
                </a:cubicBezTo>
                <a:cubicBezTo>
                  <a:pt x="657" y="83"/>
                  <a:pt x="658" y="84"/>
                  <a:pt x="659" y="83"/>
                </a:cubicBezTo>
                <a:cubicBezTo>
                  <a:pt x="659" y="83"/>
                  <a:pt x="659" y="83"/>
                  <a:pt x="659" y="83"/>
                </a:cubicBezTo>
                <a:cubicBezTo>
                  <a:pt x="660" y="83"/>
                  <a:pt x="660" y="83"/>
                  <a:pt x="660" y="83"/>
                </a:cubicBezTo>
                <a:cubicBezTo>
                  <a:pt x="661" y="82"/>
                  <a:pt x="661" y="82"/>
                  <a:pt x="663" y="82"/>
                </a:cubicBezTo>
                <a:cubicBezTo>
                  <a:pt x="663" y="82"/>
                  <a:pt x="663" y="82"/>
                  <a:pt x="663" y="82"/>
                </a:cubicBezTo>
                <a:cubicBezTo>
                  <a:pt x="664" y="81"/>
                  <a:pt x="665" y="81"/>
                  <a:pt x="666" y="80"/>
                </a:cubicBezTo>
                <a:cubicBezTo>
                  <a:pt x="667" y="80"/>
                  <a:pt x="667" y="80"/>
                  <a:pt x="667" y="81"/>
                </a:cubicBezTo>
                <a:cubicBezTo>
                  <a:pt x="668" y="81"/>
                  <a:pt x="668" y="81"/>
                  <a:pt x="668" y="81"/>
                </a:cubicBezTo>
                <a:cubicBezTo>
                  <a:pt x="668" y="81"/>
                  <a:pt x="668" y="81"/>
                  <a:pt x="668" y="81"/>
                </a:cubicBezTo>
                <a:cubicBezTo>
                  <a:pt x="668" y="82"/>
                  <a:pt x="668" y="82"/>
                  <a:pt x="668" y="82"/>
                </a:cubicBezTo>
                <a:cubicBezTo>
                  <a:pt x="669" y="81"/>
                  <a:pt x="669" y="80"/>
                  <a:pt x="669" y="80"/>
                </a:cubicBezTo>
                <a:cubicBezTo>
                  <a:pt x="669" y="80"/>
                  <a:pt x="670" y="79"/>
                  <a:pt x="670" y="79"/>
                </a:cubicBezTo>
                <a:cubicBezTo>
                  <a:pt x="671" y="79"/>
                  <a:pt x="671" y="79"/>
                  <a:pt x="671" y="80"/>
                </a:cubicBezTo>
                <a:cubicBezTo>
                  <a:pt x="671" y="80"/>
                  <a:pt x="671" y="80"/>
                  <a:pt x="671" y="80"/>
                </a:cubicBezTo>
                <a:cubicBezTo>
                  <a:pt x="672" y="79"/>
                  <a:pt x="672" y="79"/>
                  <a:pt x="671" y="79"/>
                </a:cubicBezTo>
                <a:cubicBezTo>
                  <a:pt x="672" y="79"/>
                  <a:pt x="674" y="79"/>
                  <a:pt x="674" y="79"/>
                </a:cubicBezTo>
                <a:cubicBezTo>
                  <a:pt x="675" y="79"/>
                  <a:pt x="675" y="78"/>
                  <a:pt x="676" y="77"/>
                </a:cubicBezTo>
                <a:cubicBezTo>
                  <a:pt x="677" y="77"/>
                  <a:pt x="677" y="78"/>
                  <a:pt x="677" y="78"/>
                </a:cubicBezTo>
                <a:cubicBezTo>
                  <a:pt x="678" y="78"/>
                  <a:pt x="679" y="77"/>
                  <a:pt x="680" y="77"/>
                </a:cubicBezTo>
                <a:cubicBezTo>
                  <a:pt x="680" y="77"/>
                  <a:pt x="680" y="77"/>
                  <a:pt x="680" y="76"/>
                </a:cubicBezTo>
                <a:cubicBezTo>
                  <a:pt x="680" y="76"/>
                  <a:pt x="681" y="76"/>
                  <a:pt x="681" y="75"/>
                </a:cubicBezTo>
                <a:cubicBezTo>
                  <a:pt x="683" y="75"/>
                  <a:pt x="684" y="77"/>
                  <a:pt x="686" y="76"/>
                </a:cubicBezTo>
                <a:cubicBezTo>
                  <a:pt x="686" y="76"/>
                  <a:pt x="686" y="76"/>
                  <a:pt x="686" y="76"/>
                </a:cubicBezTo>
                <a:cubicBezTo>
                  <a:pt x="686" y="75"/>
                  <a:pt x="686" y="75"/>
                  <a:pt x="686" y="75"/>
                </a:cubicBezTo>
                <a:cubicBezTo>
                  <a:pt x="687" y="75"/>
                  <a:pt x="687" y="75"/>
                  <a:pt x="687" y="75"/>
                </a:cubicBezTo>
                <a:cubicBezTo>
                  <a:pt x="688" y="74"/>
                  <a:pt x="688" y="75"/>
                  <a:pt x="689" y="75"/>
                </a:cubicBezTo>
                <a:cubicBezTo>
                  <a:pt x="689" y="75"/>
                  <a:pt x="690" y="74"/>
                  <a:pt x="691" y="74"/>
                </a:cubicBezTo>
                <a:cubicBezTo>
                  <a:pt x="691" y="74"/>
                  <a:pt x="691" y="75"/>
                  <a:pt x="691" y="75"/>
                </a:cubicBezTo>
                <a:cubicBezTo>
                  <a:pt x="692" y="75"/>
                  <a:pt x="693" y="74"/>
                  <a:pt x="693" y="75"/>
                </a:cubicBezTo>
                <a:cubicBezTo>
                  <a:pt x="694" y="75"/>
                  <a:pt x="695" y="76"/>
                  <a:pt x="695" y="76"/>
                </a:cubicBezTo>
                <a:cubicBezTo>
                  <a:pt x="696" y="76"/>
                  <a:pt x="696" y="76"/>
                  <a:pt x="697" y="76"/>
                </a:cubicBezTo>
                <a:cubicBezTo>
                  <a:pt x="697" y="77"/>
                  <a:pt x="697" y="77"/>
                  <a:pt x="697" y="78"/>
                </a:cubicBezTo>
                <a:cubicBezTo>
                  <a:pt x="696" y="78"/>
                  <a:pt x="696" y="78"/>
                  <a:pt x="696" y="78"/>
                </a:cubicBezTo>
                <a:cubicBezTo>
                  <a:pt x="696" y="78"/>
                  <a:pt x="696" y="78"/>
                  <a:pt x="696" y="78"/>
                </a:cubicBezTo>
                <a:cubicBezTo>
                  <a:pt x="696" y="78"/>
                  <a:pt x="696" y="77"/>
                  <a:pt x="696" y="77"/>
                </a:cubicBezTo>
                <a:cubicBezTo>
                  <a:pt x="696" y="77"/>
                  <a:pt x="696" y="77"/>
                  <a:pt x="696" y="77"/>
                </a:cubicBezTo>
                <a:cubicBezTo>
                  <a:pt x="696" y="77"/>
                  <a:pt x="696" y="77"/>
                  <a:pt x="696" y="77"/>
                </a:cubicBezTo>
                <a:cubicBezTo>
                  <a:pt x="695" y="77"/>
                  <a:pt x="695" y="76"/>
                  <a:pt x="695" y="76"/>
                </a:cubicBezTo>
                <a:cubicBezTo>
                  <a:pt x="695" y="76"/>
                  <a:pt x="695" y="76"/>
                  <a:pt x="695" y="76"/>
                </a:cubicBezTo>
                <a:cubicBezTo>
                  <a:pt x="694" y="76"/>
                  <a:pt x="694" y="77"/>
                  <a:pt x="694" y="77"/>
                </a:cubicBezTo>
                <a:cubicBezTo>
                  <a:pt x="694" y="78"/>
                  <a:pt x="694" y="78"/>
                  <a:pt x="694" y="78"/>
                </a:cubicBezTo>
                <a:cubicBezTo>
                  <a:pt x="694" y="78"/>
                  <a:pt x="694" y="79"/>
                  <a:pt x="694" y="79"/>
                </a:cubicBezTo>
                <a:cubicBezTo>
                  <a:pt x="695" y="79"/>
                  <a:pt x="698" y="78"/>
                  <a:pt x="698" y="76"/>
                </a:cubicBezTo>
                <a:cubicBezTo>
                  <a:pt x="699" y="76"/>
                  <a:pt x="698" y="76"/>
                  <a:pt x="698" y="75"/>
                </a:cubicBezTo>
                <a:cubicBezTo>
                  <a:pt x="698" y="75"/>
                  <a:pt x="698" y="75"/>
                  <a:pt x="698" y="75"/>
                </a:cubicBezTo>
                <a:cubicBezTo>
                  <a:pt x="698" y="75"/>
                  <a:pt x="698" y="74"/>
                  <a:pt x="698" y="74"/>
                </a:cubicBezTo>
                <a:cubicBezTo>
                  <a:pt x="698" y="74"/>
                  <a:pt x="698" y="73"/>
                  <a:pt x="697" y="73"/>
                </a:cubicBezTo>
                <a:cubicBezTo>
                  <a:pt x="698" y="72"/>
                  <a:pt x="699" y="72"/>
                  <a:pt x="699" y="71"/>
                </a:cubicBezTo>
                <a:cubicBezTo>
                  <a:pt x="699" y="71"/>
                  <a:pt x="699" y="71"/>
                  <a:pt x="699" y="71"/>
                </a:cubicBezTo>
                <a:cubicBezTo>
                  <a:pt x="699" y="71"/>
                  <a:pt x="699" y="71"/>
                  <a:pt x="699" y="70"/>
                </a:cubicBezTo>
                <a:cubicBezTo>
                  <a:pt x="699" y="70"/>
                  <a:pt x="699" y="70"/>
                  <a:pt x="699" y="70"/>
                </a:cubicBezTo>
                <a:cubicBezTo>
                  <a:pt x="699" y="70"/>
                  <a:pt x="700" y="71"/>
                  <a:pt x="700" y="71"/>
                </a:cubicBezTo>
                <a:cubicBezTo>
                  <a:pt x="700" y="71"/>
                  <a:pt x="701" y="70"/>
                  <a:pt x="702" y="69"/>
                </a:cubicBezTo>
                <a:cubicBezTo>
                  <a:pt x="702" y="69"/>
                  <a:pt x="702" y="69"/>
                  <a:pt x="702" y="69"/>
                </a:cubicBezTo>
                <a:cubicBezTo>
                  <a:pt x="702" y="70"/>
                  <a:pt x="702" y="70"/>
                  <a:pt x="702" y="70"/>
                </a:cubicBezTo>
                <a:cubicBezTo>
                  <a:pt x="702" y="71"/>
                  <a:pt x="702" y="71"/>
                  <a:pt x="702" y="71"/>
                </a:cubicBezTo>
                <a:cubicBezTo>
                  <a:pt x="703" y="71"/>
                  <a:pt x="703" y="70"/>
                  <a:pt x="704" y="69"/>
                </a:cubicBezTo>
                <a:cubicBezTo>
                  <a:pt x="704" y="68"/>
                  <a:pt x="704" y="67"/>
                  <a:pt x="704" y="67"/>
                </a:cubicBezTo>
                <a:cubicBezTo>
                  <a:pt x="704" y="67"/>
                  <a:pt x="704" y="67"/>
                  <a:pt x="704" y="67"/>
                </a:cubicBezTo>
                <a:cubicBezTo>
                  <a:pt x="703" y="67"/>
                  <a:pt x="703" y="67"/>
                  <a:pt x="703" y="68"/>
                </a:cubicBezTo>
                <a:cubicBezTo>
                  <a:pt x="702" y="68"/>
                  <a:pt x="702" y="68"/>
                  <a:pt x="702" y="68"/>
                </a:cubicBezTo>
                <a:cubicBezTo>
                  <a:pt x="702" y="68"/>
                  <a:pt x="702" y="68"/>
                  <a:pt x="702" y="68"/>
                </a:cubicBezTo>
                <a:cubicBezTo>
                  <a:pt x="702" y="68"/>
                  <a:pt x="703" y="67"/>
                  <a:pt x="703" y="67"/>
                </a:cubicBezTo>
                <a:cubicBezTo>
                  <a:pt x="703" y="66"/>
                  <a:pt x="702" y="67"/>
                  <a:pt x="702" y="66"/>
                </a:cubicBezTo>
                <a:cubicBezTo>
                  <a:pt x="702" y="66"/>
                  <a:pt x="703" y="66"/>
                  <a:pt x="703" y="66"/>
                </a:cubicBezTo>
                <a:cubicBezTo>
                  <a:pt x="703" y="65"/>
                  <a:pt x="703" y="64"/>
                  <a:pt x="703" y="63"/>
                </a:cubicBezTo>
                <a:cubicBezTo>
                  <a:pt x="703" y="63"/>
                  <a:pt x="704" y="64"/>
                  <a:pt x="705" y="64"/>
                </a:cubicBezTo>
                <a:cubicBezTo>
                  <a:pt x="705" y="63"/>
                  <a:pt x="705" y="63"/>
                  <a:pt x="705" y="63"/>
                </a:cubicBezTo>
                <a:cubicBezTo>
                  <a:pt x="704" y="63"/>
                  <a:pt x="704" y="63"/>
                  <a:pt x="704" y="63"/>
                </a:cubicBezTo>
                <a:cubicBezTo>
                  <a:pt x="704" y="63"/>
                  <a:pt x="704" y="63"/>
                  <a:pt x="704" y="63"/>
                </a:cubicBezTo>
                <a:cubicBezTo>
                  <a:pt x="704" y="63"/>
                  <a:pt x="704" y="63"/>
                  <a:pt x="705" y="62"/>
                </a:cubicBezTo>
                <a:cubicBezTo>
                  <a:pt x="705" y="62"/>
                  <a:pt x="705" y="62"/>
                  <a:pt x="705" y="61"/>
                </a:cubicBezTo>
                <a:cubicBezTo>
                  <a:pt x="704" y="61"/>
                  <a:pt x="703" y="61"/>
                  <a:pt x="703" y="60"/>
                </a:cubicBezTo>
                <a:cubicBezTo>
                  <a:pt x="703" y="60"/>
                  <a:pt x="703" y="59"/>
                  <a:pt x="703" y="58"/>
                </a:cubicBezTo>
                <a:cubicBezTo>
                  <a:pt x="702" y="57"/>
                  <a:pt x="701" y="57"/>
                  <a:pt x="702" y="56"/>
                </a:cubicBezTo>
                <a:cubicBezTo>
                  <a:pt x="702" y="55"/>
                  <a:pt x="702" y="55"/>
                  <a:pt x="702" y="55"/>
                </a:cubicBezTo>
                <a:cubicBezTo>
                  <a:pt x="701" y="54"/>
                  <a:pt x="701" y="52"/>
                  <a:pt x="700" y="51"/>
                </a:cubicBezTo>
                <a:cubicBezTo>
                  <a:pt x="701" y="50"/>
                  <a:pt x="701" y="50"/>
                  <a:pt x="701" y="49"/>
                </a:cubicBezTo>
                <a:cubicBezTo>
                  <a:pt x="700" y="48"/>
                  <a:pt x="700" y="47"/>
                  <a:pt x="699" y="46"/>
                </a:cubicBezTo>
                <a:cubicBezTo>
                  <a:pt x="699" y="46"/>
                  <a:pt x="699" y="46"/>
                  <a:pt x="698" y="46"/>
                </a:cubicBezTo>
                <a:cubicBezTo>
                  <a:pt x="698" y="46"/>
                  <a:pt x="698" y="45"/>
                  <a:pt x="697" y="45"/>
                </a:cubicBezTo>
                <a:cubicBezTo>
                  <a:pt x="697" y="44"/>
                  <a:pt x="697" y="44"/>
                  <a:pt x="697" y="43"/>
                </a:cubicBezTo>
                <a:cubicBezTo>
                  <a:pt x="697" y="43"/>
                  <a:pt x="697" y="43"/>
                  <a:pt x="697" y="43"/>
                </a:cubicBezTo>
                <a:cubicBezTo>
                  <a:pt x="696" y="43"/>
                  <a:pt x="695" y="42"/>
                  <a:pt x="694" y="41"/>
                </a:cubicBezTo>
                <a:cubicBezTo>
                  <a:pt x="694" y="41"/>
                  <a:pt x="693" y="41"/>
                  <a:pt x="693" y="41"/>
                </a:cubicBezTo>
                <a:cubicBezTo>
                  <a:pt x="692" y="41"/>
                  <a:pt x="692" y="40"/>
                  <a:pt x="691" y="41"/>
                </a:cubicBezTo>
                <a:cubicBezTo>
                  <a:pt x="689" y="41"/>
                  <a:pt x="687" y="41"/>
                  <a:pt x="686" y="42"/>
                </a:cubicBezTo>
                <a:cubicBezTo>
                  <a:pt x="686" y="42"/>
                  <a:pt x="686" y="42"/>
                  <a:pt x="686" y="41"/>
                </a:cubicBezTo>
                <a:cubicBezTo>
                  <a:pt x="686" y="41"/>
                  <a:pt x="686" y="41"/>
                  <a:pt x="686" y="41"/>
                </a:cubicBezTo>
                <a:cubicBezTo>
                  <a:pt x="686" y="42"/>
                  <a:pt x="686" y="42"/>
                  <a:pt x="686" y="43"/>
                </a:cubicBezTo>
                <a:cubicBezTo>
                  <a:pt x="686" y="43"/>
                  <a:pt x="686" y="44"/>
                  <a:pt x="687" y="44"/>
                </a:cubicBezTo>
                <a:cubicBezTo>
                  <a:pt x="687" y="44"/>
                  <a:pt x="687" y="44"/>
                  <a:pt x="687" y="44"/>
                </a:cubicBezTo>
                <a:cubicBezTo>
                  <a:pt x="686" y="44"/>
                  <a:pt x="686" y="44"/>
                  <a:pt x="686" y="44"/>
                </a:cubicBezTo>
                <a:cubicBezTo>
                  <a:pt x="685" y="44"/>
                  <a:pt x="683" y="47"/>
                  <a:pt x="684" y="48"/>
                </a:cubicBezTo>
                <a:cubicBezTo>
                  <a:pt x="684" y="48"/>
                  <a:pt x="684" y="48"/>
                  <a:pt x="685" y="48"/>
                </a:cubicBezTo>
                <a:cubicBezTo>
                  <a:pt x="685" y="48"/>
                  <a:pt x="685" y="49"/>
                  <a:pt x="686" y="49"/>
                </a:cubicBezTo>
                <a:cubicBezTo>
                  <a:pt x="687" y="49"/>
                  <a:pt x="687" y="49"/>
                  <a:pt x="687" y="49"/>
                </a:cubicBezTo>
                <a:cubicBezTo>
                  <a:pt x="688" y="50"/>
                  <a:pt x="689" y="50"/>
                  <a:pt x="689" y="51"/>
                </a:cubicBezTo>
                <a:cubicBezTo>
                  <a:pt x="690" y="51"/>
                  <a:pt x="690" y="51"/>
                  <a:pt x="690" y="51"/>
                </a:cubicBezTo>
                <a:cubicBezTo>
                  <a:pt x="690" y="51"/>
                  <a:pt x="690" y="51"/>
                  <a:pt x="691" y="52"/>
                </a:cubicBezTo>
                <a:cubicBezTo>
                  <a:pt x="691" y="52"/>
                  <a:pt x="691" y="52"/>
                  <a:pt x="692" y="52"/>
                </a:cubicBezTo>
                <a:cubicBezTo>
                  <a:pt x="692" y="52"/>
                  <a:pt x="692" y="53"/>
                  <a:pt x="693" y="53"/>
                </a:cubicBezTo>
                <a:cubicBezTo>
                  <a:pt x="693" y="57"/>
                  <a:pt x="691" y="59"/>
                  <a:pt x="689" y="61"/>
                </a:cubicBezTo>
                <a:cubicBezTo>
                  <a:pt x="689" y="61"/>
                  <a:pt x="688" y="62"/>
                  <a:pt x="687" y="63"/>
                </a:cubicBezTo>
                <a:cubicBezTo>
                  <a:pt x="687" y="63"/>
                  <a:pt x="687" y="63"/>
                  <a:pt x="687" y="63"/>
                </a:cubicBezTo>
                <a:cubicBezTo>
                  <a:pt x="687" y="63"/>
                  <a:pt x="687" y="63"/>
                  <a:pt x="687" y="63"/>
                </a:cubicBezTo>
                <a:cubicBezTo>
                  <a:pt x="687" y="63"/>
                  <a:pt x="687" y="63"/>
                  <a:pt x="687" y="63"/>
                </a:cubicBezTo>
                <a:cubicBezTo>
                  <a:pt x="686" y="63"/>
                  <a:pt x="685" y="64"/>
                  <a:pt x="685" y="64"/>
                </a:cubicBezTo>
                <a:cubicBezTo>
                  <a:pt x="685" y="65"/>
                  <a:pt x="685" y="65"/>
                  <a:pt x="685" y="65"/>
                </a:cubicBezTo>
                <a:cubicBezTo>
                  <a:pt x="684" y="65"/>
                  <a:pt x="684" y="65"/>
                  <a:pt x="684" y="65"/>
                </a:cubicBezTo>
                <a:cubicBezTo>
                  <a:pt x="684" y="66"/>
                  <a:pt x="684" y="66"/>
                  <a:pt x="684" y="66"/>
                </a:cubicBezTo>
                <a:cubicBezTo>
                  <a:pt x="683" y="67"/>
                  <a:pt x="681" y="68"/>
                  <a:pt x="680" y="69"/>
                </a:cubicBezTo>
                <a:cubicBezTo>
                  <a:pt x="679" y="69"/>
                  <a:pt x="679" y="69"/>
                  <a:pt x="679" y="69"/>
                </a:cubicBezTo>
                <a:cubicBezTo>
                  <a:pt x="679" y="69"/>
                  <a:pt x="678" y="70"/>
                  <a:pt x="678" y="70"/>
                </a:cubicBezTo>
                <a:cubicBezTo>
                  <a:pt x="678" y="70"/>
                  <a:pt x="677" y="70"/>
                  <a:pt x="677" y="70"/>
                </a:cubicBezTo>
                <a:cubicBezTo>
                  <a:pt x="677" y="70"/>
                  <a:pt x="676" y="72"/>
                  <a:pt x="676" y="72"/>
                </a:cubicBezTo>
                <a:cubicBezTo>
                  <a:pt x="674" y="72"/>
                  <a:pt x="674" y="72"/>
                  <a:pt x="674" y="72"/>
                </a:cubicBezTo>
                <a:cubicBezTo>
                  <a:pt x="673" y="72"/>
                  <a:pt x="673" y="72"/>
                  <a:pt x="672" y="73"/>
                </a:cubicBezTo>
                <a:cubicBezTo>
                  <a:pt x="669" y="73"/>
                  <a:pt x="665" y="76"/>
                  <a:pt x="663" y="74"/>
                </a:cubicBezTo>
                <a:cubicBezTo>
                  <a:pt x="662" y="75"/>
                  <a:pt x="662" y="75"/>
                  <a:pt x="662" y="75"/>
                </a:cubicBezTo>
                <a:cubicBezTo>
                  <a:pt x="661" y="76"/>
                  <a:pt x="657" y="77"/>
                  <a:pt x="656" y="76"/>
                </a:cubicBezTo>
                <a:cubicBezTo>
                  <a:pt x="655" y="77"/>
                  <a:pt x="655" y="77"/>
                  <a:pt x="655" y="77"/>
                </a:cubicBezTo>
                <a:cubicBezTo>
                  <a:pt x="654" y="77"/>
                  <a:pt x="653" y="77"/>
                  <a:pt x="653" y="77"/>
                </a:cubicBezTo>
                <a:cubicBezTo>
                  <a:pt x="652" y="77"/>
                  <a:pt x="652" y="77"/>
                  <a:pt x="652" y="77"/>
                </a:cubicBezTo>
                <a:cubicBezTo>
                  <a:pt x="653" y="78"/>
                  <a:pt x="653" y="78"/>
                  <a:pt x="653" y="78"/>
                </a:cubicBezTo>
                <a:cubicBezTo>
                  <a:pt x="653" y="78"/>
                  <a:pt x="653" y="78"/>
                  <a:pt x="653" y="78"/>
                </a:cubicBezTo>
                <a:cubicBezTo>
                  <a:pt x="652" y="78"/>
                  <a:pt x="651" y="78"/>
                  <a:pt x="651" y="78"/>
                </a:cubicBezTo>
                <a:cubicBezTo>
                  <a:pt x="651" y="78"/>
                  <a:pt x="651" y="78"/>
                  <a:pt x="651" y="78"/>
                </a:cubicBezTo>
                <a:cubicBezTo>
                  <a:pt x="648" y="78"/>
                  <a:pt x="648" y="78"/>
                  <a:pt x="648" y="78"/>
                </a:cubicBezTo>
                <a:cubicBezTo>
                  <a:pt x="648" y="79"/>
                  <a:pt x="648" y="79"/>
                  <a:pt x="648" y="79"/>
                </a:cubicBezTo>
                <a:cubicBezTo>
                  <a:pt x="647" y="79"/>
                  <a:pt x="646" y="79"/>
                  <a:pt x="646" y="79"/>
                </a:cubicBezTo>
                <a:cubicBezTo>
                  <a:pt x="645" y="79"/>
                  <a:pt x="645" y="79"/>
                  <a:pt x="645" y="80"/>
                </a:cubicBezTo>
                <a:cubicBezTo>
                  <a:pt x="644" y="80"/>
                  <a:pt x="643" y="79"/>
                  <a:pt x="643" y="79"/>
                </a:cubicBezTo>
                <a:cubicBezTo>
                  <a:pt x="642" y="79"/>
                  <a:pt x="642" y="80"/>
                  <a:pt x="641" y="80"/>
                </a:cubicBezTo>
                <a:cubicBezTo>
                  <a:pt x="640" y="80"/>
                  <a:pt x="640" y="79"/>
                  <a:pt x="639" y="79"/>
                </a:cubicBezTo>
                <a:cubicBezTo>
                  <a:pt x="638" y="79"/>
                  <a:pt x="635" y="80"/>
                  <a:pt x="634" y="80"/>
                </a:cubicBezTo>
                <a:cubicBezTo>
                  <a:pt x="633" y="80"/>
                  <a:pt x="634" y="80"/>
                  <a:pt x="633" y="81"/>
                </a:cubicBezTo>
                <a:cubicBezTo>
                  <a:pt x="633" y="81"/>
                  <a:pt x="632" y="81"/>
                  <a:pt x="631" y="81"/>
                </a:cubicBezTo>
                <a:cubicBezTo>
                  <a:pt x="631" y="81"/>
                  <a:pt x="631" y="81"/>
                  <a:pt x="631" y="81"/>
                </a:cubicBezTo>
                <a:cubicBezTo>
                  <a:pt x="632" y="80"/>
                  <a:pt x="632" y="80"/>
                  <a:pt x="632" y="80"/>
                </a:cubicBezTo>
                <a:cubicBezTo>
                  <a:pt x="632" y="80"/>
                  <a:pt x="632" y="80"/>
                  <a:pt x="632" y="80"/>
                </a:cubicBezTo>
                <a:cubicBezTo>
                  <a:pt x="630" y="79"/>
                  <a:pt x="629" y="79"/>
                  <a:pt x="627" y="80"/>
                </a:cubicBezTo>
                <a:cubicBezTo>
                  <a:pt x="627" y="80"/>
                  <a:pt x="627" y="79"/>
                  <a:pt x="626" y="80"/>
                </a:cubicBezTo>
                <a:cubicBezTo>
                  <a:pt x="625" y="80"/>
                  <a:pt x="626" y="80"/>
                  <a:pt x="625" y="81"/>
                </a:cubicBezTo>
                <a:cubicBezTo>
                  <a:pt x="624" y="82"/>
                  <a:pt x="623" y="80"/>
                  <a:pt x="622" y="81"/>
                </a:cubicBezTo>
                <a:cubicBezTo>
                  <a:pt x="621" y="81"/>
                  <a:pt x="621" y="82"/>
                  <a:pt x="620" y="81"/>
                </a:cubicBezTo>
                <a:cubicBezTo>
                  <a:pt x="620" y="80"/>
                  <a:pt x="620" y="80"/>
                  <a:pt x="621" y="79"/>
                </a:cubicBezTo>
                <a:cubicBezTo>
                  <a:pt x="620" y="78"/>
                  <a:pt x="619" y="77"/>
                  <a:pt x="618" y="77"/>
                </a:cubicBezTo>
                <a:cubicBezTo>
                  <a:pt x="618" y="77"/>
                  <a:pt x="617" y="77"/>
                  <a:pt x="617" y="77"/>
                </a:cubicBezTo>
                <a:cubicBezTo>
                  <a:pt x="616" y="77"/>
                  <a:pt x="614" y="77"/>
                  <a:pt x="613" y="77"/>
                </a:cubicBezTo>
                <a:cubicBezTo>
                  <a:pt x="613" y="77"/>
                  <a:pt x="613" y="77"/>
                  <a:pt x="613" y="77"/>
                </a:cubicBezTo>
                <a:cubicBezTo>
                  <a:pt x="613" y="77"/>
                  <a:pt x="613" y="77"/>
                  <a:pt x="613" y="77"/>
                </a:cubicBezTo>
                <a:cubicBezTo>
                  <a:pt x="613" y="77"/>
                  <a:pt x="613" y="77"/>
                  <a:pt x="613" y="77"/>
                </a:cubicBezTo>
                <a:cubicBezTo>
                  <a:pt x="612" y="77"/>
                  <a:pt x="611" y="77"/>
                  <a:pt x="610" y="77"/>
                </a:cubicBezTo>
                <a:cubicBezTo>
                  <a:pt x="610" y="77"/>
                  <a:pt x="610" y="77"/>
                  <a:pt x="609" y="77"/>
                </a:cubicBezTo>
                <a:cubicBezTo>
                  <a:pt x="609" y="77"/>
                  <a:pt x="609" y="76"/>
                  <a:pt x="610" y="76"/>
                </a:cubicBezTo>
                <a:cubicBezTo>
                  <a:pt x="609" y="76"/>
                  <a:pt x="609" y="76"/>
                  <a:pt x="609" y="76"/>
                </a:cubicBezTo>
                <a:cubicBezTo>
                  <a:pt x="608" y="76"/>
                  <a:pt x="608" y="76"/>
                  <a:pt x="608" y="77"/>
                </a:cubicBezTo>
                <a:cubicBezTo>
                  <a:pt x="607" y="77"/>
                  <a:pt x="606" y="75"/>
                  <a:pt x="606" y="75"/>
                </a:cubicBezTo>
                <a:cubicBezTo>
                  <a:pt x="605" y="75"/>
                  <a:pt x="605" y="75"/>
                  <a:pt x="605" y="76"/>
                </a:cubicBezTo>
                <a:cubicBezTo>
                  <a:pt x="605" y="76"/>
                  <a:pt x="605" y="76"/>
                  <a:pt x="605" y="76"/>
                </a:cubicBezTo>
                <a:cubicBezTo>
                  <a:pt x="605" y="76"/>
                  <a:pt x="605" y="76"/>
                  <a:pt x="606" y="76"/>
                </a:cubicBezTo>
                <a:cubicBezTo>
                  <a:pt x="606" y="76"/>
                  <a:pt x="606" y="77"/>
                  <a:pt x="606" y="77"/>
                </a:cubicBezTo>
                <a:cubicBezTo>
                  <a:pt x="605" y="77"/>
                  <a:pt x="604" y="77"/>
                  <a:pt x="604" y="77"/>
                </a:cubicBezTo>
                <a:cubicBezTo>
                  <a:pt x="603" y="77"/>
                  <a:pt x="602" y="77"/>
                  <a:pt x="602" y="77"/>
                </a:cubicBezTo>
                <a:cubicBezTo>
                  <a:pt x="602" y="77"/>
                  <a:pt x="601" y="77"/>
                  <a:pt x="600" y="77"/>
                </a:cubicBezTo>
                <a:cubicBezTo>
                  <a:pt x="600" y="77"/>
                  <a:pt x="599" y="77"/>
                  <a:pt x="598" y="77"/>
                </a:cubicBezTo>
                <a:cubicBezTo>
                  <a:pt x="598" y="77"/>
                  <a:pt x="597" y="77"/>
                  <a:pt x="596" y="77"/>
                </a:cubicBezTo>
                <a:cubicBezTo>
                  <a:pt x="596" y="76"/>
                  <a:pt x="596" y="76"/>
                  <a:pt x="596" y="76"/>
                </a:cubicBezTo>
                <a:cubicBezTo>
                  <a:pt x="596" y="76"/>
                  <a:pt x="596" y="76"/>
                  <a:pt x="596" y="76"/>
                </a:cubicBezTo>
                <a:cubicBezTo>
                  <a:pt x="599" y="75"/>
                  <a:pt x="599" y="75"/>
                  <a:pt x="599" y="75"/>
                </a:cubicBezTo>
                <a:cubicBezTo>
                  <a:pt x="600" y="76"/>
                  <a:pt x="600" y="76"/>
                  <a:pt x="600" y="76"/>
                </a:cubicBezTo>
                <a:cubicBezTo>
                  <a:pt x="600" y="75"/>
                  <a:pt x="600" y="75"/>
                  <a:pt x="600" y="75"/>
                </a:cubicBezTo>
                <a:cubicBezTo>
                  <a:pt x="601" y="75"/>
                  <a:pt x="602" y="75"/>
                  <a:pt x="603" y="75"/>
                </a:cubicBezTo>
                <a:cubicBezTo>
                  <a:pt x="603" y="74"/>
                  <a:pt x="603" y="74"/>
                  <a:pt x="603" y="74"/>
                </a:cubicBezTo>
                <a:cubicBezTo>
                  <a:pt x="602" y="74"/>
                  <a:pt x="602" y="74"/>
                  <a:pt x="602" y="73"/>
                </a:cubicBezTo>
                <a:cubicBezTo>
                  <a:pt x="602" y="73"/>
                  <a:pt x="603" y="73"/>
                  <a:pt x="603" y="73"/>
                </a:cubicBezTo>
                <a:cubicBezTo>
                  <a:pt x="603" y="71"/>
                  <a:pt x="603" y="73"/>
                  <a:pt x="602" y="72"/>
                </a:cubicBezTo>
                <a:cubicBezTo>
                  <a:pt x="602" y="72"/>
                  <a:pt x="602" y="72"/>
                  <a:pt x="602" y="72"/>
                </a:cubicBezTo>
                <a:cubicBezTo>
                  <a:pt x="602" y="71"/>
                  <a:pt x="603" y="71"/>
                  <a:pt x="603" y="70"/>
                </a:cubicBezTo>
                <a:cubicBezTo>
                  <a:pt x="605" y="70"/>
                  <a:pt x="604" y="70"/>
                  <a:pt x="606" y="69"/>
                </a:cubicBezTo>
                <a:cubicBezTo>
                  <a:pt x="606" y="69"/>
                  <a:pt x="606" y="69"/>
                  <a:pt x="606" y="69"/>
                </a:cubicBezTo>
                <a:cubicBezTo>
                  <a:pt x="606" y="69"/>
                  <a:pt x="607" y="68"/>
                  <a:pt x="608" y="68"/>
                </a:cubicBezTo>
                <a:cubicBezTo>
                  <a:pt x="607" y="68"/>
                  <a:pt x="607" y="67"/>
                  <a:pt x="607" y="67"/>
                </a:cubicBezTo>
                <a:cubicBezTo>
                  <a:pt x="608" y="67"/>
                  <a:pt x="608" y="67"/>
                  <a:pt x="609" y="67"/>
                </a:cubicBezTo>
                <a:cubicBezTo>
                  <a:pt x="609" y="68"/>
                  <a:pt x="609" y="69"/>
                  <a:pt x="608" y="69"/>
                </a:cubicBezTo>
                <a:cubicBezTo>
                  <a:pt x="608" y="69"/>
                  <a:pt x="608" y="69"/>
                  <a:pt x="609" y="70"/>
                </a:cubicBezTo>
                <a:cubicBezTo>
                  <a:pt x="609" y="70"/>
                  <a:pt x="609" y="70"/>
                  <a:pt x="609" y="70"/>
                </a:cubicBezTo>
                <a:cubicBezTo>
                  <a:pt x="609" y="70"/>
                  <a:pt x="609" y="70"/>
                  <a:pt x="609" y="70"/>
                </a:cubicBezTo>
                <a:cubicBezTo>
                  <a:pt x="609" y="69"/>
                  <a:pt x="609" y="69"/>
                  <a:pt x="609" y="69"/>
                </a:cubicBezTo>
                <a:cubicBezTo>
                  <a:pt x="609" y="68"/>
                  <a:pt x="609" y="68"/>
                  <a:pt x="609" y="68"/>
                </a:cubicBezTo>
                <a:cubicBezTo>
                  <a:pt x="609" y="67"/>
                  <a:pt x="610" y="67"/>
                  <a:pt x="610" y="67"/>
                </a:cubicBezTo>
                <a:cubicBezTo>
                  <a:pt x="610" y="67"/>
                  <a:pt x="610" y="67"/>
                  <a:pt x="610" y="67"/>
                </a:cubicBezTo>
                <a:cubicBezTo>
                  <a:pt x="610" y="66"/>
                  <a:pt x="611" y="67"/>
                  <a:pt x="611" y="67"/>
                </a:cubicBezTo>
                <a:cubicBezTo>
                  <a:pt x="612" y="66"/>
                  <a:pt x="613" y="66"/>
                  <a:pt x="614" y="66"/>
                </a:cubicBezTo>
                <a:cubicBezTo>
                  <a:pt x="614" y="66"/>
                  <a:pt x="614" y="67"/>
                  <a:pt x="615" y="67"/>
                </a:cubicBezTo>
                <a:cubicBezTo>
                  <a:pt x="615" y="67"/>
                  <a:pt x="616" y="67"/>
                  <a:pt x="616" y="67"/>
                </a:cubicBezTo>
                <a:cubicBezTo>
                  <a:pt x="616" y="67"/>
                  <a:pt x="616" y="67"/>
                  <a:pt x="616" y="67"/>
                </a:cubicBezTo>
                <a:cubicBezTo>
                  <a:pt x="616" y="66"/>
                  <a:pt x="616" y="66"/>
                  <a:pt x="616" y="66"/>
                </a:cubicBezTo>
                <a:cubicBezTo>
                  <a:pt x="617" y="66"/>
                  <a:pt x="616" y="66"/>
                  <a:pt x="617" y="66"/>
                </a:cubicBezTo>
                <a:cubicBezTo>
                  <a:pt x="617" y="66"/>
                  <a:pt x="617" y="66"/>
                  <a:pt x="617" y="66"/>
                </a:cubicBezTo>
                <a:cubicBezTo>
                  <a:pt x="618" y="66"/>
                  <a:pt x="619" y="65"/>
                  <a:pt x="621" y="66"/>
                </a:cubicBezTo>
                <a:cubicBezTo>
                  <a:pt x="621" y="65"/>
                  <a:pt x="621" y="65"/>
                  <a:pt x="621" y="65"/>
                </a:cubicBezTo>
                <a:cubicBezTo>
                  <a:pt x="621" y="64"/>
                  <a:pt x="621" y="64"/>
                  <a:pt x="621" y="64"/>
                </a:cubicBezTo>
                <a:cubicBezTo>
                  <a:pt x="621" y="64"/>
                  <a:pt x="621" y="64"/>
                  <a:pt x="621" y="64"/>
                </a:cubicBezTo>
                <a:cubicBezTo>
                  <a:pt x="621" y="65"/>
                  <a:pt x="621" y="65"/>
                  <a:pt x="621" y="65"/>
                </a:cubicBezTo>
                <a:cubicBezTo>
                  <a:pt x="622" y="65"/>
                  <a:pt x="622" y="65"/>
                  <a:pt x="623" y="64"/>
                </a:cubicBezTo>
                <a:cubicBezTo>
                  <a:pt x="623" y="64"/>
                  <a:pt x="623" y="64"/>
                  <a:pt x="623" y="64"/>
                </a:cubicBezTo>
                <a:cubicBezTo>
                  <a:pt x="622" y="64"/>
                  <a:pt x="622" y="64"/>
                  <a:pt x="622" y="64"/>
                </a:cubicBezTo>
                <a:cubicBezTo>
                  <a:pt x="621" y="64"/>
                  <a:pt x="621" y="63"/>
                  <a:pt x="620" y="63"/>
                </a:cubicBezTo>
                <a:cubicBezTo>
                  <a:pt x="620" y="62"/>
                  <a:pt x="619" y="63"/>
                  <a:pt x="619" y="63"/>
                </a:cubicBezTo>
                <a:cubicBezTo>
                  <a:pt x="619" y="62"/>
                  <a:pt x="619" y="62"/>
                  <a:pt x="619" y="62"/>
                </a:cubicBezTo>
                <a:cubicBezTo>
                  <a:pt x="620" y="62"/>
                  <a:pt x="620" y="62"/>
                  <a:pt x="621" y="61"/>
                </a:cubicBezTo>
                <a:cubicBezTo>
                  <a:pt x="621" y="61"/>
                  <a:pt x="622" y="61"/>
                  <a:pt x="623" y="61"/>
                </a:cubicBezTo>
                <a:cubicBezTo>
                  <a:pt x="623" y="60"/>
                  <a:pt x="623" y="60"/>
                  <a:pt x="623" y="60"/>
                </a:cubicBezTo>
                <a:cubicBezTo>
                  <a:pt x="623" y="59"/>
                  <a:pt x="623" y="59"/>
                  <a:pt x="623" y="59"/>
                </a:cubicBezTo>
                <a:cubicBezTo>
                  <a:pt x="624" y="59"/>
                  <a:pt x="623" y="59"/>
                  <a:pt x="624" y="59"/>
                </a:cubicBezTo>
                <a:cubicBezTo>
                  <a:pt x="624" y="60"/>
                  <a:pt x="623" y="60"/>
                  <a:pt x="623" y="61"/>
                </a:cubicBezTo>
                <a:cubicBezTo>
                  <a:pt x="623" y="61"/>
                  <a:pt x="623" y="61"/>
                  <a:pt x="623" y="62"/>
                </a:cubicBezTo>
                <a:cubicBezTo>
                  <a:pt x="624" y="62"/>
                  <a:pt x="624" y="62"/>
                  <a:pt x="624" y="62"/>
                </a:cubicBezTo>
                <a:cubicBezTo>
                  <a:pt x="624" y="61"/>
                  <a:pt x="624" y="60"/>
                  <a:pt x="624" y="60"/>
                </a:cubicBezTo>
                <a:cubicBezTo>
                  <a:pt x="626" y="60"/>
                  <a:pt x="626" y="60"/>
                  <a:pt x="627" y="60"/>
                </a:cubicBezTo>
                <a:cubicBezTo>
                  <a:pt x="627" y="60"/>
                  <a:pt x="627" y="60"/>
                  <a:pt x="628" y="60"/>
                </a:cubicBezTo>
                <a:cubicBezTo>
                  <a:pt x="629" y="60"/>
                  <a:pt x="629" y="59"/>
                  <a:pt x="630" y="59"/>
                </a:cubicBezTo>
                <a:cubicBezTo>
                  <a:pt x="630" y="58"/>
                  <a:pt x="630" y="58"/>
                  <a:pt x="629" y="57"/>
                </a:cubicBezTo>
                <a:cubicBezTo>
                  <a:pt x="630" y="57"/>
                  <a:pt x="631" y="56"/>
                  <a:pt x="631" y="55"/>
                </a:cubicBezTo>
                <a:cubicBezTo>
                  <a:pt x="630" y="55"/>
                  <a:pt x="630" y="55"/>
                  <a:pt x="630" y="55"/>
                </a:cubicBezTo>
                <a:cubicBezTo>
                  <a:pt x="630" y="55"/>
                  <a:pt x="630" y="55"/>
                  <a:pt x="630" y="56"/>
                </a:cubicBezTo>
                <a:cubicBezTo>
                  <a:pt x="629" y="56"/>
                  <a:pt x="629" y="56"/>
                  <a:pt x="629" y="56"/>
                </a:cubicBezTo>
                <a:cubicBezTo>
                  <a:pt x="628" y="56"/>
                  <a:pt x="629" y="56"/>
                  <a:pt x="628" y="56"/>
                </a:cubicBezTo>
                <a:cubicBezTo>
                  <a:pt x="628" y="55"/>
                  <a:pt x="628" y="55"/>
                  <a:pt x="628" y="55"/>
                </a:cubicBezTo>
                <a:cubicBezTo>
                  <a:pt x="629" y="55"/>
                  <a:pt x="629" y="54"/>
                  <a:pt x="631" y="53"/>
                </a:cubicBezTo>
                <a:cubicBezTo>
                  <a:pt x="631" y="52"/>
                  <a:pt x="630" y="52"/>
                  <a:pt x="630" y="52"/>
                </a:cubicBezTo>
                <a:cubicBezTo>
                  <a:pt x="631" y="51"/>
                  <a:pt x="632" y="51"/>
                  <a:pt x="632" y="50"/>
                </a:cubicBezTo>
                <a:cubicBezTo>
                  <a:pt x="633" y="50"/>
                  <a:pt x="633" y="50"/>
                  <a:pt x="634" y="50"/>
                </a:cubicBezTo>
                <a:cubicBezTo>
                  <a:pt x="634" y="50"/>
                  <a:pt x="634" y="50"/>
                  <a:pt x="635" y="49"/>
                </a:cubicBezTo>
                <a:cubicBezTo>
                  <a:pt x="635" y="49"/>
                  <a:pt x="635" y="49"/>
                  <a:pt x="635" y="49"/>
                </a:cubicBezTo>
                <a:cubicBezTo>
                  <a:pt x="634" y="49"/>
                  <a:pt x="634" y="49"/>
                  <a:pt x="633" y="50"/>
                </a:cubicBezTo>
                <a:cubicBezTo>
                  <a:pt x="633" y="50"/>
                  <a:pt x="633" y="50"/>
                  <a:pt x="632" y="49"/>
                </a:cubicBezTo>
                <a:cubicBezTo>
                  <a:pt x="632" y="49"/>
                  <a:pt x="632" y="48"/>
                  <a:pt x="632" y="48"/>
                </a:cubicBezTo>
                <a:cubicBezTo>
                  <a:pt x="633" y="48"/>
                  <a:pt x="634" y="47"/>
                  <a:pt x="635" y="47"/>
                </a:cubicBezTo>
                <a:cubicBezTo>
                  <a:pt x="635" y="47"/>
                  <a:pt x="635" y="47"/>
                  <a:pt x="635" y="47"/>
                </a:cubicBezTo>
                <a:cubicBezTo>
                  <a:pt x="635" y="48"/>
                  <a:pt x="635" y="48"/>
                  <a:pt x="634" y="48"/>
                </a:cubicBezTo>
                <a:cubicBezTo>
                  <a:pt x="635" y="48"/>
                  <a:pt x="635" y="48"/>
                  <a:pt x="635" y="48"/>
                </a:cubicBezTo>
                <a:cubicBezTo>
                  <a:pt x="635" y="48"/>
                  <a:pt x="635" y="48"/>
                  <a:pt x="636" y="47"/>
                </a:cubicBezTo>
                <a:cubicBezTo>
                  <a:pt x="636" y="47"/>
                  <a:pt x="636" y="47"/>
                  <a:pt x="636" y="47"/>
                </a:cubicBezTo>
                <a:cubicBezTo>
                  <a:pt x="636" y="46"/>
                  <a:pt x="637" y="45"/>
                  <a:pt x="636" y="44"/>
                </a:cubicBezTo>
                <a:cubicBezTo>
                  <a:pt x="636" y="43"/>
                  <a:pt x="637" y="42"/>
                  <a:pt x="638" y="41"/>
                </a:cubicBezTo>
                <a:cubicBezTo>
                  <a:pt x="638" y="40"/>
                  <a:pt x="638" y="39"/>
                  <a:pt x="637" y="38"/>
                </a:cubicBezTo>
                <a:cubicBezTo>
                  <a:pt x="637" y="37"/>
                  <a:pt x="637" y="37"/>
                  <a:pt x="637" y="37"/>
                </a:cubicBezTo>
                <a:cubicBezTo>
                  <a:pt x="638" y="37"/>
                  <a:pt x="638" y="38"/>
                  <a:pt x="638" y="39"/>
                </a:cubicBezTo>
                <a:cubicBezTo>
                  <a:pt x="639" y="39"/>
                  <a:pt x="638" y="39"/>
                  <a:pt x="639" y="39"/>
                </a:cubicBezTo>
                <a:cubicBezTo>
                  <a:pt x="639" y="38"/>
                  <a:pt x="639" y="37"/>
                  <a:pt x="640" y="37"/>
                </a:cubicBezTo>
                <a:cubicBezTo>
                  <a:pt x="640" y="36"/>
                  <a:pt x="640" y="36"/>
                  <a:pt x="639" y="35"/>
                </a:cubicBezTo>
                <a:cubicBezTo>
                  <a:pt x="639" y="36"/>
                  <a:pt x="639" y="36"/>
                  <a:pt x="639" y="36"/>
                </a:cubicBezTo>
                <a:cubicBezTo>
                  <a:pt x="638" y="35"/>
                  <a:pt x="638" y="35"/>
                  <a:pt x="638" y="35"/>
                </a:cubicBezTo>
                <a:cubicBezTo>
                  <a:pt x="638" y="34"/>
                  <a:pt x="639" y="33"/>
                  <a:pt x="638" y="33"/>
                </a:cubicBezTo>
                <a:cubicBezTo>
                  <a:pt x="638" y="32"/>
                  <a:pt x="639" y="32"/>
                  <a:pt x="639" y="32"/>
                </a:cubicBezTo>
                <a:cubicBezTo>
                  <a:pt x="639" y="32"/>
                  <a:pt x="639" y="32"/>
                  <a:pt x="639" y="31"/>
                </a:cubicBezTo>
                <a:cubicBezTo>
                  <a:pt x="639" y="31"/>
                  <a:pt x="639" y="31"/>
                  <a:pt x="639" y="31"/>
                </a:cubicBezTo>
                <a:cubicBezTo>
                  <a:pt x="639" y="31"/>
                  <a:pt x="639" y="31"/>
                  <a:pt x="639" y="31"/>
                </a:cubicBezTo>
                <a:cubicBezTo>
                  <a:pt x="639" y="30"/>
                  <a:pt x="639" y="30"/>
                  <a:pt x="640" y="29"/>
                </a:cubicBezTo>
                <a:cubicBezTo>
                  <a:pt x="639" y="29"/>
                  <a:pt x="639" y="27"/>
                  <a:pt x="639" y="26"/>
                </a:cubicBezTo>
                <a:cubicBezTo>
                  <a:pt x="639" y="26"/>
                  <a:pt x="639" y="26"/>
                  <a:pt x="638" y="26"/>
                </a:cubicBezTo>
                <a:cubicBezTo>
                  <a:pt x="639" y="24"/>
                  <a:pt x="639" y="23"/>
                  <a:pt x="638" y="22"/>
                </a:cubicBezTo>
                <a:cubicBezTo>
                  <a:pt x="638" y="22"/>
                  <a:pt x="638" y="22"/>
                  <a:pt x="638" y="22"/>
                </a:cubicBezTo>
                <a:cubicBezTo>
                  <a:pt x="638" y="21"/>
                  <a:pt x="638" y="21"/>
                  <a:pt x="638" y="20"/>
                </a:cubicBezTo>
                <a:cubicBezTo>
                  <a:pt x="638" y="20"/>
                  <a:pt x="638" y="20"/>
                  <a:pt x="638" y="20"/>
                </a:cubicBezTo>
                <a:cubicBezTo>
                  <a:pt x="638" y="20"/>
                  <a:pt x="638" y="21"/>
                  <a:pt x="638" y="21"/>
                </a:cubicBezTo>
                <a:cubicBezTo>
                  <a:pt x="638" y="21"/>
                  <a:pt x="638" y="20"/>
                  <a:pt x="638" y="20"/>
                </a:cubicBezTo>
                <a:cubicBezTo>
                  <a:pt x="637" y="19"/>
                  <a:pt x="635" y="19"/>
                  <a:pt x="635" y="18"/>
                </a:cubicBezTo>
                <a:cubicBezTo>
                  <a:pt x="634" y="18"/>
                  <a:pt x="635" y="18"/>
                  <a:pt x="634" y="18"/>
                </a:cubicBezTo>
                <a:cubicBezTo>
                  <a:pt x="635" y="18"/>
                  <a:pt x="635" y="17"/>
                  <a:pt x="636" y="17"/>
                </a:cubicBezTo>
                <a:cubicBezTo>
                  <a:pt x="636" y="17"/>
                  <a:pt x="636" y="17"/>
                  <a:pt x="636" y="17"/>
                </a:cubicBezTo>
                <a:cubicBezTo>
                  <a:pt x="636" y="17"/>
                  <a:pt x="636" y="17"/>
                  <a:pt x="636" y="17"/>
                </a:cubicBezTo>
                <a:cubicBezTo>
                  <a:pt x="636" y="17"/>
                  <a:pt x="636" y="17"/>
                  <a:pt x="636" y="17"/>
                </a:cubicBezTo>
                <a:cubicBezTo>
                  <a:pt x="636" y="16"/>
                  <a:pt x="636" y="16"/>
                  <a:pt x="635" y="16"/>
                </a:cubicBezTo>
                <a:cubicBezTo>
                  <a:pt x="635" y="17"/>
                  <a:pt x="635" y="17"/>
                  <a:pt x="635" y="17"/>
                </a:cubicBezTo>
                <a:cubicBezTo>
                  <a:pt x="635" y="17"/>
                  <a:pt x="635" y="16"/>
                  <a:pt x="635" y="16"/>
                </a:cubicBezTo>
                <a:cubicBezTo>
                  <a:pt x="634" y="16"/>
                  <a:pt x="633" y="15"/>
                  <a:pt x="633" y="14"/>
                </a:cubicBezTo>
                <a:cubicBezTo>
                  <a:pt x="633" y="13"/>
                  <a:pt x="633" y="13"/>
                  <a:pt x="633" y="13"/>
                </a:cubicBezTo>
                <a:cubicBezTo>
                  <a:pt x="633" y="12"/>
                  <a:pt x="632" y="12"/>
                  <a:pt x="632" y="11"/>
                </a:cubicBezTo>
                <a:cubicBezTo>
                  <a:pt x="631" y="11"/>
                  <a:pt x="631" y="11"/>
                  <a:pt x="631" y="12"/>
                </a:cubicBezTo>
                <a:cubicBezTo>
                  <a:pt x="630" y="10"/>
                  <a:pt x="629" y="10"/>
                  <a:pt x="629" y="9"/>
                </a:cubicBezTo>
                <a:cubicBezTo>
                  <a:pt x="629" y="9"/>
                  <a:pt x="629" y="9"/>
                  <a:pt x="629" y="9"/>
                </a:cubicBezTo>
                <a:cubicBezTo>
                  <a:pt x="629" y="9"/>
                  <a:pt x="629" y="9"/>
                  <a:pt x="629" y="9"/>
                </a:cubicBezTo>
                <a:cubicBezTo>
                  <a:pt x="627" y="9"/>
                  <a:pt x="625" y="7"/>
                  <a:pt x="623" y="6"/>
                </a:cubicBezTo>
                <a:cubicBezTo>
                  <a:pt x="621" y="6"/>
                  <a:pt x="616" y="5"/>
                  <a:pt x="615" y="6"/>
                </a:cubicBezTo>
                <a:cubicBezTo>
                  <a:pt x="614" y="5"/>
                  <a:pt x="611" y="5"/>
                  <a:pt x="609" y="5"/>
                </a:cubicBezTo>
                <a:cubicBezTo>
                  <a:pt x="608" y="5"/>
                  <a:pt x="603" y="7"/>
                  <a:pt x="601" y="8"/>
                </a:cubicBezTo>
                <a:cubicBezTo>
                  <a:pt x="601" y="9"/>
                  <a:pt x="601" y="9"/>
                  <a:pt x="601" y="10"/>
                </a:cubicBezTo>
                <a:cubicBezTo>
                  <a:pt x="599" y="11"/>
                  <a:pt x="597" y="13"/>
                  <a:pt x="597" y="14"/>
                </a:cubicBezTo>
                <a:cubicBezTo>
                  <a:pt x="596" y="15"/>
                  <a:pt x="597" y="16"/>
                  <a:pt x="596" y="17"/>
                </a:cubicBezTo>
                <a:cubicBezTo>
                  <a:pt x="596" y="18"/>
                  <a:pt x="596" y="17"/>
                  <a:pt x="596" y="18"/>
                </a:cubicBezTo>
                <a:cubicBezTo>
                  <a:pt x="596" y="19"/>
                  <a:pt x="596" y="20"/>
                  <a:pt x="596" y="20"/>
                </a:cubicBezTo>
                <a:cubicBezTo>
                  <a:pt x="596" y="21"/>
                  <a:pt x="595" y="21"/>
                  <a:pt x="595" y="22"/>
                </a:cubicBezTo>
                <a:cubicBezTo>
                  <a:pt x="595" y="22"/>
                  <a:pt x="595" y="23"/>
                  <a:pt x="594" y="23"/>
                </a:cubicBezTo>
                <a:cubicBezTo>
                  <a:pt x="595" y="24"/>
                  <a:pt x="595" y="24"/>
                  <a:pt x="596" y="25"/>
                </a:cubicBezTo>
                <a:cubicBezTo>
                  <a:pt x="597" y="25"/>
                  <a:pt x="597" y="24"/>
                  <a:pt x="598" y="24"/>
                </a:cubicBezTo>
                <a:cubicBezTo>
                  <a:pt x="599" y="24"/>
                  <a:pt x="599" y="24"/>
                  <a:pt x="599" y="25"/>
                </a:cubicBezTo>
                <a:cubicBezTo>
                  <a:pt x="600" y="24"/>
                  <a:pt x="600" y="24"/>
                  <a:pt x="600" y="23"/>
                </a:cubicBezTo>
                <a:cubicBezTo>
                  <a:pt x="601" y="23"/>
                  <a:pt x="602" y="23"/>
                  <a:pt x="602" y="23"/>
                </a:cubicBezTo>
                <a:cubicBezTo>
                  <a:pt x="603" y="23"/>
                  <a:pt x="603" y="22"/>
                  <a:pt x="603" y="21"/>
                </a:cubicBezTo>
                <a:cubicBezTo>
                  <a:pt x="603" y="21"/>
                  <a:pt x="604" y="21"/>
                  <a:pt x="604" y="20"/>
                </a:cubicBezTo>
                <a:cubicBezTo>
                  <a:pt x="605" y="20"/>
                  <a:pt x="605" y="20"/>
                  <a:pt x="605" y="20"/>
                </a:cubicBezTo>
                <a:cubicBezTo>
                  <a:pt x="605" y="19"/>
                  <a:pt x="606" y="19"/>
                  <a:pt x="607" y="18"/>
                </a:cubicBezTo>
                <a:cubicBezTo>
                  <a:pt x="608" y="18"/>
                  <a:pt x="608" y="18"/>
                  <a:pt x="608" y="19"/>
                </a:cubicBezTo>
                <a:cubicBezTo>
                  <a:pt x="608" y="19"/>
                  <a:pt x="608" y="19"/>
                  <a:pt x="608" y="19"/>
                </a:cubicBezTo>
                <a:cubicBezTo>
                  <a:pt x="608" y="18"/>
                  <a:pt x="608" y="18"/>
                  <a:pt x="608" y="18"/>
                </a:cubicBezTo>
                <a:cubicBezTo>
                  <a:pt x="608" y="18"/>
                  <a:pt x="608" y="18"/>
                  <a:pt x="608" y="18"/>
                </a:cubicBezTo>
                <a:cubicBezTo>
                  <a:pt x="608" y="18"/>
                  <a:pt x="608" y="18"/>
                  <a:pt x="609" y="18"/>
                </a:cubicBezTo>
                <a:cubicBezTo>
                  <a:pt x="609" y="18"/>
                  <a:pt x="609" y="18"/>
                  <a:pt x="609" y="17"/>
                </a:cubicBezTo>
                <a:cubicBezTo>
                  <a:pt x="610" y="17"/>
                  <a:pt x="611" y="17"/>
                  <a:pt x="612" y="17"/>
                </a:cubicBezTo>
                <a:cubicBezTo>
                  <a:pt x="614" y="17"/>
                  <a:pt x="614" y="17"/>
                  <a:pt x="614" y="17"/>
                </a:cubicBezTo>
                <a:cubicBezTo>
                  <a:pt x="614" y="16"/>
                  <a:pt x="613" y="17"/>
                  <a:pt x="613" y="17"/>
                </a:cubicBezTo>
                <a:cubicBezTo>
                  <a:pt x="613" y="17"/>
                  <a:pt x="613" y="17"/>
                  <a:pt x="613" y="17"/>
                </a:cubicBezTo>
                <a:cubicBezTo>
                  <a:pt x="613" y="17"/>
                  <a:pt x="613" y="17"/>
                  <a:pt x="613" y="17"/>
                </a:cubicBezTo>
                <a:cubicBezTo>
                  <a:pt x="614" y="17"/>
                  <a:pt x="616" y="16"/>
                  <a:pt x="617" y="16"/>
                </a:cubicBezTo>
                <a:cubicBezTo>
                  <a:pt x="617" y="17"/>
                  <a:pt x="618" y="17"/>
                  <a:pt x="619" y="18"/>
                </a:cubicBezTo>
                <a:cubicBezTo>
                  <a:pt x="619" y="18"/>
                  <a:pt x="620" y="18"/>
                  <a:pt x="621" y="18"/>
                </a:cubicBezTo>
                <a:cubicBezTo>
                  <a:pt x="622" y="18"/>
                  <a:pt x="623" y="19"/>
                  <a:pt x="624" y="20"/>
                </a:cubicBezTo>
                <a:cubicBezTo>
                  <a:pt x="624" y="20"/>
                  <a:pt x="625" y="20"/>
                  <a:pt x="625" y="20"/>
                </a:cubicBezTo>
                <a:cubicBezTo>
                  <a:pt x="626" y="21"/>
                  <a:pt x="626" y="21"/>
                  <a:pt x="627" y="22"/>
                </a:cubicBezTo>
                <a:cubicBezTo>
                  <a:pt x="627" y="23"/>
                  <a:pt x="629" y="24"/>
                  <a:pt x="629" y="25"/>
                </a:cubicBezTo>
                <a:cubicBezTo>
                  <a:pt x="629" y="26"/>
                  <a:pt x="629" y="26"/>
                  <a:pt x="629" y="26"/>
                </a:cubicBezTo>
                <a:cubicBezTo>
                  <a:pt x="631" y="31"/>
                  <a:pt x="631" y="37"/>
                  <a:pt x="628" y="41"/>
                </a:cubicBezTo>
                <a:cubicBezTo>
                  <a:pt x="628" y="42"/>
                  <a:pt x="628" y="42"/>
                  <a:pt x="627" y="42"/>
                </a:cubicBezTo>
                <a:cubicBezTo>
                  <a:pt x="626" y="43"/>
                  <a:pt x="627" y="45"/>
                  <a:pt x="626" y="46"/>
                </a:cubicBezTo>
                <a:cubicBezTo>
                  <a:pt x="626" y="46"/>
                  <a:pt x="626" y="46"/>
                  <a:pt x="626" y="46"/>
                </a:cubicBezTo>
                <a:cubicBezTo>
                  <a:pt x="625" y="46"/>
                  <a:pt x="625" y="47"/>
                  <a:pt x="625" y="47"/>
                </a:cubicBezTo>
                <a:cubicBezTo>
                  <a:pt x="624" y="47"/>
                  <a:pt x="624" y="47"/>
                  <a:pt x="624" y="47"/>
                </a:cubicBezTo>
                <a:cubicBezTo>
                  <a:pt x="624" y="48"/>
                  <a:pt x="624" y="48"/>
                  <a:pt x="624" y="48"/>
                </a:cubicBezTo>
                <a:cubicBezTo>
                  <a:pt x="623" y="48"/>
                  <a:pt x="623" y="48"/>
                  <a:pt x="623" y="48"/>
                </a:cubicBezTo>
                <a:cubicBezTo>
                  <a:pt x="623" y="48"/>
                  <a:pt x="623" y="49"/>
                  <a:pt x="622" y="49"/>
                </a:cubicBezTo>
                <a:cubicBezTo>
                  <a:pt x="622" y="49"/>
                  <a:pt x="622" y="49"/>
                  <a:pt x="622" y="49"/>
                </a:cubicBezTo>
                <a:cubicBezTo>
                  <a:pt x="622" y="50"/>
                  <a:pt x="621" y="51"/>
                  <a:pt x="620" y="51"/>
                </a:cubicBezTo>
                <a:cubicBezTo>
                  <a:pt x="620" y="51"/>
                  <a:pt x="620" y="51"/>
                  <a:pt x="620" y="51"/>
                </a:cubicBezTo>
                <a:cubicBezTo>
                  <a:pt x="620" y="51"/>
                  <a:pt x="620" y="51"/>
                  <a:pt x="620" y="52"/>
                </a:cubicBezTo>
                <a:cubicBezTo>
                  <a:pt x="620" y="52"/>
                  <a:pt x="619" y="52"/>
                  <a:pt x="618" y="53"/>
                </a:cubicBezTo>
                <a:cubicBezTo>
                  <a:pt x="618" y="53"/>
                  <a:pt x="618" y="53"/>
                  <a:pt x="618" y="53"/>
                </a:cubicBezTo>
                <a:cubicBezTo>
                  <a:pt x="617" y="53"/>
                  <a:pt x="615" y="54"/>
                  <a:pt x="615" y="55"/>
                </a:cubicBezTo>
                <a:cubicBezTo>
                  <a:pt x="614" y="55"/>
                  <a:pt x="614" y="56"/>
                  <a:pt x="613" y="56"/>
                </a:cubicBezTo>
                <a:cubicBezTo>
                  <a:pt x="612" y="57"/>
                  <a:pt x="611" y="57"/>
                  <a:pt x="610" y="57"/>
                </a:cubicBezTo>
                <a:cubicBezTo>
                  <a:pt x="610" y="57"/>
                  <a:pt x="610" y="57"/>
                  <a:pt x="610" y="57"/>
                </a:cubicBezTo>
                <a:cubicBezTo>
                  <a:pt x="608" y="58"/>
                  <a:pt x="608" y="58"/>
                  <a:pt x="607" y="58"/>
                </a:cubicBezTo>
                <a:cubicBezTo>
                  <a:pt x="606" y="58"/>
                  <a:pt x="606" y="59"/>
                  <a:pt x="606" y="59"/>
                </a:cubicBezTo>
                <a:cubicBezTo>
                  <a:pt x="606" y="59"/>
                  <a:pt x="606" y="59"/>
                  <a:pt x="606" y="59"/>
                </a:cubicBezTo>
                <a:cubicBezTo>
                  <a:pt x="605" y="59"/>
                  <a:pt x="604" y="60"/>
                  <a:pt x="604" y="60"/>
                </a:cubicBezTo>
                <a:cubicBezTo>
                  <a:pt x="603" y="61"/>
                  <a:pt x="601" y="60"/>
                  <a:pt x="601" y="61"/>
                </a:cubicBezTo>
                <a:cubicBezTo>
                  <a:pt x="599" y="61"/>
                  <a:pt x="599" y="61"/>
                  <a:pt x="598" y="62"/>
                </a:cubicBezTo>
                <a:cubicBezTo>
                  <a:pt x="598" y="62"/>
                  <a:pt x="591" y="63"/>
                  <a:pt x="591" y="63"/>
                </a:cubicBezTo>
                <a:cubicBezTo>
                  <a:pt x="591" y="62"/>
                  <a:pt x="591" y="63"/>
                  <a:pt x="591" y="62"/>
                </a:cubicBezTo>
                <a:cubicBezTo>
                  <a:pt x="590" y="62"/>
                  <a:pt x="590" y="62"/>
                  <a:pt x="590" y="62"/>
                </a:cubicBezTo>
                <a:cubicBezTo>
                  <a:pt x="590" y="63"/>
                  <a:pt x="590" y="63"/>
                  <a:pt x="590" y="63"/>
                </a:cubicBezTo>
                <a:cubicBezTo>
                  <a:pt x="589" y="64"/>
                  <a:pt x="588" y="64"/>
                  <a:pt x="587" y="64"/>
                </a:cubicBezTo>
                <a:cubicBezTo>
                  <a:pt x="587" y="64"/>
                  <a:pt x="587" y="64"/>
                  <a:pt x="588" y="64"/>
                </a:cubicBezTo>
                <a:cubicBezTo>
                  <a:pt x="588" y="64"/>
                  <a:pt x="588" y="64"/>
                  <a:pt x="588" y="64"/>
                </a:cubicBezTo>
                <a:cubicBezTo>
                  <a:pt x="587" y="64"/>
                  <a:pt x="587" y="64"/>
                  <a:pt x="587" y="65"/>
                </a:cubicBezTo>
                <a:cubicBezTo>
                  <a:pt x="586" y="65"/>
                  <a:pt x="586" y="64"/>
                  <a:pt x="585" y="64"/>
                </a:cubicBezTo>
                <a:cubicBezTo>
                  <a:pt x="585" y="64"/>
                  <a:pt x="585" y="64"/>
                  <a:pt x="584" y="64"/>
                </a:cubicBezTo>
                <a:cubicBezTo>
                  <a:pt x="584" y="65"/>
                  <a:pt x="584" y="65"/>
                  <a:pt x="584" y="65"/>
                </a:cubicBezTo>
                <a:cubicBezTo>
                  <a:pt x="583" y="65"/>
                  <a:pt x="583" y="65"/>
                  <a:pt x="582" y="66"/>
                </a:cubicBezTo>
                <a:cubicBezTo>
                  <a:pt x="582" y="66"/>
                  <a:pt x="582" y="66"/>
                  <a:pt x="582" y="66"/>
                </a:cubicBezTo>
                <a:cubicBezTo>
                  <a:pt x="582" y="66"/>
                  <a:pt x="578" y="66"/>
                  <a:pt x="578" y="66"/>
                </a:cubicBezTo>
                <a:cubicBezTo>
                  <a:pt x="578" y="66"/>
                  <a:pt x="578" y="66"/>
                  <a:pt x="578" y="65"/>
                </a:cubicBezTo>
                <a:cubicBezTo>
                  <a:pt x="578" y="65"/>
                  <a:pt x="571" y="66"/>
                  <a:pt x="571" y="66"/>
                </a:cubicBezTo>
                <a:cubicBezTo>
                  <a:pt x="571" y="66"/>
                  <a:pt x="571" y="67"/>
                  <a:pt x="571" y="67"/>
                </a:cubicBezTo>
                <a:cubicBezTo>
                  <a:pt x="570" y="68"/>
                  <a:pt x="569" y="66"/>
                  <a:pt x="568" y="68"/>
                </a:cubicBezTo>
                <a:cubicBezTo>
                  <a:pt x="567" y="68"/>
                  <a:pt x="567" y="68"/>
                  <a:pt x="567" y="68"/>
                </a:cubicBezTo>
                <a:cubicBezTo>
                  <a:pt x="568" y="68"/>
                  <a:pt x="568" y="68"/>
                  <a:pt x="568" y="68"/>
                </a:cubicBezTo>
                <a:cubicBezTo>
                  <a:pt x="567" y="68"/>
                  <a:pt x="565" y="68"/>
                  <a:pt x="565" y="68"/>
                </a:cubicBezTo>
                <a:cubicBezTo>
                  <a:pt x="564" y="68"/>
                  <a:pt x="564" y="69"/>
                  <a:pt x="564" y="69"/>
                </a:cubicBezTo>
                <a:cubicBezTo>
                  <a:pt x="562" y="70"/>
                  <a:pt x="561" y="69"/>
                  <a:pt x="559" y="69"/>
                </a:cubicBezTo>
                <a:cubicBezTo>
                  <a:pt x="559" y="69"/>
                  <a:pt x="559" y="70"/>
                  <a:pt x="558" y="70"/>
                </a:cubicBezTo>
                <a:cubicBezTo>
                  <a:pt x="558" y="70"/>
                  <a:pt x="557" y="70"/>
                  <a:pt x="556" y="70"/>
                </a:cubicBezTo>
                <a:cubicBezTo>
                  <a:pt x="556" y="70"/>
                  <a:pt x="554" y="71"/>
                  <a:pt x="554" y="71"/>
                </a:cubicBezTo>
                <a:cubicBezTo>
                  <a:pt x="553" y="71"/>
                  <a:pt x="553" y="71"/>
                  <a:pt x="552" y="71"/>
                </a:cubicBezTo>
                <a:cubicBezTo>
                  <a:pt x="552" y="71"/>
                  <a:pt x="552" y="72"/>
                  <a:pt x="552" y="72"/>
                </a:cubicBezTo>
                <a:cubicBezTo>
                  <a:pt x="549" y="72"/>
                  <a:pt x="549" y="72"/>
                  <a:pt x="549" y="72"/>
                </a:cubicBezTo>
                <a:cubicBezTo>
                  <a:pt x="548" y="72"/>
                  <a:pt x="547" y="73"/>
                  <a:pt x="546" y="74"/>
                </a:cubicBezTo>
                <a:cubicBezTo>
                  <a:pt x="545" y="74"/>
                  <a:pt x="545" y="74"/>
                  <a:pt x="545" y="74"/>
                </a:cubicBezTo>
                <a:cubicBezTo>
                  <a:pt x="545" y="73"/>
                  <a:pt x="545" y="73"/>
                  <a:pt x="545" y="73"/>
                </a:cubicBezTo>
                <a:cubicBezTo>
                  <a:pt x="544" y="73"/>
                  <a:pt x="544" y="74"/>
                  <a:pt x="543" y="75"/>
                </a:cubicBezTo>
                <a:cubicBezTo>
                  <a:pt x="542" y="75"/>
                  <a:pt x="541" y="75"/>
                  <a:pt x="540" y="76"/>
                </a:cubicBezTo>
                <a:cubicBezTo>
                  <a:pt x="540" y="76"/>
                  <a:pt x="540" y="76"/>
                  <a:pt x="540" y="76"/>
                </a:cubicBezTo>
                <a:cubicBezTo>
                  <a:pt x="538" y="77"/>
                  <a:pt x="537" y="76"/>
                  <a:pt x="536" y="77"/>
                </a:cubicBezTo>
                <a:cubicBezTo>
                  <a:pt x="536" y="77"/>
                  <a:pt x="535" y="77"/>
                  <a:pt x="535" y="77"/>
                </a:cubicBezTo>
                <a:cubicBezTo>
                  <a:pt x="534" y="77"/>
                  <a:pt x="534" y="77"/>
                  <a:pt x="534" y="77"/>
                </a:cubicBezTo>
                <a:cubicBezTo>
                  <a:pt x="534" y="77"/>
                  <a:pt x="534" y="77"/>
                  <a:pt x="535" y="78"/>
                </a:cubicBezTo>
                <a:cubicBezTo>
                  <a:pt x="535" y="78"/>
                  <a:pt x="535" y="78"/>
                  <a:pt x="534" y="78"/>
                </a:cubicBezTo>
                <a:cubicBezTo>
                  <a:pt x="535" y="78"/>
                  <a:pt x="535" y="78"/>
                  <a:pt x="535" y="78"/>
                </a:cubicBezTo>
                <a:cubicBezTo>
                  <a:pt x="535" y="78"/>
                  <a:pt x="535" y="78"/>
                  <a:pt x="535" y="78"/>
                </a:cubicBezTo>
                <a:cubicBezTo>
                  <a:pt x="534" y="78"/>
                  <a:pt x="534" y="79"/>
                  <a:pt x="533" y="79"/>
                </a:cubicBezTo>
                <a:cubicBezTo>
                  <a:pt x="532" y="79"/>
                  <a:pt x="531" y="79"/>
                  <a:pt x="530" y="79"/>
                </a:cubicBezTo>
                <a:cubicBezTo>
                  <a:pt x="530" y="80"/>
                  <a:pt x="530" y="80"/>
                  <a:pt x="529" y="80"/>
                </a:cubicBezTo>
                <a:cubicBezTo>
                  <a:pt x="529" y="81"/>
                  <a:pt x="529" y="80"/>
                  <a:pt x="528" y="80"/>
                </a:cubicBezTo>
                <a:cubicBezTo>
                  <a:pt x="527" y="80"/>
                  <a:pt x="527" y="80"/>
                  <a:pt x="526" y="80"/>
                </a:cubicBezTo>
                <a:cubicBezTo>
                  <a:pt x="527" y="80"/>
                  <a:pt x="527" y="80"/>
                  <a:pt x="527" y="79"/>
                </a:cubicBezTo>
                <a:cubicBezTo>
                  <a:pt x="527" y="79"/>
                  <a:pt x="527" y="79"/>
                  <a:pt x="527" y="79"/>
                </a:cubicBezTo>
                <a:cubicBezTo>
                  <a:pt x="527" y="79"/>
                  <a:pt x="527" y="79"/>
                  <a:pt x="527" y="79"/>
                </a:cubicBezTo>
                <a:cubicBezTo>
                  <a:pt x="526" y="79"/>
                  <a:pt x="526" y="79"/>
                  <a:pt x="526" y="79"/>
                </a:cubicBezTo>
                <a:cubicBezTo>
                  <a:pt x="525" y="79"/>
                  <a:pt x="525" y="80"/>
                  <a:pt x="525" y="80"/>
                </a:cubicBezTo>
                <a:cubicBezTo>
                  <a:pt x="525" y="80"/>
                  <a:pt x="524" y="80"/>
                  <a:pt x="524" y="80"/>
                </a:cubicBezTo>
                <a:cubicBezTo>
                  <a:pt x="524" y="80"/>
                  <a:pt x="524" y="80"/>
                  <a:pt x="524" y="80"/>
                </a:cubicBezTo>
                <a:cubicBezTo>
                  <a:pt x="524" y="81"/>
                  <a:pt x="524" y="81"/>
                  <a:pt x="524" y="81"/>
                </a:cubicBezTo>
                <a:cubicBezTo>
                  <a:pt x="524" y="80"/>
                  <a:pt x="524" y="80"/>
                  <a:pt x="523" y="80"/>
                </a:cubicBezTo>
                <a:cubicBezTo>
                  <a:pt x="523" y="80"/>
                  <a:pt x="523" y="80"/>
                  <a:pt x="524" y="80"/>
                </a:cubicBezTo>
                <a:cubicBezTo>
                  <a:pt x="524" y="80"/>
                  <a:pt x="524" y="80"/>
                  <a:pt x="524" y="80"/>
                </a:cubicBezTo>
                <a:cubicBezTo>
                  <a:pt x="522" y="80"/>
                  <a:pt x="521" y="80"/>
                  <a:pt x="519" y="81"/>
                </a:cubicBezTo>
                <a:cubicBezTo>
                  <a:pt x="519" y="82"/>
                  <a:pt x="518" y="82"/>
                  <a:pt x="518" y="82"/>
                </a:cubicBezTo>
                <a:cubicBezTo>
                  <a:pt x="518" y="82"/>
                  <a:pt x="517" y="82"/>
                  <a:pt x="517" y="82"/>
                </a:cubicBezTo>
                <a:cubicBezTo>
                  <a:pt x="516" y="83"/>
                  <a:pt x="516" y="82"/>
                  <a:pt x="515" y="83"/>
                </a:cubicBezTo>
                <a:cubicBezTo>
                  <a:pt x="515" y="83"/>
                  <a:pt x="515" y="83"/>
                  <a:pt x="515" y="83"/>
                </a:cubicBezTo>
                <a:cubicBezTo>
                  <a:pt x="515" y="83"/>
                  <a:pt x="515" y="83"/>
                  <a:pt x="515" y="83"/>
                </a:cubicBezTo>
                <a:cubicBezTo>
                  <a:pt x="515" y="82"/>
                  <a:pt x="515" y="82"/>
                  <a:pt x="515" y="82"/>
                </a:cubicBezTo>
                <a:cubicBezTo>
                  <a:pt x="514" y="82"/>
                  <a:pt x="514" y="82"/>
                  <a:pt x="513" y="83"/>
                </a:cubicBezTo>
                <a:cubicBezTo>
                  <a:pt x="513" y="83"/>
                  <a:pt x="513" y="82"/>
                  <a:pt x="513" y="82"/>
                </a:cubicBezTo>
                <a:cubicBezTo>
                  <a:pt x="511" y="82"/>
                  <a:pt x="509" y="84"/>
                  <a:pt x="508" y="84"/>
                </a:cubicBezTo>
                <a:cubicBezTo>
                  <a:pt x="508" y="85"/>
                  <a:pt x="508" y="85"/>
                  <a:pt x="509" y="85"/>
                </a:cubicBezTo>
                <a:cubicBezTo>
                  <a:pt x="508" y="85"/>
                  <a:pt x="509" y="85"/>
                  <a:pt x="508" y="85"/>
                </a:cubicBezTo>
                <a:cubicBezTo>
                  <a:pt x="508" y="85"/>
                  <a:pt x="508" y="85"/>
                  <a:pt x="508" y="85"/>
                </a:cubicBezTo>
                <a:cubicBezTo>
                  <a:pt x="508" y="85"/>
                  <a:pt x="507" y="85"/>
                  <a:pt x="507" y="85"/>
                </a:cubicBezTo>
                <a:cubicBezTo>
                  <a:pt x="507" y="85"/>
                  <a:pt x="507" y="85"/>
                  <a:pt x="507" y="85"/>
                </a:cubicBezTo>
                <a:cubicBezTo>
                  <a:pt x="507" y="85"/>
                  <a:pt x="507" y="85"/>
                  <a:pt x="508" y="84"/>
                </a:cubicBezTo>
                <a:cubicBezTo>
                  <a:pt x="508" y="84"/>
                  <a:pt x="508" y="84"/>
                  <a:pt x="508" y="84"/>
                </a:cubicBezTo>
                <a:cubicBezTo>
                  <a:pt x="508" y="84"/>
                  <a:pt x="508" y="84"/>
                  <a:pt x="508" y="84"/>
                </a:cubicBezTo>
                <a:cubicBezTo>
                  <a:pt x="508" y="84"/>
                  <a:pt x="508" y="84"/>
                  <a:pt x="508" y="84"/>
                </a:cubicBezTo>
                <a:cubicBezTo>
                  <a:pt x="507" y="84"/>
                  <a:pt x="505" y="84"/>
                  <a:pt x="505" y="84"/>
                </a:cubicBezTo>
                <a:cubicBezTo>
                  <a:pt x="505" y="85"/>
                  <a:pt x="505" y="85"/>
                  <a:pt x="505" y="85"/>
                </a:cubicBezTo>
                <a:cubicBezTo>
                  <a:pt x="505" y="85"/>
                  <a:pt x="504" y="86"/>
                  <a:pt x="503" y="86"/>
                </a:cubicBezTo>
                <a:cubicBezTo>
                  <a:pt x="503" y="86"/>
                  <a:pt x="503" y="87"/>
                  <a:pt x="503" y="88"/>
                </a:cubicBezTo>
                <a:cubicBezTo>
                  <a:pt x="502" y="88"/>
                  <a:pt x="501" y="89"/>
                  <a:pt x="500" y="88"/>
                </a:cubicBezTo>
                <a:cubicBezTo>
                  <a:pt x="499" y="88"/>
                  <a:pt x="500" y="88"/>
                  <a:pt x="499" y="89"/>
                </a:cubicBezTo>
                <a:cubicBezTo>
                  <a:pt x="498" y="89"/>
                  <a:pt x="498" y="89"/>
                  <a:pt x="497" y="88"/>
                </a:cubicBezTo>
                <a:cubicBezTo>
                  <a:pt x="497" y="88"/>
                  <a:pt x="496" y="89"/>
                  <a:pt x="495" y="90"/>
                </a:cubicBezTo>
                <a:cubicBezTo>
                  <a:pt x="495" y="90"/>
                  <a:pt x="495" y="91"/>
                  <a:pt x="494" y="92"/>
                </a:cubicBezTo>
                <a:cubicBezTo>
                  <a:pt x="494" y="92"/>
                  <a:pt x="494" y="92"/>
                  <a:pt x="493" y="92"/>
                </a:cubicBezTo>
                <a:cubicBezTo>
                  <a:pt x="492" y="92"/>
                  <a:pt x="491" y="93"/>
                  <a:pt x="490" y="94"/>
                </a:cubicBezTo>
                <a:cubicBezTo>
                  <a:pt x="490" y="94"/>
                  <a:pt x="490" y="95"/>
                  <a:pt x="490" y="95"/>
                </a:cubicBezTo>
                <a:cubicBezTo>
                  <a:pt x="489" y="96"/>
                  <a:pt x="489" y="96"/>
                  <a:pt x="487" y="96"/>
                </a:cubicBezTo>
                <a:cubicBezTo>
                  <a:pt x="486" y="97"/>
                  <a:pt x="484" y="99"/>
                  <a:pt x="482" y="99"/>
                </a:cubicBezTo>
                <a:cubicBezTo>
                  <a:pt x="482" y="100"/>
                  <a:pt x="482" y="100"/>
                  <a:pt x="482" y="101"/>
                </a:cubicBezTo>
                <a:cubicBezTo>
                  <a:pt x="482" y="101"/>
                  <a:pt x="482" y="101"/>
                  <a:pt x="482" y="101"/>
                </a:cubicBezTo>
                <a:cubicBezTo>
                  <a:pt x="481" y="101"/>
                  <a:pt x="481" y="100"/>
                  <a:pt x="480" y="100"/>
                </a:cubicBezTo>
                <a:cubicBezTo>
                  <a:pt x="480" y="101"/>
                  <a:pt x="479" y="101"/>
                  <a:pt x="479" y="101"/>
                </a:cubicBezTo>
                <a:cubicBezTo>
                  <a:pt x="479" y="102"/>
                  <a:pt x="479" y="103"/>
                  <a:pt x="478" y="104"/>
                </a:cubicBezTo>
                <a:cubicBezTo>
                  <a:pt x="478" y="105"/>
                  <a:pt x="478" y="105"/>
                  <a:pt x="478" y="105"/>
                </a:cubicBezTo>
                <a:cubicBezTo>
                  <a:pt x="478" y="106"/>
                  <a:pt x="478" y="106"/>
                  <a:pt x="478" y="106"/>
                </a:cubicBezTo>
                <a:cubicBezTo>
                  <a:pt x="477" y="106"/>
                  <a:pt x="476" y="106"/>
                  <a:pt x="475" y="106"/>
                </a:cubicBezTo>
                <a:cubicBezTo>
                  <a:pt x="475" y="107"/>
                  <a:pt x="475" y="107"/>
                  <a:pt x="474" y="108"/>
                </a:cubicBezTo>
                <a:cubicBezTo>
                  <a:pt x="474" y="108"/>
                  <a:pt x="474" y="109"/>
                  <a:pt x="474" y="109"/>
                </a:cubicBezTo>
                <a:cubicBezTo>
                  <a:pt x="474" y="110"/>
                  <a:pt x="473" y="110"/>
                  <a:pt x="473" y="110"/>
                </a:cubicBezTo>
                <a:cubicBezTo>
                  <a:pt x="473" y="110"/>
                  <a:pt x="472" y="112"/>
                  <a:pt x="472" y="112"/>
                </a:cubicBezTo>
                <a:cubicBezTo>
                  <a:pt x="472" y="113"/>
                  <a:pt x="472" y="113"/>
                  <a:pt x="473" y="114"/>
                </a:cubicBezTo>
                <a:cubicBezTo>
                  <a:pt x="474" y="114"/>
                  <a:pt x="474" y="113"/>
                  <a:pt x="475" y="113"/>
                </a:cubicBezTo>
                <a:cubicBezTo>
                  <a:pt x="476" y="113"/>
                  <a:pt x="476" y="113"/>
                  <a:pt x="476" y="113"/>
                </a:cubicBezTo>
                <a:cubicBezTo>
                  <a:pt x="477" y="113"/>
                  <a:pt x="477" y="113"/>
                  <a:pt x="477" y="113"/>
                </a:cubicBezTo>
                <a:cubicBezTo>
                  <a:pt x="478" y="113"/>
                  <a:pt x="478" y="113"/>
                  <a:pt x="478" y="113"/>
                </a:cubicBezTo>
                <a:cubicBezTo>
                  <a:pt x="478" y="113"/>
                  <a:pt x="478" y="113"/>
                  <a:pt x="479" y="112"/>
                </a:cubicBezTo>
                <a:cubicBezTo>
                  <a:pt x="479" y="112"/>
                  <a:pt x="480" y="113"/>
                  <a:pt x="480" y="112"/>
                </a:cubicBezTo>
                <a:cubicBezTo>
                  <a:pt x="481" y="112"/>
                  <a:pt x="480" y="113"/>
                  <a:pt x="481" y="113"/>
                </a:cubicBezTo>
                <a:cubicBezTo>
                  <a:pt x="481" y="113"/>
                  <a:pt x="481" y="113"/>
                  <a:pt x="481" y="113"/>
                </a:cubicBezTo>
                <a:cubicBezTo>
                  <a:pt x="480" y="113"/>
                  <a:pt x="479" y="114"/>
                  <a:pt x="479" y="115"/>
                </a:cubicBezTo>
                <a:cubicBezTo>
                  <a:pt x="478" y="115"/>
                  <a:pt x="478" y="115"/>
                  <a:pt x="478" y="115"/>
                </a:cubicBezTo>
                <a:cubicBezTo>
                  <a:pt x="478" y="114"/>
                  <a:pt x="478" y="114"/>
                  <a:pt x="478" y="114"/>
                </a:cubicBezTo>
                <a:cubicBezTo>
                  <a:pt x="478" y="114"/>
                  <a:pt x="478" y="114"/>
                  <a:pt x="478" y="114"/>
                </a:cubicBezTo>
                <a:cubicBezTo>
                  <a:pt x="477" y="113"/>
                  <a:pt x="478" y="114"/>
                  <a:pt x="477" y="113"/>
                </a:cubicBezTo>
                <a:cubicBezTo>
                  <a:pt x="477" y="113"/>
                  <a:pt x="477" y="113"/>
                  <a:pt x="476" y="113"/>
                </a:cubicBezTo>
                <a:cubicBezTo>
                  <a:pt x="476" y="114"/>
                  <a:pt x="476" y="114"/>
                  <a:pt x="476" y="114"/>
                </a:cubicBezTo>
                <a:cubicBezTo>
                  <a:pt x="476" y="114"/>
                  <a:pt x="476" y="114"/>
                  <a:pt x="476" y="114"/>
                </a:cubicBezTo>
                <a:cubicBezTo>
                  <a:pt x="475" y="115"/>
                  <a:pt x="474" y="117"/>
                  <a:pt x="474" y="119"/>
                </a:cubicBezTo>
                <a:cubicBezTo>
                  <a:pt x="473" y="119"/>
                  <a:pt x="473" y="119"/>
                  <a:pt x="473" y="119"/>
                </a:cubicBezTo>
                <a:cubicBezTo>
                  <a:pt x="473" y="120"/>
                  <a:pt x="473" y="122"/>
                  <a:pt x="472" y="123"/>
                </a:cubicBezTo>
                <a:cubicBezTo>
                  <a:pt x="472" y="123"/>
                  <a:pt x="473" y="124"/>
                  <a:pt x="472" y="124"/>
                </a:cubicBezTo>
                <a:cubicBezTo>
                  <a:pt x="472" y="124"/>
                  <a:pt x="472" y="124"/>
                  <a:pt x="471" y="125"/>
                </a:cubicBezTo>
                <a:cubicBezTo>
                  <a:pt x="471" y="125"/>
                  <a:pt x="471" y="126"/>
                  <a:pt x="471" y="126"/>
                </a:cubicBezTo>
                <a:cubicBezTo>
                  <a:pt x="471" y="126"/>
                  <a:pt x="470" y="127"/>
                  <a:pt x="470" y="127"/>
                </a:cubicBezTo>
                <a:cubicBezTo>
                  <a:pt x="470" y="128"/>
                  <a:pt x="470" y="129"/>
                  <a:pt x="470" y="129"/>
                </a:cubicBezTo>
                <a:cubicBezTo>
                  <a:pt x="470" y="130"/>
                  <a:pt x="468" y="131"/>
                  <a:pt x="467" y="132"/>
                </a:cubicBezTo>
                <a:cubicBezTo>
                  <a:pt x="467" y="132"/>
                  <a:pt x="467" y="132"/>
                  <a:pt x="467" y="132"/>
                </a:cubicBezTo>
                <a:cubicBezTo>
                  <a:pt x="467" y="133"/>
                  <a:pt x="467" y="133"/>
                  <a:pt x="467" y="133"/>
                </a:cubicBezTo>
                <a:cubicBezTo>
                  <a:pt x="467" y="133"/>
                  <a:pt x="467" y="133"/>
                  <a:pt x="467" y="133"/>
                </a:cubicBezTo>
                <a:cubicBezTo>
                  <a:pt x="468" y="133"/>
                  <a:pt x="468" y="132"/>
                  <a:pt x="468" y="132"/>
                </a:cubicBezTo>
                <a:cubicBezTo>
                  <a:pt x="468" y="132"/>
                  <a:pt x="468" y="132"/>
                  <a:pt x="468" y="132"/>
                </a:cubicBezTo>
                <a:cubicBezTo>
                  <a:pt x="468" y="132"/>
                  <a:pt x="468" y="132"/>
                  <a:pt x="468" y="133"/>
                </a:cubicBezTo>
                <a:cubicBezTo>
                  <a:pt x="468" y="133"/>
                  <a:pt x="468" y="133"/>
                  <a:pt x="467" y="133"/>
                </a:cubicBezTo>
                <a:cubicBezTo>
                  <a:pt x="467" y="134"/>
                  <a:pt x="467" y="134"/>
                  <a:pt x="467" y="134"/>
                </a:cubicBezTo>
                <a:cubicBezTo>
                  <a:pt x="468" y="134"/>
                  <a:pt x="468" y="134"/>
                  <a:pt x="468" y="134"/>
                </a:cubicBezTo>
                <a:cubicBezTo>
                  <a:pt x="468" y="135"/>
                  <a:pt x="468" y="135"/>
                  <a:pt x="468" y="136"/>
                </a:cubicBezTo>
                <a:cubicBezTo>
                  <a:pt x="467" y="136"/>
                  <a:pt x="467" y="137"/>
                  <a:pt x="466" y="137"/>
                </a:cubicBezTo>
                <a:cubicBezTo>
                  <a:pt x="466" y="137"/>
                  <a:pt x="466" y="137"/>
                  <a:pt x="466" y="136"/>
                </a:cubicBezTo>
                <a:cubicBezTo>
                  <a:pt x="464" y="137"/>
                  <a:pt x="462" y="139"/>
                  <a:pt x="465" y="140"/>
                </a:cubicBezTo>
                <a:cubicBezTo>
                  <a:pt x="464" y="141"/>
                  <a:pt x="464" y="143"/>
                  <a:pt x="464" y="144"/>
                </a:cubicBezTo>
                <a:cubicBezTo>
                  <a:pt x="464" y="145"/>
                  <a:pt x="464" y="144"/>
                  <a:pt x="463" y="145"/>
                </a:cubicBezTo>
                <a:cubicBezTo>
                  <a:pt x="463" y="145"/>
                  <a:pt x="463" y="145"/>
                  <a:pt x="463" y="145"/>
                </a:cubicBezTo>
                <a:cubicBezTo>
                  <a:pt x="463" y="145"/>
                  <a:pt x="463" y="145"/>
                  <a:pt x="463" y="145"/>
                </a:cubicBezTo>
                <a:cubicBezTo>
                  <a:pt x="464" y="145"/>
                  <a:pt x="464" y="145"/>
                  <a:pt x="464" y="145"/>
                </a:cubicBezTo>
                <a:cubicBezTo>
                  <a:pt x="464" y="146"/>
                  <a:pt x="463" y="146"/>
                  <a:pt x="463" y="146"/>
                </a:cubicBezTo>
                <a:cubicBezTo>
                  <a:pt x="463" y="146"/>
                  <a:pt x="463" y="146"/>
                  <a:pt x="462" y="146"/>
                </a:cubicBezTo>
                <a:cubicBezTo>
                  <a:pt x="462" y="146"/>
                  <a:pt x="462" y="146"/>
                  <a:pt x="462" y="145"/>
                </a:cubicBezTo>
                <a:cubicBezTo>
                  <a:pt x="461" y="145"/>
                  <a:pt x="462" y="145"/>
                  <a:pt x="461" y="145"/>
                </a:cubicBezTo>
                <a:cubicBezTo>
                  <a:pt x="461" y="145"/>
                  <a:pt x="460" y="146"/>
                  <a:pt x="461" y="147"/>
                </a:cubicBezTo>
                <a:cubicBezTo>
                  <a:pt x="461" y="147"/>
                  <a:pt x="460" y="147"/>
                  <a:pt x="460" y="147"/>
                </a:cubicBezTo>
                <a:cubicBezTo>
                  <a:pt x="460" y="148"/>
                  <a:pt x="460" y="148"/>
                  <a:pt x="461" y="149"/>
                </a:cubicBezTo>
                <a:cubicBezTo>
                  <a:pt x="461" y="149"/>
                  <a:pt x="461" y="149"/>
                  <a:pt x="460" y="149"/>
                </a:cubicBezTo>
                <a:cubicBezTo>
                  <a:pt x="460" y="150"/>
                  <a:pt x="460" y="150"/>
                  <a:pt x="461" y="150"/>
                </a:cubicBezTo>
                <a:cubicBezTo>
                  <a:pt x="461" y="150"/>
                  <a:pt x="461" y="150"/>
                  <a:pt x="461" y="150"/>
                </a:cubicBezTo>
                <a:cubicBezTo>
                  <a:pt x="458" y="151"/>
                  <a:pt x="459" y="156"/>
                  <a:pt x="457" y="158"/>
                </a:cubicBezTo>
                <a:cubicBezTo>
                  <a:pt x="457" y="158"/>
                  <a:pt x="458" y="159"/>
                  <a:pt x="459" y="160"/>
                </a:cubicBezTo>
                <a:cubicBezTo>
                  <a:pt x="458" y="160"/>
                  <a:pt x="458" y="160"/>
                  <a:pt x="458" y="160"/>
                </a:cubicBezTo>
                <a:cubicBezTo>
                  <a:pt x="457" y="161"/>
                  <a:pt x="458" y="161"/>
                  <a:pt x="456" y="162"/>
                </a:cubicBezTo>
                <a:cubicBezTo>
                  <a:pt x="457" y="163"/>
                  <a:pt x="457" y="162"/>
                  <a:pt x="457" y="163"/>
                </a:cubicBezTo>
                <a:cubicBezTo>
                  <a:pt x="457" y="163"/>
                  <a:pt x="456" y="163"/>
                  <a:pt x="457" y="164"/>
                </a:cubicBezTo>
                <a:cubicBezTo>
                  <a:pt x="456" y="165"/>
                  <a:pt x="456" y="167"/>
                  <a:pt x="455" y="167"/>
                </a:cubicBezTo>
                <a:cubicBezTo>
                  <a:pt x="455" y="168"/>
                  <a:pt x="455" y="169"/>
                  <a:pt x="455" y="169"/>
                </a:cubicBezTo>
                <a:cubicBezTo>
                  <a:pt x="455" y="170"/>
                  <a:pt x="456" y="171"/>
                  <a:pt x="457" y="171"/>
                </a:cubicBezTo>
                <a:cubicBezTo>
                  <a:pt x="457" y="172"/>
                  <a:pt x="457" y="171"/>
                  <a:pt x="457" y="172"/>
                </a:cubicBezTo>
                <a:cubicBezTo>
                  <a:pt x="456" y="172"/>
                  <a:pt x="456" y="171"/>
                  <a:pt x="456" y="171"/>
                </a:cubicBezTo>
                <a:cubicBezTo>
                  <a:pt x="455" y="171"/>
                  <a:pt x="455" y="171"/>
                  <a:pt x="455" y="171"/>
                </a:cubicBezTo>
                <a:cubicBezTo>
                  <a:pt x="455" y="171"/>
                  <a:pt x="455" y="172"/>
                  <a:pt x="455" y="172"/>
                </a:cubicBezTo>
                <a:cubicBezTo>
                  <a:pt x="455" y="173"/>
                  <a:pt x="454" y="173"/>
                  <a:pt x="454" y="173"/>
                </a:cubicBezTo>
                <a:cubicBezTo>
                  <a:pt x="454" y="173"/>
                  <a:pt x="454" y="174"/>
                  <a:pt x="454" y="175"/>
                </a:cubicBezTo>
                <a:cubicBezTo>
                  <a:pt x="453" y="176"/>
                  <a:pt x="454" y="176"/>
                  <a:pt x="454" y="178"/>
                </a:cubicBezTo>
                <a:cubicBezTo>
                  <a:pt x="453" y="178"/>
                  <a:pt x="453" y="178"/>
                  <a:pt x="453" y="178"/>
                </a:cubicBezTo>
                <a:cubicBezTo>
                  <a:pt x="453" y="179"/>
                  <a:pt x="453" y="180"/>
                  <a:pt x="453" y="181"/>
                </a:cubicBezTo>
                <a:cubicBezTo>
                  <a:pt x="452" y="181"/>
                  <a:pt x="452" y="181"/>
                  <a:pt x="451" y="181"/>
                </a:cubicBezTo>
                <a:cubicBezTo>
                  <a:pt x="452" y="182"/>
                  <a:pt x="452" y="182"/>
                  <a:pt x="452" y="182"/>
                </a:cubicBezTo>
                <a:cubicBezTo>
                  <a:pt x="452" y="183"/>
                  <a:pt x="451" y="185"/>
                  <a:pt x="451" y="185"/>
                </a:cubicBezTo>
                <a:cubicBezTo>
                  <a:pt x="451" y="186"/>
                  <a:pt x="451" y="188"/>
                  <a:pt x="451" y="189"/>
                </a:cubicBezTo>
                <a:cubicBezTo>
                  <a:pt x="451" y="189"/>
                  <a:pt x="451" y="189"/>
                  <a:pt x="452" y="190"/>
                </a:cubicBezTo>
                <a:cubicBezTo>
                  <a:pt x="452" y="192"/>
                  <a:pt x="451" y="193"/>
                  <a:pt x="452" y="194"/>
                </a:cubicBezTo>
                <a:cubicBezTo>
                  <a:pt x="452" y="195"/>
                  <a:pt x="452" y="194"/>
                  <a:pt x="452" y="195"/>
                </a:cubicBezTo>
                <a:cubicBezTo>
                  <a:pt x="452" y="195"/>
                  <a:pt x="452" y="195"/>
                  <a:pt x="452" y="195"/>
                </a:cubicBezTo>
                <a:cubicBezTo>
                  <a:pt x="452" y="195"/>
                  <a:pt x="452" y="195"/>
                  <a:pt x="451" y="195"/>
                </a:cubicBezTo>
                <a:cubicBezTo>
                  <a:pt x="451" y="195"/>
                  <a:pt x="451" y="195"/>
                  <a:pt x="451" y="195"/>
                </a:cubicBezTo>
                <a:cubicBezTo>
                  <a:pt x="451" y="196"/>
                  <a:pt x="450" y="197"/>
                  <a:pt x="451" y="198"/>
                </a:cubicBezTo>
                <a:cubicBezTo>
                  <a:pt x="451" y="199"/>
                  <a:pt x="451" y="199"/>
                  <a:pt x="451" y="199"/>
                </a:cubicBezTo>
                <a:cubicBezTo>
                  <a:pt x="451" y="200"/>
                  <a:pt x="451" y="199"/>
                  <a:pt x="451" y="200"/>
                </a:cubicBezTo>
                <a:cubicBezTo>
                  <a:pt x="451" y="200"/>
                  <a:pt x="451" y="200"/>
                  <a:pt x="451" y="200"/>
                </a:cubicBezTo>
                <a:cubicBezTo>
                  <a:pt x="451" y="200"/>
                  <a:pt x="451" y="200"/>
                  <a:pt x="451" y="199"/>
                </a:cubicBezTo>
                <a:cubicBezTo>
                  <a:pt x="450" y="199"/>
                  <a:pt x="450" y="199"/>
                  <a:pt x="450" y="199"/>
                </a:cubicBezTo>
                <a:cubicBezTo>
                  <a:pt x="450" y="200"/>
                  <a:pt x="450" y="199"/>
                  <a:pt x="450" y="200"/>
                </a:cubicBezTo>
                <a:cubicBezTo>
                  <a:pt x="450" y="200"/>
                  <a:pt x="450" y="200"/>
                  <a:pt x="450" y="200"/>
                </a:cubicBezTo>
                <a:cubicBezTo>
                  <a:pt x="450" y="200"/>
                  <a:pt x="450" y="201"/>
                  <a:pt x="451" y="200"/>
                </a:cubicBezTo>
                <a:cubicBezTo>
                  <a:pt x="451" y="201"/>
                  <a:pt x="451" y="201"/>
                  <a:pt x="451" y="201"/>
                </a:cubicBezTo>
                <a:cubicBezTo>
                  <a:pt x="451" y="202"/>
                  <a:pt x="451" y="202"/>
                  <a:pt x="451" y="202"/>
                </a:cubicBezTo>
                <a:cubicBezTo>
                  <a:pt x="450" y="202"/>
                  <a:pt x="450" y="202"/>
                  <a:pt x="450" y="202"/>
                </a:cubicBezTo>
                <a:cubicBezTo>
                  <a:pt x="450" y="201"/>
                  <a:pt x="450" y="201"/>
                  <a:pt x="450" y="201"/>
                </a:cubicBezTo>
                <a:cubicBezTo>
                  <a:pt x="450" y="201"/>
                  <a:pt x="450" y="201"/>
                  <a:pt x="450" y="201"/>
                </a:cubicBezTo>
                <a:cubicBezTo>
                  <a:pt x="450" y="202"/>
                  <a:pt x="450" y="202"/>
                  <a:pt x="450" y="202"/>
                </a:cubicBezTo>
                <a:cubicBezTo>
                  <a:pt x="449" y="202"/>
                  <a:pt x="449" y="202"/>
                  <a:pt x="449" y="202"/>
                </a:cubicBezTo>
                <a:cubicBezTo>
                  <a:pt x="449" y="202"/>
                  <a:pt x="449" y="202"/>
                  <a:pt x="449" y="202"/>
                </a:cubicBezTo>
                <a:cubicBezTo>
                  <a:pt x="448" y="202"/>
                  <a:pt x="447" y="202"/>
                  <a:pt x="446" y="202"/>
                </a:cubicBezTo>
                <a:cubicBezTo>
                  <a:pt x="446" y="201"/>
                  <a:pt x="446" y="197"/>
                  <a:pt x="446" y="196"/>
                </a:cubicBezTo>
                <a:cubicBezTo>
                  <a:pt x="446" y="196"/>
                  <a:pt x="446" y="196"/>
                  <a:pt x="446" y="196"/>
                </a:cubicBezTo>
                <a:cubicBezTo>
                  <a:pt x="445" y="196"/>
                  <a:pt x="445" y="196"/>
                  <a:pt x="445" y="196"/>
                </a:cubicBezTo>
                <a:cubicBezTo>
                  <a:pt x="445" y="196"/>
                  <a:pt x="445" y="198"/>
                  <a:pt x="445" y="198"/>
                </a:cubicBezTo>
                <a:cubicBezTo>
                  <a:pt x="445" y="199"/>
                  <a:pt x="445" y="200"/>
                  <a:pt x="445" y="201"/>
                </a:cubicBezTo>
                <a:cubicBezTo>
                  <a:pt x="443" y="202"/>
                  <a:pt x="439" y="201"/>
                  <a:pt x="438" y="200"/>
                </a:cubicBezTo>
                <a:cubicBezTo>
                  <a:pt x="438" y="200"/>
                  <a:pt x="437" y="201"/>
                  <a:pt x="436" y="201"/>
                </a:cubicBezTo>
                <a:cubicBezTo>
                  <a:pt x="435" y="199"/>
                  <a:pt x="430" y="198"/>
                  <a:pt x="428" y="198"/>
                </a:cubicBezTo>
                <a:cubicBezTo>
                  <a:pt x="427" y="197"/>
                  <a:pt x="427" y="198"/>
                  <a:pt x="426" y="197"/>
                </a:cubicBezTo>
                <a:cubicBezTo>
                  <a:pt x="424" y="197"/>
                  <a:pt x="422" y="195"/>
                  <a:pt x="420" y="195"/>
                </a:cubicBezTo>
                <a:cubicBezTo>
                  <a:pt x="419" y="194"/>
                  <a:pt x="416" y="192"/>
                  <a:pt x="415" y="192"/>
                </a:cubicBezTo>
                <a:cubicBezTo>
                  <a:pt x="413" y="191"/>
                  <a:pt x="411" y="190"/>
                  <a:pt x="410" y="190"/>
                </a:cubicBezTo>
                <a:cubicBezTo>
                  <a:pt x="409" y="189"/>
                  <a:pt x="408" y="188"/>
                  <a:pt x="407" y="188"/>
                </a:cubicBezTo>
                <a:cubicBezTo>
                  <a:pt x="407" y="187"/>
                  <a:pt x="407" y="187"/>
                  <a:pt x="407" y="187"/>
                </a:cubicBezTo>
                <a:cubicBezTo>
                  <a:pt x="406" y="187"/>
                  <a:pt x="405" y="187"/>
                  <a:pt x="405" y="187"/>
                </a:cubicBezTo>
                <a:cubicBezTo>
                  <a:pt x="404" y="187"/>
                  <a:pt x="404" y="186"/>
                  <a:pt x="402" y="186"/>
                </a:cubicBezTo>
                <a:cubicBezTo>
                  <a:pt x="402" y="186"/>
                  <a:pt x="402" y="186"/>
                  <a:pt x="402" y="186"/>
                </a:cubicBezTo>
                <a:cubicBezTo>
                  <a:pt x="402" y="186"/>
                  <a:pt x="402" y="186"/>
                  <a:pt x="402" y="186"/>
                </a:cubicBezTo>
                <a:cubicBezTo>
                  <a:pt x="401" y="185"/>
                  <a:pt x="400" y="184"/>
                  <a:pt x="399" y="184"/>
                </a:cubicBezTo>
                <a:cubicBezTo>
                  <a:pt x="399" y="184"/>
                  <a:pt x="399" y="184"/>
                  <a:pt x="398" y="184"/>
                </a:cubicBezTo>
                <a:cubicBezTo>
                  <a:pt x="398" y="183"/>
                  <a:pt x="398" y="183"/>
                  <a:pt x="398" y="183"/>
                </a:cubicBezTo>
                <a:cubicBezTo>
                  <a:pt x="397" y="183"/>
                  <a:pt x="397" y="183"/>
                  <a:pt x="397" y="183"/>
                </a:cubicBezTo>
                <a:cubicBezTo>
                  <a:pt x="396" y="182"/>
                  <a:pt x="396" y="181"/>
                  <a:pt x="395" y="181"/>
                </a:cubicBezTo>
                <a:cubicBezTo>
                  <a:pt x="394" y="180"/>
                  <a:pt x="393" y="180"/>
                  <a:pt x="392" y="179"/>
                </a:cubicBezTo>
                <a:cubicBezTo>
                  <a:pt x="391" y="179"/>
                  <a:pt x="391" y="179"/>
                  <a:pt x="391" y="179"/>
                </a:cubicBezTo>
                <a:cubicBezTo>
                  <a:pt x="391" y="179"/>
                  <a:pt x="392" y="179"/>
                  <a:pt x="392" y="179"/>
                </a:cubicBezTo>
                <a:cubicBezTo>
                  <a:pt x="391" y="178"/>
                  <a:pt x="391" y="179"/>
                  <a:pt x="391" y="179"/>
                </a:cubicBezTo>
                <a:cubicBezTo>
                  <a:pt x="390" y="178"/>
                  <a:pt x="390" y="177"/>
                  <a:pt x="389" y="177"/>
                </a:cubicBezTo>
                <a:cubicBezTo>
                  <a:pt x="389" y="176"/>
                  <a:pt x="389" y="176"/>
                  <a:pt x="389" y="176"/>
                </a:cubicBezTo>
                <a:cubicBezTo>
                  <a:pt x="388" y="176"/>
                  <a:pt x="388" y="176"/>
                  <a:pt x="388" y="176"/>
                </a:cubicBezTo>
                <a:cubicBezTo>
                  <a:pt x="388" y="177"/>
                  <a:pt x="388" y="177"/>
                  <a:pt x="388" y="177"/>
                </a:cubicBezTo>
                <a:cubicBezTo>
                  <a:pt x="387" y="176"/>
                  <a:pt x="386" y="175"/>
                  <a:pt x="385" y="174"/>
                </a:cubicBezTo>
                <a:cubicBezTo>
                  <a:pt x="385" y="174"/>
                  <a:pt x="384" y="174"/>
                  <a:pt x="384" y="174"/>
                </a:cubicBezTo>
                <a:cubicBezTo>
                  <a:pt x="384" y="173"/>
                  <a:pt x="383" y="173"/>
                  <a:pt x="383" y="172"/>
                </a:cubicBezTo>
                <a:cubicBezTo>
                  <a:pt x="383" y="172"/>
                  <a:pt x="382" y="172"/>
                  <a:pt x="382" y="172"/>
                </a:cubicBezTo>
                <a:cubicBezTo>
                  <a:pt x="381" y="172"/>
                  <a:pt x="381" y="171"/>
                  <a:pt x="381" y="171"/>
                </a:cubicBezTo>
                <a:cubicBezTo>
                  <a:pt x="380" y="171"/>
                  <a:pt x="380" y="171"/>
                  <a:pt x="380" y="171"/>
                </a:cubicBezTo>
                <a:cubicBezTo>
                  <a:pt x="380" y="171"/>
                  <a:pt x="380" y="170"/>
                  <a:pt x="379" y="170"/>
                </a:cubicBezTo>
                <a:cubicBezTo>
                  <a:pt x="379" y="170"/>
                  <a:pt x="379" y="170"/>
                  <a:pt x="378" y="170"/>
                </a:cubicBezTo>
                <a:cubicBezTo>
                  <a:pt x="378" y="169"/>
                  <a:pt x="377" y="168"/>
                  <a:pt x="376" y="168"/>
                </a:cubicBezTo>
                <a:cubicBezTo>
                  <a:pt x="375" y="167"/>
                  <a:pt x="374" y="166"/>
                  <a:pt x="372" y="165"/>
                </a:cubicBezTo>
                <a:cubicBezTo>
                  <a:pt x="372" y="165"/>
                  <a:pt x="372" y="164"/>
                  <a:pt x="371" y="164"/>
                </a:cubicBezTo>
                <a:cubicBezTo>
                  <a:pt x="368" y="161"/>
                  <a:pt x="365" y="158"/>
                  <a:pt x="361" y="156"/>
                </a:cubicBezTo>
                <a:cubicBezTo>
                  <a:pt x="361" y="155"/>
                  <a:pt x="361" y="155"/>
                  <a:pt x="360" y="154"/>
                </a:cubicBezTo>
                <a:cubicBezTo>
                  <a:pt x="359" y="153"/>
                  <a:pt x="357" y="152"/>
                  <a:pt x="356" y="151"/>
                </a:cubicBezTo>
                <a:cubicBezTo>
                  <a:pt x="356" y="151"/>
                  <a:pt x="356" y="151"/>
                  <a:pt x="356" y="151"/>
                </a:cubicBezTo>
                <a:cubicBezTo>
                  <a:pt x="356" y="151"/>
                  <a:pt x="355" y="151"/>
                  <a:pt x="355" y="151"/>
                </a:cubicBezTo>
                <a:cubicBezTo>
                  <a:pt x="355" y="150"/>
                  <a:pt x="354" y="149"/>
                  <a:pt x="354" y="149"/>
                </a:cubicBezTo>
                <a:cubicBezTo>
                  <a:pt x="353" y="149"/>
                  <a:pt x="353" y="148"/>
                  <a:pt x="353" y="148"/>
                </a:cubicBezTo>
                <a:cubicBezTo>
                  <a:pt x="352" y="148"/>
                  <a:pt x="350" y="145"/>
                  <a:pt x="349" y="145"/>
                </a:cubicBezTo>
                <a:cubicBezTo>
                  <a:pt x="349" y="144"/>
                  <a:pt x="349" y="144"/>
                  <a:pt x="349" y="144"/>
                </a:cubicBezTo>
                <a:cubicBezTo>
                  <a:pt x="351" y="144"/>
                  <a:pt x="352" y="144"/>
                  <a:pt x="353" y="145"/>
                </a:cubicBezTo>
                <a:cubicBezTo>
                  <a:pt x="354" y="145"/>
                  <a:pt x="353" y="145"/>
                  <a:pt x="353" y="145"/>
                </a:cubicBezTo>
                <a:cubicBezTo>
                  <a:pt x="354" y="145"/>
                  <a:pt x="355" y="145"/>
                  <a:pt x="356" y="145"/>
                </a:cubicBezTo>
                <a:cubicBezTo>
                  <a:pt x="356" y="145"/>
                  <a:pt x="357" y="146"/>
                  <a:pt x="358" y="146"/>
                </a:cubicBezTo>
                <a:cubicBezTo>
                  <a:pt x="359" y="145"/>
                  <a:pt x="359" y="146"/>
                  <a:pt x="359" y="146"/>
                </a:cubicBezTo>
                <a:cubicBezTo>
                  <a:pt x="360" y="146"/>
                  <a:pt x="360" y="146"/>
                  <a:pt x="361" y="146"/>
                </a:cubicBezTo>
                <a:cubicBezTo>
                  <a:pt x="361" y="146"/>
                  <a:pt x="361" y="146"/>
                  <a:pt x="362" y="146"/>
                </a:cubicBezTo>
                <a:cubicBezTo>
                  <a:pt x="362" y="147"/>
                  <a:pt x="363" y="146"/>
                  <a:pt x="363" y="146"/>
                </a:cubicBezTo>
                <a:cubicBezTo>
                  <a:pt x="364" y="147"/>
                  <a:pt x="364" y="147"/>
                  <a:pt x="365" y="147"/>
                </a:cubicBezTo>
                <a:cubicBezTo>
                  <a:pt x="365" y="147"/>
                  <a:pt x="367" y="147"/>
                  <a:pt x="368" y="148"/>
                </a:cubicBezTo>
                <a:cubicBezTo>
                  <a:pt x="369" y="148"/>
                  <a:pt x="371" y="149"/>
                  <a:pt x="372" y="149"/>
                </a:cubicBezTo>
                <a:cubicBezTo>
                  <a:pt x="373" y="149"/>
                  <a:pt x="373" y="149"/>
                  <a:pt x="373" y="149"/>
                </a:cubicBezTo>
                <a:cubicBezTo>
                  <a:pt x="374" y="149"/>
                  <a:pt x="374" y="150"/>
                  <a:pt x="375" y="150"/>
                </a:cubicBezTo>
                <a:cubicBezTo>
                  <a:pt x="375" y="150"/>
                  <a:pt x="376" y="149"/>
                  <a:pt x="377" y="150"/>
                </a:cubicBezTo>
                <a:cubicBezTo>
                  <a:pt x="377" y="150"/>
                  <a:pt x="379" y="150"/>
                  <a:pt x="380" y="151"/>
                </a:cubicBezTo>
                <a:cubicBezTo>
                  <a:pt x="384" y="151"/>
                  <a:pt x="384" y="151"/>
                  <a:pt x="384" y="151"/>
                </a:cubicBezTo>
                <a:cubicBezTo>
                  <a:pt x="386" y="152"/>
                  <a:pt x="389" y="152"/>
                  <a:pt x="392" y="152"/>
                </a:cubicBezTo>
                <a:cubicBezTo>
                  <a:pt x="393" y="152"/>
                  <a:pt x="393" y="152"/>
                  <a:pt x="394" y="152"/>
                </a:cubicBezTo>
                <a:cubicBezTo>
                  <a:pt x="395" y="153"/>
                  <a:pt x="396" y="153"/>
                  <a:pt x="398" y="153"/>
                </a:cubicBezTo>
                <a:cubicBezTo>
                  <a:pt x="400" y="153"/>
                  <a:pt x="402" y="153"/>
                  <a:pt x="404" y="153"/>
                </a:cubicBezTo>
                <a:cubicBezTo>
                  <a:pt x="404" y="153"/>
                  <a:pt x="405" y="153"/>
                  <a:pt x="406" y="154"/>
                </a:cubicBezTo>
                <a:cubicBezTo>
                  <a:pt x="407" y="154"/>
                  <a:pt x="408" y="154"/>
                  <a:pt x="409" y="154"/>
                </a:cubicBezTo>
                <a:cubicBezTo>
                  <a:pt x="410" y="154"/>
                  <a:pt x="412" y="154"/>
                  <a:pt x="413" y="154"/>
                </a:cubicBezTo>
                <a:cubicBezTo>
                  <a:pt x="414" y="154"/>
                  <a:pt x="415" y="155"/>
                  <a:pt x="416" y="154"/>
                </a:cubicBezTo>
                <a:cubicBezTo>
                  <a:pt x="416" y="154"/>
                  <a:pt x="417" y="154"/>
                  <a:pt x="418" y="154"/>
                </a:cubicBezTo>
                <a:cubicBezTo>
                  <a:pt x="418" y="154"/>
                  <a:pt x="419" y="154"/>
                  <a:pt x="419" y="154"/>
                </a:cubicBezTo>
                <a:cubicBezTo>
                  <a:pt x="419" y="154"/>
                  <a:pt x="420" y="153"/>
                  <a:pt x="421" y="153"/>
                </a:cubicBezTo>
                <a:cubicBezTo>
                  <a:pt x="422" y="153"/>
                  <a:pt x="423" y="153"/>
                  <a:pt x="424" y="153"/>
                </a:cubicBezTo>
                <a:cubicBezTo>
                  <a:pt x="425" y="153"/>
                  <a:pt x="425" y="152"/>
                  <a:pt x="426" y="152"/>
                </a:cubicBezTo>
                <a:cubicBezTo>
                  <a:pt x="426" y="152"/>
                  <a:pt x="426" y="152"/>
                  <a:pt x="427" y="152"/>
                </a:cubicBezTo>
                <a:cubicBezTo>
                  <a:pt x="428" y="151"/>
                  <a:pt x="430" y="151"/>
                  <a:pt x="432" y="150"/>
                </a:cubicBezTo>
                <a:cubicBezTo>
                  <a:pt x="432" y="150"/>
                  <a:pt x="432" y="149"/>
                  <a:pt x="432" y="149"/>
                </a:cubicBezTo>
                <a:cubicBezTo>
                  <a:pt x="432" y="149"/>
                  <a:pt x="432" y="149"/>
                  <a:pt x="433" y="149"/>
                </a:cubicBezTo>
                <a:cubicBezTo>
                  <a:pt x="433" y="149"/>
                  <a:pt x="434" y="149"/>
                  <a:pt x="434" y="148"/>
                </a:cubicBezTo>
                <a:cubicBezTo>
                  <a:pt x="435" y="148"/>
                  <a:pt x="435" y="149"/>
                  <a:pt x="436" y="148"/>
                </a:cubicBezTo>
                <a:cubicBezTo>
                  <a:pt x="436" y="148"/>
                  <a:pt x="437" y="147"/>
                  <a:pt x="437" y="147"/>
                </a:cubicBezTo>
                <a:cubicBezTo>
                  <a:pt x="438" y="146"/>
                  <a:pt x="439" y="146"/>
                  <a:pt x="440" y="145"/>
                </a:cubicBezTo>
                <a:cubicBezTo>
                  <a:pt x="441" y="145"/>
                  <a:pt x="441" y="144"/>
                  <a:pt x="442" y="144"/>
                </a:cubicBezTo>
                <a:cubicBezTo>
                  <a:pt x="442" y="144"/>
                  <a:pt x="442" y="143"/>
                  <a:pt x="442" y="143"/>
                </a:cubicBezTo>
                <a:cubicBezTo>
                  <a:pt x="443" y="142"/>
                  <a:pt x="443" y="140"/>
                  <a:pt x="445" y="140"/>
                </a:cubicBezTo>
                <a:cubicBezTo>
                  <a:pt x="445" y="140"/>
                  <a:pt x="445" y="140"/>
                  <a:pt x="444" y="140"/>
                </a:cubicBezTo>
                <a:cubicBezTo>
                  <a:pt x="444" y="139"/>
                  <a:pt x="445" y="140"/>
                  <a:pt x="444" y="139"/>
                </a:cubicBezTo>
                <a:cubicBezTo>
                  <a:pt x="445" y="139"/>
                  <a:pt x="445" y="138"/>
                  <a:pt x="446" y="138"/>
                </a:cubicBezTo>
                <a:cubicBezTo>
                  <a:pt x="446" y="138"/>
                  <a:pt x="446" y="138"/>
                  <a:pt x="446" y="138"/>
                </a:cubicBezTo>
                <a:cubicBezTo>
                  <a:pt x="446" y="138"/>
                  <a:pt x="446" y="138"/>
                  <a:pt x="445" y="138"/>
                </a:cubicBezTo>
                <a:cubicBezTo>
                  <a:pt x="447" y="136"/>
                  <a:pt x="448" y="133"/>
                  <a:pt x="447" y="130"/>
                </a:cubicBezTo>
                <a:cubicBezTo>
                  <a:pt x="447" y="127"/>
                  <a:pt x="449" y="126"/>
                  <a:pt x="447" y="125"/>
                </a:cubicBezTo>
                <a:cubicBezTo>
                  <a:pt x="447" y="125"/>
                  <a:pt x="447" y="125"/>
                  <a:pt x="447" y="125"/>
                </a:cubicBezTo>
                <a:cubicBezTo>
                  <a:pt x="447" y="125"/>
                  <a:pt x="447" y="125"/>
                  <a:pt x="447" y="125"/>
                </a:cubicBezTo>
                <a:cubicBezTo>
                  <a:pt x="448" y="125"/>
                  <a:pt x="448" y="125"/>
                  <a:pt x="448" y="125"/>
                </a:cubicBezTo>
                <a:cubicBezTo>
                  <a:pt x="448" y="124"/>
                  <a:pt x="448" y="124"/>
                  <a:pt x="448" y="124"/>
                </a:cubicBezTo>
                <a:cubicBezTo>
                  <a:pt x="446" y="123"/>
                  <a:pt x="445" y="122"/>
                  <a:pt x="444" y="122"/>
                </a:cubicBezTo>
                <a:cubicBezTo>
                  <a:pt x="444" y="122"/>
                  <a:pt x="443" y="122"/>
                  <a:pt x="443" y="122"/>
                </a:cubicBezTo>
                <a:cubicBezTo>
                  <a:pt x="440" y="121"/>
                  <a:pt x="439" y="121"/>
                  <a:pt x="437" y="123"/>
                </a:cubicBezTo>
                <a:cubicBezTo>
                  <a:pt x="437" y="124"/>
                  <a:pt x="437" y="124"/>
                  <a:pt x="438" y="126"/>
                </a:cubicBezTo>
                <a:cubicBezTo>
                  <a:pt x="438" y="126"/>
                  <a:pt x="438" y="126"/>
                  <a:pt x="438" y="126"/>
                </a:cubicBezTo>
                <a:cubicBezTo>
                  <a:pt x="438" y="126"/>
                  <a:pt x="438" y="127"/>
                  <a:pt x="438" y="127"/>
                </a:cubicBezTo>
                <a:cubicBezTo>
                  <a:pt x="438" y="128"/>
                  <a:pt x="438" y="128"/>
                  <a:pt x="439" y="128"/>
                </a:cubicBezTo>
                <a:cubicBezTo>
                  <a:pt x="439" y="131"/>
                  <a:pt x="439" y="131"/>
                  <a:pt x="438" y="134"/>
                </a:cubicBezTo>
                <a:cubicBezTo>
                  <a:pt x="438" y="134"/>
                  <a:pt x="438" y="134"/>
                  <a:pt x="438" y="134"/>
                </a:cubicBezTo>
                <a:cubicBezTo>
                  <a:pt x="438" y="134"/>
                  <a:pt x="437" y="135"/>
                  <a:pt x="437" y="135"/>
                </a:cubicBezTo>
                <a:cubicBezTo>
                  <a:pt x="437" y="136"/>
                  <a:pt x="437" y="136"/>
                  <a:pt x="437" y="136"/>
                </a:cubicBezTo>
                <a:cubicBezTo>
                  <a:pt x="436" y="136"/>
                  <a:pt x="436" y="136"/>
                  <a:pt x="436" y="137"/>
                </a:cubicBezTo>
                <a:cubicBezTo>
                  <a:pt x="436" y="137"/>
                  <a:pt x="436" y="138"/>
                  <a:pt x="435" y="138"/>
                </a:cubicBezTo>
                <a:cubicBezTo>
                  <a:pt x="434" y="139"/>
                  <a:pt x="433" y="139"/>
                  <a:pt x="433" y="139"/>
                </a:cubicBezTo>
                <a:cubicBezTo>
                  <a:pt x="432" y="139"/>
                  <a:pt x="432" y="140"/>
                  <a:pt x="432" y="140"/>
                </a:cubicBezTo>
                <a:cubicBezTo>
                  <a:pt x="432" y="140"/>
                  <a:pt x="431" y="140"/>
                  <a:pt x="430" y="140"/>
                </a:cubicBezTo>
                <a:cubicBezTo>
                  <a:pt x="430" y="140"/>
                  <a:pt x="430" y="140"/>
                  <a:pt x="430" y="141"/>
                </a:cubicBezTo>
                <a:cubicBezTo>
                  <a:pt x="430" y="140"/>
                  <a:pt x="427" y="142"/>
                  <a:pt x="426" y="142"/>
                </a:cubicBezTo>
                <a:cubicBezTo>
                  <a:pt x="426" y="142"/>
                  <a:pt x="423" y="142"/>
                  <a:pt x="423" y="143"/>
                </a:cubicBezTo>
                <a:cubicBezTo>
                  <a:pt x="418" y="144"/>
                  <a:pt x="409" y="144"/>
                  <a:pt x="406" y="144"/>
                </a:cubicBezTo>
                <a:cubicBezTo>
                  <a:pt x="403" y="143"/>
                  <a:pt x="401" y="143"/>
                  <a:pt x="399" y="143"/>
                </a:cubicBezTo>
                <a:cubicBezTo>
                  <a:pt x="399" y="143"/>
                  <a:pt x="399" y="143"/>
                  <a:pt x="399" y="143"/>
                </a:cubicBezTo>
                <a:cubicBezTo>
                  <a:pt x="398" y="143"/>
                  <a:pt x="395" y="143"/>
                  <a:pt x="395" y="143"/>
                </a:cubicBezTo>
                <a:cubicBezTo>
                  <a:pt x="395" y="143"/>
                  <a:pt x="393" y="143"/>
                  <a:pt x="392" y="143"/>
                </a:cubicBezTo>
                <a:cubicBezTo>
                  <a:pt x="392" y="143"/>
                  <a:pt x="392" y="143"/>
                  <a:pt x="392" y="142"/>
                </a:cubicBezTo>
                <a:cubicBezTo>
                  <a:pt x="391" y="142"/>
                  <a:pt x="390" y="143"/>
                  <a:pt x="389" y="143"/>
                </a:cubicBezTo>
                <a:cubicBezTo>
                  <a:pt x="388" y="142"/>
                  <a:pt x="386" y="142"/>
                  <a:pt x="385" y="142"/>
                </a:cubicBezTo>
                <a:cubicBezTo>
                  <a:pt x="384" y="142"/>
                  <a:pt x="383" y="142"/>
                  <a:pt x="382" y="142"/>
                </a:cubicBezTo>
                <a:cubicBezTo>
                  <a:pt x="382" y="142"/>
                  <a:pt x="381" y="141"/>
                  <a:pt x="381" y="141"/>
                </a:cubicBezTo>
                <a:cubicBezTo>
                  <a:pt x="380" y="141"/>
                  <a:pt x="379" y="141"/>
                  <a:pt x="378" y="140"/>
                </a:cubicBezTo>
                <a:cubicBezTo>
                  <a:pt x="378" y="140"/>
                  <a:pt x="378" y="140"/>
                  <a:pt x="378" y="140"/>
                </a:cubicBezTo>
                <a:cubicBezTo>
                  <a:pt x="378" y="140"/>
                  <a:pt x="378" y="140"/>
                  <a:pt x="378" y="140"/>
                </a:cubicBezTo>
                <a:cubicBezTo>
                  <a:pt x="378" y="140"/>
                  <a:pt x="378" y="140"/>
                  <a:pt x="378" y="140"/>
                </a:cubicBezTo>
                <a:cubicBezTo>
                  <a:pt x="378" y="140"/>
                  <a:pt x="378" y="140"/>
                  <a:pt x="378" y="140"/>
                </a:cubicBezTo>
                <a:cubicBezTo>
                  <a:pt x="376" y="140"/>
                  <a:pt x="374" y="139"/>
                  <a:pt x="372" y="139"/>
                </a:cubicBezTo>
                <a:cubicBezTo>
                  <a:pt x="372" y="139"/>
                  <a:pt x="372" y="138"/>
                  <a:pt x="371" y="139"/>
                </a:cubicBezTo>
                <a:cubicBezTo>
                  <a:pt x="371" y="138"/>
                  <a:pt x="371" y="138"/>
                  <a:pt x="371" y="138"/>
                </a:cubicBezTo>
                <a:cubicBezTo>
                  <a:pt x="372" y="138"/>
                  <a:pt x="372" y="139"/>
                  <a:pt x="372" y="139"/>
                </a:cubicBezTo>
                <a:cubicBezTo>
                  <a:pt x="372" y="139"/>
                  <a:pt x="372" y="139"/>
                  <a:pt x="372" y="139"/>
                </a:cubicBezTo>
                <a:cubicBezTo>
                  <a:pt x="372" y="139"/>
                  <a:pt x="372" y="139"/>
                  <a:pt x="372" y="139"/>
                </a:cubicBezTo>
                <a:cubicBezTo>
                  <a:pt x="373" y="139"/>
                  <a:pt x="373" y="139"/>
                  <a:pt x="373" y="139"/>
                </a:cubicBezTo>
                <a:cubicBezTo>
                  <a:pt x="373" y="138"/>
                  <a:pt x="373" y="138"/>
                  <a:pt x="373" y="138"/>
                </a:cubicBezTo>
                <a:cubicBezTo>
                  <a:pt x="372" y="138"/>
                  <a:pt x="370" y="138"/>
                  <a:pt x="370" y="138"/>
                </a:cubicBezTo>
                <a:cubicBezTo>
                  <a:pt x="370" y="138"/>
                  <a:pt x="370" y="138"/>
                  <a:pt x="369" y="138"/>
                </a:cubicBezTo>
                <a:cubicBezTo>
                  <a:pt x="368" y="138"/>
                  <a:pt x="368" y="137"/>
                  <a:pt x="367" y="137"/>
                </a:cubicBezTo>
                <a:cubicBezTo>
                  <a:pt x="365" y="137"/>
                  <a:pt x="365" y="137"/>
                  <a:pt x="365" y="137"/>
                </a:cubicBezTo>
                <a:cubicBezTo>
                  <a:pt x="364" y="137"/>
                  <a:pt x="364" y="136"/>
                  <a:pt x="363" y="136"/>
                </a:cubicBezTo>
                <a:cubicBezTo>
                  <a:pt x="363" y="136"/>
                  <a:pt x="360" y="136"/>
                  <a:pt x="360" y="136"/>
                </a:cubicBezTo>
                <a:cubicBezTo>
                  <a:pt x="360" y="136"/>
                  <a:pt x="359" y="136"/>
                  <a:pt x="359" y="136"/>
                </a:cubicBezTo>
                <a:cubicBezTo>
                  <a:pt x="359" y="135"/>
                  <a:pt x="358" y="135"/>
                  <a:pt x="358" y="135"/>
                </a:cubicBezTo>
                <a:cubicBezTo>
                  <a:pt x="357" y="135"/>
                  <a:pt x="356" y="134"/>
                  <a:pt x="355" y="134"/>
                </a:cubicBezTo>
                <a:cubicBezTo>
                  <a:pt x="354" y="134"/>
                  <a:pt x="354" y="134"/>
                  <a:pt x="354" y="134"/>
                </a:cubicBezTo>
                <a:cubicBezTo>
                  <a:pt x="353" y="134"/>
                  <a:pt x="353" y="134"/>
                  <a:pt x="353" y="133"/>
                </a:cubicBezTo>
                <a:cubicBezTo>
                  <a:pt x="352" y="133"/>
                  <a:pt x="352" y="134"/>
                  <a:pt x="351" y="133"/>
                </a:cubicBezTo>
                <a:cubicBezTo>
                  <a:pt x="351" y="133"/>
                  <a:pt x="351" y="133"/>
                  <a:pt x="351" y="133"/>
                </a:cubicBezTo>
                <a:cubicBezTo>
                  <a:pt x="350" y="132"/>
                  <a:pt x="349" y="133"/>
                  <a:pt x="348" y="132"/>
                </a:cubicBezTo>
                <a:cubicBezTo>
                  <a:pt x="348" y="132"/>
                  <a:pt x="348" y="132"/>
                  <a:pt x="348" y="132"/>
                </a:cubicBezTo>
                <a:cubicBezTo>
                  <a:pt x="349" y="131"/>
                  <a:pt x="353" y="131"/>
                  <a:pt x="354" y="131"/>
                </a:cubicBezTo>
                <a:cubicBezTo>
                  <a:pt x="354" y="131"/>
                  <a:pt x="354" y="131"/>
                  <a:pt x="355" y="130"/>
                </a:cubicBezTo>
                <a:cubicBezTo>
                  <a:pt x="354" y="130"/>
                  <a:pt x="355" y="130"/>
                  <a:pt x="354" y="130"/>
                </a:cubicBezTo>
                <a:cubicBezTo>
                  <a:pt x="354" y="130"/>
                  <a:pt x="354" y="130"/>
                  <a:pt x="355" y="130"/>
                </a:cubicBezTo>
                <a:cubicBezTo>
                  <a:pt x="355" y="130"/>
                  <a:pt x="357" y="130"/>
                  <a:pt x="358" y="130"/>
                </a:cubicBezTo>
                <a:cubicBezTo>
                  <a:pt x="359" y="129"/>
                  <a:pt x="361" y="127"/>
                  <a:pt x="363" y="126"/>
                </a:cubicBezTo>
                <a:cubicBezTo>
                  <a:pt x="363" y="126"/>
                  <a:pt x="364" y="126"/>
                  <a:pt x="365" y="126"/>
                </a:cubicBezTo>
                <a:cubicBezTo>
                  <a:pt x="365" y="125"/>
                  <a:pt x="365" y="125"/>
                  <a:pt x="366" y="124"/>
                </a:cubicBezTo>
                <a:cubicBezTo>
                  <a:pt x="366" y="124"/>
                  <a:pt x="366" y="124"/>
                  <a:pt x="366" y="124"/>
                </a:cubicBezTo>
                <a:cubicBezTo>
                  <a:pt x="368" y="124"/>
                  <a:pt x="368" y="123"/>
                  <a:pt x="369" y="122"/>
                </a:cubicBezTo>
                <a:cubicBezTo>
                  <a:pt x="369" y="122"/>
                  <a:pt x="369" y="121"/>
                  <a:pt x="370" y="120"/>
                </a:cubicBezTo>
                <a:cubicBezTo>
                  <a:pt x="370" y="120"/>
                  <a:pt x="371" y="119"/>
                  <a:pt x="372" y="118"/>
                </a:cubicBezTo>
                <a:cubicBezTo>
                  <a:pt x="372" y="118"/>
                  <a:pt x="372" y="118"/>
                  <a:pt x="372" y="117"/>
                </a:cubicBezTo>
                <a:cubicBezTo>
                  <a:pt x="373" y="116"/>
                  <a:pt x="376" y="115"/>
                  <a:pt x="377" y="113"/>
                </a:cubicBezTo>
                <a:cubicBezTo>
                  <a:pt x="378" y="113"/>
                  <a:pt x="377" y="112"/>
                  <a:pt x="377" y="112"/>
                </a:cubicBezTo>
                <a:cubicBezTo>
                  <a:pt x="377" y="112"/>
                  <a:pt x="378" y="112"/>
                  <a:pt x="378" y="111"/>
                </a:cubicBezTo>
                <a:cubicBezTo>
                  <a:pt x="379" y="109"/>
                  <a:pt x="378" y="103"/>
                  <a:pt x="377" y="101"/>
                </a:cubicBezTo>
                <a:cubicBezTo>
                  <a:pt x="376" y="101"/>
                  <a:pt x="376" y="101"/>
                  <a:pt x="376" y="101"/>
                </a:cubicBezTo>
                <a:cubicBezTo>
                  <a:pt x="376" y="101"/>
                  <a:pt x="376" y="100"/>
                  <a:pt x="375" y="100"/>
                </a:cubicBezTo>
                <a:cubicBezTo>
                  <a:pt x="375" y="100"/>
                  <a:pt x="375" y="100"/>
                  <a:pt x="374" y="100"/>
                </a:cubicBezTo>
                <a:cubicBezTo>
                  <a:pt x="374" y="99"/>
                  <a:pt x="374" y="97"/>
                  <a:pt x="373" y="97"/>
                </a:cubicBezTo>
                <a:cubicBezTo>
                  <a:pt x="372" y="96"/>
                  <a:pt x="372" y="97"/>
                  <a:pt x="371" y="97"/>
                </a:cubicBezTo>
                <a:cubicBezTo>
                  <a:pt x="371" y="97"/>
                  <a:pt x="371" y="98"/>
                  <a:pt x="371" y="99"/>
                </a:cubicBezTo>
                <a:cubicBezTo>
                  <a:pt x="371" y="100"/>
                  <a:pt x="371" y="99"/>
                  <a:pt x="371" y="100"/>
                </a:cubicBezTo>
                <a:cubicBezTo>
                  <a:pt x="370" y="101"/>
                  <a:pt x="371" y="101"/>
                  <a:pt x="370" y="102"/>
                </a:cubicBezTo>
                <a:cubicBezTo>
                  <a:pt x="370" y="103"/>
                  <a:pt x="371" y="107"/>
                  <a:pt x="370" y="108"/>
                </a:cubicBezTo>
                <a:cubicBezTo>
                  <a:pt x="370" y="108"/>
                  <a:pt x="369" y="109"/>
                  <a:pt x="369" y="109"/>
                </a:cubicBezTo>
                <a:cubicBezTo>
                  <a:pt x="369" y="110"/>
                  <a:pt x="369" y="110"/>
                  <a:pt x="368" y="111"/>
                </a:cubicBezTo>
                <a:cubicBezTo>
                  <a:pt x="368" y="111"/>
                  <a:pt x="367" y="112"/>
                  <a:pt x="367" y="112"/>
                </a:cubicBezTo>
                <a:cubicBezTo>
                  <a:pt x="367" y="112"/>
                  <a:pt x="367" y="113"/>
                  <a:pt x="366" y="113"/>
                </a:cubicBezTo>
                <a:cubicBezTo>
                  <a:pt x="366" y="113"/>
                  <a:pt x="366" y="113"/>
                  <a:pt x="365" y="113"/>
                </a:cubicBezTo>
                <a:cubicBezTo>
                  <a:pt x="365" y="114"/>
                  <a:pt x="364" y="115"/>
                  <a:pt x="364" y="115"/>
                </a:cubicBezTo>
                <a:cubicBezTo>
                  <a:pt x="363" y="115"/>
                  <a:pt x="363" y="115"/>
                  <a:pt x="362" y="116"/>
                </a:cubicBezTo>
                <a:cubicBezTo>
                  <a:pt x="362" y="116"/>
                  <a:pt x="362" y="118"/>
                  <a:pt x="361" y="118"/>
                </a:cubicBezTo>
                <a:cubicBezTo>
                  <a:pt x="360" y="118"/>
                  <a:pt x="360" y="118"/>
                  <a:pt x="360" y="118"/>
                </a:cubicBezTo>
                <a:cubicBezTo>
                  <a:pt x="360" y="118"/>
                  <a:pt x="359" y="119"/>
                  <a:pt x="359" y="119"/>
                </a:cubicBezTo>
                <a:cubicBezTo>
                  <a:pt x="357" y="120"/>
                  <a:pt x="356" y="121"/>
                  <a:pt x="354" y="121"/>
                </a:cubicBezTo>
                <a:cubicBezTo>
                  <a:pt x="354" y="121"/>
                  <a:pt x="354" y="121"/>
                  <a:pt x="353" y="121"/>
                </a:cubicBezTo>
                <a:cubicBezTo>
                  <a:pt x="353" y="121"/>
                  <a:pt x="353" y="122"/>
                  <a:pt x="353" y="122"/>
                </a:cubicBezTo>
                <a:cubicBezTo>
                  <a:pt x="352" y="122"/>
                  <a:pt x="352" y="122"/>
                  <a:pt x="351" y="122"/>
                </a:cubicBezTo>
                <a:cubicBezTo>
                  <a:pt x="349" y="122"/>
                  <a:pt x="347" y="122"/>
                  <a:pt x="346" y="122"/>
                </a:cubicBezTo>
                <a:cubicBezTo>
                  <a:pt x="345" y="122"/>
                  <a:pt x="345" y="122"/>
                  <a:pt x="344" y="122"/>
                </a:cubicBezTo>
                <a:cubicBezTo>
                  <a:pt x="344" y="122"/>
                  <a:pt x="343" y="122"/>
                  <a:pt x="342" y="122"/>
                </a:cubicBezTo>
                <a:cubicBezTo>
                  <a:pt x="340" y="122"/>
                  <a:pt x="333" y="121"/>
                  <a:pt x="332" y="121"/>
                </a:cubicBezTo>
                <a:cubicBezTo>
                  <a:pt x="331" y="121"/>
                  <a:pt x="331" y="121"/>
                  <a:pt x="330" y="120"/>
                </a:cubicBezTo>
                <a:cubicBezTo>
                  <a:pt x="330" y="120"/>
                  <a:pt x="329" y="121"/>
                  <a:pt x="329" y="121"/>
                </a:cubicBezTo>
                <a:cubicBezTo>
                  <a:pt x="329" y="121"/>
                  <a:pt x="328" y="120"/>
                  <a:pt x="328" y="120"/>
                </a:cubicBezTo>
                <a:cubicBezTo>
                  <a:pt x="328" y="120"/>
                  <a:pt x="327" y="120"/>
                  <a:pt x="327" y="120"/>
                </a:cubicBezTo>
                <a:cubicBezTo>
                  <a:pt x="326" y="120"/>
                  <a:pt x="325" y="119"/>
                  <a:pt x="323" y="119"/>
                </a:cubicBezTo>
                <a:cubicBezTo>
                  <a:pt x="323" y="118"/>
                  <a:pt x="323" y="118"/>
                  <a:pt x="323" y="117"/>
                </a:cubicBezTo>
                <a:cubicBezTo>
                  <a:pt x="324" y="117"/>
                  <a:pt x="324" y="118"/>
                  <a:pt x="324" y="118"/>
                </a:cubicBezTo>
                <a:cubicBezTo>
                  <a:pt x="324" y="117"/>
                  <a:pt x="323" y="117"/>
                  <a:pt x="324" y="116"/>
                </a:cubicBezTo>
                <a:cubicBezTo>
                  <a:pt x="324" y="115"/>
                  <a:pt x="324" y="115"/>
                  <a:pt x="324" y="114"/>
                </a:cubicBezTo>
                <a:cubicBezTo>
                  <a:pt x="323" y="114"/>
                  <a:pt x="321" y="115"/>
                  <a:pt x="321" y="115"/>
                </a:cubicBezTo>
                <a:cubicBezTo>
                  <a:pt x="320" y="115"/>
                  <a:pt x="319" y="116"/>
                  <a:pt x="319" y="117"/>
                </a:cubicBezTo>
                <a:cubicBezTo>
                  <a:pt x="315" y="116"/>
                  <a:pt x="316" y="114"/>
                  <a:pt x="314" y="112"/>
                </a:cubicBezTo>
                <a:cubicBezTo>
                  <a:pt x="314" y="112"/>
                  <a:pt x="313" y="111"/>
                  <a:pt x="312" y="111"/>
                </a:cubicBezTo>
                <a:cubicBezTo>
                  <a:pt x="312" y="110"/>
                  <a:pt x="312" y="110"/>
                  <a:pt x="311" y="109"/>
                </a:cubicBezTo>
                <a:cubicBezTo>
                  <a:pt x="311" y="109"/>
                  <a:pt x="311" y="109"/>
                  <a:pt x="311" y="109"/>
                </a:cubicBezTo>
                <a:cubicBezTo>
                  <a:pt x="310" y="109"/>
                  <a:pt x="310" y="108"/>
                  <a:pt x="310" y="108"/>
                </a:cubicBezTo>
                <a:cubicBezTo>
                  <a:pt x="310" y="107"/>
                  <a:pt x="309" y="107"/>
                  <a:pt x="309" y="107"/>
                </a:cubicBezTo>
                <a:cubicBezTo>
                  <a:pt x="308" y="107"/>
                  <a:pt x="308" y="105"/>
                  <a:pt x="307" y="105"/>
                </a:cubicBezTo>
                <a:cubicBezTo>
                  <a:pt x="306" y="104"/>
                  <a:pt x="305" y="104"/>
                  <a:pt x="305" y="104"/>
                </a:cubicBezTo>
                <a:cubicBezTo>
                  <a:pt x="305" y="103"/>
                  <a:pt x="305" y="103"/>
                  <a:pt x="305" y="103"/>
                </a:cubicBezTo>
                <a:cubicBezTo>
                  <a:pt x="304" y="102"/>
                  <a:pt x="303" y="102"/>
                  <a:pt x="302" y="101"/>
                </a:cubicBezTo>
                <a:cubicBezTo>
                  <a:pt x="301" y="101"/>
                  <a:pt x="300" y="99"/>
                  <a:pt x="299" y="99"/>
                </a:cubicBezTo>
                <a:cubicBezTo>
                  <a:pt x="299" y="99"/>
                  <a:pt x="298" y="99"/>
                  <a:pt x="298" y="98"/>
                </a:cubicBezTo>
                <a:cubicBezTo>
                  <a:pt x="297" y="98"/>
                  <a:pt x="295" y="97"/>
                  <a:pt x="294" y="96"/>
                </a:cubicBezTo>
                <a:cubicBezTo>
                  <a:pt x="294" y="96"/>
                  <a:pt x="292" y="96"/>
                  <a:pt x="292" y="96"/>
                </a:cubicBezTo>
                <a:cubicBezTo>
                  <a:pt x="291" y="95"/>
                  <a:pt x="291" y="95"/>
                  <a:pt x="291" y="95"/>
                </a:cubicBezTo>
                <a:cubicBezTo>
                  <a:pt x="290" y="94"/>
                  <a:pt x="290" y="94"/>
                  <a:pt x="289" y="94"/>
                </a:cubicBezTo>
                <a:cubicBezTo>
                  <a:pt x="289" y="94"/>
                  <a:pt x="289" y="94"/>
                  <a:pt x="289" y="94"/>
                </a:cubicBezTo>
                <a:cubicBezTo>
                  <a:pt x="289" y="94"/>
                  <a:pt x="289" y="94"/>
                  <a:pt x="289" y="94"/>
                </a:cubicBezTo>
                <a:cubicBezTo>
                  <a:pt x="288" y="94"/>
                  <a:pt x="288" y="93"/>
                  <a:pt x="287" y="93"/>
                </a:cubicBezTo>
                <a:cubicBezTo>
                  <a:pt x="287" y="93"/>
                  <a:pt x="287" y="93"/>
                  <a:pt x="286" y="93"/>
                </a:cubicBezTo>
                <a:cubicBezTo>
                  <a:pt x="286" y="93"/>
                  <a:pt x="285" y="92"/>
                  <a:pt x="285" y="92"/>
                </a:cubicBezTo>
                <a:cubicBezTo>
                  <a:pt x="285" y="92"/>
                  <a:pt x="284" y="92"/>
                  <a:pt x="284" y="92"/>
                </a:cubicBezTo>
                <a:cubicBezTo>
                  <a:pt x="283" y="92"/>
                  <a:pt x="283" y="91"/>
                  <a:pt x="282" y="91"/>
                </a:cubicBezTo>
                <a:cubicBezTo>
                  <a:pt x="282" y="91"/>
                  <a:pt x="277" y="90"/>
                  <a:pt x="276" y="90"/>
                </a:cubicBezTo>
                <a:cubicBezTo>
                  <a:pt x="276" y="90"/>
                  <a:pt x="274" y="90"/>
                  <a:pt x="274" y="90"/>
                </a:cubicBezTo>
                <a:cubicBezTo>
                  <a:pt x="273" y="90"/>
                  <a:pt x="272" y="90"/>
                  <a:pt x="271" y="90"/>
                </a:cubicBezTo>
                <a:cubicBezTo>
                  <a:pt x="270" y="89"/>
                  <a:pt x="269" y="90"/>
                  <a:pt x="268" y="90"/>
                </a:cubicBezTo>
                <a:cubicBezTo>
                  <a:pt x="267" y="90"/>
                  <a:pt x="264" y="90"/>
                  <a:pt x="262" y="91"/>
                </a:cubicBezTo>
                <a:cubicBezTo>
                  <a:pt x="261" y="92"/>
                  <a:pt x="261" y="92"/>
                  <a:pt x="260" y="92"/>
                </a:cubicBezTo>
                <a:cubicBezTo>
                  <a:pt x="260" y="93"/>
                  <a:pt x="259" y="93"/>
                  <a:pt x="259" y="93"/>
                </a:cubicBezTo>
                <a:cubicBezTo>
                  <a:pt x="257" y="94"/>
                  <a:pt x="256" y="95"/>
                  <a:pt x="254" y="96"/>
                </a:cubicBezTo>
                <a:cubicBezTo>
                  <a:pt x="254" y="96"/>
                  <a:pt x="254" y="96"/>
                  <a:pt x="254" y="96"/>
                </a:cubicBezTo>
                <a:cubicBezTo>
                  <a:pt x="253" y="96"/>
                  <a:pt x="253" y="97"/>
                  <a:pt x="253" y="97"/>
                </a:cubicBezTo>
                <a:cubicBezTo>
                  <a:pt x="253" y="97"/>
                  <a:pt x="252" y="97"/>
                  <a:pt x="252" y="97"/>
                </a:cubicBezTo>
                <a:cubicBezTo>
                  <a:pt x="252" y="97"/>
                  <a:pt x="252" y="98"/>
                  <a:pt x="252" y="98"/>
                </a:cubicBezTo>
                <a:cubicBezTo>
                  <a:pt x="251" y="98"/>
                  <a:pt x="251" y="98"/>
                  <a:pt x="251" y="98"/>
                </a:cubicBezTo>
                <a:cubicBezTo>
                  <a:pt x="250" y="99"/>
                  <a:pt x="250" y="100"/>
                  <a:pt x="249" y="101"/>
                </a:cubicBezTo>
                <a:cubicBezTo>
                  <a:pt x="248" y="102"/>
                  <a:pt x="248" y="102"/>
                  <a:pt x="248" y="102"/>
                </a:cubicBezTo>
                <a:cubicBezTo>
                  <a:pt x="247" y="103"/>
                  <a:pt x="246" y="104"/>
                  <a:pt x="246" y="105"/>
                </a:cubicBezTo>
                <a:cubicBezTo>
                  <a:pt x="245" y="106"/>
                  <a:pt x="246" y="107"/>
                  <a:pt x="244" y="108"/>
                </a:cubicBezTo>
                <a:cubicBezTo>
                  <a:pt x="244" y="109"/>
                  <a:pt x="244" y="109"/>
                  <a:pt x="244" y="109"/>
                </a:cubicBezTo>
                <a:cubicBezTo>
                  <a:pt x="245" y="110"/>
                  <a:pt x="247" y="110"/>
                  <a:pt x="248" y="110"/>
                </a:cubicBezTo>
                <a:cubicBezTo>
                  <a:pt x="248" y="110"/>
                  <a:pt x="248" y="110"/>
                  <a:pt x="248" y="110"/>
                </a:cubicBezTo>
                <a:cubicBezTo>
                  <a:pt x="248" y="110"/>
                  <a:pt x="247" y="112"/>
                  <a:pt x="247" y="113"/>
                </a:cubicBezTo>
                <a:cubicBezTo>
                  <a:pt x="247" y="114"/>
                  <a:pt x="247" y="115"/>
                  <a:pt x="247" y="115"/>
                </a:cubicBezTo>
                <a:cubicBezTo>
                  <a:pt x="248" y="116"/>
                  <a:pt x="249" y="118"/>
                  <a:pt x="250" y="118"/>
                </a:cubicBezTo>
                <a:cubicBezTo>
                  <a:pt x="250" y="119"/>
                  <a:pt x="250" y="119"/>
                  <a:pt x="250" y="119"/>
                </a:cubicBezTo>
                <a:cubicBezTo>
                  <a:pt x="249" y="118"/>
                  <a:pt x="248" y="119"/>
                  <a:pt x="248" y="119"/>
                </a:cubicBezTo>
                <a:cubicBezTo>
                  <a:pt x="247" y="120"/>
                  <a:pt x="246" y="122"/>
                  <a:pt x="246" y="124"/>
                </a:cubicBezTo>
                <a:cubicBezTo>
                  <a:pt x="246" y="124"/>
                  <a:pt x="245" y="124"/>
                  <a:pt x="245" y="124"/>
                </a:cubicBezTo>
                <a:cubicBezTo>
                  <a:pt x="244" y="124"/>
                  <a:pt x="244" y="125"/>
                  <a:pt x="244" y="126"/>
                </a:cubicBezTo>
                <a:cubicBezTo>
                  <a:pt x="244" y="126"/>
                  <a:pt x="244" y="126"/>
                  <a:pt x="244" y="126"/>
                </a:cubicBezTo>
                <a:cubicBezTo>
                  <a:pt x="244" y="126"/>
                  <a:pt x="243" y="126"/>
                  <a:pt x="243" y="125"/>
                </a:cubicBezTo>
                <a:cubicBezTo>
                  <a:pt x="243" y="124"/>
                  <a:pt x="242" y="121"/>
                  <a:pt x="242" y="119"/>
                </a:cubicBezTo>
                <a:cubicBezTo>
                  <a:pt x="242" y="119"/>
                  <a:pt x="243" y="119"/>
                  <a:pt x="243" y="118"/>
                </a:cubicBezTo>
                <a:cubicBezTo>
                  <a:pt x="243" y="118"/>
                  <a:pt x="242" y="118"/>
                  <a:pt x="242" y="117"/>
                </a:cubicBezTo>
                <a:cubicBezTo>
                  <a:pt x="242" y="117"/>
                  <a:pt x="242" y="117"/>
                  <a:pt x="242" y="117"/>
                </a:cubicBezTo>
                <a:cubicBezTo>
                  <a:pt x="242" y="117"/>
                  <a:pt x="242" y="117"/>
                  <a:pt x="242" y="117"/>
                </a:cubicBezTo>
                <a:cubicBezTo>
                  <a:pt x="240" y="117"/>
                  <a:pt x="239" y="118"/>
                  <a:pt x="239" y="119"/>
                </a:cubicBezTo>
                <a:cubicBezTo>
                  <a:pt x="238" y="120"/>
                  <a:pt x="238" y="122"/>
                  <a:pt x="238" y="122"/>
                </a:cubicBezTo>
                <a:cubicBezTo>
                  <a:pt x="238" y="123"/>
                  <a:pt x="238" y="123"/>
                  <a:pt x="238" y="123"/>
                </a:cubicBezTo>
                <a:cubicBezTo>
                  <a:pt x="238" y="122"/>
                  <a:pt x="237" y="121"/>
                  <a:pt x="237" y="120"/>
                </a:cubicBezTo>
                <a:cubicBezTo>
                  <a:pt x="237" y="120"/>
                  <a:pt x="237" y="119"/>
                  <a:pt x="237" y="119"/>
                </a:cubicBezTo>
                <a:cubicBezTo>
                  <a:pt x="236" y="119"/>
                  <a:pt x="236" y="118"/>
                  <a:pt x="236" y="118"/>
                </a:cubicBezTo>
                <a:cubicBezTo>
                  <a:pt x="234" y="118"/>
                  <a:pt x="233" y="121"/>
                  <a:pt x="233" y="122"/>
                </a:cubicBezTo>
                <a:cubicBezTo>
                  <a:pt x="232" y="123"/>
                  <a:pt x="233" y="124"/>
                  <a:pt x="233" y="125"/>
                </a:cubicBezTo>
                <a:cubicBezTo>
                  <a:pt x="233" y="125"/>
                  <a:pt x="232" y="126"/>
                  <a:pt x="232" y="127"/>
                </a:cubicBezTo>
                <a:cubicBezTo>
                  <a:pt x="233" y="128"/>
                  <a:pt x="234" y="129"/>
                  <a:pt x="233" y="130"/>
                </a:cubicBezTo>
                <a:cubicBezTo>
                  <a:pt x="233" y="130"/>
                  <a:pt x="233" y="130"/>
                  <a:pt x="233" y="130"/>
                </a:cubicBezTo>
                <a:cubicBezTo>
                  <a:pt x="233" y="131"/>
                  <a:pt x="233" y="130"/>
                  <a:pt x="232" y="130"/>
                </a:cubicBezTo>
                <a:cubicBezTo>
                  <a:pt x="232" y="130"/>
                  <a:pt x="232" y="130"/>
                  <a:pt x="232" y="130"/>
                </a:cubicBezTo>
                <a:cubicBezTo>
                  <a:pt x="232" y="130"/>
                  <a:pt x="232" y="130"/>
                  <a:pt x="232" y="130"/>
                </a:cubicBezTo>
                <a:cubicBezTo>
                  <a:pt x="232" y="127"/>
                  <a:pt x="229" y="126"/>
                  <a:pt x="228" y="124"/>
                </a:cubicBezTo>
                <a:cubicBezTo>
                  <a:pt x="226" y="124"/>
                  <a:pt x="224" y="130"/>
                  <a:pt x="224" y="131"/>
                </a:cubicBezTo>
                <a:cubicBezTo>
                  <a:pt x="224" y="131"/>
                  <a:pt x="224" y="131"/>
                  <a:pt x="224" y="131"/>
                </a:cubicBezTo>
                <a:cubicBezTo>
                  <a:pt x="224" y="131"/>
                  <a:pt x="223" y="132"/>
                  <a:pt x="222" y="131"/>
                </a:cubicBezTo>
                <a:cubicBezTo>
                  <a:pt x="221" y="131"/>
                  <a:pt x="221" y="130"/>
                  <a:pt x="221" y="129"/>
                </a:cubicBezTo>
                <a:cubicBezTo>
                  <a:pt x="221" y="129"/>
                  <a:pt x="220" y="128"/>
                  <a:pt x="220" y="128"/>
                </a:cubicBezTo>
                <a:cubicBezTo>
                  <a:pt x="220" y="128"/>
                  <a:pt x="220" y="128"/>
                  <a:pt x="220" y="128"/>
                </a:cubicBezTo>
                <a:cubicBezTo>
                  <a:pt x="220" y="128"/>
                  <a:pt x="220" y="128"/>
                  <a:pt x="220" y="128"/>
                </a:cubicBezTo>
                <a:cubicBezTo>
                  <a:pt x="219" y="127"/>
                  <a:pt x="218" y="126"/>
                  <a:pt x="218" y="126"/>
                </a:cubicBezTo>
                <a:cubicBezTo>
                  <a:pt x="217" y="125"/>
                  <a:pt x="217" y="126"/>
                  <a:pt x="217" y="126"/>
                </a:cubicBezTo>
                <a:cubicBezTo>
                  <a:pt x="217" y="127"/>
                  <a:pt x="216" y="127"/>
                  <a:pt x="215" y="127"/>
                </a:cubicBezTo>
                <a:cubicBezTo>
                  <a:pt x="215" y="128"/>
                  <a:pt x="215" y="129"/>
                  <a:pt x="215" y="130"/>
                </a:cubicBezTo>
                <a:cubicBezTo>
                  <a:pt x="213" y="130"/>
                  <a:pt x="212" y="130"/>
                  <a:pt x="211" y="129"/>
                </a:cubicBezTo>
                <a:cubicBezTo>
                  <a:pt x="211" y="129"/>
                  <a:pt x="210" y="129"/>
                  <a:pt x="210" y="129"/>
                </a:cubicBezTo>
                <a:cubicBezTo>
                  <a:pt x="208" y="129"/>
                  <a:pt x="205" y="128"/>
                  <a:pt x="204" y="127"/>
                </a:cubicBezTo>
                <a:cubicBezTo>
                  <a:pt x="203" y="127"/>
                  <a:pt x="203" y="127"/>
                  <a:pt x="202" y="127"/>
                </a:cubicBezTo>
                <a:cubicBezTo>
                  <a:pt x="202" y="127"/>
                  <a:pt x="201" y="126"/>
                  <a:pt x="201" y="126"/>
                </a:cubicBezTo>
                <a:cubicBezTo>
                  <a:pt x="200" y="126"/>
                  <a:pt x="199" y="126"/>
                  <a:pt x="198" y="126"/>
                </a:cubicBezTo>
                <a:cubicBezTo>
                  <a:pt x="198" y="126"/>
                  <a:pt x="198" y="126"/>
                  <a:pt x="198" y="126"/>
                </a:cubicBezTo>
                <a:cubicBezTo>
                  <a:pt x="197" y="125"/>
                  <a:pt x="196" y="126"/>
                  <a:pt x="195" y="125"/>
                </a:cubicBezTo>
                <a:cubicBezTo>
                  <a:pt x="195" y="125"/>
                  <a:pt x="193" y="124"/>
                  <a:pt x="192" y="124"/>
                </a:cubicBezTo>
                <a:cubicBezTo>
                  <a:pt x="192" y="124"/>
                  <a:pt x="192" y="124"/>
                  <a:pt x="192" y="124"/>
                </a:cubicBezTo>
                <a:cubicBezTo>
                  <a:pt x="191" y="123"/>
                  <a:pt x="191" y="124"/>
                  <a:pt x="190" y="123"/>
                </a:cubicBezTo>
                <a:cubicBezTo>
                  <a:pt x="189" y="123"/>
                  <a:pt x="189" y="122"/>
                  <a:pt x="188" y="122"/>
                </a:cubicBezTo>
                <a:cubicBezTo>
                  <a:pt x="187" y="122"/>
                  <a:pt x="187" y="122"/>
                  <a:pt x="186" y="122"/>
                </a:cubicBezTo>
                <a:cubicBezTo>
                  <a:pt x="184" y="121"/>
                  <a:pt x="181" y="119"/>
                  <a:pt x="179" y="118"/>
                </a:cubicBezTo>
                <a:cubicBezTo>
                  <a:pt x="179" y="118"/>
                  <a:pt x="178" y="118"/>
                  <a:pt x="177" y="117"/>
                </a:cubicBezTo>
                <a:cubicBezTo>
                  <a:pt x="177" y="117"/>
                  <a:pt x="176" y="116"/>
                  <a:pt x="176" y="116"/>
                </a:cubicBezTo>
                <a:cubicBezTo>
                  <a:pt x="175" y="116"/>
                  <a:pt x="175" y="116"/>
                  <a:pt x="175" y="116"/>
                </a:cubicBezTo>
                <a:cubicBezTo>
                  <a:pt x="174" y="115"/>
                  <a:pt x="172" y="113"/>
                  <a:pt x="171" y="112"/>
                </a:cubicBezTo>
                <a:cubicBezTo>
                  <a:pt x="171" y="111"/>
                  <a:pt x="170" y="109"/>
                  <a:pt x="171" y="108"/>
                </a:cubicBezTo>
                <a:cubicBezTo>
                  <a:pt x="171" y="108"/>
                  <a:pt x="172" y="108"/>
                  <a:pt x="172" y="107"/>
                </a:cubicBezTo>
                <a:cubicBezTo>
                  <a:pt x="173" y="107"/>
                  <a:pt x="174" y="107"/>
                  <a:pt x="174" y="107"/>
                </a:cubicBezTo>
                <a:cubicBezTo>
                  <a:pt x="174" y="107"/>
                  <a:pt x="174" y="107"/>
                  <a:pt x="174" y="107"/>
                </a:cubicBezTo>
                <a:cubicBezTo>
                  <a:pt x="174" y="107"/>
                  <a:pt x="174" y="107"/>
                  <a:pt x="174" y="107"/>
                </a:cubicBezTo>
                <a:cubicBezTo>
                  <a:pt x="174" y="107"/>
                  <a:pt x="174" y="107"/>
                  <a:pt x="174" y="107"/>
                </a:cubicBezTo>
                <a:cubicBezTo>
                  <a:pt x="174" y="106"/>
                  <a:pt x="174" y="106"/>
                  <a:pt x="174" y="106"/>
                </a:cubicBezTo>
                <a:cubicBezTo>
                  <a:pt x="174" y="106"/>
                  <a:pt x="174" y="106"/>
                  <a:pt x="174" y="106"/>
                </a:cubicBezTo>
                <a:cubicBezTo>
                  <a:pt x="174" y="106"/>
                  <a:pt x="174" y="106"/>
                  <a:pt x="174" y="106"/>
                </a:cubicBezTo>
                <a:cubicBezTo>
                  <a:pt x="174" y="106"/>
                  <a:pt x="174" y="105"/>
                  <a:pt x="174" y="105"/>
                </a:cubicBezTo>
                <a:cubicBezTo>
                  <a:pt x="174" y="104"/>
                  <a:pt x="174" y="104"/>
                  <a:pt x="174" y="104"/>
                </a:cubicBezTo>
                <a:cubicBezTo>
                  <a:pt x="174" y="105"/>
                  <a:pt x="174" y="105"/>
                  <a:pt x="174" y="105"/>
                </a:cubicBezTo>
                <a:cubicBezTo>
                  <a:pt x="173" y="104"/>
                  <a:pt x="173" y="103"/>
                  <a:pt x="173" y="102"/>
                </a:cubicBezTo>
                <a:cubicBezTo>
                  <a:pt x="172" y="101"/>
                  <a:pt x="171" y="100"/>
                  <a:pt x="171" y="99"/>
                </a:cubicBezTo>
                <a:cubicBezTo>
                  <a:pt x="170" y="99"/>
                  <a:pt x="170" y="99"/>
                  <a:pt x="170" y="99"/>
                </a:cubicBezTo>
                <a:cubicBezTo>
                  <a:pt x="170" y="99"/>
                  <a:pt x="170" y="99"/>
                  <a:pt x="170" y="99"/>
                </a:cubicBezTo>
                <a:cubicBezTo>
                  <a:pt x="170" y="98"/>
                  <a:pt x="170" y="97"/>
                  <a:pt x="169" y="97"/>
                </a:cubicBezTo>
                <a:cubicBezTo>
                  <a:pt x="169" y="97"/>
                  <a:pt x="166" y="98"/>
                  <a:pt x="166" y="98"/>
                </a:cubicBezTo>
                <a:cubicBezTo>
                  <a:pt x="165" y="98"/>
                  <a:pt x="164" y="97"/>
                  <a:pt x="163" y="97"/>
                </a:cubicBezTo>
                <a:cubicBezTo>
                  <a:pt x="163" y="97"/>
                  <a:pt x="162" y="97"/>
                  <a:pt x="162" y="97"/>
                </a:cubicBezTo>
                <a:cubicBezTo>
                  <a:pt x="162" y="97"/>
                  <a:pt x="161" y="97"/>
                  <a:pt x="161" y="97"/>
                </a:cubicBezTo>
                <a:cubicBezTo>
                  <a:pt x="159" y="97"/>
                  <a:pt x="157" y="98"/>
                  <a:pt x="155" y="99"/>
                </a:cubicBezTo>
                <a:cubicBezTo>
                  <a:pt x="155" y="100"/>
                  <a:pt x="155" y="101"/>
                  <a:pt x="154" y="102"/>
                </a:cubicBezTo>
                <a:cubicBezTo>
                  <a:pt x="153" y="102"/>
                  <a:pt x="153" y="102"/>
                  <a:pt x="153" y="102"/>
                </a:cubicBezTo>
                <a:cubicBezTo>
                  <a:pt x="153" y="102"/>
                  <a:pt x="152" y="104"/>
                  <a:pt x="151" y="104"/>
                </a:cubicBezTo>
                <a:cubicBezTo>
                  <a:pt x="151" y="105"/>
                  <a:pt x="151" y="107"/>
                  <a:pt x="150" y="109"/>
                </a:cubicBezTo>
                <a:cubicBezTo>
                  <a:pt x="150" y="111"/>
                  <a:pt x="151" y="114"/>
                  <a:pt x="151" y="116"/>
                </a:cubicBezTo>
                <a:cubicBezTo>
                  <a:pt x="152" y="116"/>
                  <a:pt x="153" y="118"/>
                  <a:pt x="153" y="119"/>
                </a:cubicBezTo>
                <a:cubicBezTo>
                  <a:pt x="153" y="119"/>
                  <a:pt x="153" y="119"/>
                  <a:pt x="153" y="119"/>
                </a:cubicBezTo>
                <a:cubicBezTo>
                  <a:pt x="154" y="121"/>
                  <a:pt x="157" y="124"/>
                  <a:pt x="159" y="126"/>
                </a:cubicBezTo>
                <a:cubicBezTo>
                  <a:pt x="159" y="126"/>
                  <a:pt x="159" y="126"/>
                  <a:pt x="159" y="126"/>
                </a:cubicBezTo>
                <a:cubicBezTo>
                  <a:pt x="159" y="127"/>
                  <a:pt x="161" y="128"/>
                  <a:pt x="161" y="129"/>
                </a:cubicBezTo>
                <a:cubicBezTo>
                  <a:pt x="161" y="129"/>
                  <a:pt x="161" y="129"/>
                  <a:pt x="161" y="129"/>
                </a:cubicBezTo>
                <a:cubicBezTo>
                  <a:pt x="162" y="129"/>
                  <a:pt x="162" y="130"/>
                  <a:pt x="162" y="130"/>
                </a:cubicBezTo>
                <a:cubicBezTo>
                  <a:pt x="163" y="130"/>
                  <a:pt x="163" y="130"/>
                  <a:pt x="163" y="130"/>
                </a:cubicBezTo>
                <a:cubicBezTo>
                  <a:pt x="164" y="131"/>
                  <a:pt x="165" y="132"/>
                  <a:pt x="166" y="133"/>
                </a:cubicBezTo>
                <a:cubicBezTo>
                  <a:pt x="166" y="133"/>
                  <a:pt x="167" y="133"/>
                  <a:pt x="168" y="133"/>
                </a:cubicBezTo>
                <a:cubicBezTo>
                  <a:pt x="168" y="134"/>
                  <a:pt x="168" y="134"/>
                  <a:pt x="168" y="134"/>
                </a:cubicBezTo>
                <a:cubicBezTo>
                  <a:pt x="169" y="135"/>
                  <a:pt x="171" y="135"/>
                  <a:pt x="173" y="136"/>
                </a:cubicBezTo>
                <a:cubicBezTo>
                  <a:pt x="174" y="136"/>
                  <a:pt x="174" y="137"/>
                  <a:pt x="175" y="137"/>
                </a:cubicBezTo>
                <a:cubicBezTo>
                  <a:pt x="177" y="138"/>
                  <a:pt x="179" y="137"/>
                  <a:pt x="181" y="138"/>
                </a:cubicBezTo>
                <a:cubicBezTo>
                  <a:pt x="182" y="139"/>
                  <a:pt x="184" y="140"/>
                  <a:pt x="185" y="140"/>
                </a:cubicBezTo>
                <a:cubicBezTo>
                  <a:pt x="187" y="140"/>
                  <a:pt x="187" y="140"/>
                  <a:pt x="187" y="140"/>
                </a:cubicBezTo>
                <a:cubicBezTo>
                  <a:pt x="189" y="141"/>
                  <a:pt x="192" y="141"/>
                  <a:pt x="194" y="141"/>
                </a:cubicBezTo>
                <a:cubicBezTo>
                  <a:pt x="196" y="141"/>
                  <a:pt x="198" y="140"/>
                  <a:pt x="199" y="141"/>
                </a:cubicBezTo>
                <a:cubicBezTo>
                  <a:pt x="199" y="142"/>
                  <a:pt x="199" y="141"/>
                  <a:pt x="199" y="142"/>
                </a:cubicBezTo>
                <a:cubicBezTo>
                  <a:pt x="199" y="142"/>
                  <a:pt x="199" y="142"/>
                  <a:pt x="200" y="141"/>
                </a:cubicBezTo>
                <a:cubicBezTo>
                  <a:pt x="200" y="141"/>
                  <a:pt x="201" y="142"/>
                  <a:pt x="202" y="142"/>
                </a:cubicBezTo>
                <a:cubicBezTo>
                  <a:pt x="202" y="142"/>
                  <a:pt x="201" y="142"/>
                  <a:pt x="201" y="143"/>
                </a:cubicBezTo>
                <a:cubicBezTo>
                  <a:pt x="202" y="143"/>
                  <a:pt x="202" y="143"/>
                  <a:pt x="202" y="143"/>
                </a:cubicBezTo>
                <a:cubicBezTo>
                  <a:pt x="202" y="143"/>
                  <a:pt x="202" y="143"/>
                  <a:pt x="202" y="143"/>
                </a:cubicBezTo>
                <a:cubicBezTo>
                  <a:pt x="202" y="143"/>
                  <a:pt x="202" y="143"/>
                  <a:pt x="202" y="143"/>
                </a:cubicBezTo>
                <a:cubicBezTo>
                  <a:pt x="202" y="142"/>
                  <a:pt x="202" y="142"/>
                  <a:pt x="202" y="142"/>
                </a:cubicBezTo>
                <a:cubicBezTo>
                  <a:pt x="202" y="142"/>
                  <a:pt x="202" y="142"/>
                  <a:pt x="202" y="142"/>
                </a:cubicBezTo>
                <a:cubicBezTo>
                  <a:pt x="203" y="142"/>
                  <a:pt x="204" y="141"/>
                  <a:pt x="206" y="142"/>
                </a:cubicBezTo>
                <a:cubicBezTo>
                  <a:pt x="206" y="142"/>
                  <a:pt x="207" y="142"/>
                  <a:pt x="208" y="142"/>
                </a:cubicBezTo>
                <a:cubicBezTo>
                  <a:pt x="208" y="142"/>
                  <a:pt x="209" y="142"/>
                  <a:pt x="209" y="143"/>
                </a:cubicBezTo>
                <a:cubicBezTo>
                  <a:pt x="210" y="143"/>
                  <a:pt x="212" y="142"/>
                  <a:pt x="213" y="142"/>
                </a:cubicBezTo>
                <a:cubicBezTo>
                  <a:pt x="215" y="143"/>
                  <a:pt x="220" y="143"/>
                  <a:pt x="220" y="143"/>
                </a:cubicBezTo>
                <a:cubicBezTo>
                  <a:pt x="221" y="143"/>
                  <a:pt x="222" y="144"/>
                  <a:pt x="223" y="143"/>
                </a:cubicBezTo>
                <a:cubicBezTo>
                  <a:pt x="224" y="143"/>
                  <a:pt x="225" y="143"/>
                  <a:pt x="225" y="143"/>
                </a:cubicBezTo>
                <a:cubicBezTo>
                  <a:pt x="227" y="142"/>
                  <a:pt x="230" y="143"/>
                  <a:pt x="233" y="144"/>
                </a:cubicBezTo>
                <a:cubicBezTo>
                  <a:pt x="234" y="144"/>
                  <a:pt x="235" y="144"/>
                  <a:pt x="236" y="144"/>
                </a:cubicBezTo>
                <a:cubicBezTo>
                  <a:pt x="237" y="144"/>
                  <a:pt x="238" y="144"/>
                  <a:pt x="239" y="145"/>
                </a:cubicBezTo>
                <a:cubicBezTo>
                  <a:pt x="240" y="145"/>
                  <a:pt x="244" y="147"/>
                  <a:pt x="244" y="147"/>
                </a:cubicBezTo>
                <a:cubicBezTo>
                  <a:pt x="244" y="147"/>
                  <a:pt x="246" y="148"/>
                  <a:pt x="246" y="148"/>
                </a:cubicBezTo>
                <a:cubicBezTo>
                  <a:pt x="247" y="148"/>
                  <a:pt x="247" y="149"/>
                  <a:pt x="248" y="150"/>
                </a:cubicBezTo>
                <a:cubicBezTo>
                  <a:pt x="248" y="149"/>
                  <a:pt x="248" y="149"/>
                  <a:pt x="249" y="149"/>
                </a:cubicBezTo>
                <a:cubicBezTo>
                  <a:pt x="249" y="149"/>
                  <a:pt x="250" y="151"/>
                  <a:pt x="250" y="151"/>
                </a:cubicBezTo>
                <a:cubicBezTo>
                  <a:pt x="251" y="152"/>
                  <a:pt x="250" y="153"/>
                  <a:pt x="251" y="154"/>
                </a:cubicBezTo>
                <a:cubicBezTo>
                  <a:pt x="251" y="154"/>
                  <a:pt x="251" y="154"/>
                  <a:pt x="251" y="154"/>
                </a:cubicBezTo>
                <a:cubicBezTo>
                  <a:pt x="250" y="154"/>
                  <a:pt x="249" y="154"/>
                  <a:pt x="249" y="154"/>
                </a:cubicBezTo>
                <a:cubicBezTo>
                  <a:pt x="248" y="155"/>
                  <a:pt x="248" y="155"/>
                  <a:pt x="248" y="156"/>
                </a:cubicBezTo>
                <a:cubicBezTo>
                  <a:pt x="244" y="158"/>
                  <a:pt x="239" y="159"/>
                  <a:pt x="235" y="160"/>
                </a:cubicBezTo>
                <a:cubicBezTo>
                  <a:pt x="233" y="160"/>
                  <a:pt x="233" y="160"/>
                  <a:pt x="233" y="160"/>
                </a:cubicBezTo>
                <a:cubicBezTo>
                  <a:pt x="232" y="160"/>
                  <a:pt x="230" y="160"/>
                  <a:pt x="228" y="160"/>
                </a:cubicBezTo>
                <a:cubicBezTo>
                  <a:pt x="227" y="161"/>
                  <a:pt x="225" y="161"/>
                  <a:pt x="223" y="161"/>
                </a:cubicBezTo>
                <a:cubicBezTo>
                  <a:pt x="222" y="160"/>
                  <a:pt x="220" y="160"/>
                  <a:pt x="219" y="160"/>
                </a:cubicBezTo>
                <a:cubicBezTo>
                  <a:pt x="219" y="161"/>
                  <a:pt x="218" y="160"/>
                  <a:pt x="218" y="160"/>
                </a:cubicBezTo>
                <a:cubicBezTo>
                  <a:pt x="216" y="160"/>
                  <a:pt x="215" y="159"/>
                  <a:pt x="212" y="160"/>
                </a:cubicBezTo>
                <a:cubicBezTo>
                  <a:pt x="211" y="160"/>
                  <a:pt x="209" y="160"/>
                  <a:pt x="207" y="159"/>
                </a:cubicBezTo>
                <a:cubicBezTo>
                  <a:pt x="207" y="159"/>
                  <a:pt x="206" y="160"/>
                  <a:pt x="205" y="159"/>
                </a:cubicBezTo>
                <a:cubicBezTo>
                  <a:pt x="204" y="159"/>
                  <a:pt x="204" y="159"/>
                  <a:pt x="203" y="159"/>
                </a:cubicBezTo>
                <a:cubicBezTo>
                  <a:pt x="202" y="159"/>
                  <a:pt x="201" y="159"/>
                  <a:pt x="201" y="159"/>
                </a:cubicBezTo>
                <a:cubicBezTo>
                  <a:pt x="200" y="159"/>
                  <a:pt x="198" y="158"/>
                  <a:pt x="197" y="158"/>
                </a:cubicBezTo>
                <a:cubicBezTo>
                  <a:pt x="195" y="157"/>
                  <a:pt x="193" y="158"/>
                  <a:pt x="190" y="157"/>
                </a:cubicBezTo>
                <a:cubicBezTo>
                  <a:pt x="187" y="156"/>
                  <a:pt x="180" y="156"/>
                  <a:pt x="176" y="157"/>
                </a:cubicBezTo>
                <a:cubicBezTo>
                  <a:pt x="174" y="158"/>
                  <a:pt x="170" y="158"/>
                  <a:pt x="169" y="159"/>
                </a:cubicBezTo>
                <a:cubicBezTo>
                  <a:pt x="169" y="159"/>
                  <a:pt x="168" y="159"/>
                  <a:pt x="169" y="159"/>
                </a:cubicBezTo>
                <a:cubicBezTo>
                  <a:pt x="169" y="159"/>
                  <a:pt x="169" y="159"/>
                  <a:pt x="169" y="159"/>
                </a:cubicBezTo>
                <a:cubicBezTo>
                  <a:pt x="169" y="159"/>
                  <a:pt x="169" y="159"/>
                  <a:pt x="169" y="159"/>
                </a:cubicBezTo>
                <a:cubicBezTo>
                  <a:pt x="168" y="159"/>
                  <a:pt x="168" y="159"/>
                  <a:pt x="168" y="159"/>
                </a:cubicBezTo>
                <a:cubicBezTo>
                  <a:pt x="168" y="160"/>
                  <a:pt x="168" y="159"/>
                  <a:pt x="168" y="160"/>
                </a:cubicBezTo>
                <a:cubicBezTo>
                  <a:pt x="168" y="160"/>
                  <a:pt x="167" y="160"/>
                  <a:pt x="167" y="160"/>
                </a:cubicBezTo>
                <a:cubicBezTo>
                  <a:pt x="166" y="160"/>
                  <a:pt x="164" y="162"/>
                  <a:pt x="164" y="162"/>
                </a:cubicBezTo>
                <a:cubicBezTo>
                  <a:pt x="163" y="162"/>
                  <a:pt x="163" y="162"/>
                  <a:pt x="163" y="162"/>
                </a:cubicBezTo>
                <a:cubicBezTo>
                  <a:pt x="163" y="162"/>
                  <a:pt x="163" y="162"/>
                  <a:pt x="164" y="162"/>
                </a:cubicBezTo>
                <a:cubicBezTo>
                  <a:pt x="163" y="162"/>
                  <a:pt x="163" y="162"/>
                  <a:pt x="163" y="162"/>
                </a:cubicBezTo>
                <a:cubicBezTo>
                  <a:pt x="163" y="162"/>
                  <a:pt x="163" y="162"/>
                  <a:pt x="163" y="162"/>
                </a:cubicBezTo>
                <a:cubicBezTo>
                  <a:pt x="162" y="163"/>
                  <a:pt x="162" y="163"/>
                  <a:pt x="161" y="163"/>
                </a:cubicBezTo>
                <a:cubicBezTo>
                  <a:pt x="161" y="163"/>
                  <a:pt x="161" y="163"/>
                  <a:pt x="161" y="164"/>
                </a:cubicBezTo>
                <a:cubicBezTo>
                  <a:pt x="160" y="164"/>
                  <a:pt x="160" y="164"/>
                  <a:pt x="159" y="164"/>
                </a:cubicBezTo>
                <a:cubicBezTo>
                  <a:pt x="158" y="165"/>
                  <a:pt x="157" y="167"/>
                  <a:pt x="155" y="168"/>
                </a:cubicBezTo>
                <a:cubicBezTo>
                  <a:pt x="155" y="169"/>
                  <a:pt x="156" y="169"/>
                  <a:pt x="156" y="170"/>
                </a:cubicBezTo>
                <a:cubicBezTo>
                  <a:pt x="157" y="170"/>
                  <a:pt x="157" y="171"/>
                  <a:pt x="158" y="171"/>
                </a:cubicBezTo>
                <a:cubicBezTo>
                  <a:pt x="158" y="172"/>
                  <a:pt x="157" y="172"/>
                  <a:pt x="156" y="172"/>
                </a:cubicBezTo>
                <a:cubicBezTo>
                  <a:pt x="156" y="173"/>
                  <a:pt x="156" y="174"/>
                  <a:pt x="156" y="175"/>
                </a:cubicBezTo>
                <a:cubicBezTo>
                  <a:pt x="156" y="176"/>
                  <a:pt x="157" y="177"/>
                  <a:pt x="157" y="178"/>
                </a:cubicBezTo>
                <a:cubicBezTo>
                  <a:pt x="158" y="178"/>
                  <a:pt x="159" y="179"/>
                  <a:pt x="160" y="179"/>
                </a:cubicBezTo>
                <a:cubicBezTo>
                  <a:pt x="161" y="179"/>
                  <a:pt x="161" y="178"/>
                  <a:pt x="162" y="178"/>
                </a:cubicBezTo>
                <a:cubicBezTo>
                  <a:pt x="163" y="178"/>
                  <a:pt x="165" y="178"/>
                  <a:pt x="166" y="177"/>
                </a:cubicBezTo>
                <a:cubicBezTo>
                  <a:pt x="166" y="176"/>
                  <a:pt x="166" y="176"/>
                  <a:pt x="166" y="175"/>
                </a:cubicBezTo>
                <a:cubicBezTo>
                  <a:pt x="167" y="175"/>
                  <a:pt x="167" y="175"/>
                  <a:pt x="168" y="175"/>
                </a:cubicBezTo>
                <a:cubicBezTo>
                  <a:pt x="168" y="174"/>
                  <a:pt x="167" y="173"/>
                  <a:pt x="167" y="172"/>
                </a:cubicBezTo>
                <a:cubicBezTo>
                  <a:pt x="167" y="171"/>
                  <a:pt x="169" y="168"/>
                  <a:pt x="171" y="167"/>
                </a:cubicBezTo>
                <a:cubicBezTo>
                  <a:pt x="170" y="167"/>
                  <a:pt x="171" y="167"/>
                  <a:pt x="170" y="167"/>
                </a:cubicBezTo>
                <a:cubicBezTo>
                  <a:pt x="170" y="167"/>
                  <a:pt x="170" y="167"/>
                  <a:pt x="170" y="167"/>
                </a:cubicBezTo>
                <a:cubicBezTo>
                  <a:pt x="170" y="167"/>
                  <a:pt x="170" y="167"/>
                  <a:pt x="170" y="167"/>
                </a:cubicBezTo>
                <a:cubicBezTo>
                  <a:pt x="170" y="167"/>
                  <a:pt x="173" y="164"/>
                  <a:pt x="173" y="164"/>
                </a:cubicBezTo>
                <a:cubicBezTo>
                  <a:pt x="174" y="164"/>
                  <a:pt x="174" y="164"/>
                  <a:pt x="175" y="164"/>
                </a:cubicBezTo>
                <a:cubicBezTo>
                  <a:pt x="176" y="163"/>
                  <a:pt x="177" y="162"/>
                  <a:pt x="178" y="162"/>
                </a:cubicBezTo>
                <a:cubicBezTo>
                  <a:pt x="179" y="162"/>
                  <a:pt x="180" y="163"/>
                  <a:pt x="180" y="162"/>
                </a:cubicBezTo>
                <a:cubicBezTo>
                  <a:pt x="181" y="162"/>
                  <a:pt x="182" y="162"/>
                  <a:pt x="183" y="162"/>
                </a:cubicBezTo>
                <a:cubicBezTo>
                  <a:pt x="184" y="162"/>
                  <a:pt x="186" y="162"/>
                  <a:pt x="187" y="162"/>
                </a:cubicBezTo>
                <a:cubicBezTo>
                  <a:pt x="187" y="163"/>
                  <a:pt x="187" y="163"/>
                  <a:pt x="187" y="164"/>
                </a:cubicBezTo>
                <a:cubicBezTo>
                  <a:pt x="186" y="164"/>
                  <a:pt x="186" y="164"/>
                  <a:pt x="186" y="164"/>
                </a:cubicBezTo>
                <a:cubicBezTo>
                  <a:pt x="185" y="165"/>
                  <a:pt x="184" y="164"/>
                  <a:pt x="184" y="165"/>
                </a:cubicBezTo>
                <a:cubicBezTo>
                  <a:pt x="183" y="165"/>
                  <a:pt x="183" y="165"/>
                  <a:pt x="183" y="165"/>
                </a:cubicBezTo>
                <a:cubicBezTo>
                  <a:pt x="182" y="165"/>
                  <a:pt x="180" y="167"/>
                  <a:pt x="179" y="167"/>
                </a:cubicBezTo>
                <a:cubicBezTo>
                  <a:pt x="179" y="167"/>
                  <a:pt x="178" y="167"/>
                  <a:pt x="178" y="167"/>
                </a:cubicBezTo>
                <a:cubicBezTo>
                  <a:pt x="178" y="168"/>
                  <a:pt x="177" y="168"/>
                  <a:pt x="177" y="168"/>
                </a:cubicBezTo>
                <a:cubicBezTo>
                  <a:pt x="177" y="169"/>
                  <a:pt x="175" y="169"/>
                  <a:pt x="175" y="169"/>
                </a:cubicBezTo>
                <a:cubicBezTo>
                  <a:pt x="175" y="170"/>
                  <a:pt x="175" y="170"/>
                  <a:pt x="175" y="170"/>
                </a:cubicBezTo>
                <a:cubicBezTo>
                  <a:pt x="174" y="170"/>
                  <a:pt x="174" y="170"/>
                  <a:pt x="173" y="171"/>
                </a:cubicBezTo>
                <a:cubicBezTo>
                  <a:pt x="173" y="171"/>
                  <a:pt x="173" y="171"/>
                  <a:pt x="173" y="172"/>
                </a:cubicBezTo>
                <a:cubicBezTo>
                  <a:pt x="172" y="172"/>
                  <a:pt x="171" y="172"/>
                  <a:pt x="171" y="173"/>
                </a:cubicBezTo>
                <a:cubicBezTo>
                  <a:pt x="170" y="173"/>
                  <a:pt x="170" y="174"/>
                  <a:pt x="170" y="175"/>
                </a:cubicBezTo>
                <a:cubicBezTo>
                  <a:pt x="169" y="176"/>
                  <a:pt x="168" y="175"/>
                  <a:pt x="168" y="177"/>
                </a:cubicBezTo>
                <a:cubicBezTo>
                  <a:pt x="168" y="177"/>
                  <a:pt x="167" y="177"/>
                  <a:pt x="167" y="177"/>
                </a:cubicBezTo>
                <a:cubicBezTo>
                  <a:pt x="167" y="177"/>
                  <a:pt x="167" y="177"/>
                  <a:pt x="167" y="178"/>
                </a:cubicBezTo>
                <a:cubicBezTo>
                  <a:pt x="168" y="178"/>
                  <a:pt x="168" y="178"/>
                  <a:pt x="168" y="178"/>
                </a:cubicBezTo>
                <a:cubicBezTo>
                  <a:pt x="168" y="179"/>
                  <a:pt x="168" y="179"/>
                  <a:pt x="168" y="181"/>
                </a:cubicBezTo>
                <a:cubicBezTo>
                  <a:pt x="170" y="181"/>
                  <a:pt x="172" y="182"/>
                  <a:pt x="173" y="181"/>
                </a:cubicBezTo>
                <a:cubicBezTo>
                  <a:pt x="174" y="180"/>
                  <a:pt x="173" y="179"/>
                  <a:pt x="174" y="178"/>
                </a:cubicBezTo>
                <a:cubicBezTo>
                  <a:pt x="174" y="178"/>
                  <a:pt x="174" y="178"/>
                  <a:pt x="174" y="178"/>
                </a:cubicBezTo>
                <a:cubicBezTo>
                  <a:pt x="174" y="178"/>
                  <a:pt x="174" y="178"/>
                  <a:pt x="174" y="178"/>
                </a:cubicBezTo>
                <a:cubicBezTo>
                  <a:pt x="174" y="177"/>
                  <a:pt x="176" y="175"/>
                  <a:pt x="176" y="175"/>
                </a:cubicBezTo>
                <a:cubicBezTo>
                  <a:pt x="177" y="174"/>
                  <a:pt x="178" y="174"/>
                  <a:pt x="179" y="174"/>
                </a:cubicBezTo>
                <a:cubicBezTo>
                  <a:pt x="179" y="174"/>
                  <a:pt x="179" y="173"/>
                  <a:pt x="179" y="173"/>
                </a:cubicBezTo>
                <a:cubicBezTo>
                  <a:pt x="180" y="173"/>
                  <a:pt x="180" y="173"/>
                  <a:pt x="181" y="172"/>
                </a:cubicBezTo>
                <a:cubicBezTo>
                  <a:pt x="181" y="172"/>
                  <a:pt x="182" y="171"/>
                  <a:pt x="182" y="171"/>
                </a:cubicBezTo>
                <a:cubicBezTo>
                  <a:pt x="182" y="171"/>
                  <a:pt x="183" y="171"/>
                  <a:pt x="183" y="171"/>
                </a:cubicBezTo>
                <a:cubicBezTo>
                  <a:pt x="183" y="170"/>
                  <a:pt x="184" y="170"/>
                  <a:pt x="184" y="170"/>
                </a:cubicBezTo>
                <a:cubicBezTo>
                  <a:pt x="184" y="170"/>
                  <a:pt x="185" y="170"/>
                  <a:pt x="185" y="170"/>
                </a:cubicBezTo>
                <a:cubicBezTo>
                  <a:pt x="185" y="169"/>
                  <a:pt x="185" y="169"/>
                  <a:pt x="185" y="169"/>
                </a:cubicBezTo>
                <a:cubicBezTo>
                  <a:pt x="186" y="169"/>
                  <a:pt x="187" y="169"/>
                  <a:pt x="187" y="169"/>
                </a:cubicBezTo>
                <a:cubicBezTo>
                  <a:pt x="188" y="168"/>
                  <a:pt x="189" y="168"/>
                  <a:pt x="190" y="167"/>
                </a:cubicBezTo>
                <a:cubicBezTo>
                  <a:pt x="190" y="167"/>
                  <a:pt x="191" y="168"/>
                  <a:pt x="192" y="168"/>
                </a:cubicBezTo>
                <a:cubicBezTo>
                  <a:pt x="196" y="167"/>
                  <a:pt x="200" y="167"/>
                  <a:pt x="204" y="166"/>
                </a:cubicBezTo>
                <a:cubicBezTo>
                  <a:pt x="205" y="166"/>
                  <a:pt x="205" y="167"/>
                  <a:pt x="205" y="167"/>
                </a:cubicBezTo>
                <a:cubicBezTo>
                  <a:pt x="206" y="167"/>
                  <a:pt x="206" y="166"/>
                  <a:pt x="207" y="166"/>
                </a:cubicBezTo>
                <a:cubicBezTo>
                  <a:pt x="207" y="167"/>
                  <a:pt x="209" y="167"/>
                  <a:pt x="210" y="167"/>
                </a:cubicBezTo>
                <a:cubicBezTo>
                  <a:pt x="212" y="166"/>
                  <a:pt x="216" y="167"/>
                  <a:pt x="219" y="167"/>
                </a:cubicBezTo>
                <a:cubicBezTo>
                  <a:pt x="220" y="167"/>
                  <a:pt x="222" y="167"/>
                  <a:pt x="223" y="167"/>
                </a:cubicBezTo>
                <a:cubicBezTo>
                  <a:pt x="224" y="167"/>
                  <a:pt x="225" y="169"/>
                  <a:pt x="226" y="169"/>
                </a:cubicBezTo>
                <a:cubicBezTo>
                  <a:pt x="227" y="168"/>
                  <a:pt x="230" y="168"/>
                  <a:pt x="232" y="167"/>
                </a:cubicBezTo>
                <a:cubicBezTo>
                  <a:pt x="235" y="167"/>
                  <a:pt x="240" y="168"/>
                  <a:pt x="242" y="168"/>
                </a:cubicBezTo>
                <a:cubicBezTo>
                  <a:pt x="243" y="169"/>
                  <a:pt x="244" y="168"/>
                  <a:pt x="244" y="168"/>
                </a:cubicBezTo>
                <a:cubicBezTo>
                  <a:pt x="246" y="169"/>
                  <a:pt x="247" y="169"/>
                  <a:pt x="249" y="170"/>
                </a:cubicBezTo>
                <a:cubicBezTo>
                  <a:pt x="250" y="170"/>
                  <a:pt x="251" y="169"/>
                  <a:pt x="252" y="170"/>
                </a:cubicBezTo>
                <a:cubicBezTo>
                  <a:pt x="253" y="170"/>
                  <a:pt x="254" y="170"/>
                  <a:pt x="254" y="170"/>
                </a:cubicBezTo>
                <a:cubicBezTo>
                  <a:pt x="255" y="170"/>
                  <a:pt x="256" y="170"/>
                  <a:pt x="257" y="170"/>
                </a:cubicBezTo>
                <a:cubicBezTo>
                  <a:pt x="258" y="170"/>
                  <a:pt x="260" y="171"/>
                  <a:pt x="261" y="171"/>
                </a:cubicBezTo>
                <a:cubicBezTo>
                  <a:pt x="264" y="171"/>
                  <a:pt x="271" y="170"/>
                  <a:pt x="275" y="171"/>
                </a:cubicBezTo>
                <a:cubicBezTo>
                  <a:pt x="276" y="171"/>
                  <a:pt x="278" y="171"/>
                  <a:pt x="280" y="171"/>
                </a:cubicBezTo>
                <a:cubicBezTo>
                  <a:pt x="281" y="171"/>
                  <a:pt x="282" y="171"/>
                  <a:pt x="282" y="171"/>
                </a:cubicBezTo>
                <a:cubicBezTo>
                  <a:pt x="282" y="172"/>
                  <a:pt x="282" y="172"/>
                  <a:pt x="282" y="172"/>
                </a:cubicBezTo>
                <a:cubicBezTo>
                  <a:pt x="283" y="173"/>
                  <a:pt x="284" y="174"/>
                  <a:pt x="285" y="175"/>
                </a:cubicBezTo>
                <a:cubicBezTo>
                  <a:pt x="285" y="175"/>
                  <a:pt x="287" y="176"/>
                  <a:pt x="288" y="176"/>
                </a:cubicBezTo>
                <a:cubicBezTo>
                  <a:pt x="288" y="177"/>
                  <a:pt x="288" y="178"/>
                  <a:pt x="288" y="179"/>
                </a:cubicBezTo>
                <a:cubicBezTo>
                  <a:pt x="289" y="180"/>
                  <a:pt x="290" y="180"/>
                  <a:pt x="291" y="180"/>
                </a:cubicBezTo>
                <a:cubicBezTo>
                  <a:pt x="291" y="181"/>
                  <a:pt x="291" y="181"/>
                  <a:pt x="291" y="181"/>
                </a:cubicBezTo>
                <a:cubicBezTo>
                  <a:pt x="291" y="181"/>
                  <a:pt x="291" y="181"/>
                  <a:pt x="292" y="181"/>
                </a:cubicBezTo>
                <a:cubicBezTo>
                  <a:pt x="292" y="182"/>
                  <a:pt x="292" y="182"/>
                  <a:pt x="292" y="182"/>
                </a:cubicBezTo>
                <a:cubicBezTo>
                  <a:pt x="293" y="182"/>
                  <a:pt x="293" y="182"/>
                  <a:pt x="293" y="182"/>
                </a:cubicBezTo>
                <a:cubicBezTo>
                  <a:pt x="293" y="182"/>
                  <a:pt x="293" y="182"/>
                  <a:pt x="294" y="183"/>
                </a:cubicBezTo>
                <a:cubicBezTo>
                  <a:pt x="294" y="183"/>
                  <a:pt x="295" y="184"/>
                  <a:pt x="296" y="184"/>
                </a:cubicBezTo>
                <a:cubicBezTo>
                  <a:pt x="296" y="184"/>
                  <a:pt x="296" y="185"/>
                  <a:pt x="296" y="185"/>
                </a:cubicBezTo>
                <a:cubicBezTo>
                  <a:pt x="296" y="185"/>
                  <a:pt x="297" y="185"/>
                  <a:pt x="298" y="185"/>
                </a:cubicBezTo>
                <a:cubicBezTo>
                  <a:pt x="299" y="185"/>
                  <a:pt x="301" y="186"/>
                  <a:pt x="302" y="186"/>
                </a:cubicBezTo>
                <a:cubicBezTo>
                  <a:pt x="302" y="187"/>
                  <a:pt x="302" y="187"/>
                  <a:pt x="302" y="187"/>
                </a:cubicBezTo>
                <a:cubicBezTo>
                  <a:pt x="303" y="187"/>
                  <a:pt x="303" y="187"/>
                  <a:pt x="304" y="187"/>
                </a:cubicBezTo>
                <a:cubicBezTo>
                  <a:pt x="305" y="187"/>
                  <a:pt x="305" y="188"/>
                  <a:pt x="307" y="188"/>
                </a:cubicBezTo>
                <a:cubicBezTo>
                  <a:pt x="308" y="188"/>
                  <a:pt x="309" y="188"/>
                  <a:pt x="310" y="188"/>
                </a:cubicBezTo>
                <a:cubicBezTo>
                  <a:pt x="310" y="188"/>
                  <a:pt x="310" y="189"/>
                  <a:pt x="311" y="189"/>
                </a:cubicBezTo>
                <a:cubicBezTo>
                  <a:pt x="311" y="189"/>
                  <a:pt x="312" y="189"/>
                  <a:pt x="313" y="188"/>
                </a:cubicBezTo>
                <a:cubicBezTo>
                  <a:pt x="313" y="189"/>
                  <a:pt x="313" y="189"/>
                  <a:pt x="314" y="189"/>
                </a:cubicBezTo>
                <a:cubicBezTo>
                  <a:pt x="315" y="190"/>
                  <a:pt x="316" y="189"/>
                  <a:pt x="317" y="190"/>
                </a:cubicBezTo>
                <a:cubicBezTo>
                  <a:pt x="318" y="191"/>
                  <a:pt x="318" y="191"/>
                  <a:pt x="318" y="193"/>
                </a:cubicBezTo>
                <a:cubicBezTo>
                  <a:pt x="318" y="193"/>
                  <a:pt x="318" y="193"/>
                  <a:pt x="318" y="193"/>
                </a:cubicBezTo>
                <a:cubicBezTo>
                  <a:pt x="319" y="192"/>
                  <a:pt x="319" y="192"/>
                  <a:pt x="319" y="192"/>
                </a:cubicBezTo>
                <a:cubicBezTo>
                  <a:pt x="319" y="192"/>
                  <a:pt x="319" y="192"/>
                  <a:pt x="319" y="192"/>
                </a:cubicBezTo>
                <a:cubicBezTo>
                  <a:pt x="320" y="194"/>
                  <a:pt x="322" y="197"/>
                  <a:pt x="322" y="200"/>
                </a:cubicBezTo>
                <a:cubicBezTo>
                  <a:pt x="323" y="200"/>
                  <a:pt x="323" y="200"/>
                  <a:pt x="323" y="200"/>
                </a:cubicBezTo>
                <a:cubicBezTo>
                  <a:pt x="323" y="201"/>
                  <a:pt x="324" y="206"/>
                  <a:pt x="323" y="208"/>
                </a:cubicBezTo>
                <a:cubicBezTo>
                  <a:pt x="323" y="208"/>
                  <a:pt x="323" y="208"/>
                  <a:pt x="323" y="208"/>
                </a:cubicBezTo>
                <a:cubicBezTo>
                  <a:pt x="323" y="210"/>
                  <a:pt x="322" y="211"/>
                  <a:pt x="322" y="213"/>
                </a:cubicBezTo>
                <a:cubicBezTo>
                  <a:pt x="322" y="214"/>
                  <a:pt x="322" y="214"/>
                  <a:pt x="322" y="214"/>
                </a:cubicBezTo>
                <a:cubicBezTo>
                  <a:pt x="321" y="214"/>
                  <a:pt x="321" y="214"/>
                  <a:pt x="321" y="214"/>
                </a:cubicBezTo>
                <a:cubicBezTo>
                  <a:pt x="320" y="214"/>
                  <a:pt x="321" y="215"/>
                  <a:pt x="321" y="215"/>
                </a:cubicBezTo>
                <a:cubicBezTo>
                  <a:pt x="320" y="216"/>
                  <a:pt x="320" y="216"/>
                  <a:pt x="319" y="216"/>
                </a:cubicBezTo>
                <a:cubicBezTo>
                  <a:pt x="319" y="217"/>
                  <a:pt x="319" y="217"/>
                  <a:pt x="318" y="218"/>
                </a:cubicBezTo>
                <a:cubicBezTo>
                  <a:pt x="318" y="219"/>
                  <a:pt x="317" y="218"/>
                  <a:pt x="316" y="219"/>
                </a:cubicBezTo>
                <a:cubicBezTo>
                  <a:pt x="316" y="219"/>
                  <a:pt x="316" y="219"/>
                  <a:pt x="316" y="220"/>
                </a:cubicBezTo>
                <a:cubicBezTo>
                  <a:pt x="315" y="220"/>
                  <a:pt x="315" y="220"/>
                  <a:pt x="314" y="220"/>
                </a:cubicBezTo>
                <a:cubicBezTo>
                  <a:pt x="314" y="221"/>
                  <a:pt x="314" y="221"/>
                  <a:pt x="314" y="221"/>
                </a:cubicBezTo>
                <a:cubicBezTo>
                  <a:pt x="314" y="221"/>
                  <a:pt x="311" y="222"/>
                  <a:pt x="311" y="222"/>
                </a:cubicBezTo>
                <a:cubicBezTo>
                  <a:pt x="311" y="222"/>
                  <a:pt x="310" y="222"/>
                  <a:pt x="310" y="222"/>
                </a:cubicBezTo>
                <a:cubicBezTo>
                  <a:pt x="309" y="222"/>
                  <a:pt x="309" y="222"/>
                  <a:pt x="308" y="222"/>
                </a:cubicBezTo>
                <a:cubicBezTo>
                  <a:pt x="308" y="222"/>
                  <a:pt x="308" y="222"/>
                  <a:pt x="307" y="222"/>
                </a:cubicBezTo>
                <a:cubicBezTo>
                  <a:pt x="307" y="222"/>
                  <a:pt x="303" y="223"/>
                  <a:pt x="302" y="223"/>
                </a:cubicBezTo>
                <a:cubicBezTo>
                  <a:pt x="301" y="222"/>
                  <a:pt x="302" y="223"/>
                  <a:pt x="302" y="222"/>
                </a:cubicBezTo>
                <a:cubicBezTo>
                  <a:pt x="301" y="222"/>
                  <a:pt x="301" y="222"/>
                  <a:pt x="301" y="222"/>
                </a:cubicBezTo>
                <a:cubicBezTo>
                  <a:pt x="301" y="222"/>
                  <a:pt x="301" y="222"/>
                  <a:pt x="301" y="223"/>
                </a:cubicBezTo>
                <a:cubicBezTo>
                  <a:pt x="300" y="223"/>
                  <a:pt x="300" y="222"/>
                  <a:pt x="299" y="222"/>
                </a:cubicBezTo>
                <a:cubicBezTo>
                  <a:pt x="299" y="222"/>
                  <a:pt x="298" y="222"/>
                  <a:pt x="298" y="222"/>
                </a:cubicBezTo>
                <a:cubicBezTo>
                  <a:pt x="296" y="221"/>
                  <a:pt x="295" y="221"/>
                  <a:pt x="294" y="221"/>
                </a:cubicBezTo>
                <a:cubicBezTo>
                  <a:pt x="294" y="220"/>
                  <a:pt x="294" y="220"/>
                  <a:pt x="294" y="220"/>
                </a:cubicBezTo>
                <a:cubicBezTo>
                  <a:pt x="293" y="220"/>
                  <a:pt x="293" y="220"/>
                  <a:pt x="293" y="220"/>
                </a:cubicBezTo>
                <a:cubicBezTo>
                  <a:pt x="292" y="220"/>
                  <a:pt x="292" y="220"/>
                  <a:pt x="292" y="220"/>
                </a:cubicBezTo>
                <a:cubicBezTo>
                  <a:pt x="292" y="221"/>
                  <a:pt x="292" y="221"/>
                  <a:pt x="293" y="221"/>
                </a:cubicBezTo>
                <a:cubicBezTo>
                  <a:pt x="293" y="221"/>
                  <a:pt x="293" y="221"/>
                  <a:pt x="293" y="221"/>
                </a:cubicBezTo>
                <a:cubicBezTo>
                  <a:pt x="292" y="221"/>
                  <a:pt x="292" y="221"/>
                  <a:pt x="292" y="220"/>
                </a:cubicBezTo>
                <a:cubicBezTo>
                  <a:pt x="291" y="220"/>
                  <a:pt x="291" y="220"/>
                  <a:pt x="290" y="220"/>
                </a:cubicBezTo>
                <a:cubicBezTo>
                  <a:pt x="290" y="220"/>
                  <a:pt x="290" y="220"/>
                  <a:pt x="290" y="220"/>
                </a:cubicBezTo>
                <a:cubicBezTo>
                  <a:pt x="289" y="220"/>
                  <a:pt x="289" y="220"/>
                  <a:pt x="289" y="220"/>
                </a:cubicBezTo>
                <a:cubicBezTo>
                  <a:pt x="289" y="219"/>
                  <a:pt x="289" y="219"/>
                  <a:pt x="289" y="219"/>
                </a:cubicBezTo>
                <a:cubicBezTo>
                  <a:pt x="288" y="219"/>
                  <a:pt x="288" y="219"/>
                  <a:pt x="287" y="219"/>
                </a:cubicBezTo>
                <a:cubicBezTo>
                  <a:pt x="287" y="218"/>
                  <a:pt x="286" y="217"/>
                  <a:pt x="286" y="217"/>
                </a:cubicBezTo>
                <a:cubicBezTo>
                  <a:pt x="285" y="217"/>
                  <a:pt x="284" y="217"/>
                  <a:pt x="284" y="216"/>
                </a:cubicBezTo>
                <a:cubicBezTo>
                  <a:pt x="283" y="215"/>
                  <a:pt x="280" y="212"/>
                  <a:pt x="279" y="211"/>
                </a:cubicBezTo>
                <a:cubicBezTo>
                  <a:pt x="279" y="210"/>
                  <a:pt x="279" y="208"/>
                  <a:pt x="279" y="208"/>
                </a:cubicBezTo>
                <a:cubicBezTo>
                  <a:pt x="279" y="208"/>
                  <a:pt x="278" y="208"/>
                  <a:pt x="278" y="208"/>
                </a:cubicBezTo>
                <a:cubicBezTo>
                  <a:pt x="278" y="207"/>
                  <a:pt x="278" y="207"/>
                  <a:pt x="278" y="207"/>
                </a:cubicBezTo>
                <a:cubicBezTo>
                  <a:pt x="278" y="206"/>
                  <a:pt x="278" y="205"/>
                  <a:pt x="278" y="205"/>
                </a:cubicBezTo>
                <a:cubicBezTo>
                  <a:pt x="278" y="205"/>
                  <a:pt x="278" y="205"/>
                  <a:pt x="277" y="205"/>
                </a:cubicBezTo>
                <a:cubicBezTo>
                  <a:pt x="277" y="206"/>
                  <a:pt x="278" y="207"/>
                  <a:pt x="277" y="208"/>
                </a:cubicBezTo>
                <a:cubicBezTo>
                  <a:pt x="277" y="208"/>
                  <a:pt x="277" y="208"/>
                  <a:pt x="277" y="209"/>
                </a:cubicBezTo>
                <a:cubicBezTo>
                  <a:pt x="277" y="209"/>
                  <a:pt x="277" y="209"/>
                  <a:pt x="277" y="209"/>
                </a:cubicBezTo>
                <a:cubicBezTo>
                  <a:pt x="277" y="209"/>
                  <a:pt x="277" y="209"/>
                  <a:pt x="277" y="209"/>
                </a:cubicBezTo>
                <a:cubicBezTo>
                  <a:pt x="276" y="209"/>
                  <a:pt x="276" y="209"/>
                  <a:pt x="276" y="209"/>
                </a:cubicBezTo>
                <a:cubicBezTo>
                  <a:pt x="276" y="210"/>
                  <a:pt x="276" y="210"/>
                  <a:pt x="275" y="210"/>
                </a:cubicBezTo>
                <a:cubicBezTo>
                  <a:pt x="275" y="211"/>
                  <a:pt x="277" y="214"/>
                  <a:pt x="276" y="215"/>
                </a:cubicBezTo>
                <a:cubicBezTo>
                  <a:pt x="276" y="216"/>
                  <a:pt x="277" y="217"/>
                  <a:pt x="278" y="217"/>
                </a:cubicBezTo>
                <a:cubicBezTo>
                  <a:pt x="278" y="218"/>
                  <a:pt x="278" y="218"/>
                  <a:pt x="278" y="218"/>
                </a:cubicBezTo>
                <a:cubicBezTo>
                  <a:pt x="277" y="218"/>
                  <a:pt x="277" y="217"/>
                  <a:pt x="276" y="218"/>
                </a:cubicBezTo>
                <a:cubicBezTo>
                  <a:pt x="276" y="217"/>
                  <a:pt x="276" y="217"/>
                  <a:pt x="276" y="217"/>
                </a:cubicBezTo>
                <a:cubicBezTo>
                  <a:pt x="275" y="217"/>
                  <a:pt x="275" y="217"/>
                  <a:pt x="275" y="217"/>
                </a:cubicBezTo>
                <a:cubicBezTo>
                  <a:pt x="275" y="218"/>
                  <a:pt x="275" y="218"/>
                  <a:pt x="275" y="218"/>
                </a:cubicBezTo>
                <a:cubicBezTo>
                  <a:pt x="275" y="218"/>
                  <a:pt x="275" y="218"/>
                  <a:pt x="275" y="218"/>
                </a:cubicBezTo>
                <a:cubicBezTo>
                  <a:pt x="275" y="218"/>
                  <a:pt x="275" y="218"/>
                  <a:pt x="275" y="218"/>
                </a:cubicBezTo>
                <a:cubicBezTo>
                  <a:pt x="276" y="218"/>
                  <a:pt x="276" y="218"/>
                  <a:pt x="276" y="218"/>
                </a:cubicBezTo>
                <a:cubicBezTo>
                  <a:pt x="276" y="218"/>
                  <a:pt x="275" y="218"/>
                  <a:pt x="275" y="218"/>
                </a:cubicBezTo>
                <a:cubicBezTo>
                  <a:pt x="275" y="219"/>
                  <a:pt x="275" y="219"/>
                  <a:pt x="276" y="220"/>
                </a:cubicBezTo>
                <a:cubicBezTo>
                  <a:pt x="276" y="220"/>
                  <a:pt x="278" y="222"/>
                  <a:pt x="278" y="222"/>
                </a:cubicBezTo>
                <a:cubicBezTo>
                  <a:pt x="278" y="222"/>
                  <a:pt x="278" y="222"/>
                  <a:pt x="278" y="222"/>
                </a:cubicBezTo>
                <a:cubicBezTo>
                  <a:pt x="279" y="222"/>
                  <a:pt x="279" y="222"/>
                  <a:pt x="279" y="222"/>
                </a:cubicBezTo>
                <a:cubicBezTo>
                  <a:pt x="280" y="222"/>
                  <a:pt x="280" y="223"/>
                  <a:pt x="280" y="223"/>
                </a:cubicBezTo>
                <a:cubicBezTo>
                  <a:pt x="281" y="224"/>
                  <a:pt x="282" y="224"/>
                  <a:pt x="282" y="224"/>
                </a:cubicBezTo>
                <a:cubicBezTo>
                  <a:pt x="283" y="224"/>
                  <a:pt x="283" y="225"/>
                  <a:pt x="283" y="225"/>
                </a:cubicBezTo>
                <a:cubicBezTo>
                  <a:pt x="283" y="225"/>
                  <a:pt x="284" y="224"/>
                  <a:pt x="285" y="225"/>
                </a:cubicBezTo>
                <a:cubicBezTo>
                  <a:pt x="285" y="225"/>
                  <a:pt x="285" y="225"/>
                  <a:pt x="285" y="225"/>
                </a:cubicBezTo>
                <a:cubicBezTo>
                  <a:pt x="285" y="225"/>
                  <a:pt x="285" y="225"/>
                  <a:pt x="286" y="225"/>
                </a:cubicBezTo>
                <a:cubicBezTo>
                  <a:pt x="286" y="225"/>
                  <a:pt x="286" y="226"/>
                  <a:pt x="286" y="226"/>
                </a:cubicBezTo>
                <a:cubicBezTo>
                  <a:pt x="286" y="226"/>
                  <a:pt x="287" y="226"/>
                  <a:pt x="288" y="226"/>
                </a:cubicBezTo>
                <a:cubicBezTo>
                  <a:pt x="288" y="226"/>
                  <a:pt x="288" y="226"/>
                  <a:pt x="288" y="226"/>
                </a:cubicBezTo>
                <a:cubicBezTo>
                  <a:pt x="289" y="227"/>
                  <a:pt x="291" y="226"/>
                  <a:pt x="292" y="227"/>
                </a:cubicBezTo>
                <a:cubicBezTo>
                  <a:pt x="292" y="227"/>
                  <a:pt x="292" y="228"/>
                  <a:pt x="291" y="228"/>
                </a:cubicBezTo>
                <a:cubicBezTo>
                  <a:pt x="292" y="228"/>
                  <a:pt x="292" y="228"/>
                  <a:pt x="292" y="228"/>
                </a:cubicBezTo>
                <a:cubicBezTo>
                  <a:pt x="292" y="228"/>
                  <a:pt x="292" y="228"/>
                  <a:pt x="293" y="229"/>
                </a:cubicBezTo>
                <a:cubicBezTo>
                  <a:pt x="293" y="229"/>
                  <a:pt x="293" y="229"/>
                  <a:pt x="293" y="229"/>
                </a:cubicBezTo>
                <a:cubicBezTo>
                  <a:pt x="293" y="228"/>
                  <a:pt x="292" y="228"/>
                  <a:pt x="292" y="227"/>
                </a:cubicBezTo>
                <a:cubicBezTo>
                  <a:pt x="292" y="227"/>
                  <a:pt x="293" y="227"/>
                  <a:pt x="293" y="227"/>
                </a:cubicBezTo>
                <a:cubicBezTo>
                  <a:pt x="294" y="227"/>
                  <a:pt x="294" y="228"/>
                  <a:pt x="294" y="228"/>
                </a:cubicBezTo>
                <a:cubicBezTo>
                  <a:pt x="294" y="228"/>
                  <a:pt x="294" y="228"/>
                  <a:pt x="294" y="229"/>
                </a:cubicBezTo>
                <a:cubicBezTo>
                  <a:pt x="294" y="230"/>
                  <a:pt x="296" y="230"/>
                  <a:pt x="296" y="229"/>
                </a:cubicBezTo>
                <a:cubicBezTo>
                  <a:pt x="296" y="230"/>
                  <a:pt x="296" y="230"/>
                  <a:pt x="296" y="230"/>
                </a:cubicBezTo>
                <a:cubicBezTo>
                  <a:pt x="297" y="230"/>
                  <a:pt x="297" y="230"/>
                  <a:pt x="297" y="230"/>
                </a:cubicBezTo>
                <a:cubicBezTo>
                  <a:pt x="296" y="230"/>
                  <a:pt x="297" y="230"/>
                  <a:pt x="296" y="230"/>
                </a:cubicBezTo>
                <a:cubicBezTo>
                  <a:pt x="296" y="230"/>
                  <a:pt x="296" y="230"/>
                  <a:pt x="296" y="230"/>
                </a:cubicBezTo>
                <a:cubicBezTo>
                  <a:pt x="297" y="230"/>
                  <a:pt x="297" y="231"/>
                  <a:pt x="298" y="231"/>
                </a:cubicBezTo>
                <a:cubicBezTo>
                  <a:pt x="298" y="231"/>
                  <a:pt x="299" y="230"/>
                  <a:pt x="299" y="231"/>
                </a:cubicBezTo>
                <a:cubicBezTo>
                  <a:pt x="300" y="231"/>
                  <a:pt x="300" y="232"/>
                  <a:pt x="302" y="232"/>
                </a:cubicBezTo>
                <a:cubicBezTo>
                  <a:pt x="302" y="232"/>
                  <a:pt x="303" y="232"/>
                  <a:pt x="304" y="232"/>
                </a:cubicBezTo>
                <a:cubicBezTo>
                  <a:pt x="305" y="232"/>
                  <a:pt x="307" y="233"/>
                  <a:pt x="308" y="232"/>
                </a:cubicBezTo>
                <a:cubicBezTo>
                  <a:pt x="308" y="232"/>
                  <a:pt x="309" y="231"/>
                  <a:pt x="309" y="231"/>
                </a:cubicBezTo>
                <a:cubicBezTo>
                  <a:pt x="309" y="231"/>
                  <a:pt x="310" y="232"/>
                  <a:pt x="311" y="231"/>
                </a:cubicBezTo>
                <a:cubicBezTo>
                  <a:pt x="311" y="231"/>
                  <a:pt x="311" y="230"/>
                  <a:pt x="312" y="230"/>
                </a:cubicBezTo>
                <a:cubicBezTo>
                  <a:pt x="312" y="230"/>
                  <a:pt x="313" y="230"/>
                  <a:pt x="314" y="230"/>
                </a:cubicBezTo>
                <a:cubicBezTo>
                  <a:pt x="315" y="230"/>
                  <a:pt x="315" y="229"/>
                  <a:pt x="316" y="229"/>
                </a:cubicBezTo>
                <a:cubicBezTo>
                  <a:pt x="316" y="229"/>
                  <a:pt x="316" y="229"/>
                  <a:pt x="316" y="229"/>
                </a:cubicBezTo>
                <a:cubicBezTo>
                  <a:pt x="317" y="229"/>
                  <a:pt x="317" y="228"/>
                  <a:pt x="318" y="227"/>
                </a:cubicBezTo>
                <a:cubicBezTo>
                  <a:pt x="318" y="227"/>
                  <a:pt x="319" y="228"/>
                  <a:pt x="319" y="227"/>
                </a:cubicBezTo>
                <a:cubicBezTo>
                  <a:pt x="319" y="227"/>
                  <a:pt x="322" y="225"/>
                  <a:pt x="322" y="225"/>
                </a:cubicBezTo>
                <a:cubicBezTo>
                  <a:pt x="322" y="224"/>
                  <a:pt x="322" y="224"/>
                  <a:pt x="322" y="223"/>
                </a:cubicBezTo>
                <a:cubicBezTo>
                  <a:pt x="322" y="223"/>
                  <a:pt x="323" y="223"/>
                  <a:pt x="324" y="223"/>
                </a:cubicBezTo>
                <a:cubicBezTo>
                  <a:pt x="324" y="223"/>
                  <a:pt x="324" y="222"/>
                  <a:pt x="324" y="222"/>
                </a:cubicBezTo>
                <a:cubicBezTo>
                  <a:pt x="324" y="222"/>
                  <a:pt x="325" y="222"/>
                  <a:pt x="325" y="222"/>
                </a:cubicBezTo>
                <a:cubicBezTo>
                  <a:pt x="325" y="221"/>
                  <a:pt x="325" y="221"/>
                  <a:pt x="325" y="221"/>
                </a:cubicBezTo>
                <a:cubicBezTo>
                  <a:pt x="325" y="221"/>
                  <a:pt x="326" y="221"/>
                  <a:pt x="326" y="221"/>
                </a:cubicBezTo>
                <a:cubicBezTo>
                  <a:pt x="326" y="221"/>
                  <a:pt x="327" y="219"/>
                  <a:pt x="327" y="219"/>
                </a:cubicBezTo>
                <a:cubicBezTo>
                  <a:pt x="327" y="219"/>
                  <a:pt x="326" y="219"/>
                  <a:pt x="327" y="218"/>
                </a:cubicBezTo>
                <a:cubicBezTo>
                  <a:pt x="327" y="218"/>
                  <a:pt x="328" y="217"/>
                  <a:pt x="328" y="217"/>
                </a:cubicBezTo>
                <a:cubicBezTo>
                  <a:pt x="328" y="217"/>
                  <a:pt x="329" y="213"/>
                  <a:pt x="329" y="212"/>
                </a:cubicBezTo>
                <a:cubicBezTo>
                  <a:pt x="329" y="211"/>
                  <a:pt x="329" y="211"/>
                  <a:pt x="329" y="211"/>
                </a:cubicBezTo>
                <a:cubicBezTo>
                  <a:pt x="329" y="210"/>
                  <a:pt x="330" y="205"/>
                  <a:pt x="329" y="203"/>
                </a:cubicBezTo>
                <a:cubicBezTo>
                  <a:pt x="329" y="203"/>
                  <a:pt x="329" y="202"/>
                  <a:pt x="329" y="201"/>
                </a:cubicBezTo>
                <a:cubicBezTo>
                  <a:pt x="329" y="200"/>
                  <a:pt x="329" y="198"/>
                  <a:pt x="328" y="197"/>
                </a:cubicBezTo>
                <a:cubicBezTo>
                  <a:pt x="328" y="195"/>
                  <a:pt x="325" y="192"/>
                  <a:pt x="326" y="191"/>
                </a:cubicBezTo>
                <a:cubicBezTo>
                  <a:pt x="326" y="190"/>
                  <a:pt x="326" y="191"/>
                  <a:pt x="327" y="190"/>
                </a:cubicBezTo>
                <a:cubicBezTo>
                  <a:pt x="327" y="190"/>
                  <a:pt x="328" y="191"/>
                  <a:pt x="328" y="191"/>
                </a:cubicBezTo>
                <a:cubicBezTo>
                  <a:pt x="328" y="191"/>
                  <a:pt x="328" y="191"/>
                  <a:pt x="328" y="192"/>
                </a:cubicBezTo>
                <a:cubicBezTo>
                  <a:pt x="329" y="192"/>
                  <a:pt x="329" y="192"/>
                  <a:pt x="329" y="192"/>
                </a:cubicBezTo>
                <a:cubicBezTo>
                  <a:pt x="330" y="191"/>
                  <a:pt x="330" y="191"/>
                  <a:pt x="330" y="191"/>
                </a:cubicBezTo>
                <a:cubicBezTo>
                  <a:pt x="331" y="191"/>
                  <a:pt x="331" y="191"/>
                  <a:pt x="331" y="191"/>
                </a:cubicBezTo>
                <a:cubicBezTo>
                  <a:pt x="332" y="191"/>
                  <a:pt x="332" y="191"/>
                  <a:pt x="332" y="191"/>
                </a:cubicBezTo>
                <a:cubicBezTo>
                  <a:pt x="332" y="191"/>
                  <a:pt x="332" y="191"/>
                  <a:pt x="332" y="192"/>
                </a:cubicBezTo>
                <a:cubicBezTo>
                  <a:pt x="332" y="192"/>
                  <a:pt x="332" y="192"/>
                  <a:pt x="332" y="192"/>
                </a:cubicBezTo>
                <a:cubicBezTo>
                  <a:pt x="332" y="192"/>
                  <a:pt x="332" y="193"/>
                  <a:pt x="332" y="193"/>
                </a:cubicBezTo>
                <a:cubicBezTo>
                  <a:pt x="332" y="193"/>
                  <a:pt x="333" y="193"/>
                  <a:pt x="333" y="193"/>
                </a:cubicBezTo>
                <a:cubicBezTo>
                  <a:pt x="334" y="194"/>
                  <a:pt x="333" y="195"/>
                  <a:pt x="334" y="195"/>
                </a:cubicBezTo>
                <a:cubicBezTo>
                  <a:pt x="334" y="196"/>
                  <a:pt x="334" y="196"/>
                  <a:pt x="334" y="197"/>
                </a:cubicBezTo>
                <a:cubicBezTo>
                  <a:pt x="334" y="197"/>
                  <a:pt x="334" y="197"/>
                  <a:pt x="333" y="196"/>
                </a:cubicBezTo>
                <a:cubicBezTo>
                  <a:pt x="333" y="197"/>
                  <a:pt x="333" y="197"/>
                  <a:pt x="333" y="197"/>
                </a:cubicBezTo>
                <a:cubicBezTo>
                  <a:pt x="333" y="197"/>
                  <a:pt x="333" y="197"/>
                  <a:pt x="333" y="197"/>
                </a:cubicBezTo>
                <a:cubicBezTo>
                  <a:pt x="333" y="197"/>
                  <a:pt x="333" y="197"/>
                  <a:pt x="334" y="197"/>
                </a:cubicBezTo>
                <a:cubicBezTo>
                  <a:pt x="334" y="197"/>
                  <a:pt x="334" y="197"/>
                  <a:pt x="334" y="197"/>
                </a:cubicBezTo>
                <a:cubicBezTo>
                  <a:pt x="335" y="197"/>
                  <a:pt x="335" y="197"/>
                  <a:pt x="335" y="198"/>
                </a:cubicBezTo>
                <a:cubicBezTo>
                  <a:pt x="336" y="197"/>
                  <a:pt x="336" y="196"/>
                  <a:pt x="336" y="196"/>
                </a:cubicBezTo>
                <a:cubicBezTo>
                  <a:pt x="336" y="195"/>
                  <a:pt x="336" y="196"/>
                  <a:pt x="336" y="195"/>
                </a:cubicBezTo>
                <a:cubicBezTo>
                  <a:pt x="335" y="195"/>
                  <a:pt x="335" y="195"/>
                  <a:pt x="335" y="195"/>
                </a:cubicBezTo>
                <a:cubicBezTo>
                  <a:pt x="335" y="195"/>
                  <a:pt x="335" y="194"/>
                  <a:pt x="335" y="194"/>
                </a:cubicBezTo>
                <a:cubicBezTo>
                  <a:pt x="335" y="194"/>
                  <a:pt x="335" y="194"/>
                  <a:pt x="335" y="195"/>
                </a:cubicBezTo>
                <a:cubicBezTo>
                  <a:pt x="336" y="195"/>
                  <a:pt x="336" y="195"/>
                  <a:pt x="336" y="195"/>
                </a:cubicBezTo>
                <a:cubicBezTo>
                  <a:pt x="336" y="196"/>
                  <a:pt x="337" y="196"/>
                  <a:pt x="338" y="197"/>
                </a:cubicBezTo>
                <a:cubicBezTo>
                  <a:pt x="338" y="197"/>
                  <a:pt x="338" y="197"/>
                  <a:pt x="337" y="198"/>
                </a:cubicBezTo>
                <a:cubicBezTo>
                  <a:pt x="338" y="198"/>
                  <a:pt x="338" y="198"/>
                  <a:pt x="338" y="198"/>
                </a:cubicBezTo>
                <a:cubicBezTo>
                  <a:pt x="338" y="198"/>
                  <a:pt x="338" y="198"/>
                  <a:pt x="338" y="199"/>
                </a:cubicBezTo>
                <a:cubicBezTo>
                  <a:pt x="338" y="199"/>
                  <a:pt x="338" y="199"/>
                  <a:pt x="338" y="200"/>
                </a:cubicBezTo>
                <a:cubicBezTo>
                  <a:pt x="338" y="200"/>
                  <a:pt x="338" y="200"/>
                  <a:pt x="338" y="200"/>
                </a:cubicBezTo>
                <a:cubicBezTo>
                  <a:pt x="338" y="199"/>
                  <a:pt x="337" y="199"/>
                  <a:pt x="337" y="199"/>
                </a:cubicBezTo>
                <a:cubicBezTo>
                  <a:pt x="337" y="198"/>
                  <a:pt x="337" y="198"/>
                  <a:pt x="337" y="198"/>
                </a:cubicBezTo>
                <a:cubicBezTo>
                  <a:pt x="337" y="198"/>
                  <a:pt x="336" y="198"/>
                  <a:pt x="336" y="198"/>
                </a:cubicBezTo>
                <a:cubicBezTo>
                  <a:pt x="336" y="198"/>
                  <a:pt x="336" y="198"/>
                  <a:pt x="336" y="198"/>
                </a:cubicBezTo>
                <a:cubicBezTo>
                  <a:pt x="336" y="198"/>
                  <a:pt x="336" y="198"/>
                  <a:pt x="336" y="198"/>
                </a:cubicBezTo>
                <a:cubicBezTo>
                  <a:pt x="336" y="199"/>
                  <a:pt x="336" y="199"/>
                  <a:pt x="336" y="199"/>
                </a:cubicBezTo>
                <a:cubicBezTo>
                  <a:pt x="335" y="199"/>
                  <a:pt x="335" y="200"/>
                  <a:pt x="335" y="200"/>
                </a:cubicBezTo>
                <a:cubicBezTo>
                  <a:pt x="335" y="200"/>
                  <a:pt x="335" y="200"/>
                  <a:pt x="335" y="201"/>
                </a:cubicBezTo>
                <a:cubicBezTo>
                  <a:pt x="336" y="201"/>
                  <a:pt x="336" y="201"/>
                  <a:pt x="336" y="201"/>
                </a:cubicBezTo>
                <a:cubicBezTo>
                  <a:pt x="336" y="201"/>
                  <a:pt x="336" y="201"/>
                  <a:pt x="335" y="201"/>
                </a:cubicBezTo>
                <a:cubicBezTo>
                  <a:pt x="335" y="202"/>
                  <a:pt x="336" y="202"/>
                  <a:pt x="336" y="203"/>
                </a:cubicBezTo>
                <a:cubicBezTo>
                  <a:pt x="336" y="203"/>
                  <a:pt x="336" y="203"/>
                  <a:pt x="337" y="202"/>
                </a:cubicBezTo>
                <a:cubicBezTo>
                  <a:pt x="337" y="203"/>
                  <a:pt x="337" y="203"/>
                  <a:pt x="337" y="203"/>
                </a:cubicBezTo>
                <a:cubicBezTo>
                  <a:pt x="337" y="203"/>
                  <a:pt x="337" y="203"/>
                  <a:pt x="336" y="203"/>
                </a:cubicBezTo>
                <a:cubicBezTo>
                  <a:pt x="337" y="206"/>
                  <a:pt x="338" y="205"/>
                  <a:pt x="339" y="207"/>
                </a:cubicBezTo>
                <a:cubicBezTo>
                  <a:pt x="339" y="207"/>
                  <a:pt x="338" y="207"/>
                  <a:pt x="339" y="207"/>
                </a:cubicBezTo>
                <a:cubicBezTo>
                  <a:pt x="339" y="209"/>
                  <a:pt x="339" y="211"/>
                  <a:pt x="339" y="212"/>
                </a:cubicBezTo>
                <a:cubicBezTo>
                  <a:pt x="339" y="214"/>
                  <a:pt x="339" y="216"/>
                  <a:pt x="339" y="217"/>
                </a:cubicBezTo>
                <a:cubicBezTo>
                  <a:pt x="339" y="217"/>
                  <a:pt x="340" y="218"/>
                  <a:pt x="340" y="218"/>
                </a:cubicBezTo>
                <a:cubicBezTo>
                  <a:pt x="339" y="218"/>
                  <a:pt x="339" y="219"/>
                  <a:pt x="339" y="220"/>
                </a:cubicBezTo>
                <a:cubicBezTo>
                  <a:pt x="338" y="221"/>
                  <a:pt x="339" y="223"/>
                  <a:pt x="337" y="224"/>
                </a:cubicBezTo>
                <a:cubicBezTo>
                  <a:pt x="337" y="225"/>
                  <a:pt x="337" y="225"/>
                  <a:pt x="337" y="225"/>
                </a:cubicBezTo>
                <a:cubicBezTo>
                  <a:pt x="337" y="224"/>
                  <a:pt x="337" y="224"/>
                  <a:pt x="337" y="224"/>
                </a:cubicBezTo>
                <a:cubicBezTo>
                  <a:pt x="338" y="225"/>
                  <a:pt x="337" y="225"/>
                  <a:pt x="337" y="225"/>
                </a:cubicBezTo>
                <a:cubicBezTo>
                  <a:pt x="338" y="226"/>
                  <a:pt x="338" y="226"/>
                  <a:pt x="338" y="226"/>
                </a:cubicBezTo>
                <a:cubicBezTo>
                  <a:pt x="338" y="226"/>
                  <a:pt x="338" y="226"/>
                  <a:pt x="338" y="227"/>
                </a:cubicBezTo>
                <a:cubicBezTo>
                  <a:pt x="338" y="227"/>
                  <a:pt x="340" y="227"/>
                  <a:pt x="339" y="228"/>
                </a:cubicBezTo>
                <a:cubicBezTo>
                  <a:pt x="339" y="228"/>
                  <a:pt x="339" y="228"/>
                  <a:pt x="339" y="228"/>
                </a:cubicBezTo>
                <a:cubicBezTo>
                  <a:pt x="339" y="228"/>
                  <a:pt x="339" y="228"/>
                  <a:pt x="339" y="228"/>
                </a:cubicBezTo>
                <a:cubicBezTo>
                  <a:pt x="338" y="228"/>
                  <a:pt x="338" y="227"/>
                  <a:pt x="338" y="227"/>
                </a:cubicBezTo>
                <a:cubicBezTo>
                  <a:pt x="338" y="227"/>
                  <a:pt x="337" y="227"/>
                  <a:pt x="337" y="227"/>
                </a:cubicBezTo>
                <a:cubicBezTo>
                  <a:pt x="337" y="227"/>
                  <a:pt x="336" y="232"/>
                  <a:pt x="336" y="232"/>
                </a:cubicBezTo>
                <a:cubicBezTo>
                  <a:pt x="336" y="233"/>
                  <a:pt x="336" y="233"/>
                  <a:pt x="336" y="233"/>
                </a:cubicBezTo>
                <a:cubicBezTo>
                  <a:pt x="336" y="233"/>
                  <a:pt x="336" y="233"/>
                  <a:pt x="336" y="233"/>
                </a:cubicBezTo>
                <a:cubicBezTo>
                  <a:pt x="336" y="233"/>
                  <a:pt x="336" y="233"/>
                  <a:pt x="336" y="234"/>
                </a:cubicBezTo>
                <a:cubicBezTo>
                  <a:pt x="336" y="234"/>
                  <a:pt x="336" y="234"/>
                  <a:pt x="336" y="234"/>
                </a:cubicBezTo>
                <a:cubicBezTo>
                  <a:pt x="336" y="234"/>
                  <a:pt x="336" y="234"/>
                  <a:pt x="335" y="234"/>
                </a:cubicBezTo>
                <a:cubicBezTo>
                  <a:pt x="335" y="234"/>
                  <a:pt x="335" y="234"/>
                  <a:pt x="335" y="234"/>
                </a:cubicBezTo>
                <a:cubicBezTo>
                  <a:pt x="335" y="234"/>
                  <a:pt x="335" y="234"/>
                  <a:pt x="335" y="234"/>
                </a:cubicBezTo>
                <a:cubicBezTo>
                  <a:pt x="335" y="236"/>
                  <a:pt x="335" y="236"/>
                  <a:pt x="335" y="236"/>
                </a:cubicBezTo>
                <a:cubicBezTo>
                  <a:pt x="335" y="236"/>
                  <a:pt x="335" y="236"/>
                  <a:pt x="335" y="236"/>
                </a:cubicBezTo>
                <a:cubicBezTo>
                  <a:pt x="334" y="236"/>
                  <a:pt x="334" y="236"/>
                  <a:pt x="334" y="236"/>
                </a:cubicBezTo>
                <a:cubicBezTo>
                  <a:pt x="334" y="236"/>
                  <a:pt x="334" y="239"/>
                  <a:pt x="333" y="240"/>
                </a:cubicBezTo>
                <a:cubicBezTo>
                  <a:pt x="333" y="240"/>
                  <a:pt x="333" y="240"/>
                  <a:pt x="334" y="240"/>
                </a:cubicBezTo>
                <a:cubicBezTo>
                  <a:pt x="334" y="240"/>
                  <a:pt x="334" y="240"/>
                  <a:pt x="334" y="240"/>
                </a:cubicBezTo>
                <a:cubicBezTo>
                  <a:pt x="334" y="241"/>
                  <a:pt x="334" y="241"/>
                  <a:pt x="334" y="241"/>
                </a:cubicBezTo>
                <a:cubicBezTo>
                  <a:pt x="333" y="241"/>
                  <a:pt x="333" y="241"/>
                  <a:pt x="332" y="241"/>
                </a:cubicBezTo>
                <a:cubicBezTo>
                  <a:pt x="332" y="242"/>
                  <a:pt x="332" y="242"/>
                  <a:pt x="331" y="242"/>
                </a:cubicBezTo>
                <a:cubicBezTo>
                  <a:pt x="331" y="243"/>
                  <a:pt x="331" y="243"/>
                  <a:pt x="331" y="243"/>
                </a:cubicBezTo>
                <a:cubicBezTo>
                  <a:pt x="331" y="243"/>
                  <a:pt x="331" y="243"/>
                  <a:pt x="331" y="243"/>
                </a:cubicBezTo>
                <a:cubicBezTo>
                  <a:pt x="333" y="243"/>
                  <a:pt x="333" y="243"/>
                  <a:pt x="333" y="243"/>
                </a:cubicBezTo>
                <a:cubicBezTo>
                  <a:pt x="333" y="244"/>
                  <a:pt x="333" y="243"/>
                  <a:pt x="333" y="244"/>
                </a:cubicBezTo>
                <a:cubicBezTo>
                  <a:pt x="332" y="244"/>
                  <a:pt x="332" y="244"/>
                  <a:pt x="332" y="243"/>
                </a:cubicBezTo>
                <a:cubicBezTo>
                  <a:pt x="331" y="244"/>
                  <a:pt x="330" y="244"/>
                  <a:pt x="330" y="245"/>
                </a:cubicBezTo>
                <a:cubicBezTo>
                  <a:pt x="330" y="245"/>
                  <a:pt x="330" y="245"/>
                  <a:pt x="330" y="245"/>
                </a:cubicBezTo>
                <a:cubicBezTo>
                  <a:pt x="330" y="246"/>
                  <a:pt x="330" y="245"/>
                  <a:pt x="330" y="246"/>
                </a:cubicBezTo>
                <a:cubicBezTo>
                  <a:pt x="330" y="246"/>
                  <a:pt x="330" y="246"/>
                  <a:pt x="330" y="246"/>
                </a:cubicBezTo>
                <a:cubicBezTo>
                  <a:pt x="331" y="246"/>
                  <a:pt x="331" y="246"/>
                  <a:pt x="331" y="245"/>
                </a:cubicBezTo>
                <a:cubicBezTo>
                  <a:pt x="331" y="245"/>
                  <a:pt x="331" y="245"/>
                  <a:pt x="332" y="245"/>
                </a:cubicBezTo>
                <a:cubicBezTo>
                  <a:pt x="332" y="245"/>
                  <a:pt x="332" y="246"/>
                  <a:pt x="332" y="246"/>
                </a:cubicBezTo>
                <a:cubicBezTo>
                  <a:pt x="332" y="246"/>
                  <a:pt x="332" y="246"/>
                  <a:pt x="332" y="246"/>
                </a:cubicBezTo>
                <a:cubicBezTo>
                  <a:pt x="332" y="246"/>
                  <a:pt x="332" y="246"/>
                  <a:pt x="332" y="247"/>
                </a:cubicBezTo>
                <a:cubicBezTo>
                  <a:pt x="332" y="247"/>
                  <a:pt x="332" y="247"/>
                  <a:pt x="332" y="247"/>
                </a:cubicBezTo>
                <a:cubicBezTo>
                  <a:pt x="332" y="247"/>
                  <a:pt x="332" y="247"/>
                  <a:pt x="333" y="247"/>
                </a:cubicBezTo>
                <a:cubicBezTo>
                  <a:pt x="333" y="247"/>
                  <a:pt x="333" y="247"/>
                  <a:pt x="333" y="247"/>
                </a:cubicBezTo>
                <a:cubicBezTo>
                  <a:pt x="333" y="247"/>
                  <a:pt x="334" y="247"/>
                  <a:pt x="334" y="247"/>
                </a:cubicBezTo>
                <a:cubicBezTo>
                  <a:pt x="335" y="247"/>
                  <a:pt x="336" y="247"/>
                  <a:pt x="336" y="246"/>
                </a:cubicBezTo>
                <a:cubicBezTo>
                  <a:pt x="337" y="245"/>
                  <a:pt x="335" y="243"/>
                  <a:pt x="335" y="243"/>
                </a:cubicBezTo>
                <a:cubicBezTo>
                  <a:pt x="335" y="242"/>
                  <a:pt x="336" y="242"/>
                  <a:pt x="336" y="242"/>
                </a:cubicBezTo>
                <a:cubicBezTo>
                  <a:pt x="336" y="241"/>
                  <a:pt x="336" y="241"/>
                  <a:pt x="336" y="241"/>
                </a:cubicBezTo>
                <a:cubicBezTo>
                  <a:pt x="336" y="241"/>
                  <a:pt x="336" y="241"/>
                  <a:pt x="336" y="241"/>
                </a:cubicBezTo>
                <a:cubicBezTo>
                  <a:pt x="336" y="241"/>
                  <a:pt x="336" y="241"/>
                  <a:pt x="336" y="242"/>
                </a:cubicBezTo>
                <a:cubicBezTo>
                  <a:pt x="336" y="242"/>
                  <a:pt x="337" y="242"/>
                  <a:pt x="337" y="242"/>
                </a:cubicBezTo>
                <a:cubicBezTo>
                  <a:pt x="337" y="242"/>
                  <a:pt x="336" y="242"/>
                  <a:pt x="336" y="243"/>
                </a:cubicBezTo>
                <a:cubicBezTo>
                  <a:pt x="336" y="243"/>
                  <a:pt x="336" y="243"/>
                  <a:pt x="336" y="243"/>
                </a:cubicBezTo>
                <a:cubicBezTo>
                  <a:pt x="336" y="244"/>
                  <a:pt x="336" y="244"/>
                  <a:pt x="336" y="244"/>
                </a:cubicBezTo>
                <a:cubicBezTo>
                  <a:pt x="336" y="244"/>
                  <a:pt x="337" y="244"/>
                  <a:pt x="337" y="244"/>
                </a:cubicBezTo>
                <a:cubicBezTo>
                  <a:pt x="338" y="243"/>
                  <a:pt x="338" y="243"/>
                  <a:pt x="339" y="243"/>
                </a:cubicBezTo>
                <a:cubicBezTo>
                  <a:pt x="339" y="242"/>
                  <a:pt x="339" y="241"/>
                  <a:pt x="339" y="241"/>
                </a:cubicBezTo>
                <a:cubicBezTo>
                  <a:pt x="339" y="241"/>
                  <a:pt x="340" y="240"/>
                  <a:pt x="340" y="240"/>
                </a:cubicBezTo>
                <a:cubicBezTo>
                  <a:pt x="340" y="240"/>
                  <a:pt x="340" y="240"/>
                  <a:pt x="340" y="240"/>
                </a:cubicBezTo>
                <a:cubicBezTo>
                  <a:pt x="340" y="239"/>
                  <a:pt x="340" y="239"/>
                  <a:pt x="340" y="239"/>
                </a:cubicBezTo>
                <a:cubicBezTo>
                  <a:pt x="340" y="239"/>
                  <a:pt x="339" y="239"/>
                  <a:pt x="339" y="238"/>
                </a:cubicBezTo>
                <a:cubicBezTo>
                  <a:pt x="338" y="238"/>
                  <a:pt x="339" y="238"/>
                  <a:pt x="339" y="237"/>
                </a:cubicBezTo>
                <a:cubicBezTo>
                  <a:pt x="339" y="237"/>
                  <a:pt x="338" y="237"/>
                  <a:pt x="338" y="236"/>
                </a:cubicBezTo>
                <a:cubicBezTo>
                  <a:pt x="338" y="236"/>
                  <a:pt x="338" y="236"/>
                  <a:pt x="339" y="236"/>
                </a:cubicBezTo>
                <a:cubicBezTo>
                  <a:pt x="339" y="235"/>
                  <a:pt x="338" y="235"/>
                  <a:pt x="338" y="234"/>
                </a:cubicBezTo>
                <a:cubicBezTo>
                  <a:pt x="338" y="234"/>
                  <a:pt x="338" y="234"/>
                  <a:pt x="338" y="234"/>
                </a:cubicBezTo>
                <a:cubicBezTo>
                  <a:pt x="338" y="234"/>
                  <a:pt x="338" y="234"/>
                  <a:pt x="338" y="234"/>
                </a:cubicBezTo>
                <a:cubicBezTo>
                  <a:pt x="338" y="235"/>
                  <a:pt x="338" y="235"/>
                  <a:pt x="338" y="235"/>
                </a:cubicBezTo>
                <a:cubicBezTo>
                  <a:pt x="339" y="235"/>
                  <a:pt x="339" y="235"/>
                  <a:pt x="339" y="234"/>
                </a:cubicBezTo>
                <a:cubicBezTo>
                  <a:pt x="339" y="235"/>
                  <a:pt x="339" y="235"/>
                  <a:pt x="340" y="235"/>
                </a:cubicBezTo>
                <a:cubicBezTo>
                  <a:pt x="340" y="236"/>
                  <a:pt x="340" y="236"/>
                  <a:pt x="339" y="236"/>
                </a:cubicBezTo>
                <a:cubicBezTo>
                  <a:pt x="339" y="236"/>
                  <a:pt x="339" y="236"/>
                  <a:pt x="339" y="236"/>
                </a:cubicBezTo>
                <a:cubicBezTo>
                  <a:pt x="340" y="236"/>
                  <a:pt x="341" y="236"/>
                  <a:pt x="342" y="236"/>
                </a:cubicBezTo>
                <a:cubicBezTo>
                  <a:pt x="342" y="235"/>
                  <a:pt x="342" y="235"/>
                  <a:pt x="342" y="235"/>
                </a:cubicBezTo>
                <a:cubicBezTo>
                  <a:pt x="342" y="235"/>
                  <a:pt x="342" y="235"/>
                  <a:pt x="341" y="235"/>
                </a:cubicBezTo>
                <a:cubicBezTo>
                  <a:pt x="342" y="234"/>
                  <a:pt x="342" y="234"/>
                  <a:pt x="342" y="234"/>
                </a:cubicBezTo>
                <a:cubicBezTo>
                  <a:pt x="342" y="234"/>
                  <a:pt x="342" y="234"/>
                  <a:pt x="342" y="234"/>
                </a:cubicBezTo>
                <a:cubicBezTo>
                  <a:pt x="342" y="233"/>
                  <a:pt x="342" y="232"/>
                  <a:pt x="342" y="231"/>
                </a:cubicBezTo>
                <a:cubicBezTo>
                  <a:pt x="343" y="231"/>
                  <a:pt x="343" y="231"/>
                  <a:pt x="343" y="231"/>
                </a:cubicBezTo>
                <a:cubicBezTo>
                  <a:pt x="343" y="230"/>
                  <a:pt x="343" y="229"/>
                  <a:pt x="342" y="229"/>
                </a:cubicBezTo>
                <a:cubicBezTo>
                  <a:pt x="342" y="229"/>
                  <a:pt x="342" y="229"/>
                  <a:pt x="342" y="229"/>
                </a:cubicBezTo>
                <a:cubicBezTo>
                  <a:pt x="343" y="229"/>
                  <a:pt x="342" y="229"/>
                  <a:pt x="342" y="229"/>
                </a:cubicBezTo>
                <a:cubicBezTo>
                  <a:pt x="343" y="229"/>
                  <a:pt x="343" y="229"/>
                  <a:pt x="343" y="229"/>
                </a:cubicBezTo>
                <a:cubicBezTo>
                  <a:pt x="344" y="229"/>
                  <a:pt x="344" y="229"/>
                  <a:pt x="344" y="229"/>
                </a:cubicBezTo>
                <a:cubicBezTo>
                  <a:pt x="343" y="230"/>
                  <a:pt x="344" y="231"/>
                  <a:pt x="344" y="232"/>
                </a:cubicBezTo>
                <a:cubicBezTo>
                  <a:pt x="344" y="232"/>
                  <a:pt x="343" y="232"/>
                  <a:pt x="343" y="233"/>
                </a:cubicBezTo>
                <a:cubicBezTo>
                  <a:pt x="343" y="233"/>
                  <a:pt x="343" y="233"/>
                  <a:pt x="343" y="233"/>
                </a:cubicBezTo>
                <a:cubicBezTo>
                  <a:pt x="343" y="233"/>
                  <a:pt x="343" y="233"/>
                  <a:pt x="343" y="233"/>
                </a:cubicBezTo>
                <a:cubicBezTo>
                  <a:pt x="343" y="233"/>
                  <a:pt x="343" y="233"/>
                  <a:pt x="343" y="233"/>
                </a:cubicBezTo>
                <a:cubicBezTo>
                  <a:pt x="343" y="233"/>
                  <a:pt x="343" y="233"/>
                  <a:pt x="343" y="234"/>
                </a:cubicBezTo>
                <a:cubicBezTo>
                  <a:pt x="343" y="234"/>
                  <a:pt x="343" y="235"/>
                  <a:pt x="343" y="235"/>
                </a:cubicBezTo>
                <a:cubicBezTo>
                  <a:pt x="343" y="235"/>
                  <a:pt x="343" y="238"/>
                  <a:pt x="343" y="238"/>
                </a:cubicBezTo>
                <a:cubicBezTo>
                  <a:pt x="344" y="238"/>
                  <a:pt x="343" y="238"/>
                  <a:pt x="344" y="238"/>
                </a:cubicBezTo>
                <a:cubicBezTo>
                  <a:pt x="343" y="238"/>
                  <a:pt x="343" y="238"/>
                  <a:pt x="343" y="238"/>
                </a:cubicBezTo>
                <a:cubicBezTo>
                  <a:pt x="342" y="238"/>
                  <a:pt x="343" y="239"/>
                  <a:pt x="342" y="239"/>
                </a:cubicBezTo>
                <a:cubicBezTo>
                  <a:pt x="342" y="239"/>
                  <a:pt x="341" y="239"/>
                  <a:pt x="341" y="240"/>
                </a:cubicBezTo>
                <a:cubicBezTo>
                  <a:pt x="341" y="240"/>
                  <a:pt x="340" y="242"/>
                  <a:pt x="341" y="243"/>
                </a:cubicBezTo>
                <a:cubicBezTo>
                  <a:pt x="340" y="243"/>
                  <a:pt x="340" y="243"/>
                  <a:pt x="340" y="243"/>
                </a:cubicBezTo>
                <a:cubicBezTo>
                  <a:pt x="340" y="243"/>
                  <a:pt x="340" y="243"/>
                  <a:pt x="339" y="243"/>
                </a:cubicBezTo>
                <a:cubicBezTo>
                  <a:pt x="340" y="244"/>
                  <a:pt x="339" y="244"/>
                  <a:pt x="340" y="244"/>
                </a:cubicBezTo>
                <a:cubicBezTo>
                  <a:pt x="339" y="245"/>
                  <a:pt x="339" y="246"/>
                  <a:pt x="338" y="247"/>
                </a:cubicBezTo>
                <a:cubicBezTo>
                  <a:pt x="338" y="247"/>
                  <a:pt x="338" y="247"/>
                  <a:pt x="338" y="247"/>
                </a:cubicBezTo>
                <a:cubicBezTo>
                  <a:pt x="338" y="247"/>
                  <a:pt x="337" y="247"/>
                  <a:pt x="337" y="247"/>
                </a:cubicBezTo>
                <a:cubicBezTo>
                  <a:pt x="337" y="247"/>
                  <a:pt x="337" y="247"/>
                  <a:pt x="337" y="247"/>
                </a:cubicBezTo>
                <a:cubicBezTo>
                  <a:pt x="337" y="247"/>
                  <a:pt x="337" y="247"/>
                  <a:pt x="338" y="247"/>
                </a:cubicBezTo>
                <a:cubicBezTo>
                  <a:pt x="338" y="248"/>
                  <a:pt x="337" y="248"/>
                  <a:pt x="337" y="249"/>
                </a:cubicBezTo>
                <a:cubicBezTo>
                  <a:pt x="337" y="249"/>
                  <a:pt x="337" y="249"/>
                  <a:pt x="337" y="249"/>
                </a:cubicBezTo>
                <a:cubicBezTo>
                  <a:pt x="336" y="249"/>
                  <a:pt x="336" y="249"/>
                  <a:pt x="335" y="250"/>
                </a:cubicBezTo>
                <a:cubicBezTo>
                  <a:pt x="336" y="250"/>
                  <a:pt x="336" y="250"/>
                  <a:pt x="336" y="250"/>
                </a:cubicBezTo>
                <a:cubicBezTo>
                  <a:pt x="336" y="250"/>
                  <a:pt x="336" y="251"/>
                  <a:pt x="335" y="251"/>
                </a:cubicBezTo>
                <a:cubicBezTo>
                  <a:pt x="335" y="252"/>
                  <a:pt x="335" y="251"/>
                  <a:pt x="335" y="252"/>
                </a:cubicBezTo>
                <a:cubicBezTo>
                  <a:pt x="335" y="252"/>
                  <a:pt x="335" y="252"/>
                  <a:pt x="334" y="253"/>
                </a:cubicBezTo>
                <a:cubicBezTo>
                  <a:pt x="334" y="253"/>
                  <a:pt x="334" y="253"/>
                  <a:pt x="335" y="254"/>
                </a:cubicBezTo>
                <a:cubicBezTo>
                  <a:pt x="335" y="254"/>
                  <a:pt x="335" y="254"/>
                  <a:pt x="334" y="254"/>
                </a:cubicBezTo>
                <a:cubicBezTo>
                  <a:pt x="334" y="254"/>
                  <a:pt x="334" y="254"/>
                  <a:pt x="334" y="254"/>
                </a:cubicBezTo>
                <a:cubicBezTo>
                  <a:pt x="334" y="254"/>
                  <a:pt x="331" y="257"/>
                  <a:pt x="331" y="257"/>
                </a:cubicBezTo>
                <a:cubicBezTo>
                  <a:pt x="330" y="257"/>
                  <a:pt x="330" y="257"/>
                  <a:pt x="330" y="257"/>
                </a:cubicBezTo>
                <a:cubicBezTo>
                  <a:pt x="330" y="258"/>
                  <a:pt x="330" y="258"/>
                  <a:pt x="330" y="258"/>
                </a:cubicBezTo>
                <a:cubicBezTo>
                  <a:pt x="329" y="257"/>
                  <a:pt x="329" y="257"/>
                  <a:pt x="329" y="257"/>
                </a:cubicBezTo>
                <a:cubicBezTo>
                  <a:pt x="329" y="256"/>
                  <a:pt x="330" y="256"/>
                  <a:pt x="331" y="255"/>
                </a:cubicBezTo>
                <a:cubicBezTo>
                  <a:pt x="332" y="255"/>
                  <a:pt x="332" y="255"/>
                  <a:pt x="332" y="255"/>
                </a:cubicBezTo>
                <a:cubicBezTo>
                  <a:pt x="332" y="254"/>
                  <a:pt x="331" y="254"/>
                  <a:pt x="332" y="254"/>
                </a:cubicBezTo>
                <a:cubicBezTo>
                  <a:pt x="332" y="254"/>
                  <a:pt x="332" y="254"/>
                  <a:pt x="332" y="254"/>
                </a:cubicBezTo>
                <a:cubicBezTo>
                  <a:pt x="331" y="254"/>
                  <a:pt x="331" y="254"/>
                  <a:pt x="331" y="254"/>
                </a:cubicBezTo>
                <a:cubicBezTo>
                  <a:pt x="330" y="254"/>
                  <a:pt x="330" y="254"/>
                  <a:pt x="330" y="254"/>
                </a:cubicBezTo>
                <a:cubicBezTo>
                  <a:pt x="330" y="254"/>
                  <a:pt x="330" y="254"/>
                  <a:pt x="330" y="254"/>
                </a:cubicBezTo>
                <a:cubicBezTo>
                  <a:pt x="330" y="253"/>
                  <a:pt x="330" y="252"/>
                  <a:pt x="330" y="252"/>
                </a:cubicBezTo>
                <a:cubicBezTo>
                  <a:pt x="331" y="252"/>
                  <a:pt x="331" y="252"/>
                  <a:pt x="331" y="251"/>
                </a:cubicBezTo>
                <a:cubicBezTo>
                  <a:pt x="331" y="251"/>
                  <a:pt x="331" y="251"/>
                  <a:pt x="331" y="251"/>
                </a:cubicBezTo>
                <a:cubicBezTo>
                  <a:pt x="332" y="251"/>
                  <a:pt x="332" y="252"/>
                  <a:pt x="333" y="252"/>
                </a:cubicBezTo>
                <a:cubicBezTo>
                  <a:pt x="333" y="252"/>
                  <a:pt x="333" y="252"/>
                  <a:pt x="334" y="252"/>
                </a:cubicBezTo>
                <a:cubicBezTo>
                  <a:pt x="334" y="251"/>
                  <a:pt x="334" y="251"/>
                  <a:pt x="333" y="251"/>
                </a:cubicBezTo>
                <a:cubicBezTo>
                  <a:pt x="334" y="250"/>
                  <a:pt x="334" y="250"/>
                  <a:pt x="335" y="250"/>
                </a:cubicBezTo>
                <a:cubicBezTo>
                  <a:pt x="335" y="249"/>
                  <a:pt x="335" y="249"/>
                  <a:pt x="335" y="248"/>
                </a:cubicBezTo>
                <a:cubicBezTo>
                  <a:pt x="334" y="248"/>
                  <a:pt x="334" y="248"/>
                  <a:pt x="334" y="249"/>
                </a:cubicBezTo>
                <a:cubicBezTo>
                  <a:pt x="334" y="249"/>
                  <a:pt x="334" y="249"/>
                  <a:pt x="334" y="249"/>
                </a:cubicBezTo>
                <a:cubicBezTo>
                  <a:pt x="334" y="249"/>
                  <a:pt x="334" y="249"/>
                  <a:pt x="334" y="249"/>
                </a:cubicBezTo>
                <a:cubicBezTo>
                  <a:pt x="334" y="249"/>
                  <a:pt x="334" y="249"/>
                  <a:pt x="334" y="249"/>
                </a:cubicBezTo>
                <a:cubicBezTo>
                  <a:pt x="334" y="249"/>
                  <a:pt x="334" y="249"/>
                  <a:pt x="333" y="249"/>
                </a:cubicBezTo>
                <a:cubicBezTo>
                  <a:pt x="333" y="249"/>
                  <a:pt x="333" y="249"/>
                  <a:pt x="333" y="248"/>
                </a:cubicBezTo>
                <a:cubicBezTo>
                  <a:pt x="333" y="248"/>
                  <a:pt x="333" y="248"/>
                  <a:pt x="333" y="249"/>
                </a:cubicBezTo>
                <a:cubicBezTo>
                  <a:pt x="333" y="249"/>
                  <a:pt x="332" y="248"/>
                  <a:pt x="332" y="248"/>
                </a:cubicBezTo>
                <a:cubicBezTo>
                  <a:pt x="331" y="248"/>
                  <a:pt x="331" y="247"/>
                  <a:pt x="330" y="246"/>
                </a:cubicBezTo>
                <a:cubicBezTo>
                  <a:pt x="330" y="246"/>
                  <a:pt x="330" y="246"/>
                  <a:pt x="330" y="246"/>
                </a:cubicBezTo>
                <a:cubicBezTo>
                  <a:pt x="330" y="246"/>
                  <a:pt x="330" y="246"/>
                  <a:pt x="329" y="247"/>
                </a:cubicBezTo>
                <a:cubicBezTo>
                  <a:pt x="329" y="247"/>
                  <a:pt x="330" y="248"/>
                  <a:pt x="331" y="248"/>
                </a:cubicBezTo>
                <a:cubicBezTo>
                  <a:pt x="330" y="249"/>
                  <a:pt x="330" y="248"/>
                  <a:pt x="330" y="249"/>
                </a:cubicBezTo>
                <a:cubicBezTo>
                  <a:pt x="329" y="249"/>
                  <a:pt x="328" y="249"/>
                  <a:pt x="328" y="249"/>
                </a:cubicBezTo>
                <a:cubicBezTo>
                  <a:pt x="328" y="249"/>
                  <a:pt x="328" y="249"/>
                  <a:pt x="328" y="249"/>
                </a:cubicBezTo>
                <a:cubicBezTo>
                  <a:pt x="328" y="251"/>
                  <a:pt x="328" y="253"/>
                  <a:pt x="327" y="254"/>
                </a:cubicBezTo>
                <a:cubicBezTo>
                  <a:pt x="327" y="254"/>
                  <a:pt x="327" y="254"/>
                  <a:pt x="328" y="254"/>
                </a:cubicBezTo>
                <a:cubicBezTo>
                  <a:pt x="327" y="255"/>
                  <a:pt x="327" y="255"/>
                  <a:pt x="326" y="256"/>
                </a:cubicBezTo>
                <a:cubicBezTo>
                  <a:pt x="326" y="256"/>
                  <a:pt x="326" y="256"/>
                  <a:pt x="326" y="256"/>
                </a:cubicBezTo>
                <a:cubicBezTo>
                  <a:pt x="326" y="257"/>
                  <a:pt x="326" y="257"/>
                  <a:pt x="325" y="257"/>
                </a:cubicBezTo>
                <a:cubicBezTo>
                  <a:pt x="325" y="257"/>
                  <a:pt x="324" y="257"/>
                  <a:pt x="324" y="257"/>
                </a:cubicBezTo>
                <a:cubicBezTo>
                  <a:pt x="323" y="257"/>
                  <a:pt x="323" y="257"/>
                  <a:pt x="323" y="257"/>
                </a:cubicBezTo>
                <a:cubicBezTo>
                  <a:pt x="323" y="257"/>
                  <a:pt x="323" y="257"/>
                  <a:pt x="323" y="257"/>
                </a:cubicBezTo>
                <a:cubicBezTo>
                  <a:pt x="323" y="257"/>
                  <a:pt x="323" y="257"/>
                  <a:pt x="323" y="258"/>
                </a:cubicBezTo>
                <a:cubicBezTo>
                  <a:pt x="321" y="258"/>
                  <a:pt x="321" y="258"/>
                  <a:pt x="320" y="259"/>
                </a:cubicBezTo>
                <a:cubicBezTo>
                  <a:pt x="320" y="260"/>
                  <a:pt x="320" y="260"/>
                  <a:pt x="320" y="260"/>
                </a:cubicBezTo>
                <a:cubicBezTo>
                  <a:pt x="320" y="261"/>
                  <a:pt x="320" y="261"/>
                  <a:pt x="320" y="261"/>
                </a:cubicBezTo>
                <a:cubicBezTo>
                  <a:pt x="320" y="261"/>
                  <a:pt x="319" y="261"/>
                  <a:pt x="319" y="261"/>
                </a:cubicBezTo>
                <a:cubicBezTo>
                  <a:pt x="319" y="261"/>
                  <a:pt x="319" y="261"/>
                  <a:pt x="319" y="261"/>
                </a:cubicBezTo>
                <a:cubicBezTo>
                  <a:pt x="319" y="261"/>
                  <a:pt x="319" y="261"/>
                  <a:pt x="319" y="261"/>
                </a:cubicBezTo>
                <a:cubicBezTo>
                  <a:pt x="319" y="260"/>
                  <a:pt x="319" y="260"/>
                  <a:pt x="319" y="259"/>
                </a:cubicBezTo>
                <a:cubicBezTo>
                  <a:pt x="318" y="260"/>
                  <a:pt x="317" y="260"/>
                  <a:pt x="316" y="261"/>
                </a:cubicBezTo>
                <a:cubicBezTo>
                  <a:pt x="316" y="261"/>
                  <a:pt x="316" y="261"/>
                  <a:pt x="316" y="261"/>
                </a:cubicBezTo>
                <a:cubicBezTo>
                  <a:pt x="316" y="262"/>
                  <a:pt x="317" y="262"/>
                  <a:pt x="317" y="262"/>
                </a:cubicBezTo>
                <a:cubicBezTo>
                  <a:pt x="318" y="262"/>
                  <a:pt x="318" y="262"/>
                  <a:pt x="318" y="262"/>
                </a:cubicBezTo>
                <a:cubicBezTo>
                  <a:pt x="318" y="262"/>
                  <a:pt x="318" y="262"/>
                  <a:pt x="318" y="262"/>
                </a:cubicBezTo>
                <a:cubicBezTo>
                  <a:pt x="319" y="262"/>
                  <a:pt x="319" y="262"/>
                  <a:pt x="319" y="262"/>
                </a:cubicBezTo>
                <a:cubicBezTo>
                  <a:pt x="319" y="263"/>
                  <a:pt x="319" y="262"/>
                  <a:pt x="318" y="263"/>
                </a:cubicBezTo>
                <a:cubicBezTo>
                  <a:pt x="319" y="263"/>
                  <a:pt x="319" y="263"/>
                  <a:pt x="319" y="263"/>
                </a:cubicBezTo>
                <a:cubicBezTo>
                  <a:pt x="318" y="263"/>
                  <a:pt x="318" y="263"/>
                  <a:pt x="318" y="263"/>
                </a:cubicBezTo>
                <a:cubicBezTo>
                  <a:pt x="318" y="264"/>
                  <a:pt x="318" y="265"/>
                  <a:pt x="317" y="266"/>
                </a:cubicBezTo>
                <a:cubicBezTo>
                  <a:pt x="317" y="266"/>
                  <a:pt x="317" y="266"/>
                  <a:pt x="317" y="266"/>
                </a:cubicBezTo>
                <a:cubicBezTo>
                  <a:pt x="315" y="266"/>
                  <a:pt x="315" y="266"/>
                  <a:pt x="315" y="266"/>
                </a:cubicBezTo>
                <a:cubicBezTo>
                  <a:pt x="316" y="265"/>
                  <a:pt x="316" y="265"/>
                  <a:pt x="316" y="265"/>
                </a:cubicBezTo>
                <a:cubicBezTo>
                  <a:pt x="316" y="264"/>
                  <a:pt x="316" y="264"/>
                  <a:pt x="316" y="264"/>
                </a:cubicBezTo>
                <a:cubicBezTo>
                  <a:pt x="316" y="264"/>
                  <a:pt x="315" y="264"/>
                  <a:pt x="315" y="264"/>
                </a:cubicBezTo>
                <a:cubicBezTo>
                  <a:pt x="315" y="265"/>
                  <a:pt x="315" y="265"/>
                  <a:pt x="315" y="265"/>
                </a:cubicBezTo>
                <a:cubicBezTo>
                  <a:pt x="315" y="265"/>
                  <a:pt x="315" y="265"/>
                  <a:pt x="315" y="265"/>
                </a:cubicBezTo>
                <a:cubicBezTo>
                  <a:pt x="315" y="265"/>
                  <a:pt x="315" y="265"/>
                  <a:pt x="315" y="265"/>
                </a:cubicBezTo>
                <a:cubicBezTo>
                  <a:pt x="314" y="265"/>
                  <a:pt x="313" y="265"/>
                  <a:pt x="313" y="265"/>
                </a:cubicBezTo>
                <a:cubicBezTo>
                  <a:pt x="313" y="266"/>
                  <a:pt x="314" y="266"/>
                  <a:pt x="315" y="266"/>
                </a:cubicBezTo>
                <a:cubicBezTo>
                  <a:pt x="314" y="266"/>
                  <a:pt x="314" y="267"/>
                  <a:pt x="314" y="268"/>
                </a:cubicBezTo>
                <a:cubicBezTo>
                  <a:pt x="313" y="268"/>
                  <a:pt x="312" y="266"/>
                  <a:pt x="310" y="267"/>
                </a:cubicBezTo>
                <a:cubicBezTo>
                  <a:pt x="310" y="267"/>
                  <a:pt x="310" y="267"/>
                  <a:pt x="310" y="267"/>
                </a:cubicBezTo>
                <a:cubicBezTo>
                  <a:pt x="309" y="267"/>
                  <a:pt x="309" y="267"/>
                  <a:pt x="309" y="267"/>
                </a:cubicBezTo>
                <a:cubicBezTo>
                  <a:pt x="308" y="267"/>
                  <a:pt x="308" y="267"/>
                  <a:pt x="308" y="267"/>
                </a:cubicBezTo>
                <a:cubicBezTo>
                  <a:pt x="309" y="267"/>
                  <a:pt x="309" y="267"/>
                  <a:pt x="309" y="267"/>
                </a:cubicBezTo>
                <a:cubicBezTo>
                  <a:pt x="309" y="268"/>
                  <a:pt x="309" y="268"/>
                  <a:pt x="309" y="268"/>
                </a:cubicBezTo>
                <a:cubicBezTo>
                  <a:pt x="308" y="267"/>
                  <a:pt x="308" y="267"/>
                  <a:pt x="308" y="267"/>
                </a:cubicBezTo>
                <a:cubicBezTo>
                  <a:pt x="307" y="267"/>
                  <a:pt x="306" y="267"/>
                  <a:pt x="306" y="267"/>
                </a:cubicBezTo>
                <a:cubicBezTo>
                  <a:pt x="306" y="267"/>
                  <a:pt x="306" y="267"/>
                  <a:pt x="305" y="267"/>
                </a:cubicBezTo>
                <a:cubicBezTo>
                  <a:pt x="306" y="266"/>
                  <a:pt x="306" y="266"/>
                  <a:pt x="306" y="266"/>
                </a:cubicBezTo>
                <a:cubicBezTo>
                  <a:pt x="307" y="266"/>
                  <a:pt x="306" y="266"/>
                  <a:pt x="307" y="265"/>
                </a:cubicBezTo>
                <a:cubicBezTo>
                  <a:pt x="306" y="265"/>
                  <a:pt x="306" y="265"/>
                  <a:pt x="306" y="265"/>
                </a:cubicBezTo>
                <a:cubicBezTo>
                  <a:pt x="306" y="265"/>
                  <a:pt x="306" y="265"/>
                  <a:pt x="306" y="265"/>
                </a:cubicBezTo>
                <a:cubicBezTo>
                  <a:pt x="305" y="265"/>
                  <a:pt x="306" y="266"/>
                  <a:pt x="306" y="266"/>
                </a:cubicBezTo>
                <a:cubicBezTo>
                  <a:pt x="305" y="266"/>
                  <a:pt x="305" y="266"/>
                  <a:pt x="304" y="266"/>
                </a:cubicBezTo>
                <a:cubicBezTo>
                  <a:pt x="303" y="266"/>
                  <a:pt x="303" y="267"/>
                  <a:pt x="302" y="267"/>
                </a:cubicBezTo>
                <a:cubicBezTo>
                  <a:pt x="301" y="267"/>
                  <a:pt x="301" y="267"/>
                  <a:pt x="301" y="267"/>
                </a:cubicBezTo>
                <a:cubicBezTo>
                  <a:pt x="300" y="267"/>
                  <a:pt x="300" y="267"/>
                  <a:pt x="300" y="267"/>
                </a:cubicBezTo>
                <a:cubicBezTo>
                  <a:pt x="301" y="267"/>
                  <a:pt x="301" y="266"/>
                  <a:pt x="301" y="266"/>
                </a:cubicBezTo>
                <a:cubicBezTo>
                  <a:pt x="300" y="266"/>
                  <a:pt x="300" y="266"/>
                  <a:pt x="300" y="266"/>
                </a:cubicBezTo>
                <a:cubicBezTo>
                  <a:pt x="299" y="266"/>
                  <a:pt x="299" y="266"/>
                  <a:pt x="299" y="267"/>
                </a:cubicBezTo>
                <a:cubicBezTo>
                  <a:pt x="298" y="266"/>
                  <a:pt x="298" y="266"/>
                  <a:pt x="297" y="266"/>
                </a:cubicBezTo>
                <a:cubicBezTo>
                  <a:pt x="297" y="266"/>
                  <a:pt x="297" y="266"/>
                  <a:pt x="297" y="266"/>
                </a:cubicBezTo>
                <a:cubicBezTo>
                  <a:pt x="297" y="266"/>
                  <a:pt x="297" y="266"/>
                  <a:pt x="297" y="266"/>
                </a:cubicBezTo>
                <a:cubicBezTo>
                  <a:pt x="297" y="267"/>
                  <a:pt x="297" y="267"/>
                  <a:pt x="297" y="267"/>
                </a:cubicBezTo>
                <a:cubicBezTo>
                  <a:pt x="297" y="267"/>
                  <a:pt x="297" y="267"/>
                  <a:pt x="297" y="267"/>
                </a:cubicBezTo>
                <a:cubicBezTo>
                  <a:pt x="297" y="267"/>
                  <a:pt x="297" y="267"/>
                  <a:pt x="298" y="267"/>
                </a:cubicBezTo>
                <a:cubicBezTo>
                  <a:pt x="297" y="267"/>
                  <a:pt x="297" y="267"/>
                  <a:pt x="296" y="267"/>
                </a:cubicBezTo>
                <a:cubicBezTo>
                  <a:pt x="296" y="267"/>
                  <a:pt x="296" y="267"/>
                  <a:pt x="295" y="268"/>
                </a:cubicBezTo>
                <a:cubicBezTo>
                  <a:pt x="295" y="268"/>
                  <a:pt x="295" y="268"/>
                  <a:pt x="294" y="268"/>
                </a:cubicBezTo>
                <a:cubicBezTo>
                  <a:pt x="294" y="267"/>
                  <a:pt x="294" y="266"/>
                  <a:pt x="294" y="266"/>
                </a:cubicBezTo>
                <a:cubicBezTo>
                  <a:pt x="294" y="266"/>
                  <a:pt x="293" y="266"/>
                  <a:pt x="293" y="265"/>
                </a:cubicBezTo>
                <a:cubicBezTo>
                  <a:pt x="293" y="266"/>
                  <a:pt x="293" y="266"/>
                  <a:pt x="292" y="266"/>
                </a:cubicBezTo>
                <a:cubicBezTo>
                  <a:pt x="292" y="267"/>
                  <a:pt x="292" y="267"/>
                  <a:pt x="292" y="267"/>
                </a:cubicBezTo>
                <a:cubicBezTo>
                  <a:pt x="291" y="267"/>
                  <a:pt x="290" y="268"/>
                  <a:pt x="289" y="268"/>
                </a:cubicBezTo>
                <a:cubicBezTo>
                  <a:pt x="289" y="268"/>
                  <a:pt x="289" y="268"/>
                  <a:pt x="289" y="268"/>
                </a:cubicBezTo>
                <a:cubicBezTo>
                  <a:pt x="289" y="268"/>
                  <a:pt x="289" y="268"/>
                  <a:pt x="289" y="268"/>
                </a:cubicBezTo>
                <a:cubicBezTo>
                  <a:pt x="289" y="267"/>
                  <a:pt x="288" y="267"/>
                  <a:pt x="288" y="267"/>
                </a:cubicBezTo>
                <a:cubicBezTo>
                  <a:pt x="288" y="267"/>
                  <a:pt x="288" y="267"/>
                  <a:pt x="288" y="267"/>
                </a:cubicBezTo>
                <a:cubicBezTo>
                  <a:pt x="288" y="266"/>
                  <a:pt x="288" y="266"/>
                  <a:pt x="288" y="266"/>
                </a:cubicBezTo>
                <a:cubicBezTo>
                  <a:pt x="288" y="266"/>
                  <a:pt x="288" y="266"/>
                  <a:pt x="288" y="266"/>
                </a:cubicBezTo>
                <a:cubicBezTo>
                  <a:pt x="288" y="266"/>
                  <a:pt x="288" y="266"/>
                  <a:pt x="288" y="266"/>
                </a:cubicBezTo>
                <a:cubicBezTo>
                  <a:pt x="288" y="265"/>
                  <a:pt x="288" y="265"/>
                  <a:pt x="287" y="264"/>
                </a:cubicBezTo>
                <a:cubicBezTo>
                  <a:pt x="287" y="264"/>
                  <a:pt x="288" y="264"/>
                  <a:pt x="287" y="264"/>
                </a:cubicBezTo>
                <a:cubicBezTo>
                  <a:pt x="287" y="263"/>
                  <a:pt x="286" y="264"/>
                  <a:pt x="286" y="264"/>
                </a:cubicBezTo>
                <a:cubicBezTo>
                  <a:pt x="286" y="264"/>
                  <a:pt x="286" y="263"/>
                  <a:pt x="286" y="263"/>
                </a:cubicBezTo>
                <a:cubicBezTo>
                  <a:pt x="285" y="263"/>
                  <a:pt x="285" y="263"/>
                  <a:pt x="284" y="263"/>
                </a:cubicBezTo>
                <a:cubicBezTo>
                  <a:pt x="284" y="263"/>
                  <a:pt x="283" y="262"/>
                  <a:pt x="282" y="262"/>
                </a:cubicBezTo>
                <a:cubicBezTo>
                  <a:pt x="282" y="263"/>
                  <a:pt x="282" y="263"/>
                  <a:pt x="282" y="263"/>
                </a:cubicBezTo>
                <a:cubicBezTo>
                  <a:pt x="282" y="264"/>
                  <a:pt x="282" y="264"/>
                  <a:pt x="282" y="264"/>
                </a:cubicBezTo>
                <a:cubicBezTo>
                  <a:pt x="281" y="264"/>
                  <a:pt x="279" y="263"/>
                  <a:pt x="278" y="263"/>
                </a:cubicBezTo>
                <a:cubicBezTo>
                  <a:pt x="277" y="263"/>
                  <a:pt x="277" y="263"/>
                  <a:pt x="277" y="263"/>
                </a:cubicBezTo>
                <a:cubicBezTo>
                  <a:pt x="277" y="263"/>
                  <a:pt x="277" y="263"/>
                  <a:pt x="277" y="263"/>
                </a:cubicBezTo>
                <a:cubicBezTo>
                  <a:pt x="277" y="263"/>
                  <a:pt x="277" y="263"/>
                  <a:pt x="277" y="263"/>
                </a:cubicBezTo>
                <a:cubicBezTo>
                  <a:pt x="277" y="263"/>
                  <a:pt x="277" y="264"/>
                  <a:pt x="278" y="264"/>
                </a:cubicBezTo>
                <a:cubicBezTo>
                  <a:pt x="278" y="265"/>
                  <a:pt x="279" y="265"/>
                  <a:pt x="280" y="264"/>
                </a:cubicBezTo>
                <a:cubicBezTo>
                  <a:pt x="280" y="265"/>
                  <a:pt x="280" y="265"/>
                  <a:pt x="280" y="265"/>
                </a:cubicBezTo>
                <a:cubicBezTo>
                  <a:pt x="281" y="266"/>
                  <a:pt x="282" y="266"/>
                  <a:pt x="283" y="266"/>
                </a:cubicBezTo>
                <a:cubicBezTo>
                  <a:pt x="283" y="266"/>
                  <a:pt x="283" y="266"/>
                  <a:pt x="283" y="265"/>
                </a:cubicBezTo>
                <a:cubicBezTo>
                  <a:pt x="284" y="266"/>
                  <a:pt x="284" y="266"/>
                  <a:pt x="285" y="266"/>
                </a:cubicBezTo>
                <a:cubicBezTo>
                  <a:pt x="285" y="265"/>
                  <a:pt x="285" y="265"/>
                  <a:pt x="285" y="265"/>
                </a:cubicBezTo>
                <a:cubicBezTo>
                  <a:pt x="285" y="265"/>
                  <a:pt x="285" y="265"/>
                  <a:pt x="285" y="266"/>
                </a:cubicBezTo>
                <a:cubicBezTo>
                  <a:pt x="284" y="265"/>
                  <a:pt x="284" y="265"/>
                  <a:pt x="283" y="265"/>
                </a:cubicBezTo>
                <a:cubicBezTo>
                  <a:pt x="283" y="265"/>
                  <a:pt x="283" y="265"/>
                  <a:pt x="283" y="265"/>
                </a:cubicBezTo>
                <a:cubicBezTo>
                  <a:pt x="283" y="264"/>
                  <a:pt x="283" y="265"/>
                  <a:pt x="283" y="264"/>
                </a:cubicBezTo>
                <a:cubicBezTo>
                  <a:pt x="284" y="264"/>
                  <a:pt x="286" y="264"/>
                  <a:pt x="286" y="265"/>
                </a:cubicBezTo>
                <a:cubicBezTo>
                  <a:pt x="286" y="265"/>
                  <a:pt x="286" y="265"/>
                  <a:pt x="286" y="265"/>
                </a:cubicBezTo>
                <a:cubicBezTo>
                  <a:pt x="286" y="265"/>
                  <a:pt x="286" y="265"/>
                  <a:pt x="286" y="265"/>
                </a:cubicBezTo>
                <a:cubicBezTo>
                  <a:pt x="287" y="265"/>
                  <a:pt x="287" y="266"/>
                  <a:pt x="287" y="266"/>
                </a:cubicBezTo>
                <a:cubicBezTo>
                  <a:pt x="286" y="266"/>
                  <a:pt x="286" y="266"/>
                  <a:pt x="286" y="266"/>
                </a:cubicBezTo>
                <a:cubicBezTo>
                  <a:pt x="286" y="266"/>
                  <a:pt x="286" y="266"/>
                  <a:pt x="286" y="266"/>
                </a:cubicBezTo>
                <a:cubicBezTo>
                  <a:pt x="285" y="266"/>
                  <a:pt x="286" y="266"/>
                  <a:pt x="285" y="266"/>
                </a:cubicBezTo>
                <a:cubicBezTo>
                  <a:pt x="285" y="266"/>
                  <a:pt x="285" y="266"/>
                  <a:pt x="285" y="266"/>
                </a:cubicBezTo>
                <a:cubicBezTo>
                  <a:pt x="285" y="266"/>
                  <a:pt x="285" y="266"/>
                  <a:pt x="285" y="266"/>
                </a:cubicBezTo>
                <a:cubicBezTo>
                  <a:pt x="284" y="268"/>
                  <a:pt x="283" y="267"/>
                  <a:pt x="281" y="267"/>
                </a:cubicBezTo>
                <a:cubicBezTo>
                  <a:pt x="280" y="267"/>
                  <a:pt x="280" y="267"/>
                  <a:pt x="279" y="267"/>
                </a:cubicBezTo>
                <a:cubicBezTo>
                  <a:pt x="279" y="267"/>
                  <a:pt x="279" y="266"/>
                  <a:pt x="278" y="266"/>
                </a:cubicBezTo>
                <a:cubicBezTo>
                  <a:pt x="277" y="266"/>
                  <a:pt x="278" y="266"/>
                  <a:pt x="277" y="266"/>
                </a:cubicBezTo>
                <a:cubicBezTo>
                  <a:pt x="277" y="266"/>
                  <a:pt x="276" y="266"/>
                  <a:pt x="276" y="266"/>
                </a:cubicBezTo>
                <a:cubicBezTo>
                  <a:pt x="274" y="265"/>
                  <a:pt x="272" y="264"/>
                  <a:pt x="271" y="263"/>
                </a:cubicBezTo>
                <a:cubicBezTo>
                  <a:pt x="270" y="264"/>
                  <a:pt x="270" y="262"/>
                  <a:pt x="269" y="263"/>
                </a:cubicBezTo>
                <a:cubicBezTo>
                  <a:pt x="267" y="263"/>
                  <a:pt x="265" y="261"/>
                  <a:pt x="264" y="260"/>
                </a:cubicBezTo>
                <a:cubicBezTo>
                  <a:pt x="264" y="260"/>
                  <a:pt x="263" y="260"/>
                  <a:pt x="262" y="260"/>
                </a:cubicBezTo>
                <a:cubicBezTo>
                  <a:pt x="262" y="260"/>
                  <a:pt x="262" y="259"/>
                  <a:pt x="261" y="259"/>
                </a:cubicBezTo>
                <a:cubicBezTo>
                  <a:pt x="261" y="259"/>
                  <a:pt x="261" y="259"/>
                  <a:pt x="261" y="259"/>
                </a:cubicBezTo>
                <a:cubicBezTo>
                  <a:pt x="260" y="259"/>
                  <a:pt x="260" y="258"/>
                  <a:pt x="260" y="257"/>
                </a:cubicBezTo>
                <a:cubicBezTo>
                  <a:pt x="259" y="257"/>
                  <a:pt x="260" y="257"/>
                  <a:pt x="259" y="257"/>
                </a:cubicBezTo>
                <a:cubicBezTo>
                  <a:pt x="259" y="257"/>
                  <a:pt x="259" y="257"/>
                  <a:pt x="259" y="258"/>
                </a:cubicBezTo>
                <a:cubicBezTo>
                  <a:pt x="258" y="258"/>
                  <a:pt x="259" y="258"/>
                  <a:pt x="259" y="258"/>
                </a:cubicBezTo>
                <a:cubicBezTo>
                  <a:pt x="258" y="259"/>
                  <a:pt x="257" y="257"/>
                  <a:pt x="256" y="257"/>
                </a:cubicBezTo>
                <a:cubicBezTo>
                  <a:pt x="256" y="257"/>
                  <a:pt x="256" y="257"/>
                  <a:pt x="256" y="257"/>
                </a:cubicBezTo>
                <a:cubicBezTo>
                  <a:pt x="256" y="256"/>
                  <a:pt x="256" y="256"/>
                  <a:pt x="257" y="255"/>
                </a:cubicBezTo>
                <a:cubicBezTo>
                  <a:pt x="256" y="255"/>
                  <a:pt x="256" y="255"/>
                  <a:pt x="256" y="255"/>
                </a:cubicBezTo>
                <a:cubicBezTo>
                  <a:pt x="254" y="255"/>
                  <a:pt x="254" y="255"/>
                  <a:pt x="254" y="254"/>
                </a:cubicBezTo>
                <a:cubicBezTo>
                  <a:pt x="253" y="254"/>
                  <a:pt x="253" y="254"/>
                  <a:pt x="253" y="254"/>
                </a:cubicBezTo>
                <a:cubicBezTo>
                  <a:pt x="253" y="254"/>
                  <a:pt x="253" y="254"/>
                  <a:pt x="253" y="255"/>
                </a:cubicBezTo>
                <a:cubicBezTo>
                  <a:pt x="252" y="255"/>
                  <a:pt x="252" y="254"/>
                  <a:pt x="251" y="254"/>
                </a:cubicBezTo>
                <a:cubicBezTo>
                  <a:pt x="251" y="253"/>
                  <a:pt x="251" y="253"/>
                  <a:pt x="252" y="253"/>
                </a:cubicBezTo>
                <a:cubicBezTo>
                  <a:pt x="251" y="253"/>
                  <a:pt x="251" y="253"/>
                  <a:pt x="251" y="252"/>
                </a:cubicBezTo>
                <a:cubicBezTo>
                  <a:pt x="251" y="252"/>
                  <a:pt x="250" y="252"/>
                  <a:pt x="250" y="253"/>
                </a:cubicBezTo>
                <a:cubicBezTo>
                  <a:pt x="250" y="253"/>
                  <a:pt x="249" y="253"/>
                  <a:pt x="249" y="253"/>
                </a:cubicBezTo>
                <a:cubicBezTo>
                  <a:pt x="249" y="253"/>
                  <a:pt x="249" y="253"/>
                  <a:pt x="249" y="253"/>
                </a:cubicBezTo>
                <a:cubicBezTo>
                  <a:pt x="249" y="253"/>
                  <a:pt x="249" y="252"/>
                  <a:pt x="249" y="252"/>
                </a:cubicBezTo>
                <a:cubicBezTo>
                  <a:pt x="249" y="252"/>
                  <a:pt x="248" y="252"/>
                  <a:pt x="248" y="252"/>
                </a:cubicBezTo>
                <a:cubicBezTo>
                  <a:pt x="248" y="252"/>
                  <a:pt x="247" y="251"/>
                  <a:pt x="247" y="251"/>
                </a:cubicBezTo>
                <a:cubicBezTo>
                  <a:pt x="246" y="250"/>
                  <a:pt x="245" y="251"/>
                  <a:pt x="244" y="250"/>
                </a:cubicBezTo>
                <a:cubicBezTo>
                  <a:pt x="244" y="250"/>
                  <a:pt x="244" y="250"/>
                  <a:pt x="244" y="250"/>
                </a:cubicBezTo>
                <a:cubicBezTo>
                  <a:pt x="244" y="249"/>
                  <a:pt x="245" y="249"/>
                  <a:pt x="245" y="249"/>
                </a:cubicBezTo>
                <a:cubicBezTo>
                  <a:pt x="245" y="248"/>
                  <a:pt x="245" y="248"/>
                  <a:pt x="246" y="248"/>
                </a:cubicBezTo>
                <a:cubicBezTo>
                  <a:pt x="246" y="248"/>
                  <a:pt x="245" y="248"/>
                  <a:pt x="245" y="247"/>
                </a:cubicBezTo>
                <a:cubicBezTo>
                  <a:pt x="244" y="247"/>
                  <a:pt x="244" y="247"/>
                  <a:pt x="243" y="247"/>
                </a:cubicBezTo>
                <a:cubicBezTo>
                  <a:pt x="243" y="248"/>
                  <a:pt x="243" y="248"/>
                  <a:pt x="244" y="248"/>
                </a:cubicBezTo>
                <a:cubicBezTo>
                  <a:pt x="244" y="249"/>
                  <a:pt x="244" y="249"/>
                  <a:pt x="244" y="249"/>
                </a:cubicBezTo>
                <a:cubicBezTo>
                  <a:pt x="243" y="249"/>
                  <a:pt x="243" y="248"/>
                  <a:pt x="242" y="248"/>
                </a:cubicBezTo>
                <a:cubicBezTo>
                  <a:pt x="242" y="247"/>
                  <a:pt x="241" y="247"/>
                  <a:pt x="242" y="247"/>
                </a:cubicBezTo>
                <a:cubicBezTo>
                  <a:pt x="242" y="245"/>
                  <a:pt x="242" y="245"/>
                  <a:pt x="242" y="245"/>
                </a:cubicBezTo>
                <a:cubicBezTo>
                  <a:pt x="241" y="245"/>
                  <a:pt x="239" y="245"/>
                  <a:pt x="239" y="245"/>
                </a:cubicBezTo>
                <a:cubicBezTo>
                  <a:pt x="238" y="245"/>
                  <a:pt x="238" y="243"/>
                  <a:pt x="236" y="243"/>
                </a:cubicBezTo>
                <a:cubicBezTo>
                  <a:pt x="236" y="243"/>
                  <a:pt x="236" y="243"/>
                  <a:pt x="236" y="243"/>
                </a:cubicBezTo>
                <a:cubicBezTo>
                  <a:pt x="236" y="243"/>
                  <a:pt x="236" y="243"/>
                  <a:pt x="236" y="243"/>
                </a:cubicBezTo>
                <a:cubicBezTo>
                  <a:pt x="237" y="242"/>
                  <a:pt x="237" y="243"/>
                  <a:pt x="237" y="243"/>
                </a:cubicBezTo>
                <a:cubicBezTo>
                  <a:pt x="237" y="242"/>
                  <a:pt x="237" y="242"/>
                  <a:pt x="237" y="242"/>
                </a:cubicBezTo>
                <a:cubicBezTo>
                  <a:pt x="236" y="242"/>
                  <a:pt x="236" y="241"/>
                  <a:pt x="235" y="241"/>
                </a:cubicBezTo>
                <a:cubicBezTo>
                  <a:pt x="234" y="241"/>
                  <a:pt x="234" y="242"/>
                  <a:pt x="234" y="242"/>
                </a:cubicBezTo>
                <a:cubicBezTo>
                  <a:pt x="234" y="242"/>
                  <a:pt x="233" y="242"/>
                  <a:pt x="233" y="242"/>
                </a:cubicBezTo>
                <a:cubicBezTo>
                  <a:pt x="233" y="242"/>
                  <a:pt x="233" y="242"/>
                  <a:pt x="233" y="242"/>
                </a:cubicBezTo>
                <a:cubicBezTo>
                  <a:pt x="233" y="242"/>
                  <a:pt x="234" y="242"/>
                  <a:pt x="234" y="242"/>
                </a:cubicBezTo>
                <a:cubicBezTo>
                  <a:pt x="234" y="241"/>
                  <a:pt x="234" y="242"/>
                  <a:pt x="234" y="241"/>
                </a:cubicBezTo>
                <a:cubicBezTo>
                  <a:pt x="233" y="241"/>
                  <a:pt x="233" y="241"/>
                  <a:pt x="233" y="241"/>
                </a:cubicBezTo>
                <a:cubicBezTo>
                  <a:pt x="233" y="241"/>
                  <a:pt x="233" y="241"/>
                  <a:pt x="233" y="241"/>
                </a:cubicBezTo>
                <a:cubicBezTo>
                  <a:pt x="233" y="241"/>
                  <a:pt x="233" y="241"/>
                  <a:pt x="233" y="242"/>
                </a:cubicBezTo>
                <a:cubicBezTo>
                  <a:pt x="232" y="241"/>
                  <a:pt x="231" y="241"/>
                  <a:pt x="231" y="241"/>
                </a:cubicBezTo>
                <a:cubicBezTo>
                  <a:pt x="230" y="241"/>
                  <a:pt x="230" y="240"/>
                  <a:pt x="230" y="240"/>
                </a:cubicBezTo>
                <a:cubicBezTo>
                  <a:pt x="229" y="240"/>
                  <a:pt x="229" y="240"/>
                  <a:pt x="229" y="240"/>
                </a:cubicBezTo>
                <a:cubicBezTo>
                  <a:pt x="229" y="240"/>
                  <a:pt x="229" y="240"/>
                  <a:pt x="229" y="239"/>
                </a:cubicBezTo>
                <a:cubicBezTo>
                  <a:pt x="228" y="239"/>
                  <a:pt x="228" y="239"/>
                  <a:pt x="228" y="239"/>
                </a:cubicBezTo>
                <a:cubicBezTo>
                  <a:pt x="228" y="239"/>
                  <a:pt x="228" y="239"/>
                  <a:pt x="228" y="239"/>
                </a:cubicBezTo>
                <a:cubicBezTo>
                  <a:pt x="228" y="239"/>
                  <a:pt x="227" y="239"/>
                  <a:pt x="226" y="238"/>
                </a:cubicBezTo>
                <a:cubicBezTo>
                  <a:pt x="226" y="238"/>
                  <a:pt x="226" y="237"/>
                  <a:pt x="226" y="237"/>
                </a:cubicBezTo>
                <a:cubicBezTo>
                  <a:pt x="226" y="237"/>
                  <a:pt x="226" y="237"/>
                  <a:pt x="227" y="237"/>
                </a:cubicBezTo>
                <a:cubicBezTo>
                  <a:pt x="226" y="237"/>
                  <a:pt x="227" y="237"/>
                  <a:pt x="226" y="237"/>
                </a:cubicBezTo>
                <a:cubicBezTo>
                  <a:pt x="227" y="236"/>
                  <a:pt x="226" y="237"/>
                  <a:pt x="227" y="236"/>
                </a:cubicBezTo>
                <a:cubicBezTo>
                  <a:pt x="227" y="236"/>
                  <a:pt x="227" y="236"/>
                  <a:pt x="227" y="236"/>
                </a:cubicBezTo>
                <a:cubicBezTo>
                  <a:pt x="227" y="236"/>
                  <a:pt x="227" y="236"/>
                  <a:pt x="226" y="235"/>
                </a:cubicBezTo>
                <a:cubicBezTo>
                  <a:pt x="226" y="235"/>
                  <a:pt x="226" y="235"/>
                  <a:pt x="225" y="236"/>
                </a:cubicBezTo>
                <a:cubicBezTo>
                  <a:pt x="225" y="236"/>
                  <a:pt x="225" y="236"/>
                  <a:pt x="224" y="236"/>
                </a:cubicBezTo>
                <a:cubicBezTo>
                  <a:pt x="224" y="236"/>
                  <a:pt x="224" y="235"/>
                  <a:pt x="224" y="235"/>
                </a:cubicBezTo>
                <a:cubicBezTo>
                  <a:pt x="224" y="235"/>
                  <a:pt x="224" y="235"/>
                  <a:pt x="223" y="234"/>
                </a:cubicBezTo>
                <a:cubicBezTo>
                  <a:pt x="222" y="234"/>
                  <a:pt x="223" y="234"/>
                  <a:pt x="221" y="234"/>
                </a:cubicBezTo>
                <a:cubicBezTo>
                  <a:pt x="221" y="235"/>
                  <a:pt x="221" y="235"/>
                  <a:pt x="221" y="235"/>
                </a:cubicBezTo>
                <a:cubicBezTo>
                  <a:pt x="221" y="235"/>
                  <a:pt x="221" y="235"/>
                  <a:pt x="221" y="235"/>
                </a:cubicBezTo>
                <a:cubicBezTo>
                  <a:pt x="221" y="235"/>
                  <a:pt x="222" y="235"/>
                  <a:pt x="222" y="236"/>
                </a:cubicBezTo>
                <a:cubicBezTo>
                  <a:pt x="222" y="236"/>
                  <a:pt x="222" y="236"/>
                  <a:pt x="222" y="236"/>
                </a:cubicBezTo>
                <a:cubicBezTo>
                  <a:pt x="222" y="236"/>
                  <a:pt x="222" y="236"/>
                  <a:pt x="222" y="236"/>
                </a:cubicBezTo>
                <a:cubicBezTo>
                  <a:pt x="221" y="236"/>
                  <a:pt x="218" y="235"/>
                  <a:pt x="218" y="234"/>
                </a:cubicBezTo>
                <a:cubicBezTo>
                  <a:pt x="218" y="234"/>
                  <a:pt x="218" y="234"/>
                  <a:pt x="218" y="234"/>
                </a:cubicBezTo>
                <a:cubicBezTo>
                  <a:pt x="217" y="234"/>
                  <a:pt x="217" y="233"/>
                  <a:pt x="216" y="233"/>
                </a:cubicBezTo>
                <a:cubicBezTo>
                  <a:pt x="216" y="233"/>
                  <a:pt x="216" y="233"/>
                  <a:pt x="216" y="233"/>
                </a:cubicBezTo>
                <a:cubicBezTo>
                  <a:pt x="216" y="233"/>
                  <a:pt x="215" y="233"/>
                  <a:pt x="215" y="233"/>
                </a:cubicBezTo>
                <a:cubicBezTo>
                  <a:pt x="215" y="233"/>
                  <a:pt x="215" y="233"/>
                  <a:pt x="215" y="233"/>
                </a:cubicBezTo>
                <a:cubicBezTo>
                  <a:pt x="215" y="233"/>
                  <a:pt x="215" y="233"/>
                  <a:pt x="215" y="233"/>
                </a:cubicBezTo>
                <a:cubicBezTo>
                  <a:pt x="215" y="233"/>
                  <a:pt x="215" y="233"/>
                  <a:pt x="214" y="233"/>
                </a:cubicBezTo>
                <a:cubicBezTo>
                  <a:pt x="214" y="232"/>
                  <a:pt x="214" y="232"/>
                  <a:pt x="213" y="232"/>
                </a:cubicBezTo>
                <a:cubicBezTo>
                  <a:pt x="212" y="232"/>
                  <a:pt x="212" y="232"/>
                  <a:pt x="212" y="232"/>
                </a:cubicBezTo>
                <a:cubicBezTo>
                  <a:pt x="212" y="232"/>
                  <a:pt x="212" y="231"/>
                  <a:pt x="211" y="231"/>
                </a:cubicBezTo>
                <a:cubicBezTo>
                  <a:pt x="211" y="230"/>
                  <a:pt x="211" y="230"/>
                  <a:pt x="211" y="230"/>
                </a:cubicBezTo>
                <a:cubicBezTo>
                  <a:pt x="210" y="230"/>
                  <a:pt x="208" y="230"/>
                  <a:pt x="208" y="228"/>
                </a:cubicBezTo>
                <a:cubicBezTo>
                  <a:pt x="207" y="228"/>
                  <a:pt x="207" y="229"/>
                  <a:pt x="206" y="229"/>
                </a:cubicBezTo>
                <a:cubicBezTo>
                  <a:pt x="204" y="227"/>
                  <a:pt x="202" y="226"/>
                  <a:pt x="199" y="225"/>
                </a:cubicBezTo>
                <a:cubicBezTo>
                  <a:pt x="199" y="225"/>
                  <a:pt x="199" y="225"/>
                  <a:pt x="199" y="225"/>
                </a:cubicBezTo>
                <a:cubicBezTo>
                  <a:pt x="198" y="225"/>
                  <a:pt x="197" y="225"/>
                  <a:pt x="196" y="224"/>
                </a:cubicBezTo>
                <a:cubicBezTo>
                  <a:pt x="195" y="224"/>
                  <a:pt x="195" y="224"/>
                  <a:pt x="195" y="224"/>
                </a:cubicBezTo>
                <a:cubicBezTo>
                  <a:pt x="196" y="224"/>
                  <a:pt x="196" y="224"/>
                  <a:pt x="196" y="223"/>
                </a:cubicBezTo>
                <a:cubicBezTo>
                  <a:pt x="196" y="223"/>
                  <a:pt x="196" y="223"/>
                  <a:pt x="196" y="223"/>
                </a:cubicBezTo>
                <a:cubicBezTo>
                  <a:pt x="193" y="223"/>
                  <a:pt x="193" y="223"/>
                  <a:pt x="193" y="223"/>
                </a:cubicBezTo>
                <a:cubicBezTo>
                  <a:pt x="193" y="222"/>
                  <a:pt x="193" y="222"/>
                  <a:pt x="193" y="222"/>
                </a:cubicBezTo>
                <a:cubicBezTo>
                  <a:pt x="193" y="222"/>
                  <a:pt x="193" y="222"/>
                  <a:pt x="192" y="222"/>
                </a:cubicBezTo>
                <a:cubicBezTo>
                  <a:pt x="193" y="222"/>
                  <a:pt x="193" y="222"/>
                  <a:pt x="193" y="222"/>
                </a:cubicBezTo>
                <a:cubicBezTo>
                  <a:pt x="192" y="223"/>
                  <a:pt x="192" y="222"/>
                  <a:pt x="191" y="222"/>
                </a:cubicBezTo>
                <a:cubicBezTo>
                  <a:pt x="191" y="223"/>
                  <a:pt x="191" y="223"/>
                  <a:pt x="191" y="223"/>
                </a:cubicBezTo>
                <a:cubicBezTo>
                  <a:pt x="191" y="223"/>
                  <a:pt x="192" y="223"/>
                  <a:pt x="192" y="224"/>
                </a:cubicBezTo>
                <a:cubicBezTo>
                  <a:pt x="192" y="225"/>
                  <a:pt x="192" y="225"/>
                  <a:pt x="193" y="225"/>
                </a:cubicBezTo>
                <a:cubicBezTo>
                  <a:pt x="193" y="225"/>
                  <a:pt x="193" y="225"/>
                  <a:pt x="193" y="225"/>
                </a:cubicBezTo>
                <a:cubicBezTo>
                  <a:pt x="192" y="225"/>
                  <a:pt x="192" y="225"/>
                  <a:pt x="192" y="225"/>
                </a:cubicBezTo>
                <a:cubicBezTo>
                  <a:pt x="190" y="225"/>
                  <a:pt x="189" y="224"/>
                  <a:pt x="187" y="223"/>
                </a:cubicBezTo>
                <a:cubicBezTo>
                  <a:pt x="187" y="222"/>
                  <a:pt x="188" y="222"/>
                  <a:pt x="188" y="222"/>
                </a:cubicBezTo>
                <a:cubicBezTo>
                  <a:pt x="188" y="221"/>
                  <a:pt x="188" y="221"/>
                  <a:pt x="187" y="221"/>
                </a:cubicBezTo>
                <a:cubicBezTo>
                  <a:pt x="187" y="221"/>
                  <a:pt x="187" y="220"/>
                  <a:pt x="187" y="220"/>
                </a:cubicBezTo>
                <a:cubicBezTo>
                  <a:pt x="186" y="220"/>
                  <a:pt x="185" y="221"/>
                  <a:pt x="184" y="220"/>
                </a:cubicBezTo>
                <a:cubicBezTo>
                  <a:pt x="184" y="220"/>
                  <a:pt x="183" y="220"/>
                  <a:pt x="183" y="220"/>
                </a:cubicBezTo>
                <a:cubicBezTo>
                  <a:pt x="183" y="220"/>
                  <a:pt x="183" y="220"/>
                  <a:pt x="183" y="220"/>
                </a:cubicBezTo>
                <a:cubicBezTo>
                  <a:pt x="182" y="220"/>
                  <a:pt x="182" y="220"/>
                  <a:pt x="181" y="221"/>
                </a:cubicBezTo>
                <a:cubicBezTo>
                  <a:pt x="181" y="221"/>
                  <a:pt x="181" y="222"/>
                  <a:pt x="182" y="222"/>
                </a:cubicBezTo>
                <a:cubicBezTo>
                  <a:pt x="182" y="222"/>
                  <a:pt x="182" y="222"/>
                  <a:pt x="183" y="222"/>
                </a:cubicBezTo>
                <a:cubicBezTo>
                  <a:pt x="183" y="222"/>
                  <a:pt x="183" y="222"/>
                  <a:pt x="183" y="222"/>
                </a:cubicBezTo>
                <a:cubicBezTo>
                  <a:pt x="183" y="222"/>
                  <a:pt x="183" y="222"/>
                  <a:pt x="183" y="222"/>
                </a:cubicBezTo>
                <a:cubicBezTo>
                  <a:pt x="182" y="223"/>
                  <a:pt x="180" y="224"/>
                  <a:pt x="178" y="224"/>
                </a:cubicBezTo>
                <a:cubicBezTo>
                  <a:pt x="178" y="223"/>
                  <a:pt x="177" y="223"/>
                  <a:pt x="177" y="222"/>
                </a:cubicBezTo>
                <a:cubicBezTo>
                  <a:pt x="177" y="222"/>
                  <a:pt x="177" y="222"/>
                  <a:pt x="177" y="222"/>
                </a:cubicBezTo>
                <a:cubicBezTo>
                  <a:pt x="177" y="222"/>
                  <a:pt x="178" y="222"/>
                  <a:pt x="178" y="222"/>
                </a:cubicBezTo>
                <a:cubicBezTo>
                  <a:pt x="180" y="222"/>
                  <a:pt x="180" y="222"/>
                  <a:pt x="180" y="222"/>
                </a:cubicBezTo>
                <a:cubicBezTo>
                  <a:pt x="180" y="222"/>
                  <a:pt x="180" y="222"/>
                  <a:pt x="180" y="222"/>
                </a:cubicBezTo>
                <a:cubicBezTo>
                  <a:pt x="178" y="222"/>
                  <a:pt x="177" y="222"/>
                  <a:pt x="176" y="221"/>
                </a:cubicBezTo>
                <a:cubicBezTo>
                  <a:pt x="176" y="221"/>
                  <a:pt x="176" y="221"/>
                  <a:pt x="176" y="221"/>
                </a:cubicBezTo>
                <a:cubicBezTo>
                  <a:pt x="176" y="221"/>
                  <a:pt x="176" y="221"/>
                  <a:pt x="176" y="221"/>
                </a:cubicBezTo>
                <a:cubicBezTo>
                  <a:pt x="176" y="221"/>
                  <a:pt x="176" y="221"/>
                  <a:pt x="176" y="221"/>
                </a:cubicBezTo>
                <a:cubicBezTo>
                  <a:pt x="176" y="222"/>
                  <a:pt x="177" y="224"/>
                  <a:pt x="178" y="224"/>
                </a:cubicBezTo>
                <a:cubicBezTo>
                  <a:pt x="178" y="224"/>
                  <a:pt x="178" y="224"/>
                  <a:pt x="178" y="224"/>
                </a:cubicBezTo>
                <a:cubicBezTo>
                  <a:pt x="177" y="224"/>
                  <a:pt x="177" y="224"/>
                  <a:pt x="177" y="224"/>
                </a:cubicBezTo>
                <a:cubicBezTo>
                  <a:pt x="176" y="224"/>
                  <a:pt x="176" y="224"/>
                  <a:pt x="176" y="223"/>
                </a:cubicBezTo>
                <a:cubicBezTo>
                  <a:pt x="176" y="224"/>
                  <a:pt x="176" y="224"/>
                  <a:pt x="176" y="224"/>
                </a:cubicBezTo>
                <a:cubicBezTo>
                  <a:pt x="176" y="224"/>
                  <a:pt x="176" y="224"/>
                  <a:pt x="176" y="224"/>
                </a:cubicBezTo>
                <a:cubicBezTo>
                  <a:pt x="175" y="224"/>
                  <a:pt x="175" y="223"/>
                  <a:pt x="175" y="223"/>
                </a:cubicBezTo>
                <a:cubicBezTo>
                  <a:pt x="175" y="223"/>
                  <a:pt x="175" y="223"/>
                  <a:pt x="175" y="223"/>
                </a:cubicBezTo>
                <a:cubicBezTo>
                  <a:pt x="175" y="223"/>
                  <a:pt x="175" y="223"/>
                  <a:pt x="175" y="223"/>
                </a:cubicBezTo>
                <a:cubicBezTo>
                  <a:pt x="174" y="223"/>
                  <a:pt x="174" y="223"/>
                  <a:pt x="174" y="223"/>
                </a:cubicBezTo>
                <a:cubicBezTo>
                  <a:pt x="174" y="223"/>
                  <a:pt x="174" y="223"/>
                  <a:pt x="174" y="223"/>
                </a:cubicBezTo>
                <a:cubicBezTo>
                  <a:pt x="173" y="223"/>
                  <a:pt x="174" y="223"/>
                  <a:pt x="174" y="223"/>
                </a:cubicBezTo>
                <a:cubicBezTo>
                  <a:pt x="173" y="223"/>
                  <a:pt x="173" y="223"/>
                  <a:pt x="173" y="223"/>
                </a:cubicBezTo>
                <a:cubicBezTo>
                  <a:pt x="173" y="222"/>
                  <a:pt x="173" y="222"/>
                  <a:pt x="173" y="222"/>
                </a:cubicBezTo>
                <a:cubicBezTo>
                  <a:pt x="172" y="222"/>
                  <a:pt x="172" y="221"/>
                  <a:pt x="172" y="221"/>
                </a:cubicBezTo>
                <a:cubicBezTo>
                  <a:pt x="172" y="222"/>
                  <a:pt x="172" y="222"/>
                  <a:pt x="172" y="222"/>
                </a:cubicBezTo>
                <a:cubicBezTo>
                  <a:pt x="172" y="223"/>
                  <a:pt x="172" y="223"/>
                  <a:pt x="172" y="223"/>
                </a:cubicBezTo>
                <a:cubicBezTo>
                  <a:pt x="171" y="223"/>
                  <a:pt x="170" y="222"/>
                  <a:pt x="169" y="222"/>
                </a:cubicBezTo>
                <a:cubicBezTo>
                  <a:pt x="169" y="222"/>
                  <a:pt x="168" y="222"/>
                  <a:pt x="167" y="222"/>
                </a:cubicBezTo>
                <a:cubicBezTo>
                  <a:pt x="167" y="222"/>
                  <a:pt x="167" y="222"/>
                  <a:pt x="167" y="222"/>
                </a:cubicBezTo>
                <a:cubicBezTo>
                  <a:pt x="166" y="222"/>
                  <a:pt x="165" y="222"/>
                  <a:pt x="165" y="222"/>
                </a:cubicBezTo>
                <a:cubicBezTo>
                  <a:pt x="165" y="222"/>
                  <a:pt x="164" y="221"/>
                  <a:pt x="164" y="221"/>
                </a:cubicBezTo>
                <a:cubicBezTo>
                  <a:pt x="162" y="222"/>
                  <a:pt x="161" y="221"/>
                  <a:pt x="159" y="221"/>
                </a:cubicBezTo>
                <a:cubicBezTo>
                  <a:pt x="160" y="221"/>
                  <a:pt x="160" y="221"/>
                  <a:pt x="160" y="220"/>
                </a:cubicBezTo>
                <a:cubicBezTo>
                  <a:pt x="161" y="220"/>
                  <a:pt x="161" y="220"/>
                  <a:pt x="161" y="219"/>
                </a:cubicBezTo>
                <a:cubicBezTo>
                  <a:pt x="161" y="218"/>
                  <a:pt x="162" y="217"/>
                  <a:pt x="161" y="217"/>
                </a:cubicBezTo>
                <a:cubicBezTo>
                  <a:pt x="161" y="217"/>
                  <a:pt x="161" y="217"/>
                  <a:pt x="161" y="217"/>
                </a:cubicBezTo>
                <a:cubicBezTo>
                  <a:pt x="162" y="217"/>
                  <a:pt x="163" y="217"/>
                  <a:pt x="163" y="217"/>
                </a:cubicBezTo>
                <a:cubicBezTo>
                  <a:pt x="164" y="217"/>
                  <a:pt x="164" y="217"/>
                  <a:pt x="164" y="217"/>
                </a:cubicBezTo>
                <a:cubicBezTo>
                  <a:pt x="164" y="216"/>
                  <a:pt x="164" y="216"/>
                  <a:pt x="164" y="216"/>
                </a:cubicBezTo>
                <a:cubicBezTo>
                  <a:pt x="163" y="216"/>
                  <a:pt x="161" y="216"/>
                  <a:pt x="160" y="217"/>
                </a:cubicBezTo>
                <a:cubicBezTo>
                  <a:pt x="160" y="216"/>
                  <a:pt x="160" y="216"/>
                  <a:pt x="160" y="216"/>
                </a:cubicBezTo>
                <a:cubicBezTo>
                  <a:pt x="159" y="216"/>
                  <a:pt x="159" y="216"/>
                  <a:pt x="158" y="217"/>
                </a:cubicBezTo>
                <a:cubicBezTo>
                  <a:pt x="158" y="217"/>
                  <a:pt x="158" y="216"/>
                  <a:pt x="158" y="216"/>
                </a:cubicBezTo>
                <a:cubicBezTo>
                  <a:pt x="157" y="216"/>
                  <a:pt x="157" y="217"/>
                  <a:pt x="157" y="217"/>
                </a:cubicBezTo>
                <a:cubicBezTo>
                  <a:pt x="156" y="217"/>
                  <a:pt x="157" y="217"/>
                  <a:pt x="156" y="218"/>
                </a:cubicBezTo>
                <a:cubicBezTo>
                  <a:pt x="156" y="218"/>
                  <a:pt x="156" y="218"/>
                  <a:pt x="155" y="219"/>
                </a:cubicBezTo>
                <a:cubicBezTo>
                  <a:pt x="155" y="219"/>
                  <a:pt x="154" y="218"/>
                  <a:pt x="154" y="219"/>
                </a:cubicBezTo>
                <a:cubicBezTo>
                  <a:pt x="154" y="218"/>
                  <a:pt x="154" y="218"/>
                  <a:pt x="154" y="218"/>
                </a:cubicBezTo>
                <a:cubicBezTo>
                  <a:pt x="154" y="218"/>
                  <a:pt x="154" y="217"/>
                  <a:pt x="154" y="217"/>
                </a:cubicBezTo>
                <a:cubicBezTo>
                  <a:pt x="154" y="217"/>
                  <a:pt x="154" y="217"/>
                  <a:pt x="154" y="216"/>
                </a:cubicBezTo>
                <a:cubicBezTo>
                  <a:pt x="153" y="216"/>
                  <a:pt x="151" y="216"/>
                  <a:pt x="150" y="217"/>
                </a:cubicBezTo>
                <a:cubicBezTo>
                  <a:pt x="150" y="216"/>
                  <a:pt x="150" y="216"/>
                  <a:pt x="150" y="216"/>
                </a:cubicBezTo>
                <a:cubicBezTo>
                  <a:pt x="149" y="216"/>
                  <a:pt x="148" y="217"/>
                  <a:pt x="147" y="217"/>
                </a:cubicBezTo>
                <a:cubicBezTo>
                  <a:pt x="146" y="216"/>
                  <a:pt x="143" y="216"/>
                  <a:pt x="141" y="217"/>
                </a:cubicBezTo>
                <a:cubicBezTo>
                  <a:pt x="140" y="217"/>
                  <a:pt x="139" y="217"/>
                  <a:pt x="138" y="216"/>
                </a:cubicBezTo>
                <a:cubicBezTo>
                  <a:pt x="138" y="217"/>
                  <a:pt x="138" y="217"/>
                  <a:pt x="138" y="217"/>
                </a:cubicBezTo>
                <a:cubicBezTo>
                  <a:pt x="138" y="217"/>
                  <a:pt x="134" y="218"/>
                  <a:pt x="134" y="218"/>
                </a:cubicBezTo>
                <a:cubicBezTo>
                  <a:pt x="134" y="218"/>
                  <a:pt x="134" y="217"/>
                  <a:pt x="133" y="217"/>
                </a:cubicBezTo>
                <a:cubicBezTo>
                  <a:pt x="132" y="217"/>
                  <a:pt x="132" y="218"/>
                  <a:pt x="131" y="218"/>
                </a:cubicBezTo>
                <a:cubicBezTo>
                  <a:pt x="131" y="218"/>
                  <a:pt x="130" y="217"/>
                  <a:pt x="130" y="217"/>
                </a:cubicBezTo>
                <a:cubicBezTo>
                  <a:pt x="129" y="218"/>
                  <a:pt x="127" y="218"/>
                  <a:pt x="126" y="219"/>
                </a:cubicBezTo>
                <a:cubicBezTo>
                  <a:pt x="125" y="219"/>
                  <a:pt x="125" y="218"/>
                  <a:pt x="124" y="218"/>
                </a:cubicBezTo>
                <a:cubicBezTo>
                  <a:pt x="124" y="218"/>
                  <a:pt x="123" y="219"/>
                  <a:pt x="123" y="219"/>
                </a:cubicBezTo>
                <a:cubicBezTo>
                  <a:pt x="123" y="219"/>
                  <a:pt x="123" y="219"/>
                  <a:pt x="123" y="219"/>
                </a:cubicBezTo>
                <a:cubicBezTo>
                  <a:pt x="121" y="218"/>
                  <a:pt x="120" y="220"/>
                  <a:pt x="119" y="219"/>
                </a:cubicBezTo>
                <a:cubicBezTo>
                  <a:pt x="118" y="220"/>
                  <a:pt x="118" y="220"/>
                  <a:pt x="117" y="220"/>
                </a:cubicBezTo>
                <a:cubicBezTo>
                  <a:pt x="117" y="221"/>
                  <a:pt x="117" y="221"/>
                  <a:pt x="118" y="221"/>
                </a:cubicBezTo>
                <a:cubicBezTo>
                  <a:pt x="119" y="222"/>
                  <a:pt x="121" y="220"/>
                  <a:pt x="122" y="220"/>
                </a:cubicBezTo>
                <a:cubicBezTo>
                  <a:pt x="122" y="220"/>
                  <a:pt x="122" y="220"/>
                  <a:pt x="122" y="220"/>
                </a:cubicBezTo>
                <a:cubicBezTo>
                  <a:pt x="123" y="220"/>
                  <a:pt x="123" y="220"/>
                  <a:pt x="123" y="220"/>
                </a:cubicBezTo>
                <a:cubicBezTo>
                  <a:pt x="124" y="219"/>
                  <a:pt x="124" y="220"/>
                  <a:pt x="125" y="220"/>
                </a:cubicBezTo>
                <a:cubicBezTo>
                  <a:pt x="125" y="220"/>
                  <a:pt x="126" y="219"/>
                  <a:pt x="127" y="219"/>
                </a:cubicBezTo>
                <a:cubicBezTo>
                  <a:pt x="129" y="219"/>
                  <a:pt x="129" y="219"/>
                  <a:pt x="129" y="219"/>
                </a:cubicBezTo>
                <a:cubicBezTo>
                  <a:pt x="130" y="219"/>
                  <a:pt x="132" y="219"/>
                  <a:pt x="132" y="219"/>
                </a:cubicBezTo>
                <a:cubicBezTo>
                  <a:pt x="132" y="219"/>
                  <a:pt x="132" y="219"/>
                  <a:pt x="132" y="219"/>
                </a:cubicBezTo>
                <a:cubicBezTo>
                  <a:pt x="133" y="219"/>
                  <a:pt x="133" y="219"/>
                  <a:pt x="133" y="219"/>
                </a:cubicBezTo>
                <a:cubicBezTo>
                  <a:pt x="133" y="219"/>
                  <a:pt x="134" y="218"/>
                  <a:pt x="134" y="219"/>
                </a:cubicBezTo>
                <a:cubicBezTo>
                  <a:pt x="135" y="219"/>
                  <a:pt x="135" y="219"/>
                  <a:pt x="135" y="219"/>
                </a:cubicBezTo>
                <a:cubicBezTo>
                  <a:pt x="135" y="220"/>
                  <a:pt x="136" y="220"/>
                  <a:pt x="137" y="219"/>
                </a:cubicBezTo>
                <a:cubicBezTo>
                  <a:pt x="137" y="220"/>
                  <a:pt x="138" y="220"/>
                  <a:pt x="138" y="220"/>
                </a:cubicBezTo>
                <a:cubicBezTo>
                  <a:pt x="137" y="220"/>
                  <a:pt x="136" y="221"/>
                  <a:pt x="135" y="221"/>
                </a:cubicBezTo>
                <a:cubicBezTo>
                  <a:pt x="135" y="221"/>
                  <a:pt x="135" y="221"/>
                  <a:pt x="135" y="221"/>
                </a:cubicBezTo>
                <a:cubicBezTo>
                  <a:pt x="135" y="220"/>
                  <a:pt x="135" y="220"/>
                  <a:pt x="135" y="219"/>
                </a:cubicBezTo>
                <a:cubicBezTo>
                  <a:pt x="134" y="220"/>
                  <a:pt x="134" y="220"/>
                  <a:pt x="133" y="219"/>
                </a:cubicBezTo>
                <a:cubicBezTo>
                  <a:pt x="133" y="220"/>
                  <a:pt x="132" y="220"/>
                  <a:pt x="132" y="221"/>
                </a:cubicBezTo>
                <a:cubicBezTo>
                  <a:pt x="130" y="220"/>
                  <a:pt x="129" y="222"/>
                  <a:pt x="127" y="221"/>
                </a:cubicBezTo>
                <a:cubicBezTo>
                  <a:pt x="127" y="221"/>
                  <a:pt x="126" y="221"/>
                  <a:pt x="125" y="221"/>
                </a:cubicBezTo>
                <a:cubicBezTo>
                  <a:pt x="125" y="221"/>
                  <a:pt x="124" y="222"/>
                  <a:pt x="124" y="222"/>
                </a:cubicBezTo>
                <a:cubicBezTo>
                  <a:pt x="123" y="222"/>
                  <a:pt x="123" y="221"/>
                  <a:pt x="122" y="221"/>
                </a:cubicBezTo>
                <a:cubicBezTo>
                  <a:pt x="122" y="221"/>
                  <a:pt x="118" y="222"/>
                  <a:pt x="118" y="222"/>
                </a:cubicBezTo>
                <a:cubicBezTo>
                  <a:pt x="118" y="222"/>
                  <a:pt x="118" y="222"/>
                  <a:pt x="118" y="222"/>
                </a:cubicBezTo>
                <a:cubicBezTo>
                  <a:pt x="118" y="222"/>
                  <a:pt x="118" y="222"/>
                  <a:pt x="118" y="222"/>
                </a:cubicBezTo>
                <a:cubicBezTo>
                  <a:pt x="117" y="222"/>
                  <a:pt x="117" y="222"/>
                  <a:pt x="117" y="222"/>
                </a:cubicBezTo>
                <a:cubicBezTo>
                  <a:pt x="116" y="223"/>
                  <a:pt x="112" y="224"/>
                  <a:pt x="111" y="224"/>
                </a:cubicBezTo>
                <a:cubicBezTo>
                  <a:pt x="111" y="224"/>
                  <a:pt x="111" y="224"/>
                  <a:pt x="111" y="224"/>
                </a:cubicBezTo>
                <a:cubicBezTo>
                  <a:pt x="111" y="222"/>
                  <a:pt x="115" y="222"/>
                  <a:pt x="117" y="221"/>
                </a:cubicBezTo>
                <a:cubicBezTo>
                  <a:pt x="117" y="221"/>
                  <a:pt x="117" y="221"/>
                  <a:pt x="117" y="220"/>
                </a:cubicBezTo>
                <a:cubicBezTo>
                  <a:pt x="115" y="220"/>
                  <a:pt x="112" y="222"/>
                  <a:pt x="112" y="222"/>
                </a:cubicBezTo>
                <a:cubicBezTo>
                  <a:pt x="111" y="222"/>
                  <a:pt x="111" y="222"/>
                  <a:pt x="109" y="222"/>
                </a:cubicBezTo>
                <a:cubicBezTo>
                  <a:pt x="109" y="222"/>
                  <a:pt x="110" y="223"/>
                  <a:pt x="110" y="223"/>
                </a:cubicBezTo>
                <a:cubicBezTo>
                  <a:pt x="110" y="225"/>
                  <a:pt x="109" y="224"/>
                  <a:pt x="108" y="225"/>
                </a:cubicBezTo>
                <a:cubicBezTo>
                  <a:pt x="108" y="225"/>
                  <a:pt x="108" y="225"/>
                  <a:pt x="108" y="225"/>
                </a:cubicBezTo>
                <a:cubicBezTo>
                  <a:pt x="107" y="225"/>
                  <a:pt x="107" y="225"/>
                  <a:pt x="107" y="225"/>
                </a:cubicBezTo>
                <a:cubicBezTo>
                  <a:pt x="108" y="224"/>
                  <a:pt x="108" y="225"/>
                  <a:pt x="109" y="224"/>
                </a:cubicBezTo>
                <a:cubicBezTo>
                  <a:pt x="109" y="224"/>
                  <a:pt x="109" y="224"/>
                  <a:pt x="109" y="224"/>
                </a:cubicBezTo>
                <a:cubicBezTo>
                  <a:pt x="109" y="223"/>
                  <a:pt x="109" y="223"/>
                  <a:pt x="109" y="223"/>
                </a:cubicBezTo>
                <a:cubicBezTo>
                  <a:pt x="108" y="223"/>
                  <a:pt x="108" y="224"/>
                  <a:pt x="108" y="224"/>
                </a:cubicBezTo>
                <a:cubicBezTo>
                  <a:pt x="108" y="224"/>
                  <a:pt x="107" y="223"/>
                  <a:pt x="107" y="223"/>
                </a:cubicBezTo>
                <a:cubicBezTo>
                  <a:pt x="107" y="223"/>
                  <a:pt x="107" y="224"/>
                  <a:pt x="107" y="224"/>
                </a:cubicBezTo>
                <a:cubicBezTo>
                  <a:pt x="106" y="224"/>
                  <a:pt x="106" y="224"/>
                  <a:pt x="106" y="224"/>
                </a:cubicBezTo>
                <a:cubicBezTo>
                  <a:pt x="105" y="224"/>
                  <a:pt x="105" y="225"/>
                  <a:pt x="105" y="225"/>
                </a:cubicBezTo>
                <a:cubicBezTo>
                  <a:pt x="105" y="225"/>
                  <a:pt x="104" y="225"/>
                  <a:pt x="103" y="225"/>
                </a:cubicBezTo>
                <a:cubicBezTo>
                  <a:pt x="103" y="226"/>
                  <a:pt x="103" y="225"/>
                  <a:pt x="103" y="226"/>
                </a:cubicBezTo>
                <a:cubicBezTo>
                  <a:pt x="103" y="226"/>
                  <a:pt x="102" y="226"/>
                  <a:pt x="102" y="226"/>
                </a:cubicBezTo>
                <a:cubicBezTo>
                  <a:pt x="102" y="226"/>
                  <a:pt x="102" y="226"/>
                  <a:pt x="102" y="227"/>
                </a:cubicBezTo>
                <a:cubicBezTo>
                  <a:pt x="102" y="227"/>
                  <a:pt x="102" y="227"/>
                  <a:pt x="101" y="227"/>
                </a:cubicBezTo>
                <a:cubicBezTo>
                  <a:pt x="101" y="227"/>
                  <a:pt x="101" y="227"/>
                  <a:pt x="101" y="227"/>
                </a:cubicBezTo>
                <a:cubicBezTo>
                  <a:pt x="101" y="227"/>
                  <a:pt x="101" y="227"/>
                  <a:pt x="101" y="227"/>
                </a:cubicBezTo>
                <a:cubicBezTo>
                  <a:pt x="101" y="227"/>
                  <a:pt x="101" y="227"/>
                  <a:pt x="100" y="228"/>
                </a:cubicBezTo>
                <a:cubicBezTo>
                  <a:pt x="100" y="227"/>
                  <a:pt x="100" y="227"/>
                  <a:pt x="100" y="227"/>
                </a:cubicBezTo>
                <a:cubicBezTo>
                  <a:pt x="100" y="227"/>
                  <a:pt x="100" y="227"/>
                  <a:pt x="100" y="227"/>
                </a:cubicBezTo>
                <a:cubicBezTo>
                  <a:pt x="100" y="227"/>
                  <a:pt x="100" y="227"/>
                  <a:pt x="100" y="227"/>
                </a:cubicBezTo>
                <a:cubicBezTo>
                  <a:pt x="99" y="227"/>
                  <a:pt x="99" y="227"/>
                  <a:pt x="98" y="227"/>
                </a:cubicBezTo>
                <a:cubicBezTo>
                  <a:pt x="97" y="227"/>
                  <a:pt x="92" y="227"/>
                  <a:pt x="91" y="228"/>
                </a:cubicBezTo>
                <a:cubicBezTo>
                  <a:pt x="90" y="228"/>
                  <a:pt x="89" y="228"/>
                  <a:pt x="88" y="229"/>
                </a:cubicBezTo>
                <a:cubicBezTo>
                  <a:pt x="88" y="229"/>
                  <a:pt x="88" y="229"/>
                  <a:pt x="88" y="229"/>
                </a:cubicBezTo>
                <a:cubicBezTo>
                  <a:pt x="86" y="230"/>
                  <a:pt x="84" y="229"/>
                  <a:pt x="83" y="231"/>
                </a:cubicBezTo>
                <a:cubicBezTo>
                  <a:pt x="83" y="230"/>
                  <a:pt x="82" y="230"/>
                  <a:pt x="81" y="230"/>
                </a:cubicBezTo>
                <a:cubicBezTo>
                  <a:pt x="81" y="231"/>
                  <a:pt x="77" y="231"/>
                  <a:pt x="76" y="231"/>
                </a:cubicBezTo>
                <a:cubicBezTo>
                  <a:pt x="76" y="231"/>
                  <a:pt x="76" y="231"/>
                  <a:pt x="76" y="230"/>
                </a:cubicBezTo>
                <a:cubicBezTo>
                  <a:pt x="76" y="230"/>
                  <a:pt x="75" y="232"/>
                  <a:pt x="73" y="231"/>
                </a:cubicBezTo>
                <a:cubicBezTo>
                  <a:pt x="71" y="231"/>
                  <a:pt x="67" y="231"/>
                  <a:pt x="64" y="231"/>
                </a:cubicBezTo>
                <a:cubicBezTo>
                  <a:pt x="64" y="231"/>
                  <a:pt x="64" y="231"/>
                  <a:pt x="64" y="231"/>
                </a:cubicBezTo>
                <a:cubicBezTo>
                  <a:pt x="64" y="231"/>
                  <a:pt x="64" y="231"/>
                  <a:pt x="63" y="231"/>
                </a:cubicBezTo>
                <a:cubicBezTo>
                  <a:pt x="62" y="231"/>
                  <a:pt x="61" y="231"/>
                  <a:pt x="60" y="232"/>
                </a:cubicBezTo>
                <a:cubicBezTo>
                  <a:pt x="60" y="231"/>
                  <a:pt x="60" y="231"/>
                  <a:pt x="60" y="231"/>
                </a:cubicBezTo>
                <a:cubicBezTo>
                  <a:pt x="60" y="228"/>
                  <a:pt x="62" y="225"/>
                  <a:pt x="64" y="223"/>
                </a:cubicBezTo>
                <a:cubicBezTo>
                  <a:pt x="65" y="222"/>
                  <a:pt x="65" y="220"/>
                  <a:pt x="66" y="219"/>
                </a:cubicBezTo>
                <a:cubicBezTo>
                  <a:pt x="66" y="219"/>
                  <a:pt x="66" y="219"/>
                  <a:pt x="66" y="219"/>
                </a:cubicBezTo>
                <a:cubicBezTo>
                  <a:pt x="67" y="219"/>
                  <a:pt x="67" y="218"/>
                  <a:pt x="67" y="218"/>
                </a:cubicBezTo>
                <a:cubicBezTo>
                  <a:pt x="67" y="218"/>
                  <a:pt x="68" y="218"/>
                  <a:pt x="68" y="217"/>
                </a:cubicBezTo>
                <a:cubicBezTo>
                  <a:pt x="68" y="217"/>
                  <a:pt x="68" y="217"/>
                  <a:pt x="68" y="216"/>
                </a:cubicBezTo>
                <a:cubicBezTo>
                  <a:pt x="68" y="216"/>
                  <a:pt x="69" y="216"/>
                  <a:pt x="69" y="215"/>
                </a:cubicBezTo>
                <a:cubicBezTo>
                  <a:pt x="70" y="215"/>
                  <a:pt x="70" y="214"/>
                  <a:pt x="71" y="213"/>
                </a:cubicBezTo>
                <a:cubicBezTo>
                  <a:pt x="71" y="213"/>
                  <a:pt x="72" y="213"/>
                  <a:pt x="72" y="212"/>
                </a:cubicBezTo>
                <a:cubicBezTo>
                  <a:pt x="73" y="212"/>
                  <a:pt x="73" y="211"/>
                  <a:pt x="73" y="211"/>
                </a:cubicBezTo>
                <a:cubicBezTo>
                  <a:pt x="74" y="210"/>
                  <a:pt x="75" y="210"/>
                  <a:pt x="75" y="210"/>
                </a:cubicBezTo>
                <a:cubicBezTo>
                  <a:pt x="75" y="209"/>
                  <a:pt x="76" y="209"/>
                  <a:pt x="76" y="209"/>
                </a:cubicBezTo>
                <a:cubicBezTo>
                  <a:pt x="78" y="207"/>
                  <a:pt x="79" y="207"/>
                  <a:pt x="81" y="206"/>
                </a:cubicBezTo>
                <a:cubicBezTo>
                  <a:pt x="82" y="205"/>
                  <a:pt x="83" y="205"/>
                  <a:pt x="83" y="204"/>
                </a:cubicBezTo>
                <a:cubicBezTo>
                  <a:pt x="83" y="204"/>
                  <a:pt x="83" y="203"/>
                  <a:pt x="84" y="203"/>
                </a:cubicBezTo>
                <a:cubicBezTo>
                  <a:pt x="84" y="203"/>
                  <a:pt x="85" y="203"/>
                  <a:pt x="85" y="203"/>
                </a:cubicBezTo>
                <a:cubicBezTo>
                  <a:pt x="86" y="202"/>
                  <a:pt x="87" y="201"/>
                  <a:pt x="89" y="201"/>
                </a:cubicBezTo>
                <a:cubicBezTo>
                  <a:pt x="89" y="201"/>
                  <a:pt x="90" y="201"/>
                  <a:pt x="91" y="200"/>
                </a:cubicBezTo>
                <a:cubicBezTo>
                  <a:pt x="91" y="200"/>
                  <a:pt x="92" y="199"/>
                  <a:pt x="92" y="199"/>
                </a:cubicBezTo>
                <a:cubicBezTo>
                  <a:pt x="93" y="199"/>
                  <a:pt x="93" y="199"/>
                  <a:pt x="94" y="199"/>
                </a:cubicBezTo>
                <a:cubicBezTo>
                  <a:pt x="94" y="199"/>
                  <a:pt x="95" y="199"/>
                  <a:pt x="95" y="198"/>
                </a:cubicBezTo>
                <a:cubicBezTo>
                  <a:pt x="95" y="198"/>
                  <a:pt x="95" y="198"/>
                  <a:pt x="95" y="198"/>
                </a:cubicBezTo>
                <a:cubicBezTo>
                  <a:pt x="95" y="198"/>
                  <a:pt x="95" y="198"/>
                  <a:pt x="95" y="198"/>
                </a:cubicBezTo>
                <a:cubicBezTo>
                  <a:pt x="95" y="198"/>
                  <a:pt x="95" y="198"/>
                  <a:pt x="95" y="198"/>
                </a:cubicBezTo>
                <a:cubicBezTo>
                  <a:pt x="96" y="198"/>
                  <a:pt x="97" y="198"/>
                  <a:pt x="98" y="198"/>
                </a:cubicBezTo>
                <a:cubicBezTo>
                  <a:pt x="99" y="197"/>
                  <a:pt x="100" y="198"/>
                  <a:pt x="100" y="198"/>
                </a:cubicBezTo>
                <a:cubicBezTo>
                  <a:pt x="100" y="198"/>
                  <a:pt x="101" y="197"/>
                  <a:pt x="101" y="197"/>
                </a:cubicBezTo>
                <a:cubicBezTo>
                  <a:pt x="102" y="197"/>
                  <a:pt x="105" y="198"/>
                  <a:pt x="106" y="197"/>
                </a:cubicBezTo>
                <a:cubicBezTo>
                  <a:pt x="106" y="197"/>
                  <a:pt x="107" y="197"/>
                  <a:pt x="107" y="197"/>
                </a:cubicBezTo>
                <a:cubicBezTo>
                  <a:pt x="107" y="197"/>
                  <a:pt x="108" y="197"/>
                  <a:pt x="108" y="197"/>
                </a:cubicBezTo>
                <a:cubicBezTo>
                  <a:pt x="110" y="197"/>
                  <a:pt x="116" y="199"/>
                  <a:pt x="117" y="199"/>
                </a:cubicBezTo>
                <a:cubicBezTo>
                  <a:pt x="119" y="199"/>
                  <a:pt x="118" y="198"/>
                  <a:pt x="120" y="197"/>
                </a:cubicBezTo>
                <a:cubicBezTo>
                  <a:pt x="120" y="197"/>
                  <a:pt x="122" y="197"/>
                  <a:pt x="122" y="197"/>
                </a:cubicBezTo>
                <a:cubicBezTo>
                  <a:pt x="122" y="196"/>
                  <a:pt x="122" y="196"/>
                  <a:pt x="122" y="196"/>
                </a:cubicBezTo>
                <a:cubicBezTo>
                  <a:pt x="123" y="194"/>
                  <a:pt x="125" y="192"/>
                  <a:pt x="126" y="190"/>
                </a:cubicBezTo>
                <a:cubicBezTo>
                  <a:pt x="126" y="189"/>
                  <a:pt x="126" y="189"/>
                  <a:pt x="126" y="189"/>
                </a:cubicBezTo>
                <a:cubicBezTo>
                  <a:pt x="126" y="189"/>
                  <a:pt x="126" y="189"/>
                  <a:pt x="127" y="189"/>
                </a:cubicBezTo>
                <a:cubicBezTo>
                  <a:pt x="127" y="188"/>
                  <a:pt x="127" y="187"/>
                  <a:pt x="127" y="186"/>
                </a:cubicBezTo>
                <a:cubicBezTo>
                  <a:pt x="127" y="186"/>
                  <a:pt x="126" y="185"/>
                  <a:pt x="126" y="185"/>
                </a:cubicBezTo>
                <a:cubicBezTo>
                  <a:pt x="125" y="184"/>
                  <a:pt x="125" y="185"/>
                  <a:pt x="125" y="184"/>
                </a:cubicBezTo>
                <a:cubicBezTo>
                  <a:pt x="123" y="185"/>
                  <a:pt x="124" y="188"/>
                  <a:pt x="122" y="189"/>
                </a:cubicBezTo>
                <a:cubicBezTo>
                  <a:pt x="121" y="190"/>
                  <a:pt x="120" y="189"/>
                  <a:pt x="118" y="189"/>
                </a:cubicBezTo>
                <a:cubicBezTo>
                  <a:pt x="116" y="190"/>
                  <a:pt x="114" y="189"/>
                  <a:pt x="112" y="189"/>
                </a:cubicBezTo>
                <a:cubicBezTo>
                  <a:pt x="111" y="190"/>
                  <a:pt x="110" y="189"/>
                  <a:pt x="109" y="190"/>
                </a:cubicBezTo>
                <a:cubicBezTo>
                  <a:pt x="109" y="190"/>
                  <a:pt x="109" y="190"/>
                  <a:pt x="109" y="190"/>
                </a:cubicBezTo>
                <a:cubicBezTo>
                  <a:pt x="109" y="189"/>
                  <a:pt x="109" y="190"/>
                  <a:pt x="109" y="189"/>
                </a:cubicBezTo>
                <a:cubicBezTo>
                  <a:pt x="109" y="189"/>
                  <a:pt x="108" y="189"/>
                  <a:pt x="108" y="189"/>
                </a:cubicBezTo>
                <a:cubicBezTo>
                  <a:pt x="108" y="189"/>
                  <a:pt x="108" y="189"/>
                  <a:pt x="108" y="189"/>
                </a:cubicBezTo>
                <a:cubicBezTo>
                  <a:pt x="108" y="190"/>
                  <a:pt x="108" y="190"/>
                  <a:pt x="109" y="190"/>
                </a:cubicBezTo>
                <a:cubicBezTo>
                  <a:pt x="109" y="190"/>
                  <a:pt x="109" y="190"/>
                  <a:pt x="109" y="190"/>
                </a:cubicBezTo>
                <a:cubicBezTo>
                  <a:pt x="108" y="190"/>
                  <a:pt x="107" y="190"/>
                  <a:pt x="106" y="190"/>
                </a:cubicBezTo>
                <a:cubicBezTo>
                  <a:pt x="104" y="191"/>
                  <a:pt x="103" y="191"/>
                  <a:pt x="100" y="191"/>
                </a:cubicBezTo>
                <a:cubicBezTo>
                  <a:pt x="99" y="191"/>
                  <a:pt x="99" y="191"/>
                  <a:pt x="98" y="192"/>
                </a:cubicBezTo>
                <a:cubicBezTo>
                  <a:pt x="97" y="192"/>
                  <a:pt x="97" y="192"/>
                  <a:pt x="97" y="192"/>
                </a:cubicBezTo>
                <a:cubicBezTo>
                  <a:pt x="97" y="191"/>
                  <a:pt x="98" y="190"/>
                  <a:pt x="99" y="190"/>
                </a:cubicBezTo>
                <a:cubicBezTo>
                  <a:pt x="99" y="189"/>
                  <a:pt x="99" y="189"/>
                  <a:pt x="99" y="189"/>
                </a:cubicBezTo>
                <a:cubicBezTo>
                  <a:pt x="102" y="189"/>
                  <a:pt x="105" y="188"/>
                  <a:pt x="108" y="188"/>
                </a:cubicBezTo>
                <a:cubicBezTo>
                  <a:pt x="108" y="188"/>
                  <a:pt x="108" y="188"/>
                  <a:pt x="108" y="187"/>
                </a:cubicBezTo>
                <a:cubicBezTo>
                  <a:pt x="109" y="187"/>
                  <a:pt x="109" y="187"/>
                  <a:pt x="110" y="187"/>
                </a:cubicBezTo>
                <a:cubicBezTo>
                  <a:pt x="110" y="187"/>
                  <a:pt x="110" y="187"/>
                  <a:pt x="110" y="187"/>
                </a:cubicBezTo>
                <a:cubicBezTo>
                  <a:pt x="109" y="187"/>
                  <a:pt x="109" y="187"/>
                  <a:pt x="109" y="186"/>
                </a:cubicBezTo>
                <a:cubicBezTo>
                  <a:pt x="108" y="186"/>
                  <a:pt x="108" y="186"/>
                  <a:pt x="108" y="187"/>
                </a:cubicBezTo>
                <a:cubicBezTo>
                  <a:pt x="108" y="187"/>
                  <a:pt x="108" y="187"/>
                  <a:pt x="107" y="187"/>
                </a:cubicBezTo>
                <a:cubicBezTo>
                  <a:pt x="107" y="186"/>
                  <a:pt x="107" y="186"/>
                  <a:pt x="107" y="186"/>
                </a:cubicBezTo>
                <a:cubicBezTo>
                  <a:pt x="108" y="186"/>
                  <a:pt x="108" y="187"/>
                  <a:pt x="108" y="187"/>
                </a:cubicBezTo>
                <a:cubicBezTo>
                  <a:pt x="108" y="186"/>
                  <a:pt x="108" y="186"/>
                  <a:pt x="109" y="186"/>
                </a:cubicBezTo>
                <a:cubicBezTo>
                  <a:pt x="109" y="186"/>
                  <a:pt x="109" y="186"/>
                  <a:pt x="109" y="186"/>
                </a:cubicBezTo>
                <a:cubicBezTo>
                  <a:pt x="109" y="186"/>
                  <a:pt x="109" y="186"/>
                  <a:pt x="109" y="186"/>
                </a:cubicBezTo>
                <a:cubicBezTo>
                  <a:pt x="110" y="186"/>
                  <a:pt x="110" y="186"/>
                  <a:pt x="110" y="186"/>
                </a:cubicBezTo>
                <a:cubicBezTo>
                  <a:pt x="110" y="186"/>
                  <a:pt x="110" y="186"/>
                  <a:pt x="109" y="186"/>
                </a:cubicBezTo>
                <a:cubicBezTo>
                  <a:pt x="109" y="186"/>
                  <a:pt x="109" y="186"/>
                  <a:pt x="109" y="186"/>
                </a:cubicBezTo>
                <a:cubicBezTo>
                  <a:pt x="110" y="186"/>
                  <a:pt x="110" y="186"/>
                  <a:pt x="110" y="186"/>
                </a:cubicBezTo>
                <a:cubicBezTo>
                  <a:pt x="111" y="186"/>
                  <a:pt x="111" y="186"/>
                  <a:pt x="112" y="185"/>
                </a:cubicBezTo>
                <a:cubicBezTo>
                  <a:pt x="112" y="184"/>
                  <a:pt x="111" y="185"/>
                  <a:pt x="111" y="184"/>
                </a:cubicBezTo>
                <a:cubicBezTo>
                  <a:pt x="111" y="184"/>
                  <a:pt x="112" y="184"/>
                  <a:pt x="112" y="184"/>
                </a:cubicBezTo>
                <a:cubicBezTo>
                  <a:pt x="113" y="183"/>
                  <a:pt x="112" y="180"/>
                  <a:pt x="111" y="179"/>
                </a:cubicBezTo>
                <a:cubicBezTo>
                  <a:pt x="111" y="178"/>
                  <a:pt x="112" y="178"/>
                  <a:pt x="112" y="178"/>
                </a:cubicBezTo>
                <a:cubicBezTo>
                  <a:pt x="114" y="176"/>
                  <a:pt x="111" y="173"/>
                  <a:pt x="110" y="172"/>
                </a:cubicBezTo>
                <a:cubicBezTo>
                  <a:pt x="110" y="171"/>
                  <a:pt x="110" y="171"/>
                  <a:pt x="110" y="171"/>
                </a:cubicBezTo>
                <a:cubicBezTo>
                  <a:pt x="109" y="169"/>
                  <a:pt x="107" y="169"/>
                  <a:pt x="104" y="169"/>
                </a:cubicBezTo>
                <a:cubicBezTo>
                  <a:pt x="104" y="167"/>
                  <a:pt x="104" y="167"/>
                  <a:pt x="104" y="167"/>
                </a:cubicBezTo>
                <a:cubicBezTo>
                  <a:pt x="104" y="168"/>
                  <a:pt x="104" y="168"/>
                  <a:pt x="104" y="169"/>
                </a:cubicBezTo>
                <a:cubicBezTo>
                  <a:pt x="103" y="169"/>
                  <a:pt x="102" y="170"/>
                  <a:pt x="101" y="171"/>
                </a:cubicBezTo>
                <a:cubicBezTo>
                  <a:pt x="101" y="171"/>
                  <a:pt x="100" y="173"/>
                  <a:pt x="100" y="173"/>
                </a:cubicBezTo>
                <a:cubicBezTo>
                  <a:pt x="100" y="173"/>
                  <a:pt x="100" y="173"/>
                  <a:pt x="100" y="173"/>
                </a:cubicBezTo>
                <a:cubicBezTo>
                  <a:pt x="100" y="173"/>
                  <a:pt x="100" y="174"/>
                  <a:pt x="100" y="174"/>
                </a:cubicBezTo>
                <a:cubicBezTo>
                  <a:pt x="100" y="175"/>
                  <a:pt x="101" y="175"/>
                  <a:pt x="101" y="175"/>
                </a:cubicBezTo>
                <a:cubicBezTo>
                  <a:pt x="102" y="175"/>
                  <a:pt x="102" y="176"/>
                  <a:pt x="103" y="177"/>
                </a:cubicBezTo>
                <a:cubicBezTo>
                  <a:pt x="103" y="177"/>
                  <a:pt x="102" y="178"/>
                  <a:pt x="101" y="178"/>
                </a:cubicBezTo>
                <a:cubicBezTo>
                  <a:pt x="100" y="178"/>
                  <a:pt x="100" y="178"/>
                  <a:pt x="100" y="178"/>
                </a:cubicBezTo>
                <a:cubicBezTo>
                  <a:pt x="100" y="178"/>
                  <a:pt x="100" y="179"/>
                  <a:pt x="99" y="180"/>
                </a:cubicBezTo>
                <a:cubicBezTo>
                  <a:pt x="98" y="180"/>
                  <a:pt x="95" y="180"/>
                  <a:pt x="94" y="182"/>
                </a:cubicBezTo>
                <a:cubicBezTo>
                  <a:pt x="94" y="182"/>
                  <a:pt x="94" y="182"/>
                  <a:pt x="94" y="182"/>
                </a:cubicBezTo>
                <a:cubicBezTo>
                  <a:pt x="94" y="181"/>
                  <a:pt x="94" y="181"/>
                  <a:pt x="94" y="181"/>
                </a:cubicBezTo>
                <a:cubicBezTo>
                  <a:pt x="93" y="181"/>
                  <a:pt x="93" y="181"/>
                  <a:pt x="93" y="181"/>
                </a:cubicBezTo>
                <a:cubicBezTo>
                  <a:pt x="93" y="181"/>
                  <a:pt x="93" y="182"/>
                  <a:pt x="93" y="182"/>
                </a:cubicBezTo>
                <a:cubicBezTo>
                  <a:pt x="92" y="182"/>
                  <a:pt x="92" y="182"/>
                  <a:pt x="91" y="183"/>
                </a:cubicBezTo>
                <a:cubicBezTo>
                  <a:pt x="90" y="183"/>
                  <a:pt x="89" y="184"/>
                  <a:pt x="88" y="185"/>
                </a:cubicBezTo>
                <a:cubicBezTo>
                  <a:pt x="87" y="185"/>
                  <a:pt x="87" y="185"/>
                  <a:pt x="86" y="185"/>
                </a:cubicBezTo>
                <a:cubicBezTo>
                  <a:pt x="85" y="186"/>
                  <a:pt x="84" y="187"/>
                  <a:pt x="84" y="187"/>
                </a:cubicBezTo>
                <a:cubicBezTo>
                  <a:pt x="83" y="187"/>
                  <a:pt x="82" y="187"/>
                  <a:pt x="82" y="187"/>
                </a:cubicBezTo>
                <a:cubicBezTo>
                  <a:pt x="81" y="187"/>
                  <a:pt x="81" y="188"/>
                  <a:pt x="81" y="188"/>
                </a:cubicBezTo>
                <a:cubicBezTo>
                  <a:pt x="80" y="188"/>
                  <a:pt x="80" y="188"/>
                  <a:pt x="79" y="189"/>
                </a:cubicBezTo>
                <a:cubicBezTo>
                  <a:pt x="79" y="189"/>
                  <a:pt x="79" y="189"/>
                  <a:pt x="78" y="190"/>
                </a:cubicBezTo>
                <a:cubicBezTo>
                  <a:pt x="78" y="190"/>
                  <a:pt x="77" y="190"/>
                  <a:pt x="77" y="191"/>
                </a:cubicBezTo>
                <a:cubicBezTo>
                  <a:pt x="76" y="191"/>
                  <a:pt x="75" y="192"/>
                  <a:pt x="74" y="193"/>
                </a:cubicBezTo>
                <a:cubicBezTo>
                  <a:pt x="74" y="193"/>
                  <a:pt x="74" y="193"/>
                  <a:pt x="74" y="193"/>
                </a:cubicBezTo>
                <a:cubicBezTo>
                  <a:pt x="73" y="193"/>
                  <a:pt x="72" y="195"/>
                  <a:pt x="71" y="195"/>
                </a:cubicBezTo>
                <a:cubicBezTo>
                  <a:pt x="70" y="196"/>
                  <a:pt x="70" y="196"/>
                  <a:pt x="69" y="196"/>
                </a:cubicBezTo>
                <a:cubicBezTo>
                  <a:pt x="69" y="197"/>
                  <a:pt x="68" y="198"/>
                  <a:pt x="68" y="198"/>
                </a:cubicBezTo>
                <a:cubicBezTo>
                  <a:pt x="68" y="198"/>
                  <a:pt x="67" y="198"/>
                  <a:pt x="67" y="198"/>
                </a:cubicBezTo>
                <a:cubicBezTo>
                  <a:pt x="66" y="199"/>
                  <a:pt x="66" y="200"/>
                  <a:pt x="65" y="201"/>
                </a:cubicBezTo>
                <a:cubicBezTo>
                  <a:pt x="65" y="201"/>
                  <a:pt x="64" y="201"/>
                  <a:pt x="64" y="201"/>
                </a:cubicBezTo>
                <a:cubicBezTo>
                  <a:pt x="64" y="202"/>
                  <a:pt x="64" y="202"/>
                  <a:pt x="64" y="202"/>
                </a:cubicBezTo>
                <a:cubicBezTo>
                  <a:pt x="64" y="202"/>
                  <a:pt x="64" y="202"/>
                  <a:pt x="64" y="202"/>
                </a:cubicBezTo>
                <a:cubicBezTo>
                  <a:pt x="63" y="202"/>
                  <a:pt x="63" y="202"/>
                  <a:pt x="63" y="202"/>
                </a:cubicBezTo>
                <a:cubicBezTo>
                  <a:pt x="63" y="202"/>
                  <a:pt x="60" y="205"/>
                  <a:pt x="60" y="206"/>
                </a:cubicBezTo>
                <a:cubicBezTo>
                  <a:pt x="59" y="207"/>
                  <a:pt x="59" y="207"/>
                  <a:pt x="59" y="208"/>
                </a:cubicBezTo>
                <a:cubicBezTo>
                  <a:pt x="59" y="208"/>
                  <a:pt x="59" y="208"/>
                  <a:pt x="59" y="208"/>
                </a:cubicBezTo>
                <a:cubicBezTo>
                  <a:pt x="59" y="208"/>
                  <a:pt x="59" y="208"/>
                  <a:pt x="58" y="208"/>
                </a:cubicBezTo>
                <a:cubicBezTo>
                  <a:pt x="58" y="208"/>
                  <a:pt x="58" y="208"/>
                  <a:pt x="58" y="208"/>
                </a:cubicBezTo>
                <a:cubicBezTo>
                  <a:pt x="57" y="209"/>
                  <a:pt x="57" y="210"/>
                  <a:pt x="57" y="211"/>
                </a:cubicBezTo>
                <a:cubicBezTo>
                  <a:pt x="57" y="211"/>
                  <a:pt x="56" y="211"/>
                  <a:pt x="56" y="211"/>
                </a:cubicBezTo>
                <a:cubicBezTo>
                  <a:pt x="55" y="212"/>
                  <a:pt x="55" y="214"/>
                  <a:pt x="55" y="215"/>
                </a:cubicBezTo>
                <a:cubicBezTo>
                  <a:pt x="54" y="217"/>
                  <a:pt x="53" y="219"/>
                  <a:pt x="52" y="221"/>
                </a:cubicBezTo>
                <a:cubicBezTo>
                  <a:pt x="52" y="221"/>
                  <a:pt x="52" y="221"/>
                  <a:pt x="53" y="222"/>
                </a:cubicBezTo>
                <a:cubicBezTo>
                  <a:pt x="52" y="222"/>
                  <a:pt x="52" y="222"/>
                  <a:pt x="52" y="222"/>
                </a:cubicBezTo>
                <a:cubicBezTo>
                  <a:pt x="52" y="223"/>
                  <a:pt x="52" y="224"/>
                  <a:pt x="52" y="224"/>
                </a:cubicBezTo>
                <a:cubicBezTo>
                  <a:pt x="51" y="226"/>
                  <a:pt x="51" y="228"/>
                  <a:pt x="51" y="230"/>
                </a:cubicBezTo>
                <a:cubicBezTo>
                  <a:pt x="51" y="230"/>
                  <a:pt x="51" y="230"/>
                  <a:pt x="51" y="231"/>
                </a:cubicBezTo>
                <a:cubicBezTo>
                  <a:pt x="51" y="231"/>
                  <a:pt x="51" y="231"/>
                  <a:pt x="50" y="232"/>
                </a:cubicBezTo>
                <a:cubicBezTo>
                  <a:pt x="50" y="233"/>
                  <a:pt x="50" y="233"/>
                  <a:pt x="50" y="233"/>
                </a:cubicBezTo>
                <a:cubicBezTo>
                  <a:pt x="50" y="235"/>
                  <a:pt x="48" y="237"/>
                  <a:pt x="48" y="239"/>
                </a:cubicBezTo>
                <a:cubicBezTo>
                  <a:pt x="48" y="240"/>
                  <a:pt x="48" y="240"/>
                  <a:pt x="48" y="240"/>
                </a:cubicBezTo>
                <a:cubicBezTo>
                  <a:pt x="48" y="241"/>
                  <a:pt x="47" y="242"/>
                  <a:pt x="47" y="242"/>
                </a:cubicBezTo>
                <a:cubicBezTo>
                  <a:pt x="47" y="242"/>
                  <a:pt x="47" y="242"/>
                  <a:pt x="47" y="243"/>
                </a:cubicBezTo>
                <a:cubicBezTo>
                  <a:pt x="47" y="243"/>
                  <a:pt x="47" y="243"/>
                  <a:pt x="47" y="243"/>
                </a:cubicBezTo>
                <a:cubicBezTo>
                  <a:pt x="46" y="244"/>
                  <a:pt x="46" y="245"/>
                  <a:pt x="46" y="245"/>
                </a:cubicBezTo>
                <a:cubicBezTo>
                  <a:pt x="45" y="247"/>
                  <a:pt x="44" y="248"/>
                  <a:pt x="43" y="250"/>
                </a:cubicBezTo>
                <a:cubicBezTo>
                  <a:pt x="43" y="250"/>
                  <a:pt x="43" y="250"/>
                  <a:pt x="43" y="250"/>
                </a:cubicBezTo>
                <a:cubicBezTo>
                  <a:pt x="43" y="250"/>
                  <a:pt x="43" y="250"/>
                  <a:pt x="43" y="250"/>
                </a:cubicBezTo>
                <a:cubicBezTo>
                  <a:pt x="43" y="251"/>
                  <a:pt x="43" y="251"/>
                  <a:pt x="43" y="251"/>
                </a:cubicBezTo>
                <a:cubicBezTo>
                  <a:pt x="43" y="251"/>
                  <a:pt x="43" y="251"/>
                  <a:pt x="43" y="251"/>
                </a:cubicBezTo>
                <a:cubicBezTo>
                  <a:pt x="43" y="251"/>
                  <a:pt x="43" y="251"/>
                  <a:pt x="43" y="251"/>
                </a:cubicBezTo>
                <a:cubicBezTo>
                  <a:pt x="43" y="251"/>
                  <a:pt x="43" y="251"/>
                  <a:pt x="43" y="251"/>
                </a:cubicBezTo>
                <a:cubicBezTo>
                  <a:pt x="42" y="253"/>
                  <a:pt x="39" y="256"/>
                  <a:pt x="37" y="257"/>
                </a:cubicBezTo>
                <a:cubicBezTo>
                  <a:pt x="37" y="258"/>
                  <a:pt x="37" y="258"/>
                  <a:pt x="37" y="258"/>
                </a:cubicBezTo>
                <a:cubicBezTo>
                  <a:pt x="37" y="259"/>
                  <a:pt x="36" y="259"/>
                  <a:pt x="35" y="259"/>
                </a:cubicBezTo>
                <a:cubicBezTo>
                  <a:pt x="35" y="259"/>
                  <a:pt x="34" y="260"/>
                  <a:pt x="34" y="260"/>
                </a:cubicBezTo>
                <a:cubicBezTo>
                  <a:pt x="34" y="260"/>
                  <a:pt x="33" y="260"/>
                  <a:pt x="33" y="261"/>
                </a:cubicBezTo>
                <a:cubicBezTo>
                  <a:pt x="32" y="261"/>
                  <a:pt x="32" y="262"/>
                  <a:pt x="32" y="262"/>
                </a:cubicBezTo>
                <a:cubicBezTo>
                  <a:pt x="32" y="262"/>
                  <a:pt x="31" y="262"/>
                  <a:pt x="31" y="262"/>
                </a:cubicBezTo>
                <a:cubicBezTo>
                  <a:pt x="31" y="262"/>
                  <a:pt x="31" y="263"/>
                  <a:pt x="31" y="263"/>
                </a:cubicBezTo>
                <a:cubicBezTo>
                  <a:pt x="31" y="263"/>
                  <a:pt x="30" y="263"/>
                  <a:pt x="30" y="263"/>
                </a:cubicBezTo>
                <a:cubicBezTo>
                  <a:pt x="29" y="263"/>
                  <a:pt x="29" y="264"/>
                  <a:pt x="29" y="264"/>
                </a:cubicBezTo>
                <a:cubicBezTo>
                  <a:pt x="29" y="264"/>
                  <a:pt x="28" y="264"/>
                  <a:pt x="28" y="264"/>
                </a:cubicBezTo>
                <a:cubicBezTo>
                  <a:pt x="28" y="263"/>
                  <a:pt x="28" y="264"/>
                  <a:pt x="29" y="263"/>
                </a:cubicBezTo>
                <a:cubicBezTo>
                  <a:pt x="29" y="263"/>
                  <a:pt x="29" y="263"/>
                  <a:pt x="29" y="263"/>
                </a:cubicBezTo>
                <a:cubicBezTo>
                  <a:pt x="29" y="263"/>
                  <a:pt x="29" y="263"/>
                  <a:pt x="29" y="263"/>
                </a:cubicBezTo>
                <a:cubicBezTo>
                  <a:pt x="29" y="263"/>
                  <a:pt x="29" y="263"/>
                  <a:pt x="28" y="263"/>
                </a:cubicBezTo>
                <a:cubicBezTo>
                  <a:pt x="28" y="262"/>
                  <a:pt x="28" y="262"/>
                  <a:pt x="28" y="262"/>
                </a:cubicBezTo>
                <a:cubicBezTo>
                  <a:pt x="28" y="262"/>
                  <a:pt x="28" y="262"/>
                  <a:pt x="28" y="262"/>
                </a:cubicBezTo>
                <a:cubicBezTo>
                  <a:pt x="28" y="262"/>
                  <a:pt x="28" y="262"/>
                  <a:pt x="28" y="262"/>
                </a:cubicBezTo>
                <a:cubicBezTo>
                  <a:pt x="24" y="262"/>
                  <a:pt x="21" y="265"/>
                  <a:pt x="20" y="266"/>
                </a:cubicBezTo>
                <a:cubicBezTo>
                  <a:pt x="20" y="266"/>
                  <a:pt x="20" y="266"/>
                  <a:pt x="20" y="266"/>
                </a:cubicBezTo>
                <a:cubicBezTo>
                  <a:pt x="19" y="266"/>
                  <a:pt x="19" y="266"/>
                  <a:pt x="19" y="266"/>
                </a:cubicBezTo>
                <a:cubicBezTo>
                  <a:pt x="19" y="266"/>
                  <a:pt x="19" y="266"/>
                  <a:pt x="19" y="266"/>
                </a:cubicBezTo>
                <a:cubicBezTo>
                  <a:pt x="19" y="267"/>
                  <a:pt x="19" y="267"/>
                  <a:pt x="19" y="267"/>
                </a:cubicBezTo>
                <a:cubicBezTo>
                  <a:pt x="18" y="267"/>
                  <a:pt x="19" y="267"/>
                  <a:pt x="18" y="267"/>
                </a:cubicBezTo>
                <a:cubicBezTo>
                  <a:pt x="18" y="267"/>
                  <a:pt x="18" y="267"/>
                  <a:pt x="18" y="267"/>
                </a:cubicBezTo>
                <a:cubicBezTo>
                  <a:pt x="18" y="268"/>
                  <a:pt x="18" y="268"/>
                  <a:pt x="18" y="268"/>
                </a:cubicBezTo>
                <a:cubicBezTo>
                  <a:pt x="17" y="268"/>
                  <a:pt x="17" y="268"/>
                  <a:pt x="16" y="269"/>
                </a:cubicBezTo>
                <a:cubicBezTo>
                  <a:pt x="16" y="269"/>
                  <a:pt x="16" y="271"/>
                  <a:pt x="17" y="272"/>
                </a:cubicBezTo>
                <a:cubicBezTo>
                  <a:pt x="17" y="272"/>
                  <a:pt x="18" y="273"/>
                  <a:pt x="19" y="274"/>
                </a:cubicBezTo>
                <a:cubicBezTo>
                  <a:pt x="22" y="274"/>
                  <a:pt x="23" y="273"/>
                  <a:pt x="26" y="272"/>
                </a:cubicBezTo>
                <a:cubicBezTo>
                  <a:pt x="27" y="272"/>
                  <a:pt x="27" y="272"/>
                  <a:pt x="27" y="272"/>
                </a:cubicBezTo>
                <a:cubicBezTo>
                  <a:pt x="27" y="272"/>
                  <a:pt x="27" y="271"/>
                  <a:pt x="28" y="271"/>
                </a:cubicBezTo>
                <a:cubicBezTo>
                  <a:pt x="29" y="270"/>
                  <a:pt x="30" y="270"/>
                  <a:pt x="31" y="269"/>
                </a:cubicBezTo>
                <a:cubicBezTo>
                  <a:pt x="32" y="269"/>
                  <a:pt x="32" y="268"/>
                  <a:pt x="33" y="268"/>
                </a:cubicBezTo>
                <a:cubicBezTo>
                  <a:pt x="34" y="267"/>
                  <a:pt x="34" y="267"/>
                  <a:pt x="35" y="267"/>
                </a:cubicBezTo>
                <a:cubicBezTo>
                  <a:pt x="35" y="267"/>
                  <a:pt x="35" y="266"/>
                  <a:pt x="36" y="266"/>
                </a:cubicBezTo>
                <a:cubicBezTo>
                  <a:pt x="36" y="266"/>
                  <a:pt x="36" y="266"/>
                  <a:pt x="37" y="265"/>
                </a:cubicBezTo>
                <a:cubicBezTo>
                  <a:pt x="37" y="265"/>
                  <a:pt x="37" y="265"/>
                  <a:pt x="37" y="265"/>
                </a:cubicBezTo>
                <a:cubicBezTo>
                  <a:pt x="39" y="264"/>
                  <a:pt x="39" y="265"/>
                  <a:pt x="40" y="263"/>
                </a:cubicBezTo>
                <a:cubicBezTo>
                  <a:pt x="40" y="262"/>
                  <a:pt x="41" y="262"/>
                  <a:pt x="41" y="262"/>
                </a:cubicBezTo>
                <a:cubicBezTo>
                  <a:pt x="41" y="262"/>
                  <a:pt x="44" y="260"/>
                  <a:pt x="44" y="259"/>
                </a:cubicBezTo>
                <a:cubicBezTo>
                  <a:pt x="44" y="259"/>
                  <a:pt x="44" y="259"/>
                  <a:pt x="44" y="259"/>
                </a:cubicBezTo>
                <a:cubicBezTo>
                  <a:pt x="44" y="260"/>
                  <a:pt x="44" y="259"/>
                  <a:pt x="44" y="260"/>
                </a:cubicBezTo>
                <a:cubicBezTo>
                  <a:pt x="45" y="260"/>
                  <a:pt x="45" y="260"/>
                  <a:pt x="45" y="260"/>
                </a:cubicBezTo>
                <a:cubicBezTo>
                  <a:pt x="45" y="260"/>
                  <a:pt x="45" y="259"/>
                  <a:pt x="45" y="259"/>
                </a:cubicBezTo>
                <a:cubicBezTo>
                  <a:pt x="45" y="259"/>
                  <a:pt x="45" y="258"/>
                  <a:pt x="45" y="258"/>
                </a:cubicBezTo>
                <a:cubicBezTo>
                  <a:pt x="45" y="258"/>
                  <a:pt x="45" y="258"/>
                  <a:pt x="45" y="258"/>
                </a:cubicBezTo>
                <a:cubicBezTo>
                  <a:pt x="44" y="258"/>
                  <a:pt x="44" y="258"/>
                  <a:pt x="44" y="258"/>
                </a:cubicBezTo>
                <a:cubicBezTo>
                  <a:pt x="45" y="258"/>
                  <a:pt x="46" y="257"/>
                  <a:pt x="46" y="256"/>
                </a:cubicBezTo>
                <a:cubicBezTo>
                  <a:pt x="46" y="257"/>
                  <a:pt x="46" y="256"/>
                  <a:pt x="46" y="257"/>
                </a:cubicBezTo>
                <a:cubicBezTo>
                  <a:pt x="47" y="256"/>
                  <a:pt x="46" y="256"/>
                  <a:pt x="47" y="256"/>
                </a:cubicBezTo>
                <a:cubicBezTo>
                  <a:pt x="47" y="255"/>
                  <a:pt x="48" y="253"/>
                  <a:pt x="49" y="252"/>
                </a:cubicBezTo>
                <a:cubicBezTo>
                  <a:pt x="49" y="251"/>
                  <a:pt x="49" y="251"/>
                  <a:pt x="49" y="251"/>
                </a:cubicBezTo>
                <a:cubicBezTo>
                  <a:pt x="50" y="251"/>
                  <a:pt x="50" y="251"/>
                  <a:pt x="50" y="251"/>
                </a:cubicBezTo>
                <a:cubicBezTo>
                  <a:pt x="50" y="250"/>
                  <a:pt x="51" y="250"/>
                  <a:pt x="52" y="249"/>
                </a:cubicBezTo>
                <a:cubicBezTo>
                  <a:pt x="52" y="248"/>
                  <a:pt x="52" y="248"/>
                  <a:pt x="52" y="248"/>
                </a:cubicBezTo>
                <a:cubicBezTo>
                  <a:pt x="52" y="247"/>
                  <a:pt x="53" y="247"/>
                  <a:pt x="53" y="247"/>
                </a:cubicBezTo>
                <a:cubicBezTo>
                  <a:pt x="53" y="246"/>
                  <a:pt x="53" y="245"/>
                  <a:pt x="54" y="244"/>
                </a:cubicBezTo>
                <a:cubicBezTo>
                  <a:pt x="55" y="244"/>
                  <a:pt x="60" y="244"/>
                  <a:pt x="60" y="244"/>
                </a:cubicBezTo>
                <a:cubicBezTo>
                  <a:pt x="61" y="244"/>
                  <a:pt x="62" y="243"/>
                  <a:pt x="63" y="244"/>
                </a:cubicBezTo>
                <a:cubicBezTo>
                  <a:pt x="64" y="244"/>
                  <a:pt x="65" y="244"/>
                  <a:pt x="65" y="243"/>
                </a:cubicBezTo>
                <a:cubicBezTo>
                  <a:pt x="67" y="243"/>
                  <a:pt x="67" y="244"/>
                  <a:pt x="69" y="243"/>
                </a:cubicBezTo>
                <a:cubicBezTo>
                  <a:pt x="69" y="244"/>
                  <a:pt x="69" y="245"/>
                  <a:pt x="69" y="245"/>
                </a:cubicBezTo>
                <a:cubicBezTo>
                  <a:pt x="69" y="245"/>
                  <a:pt x="69" y="245"/>
                  <a:pt x="69" y="245"/>
                </a:cubicBezTo>
                <a:cubicBezTo>
                  <a:pt x="68" y="245"/>
                  <a:pt x="68" y="245"/>
                  <a:pt x="67" y="244"/>
                </a:cubicBezTo>
                <a:cubicBezTo>
                  <a:pt x="67" y="245"/>
                  <a:pt x="66" y="246"/>
                  <a:pt x="65" y="247"/>
                </a:cubicBezTo>
                <a:cubicBezTo>
                  <a:pt x="65" y="247"/>
                  <a:pt x="65" y="247"/>
                  <a:pt x="65" y="247"/>
                </a:cubicBezTo>
                <a:cubicBezTo>
                  <a:pt x="65" y="248"/>
                  <a:pt x="65" y="248"/>
                  <a:pt x="65" y="248"/>
                </a:cubicBezTo>
                <a:cubicBezTo>
                  <a:pt x="65" y="249"/>
                  <a:pt x="64" y="249"/>
                  <a:pt x="64" y="249"/>
                </a:cubicBezTo>
                <a:cubicBezTo>
                  <a:pt x="63" y="250"/>
                  <a:pt x="64" y="250"/>
                  <a:pt x="63" y="250"/>
                </a:cubicBezTo>
                <a:cubicBezTo>
                  <a:pt x="62" y="250"/>
                  <a:pt x="62" y="250"/>
                  <a:pt x="62" y="250"/>
                </a:cubicBezTo>
                <a:cubicBezTo>
                  <a:pt x="62" y="250"/>
                  <a:pt x="62" y="251"/>
                  <a:pt x="61" y="252"/>
                </a:cubicBezTo>
                <a:cubicBezTo>
                  <a:pt x="61" y="252"/>
                  <a:pt x="59" y="253"/>
                  <a:pt x="59" y="253"/>
                </a:cubicBezTo>
                <a:cubicBezTo>
                  <a:pt x="59" y="254"/>
                  <a:pt x="59" y="254"/>
                  <a:pt x="59" y="254"/>
                </a:cubicBezTo>
                <a:cubicBezTo>
                  <a:pt x="59" y="255"/>
                  <a:pt x="58" y="255"/>
                  <a:pt x="58" y="255"/>
                </a:cubicBezTo>
                <a:cubicBezTo>
                  <a:pt x="58" y="256"/>
                  <a:pt x="58" y="256"/>
                  <a:pt x="58" y="256"/>
                </a:cubicBezTo>
                <a:cubicBezTo>
                  <a:pt x="57" y="256"/>
                  <a:pt x="57" y="256"/>
                  <a:pt x="56" y="256"/>
                </a:cubicBezTo>
                <a:cubicBezTo>
                  <a:pt x="56" y="257"/>
                  <a:pt x="56" y="257"/>
                  <a:pt x="56" y="258"/>
                </a:cubicBezTo>
                <a:cubicBezTo>
                  <a:pt x="56" y="258"/>
                  <a:pt x="55" y="259"/>
                  <a:pt x="54" y="259"/>
                </a:cubicBezTo>
                <a:cubicBezTo>
                  <a:pt x="53" y="260"/>
                  <a:pt x="53" y="262"/>
                  <a:pt x="52" y="263"/>
                </a:cubicBezTo>
                <a:cubicBezTo>
                  <a:pt x="52" y="264"/>
                  <a:pt x="52" y="264"/>
                  <a:pt x="52" y="265"/>
                </a:cubicBezTo>
                <a:cubicBezTo>
                  <a:pt x="52" y="265"/>
                  <a:pt x="51" y="265"/>
                  <a:pt x="51" y="265"/>
                </a:cubicBezTo>
                <a:cubicBezTo>
                  <a:pt x="50" y="266"/>
                  <a:pt x="50" y="266"/>
                  <a:pt x="49" y="267"/>
                </a:cubicBezTo>
                <a:cubicBezTo>
                  <a:pt x="49" y="267"/>
                  <a:pt x="49" y="268"/>
                  <a:pt x="49" y="268"/>
                </a:cubicBezTo>
                <a:cubicBezTo>
                  <a:pt x="48" y="269"/>
                  <a:pt x="48" y="270"/>
                  <a:pt x="48" y="270"/>
                </a:cubicBezTo>
                <a:cubicBezTo>
                  <a:pt x="48" y="270"/>
                  <a:pt x="47" y="270"/>
                  <a:pt x="47" y="271"/>
                </a:cubicBezTo>
                <a:cubicBezTo>
                  <a:pt x="47" y="272"/>
                  <a:pt x="47" y="272"/>
                  <a:pt x="47" y="272"/>
                </a:cubicBezTo>
                <a:cubicBezTo>
                  <a:pt x="47" y="272"/>
                  <a:pt x="46" y="273"/>
                  <a:pt x="46" y="273"/>
                </a:cubicBezTo>
                <a:cubicBezTo>
                  <a:pt x="45" y="274"/>
                  <a:pt x="45" y="274"/>
                  <a:pt x="45" y="275"/>
                </a:cubicBezTo>
                <a:cubicBezTo>
                  <a:pt x="45" y="275"/>
                  <a:pt x="45" y="275"/>
                  <a:pt x="45" y="275"/>
                </a:cubicBezTo>
                <a:cubicBezTo>
                  <a:pt x="44" y="276"/>
                  <a:pt x="44" y="278"/>
                  <a:pt x="43" y="279"/>
                </a:cubicBezTo>
                <a:cubicBezTo>
                  <a:pt x="43" y="279"/>
                  <a:pt x="43" y="279"/>
                  <a:pt x="42" y="279"/>
                </a:cubicBezTo>
                <a:cubicBezTo>
                  <a:pt x="42" y="280"/>
                  <a:pt x="42" y="280"/>
                  <a:pt x="43" y="279"/>
                </a:cubicBezTo>
                <a:cubicBezTo>
                  <a:pt x="42" y="280"/>
                  <a:pt x="41" y="281"/>
                  <a:pt x="41" y="282"/>
                </a:cubicBezTo>
                <a:cubicBezTo>
                  <a:pt x="41" y="282"/>
                  <a:pt x="41" y="283"/>
                  <a:pt x="41" y="283"/>
                </a:cubicBezTo>
                <a:cubicBezTo>
                  <a:pt x="41" y="284"/>
                  <a:pt x="40" y="284"/>
                  <a:pt x="40" y="284"/>
                </a:cubicBezTo>
                <a:cubicBezTo>
                  <a:pt x="40" y="285"/>
                  <a:pt x="40" y="285"/>
                  <a:pt x="40" y="286"/>
                </a:cubicBezTo>
                <a:cubicBezTo>
                  <a:pt x="39" y="288"/>
                  <a:pt x="38" y="288"/>
                  <a:pt x="38" y="291"/>
                </a:cubicBezTo>
                <a:cubicBezTo>
                  <a:pt x="38" y="291"/>
                  <a:pt x="38" y="291"/>
                  <a:pt x="38" y="291"/>
                </a:cubicBezTo>
                <a:cubicBezTo>
                  <a:pt x="37" y="292"/>
                  <a:pt x="36" y="294"/>
                  <a:pt x="36" y="295"/>
                </a:cubicBezTo>
                <a:cubicBezTo>
                  <a:pt x="36" y="296"/>
                  <a:pt x="36" y="296"/>
                  <a:pt x="36" y="296"/>
                </a:cubicBezTo>
                <a:cubicBezTo>
                  <a:pt x="36" y="296"/>
                  <a:pt x="36" y="297"/>
                  <a:pt x="36" y="297"/>
                </a:cubicBezTo>
                <a:cubicBezTo>
                  <a:pt x="36" y="297"/>
                  <a:pt x="36" y="298"/>
                  <a:pt x="36" y="298"/>
                </a:cubicBezTo>
                <a:cubicBezTo>
                  <a:pt x="36" y="298"/>
                  <a:pt x="36" y="298"/>
                  <a:pt x="36" y="299"/>
                </a:cubicBezTo>
                <a:cubicBezTo>
                  <a:pt x="36" y="299"/>
                  <a:pt x="36" y="299"/>
                  <a:pt x="36" y="300"/>
                </a:cubicBezTo>
                <a:cubicBezTo>
                  <a:pt x="35" y="300"/>
                  <a:pt x="35" y="300"/>
                  <a:pt x="35" y="300"/>
                </a:cubicBezTo>
                <a:cubicBezTo>
                  <a:pt x="34" y="302"/>
                  <a:pt x="35" y="303"/>
                  <a:pt x="34" y="305"/>
                </a:cubicBezTo>
                <a:cubicBezTo>
                  <a:pt x="34" y="305"/>
                  <a:pt x="34" y="305"/>
                  <a:pt x="34" y="306"/>
                </a:cubicBezTo>
                <a:cubicBezTo>
                  <a:pt x="34" y="306"/>
                  <a:pt x="34" y="307"/>
                  <a:pt x="34" y="308"/>
                </a:cubicBezTo>
                <a:cubicBezTo>
                  <a:pt x="34" y="308"/>
                  <a:pt x="34" y="308"/>
                  <a:pt x="33" y="308"/>
                </a:cubicBezTo>
                <a:cubicBezTo>
                  <a:pt x="33" y="309"/>
                  <a:pt x="34" y="309"/>
                  <a:pt x="34" y="310"/>
                </a:cubicBezTo>
                <a:cubicBezTo>
                  <a:pt x="34" y="310"/>
                  <a:pt x="33" y="310"/>
                  <a:pt x="33" y="310"/>
                </a:cubicBezTo>
                <a:cubicBezTo>
                  <a:pt x="33" y="312"/>
                  <a:pt x="33" y="312"/>
                  <a:pt x="33" y="312"/>
                </a:cubicBezTo>
                <a:cubicBezTo>
                  <a:pt x="33" y="312"/>
                  <a:pt x="33" y="312"/>
                  <a:pt x="33" y="312"/>
                </a:cubicBezTo>
                <a:cubicBezTo>
                  <a:pt x="33" y="313"/>
                  <a:pt x="33" y="315"/>
                  <a:pt x="33" y="316"/>
                </a:cubicBezTo>
                <a:cubicBezTo>
                  <a:pt x="33" y="316"/>
                  <a:pt x="33" y="316"/>
                  <a:pt x="33" y="316"/>
                </a:cubicBezTo>
                <a:cubicBezTo>
                  <a:pt x="32" y="317"/>
                  <a:pt x="34" y="319"/>
                  <a:pt x="32" y="320"/>
                </a:cubicBezTo>
                <a:cubicBezTo>
                  <a:pt x="32" y="321"/>
                  <a:pt x="32" y="321"/>
                  <a:pt x="33" y="321"/>
                </a:cubicBezTo>
                <a:cubicBezTo>
                  <a:pt x="32" y="323"/>
                  <a:pt x="32" y="323"/>
                  <a:pt x="33" y="325"/>
                </a:cubicBezTo>
                <a:cubicBezTo>
                  <a:pt x="33" y="326"/>
                  <a:pt x="32" y="326"/>
                  <a:pt x="32" y="327"/>
                </a:cubicBezTo>
                <a:cubicBezTo>
                  <a:pt x="32" y="328"/>
                  <a:pt x="33" y="329"/>
                  <a:pt x="33" y="330"/>
                </a:cubicBezTo>
                <a:cubicBezTo>
                  <a:pt x="33" y="331"/>
                  <a:pt x="33" y="331"/>
                  <a:pt x="33" y="331"/>
                </a:cubicBezTo>
                <a:cubicBezTo>
                  <a:pt x="33" y="332"/>
                  <a:pt x="33" y="333"/>
                  <a:pt x="34" y="334"/>
                </a:cubicBezTo>
                <a:cubicBezTo>
                  <a:pt x="33" y="334"/>
                  <a:pt x="33" y="335"/>
                  <a:pt x="33" y="335"/>
                </a:cubicBezTo>
                <a:cubicBezTo>
                  <a:pt x="34" y="338"/>
                  <a:pt x="35" y="341"/>
                  <a:pt x="35" y="344"/>
                </a:cubicBezTo>
                <a:cubicBezTo>
                  <a:pt x="35" y="346"/>
                  <a:pt x="37" y="349"/>
                  <a:pt x="36" y="350"/>
                </a:cubicBezTo>
                <a:cubicBezTo>
                  <a:pt x="36" y="351"/>
                  <a:pt x="36" y="351"/>
                  <a:pt x="37" y="351"/>
                </a:cubicBezTo>
                <a:cubicBezTo>
                  <a:pt x="37" y="352"/>
                  <a:pt x="38" y="353"/>
                  <a:pt x="37" y="354"/>
                </a:cubicBezTo>
                <a:cubicBezTo>
                  <a:pt x="37" y="354"/>
                  <a:pt x="38" y="354"/>
                  <a:pt x="38" y="354"/>
                </a:cubicBezTo>
                <a:cubicBezTo>
                  <a:pt x="38" y="354"/>
                  <a:pt x="38" y="354"/>
                  <a:pt x="39" y="354"/>
                </a:cubicBezTo>
                <a:cubicBezTo>
                  <a:pt x="39" y="353"/>
                  <a:pt x="39" y="353"/>
                  <a:pt x="39" y="352"/>
                </a:cubicBezTo>
                <a:cubicBezTo>
                  <a:pt x="40" y="352"/>
                  <a:pt x="40" y="352"/>
                  <a:pt x="41" y="352"/>
                </a:cubicBezTo>
                <a:cubicBezTo>
                  <a:pt x="41" y="353"/>
                  <a:pt x="42" y="354"/>
                  <a:pt x="42" y="354"/>
                </a:cubicBezTo>
                <a:cubicBezTo>
                  <a:pt x="42" y="354"/>
                  <a:pt x="42" y="354"/>
                  <a:pt x="41" y="354"/>
                </a:cubicBezTo>
                <a:cubicBezTo>
                  <a:pt x="42" y="354"/>
                  <a:pt x="41" y="354"/>
                  <a:pt x="42" y="354"/>
                </a:cubicBezTo>
                <a:cubicBezTo>
                  <a:pt x="42" y="354"/>
                  <a:pt x="41" y="355"/>
                  <a:pt x="41" y="355"/>
                </a:cubicBezTo>
                <a:cubicBezTo>
                  <a:pt x="41" y="356"/>
                  <a:pt x="41" y="357"/>
                  <a:pt x="41" y="357"/>
                </a:cubicBezTo>
                <a:cubicBezTo>
                  <a:pt x="41" y="357"/>
                  <a:pt x="41" y="357"/>
                  <a:pt x="40" y="358"/>
                </a:cubicBezTo>
                <a:cubicBezTo>
                  <a:pt x="40" y="358"/>
                  <a:pt x="41" y="359"/>
                  <a:pt x="41" y="359"/>
                </a:cubicBezTo>
                <a:cubicBezTo>
                  <a:pt x="42" y="360"/>
                  <a:pt x="41" y="361"/>
                  <a:pt x="41" y="362"/>
                </a:cubicBezTo>
                <a:cubicBezTo>
                  <a:pt x="41" y="362"/>
                  <a:pt x="41" y="362"/>
                  <a:pt x="41" y="361"/>
                </a:cubicBezTo>
                <a:cubicBezTo>
                  <a:pt x="43" y="363"/>
                  <a:pt x="42" y="365"/>
                  <a:pt x="43" y="366"/>
                </a:cubicBezTo>
                <a:cubicBezTo>
                  <a:pt x="43" y="366"/>
                  <a:pt x="43" y="366"/>
                  <a:pt x="43" y="366"/>
                </a:cubicBezTo>
                <a:cubicBezTo>
                  <a:pt x="43" y="366"/>
                  <a:pt x="43" y="367"/>
                  <a:pt x="44" y="367"/>
                </a:cubicBezTo>
                <a:cubicBezTo>
                  <a:pt x="44" y="368"/>
                  <a:pt x="44" y="369"/>
                  <a:pt x="44" y="369"/>
                </a:cubicBezTo>
                <a:cubicBezTo>
                  <a:pt x="44" y="370"/>
                  <a:pt x="44" y="370"/>
                  <a:pt x="45" y="370"/>
                </a:cubicBezTo>
                <a:cubicBezTo>
                  <a:pt x="44" y="371"/>
                  <a:pt x="45" y="371"/>
                  <a:pt x="45" y="372"/>
                </a:cubicBezTo>
                <a:cubicBezTo>
                  <a:pt x="45" y="372"/>
                  <a:pt x="44" y="372"/>
                  <a:pt x="45" y="373"/>
                </a:cubicBezTo>
                <a:cubicBezTo>
                  <a:pt x="45" y="373"/>
                  <a:pt x="45" y="374"/>
                  <a:pt x="45" y="374"/>
                </a:cubicBezTo>
                <a:cubicBezTo>
                  <a:pt x="45" y="374"/>
                  <a:pt x="45" y="374"/>
                  <a:pt x="45" y="375"/>
                </a:cubicBezTo>
                <a:cubicBezTo>
                  <a:pt x="46" y="375"/>
                  <a:pt x="46" y="375"/>
                  <a:pt x="46" y="375"/>
                </a:cubicBezTo>
                <a:cubicBezTo>
                  <a:pt x="46" y="376"/>
                  <a:pt x="46" y="376"/>
                  <a:pt x="46" y="376"/>
                </a:cubicBezTo>
                <a:cubicBezTo>
                  <a:pt x="46" y="377"/>
                  <a:pt x="46" y="377"/>
                  <a:pt x="45" y="377"/>
                </a:cubicBezTo>
                <a:cubicBezTo>
                  <a:pt x="45" y="378"/>
                  <a:pt x="45" y="378"/>
                  <a:pt x="46" y="378"/>
                </a:cubicBezTo>
                <a:cubicBezTo>
                  <a:pt x="46" y="378"/>
                  <a:pt x="46" y="378"/>
                  <a:pt x="47" y="378"/>
                </a:cubicBezTo>
                <a:cubicBezTo>
                  <a:pt x="48" y="379"/>
                  <a:pt x="47" y="379"/>
                  <a:pt x="47" y="381"/>
                </a:cubicBezTo>
                <a:cubicBezTo>
                  <a:pt x="47" y="381"/>
                  <a:pt x="48" y="381"/>
                  <a:pt x="48" y="381"/>
                </a:cubicBezTo>
                <a:cubicBezTo>
                  <a:pt x="48" y="381"/>
                  <a:pt x="47" y="382"/>
                  <a:pt x="47" y="382"/>
                </a:cubicBezTo>
                <a:cubicBezTo>
                  <a:pt x="48" y="383"/>
                  <a:pt x="48" y="383"/>
                  <a:pt x="48" y="383"/>
                </a:cubicBezTo>
                <a:cubicBezTo>
                  <a:pt x="49" y="384"/>
                  <a:pt x="49" y="385"/>
                  <a:pt x="49" y="385"/>
                </a:cubicBezTo>
                <a:cubicBezTo>
                  <a:pt x="49" y="386"/>
                  <a:pt x="50" y="387"/>
                  <a:pt x="50" y="387"/>
                </a:cubicBezTo>
                <a:cubicBezTo>
                  <a:pt x="50" y="387"/>
                  <a:pt x="50" y="387"/>
                  <a:pt x="50" y="387"/>
                </a:cubicBezTo>
                <a:cubicBezTo>
                  <a:pt x="50" y="387"/>
                  <a:pt x="50" y="387"/>
                  <a:pt x="50" y="387"/>
                </a:cubicBezTo>
                <a:cubicBezTo>
                  <a:pt x="50" y="388"/>
                  <a:pt x="50" y="388"/>
                  <a:pt x="50" y="388"/>
                </a:cubicBezTo>
                <a:cubicBezTo>
                  <a:pt x="50" y="389"/>
                  <a:pt x="50" y="389"/>
                  <a:pt x="49" y="389"/>
                </a:cubicBezTo>
                <a:cubicBezTo>
                  <a:pt x="49" y="389"/>
                  <a:pt x="49" y="389"/>
                  <a:pt x="49" y="389"/>
                </a:cubicBezTo>
                <a:cubicBezTo>
                  <a:pt x="50" y="389"/>
                  <a:pt x="50" y="389"/>
                  <a:pt x="50" y="389"/>
                </a:cubicBezTo>
                <a:cubicBezTo>
                  <a:pt x="50" y="389"/>
                  <a:pt x="50" y="390"/>
                  <a:pt x="51" y="391"/>
                </a:cubicBezTo>
                <a:cubicBezTo>
                  <a:pt x="51" y="391"/>
                  <a:pt x="51" y="391"/>
                  <a:pt x="52" y="391"/>
                </a:cubicBezTo>
                <a:cubicBezTo>
                  <a:pt x="51" y="394"/>
                  <a:pt x="53" y="394"/>
                  <a:pt x="53" y="396"/>
                </a:cubicBezTo>
                <a:cubicBezTo>
                  <a:pt x="53" y="397"/>
                  <a:pt x="53" y="397"/>
                  <a:pt x="53" y="397"/>
                </a:cubicBezTo>
                <a:cubicBezTo>
                  <a:pt x="53" y="397"/>
                  <a:pt x="54" y="397"/>
                  <a:pt x="54" y="398"/>
                </a:cubicBezTo>
                <a:cubicBezTo>
                  <a:pt x="54" y="398"/>
                  <a:pt x="54" y="399"/>
                  <a:pt x="54" y="399"/>
                </a:cubicBezTo>
                <a:cubicBezTo>
                  <a:pt x="54" y="400"/>
                  <a:pt x="55" y="400"/>
                  <a:pt x="55" y="401"/>
                </a:cubicBezTo>
                <a:cubicBezTo>
                  <a:pt x="55" y="401"/>
                  <a:pt x="55" y="401"/>
                  <a:pt x="56" y="401"/>
                </a:cubicBezTo>
                <a:cubicBezTo>
                  <a:pt x="56" y="403"/>
                  <a:pt x="57" y="404"/>
                  <a:pt x="58" y="405"/>
                </a:cubicBezTo>
                <a:cubicBezTo>
                  <a:pt x="58" y="406"/>
                  <a:pt x="59" y="406"/>
                  <a:pt x="59" y="407"/>
                </a:cubicBezTo>
                <a:cubicBezTo>
                  <a:pt x="60" y="407"/>
                  <a:pt x="59" y="407"/>
                  <a:pt x="59" y="408"/>
                </a:cubicBezTo>
                <a:cubicBezTo>
                  <a:pt x="60" y="408"/>
                  <a:pt x="60" y="409"/>
                  <a:pt x="61" y="410"/>
                </a:cubicBezTo>
                <a:cubicBezTo>
                  <a:pt x="61" y="410"/>
                  <a:pt x="61" y="410"/>
                  <a:pt x="60" y="410"/>
                </a:cubicBezTo>
                <a:cubicBezTo>
                  <a:pt x="61" y="411"/>
                  <a:pt x="62" y="411"/>
                  <a:pt x="62" y="412"/>
                </a:cubicBezTo>
                <a:cubicBezTo>
                  <a:pt x="62" y="412"/>
                  <a:pt x="62" y="413"/>
                  <a:pt x="62" y="413"/>
                </a:cubicBezTo>
                <a:cubicBezTo>
                  <a:pt x="62" y="413"/>
                  <a:pt x="62" y="413"/>
                  <a:pt x="63" y="413"/>
                </a:cubicBezTo>
                <a:cubicBezTo>
                  <a:pt x="63" y="414"/>
                  <a:pt x="63" y="414"/>
                  <a:pt x="63" y="414"/>
                </a:cubicBezTo>
                <a:cubicBezTo>
                  <a:pt x="64" y="414"/>
                  <a:pt x="64" y="414"/>
                  <a:pt x="64" y="414"/>
                </a:cubicBezTo>
                <a:cubicBezTo>
                  <a:pt x="64" y="414"/>
                  <a:pt x="64" y="414"/>
                  <a:pt x="64" y="414"/>
                </a:cubicBezTo>
                <a:cubicBezTo>
                  <a:pt x="64" y="415"/>
                  <a:pt x="65" y="418"/>
                  <a:pt x="65" y="419"/>
                </a:cubicBezTo>
                <a:cubicBezTo>
                  <a:pt x="66" y="419"/>
                  <a:pt x="66" y="419"/>
                  <a:pt x="66" y="419"/>
                </a:cubicBezTo>
                <a:cubicBezTo>
                  <a:pt x="66" y="419"/>
                  <a:pt x="66" y="420"/>
                  <a:pt x="66" y="420"/>
                </a:cubicBezTo>
                <a:cubicBezTo>
                  <a:pt x="67" y="420"/>
                  <a:pt x="67" y="420"/>
                  <a:pt x="67" y="420"/>
                </a:cubicBezTo>
                <a:cubicBezTo>
                  <a:pt x="67" y="421"/>
                  <a:pt x="67" y="421"/>
                  <a:pt x="67" y="422"/>
                </a:cubicBezTo>
                <a:cubicBezTo>
                  <a:pt x="68" y="422"/>
                  <a:pt x="68" y="422"/>
                  <a:pt x="68" y="422"/>
                </a:cubicBezTo>
                <a:cubicBezTo>
                  <a:pt x="68" y="423"/>
                  <a:pt x="68" y="423"/>
                  <a:pt x="69" y="424"/>
                </a:cubicBezTo>
                <a:cubicBezTo>
                  <a:pt x="69" y="424"/>
                  <a:pt x="70" y="425"/>
                  <a:pt x="70" y="425"/>
                </a:cubicBezTo>
                <a:cubicBezTo>
                  <a:pt x="70" y="426"/>
                  <a:pt x="70" y="426"/>
                  <a:pt x="70" y="426"/>
                </a:cubicBezTo>
                <a:cubicBezTo>
                  <a:pt x="70" y="427"/>
                  <a:pt x="71" y="427"/>
                  <a:pt x="71" y="427"/>
                </a:cubicBezTo>
                <a:cubicBezTo>
                  <a:pt x="71" y="427"/>
                  <a:pt x="71" y="428"/>
                  <a:pt x="71" y="428"/>
                </a:cubicBezTo>
                <a:cubicBezTo>
                  <a:pt x="71" y="429"/>
                  <a:pt x="73" y="429"/>
                  <a:pt x="73" y="431"/>
                </a:cubicBezTo>
                <a:cubicBezTo>
                  <a:pt x="73" y="431"/>
                  <a:pt x="73" y="431"/>
                  <a:pt x="74" y="431"/>
                </a:cubicBezTo>
                <a:cubicBezTo>
                  <a:pt x="74" y="432"/>
                  <a:pt x="75" y="434"/>
                  <a:pt x="75" y="435"/>
                </a:cubicBezTo>
                <a:cubicBezTo>
                  <a:pt x="77" y="437"/>
                  <a:pt x="79" y="438"/>
                  <a:pt x="79" y="442"/>
                </a:cubicBezTo>
                <a:cubicBezTo>
                  <a:pt x="78" y="442"/>
                  <a:pt x="79" y="442"/>
                  <a:pt x="78" y="442"/>
                </a:cubicBezTo>
                <a:cubicBezTo>
                  <a:pt x="76" y="442"/>
                  <a:pt x="74" y="442"/>
                  <a:pt x="72" y="441"/>
                </a:cubicBezTo>
                <a:cubicBezTo>
                  <a:pt x="71" y="441"/>
                  <a:pt x="70" y="441"/>
                  <a:pt x="69" y="441"/>
                </a:cubicBezTo>
                <a:cubicBezTo>
                  <a:pt x="66" y="440"/>
                  <a:pt x="63" y="439"/>
                  <a:pt x="60" y="439"/>
                </a:cubicBezTo>
                <a:cubicBezTo>
                  <a:pt x="60" y="439"/>
                  <a:pt x="60" y="439"/>
                  <a:pt x="60" y="438"/>
                </a:cubicBezTo>
                <a:cubicBezTo>
                  <a:pt x="59" y="438"/>
                  <a:pt x="58" y="439"/>
                  <a:pt x="58" y="438"/>
                </a:cubicBezTo>
                <a:cubicBezTo>
                  <a:pt x="57" y="439"/>
                  <a:pt x="58" y="438"/>
                  <a:pt x="58" y="439"/>
                </a:cubicBezTo>
                <a:cubicBezTo>
                  <a:pt x="56" y="439"/>
                  <a:pt x="54" y="438"/>
                  <a:pt x="53" y="437"/>
                </a:cubicBezTo>
                <a:cubicBezTo>
                  <a:pt x="51" y="437"/>
                  <a:pt x="49" y="437"/>
                  <a:pt x="47" y="436"/>
                </a:cubicBezTo>
                <a:cubicBezTo>
                  <a:pt x="46" y="436"/>
                  <a:pt x="46" y="437"/>
                  <a:pt x="46" y="438"/>
                </a:cubicBezTo>
                <a:cubicBezTo>
                  <a:pt x="46" y="438"/>
                  <a:pt x="46" y="438"/>
                  <a:pt x="45" y="438"/>
                </a:cubicBezTo>
                <a:cubicBezTo>
                  <a:pt x="45" y="439"/>
                  <a:pt x="45" y="440"/>
                  <a:pt x="45" y="440"/>
                </a:cubicBezTo>
                <a:cubicBezTo>
                  <a:pt x="45" y="441"/>
                  <a:pt x="45" y="441"/>
                  <a:pt x="45" y="441"/>
                </a:cubicBezTo>
                <a:cubicBezTo>
                  <a:pt x="44" y="441"/>
                  <a:pt x="44" y="441"/>
                  <a:pt x="44" y="441"/>
                </a:cubicBezTo>
                <a:cubicBezTo>
                  <a:pt x="44" y="440"/>
                  <a:pt x="45" y="437"/>
                  <a:pt x="45" y="437"/>
                </a:cubicBezTo>
                <a:cubicBezTo>
                  <a:pt x="45" y="436"/>
                  <a:pt x="45" y="436"/>
                  <a:pt x="45" y="435"/>
                </a:cubicBezTo>
                <a:cubicBezTo>
                  <a:pt x="44" y="435"/>
                  <a:pt x="43" y="436"/>
                  <a:pt x="43" y="436"/>
                </a:cubicBezTo>
                <a:cubicBezTo>
                  <a:pt x="43" y="436"/>
                  <a:pt x="43" y="436"/>
                  <a:pt x="43" y="436"/>
                </a:cubicBezTo>
                <a:cubicBezTo>
                  <a:pt x="43" y="436"/>
                  <a:pt x="43" y="436"/>
                  <a:pt x="43" y="436"/>
                </a:cubicBezTo>
                <a:cubicBezTo>
                  <a:pt x="43" y="436"/>
                  <a:pt x="43" y="436"/>
                  <a:pt x="43" y="436"/>
                </a:cubicBezTo>
                <a:cubicBezTo>
                  <a:pt x="43" y="435"/>
                  <a:pt x="43" y="435"/>
                  <a:pt x="43" y="435"/>
                </a:cubicBezTo>
                <a:cubicBezTo>
                  <a:pt x="42" y="435"/>
                  <a:pt x="41" y="435"/>
                  <a:pt x="40" y="434"/>
                </a:cubicBezTo>
                <a:cubicBezTo>
                  <a:pt x="40" y="433"/>
                  <a:pt x="40" y="433"/>
                  <a:pt x="40" y="433"/>
                </a:cubicBezTo>
                <a:cubicBezTo>
                  <a:pt x="39" y="433"/>
                  <a:pt x="39" y="432"/>
                  <a:pt x="38" y="432"/>
                </a:cubicBezTo>
                <a:cubicBezTo>
                  <a:pt x="38" y="432"/>
                  <a:pt x="38" y="432"/>
                  <a:pt x="39" y="431"/>
                </a:cubicBezTo>
                <a:cubicBezTo>
                  <a:pt x="39" y="431"/>
                  <a:pt x="39" y="431"/>
                  <a:pt x="39" y="430"/>
                </a:cubicBezTo>
                <a:cubicBezTo>
                  <a:pt x="37" y="430"/>
                  <a:pt x="37" y="430"/>
                  <a:pt x="37" y="430"/>
                </a:cubicBezTo>
                <a:cubicBezTo>
                  <a:pt x="37" y="430"/>
                  <a:pt x="37" y="430"/>
                  <a:pt x="38" y="430"/>
                </a:cubicBezTo>
                <a:cubicBezTo>
                  <a:pt x="37" y="428"/>
                  <a:pt x="36" y="427"/>
                  <a:pt x="35" y="426"/>
                </a:cubicBezTo>
                <a:cubicBezTo>
                  <a:pt x="35" y="426"/>
                  <a:pt x="35" y="425"/>
                  <a:pt x="35" y="425"/>
                </a:cubicBezTo>
                <a:cubicBezTo>
                  <a:pt x="34" y="424"/>
                  <a:pt x="34" y="424"/>
                  <a:pt x="34" y="424"/>
                </a:cubicBezTo>
                <a:cubicBezTo>
                  <a:pt x="33" y="424"/>
                  <a:pt x="34" y="423"/>
                  <a:pt x="33" y="422"/>
                </a:cubicBezTo>
                <a:cubicBezTo>
                  <a:pt x="33" y="422"/>
                  <a:pt x="33" y="422"/>
                  <a:pt x="33" y="422"/>
                </a:cubicBezTo>
                <a:cubicBezTo>
                  <a:pt x="33" y="422"/>
                  <a:pt x="33" y="422"/>
                  <a:pt x="33" y="421"/>
                </a:cubicBezTo>
                <a:cubicBezTo>
                  <a:pt x="33" y="421"/>
                  <a:pt x="32" y="419"/>
                  <a:pt x="32" y="418"/>
                </a:cubicBezTo>
                <a:cubicBezTo>
                  <a:pt x="32" y="418"/>
                  <a:pt x="31" y="418"/>
                  <a:pt x="31" y="418"/>
                </a:cubicBezTo>
                <a:cubicBezTo>
                  <a:pt x="31" y="417"/>
                  <a:pt x="31" y="416"/>
                  <a:pt x="31" y="416"/>
                </a:cubicBezTo>
                <a:cubicBezTo>
                  <a:pt x="31" y="415"/>
                  <a:pt x="30" y="415"/>
                  <a:pt x="30" y="415"/>
                </a:cubicBezTo>
                <a:cubicBezTo>
                  <a:pt x="30" y="413"/>
                  <a:pt x="30" y="413"/>
                  <a:pt x="30" y="413"/>
                </a:cubicBezTo>
                <a:cubicBezTo>
                  <a:pt x="30" y="413"/>
                  <a:pt x="29" y="412"/>
                  <a:pt x="29" y="412"/>
                </a:cubicBezTo>
                <a:cubicBezTo>
                  <a:pt x="29" y="411"/>
                  <a:pt x="29" y="411"/>
                  <a:pt x="29" y="410"/>
                </a:cubicBezTo>
                <a:cubicBezTo>
                  <a:pt x="29" y="409"/>
                  <a:pt x="28" y="408"/>
                  <a:pt x="28" y="408"/>
                </a:cubicBezTo>
                <a:cubicBezTo>
                  <a:pt x="28" y="407"/>
                  <a:pt x="27" y="405"/>
                  <a:pt x="27" y="404"/>
                </a:cubicBezTo>
                <a:cubicBezTo>
                  <a:pt x="26" y="403"/>
                  <a:pt x="27" y="402"/>
                  <a:pt x="26" y="401"/>
                </a:cubicBezTo>
                <a:cubicBezTo>
                  <a:pt x="26" y="401"/>
                  <a:pt x="26" y="400"/>
                  <a:pt x="26" y="400"/>
                </a:cubicBezTo>
                <a:cubicBezTo>
                  <a:pt x="26" y="399"/>
                  <a:pt x="25" y="397"/>
                  <a:pt x="25" y="396"/>
                </a:cubicBezTo>
                <a:cubicBezTo>
                  <a:pt x="25" y="396"/>
                  <a:pt x="25" y="396"/>
                  <a:pt x="26" y="395"/>
                </a:cubicBezTo>
                <a:cubicBezTo>
                  <a:pt x="25" y="394"/>
                  <a:pt x="25" y="391"/>
                  <a:pt x="25" y="390"/>
                </a:cubicBezTo>
                <a:cubicBezTo>
                  <a:pt x="25" y="389"/>
                  <a:pt x="24" y="386"/>
                  <a:pt x="25" y="385"/>
                </a:cubicBezTo>
                <a:cubicBezTo>
                  <a:pt x="25" y="384"/>
                  <a:pt x="24" y="383"/>
                  <a:pt x="25" y="382"/>
                </a:cubicBezTo>
                <a:cubicBezTo>
                  <a:pt x="25" y="381"/>
                  <a:pt x="25" y="381"/>
                  <a:pt x="26" y="380"/>
                </a:cubicBezTo>
                <a:cubicBezTo>
                  <a:pt x="26" y="380"/>
                  <a:pt x="26" y="379"/>
                  <a:pt x="26" y="379"/>
                </a:cubicBezTo>
                <a:cubicBezTo>
                  <a:pt x="26" y="378"/>
                  <a:pt x="26" y="377"/>
                  <a:pt x="27" y="377"/>
                </a:cubicBezTo>
                <a:cubicBezTo>
                  <a:pt x="27" y="376"/>
                  <a:pt x="26" y="376"/>
                  <a:pt x="26" y="376"/>
                </a:cubicBezTo>
                <a:cubicBezTo>
                  <a:pt x="27" y="376"/>
                  <a:pt x="27" y="375"/>
                  <a:pt x="27" y="375"/>
                </a:cubicBezTo>
                <a:cubicBezTo>
                  <a:pt x="27" y="375"/>
                  <a:pt x="27" y="375"/>
                  <a:pt x="27" y="375"/>
                </a:cubicBezTo>
                <a:cubicBezTo>
                  <a:pt x="27" y="374"/>
                  <a:pt x="27" y="373"/>
                  <a:pt x="27" y="373"/>
                </a:cubicBezTo>
                <a:cubicBezTo>
                  <a:pt x="27" y="373"/>
                  <a:pt x="27" y="372"/>
                  <a:pt x="28" y="373"/>
                </a:cubicBezTo>
                <a:cubicBezTo>
                  <a:pt x="28" y="373"/>
                  <a:pt x="28" y="373"/>
                  <a:pt x="28" y="373"/>
                </a:cubicBezTo>
                <a:cubicBezTo>
                  <a:pt x="28" y="373"/>
                  <a:pt x="28" y="373"/>
                  <a:pt x="28" y="373"/>
                </a:cubicBezTo>
                <a:cubicBezTo>
                  <a:pt x="28" y="371"/>
                  <a:pt x="28" y="370"/>
                  <a:pt x="27" y="369"/>
                </a:cubicBezTo>
                <a:cubicBezTo>
                  <a:pt x="27" y="368"/>
                  <a:pt x="28" y="368"/>
                  <a:pt x="28" y="367"/>
                </a:cubicBezTo>
                <a:cubicBezTo>
                  <a:pt x="28" y="366"/>
                  <a:pt x="28" y="366"/>
                  <a:pt x="27" y="366"/>
                </a:cubicBezTo>
                <a:cubicBezTo>
                  <a:pt x="27" y="366"/>
                  <a:pt x="27" y="366"/>
                  <a:pt x="27" y="366"/>
                </a:cubicBezTo>
                <a:cubicBezTo>
                  <a:pt x="27" y="366"/>
                  <a:pt x="27" y="366"/>
                  <a:pt x="27" y="366"/>
                </a:cubicBezTo>
                <a:cubicBezTo>
                  <a:pt x="27" y="366"/>
                  <a:pt x="27" y="366"/>
                  <a:pt x="27" y="366"/>
                </a:cubicBezTo>
                <a:cubicBezTo>
                  <a:pt x="28" y="363"/>
                  <a:pt x="24" y="359"/>
                  <a:pt x="25" y="356"/>
                </a:cubicBezTo>
                <a:cubicBezTo>
                  <a:pt x="25" y="356"/>
                  <a:pt x="25" y="356"/>
                  <a:pt x="25" y="356"/>
                </a:cubicBezTo>
                <a:cubicBezTo>
                  <a:pt x="25" y="356"/>
                  <a:pt x="25" y="356"/>
                  <a:pt x="25" y="356"/>
                </a:cubicBezTo>
                <a:cubicBezTo>
                  <a:pt x="25" y="357"/>
                  <a:pt x="25" y="357"/>
                  <a:pt x="25" y="358"/>
                </a:cubicBezTo>
                <a:cubicBezTo>
                  <a:pt x="24" y="358"/>
                  <a:pt x="24" y="357"/>
                  <a:pt x="24" y="356"/>
                </a:cubicBezTo>
                <a:cubicBezTo>
                  <a:pt x="23" y="356"/>
                  <a:pt x="22" y="355"/>
                  <a:pt x="22" y="355"/>
                </a:cubicBezTo>
                <a:cubicBezTo>
                  <a:pt x="21" y="354"/>
                  <a:pt x="20" y="355"/>
                  <a:pt x="19" y="354"/>
                </a:cubicBezTo>
                <a:cubicBezTo>
                  <a:pt x="19" y="354"/>
                  <a:pt x="19" y="354"/>
                  <a:pt x="19" y="354"/>
                </a:cubicBezTo>
                <a:cubicBezTo>
                  <a:pt x="19" y="354"/>
                  <a:pt x="19" y="354"/>
                  <a:pt x="19" y="354"/>
                </a:cubicBezTo>
                <a:cubicBezTo>
                  <a:pt x="19" y="354"/>
                  <a:pt x="18" y="354"/>
                  <a:pt x="18" y="354"/>
                </a:cubicBezTo>
                <a:cubicBezTo>
                  <a:pt x="18" y="354"/>
                  <a:pt x="18" y="354"/>
                  <a:pt x="17" y="354"/>
                </a:cubicBezTo>
                <a:cubicBezTo>
                  <a:pt x="15" y="354"/>
                  <a:pt x="14" y="355"/>
                  <a:pt x="12" y="355"/>
                </a:cubicBezTo>
                <a:cubicBezTo>
                  <a:pt x="12" y="356"/>
                  <a:pt x="11" y="355"/>
                  <a:pt x="11" y="356"/>
                </a:cubicBezTo>
                <a:cubicBezTo>
                  <a:pt x="10" y="357"/>
                  <a:pt x="10" y="359"/>
                  <a:pt x="11" y="360"/>
                </a:cubicBezTo>
                <a:cubicBezTo>
                  <a:pt x="12" y="360"/>
                  <a:pt x="13" y="360"/>
                  <a:pt x="14" y="361"/>
                </a:cubicBezTo>
                <a:cubicBezTo>
                  <a:pt x="14" y="361"/>
                  <a:pt x="16" y="362"/>
                  <a:pt x="17" y="363"/>
                </a:cubicBezTo>
                <a:cubicBezTo>
                  <a:pt x="17" y="363"/>
                  <a:pt x="19" y="366"/>
                  <a:pt x="19" y="367"/>
                </a:cubicBezTo>
                <a:cubicBezTo>
                  <a:pt x="20" y="367"/>
                  <a:pt x="19" y="368"/>
                  <a:pt x="20" y="369"/>
                </a:cubicBezTo>
                <a:cubicBezTo>
                  <a:pt x="20" y="369"/>
                  <a:pt x="20" y="370"/>
                  <a:pt x="21" y="370"/>
                </a:cubicBezTo>
                <a:cubicBezTo>
                  <a:pt x="21" y="372"/>
                  <a:pt x="20" y="377"/>
                  <a:pt x="20" y="379"/>
                </a:cubicBezTo>
                <a:cubicBezTo>
                  <a:pt x="20" y="380"/>
                  <a:pt x="19" y="381"/>
                  <a:pt x="20" y="382"/>
                </a:cubicBezTo>
                <a:cubicBezTo>
                  <a:pt x="20" y="382"/>
                  <a:pt x="19" y="383"/>
                  <a:pt x="19" y="383"/>
                </a:cubicBezTo>
                <a:cubicBezTo>
                  <a:pt x="19" y="384"/>
                  <a:pt x="19" y="386"/>
                  <a:pt x="19" y="387"/>
                </a:cubicBezTo>
                <a:cubicBezTo>
                  <a:pt x="19" y="387"/>
                  <a:pt x="19" y="387"/>
                  <a:pt x="19" y="387"/>
                </a:cubicBezTo>
                <a:cubicBezTo>
                  <a:pt x="19" y="387"/>
                  <a:pt x="19" y="389"/>
                  <a:pt x="19" y="390"/>
                </a:cubicBezTo>
                <a:cubicBezTo>
                  <a:pt x="19" y="390"/>
                  <a:pt x="19" y="390"/>
                  <a:pt x="18" y="390"/>
                </a:cubicBezTo>
                <a:cubicBezTo>
                  <a:pt x="18" y="389"/>
                  <a:pt x="17" y="387"/>
                  <a:pt x="17" y="385"/>
                </a:cubicBezTo>
                <a:cubicBezTo>
                  <a:pt x="17" y="385"/>
                  <a:pt x="17" y="381"/>
                  <a:pt x="17" y="381"/>
                </a:cubicBezTo>
                <a:cubicBezTo>
                  <a:pt x="17" y="381"/>
                  <a:pt x="18" y="381"/>
                  <a:pt x="18" y="381"/>
                </a:cubicBezTo>
                <a:cubicBezTo>
                  <a:pt x="18" y="380"/>
                  <a:pt x="18" y="379"/>
                  <a:pt x="18" y="379"/>
                </a:cubicBezTo>
                <a:cubicBezTo>
                  <a:pt x="18" y="378"/>
                  <a:pt x="17" y="377"/>
                  <a:pt x="17" y="376"/>
                </a:cubicBezTo>
                <a:cubicBezTo>
                  <a:pt x="17" y="375"/>
                  <a:pt x="17" y="375"/>
                  <a:pt x="18" y="375"/>
                </a:cubicBezTo>
                <a:cubicBezTo>
                  <a:pt x="18" y="375"/>
                  <a:pt x="18" y="375"/>
                  <a:pt x="18" y="375"/>
                </a:cubicBezTo>
                <a:cubicBezTo>
                  <a:pt x="17" y="374"/>
                  <a:pt x="18" y="374"/>
                  <a:pt x="17" y="374"/>
                </a:cubicBezTo>
                <a:cubicBezTo>
                  <a:pt x="17" y="374"/>
                  <a:pt x="17" y="374"/>
                  <a:pt x="17" y="374"/>
                </a:cubicBezTo>
                <a:cubicBezTo>
                  <a:pt x="17" y="373"/>
                  <a:pt x="17" y="373"/>
                  <a:pt x="18" y="373"/>
                </a:cubicBezTo>
                <a:cubicBezTo>
                  <a:pt x="17" y="371"/>
                  <a:pt x="17" y="370"/>
                  <a:pt x="15" y="369"/>
                </a:cubicBezTo>
                <a:cubicBezTo>
                  <a:pt x="15" y="369"/>
                  <a:pt x="15" y="369"/>
                  <a:pt x="15" y="369"/>
                </a:cubicBezTo>
                <a:cubicBezTo>
                  <a:pt x="15" y="369"/>
                  <a:pt x="15" y="369"/>
                  <a:pt x="16" y="369"/>
                </a:cubicBezTo>
                <a:cubicBezTo>
                  <a:pt x="16" y="369"/>
                  <a:pt x="16" y="369"/>
                  <a:pt x="16" y="369"/>
                </a:cubicBezTo>
                <a:cubicBezTo>
                  <a:pt x="16" y="367"/>
                  <a:pt x="16" y="367"/>
                  <a:pt x="16" y="367"/>
                </a:cubicBezTo>
                <a:cubicBezTo>
                  <a:pt x="15" y="366"/>
                  <a:pt x="14" y="365"/>
                  <a:pt x="13" y="365"/>
                </a:cubicBezTo>
                <a:cubicBezTo>
                  <a:pt x="13" y="364"/>
                  <a:pt x="11" y="364"/>
                  <a:pt x="10" y="363"/>
                </a:cubicBezTo>
                <a:cubicBezTo>
                  <a:pt x="9" y="363"/>
                  <a:pt x="6" y="360"/>
                  <a:pt x="4" y="362"/>
                </a:cubicBezTo>
                <a:cubicBezTo>
                  <a:pt x="2" y="362"/>
                  <a:pt x="1" y="364"/>
                  <a:pt x="0" y="365"/>
                </a:cubicBezTo>
                <a:cubicBezTo>
                  <a:pt x="0" y="366"/>
                  <a:pt x="0" y="366"/>
                  <a:pt x="1" y="367"/>
                </a:cubicBezTo>
                <a:cubicBezTo>
                  <a:pt x="0" y="367"/>
                  <a:pt x="0" y="367"/>
                  <a:pt x="0" y="367"/>
                </a:cubicBezTo>
                <a:cubicBezTo>
                  <a:pt x="0" y="369"/>
                  <a:pt x="6" y="372"/>
                  <a:pt x="8" y="372"/>
                </a:cubicBezTo>
                <a:cubicBezTo>
                  <a:pt x="9" y="373"/>
                  <a:pt x="10" y="374"/>
                  <a:pt x="10" y="375"/>
                </a:cubicBezTo>
                <a:cubicBezTo>
                  <a:pt x="10" y="377"/>
                  <a:pt x="10" y="377"/>
                  <a:pt x="10" y="377"/>
                </a:cubicBezTo>
                <a:cubicBezTo>
                  <a:pt x="11" y="380"/>
                  <a:pt x="11" y="383"/>
                  <a:pt x="11" y="386"/>
                </a:cubicBezTo>
                <a:cubicBezTo>
                  <a:pt x="11" y="389"/>
                  <a:pt x="11" y="389"/>
                  <a:pt x="11" y="389"/>
                </a:cubicBezTo>
                <a:cubicBezTo>
                  <a:pt x="12" y="390"/>
                  <a:pt x="12" y="391"/>
                  <a:pt x="12" y="393"/>
                </a:cubicBezTo>
                <a:cubicBezTo>
                  <a:pt x="13" y="393"/>
                  <a:pt x="12" y="395"/>
                  <a:pt x="12" y="395"/>
                </a:cubicBezTo>
                <a:cubicBezTo>
                  <a:pt x="13" y="397"/>
                  <a:pt x="13" y="400"/>
                  <a:pt x="14" y="402"/>
                </a:cubicBezTo>
                <a:cubicBezTo>
                  <a:pt x="14" y="403"/>
                  <a:pt x="15" y="404"/>
                  <a:pt x="16" y="404"/>
                </a:cubicBezTo>
                <a:cubicBezTo>
                  <a:pt x="16" y="405"/>
                  <a:pt x="16" y="406"/>
                  <a:pt x="16" y="407"/>
                </a:cubicBezTo>
                <a:cubicBezTo>
                  <a:pt x="16" y="407"/>
                  <a:pt x="16" y="408"/>
                  <a:pt x="17" y="408"/>
                </a:cubicBezTo>
                <a:cubicBezTo>
                  <a:pt x="17" y="409"/>
                  <a:pt x="17" y="409"/>
                  <a:pt x="17" y="409"/>
                </a:cubicBezTo>
                <a:cubicBezTo>
                  <a:pt x="17" y="410"/>
                  <a:pt x="17" y="410"/>
                  <a:pt x="18" y="411"/>
                </a:cubicBezTo>
                <a:cubicBezTo>
                  <a:pt x="18" y="411"/>
                  <a:pt x="17" y="411"/>
                  <a:pt x="17" y="411"/>
                </a:cubicBezTo>
                <a:cubicBezTo>
                  <a:pt x="18" y="412"/>
                  <a:pt x="19" y="413"/>
                  <a:pt x="19" y="414"/>
                </a:cubicBezTo>
                <a:cubicBezTo>
                  <a:pt x="19" y="414"/>
                  <a:pt x="19" y="414"/>
                  <a:pt x="19" y="415"/>
                </a:cubicBezTo>
                <a:cubicBezTo>
                  <a:pt x="19" y="415"/>
                  <a:pt x="20" y="416"/>
                  <a:pt x="20" y="416"/>
                </a:cubicBezTo>
                <a:cubicBezTo>
                  <a:pt x="21" y="416"/>
                  <a:pt x="21" y="416"/>
                  <a:pt x="22" y="417"/>
                </a:cubicBezTo>
                <a:cubicBezTo>
                  <a:pt x="22" y="417"/>
                  <a:pt x="23" y="416"/>
                  <a:pt x="23" y="416"/>
                </a:cubicBezTo>
                <a:cubicBezTo>
                  <a:pt x="24" y="416"/>
                  <a:pt x="24" y="417"/>
                  <a:pt x="25" y="417"/>
                </a:cubicBezTo>
                <a:cubicBezTo>
                  <a:pt x="25" y="417"/>
                  <a:pt x="25" y="417"/>
                  <a:pt x="25" y="417"/>
                </a:cubicBezTo>
                <a:cubicBezTo>
                  <a:pt x="24" y="417"/>
                  <a:pt x="23" y="417"/>
                  <a:pt x="22" y="417"/>
                </a:cubicBezTo>
                <a:cubicBezTo>
                  <a:pt x="22" y="417"/>
                  <a:pt x="21" y="417"/>
                  <a:pt x="21" y="417"/>
                </a:cubicBezTo>
                <a:cubicBezTo>
                  <a:pt x="21" y="418"/>
                  <a:pt x="21" y="418"/>
                  <a:pt x="21" y="418"/>
                </a:cubicBezTo>
                <a:cubicBezTo>
                  <a:pt x="22" y="418"/>
                  <a:pt x="22" y="418"/>
                  <a:pt x="22" y="418"/>
                </a:cubicBezTo>
                <a:cubicBezTo>
                  <a:pt x="22" y="418"/>
                  <a:pt x="22" y="418"/>
                  <a:pt x="22" y="418"/>
                </a:cubicBezTo>
                <a:cubicBezTo>
                  <a:pt x="22" y="418"/>
                  <a:pt x="22" y="418"/>
                  <a:pt x="22" y="418"/>
                </a:cubicBezTo>
                <a:cubicBezTo>
                  <a:pt x="23" y="418"/>
                  <a:pt x="23" y="418"/>
                  <a:pt x="23" y="418"/>
                </a:cubicBezTo>
                <a:cubicBezTo>
                  <a:pt x="23" y="418"/>
                  <a:pt x="23" y="418"/>
                  <a:pt x="23" y="418"/>
                </a:cubicBezTo>
                <a:cubicBezTo>
                  <a:pt x="23" y="418"/>
                  <a:pt x="23" y="418"/>
                  <a:pt x="23" y="418"/>
                </a:cubicBezTo>
                <a:cubicBezTo>
                  <a:pt x="23" y="419"/>
                  <a:pt x="23" y="419"/>
                  <a:pt x="22" y="419"/>
                </a:cubicBezTo>
                <a:cubicBezTo>
                  <a:pt x="22" y="421"/>
                  <a:pt x="24" y="423"/>
                  <a:pt x="25" y="424"/>
                </a:cubicBezTo>
                <a:cubicBezTo>
                  <a:pt x="25" y="424"/>
                  <a:pt x="26" y="424"/>
                  <a:pt x="26" y="424"/>
                </a:cubicBezTo>
                <a:cubicBezTo>
                  <a:pt x="26" y="424"/>
                  <a:pt x="26" y="424"/>
                  <a:pt x="26" y="424"/>
                </a:cubicBezTo>
                <a:cubicBezTo>
                  <a:pt x="26" y="424"/>
                  <a:pt x="26" y="424"/>
                  <a:pt x="25" y="425"/>
                </a:cubicBezTo>
                <a:cubicBezTo>
                  <a:pt x="25" y="425"/>
                  <a:pt x="25" y="425"/>
                  <a:pt x="25" y="425"/>
                </a:cubicBezTo>
                <a:cubicBezTo>
                  <a:pt x="25" y="425"/>
                  <a:pt x="26" y="425"/>
                  <a:pt x="26" y="425"/>
                </a:cubicBezTo>
                <a:cubicBezTo>
                  <a:pt x="26" y="426"/>
                  <a:pt x="26" y="427"/>
                  <a:pt x="26" y="428"/>
                </a:cubicBezTo>
                <a:cubicBezTo>
                  <a:pt x="27" y="429"/>
                  <a:pt x="29" y="431"/>
                  <a:pt x="29" y="433"/>
                </a:cubicBezTo>
                <a:cubicBezTo>
                  <a:pt x="29" y="433"/>
                  <a:pt x="30" y="433"/>
                  <a:pt x="30" y="433"/>
                </a:cubicBezTo>
                <a:cubicBezTo>
                  <a:pt x="31" y="434"/>
                  <a:pt x="31" y="434"/>
                  <a:pt x="31" y="435"/>
                </a:cubicBezTo>
                <a:cubicBezTo>
                  <a:pt x="31" y="435"/>
                  <a:pt x="31" y="435"/>
                  <a:pt x="31" y="435"/>
                </a:cubicBezTo>
                <a:cubicBezTo>
                  <a:pt x="31" y="435"/>
                  <a:pt x="31" y="435"/>
                  <a:pt x="31" y="435"/>
                </a:cubicBezTo>
                <a:cubicBezTo>
                  <a:pt x="31" y="435"/>
                  <a:pt x="31" y="435"/>
                  <a:pt x="31" y="435"/>
                </a:cubicBezTo>
                <a:cubicBezTo>
                  <a:pt x="32" y="435"/>
                  <a:pt x="32" y="436"/>
                  <a:pt x="32" y="437"/>
                </a:cubicBezTo>
                <a:cubicBezTo>
                  <a:pt x="33" y="437"/>
                  <a:pt x="34" y="438"/>
                  <a:pt x="35" y="439"/>
                </a:cubicBezTo>
                <a:cubicBezTo>
                  <a:pt x="35" y="439"/>
                  <a:pt x="35" y="440"/>
                  <a:pt x="36" y="441"/>
                </a:cubicBezTo>
                <a:cubicBezTo>
                  <a:pt x="36" y="441"/>
                  <a:pt x="36" y="441"/>
                  <a:pt x="37" y="441"/>
                </a:cubicBezTo>
                <a:cubicBezTo>
                  <a:pt x="37" y="441"/>
                  <a:pt x="37" y="442"/>
                  <a:pt x="37" y="442"/>
                </a:cubicBezTo>
                <a:cubicBezTo>
                  <a:pt x="37" y="443"/>
                  <a:pt x="38" y="443"/>
                  <a:pt x="39" y="443"/>
                </a:cubicBezTo>
                <a:cubicBezTo>
                  <a:pt x="40" y="443"/>
                  <a:pt x="40" y="443"/>
                  <a:pt x="41" y="443"/>
                </a:cubicBezTo>
                <a:cubicBezTo>
                  <a:pt x="41" y="442"/>
                  <a:pt x="40" y="442"/>
                  <a:pt x="40" y="442"/>
                </a:cubicBezTo>
                <a:cubicBezTo>
                  <a:pt x="41" y="441"/>
                  <a:pt x="41" y="441"/>
                  <a:pt x="41" y="440"/>
                </a:cubicBezTo>
                <a:cubicBezTo>
                  <a:pt x="40" y="440"/>
                  <a:pt x="40" y="440"/>
                  <a:pt x="40" y="440"/>
                </a:cubicBezTo>
                <a:cubicBezTo>
                  <a:pt x="41" y="440"/>
                  <a:pt x="41" y="439"/>
                  <a:pt x="42" y="438"/>
                </a:cubicBezTo>
                <a:cubicBezTo>
                  <a:pt x="42" y="438"/>
                  <a:pt x="42" y="438"/>
                  <a:pt x="42" y="438"/>
                </a:cubicBezTo>
                <a:cubicBezTo>
                  <a:pt x="42" y="438"/>
                  <a:pt x="42" y="438"/>
                  <a:pt x="42" y="438"/>
                </a:cubicBezTo>
                <a:cubicBezTo>
                  <a:pt x="42" y="439"/>
                  <a:pt x="42" y="440"/>
                  <a:pt x="41" y="440"/>
                </a:cubicBezTo>
                <a:cubicBezTo>
                  <a:pt x="41" y="441"/>
                  <a:pt x="41" y="441"/>
                  <a:pt x="42" y="441"/>
                </a:cubicBezTo>
                <a:cubicBezTo>
                  <a:pt x="41" y="443"/>
                  <a:pt x="41" y="444"/>
                  <a:pt x="41" y="447"/>
                </a:cubicBezTo>
                <a:cubicBezTo>
                  <a:pt x="43" y="447"/>
                  <a:pt x="42" y="447"/>
                  <a:pt x="43" y="446"/>
                </a:cubicBezTo>
                <a:cubicBezTo>
                  <a:pt x="44" y="447"/>
                  <a:pt x="44" y="449"/>
                  <a:pt x="44" y="450"/>
                </a:cubicBezTo>
                <a:cubicBezTo>
                  <a:pt x="44" y="450"/>
                  <a:pt x="49" y="454"/>
                  <a:pt x="49" y="454"/>
                </a:cubicBezTo>
                <a:cubicBezTo>
                  <a:pt x="50" y="454"/>
                  <a:pt x="50" y="454"/>
                  <a:pt x="50" y="454"/>
                </a:cubicBezTo>
                <a:cubicBezTo>
                  <a:pt x="51" y="454"/>
                  <a:pt x="51" y="454"/>
                  <a:pt x="51" y="454"/>
                </a:cubicBezTo>
                <a:cubicBezTo>
                  <a:pt x="51" y="455"/>
                  <a:pt x="51" y="455"/>
                  <a:pt x="52" y="455"/>
                </a:cubicBezTo>
                <a:cubicBezTo>
                  <a:pt x="52" y="455"/>
                  <a:pt x="52" y="455"/>
                  <a:pt x="52" y="455"/>
                </a:cubicBezTo>
                <a:cubicBezTo>
                  <a:pt x="53" y="455"/>
                  <a:pt x="53" y="455"/>
                  <a:pt x="53" y="455"/>
                </a:cubicBezTo>
                <a:cubicBezTo>
                  <a:pt x="53" y="456"/>
                  <a:pt x="55" y="456"/>
                  <a:pt x="55" y="457"/>
                </a:cubicBezTo>
                <a:cubicBezTo>
                  <a:pt x="56" y="457"/>
                  <a:pt x="56" y="458"/>
                  <a:pt x="57" y="459"/>
                </a:cubicBezTo>
                <a:cubicBezTo>
                  <a:pt x="58" y="459"/>
                  <a:pt x="58" y="459"/>
                  <a:pt x="58" y="459"/>
                </a:cubicBezTo>
                <a:cubicBezTo>
                  <a:pt x="59" y="459"/>
                  <a:pt x="60" y="460"/>
                  <a:pt x="60" y="460"/>
                </a:cubicBezTo>
                <a:cubicBezTo>
                  <a:pt x="61" y="460"/>
                  <a:pt x="62" y="460"/>
                  <a:pt x="62" y="461"/>
                </a:cubicBezTo>
                <a:cubicBezTo>
                  <a:pt x="63" y="461"/>
                  <a:pt x="64" y="462"/>
                  <a:pt x="65" y="463"/>
                </a:cubicBezTo>
                <a:cubicBezTo>
                  <a:pt x="65" y="463"/>
                  <a:pt x="65" y="464"/>
                  <a:pt x="66" y="464"/>
                </a:cubicBezTo>
                <a:cubicBezTo>
                  <a:pt x="66" y="465"/>
                  <a:pt x="67" y="465"/>
                  <a:pt x="68" y="465"/>
                </a:cubicBezTo>
                <a:cubicBezTo>
                  <a:pt x="68" y="466"/>
                  <a:pt x="68" y="466"/>
                  <a:pt x="67" y="466"/>
                </a:cubicBezTo>
                <a:cubicBezTo>
                  <a:pt x="68" y="466"/>
                  <a:pt x="68" y="466"/>
                  <a:pt x="68" y="466"/>
                </a:cubicBezTo>
                <a:cubicBezTo>
                  <a:pt x="68" y="466"/>
                  <a:pt x="68" y="466"/>
                  <a:pt x="68" y="466"/>
                </a:cubicBezTo>
                <a:cubicBezTo>
                  <a:pt x="68" y="466"/>
                  <a:pt x="68" y="466"/>
                  <a:pt x="68" y="466"/>
                </a:cubicBezTo>
                <a:cubicBezTo>
                  <a:pt x="68" y="467"/>
                  <a:pt x="68" y="468"/>
                  <a:pt x="68" y="469"/>
                </a:cubicBezTo>
                <a:cubicBezTo>
                  <a:pt x="68" y="469"/>
                  <a:pt x="68" y="469"/>
                  <a:pt x="68" y="470"/>
                </a:cubicBezTo>
                <a:cubicBezTo>
                  <a:pt x="68" y="470"/>
                  <a:pt x="68" y="470"/>
                  <a:pt x="68" y="470"/>
                </a:cubicBezTo>
                <a:cubicBezTo>
                  <a:pt x="68" y="470"/>
                  <a:pt x="68" y="470"/>
                  <a:pt x="68" y="470"/>
                </a:cubicBezTo>
                <a:cubicBezTo>
                  <a:pt x="68" y="471"/>
                  <a:pt x="67" y="473"/>
                  <a:pt x="68" y="473"/>
                </a:cubicBezTo>
                <a:cubicBezTo>
                  <a:pt x="68" y="474"/>
                  <a:pt x="68" y="474"/>
                  <a:pt x="68" y="473"/>
                </a:cubicBezTo>
                <a:cubicBezTo>
                  <a:pt x="68" y="474"/>
                  <a:pt x="68" y="474"/>
                  <a:pt x="68" y="474"/>
                </a:cubicBezTo>
                <a:cubicBezTo>
                  <a:pt x="69" y="474"/>
                  <a:pt x="69" y="474"/>
                  <a:pt x="69" y="474"/>
                </a:cubicBezTo>
                <a:cubicBezTo>
                  <a:pt x="68" y="474"/>
                  <a:pt x="68" y="474"/>
                  <a:pt x="68" y="475"/>
                </a:cubicBezTo>
                <a:cubicBezTo>
                  <a:pt x="68" y="475"/>
                  <a:pt x="69" y="475"/>
                  <a:pt x="69" y="476"/>
                </a:cubicBezTo>
                <a:cubicBezTo>
                  <a:pt x="69" y="476"/>
                  <a:pt x="70" y="476"/>
                  <a:pt x="70" y="475"/>
                </a:cubicBezTo>
                <a:cubicBezTo>
                  <a:pt x="70" y="476"/>
                  <a:pt x="70" y="476"/>
                  <a:pt x="70" y="476"/>
                </a:cubicBezTo>
                <a:cubicBezTo>
                  <a:pt x="70" y="476"/>
                  <a:pt x="69" y="476"/>
                  <a:pt x="68" y="476"/>
                </a:cubicBezTo>
                <a:cubicBezTo>
                  <a:pt x="68" y="477"/>
                  <a:pt x="68" y="477"/>
                  <a:pt x="69" y="477"/>
                </a:cubicBezTo>
                <a:cubicBezTo>
                  <a:pt x="69" y="478"/>
                  <a:pt x="69" y="478"/>
                  <a:pt x="69" y="478"/>
                </a:cubicBezTo>
                <a:cubicBezTo>
                  <a:pt x="70" y="478"/>
                  <a:pt x="71" y="478"/>
                  <a:pt x="72" y="477"/>
                </a:cubicBezTo>
                <a:cubicBezTo>
                  <a:pt x="72" y="477"/>
                  <a:pt x="72" y="477"/>
                  <a:pt x="72" y="477"/>
                </a:cubicBezTo>
                <a:cubicBezTo>
                  <a:pt x="72" y="477"/>
                  <a:pt x="72" y="477"/>
                  <a:pt x="72" y="477"/>
                </a:cubicBezTo>
                <a:cubicBezTo>
                  <a:pt x="72" y="477"/>
                  <a:pt x="72" y="477"/>
                  <a:pt x="72" y="477"/>
                </a:cubicBezTo>
                <a:cubicBezTo>
                  <a:pt x="71" y="476"/>
                  <a:pt x="71" y="477"/>
                  <a:pt x="71" y="477"/>
                </a:cubicBezTo>
                <a:cubicBezTo>
                  <a:pt x="71" y="476"/>
                  <a:pt x="71" y="477"/>
                  <a:pt x="71" y="476"/>
                </a:cubicBezTo>
                <a:cubicBezTo>
                  <a:pt x="71" y="476"/>
                  <a:pt x="71" y="476"/>
                  <a:pt x="72" y="476"/>
                </a:cubicBezTo>
                <a:cubicBezTo>
                  <a:pt x="72" y="475"/>
                  <a:pt x="72" y="475"/>
                  <a:pt x="72" y="475"/>
                </a:cubicBezTo>
                <a:cubicBezTo>
                  <a:pt x="71" y="475"/>
                  <a:pt x="71" y="475"/>
                  <a:pt x="71" y="475"/>
                </a:cubicBezTo>
                <a:cubicBezTo>
                  <a:pt x="71" y="475"/>
                  <a:pt x="71" y="475"/>
                  <a:pt x="71" y="475"/>
                </a:cubicBezTo>
                <a:cubicBezTo>
                  <a:pt x="71" y="474"/>
                  <a:pt x="71" y="474"/>
                  <a:pt x="71" y="473"/>
                </a:cubicBezTo>
                <a:cubicBezTo>
                  <a:pt x="71" y="473"/>
                  <a:pt x="71" y="473"/>
                  <a:pt x="71" y="473"/>
                </a:cubicBezTo>
                <a:cubicBezTo>
                  <a:pt x="71" y="473"/>
                  <a:pt x="71" y="473"/>
                  <a:pt x="71" y="473"/>
                </a:cubicBezTo>
                <a:cubicBezTo>
                  <a:pt x="71" y="472"/>
                  <a:pt x="72" y="473"/>
                  <a:pt x="72" y="473"/>
                </a:cubicBezTo>
                <a:cubicBezTo>
                  <a:pt x="72" y="473"/>
                  <a:pt x="72" y="473"/>
                  <a:pt x="72" y="473"/>
                </a:cubicBezTo>
                <a:cubicBezTo>
                  <a:pt x="72" y="472"/>
                  <a:pt x="72" y="473"/>
                  <a:pt x="72" y="472"/>
                </a:cubicBezTo>
                <a:cubicBezTo>
                  <a:pt x="72" y="472"/>
                  <a:pt x="72" y="472"/>
                  <a:pt x="72" y="472"/>
                </a:cubicBezTo>
                <a:cubicBezTo>
                  <a:pt x="73" y="472"/>
                  <a:pt x="74" y="471"/>
                  <a:pt x="75" y="470"/>
                </a:cubicBezTo>
                <a:cubicBezTo>
                  <a:pt x="74" y="470"/>
                  <a:pt x="75" y="470"/>
                  <a:pt x="74" y="470"/>
                </a:cubicBezTo>
                <a:cubicBezTo>
                  <a:pt x="74" y="469"/>
                  <a:pt x="75" y="469"/>
                  <a:pt x="76" y="468"/>
                </a:cubicBezTo>
                <a:cubicBezTo>
                  <a:pt x="76" y="468"/>
                  <a:pt x="76" y="468"/>
                  <a:pt x="76" y="468"/>
                </a:cubicBezTo>
                <a:cubicBezTo>
                  <a:pt x="76" y="469"/>
                  <a:pt x="77" y="469"/>
                  <a:pt x="77" y="469"/>
                </a:cubicBezTo>
                <a:cubicBezTo>
                  <a:pt x="77" y="469"/>
                  <a:pt x="77" y="469"/>
                  <a:pt x="77" y="469"/>
                </a:cubicBezTo>
                <a:cubicBezTo>
                  <a:pt x="77" y="469"/>
                  <a:pt x="77" y="469"/>
                  <a:pt x="77" y="469"/>
                </a:cubicBezTo>
                <a:cubicBezTo>
                  <a:pt x="77" y="469"/>
                  <a:pt x="77" y="469"/>
                  <a:pt x="77" y="469"/>
                </a:cubicBezTo>
                <a:cubicBezTo>
                  <a:pt x="76" y="470"/>
                  <a:pt x="76" y="470"/>
                  <a:pt x="75" y="471"/>
                </a:cubicBezTo>
                <a:cubicBezTo>
                  <a:pt x="74" y="472"/>
                  <a:pt x="73" y="475"/>
                  <a:pt x="73" y="475"/>
                </a:cubicBezTo>
                <a:cubicBezTo>
                  <a:pt x="72" y="477"/>
                  <a:pt x="73" y="478"/>
                  <a:pt x="72" y="479"/>
                </a:cubicBezTo>
                <a:cubicBezTo>
                  <a:pt x="72" y="479"/>
                  <a:pt x="72" y="479"/>
                  <a:pt x="72" y="479"/>
                </a:cubicBezTo>
                <a:cubicBezTo>
                  <a:pt x="72" y="479"/>
                  <a:pt x="72" y="479"/>
                  <a:pt x="72" y="479"/>
                </a:cubicBezTo>
                <a:cubicBezTo>
                  <a:pt x="72" y="480"/>
                  <a:pt x="72" y="480"/>
                  <a:pt x="73" y="481"/>
                </a:cubicBezTo>
                <a:cubicBezTo>
                  <a:pt x="73" y="481"/>
                  <a:pt x="73" y="481"/>
                  <a:pt x="73" y="481"/>
                </a:cubicBezTo>
                <a:cubicBezTo>
                  <a:pt x="73" y="481"/>
                  <a:pt x="73" y="481"/>
                  <a:pt x="73" y="481"/>
                </a:cubicBezTo>
                <a:cubicBezTo>
                  <a:pt x="72" y="481"/>
                  <a:pt x="72" y="481"/>
                  <a:pt x="72" y="481"/>
                </a:cubicBezTo>
                <a:cubicBezTo>
                  <a:pt x="72" y="482"/>
                  <a:pt x="72" y="482"/>
                  <a:pt x="72" y="482"/>
                </a:cubicBezTo>
                <a:cubicBezTo>
                  <a:pt x="73" y="482"/>
                  <a:pt x="73" y="481"/>
                  <a:pt x="74" y="481"/>
                </a:cubicBezTo>
                <a:cubicBezTo>
                  <a:pt x="74" y="480"/>
                  <a:pt x="74" y="480"/>
                  <a:pt x="74" y="479"/>
                </a:cubicBezTo>
                <a:cubicBezTo>
                  <a:pt x="75" y="480"/>
                  <a:pt x="75" y="480"/>
                  <a:pt x="77" y="480"/>
                </a:cubicBezTo>
                <a:cubicBezTo>
                  <a:pt x="77" y="480"/>
                  <a:pt x="77" y="480"/>
                  <a:pt x="77" y="480"/>
                </a:cubicBezTo>
                <a:cubicBezTo>
                  <a:pt x="77" y="480"/>
                  <a:pt x="77" y="480"/>
                  <a:pt x="77" y="480"/>
                </a:cubicBezTo>
                <a:cubicBezTo>
                  <a:pt x="76" y="481"/>
                  <a:pt x="76" y="481"/>
                  <a:pt x="76" y="481"/>
                </a:cubicBezTo>
                <a:cubicBezTo>
                  <a:pt x="76" y="481"/>
                  <a:pt x="76" y="481"/>
                  <a:pt x="76" y="481"/>
                </a:cubicBezTo>
                <a:cubicBezTo>
                  <a:pt x="77" y="481"/>
                  <a:pt x="77" y="481"/>
                  <a:pt x="77" y="481"/>
                </a:cubicBezTo>
                <a:cubicBezTo>
                  <a:pt x="77" y="481"/>
                  <a:pt x="77" y="481"/>
                  <a:pt x="77" y="481"/>
                </a:cubicBezTo>
                <a:cubicBezTo>
                  <a:pt x="78" y="481"/>
                  <a:pt x="78" y="481"/>
                  <a:pt x="78" y="481"/>
                </a:cubicBezTo>
                <a:cubicBezTo>
                  <a:pt x="78" y="481"/>
                  <a:pt x="79" y="480"/>
                  <a:pt x="78" y="479"/>
                </a:cubicBezTo>
                <a:cubicBezTo>
                  <a:pt x="78" y="478"/>
                  <a:pt x="79" y="478"/>
                  <a:pt x="80" y="478"/>
                </a:cubicBezTo>
                <a:cubicBezTo>
                  <a:pt x="80" y="477"/>
                  <a:pt x="81" y="477"/>
                  <a:pt x="81" y="476"/>
                </a:cubicBezTo>
                <a:cubicBezTo>
                  <a:pt x="81" y="475"/>
                  <a:pt x="81" y="475"/>
                  <a:pt x="81" y="474"/>
                </a:cubicBezTo>
                <a:cubicBezTo>
                  <a:pt x="81" y="473"/>
                  <a:pt x="81" y="473"/>
                  <a:pt x="80" y="473"/>
                </a:cubicBezTo>
                <a:cubicBezTo>
                  <a:pt x="80" y="472"/>
                  <a:pt x="80" y="472"/>
                  <a:pt x="80" y="472"/>
                </a:cubicBezTo>
                <a:cubicBezTo>
                  <a:pt x="80" y="472"/>
                  <a:pt x="79" y="472"/>
                  <a:pt x="79" y="471"/>
                </a:cubicBezTo>
                <a:cubicBezTo>
                  <a:pt x="79" y="472"/>
                  <a:pt x="78" y="472"/>
                  <a:pt x="78" y="472"/>
                </a:cubicBezTo>
                <a:cubicBezTo>
                  <a:pt x="77" y="472"/>
                  <a:pt x="78" y="472"/>
                  <a:pt x="76" y="472"/>
                </a:cubicBezTo>
                <a:cubicBezTo>
                  <a:pt x="76" y="472"/>
                  <a:pt x="76" y="472"/>
                  <a:pt x="76" y="471"/>
                </a:cubicBezTo>
                <a:cubicBezTo>
                  <a:pt x="77" y="471"/>
                  <a:pt x="77" y="471"/>
                  <a:pt x="77" y="470"/>
                </a:cubicBezTo>
                <a:cubicBezTo>
                  <a:pt x="78" y="470"/>
                  <a:pt x="79" y="470"/>
                  <a:pt x="80" y="471"/>
                </a:cubicBezTo>
                <a:cubicBezTo>
                  <a:pt x="80" y="471"/>
                  <a:pt x="80" y="471"/>
                  <a:pt x="81" y="471"/>
                </a:cubicBezTo>
                <a:cubicBezTo>
                  <a:pt x="81" y="471"/>
                  <a:pt x="81" y="471"/>
                  <a:pt x="81" y="471"/>
                </a:cubicBezTo>
                <a:cubicBezTo>
                  <a:pt x="80" y="470"/>
                  <a:pt x="79" y="469"/>
                  <a:pt x="78" y="469"/>
                </a:cubicBezTo>
                <a:cubicBezTo>
                  <a:pt x="78" y="469"/>
                  <a:pt x="78" y="469"/>
                  <a:pt x="78" y="469"/>
                </a:cubicBezTo>
                <a:cubicBezTo>
                  <a:pt x="78" y="469"/>
                  <a:pt x="78" y="469"/>
                  <a:pt x="78" y="469"/>
                </a:cubicBezTo>
                <a:cubicBezTo>
                  <a:pt x="79" y="469"/>
                  <a:pt x="79" y="469"/>
                  <a:pt x="79" y="469"/>
                </a:cubicBezTo>
                <a:cubicBezTo>
                  <a:pt x="79" y="467"/>
                  <a:pt x="79" y="467"/>
                  <a:pt x="79" y="467"/>
                </a:cubicBezTo>
                <a:cubicBezTo>
                  <a:pt x="79" y="467"/>
                  <a:pt x="79" y="467"/>
                  <a:pt x="78" y="467"/>
                </a:cubicBezTo>
                <a:cubicBezTo>
                  <a:pt x="78" y="466"/>
                  <a:pt x="76" y="463"/>
                  <a:pt x="75" y="463"/>
                </a:cubicBezTo>
                <a:cubicBezTo>
                  <a:pt x="75" y="463"/>
                  <a:pt x="76" y="463"/>
                  <a:pt x="77" y="463"/>
                </a:cubicBezTo>
                <a:cubicBezTo>
                  <a:pt x="77" y="462"/>
                  <a:pt x="77" y="462"/>
                  <a:pt x="77" y="462"/>
                </a:cubicBezTo>
                <a:cubicBezTo>
                  <a:pt x="76" y="462"/>
                  <a:pt x="75" y="462"/>
                  <a:pt x="75" y="462"/>
                </a:cubicBezTo>
                <a:cubicBezTo>
                  <a:pt x="75" y="462"/>
                  <a:pt x="75" y="462"/>
                  <a:pt x="75" y="462"/>
                </a:cubicBezTo>
                <a:cubicBezTo>
                  <a:pt x="75" y="463"/>
                  <a:pt x="75" y="463"/>
                  <a:pt x="75" y="463"/>
                </a:cubicBezTo>
                <a:cubicBezTo>
                  <a:pt x="75" y="463"/>
                  <a:pt x="75" y="463"/>
                  <a:pt x="75" y="463"/>
                </a:cubicBezTo>
                <a:cubicBezTo>
                  <a:pt x="75" y="463"/>
                  <a:pt x="74" y="462"/>
                  <a:pt x="74" y="462"/>
                </a:cubicBezTo>
                <a:cubicBezTo>
                  <a:pt x="74" y="462"/>
                  <a:pt x="74" y="461"/>
                  <a:pt x="74" y="461"/>
                </a:cubicBezTo>
                <a:cubicBezTo>
                  <a:pt x="74" y="461"/>
                  <a:pt x="73" y="461"/>
                  <a:pt x="73" y="461"/>
                </a:cubicBezTo>
                <a:cubicBezTo>
                  <a:pt x="73" y="461"/>
                  <a:pt x="73" y="461"/>
                  <a:pt x="72" y="460"/>
                </a:cubicBezTo>
                <a:cubicBezTo>
                  <a:pt x="72" y="460"/>
                  <a:pt x="72" y="460"/>
                  <a:pt x="72" y="461"/>
                </a:cubicBezTo>
                <a:cubicBezTo>
                  <a:pt x="71" y="461"/>
                  <a:pt x="71" y="461"/>
                  <a:pt x="70" y="460"/>
                </a:cubicBezTo>
                <a:cubicBezTo>
                  <a:pt x="71" y="460"/>
                  <a:pt x="71" y="460"/>
                  <a:pt x="72" y="460"/>
                </a:cubicBezTo>
                <a:cubicBezTo>
                  <a:pt x="72" y="459"/>
                  <a:pt x="72" y="459"/>
                  <a:pt x="71" y="459"/>
                </a:cubicBezTo>
                <a:cubicBezTo>
                  <a:pt x="71" y="459"/>
                  <a:pt x="70" y="459"/>
                  <a:pt x="70" y="459"/>
                </a:cubicBezTo>
                <a:cubicBezTo>
                  <a:pt x="70" y="459"/>
                  <a:pt x="70" y="459"/>
                  <a:pt x="70" y="459"/>
                </a:cubicBezTo>
                <a:cubicBezTo>
                  <a:pt x="70" y="459"/>
                  <a:pt x="70" y="458"/>
                  <a:pt x="70" y="458"/>
                </a:cubicBezTo>
                <a:cubicBezTo>
                  <a:pt x="70" y="458"/>
                  <a:pt x="70" y="458"/>
                  <a:pt x="70" y="458"/>
                </a:cubicBezTo>
                <a:cubicBezTo>
                  <a:pt x="70" y="458"/>
                  <a:pt x="70" y="457"/>
                  <a:pt x="69" y="457"/>
                </a:cubicBezTo>
                <a:cubicBezTo>
                  <a:pt x="69" y="457"/>
                  <a:pt x="69" y="457"/>
                  <a:pt x="69" y="457"/>
                </a:cubicBezTo>
                <a:cubicBezTo>
                  <a:pt x="68" y="456"/>
                  <a:pt x="68" y="455"/>
                  <a:pt x="67" y="455"/>
                </a:cubicBezTo>
                <a:cubicBezTo>
                  <a:pt x="67" y="455"/>
                  <a:pt x="67" y="455"/>
                  <a:pt x="67" y="454"/>
                </a:cubicBezTo>
                <a:cubicBezTo>
                  <a:pt x="67" y="454"/>
                  <a:pt x="63" y="453"/>
                  <a:pt x="62" y="452"/>
                </a:cubicBezTo>
                <a:cubicBezTo>
                  <a:pt x="62" y="452"/>
                  <a:pt x="61" y="451"/>
                  <a:pt x="60" y="451"/>
                </a:cubicBezTo>
                <a:cubicBezTo>
                  <a:pt x="60" y="451"/>
                  <a:pt x="59" y="450"/>
                  <a:pt x="59" y="450"/>
                </a:cubicBezTo>
                <a:cubicBezTo>
                  <a:pt x="59" y="450"/>
                  <a:pt x="58" y="450"/>
                  <a:pt x="58" y="449"/>
                </a:cubicBezTo>
                <a:cubicBezTo>
                  <a:pt x="57" y="449"/>
                  <a:pt x="57" y="449"/>
                  <a:pt x="56" y="448"/>
                </a:cubicBezTo>
                <a:cubicBezTo>
                  <a:pt x="56" y="448"/>
                  <a:pt x="56" y="448"/>
                  <a:pt x="56" y="447"/>
                </a:cubicBezTo>
                <a:cubicBezTo>
                  <a:pt x="55" y="447"/>
                  <a:pt x="53" y="447"/>
                  <a:pt x="52" y="446"/>
                </a:cubicBezTo>
                <a:cubicBezTo>
                  <a:pt x="52" y="446"/>
                  <a:pt x="52" y="446"/>
                  <a:pt x="52" y="446"/>
                </a:cubicBezTo>
                <a:cubicBezTo>
                  <a:pt x="52" y="445"/>
                  <a:pt x="52" y="445"/>
                  <a:pt x="52" y="445"/>
                </a:cubicBezTo>
                <a:cubicBezTo>
                  <a:pt x="53" y="445"/>
                  <a:pt x="53" y="445"/>
                  <a:pt x="54" y="446"/>
                </a:cubicBezTo>
                <a:cubicBezTo>
                  <a:pt x="55" y="446"/>
                  <a:pt x="55" y="446"/>
                  <a:pt x="55" y="447"/>
                </a:cubicBezTo>
                <a:cubicBezTo>
                  <a:pt x="56" y="447"/>
                  <a:pt x="58" y="448"/>
                  <a:pt x="61" y="448"/>
                </a:cubicBezTo>
                <a:cubicBezTo>
                  <a:pt x="62" y="449"/>
                  <a:pt x="63" y="448"/>
                  <a:pt x="64" y="449"/>
                </a:cubicBezTo>
                <a:cubicBezTo>
                  <a:pt x="64" y="449"/>
                  <a:pt x="64" y="449"/>
                  <a:pt x="64" y="449"/>
                </a:cubicBezTo>
                <a:cubicBezTo>
                  <a:pt x="68" y="449"/>
                  <a:pt x="72" y="450"/>
                  <a:pt x="76" y="451"/>
                </a:cubicBezTo>
                <a:cubicBezTo>
                  <a:pt x="76" y="451"/>
                  <a:pt x="77" y="451"/>
                  <a:pt x="78" y="451"/>
                </a:cubicBezTo>
                <a:cubicBezTo>
                  <a:pt x="80" y="452"/>
                  <a:pt x="82" y="452"/>
                  <a:pt x="83" y="452"/>
                </a:cubicBezTo>
                <a:cubicBezTo>
                  <a:pt x="84" y="452"/>
                  <a:pt x="87" y="453"/>
                  <a:pt x="88" y="452"/>
                </a:cubicBezTo>
                <a:cubicBezTo>
                  <a:pt x="89" y="452"/>
                  <a:pt x="90" y="453"/>
                  <a:pt x="90" y="454"/>
                </a:cubicBezTo>
                <a:cubicBezTo>
                  <a:pt x="90" y="454"/>
                  <a:pt x="90" y="454"/>
                  <a:pt x="90" y="454"/>
                </a:cubicBezTo>
                <a:cubicBezTo>
                  <a:pt x="90" y="455"/>
                  <a:pt x="92" y="454"/>
                  <a:pt x="92" y="455"/>
                </a:cubicBezTo>
                <a:cubicBezTo>
                  <a:pt x="93" y="456"/>
                  <a:pt x="93" y="456"/>
                  <a:pt x="93" y="457"/>
                </a:cubicBezTo>
                <a:cubicBezTo>
                  <a:pt x="93" y="457"/>
                  <a:pt x="94" y="457"/>
                  <a:pt x="94" y="457"/>
                </a:cubicBezTo>
                <a:cubicBezTo>
                  <a:pt x="94" y="457"/>
                  <a:pt x="94" y="457"/>
                  <a:pt x="94" y="457"/>
                </a:cubicBezTo>
                <a:cubicBezTo>
                  <a:pt x="94" y="456"/>
                  <a:pt x="94" y="456"/>
                  <a:pt x="94" y="456"/>
                </a:cubicBezTo>
                <a:cubicBezTo>
                  <a:pt x="94" y="456"/>
                  <a:pt x="94" y="456"/>
                  <a:pt x="94" y="456"/>
                </a:cubicBezTo>
                <a:cubicBezTo>
                  <a:pt x="95" y="456"/>
                  <a:pt x="95" y="456"/>
                  <a:pt x="96" y="457"/>
                </a:cubicBezTo>
                <a:cubicBezTo>
                  <a:pt x="96" y="457"/>
                  <a:pt x="96" y="457"/>
                  <a:pt x="95" y="457"/>
                </a:cubicBezTo>
                <a:cubicBezTo>
                  <a:pt x="95" y="457"/>
                  <a:pt x="95" y="457"/>
                  <a:pt x="95" y="457"/>
                </a:cubicBezTo>
                <a:cubicBezTo>
                  <a:pt x="95" y="457"/>
                  <a:pt x="95" y="457"/>
                  <a:pt x="95" y="457"/>
                </a:cubicBezTo>
                <a:cubicBezTo>
                  <a:pt x="96" y="458"/>
                  <a:pt x="98" y="458"/>
                  <a:pt x="99" y="459"/>
                </a:cubicBezTo>
                <a:cubicBezTo>
                  <a:pt x="99" y="459"/>
                  <a:pt x="100" y="461"/>
                  <a:pt x="100" y="462"/>
                </a:cubicBezTo>
                <a:cubicBezTo>
                  <a:pt x="101" y="463"/>
                  <a:pt x="101" y="462"/>
                  <a:pt x="102" y="463"/>
                </a:cubicBezTo>
                <a:cubicBezTo>
                  <a:pt x="103" y="463"/>
                  <a:pt x="103" y="464"/>
                  <a:pt x="103" y="464"/>
                </a:cubicBezTo>
                <a:cubicBezTo>
                  <a:pt x="104" y="465"/>
                  <a:pt x="104" y="464"/>
                  <a:pt x="104" y="464"/>
                </a:cubicBezTo>
                <a:cubicBezTo>
                  <a:pt x="105" y="464"/>
                  <a:pt x="105" y="465"/>
                  <a:pt x="105" y="465"/>
                </a:cubicBezTo>
                <a:cubicBezTo>
                  <a:pt x="106" y="465"/>
                  <a:pt x="105" y="466"/>
                  <a:pt x="105" y="466"/>
                </a:cubicBezTo>
                <a:cubicBezTo>
                  <a:pt x="106" y="466"/>
                  <a:pt x="108" y="467"/>
                  <a:pt x="108" y="468"/>
                </a:cubicBezTo>
                <a:cubicBezTo>
                  <a:pt x="108" y="468"/>
                  <a:pt x="108" y="468"/>
                  <a:pt x="108" y="468"/>
                </a:cubicBezTo>
                <a:cubicBezTo>
                  <a:pt x="108" y="468"/>
                  <a:pt x="108" y="468"/>
                  <a:pt x="108" y="468"/>
                </a:cubicBezTo>
                <a:cubicBezTo>
                  <a:pt x="108" y="469"/>
                  <a:pt x="109" y="469"/>
                  <a:pt x="109" y="470"/>
                </a:cubicBezTo>
                <a:cubicBezTo>
                  <a:pt x="110" y="470"/>
                  <a:pt x="110" y="470"/>
                  <a:pt x="111" y="470"/>
                </a:cubicBezTo>
                <a:cubicBezTo>
                  <a:pt x="111" y="471"/>
                  <a:pt x="111" y="471"/>
                  <a:pt x="111" y="471"/>
                </a:cubicBezTo>
                <a:cubicBezTo>
                  <a:pt x="111" y="471"/>
                  <a:pt x="112" y="471"/>
                  <a:pt x="112" y="471"/>
                </a:cubicBezTo>
                <a:cubicBezTo>
                  <a:pt x="112" y="471"/>
                  <a:pt x="112" y="471"/>
                  <a:pt x="112" y="471"/>
                </a:cubicBezTo>
                <a:cubicBezTo>
                  <a:pt x="112" y="472"/>
                  <a:pt x="113" y="472"/>
                  <a:pt x="114" y="472"/>
                </a:cubicBezTo>
                <a:cubicBezTo>
                  <a:pt x="114" y="473"/>
                  <a:pt x="114" y="473"/>
                  <a:pt x="114" y="474"/>
                </a:cubicBezTo>
                <a:cubicBezTo>
                  <a:pt x="115" y="474"/>
                  <a:pt x="115" y="474"/>
                  <a:pt x="115" y="474"/>
                </a:cubicBezTo>
                <a:cubicBezTo>
                  <a:pt x="115" y="475"/>
                  <a:pt x="116" y="475"/>
                  <a:pt x="116" y="475"/>
                </a:cubicBezTo>
                <a:cubicBezTo>
                  <a:pt x="116" y="476"/>
                  <a:pt x="117" y="476"/>
                  <a:pt x="117" y="477"/>
                </a:cubicBezTo>
                <a:cubicBezTo>
                  <a:pt x="117" y="477"/>
                  <a:pt x="117" y="477"/>
                  <a:pt x="117" y="477"/>
                </a:cubicBezTo>
                <a:cubicBezTo>
                  <a:pt x="118" y="478"/>
                  <a:pt x="119" y="477"/>
                  <a:pt x="120" y="477"/>
                </a:cubicBezTo>
                <a:cubicBezTo>
                  <a:pt x="121" y="478"/>
                  <a:pt x="120" y="480"/>
                  <a:pt x="122" y="479"/>
                </a:cubicBezTo>
                <a:cubicBezTo>
                  <a:pt x="122" y="480"/>
                  <a:pt x="123" y="481"/>
                  <a:pt x="123" y="482"/>
                </a:cubicBezTo>
                <a:cubicBezTo>
                  <a:pt x="124" y="482"/>
                  <a:pt x="124" y="482"/>
                  <a:pt x="124" y="482"/>
                </a:cubicBezTo>
                <a:cubicBezTo>
                  <a:pt x="125" y="482"/>
                  <a:pt x="125" y="482"/>
                  <a:pt x="125" y="482"/>
                </a:cubicBezTo>
                <a:cubicBezTo>
                  <a:pt x="125" y="483"/>
                  <a:pt x="126" y="482"/>
                  <a:pt x="126" y="482"/>
                </a:cubicBezTo>
                <a:cubicBezTo>
                  <a:pt x="127" y="483"/>
                  <a:pt x="127" y="484"/>
                  <a:pt x="127" y="485"/>
                </a:cubicBezTo>
                <a:cubicBezTo>
                  <a:pt x="128" y="486"/>
                  <a:pt x="130" y="486"/>
                  <a:pt x="131" y="487"/>
                </a:cubicBezTo>
                <a:cubicBezTo>
                  <a:pt x="132" y="487"/>
                  <a:pt x="132" y="487"/>
                  <a:pt x="132" y="487"/>
                </a:cubicBezTo>
                <a:cubicBezTo>
                  <a:pt x="133" y="487"/>
                  <a:pt x="133" y="488"/>
                  <a:pt x="133" y="489"/>
                </a:cubicBezTo>
                <a:cubicBezTo>
                  <a:pt x="134" y="489"/>
                  <a:pt x="136" y="490"/>
                  <a:pt x="136" y="490"/>
                </a:cubicBezTo>
                <a:cubicBezTo>
                  <a:pt x="137" y="491"/>
                  <a:pt x="139" y="493"/>
                  <a:pt x="141" y="493"/>
                </a:cubicBezTo>
                <a:cubicBezTo>
                  <a:pt x="142" y="495"/>
                  <a:pt x="144" y="495"/>
                  <a:pt x="145" y="496"/>
                </a:cubicBezTo>
                <a:cubicBezTo>
                  <a:pt x="145" y="496"/>
                  <a:pt x="145" y="497"/>
                  <a:pt x="146" y="497"/>
                </a:cubicBezTo>
                <a:cubicBezTo>
                  <a:pt x="146" y="497"/>
                  <a:pt x="146" y="497"/>
                  <a:pt x="147" y="497"/>
                </a:cubicBezTo>
                <a:cubicBezTo>
                  <a:pt x="147" y="498"/>
                  <a:pt x="147" y="498"/>
                  <a:pt x="147" y="498"/>
                </a:cubicBezTo>
                <a:cubicBezTo>
                  <a:pt x="147" y="498"/>
                  <a:pt x="148" y="498"/>
                  <a:pt x="148" y="498"/>
                </a:cubicBezTo>
                <a:cubicBezTo>
                  <a:pt x="149" y="498"/>
                  <a:pt x="149" y="498"/>
                  <a:pt x="150" y="498"/>
                </a:cubicBezTo>
                <a:cubicBezTo>
                  <a:pt x="150" y="498"/>
                  <a:pt x="150" y="498"/>
                  <a:pt x="150" y="498"/>
                </a:cubicBezTo>
                <a:cubicBezTo>
                  <a:pt x="150" y="499"/>
                  <a:pt x="150" y="499"/>
                  <a:pt x="150" y="499"/>
                </a:cubicBezTo>
                <a:cubicBezTo>
                  <a:pt x="150" y="500"/>
                  <a:pt x="150" y="500"/>
                  <a:pt x="151" y="500"/>
                </a:cubicBezTo>
                <a:cubicBezTo>
                  <a:pt x="151" y="500"/>
                  <a:pt x="151" y="500"/>
                  <a:pt x="151" y="500"/>
                </a:cubicBezTo>
                <a:cubicBezTo>
                  <a:pt x="151" y="500"/>
                  <a:pt x="151" y="500"/>
                  <a:pt x="151" y="499"/>
                </a:cubicBezTo>
                <a:cubicBezTo>
                  <a:pt x="152" y="500"/>
                  <a:pt x="154" y="501"/>
                  <a:pt x="155" y="502"/>
                </a:cubicBezTo>
                <a:cubicBezTo>
                  <a:pt x="155" y="502"/>
                  <a:pt x="157" y="502"/>
                  <a:pt x="158" y="502"/>
                </a:cubicBezTo>
                <a:cubicBezTo>
                  <a:pt x="158" y="502"/>
                  <a:pt x="158" y="503"/>
                  <a:pt x="158" y="503"/>
                </a:cubicBezTo>
                <a:cubicBezTo>
                  <a:pt x="159" y="504"/>
                  <a:pt x="159" y="504"/>
                  <a:pt x="160" y="505"/>
                </a:cubicBezTo>
                <a:cubicBezTo>
                  <a:pt x="160" y="505"/>
                  <a:pt x="161" y="505"/>
                  <a:pt x="161" y="505"/>
                </a:cubicBezTo>
                <a:cubicBezTo>
                  <a:pt x="162" y="505"/>
                  <a:pt x="162" y="505"/>
                  <a:pt x="163" y="506"/>
                </a:cubicBezTo>
                <a:cubicBezTo>
                  <a:pt x="163" y="506"/>
                  <a:pt x="163" y="506"/>
                  <a:pt x="163" y="507"/>
                </a:cubicBezTo>
                <a:cubicBezTo>
                  <a:pt x="163" y="507"/>
                  <a:pt x="163" y="507"/>
                  <a:pt x="163" y="507"/>
                </a:cubicBezTo>
                <a:cubicBezTo>
                  <a:pt x="164" y="507"/>
                  <a:pt x="164" y="506"/>
                  <a:pt x="164" y="506"/>
                </a:cubicBezTo>
                <a:cubicBezTo>
                  <a:pt x="165" y="506"/>
                  <a:pt x="165" y="506"/>
                  <a:pt x="165" y="506"/>
                </a:cubicBezTo>
                <a:cubicBezTo>
                  <a:pt x="166" y="506"/>
                  <a:pt x="166" y="507"/>
                  <a:pt x="166" y="508"/>
                </a:cubicBezTo>
                <a:cubicBezTo>
                  <a:pt x="167" y="508"/>
                  <a:pt x="167" y="507"/>
                  <a:pt x="167" y="508"/>
                </a:cubicBezTo>
                <a:cubicBezTo>
                  <a:pt x="167" y="508"/>
                  <a:pt x="167" y="508"/>
                  <a:pt x="167" y="508"/>
                </a:cubicBezTo>
                <a:cubicBezTo>
                  <a:pt x="167" y="508"/>
                  <a:pt x="167" y="508"/>
                  <a:pt x="167" y="508"/>
                </a:cubicBezTo>
                <a:cubicBezTo>
                  <a:pt x="168" y="508"/>
                  <a:pt x="168" y="508"/>
                  <a:pt x="168" y="508"/>
                </a:cubicBezTo>
                <a:cubicBezTo>
                  <a:pt x="168" y="507"/>
                  <a:pt x="168" y="507"/>
                  <a:pt x="168" y="507"/>
                </a:cubicBezTo>
                <a:cubicBezTo>
                  <a:pt x="168" y="508"/>
                  <a:pt x="168" y="508"/>
                  <a:pt x="169" y="508"/>
                </a:cubicBezTo>
                <a:cubicBezTo>
                  <a:pt x="170" y="509"/>
                  <a:pt x="170" y="509"/>
                  <a:pt x="171" y="509"/>
                </a:cubicBezTo>
                <a:cubicBezTo>
                  <a:pt x="171" y="509"/>
                  <a:pt x="171" y="509"/>
                  <a:pt x="171" y="509"/>
                </a:cubicBezTo>
                <a:cubicBezTo>
                  <a:pt x="171" y="510"/>
                  <a:pt x="171" y="510"/>
                  <a:pt x="172" y="510"/>
                </a:cubicBezTo>
                <a:cubicBezTo>
                  <a:pt x="171" y="510"/>
                  <a:pt x="171" y="510"/>
                  <a:pt x="171" y="510"/>
                </a:cubicBezTo>
                <a:cubicBezTo>
                  <a:pt x="171" y="511"/>
                  <a:pt x="172" y="511"/>
                  <a:pt x="172" y="511"/>
                </a:cubicBezTo>
                <a:cubicBezTo>
                  <a:pt x="172" y="511"/>
                  <a:pt x="172" y="512"/>
                  <a:pt x="173" y="511"/>
                </a:cubicBezTo>
                <a:cubicBezTo>
                  <a:pt x="173" y="511"/>
                  <a:pt x="173" y="511"/>
                  <a:pt x="173" y="511"/>
                </a:cubicBezTo>
                <a:cubicBezTo>
                  <a:pt x="173" y="511"/>
                  <a:pt x="173" y="511"/>
                  <a:pt x="173" y="511"/>
                </a:cubicBezTo>
                <a:cubicBezTo>
                  <a:pt x="173" y="510"/>
                  <a:pt x="173" y="510"/>
                  <a:pt x="173" y="510"/>
                </a:cubicBezTo>
                <a:cubicBezTo>
                  <a:pt x="173" y="510"/>
                  <a:pt x="173" y="510"/>
                  <a:pt x="173" y="510"/>
                </a:cubicBezTo>
                <a:cubicBezTo>
                  <a:pt x="173" y="511"/>
                  <a:pt x="173" y="510"/>
                  <a:pt x="172" y="510"/>
                </a:cubicBezTo>
                <a:cubicBezTo>
                  <a:pt x="172" y="510"/>
                  <a:pt x="172" y="510"/>
                  <a:pt x="172" y="510"/>
                </a:cubicBezTo>
                <a:cubicBezTo>
                  <a:pt x="173" y="510"/>
                  <a:pt x="173" y="510"/>
                  <a:pt x="174" y="510"/>
                </a:cubicBezTo>
                <a:cubicBezTo>
                  <a:pt x="174" y="510"/>
                  <a:pt x="174" y="510"/>
                  <a:pt x="174" y="510"/>
                </a:cubicBezTo>
                <a:cubicBezTo>
                  <a:pt x="174" y="511"/>
                  <a:pt x="174" y="511"/>
                  <a:pt x="174" y="511"/>
                </a:cubicBezTo>
                <a:cubicBezTo>
                  <a:pt x="174" y="511"/>
                  <a:pt x="175" y="511"/>
                  <a:pt x="175" y="511"/>
                </a:cubicBezTo>
                <a:cubicBezTo>
                  <a:pt x="175" y="511"/>
                  <a:pt x="175" y="511"/>
                  <a:pt x="175" y="512"/>
                </a:cubicBezTo>
                <a:cubicBezTo>
                  <a:pt x="176" y="512"/>
                  <a:pt x="177" y="512"/>
                  <a:pt x="178" y="512"/>
                </a:cubicBezTo>
                <a:cubicBezTo>
                  <a:pt x="178" y="512"/>
                  <a:pt x="179" y="513"/>
                  <a:pt x="179" y="513"/>
                </a:cubicBezTo>
                <a:cubicBezTo>
                  <a:pt x="179" y="513"/>
                  <a:pt x="180" y="513"/>
                  <a:pt x="180" y="513"/>
                </a:cubicBezTo>
                <a:cubicBezTo>
                  <a:pt x="180" y="513"/>
                  <a:pt x="180" y="513"/>
                  <a:pt x="181" y="513"/>
                </a:cubicBezTo>
                <a:cubicBezTo>
                  <a:pt x="181" y="512"/>
                  <a:pt x="180" y="512"/>
                  <a:pt x="180" y="512"/>
                </a:cubicBezTo>
                <a:cubicBezTo>
                  <a:pt x="180" y="511"/>
                  <a:pt x="180" y="511"/>
                  <a:pt x="180" y="511"/>
                </a:cubicBezTo>
                <a:cubicBezTo>
                  <a:pt x="179" y="511"/>
                  <a:pt x="179" y="511"/>
                  <a:pt x="179" y="511"/>
                </a:cubicBezTo>
                <a:cubicBezTo>
                  <a:pt x="179" y="511"/>
                  <a:pt x="179" y="511"/>
                  <a:pt x="179" y="511"/>
                </a:cubicBezTo>
                <a:cubicBezTo>
                  <a:pt x="179" y="512"/>
                  <a:pt x="179" y="512"/>
                  <a:pt x="179" y="512"/>
                </a:cubicBezTo>
                <a:cubicBezTo>
                  <a:pt x="179" y="512"/>
                  <a:pt x="179" y="512"/>
                  <a:pt x="179" y="512"/>
                </a:cubicBezTo>
                <a:cubicBezTo>
                  <a:pt x="179" y="512"/>
                  <a:pt x="179" y="512"/>
                  <a:pt x="179" y="512"/>
                </a:cubicBezTo>
                <a:cubicBezTo>
                  <a:pt x="179" y="512"/>
                  <a:pt x="179" y="512"/>
                  <a:pt x="179" y="512"/>
                </a:cubicBezTo>
                <a:cubicBezTo>
                  <a:pt x="179" y="511"/>
                  <a:pt x="179" y="511"/>
                  <a:pt x="179" y="511"/>
                </a:cubicBezTo>
                <a:cubicBezTo>
                  <a:pt x="179" y="511"/>
                  <a:pt x="179" y="511"/>
                  <a:pt x="179" y="511"/>
                </a:cubicBezTo>
                <a:cubicBezTo>
                  <a:pt x="179" y="511"/>
                  <a:pt x="179" y="511"/>
                  <a:pt x="179" y="511"/>
                </a:cubicBezTo>
                <a:cubicBezTo>
                  <a:pt x="180" y="511"/>
                  <a:pt x="180" y="512"/>
                  <a:pt x="180" y="512"/>
                </a:cubicBezTo>
                <a:cubicBezTo>
                  <a:pt x="181" y="512"/>
                  <a:pt x="182" y="512"/>
                  <a:pt x="183" y="512"/>
                </a:cubicBezTo>
                <a:cubicBezTo>
                  <a:pt x="183" y="512"/>
                  <a:pt x="184" y="513"/>
                  <a:pt x="184" y="513"/>
                </a:cubicBezTo>
                <a:cubicBezTo>
                  <a:pt x="183" y="513"/>
                  <a:pt x="184" y="513"/>
                  <a:pt x="183" y="513"/>
                </a:cubicBezTo>
                <a:cubicBezTo>
                  <a:pt x="183" y="513"/>
                  <a:pt x="183" y="514"/>
                  <a:pt x="184" y="515"/>
                </a:cubicBezTo>
                <a:cubicBezTo>
                  <a:pt x="184" y="515"/>
                  <a:pt x="185" y="515"/>
                  <a:pt x="186" y="515"/>
                </a:cubicBezTo>
                <a:cubicBezTo>
                  <a:pt x="186" y="515"/>
                  <a:pt x="186" y="516"/>
                  <a:pt x="186" y="516"/>
                </a:cubicBezTo>
                <a:cubicBezTo>
                  <a:pt x="187" y="516"/>
                  <a:pt x="187" y="516"/>
                  <a:pt x="187" y="516"/>
                </a:cubicBezTo>
                <a:cubicBezTo>
                  <a:pt x="187" y="516"/>
                  <a:pt x="187" y="516"/>
                  <a:pt x="188" y="516"/>
                </a:cubicBezTo>
                <a:cubicBezTo>
                  <a:pt x="189" y="516"/>
                  <a:pt x="191" y="517"/>
                  <a:pt x="192" y="517"/>
                </a:cubicBezTo>
                <a:cubicBezTo>
                  <a:pt x="192" y="518"/>
                  <a:pt x="192" y="518"/>
                  <a:pt x="192" y="518"/>
                </a:cubicBezTo>
                <a:cubicBezTo>
                  <a:pt x="193" y="518"/>
                  <a:pt x="193" y="518"/>
                  <a:pt x="194" y="518"/>
                </a:cubicBezTo>
                <a:cubicBezTo>
                  <a:pt x="194" y="518"/>
                  <a:pt x="196" y="520"/>
                  <a:pt x="198" y="519"/>
                </a:cubicBezTo>
                <a:cubicBezTo>
                  <a:pt x="198" y="519"/>
                  <a:pt x="198" y="520"/>
                  <a:pt x="199" y="520"/>
                </a:cubicBezTo>
                <a:cubicBezTo>
                  <a:pt x="199" y="520"/>
                  <a:pt x="200" y="520"/>
                  <a:pt x="200" y="520"/>
                </a:cubicBezTo>
                <a:cubicBezTo>
                  <a:pt x="201" y="520"/>
                  <a:pt x="202" y="521"/>
                  <a:pt x="202" y="521"/>
                </a:cubicBezTo>
                <a:cubicBezTo>
                  <a:pt x="203" y="522"/>
                  <a:pt x="204" y="521"/>
                  <a:pt x="205" y="522"/>
                </a:cubicBezTo>
                <a:cubicBezTo>
                  <a:pt x="205" y="522"/>
                  <a:pt x="206" y="522"/>
                  <a:pt x="206" y="522"/>
                </a:cubicBezTo>
                <a:cubicBezTo>
                  <a:pt x="206" y="522"/>
                  <a:pt x="209" y="523"/>
                  <a:pt x="210" y="522"/>
                </a:cubicBezTo>
                <a:cubicBezTo>
                  <a:pt x="212" y="524"/>
                  <a:pt x="213" y="524"/>
                  <a:pt x="216" y="523"/>
                </a:cubicBezTo>
                <a:cubicBezTo>
                  <a:pt x="216" y="524"/>
                  <a:pt x="216" y="524"/>
                  <a:pt x="216" y="524"/>
                </a:cubicBezTo>
                <a:cubicBezTo>
                  <a:pt x="217" y="524"/>
                  <a:pt x="217" y="524"/>
                  <a:pt x="217" y="524"/>
                </a:cubicBezTo>
                <a:cubicBezTo>
                  <a:pt x="217" y="525"/>
                  <a:pt x="217" y="525"/>
                  <a:pt x="217" y="525"/>
                </a:cubicBezTo>
                <a:cubicBezTo>
                  <a:pt x="219" y="525"/>
                  <a:pt x="220" y="525"/>
                  <a:pt x="222" y="525"/>
                </a:cubicBezTo>
                <a:cubicBezTo>
                  <a:pt x="222" y="526"/>
                  <a:pt x="224" y="527"/>
                  <a:pt x="226" y="526"/>
                </a:cubicBezTo>
                <a:cubicBezTo>
                  <a:pt x="226" y="526"/>
                  <a:pt x="226" y="526"/>
                  <a:pt x="226" y="526"/>
                </a:cubicBezTo>
                <a:cubicBezTo>
                  <a:pt x="227" y="526"/>
                  <a:pt x="227" y="526"/>
                  <a:pt x="228" y="526"/>
                </a:cubicBezTo>
                <a:cubicBezTo>
                  <a:pt x="228" y="526"/>
                  <a:pt x="228" y="526"/>
                  <a:pt x="228" y="526"/>
                </a:cubicBezTo>
                <a:cubicBezTo>
                  <a:pt x="228" y="526"/>
                  <a:pt x="229" y="526"/>
                  <a:pt x="230" y="526"/>
                </a:cubicBezTo>
                <a:cubicBezTo>
                  <a:pt x="231" y="526"/>
                  <a:pt x="231" y="527"/>
                  <a:pt x="231" y="527"/>
                </a:cubicBezTo>
                <a:cubicBezTo>
                  <a:pt x="232" y="527"/>
                  <a:pt x="232" y="527"/>
                  <a:pt x="232" y="527"/>
                </a:cubicBezTo>
                <a:cubicBezTo>
                  <a:pt x="234" y="527"/>
                  <a:pt x="235" y="527"/>
                  <a:pt x="235" y="527"/>
                </a:cubicBezTo>
                <a:cubicBezTo>
                  <a:pt x="236" y="527"/>
                  <a:pt x="237" y="527"/>
                  <a:pt x="237" y="527"/>
                </a:cubicBezTo>
                <a:cubicBezTo>
                  <a:pt x="238" y="527"/>
                  <a:pt x="239" y="528"/>
                  <a:pt x="240" y="528"/>
                </a:cubicBezTo>
                <a:cubicBezTo>
                  <a:pt x="241" y="528"/>
                  <a:pt x="241" y="527"/>
                  <a:pt x="241" y="527"/>
                </a:cubicBezTo>
                <a:cubicBezTo>
                  <a:pt x="241" y="528"/>
                  <a:pt x="241" y="528"/>
                  <a:pt x="241" y="528"/>
                </a:cubicBezTo>
                <a:cubicBezTo>
                  <a:pt x="242" y="528"/>
                  <a:pt x="243" y="528"/>
                  <a:pt x="243" y="528"/>
                </a:cubicBezTo>
                <a:cubicBezTo>
                  <a:pt x="244" y="529"/>
                  <a:pt x="245" y="528"/>
                  <a:pt x="245" y="528"/>
                </a:cubicBezTo>
                <a:cubicBezTo>
                  <a:pt x="246" y="528"/>
                  <a:pt x="246" y="528"/>
                  <a:pt x="247" y="528"/>
                </a:cubicBezTo>
                <a:cubicBezTo>
                  <a:pt x="247" y="528"/>
                  <a:pt x="248" y="528"/>
                  <a:pt x="248" y="528"/>
                </a:cubicBezTo>
                <a:cubicBezTo>
                  <a:pt x="249" y="528"/>
                  <a:pt x="250" y="528"/>
                  <a:pt x="251" y="528"/>
                </a:cubicBezTo>
                <a:cubicBezTo>
                  <a:pt x="251" y="529"/>
                  <a:pt x="252" y="528"/>
                  <a:pt x="253" y="528"/>
                </a:cubicBezTo>
                <a:cubicBezTo>
                  <a:pt x="253" y="528"/>
                  <a:pt x="253" y="528"/>
                  <a:pt x="253" y="528"/>
                </a:cubicBezTo>
                <a:cubicBezTo>
                  <a:pt x="254" y="529"/>
                  <a:pt x="255" y="528"/>
                  <a:pt x="256" y="528"/>
                </a:cubicBezTo>
                <a:cubicBezTo>
                  <a:pt x="256" y="528"/>
                  <a:pt x="256" y="528"/>
                  <a:pt x="256" y="528"/>
                </a:cubicBezTo>
                <a:cubicBezTo>
                  <a:pt x="256" y="528"/>
                  <a:pt x="256" y="528"/>
                  <a:pt x="257" y="528"/>
                </a:cubicBezTo>
                <a:cubicBezTo>
                  <a:pt x="257" y="528"/>
                  <a:pt x="257" y="528"/>
                  <a:pt x="258" y="528"/>
                </a:cubicBezTo>
                <a:cubicBezTo>
                  <a:pt x="258" y="528"/>
                  <a:pt x="259" y="528"/>
                  <a:pt x="260" y="528"/>
                </a:cubicBezTo>
                <a:cubicBezTo>
                  <a:pt x="260" y="529"/>
                  <a:pt x="260" y="529"/>
                  <a:pt x="260" y="529"/>
                </a:cubicBezTo>
                <a:cubicBezTo>
                  <a:pt x="262" y="529"/>
                  <a:pt x="264" y="528"/>
                  <a:pt x="266" y="528"/>
                </a:cubicBezTo>
                <a:cubicBezTo>
                  <a:pt x="267" y="529"/>
                  <a:pt x="267" y="529"/>
                  <a:pt x="267" y="529"/>
                </a:cubicBezTo>
                <a:cubicBezTo>
                  <a:pt x="268" y="529"/>
                  <a:pt x="268" y="529"/>
                  <a:pt x="268" y="528"/>
                </a:cubicBezTo>
                <a:cubicBezTo>
                  <a:pt x="269" y="529"/>
                  <a:pt x="270" y="528"/>
                  <a:pt x="271" y="528"/>
                </a:cubicBezTo>
                <a:cubicBezTo>
                  <a:pt x="272" y="528"/>
                  <a:pt x="273" y="528"/>
                  <a:pt x="274" y="529"/>
                </a:cubicBezTo>
                <a:cubicBezTo>
                  <a:pt x="275" y="529"/>
                  <a:pt x="275" y="528"/>
                  <a:pt x="276" y="528"/>
                </a:cubicBezTo>
                <a:cubicBezTo>
                  <a:pt x="278" y="529"/>
                  <a:pt x="279" y="527"/>
                  <a:pt x="280" y="529"/>
                </a:cubicBezTo>
                <a:cubicBezTo>
                  <a:pt x="281" y="529"/>
                  <a:pt x="281" y="529"/>
                  <a:pt x="282" y="528"/>
                </a:cubicBezTo>
                <a:cubicBezTo>
                  <a:pt x="282" y="528"/>
                  <a:pt x="284" y="528"/>
                  <a:pt x="285" y="528"/>
                </a:cubicBezTo>
                <a:cubicBezTo>
                  <a:pt x="286" y="529"/>
                  <a:pt x="286" y="529"/>
                  <a:pt x="287" y="528"/>
                </a:cubicBezTo>
                <a:cubicBezTo>
                  <a:pt x="288" y="528"/>
                  <a:pt x="288" y="529"/>
                  <a:pt x="288" y="528"/>
                </a:cubicBezTo>
                <a:cubicBezTo>
                  <a:pt x="289" y="528"/>
                  <a:pt x="289" y="528"/>
                  <a:pt x="289" y="528"/>
                </a:cubicBezTo>
                <a:cubicBezTo>
                  <a:pt x="289" y="529"/>
                  <a:pt x="288" y="529"/>
                  <a:pt x="288" y="529"/>
                </a:cubicBezTo>
                <a:cubicBezTo>
                  <a:pt x="289" y="529"/>
                  <a:pt x="291" y="529"/>
                  <a:pt x="291" y="529"/>
                </a:cubicBezTo>
                <a:cubicBezTo>
                  <a:pt x="292" y="529"/>
                  <a:pt x="293" y="529"/>
                  <a:pt x="293" y="528"/>
                </a:cubicBezTo>
                <a:cubicBezTo>
                  <a:pt x="293" y="528"/>
                  <a:pt x="294" y="528"/>
                  <a:pt x="294" y="528"/>
                </a:cubicBezTo>
                <a:cubicBezTo>
                  <a:pt x="295" y="528"/>
                  <a:pt x="295" y="529"/>
                  <a:pt x="296" y="528"/>
                </a:cubicBezTo>
                <a:cubicBezTo>
                  <a:pt x="297" y="528"/>
                  <a:pt x="297" y="528"/>
                  <a:pt x="297" y="528"/>
                </a:cubicBezTo>
                <a:cubicBezTo>
                  <a:pt x="298" y="528"/>
                  <a:pt x="298" y="528"/>
                  <a:pt x="299" y="528"/>
                </a:cubicBezTo>
                <a:cubicBezTo>
                  <a:pt x="299" y="528"/>
                  <a:pt x="300" y="527"/>
                  <a:pt x="300" y="527"/>
                </a:cubicBezTo>
                <a:cubicBezTo>
                  <a:pt x="301" y="527"/>
                  <a:pt x="302" y="528"/>
                  <a:pt x="303" y="527"/>
                </a:cubicBezTo>
                <a:cubicBezTo>
                  <a:pt x="303" y="527"/>
                  <a:pt x="304" y="528"/>
                  <a:pt x="304" y="528"/>
                </a:cubicBezTo>
                <a:cubicBezTo>
                  <a:pt x="304" y="528"/>
                  <a:pt x="307" y="527"/>
                  <a:pt x="307" y="527"/>
                </a:cubicBezTo>
                <a:cubicBezTo>
                  <a:pt x="308" y="527"/>
                  <a:pt x="308" y="528"/>
                  <a:pt x="309" y="528"/>
                </a:cubicBezTo>
                <a:cubicBezTo>
                  <a:pt x="309" y="528"/>
                  <a:pt x="309" y="527"/>
                  <a:pt x="309" y="527"/>
                </a:cubicBezTo>
                <a:cubicBezTo>
                  <a:pt x="310" y="527"/>
                  <a:pt x="311" y="527"/>
                  <a:pt x="312" y="527"/>
                </a:cubicBezTo>
                <a:cubicBezTo>
                  <a:pt x="312" y="527"/>
                  <a:pt x="313" y="526"/>
                  <a:pt x="313" y="526"/>
                </a:cubicBezTo>
                <a:cubicBezTo>
                  <a:pt x="314" y="526"/>
                  <a:pt x="315" y="526"/>
                  <a:pt x="316" y="526"/>
                </a:cubicBezTo>
                <a:cubicBezTo>
                  <a:pt x="316" y="526"/>
                  <a:pt x="316" y="526"/>
                  <a:pt x="316" y="526"/>
                </a:cubicBezTo>
                <a:cubicBezTo>
                  <a:pt x="317" y="527"/>
                  <a:pt x="318" y="526"/>
                  <a:pt x="319" y="526"/>
                </a:cubicBezTo>
                <a:cubicBezTo>
                  <a:pt x="319" y="526"/>
                  <a:pt x="319" y="526"/>
                  <a:pt x="319" y="526"/>
                </a:cubicBezTo>
                <a:cubicBezTo>
                  <a:pt x="319" y="526"/>
                  <a:pt x="320" y="526"/>
                  <a:pt x="321" y="526"/>
                </a:cubicBezTo>
                <a:cubicBezTo>
                  <a:pt x="321" y="526"/>
                  <a:pt x="322" y="526"/>
                  <a:pt x="322" y="525"/>
                </a:cubicBezTo>
                <a:cubicBezTo>
                  <a:pt x="322" y="525"/>
                  <a:pt x="323" y="525"/>
                  <a:pt x="323" y="526"/>
                </a:cubicBezTo>
                <a:cubicBezTo>
                  <a:pt x="324" y="525"/>
                  <a:pt x="325" y="525"/>
                  <a:pt x="325" y="525"/>
                </a:cubicBezTo>
                <a:cubicBezTo>
                  <a:pt x="326" y="525"/>
                  <a:pt x="326" y="526"/>
                  <a:pt x="326" y="526"/>
                </a:cubicBezTo>
                <a:cubicBezTo>
                  <a:pt x="327" y="526"/>
                  <a:pt x="328" y="525"/>
                  <a:pt x="328" y="524"/>
                </a:cubicBezTo>
                <a:cubicBezTo>
                  <a:pt x="329" y="524"/>
                  <a:pt x="329" y="524"/>
                  <a:pt x="330" y="523"/>
                </a:cubicBezTo>
                <a:cubicBezTo>
                  <a:pt x="330" y="524"/>
                  <a:pt x="330" y="524"/>
                  <a:pt x="330" y="524"/>
                </a:cubicBezTo>
                <a:cubicBezTo>
                  <a:pt x="331" y="524"/>
                  <a:pt x="331" y="524"/>
                  <a:pt x="331" y="523"/>
                </a:cubicBezTo>
                <a:cubicBezTo>
                  <a:pt x="333" y="523"/>
                  <a:pt x="333" y="523"/>
                  <a:pt x="334" y="522"/>
                </a:cubicBezTo>
                <a:cubicBezTo>
                  <a:pt x="334" y="522"/>
                  <a:pt x="335" y="523"/>
                  <a:pt x="336" y="523"/>
                </a:cubicBezTo>
                <a:cubicBezTo>
                  <a:pt x="336" y="522"/>
                  <a:pt x="336" y="522"/>
                  <a:pt x="336" y="522"/>
                </a:cubicBezTo>
                <a:cubicBezTo>
                  <a:pt x="336" y="522"/>
                  <a:pt x="336" y="521"/>
                  <a:pt x="336" y="521"/>
                </a:cubicBezTo>
                <a:cubicBezTo>
                  <a:pt x="336" y="521"/>
                  <a:pt x="337" y="521"/>
                  <a:pt x="337" y="521"/>
                </a:cubicBezTo>
                <a:cubicBezTo>
                  <a:pt x="337" y="522"/>
                  <a:pt x="338" y="522"/>
                  <a:pt x="338" y="522"/>
                </a:cubicBezTo>
                <a:cubicBezTo>
                  <a:pt x="338" y="522"/>
                  <a:pt x="339" y="522"/>
                  <a:pt x="339" y="522"/>
                </a:cubicBezTo>
                <a:cubicBezTo>
                  <a:pt x="339" y="522"/>
                  <a:pt x="340" y="521"/>
                  <a:pt x="339" y="520"/>
                </a:cubicBezTo>
                <a:cubicBezTo>
                  <a:pt x="340" y="520"/>
                  <a:pt x="340" y="520"/>
                  <a:pt x="340" y="520"/>
                </a:cubicBezTo>
                <a:cubicBezTo>
                  <a:pt x="340" y="520"/>
                  <a:pt x="340" y="520"/>
                  <a:pt x="340" y="520"/>
                </a:cubicBezTo>
                <a:cubicBezTo>
                  <a:pt x="340" y="520"/>
                  <a:pt x="340" y="520"/>
                  <a:pt x="340" y="520"/>
                </a:cubicBezTo>
                <a:cubicBezTo>
                  <a:pt x="340" y="520"/>
                  <a:pt x="340" y="520"/>
                  <a:pt x="340" y="521"/>
                </a:cubicBezTo>
                <a:cubicBezTo>
                  <a:pt x="342" y="520"/>
                  <a:pt x="341" y="520"/>
                  <a:pt x="343" y="521"/>
                </a:cubicBezTo>
                <a:cubicBezTo>
                  <a:pt x="343" y="521"/>
                  <a:pt x="343" y="520"/>
                  <a:pt x="344" y="520"/>
                </a:cubicBezTo>
                <a:cubicBezTo>
                  <a:pt x="344" y="520"/>
                  <a:pt x="344" y="520"/>
                  <a:pt x="344" y="519"/>
                </a:cubicBezTo>
                <a:cubicBezTo>
                  <a:pt x="344" y="519"/>
                  <a:pt x="344" y="519"/>
                  <a:pt x="343" y="519"/>
                </a:cubicBezTo>
                <a:cubicBezTo>
                  <a:pt x="344" y="519"/>
                  <a:pt x="345" y="518"/>
                  <a:pt x="345" y="518"/>
                </a:cubicBezTo>
                <a:cubicBezTo>
                  <a:pt x="345" y="518"/>
                  <a:pt x="345" y="518"/>
                  <a:pt x="345" y="518"/>
                </a:cubicBezTo>
                <a:cubicBezTo>
                  <a:pt x="345" y="518"/>
                  <a:pt x="345" y="518"/>
                  <a:pt x="345" y="519"/>
                </a:cubicBezTo>
                <a:cubicBezTo>
                  <a:pt x="345" y="519"/>
                  <a:pt x="345" y="519"/>
                  <a:pt x="345" y="519"/>
                </a:cubicBezTo>
                <a:cubicBezTo>
                  <a:pt x="346" y="519"/>
                  <a:pt x="346" y="519"/>
                  <a:pt x="346" y="519"/>
                </a:cubicBezTo>
                <a:cubicBezTo>
                  <a:pt x="346" y="518"/>
                  <a:pt x="346" y="518"/>
                  <a:pt x="346" y="518"/>
                </a:cubicBezTo>
                <a:cubicBezTo>
                  <a:pt x="346" y="519"/>
                  <a:pt x="347" y="519"/>
                  <a:pt x="347" y="519"/>
                </a:cubicBezTo>
                <a:cubicBezTo>
                  <a:pt x="348" y="519"/>
                  <a:pt x="348" y="519"/>
                  <a:pt x="348" y="519"/>
                </a:cubicBezTo>
                <a:cubicBezTo>
                  <a:pt x="347" y="519"/>
                  <a:pt x="348" y="519"/>
                  <a:pt x="347" y="519"/>
                </a:cubicBezTo>
                <a:cubicBezTo>
                  <a:pt x="347" y="519"/>
                  <a:pt x="347" y="519"/>
                  <a:pt x="348" y="519"/>
                </a:cubicBezTo>
                <a:cubicBezTo>
                  <a:pt x="348" y="519"/>
                  <a:pt x="349" y="519"/>
                  <a:pt x="349" y="519"/>
                </a:cubicBezTo>
                <a:cubicBezTo>
                  <a:pt x="349" y="519"/>
                  <a:pt x="349" y="519"/>
                  <a:pt x="349" y="519"/>
                </a:cubicBezTo>
                <a:cubicBezTo>
                  <a:pt x="349" y="518"/>
                  <a:pt x="349" y="518"/>
                  <a:pt x="350" y="518"/>
                </a:cubicBezTo>
                <a:cubicBezTo>
                  <a:pt x="350" y="518"/>
                  <a:pt x="350" y="518"/>
                  <a:pt x="350" y="519"/>
                </a:cubicBezTo>
                <a:cubicBezTo>
                  <a:pt x="351" y="519"/>
                  <a:pt x="351" y="518"/>
                  <a:pt x="351" y="518"/>
                </a:cubicBezTo>
                <a:cubicBezTo>
                  <a:pt x="352" y="518"/>
                  <a:pt x="352" y="519"/>
                  <a:pt x="352" y="518"/>
                </a:cubicBezTo>
                <a:cubicBezTo>
                  <a:pt x="353" y="518"/>
                  <a:pt x="353" y="518"/>
                  <a:pt x="353" y="518"/>
                </a:cubicBezTo>
                <a:cubicBezTo>
                  <a:pt x="354" y="518"/>
                  <a:pt x="354" y="518"/>
                  <a:pt x="355" y="518"/>
                </a:cubicBezTo>
                <a:cubicBezTo>
                  <a:pt x="355" y="517"/>
                  <a:pt x="354" y="517"/>
                  <a:pt x="354" y="516"/>
                </a:cubicBezTo>
                <a:cubicBezTo>
                  <a:pt x="355" y="516"/>
                  <a:pt x="356" y="516"/>
                  <a:pt x="356" y="515"/>
                </a:cubicBezTo>
                <a:cubicBezTo>
                  <a:pt x="356" y="515"/>
                  <a:pt x="356" y="515"/>
                  <a:pt x="356" y="515"/>
                </a:cubicBezTo>
                <a:cubicBezTo>
                  <a:pt x="356" y="514"/>
                  <a:pt x="356" y="514"/>
                  <a:pt x="356" y="514"/>
                </a:cubicBezTo>
                <a:cubicBezTo>
                  <a:pt x="356" y="515"/>
                  <a:pt x="357" y="515"/>
                  <a:pt x="358" y="515"/>
                </a:cubicBezTo>
                <a:cubicBezTo>
                  <a:pt x="358" y="515"/>
                  <a:pt x="358" y="515"/>
                  <a:pt x="359" y="515"/>
                </a:cubicBezTo>
                <a:cubicBezTo>
                  <a:pt x="359" y="514"/>
                  <a:pt x="359" y="514"/>
                  <a:pt x="359" y="514"/>
                </a:cubicBezTo>
                <a:cubicBezTo>
                  <a:pt x="359" y="514"/>
                  <a:pt x="359" y="514"/>
                  <a:pt x="358" y="514"/>
                </a:cubicBezTo>
                <a:cubicBezTo>
                  <a:pt x="358" y="514"/>
                  <a:pt x="358" y="514"/>
                  <a:pt x="359" y="513"/>
                </a:cubicBezTo>
                <a:cubicBezTo>
                  <a:pt x="359" y="513"/>
                  <a:pt x="359" y="513"/>
                  <a:pt x="359" y="513"/>
                </a:cubicBezTo>
                <a:cubicBezTo>
                  <a:pt x="359" y="513"/>
                  <a:pt x="359" y="513"/>
                  <a:pt x="359" y="514"/>
                </a:cubicBezTo>
                <a:cubicBezTo>
                  <a:pt x="361" y="514"/>
                  <a:pt x="361" y="513"/>
                  <a:pt x="363" y="513"/>
                </a:cubicBezTo>
                <a:cubicBezTo>
                  <a:pt x="363" y="512"/>
                  <a:pt x="363" y="512"/>
                  <a:pt x="363" y="512"/>
                </a:cubicBezTo>
                <a:cubicBezTo>
                  <a:pt x="363" y="512"/>
                  <a:pt x="362" y="512"/>
                  <a:pt x="362" y="512"/>
                </a:cubicBezTo>
                <a:cubicBezTo>
                  <a:pt x="362" y="512"/>
                  <a:pt x="362" y="512"/>
                  <a:pt x="362" y="512"/>
                </a:cubicBezTo>
                <a:cubicBezTo>
                  <a:pt x="362" y="512"/>
                  <a:pt x="362" y="512"/>
                  <a:pt x="362" y="512"/>
                </a:cubicBezTo>
                <a:cubicBezTo>
                  <a:pt x="363" y="512"/>
                  <a:pt x="364" y="512"/>
                  <a:pt x="364" y="512"/>
                </a:cubicBezTo>
                <a:cubicBezTo>
                  <a:pt x="364" y="512"/>
                  <a:pt x="364" y="512"/>
                  <a:pt x="364" y="512"/>
                </a:cubicBezTo>
                <a:cubicBezTo>
                  <a:pt x="364" y="511"/>
                  <a:pt x="364" y="511"/>
                  <a:pt x="365" y="511"/>
                </a:cubicBezTo>
                <a:cubicBezTo>
                  <a:pt x="364" y="510"/>
                  <a:pt x="364" y="511"/>
                  <a:pt x="364" y="510"/>
                </a:cubicBezTo>
                <a:cubicBezTo>
                  <a:pt x="363" y="510"/>
                  <a:pt x="364" y="510"/>
                  <a:pt x="363" y="511"/>
                </a:cubicBezTo>
                <a:cubicBezTo>
                  <a:pt x="363" y="511"/>
                  <a:pt x="363" y="511"/>
                  <a:pt x="363" y="511"/>
                </a:cubicBezTo>
                <a:cubicBezTo>
                  <a:pt x="363" y="511"/>
                  <a:pt x="363" y="511"/>
                  <a:pt x="364" y="511"/>
                </a:cubicBezTo>
                <a:cubicBezTo>
                  <a:pt x="364" y="511"/>
                  <a:pt x="364" y="511"/>
                  <a:pt x="364" y="511"/>
                </a:cubicBezTo>
                <a:cubicBezTo>
                  <a:pt x="364" y="512"/>
                  <a:pt x="364" y="512"/>
                  <a:pt x="364" y="512"/>
                </a:cubicBezTo>
                <a:cubicBezTo>
                  <a:pt x="363" y="511"/>
                  <a:pt x="363" y="511"/>
                  <a:pt x="363" y="511"/>
                </a:cubicBezTo>
                <a:cubicBezTo>
                  <a:pt x="363" y="511"/>
                  <a:pt x="363" y="511"/>
                  <a:pt x="363" y="510"/>
                </a:cubicBezTo>
                <a:cubicBezTo>
                  <a:pt x="364" y="510"/>
                  <a:pt x="364" y="510"/>
                  <a:pt x="365" y="509"/>
                </a:cubicBezTo>
                <a:cubicBezTo>
                  <a:pt x="366" y="509"/>
                  <a:pt x="366" y="509"/>
                  <a:pt x="366" y="509"/>
                </a:cubicBezTo>
                <a:cubicBezTo>
                  <a:pt x="366" y="510"/>
                  <a:pt x="365" y="511"/>
                  <a:pt x="365" y="512"/>
                </a:cubicBezTo>
                <a:cubicBezTo>
                  <a:pt x="365" y="512"/>
                  <a:pt x="365" y="512"/>
                  <a:pt x="365" y="512"/>
                </a:cubicBezTo>
                <a:cubicBezTo>
                  <a:pt x="365" y="512"/>
                  <a:pt x="365" y="513"/>
                  <a:pt x="365" y="512"/>
                </a:cubicBezTo>
                <a:cubicBezTo>
                  <a:pt x="365" y="512"/>
                  <a:pt x="365" y="512"/>
                  <a:pt x="365" y="512"/>
                </a:cubicBezTo>
                <a:cubicBezTo>
                  <a:pt x="366" y="512"/>
                  <a:pt x="365" y="512"/>
                  <a:pt x="365" y="512"/>
                </a:cubicBezTo>
                <a:cubicBezTo>
                  <a:pt x="366" y="512"/>
                  <a:pt x="366" y="512"/>
                  <a:pt x="366" y="512"/>
                </a:cubicBezTo>
                <a:cubicBezTo>
                  <a:pt x="366" y="511"/>
                  <a:pt x="366" y="511"/>
                  <a:pt x="366" y="511"/>
                </a:cubicBezTo>
                <a:cubicBezTo>
                  <a:pt x="366" y="511"/>
                  <a:pt x="366" y="511"/>
                  <a:pt x="366" y="511"/>
                </a:cubicBezTo>
                <a:cubicBezTo>
                  <a:pt x="366" y="511"/>
                  <a:pt x="366" y="511"/>
                  <a:pt x="366" y="511"/>
                </a:cubicBezTo>
                <a:cubicBezTo>
                  <a:pt x="366" y="511"/>
                  <a:pt x="366" y="511"/>
                  <a:pt x="366" y="511"/>
                </a:cubicBezTo>
                <a:cubicBezTo>
                  <a:pt x="367" y="511"/>
                  <a:pt x="367" y="511"/>
                  <a:pt x="367" y="511"/>
                </a:cubicBezTo>
                <a:cubicBezTo>
                  <a:pt x="367" y="511"/>
                  <a:pt x="367" y="511"/>
                  <a:pt x="367" y="511"/>
                </a:cubicBezTo>
                <a:cubicBezTo>
                  <a:pt x="367" y="510"/>
                  <a:pt x="367" y="510"/>
                  <a:pt x="367" y="510"/>
                </a:cubicBezTo>
                <a:cubicBezTo>
                  <a:pt x="367" y="510"/>
                  <a:pt x="367" y="510"/>
                  <a:pt x="367" y="510"/>
                </a:cubicBezTo>
                <a:cubicBezTo>
                  <a:pt x="367" y="510"/>
                  <a:pt x="368" y="510"/>
                  <a:pt x="368" y="511"/>
                </a:cubicBezTo>
                <a:cubicBezTo>
                  <a:pt x="367" y="511"/>
                  <a:pt x="368" y="511"/>
                  <a:pt x="367" y="511"/>
                </a:cubicBezTo>
                <a:cubicBezTo>
                  <a:pt x="367" y="511"/>
                  <a:pt x="367" y="511"/>
                  <a:pt x="368" y="511"/>
                </a:cubicBezTo>
                <a:cubicBezTo>
                  <a:pt x="368" y="511"/>
                  <a:pt x="368" y="511"/>
                  <a:pt x="368" y="511"/>
                </a:cubicBezTo>
                <a:cubicBezTo>
                  <a:pt x="368" y="511"/>
                  <a:pt x="368" y="510"/>
                  <a:pt x="369" y="510"/>
                </a:cubicBezTo>
                <a:cubicBezTo>
                  <a:pt x="369" y="510"/>
                  <a:pt x="369" y="510"/>
                  <a:pt x="369" y="510"/>
                </a:cubicBezTo>
                <a:cubicBezTo>
                  <a:pt x="369" y="510"/>
                  <a:pt x="369" y="509"/>
                  <a:pt x="368" y="509"/>
                </a:cubicBezTo>
                <a:cubicBezTo>
                  <a:pt x="368" y="509"/>
                  <a:pt x="368" y="509"/>
                  <a:pt x="368" y="509"/>
                </a:cubicBezTo>
                <a:cubicBezTo>
                  <a:pt x="369" y="508"/>
                  <a:pt x="369" y="508"/>
                  <a:pt x="370" y="508"/>
                </a:cubicBezTo>
                <a:cubicBezTo>
                  <a:pt x="370" y="508"/>
                  <a:pt x="370" y="508"/>
                  <a:pt x="370" y="509"/>
                </a:cubicBezTo>
                <a:cubicBezTo>
                  <a:pt x="371" y="509"/>
                  <a:pt x="372" y="508"/>
                  <a:pt x="372" y="508"/>
                </a:cubicBezTo>
                <a:cubicBezTo>
                  <a:pt x="373" y="508"/>
                  <a:pt x="373" y="508"/>
                  <a:pt x="373" y="508"/>
                </a:cubicBezTo>
                <a:cubicBezTo>
                  <a:pt x="373" y="508"/>
                  <a:pt x="373" y="508"/>
                  <a:pt x="373" y="508"/>
                </a:cubicBezTo>
                <a:cubicBezTo>
                  <a:pt x="373" y="507"/>
                  <a:pt x="373" y="507"/>
                  <a:pt x="372" y="507"/>
                </a:cubicBezTo>
                <a:cubicBezTo>
                  <a:pt x="373" y="507"/>
                  <a:pt x="373" y="507"/>
                  <a:pt x="372" y="507"/>
                </a:cubicBezTo>
                <a:cubicBezTo>
                  <a:pt x="373" y="506"/>
                  <a:pt x="374" y="507"/>
                  <a:pt x="374" y="506"/>
                </a:cubicBezTo>
                <a:cubicBezTo>
                  <a:pt x="375" y="506"/>
                  <a:pt x="375" y="506"/>
                  <a:pt x="375" y="506"/>
                </a:cubicBezTo>
                <a:cubicBezTo>
                  <a:pt x="374" y="507"/>
                  <a:pt x="374" y="507"/>
                  <a:pt x="374" y="507"/>
                </a:cubicBezTo>
                <a:cubicBezTo>
                  <a:pt x="374" y="507"/>
                  <a:pt x="374" y="507"/>
                  <a:pt x="374" y="508"/>
                </a:cubicBezTo>
                <a:cubicBezTo>
                  <a:pt x="375" y="508"/>
                  <a:pt x="375" y="508"/>
                  <a:pt x="375" y="508"/>
                </a:cubicBezTo>
                <a:cubicBezTo>
                  <a:pt x="375" y="508"/>
                  <a:pt x="375" y="507"/>
                  <a:pt x="374" y="507"/>
                </a:cubicBezTo>
                <a:cubicBezTo>
                  <a:pt x="375" y="507"/>
                  <a:pt x="375" y="507"/>
                  <a:pt x="375" y="506"/>
                </a:cubicBezTo>
                <a:cubicBezTo>
                  <a:pt x="376" y="506"/>
                  <a:pt x="376" y="506"/>
                  <a:pt x="376" y="507"/>
                </a:cubicBezTo>
                <a:cubicBezTo>
                  <a:pt x="377" y="507"/>
                  <a:pt x="377" y="507"/>
                  <a:pt x="377" y="506"/>
                </a:cubicBezTo>
                <a:cubicBezTo>
                  <a:pt x="377" y="506"/>
                  <a:pt x="377" y="506"/>
                  <a:pt x="377" y="506"/>
                </a:cubicBezTo>
                <a:cubicBezTo>
                  <a:pt x="377" y="506"/>
                  <a:pt x="377" y="506"/>
                  <a:pt x="376" y="506"/>
                </a:cubicBezTo>
                <a:cubicBezTo>
                  <a:pt x="376" y="505"/>
                  <a:pt x="376" y="505"/>
                  <a:pt x="376" y="505"/>
                </a:cubicBezTo>
                <a:cubicBezTo>
                  <a:pt x="376" y="505"/>
                  <a:pt x="376" y="505"/>
                  <a:pt x="376" y="505"/>
                </a:cubicBezTo>
                <a:cubicBezTo>
                  <a:pt x="376" y="505"/>
                  <a:pt x="377" y="505"/>
                  <a:pt x="377" y="506"/>
                </a:cubicBezTo>
                <a:cubicBezTo>
                  <a:pt x="378" y="505"/>
                  <a:pt x="379" y="505"/>
                  <a:pt x="379" y="505"/>
                </a:cubicBezTo>
                <a:cubicBezTo>
                  <a:pt x="379" y="504"/>
                  <a:pt x="379" y="504"/>
                  <a:pt x="379" y="504"/>
                </a:cubicBezTo>
                <a:cubicBezTo>
                  <a:pt x="379" y="503"/>
                  <a:pt x="381" y="503"/>
                  <a:pt x="381" y="503"/>
                </a:cubicBezTo>
                <a:cubicBezTo>
                  <a:pt x="381" y="503"/>
                  <a:pt x="381" y="503"/>
                  <a:pt x="381" y="503"/>
                </a:cubicBezTo>
                <a:cubicBezTo>
                  <a:pt x="381" y="503"/>
                  <a:pt x="380" y="502"/>
                  <a:pt x="380" y="503"/>
                </a:cubicBezTo>
                <a:cubicBezTo>
                  <a:pt x="379" y="503"/>
                  <a:pt x="379" y="503"/>
                  <a:pt x="379" y="503"/>
                </a:cubicBezTo>
                <a:cubicBezTo>
                  <a:pt x="379" y="503"/>
                  <a:pt x="379" y="503"/>
                  <a:pt x="379" y="503"/>
                </a:cubicBezTo>
                <a:cubicBezTo>
                  <a:pt x="379" y="502"/>
                  <a:pt x="382" y="502"/>
                  <a:pt x="382" y="501"/>
                </a:cubicBezTo>
                <a:cubicBezTo>
                  <a:pt x="382" y="501"/>
                  <a:pt x="382" y="501"/>
                  <a:pt x="382" y="501"/>
                </a:cubicBezTo>
                <a:cubicBezTo>
                  <a:pt x="382" y="501"/>
                  <a:pt x="382" y="501"/>
                  <a:pt x="382" y="501"/>
                </a:cubicBezTo>
                <a:cubicBezTo>
                  <a:pt x="382" y="501"/>
                  <a:pt x="382" y="501"/>
                  <a:pt x="382" y="501"/>
                </a:cubicBezTo>
                <a:cubicBezTo>
                  <a:pt x="383" y="501"/>
                  <a:pt x="382" y="501"/>
                  <a:pt x="383" y="501"/>
                </a:cubicBezTo>
                <a:cubicBezTo>
                  <a:pt x="383" y="501"/>
                  <a:pt x="383" y="501"/>
                  <a:pt x="383" y="501"/>
                </a:cubicBezTo>
                <a:cubicBezTo>
                  <a:pt x="383" y="501"/>
                  <a:pt x="383" y="501"/>
                  <a:pt x="383" y="501"/>
                </a:cubicBezTo>
                <a:cubicBezTo>
                  <a:pt x="383" y="502"/>
                  <a:pt x="383" y="502"/>
                  <a:pt x="383" y="502"/>
                </a:cubicBezTo>
                <a:cubicBezTo>
                  <a:pt x="384" y="502"/>
                  <a:pt x="384" y="502"/>
                  <a:pt x="384" y="502"/>
                </a:cubicBezTo>
                <a:cubicBezTo>
                  <a:pt x="384" y="502"/>
                  <a:pt x="384" y="502"/>
                  <a:pt x="384" y="502"/>
                </a:cubicBezTo>
                <a:cubicBezTo>
                  <a:pt x="384" y="502"/>
                  <a:pt x="383" y="501"/>
                  <a:pt x="383" y="501"/>
                </a:cubicBezTo>
                <a:cubicBezTo>
                  <a:pt x="384" y="501"/>
                  <a:pt x="384" y="501"/>
                  <a:pt x="384" y="501"/>
                </a:cubicBezTo>
                <a:cubicBezTo>
                  <a:pt x="384" y="500"/>
                  <a:pt x="384" y="500"/>
                  <a:pt x="384" y="500"/>
                </a:cubicBezTo>
                <a:cubicBezTo>
                  <a:pt x="384" y="499"/>
                  <a:pt x="385" y="499"/>
                  <a:pt x="386" y="499"/>
                </a:cubicBezTo>
                <a:cubicBezTo>
                  <a:pt x="386" y="499"/>
                  <a:pt x="386" y="499"/>
                  <a:pt x="386" y="499"/>
                </a:cubicBezTo>
                <a:cubicBezTo>
                  <a:pt x="386" y="499"/>
                  <a:pt x="386" y="499"/>
                  <a:pt x="386" y="500"/>
                </a:cubicBezTo>
                <a:cubicBezTo>
                  <a:pt x="386" y="500"/>
                  <a:pt x="386" y="500"/>
                  <a:pt x="386" y="500"/>
                </a:cubicBezTo>
                <a:cubicBezTo>
                  <a:pt x="386" y="500"/>
                  <a:pt x="386" y="500"/>
                  <a:pt x="386" y="499"/>
                </a:cubicBezTo>
                <a:cubicBezTo>
                  <a:pt x="385" y="500"/>
                  <a:pt x="385" y="500"/>
                  <a:pt x="385" y="500"/>
                </a:cubicBezTo>
                <a:cubicBezTo>
                  <a:pt x="385" y="500"/>
                  <a:pt x="385" y="500"/>
                  <a:pt x="385" y="500"/>
                </a:cubicBezTo>
                <a:cubicBezTo>
                  <a:pt x="385" y="500"/>
                  <a:pt x="385" y="500"/>
                  <a:pt x="386" y="500"/>
                </a:cubicBezTo>
                <a:cubicBezTo>
                  <a:pt x="385" y="501"/>
                  <a:pt x="385" y="500"/>
                  <a:pt x="385" y="500"/>
                </a:cubicBezTo>
                <a:cubicBezTo>
                  <a:pt x="385" y="500"/>
                  <a:pt x="385" y="500"/>
                  <a:pt x="384" y="500"/>
                </a:cubicBezTo>
                <a:cubicBezTo>
                  <a:pt x="385" y="501"/>
                  <a:pt x="385" y="501"/>
                  <a:pt x="385" y="501"/>
                </a:cubicBezTo>
                <a:cubicBezTo>
                  <a:pt x="385" y="501"/>
                  <a:pt x="386" y="501"/>
                  <a:pt x="386" y="501"/>
                </a:cubicBezTo>
                <a:cubicBezTo>
                  <a:pt x="386" y="501"/>
                  <a:pt x="386" y="501"/>
                  <a:pt x="387" y="501"/>
                </a:cubicBezTo>
                <a:cubicBezTo>
                  <a:pt x="387" y="500"/>
                  <a:pt x="387" y="501"/>
                  <a:pt x="387" y="500"/>
                </a:cubicBezTo>
                <a:cubicBezTo>
                  <a:pt x="387" y="500"/>
                  <a:pt x="387" y="500"/>
                  <a:pt x="388" y="500"/>
                </a:cubicBezTo>
                <a:cubicBezTo>
                  <a:pt x="388" y="499"/>
                  <a:pt x="388" y="498"/>
                  <a:pt x="388" y="498"/>
                </a:cubicBezTo>
                <a:cubicBezTo>
                  <a:pt x="389" y="497"/>
                  <a:pt x="391" y="497"/>
                  <a:pt x="391" y="498"/>
                </a:cubicBezTo>
                <a:cubicBezTo>
                  <a:pt x="392" y="498"/>
                  <a:pt x="392" y="497"/>
                  <a:pt x="393" y="497"/>
                </a:cubicBezTo>
                <a:cubicBezTo>
                  <a:pt x="393" y="496"/>
                  <a:pt x="393" y="495"/>
                  <a:pt x="393" y="495"/>
                </a:cubicBezTo>
                <a:cubicBezTo>
                  <a:pt x="393" y="494"/>
                  <a:pt x="393" y="494"/>
                  <a:pt x="393" y="494"/>
                </a:cubicBezTo>
                <a:cubicBezTo>
                  <a:pt x="393" y="495"/>
                  <a:pt x="394" y="495"/>
                  <a:pt x="394" y="495"/>
                </a:cubicBezTo>
                <a:cubicBezTo>
                  <a:pt x="394" y="495"/>
                  <a:pt x="394" y="494"/>
                  <a:pt x="395" y="494"/>
                </a:cubicBezTo>
                <a:cubicBezTo>
                  <a:pt x="395" y="494"/>
                  <a:pt x="395" y="494"/>
                  <a:pt x="395" y="494"/>
                </a:cubicBezTo>
                <a:cubicBezTo>
                  <a:pt x="395" y="494"/>
                  <a:pt x="395" y="494"/>
                  <a:pt x="395" y="495"/>
                </a:cubicBezTo>
                <a:cubicBezTo>
                  <a:pt x="396" y="495"/>
                  <a:pt x="397" y="494"/>
                  <a:pt x="399" y="494"/>
                </a:cubicBezTo>
                <a:cubicBezTo>
                  <a:pt x="399" y="494"/>
                  <a:pt x="399" y="494"/>
                  <a:pt x="399" y="494"/>
                </a:cubicBezTo>
                <a:cubicBezTo>
                  <a:pt x="399" y="493"/>
                  <a:pt x="398" y="493"/>
                  <a:pt x="398" y="493"/>
                </a:cubicBezTo>
                <a:cubicBezTo>
                  <a:pt x="397" y="493"/>
                  <a:pt x="397" y="493"/>
                  <a:pt x="397" y="493"/>
                </a:cubicBezTo>
                <a:cubicBezTo>
                  <a:pt x="398" y="492"/>
                  <a:pt x="399" y="491"/>
                  <a:pt x="399" y="491"/>
                </a:cubicBezTo>
                <a:cubicBezTo>
                  <a:pt x="401" y="490"/>
                  <a:pt x="402" y="491"/>
                  <a:pt x="402" y="491"/>
                </a:cubicBezTo>
                <a:cubicBezTo>
                  <a:pt x="402" y="491"/>
                  <a:pt x="402" y="491"/>
                  <a:pt x="402" y="490"/>
                </a:cubicBezTo>
                <a:cubicBezTo>
                  <a:pt x="402" y="490"/>
                  <a:pt x="402" y="490"/>
                  <a:pt x="401" y="490"/>
                </a:cubicBezTo>
                <a:cubicBezTo>
                  <a:pt x="402" y="489"/>
                  <a:pt x="402" y="489"/>
                  <a:pt x="402" y="489"/>
                </a:cubicBezTo>
                <a:cubicBezTo>
                  <a:pt x="402" y="489"/>
                  <a:pt x="402" y="489"/>
                  <a:pt x="402" y="488"/>
                </a:cubicBezTo>
                <a:cubicBezTo>
                  <a:pt x="402" y="488"/>
                  <a:pt x="402" y="488"/>
                  <a:pt x="402" y="488"/>
                </a:cubicBezTo>
                <a:cubicBezTo>
                  <a:pt x="403" y="488"/>
                  <a:pt x="403" y="488"/>
                  <a:pt x="403" y="488"/>
                </a:cubicBezTo>
                <a:cubicBezTo>
                  <a:pt x="403" y="488"/>
                  <a:pt x="403" y="488"/>
                  <a:pt x="402" y="488"/>
                </a:cubicBezTo>
                <a:cubicBezTo>
                  <a:pt x="403" y="488"/>
                  <a:pt x="403" y="488"/>
                  <a:pt x="403" y="489"/>
                </a:cubicBezTo>
                <a:cubicBezTo>
                  <a:pt x="404" y="489"/>
                  <a:pt x="404" y="489"/>
                  <a:pt x="404" y="488"/>
                </a:cubicBezTo>
                <a:cubicBezTo>
                  <a:pt x="404" y="488"/>
                  <a:pt x="404" y="488"/>
                  <a:pt x="405" y="489"/>
                </a:cubicBezTo>
                <a:cubicBezTo>
                  <a:pt x="405" y="489"/>
                  <a:pt x="405" y="488"/>
                  <a:pt x="406" y="488"/>
                </a:cubicBezTo>
                <a:cubicBezTo>
                  <a:pt x="406" y="488"/>
                  <a:pt x="405" y="487"/>
                  <a:pt x="406" y="486"/>
                </a:cubicBezTo>
                <a:cubicBezTo>
                  <a:pt x="406" y="486"/>
                  <a:pt x="406" y="486"/>
                  <a:pt x="406" y="486"/>
                </a:cubicBezTo>
                <a:cubicBezTo>
                  <a:pt x="405" y="486"/>
                  <a:pt x="406" y="486"/>
                  <a:pt x="405" y="486"/>
                </a:cubicBezTo>
                <a:cubicBezTo>
                  <a:pt x="405" y="486"/>
                  <a:pt x="405" y="486"/>
                  <a:pt x="405" y="486"/>
                </a:cubicBezTo>
                <a:cubicBezTo>
                  <a:pt x="405" y="486"/>
                  <a:pt x="405" y="486"/>
                  <a:pt x="405" y="486"/>
                </a:cubicBezTo>
                <a:cubicBezTo>
                  <a:pt x="405" y="487"/>
                  <a:pt x="405" y="487"/>
                  <a:pt x="405" y="487"/>
                </a:cubicBezTo>
                <a:cubicBezTo>
                  <a:pt x="405" y="487"/>
                  <a:pt x="405" y="486"/>
                  <a:pt x="405" y="486"/>
                </a:cubicBezTo>
                <a:cubicBezTo>
                  <a:pt x="405" y="486"/>
                  <a:pt x="405" y="486"/>
                  <a:pt x="405" y="486"/>
                </a:cubicBezTo>
                <a:cubicBezTo>
                  <a:pt x="405" y="485"/>
                  <a:pt x="405" y="485"/>
                  <a:pt x="405" y="485"/>
                </a:cubicBezTo>
                <a:cubicBezTo>
                  <a:pt x="404" y="485"/>
                  <a:pt x="404" y="486"/>
                  <a:pt x="403" y="486"/>
                </a:cubicBezTo>
                <a:cubicBezTo>
                  <a:pt x="403" y="486"/>
                  <a:pt x="403" y="485"/>
                  <a:pt x="403" y="485"/>
                </a:cubicBezTo>
                <a:cubicBezTo>
                  <a:pt x="403" y="485"/>
                  <a:pt x="403" y="485"/>
                  <a:pt x="403" y="485"/>
                </a:cubicBezTo>
                <a:cubicBezTo>
                  <a:pt x="404" y="484"/>
                  <a:pt x="405" y="484"/>
                  <a:pt x="406" y="483"/>
                </a:cubicBezTo>
                <a:cubicBezTo>
                  <a:pt x="407" y="483"/>
                  <a:pt x="406" y="483"/>
                  <a:pt x="406" y="482"/>
                </a:cubicBezTo>
                <a:cubicBezTo>
                  <a:pt x="406" y="482"/>
                  <a:pt x="407" y="482"/>
                  <a:pt x="407" y="481"/>
                </a:cubicBezTo>
                <a:cubicBezTo>
                  <a:pt x="408" y="481"/>
                  <a:pt x="408" y="482"/>
                  <a:pt x="408" y="482"/>
                </a:cubicBezTo>
                <a:cubicBezTo>
                  <a:pt x="408" y="483"/>
                  <a:pt x="407" y="484"/>
                  <a:pt x="406" y="484"/>
                </a:cubicBezTo>
                <a:cubicBezTo>
                  <a:pt x="406" y="485"/>
                  <a:pt x="406" y="485"/>
                  <a:pt x="406" y="485"/>
                </a:cubicBezTo>
                <a:cubicBezTo>
                  <a:pt x="406" y="485"/>
                  <a:pt x="406" y="485"/>
                  <a:pt x="406" y="485"/>
                </a:cubicBezTo>
                <a:cubicBezTo>
                  <a:pt x="406" y="485"/>
                  <a:pt x="407" y="485"/>
                  <a:pt x="408" y="485"/>
                </a:cubicBezTo>
                <a:cubicBezTo>
                  <a:pt x="408" y="484"/>
                  <a:pt x="407" y="484"/>
                  <a:pt x="407" y="484"/>
                </a:cubicBezTo>
                <a:cubicBezTo>
                  <a:pt x="408" y="484"/>
                  <a:pt x="408" y="484"/>
                  <a:pt x="408" y="484"/>
                </a:cubicBezTo>
                <a:cubicBezTo>
                  <a:pt x="408" y="484"/>
                  <a:pt x="408" y="484"/>
                  <a:pt x="409" y="485"/>
                </a:cubicBezTo>
                <a:cubicBezTo>
                  <a:pt x="409" y="485"/>
                  <a:pt x="409" y="485"/>
                  <a:pt x="409" y="485"/>
                </a:cubicBezTo>
                <a:cubicBezTo>
                  <a:pt x="409" y="483"/>
                  <a:pt x="409" y="483"/>
                  <a:pt x="409" y="483"/>
                </a:cubicBezTo>
                <a:cubicBezTo>
                  <a:pt x="409" y="483"/>
                  <a:pt x="409" y="483"/>
                  <a:pt x="408" y="483"/>
                </a:cubicBezTo>
                <a:cubicBezTo>
                  <a:pt x="408" y="483"/>
                  <a:pt x="408" y="483"/>
                  <a:pt x="408" y="483"/>
                </a:cubicBezTo>
                <a:cubicBezTo>
                  <a:pt x="409" y="483"/>
                  <a:pt x="409" y="483"/>
                  <a:pt x="409" y="482"/>
                </a:cubicBezTo>
                <a:cubicBezTo>
                  <a:pt x="409" y="483"/>
                  <a:pt x="409" y="483"/>
                  <a:pt x="409" y="483"/>
                </a:cubicBezTo>
                <a:cubicBezTo>
                  <a:pt x="409" y="483"/>
                  <a:pt x="409" y="483"/>
                  <a:pt x="409" y="483"/>
                </a:cubicBezTo>
                <a:cubicBezTo>
                  <a:pt x="410" y="483"/>
                  <a:pt x="410" y="483"/>
                  <a:pt x="410" y="483"/>
                </a:cubicBezTo>
                <a:cubicBezTo>
                  <a:pt x="411" y="483"/>
                  <a:pt x="411" y="483"/>
                  <a:pt x="412" y="483"/>
                </a:cubicBezTo>
                <a:cubicBezTo>
                  <a:pt x="412" y="483"/>
                  <a:pt x="412" y="483"/>
                  <a:pt x="412" y="482"/>
                </a:cubicBezTo>
                <a:cubicBezTo>
                  <a:pt x="412" y="482"/>
                  <a:pt x="412" y="482"/>
                  <a:pt x="411" y="482"/>
                </a:cubicBezTo>
                <a:cubicBezTo>
                  <a:pt x="411" y="482"/>
                  <a:pt x="412" y="481"/>
                  <a:pt x="412" y="481"/>
                </a:cubicBezTo>
                <a:cubicBezTo>
                  <a:pt x="411" y="481"/>
                  <a:pt x="411" y="481"/>
                  <a:pt x="410" y="481"/>
                </a:cubicBezTo>
                <a:cubicBezTo>
                  <a:pt x="410" y="480"/>
                  <a:pt x="410" y="481"/>
                  <a:pt x="410" y="480"/>
                </a:cubicBezTo>
                <a:cubicBezTo>
                  <a:pt x="411" y="480"/>
                  <a:pt x="412" y="480"/>
                  <a:pt x="413" y="480"/>
                </a:cubicBezTo>
                <a:cubicBezTo>
                  <a:pt x="413" y="480"/>
                  <a:pt x="413" y="480"/>
                  <a:pt x="413" y="480"/>
                </a:cubicBezTo>
                <a:cubicBezTo>
                  <a:pt x="413" y="480"/>
                  <a:pt x="413" y="479"/>
                  <a:pt x="413" y="479"/>
                </a:cubicBezTo>
                <a:cubicBezTo>
                  <a:pt x="413" y="479"/>
                  <a:pt x="413" y="479"/>
                  <a:pt x="414" y="478"/>
                </a:cubicBezTo>
                <a:cubicBezTo>
                  <a:pt x="414" y="478"/>
                  <a:pt x="414" y="478"/>
                  <a:pt x="414" y="478"/>
                </a:cubicBezTo>
                <a:cubicBezTo>
                  <a:pt x="414" y="479"/>
                  <a:pt x="414" y="479"/>
                  <a:pt x="414" y="479"/>
                </a:cubicBezTo>
                <a:cubicBezTo>
                  <a:pt x="414" y="479"/>
                  <a:pt x="413" y="480"/>
                  <a:pt x="413" y="480"/>
                </a:cubicBezTo>
                <a:cubicBezTo>
                  <a:pt x="413" y="481"/>
                  <a:pt x="413" y="480"/>
                  <a:pt x="413" y="480"/>
                </a:cubicBezTo>
                <a:cubicBezTo>
                  <a:pt x="413" y="481"/>
                  <a:pt x="414" y="480"/>
                  <a:pt x="415" y="480"/>
                </a:cubicBezTo>
                <a:cubicBezTo>
                  <a:pt x="415" y="479"/>
                  <a:pt x="415" y="479"/>
                  <a:pt x="415" y="478"/>
                </a:cubicBezTo>
                <a:cubicBezTo>
                  <a:pt x="415" y="478"/>
                  <a:pt x="415" y="478"/>
                  <a:pt x="416" y="478"/>
                </a:cubicBezTo>
                <a:cubicBezTo>
                  <a:pt x="416" y="478"/>
                  <a:pt x="416" y="478"/>
                  <a:pt x="416" y="479"/>
                </a:cubicBezTo>
                <a:cubicBezTo>
                  <a:pt x="416" y="479"/>
                  <a:pt x="417" y="479"/>
                  <a:pt x="417" y="479"/>
                </a:cubicBezTo>
                <a:cubicBezTo>
                  <a:pt x="417" y="478"/>
                  <a:pt x="417" y="479"/>
                  <a:pt x="417" y="478"/>
                </a:cubicBezTo>
                <a:cubicBezTo>
                  <a:pt x="417" y="478"/>
                  <a:pt x="417" y="478"/>
                  <a:pt x="417" y="478"/>
                </a:cubicBezTo>
                <a:cubicBezTo>
                  <a:pt x="417" y="478"/>
                  <a:pt x="417" y="478"/>
                  <a:pt x="416" y="478"/>
                </a:cubicBezTo>
                <a:cubicBezTo>
                  <a:pt x="416" y="478"/>
                  <a:pt x="416" y="478"/>
                  <a:pt x="416" y="478"/>
                </a:cubicBezTo>
                <a:cubicBezTo>
                  <a:pt x="416" y="477"/>
                  <a:pt x="415" y="477"/>
                  <a:pt x="415" y="477"/>
                </a:cubicBezTo>
                <a:cubicBezTo>
                  <a:pt x="415" y="476"/>
                  <a:pt x="416" y="476"/>
                  <a:pt x="416" y="475"/>
                </a:cubicBezTo>
                <a:cubicBezTo>
                  <a:pt x="417" y="476"/>
                  <a:pt x="417" y="476"/>
                  <a:pt x="418" y="476"/>
                </a:cubicBezTo>
                <a:cubicBezTo>
                  <a:pt x="418" y="476"/>
                  <a:pt x="418" y="476"/>
                  <a:pt x="419" y="477"/>
                </a:cubicBezTo>
                <a:cubicBezTo>
                  <a:pt x="419" y="477"/>
                  <a:pt x="419" y="477"/>
                  <a:pt x="419" y="477"/>
                </a:cubicBezTo>
                <a:cubicBezTo>
                  <a:pt x="419" y="477"/>
                  <a:pt x="419" y="477"/>
                  <a:pt x="419" y="477"/>
                </a:cubicBezTo>
                <a:cubicBezTo>
                  <a:pt x="419" y="476"/>
                  <a:pt x="419" y="476"/>
                  <a:pt x="418" y="475"/>
                </a:cubicBezTo>
                <a:cubicBezTo>
                  <a:pt x="419" y="475"/>
                  <a:pt x="419" y="475"/>
                  <a:pt x="419" y="475"/>
                </a:cubicBezTo>
                <a:cubicBezTo>
                  <a:pt x="419" y="475"/>
                  <a:pt x="419" y="475"/>
                  <a:pt x="419" y="475"/>
                </a:cubicBezTo>
                <a:cubicBezTo>
                  <a:pt x="419" y="475"/>
                  <a:pt x="419" y="475"/>
                  <a:pt x="419" y="475"/>
                </a:cubicBezTo>
                <a:cubicBezTo>
                  <a:pt x="418" y="475"/>
                  <a:pt x="418" y="475"/>
                  <a:pt x="418" y="475"/>
                </a:cubicBezTo>
                <a:cubicBezTo>
                  <a:pt x="418" y="475"/>
                  <a:pt x="417" y="475"/>
                  <a:pt x="417" y="475"/>
                </a:cubicBezTo>
                <a:cubicBezTo>
                  <a:pt x="417" y="475"/>
                  <a:pt x="417" y="475"/>
                  <a:pt x="417" y="474"/>
                </a:cubicBezTo>
                <a:cubicBezTo>
                  <a:pt x="418" y="475"/>
                  <a:pt x="419" y="474"/>
                  <a:pt x="420" y="474"/>
                </a:cubicBezTo>
                <a:cubicBezTo>
                  <a:pt x="421" y="474"/>
                  <a:pt x="421" y="474"/>
                  <a:pt x="420" y="473"/>
                </a:cubicBezTo>
                <a:cubicBezTo>
                  <a:pt x="421" y="473"/>
                  <a:pt x="421" y="473"/>
                  <a:pt x="421" y="473"/>
                </a:cubicBezTo>
                <a:cubicBezTo>
                  <a:pt x="421" y="474"/>
                  <a:pt x="421" y="475"/>
                  <a:pt x="421" y="475"/>
                </a:cubicBezTo>
                <a:cubicBezTo>
                  <a:pt x="421" y="475"/>
                  <a:pt x="421" y="475"/>
                  <a:pt x="421" y="475"/>
                </a:cubicBezTo>
                <a:cubicBezTo>
                  <a:pt x="422" y="475"/>
                  <a:pt x="422" y="474"/>
                  <a:pt x="423" y="473"/>
                </a:cubicBezTo>
                <a:cubicBezTo>
                  <a:pt x="423" y="472"/>
                  <a:pt x="423" y="472"/>
                  <a:pt x="423" y="472"/>
                </a:cubicBezTo>
                <a:cubicBezTo>
                  <a:pt x="423" y="472"/>
                  <a:pt x="423" y="472"/>
                  <a:pt x="423" y="472"/>
                </a:cubicBezTo>
                <a:cubicBezTo>
                  <a:pt x="423" y="471"/>
                  <a:pt x="423" y="471"/>
                  <a:pt x="423" y="471"/>
                </a:cubicBezTo>
                <a:cubicBezTo>
                  <a:pt x="422" y="471"/>
                  <a:pt x="422" y="471"/>
                  <a:pt x="422" y="471"/>
                </a:cubicBezTo>
                <a:cubicBezTo>
                  <a:pt x="422" y="471"/>
                  <a:pt x="422" y="471"/>
                  <a:pt x="422" y="471"/>
                </a:cubicBezTo>
                <a:cubicBezTo>
                  <a:pt x="422" y="471"/>
                  <a:pt x="422" y="470"/>
                  <a:pt x="421" y="470"/>
                </a:cubicBezTo>
                <a:cubicBezTo>
                  <a:pt x="421" y="470"/>
                  <a:pt x="421" y="470"/>
                  <a:pt x="421" y="470"/>
                </a:cubicBezTo>
                <a:cubicBezTo>
                  <a:pt x="422" y="470"/>
                  <a:pt x="423" y="471"/>
                  <a:pt x="423" y="471"/>
                </a:cubicBezTo>
                <a:cubicBezTo>
                  <a:pt x="423" y="471"/>
                  <a:pt x="423" y="471"/>
                  <a:pt x="423" y="471"/>
                </a:cubicBezTo>
                <a:cubicBezTo>
                  <a:pt x="424" y="471"/>
                  <a:pt x="423" y="471"/>
                  <a:pt x="424" y="471"/>
                </a:cubicBezTo>
                <a:cubicBezTo>
                  <a:pt x="424" y="470"/>
                  <a:pt x="423" y="470"/>
                  <a:pt x="423" y="469"/>
                </a:cubicBezTo>
                <a:cubicBezTo>
                  <a:pt x="423" y="469"/>
                  <a:pt x="423" y="469"/>
                  <a:pt x="423" y="469"/>
                </a:cubicBezTo>
                <a:cubicBezTo>
                  <a:pt x="423" y="469"/>
                  <a:pt x="423" y="469"/>
                  <a:pt x="423" y="469"/>
                </a:cubicBezTo>
                <a:cubicBezTo>
                  <a:pt x="423" y="469"/>
                  <a:pt x="423" y="469"/>
                  <a:pt x="423" y="469"/>
                </a:cubicBezTo>
                <a:cubicBezTo>
                  <a:pt x="423" y="469"/>
                  <a:pt x="423" y="469"/>
                  <a:pt x="423" y="469"/>
                </a:cubicBezTo>
                <a:cubicBezTo>
                  <a:pt x="424" y="469"/>
                  <a:pt x="424" y="469"/>
                  <a:pt x="424" y="469"/>
                </a:cubicBezTo>
                <a:cubicBezTo>
                  <a:pt x="424" y="469"/>
                  <a:pt x="424" y="469"/>
                  <a:pt x="424" y="468"/>
                </a:cubicBezTo>
                <a:cubicBezTo>
                  <a:pt x="427" y="468"/>
                  <a:pt x="429" y="467"/>
                  <a:pt x="430" y="465"/>
                </a:cubicBezTo>
                <a:cubicBezTo>
                  <a:pt x="432" y="465"/>
                  <a:pt x="432" y="465"/>
                  <a:pt x="433" y="464"/>
                </a:cubicBezTo>
                <a:cubicBezTo>
                  <a:pt x="434" y="463"/>
                  <a:pt x="435" y="463"/>
                  <a:pt x="436" y="462"/>
                </a:cubicBezTo>
                <a:cubicBezTo>
                  <a:pt x="436" y="462"/>
                  <a:pt x="436" y="461"/>
                  <a:pt x="436" y="461"/>
                </a:cubicBezTo>
                <a:cubicBezTo>
                  <a:pt x="437" y="461"/>
                  <a:pt x="437" y="461"/>
                  <a:pt x="438" y="461"/>
                </a:cubicBezTo>
                <a:cubicBezTo>
                  <a:pt x="438" y="460"/>
                  <a:pt x="439" y="459"/>
                  <a:pt x="440" y="459"/>
                </a:cubicBezTo>
                <a:cubicBezTo>
                  <a:pt x="441" y="459"/>
                  <a:pt x="441" y="459"/>
                  <a:pt x="441" y="459"/>
                </a:cubicBezTo>
                <a:cubicBezTo>
                  <a:pt x="442" y="458"/>
                  <a:pt x="442" y="458"/>
                  <a:pt x="443" y="458"/>
                </a:cubicBezTo>
                <a:cubicBezTo>
                  <a:pt x="443" y="457"/>
                  <a:pt x="444" y="458"/>
                  <a:pt x="444" y="458"/>
                </a:cubicBezTo>
                <a:cubicBezTo>
                  <a:pt x="445" y="457"/>
                  <a:pt x="445" y="457"/>
                  <a:pt x="446" y="457"/>
                </a:cubicBezTo>
                <a:cubicBezTo>
                  <a:pt x="446" y="456"/>
                  <a:pt x="446" y="456"/>
                  <a:pt x="446" y="456"/>
                </a:cubicBezTo>
                <a:cubicBezTo>
                  <a:pt x="447" y="456"/>
                  <a:pt x="447" y="456"/>
                  <a:pt x="447" y="456"/>
                </a:cubicBezTo>
                <a:cubicBezTo>
                  <a:pt x="447" y="457"/>
                  <a:pt x="447" y="459"/>
                  <a:pt x="447" y="459"/>
                </a:cubicBezTo>
                <a:cubicBezTo>
                  <a:pt x="447" y="459"/>
                  <a:pt x="447" y="460"/>
                  <a:pt x="447" y="459"/>
                </a:cubicBezTo>
                <a:cubicBezTo>
                  <a:pt x="447" y="459"/>
                  <a:pt x="447" y="459"/>
                  <a:pt x="447" y="459"/>
                </a:cubicBezTo>
                <a:cubicBezTo>
                  <a:pt x="447" y="459"/>
                  <a:pt x="447" y="459"/>
                  <a:pt x="447" y="459"/>
                </a:cubicBezTo>
                <a:cubicBezTo>
                  <a:pt x="447" y="461"/>
                  <a:pt x="447" y="463"/>
                  <a:pt x="446" y="464"/>
                </a:cubicBezTo>
                <a:cubicBezTo>
                  <a:pt x="446" y="464"/>
                  <a:pt x="447" y="465"/>
                  <a:pt x="447" y="465"/>
                </a:cubicBezTo>
                <a:cubicBezTo>
                  <a:pt x="447" y="466"/>
                  <a:pt x="447" y="466"/>
                  <a:pt x="446" y="466"/>
                </a:cubicBezTo>
                <a:cubicBezTo>
                  <a:pt x="447" y="466"/>
                  <a:pt x="447" y="467"/>
                  <a:pt x="447" y="467"/>
                </a:cubicBezTo>
                <a:cubicBezTo>
                  <a:pt x="447" y="467"/>
                  <a:pt x="447" y="467"/>
                  <a:pt x="447" y="468"/>
                </a:cubicBezTo>
                <a:cubicBezTo>
                  <a:pt x="446" y="468"/>
                  <a:pt x="446" y="468"/>
                  <a:pt x="446" y="468"/>
                </a:cubicBezTo>
                <a:cubicBezTo>
                  <a:pt x="446" y="468"/>
                  <a:pt x="446" y="468"/>
                  <a:pt x="446" y="468"/>
                </a:cubicBezTo>
                <a:cubicBezTo>
                  <a:pt x="446" y="470"/>
                  <a:pt x="446" y="471"/>
                  <a:pt x="446" y="472"/>
                </a:cubicBezTo>
                <a:cubicBezTo>
                  <a:pt x="446" y="472"/>
                  <a:pt x="446" y="472"/>
                  <a:pt x="446" y="472"/>
                </a:cubicBezTo>
                <a:cubicBezTo>
                  <a:pt x="446" y="473"/>
                  <a:pt x="445" y="476"/>
                  <a:pt x="444" y="476"/>
                </a:cubicBezTo>
                <a:cubicBezTo>
                  <a:pt x="444" y="477"/>
                  <a:pt x="444" y="477"/>
                  <a:pt x="445" y="477"/>
                </a:cubicBezTo>
                <a:cubicBezTo>
                  <a:pt x="444" y="479"/>
                  <a:pt x="444" y="481"/>
                  <a:pt x="444" y="482"/>
                </a:cubicBezTo>
                <a:cubicBezTo>
                  <a:pt x="443" y="483"/>
                  <a:pt x="443" y="483"/>
                  <a:pt x="443" y="484"/>
                </a:cubicBezTo>
                <a:cubicBezTo>
                  <a:pt x="442" y="484"/>
                  <a:pt x="442" y="485"/>
                  <a:pt x="442" y="486"/>
                </a:cubicBezTo>
                <a:cubicBezTo>
                  <a:pt x="441" y="487"/>
                  <a:pt x="440" y="488"/>
                  <a:pt x="440" y="490"/>
                </a:cubicBezTo>
                <a:cubicBezTo>
                  <a:pt x="438" y="490"/>
                  <a:pt x="438" y="491"/>
                  <a:pt x="437" y="493"/>
                </a:cubicBezTo>
                <a:cubicBezTo>
                  <a:pt x="436" y="493"/>
                  <a:pt x="435" y="493"/>
                  <a:pt x="435" y="494"/>
                </a:cubicBezTo>
                <a:cubicBezTo>
                  <a:pt x="434" y="495"/>
                  <a:pt x="434" y="495"/>
                  <a:pt x="434" y="496"/>
                </a:cubicBezTo>
                <a:cubicBezTo>
                  <a:pt x="433" y="497"/>
                  <a:pt x="433" y="496"/>
                  <a:pt x="432" y="497"/>
                </a:cubicBezTo>
                <a:cubicBezTo>
                  <a:pt x="432" y="497"/>
                  <a:pt x="431" y="499"/>
                  <a:pt x="431" y="500"/>
                </a:cubicBezTo>
                <a:cubicBezTo>
                  <a:pt x="430" y="500"/>
                  <a:pt x="429" y="500"/>
                  <a:pt x="428" y="501"/>
                </a:cubicBezTo>
                <a:cubicBezTo>
                  <a:pt x="428" y="501"/>
                  <a:pt x="428" y="502"/>
                  <a:pt x="428" y="502"/>
                </a:cubicBezTo>
                <a:cubicBezTo>
                  <a:pt x="428" y="503"/>
                  <a:pt x="427" y="503"/>
                  <a:pt x="426" y="503"/>
                </a:cubicBezTo>
                <a:cubicBezTo>
                  <a:pt x="426" y="503"/>
                  <a:pt x="426" y="504"/>
                  <a:pt x="425" y="505"/>
                </a:cubicBezTo>
                <a:cubicBezTo>
                  <a:pt x="425" y="505"/>
                  <a:pt x="424" y="505"/>
                  <a:pt x="424" y="505"/>
                </a:cubicBezTo>
                <a:cubicBezTo>
                  <a:pt x="424" y="506"/>
                  <a:pt x="424" y="506"/>
                  <a:pt x="424" y="506"/>
                </a:cubicBezTo>
                <a:cubicBezTo>
                  <a:pt x="424" y="506"/>
                  <a:pt x="423" y="507"/>
                  <a:pt x="423" y="507"/>
                </a:cubicBezTo>
                <a:cubicBezTo>
                  <a:pt x="423" y="507"/>
                  <a:pt x="423" y="507"/>
                  <a:pt x="423" y="508"/>
                </a:cubicBezTo>
                <a:cubicBezTo>
                  <a:pt x="423" y="508"/>
                  <a:pt x="423" y="508"/>
                  <a:pt x="423" y="508"/>
                </a:cubicBezTo>
                <a:cubicBezTo>
                  <a:pt x="422" y="508"/>
                  <a:pt x="423" y="508"/>
                  <a:pt x="422" y="508"/>
                </a:cubicBezTo>
                <a:cubicBezTo>
                  <a:pt x="422" y="508"/>
                  <a:pt x="422" y="508"/>
                  <a:pt x="422" y="508"/>
                </a:cubicBezTo>
                <a:cubicBezTo>
                  <a:pt x="422" y="509"/>
                  <a:pt x="422" y="508"/>
                  <a:pt x="421" y="509"/>
                </a:cubicBezTo>
                <a:cubicBezTo>
                  <a:pt x="421" y="509"/>
                  <a:pt x="422" y="511"/>
                  <a:pt x="422" y="512"/>
                </a:cubicBezTo>
                <a:cubicBezTo>
                  <a:pt x="422" y="512"/>
                  <a:pt x="421" y="512"/>
                  <a:pt x="421" y="511"/>
                </a:cubicBezTo>
                <a:cubicBezTo>
                  <a:pt x="420" y="511"/>
                  <a:pt x="420" y="511"/>
                  <a:pt x="420" y="512"/>
                </a:cubicBezTo>
                <a:cubicBezTo>
                  <a:pt x="420" y="512"/>
                  <a:pt x="420" y="513"/>
                  <a:pt x="420" y="513"/>
                </a:cubicBezTo>
                <a:cubicBezTo>
                  <a:pt x="419" y="513"/>
                  <a:pt x="416" y="514"/>
                  <a:pt x="415" y="515"/>
                </a:cubicBezTo>
                <a:cubicBezTo>
                  <a:pt x="415" y="514"/>
                  <a:pt x="415" y="515"/>
                  <a:pt x="415" y="514"/>
                </a:cubicBezTo>
                <a:cubicBezTo>
                  <a:pt x="414" y="515"/>
                  <a:pt x="414" y="516"/>
                  <a:pt x="413" y="516"/>
                </a:cubicBezTo>
                <a:cubicBezTo>
                  <a:pt x="410" y="516"/>
                  <a:pt x="410" y="516"/>
                  <a:pt x="410" y="516"/>
                </a:cubicBezTo>
                <a:cubicBezTo>
                  <a:pt x="409" y="516"/>
                  <a:pt x="408" y="517"/>
                  <a:pt x="408" y="517"/>
                </a:cubicBezTo>
                <a:cubicBezTo>
                  <a:pt x="407" y="517"/>
                  <a:pt x="407" y="517"/>
                  <a:pt x="407" y="517"/>
                </a:cubicBezTo>
                <a:cubicBezTo>
                  <a:pt x="406" y="517"/>
                  <a:pt x="404" y="518"/>
                  <a:pt x="403" y="518"/>
                </a:cubicBezTo>
                <a:cubicBezTo>
                  <a:pt x="403" y="518"/>
                  <a:pt x="403" y="519"/>
                  <a:pt x="403" y="519"/>
                </a:cubicBezTo>
                <a:cubicBezTo>
                  <a:pt x="402" y="519"/>
                  <a:pt x="402" y="519"/>
                  <a:pt x="402" y="519"/>
                </a:cubicBezTo>
                <a:cubicBezTo>
                  <a:pt x="401" y="519"/>
                  <a:pt x="399" y="519"/>
                  <a:pt x="398" y="520"/>
                </a:cubicBezTo>
                <a:cubicBezTo>
                  <a:pt x="398" y="520"/>
                  <a:pt x="398" y="519"/>
                  <a:pt x="397" y="519"/>
                </a:cubicBezTo>
                <a:cubicBezTo>
                  <a:pt x="395" y="520"/>
                  <a:pt x="393" y="521"/>
                  <a:pt x="391" y="522"/>
                </a:cubicBezTo>
                <a:cubicBezTo>
                  <a:pt x="389" y="523"/>
                  <a:pt x="387" y="522"/>
                  <a:pt x="386" y="522"/>
                </a:cubicBezTo>
                <a:cubicBezTo>
                  <a:pt x="385" y="523"/>
                  <a:pt x="385" y="523"/>
                  <a:pt x="384" y="523"/>
                </a:cubicBezTo>
                <a:cubicBezTo>
                  <a:pt x="383" y="523"/>
                  <a:pt x="382" y="522"/>
                  <a:pt x="381" y="523"/>
                </a:cubicBezTo>
                <a:cubicBezTo>
                  <a:pt x="380" y="523"/>
                  <a:pt x="380" y="523"/>
                  <a:pt x="380" y="522"/>
                </a:cubicBezTo>
                <a:cubicBezTo>
                  <a:pt x="380" y="522"/>
                  <a:pt x="379" y="522"/>
                  <a:pt x="379" y="522"/>
                </a:cubicBezTo>
                <a:cubicBezTo>
                  <a:pt x="378" y="522"/>
                  <a:pt x="378" y="522"/>
                  <a:pt x="378" y="522"/>
                </a:cubicBezTo>
                <a:cubicBezTo>
                  <a:pt x="378" y="523"/>
                  <a:pt x="378" y="522"/>
                  <a:pt x="378" y="523"/>
                </a:cubicBezTo>
                <a:cubicBezTo>
                  <a:pt x="378" y="523"/>
                  <a:pt x="378" y="523"/>
                  <a:pt x="379" y="523"/>
                </a:cubicBezTo>
                <a:cubicBezTo>
                  <a:pt x="379" y="523"/>
                  <a:pt x="379" y="523"/>
                  <a:pt x="379" y="523"/>
                </a:cubicBezTo>
                <a:cubicBezTo>
                  <a:pt x="379" y="523"/>
                  <a:pt x="379" y="523"/>
                  <a:pt x="379" y="523"/>
                </a:cubicBezTo>
                <a:cubicBezTo>
                  <a:pt x="379" y="523"/>
                  <a:pt x="379" y="523"/>
                  <a:pt x="379" y="523"/>
                </a:cubicBezTo>
                <a:cubicBezTo>
                  <a:pt x="378" y="523"/>
                  <a:pt x="377" y="522"/>
                  <a:pt x="376" y="522"/>
                </a:cubicBezTo>
                <a:cubicBezTo>
                  <a:pt x="375" y="522"/>
                  <a:pt x="375" y="523"/>
                  <a:pt x="375" y="523"/>
                </a:cubicBezTo>
                <a:cubicBezTo>
                  <a:pt x="374" y="523"/>
                  <a:pt x="374" y="523"/>
                  <a:pt x="374" y="523"/>
                </a:cubicBezTo>
                <a:cubicBezTo>
                  <a:pt x="374" y="523"/>
                  <a:pt x="374" y="522"/>
                  <a:pt x="373" y="522"/>
                </a:cubicBezTo>
                <a:cubicBezTo>
                  <a:pt x="373" y="522"/>
                  <a:pt x="372" y="523"/>
                  <a:pt x="372" y="522"/>
                </a:cubicBezTo>
                <a:cubicBezTo>
                  <a:pt x="371" y="523"/>
                  <a:pt x="371" y="522"/>
                  <a:pt x="371" y="523"/>
                </a:cubicBezTo>
                <a:cubicBezTo>
                  <a:pt x="371" y="523"/>
                  <a:pt x="371" y="523"/>
                  <a:pt x="371" y="522"/>
                </a:cubicBezTo>
                <a:cubicBezTo>
                  <a:pt x="370" y="522"/>
                  <a:pt x="370" y="522"/>
                  <a:pt x="370" y="522"/>
                </a:cubicBezTo>
                <a:cubicBezTo>
                  <a:pt x="370" y="523"/>
                  <a:pt x="370" y="523"/>
                  <a:pt x="370" y="523"/>
                </a:cubicBezTo>
                <a:cubicBezTo>
                  <a:pt x="370" y="523"/>
                  <a:pt x="369" y="523"/>
                  <a:pt x="369" y="523"/>
                </a:cubicBezTo>
                <a:cubicBezTo>
                  <a:pt x="368" y="523"/>
                  <a:pt x="366" y="523"/>
                  <a:pt x="365" y="524"/>
                </a:cubicBezTo>
                <a:cubicBezTo>
                  <a:pt x="363" y="524"/>
                  <a:pt x="361" y="526"/>
                  <a:pt x="359" y="526"/>
                </a:cubicBezTo>
                <a:cubicBezTo>
                  <a:pt x="358" y="528"/>
                  <a:pt x="357" y="529"/>
                  <a:pt x="356" y="529"/>
                </a:cubicBezTo>
                <a:cubicBezTo>
                  <a:pt x="356" y="530"/>
                  <a:pt x="356" y="531"/>
                  <a:pt x="356" y="531"/>
                </a:cubicBezTo>
                <a:cubicBezTo>
                  <a:pt x="356" y="532"/>
                  <a:pt x="355" y="531"/>
                  <a:pt x="355" y="532"/>
                </a:cubicBezTo>
                <a:cubicBezTo>
                  <a:pt x="354" y="533"/>
                  <a:pt x="353" y="535"/>
                  <a:pt x="353" y="537"/>
                </a:cubicBezTo>
                <a:cubicBezTo>
                  <a:pt x="353" y="537"/>
                  <a:pt x="353" y="537"/>
                  <a:pt x="353" y="537"/>
                </a:cubicBezTo>
                <a:cubicBezTo>
                  <a:pt x="353" y="537"/>
                  <a:pt x="353" y="537"/>
                  <a:pt x="353" y="536"/>
                </a:cubicBezTo>
                <a:cubicBezTo>
                  <a:pt x="352" y="537"/>
                  <a:pt x="352" y="537"/>
                  <a:pt x="352" y="537"/>
                </a:cubicBezTo>
                <a:cubicBezTo>
                  <a:pt x="352" y="537"/>
                  <a:pt x="352" y="537"/>
                  <a:pt x="352" y="536"/>
                </a:cubicBezTo>
                <a:cubicBezTo>
                  <a:pt x="352" y="536"/>
                  <a:pt x="352" y="536"/>
                  <a:pt x="352" y="536"/>
                </a:cubicBezTo>
                <a:cubicBezTo>
                  <a:pt x="352" y="537"/>
                  <a:pt x="352" y="538"/>
                  <a:pt x="352" y="538"/>
                </a:cubicBezTo>
                <a:cubicBezTo>
                  <a:pt x="352" y="539"/>
                  <a:pt x="351" y="541"/>
                  <a:pt x="351" y="541"/>
                </a:cubicBezTo>
                <a:cubicBezTo>
                  <a:pt x="351" y="545"/>
                  <a:pt x="353" y="544"/>
                  <a:pt x="353" y="546"/>
                </a:cubicBezTo>
                <a:cubicBezTo>
                  <a:pt x="354" y="546"/>
                  <a:pt x="355" y="547"/>
                  <a:pt x="355" y="547"/>
                </a:cubicBezTo>
                <a:cubicBezTo>
                  <a:pt x="356" y="547"/>
                  <a:pt x="356" y="546"/>
                  <a:pt x="357" y="546"/>
                </a:cubicBezTo>
                <a:cubicBezTo>
                  <a:pt x="357" y="544"/>
                  <a:pt x="357" y="542"/>
                  <a:pt x="358" y="542"/>
                </a:cubicBezTo>
                <a:cubicBezTo>
                  <a:pt x="358" y="541"/>
                  <a:pt x="357" y="541"/>
                  <a:pt x="357" y="540"/>
                </a:cubicBezTo>
                <a:cubicBezTo>
                  <a:pt x="357" y="540"/>
                  <a:pt x="357" y="539"/>
                  <a:pt x="358" y="539"/>
                </a:cubicBezTo>
                <a:cubicBezTo>
                  <a:pt x="357" y="537"/>
                  <a:pt x="359" y="535"/>
                  <a:pt x="359" y="534"/>
                </a:cubicBezTo>
                <a:cubicBezTo>
                  <a:pt x="362" y="532"/>
                  <a:pt x="367" y="531"/>
                  <a:pt x="370" y="532"/>
                </a:cubicBezTo>
                <a:cubicBezTo>
                  <a:pt x="371" y="532"/>
                  <a:pt x="373" y="531"/>
                  <a:pt x="373" y="531"/>
                </a:cubicBezTo>
                <a:cubicBezTo>
                  <a:pt x="373" y="531"/>
                  <a:pt x="374" y="532"/>
                  <a:pt x="374" y="532"/>
                </a:cubicBezTo>
                <a:cubicBezTo>
                  <a:pt x="375" y="532"/>
                  <a:pt x="376" y="532"/>
                  <a:pt x="377" y="532"/>
                </a:cubicBezTo>
                <a:cubicBezTo>
                  <a:pt x="378" y="532"/>
                  <a:pt x="380" y="532"/>
                  <a:pt x="382" y="531"/>
                </a:cubicBezTo>
                <a:cubicBezTo>
                  <a:pt x="383" y="531"/>
                  <a:pt x="384" y="531"/>
                  <a:pt x="385" y="531"/>
                </a:cubicBezTo>
                <a:cubicBezTo>
                  <a:pt x="385" y="531"/>
                  <a:pt x="385" y="532"/>
                  <a:pt x="385" y="532"/>
                </a:cubicBezTo>
                <a:cubicBezTo>
                  <a:pt x="385" y="531"/>
                  <a:pt x="385" y="531"/>
                  <a:pt x="385" y="531"/>
                </a:cubicBezTo>
                <a:cubicBezTo>
                  <a:pt x="386" y="531"/>
                  <a:pt x="386" y="531"/>
                  <a:pt x="387" y="531"/>
                </a:cubicBezTo>
                <a:cubicBezTo>
                  <a:pt x="387" y="531"/>
                  <a:pt x="393" y="529"/>
                  <a:pt x="393" y="529"/>
                </a:cubicBezTo>
                <a:cubicBezTo>
                  <a:pt x="394" y="529"/>
                  <a:pt x="395" y="528"/>
                  <a:pt x="395" y="528"/>
                </a:cubicBezTo>
                <a:cubicBezTo>
                  <a:pt x="396" y="528"/>
                  <a:pt x="397" y="528"/>
                  <a:pt x="398" y="528"/>
                </a:cubicBezTo>
                <a:cubicBezTo>
                  <a:pt x="399" y="527"/>
                  <a:pt x="402" y="526"/>
                  <a:pt x="403" y="527"/>
                </a:cubicBezTo>
                <a:cubicBezTo>
                  <a:pt x="403" y="527"/>
                  <a:pt x="404" y="527"/>
                  <a:pt x="403" y="526"/>
                </a:cubicBezTo>
                <a:cubicBezTo>
                  <a:pt x="403" y="526"/>
                  <a:pt x="403" y="526"/>
                  <a:pt x="403" y="526"/>
                </a:cubicBezTo>
                <a:cubicBezTo>
                  <a:pt x="403" y="526"/>
                  <a:pt x="403" y="526"/>
                  <a:pt x="403" y="526"/>
                </a:cubicBezTo>
                <a:cubicBezTo>
                  <a:pt x="403" y="526"/>
                  <a:pt x="403" y="526"/>
                  <a:pt x="404" y="526"/>
                </a:cubicBezTo>
                <a:cubicBezTo>
                  <a:pt x="404" y="527"/>
                  <a:pt x="404" y="527"/>
                  <a:pt x="404" y="527"/>
                </a:cubicBezTo>
                <a:cubicBezTo>
                  <a:pt x="402" y="527"/>
                  <a:pt x="401" y="528"/>
                  <a:pt x="400" y="528"/>
                </a:cubicBezTo>
                <a:cubicBezTo>
                  <a:pt x="399" y="529"/>
                  <a:pt x="398" y="529"/>
                  <a:pt x="398" y="529"/>
                </a:cubicBezTo>
                <a:cubicBezTo>
                  <a:pt x="397" y="529"/>
                  <a:pt x="397" y="529"/>
                  <a:pt x="396" y="529"/>
                </a:cubicBezTo>
                <a:cubicBezTo>
                  <a:pt x="395" y="530"/>
                  <a:pt x="395" y="529"/>
                  <a:pt x="394" y="529"/>
                </a:cubicBezTo>
                <a:cubicBezTo>
                  <a:pt x="394" y="530"/>
                  <a:pt x="394" y="530"/>
                  <a:pt x="394" y="530"/>
                </a:cubicBezTo>
                <a:cubicBezTo>
                  <a:pt x="394" y="530"/>
                  <a:pt x="393" y="530"/>
                  <a:pt x="393" y="530"/>
                </a:cubicBezTo>
                <a:cubicBezTo>
                  <a:pt x="393" y="531"/>
                  <a:pt x="393" y="531"/>
                  <a:pt x="393" y="531"/>
                </a:cubicBezTo>
                <a:cubicBezTo>
                  <a:pt x="392" y="531"/>
                  <a:pt x="392" y="531"/>
                  <a:pt x="391" y="531"/>
                </a:cubicBezTo>
                <a:cubicBezTo>
                  <a:pt x="391" y="531"/>
                  <a:pt x="390" y="531"/>
                  <a:pt x="390" y="532"/>
                </a:cubicBezTo>
                <a:cubicBezTo>
                  <a:pt x="389" y="532"/>
                  <a:pt x="389" y="531"/>
                  <a:pt x="389" y="531"/>
                </a:cubicBezTo>
                <a:cubicBezTo>
                  <a:pt x="388" y="532"/>
                  <a:pt x="387" y="532"/>
                  <a:pt x="387" y="532"/>
                </a:cubicBezTo>
                <a:cubicBezTo>
                  <a:pt x="386" y="532"/>
                  <a:pt x="386" y="532"/>
                  <a:pt x="386" y="532"/>
                </a:cubicBezTo>
                <a:cubicBezTo>
                  <a:pt x="385" y="532"/>
                  <a:pt x="385" y="533"/>
                  <a:pt x="384" y="532"/>
                </a:cubicBezTo>
                <a:cubicBezTo>
                  <a:pt x="384" y="532"/>
                  <a:pt x="384" y="532"/>
                  <a:pt x="384" y="532"/>
                </a:cubicBezTo>
                <a:cubicBezTo>
                  <a:pt x="384" y="533"/>
                  <a:pt x="384" y="532"/>
                  <a:pt x="384" y="533"/>
                </a:cubicBezTo>
                <a:cubicBezTo>
                  <a:pt x="384" y="533"/>
                  <a:pt x="384" y="533"/>
                  <a:pt x="384" y="533"/>
                </a:cubicBezTo>
                <a:cubicBezTo>
                  <a:pt x="384" y="533"/>
                  <a:pt x="377" y="534"/>
                  <a:pt x="376" y="534"/>
                </a:cubicBezTo>
                <a:cubicBezTo>
                  <a:pt x="375" y="534"/>
                  <a:pt x="375" y="534"/>
                  <a:pt x="375" y="533"/>
                </a:cubicBezTo>
                <a:cubicBezTo>
                  <a:pt x="375" y="533"/>
                  <a:pt x="375" y="533"/>
                  <a:pt x="375" y="534"/>
                </a:cubicBezTo>
                <a:cubicBezTo>
                  <a:pt x="375" y="533"/>
                  <a:pt x="375" y="534"/>
                  <a:pt x="375" y="533"/>
                </a:cubicBezTo>
                <a:cubicBezTo>
                  <a:pt x="375" y="534"/>
                  <a:pt x="375" y="534"/>
                  <a:pt x="375" y="534"/>
                </a:cubicBezTo>
                <a:cubicBezTo>
                  <a:pt x="375" y="534"/>
                  <a:pt x="375" y="534"/>
                  <a:pt x="375" y="534"/>
                </a:cubicBezTo>
                <a:cubicBezTo>
                  <a:pt x="374" y="535"/>
                  <a:pt x="372" y="534"/>
                  <a:pt x="371" y="535"/>
                </a:cubicBezTo>
                <a:cubicBezTo>
                  <a:pt x="371" y="535"/>
                  <a:pt x="371" y="535"/>
                  <a:pt x="371" y="535"/>
                </a:cubicBezTo>
                <a:cubicBezTo>
                  <a:pt x="371" y="535"/>
                  <a:pt x="371" y="535"/>
                  <a:pt x="371" y="535"/>
                </a:cubicBezTo>
                <a:cubicBezTo>
                  <a:pt x="370" y="535"/>
                  <a:pt x="370" y="535"/>
                  <a:pt x="370" y="535"/>
                </a:cubicBezTo>
                <a:cubicBezTo>
                  <a:pt x="370" y="535"/>
                  <a:pt x="371" y="535"/>
                  <a:pt x="371" y="536"/>
                </a:cubicBezTo>
                <a:cubicBezTo>
                  <a:pt x="370" y="536"/>
                  <a:pt x="371" y="535"/>
                  <a:pt x="370" y="536"/>
                </a:cubicBezTo>
                <a:cubicBezTo>
                  <a:pt x="370" y="536"/>
                  <a:pt x="370" y="536"/>
                  <a:pt x="370" y="536"/>
                </a:cubicBezTo>
                <a:cubicBezTo>
                  <a:pt x="370" y="536"/>
                  <a:pt x="369" y="537"/>
                  <a:pt x="369" y="537"/>
                </a:cubicBezTo>
                <a:cubicBezTo>
                  <a:pt x="368" y="537"/>
                  <a:pt x="368" y="537"/>
                  <a:pt x="368" y="537"/>
                </a:cubicBezTo>
                <a:cubicBezTo>
                  <a:pt x="368" y="539"/>
                  <a:pt x="366" y="540"/>
                  <a:pt x="365" y="541"/>
                </a:cubicBezTo>
                <a:cubicBezTo>
                  <a:pt x="365" y="541"/>
                  <a:pt x="365" y="543"/>
                  <a:pt x="365" y="543"/>
                </a:cubicBezTo>
                <a:cubicBezTo>
                  <a:pt x="364" y="544"/>
                  <a:pt x="363" y="546"/>
                  <a:pt x="362" y="547"/>
                </a:cubicBezTo>
                <a:cubicBezTo>
                  <a:pt x="362" y="548"/>
                  <a:pt x="363" y="548"/>
                  <a:pt x="363" y="549"/>
                </a:cubicBezTo>
                <a:cubicBezTo>
                  <a:pt x="362" y="549"/>
                  <a:pt x="362" y="549"/>
                  <a:pt x="362" y="549"/>
                </a:cubicBezTo>
                <a:cubicBezTo>
                  <a:pt x="362" y="550"/>
                  <a:pt x="362" y="553"/>
                  <a:pt x="362" y="554"/>
                </a:cubicBezTo>
                <a:cubicBezTo>
                  <a:pt x="362" y="555"/>
                  <a:pt x="361" y="555"/>
                  <a:pt x="361" y="556"/>
                </a:cubicBezTo>
                <a:cubicBezTo>
                  <a:pt x="362" y="557"/>
                  <a:pt x="363" y="559"/>
                  <a:pt x="364" y="561"/>
                </a:cubicBezTo>
                <a:cubicBezTo>
                  <a:pt x="365" y="561"/>
                  <a:pt x="366" y="561"/>
                  <a:pt x="367" y="562"/>
                </a:cubicBezTo>
                <a:cubicBezTo>
                  <a:pt x="368" y="562"/>
                  <a:pt x="369" y="562"/>
                  <a:pt x="369" y="561"/>
                </a:cubicBezTo>
                <a:cubicBezTo>
                  <a:pt x="369" y="561"/>
                  <a:pt x="369" y="561"/>
                  <a:pt x="369" y="561"/>
                </a:cubicBezTo>
                <a:cubicBezTo>
                  <a:pt x="369" y="560"/>
                  <a:pt x="369" y="560"/>
                  <a:pt x="369" y="560"/>
                </a:cubicBezTo>
                <a:cubicBezTo>
                  <a:pt x="369" y="560"/>
                  <a:pt x="370" y="559"/>
                  <a:pt x="370" y="559"/>
                </a:cubicBezTo>
                <a:cubicBezTo>
                  <a:pt x="370" y="558"/>
                  <a:pt x="369" y="558"/>
                  <a:pt x="369" y="556"/>
                </a:cubicBezTo>
                <a:cubicBezTo>
                  <a:pt x="370" y="556"/>
                  <a:pt x="370" y="555"/>
                  <a:pt x="371" y="555"/>
                </a:cubicBezTo>
                <a:cubicBezTo>
                  <a:pt x="370" y="554"/>
                  <a:pt x="370" y="554"/>
                  <a:pt x="370" y="554"/>
                </a:cubicBezTo>
                <a:cubicBezTo>
                  <a:pt x="370" y="553"/>
                  <a:pt x="370" y="553"/>
                  <a:pt x="370" y="553"/>
                </a:cubicBezTo>
                <a:cubicBezTo>
                  <a:pt x="370" y="553"/>
                  <a:pt x="370" y="553"/>
                  <a:pt x="370" y="553"/>
                </a:cubicBezTo>
                <a:cubicBezTo>
                  <a:pt x="369" y="553"/>
                  <a:pt x="369" y="553"/>
                  <a:pt x="369" y="553"/>
                </a:cubicBezTo>
                <a:cubicBezTo>
                  <a:pt x="369" y="551"/>
                  <a:pt x="369" y="551"/>
                  <a:pt x="370" y="550"/>
                </a:cubicBezTo>
                <a:cubicBezTo>
                  <a:pt x="369" y="548"/>
                  <a:pt x="369" y="549"/>
                  <a:pt x="370" y="548"/>
                </a:cubicBezTo>
                <a:cubicBezTo>
                  <a:pt x="370" y="547"/>
                  <a:pt x="370" y="547"/>
                  <a:pt x="370" y="547"/>
                </a:cubicBezTo>
                <a:cubicBezTo>
                  <a:pt x="370" y="546"/>
                  <a:pt x="371" y="545"/>
                  <a:pt x="372" y="545"/>
                </a:cubicBezTo>
                <a:cubicBezTo>
                  <a:pt x="372" y="545"/>
                  <a:pt x="372" y="545"/>
                  <a:pt x="372" y="545"/>
                </a:cubicBezTo>
                <a:cubicBezTo>
                  <a:pt x="372" y="545"/>
                  <a:pt x="372" y="545"/>
                  <a:pt x="372" y="545"/>
                </a:cubicBezTo>
                <a:cubicBezTo>
                  <a:pt x="375" y="544"/>
                  <a:pt x="380" y="543"/>
                  <a:pt x="382" y="543"/>
                </a:cubicBezTo>
                <a:cubicBezTo>
                  <a:pt x="383" y="543"/>
                  <a:pt x="385" y="542"/>
                  <a:pt x="385" y="542"/>
                </a:cubicBezTo>
                <a:cubicBezTo>
                  <a:pt x="386" y="542"/>
                  <a:pt x="385" y="542"/>
                  <a:pt x="386" y="542"/>
                </a:cubicBezTo>
                <a:cubicBezTo>
                  <a:pt x="386" y="542"/>
                  <a:pt x="386" y="542"/>
                  <a:pt x="386" y="542"/>
                </a:cubicBezTo>
                <a:cubicBezTo>
                  <a:pt x="386" y="542"/>
                  <a:pt x="386" y="542"/>
                  <a:pt x="385" y="542"/>
                </a:cubicBezTo>
                <a:cubicBezTo>
                  <a:pt x="386" y="542"/>
                  <a:pt x="386" y="542"/>
                  <a:pt x="386" y="542"/>
                </a:cubicBezTo>
                <a:cubicBezTo>
                  <a:pt x="386" y="542"/>
                  <a:pt x="386" y="542"/>
                  <a:pt x="386" y="542"/>
                </a:cubicBezTo>
                <a:cubicBezTo>
                  <a:pt x="386" y="542"/>
                  <a:pt x="386" y="542"/>
                  <a:pt x="386" y="542"/>
                </a:cubicBezTo>
                <a:cubicBezTo>
                  <a:pt x="386" y="542"/>
                  <a:pt x="386" y="542"/>
                  <a:pt x="386" y="542"/>
                </a:cubicBezTo>
                <a:cubicBezTo>
                  <a:pt x="386" y="542"/>
                  <a:pt x="386" y="542"/>
                  <a:pt x="386" y="542"/>
                </a:cubicBezTo>
                <a:cubicBezTo>
                  <a:pt x="389" y="541"/>
                  <a:pt x="392" y="540"/>
                  <a:pt x="394" y="539"/>
                </a:cubicBezTo>
                <a:cubicBezTo>
                  <a:pt x="395" y="539"/>
                  <a:pt x="395" y="539"/>
                  <a:pt x="395" y="539"/>
                </a:cubicBezTo>
                <a:cubicBezTo>
                  <a:pt x="396" y="539"/>
                  <a:pt x="397" y="538"/>
                  <a:pt x="398" y="538"/>
                </a:cubicBezTo>
                <a:cubicBezTo>
                  <a:pt x="398" y="538"/>
                  <a:pt x="398" y="538"/>
                  <a:pt x="398" y="538"/>
                </a:cubicBezTo>
                <a:cubicBezTo>
                  <a:pt x="398" y="538"/>
                  <a:pt x="398" y="538"/>
                  <a:pt x="398" y="538"/>
                </a:cubicBezTo>
                <a:cubicBezTo>
                  <a:pt x="399" y="538"/>
                  <a:pt x="399" y="538"/>
                  <a:pt x="399" y="538"/>
                </a:cubicBezTo>
                <a:cubicBezTo>
                  <a:pt x="399" y="538"/>
                  <a:pt x="399" y="537"/>
                  <a:pt x="399" y="537"/>
                </a:cubicBezTo>
                <a:cubicBezTo>
                  <a:pt x="400" y="537"/>
                  <a:pt x="400" y="537"/>
                  <a:pt x="401" y="537"/>
                </a:cubicBezTo>
                <a:cubicBezTo>
                  <a:pt x="403" y="536"/>
                  <a:pt x="404" y="535"/>
                  <a:pt x="406" y="534"/>
                </a:cubicBezTo>
                <a:cubicBezTo>
                  <a:pt x="407" y="534"/>
                  <a:pt x="408" y="534"/>
                  <a:pt x="408" y="533"/>
                </a:cubicBezTo>
                <a:cubicBezTo>
                  <a:pt x="409" y="533"/>
                  <a:pt x="410" y="532"/>
                  <a:pt x="410" y="531"/>
                </a:cubicBezTo>
                <a:cubicBezTo>
                  <a:pt x="411" y="531"/>
                  <a:pt x="411" y="531"/>
                  <a:pt x="412" y="530"/>
                </a:cubicBezTo>
                <a:cubicBezTo>
                  <a:pt x="413" y="530"/>
                  <a:pt x="414" y="529"/>
                  <a:pt x="415" y="528"/>
                </a:cubicBezTo>
                <a:cubicBezTo>
                  <a:pt x="415" y="528"/>
                  <a:pt x="416" y="528"/>
                  <a:pt x="416" y="528"/>
                </a:cubicBezTo>
                <a:cubicBezTo>
                  <a:pt x="416" y="528"/>
                  <a:pt x="416" y="527"/>
                  <a:pt x="417" y="527"/>
                </a:cubicBezTo>
                <a:cubicBezTo>
                  <a:pt x="417" y="526"/>
                  <a:pt x="418" y="526"/>
                  <a:pt x="418" y="526"/>
                </a:cubicBezTo>
                <a:cubicBezTo>
                  <a:pt x="420" y="525"/>
                  <a:pt x="420" y="523"/>
                  <a:pt x="422" y="522"/>
                </a:cubicBezTo>
                <a:cubicBezTo>
                  <a:pt x="422" y="522"/>
                  <a:pt x="422" y="522"/>
                  <a:pt x="422" y="522"/>
                </a:cubicBezTo>
                <a:cubicBezTo>
                  <a:pt x="422" y="522"/>
                  <a:pt x="422" y="522"/>
                  <a:pt x="422" y="522"/>
                </a:cubicBezTo>
                <a:cubicBezTo>
                  <a:pt x="423" y="523"/>
                  <a:pt x="422" y="523"/>
                  <a:pt x="423" y="523"/>
                </a:cubicBezTo>
                <a:cubicBezTo>
                  <a:pt x="424" y="523"/>
                  <a:pt x="426" y="521"/>
                  <a:pt x="426" y="520"/>
                </a:cubicBezTo>
                <a:cubicBezTo>
                  <a:pt x="427" y="520"/>
                  <a:pt x="427" y="520"/>
                  <a:pt x="427" y="520"/>
                </a:cubicBezTo>
                <a:cubicBezTo>
                  <a:pt x="428" y="520"/>
                  <a:pt x="428" y="519"/>
                  <a:pt x="428" y="518"/>
                </a:cubicBezTo>
                <a:cubicBezTo>
                  <a:pt x="429" y="518"/>
                  <a:pt x="429" y="518"/>
                  <a:pt x="429" y="518"/>
                </a:cubicBezTo>
                <a:cubicBezTo>
                  <a:pt x="430" y="518"/>
                  <a:pt x="430" y="517"/>
                  <a:pt x="430" y="517"/>
                </a:cubicBezTo>
                <a:cubicBezTo>
                  <a:pt x="431" y="517"/>
                  <a:pt x="432" y="516"/>
                  <a:pt x="432" y="515"/>
                </a:cubicBezTo>
                <a:cubicBezTo>
                  <a:pt x="432" y="515"/>
                  <a:pt x="432" y="515"/>
                  <a:pt x="432" y="515"/>
                </a:cubicBezTo>
                <a:cubicBezTo>
                  <a:pt x="432" y="515"/>
                  <a:pt x="432" y="515"/>
                  <a:pt x="432" y="515"/>
                </a:cubicBezTo>
                <a:cubicBezTo>
                  <a:pt x="434" y="514"/>
                  <a:pt x="436" y="512"/>
                  <a:pt x="438" y="511"/>
                </a:cubicBezTo>
                <a:cubicBezTo>
                  <a:pt x="437" y="511"/>
                  <a:pt x="438" y="511"/>
                  <a:pt x="437" y="511"/>
                </a:cubicBezTo>
                <a:cubicBezTo>
                  <a:pt x="437" y="509"/>
                  <a:pt x="439" y="508"/>
                  <a:pt x="440" y="507"/>
                </a:cubicBezTo>
                <a:cubicBezTo>
                  <a:pt x="440" y="506"/>
                  <a:pt x="440" y="506"/>
                  <a:pt x="440" y="506"/>
                </a:cubicBezTo>
                <a:cubicBezTo>
                  <a:pt x="441" y="506"/>
                  <a:pt x="441" y="506"/>
                  <a:pt x="441" y="506"/>
                </a:cubicBezTo>
                <a:cubicBezTo>
                  <a:pt x="440" y="506"/>
                  <a:pt x="440" y="506"/>
                  <a:pt x="440" y="506"/>
                </a:cubicBezTo>
                <a:cubicBezTo>
                  <a:pt x="443" y="505"/>
                  <a:pt x="444" y="502"/>
                  <a:pt x="445" y="501"/>
                </a:cubicBezTo>
                <a:cubicBezTo>
                  <a:pt x="446" y="500"/>
                  <a:pt x="445" y="501"/>
                  <a:pt x="446" y="501"/>
                </a:cubicBezTo>
                <a:cubicBezTo>
                  <a:pt x="446" y="501"/>
                  <a:pt x="446" y="501"/>
                  <a:pt x="446" y="501"/>
                </a:cubicBezTo>
                <a:cubicBezTo>
                  <a:pt x="446" y="500"/>
                  <a:pt x="446" y="500"/>
                  <a:pt x="445" y="500"/>
                </a:cubicBezTo>
                <a:cubicBezTo>
                  <a:pt x="446" y="500"/>
                  <a:pt x="447" y="500"/>
                  <a:pt x="447" y="499"/>
                </a:cubicBezTo>
                <a:cubicBezTo>
                  <a:pt x="447" y="499"/>
                  <a:pt x="447" y="499"/>
                  <a:pt x="447" y="499"/>
                </a:cubicBezTo>
                <a:cubicBezTo>
                  <a:pt x="448" y="499"/>
                  <a:pt x="449" y="498"/>
                  <a:pt x="450" y="498"/>
                </a:cubicBezTo>
                <a:cubicBezTo>
                  <a:pt x="450" y="498"/>
                  <a:pt x="450" y="498"/>
                  <a:pt x="450" y="498"/>
                </a:cubicBezTo>
                <a:cubicBezTo>
                  <a:pt x="450" y="498"/>
                  <a:pt x="450" y="498"/>
                  <a:pt x="450" y="498"/>
                </a:cubicBezTo>
                <a:cubicBezTo>
                  <a:pt x="450" y="498"/>
                  <a:pt x="450" y="497"/>
                  <a:pt x="450" y="497"/>
                </a:cubicBezTo>
                <a:cubicBezTo>
                  <a:pt x="451" y="497"/>
                  <a:pt x="451" y="497"/>
                  <a:pt x="451" y="496"/>
                </a:cubicBezTo>
                <a:cubicBezTo>
                  <a:pt x="451" y="496"/>
                  <a:pt x="451" y="496"/>
                  <a:pt x="451" y="497"/>
                </a:cubicBezTo>
                <a:cubicBezTo>
                  <a:pt x="451" y="496"/>
                  <a:pt x="451" y="496"/>
                  <a:pt x="451" y="496"/>
                </a:cubicBezTo>
                <a:cubicBezTo>
                  <a:pt x="452" y="495"/>
                  <a:pt x="453" y="493"/>
                  <a:pt x="454" y="493"/>
                </a:cubicBezTo>
                <a:cubicBezTo>
                  <a:pt x="454" y="493"/>
                  <a:pt x="454" y="493"/>
                  <a:pt x="454" y="493"/>
                </a:cubicBezTo>
                <a:cubicBezTo>
                  <a:pt x="454" y="493"/>
                  <a:pt x="454" y="493"/>
                  <a:pt x="454" y="493"/>
                </a:cubicBezTo>
                <a:cubicBezTo>
                  <a:pt x="454" y="493"/>
                  <a:pt x="454" y="493"/>
                  <a:pt x="454" y="493"/>
                </a:cubicBezTo>
                <a:cubicBezTo>
                  <a:pt x="454" y="493"/>
                  <a:pt x="454" y="492"/>
                  <a:pt x="454" y="492"/>
                </a:cubicBezTo>
                <a:cubicBezTo>
                  <a:pt x="454" y="492"/>
                  <a:pt x="455" y="491"/>
                  <a:pt x="455" y="491"/>
                </a:cubicBezTo>
                <a:cubicBezTo>
                  <a:pt x="455" y="491"/>
                  <a:pt x="455" y="491"/>
                  <a:pt x="455" y="491"/>
                </a:cubicBezTo>
                <a:cubicBezTo>
                  <a:pt x="456" y="490"/>
                  <a:pt x="457" y="489"/>
                  <a:pt x="458" y="488"/>
                </a:cubicBezTo>
                <a:cubicBezTo>
                  <a:pt x="458" y="488"/>
                  <a:pt x="457" y="488"/>
                  <a:pt x="458" y="487"/>
                </a:cubicBezTo>
                <a:cubicBezTo>
                  <a:pt x="459" y="487"/>
                  <a:pt x="460" y="487"/>
                  <a:pt x="460" y="486"/>
                </a:cubicBezTo>
                <a:cubicBezTo>
                  <a:pt x="460" y="486"/>
                  <a:pt x="460" y="486"/>
                  <a:pt x="460" y="486"/>
                </a:cubicBezTo>
                <a:cubicBezTo>
                  <a:pt x="461" y="485"/>
                  <a:pt x="461" y="485"/>
                  <a:pt x="462" y="484"/>
                </a:cubicBezTo>
                <a:cubicBezTo>
                  <a:pt x="461" y="484"/>
                  <a:pt x="463" y="482"/>
                  <a:pt x="463" y="482"/>
                </a:cubicBezTo>
                <a:cubicBezTo>
                  <a:pt x="464" y="480"/>
                  <a:pt x="466" y="479"/>
                  <a:pt x="467" y="478"/>
                </a:cubicBezTo>
                <a:cubicBezTo>
                  <a:pt x="467" y="478"/>
                  <a:pt x="467" y="478"/>
                  <a:pt x="467" y="477"/>
                </a:cubicBezTo>
                <a:cubicBezTo>
                  <a:pt x="467" y="477"/>
                  <a:pt x="468" y="477"/>
                  <a:pt x="468" y="476"/>
                </a:cubicBezTo>
                <a:cubicBezTo>
                  <a:pt x="468" y="476"/>
                  <a:pt x="468" y="475"/>
                  <a:pt x="469" y="474"/>
                </a:cubicBezTo>
                <a:cubicBezTo>
                  <a:pt x="469" y="473"/>
                  <a:pt x="471" y="472"/>
                  <a:pt x="472" y="471"/>
                </a:cubicBezTo>
                <a:cubicBezTo>
                  <a:pt x="473" y="471"/>
                  <a:pt x="475" y="470"/>
                  <a:pt x="476" y="471"/>
                </a:cubicBezTo>
                <a:cubicBezTo>
                  <a:pt x="476" y="471"/>
                  <a:pt x="477" y="472"/>
                  <a:pt x="479" y="471"/>
                </a:cubicBezTo>
                <a:cubicBezTo>
                  <a:pt x="479" y="471"/>
                  <a:pt x="480" y="470"/>
                  <a:pt x="481" y="470"/>
                </a:cubicBezTo>
                <a:cubicBezTo>
                  <a:pt x="482" y="470"/>
                  <a:pt x="482" y="469"/>
                  <a:pt x="482" y="469"/>
                </a:cubicBezTo>
                <a:cubicBezTo>
                  <a:pt x="483" y="469"/>
                  <a:pt x="483" y="469"/>
                  <a:pt x="483" y="469"/>
                </a:cubicBezTo>
                <a:cubicBezTo>
                  <a:pt x="484" y="469"/>
                  <a:pt x="484" y="469"/>
                  <a:pt x="484" y="468"/>
                </a:cubicBezTo>
                <a:cubicBezTo>
                  <a:pt x="484" y="468"/>
                  <a:pt x="485" y="469"/>
                  <a:pt x="485" y="469"/>
                </a:cubicBezTo>
                <a:cubicBezTo>
                  <a:pt x="485" y="468"/>
                  <a:pt x="485" y="467"/>
                  <a:pt x="484" y="467"/>
                </a:cubicBezTo>
                <a:cubicBezTo>
                  <a:pt x="484" y="466"/>
                  <a:pt x="484" y="466"/>
                  <a:pt x="485" y="465"/>
                </a:cubicBezTo>
                <a:cubicBezTo>
                  <a:pt x="485" y="465"/>
                  <a:pt x="485" y="465"/>
                  <a:pt x="485" y="465"/>
                </a:cubicBezTo>
                <a:cubicBezTo>
                  <a:pt x="485" y="465"/>
                  <a:pt x="485" y="465"/>
                  <a:pt x="485" y="466"/>
                </a:cubicBezTo>
                <a:cubicBezTo>
                  <a:pt x="486" y="466"/>
                  <a:pt x="487" y="465"/>
                  <a:pt x="487" y="464"/>
                </a:cubicBezTo>
                <a:cubicBezTo>
                  <a:pt x="488" y="464"/>
                  <a:pt x="488" y="464"/>
                  <a:pt x="488" y="464"/>
                </a:cubicBezTo>
                <a:cubicBezTo>
                  <a:pt x="488" y="464"/>
                  <a:pt x="488" y="464"/>
                  <a:pt x="488" y="464"/>
                </a:cubicBezTo>
                <a:cubicBezTo>
                  <a:pt x="488" y="464"/>
                  <a:pt x="488" y="464"/>
                  <a:pt x="487" y="464"/>
                </a:cubicBezTo>
                <a:cubicBezTo>
                  <a:pt x="487" y="464"/>
                  <a:pt x="487" y="464"/>
                  <a:pt x="487" y="464"/>
                </a:cubicBezTo>
                <a:cubicBezTo>
                  <a:pt x="487" y="463"/>
                  <a:pt x="488" y="463"/>
                  <a:pt x="488" y="463"/>
                </a:cubicBezTo>
                <a:cubicBezTo>
                  <a:pt x="488" y="461"/>
                  <a:pt x="487" y="461"/>
                  <a:pt x="488" y="460"/>
                </a:cubicBezTo>
                <a:cubicBezTo>
                  <a:pt x="487" y="460"/>
                  <a:pt x="487" y="459"/>
                  <a:pt x="487" y="459"/>
                </a:cubicBezTo>
                <a:cubicBezTo>
                  <a:pt x="486" y="459"/>
                  <a:pt x="486" y="459"/>
                  <a:pt x="486" y="459"/>
                </a:cubicBezTo>
                <a:cubicBezTo>
                  <a:pt x="485" y="459"/>
                  <a:pt x="485" y="459"/>
                  <a:pt x="485" y="459"/>
                </a:cubicBezTo>
                <a:cubicBezTo>
                  <a:pt x="485" y="459"/>
                  <a:pt x="486" y="459"/>
                  <a:pt x="486" y="458"/>
                </a:cubicBezTo>
                <a:cubicBezTo>
                  <a:pt x="485" y="458"/>
                  <a:pt x="485" y="458"/>
                  <a:pt x="485" y="458"/>
                </a:cubicBezTo>
                <a:cubicBezTo>
                  <a:pt x="484" y="458"/>
                  <a:pt x="483" y="458"/>
                  <a:pt x="483" y="458"/>
                </a:cubicBezTo>
                <a:cubicBezTo>
                  <a:pt x="482" y="458"/>
                  <a:pt x="482" y="458"/>
                  <a:pt x="482" y="458"/>
                </a:cubicBezTo>
                <a:cubicBezTo>
                  <a:pt x="481" y="459"/>
                  <a:pt x="482" y="459"/>
                  <a:pt x="481" y="459"/>
                </a:cubicBezTo>
                <a:cubicBezTo>
                  <a:pt x="481" y="458"/>
                  <a:pt x="481" y="459"/>
                  <a:pt x="481" y="458"/>
                </a:cubicBezTo>
                <a:cubicBezTo>
                  <a:pt x="481" y="458"/>
                  <a:pt x="481" y="458"/>
                  <a:pt x="481" y="458"/>
                </a:cubicBezTo>
                <a:cubicBezTo>
                  <a:pt x="479" y="458"/>
                  <a:pt x="479" y="458"/>
                  <a:pt x="479" y="458"/>
                </a:cubicBezTo>
                <a:cubicBezTo>
                  <a:pt x="479" y="458"/>
                  <a:pt x="479" y="458"/>
                  <a:pt x="479" y="458"/>
                </a:cubicBezTo>
                <a:cubicBezTo>
                  <a:pt x="478" y="459"/>
                  <a:pt x="478" y="459"/>
                  <a:pt x="477" y="459"/>
                </a:cubicBezTo>
                <a:cubicBezTo>
                  <a:pt x="477" y="459"/>
                  <a:pt x="477" y="459"/>
                  <a:pt x="477" y="459"/>
                </a:cubicBezTo>
                <a:cubicBezTo>
                  <a:pt x="477" y="459"/>
                  <a:pt x="476" y="459"/>
                  <a:pt x="475" y="459"/>
                </a:cubicBezTo>
                <a:cubicBezTo>
                  <a:pt x="475" y="459"/>
                  <a:pt x="475" y="460"/>
                  <a:pt x="475" y="460"/>
                </a:cubicBezTo>
                <a:cubicBezTo>
                  <a:pt x="475" y="460"/>
                  <a:pt x="473" y="460"/>
                  <a:pt x="473" y="460"/>
                </a:cubicBezTo>
                <a:cubicBezTo>
                  <a:pt x="473" y="460"/>
                  <a:pt x="473" y="460"/>
                  <a:pt x="473" y="460"/>
                </a:cubicBezTo>
                <a:cubicBezTo>
                  <a:pt x="473" y="461"/>
                  <a:pt x="472" y="461"/>
                  <a:pt x="471" y="462"/>
                </a:cubicBezTo>
                <a:cubicBezTo>
                  <a:pt x="471" y="462"/>
                  <a:pt x="471" y="462"/>
                  <a:pt x="471" y="462"/>
                </a:cubicBezTo>
                <a:cubicBezTo>
                  <a:pt x="471" y="462"/>
                  <a:pt x="471" y="462"/>
                  <a:pt x="471" y="461"/>
                </a:cubicBezTo>
                <a:cubicBezTo>
                  <a:pt x="471" y="461"/>
                  <a:pt x="471" y="461"/>
                  <a:pt x="471" y="461"/>
                </a:cubicBezTo>
                <a:cubicBezTo>
                  <a:pt x="471" y="461"/>
                  <a:pt x="469" y="465"/>
                  <a:pt x="469" y="465"/>
                </a:cubicBezTo>
                <a:cubicBezTo>
                  <a:pt x="469" y="465"/>
                  <a:pt x="468" y="465"/>
                  <a:pt x="468" y="465"/>
                </a:cubicBezTo>
                <a:cubicBezTo>
                  <a:pt x="468" y="466"/>
                  <a:pt x="468" y="466"/>
                  <a:pt x="468" y="466"/>
                </a:cubicBezTo>
                <a:cubicBezTo>
                  <a:pt x="467" y="467"/>
                  <a:pt x="465" y="468"/>
                  <a:pt x="465" y="469"/>
                </a:cubicBezTo>
                <a:cubicBezTo>
                  <a:pt x="465" y="470"/>
                  <a:pt x="465" y="470"/>
                  <a:pt x="464" y="471"/>
                </a:cubicBezTo>
                <a:cubicBezTo>
                  <a:pt x="464" y="471"/>
                  <a:pt x="463" y="471"/>
                  <a:pt x="463" y="472"/>
                </a:cubicBezTo>
                <a:cubicBezTo>
                  <a:pt x="462" y="473"/>
                  <a:pt x="462" y="475"/>
                  <a:pt x="461" y="475"/>
                </a:cubicBezTo>
                <a:cubicBezTo>
                  <a:pt x="461" y="476"/>
                  <a:pt x="461" y="475"/>
                  <a:pt x="460" y="475"/>
                </a:cubicBezTo>
                <a:cubicBezTo>
                  <a:pt x="460" y="475"/>
                  <a:pt x="460" y="475"/>
                  <a:pt x="460" y="475"/>
                </a:cubicBezTo>
                <a:cubicBezTo>
                  <a:pt x="460" y="475"/>
                  <a:pt x="460" y="475"/>
                  <a:pt x="460" y="475"/>
                </a:cubicBezTo>
                <a:cubicBezTo>
                  <a:pt x="459" y="475"/>
                  <a:pt x="458" y="475"/>
                  <a:pt x="458" y="476"/>
                </a:cubicBezTo>
                <a:cubicBezTo>
                  <a:pt x="457" y="475"/>
                  <a:pt x="458" y="473"/>
                  <a:pt x="457" y="472"/>
                </a:cubicBezTo>
                <a:cubicBezTo>
                  <a:pt x="458" y="471"/>
                  <a:pt x="458" y="471"/>
                  <a:pt x="458" y="471"/>
                </a:cubicBezTo>
                <a:cubicBezTo>
                  <a:pt x="458" y="470"/>
                  <a:pt x="458" y="469"/>
                  <a:pt x="458" y="468"/>
                </a:cubicBezTo>
                <a:cubicBezTo>
                  <a:pt x="458" y="467"/>
                  <a:pt x="458" y="467"/>
                  <a:pt x="459" y="466"/>
                </a:cubicBezTo>
                <a:cubicBezTo>
                  <a:pt x="459" y="466"/>
                  <a:pt x="459" y="466"/>
                  <a:pt x="459" y="466"/>
                </a:cubicBezTo>
                <a:cubicBezTo>
                  <a:pt x="459" y="466"/>
                  <a:pt x="459" y="465"/>
                  <a:pt x="459" y="465"/>
                </a:cubicBezTo>
                <a:cubicBezTo>
                  <a:pt x="459" y="464"/>
                  <a:pt x="460" y="464"/>
                  <a:pt x="459" y="462"/>
                </a:cubicBezTo>
                <a:cubicBezTo>
                  <a:pt x="459" y="462"/>
                  <a:pt x="460" y="462"/>
                  <a:pt x="460" y="462"/>
                </a:cubicBezTo>
                <a:cubicBezTo>
                  <a:pt x="460" y="462"/>
                  <a:pt x="460" y="462"/>
                  <a:pt x="459" y="461"/>
                </a:cubicBezTo>
                <a:cubicBezTo>
                  <a:pt x="460" y="460"/>
                  <a:pt x="459" y="459"/>
                  <a:pt x="459" y="458"/>
                </a:cubicBezTo>
                <a:cubicBezTo>
                  <a:pt x="460" y="457"/>
                  <a:pt x="459" y="456"/>
                  <a:pt x="460" y="454"/>
                </a:cubicBezTo>
                <a:cubicBezTo>
                  <a:pt x="459" y="453"/>
                  <a:pt x="459" y="452"/>
                  <a:pt x="458" y="452"/>
                </a:cubicBezTo>
                <a:cubicBezTo>
                  <a:pt x="458" y="451"/>
                  <a:pt x="459" y="450"/>
                  <a:pt x="458" y="450"/>
                </a:cubicBezTo>
                <a:cubicBezTo>
                  <a:pt x="458" y="448"/>
                  <a:pt x="458" y="448"/>
                  <a:pt x="459" y="448"/>
                </a:cubicBezTo>
                <a:cubicBezTo>
                  <a:pt x="459" y="447"/>
                  <a:pt x="458" y="447"/>
                  <a:pt x="459" y="446"/>
                </a:cubicBezTo>
                <a:cubicBezTo>
                  <a:pt x="459" y="445"/>
                  <a:pt x="458" y="444"/>
                  <a:pt x="457" y="444"/>
                </a:cubicBezTo>
                <a:cubicBezTo>
                  <a:pt x="458" y="443"/>
                  <a:pt x="459" y="444"/>
                  <a:pt x="460" y="444"/>
                </a:cubicBezTo>
                <a:cubicBezTo>
                  <a:pt x="460" y="443"/>
                  <a:pt x="460" y="443"/>
                  <a:pt x="460" y="443"/>
                </a:cubicBezTo>
                <a:cubicBezTo>
                  <a:pt x="459" y="443"/>
                  <a:pt x="458" y="443"/>
                  <a:pt x="457" y="443"/>
                </a:cubicBezTo>
                <a:cubicBezTo>
                  <a:pt x="457" y="443"/>
                  <a:pt x="457" y="443"/>
                  <a:pt x="457" y="443"/>
                </a:cubicBezTo>
                <a:cubicBezTo>
                  <a:pt x="457" y="443"/>
                  <a:pt x="457" y="443"/>
                  <a:pt x="457" y="443"/>
                </a:cubicBezTo>
                <a:cubicBezTo>
                  <a:pt x="457" y="443"/>
                  <a:pt x="456" y="442"/>
                  <a:pt x="456" y="442"/>
                </a:cubicBezTo>
                <a:cubicBezTo>
                  <a:pt x="456" y="442"/>
                  <a:pt x="456" y="441"/>
                  <a:pt x="456" y="441"/>
                </a:cubicBezTo>
                <a:cubicBezTo>
                  <a:pt x="456" y="441"/>
                  <a:pt x="456" y="441"/>
                  <a:pt x="456" y="441"/>
                </a:cubicBezTo>
                <a:cubicBezTo>
                  <a:pt x="456" y="441"/>
                  <a:pt x="456" y="441"/>
                  <a:pt x="456" y="441"/>
                </a:cubicBezTo>
                <a:cubicBezTo>
                  <a:pt x="456" y="441"/>
                  <a:pt x="456" y="440"/>
                  <a:pt x="456" y="440"/>
                </a:cubicBezTo>
                <a:cubicBezTo>
                  <a:pt x="456" y="439"/>
                  <a:pt x="455" y="438"/>
                  <a:pt x="455" y="438"/>
                </a:cubicBezTo>
                <a:cubicBezTo>
                  <a:pt x="455" y="438"/>
                  <a:pt x="455" y="439"/>
                  <a:pt x="454" y="439"/>
                </a:cubicBezTo>
                <a:cubicBezTo>
                  <a:pt x="453" y="439"/>
                  <a:pt x="453" y="438"/>
                  <a:pt x="452" y="439"/>
                </a:cubicBezTo>
                <a:cubicBezTo>
                  <a:pt x="451" y="438"/>
                  <a:pt x="451" y="438"/>
                  <a:pt x="451" y="438"/>
                </a:cubicBezTo>
                <a:cubicBezTo>
                  <a:pt x="451" y="438"/>
                  <a:pt x="451" y="439"/>
                  <a:pt x="451" y="440"/>
                </a:cubicBezTo>
                <a:cubicBezTo>
                  <a:pt x="449" y="441"/>
                  <a:pt x="448" y="441"/>
                  <a:pt x="447" y="442"/>
                </a:cubicBezTo>
                <a:cubicBezTo>
                  <a:pt x="447" y="442"/>
                  <a:pt x="447" y="442"/>
                  <a:pt x="447" y="442"/>
                </a:cubicBezTo>
                <a:cubicBezTo>
                  <a:pt x="447" y="441"/>
                  <a:pt x="447" y="442"/>
                  <a:pt x="448" y="441"/>
                </a:cubicBezTo>
                <a:cubicBezTo>
                  <a:pt x="448" y="441"/>
                  <a:pt x="448" y="441"/>
                  <a:pt x="448" y="441"/>
                </a:cubicBezTo>
                <a:cubicBezTo>
                  <a:pt x="448" y="441"/>
                  <a:pt x="448" y="441"/>
                  <a:pt x="448" y="441"/>
                </a:cubicBezTo>
                <a:cubicBezTo>
                  <a:pt x="446" y="441"/>
                  <a:pt x="446" y="441"/>
                  <a:pt x="446" y="441"/>
                </a:cubicBezTo>
                <a:cubicBezTo>
                  <a:pt x="446" y="442"/>
                  <a:pt x="446" y="442"/>
                  <a:pt x="446" y="442"/>
                </a:cubicBezTo>
                <a:cubicBezTo>
                  <a:pt x="447" y="442"/>
                  <a:pt x="447" y="442"/>
                  <a:pt x="447" y="442"/>
                </a:cubicBezTo>
                <a:cubicBezTo>
                  <a:pt x="446" y="443"/>
                  <a:pt x="445" y="443"/>
                  <a:pt x="445" y="443"/>
                </a:cubicBezTo>
                <a:cubicBezTo>
                  <a:pt x="445" y="444"/>
                  <a:pt x="445" y="444"/>
                  <a:pt x="445" y="444"/>
                </a:cubicBezTo>
                <a:cubicBezTo>
                  <a:pt x="444" y="444"/>
                  <a:pt x="444" y="444"/>
                  <a:pt x="443" y="444"/>
                </a:cubicBezTo>
                <a:cubicBezTo>
                  <a:pt x="443" y="444"/>
                  <a:pt x="443" y="444"/>
                  <a:pt x="443" y="445"/>
                </a:cubicBezTo>
                <a:cubicBezTo>
                  <a:pt x="442" y="445"/>
                  <a:pt x="442" y="445"/>
                  <a:pt x="442" y="445"/>
                </a:cubicBezTo>
                <a:cubicBezTo>
                  <a:pt x="442" y="444"/>
                  <a:pt x="443" y="443"/>
                  <a:pt x="443" y="443"/>
                </a:cubicBezTo>
                <a:cubicBezTo>
                  <a:pt x="443" y="443"/>
                  <a:pt x="443" y="443"/>
                  <a:pt x="444" y="443"/>
                </a:cubicBezTo>
                <a:cubicBezTo>
                  <a:pt x="444" y="443"/>
                  <a:pt x="445" y="443"/>
                  <a:pt x="445" y="442"/>
                </a:cubicBezTo>
                <a:cubicBezTo>
                  <a:pt x="445" y="442"/>
                  <a:pt x="445" y="442"/>
                  <a:pt x="445" y="442"/>
                </a:cubicBezTo>
                <a:cubicBezTo>
                  <a:pt x="445" y="442"/>
                  <a:pt x="445" y="442"/>
                  <a:pt x="445" y="442"/>
                </a:cubicBezTo>
                <a:cubicBezTo>
                  <a:pt x="444" y="441"/>
                  <a:pt x="443" y="441"/>
                  <a:pt x="443" y="442"/>
                </a:cubicBezTo>
                <a:cubicBezTo>
                  <a:pt x="442" y="442"/>
                  <a:pt x="442" y="442"/>
                  <a:pt x="442" y="442"/>
                </a:cubicBezTo>
                <a:cubicBezTo>
                  <a:pt x="443" y="441"/>
                  <a:pt x="443" y="441"/>
                  <a:pt x="442" y="440"/>
                </a:cubicBezTo>
                <a:cubicBezTo>
                  <a:pt x="442" y="440"/>
                  <a:pt x="444" y="440"/>
                  <a:pt x="444" y="439"/>
                </a:cubicBezTo>
                <a:cubicBezTo>
                  <a:pt x="444" y="439"/>
                  <a:pt x="444" y="439"/>
                  <a:pt x="444" y="439"/>
                </a:cubicBezTo>
                <a:cubicBezTo>
                  <a:pt x="444" y="439"/>
                  <a:pt x="444" y="439"/>
                  <a:pt x="444" y="439"/>
                </a:cubicBezTo>
                <a:cubicBezTo>
                  <a:pt x="443" y="439"/>
                  <a:pt x="441" y="440"/>
                  <a:pt x="441" y="440"/>
                </a:cubicBezTo>
                <a:cubicBezTo>
                  <a:pt x="441" y="440"/>
                  <a:pt x="441" y="440"/>
                  <a:pt x="441" y="440"/>
                </a:cubicBezTo>
                <a:cubicBezTo>
                  <a:pt x="440" y="440"/>
                  <a:pt x="441" y="440"/>
                  <a:pt x="440" y="440"/>
                </a:cubicBezTo>
                <a:cubicBezTo>
                  <a:pt x="441" y="439"/>
                  <a:pt x="441" y="439"/>
                  <a:pt x="441" y="438"/>
                </a:cubicBezTo>
                <a:cubicBezTo>
                  <a:pt x="441" y="438"/>
                  <a:pt x="441" y="438"/>
                  <a:pt x="441" y="438"/>
                </a:cubicBezTo>
                <a:cubicBezTo>
                  <a:pt x="443" y="438"/>
                  <a:pt x="443" y="438"/>
                  <a:pt x="443" y="438"/>
                </a:cubicBezTo>
                <a:cubicBezTo>
                  <a:pt x="443" y="438"/>
                  <a:pt x="443" y="438"/>
                  <a:pt x="443" y="438"/>
                </a:cubicBezTo>
                <a:cubicBezTo>
                  <a:pt x="443" y="438"/>
                  <a:pt x="442" y="438"/>
                  <a:pt x="442" y="438"/>
                </a:cubicBezTo>
                <a:cubicBezTo>
                  <a:pt x="442" y="438"/>
                  <a:pt x="442" y="438"/>
                  <a:pt x="442" y="438"/>
                </a:cubicBezTo>
                <a:cubicBezTo>
                  <a:pt x="442" y="438"/>
                  <a:pt x="442" y="438"/>
                  <a:pt x="442" y="438"/>
                </a:cubicBezTo>
                <a:cubicBezTo>
                  <a:pt x="442" y="437"/>
                  <a:pt x="442" y="437"/>
                  <a:pt x="442" y="437"/>
                </a:cubicBezTo>
                <a:cubicBezTo>
                  <a:pt x="442" y="436"/>
                  <a:pt x="442" y="436"/>
                  <a:pt x="441" y="435"/>
                </a:cubicBezTo>
                <a:cubicBezTo>
                  <a:pt x="441" y="435"/>
                  <a:pt x="442" y="435"/>
                  <a:pt x="442" y="435"/>
                </a:cubicBezTo>
                <a:cubicBezTo>
                  <a:pt x="442" y="435"/>
                  <a:pt x="442" y="435"/>
                  <a:pt x="442" y="435"/>
                </a:cubicBezTo>
                <a:cubicBezTo>
                  <a:pt x="442" y="434"/>
                  <a:pt x="442" y="434"/>
                  <a:pt x="442" y="433"/>
                </a:cubicBezTo>
                <a:cubicBezTo>
                  <a:pt x="443" y="434"/>
                  <a:pt x="443" y="435"/>
                  <a:pt x="444" y="436"/>
                </a:cubicBezTo>
                <a:cubicBezTo>
                  <a:pt x="444" y="437"/>
                  <a:pt x="443" y="437"/>
                  <a:pt x="444" y="439"/>
                </a:cubicBezTo>
                <a:cubicBezTo>
                  <a:pt x="444" y="439"/>
                  <a:pt x="444" y="439"/>
                  <a:pt x="444" y="439"/>
                </a:cubicBezTo>
                <a:cubicBezTo>
                  <a:pt x="445" y="438"/>
                  <a:pt x="445" y="438"/>
                  <a:pt x="445" y="437"/>
                </a:cubicBezTo>
                <a:cubicBezTo>
                  <a:pt x="445" y="437"/>
                  <a:pt x="445" y="437"/>
                  <a:pt x="445" y="437"/>
                </a:cubicBezTo>
                <a:cubicBezTo>
                  <a:pt x="445" y="437"/>
                  <a:pt x="445" y="437"/>
                  <a:pt x="445" y="437"/>
                </a:cubicBezTo>
                <a:cubicBezTo>
                  <a:pt x="445" y="437"/>
                  <a:pt x="445" y="437"/>
                  <a:pt x="445" y="437"/>
                </a:cubicBezTo>
                <a:cubicBezTo>
                  <a:pt x="445" y="437"/>
                  <a:pt x="445" y="437"/>
                  <a:pt x="445" y="437"/>
                </a:cubicBezTo>
                <a:cubicBezTo>
                  <a:pt x="446" y="437"/>
                  <a:pt x="446" y="437"/>
                  <a:pt x="446" y="437"/>
                </a:cubicBezTo>
                <a:cubicBezTo>
                  <a:pt x="445" y="437"/>
                  <a:pt x="446" y="437"/>
                  <a:pt x="445" y="437"/>
                </a:cubicBezTo>
                <a:cubicBezTo>
                  <a:pt x="445" y="437"/>
                  <a:pt x="445" y="437"/>
                  <a:pt x="445" y="437"/>
                </a:cubicBezTo>
                <a:cubicBezTo>
                  <a:pt x="445" y="438"/>
                  <a:pt x="445" y="437"/>
                  <a:pt x="446" y="438"/>
                </a:cubicBezTo>
                <a:cubicBezTo>
                  <a:pt x="446" y="438"/>
                  <a:pt x="446" y="438"/>
                  <a:pt x="446" y="438"/>
                </a:cubicBezTo>
                <a:cubicBezTo>
                  <a:pt x="446" y="437"/>
                  <a:pt x="446" y="436"/>
                  <a:pt x="446" y="435"/>
                </a:cubicBezTo>
                <a:cubicBezTo>
                  <a:pt x="446" y="435"/>
                  <a:pt x="445" y="434"/>
                  <a:pt x="444" y="435"/>
                </a:cubicBezTo>
                <a:cubicBezTo>
                  <a:pt x="444" y="434"/>
                  <a:pt x="444" y="433"/>
                  <a:pt x="443" y="433"/>
                </a:cubicBezTo>
                <a:cubicBezTo>
                  <a:pt x="444" y="432"/>
                  <a:pt x="444" y="432"/>
                  <a:pt x="444" y="431"/>
                </a:cubicBezTo>
                <a:cubicBezTo>
                  <a:pt x="444" y="431"/>
                  <a:pt x="444" y="431"/>
                  <a:pt x="444" y="431"/>
                </a:cubicBezTo>
                <a:cubicBezTo>
                  <a:pt x="444" y="431"/>
                  <a:pt x="444" y="431"/>
                  <a:pt x="444" y="431"/>
                </a:cubicBezTo>
                <a:cubicBezTo>
                  <a:pt x="444" y="431"/>
                  <a:pt x="444" y="431"/>
                  <a:pt x="443" y="431"/>
                </a:cubicBezTo>
                <a:cubicBezTo>
                  <a:pt x="443" y="431"/>
                  <a:pt x="443" y="431"/>
                  <a:pt x="443" y="431"/>
                </a:cubicBezTo>
                <a:cubicBezTo>
                  <a:pt x="443" y="431"/>
                  <a:pt x="444" y="431"/>
                  <a:pt x="444" y="431"/>
                </a:cubicBezTo>
                <a:cubicBezTo>
                  <a:pt x="443" y="432"/>
                  <a:pt x="443" y="432"/>
                  <a:pt x="443" y="432"/>
                </a:cubicBezTo>
                <a:cubicBezTo>
                  <a:pt x="442" y="432"/>
                  <a:pt x="441" y="432"/>
                  <a:pt x="440" y="432"/>
                </a:cubicBezTo>
                <a:cubicBezTo>
                  <a:pt x="440" y="432"/>
                  <a:pt x="440" y="432"/>
                  <a:pt x="440" y="432"/>
                </a:cubicBezTo>
                <a:cubicBezTo>
                  <a:pt x="440" y="432"/>
                  <a:pt x="440" y="432"/>
                  <a:pt x="440" y="432"/>
                </a:cubicBezTo>
                <a:cubicBezTo>
                  <a:pt x="440" y="432"/>
                  <a:pt x="440" y="432"/>
                  <a:pt x="441" y="432"/>
                </a:cubicBezTo>
                <a:cubicBezTo>
                  <a:pt x="441" y="431"/>
                  <a:pt x="442" y="428"/>
                  <a:pt x="442" y="428"/>
                </a:cubicBezTo>
                <a:cubicBezTo>
                  <a:pt x="442" y="428"/>
                  <a:pt x="442" y="428"/>
                  <a:pt x="442" y="427"/>
                </a:cubicBezTo>
                <a:cubicBezTo>
                  <a:pt x="442" y="427"/>
                  <a:pt x="443" y="427"/>
                  <a:pt x="443" y="426"/>
                </a:cubicBezTo>
                <a:cubicBezTo>
                  <a:pt x="443" y="427"/>
                  <a:pt x="443" y="427"/>
                  <a:pt x="444" y="427"/>
                </a:cubicBezTo>
                <a:cubicBezTo>
                  <a:pt x="445" y="427"/>
                  <a:pt x="445" y="427"/>
                  <a:pt x="446" y="427"/>
                </a:cubicBezTo>
                <a:cubicBezTo>
                  <a:pt x="446" y="427"/>
                  <a:pt x="446" y="426"/>
                  <a:pt x="446" y="426"/>
                </a:cubicBezTo>
                <a:cubicBezTo>
                  <a:pt x="446" y="426"/>
                  <a:pt x="446" y="426"/>
                  <a:pt x="446" y="426"/>
                </a:cubicBezTo>
                <a:cubicBezTo>
                  <a:pt x="446" y="426"/>
                  <a:pt x="446" y="426"/>
                  <a:pt x="446" y="426"/>
                </a:cubicBezTo>
                <a:cubicBezTo>
                  <a:pt x="445" y="426"/>
                  <a:pt x="445" y="426"/>
                  <a:pt x="445" y="426"/>
                </a:cubicBezTo>
                <a:cubicBezTo>
                  <a:pt x="444" y="426"/>
                  <a:pt x="443" y="426"/>
                  <a:pt x="443" y="426"/>
                </a:cubicBezTo>
                <a:cubicBezTo>
                  <a:pt x="443" y="426"/>
                  <a:pt x="443" y="426"/>
                  <a:pt x="443" y="426"/>
                </a:cubicBezTo>
                <a:cubicBezTo>
                  <a:pt x="443" y="426"/>
                  <a:pt x="444" y="425"/>
                  <a:pt x="444" y="425"/>
                </a:cubicBezTo>
                <a:cubicBezTo>
                  <a:pt x="444" y="424"/>
                  <a:pt x="443" y="423"/>
                  <a:pt x="444" y="422"/>
                </a:cubicBezTo>
                <a:cubicBezTo>
                  <a:pt x="444" y="421"/>
                  <a:pt x="445" y="421"/>
                  <a:pt x="445" y="421"/>
                </a:cubicBezTo>
                <a:cubicBezTo>
                  <a:pt x="445" y="420"/>
                  <a:pt x="444" y="419"/>
                  <a:pt x="444" y="419"/>
                </a:cubicBezTo>
                <a:cubicBezTo>
                  <a:pt x="445" y="419"/>
                  <a:pt x="445" y="419"/>
                  <a:pt x="446" y="419"/>
                </a:cubicBezTo>
                <a:cubicBezTo>
                  <a:pt x="446" y="419"/>
                  <a:pt x="446" y="419"/>
                  <a:pt x="446" y="419"/>
                </a:cubicBezTo>
                <a:cubicBezTo>
                  <a:pt x="446" y="419"/>
                  <a:pt x="446" y="419"/>
                  <a:pt x="446" y="419"/>
                </a:cubicBezTo>
                <a:cubicBezTo>
                  <a:pt x="447" y="419"/>
                  <a:pt x="446" y="419"/>
                  <a:pt x="447" y="420"/>
                </a:cubicBezTo>
                <a:cubicBezTo>
                  <a:pt x="447" y="420"/>
                  <a:pt x="447" y="420"/>
                  <a:pt x="446" y="420"/>
                </a:cubicBezTo>
                <a:cubicBezTo>
                  <a:pt x="446" y="421"/>
                  <a:pt x="446" y="421"/>
                  <a:pt x="446" y="421"/>
                </a:cubicBezTo>
                <a:cubicBezTo>
                  <a:pt x="447" y="421"/>
                  <a:pt x="448" y="420"/>
                  <a:pt x="448" y="420"/>
                </a:cubicBezTo>
                <a:cubicBezTo>
                  <a:pt x="448" y="420"/>
                  <a:pt x="448" y="420"/>
                  <a:pt x="448" y="420"/>
                </a:cubicBezTo>
                <a:cubicBezTo>
                  <a:pt x="448" y="419"/>
                  <a:pt x="448" y="419"/>
                  <a:pt x="447" y="419"/>
                </a:cubicBezTo>
                <a:cubicBezTo>
                  <a:pt x="447" y="419"/>
                  <a:pt x="447" y="419"/>
                  <a:pt x="447" y="419"/>
                </a:cubicBezTo>
                <a:cubicBezTo>
                  <a:pt x="447" y="419"/>
                  <a:pt x="447" y="419"/>
                  <a:pt x="447" y="419"/>
                </a:cubicBezTo>
                <a:cubicBezTo>
                  <a:pt x="447" y="419"/>
                  <a:pt x="447" y="419"/>
                  <a:pt x="447" y="419"/>
                </a:cubicBezTo>
                <a:cubicBezTo>
                  <a:pt x="449" y="419"/>
                  <a:pt x="449" y="419"/>
                  <a:pt x="449" y="419"/>
                </a:cubicBezTo>
                <a:cubicBezTo>
                  <a:pt x="449" y="419"/>
                  <a:pt x="449" y="419"/>
                  <a:pt x="448" y="418"/>
                </a:cubicBezTo>
                <a:cubicBezTo>
                  <a:pt x="448" y="418"/>
                  <a:pt x="446" y="418"/>
                  <a:pt x="446" y="418"/>
                </a:cubicBezTo>
                <a:cubicBezTo>
                  <a:pt x="446" y="418"/>
                  <a:pt x="446" y="418"/>
                  <a:pt x="446" y="418"/>
                </a:cubicBezTo>
                <a:cubicBezTo>
                  <a:pt x="446" y="418"/>
                  <a:pt x="446" y="418"/>
                  <a:pt x="446" y="418"/>
                </a:cubicBezTo>
                <a:cubicBezTo>
                  <a:pt x="447" y="418"/>
                  <a:pt x="447" y="418"/>
                  <a:pt x="448" y="417"/>
                </a:cubicBezTo>
                <a:cubicBezTo>
                  <a:pt x="448" y="417"/>
                  <a:pt x="448" y="417"/>
                  <a:pt x="448" y="417"/>
                </a:cubicBezTo>
                <a:cubicBezTo>
                  <a:pt x="447" y="417"/>
                  <a:pt x="447" y="416"/>
                  <a:pt x="447" y="416"/>
                </a:cubicBezTo>
                <a:cubicBezTo>
                  <a:pt x="447" y="416"/>
                  <a:pt x="447" y="416"/>
                  <a:pt x="447" y="416"/>
                </a:cubicBezTo>
                <a:cubicBezTo>
                  <a:pt x="446" y="416"/>
                  <a:pt x="447" y="416"/>
                  <a:pt x="446" y="416"/>
                </a:cubicBezTo>
                <a:cubicBezTo>
                  <a:pt x="446" y="415"/>
                  <a:pt x="447" y="415"/>
                  <a:pt x="447" y="414"/>
                </a:cubicBezTo>
                <a:cubicBezTo>
                  <a:pt x="447" y="414"/>
                  <a:pt x="447" y="414"/>
                  <a:pt x="447" y="414"/>
                </a:cubicBezTo>
                <a:cubicBezTo>
                  <a:pt x="446" y="414"/>
                  <a:pt x="445" y="415"/>
                  <a:pt x="445" y="415"/>
                </a:cubicBezTo>
                <a:cubicBezTo>
                  <a:pt x="445" y="415"/>
                  <a:pt x="445" y="415"/>
                  <a:pt x="445" y="415"/>
                </a:cubicBezTo>
                <a:cubicBezTo>
                  <a:pt x="445" y="414"/>
                  <a:pt x="446" y="414"/>
                  <a:pt x="445" y="413"/>
                </a:cubicBezTo>
                <a:cubicBezTo>
                  <a:pt x="446" y="412"/>
                  <a:pt x="446" y="413"/>
                  <a:pt x="446" y="412"/>
                </a:cubicBezTo>
                <a:cubicBezTo>
                  <a:pt x="447" y="412"/>
                  <a:pt x="446" y="412"/>
                  <a:pt x="447" y="411"/>
                </a:cubicBezTo>
                <a:cubicBezTo>
                  <a:pt x="447" y="410"/>
                  <a:pt x="448" y="410"/>
                  <a:pt x="448" y="409"/>
                </a:cubicBezTo>
                <a:cubicBezTo>
                  <a:pt x="448" y="409"/>
                  <a:pt x="448" y="409"/>
                  <a:pt x="449" y="408"/>
                </a:cubicBezTo>
                <a:cubicBezTo>
                  <a:pt x="449" y="408"/>
                  <a:pt x="449" y="407"/>
                  <a:pt x="449" y="407"/>
                </a:cubicBezTo>
                <a:cubicBezTo>
                  <a:pt x="449" y="406"/>
                  <a:pt x="448" y="407"/>
                  <a:pt x="448" y="406"/>
                </a:cubicBezTo>
                <a:cubicBezTo>
                  <a:pt x="448" y="406"/>
                  <a:pt x="448" y="406"/>
                  <a:pt x="447" y="405"/>
                </a:cubicBezTo>
                <a:cubicBezTo>
                  <a:pt x="448" y="404"/>
                  <a:pt x="448" y="404"/>
                  <a:pt x="447" y="403"/>
                </a:cubicBezTo>
                <a:cubicBezTo>
                  <a:pt x="448" y="403"/>
                  <a:pt x="448" y="403"/>
                  <a:pt x="448" y="403"/>
                </a:cubicBezTo>
                <a:cubicBezTo>
                  <a:pt x="448" y="403"/>
                  <a:pt x="448" y="403"/>
                  <a:pt x="448" y="403"/>
                </a:cubicBezTo>
                <a:cubicBezTo>
                  <a:pt x="448" y="401"/>
                  <a:pt x="448" y="401"/>
                  <a:pt x="450" y="400"/>
                </a:cubicBezTo>
                <a:cubicBezTo>
                  <a:pt x="449" y="398"/>
                  <a:pt x="449" y="397"/>
                  <a:pt x="450" y="396"/>
                </a:cubicBezTo>
                <a:cubicBezTo>
                  <a:pt x="450" y="395"/>
                  <a:pt x="451" y="394"/>
                  <a:pt x="452" y="394"/>
                </a:cubicBezTo>
                <a:cubicBezTo>
                  <a:pt x="452" y="393"/>
                  <a:pt x="451" y="393"/>
                  <a:pt x="451" y="393"/>
                </a:cubicBezTo>
                <a:cubicBezTo>
                  <a:pt x="451" y="391"/>
                  <a:pt x="451" y="389"/>
                  <a:pt x="452" y="388"/>
                </a:cubicBezTo>
                <a:cubicBezTo>
                  <a:pt x="452" y="387"/>
                  <a:pt x="451" y="386"/>
                  <a:pt x="451" y="386"/>
                </a:cubicBezTo>
                <a:cubicBezTo>
                  <a:pt x="452" y="385"/>
                  <a:pt x="452" y="386"/>
                  <a:pt x="453" y="384"/>
                </a:cubicBezTo>
                <a:cubicBezTo>
                  <a:pt x="453" y="384"/>
                  <a:pt x="454" y="385"/>
                  <a:pt x="454" y="385"/>
                </a:cubicBezTo>
                <a:cubicBezTo>
                  <a:pt x="455" y="385"/>
                  <a:pt x="455" y="385"/>
                  <a:pt x="456" y="384"/>
                </a:cubicBezTo>
                <a:cubicBezTo>
                  <a:pt x="456" y="384"/>
                  <a:pt x="456" y="384"/>
                  <a:pt x="456" y="384"/>
                </a:cubicBezTo>
                <a:cubicBezTo>
                  <a:pt x="455" y="384"/>
                  <a:pt x="455" y="383"/>
                  <a:pt x="455" y="384"/>
                </a:cubicBezTo>
                <a:cubicBezTo>
                  <a:pt x="455" y="383"/>
                  <a:pt x="455" y="383"/>
                  <a:pt x="454" y="383"/>
                </a:cubicBezTo>
                <a:cubicBezTo>
                  <a:pt x="455" y="382"/>
                  <a:pt x="455" y="382"/>
                  <a:pt x="455" y="382"/>
                </a:cubicBezTo>
                <a:cubicBezTo>
                  <a:pt x="455" y="382"/>
                  <a:pt x="455" y="382"/>
                  <a:pt x="455" y="382"/>
                </a:cubicBezTo>
                <a:cubicBezTo>
                  <a:pt x="455" y="381"/>
                  <a:pt x="455" y="381"/>
                  <a:pt x="455" y="381"/>
                </a:cubicBezTo>
                <a:cubicBezTo>
                  <a:pt x="456" y="381"/>
                  <a:pt x="456" y="381"/>
                  <a:pt x="457" y="381"/>
                </a:cubicBezTo>
                <a:cubicBezTo>
                  <a:pt x="457" y="380"/>
                  <a:pt x="457" y="380"/>
                  <a:pt x="456" y="379"/>
                </a:cubicBezTo>
                <a:cubicBezTo>
                  <a:pt x="456" y="379"/>
                  <a:pt x="456" y="379"/>
                  <a:pt x="456" y="379"/>
                </a:cubicBezTo>
                <a:cubicBezTo>
                  <a:pt x="456" y="379"/>
                  <a:pt x="456" y="379"/>
                  <a:pt x="456" y="379"/>
                </a:cubicBezTo>
                <a:cubicBezTo>
                  <a:pt x="458" y="378"/>
                  <a:pt x="457" y="377"/>
                  <a:pt x="457" y="376"/>
                </a:cubicBezTo>
                <a:cubicBezTo>
                  <a:pt x="457" y="375"/>
                  <a:pt x="457" y="375"/>
                  <a:pt x="457" y="374"/>
                </a:cubicBezTo>
                <a:cubicBezTo>
                  <a:pt x="457" y="374"/>
                  <a:pt x="457" y="374"/>
                  <a:pt x="457" y="374"/>
                </a:cubicBezTo>
                <a:cubicBezTo>
                  <a:pt x="456" y="374"/>
                  <a:pt x="456" y="374"/>
                  <a:pt x="456" y="375"/>
                </a:cubicBezTo>
                <a:cubicBezTo>
                  <a:pt x="456" y="376"/>
                  <a:pt x="457" y="377"/>
                  <a:pt x="456" y="378"/>
                </a:cubicBezTo>
                <a:cubicBezTo>
                  <a:pt x="456" y="378"/>
                  <a:pt x="455" y="378"/>
                  <a:pt x="455" y="378"/>
                </a:cubicBezTo>
                <a:cubicBezTo>
                  <a:pt x="455" y="379"/>
                  <a:pt x="455" y="379"/>
                  <a:pt x="455" y="379"/>
                </a:cubicBezTo>
                <a:cubicBezTo>
                  <a:pt x="455" y="380"/>
                  <a:pt x="454" y="381"/>
                  <a:pt x="455" y="381"/>
                </a:cubicBezTo>
                <a:cubicBezTo>
                  <a:pt x="455" y="381"/>
                  <a:pt x="454" y="381"/>
                  <a:pt x="454" y="381"/>
                </a:cubicBezTo>
                <a:cubicBezTo>
                  <a:pt x="454" y="381"/>
                  <a:pt x="454" y="381"/>
                  <a:pt x="454" y="381"/>
                </a:cubicBezTo>
                <a:cubicBezTo>
                  <a:pt x="454" y="381"/>
                  <a:pt x="454" y="379"/>
                  <a:pt x="454" y="379"/>
                </a:cubicBezTo>
                <a:cubicBezTo>
                  <a:pt x="454" y="379"/>
                  <a:pt x="455" y="379"/>
                  <a:pt x="455" y="379"/>
                </a:cubicBezTo>
                <a:cubicBezTo>
                  <a:pt x="455" y="378"/>
                  <a:pt x="455" y="378"/>
                  <a:pt x="454" y="378"/>
                </a:cubicBezTo>
                <a:cubicBezTo>
                  <a:pt x="454" y="375"/>
                  <a:pt x="454" y="375"/>
                  <a:pt x="454" y="375"/>
                </a:cubicBezTo>
                <a:cubicBezTo>
                  <a:pt x="454" y="375"/>
                  <a:pt x="454" y="375"/>
                  <a:pt x="454" y="375"/>
                </a:cubicBezTo>
                <a:cubicBezTo>
                  <a:pt x="454" y="376"/>
                  <a:pt x="454" y="376"/>
                  <a:pt x="454" y="376"/>
                </a:cubicBezTo>
                <a:cubicBezTo>
                  <a:pt x="454" y="377"/>
                  <a:pt x="454" y="377"/>
                  <a:pt x="454" y="377"/>
                </a:cubicBezTo>
                <a:cubicBezTo>
                  <a:pt x="454" y="377"/>
                  <a:pt x="454" y="377"/>
                  <a:pt x="453" y="377"/>
                </a:cubicBezTo>
                <a:cubicBezTo>
                  <a:pt x="453" y="376"/>
                  <a:pt x="453" y="376"/>
                  <a:pt x="454" y="376"/>
                </a:cubicBezTo>
                <a:cubicBezTo>
                  <a:pt x="453" y="376"/>
                  <a:pt x="453" y="376"/>
                  <a:pt x="453" y="375"/>
                </a:cubicBezTo>
                <a:cubicBezTo>
                  <a:pt x="452" y="375"/>
                  <a:pt x="452" y="375"/>
                  <a:pt x="452" y="376"/>
                </a:cubicBezTo>
                <a:cubicBezTo>
                  <a:pt x="452" y="376"/>
                  <a:pt x="452" y="376"/>
                  <a:pt x="452" y="376"/>
                </a:cubicBezTo>
                <a:cubicBezTo>
                  <a:pt x="453" y="376"/>
                  <a:pt x="453" y="376"/>
                  <a:pt x="453" y="376"/>
                </a:cubicBezTo>
                <a:cubicBezTo>
                  <a:pt x="453" y="377"/>
                  <a:pt x="453" y="377"/>
                  <a:pt x="453" y="377"/>
                </a:cubicBezTo>
                <a:cubicBezTo>
                  <a:pt x="452" y="377"/>
                  <a:pt x="452" y="376"/>
                  <a:pt x="452" y="376"/>
                </a:cubicBezTo>
                <a:cubicBezTo>
                  <a:pt x="452" y="376"/>
                  <a:pt x="452" y="377"/>
                  <a:pt x="451" y="377"/>
                </a:cubicBezTo>
                <a:cubicBezTo>
                  <a:pt x="451" y="377"/>
                  <a:pt x="450" y="376"/>
                  <a:pt x="450" y="376"/>
                </a:cubicBezTo>
                <a:cubicBezTo>
                  <a:pt x="450" y="376"/>
                  <a:pt x="450" y="376"/>
                  <a:pt x="450" y="376"/>
                </a:cubicBezTo>
                <a:cubicBezTo>
                  <a:pt x="451" y="376"/>
                  <a:pt x="451" y="376"/>
                  <a:pt x="451" y="376"/>
                </a:cubicBezTo>
                <a:cubicBezTo>
                  <a:pt x="452" y="376"/>
                  <a:pt x="452" y="376"/>
                  <a:pt x="452" y="375"/>
                </a:cubicBezTo>
                <a:cubicBezTo>
                  <a:pt x="452" y="375"/>
                  <a:pt x="453" y="375"/>
                  <a:pt x="453" y="375"/>
                </a:cubicBezTo>
                <a:cubicBezTo>
                  <a:pt x="453" y="374"/>
                  <a:pt x="453" y="374"/>
                  <a:pt x="454" y="374"/>
                </a:cubicBezTo>
                <a:cubicBezTo>
                  <a:pt x="454" y="374"/>
                  <a:pt x="454" y="374"/>
                  <a:pt x="454" y="374"/>
                </a:cubicBezTo>
                <a:cubicBezTo>
                  <a:pt x="454" y="373"/>
                  <a:pt x="455" y="372"/>
                  <a:pt x="455" y="372"/>
                </a:cubicBezTo>
                <a:cubicBezTo>
                  <a:pt x="455" y="371"/>
                  <a:pt x="456" y="371"/>
                  <a:pt x="456" y="370"/>
                </a:cubicBezTo>
                <a:cubicBezTo>
                  <a:pt x="456" y="370"/>
                  <a:pt x="456" y="370"/>
                  <a:pt x="456" y="370"/>
                </a:cubicBezTo>
                <a:cubicBezTo>
                  <a:pt x="456" y="370"/>
                  <a:pt x="456" y="370"/>
                  <a:pt x="455" y="370"/>
                </a:cubicBezTo>
                <a:cubicBezTo>
                  <a:pt x="455" y="370"/>
                  <a:pt x="455" y="370"/>
                  <a:pt x="455" y="370"/>
                </a:cubicBezTo>
                <a:cubicBezTo>
                  <a:pt x="455" y="370"/>
                  <a:pt x="455" y="370"/>
                  <a:pt x="455" y="370"/>
                </a:cubicBezTo>
                <a:cubicBezTo>
                  <a:pt x="455" y="370"/>
                  <a:pt x="455" y="369"/>
                  <a:pt x="455" y="369"/>
                </a:cubicBezTo>
                <a:cubicBezTo>
                  <a:pt x="456" y="369"/>
                  <a:pt x="457" y="369"/>
                  <a:pt x="457" y="370"/>
                </a:cubicBezTo>
                <a:cubicBezTo>
                  <a:pt x="458" y="369"/>
                  <a:pt x="459" y="369"/>
                  <a:pt x="459" y="368"/>
                </a:cubicBezTo>
                <a:cubicBezTo>
                  <a:pt x="460" y="368"/>
                  <a:pt x="460" y="368"/>
                  <a:pt x="460" y="368"/>
                </a:cubicBezTo>
                <a:cubicBezTo>
                  <a:pt x="460" y="369"/>
                  <a:pt x="460" y="369"/>
                  <a:pt x="460" y="370"/>
                </a:cubicBezTo>
                <a:cubicBezTo>
                  <a:pt x="460" y="370"/>
                  <a:pt x="460" y="370"/>
                  <a:pt x="461" y="370"/>
                </a:cubicBezTo>
                <a:cubicBezTo>
                  <a:pt x="461" y="370"/>
                  <a:pt x="461" y="371"/>
                  <a:pt x="461" y="371"/>
                </a:cubicBezTo>
                <a:cubicBezTo>
                  <a:pt x="460" y="371"/>
                  <a:pt x="460" y="371"/>
                  <a:pt x="459" y="371"/>
                </a:cubicBezTo>
                <a:cubicBezTo>
                  <a:pt x="459" y="372"/>
                  <a:pt x="459" y="372"/>
                  <a:pt x="460" y="373"/>
                </a:cubicBezTo>
                <a:cubicBezTo>
                  <a:pt x="461" y="373"/>
                  <a:pt x="462" y="372"/>
                  <a:pt x="462" y="371"/>
                </a:cubicBezTo>
                <a:cubicBezTo>
                  <a:pt x="462" y="371"/>
                  <a:pt x="462" y="371"/>
                  <a:pt x="462" y="371"/>
                </a:cubicBezTo>
                <a:cubicBezTo>
                  <a:pt x="462" y="370"/>
                  <a:pt x="461" y="369"/>
                  <a:pt x="463" y="368"/>
                </a:cubicBezTo>
                <a:cubicBezTo>
                  <a:pt x="463" y="367"/>
                  <a:pt x="462" y="367"/>
                  <a:pt x="462" y="367"/>
                </a:cubicBezTo>
                <a:cubicBezTo>
                  <a:pt x="462" y="367"/>
                  <a:pt x="462" y="367"/>
                  <a:pt x="462" y="367"/>
                </a:cubicBezTo>
                <a:cubicBezTo>
                  <a:pt x="462" y="366"/>
                  <a:pt x="462" y="365"/>
                  <a:pt x="463" y="365"/>
                </a:cubicBezTo>
                <a:cubicBezTo>
                  <a:pt x="463" y="365"/>
                  <a:pt x="463" y="365"/>
                  <a:pt x="463" y="365"/>
                </a:cubicBezTo>
                <a:cubicBezTo>
                  <a:pt x="462" y="364"/>
                  <a:pt x="462" y="364"/>
                  <a:pt x="462" y="364"/>
                </a:cubicBezTo>
                <a:cubicBezTo>
                  <a:pt x="462" y="364"/>
                  <a:pt x="462" y="364"/>
                  <a:pt x="461" y="363"/>
                </a:cubicBezTo>
                <a:cubicBezTo>
                  <a:pt x="461" y="363"/>
                  <a:pt x="462" y="363"/>
                  <a:pt x="462" y="362"/>
                </a:cubicBezTo>
                <a:cubicBezTo>
                  <a:pt x="462" y="362"/>
                  <a:pt x="462" y="362"/>
                  <a:pt x="462" y="362"/>
                </a:cubicBezTo>
                <a:cubicBezTo>
                  <a:pt x="462" y="362"/>
                  <a:pt x="462" y="362"/>
                  <a:pt x="462" y="362"/>
                </a:cubicBezTo>
                <a:cubicBezTo>
                  <a:pt x="461" y="362"/>
                  <a:pt x="461" y="362"/>
                  <a:pt x="460" y="363"/>
                </a:cubicBezTo>
                <a:cubicBezTo>
                  <a:pt x="460" y="364"/>
                  <a:pt x="460" y="364"/>
                  <a:pt x="461" y="364"/>
                </a:cubicBezTo>
                <a:cubicBezTo>
                  <a:pt x="460" y="364"/>
                  <a:pt x="460" y="364"/>
                  <a:pt x="460" y="364"/>
                </a:cubicBezTo>
                <a:cubicBezTo>
                  <a:pt x="460" y="364"/>
                  <a:pt x="460" y="365"/>
                  <a:pt x="460" y="366"/>
                </a:cubicBezTo>
                <a:cubicBezTo>
                  <a:pt x="461" y="366"/>
                  <a:pt x="461" y="366"/>
                  <a:pt x="461" y="366"/>
                </a:cubicBezTo>
                <a:cubicBezTo>
                  <a:pt x="461" y="366"/>
                  <a:pt x="461" y="367"/>
                  <a:pt x="460" y="367"/>
                </a:cubicBezTo>
                <a:cubicBezTo>
                  <a:pt x="460" y="367"/>
                  <a:pt x="460" y="367"/>
                  <a:pt x="460" y="367"/>
                </a:cubicBezTo>
                <a:cubicBezTo>
                  <a:pt x="460" y="367"/>
                  <a:pt x="460" y="367"/>
                  <a:pt x="460" y="366"/>
                </a:cubicBezTo>
                <a:cubicBezTo>
                  <a:pt x="459" y="367"/>
                  <a:pt x="457" y="367"/>
                  <a:pt x="457" y="368"/>
                </a:cubicBezTo>
                <a:cubicBezTo>
                  <a:pt x="456" y="368"/>
                  <a:pt x="456" y="368"/>
                  <a:pt x="456" y="368"/>
                </a:cubicBezTo>
                <a:cubicBezTo>
                  <a:pt x="457" y="366"/>
                  <a:pt x="456" y="367"/>
                  <a:pt x="456" y="365"/>
                </a:cubicBezTo>
                <a:cubicBezTo>
                  <a:pt x="456" y="365"/>
                  <a:pt x="455" y="365"/>
                  <a:pt x="455" y="365"/>
                </a:cubicBezTo>
                <a:cubicBezTo>
                  <a:pt x="455" y="364"/>
                  <a:pt x="455" y="364"/>
                  <a:pt x="455" y="364"/>
                </a:cubicBezTo>
                <a:cubicBezTo>
                  <a:pt x="456" y="364"/>
                  <a:pt x="456" y="364"/>
                  <a:pt x="456" y="365"/>
                </a:cubicBezTo>
                <a:cubicBezTo>
                  <a:pt x="456" y="364"/>
                  <a:pt x="456" y="364"/>
                  <a:pt x="456" y="363"/>
                </a:cubicBezTo>
                <a:cubicBezTo>
                  <a:pt x="456" y="363"/>
                  <a:pt x="456" y="363"/>
                  <a:pt x="456" y="363"/>
                </a:cubicBezTo>
                <a:cubicBezTo>
                  <a:pt x="456" y="363"/>
                  <a:pt x="456" y="363"/>
                  <a:pt x="455" y="363"/>
                </a:cubicBezTo>
                <a:cubicBezTo>
                  <a:pt x="455" y="364"/>
                  <a:pt x="455" y="364"/>
                  <a:pt x="455" y="364"/>
                </a:cubicBezTo>
                <a:cubicBezTo>
                  <a:pt x="455" y="364"/>
                  <a:pt x="455" y="364"/>
                  <a:pt x="455" y="364"/>
                </a:cubicBezTo>
                <a:cubicBezTo>
                  <a:pt x="455" y="363"/>
                  <a:pt x="455" y="363"/>
                  <a:pt x="455" y="363"/>
                </a:cubicBezTo>
                <a:cubicBezTo>
                  <a:pt x="456" y="363"/>
                  <a:pt x="456" y="363"/>
                  <a:pt x="456" y="363"/>
                </a:cubicBezTo>
                <a:cubicBezTo>
                  <a:pt x="456" y="361"/>
                  <a:pt x="457" y="361"/>
                  <a:pt x="457" y="360"/>
                </a:cubicBezTo>
                <a:cubicBezTo>
                  <a:pt x="458" y="360"/>
                  <a:pt x="458" y="360"/>
                  <a:pt x="459" y="360"/>
                </a:cubicBezTo>
                <a:cubicBezTo>
                  <a:pt x="459" y="360"/>
                  <a:pt x="458" y="360"/>
                  <a:pt x="458" y="360"/>
                </a:cubicBezTo>
                <a:cubicBezTo>
                  <a:pt x="458" y="360"/>
                  <a:pt x="458" y="360"/>
                  <a:pt x="458" y="360"/>
                </a:cubicBezTo>
                <a:cubicBezTo>
                  <a:pt x="458" y="361"/>
                  <a:pt x="458" y="361"/>
                  <a:pt x="458" y="361"/>
                </a:cubicBezTo>
                <a:cubicBezTo>
                  <a:pt x="458" y="360"/>
                  <a:pt x="458" y="361"/>
                  <a:pt x="457" y="360"/>
                </a:cubicBezTo>
                <a:cubicBezTo>
                  <a:pt x="457" y="361"/>
                  <a:pt x="457" y="360"/>
                  <a:pt x="457" y="361"/>
                </a:cubicBezTo>
                <a:cubicBezTo>
                  <a:pt x="458" y="361"/>
                  <a:pt x="458" y="361"/>
                  <a:pt x="458" y="362"/>
                </a:cubicBezTo>
                <a:cubicBezTo>
                  <a:pt x="459" y="362"/>
                  <a:pt x="459" y="361"/>
                  <a:pt x="460" y="361"/>
                </a:cubicBezTo>
                <a:cubicBezTo>
                  <a:pt x="460" y="361"/>
                  <a:pt x="460" y="360"/>
                  <a:pt x="460" y="360"/>
                </a:cubicBezTo>
                <a:cubicBezTo>
                  <a:pt x="460" y="359"/>
                  <a:pt x="461" y="359"/>
                  <a:pt x="461" y="358"/>
                </a:cubicBezTo>
                <a:cubicBezTo>
                  <a:pt x="461" y="358"/>
                  <a:pt x="462" y="359"/>
                  <a:pt x="463" y="359"/>
                </a:cubicBezTo>
                <a:cubicBezTo>
                  <a:pt x="463" y="359"/>
                  <a:pt x="463" y="359"/>
                  <a:pt x="463" y="359"/>
                </a:cubicBezTo>
                <a:cubicBezTo>
                  <a:pt x="464" y="358"/>
                  <a:pt x="464" y="357"/>
                  <a:pt x="463" y="357"/>
                </a:cubicBezTo>
                <a:cubicBezTo>
                  <a:pt x="464" y="356"/>
                  <a:pt x="464" y="356"/>
                  <a:pt x="464" y="356"/>
                </a:cubicBezTo>
                <a:cubicBezTo>
                  <a:pt x="465" y="356"/>
                  <a:pt x="465" y="356"/>
                  <a:pt x="465" y="355"/>
                </a:cubicBezTo>
                <a:cubicBezTo>
                  <a:pt x="466" y="355"/>
                  <a:pt x="466" y="355"/>
                  <a:pt x="466" y="355"/>
                </a:cubicBezTo>
                <a:cubicBezTo>
                  <a:pt x="466" y="356"/>
                  <a:pt x="467" y="356"/>
                  <a:pt x="467" y="356"/>
                </a:cubicBezTo>
                <a:cubicBezTo>
                  <a:pt x="468" y="356"/>
                  <a:pt x="468" y="356"/>
                  <a:pt x="468" y="355"/>
                </a:cubicBezTo>
                <a:cubicBezTo>
                  <a:pt x="468" y="354"/>
                  <a:pt x="467" y="353"/>
                  <a:pt x="467" y="351"/>
                </a:cubicBezTo>
                <a:cubicBezTo>
                  <a:pt x="467" y="351"/>
                  <a:pt x="467" y="351"/>
                  <a:pt x="467" y="351"/>
                </a:cubicBezTo>
                <a:cubicBezTo>
                  <a:pt x="467" y="352"/>
                  <a:pt x="467" y="352"/>
                  <a:pt x="467" y="353"/>
                </a:cubicBezTo>
                <a:cubicBezTo>
                  <a:pt x="466" y="353"/>
                  <a:pt x="467" y="353"/>
                  <a:pt x="466" y="353"/>
                </a:cubicBezTo>
                <a:cubicBezTo>
                  <a:pt x="466" y="354"/>
                  <a:pt x="466" y="354"/>
                  <a:pt x="466" y="354"/>
                </a:cubicBezTo>
                <a:cubicBezTo>
                  <a:pt x="466" y="354"/>
                  <a:pt x="466" y="354"/>
                  <a:pt x="466" y="354"/>
                </a:cubicBezTo>
                <a:cubicBezTo>
                  <a:pt x="465" y="353"/>
                  <a:pt x="465" y="353"/>
                  <a:pt x="464" y="352"/>
                </a:cubicBezTo>
                <a:cubicBezTo>
                  <a:pt x="464" y="352"/>
                  <a:pt x="464" y="351"/>
                  <a:pt x="464" y="350"/>
                </a:cubicBezTo>
                <a:cubicBezTo>
                  <a:pt x="464" y="349"/>
                  <a:pt x="464" y="348"/>
                  <a:pt x="465" y="347"/>
                </a:cubicBezTo>
                <a:cubicBezTo>
                  <a:pt x="465" y="347"/>
                  <a:pt x="466" y="346"/>
                  <a:pt x="466" y="346"/>
                </a:cubicBezTo>
                <a:cubicBezTo>
                  <a:pt x="466" y="345"/>
                  <a:pt x="465" y="344"/>
                  <a:pt x="465" y="344"/>
                </a:cubicBezTo>
                <a:cubicBezTo>
                  <a:pt x="465" y="343"/>
                  <a:pt x="466" y="343"/>
                  <a:pt x="466" y="342"/>
                </a:cubicBezTo>
                <a:cubicBezTo>
                  <a:pt x="466" y="342"/>
                  <a:pt x="466" y="342"/>
                  <a:pt x="466" y="341"/>
                </a:cubicBezTo>
                <a:cubicBezTo>
                  <a:pt x="466" y="340"/>
                  <a:pt x="466" y="341"/>
                  <a:pt x="466" y="340"/>
                </a:cubicBezTo>
                <a:cubicBezTo>
                  <a:pt x="465" y="340"/>
                  <a:pt x="465" y="340"/>
                  <a:pt x="465" y="340"/>
                </a:cubicBezTo>
                <a:cubicBezTo>
                  <a:pt x="465" y="340"/>
                  <a:pt x="465" y="340"/>
                  <a:pt x="465" y="340"/>
                </a:cubicBezTo>
                <a:cubicBezTo>
                  <a:pt x="465" y="339"/>
                  <a:pt x="466" y="338"/>
                  <a:pt x="467" y="337"/>
                </a:cubicBezTo>
                <a:cubicBezTo>
                  <a:pt x="467" y="336"/>
                  <a:pt x="466" y="335"/>
                  <a:pt x="467" y="335"/>
                </a:cubicBezTo>
                <a:cubicBezTo>
                  <a:pt x="467" y="334"/>
                  <a:pt x="467" y="334"/>
                  <a:pt x="468" y="334"/>
                </a:cubicBezTo>
                <a:cubicBezTo>
                  <a:pt x="468" y="335"/>
                  <a:pt x="468" y="335"/>
                  <a:pt x="468" y="335"/>
                </a:cubicBezTo>
                <a:cubicBezTo>
                  <a:pt x="468" y="335"/>
                  <a:pt x="468" y="335"/>
                  <a:pt x="468" y="335"/>
                </a:cubicBezTo>
                <a:cubicBezTo>
                  <a:pt x="468" y="335"/>
                  <a:pt x="468" y="335"/>
                  <a:pt x="468" y="335"/>
                </a:cubicBezTo>
                <a:cubicBezTo>
                  <a:pt x="468" y="336"/>
                  <a:pt x="468" y="335"/>
                  <a:pt x="467" y="335"/>
                </a:cubicBezTo>
                <a:cubicBezTo>
                  <a:pt x="467" y="335"/>
                  <a:pt x="467" y="336"/>
                  <a:pt x="467" y="336"/>
                </a:cubicBezTo>
                <a:cubicBezTo>
                  <a:pt x="467" y="336"/>
                  <a:pt x="467" y="336"/>
                  <a:pt x="467" y="336"/>
                </a:cubicBezTo>
                <a:cubicBezTo>
                  <a:pt x="467" y="336"/>
                  <a:pt x="467" y="336"/>
                  <a:pt x="467" y="336"/>
                </a:cubicBezTo>
                <a:cubicBezTo>
                  <a:pt x="467" y="336"/>
                  <a:pt x="467" y="336"/>
                  <a:pt x="467" y="336"/>
                </a:cubicBezTo>
                <a:cubicBezTo>
                  <a:pt x="469" y="336"/>
                  <a:pt x="468" y="336"/>
                  <a:pt x="468" y="337"/>
                </a:cubicBezTo>
                <a:cubicBezTo>
                  <a:pt x="469" y="337"/>
                  <a:pt x="469" y="337"/>
                  <a:pt x="470" y="337"/>
                </a:cubicBezTo>
                <a:cubicBezTo>
                  <a:pt x="469" y="336"/>
                  <a:pt x="470" y="336"/>
                  <a:pt x="470" y="335"/>
                </a:cubicBezTo>
                <a:cubicBezTo>
                  <a:pt x="470" y="335"/>
                  <a:pt x="470" y="334"/>
                  <a:pt x="470" y="334"/>
                </a:cubicBezTo>
                <a:cubicBezTo>
                  <a:pt x="469" y="334"/>
                  <a:pt x="469" y="334"/>
                  <a:pt x="469" y="334"/>
                </a:cubicBezTo>
                <a:cubicBezTo>
                  <a:pt x="469" y="333"/>
                  <a:pt x="470" y="332"/>
                  <a:pt x="470" y="331"/>
                </a:cubicBezTo>
                <a:cubicBezTo>
                  <a:pt x="470" y="331"/>
                  <a:pt x="470" y="331"/>
                  <a:pt x="470" y="331"/>
                </a:cubicBezTo>
                <a:cubicBezTo>
                  <a:pt x="471" y="330"/>
                  <a:pt x="470" y="330"/>
                  <a:pt x="470" y="330"/>
                </a:cubicBezTo>
                <a:cubicBezTo>
                  <a:pt x="470" y="329"/>
                  <a:pt x="470" y="329"/>
                  <a:pt x="470" y="329"/>
                </a:cubicBezTo>
                <a:cubicBezTo>
                  <a:pt x="470" y="327"/>
                  <a:pt x="471" y="325"/>
                  <a:pt x="472" y="324"/>
                </a:cubicBezTo>
                <a:cubicBezTo>
                  <a:pt x="472" y="323"/>
                  <a:pt x="472" y="323"/>
                  <a:pt x="472" y="322"/>
                </a:cubicBezTo>
                <a:cubicBezTo>
                  <a:pt x="472" y="322"/>
                  <a:pt x="472" y="321"/>
                  <a:pt x="473" y="321"/>
                </a:cubicBezTo>
                <a:cubicBezTo>
                  <a:pt x="473" y="320"/>
                  <a:pt x="473" y="321"/>
                  <a:pt x="473" y="320"/>
                </a:cubicBezTo>
                <a:cubicBezTo>
                  <a:pt x="473" y="320"/>
                  <a:pt x="473" y="320"/>
                  <a:pt x="473" y="320"/>
                </a:cubicBezTo>
                <a:cubicBezTo>
                  <a:pt x="473" y="320"/>
                  <a:pt x="473" y="320"/>
                  <a:pt x="473" y="320"/>
                </a:cubicBezTo>
                <a:cubicBezTo>
                  <a:pt x="473" y="321"/>
                  <a:pt x="473" y="321"/>
                  <a:pt x="473" y="321"/>
                </a:cubicBezTo>
                <a:cubicBezTo>
                  <a:pt x="475" y="321"/>
                  <a:pt x="474" y="320"/>
                  <a:pt x="475" y="320"/>
                </a:cubicBezTo>
                <a:cubicBezTo>
                  <a:pt x="475" y="319"/>
                  <a:pt x="475" y="319"/>
                  <a:pt x="474" y="319"/>
                </a:cubicBezTo>
                <a:cubicBezTo>
                  <a:pt x="474" y="319"/>
                  <a:pt x="473" y="318"/>
                  <a:pt x="473" y="318"/>
                </a:cubicBezTo>
                <a:cubicBezTo>
                  <a:pt x="473" y="318"/>
                  <a:pt x="473" y="318"/>
                  <a:pt x="473" y="317"/>
                </a:cubicBezTo>
                <a:cubicBezTo>
                  <a:pt x="473" y="317"/>
                  <a:pt x="473" y="317"/>
                  <a:pt x="473" y="316"/>
                </a:cubicBezTo>
                <a:cubicBezTo>
                  <a:pt x="473" y="315"/>
                  <a:pt x="473" y="313"/>
                  <a:pt x="473" y="312"/>
                </a:cubicBezTo>
                <a:cubicBezTo>
                  <a:pt x="472" y="311"/>
                  <a:pt x="471" y="311"/>
                  <a:pt x="471" y="310"/>
                </a:cubicBezTo>
                <a:cubicBezTo>
                  <a:pt x="471" y="310"/>
                  <a:pt x="471" y="310"/>
                  <a:pt x="471" y="310"/>
                </a:cubicBezTo>
                <a:cubicBezTo>
                  <a:pt x="471" y="310"/>
                  <a:pt x="471" y="310"/>
                  <a:pt x="471" y="310"/>
                </a:cubicBezTo>
                <a:cubicBezTo>
                  <a:pt x="471" y="310"/>
                  <a:pt x="471" y="310"/>
                  <a:pt x="471" y="310"/>
                </a:cubicBezTo>
                <a:cubicBezTo>
                  <a:pt x="472" y="309"/>
                  <a:pt x="472" y="309"/>
                  <a:pt x="472" y="308"/>
                </a:cubicBezTo>
                <a:cubicBezTo>
                  <a:pt x="472" y="308"/>
                  <a:pt x="472" y="308"/>
                  <a:pt x="472" y="308"/>
                </a:cubicBezTo>
                <a:cubicBezTo>
                  <a:pt x="473" y="308"/>
                  <a:pt x="473" y="309"/>
                  <a:pt x="474" y="309"/>
                </a:cubicBezTo>
                <a:cubicBezTo>
                  <a:pt x="474" y="308"/>
                  <a:pt x="474" y="308"/>
                  <a:pt x="474" y="307"/>
                </a:cubicBezTo>
                <a:cubicBezTo>
                  <a:pt x="474" y="306"/>
                  <a:pt x="474" y="306"/>
                  <a:pt x="473" y="306"/>
                </a:cubicBezTo>
                <a:cubicBezTo>
                  <a:pt x="473" y="306"/>
                  <a:pt x="473" y="306"/>
                  <a:pt x="473" y="305"/>
                </a:cubicBezTo>
                <a:cubicBezTo>
                  <a:pt x="474" y="305"/>
                  <a:pt x="474" y="305"/>
                  <a:pt x="474" y="305"/>
                </a:cubicBezTo>
                <a:cubicBezTo>
                  <a:pt x="474" y="305"/>
                  <a:pt x="474" y="305"/>
                  <a:pt x="474" y="305"/>
                </a:cubicBezTo>
                <a:cubicBezTo>
                  <a:pt x="474" y="305"/>
                  <a:pt x="474" y="305"/>
                  <a:pt x="474" y="305"/>
                </a:cubicBezTo>
                <a:cubicBezTo>
                  <a:pt x="474" y="304"/>
                  <a:pt x="474" y="303"/>
                  <a:pt x="474" y="303"/>
                </a:cubicBezTo>
                <a:cubicBezTo>
                  <a:pt x="474" y="302"/>
                  <a:pt x="474" y="302"/>
                  <a:pt x="474" y="301"/>
                </a:cubicBezTo>
                <a:cubicBezTo>
                  <a:pt x="474" y="301"/>
                  <a:pt x="475" y="301"/>
                  <a:pt x="475" y="301"/>
                </a:cubicBezTo>
                <a:cubicBezTo>
                  <a:pt x="475" y="301"/>
                  <a:pt x="475" y="301"/>
                  <a:pt x="475" y="300"/>
                </a:cubicBezTo>
                <a:cubicBezTo>
                  <a:pt x="475" y="300"/>
                  <a:pt x="475" y="300"/>
                  <a:pt x="475" y="300"/>
                </a:cubicBezTo>
                <a:cubicBezTo>
                  <a:pt x="475" y="300"/>
                  <a:pt x="475" y="300"/>
                  <a:pt x="475" y="301"/>
                </a:cubicBezTo>
                <a:cubicBezTo>
                  <a:pt x="474" y="301"/>
                  <a:pt x="474" y="301"/>
                  <a:pt x="474" y="300"/>
                </a:cubicBezTo>
                <a:cubicBezTo>
                  <a:pt x="474" y="300"/>
                  <a:pt x="474" y="299"/>
                  <a:pt x="474" y="299"/>
                </a:cubicBezTo>
                <a:cubicBezTo>
                  <a:pt x="474" y="298"/>
                  <a:pt x="474" y="298"/>
                  <a:pt x="475" y="298"/>
                </a:cubicBezTo>
                <a:cubicBezTo>
                  <a:pt x="475" y="297"/>
                  <a:pt x="475" y="297"/>
                  <a:pt x="475" y="296"/>
                </a:cubicBezTo>
                <a:cubicBezTo>
                  <a:pt x="475" y="296"/>
                  <a:pt x="475" y="296"/>
                  <a:pt x="474" y="296"/>
                </a:cubicBezTo>
                <a:cubicBezTo>
                  <a:pt x="474" y="296"/>
                  <a:pt x="475" y="295"/>
                  <a:pt x="475" y="294"/>
                </a:cubicBezTo>
                <a:cubicBezTo>
                  <a:pt x="474" y="294"/>
                  <a:pt x="474" y="294"/>
                  <a:pt x="474" y="294"/>
                </a:cubicBezTo>
                <a:cubicBezTo>
                  <a:pt x="474" y="294"/>
                  <a:pt x="475" y="294"/>
                  <a:pt x="475" y="293"/>
                </a:cubicBezTo>
                <a:cubicBezTo>
                  <a:pt x="475" y="293"/>
                  <a:pt x="475" y="293"/>
                  <a:pt x="475" y="292"/>
                </a:cubicBezTo>
                <a:cubicBezTo>
                  <a:pt x="475" y="291"/>
                  <a:pt x="475" y="291"/>
                  <a:pt x="474" y="291"/>
                </a:cubicBezTo>
                <a:cubicBezTo>
                  <a:pt x="474" y="290"/>
                  <a:pt x="474" y="290"/>
                  <a:pt x="474" y="289"/>
                </a:cubicBezTo>
                <a:cubicBezTo>
                  <a:pt x="474" y="289"/>
                  <a:pt x="474" y="289"/>
                  <a:pt x="473" y="289"/>
                </a:cubicBezTo>
                <a:cubicBezTo>
                  <a:pt x="474" y="288"/>
                  <a:pt x="474" y="288"/>
                  <a:pt x="473" y="287"/>
                </a:cubicBezTo>
                <a:cubicBezTo>
                  <a:pt x="473" y="286"/>
                  <a:pt x="474" y="286"/>
                  <a:pt x="474" y="285"/>
                </a:cubicBezTo>
                <a:cubicBezTo>
                  <a:pt x="473" y="285"/>
                  <a:pt x="473" y="284"/>
                  <a:pt x="473" y="284"/>
                </a:cubicBezTo>
                <a:cubicBezTo>
                  <a:pt x="473" y="284"/>
                  <a:pt x="473" y="284"/>
                  <a:pt x="474" y="283"/>
                </a:cubicBezTo>
                <a:cubicBezTo>
                  <a:pt x="474" y="283"/>
                  <a:pt x="474" y="283"/>
                  <a:pt x="474" y="283"/>
                </a:cubicBezTo>
                <a:cubicBezTo>
                  <a:pt x="473" y="283"/>
                  <a:pt x="473" y="283"/>
                  <a:pt x="473" y="283"/>
                </a:cubicBezTo>
                <a:cubicBezTo>
                  <a:pt x="473" y="283"/>
                  <a:pt x="473" y="283"/>
                  <a:pt x="473" y="283"/>
                </a:cubicBezTo>
                <a:cubicBezTo>
                  <a:pt x="474" y="282"/>
                  <a:pt x="474" y="282"/>
                  <a:pt x="474" y="282"/>
                </a:cubicBezTo>
                <a:cubicBezTo>
                  <a:pt x="475" y="281"/>
                  <a:pt x="474" y="281"/>
                  <a:pt x="474" y="281"/>
                </a:cubicBezTo>
                <a:cubicBezTo>
                  <a:pt x="474" y="280"/>
                  <a:pt x="474" y="280"/>
                  <a:pt x="474" y="280"/>
                </a:cubicBezTo>
                <a:cubicBezTo>
                  <a:pt x="474" y="279"/>
                  <a:pt x="473" y="278"/>
                  <a:pt x="473" y="278"/>
                </a:cubicBezTo>
                <a:cubicBezTo>
                  <a:pt x="473" y="277"/>
                  <a:pt x="473" y="276"/>
                  <a:pt x="473" y="276"/>
                </a:cubicBezTo>
                <a:cubicBezTo>
                  <a:pt x="473" y="275"/>
                  <a:pt x="473" y="275"/>
                  <a:pt x="473" y="275"/>
                </a:cubicBezTo>
                <a:cubicBezTo>
                  <a:pt x="474" y="274"/>
                  <a:pt x="473" y="274"/>
                  <a:pt x="473" y="274"/>
                </a:cubicBezTo>
                <a:cubicBezTo>
                  <a:pt x="473" y="274"/>
                  <a:pt x="474" y="273"/>
                  <a:pt x="473" y="272"/>
                </a:cubicBezTo>
                <a:cubicBezTo>
                  <a:pt x="473" y="271"/>
                  <a:pt x="473" y="270"/>
                  <a:pt x="473" y="270"/>
                </a:cubicBezTo>
                <a:cubicBezTo>
                  <a:pt x="472" y="269"/>
                  <a:pt x="473" y="269"/>
                  <a:pt x="473" y="268"/>
                </a:cubicBezTo>
                <a:cubicBezTo>
                  <a:pt x="473" y="268"/>
                  <a:pt x="473" y="268"/>
                  <a:pt x="472" y="268"/>
                </a:cubicBezTo>
                <a:cubicBezTo>
                  <a:pt x="472" y="268"/>
                  <a:pt x="473" y="267"/>
                  <a:pt x="473" y="267"/>
                </a:cubicBezTo>
                <a:cubicBezTo>
                  <a:pt x="473" y="267"/>
                  <a:pt x="472" y="267"/>
                  <a:pt x="472" y="266"/>
                </a:cubicBezTo>
                <a:cubicBezTo>
                  <a:pt x="472" y="265"/>
                  <a:pt x="473" y="265"/>
                  <a:pt x="474" y="264"/>
                </a:cubicBezTo>
                <a:cubicBezTo>
                  <a:pt x="474" y="264"/>
                  <a:pt x="474" y="263"/>
                  <a:pt x="473" y="263"/>
                </a:cubicBezTo>
                <a:cubicBezTo>
                  <a:pt x="473" y="263"/>
                  <a:pt x="473" y="262"/>
                  <a:pt x="472" y="262"/>
                </a:cubicBezTo>
                <a:cubicBezTo>
                  <a:pt x="472" y="262"/>
                  <a:pt x="473" y="261"/>
                  <a:pt x="473" y="261"/>
                </a:cubicBezTo>
                <a:cubicBezTo>
                  <a:pt x="473" y="261"/>
                  <a:pt x="473" y="261"/>
                  <a:pt x="473" y="261"/>
                </a:cubicBezTo>
                <a:cubicBezTo>
                  <a:pt x="473" y="260"/>
                  <a:pt x="473" y="260"/>
                  <a:pt x="473" y="260"/>
                </a:cubicBezTo>
                <a:cubicBezTo>
                  <a:pt x="473" y="260"/>
                  <a:pt x="473" y="260"/>
                  <a:pt x="473" y="261"/>
                </a:cubicBezTo>
                <a:cubicBezTo>
                  <a:pt x="473" y="261"/>
                  <a:pt x="473" y="261"/>
                  <a:pt x="473" y="261"/>
                </a:cubicBezTo>
                <a:cubicBezTo>
                  <a:pt x="473" y="260"/>
                  <a:pt x="473" y="260"/>
                  <a:pt x="472" y="260"/>
                </a:cubicBezTo>
                <a:cubicBezTo>
                  <a:pt x="473" y="260"/>
                  <a:pt x="473" y="260"/>
                  <a:pt x="473" y="260"/>
                </a:cubicBezTo>
                <a:cubicBezTo>
                  <a:pt x="473" y="260"/>
                  <a:pt x="473" y="260"/>
                  <a:pt x="473" y="260"/>
                </a:cubicBezTo>
                <a:cubicBezTo>
                  <a:pt x="473" y="260"/>
                  <a:pt x="473" y="260"/>
                  <a:pt x="473" y="260"/>
                </a:cubicBezTo>
                <a:cubicBezTo>
                  <a:pt x="473" y="260"/>
                  <a:pt x="473" y="258"/>
                  <a:pt x="473" y="258"/>
                </a:cubicBezTo>
                <a:cubicBezTo>
                  <a:pt x="473" y="258"/>
                  <a:pt x="473" y="258"/>
                  <a:pt x="473" y="258"/>
                </a:cubicBezTo>
                <a:cubicBezTo>
                  <a:pt x="473" y="257"/>
                  <a:pt x="473" y="257"/>
                  <a:pt x="473" y="257"/>
                </a:cubicBezTo>
                <a:cubicBezTo>
                  <a:pt x="472" y="257"/>
                  <a:pt x="472" y="257"/>
                  <a:pt x="472" y="257"/>
                </a:cubicBezTo>
                <a:cubicBezTo>
                  <a:pt x="472" y="256"/>
                  <a:pt x="473" y="256"/>
                  <a:pt x="473" y="255"/>
                </a:cubicBezTo>
                <a:cubicBezTo>
                  <a:pt x="473" y="255"/>
                  <a:pt x="473" y="252"/>
                  <a:pt x="473" y="252"/>
                </a:cubicBezTo>
                <a:cubicBezTo>
                  <a:pt x="473" y="252"/>
                  <a:pt x="473" y="251"/>
                  <a:pt x="474" y="251"/>
                </a:cubicBezTo>
                <a:cubicBezTo>
                  <a:pt x="474" y="250"/>
                  <a:pt x="474" y="250"/>
                  <a:pt x="473" y="250"/>
                </a:cubicBezTo>
                <a:cubicBezTo>
                  <a:pt x="473" y="249"/>
                  <a:pt x="473" y="246"/>
                  <a:pt x="473" y="244"/>
                </a:cubicBezTo>
                <a:cubicBezTo>
                  <a:pt x="473" y="244"/>
                  <a:pt x="473" y="243"/>
                  <a:pt x="473" y="243"/>
                </a:cubicBezTo>
                <a:cubicBezTo>
                  <a:pt x="473" y="242"/>
                  <a:pt x="473" y="242"/>
                  <a:pt x="473" y="241"/>
                </a:cubicBezTo>
                <a:cubicBezTo>
                  <a:pt x="472" y="241"/>
                  <a:pt x="473" y="240"/>
                  <a:pt x="473" y="239"/>
                </a:cubicBezTo>
                <a:cubicBezTo>
                  <a:pt x="473" y="239"/>
                  <a:pt x="473" y="239"/>
                  <a:pt x="473" y="238"/>
                </a:cubicBezTo>
                <a:cubicBezTo>
                  <a:pt x="473" y="238"/>
                  <a:pt x="473" y="238"/>
                  <a:pt x="473" y="237"/>
                </a:cubicBezTo>
                <a:cubicBezTo>
                  <a:pt x="473" y="237"/>
                  <a:pt x="473" y="236"/>
                  <a:pt x="473" y="236"/>
                </a:cubicBezTo>
                <a:cubicBezTo>
                  <a:pt x="473" y="236"/>
                  <a:pt x="473" y="236"/>
                  <a:pt x="473" y="235"/>
                </a:cubicBezTo>
                <a:cubicBezTo>
                  <a:pt x="473" y="235"/>
                  <a:pt x="473" y="232"/>
                  <a:pt x="473" y="232"/>
                </a:cubicBezTo>
                <a:cubicBezTo>
                  <a:pt x="473" y="231"/>
                  <a:pt x="473" y="231"/>
                  <a:pt x="473" y="230"/>
                </a:cubicBezTo>
                <a:cubicBezTo>
                  <a:pt x="473" y="228"/>
                  <a:pt x="473" y="228"/>
                  <a:pt x="473" y="228"/>
                </a:cubicBezTo>
                <a:cubicBezTo>
                  <a:pt x="473" y="228"/>
                  <a:pt x="473" y="228"/>
                  <a:pt x="472" y="228"/>
                </a:cubicBezTo>
                <a:cubicBezTo>
                  <a:pt x="472" y="227"/>
                  <a:pt x="473" y="227"/>
                  <a:pt x="472" y="227"/>
                </a:cubicBezTo>
                <a:cubicBezTo>
                  <a:pt x="472" y="226"/>
                  <a:pt x="472" y="226"/>
                  <a:pt x="472" y="226"/>
                </a:cubicBezTo>
                <a:cubicBezTo>
                  <a:pt x="472" y="226"/>
                  <a:pt x="472" y="226"/>
                  <a:pt x="472" y="226"/>
                </a:cubicBezTo>
                <a:cubicBezTo>
                  <a:pt x="473" y="226"/>
                  <a:pt x="473" y="223"/>
                  <a:pt x="473" y="222"/>
                </a:cubicBezTo>
                <a:cubicBezTo>
                  <a:pt x="473" y="222"/>
                  <a:pt x="473" y="221"/>
                  <a:pt x="472" y="220"/>
                </a:cubicBezTo>
                <a:cubicBezTo>
                  <a:pt x="472" y="220"/>
                  <a:pt x="472" y="220"/>
                  <a:pt x="472" y="220"/>
                </a:cubicBezTo>
                <a:cubicBezTo>
                  <a:pt x="472" y="220"/>
                  <a:pt x="472" y="220"/>
                  <a:pt x="472" y="220"/>
                </a:cubicBezTo>
                <a:cubicBezTo>
                  <a:pt x="473" y="220"/>
                  <a:pt x="473" y="220"/>
                  <a:pt x="474" y="220"/>
                </a:cubicBezTo>
                <a:cubicBezTo>
                  <a:pt x="474" y="219"/>
                  <a:pt x="473" y="218"/>
                  <a:pt x="472" y="218"/>
                </a:cubicBezTo>
                <a:cubicBezTo>
                  <a:pt x="472" y="218"/>
                  <a:pt x="472" y="217"/>
                  <a:pt x="472" y="216"/>
                </a:cubicBezTo>
                <a:cubicBezTo>
                  <a:pt x="473" y="216"/>
                  <a:pt x="473" y="216"/>
                  <a:pt x="473" y="216"/>
                </a:cubicBezTo>
                <a:cubicBezTo>
                  <a:pt x="473" y="216"/>
                  <a:pt x="473" y="214"/>
                  <a:pt x="473" y="213"/>
                </a:cubicBezTo>
                <a:cubicBezTo>
                  <a:pt x="473" y="213"/>
                  <a:pt x="473" y="213"/>
                  <a:pt x="472" y="213"/>
                </a:cubicBezTo>
                <a:cubicBezTo>
                  <a:pt x="472" y="212"/>
                  <a:pt x="473" y="211"/>
                  <a:pt x="473" y="210"/>
                </a:cubicBezTo>
                <a:cubicBezTo>
                  <a:pt x="473" y="210"/>
                  <a:pt x="474" y="210"/>
                  <a:pt x="474" y="210"/>
                </a:cubicBezTo>
                <a:cubicBezTo>
                  <a:pt x="474" y="210"/>
                  <a:pt x="474" y="210"/>
                  <a:pt x="474" y="209"/>
                </a:cubicBezTo>
                <a:cubicBezTo>
                  <a:pt x="474" y="209"/>
                  <a:pt x="474" y="209"/>
                  <a:pt x="474" y="209"/>
                </a:cubicBezTo>
                <a:cubicBezTo>
                  <a:pt x="475" y="209"/>
                  <a:pt x="476" y="208"/>
                  <a:pt x="476" y="208"/>
                </a:cubicBezTo>
                <a:cubicBezTo>
                  <a:pt x="476" y="208"/>
                  <a:pt x="476" y="208"/>
                  <a:pt x="476" y="208"/>
                </a:cubicBezTo>
                <a:cubicBezTo>
                  <a:pt x="476" y="208"/>
                  <a:pt x="477" y="208"/>
                  <a:pt x="477" y="208"/>
                </a:cubicBezTo>
                <a:cubicBezTo>
                  <a:pt x="477" y="208"/>
                  <a:pt x="478" y="207"/>
                  <a:pt x="478" y="207"/>
                </a:cubicBezTo>
                <a:cubicBezTo>
                  <a:pt x="478" y="208"/>
                  <a:pt x="478" y="208"/>
                  <a:pt x="479" y="208"/>
                </a:cubicBezTo>
                <a:cubicBezTo>
                  <a:pt x="478" y="207"/>
                  <a:pt x="478" y="207"/>
                  <a:pt x="478" y="207"/>
                </a:cubicBezTo>
                <a:cubicBezTo>
                  <a:pt x="479" y="207"/>
                  <a:pt x="479" y="207"/>
                  <a:pt x="479" y="206"/>
                </a:cubicBezTo>
                <a:cubicBezTo>
                  <a:pt x="480" y="206"/>
                  <a:pt x="480" y="207"/>
                  <a:pt x="481" y="207"/>
                </a:cubicBezTo>
                <a:cubicBezTo>
                  <a:pt x="482" y="206"/>
                  <a:pt x="483" y="205"/>
                  <a:pt x="484" y="205"/>
                </a:cubicBezTo>
                <a:cubicBezTo>
                  <a:pt x="484" y="205"/>
                  <a:pt x="484" y="205"/>
                  <a:pt x="484" y="205"/>
                </a:cubicBezTo>
                <a:cubicBezTo>
                  <a:pt x="484" y="204"/>
                  <a:pt x="484" y="204"/>
                  <a:pt x="484" y="204"/>
                </a:cubicBezTo>
                <a:cubicBezTo>
                  <a:pt x="485" y="203"/>
                  <a:pt x="486" y="203"/>
                  <a:pt x="487" y="202"/>
                </a:cubicBezTo>
                <a:cubicBezTo>
                  <a:pt x="487" y="201"/>
                  <a:pt x="487" y="201"/>
                  <a:pt x="488" y="201"/>
                </a:cubicBezTo>
                <a:cubicBezTo>
                  <a:pt x="489" y="198"/>
                  <a:pt x="489" y="195"/>
                  <a:pt x="488" y="191"/>
                </a:cubicBezTo>
                <a:cubicBezTo>
                  <a:pt x="488" y="191"/>
                  <a:pt x="488" y="190"/>
                  <a:pt x="488" y="189"/>
                </a:cubicBezTo>
                <a:cubicBezTo>
                  <a:pt x="488" y="188"/>
                  <a:pt x="487" y="186"/>
                  <a:pt x="486" y="185"/>
                </a:cubicBezTo>
                <a:cubicBezTo>
                  <a:pt x="486" y="185"/>
                  <a:pt x="485" y="185"/>
                  <a:pt x="484" y="184"/>
                </a:cubicBezTo>
                <a:cubicBezTo>
                  <a:pt x="483" y="185"/>
                  <a:pt x="483" y="185"/>
                  <a:pt x="483" y="186"/>
                </a:cubicBezTo>
                <a:cubicBezTo>
                  <a:pt x="482" y="186"/>
                  <a:pt x="482" y="185"/>
                  <a:pt x="481" y="186"/>
                </a:cubicBezTo>
                <a:cubicBezTo>
                  <a:pt x="481" y="186"/>
                  <a:pt x="480" y="186"/>
                  <a:pt x="480" y="186"/>
                </a:cubicBezTo>
                <a:cubicBezTo>
                  <a:pt x="480" y="190"/>
                  <a:pt x="483" y="190"/>
                  <a:pt x="482" y="194"/>
                </a:cubicBezTo>
                <a:cubicBezTo>
                  <a:pt x="482" y="195"/>
                  <a:pt x="482" y="195"/>
                  <a:pt x="482" y="196"/>
                </a:cubicBezTo>
                <a:cubicBezTo>
                  <a:pt x="481" y="197"/>
                  <a:pt x="481" y="196"/>
                  <a:pt x="480" y="197"/>
                </a:cubicBezTo>
                <a:cubicBezTo>
                  <a:pt x="480" y="197"/>
                  <a:pt x="480" y="198"/>
                  <a:pt x="480" y="198"/>
                </a:cubicBezTo>
                <a:cubicBezTo>
                  <a:pt x="479" y="199"/>
                  <a:pt x="474" y="201"/>
                  <a:pt x="473" y="201"/>
                </a:cubicBezTo>
                <a:cubicBezTo>
                  <a:pt x="473" y="200"/>
                  <a:pt x="473" y="199"/>
                  <a:pt x="473" y="199"/>
                </a:cubicBezTo>
                <a:cubicBezTo>
                  <a:pt x="473" y="198"/>
                  <a:pt x="473" y="198"/>
                  <a:pt x="473" y="198"/>
                </a:cubicBezTo>
                <a:cubicBezTo>
                  <a:pt x="473" y="197"/>
                  <a:pt x="473" y="196"/>
                  <a:pt x="473" y="196"/>
                </a:cubicBezTo>
                <a:cubicBezTo>
                  <a:pt x="473" y="196"/>
                  <a:pt x="473" y="195"/>
                  <a:pt x="474" y="195"/>
                </a:cubicBezTo>
                <a:cubicBezTo>
                  <a:pt x="474" y="194"/>
                  <a:pt x="473" y="193"/>
                  <a:pt x="473" y="193"/>
                </a:cubicBezTo>
                <a:cubicBezTo>
                  <a:pt x="473" y="192"/>
                  <a:pt x="473" y="193"/>
                  <a:pt x="473" y="192"/>
                </a:cubicBezTo>
                <a:cubicBezTo>
                  <a:pt x="473" y="192"/>
                  <a:pt x="473" y="192"/>
                  <a:pt x="473" y="192"/>
                </a:cubicBezTo>
                <a:cubicBezTo>
                  <a:pt x="473" y="192"/>
                  <a:pt x="473" y="193"/>
                  <a:pt x="473" y="193"/>
                </a:cubicBezTo>
                <a:cubicBezTo>
                  <a:pt x="473" y="193"/>
                  <a:pt x="473" y="193"/>
                  <a:pt x="473" y="193"/>
                </a:cubicBezTo>
                <a:cubicBezTo>
                  <a:pt x="473" y="192"/>
                  <a:pt x="473" y="192"/>
                  <a:pt x="473" y="192"/>
                </a:cubicBezTo>
                <a:cubicBezTo>
                  <a:pt x="472" y="192"/>
                  <a:pt x="472" y="192"/>
                  <a:pt x="472" y="192"/>
                </a:cubicBezTo>
                <a:cubicBezTo>
                  <a:pt x="472" y="192"/>
                  <a:pt x="472" y="192"/>
                  <a:pt x="472" y="192"/>
                </a:cubicBezTo>
                <a:cubicBezTo>
                  <a:pt x="472" y="192"/>
                  <a:pt x="472" y="192"/>
                  <a:pt x="472" y="192"/>
                </a:cubicBezTo>
                <a:cubicBezTo>
                  <a:pt x="472" y="192"/>
                  <a:pt x="472" y="192"/>
                  <a:pt x="472" y="192"/>
                </a:cubicBezTo>
                <a:cubicBezTo>
                  <a:pt x="472" y="192"/>
                  <a:pt x="473" y="192"/>
                  <a:pt x="473" y="191"/>
                </a:cubicBezTo>
                <a:cubicBezTo>
                  <a:pt x="473" y="191"/>
                  <a:pt x="473" y="190"/>
                  <a:pt x="473" y="190"/>
                </a:cubicBezTo>
                <a:cubicBezTo>
                  <a:pt x="473" y="190"/>
                  <a:pt x="473" y="190"/>
                  <a:pt x="472" y="190"/>
                </a:cubicBezTo>
                <a:cubicBezTo>
                  <a:pt x="473" y="188"/>
                  <a:pt x="473" y="188"/>
                  <a:pt x="473" y="186"/>
                </a:cubicBezTo>
                <a:cubicBezTo>
                  <a:pt x="473" y="186"/>
                  <a:pt x="474" y="186"/>
                  <a:pt x="474" y="186"/>
                </a:cubicBezTo>
                <a:cubicBezTo>
                  <a:pt x="474" y="186"/>
                  <a:pt x="474" y="186"/>
                  <a:pt x="474" y="186"/>
                </a:cubicBezTo>
                <a:cubicBezTo>
                  <a:pt x="474" y="186"/>
                  <a:pt x="474" y="186"/>
                  <a:pt x="474" y="186"/>
                </a:cubicBezTo>
                <a:cubicBezTo>
                  <a:pt x="474" y="185"/>
                  <a:pt x="474" y="184"/>
                  <a:pt x="474" y="184"/>
                </a:cubicBezTo>
                <a:cubicBezTo>
                  <a:pt x="473" y="184"/>
                  <a:pt x="473" y="184"/>
                  <a:pt x="473" y="184"/>
                </a:cubicBezTo>
                <a:cubicBezTo>
                  <a:pt x="473" y="183"/>
                  <a:pt x="473" y="183"/>
                  <a:pt x="473" y="183"/>
                </a:cubicBezTo>
                <a:cubicBezTo>
                  <a:pt x="474" y="183"/>
                  <a:pt x="474" y="184"/>
                  <a:pt x="475" y="184"/>
                </a:cubicBezTo>
                <a:cubicBezTo>
                  <a:pt x="475" y="184"/>
                  <a:pt x="475" y="184"/>
                  <a:pt x="475" y="184"/>
                </a:cubicBezTo>
                <a:cubicBezTo>
                  <a:pt x="475" y="184"/>
                  <a:pt x="475" y="184"/>
                  <a:pt x="475" y="184"/>
                </a:cubicBezTo>
                <a:cubicBezTo>
                  <a:pt x="475" y="183"/>
                  <a:pt x="475" y="183"/>
                  <a:pt x="475" y="183"/>
                </a:cubicBezTo>
                <a:cubicBezTo>
                  <a:pt x="475" y="182"/>
                  <a:pt x="475" y="183"/>
                  <a:pt x="475" y="182"/>
                </a:cubicBezTo>
                <a:cubicBezTo>
                  <a:pt x="476" y="182"/>
                  <a:pt x="476" y="182"/>
                  <a:pt x="476" y="182"/>
                </a:cubicBezTo>
                <a:cubicBezTo>
                  <a:pt x="476" y="182"/>
                  <a:pt x="476" y="182"/>
                  <a:pt x="476" y="182"/>
                </a:cubicBezTo>
                <a:cubicBezTo>
                  <a:pt x="475" y="182"/>
                  <a:pt x="476" y="181"/>
                  <a:pt x="475" y="180"/>
                </a:cubicBezTo>
                <a:cubicBezTo>
                  <a:pt x="475" y="180"/>
                  <a:pt x="476" y="180"/>
                  <a:pt x="476" y="180"/>
                </a:cubicBezTo>
                <a:cubicBezTo>
                  <a:pt x="477" y="179"/>
                  <a:pt x="475" y="178"/>
                  <a:pt x="476" y="177"/>
                </a:cubicBezTo>
                <a:cubicBezTo>
                  <a:pt x="476" y="177"/>
                  <a:pt x="476" y="176"/>
                  <a:pt x="476" y="176"/>
                </a:cubicBezTo>
                <a:cubicBezTo>
                  <a:pt x="476" y="176"/>
                  <a:pt x="476" y="176"/>
                  <a:pt x="476" y="176"/>
                </a:cubicBezTo>
                <a:cubicBezTo>
                  <a:pt x="476" y="176"/>
                  <a:pt x="476" y="176"/>
                  <a:pt x="476" y="176"/>
                </a:cubicBezTo>
                <a:cubicBezTo>
                  <a:pt x="476" y="177"/>
                  <a:pt x="476" y="177"/>
                  <a:pt x="476" y="177"/>
                </a:cubicBezTo>
                <a:cubicBezTo>
                  <a:pt x="476" y="177"/>
                  <a:pt x="476" y="177"/>
                  <a:pt x="476" y="177"/>
                </a:cubicBezTo>
                <a:cubicBezTo>
                  <a:pt x="475" y="177"/>
                  <a:pt x="475" y="177"/>
                  <a:pt x="475" y="177"/>
                </a:cubicBezTo>
                <a:cubicBezTo>
                  <a:pt x="475" y="177"/>
                  <a:pt x="475" y="177"/>
                  <a:pt x="475" y="177"/>
                </a:cubicBezTo>
                <a:cubicBezTo>
                  <a:pt x="476" y="176"/>
                  <a:pt x="476" y="176"/>
                  <a:pt x="477" y="175"/>
                </a:cubicBezTo>
                <a:cubicBezTo>
                  <a:pt x="477" y="174"/>
                  <a:pt x="476" y="173"/>
                  <a:pt x="475" y="173"/>
                </a:cubicBezTo>
                <a:cubicBezTo>
                  <a:pt x="475" y="172"/>
                  <a:pt x="475" y="172"/>
                  <a:pt x="475" y="172"/>
                </a:cubicBezTo>
                <a:cubicBezTo>
                  <a:pt x="476" y="172"/>
                  <a:pt x="476" y="172"/>
                  <a:pt x="476" y="172"/>
                </a:cubicBezTo>
                <a:cubicBezTo>
                  <a:pt x="476" y="172"/>
                  <a:pt x="476" y="172"/>
                  <a:pt x="476" y="172"/>
                </a:cubicBezTo>
                <a:cubicBezTo>
                  <a:pt x="476" y="172"/>
                  <a:pt x="476" y="172"/>
                  <a:pt x="476" y="172"/>
                </a:cubicBezTo>
                <a:cubicBezTo>
                  <a:pt x="476" y="172"/>
                  <a:pt x="476" y="172"/>
                  <a:pt x="476" y="172"/>
                </a:cubicBezTo>
                <a:cubicBezTo>
                  <a:pt x="476" y="171"/>
                  <a:pt x="477" y="171"/>
                  <a:pt x="478" y="171"/>
                </a:cubicBezTo>
                <a:cubicBezTo>
                  <a:pt x="478" y="171"/>
                  <a:pt x="478" y="171"/>
                  <a:pt x="478" y="171"/>
                </a:cubicBezTo>
                <a:cubicBezTo>
                  <a:pt x="477" y="170"/>
                  <a:pt x="477" y="170"/>
                  <a:pt x="476" y="170"/>
                </a:cubicBezTo>
                <a:cubicBezTo>
                  <a:pt x="476" y="169"/>
                  <a:pt x="477" y="168"/>
                  <a:pt x="477" y="167"/>
                </a:cubicBezTo>
                <a:cubicBezTo>
                  <a:pt x="477" y="167"/>
                  <a:pt x="477" y="167"/>
                  <a:pt x="477" y="167"/>
                </a:cubicBezTo>
                <a:cubicBezTo>
                  <a:pt x="477" y="166"/>
                  <a:pt x="477" y="167"/>
                  <a:pt x="478" y="166"/>
                </a:cubicBezTo>
                <a:cubicBezTo>
                  <a:pt x="478" y="166"/>
                  <a:pt x="478" y="166"/>
                  <a:pt x="478" y="166"/>
                </a:cubicBezTo>
                <a:cubicBezTo>
                  <a:pt x="478" y="166"/>
                  <a:pt x="478" y="166"/>
                  <a:pt x="478" y="166"/>
                </a:cubicBezTo>
                <a:cubicBezTo>
                  <a:pt x="478" y="166"/>
                  <a:pt x="478" y="166"/>
                  <a:pt x="478" y="166"/>
                </a:cubicBezTo>
                <a:cubicBezTo>
                  <a:pt x="479" y="166"/>
                  <a:pt x="479" y="166"/>
                  <a:pt x="479" y="166"/>
                </a:cubicBezTo>
                <a:cubicBezTo>
                  <a:pt x="479" y="166"/>
                  <a:pt x="479" y="165"/>
                  <a:pt x="478" y="165"/>
                </a:cubicBezTo>
                <a:cubicBezTo>
                  <a:pt x="478" y="165"/>
                  <a:pt x="478" y="165"/>
                  <a:pt x="478" y="165"/>
                </a:cubicBezTo>
                <a:cubicBezTo>
                  <a:pt x="478" y="164"/>
                  <a:pt x="478" y="164"/>
                  <a:pt x="478" y="164"/>
                </a:cubicBezTo>
                <a:cubicBezTo>
                  <a:pt x="478" y="164"/>
                  <a:pt x="478" y="164"/>
                  <a:pt x="478" y="164"/>
                </a:cubicBezTo>
                <a:cubicBezTo>
                  <a:pt x="478" y="164"/>
                  <a:pt x="478" y="164"/>
                  <a:pt x="478" y="164"/>
                </a:cubicBezTo>
                <a:cubicBezTo>
                  <a:pt x="478" y="163"/>
                  <a:pt x="478" y="164"/>
                  <a:pt x="478" y="163"/>
                </a:cubicBezTo>
                <a:cubicBezTo>
                  <a:pt x="478" y="163"/>
                  <a:pt x="478" y="162"/>
                  <a:pt x="478" y="162"/>
                </a:cubicBezTo>
                <a:cubicBezTo>
                  <a:pt x="478" y="162"/>
                  <a:pt x="480" y="159"/>
                  <a:pt x="480" y="159"/>
                </a:cubicBezTo>
                <a:cubicBezTo>
                  <a:pt x="480" y="158"/>
                  <a:pt x="480" y="158"/>
                  <a:pt x="480" y="158"/>
                </a:cubicBezTo>
                <a:cubicBezTo>
                  <a:pt x="480" y="156"/>
                  <a:pt x="480" y="153"/>
                  <a:pt x="482" y="152"/>
                </a:cubicBezTo>
                <a:cubicBezTo>
                  <a:pt x="482" y="151"/>
                  <a:pt x="482" y="151"/>
                  <a:pt x="482" y="150"/>
                </a:cubicBezTo>
                <a:cubicBezTo>
                  <a:pt x="482" y="150"/>
                  <a:pt x="482" y="150"/>
                  <a:pt x="482" y="150"/>
                </a:cubicBezTo>
                <a:cubicBezTo>
                  <a:pt x="482" y="150"/>
                  <a:pt x="482" y="150"/>
                  <a:pt x="482" y="149"/>
                </a:cubicBezTo>
                <a:cubicBezTo>
                  <a:pt x="482" y="149"/>
                  <a:pt x="482" y="149"/>
                  <a:pt x="482" y="148"/>
                </a:cubicBezTo>
                <a:cubicBezTo>
                  <a:pt x="482" y="148"/>
                  <a:pt x="483" y="148"/>
                  <a:pt x="483" y="148"/>
                </a:cubicBezTo>
                <a:cubicBezTo>
                  <a:pt x="483" y="148"/>
                  <a:pt x="484" y="147"/>
                  <a:pt x="484" y="147"/>
                </a:cubicBezTo>
                <a:cubicBezTo>
                  <a:pt x="484" y="146"/>
                  <a:pt x="484" y="145"/>
                  <a:pt x="483" y="145"/>
                </a:cubicBezTo>
                <a:cubicBezTo>
                  <a:pt x="484" y="144"/>
                  <a:pt x="484" y="144"/>
                  <a:pt x="484" y="144"/>
                </a:cubicBezTo>
                <a:cubicBezTo>
                  <a:pt x="485" y="144"/>
                  <a:pt x="485" y="143"/>
                  <a:pt x="485" y="143"/>
                </a:cubicBezTo>
                <a:cubicBezTo>
                  <a:pt x="485" y="144"/>
                  <a:pt x="485" y="144"/>
                  <a:pt x="485" y="145"/>
                </a:cubicBezTo>
                <a:cubicBezTo>
                  <a:pt x="486" y="145"/>
                  <a:pt x="486" y="145"/>
                  <a:pt x="486" y="145"/>
                </a:cubicBezTo>
                <a:cubicBezTo>
                  <a:pt x="486" y="144"/>
                  <a:pt x="486" y="143"/>
                  <a:pt x="487" y="143"/>
                </a:cubicBezTo>
                <a:cubicBezTo>
                  <a:pt x="487" y="142"/>
                  <a:pt x="487" y="142"/>
                  <a:pt x="486" y="142"/>
                </a:cubicBezTo>
                <a:cubicBezTo>
                  <a:pt x="486" y="141"/>
                  <a:pt x="486" y="141"/>
                  <a:pt x="486" y="141"/>
                </a:cubicBezTo>
                <a:cubicBezTo>
                  <a:pt x="486" y="141"/>
                  <a:pt x="486" y="141"/>
                  <a:pt x="487" y="141"/>
                </a:cubicBezTo>
                <a:cubicBezTo>
                  <a:pt x="487" y="141"/>
                  <a:pt x="487" y="140"/>
                  <a:pt x="487" y="139"/>
                </a:cubicBezTo>
                <a:cubicBezTo>
                  <a:pt x="487" y="139"/>
                  <a:pt x="488" y="139"/>
                  <a:pt x="488" y="138"/>
                </a:cubicBezTo>
                <a:cubicBezTo>
                  <a:pt x="488" y="138"/>
                  <a:pt x="488" y="137"/>
                  <a:pt x="488" y="137"/>
                </a:cubicBezTo>
                <a:cubicBezTo>
                  <a:pt x="488" y="137"/>
                  <a:pt x="488" y="137"/>
                  <a:pt x="489" y="137"/>
                </a:cubicBezTo>
                <a:cubicBezTo>
                  <a:pt x="489" y="136"/>
                  <a:pt x="489" y="136"/>
                  <a:pt x="488" y="136"/>
                </a:cubicBezTo>
                <a:cubicBezTo>
                  <a:pt x="489" y="136"/>
                  <a:pt x="489" y="135"/>
                  <a:pt x="490" y="135"/>
                </a:cubicBezTo>
                <a:cubicBezTo>
                  <a:pt x="491" y="131"/>
                  <a:pt x="491" y="131"/>
                  <a:pt x="491" y="131"/>
                </a:cubicBezTo>
                <a:cubicBezTo>
                  <a:pt x="492" y="130"/>
                  <a:pt x="492" y="129"/>
                  <a:pt x="493" y="129"/>
                </a:cubicBezTo>
                <a:cubicBezTo>
                  <a:pt x="493" y="128"/>
                  <a:pt x="492" y="128"/>
                  <a:pt x="493" y="127"/>
                </a:cubicBezTo>
                <a:cubicBezTo>
                  <a:pt x="492" y="127"/>
                  <a:pt x="493" y="127"/>
                  <a:pt x="493" y="126"/>
                </a:cubicBezTo>
                <a:cubicBezTo>
                  <a:pt x="493" y="127"/>
                  <a:pt x="494" y="127"/>
                  <a:pt x="494" y="127"/>
                </a:cubicBezTo>
                <a:cubicBezTo>
                  <a:pt x="494" y="126"/>
                  <a:pt x="494" y="125"/>
                  <a:pt x="495" y="125"/>
                </a:cubicBezTo>
                <a:cubicBezTo>
                  <a:pt x="495" y="124"/>
                  <a:pt x="495" y="124"/>
                  <a:pt x="495" y="123"/>
                </a:cubicBezTo>
                <a:cubicBezTo>
                  <a:pt x="497" y="123"/>
                  <a:pt x="496" y="122"/>
                  <a:pt x="498" y="121"/>
                </a:cubicBezTo>
                <a:cubicBezTo>
                  <a:pt x="498" y="120"/>
                  <a:pt x="497" y="120"/>
                  <a:pt x="497" y="120"/>
                </a:cubicBezTo>
                <a:cubicBezTo>
                  <a:pt x="498" y="120"/>
                  <a:pt x="498" y="120"/>
                  <a:pt x="498" y="120"/>
                </a:cubicBezTo>
                <a:cubicBezTo>
                  <a:pt x="499" y="120"/>
                  <a:pt x="499" y="119"/>
                  <a:pt x="499" y="119"/>
                </a:cubicBezTo>
                <a:cubicBezTo>
                  <a:pt x="500" y="119"/>
                  <a:pt x="499" y="118"/>
                  <a:pt x="499" y="118"/>
                </a:cubicBezTo>
                <a:cubicBezTo>
                  <a:pt x="499" y="117"/>
                  <a:pt x="500" y="117"/>
                  <a:pt x="500" y="117"/>
                </a:cubicBezTo>
                <a:cubicBezTo>
                  <a:pt x="500" y="117"/>
                  <a:pt x="500" y="116"/>
                  <a:pt x="500" y="116"/>
                </a:cubicBezTo>
                <a:cubicBezTo>
                  <a:pt x="501" y="116"/>
                  <a:pt x="502" y="116"/>
                  <a:pt x="503" y="115"/>
                </a:cubicBezTo>
                <a:cubicBezTo>
                  <a:pt x="503" y="115"/>
                  <a:pt x="503" y="115"/>
                  <a:pt x="503" y="115"/>
                </a:cubicBezTo>
                <a:cubicBezTo>
                  <a:pt x="503" y="115"/>
                  <a:pt x="503" y="115"/>
                  <a:pt x="503" y="115"/>
                </a:cubicBezTo>
                <a:cubicBezTo>
                  <a:pt x="503" y="115"/>
                  <a:pt x="503" y="115"/>
                  <a:pt x="503" y="115"/>
                </a:cubicBezTo>
                <a:cubicBezTo>
                  <a:pt x="503" y="114"/>
                  <a:pt x="503" y="114"/>
                  <a:pt x="503" y="114"/>
                </a:cubicBezTo>
                <a:cubicBezTo>
                  <a:pt x="502" y="114"/>
                  <a:pt x="502" y="114"/>
                  <a:pt x="501" y="113"/>
                </a:cubicBezTo>
                <a:cubicBezTo>
                  <a:pt x="501" y="113"/>
                  <a:pt x="502" y="113"/>
                  <a:pt x="502" y="112"/>
                </a:cubicBezTo>
                <a:cubicBezTo>
                  <a:pt x="502" y="112"/>
                  <a:pt x="502" y="112"/>
                  <a:pt x="502" y="112"/>
                </a:cubicBezTo>
                <a:cubicBezTo>
                  <a:pt x="501" y="112"/>
                  <a:pt x="501" y="112"/>
                  <a:pt x="501" y="112"/>
                </a:cubicBezTo>
                <a:cubicBezTo>
                  <a:pt x="501" y="112"/>
                  <a:pt x="501" y="112"/>
                  <a:pt x="501" y="111"/>
                </a:cubicBezTo>
                <a:cubicBezTo>
                  <a:pt x="501" y="111"/>
                  <a:pt x="501" y="111"/>
                  <a:pt x="500" y="110"/>
                </a:cubicBezTo>
                <a:cubicBezTo>
                  <a:pt x="500" y="110"/>
                  <a:pt x="500" y="110"/>
                  <a:pt x="500" y="110"/>
                </a:cubicBezTo>
                <a:cubicBezTo>
                  <a:pt x="501" y="110"/>
                  <a:pt x="501" y="110"/>
                  <a:pt x="501" y="110"/>
                </a:cubicBezTo>
                <a:cubicBezTo>
                  <a:pt x="501" y="109"/>
                  <a:pt x="501" y="109"/>
                  <a:pt x="501" y="109"/>
                </a:cubicBezTo>
                <a:cubicBezTo>
                  <a:pt x="501" y="109"/>
                  <a:pt x="501" y="109"/>
                  <a:pt x="502" y="109"/>
                </a:cubicBezTo>
                <a:cubicBezTo>
                  <a:pt x="502" y="109"/>
                  <a:pt x="502" y="109"/>
                  <a:pt x="502" y="109"/>
                </a:cubicBezTo>
                <a:cubicBezTo>
                  <a:pt x="503" y="109"/>
                  <a:pt x="503" y="109"/>
                  <a:pt x="503" y="108"/>
                </a:cubicBezTo>
                <a:cubicBezTo>
                  <a:pt x="504" y="108"/>
                  <a:pt x="503" y="108"/>
                  <a:pt x="504" y="108"/>
                </a:cubicBezTo>
                <a:cubicBezTo>
                  <a:pt x="504" y="107"/>
                  <a:pt x="504" y="106"/>
                  <a:pt x="504" y="105"/>
                </a:cubicBezTo>
                <a:cubicBezTo>
                  <a:pt x="505" y="105"/>
                  <a:pt x="505" y="105"/>
                  <a:pt x="505" y="105"/>
                </a:cubicBezTo>
                <a:cubicBezTo>
                  <a:pt x="505" y="105"/>
                  <a:pt x="505" y="105"/>
                  <a:pt x="505" y="105"/>
                </a:cubicBezTo>
                <a:cubicBezTo>
                  <a:pt x="505" y="105"/>
                  <a:pt x="505" y="106"/>
                  <a:pt x="506" y="106"/>
                </a:cubicBezTo>
                <a:cubicBezTo>
                  <a:pt x="506" y="106"/>
                  <a:pt x="506" y="106"/>
                  <a:pt x="506" y="106"/>
                </a:cubicBezTo>
                <a:cubicBezTo>
                  <a:pt x="506" y="106"/>
                  <a:pt x="506" y="106"/>
                  <a:pt x="506" y="105"/>
                </a:cubicBezTo>
                <a:cubicBezTo>
                  <a:pt x="507" y="104"/>
                  <a:pt x="508" y="104"/>
                  <a:pt x="508" y="103"/>
                </a:cubicBezTo>
                <a:cubicBezTo>
                  <a:pt x="508" y="103"/>
                  <a:pt x="510" y="103"/>
                  <a:pt x="510" y="103"/>
                </a:cubicBezTo>
                <a:cubicBezTo>
                  <a:pt x="510" y="103"/>
                  <a:pt x="511" y="103"/>
                  <a:pt x="511" y="103"/>
                </a:cubicBezTo>
                <a:cubicBezTo>
                  <a:pt x="511" y="103"/>
                  <a:pt x="512" y="103"/>
                  <a:pt x="513" y="103"/>
                </a:cubicBezTo>
                <a:cubicBezTo>
                  <a:pt x="513" y="102"/>
                  <a:pt x="513" y="102"/>
                  <a:pt x="512" y="102"/>
                </a:cubicBezTo>
                <a:cubicBezTo>
                  <a:pt x="512" y="102"/>
                  <a:pt x="512" y="102"/>
                  <a:pt x="512" y="102"/>
                </a:cubicBezTo>
                <a:cubicBezTo>
                  <a:pt x="513" y="101"/>
                  <a:pt x="514" y="102"/>
                  <a:pt x="514" y="101"/>
                </a:cubicBezTo>
                <a:cubicBezTo>
                  <a:pt x="514" y="101"/>
                  <a:pt x="514" y="101"/>
                  <a:pt x="514" y="101"/>
                </a:cubicBezTo>
                <a:cubicBezTo>
                  <a:pt x="514" y="101"/>
                  <a:pt x="514" y="101"/>
                  <a:pt x="514" y="101"/>
                </a:cubicBezTo>
                <a:cubicBezTo>
                  <a:pt x="516" y="101"/>
                  <a:pt x="519" y="100"/>
                  <a:pt x="520" y="100"/>
                </a:cubicBezTo>
                <a:cubicBezTo>
                  <a:pt x="520" y="100"/>
                  <a:pt x="520" y="100"/>
                  <a:pt x="520" y="99"/>
                </a:cubicBezTo>
                <a:cubicBezTo>
                  <a:pt x="520" y="99"/>
                  <a:pt x="520" y="99"/>
                  <a:pt x="520" y="99"/>
                </a:cubicBezTo>
                <a:cubicBezTo>
                  <a:pt x="521" y="100"/>
                  <a:pt x="521" y="99"/>
                  <a:pt x="521" y="100"/>
                </a:cubicBezTo>
                <a:cubicBezTo>
                  <a:pt x="521" y="100"/>
                  <a:pt x="521" y="100"/>
                  <a:pt x="521" y="100"/>
                </a:cubicBezTo>
                <a:cubicBezTo>
                  <a:pt x="521" y="99"/>
                  <a:pt x="521" y="98"/>
                  <a:pt x="521" y="98"/>
                </a:cubicBezTo>
                <a:cubicBezTo>
                  <a:pt x="521" y="98"/>
                  <a:pt x="521" y="98"/>
                  <a:pt x="521" y="98"/>
                </a:cubicBezTo>
                <a:cubicBezTo>
                  <a:pt x="521" y="98"/>
                  <a:pt x="521" y="98"/>
                  <a:pt x="522" y="98"/>
                </a:cubicBezTo>
                <a:cubicBezTo>
                  <a:pt x="522" y="98"/>
                  <a:pt x="521" y="98"/>
                  <a:pt x="521" y="98"/>
                </a:cubicBezTo>
                <a:cubicBezTo>
                  <a:pt x="521" y="99"/>
                  <a:pt x="521" y="99"/>
                  <a:pt x="522" y="99"/>
                </a:cubicBezTo>
                <a:cubicBezTo>
                  <a:pt x="522" y="99"/>
                  <a:pt x="522" y="98"/>
                  <a:pt x="523" y="97"/>
                </a:cubicBezTo>
                <a:cubicBezTo>
                  <a:pt x="523" y="98"/>
                  <a:pt x="523" y="98"/>
                  <a:pt x="523" y="98"/>
                </a:cubicBezTo>
                <a:cubicBezTo>
                  <a:pt x="523" y="98"/>
                  <a:pt x="523" y="98"/>
                  <a:pt x="523" y="98"/>
                </a:cubicBezTo>
                <a:cubicBezTo>
                  <a:pt x="523" y="99"/>
                  <a:pt x="523" y="99"/>
                  <a:pt x="523" y="99"/>
                </a:cubicBezTo>
                <a:cubicBezTo>
                  <a:pt x="523" y="99"/>
                  <a:pt x="525" y="98"/>
                  <a:pt x="525" y="98"/>
                </a:cubicBezTo>
                <a:cubicBezTo>
                  <a:pt x="525" y="98"/>
                  <a:pt x="525" y="98"/>
                  <a:pt x="525" y="98"/>
                </a:cubicBezTo>
                <a:cubicBezTo>
                  <a:pt x="526" y="99"/>
                  <a:pt x="526" y="99"/>
                  <a:pt x="527" y="99"/>
                </a:cubicBezTo>
                <a:cubicBezTo>
                  <a:pt x="526" y="99"/>
                  <a:pt x="526" y="99"/>
                  <a:pt x="526" y="99"/>
                </a:cubicBezTo>
                <a:cubicBezTo>
                  <a:pt x="525" y="99"/>
                  <a:pt x="525" y="99"/>
                  <a:pt x="525" y="99"/>
                </a:cubicBezTo>
                <a:cubicBezTo>
                  <a:pt x="524" y="99"/>
                  <a:pt x="523" y="100"/>
                  <a:pt x="522" y="100"/>
                </a:cubicBezTo>
                <a:cubicBezTo>
                  <a:pt x="521" y="100"/>
                  <a:pt x="521" y="100"/>
                  <a:pt x="521" y="101"/>
                </a:cubicBezTo>
                <a:cubicBezTo>
                  <a:pt x="521" y="101"/>
                  <a:pt x="521" y="101"/>
                  <a:pt x="521" y="101"/>
                </a:cubicBezTo>
                <a:cubicBezTo>
                  <a:pt x="520" y="101"/>
                  <a:pt x="520" y="101"/>
                  <a:pt x="520" y="101"/>
                </a:cubicBezTo>
                <a:cubicBezTo>
                  <a:pt x="521" y="101"/>
                  <a:pt x="521" y="101"/>
                  <a:pt x="521" y="101"/>
                </a:cubicBezTo>
                <a:cubicBezTo>
                  <a:pt x="520" y="102"/>
                  <a:pt x="520" y="102"/>
                  <a:pt x="519" y="103"/>
                </a:cubicBezTo>
                <a:cubicBezTo>
                  <a:pt x="519" y="103"/>
                  <a:pt x="519" y="103"/>
                  <a:pt x="519" y="103"/>
                </a:cubicBezTo>
                <a:cubicBezTo>
                  <a:pt x="519" y="104"/>
                  <a:pt x="517" y="104"/>
                  <a:pt x="517" y="104"/>
                </a:cubicBezTo>
                <a:cubicBezTo>
                  <a:pt x="516" y="104"/>
                  <a:pt x="516" y="105"/>
                  <a:pt x="516" y="105"/>
                </a:cubicBezTo>
                <a:cubicBezTo>
                  <a:pt x="514" y="105"/>
                  <a:pt x="514" y="105"/>
                  <a:pt x="514" y="105"/>
                </a:cubicBezTo>
                <a:cubicBezTo>
                  <a:pt x="514" y="105"/>
                  <a:pt x="514" y="106"/>
                  <a:pt x="514" y="106"/>
                </a:cubicBezTo>
                <a:cubicBezTo>
                  <a:pt x="513" y="106"/>
                  <a:pt x="513" y="106"/>
                  <a:pt x="512" y="106"/>
                </a:cubicBezTo>
                <a:cubicBezTo>
                  <a:pt x="511" y="106"/>
                  <a:pt x="511" y="107"/>
                  <a:pt x="510" y="107"/>
                </a:cubicBezTo>
                <a:cubicBezTo>
                  <a:pt x="510" y="107"/>
                  <a:pt x="510" y="107"/>
                  <a:pt x="509" y="107"/>
                </a:cubicBezTo>
                <a:cubicBezTo>
                  <a:pt x="509" y="106"/>
                  <a:pt x="509" y="106"/>
                  <a:pt x="509" y="106"/>
                </a:cubicBezTo>
                <a:cubicBezTo>
                  <a:pt x="509" y="107"/>
                  <a:pt x="509" y="107"/>
                  <a:pt x="509" y="108"/>
                </a:cubicBezTo>
                <a:cubicBezTo>
                  <a:pt x="508" y="108"/>
                  <a:pt x="508" y="107"/>
                  <a:pt x="507" y="108"/>
                </a:cubicBezTo>
                <a:cubicBezTo>
                  <a:pt x="507" y="108"/>
                  <a:pt x="506" y="108"/>
                  <a:pt x="506" y="109"/>
                </a:cubicBezTo>
                <a:cubicBezTo>
                  <a:pt x="505" y="109"/>
                  <a:pt x="505" y="110"/>
                  <a:pt x="505" y="110"/>
                </a:cubicBezTo>
                <a:cubicBezTo>
                  <a:pt x="505" y="111"/>
                  <a:pt x="505" y="111"/>
                  <a:pt x="506" y="111"/>
                </a:cubicBezTo>
                <a:cubicBezTo>
                  <a:pt x="506" y="111"/>
                  <a:pt x="508" y="110"/>
                  <a:pt x="508" y="110"/>
                </a:cubicBezTo>
                <a:cubicBezTo>
                  <a:pt x="509" y="110"/>
                  <a:pt x="510" y="110"/>
                  <a:pt x="510" y="110"/>
                </a:cubicBezTo>
                <a:cubicBezTo>
                  <a:pt x="510" y="110"/>
                  <a:pt x="512" y="110"/>
                  <a:pt x="512" y="110"/>
                </a:cubicBezTo>
                <a:cubicBezTo>
                  <a:pt x="512" y="109"/>
                  <a:pt x="512" y="109"/>
                  <a:pt x="512" y="109"/>
                </a:cubicBezTo>
                <a:cubicBezTo>
                  <a:pt x="514" y="109"/>
                  <a:pt x="514" y="109"/>
                  <a:pt x="514" y="109"/>
                </a:cubicBezTo>
                <a:cubicBezTo>
                  <a:pt x="514" y="108"/>
                  <a:pt x="514" y="108"/>
                  <a:pt x="514" y="108"/>
                </a:cubicBezTo>
                <a:cubicBezTo>
                  <a:pt x="513" y="108"/>
                  <a:pt x="512" y="108"/>
                  <a:pt x="511" y="108"/>
                </a:cubicBezTo>
                <a:cubicBezTo>
                  <a:pt x="511" y="109"/>
                  <a:pt x="511" y="109"/>
                  <a:pt x="511" y="109"/>
                </a:cubicBezTo>
                <a:cubicBezTo>
                  <a:pt x="511" y="109"/>
                  <a:pt x="511" y="109"/>
                  <a:pt x="512" y="108"/>
                </a:cubicBezTo>
                <a:cubicBezTo>
                  <a:pt x="512" y="108"/>
                  <a:pt x="512" y="108"/>
                  <a:pt x="512" y="108"/>
                </a:cubicBezTo>
                <a:cubicBezTo>
                  <a:pt x="512" y="109"/>
                  <a:pt x="511" y="109"/>
                  <a:pt x="511" y="109"/>
                </a:cubicBezTo>
                <a:cubicBezTo>
                  <a:pt x="510" y="109"/>
                  <a:pt x="510" y="109"/>
                  <a:pt x="510" y="109"/>
                </a:cubicBezTo>
                <a:cubicBezTo>
                  <a:pt x="511" y="109"/>
                  <a:pt x="511" y="108"/>
                  <a:pt x="512" y="108"/>
                </a:cubicBezTo>
                <a:cubicBezTo>
                  <a:pt x="513" y="108"/>
                  <a:pt x="513" y="108"/>
                  <a:pt x="513" y="108"/>
                </a:cubicBezTo>
                <a:cubicBezTo>
                  <a:pt x="513" y="108"/>
                  <a:pt x="513" y="107"/>
                  <a:pt x="514" y="107"/>
                </a:cubicBezTo>
                <a:cubicBezTo>
                  <a:pt x="514" y="106"/>
                  <a:pt x="515" y="107"/>
                  <a:pt x="516" y="107"/>
                </a:cubicBezTo>
                <a:cubicBezTo>
                  <a:pt x="516" y="106"/>
                  <a:pt x="516" y="106"/>
                  <a:pt x="516" y="106"/>
                </a:cubicBezTo>
                <a:cubicBezTo>
                  <a:pt x="517" y="106"/>
                  <a:pt x="518" y="106"/>
                  <a:pt x="519" y="105"/>
                </a:cubicBezTo>
                <a:cubicBezTo>
                  <a:pt x="519" y="106"/>
                  <a:pt x="519" y="105"/>
                  <a:pt x="519" y="106"/>
                </a:cubicBezTo>
                <a:cubicBezTo>
                  <a:pt x="519" y="106"/>
                  <a:pt x="519" y="106"/>
                  <a:pt x="519" y="106"/>
                </a:cubicBezTo>
                <a:cubicBezTo>
                  <a:pt x="519" y="105"/>
                  <a:pt x="519" y="105"/>
                  <a:pt x="519" y="105"/>
                </a:cubicBezTo>
                <a:cubicBezTo>
                  <a:pt x="519" y="104"/>
                  <a:pt x="521" y="103"/>
                  <a:pt x="522" y="103"/>
                </a:cubicBezTo>
                <a:cubicBezTo>
                  <a:pt x="522" y="103"/>
                  <a:pt x="522" y="103"/>
                  <a:pt x="522" y="103"/>
                </a:cubicBezTo>
                <a:cubicBezTo>
                  <a:pt x="522" y="103"/>
                  <a:pt x="522" y="103"/>
                  <a:pt x="521" y="104"/>
                </a:cubicBezTo>
                <a:cubicBezTo>
                  <a:pt x="521" y="104"/>
                  <a:pt x="521" y="104"/>
                  <a:pt x="521" y="104"/>
                </a:cubicBezTo>
                <a:cubicBezTo>
                  <a:pt x="522" y="104"/>
                  <a:pt x="522" y="104"/>
                  <a:pt x="522" y="104"/>
                </a:cubicBezTo>
                <a:cubicBezTo>
                  <a:pt x="522" y="103"/>
                  <a:pt x="522" y="103"/>
                  <a:pt x="522" y="103"/>
                </a:cubicBezTo>
                <a:cubicBezTo>
                  <a:pt x="523" y="102"/>
                  <a:pt x="525" y="101"/>
                  <a:pt x="525" y="100"/>
                </a:cubicBezTo>
                <a:cubicBezTo>
                  <a:pt x="525" y="100"/>
                  <a:pt x="525" y="100"/>
                  <a:pt x="525" y="100"/>
                </a:cubicBezTo>
                <a:cubicBezTo>
                  <a:pt x="525" y="100"/>
                  <a:pt x="525" y="101"/>
                  <a:pt x="525" y="101"/>
                </a:cubicBezTo>
                <a:cubicBezTo>
                  <a:pt x="525" y="101"/>
                  <a:pt x="525" y="101"/>
                  <a:pt x="525" y="101"/>
                </a:cubicBezTo>
                <a:cubicBezTo>
                  <a:pt x="526" y="101"/>
                  <a:pt x="526" y="101"/>
                  <a:pt x="527" y="100"/>
                </a:cubicBezTo>
                <a:cubicBezTo>
                  <a:pt x="527" y="100"/>
                  <a:pt x="527" y="100"/>
                  <a:pt x="527" y="100"/>
                </a:cubicBezTo>
                <a:cubicBezTo>
                  <a:pt x="527" y="100"/>
                  <a:pt x="528" y="100"/>
                  <a:pt x="528" y="100"/>
                </a:cubicBezTo>
                <a:cubicBezTo>
                  <a:pt x="528" y="100"/>
                  <a:pt x="529" y="100"/>
                  <a:pt x="529" y="100"/>
                </a:cubicBezTo>
                <a:cubicBezTo>
                  <a:pt x="530" y="100"/>
                  <a:pt x="530" y="100"/>
                  <a:pt x="530" y="100"/>
                </a:cubicBezTo>
                <a:cubicBezTo>
                  <a:pt x="530" y="99"/>
                  <a:pt x="530" y="99"/>
                  <a:pt x="530" y="99"/>
                </a:cubicBezTo>
                <a:cubicBezTo>
                  <a:pt x="531" y="99"/>
                  <a:pt x="531" y="99"/>
                  <a:pt x="532" y="99"/>
                </a:cubicBezTo>
                <a:cubicBezTo>
                  <a:pt x="532" y="99"/>
                  <a:pt x="532" y="98"/>
                  <a:pt x="533" y="98"/>
                </a:cubicBezTo>
                <a:cubicBezTo>
                  <a:pt x="534" y="98"/>
                  <a:pt x="534" y="99"/>
                  <a:pt x="535" y="99"/>
                </a:cubicBezTo>
                <a:cubicBezTo>
                  <a:pt x="535" y="97"/>
                  <a:pt x="537" y="97"/>
                  <a:pt x="539" y="97"/>
                </a:cubicBezTo>
                <a:cubicBezTo>
                  <a:pt x="539" y="96"/>
                  <a:pt x="539" y="97"/>
                  <a:pt x="540" y="97"/>
                </a:cubicBezTo>
                <a:cubicBezTo>
                  <a:pt x="540" y="97"/>
                  <a:pt x="540" y="96"/>
                  <a:pt x="541" y="96"/>
                </a:cubicBezTo>
                <a:cubicBezTo>
                  <a:pt x="542" y="96"/>
                  <a:pt x="544" y="95"/>
                  <a:pt x="546" y="95"/>
                </a:cubicBezTo>
                <a:cubicBezTo>
                  <a:pt x="546" y="95"/>
                  <a:pt x="546" y="95"/>
                  <a:pt x="546" y="95"/>
                </a:cubicBezTo>
                <a:cubicBezTo>
                  <a:pt x="546" y="94"/>
                  <a:pt x="546" y="94"/>
                  <a:pt x="545" y="94"/>
                </a:cubicBezTo>
                <a:cubicBezTo>
                  <a:pt x="545" y="94"/>
                  <a:pt x="545" y="94"/>
                  <a:pt x="545" y="94"/>
                </a:cubicBezTo>
                <a:cubicBezTo>
                  <a:pt x="546" y="94"/>
                  <a:pt x="547" y="93"/>
                  <a:pt x="548" y="93"/>
                </a:cubicBezTo>
                <a:cubicBezTo>
                  <a:pt x="550" y="93"/>
                  <a:pt x="550" y="93"/>
                  <a:pt x="550" y="93"/>
                </a:cubicBezTo>
                <a:cubicBezTo>
                  <a:pt x="550" y="93"/>
                  <a:pt x="551" y="92"/>
                  <a:pt x="552" y="92"/>
                </a:cubicBezTo>
                <a:cubicBezTo>
                  <a:pt x="552" y="92"/>
                  <a:pt x="552" y="93"/>
                  <a:pt x="553" y="93"/>
                </a:cubicBezTo>
                <a:cubicBezTo>
                  <a:pt x="553" y="93"/>
                  <a:pt x="556" y="93"/>
                  <a:pt x="556" y="93"/>
                </a:cubicBezTo>
                <a:cubicBezTo>
                  <a:pt x="556" y="93"/>
                  <a:pt x="556" y="93"/>
                  <a:pt x="556" y="93"/>
                </a:cubicBezTo>
                <a:cubicBezTo>
                  <a:pt x="556" y="93"/>
                  <a:pt x="556" y="93"/>
                  <a:pt x="556" y="93"/>
                </a:cubicBezTo>
                <a:cubicBezTo>
                  <a:pt x="556" y="94"/>
                  <a:pt x="556" y="94"/>
                  <a:pt x="557" y="94"/>
                </a:cubicBezTo>
                <a:cubicBezTo>
                  <a:pt x="557" y="94"/>
                  <a:pt x="557" y="94"/>
                  <a:pt x="557" y="94"/>
                </a:cubicBezTo>
                <a:cubicBezTo>
                  <a:pt x="558" y="94"/>
                  <a:pt x="558" y="94"/>
                  <a:pt x="559" y="94"/>
                </a:cubicBezTo>
                <a:cubicBezTo>
                  <a:pt x="560" y="94"/>
                  <a:pt x="560" y="94"/>
                  <a:pt x="561" y="95"/>
                </a:cubicBezTo>
                <a:cubicBezTo>
                  <a:pt x="561" y="95"/>
                  <a:pt x="561" y="95"/>
                  <a:pt x="562" y="95"/>
                </a:cubicBezTo>
                <a:cubicBezTo>
                  <a:pt x="562" y="94"/>
                  <a:pt x="562" y="94"/>
                  <a:pt x="563" y="93"/>
                </a:cubicBezTo>
                <a:cubicBezTo>
                  <a:pt x="563" y="93"/>
                  <a:pt x="563" y="93"/>
                  <a:pt x="563" y="93"/>
                </a:cubicBezTo>
                <a:cubicBezTo>
                  <a:pt x="562" y="93"/>
                  <a:pt x="562" y="93"/>
                  <a:pt x="562" y="93"/>
                </a:cubicBezTo>
                <a:cubicBezTo>
                  <a:pt x="561" y="93"/>
                  <a:pt x="561" y="93"/>
                  <a:pt x="561" y="93"/>
                </a:cubicBezTo>
                <a:cubicBezTo>
                  <a:pt x="561" y="93"/>
                  <a:pt x="561" y="93"/>
                  <a:pt x="561" y="93"/>
                </a:cubicBezTo>
                <a:cubicBezTo>
                  <a:pt x="561" y="92"/>
                  <a:pt x="561" y="92"/>
                  <a:pt x="562" y="92"/>
                </a:cubicBezTo>
                <a:cubicBezTo>
                  <a:pt x="562" y="92"/>
                  <a:pt x="562" y="92"/>
                  <a:pt x="562" y="92"/>
                </a:cubicBezTo>
                <a:cubicBezTo>
                  <a:pt x="563" y="93"/>
                  <a:pt x="563" y="94"/>
                  <a:pt x="564" y="94"/>
                </a:cubicBezTo>
                <a:cubicBezTo>
                  <a:pt x="564" y="94"/>
                  <a:pt x="564" y="95"/>
                  <a:pt x="563" y="95"/>
                </a:cubicBezTo>
                <a:cubicBezTo>
                  <a:pt x="564" y="96"/>
                  <a:pt x="564" y="96"/>
                  <a:pt x="564" y="96"/>
                </a:cubicBezTo>
                <a:cubicBezTo>
                  <a:pt x="565" y="96"/>
                  <a:pt x="565" y="96"/>
                  <a:pt x="565" y="95"/>
                </a:cubicBezTo>
                <a:cubicBezTo>
                  <a:pt x="566" y="95"/>
                  <a:pt x="566" y="95"/>
                  <a:pt x="566" y="96"/>
                </a:cubicBezTo>
                <a:cubicBezTo>
                  <a:pt x="568" y="96"/>
                  <a:pt x="569" y="95"/>
                  <a:pt x="570" y="95"/>
                </a:cubicBezTo>
                <a:cubicBezTo>
                  <a:pt x="570" y="95"/>
                  <a:pt x="571" y="96"/>
                  <a:pt x="571" y="96"/>
                </a:cubicBezTo>
                <a:cubicBezTo>
                  <a:pt x="571" y="96"/>
                  <a:pt x="572" y="96"/>
                  <a:pt x="572" y="96"/>
                </a:cubicBezTo>
                <a:cubicBezTo>
                  <a:pt x="572" y="96"/>
                  <a:pt x="572" y="96"/>
                  <a:pt x="572" y="96"/>
                </a:cubicBezTo>
                <a:cubicBezTo>
                  <a:pt x="572" y="95"/>
                  <a:pt x="572" y="95"/>
                  <a:pt x="572" y="94"/>
                </a:cubicBezTo>
                <a:cubicBezTo>
                  <a:pt x="572" y="94"/>
                  <a:pt x="572" y="94"/>
                  <a:pt x="573" y="94"/>
                </a:cubicBezTo>
                <a:cubicBezTo>
                  <a:pt x="573" y="94"/>
                  <a:pt x="573" y="94"/>
                  <a:pt x="574" y="95"/>
                </a:cubicBezTo>
                <a:cubicBezTo>
                  <a:pt x="573" y="95"/>
                  <a:pt x="573" y="95"/>
                  <a:pt x="573" y="95"/>
                </a:cubicBezTo>
                <a:cubicBezTo>
                  <a:pt x="573" y="96"/>
                  <a:pt x="573" y="96"/>
                  <a:pt x="573" y="96"/>
                </a:cubicBezTo>
                <a:cubicBezTo>
                  <a:pt x="574" y="96"/>
                  <a:pt x="576" y="96"/>
                  <a:pt x="576" y="96"/>
                </a:cubicBezTo>
                <a:cubicBezTo>
                  <a:pt x="576" y="96"/>
                  <a:pt x="577" y="96"/>
                  <a:pt x="577" y="96"/>
                </a:cubicBezTo>
                <a:cubicBezTo>
                  <a:pt x="578" y="95"/>
                  <a:pt x="578" y="96"/>
                  <a:pt x="578" y="96"/>
                </a:cubicBezTo>
                <a:cubicBezTo>
                  <a:pt x="579" y="96"/>
                  <a:pt x="579" y="95"/>
                  <a:pt x="580" y="96"/>
                </a:cubicBezTo>
                <a:cubicBezTo>
                  <a:pt x="580" y="96"/>
                  <a:pt x="580" y="96"/>
                  <a:pt x="580" y="96"/>
                </a:cubicBezTo>
                <a:cubicBezTo>
                  <a:pt x="581" y="96"/>
                  <a:pt x="582" y="96"/>
                  <a:pt x="583" y="96"/>
                </a:cubicBezTo>
                <a:cubicBezTo>
                  <a:pt x="584" y="96"/>
                  <a:pt x="585" y="96"/>
                  <a:pt x="585" y="96"/>
                </a:cubicBezTo>
                <a:cubicBezTo>
                  <a:pt x="585" y="96"/>
                  <a:pt x="585" y="96"/>
                  <a:pt x="585" y="95"/>
                </a:cubicBezTo>
                <a:cubicBezTo>
                  <a:pt x="586" y="96"/>
                  <a:pt x="587" y="96"/>
                  <a:pt x="587" y="96"/>
                </a:cubicBezTo>
                <a:cubicBezTo>
                  <a:pt x="588" y="96"/>
                  <a:pt x="589" y="94"/>
                  <a:pt x="591" y="95"/>
                </a:cubicBezTo>
                <a:cubicBezTo>
                  <a:pt x="591" y="95"/>
                  <a:pt x="591" y="95"/>
                  <a:pt x="591" y="95"/>
                </a:cubicBezTo>
                <a:cubicBezTo>
                  <a:pt x="591" y="96"/>
                  <a:pt x="591" y="96"/>
                  <a:pt x="591" y="96"/>
                </a:cubicBezTo>
                <a:cubicBezTo>
                  <a:pt x="592" y="96"/>
                  <a:pt x="592" y="96"/>
                  <a:pt x="593" y="96"/>
                </a:cubicBezTo>
                <a:cubicBezTo>
                  <a:pt x="593" y="95"/>
                  <a:pt x="593" y="95"/>
                  <a:pt x="593" y="95"/>
                </a:cubicBezTo>
                <a:cubicBezTo>
                  <a:pt x="593" y="96"/>
                  <a:pt x="594" y="96"/>
                  <a:pt x="595" y="95"/>
                </a:cubicBezTo>
                <a:cubicBezTo>
                  <a:pt x="595" y="95"/>
                  <a:pt x="595" y="95"/>
                  <a:pt x="595" y="95"/>
                </a:cubicBezTo>
                <a:cubicBezTo>
                  <a:pt x="595" y="94"/>
                  <a:pt x="596" y="94"/>
                  <a:pt x="596" y="94"/>
                </a:cubicBezTo>
                <a:cubicBezTo>
                  <a:pt x="596" y="95"/>
                  <a:pt x="596" y="95"/>
                  <a:pt x="596" y="96"/>
                </a:cubicBezTo>
                <a:cubicBezTo>
                  <a:pt x="596" y="96"/>
                  <a:pt x="596" y="96"/>
                  <a:pt x="596" y="96"/>
                </a:cubicBezTo>
                <a:cubicBezTo>
                  <a:pt x="596" y="96"/>
                  <a:pt x="597" y="96"/>
                  <a:pt x="597" y="97"/>
                </a:cubicBezTo>
                <a:cubicBezTo>
                  <a:pt x="598" y="97"/>
                  <a:pt x="598" y="96"/>
                  <a:pt x="598" y="96"/>
                </a:cubicBezTo>
                <a:cubicBezTo>
                  <a:pt x="599" y="96"/>
                  <a:pt x="599" y="96"/>
                  <a:pt x="600" y="96"/>
                </a:cubicBezTo>
                <a:cubicBezTo>
                  <a:pt x="600" y="97"/>
                  <a:pt x="600" y="97"/>
                  <a:pt x="601" y="97"/>
                </a:cubicBezTo>
                <a:cubicBezTo>
                  <a:pt x="602" y="97"/>
                  <a:pt x="601" y="97"/>
                  <a:pt x="601" y="96"/>
                </a:cubicBezTo>
                <a:cubicBezTo>
                  <a:pt x="601" y="96"/>
                  <a:pt x="602" y="96"/>
                  <a:pt x="602" y="96"/>
                </a:cubicBezTo>
                <a:cubicBezTo>
                  <a:pt x="603" y="95"/>
                  <a:pt x="602" y="95"/>
                  <a:pt x="602" y="95"/>
                </a:cubicBezTo>
                <a:cubicBezTo>
                  <a:pt x="602" y="95"/>
                  <a:pt x="602" y="95"/>
                  <a:pt x="602" y="95"/>
                </a:cubicBezTo>
                <a:cubicBezTo>
                  <a:pt x="602" y="94"/>
                  <a:pt x="602" y="94"/>
                  <a:pt x="602" y="94"/>
                </a:cubicBezTo>
                <a:cubicBezTo>
                  <a:pt x="602" y="95"/>
                  <a:pt x="603" y="95"/>
                  <a:pt x="603" y="96"/>
                </a:cubicBezTo>
                <a:cubicBezTo>
                  <a:pt x="603" y="97"/>
                  <a:pt x="603" y="97"/>
                  <a:pt x="603" y="97"/>
                </a:cubicBezTo>
                <a:cubicBezTo>
                  <a:pt x="604" y="97"/>
                  <a:pt x="604" y="97"/>
                  <a:pt x="604" y="97"/>
                </a:cubicBezTo>
                <a:cubicBezTo>
                  <a:pt x="605" y="97"/>
                  <a:pt x="605" y="97"/>
                  <a:pt x="606" y="97"/>
                </a:cubicBezTo>
                <a:cubicBezTo>
                  <a:pt x="606" y="97"/>
                  <a:pt x="606" y="97"/>
                  <a:pt x="606" y="97"/>
                </a:cubicBezTo>
                <a:cubicBezTo>
                  <a:pt x="606" y="96"/>
                  <a:pt x="606" y="97"/>
                  <a:pt x="606" y="97"/>
                </a:cubicBezTo>
                <a:cubicBezTo>
                  <a:pt x="607" y="97"/>
                  <a:pt x="607" y="97"/>
                  <a:pt x="608" y="96"/>
                </a:cubicBezTo>
                <a:cubicBezTo>
                  <a:pt x="608" y="96"/>
                  <a:pt x="608" y="96"/>
                  <a:pt x="608" y="96"/>
                </a:cubicBezTo>
                <a:cubicBezTo>
                  <a:pt x="608" y="97"/>
                  <a:pt x="608" y="97"/>
                  <a:pt x="608" y="98"/>
                </a:cubicBezTo>
                <a:cubicBezTo>
                  <a:pt x="608" y="98"/>
                  <a:pt x="608" y="98"/>
                  <a:pt x="608" y="98"/>
                </a:cubicBezTo>
                <a:cubicBezTo>
                  <a:pt x="608" y="97"/>
                  <a:pt x="608" y="97"/>
                  <a:pt x="608" y="96"/>
                </a:cubicBezTo>
                <a:cubicBezTo>
                  <a:pt x="608" y="96"/>
                  <a:pt x="608" y="96"/>
                  <a:pt x="608" y="96"/>
                </a:cubicBezTo>
                <a:cubicBezTo>
                  <a:pt x="609" y="96"/>
                  <a:pt x="608" y="97"/>
                  <a:pt x="609" y="96"/>
                </a:cubicBezTo>
                <a:cubicBezTo>
                  <a:pt x="610" y="97"/>
                  <a:pt x="610" y="97"/>
                  <a:pt x="611" y="97"/>
                </a:cubicBezTo>
                <a:cubicBezTo>
                  <a:pt x="611" y="98"/>
                  <a:pt x="613" y="97"/>
                  <a:pt x="613" y="96"/>
                </a:cubicBezTo>
                <a:cubicBezTo>
                  <a:pt x="614" y="97"/>
                  <a:pt x="614" y="97"/>
                  <a:pt x="614" y="98"/>
                </a:cubicBezTo>
                <a:cubicBezTo>
                  <a:pt x="615" y="97"/>
                  <a:pt x="615" y="97"/>
                  <a:pt x="615" y="97"/>
                </a:cubicBezTo>
                <a:cubicBezTo>
                  <a:pt x="616" y="97"/>
                  <a:pt x="616" y="97"/>
                  <a:pt x="617" y="97"/>
                </a:cubicBezTo>
                <a:cubicBezTo>
                  <a:pt x="617" y="98"/>
                  <a:pt x="617" y="98"/>
                  <a:pt x="617" y="98"/>
                </a:cubicBezTo>
                <a:cubicBezTo>
                  <a:pt x="617" y="98"/>
                  <a:pt x="617" y="98"/>
                  <a:pt x="618" y="97"/>
                </a:cubicBezTo>
                <a:cubicBezTo>
                  <a:pt x="618" y="97"/>
                  <a:pt x="618" y="97"/>
                  <a:pt x="619" y="98"/>
                </a:cubicBezTo>
                <a:cubicBezTo>
                  <a:pt x="619" y="97"/>
                  <a:pt x="619" y="98"/>
                  <a:pt x="619" y="97"/>
                </a:cubicBezTo>
                <a:cubicBezTo>
                  <a:pt x="619" y="97"/>
                  <a:pt x="620" y="98"/>
                  <a:pt x="620" y="98"/>
                </a:cubicBezTo>
                <a:cubicBezTo>
                  <a:pt x="621" y="98"/>
                  <a:pt x="621" y="98"/>
                  <a:pt x="622" y="98"/>
                </a:cubicBezTo>
                <a:cubicBezTo>
                  <a:pt x="622" y="98"/>
                  <a:pt x="622" y="98"/>
                  <a:pt x="622" y="98"/>
                </a:cubicBezTo>
                <a:cubicBezTo>
                  <a:pt x="622" y="98"/>
                  <a:pt x="622" y="98"/>
                  <a:pt x="622" y="97"/>
                </a:cubicBezTo>
                <a:cubicBezTo>
                  <a:pt x="622" y="97"/>
                  <a:pt x="622" y="98"/>
                  <a:pt x="623" y="97"/>
                </a:cubicBezTo>
                <a:cubicBezTo>
                  <a:pt x="623" y="97"/>
                  <a:pt x="623" y="97"/>
                  <a:pt x="623" y="97"/>
                </a:cubicBezTo>
                <a:cubicBezTo>
                  <a:pt x="623" y="97"/>
                  <a:pt x="623" y="97"/>
                  <a:pt x="623" y="97"/>
                </a:cubicBezTo>
                <a:cubicBezTo>
                  <a:pt x="623" y="98"/>
                  <a:pt x="623" y="98"/>
                  <a:pt x="623" y="98"/>
                </a:cubicBezTo>
                <a:cubicBezTo>
                  <a:pt x="624" y="98"/>
                  <a:pt x="625" y="98"/>
                  <a:pt x="626" y="99"/>
                </a:cubicBezTo>
                <a:cubicBezTo>
                  <a:pt x="626" y="98"/>
                  <a:pt x="626" y="98"/>
                  <a:pt x="626" y="98"/>
                </a:cubicBezTo>
                <a:cubicBezTo>
                  <a:pt x="627" y="98"/>
                  <a:pt x="627" y="99"/>
                  <a:pt x="627" y="99"/>
                </a:cubicBezTo>
                <a:cubicBezTo>
                  <a:pt x="627" y="99"/>
                  <a:pt x="628" y="99"/>
                  <a:pt x="628" y="99"/>
                </a:cubicBezTo>
                <a:cubicBezTo>
                  <a:pt x="629" y="99"/>
                  <a:pt x="629" y="98"/>
                  <a:pt x="629" y="98"/>
                </a:cubicBezTo>
                <a:cubicBezTo>
                  <a:pt x="631" y="98"/>
                  <a:pt x="630" y="98"/>
                  <a:pt x="631" y="99"/>
                </a:cubicBezTo>
                <a:cubicBezTo>
                  <a:pt x="632" y="99"/>
                  <a:pt x="632" y="99"/>
                  <a:pt x="632" y="98"/>
                </a:cubicBezTo>
                <a:cubicBezTo>
                  <a:pt x="632" y="99"/>
                  <a:pt x="632" y="99"/>
                  <a:pt x="632" y="99"/>
                </a:cubicBezTo>
                <a:cubicBezTo>
                  <a:pt x="633" y="99"/>
                  <a:pt x="633" y="99"/>
                  <a:pt x="633" y="99"/>
                </a:cubicBezTo>
                <a:cubicBezTo>
                  <a:pt x="634" y="100"/>
                  <a:pt x="634" y="99"/>
                  <a:pt x="634" y="100"/>
                </a:cubicBezTo>
                <a:cubicBezTo>
                  <a:pt x="634" y="100"/>
                  <a:pt x="634" y="100"/>
                  <a:pt x="634" y="100"/>
                </a:cubicBezTo>
                <a:cubicBezTo>
                  <a:pt x="634" y="100"/>
                  <a:pt x="634" y="100"/>
                  <a:pt x="634" y="99"/>
                </a:cubicBezTo>
                <a:cubicBezTo>
                  <a:pt x="635" y="99"/>
                  <a:pt x="635" y="99"/>
                  <a:pt x="636" y="99"/>
                </a:cubicBezTo>
                <a:cubicBezTo>
                  <a:pt x="636" y="100"/>
                  <a:pt x="636" y="100"/>
                  <a:pt x="636" y="101"/>
                </a:cubicBezTo>
                <a:cubicBezTo>
                  <a:pt x="636" y="101"/>
                  <a:pt x="636" y="101"/>
                  <a:pt x="636" y="101"/>
                </a:cubicBezTo>
                <a:cubicBezTo>
                  <a:pt x="637" y="101"/>
                  <a:pt x="637" y="101"/>
                  <a:pt x="637" y="101"/>
                </a:cubicBezTo>
                <a:cubicBezTo>
                  <a:pt x="637" y="100"/>
                  <a:pt x="637" y="100"/>
                  <a:pt x="637" y="99"/>
                </a:cubicBezTo>
                <a:cubicBezTo>
                  <a:pt x="637" y="99"/>
                  <a:pt x="637" y="99"/>
                  <a:pt x="637" y="99"/>
                </a:cubicBezTo>
                <a:cubicBezTo>
                  <a:pt x="638" y="99"/>
                  <a:pt x="638" y="99"/>
                  <a:pt x="638" y="99"/>
                </a:cubicBezTo>
                <a:cubicBezTo>
                  <a:pt x="638" y="100"/>
                  <a:pt x="639" y="100"/>
                  <a:pt x="639" y="101"/>
                </a:cubicBezTo>
                <a:cubicBezTo>
                  <a:pt x="639" y="101"/>
                  <a:pt x="640" y="101"/>
                  <a:pt x="641" y="101"/>
                </a:cubicBezTo>
                <a:cubicBezTo>
                  <a:pt x="641" y="101"/>
                  <a:pt x="641" y="102"/>
                  <a:pt x="640" y="102"/>
                </a:cubicBezTo>
                <a:cubicBezTo>
                  <a:pt x="640" y="102"/>
                  <a:pt x="640" y="102"/>
                  <a:pt x="640" y="103"/>
                </a:cubicBezTo>
                <a:cubicBezTo>
                  <a:pt x="642" y="103"/>
                  <a:pt x="642" y="103"/>
                  <a:pt x="642" y="103"/>
                </a:cubicBezTo>
                <a:cubicBezTo>
                  <a:pt x="642" y="102"/>
                  <a:pt x="642" y="102"/>
                  <a:pt x="641" y="102"/>
                </a:cubicBezTo>
                <a:cubicBezTo>
                  <a:pt x="641" y="101"/>
                  <a:pt x="641" y="101"/>
                  <a:pt x="641" y="101"/>
                </a:cubicBezTo>
                <a:cubicBezTo>
                  <a:pt x="643" y="101"/>
                  <a:pt x="644" y="101"/>
                  <a:pt x="645" y="102"/>
                </a:cubicBezTo>
                <a:cubicBezTo>
                  <a:pt x="645" y="102"/>
                  <a:pt x="645" y="102"/>
                  <a:pt x="646" y="101"/>
                </a:cubicBezTo>
                <a:cubicBezTo>
                  <a:pt x="646" y="102"/>
                  <a:pt x="647" y="102"/>
                  <a:pt x="647" y="103"/>
                </a:cubicBezTo>
                <a:cubicBezTo>
                  <a:pt x="647" y="103"/>
                  <a:pt x="647" y="103"/>
                  <a:pt x="648" y="103"/>
                </a:cubicBezTo>
                <a:cubicBezTo>
                  <a:pt x="648" y="103"/>
                  <a:pt x="649" y="102"/>
                  <a:pt x="649" y="102"/>
                </a:cubicBezTo>
                <a:cubicBezTo>
                  <a:pt x="649" y="102"/>
                  <a:pt x="649" y="102"/>
                  <a:pt x="650" y="102"/>
                </a:cubicBezTo>
                <a:cubicBezTo>
                  <a:pt x="650" y="102"/>
                  <a:pt x="650" y="103"/>
                  <a:pt x="650" y="103"/>
                </a:cubicBezTo>
                <a:cubicBezTo>
                  <a:pt x="651" y="103"/>
                  <a:pt x="653" y="103"/>
                  <a:pt x="653" y="104"/>
                </a:cubicBezTo>
                <a:cubicBezTo>
                  <a:pt x="654" y="104"/>
                  <a:pt x="654" y="104"/>
                  <a:pt x="654" y="103"/>
                </a:cubicBezTo>
                <a:cubicBezTo>
                  <a:pt x="655" y="103"/>
                  <a:pt x="656" y="104"/>
                  <a:pt x="656" y="105"/>
                </a:cubicBezTo>
                <a:cubicBezTo>
                  <a:pt x="657" y="105"/>
                  <a:pt x="658" y="105"/>
                  <a:pt x="658" y="106"/>
                </a:cubicBezTo>
                <a:cubicBezTo>
                  <a:pt x="658" y="106"/>
                  <a:pt x="658" y="106"/>
                  <a:pt x="658" y="106"/>
                </a:cubicBezTo>
                <a:cubicBezTo>
                  <a:pt x="658" y="106"/>
                  <a:pt x="658" y="106"/>
                  <a:pt x="658" y="106"/>
                </a:cubicBezTo>
                <a:cubicBezTo>
                  <a:pt x="658" y="106"/>
                  <a:pt x="658" y="106"/>
                  <a:pt x="658" y="106"/>
                </a:cubicBezTo>
                <a:cubicBezTo>
                  <a:pt x="658" y="106"/>
                  <a:pt x="657" y="106"/>
                  <a:pt x="656" y="106"/>
                </a:cubicBezTo>
                <a:cubicBezTo>
                  <a:pt x="656" y="106"/>
                  <a:pt x="656" y="106"/>
                  <a:pt x="656" y="106"/>
                </a:cubicBezTo>
                <a:cubicBezTo>
                  <a:pt x="656" y="107"/>
                  <a:pt x="656" y="106"/>
                  <a:pt x="656" y="106"/>
                </a:cubicBezTo>
                <a:cubicBezTo>
                  <a:pt x="656" y="107"/>
                  <a:pt x="658" y="107"/>
                  <a:pt x="658" y="106"/>
                </a:cubicBezTo>
                <a:cubicBezTo>
                  <a:pt x="658" y="107"/>
                  <a:pt x="658" y="107"/>
                  <a:pt x="659" y="107"/>
                </a:cubicBezTo>
                <a:cubicBezTo>
                  <a:pt x="659" y="107"/>
                  <a:pt x="659" y="107"/>
                  <a:pt x="660" y="106"/>
                </a:cubicBezTo>
                <a:cubicBezTo>
                  <a:pt x="660" y="107"/>
                  <a:pt x="661" y="107"/>
                  <a:pt x="661" y="108"/>
                </a:cubicBezTo>
                <a:cubicBezTo>
                  <a:pt x="663" y="108"/>
                  <a:pt x="665" y="108"/>
                  <a:pt x="666" y="108"/>
                </a:cubicBezTo>
                <a:cubicBezTo>
                  <a:pt x="666" y="108"/>
                  <a:pt x="666" y="108"/>
                  <a:pt x="666" y="108"/>
                </a:cubicBezTo>
                <a:cubicBezTo>
                  <a:pt x="667" y="108"/>
                  <a:pt x="667" y="109"/>
                  <a:pt x="668" y="109"/>
                </a:cubicBezTo>
                <a:cubicBezTo>
                  <a:pt x="668" y="110"/>
                  <a:pt x="669" y="110"/>
                  <a:pt x="668" y="111"/>
                </a:cubicBezTo>
                <a:cubicBezTo>
                  <a:pt x="670" y="111"/>
                  <a:pt x="670" y="110"/>
                  <a:pt x="670" y="109"/>
                </a:cubicBezTo>
                <a:cubicBezTo>
                  <a:pt x="670" y="109"/>
                  <a:pt x="671" y="109"/>
                  <a:pt x="671" y="109"/>
                </a:cubicBezTo>
                <a:cubicBezTo>
                  <a:pt x="671" y="109"/>
                  <a:pt x="671" y="110"/>
                  <a:pt x="671" y="110"/>
                </a:cubicBezTo>
                <a:cubicBezTo>
                  <a:pt x="672" y="110"/>
                  <a:pt x="672" y="110"/>
                  <a:pt x="672" y="109"/>
                </a:cubicBezTo>
                <a:cubicBezTo>
                  <a:pt x="672" y="110"/>
                  <a:pt x="672" y="110"/>
                  <a:pt x="672" y="110"/>
                </a:cubicBezTo>
                <a:cubicBezTo>
                  <a:pt x="673" y="110"/>
                  <a:pt x="673" y="110"/>
                  <a:pt x="673" y="111"/>
                </a:cubicBezTo>
                <a:cubicBezTo>
                  <a:pt x="674" y="110"/>
                  <a:pt x="673" y="110"/>
                  <a:pt x="674" y="110"/>
                </a:cubicBezTo>
                <a:cubicBezTo>
                  <a:pt x="674" y="110"/>
                  <a:pt x="674" y="110"/>
                  <a:pt x="675" y="110"/>
                </a:cubicBezTo>
                <a:cubicBezTo>
                  <a:pt x="675" y="110"/>
                  <a:pt x="675" y="111"/>
                  <a:pt x="676" y="112"/>
                </a:cubicBezTo>
                <a:cubicBezTo>
                  <a:pt x="678" y="112"/>
                  <a:pt x="681" y="113"/>
                  <a:pt x="683" y="113"/>
                </a:cubicBezTo>
                <a:cubicBezTo>
                  <a:pt x="683" y="113"/>
                  <a:pt x="683" y="113"/>
                  <a:pt x="683" y="114"/>
                </a:cubicBezTo>
                <a:cubicBezTo>
                  <a:pt x="684" y="114"/>
                  <a:pt x="683" y="113"/>
                  <a:pt x="684" y="113"/>
                </a:cubicBezTo>
                <a:cubicBezTo>
                  <a:pt x="684" y="113"/>
                  <a:pt x="685" y="114"/>
                  <a:pt x="685" y="113"/>
                </a:cubicBezTo>
                <a:cubicBezTo>
                  <a:pt x="685" y="114"/>
                  <a:pt x="686" y="114"/>
                  <a:pt x="686" y="114"/>
                </a:cubicBezTo>
                <a:cubicBezTo>
                  <a:pt x="687" y="114"/>
                  <a:pt x="687" y="114"/>
                  <a:pt x="687" y="114"/>
                </a:cubicBezTo>
                <a:cubicBezTo>
                  <a:pt x="687" y="115"/>
                  <a:pt x="687" y="115"/>
                  <a:pt x="687" y="115"/>
                </a:cubicBezTo>
                <a:cubicBezTo>
                  <a:pt x="687" y="115"/>
                  <a:pt x="688" y="115"/>
                  <a:pt x="688" y="115"/>
                </a:cubicBezTo>
                <a:cubicBezTo>
                  <a:pt x="688" y="115"/>
                  <a:pt x="688" y="115"/>
                  <a:pt x="688" y="115"/>
                </a:cubicBezTo>
                <a:cubicBezTo>
                  <a:pt x="688" y="115"/>
                  <a:pt x="688" y="115"/>
                  <a:pt x="688" y="115"/>
                </a:cubicBezTo>
                <a:cubicBezTo>
                  <a:pt x="688" y="116"/>
                  <a:pt x="688" y="116"/>
                  <a:pt x="689" y="116"/>
                </a:cubicBezTo>
                <a:cubicBezTo>
                  <a:pt x="688" y="115"/>
                  <a:pt x="688" y="115"/>
                  <a:pt x="688" y="115"/>
                </a:cubicBezTo>
                <a:cubicBezTo>
                  <a:pt x="688" y="116"/>
                  <a:pt x="688" y="116"/>
                  <a:pt x="688" y="116"/>
                </a:cubicBezTo>
                <a:cubicBezTo>
                  <a:pt x="690" y="116"/>
                  <a:pt x="690" y="116"/>
                  <a:pt x="691" y="116"/>
                </a:cubicBezTo>
                <a:cubicBezTo>
                  <a:pt x="691" y="117"/>
                  <a:pt x="691" y="117"/>
                  <a:pt x="691" y="117"/>
                </a:cubicBezTo>
                <a:cubicBezTo>
                  <a:pt x="692" y="117"/>
                  <a:pt x="692" y="117"/>
                  <a:pt x="693" y="117"/>
                </a:cubicBezTo>
                <a:cubicBezTo>
                  <a:pt x="693" y="117"/>
                  <a:pt x="693" y="117"/>
                  <a:pt x="693" y="117"/>
                </a:cubicBezTo>
                <a:cubicBezTo>
                  <a:pt x="694" y="117"/>
                  <a:pt x="694" y="117"/>
                  <a:pt x="695" y="117"/>
                </a:cubicBezTo>
                <a:cubicBezTo>
                  <a:pt x="696" y="118"/>
                  <a:pt x="697" y="117"/>
                  <a:pt x="698" y="118"/>
                </a:cubicBezTo>
                <a:cubicBezTo>
                  <a:pt x="699" y="118"/>
                  <a:pt x="699" y="119"/>
                  <a:pt x="698" y="120"/>
                </a:cubicBezTo>
                <a:cubicBezTo>
                  <a:pt x="699" y="120"/>
                  <a:pt x="699" y="120"/>
                  <a:pt x="699" y="120"/>
                </a:cubicBezTo>
                <a:cubicBezTo>
                  <a:pt x="700" y="120"/>
                  <a:pt x="701" y="120"/>
                  <a:pt x="701" y="120"/>
                </a:cubicBezTo>
                <a:cubicBezTo>
                  <a:pt x="702" y="119"/>
                  <a:pt x="705" y="121"/>
                  <a:pt x="705" y="121"/>
                </a:cubicBezTo>
                <a:cubicBezTo>
                  <a:pt x="705" y="121"/>
                  <a:pt x="705" y="121"/>
                  <a:pt x="705" y="121"/>
                </a:cubicBezTo>
                <a:cubicBezTo>
                  <a:pt x="705" y="122"/>
                  <a:pt x="705" y="122"/>
                  <a:pt x="704" y="122"/>
                </a:cubicBezTo>
                <a:cubicBezTo>
                  <a:pt x="704" y="122"/>
                  <a:pt x="704" y="122"/>
                  <a:pt x="705" y="122"/>
                </a:cubicBezTo>
                <a:cubicBezTo>
                  <a:pt x="705" y="123"/>
                  <a:pt x="705" y="123"/>
                  <a:pt x="705" y="123"/>
                </a:cubicBezTo>
                <a:cubicBezTo>
                  <a:pt x="705" y="122"/>
                  <a:pt x="705" y="122"/>
                  <a:pt x="706" y="122"/>
                </a:cubicBezTo>
                <a:cubicBezTo>
                  <a:pt x="707" y="122"/>
                  <a:pt x="707" y="123"/>
                  <a:pt x="708" y="122"/>
                </a:cubicBezTo>
                <a:cubicBezTo>
                  <a:pt x="708" y="122"/>
                  <a:pt x="708" y="123"/>
                  <a:pt x="708" y="123"/>
                </a:cubicBezTo>
                <a:cubicBezTo>
                  <a:pt x="708" y="123"/>
                  <a:pt x="708" y="123"/>
                  <a:pt x="708" y="123"/>
                </a:cubicBezTo>
                <a:cubicBezTo>
                  <a:pt x="708" y="123"/>
                  <a:pt x="708" y="123"/>
                  <a:pt x="707" y="124"/>
                </a:cubicBezTo>
                <a:cubicBezTo>
                  <a:pt x="708" y="125"/>
                  <a:pt x="709" y="125"/>
                  <a:pt x="710" y="125"/>
                </a:cubicBezTo>
                <a:cubicBezTo>
                  <a:pt x="710" y="125"/>
                  <a:pt x="711" y="125"/>
                  <a:pt x="711" y="125"/>
                </a:cubicBezTo>
                <a:cubicBezTo>
                  <a:pt x="711" y="126"/>
                  <a:pt x="711" y="126"/>
                  <a:pt x="711" y="126"/>
                </a:cubicBezTo>
                <a:cubicBezTo>
                  <a:pt x="712" y="126"/>
                  <a:pt x="712" y="126"/>
                  <a:pt x="713" y="125"/>
                </a:cubicBezTo>
                <a:cubicBezTo>
                  <a:pt x="714" y="126"/>
                  <a:pt x="714" y="127"/>
                  <a:pt x="715" y="127"/>
                </a:cubicBezTo>
                <a:cubicBezTo>
                  <a:pt x="715" y="126"/>
                  <a:pt x="715" y="126"/>
                  <a:pt x="715" y="126"/>
                </a:cubicBezTo>
                <a:cubicBezTo>
                  <a:pt x="716" y="127"/>
                  <a:pt x="716" y="127"/>
                  <a:pt x="717" y="127"/>
                </a:cubicBezTo>
                <a:cubicBezTo>
                  <a:pt x="717" y="127"/>
                  <a:pt x="717" y="127"/>
                  <a:pt x="717" y="127"/>
                </a:cubicBezTo>
                <a:cubicBezTo>
                  <a:pt x="717" y="127"/>
                  <a:pt x="717" y="127"/>
                  <a:pt x="717" y="127"/>
                </a:cubicBezTo>
                <a:cubicBezTo>
                  <a:pt x="717" y="127"/>
                  <a:pt x="717" y="127"/>
                  <a:pt x="717" y="127"/>
                </a:cubicBezTo>
                <a:cubicBezTo>
                  <a:pt x="717" y="127"/>
                  <a:pt x="717" y="128"/>
                  <a:pt x="717" y="128"/>
                </a:cubicBezTo>
                <a:cubicBezTo>
                  <a:pt x="717" y="128"/>
                  <a:pt x="717" y="128"/>
                  <a:pt x="717" y="128"/>
                </a:cubicBezTo>
                <a:cubicBezTo>
                  <a:pt x="717" y="128"/>
                  <a:pt x="718" y="128"/>
                  <a:pt x="718" y="128"/>
                </a:cubicBezTo>
                <a:cubicBezTo>
                  <a:pt x="718" y="128"/>
                  <a:pt x="718" y="129"/>
                  <a:pt x="719" y="129"/>
                </a:cubicBezTo>
                <a:cubicBezTo>
                  <a:pt x="719" y="129"/>
                  <a:pt x="719" y="129"/>
                  <a:pt x="719" y="129"/>
                </a:cubicBezTo>
                <a:cubicBezTo>
                  <a:pt x="719" y="129"/>
                  <a:pt x="719" y="129"/>
                  <a:pt x="719" y="129"/>
                </a:cubicBezTo>
                <a:cubicBezTo>
                  <a:pt x="719" y="128"/>
                  <a:pt x="719" y="128"/>
                  <a:pt x="719" y="128"/>
                </a:cubicBezTo>
                <a:cubicBezTo>
                  <a:pt x="719" y="128"/>
                  <a:pt x="719" y="128"/>
                  <a:pt x="719" y="128"/>
                </a:cubicBezTo>
                <a:cubicBezTo>
                  <a:pt x="720" y="128"/>
                  <a:pt x="720" y="128"/>
                  <a:pt x="721" y="128"/>
                </a:cubicBezTo>
                <a:cubicBezTo>
                  <a:pt x="721" y="129"/>
                  <a:pt x="721" y="130"/>
                  <a:pt x="721" y="131"/>
                </a:cubicBezTo>
                <a:cubicBezTo>
                  <a:pt x="722" y="131"/>
                  <a:pt x="722" y="131"/>
                  <a:pt x="722" y="131"/>
                </a:cubicBezTo>
                <a:cubicBezTo>
                  <a:pt x="723" y="131"/>
                  <a:pt x="722" y="131"/>
                  <a:pt x="722" y="131"/>
                </a:cubicBezTo>
                <a:cubicBezTo>
                  <a:pt x="723" y="131"/>
                  <a:pt x="723" y="132"/>
                  <a:pt x="723" y="132"/>
                </a:cubicBezTo>
                <a:cubicBezTo>
                  <a:pt x="724" y="132"/>
                  <a:pt x="725" y="131"/>
                  <a:pt x="725" y="131"/>
                </a:cubicBezTo>
                <a:cubicBezTo>
                  <a:pt x="726" y="132"/>
                  <a:pt x="726" y="133"/>
                  <a:pt x="726" y="134"/>
                </a:cubicBezTo>
                <a:cubicBezTo>
                  <a:pt x="727" y="135"/>
                  <a:pt x="727" y="133"/>
                  <a:pt x="728" y="135"/>
                </a:cubicBezTo>
                <a:cubicBezTo>
                  <a:pt x="729" y="135"/>
                  <a:pt x="729" y="135"/>
                  <a:pt x="730" y="135"/>
                </a:cubicBezTo>
                <a:cubicBezTo>
                  <a:pt x="730" y="136"/>
                  <a:pt x="730" y="136"/>
                  <a:pt x="730" y="136"/>
                </a:cubicBezTo>
                <a:cubicBezTo>
                  <a:pt x="731" y="136"/>
                  <a:pt x="732" y="137"/>
                  <a:pt x="732" y="137"/>
                </a:cubicBezTo>
                <a:cubicBezTo>
                  <a:pt x="733" y="137"/>
                  <a:pt x="733" y="138"/>
                  <a:pt x="734" y="139"/>
                </a:cubicBezTo>
                <a:cubicBezTo>
                  <a:pt x="734" y="139"/>
                  <a:pt x="734" y="138"/>
                  <a:pt x="734" y="138"/>
                </a:cubicBezTo>
                <a:cubicBezTo>
                  <a:pt x="735" y="139"/>
                  <a:pt x="736" y="140"/>
                  <a:pt x="738" y="140"/>
                </a:cubicBezTo>
                <a:cubicBezTo>
                  <a:pt x="738" y="141"/>
                  <a:pt x="738" y="141"/>
                  <a:pt x="738" y="141"/>
                </a:cubicBezTo>
                <a:cubicBezTo>
                  <a:pt x="738" y="141"/>
                  <a:pt x="738" y="141"/>
                  <a:pt x="738" y="141"/>
                </a:cubicBezTo>
                <a:cubicBezTo>
                  <a:pt x="738" y="142"/>
                  <a:pt x="738" y="142"/>
                  <a:pt x="738" y="142"/>
                </a:cubicBezTo>
                <a:cubicBezTo>
                  <a:pt x="739" y="142"/>
                  <a:pt x="739" y="143"/>
                  <a:pt x="739" y="143"/>
                </a:cubicBezTo>
                <a:cubicBezTo>
                  <a:pt x="740" y="143"/>
                  <a:pt x="740" y="143"/>
                  <a:pt x="740" y="143"/>
                </a:cubicBezTo>
                <a:cubicBezTo>
                  <a:pt x="740" y="143"/>
                  <a:pt x="741" y="143"/>
                  <a:pt x="741" y="143"/>
                </a:cubicBezTo>
                <a:cubicBezTo>
                  <a:pt x="741" y="143"/>
                  <a:pt x="740" y="143"/>
                  <a:pt x="740" y="144"/>
                </a:cubicBezTo>
                <a:cubicBezTo>
                  <a:pt x="741" y="144"/>
                  <a:pt x="741" y="144"/>
                  <a:pt x="742" y="145"/>
                </a:cubicBezTo>
                <a:cubicBezTo>
                  <a:pt x="743" y="145"/>
                  <a:pt x="743" y="146"/>
                  <a:pt x="743" y="146"/>
                </a:cubicBezTo>
                <a:cubicBezTo>
                  <a:pt x="743" y="146"/>
                  <a:pt x="743" y="146"/>
                  <a:pt x="743" y="146"/>
                </a:cubicBezTo>
                <a:cubicBezTo>
                  <a:pt x="744" y="146"/>
                  <a:pt x="744" y="146"/>
                  <a:pt x="744" y="146"/>
                </a:cubicBezTo>
                <a:cubicBezTo>
                  <a:pt x="744" y="146"/>
                  <a:pt x="745" y="146"/>
                  <a:pt x="745" y="147"/>
                </a:cubicBezTo>
                <a:cubicBezTo>
                  <a:pt x="745" y="147"/>
                  <a:pt x="746" y="147"/>
                  <a:pt x="746" y="149"/>
                </a:cubicBezTo>
                <a:cubicBezTo>
                  <a:pt x="747" y="149"/>
                  <a:pt x="747" y="149"/>
                  <a:pt x="747" y="148"/>
                </a:cubicBezTo>
                <a:cubicBezTo>
                  <a:pt x="748" y="150"/>
                  <a:pt x="749" y="152"/>
                  <a:pt x="751" y="152"/>
                </a:cubicBezTo>
                <a:cubicBezTo>
                  <a:pt x="751" y="152"/>
                  <a:pt x="751" y="152"/>
                  <a:pt x="751" y="152"/>
                </a:cubicBezTo>
                <a:cubicBezTo>
                  <a:pt x="751" y="153"/>
                  <a:pt x="752" y="153"/>
                  <a:pt x="752" y="154"/>
                </a:cubicBezTo>
                <a:cubicBezTo>
                  <a:pt x="753" y="154"/>
                  <a:pt x="753" y="154"/>
                  <a:pt x="754" y="153"/>
                </a:cubicBezTo>
                <a:cubicBezTo>
                  <a:pt x="754" y="154"/>
                  <a:pt x="754" y="154"/>
                  <a:pt x="755" y="154"/>
                </a:cubicBezTo>
                <a:cubicBezTo>
                  <a:pt x="755" y="154"/>
                  <a:pt x="755" y="154"/>
                  <a:pt x="755" y="154"/>
                </a:cubicBezTo>
                <a:cubicBezTo>
                  <a:pt x="755" y="154"/>
                  <a:pt x="755" y="154"/>
                  <a:pt x="755" y="154"/>
                </a:cubicBezTo>
                <a:cubicBezTo>
                  <a:pt x="754" y="155"/>
                  <a:pt x="754" y="154"/>
                  <a:pt x="754" y="155"/>
                </a:cubicBezTo>
                <a:cubicBezTo>
                  <a:pt x="754" y="155"/>
                  <a:pt x="755" y="157"/>
                  <a:pt x="755" y="158"/>
                </a:cubicBezTo>
                <a:cubicBezTo>
                  <a:pt x="756" y="158"/>
                  <a:pt x="757" y="159"/>
                  <a:pt x="758" y="159"/>
                </a:cubicBezTo>
                <a:cubicBezTo>
                  <a:pt x="758" y="159"/>
                  <a:pt x="758" y="160"/>
                  <a:pt x="758" y="160"/>
                </a:cubicBezTo>
                <a:cubicBezTo>
                  <a:pt x="759" y="161"/>
                  <a:pt x="760" y="160"/>
                  <a:pt x="760" y="160"/>
                </a:cubicBezTo>
                <a:cubicBezTo>
                  <a:pt x="760" y="160"/>
                  <a:pt x="760" y="160"/>
                  <a:pt x="760" y="160"/>
                </a:cubicBezTo>
                <a:cubicBezTo>
                  <a:pt x="761" y="161"/>
                  <a:pt x="762" y="161"/>
                  <a:pt x="762" y="161"/>
                </a:cubicBezTo>
                <a:cubicBezTo>
                  <a:pt x="762" y="161"/>
                  <a:pt x="762" y="161"/>
                  <a:pt x="762" y="161"/>
                </a:cubicBezTo>
                <a:cubicBezTo>
                  <a:pt x="762" y="162"/>
                  <a:pt x="762" y="162"/>
                  <a:pt x="762" y="162"/>
                </a:cubicBezTo>
                <a:cubicBezTo>
                  <a:pt x="763" y="162"/>
                  <a:pt x="763" y="162"/>
                  <a:pt x="763" y="162"/>
                </a:cubicBezTo>
                <a:cubicBezTo>
                  <a:pt x="764" y="163"/>
                  <a:pt x="765" y="164"/>
                  <a:pt x="766" y="164"/>
                </a:cubicBezTo>
                <a:cubicBezTo>
                  <a:pt x="766" y="164"/>
                  <a:pt x="766" y="165"/>
                  <a:pt x="766" y="165"/>
                </a:cubicBezTo>
                <a:cubicBezTo>
                  <a:pt x="766" y="166"/>
                  <a:pt x="767" y="166"/>
                  <a:pt x="768" y="166"/>
                </a:cubicBezTo>
                <a:cubicBezTo>
                  <a:pt x="769" y="166"/>
                  <a:pt x="769" y="166"/>
                  <a:pt x="769" y="167"/>
                </a:cubicBezTo>
                <a:cubicBezTo>
                  <a:pt x="770" y="167"/>
                  <a:pt x="771" y="167"/>
                  <a:pt x="771" y="167"/>
                </a:cubicBezTo>
                <a:cubicBezTo>
                  <a:pt x="771" y="167"/>
                  <a:pt x="771" y="167"/>
                  <a:pt x="771" y="167"/>
                </a:cubicBezTo>
                <a:cubicBezTo>
                  <a:pt x="771" y="168"/>
                  <a:pt x="770" y="168"/>
                  <a:pt x="770" y="168"/>
                </a:cubicBezTo>
                <a:cubicBezTo>
                  <a:pt x="771" y="171"/>
                  <a:pt x="774" y="174"/>
                  <a:pt x="775" y="175"/>
                </a:cubicBezTo>
                <a:cubicBezTo>
                  <a:pt x="776" y="175"/>
                  <a:pt x="776" y="176"/>
                  <a:pt x="777" y="177"/>
                </a:cubicBezTo>
                <a:cubicBezTo>
                  <a:pt x="777" y="177"/>
                  <a:pt x="777" y="177"/>
                  <a:pt x="777" y="177"/>
                </a:cubicBezTo>
                <a:cubicBezTo>
                  <a:pt x="776" y="177"/>
                  <a:pt x="776" y="177"/>
                  <a:pt x="775" y="177"/>
                </a:cubicBezTo>
                <a:cubicBezTo>
                  <a:pt x="775" y="178"/>
                  <a:pt x="776" y="178"/>
                  <a:pt x="776" y="179"/>
                </a:cubicBezTo>
                <a:cubicBezTo>
                  <a:pt x="777" y="179"/>
                  <a:pt x="777" y="180"/>
                  <a:pt x="777" y="180"/>
                </a:cubicBezTo>
                <a:cubicBezTo>
                  <a:pt x="777" y="181"/>
                  <a:pt x="778" y="181"/>
                  <a:pt x="778" y="181"/>
                </a:cubicBezTo>
                <a:cubicBezTo>
                  <a:pt x="779" y="182"/>
                  <a:pt x="780" y="181"/>
                  <a:pt x="780" y="180"/>
                </a:cubicBezTo>
                <a:cubicBezTo>
                  <a:pt x="780" y="180"/>
                  <a:pt x="780" y="180"/>
                  <a:pt x="780" y="180"/>
                </a:cubicBezTo>
                <a:cubicBezTo>
                  <a:pt x="781" y="182"/>
                  <a:pt x="782" y="182"/>
                  <a:pt x="782" y="183"/>
                </a:cubicBezTo>
                <a:cubicBezTo>
                  <a:pt x="782" y="184"/>
                  <a:pt x="782" y="184"/>
                  <a:pt x="782" y="184"/>
                </a:cubicBezTo>
                <a:cubicBezTo>
                  <a:pt x="782" y="184"/>
                  <a:pt x="783" y="184"/>
                  <a:pt x="783" y="185"/>
                </a:cubicBezTo>
                <a:cubicBezTo>
                  <a:pt x="783" y="185"/>
                  <a:pt x="783" y="186"/>
                  <a:pt x="783" y="187"/>
                </a:cubicBezTo>
                <a:cubicBezTo>
                  <a:pt x="784" y="188"/>
                  <a:pt x="785" y="189"/>
                  <a:pt x="785" y="190"/>
                </a:cubicBezTo>
                <a:cubicBezTo>
                  <a:pt x="786" y="191"/>
                  <a:pt x="786" y="192"/>
                  <a:pt x="786" y="193"/>
                </a:cubicBezTo>
                <a:cubicBezTo>
                  <a:pt x="786" y="195"/>
                  <a:pt x="787" y="196"/>
                  <a:pt x="787" y="197"/>
                </a:cubicBezTo>
                <a:cubicBezTo>
                  <a:pt x="787" y="197"/>
                  <a:pt x="788" y="198"/>
                  <a:pt x="788" y="199"/>
                </a:cubicBezTo>
                <a:cubicBezTo>
                  <a:pt x="788" y="200"/>
                  <a:pt x="788" y="201"/>
                  <a:pt x="788" y="201"/>
                </a:cubicBezTo>
                <a:cubicBezTo>
                  <a:pt x="789" y="201"/>
                  <a:pt x="789" y="201"/>
                  <a:pt x="789" y="201"/>
                </a:cubicBezTo>
                <a:cubicBezTo>
                  <a:pt x="789" y="202"/>
                  <a:pt x="789" y="202"/>
                  <a:pt x="789" y="202"/>
                </a:cubicBezTo>
                <a:cubicBezTo>
                  <a:pt x="789" y="203"/>
                  <a:pt x="789" y="203"/>
                  <a:pt x="789" y="203"/>
                </a:cubicBezTo>
                <a:cubicBezTo>
                  <a:pt x="790" y="205"/>
                  <a:pt x="789" y="207"/>
                  <a:pt x="790" y="208"/>
                </a:cubicBezTo>
                <a:cubicBezTo>
                  <a:pt x="790" y="208"/>
                  <a:pt x="790" y="209"/>
                  <a:pt x="790" y="210"/>
                </a:cubicBezTo>
                <a:cubicBezTo>
                  <a:pt x="790" y="211"/>
                  <a:pt x="789" y="212"/>
                  <a:pt x="790" y="213"/>
                </a:cubicBezTo>
                <a:cubicBezTo>
                  <a:pt x="790" y="214"/>
                  <a:pt x="790" y="219"/>
                  <a:pt x="790" y="220"/>
                </a:cubicBezTo>
                <a:cubicBezTo>
                  <a:pt x="790" y="221"/>
                  <a:pt x="790" y="223"/>
                  <a:pt x="789" y="224"/>
                </a:cubicBezTo>
                <a:cubicBezTo>
                  <a:pt x="790" y="226"/>
                  <a:pt x="788" y="230"/>
                  <a:pt x="787" y="232"/>
                </a:cubicBezTo>
                <a:cubicBezTo>
                  <a:pt x="786" y="234"/>
                  <a:pt x="786" y="236"/>
                  <a:pt x="786" y="238"/>
                </a:cubicBezTo>
                <a:cubicBezTo>
                  <a:pt x="784" y="242"/>
                  <a:pt x="781" y="246"/>
                  <a:pt x="778" y="249"/>
                </a:cubicBezTo>
                <a:cubicBezTo>
                  <a:pt x="778" y="250"/>
                  <a:pt x="778" y="249"/>
                  <a:pt x="777" y="249"/>
                </a:cubicBezTo>
                <a:cubicBezTo>
                  <a:pt x="777" y="250"/>
                  <a:pt x="777" y="250"/>
                  <a:pt x="777" y="250"/>
                </a:cubicBezTo>
                <a:cubicBezTo>
                  <a:pt x="774" y="254"/>
                  <a:pt x="769" y="257"/>
                  <a:pt x="765" y="259"/>
                </a:cubicBezTo>
                <a:cubicBezTo>
                  <a:pt x="763" y="260"/>
                  <a:pt x="761" y="261"/>
                  <a:pt x="760" y="262"/>
                </a:cubicBezTo>
                <a:cubicBezTo>
                  <a:pt x="760" y="262"/>
                  <a:pt x="760" y="262"/>
                  <a:pt x="760" y="262"/>
                </a:cubicBezTo>
                <a:cubicBezTo>
                  <a:pt x="760" y="262"/>
                  <a:pt x="760" y="262"/>
                  <a:pt x="760" y="262"/>
                </a:cubicBezTo>
                <a:cubicBezTo>
                  <a:pt x="760" y="261"/>
                  <a:pt x="760" y="261"/>
                  <a:pt x="760" y="261"/>
                </a:cubicBezTo>
                <a:cubicBezTo>
                  <a:pt x="760" y="261"/>
                  <a:pt x="759" y="261"/>
                  <a:pt x="758" y="261"/>
                </a:cubicBezTo>
                <a:cubicBezTo>
                  <a:pt x="758" y="262"/>
                  <a:pt x="758" y="262"/>
                  <a:pt x="758" y="262"/>
                </a:cubicBezTo>
                <a:cubicBezTo>
                  <a:pt x="759" y="262"/>
                  <a:pt x="759" y="262"/>
                  <a:pt x="759" y="262"/>
                </a:cubicBezTo>
                <a:cubicBezTo>
                  <a:pt x="759" y="262"/>
                  <a:pt x="759" y="262"/>
                  <a:pt x="759" y="262"/>
                </a:cubicBezTo>
                <a:cubicBezTo>
                  <a:pt x="759" y="262"/>
                  <a:pt x="759" y="262"/>
                  <a:pt x="759" y="262"/>
                </a:cubicBezTo>
                <a:cubicBezTo>
                  <a:pt x="759" y="262"/>
                  <a:pt x="759" y="262"/>
                  <a:pt x="759" y="262"/>
                </a:cubicBezTo>
                <a:cubicBezTo>
                  <a:pt x="753" y="265"/>
                  <a:pt x="747" y="267"/>
                  <a:pt x="739" y="267"/>
                </a:cubicBezTo>
                <a:cubicBezTo>
                  <a:pt x="739" y="266"/>
                  <a:pt x="739" y="266"/>
                  <a:pt x="739" y="266"/>
                </a:cubicBezTo>
                <a:cubicBezTo>
                  <a:pt x="736" y="266"/>
                  <a:pt x="736" y="266"/>
                  <a:pt x="736" y="266"/>
                </a:cubicBezTo>
                <a:cubicBezTo>
                  <a:pt x="736" y="267"/>
                  <a:pt x="736" y="267"/>
                  <a:pt x="736" y="267"/>
                </a:cubicBezTo>
                <a:cubicBezTo>
                  <a:pt x="734" y="267"/>
                  <a:pt x="730" y="266"/>
                  <a:pt x="728" y="265"/>
                </a:cubicBezTo>
                <a:cubicBezTo>
                  <a:pt x="727" y="265"/>
                  <a:pt x="726" y="264"/>
                  <a:pt x="725" y="263"/>
                </a:cubicBezTo>
                <a:cubicBezTo>
                  <a:pt x="724" y="262"/>
                  <a:pt x="723" y="262"/>
                  <a:pt x="722" y="261"/>
                </a:cubicBezTo>
                <a:cubicBezTo>
                  <a:pt x="722" y="261"/>
                  <a:pt x="722" y="260"/>
                  <a:pt x="722" y="259"/>
                </a:cubicBezTo>
                <a:cubicBezTo>
                  <a:pt x="719" y="258"/>
                  <a:pt x="716" y="258"/>
                  <a:pt x="713" y="257"/>
                </a:cubicBezTo>
                <a:cubicBezTo>
                  <a:pt x="713" y="258"/>
                  <a:pt x="713" y="258"/>
                  <a:pt x="713" y="258"/>
                </a:cubicBezTo>
                <a:cubicBezTo>
                  <a:pt x="710" y="261"/>
                  <a:pt x="714" y="264"/>
                  <a:pt x="715" y="265"/>
                </a:cubicBezTo>
                <a:cubicBezTo>
                  <a:pt x="719" y="270"/>
                  <a:pt x="725" y="272"/>
                  <a:pt x="731" y="274"/>
                </a:cubicBezTo>
                <a:cubicBezTo>
                  <a:pt x="732" y="274"/>
                  <a:pt x="733" y="274"/>
                  <a:pt x="734" y="274"/>
                </a:cubicBezTo>
                <a:cubicBezTo>
                  <a:pt x="735" y="274"/>
                  <a:pt x="738" y="275"/>
                  <a:pt x="739" y="275"/>
                </a:cubicBezTo>
                <a:cubicBezTo>
                  <a:pt x="740" y="275"/>
                  <a:pt x="742" y="275"/>
                  <a:pt x="744" y="275"/>
                </a:cubicBezTo>
                <a:cubicBezTo>
                  <a:pt x="744" y="274"/>
                  <a:pt x="745" y="275"/>
                  <a:pt x="745" y="275"/>
                </a:cubicBezTo>
                <a:cubicBezTo>
                  <a:pt x="745" y="275"/>
                  <a:pt x="746" y="274"/>
                  <a:pt x="746" y="274"/>
                </a:cubicBezTo>
                <a:cubicBezTo>
                  <a:pt x="747" y="274"/>
                  <a:pt x="748" y="274"/>
                  <a:pt x="749" y="274"/>
                </a:cubicBezTo>
                <a:cubicBezTo>
                  <a:pt x="749" y="274"/>
                  <a:pt x="750" y="273"/>
                  <a:pt x="750" y="273"/>
                </a:cubicBezTo>
                <a:cubicBezTo>
                  <a:pt x="750" y="273"/>
                  <a:pt x="751" y="273"/>
                  <a:pt x="751" y="273"/>
                </a:cubicBezTo>
                <a:cubicBezTo>
                  <a:pt x="752" y="273"/>
                  <a:pt x="753" y="272"/>
                  <a:pt x="754" y="272"/>
                </a:cubicBezTo>
                <a:cubicBezTo>
                  <a:pt x="755" y="272"/>
                  <a:pt x="755" y="272"/>
                  <a:pt x="755" y="272"/>
                </a:cubicBezTo>
                <a:cubicBezTo>
                  <a:pt x="756" y="272"/>
                  <a:pt x="757" y="271"/>
                  <a:pt x="758" y="271"/>
                </a:cubicBezTo>
                <a:cubicBezTo>
                  <a:pt x="758" y="270"/>
                  <a:pt x="759" y="270"/>
                  <a:pt x="760" y="270"/>
                </a:cubicBezTo>
                <a:cubicBezTo>
                  <a:pt x="760" y="270"/>
                  <a:pt x="761" y="270"/>
                  <a:pt x="761" y="269"/>
                </a:cubicBezTo>
                <a:cubicBezTo>
                  <a:pt x="761" y="269"/>
                  <a:pt x="761" y="269"/>
                  <a:pt x="761" y="269"/>
                </a:cubicBezTo>
                <a:cubicBezTo>
                  <a:pt x="762" y="268"/>
                  <a:pt x="764" y="269"/>
                  <a:pt x="764" y="268"/>
                </a:cubicBezTo>
                <a:cubicBezTo>
                  <a:pt x="764" y="268"/>
                  <a:pt x="764" y="268"/>
                  <a:pt x="765" y="267"/>
                </a:cubicBezTo>
                <a:cubicBezTo>
                  <a:pt x="765" y="267"/>
                  <a:pt x="765" y="267"/>
                  <a:pt x="766" y="267"/>
                </a:cubicBezTo>
                <a:cubicBezTo>
                  <a:pt x="766" y="267"/>
                  <a:pt x="766" y="267"/>
                  <a:pt x="766" y="266"/>
                </a:cubicBezTo>
                <a:cubicBezTo>
                  <a:pt x="767" y="266"/>
                  <a:pt x="767" y="266"/>
                  <a:pt x="768" y="265"/>
                </a:cubicBezTo>
                <a:cubicBezTo>
                  <a:pt x="769" y="265"/>
                  <a:pt x="769" y="264"/>
                  <a:pt x="769" y="264"/>
                </a:cubicBezTo>
                <a:cubicBezTo>
                  <a:pt x="770" y="264"/>
                  <a:pt x="770" y="264"/>
                  <a:pt x="770" y="264"/>
                </a:cubicBezTo>
                <a:cubicBezTo>
                  <a:pt x="770" y="264"/>
                  <a:pt x="770" y="264"/>
                  <a:pt x="770" y="264"/>
                </a:cubicBezTo>
                <a:cubicBezTo>
                  <a:pt x="771" y="263"/>
                  <a:pt x="772" y="263"/>
                  <a:pt x="773" y="263"/>
                </a:cubicBezTo>
                <a:cubicBezTo>
                  <a:pt x="774" y="262"/>
                  <a:pt x="775" y="260"/>
                  <a:pt x="776" y="259"/>
                </a:cubicBezTo>
                <a:cubicBezTo>
                  <a:pt x="777" y="258"/>
                  <a:pt x="779" y="257"/>
                  <a:pt x="780" y="255"/>
                </a:cubicBezTo>
                <a:cubicBezTo>
                  <a:pt x="781" y="254"/>
                  <a:pt x="781" y="254"/>
                  <a:pt x="782" y="254"/>
                </a:cubicBezTo>
                <a:cubicBezTo>
                  <a:pt x="782" y="253"/>
                  <a:pt x="782" y="253"/>
                  <a:pt x="782" y="252"/>
                </a:cubicBezTo>
                <a:cubicBezTo>
                  <a:pt x="782" y="252"/>
                  <a:pt x="783" y="252"/>
                  <a:pt x="783" y="252"/>
                </a:cubicBezTo>
                <a:cubicBezTo>
                  <a:pt x="784" y="251"/>
                  <a:pt x="783" y="250"/>
                  <a:pt x="784" y="249"/>
                </a:cubicBezTo>
                <a:cubicBezTo>
                  <a:pt x="784" y="248"/>
                  <a:pt x="785" y="247"/>
                  <a:pt x="786" y="246"/>
                </a:cubicBezTo>
                <a:cubicBezTo>
                  <a:pt x="786" y="245"/>
                  <a:pt x="786" y="245"/>
                  <a:pt x="786" y="245"/>
                </a:cubicBezTo>
                <a:cubicBezTo>
                  <a:pt x="786" y="244"/>
                  <a:pt x="787" y="243"/>
                  <a:pt x="787" y="242"/>
                </a:cubicBezTo>
                <a:cubicBezTo>
                  <a:pt x="787" y="242"/>
                  <a:pt x="787" y="242"/>
                  <a:pt x="787" y="242"/>
                </a:cubicBezTo>
                <a:cubicBezTo>
                  <a:pt x="787" y="242"/>
                  <a:pt x="787" y="243"/>
                  <a:pt x="787" y="244"/>
                </a:cubicBezTo>
                <a:cubicBezTo>
                  <a:pt x="788" y="244"/>
                  <a:pt x="788" y="244"/>
                  <a:pt x="788" y="244"/>
                </a:cubicBezTo>
                <a:cubicBezTo>
                  <a:pt x="788" y="243"/>
                  <a:pt x="788" y="241"/>
                  <a:pt x="788" y="241"/>
                </a:cubicBezTo>
                <a:cubicBezTo>
                  <a:pt x="788" y="241"/>
                  <a:pt x="788" y="241"/>
                  <a:pt x="788" y="241"/>
                </a:cubicBezTo>
                <a:cubicBezTo>
                  <a:pt x="788" y="241"/>
                  <a:pt x="788" y="241"/>
                  <a:pt x="788" y="241"/>
                </a:cubicBezTo>
                <a:cubicBezTo>
                  <a:pt x="788" y="241"/>
                  <a:pt x="788" y="240"/>
                  <a:pt x="788" y="239"/>
                </a:cubicBezTo>
                <a:cubicBezTo>
                  <a:pt x="789" y="238"/>
                  <a:pt x="789" y="237"/>
                  <a:pt x="789" y="236"/>
                </a:cubicBezTo>
                <a:cubicBezTo>
                  <a:pt x="790" y="235"/>
                  <a:pt x="789" y="235"/>
                  <a:pt x="790" y="234"/>
                </a:cubicBezTo>
                <a:cubicBezTo>
                  <a:pt x="791" y="229"/>
                  <a:pt x="793" y="219"/>
                  <a:pt x="792" y="212"/>
                </a:cubicBezTo>
                <a:cubicBezTo>
                  <a:pt x="792" y="211"/>
                  <a:pt x="792" y="211"/>
                  <a:pt x="792" y="210"/>
                </a:cubicBezTo>
                <a:cubicBezTo>
                  <a:pt x="792" y="209"/>
                  <a:pt x="792" y="205"/>
                  <a:pt x="792" y="205"/>
                </a:cubicBezTo>
                <a:cubicBezTo>
                  <a:pt x="792" y="204"/>
                  <a:pt x="792" y="204"/>
                  <a:pt x="793" y="204"/>
                </a:cubicBezTo>
                <a:cubicBezTo>
                  <a:pt x="793" y="203"/>
                  <a:pt x="793" y="201"/>
                  <a:pt x="792" y="199"/>
                </a:cubicBezTo>
                <a:cubicBezTo>
                  <a:pt x="792" y="199"/>
                  <a:pt x="791" y="198"/>
                  <a:pt x="791" y="198"/>
                </a:cubicBezTo>
                <a:cubicBezTo>
                  <a:pt x="790" y="196"/>
                  <a:pt x="791" y="194"/>
                  <a:pt x="790" y="192"/>
                </a:cubicBezTo>
                <a:cubicBezTo>
                  <a:pt x="790" y="192"/>
                  <a:pt x="790" y="192"/>
                  <a:pt x="790" y="192"/>
                </a:cubicBezTo>
                <a:cubicBezTo>
                  <a:pt x="790" y="191"/>
                  <a:pt x="790" y="191"/>
                  <a:pt x="790" y="191"/>
                </a:cubicBezTo>
                <a:cubicBezTo>
                  <a:pt x="789" y="191"/>
                  <a:pt x="789" y="191"/>
                  <a:pt x="789" y="191"/>
                </a:cubicBezTo>
                <a:cubicBezTo>
                  <a:pt x="789" y="192"/>
                  <a:pt x="789" y="192"/>
                  <a:pt x="789" y="192"/>
                </a:cubicBezTo>
                <a:cubicBezTo>
                  <a:pt x="789" y="190"/>
                  <a:pt x="788" y="187"/>
                  <a:pt x="788" y="186"/>
                </a:cubicBezTo>
                <a:cubicBezTo>
                  <a:pt x="787" y="184"/>
                  <a:pt x="785" y="183"/>
                  <a:pt x="785" y="181"/>
                </a:cubicBezTo>
                <a:cubicBezTo>
                  <a:pt x="785" y="181"/>
                  <a:pt x="785" y="181"/>
                  <a:pt x="785" y="181"/>
                </a:cubicBezTo>
                <a:cubicBezTo>
                  <a:pt x="785" y="180"/>
                  <a:pt x="784" y="180"/>
                  <a:pt x="784" y="179"/>
                </a:cubicBezTo>
                <a:cubicBezTo>
                  <a:pt x="784" y="179"/>
                  <a:pt x="784" y="178"/>
                  <a:pt x="784" y="178"/>
                </a:cubicBezTo>
                <a:cubicBezTo>
                  <a:pt x="785" y="178"/>
                  <a:pt x="785" y="178"/>
                  <a:pt x="785" y="178"/>
                </a:cubicBezTo>
                <a:cubicBezTo>
                  <a:pt x="785" y="179"/>
                  <a:pt x="785" y="179"/>
                  <a:pt x="784" y="179"/>
                </a:cubicBezTo>
                <a:cubicBezTo>
                  <a:pt x="784" y="179"/>
                  <a:pt x="785" y="179"/>
                  <a:pt x="785" y="179"/>
                </a:cubicBezTo>
                <a:cubicBezTo>
                  <a:pt x="785" y="181"/>
                  <a:pt x="787" y="182"/>
                  <a:pt x="788" y="182"/>
                </a:cubicBezTo>
                <a:cubicBezTo>
                  <a:pt x="788" y="183"/>
                  <a:pt x="788" y="183"/>
                  <a:pt x="788" y="183"/>
                </a:cubicBezTo>
                <a:cubicBezTo>
                  <a:pt x="788" y="184"/>
                  <a:pt x="789" y="184"/>
                  <a:pt x="789" y="184"/>
                </a:cubicBezTo>
                <a:cubicBezTo>
                  <a:pt x="789" y="184"/>
                  <a:pt x="789" y="184"/>
                  <a:pt x="789" y="184"/>
                </a:cubicBezTo>
                <a:cubicBezTo>
                  <a:pt x="789" y="184"/>
                  <a:pt x="789" y="184"/>
                  <a:pt x="789" y="184"/>
                </a:cubicBezTo>
                <a:cubicBezTo>
                  <a:pt x="789" y="184"/>
                  <a:pt x="789" y="184"/>
                  <a:pt x="789" y="184"/>
                </a:cubicBezTo>
                <a:cubicBezTo>
                  <a:pt x="789" y="184"/>
                  <a:pt x="789" y="184"/>
                  <a:pt x="789" y="184"/>
                </a:cubicBezTo>
                <a:cubicBezTo>
                  <a:pt x="789" y="184"/>
                  <a:pt x="790" y="184"/>
                  <a:pt x="790" y="184"/>
                </a:cubicBezTo>
                <a:cubicBezTo>
                  <a:pt x="790" y="184"/>
                  <a:pt x="790" y="184"/>
                  <a:pt x="789" y="185"/>
                </a:cubicBezTo>
                <a:cubicBezTo>
                  <a:pt x="790" y="185"/>
                  <a:pt x="790" y="186"/>
                  <a:pt x="790" y="186"/>
                </a:cubicBezTo>
                <a:cubicBezTo>
                  <a:pt x="791" y="186"/>
                  <a:pt x="791" y="186"/>
                  <a:pt x="791" y="186"/>
                </a:cubicBezTo>
                <a:cubicBezTo>
                  <a:pt x="791" y="186"/>
                  <a:pt x="791" y="186"/>
                  <a:pt x="791" y="186"/>
                </a:cubicBezTo>
                <a:cubicBezTo>
                  <a:pt x="792" y="186"/>
                  <a:pt x="791" y="187"/>
                  <a:pt x="792" y="187"/>
                </a:cubicBezTo>
                <a:cubicBezTo>
                  <a:pt x="792" y="188"/>
                  <a:pt x="793" y="188"/>
                  <a:pt x="793" y="187"/>
                </a:cubicBezTo>
                <a:cubicBezTo>
                  <a:pt x="794" y="187"/>
                  <a:pt x="794" y="187"/>
                  <a:pt x="795" y="188"/>
                </a:cubicBezTo>
                <a:cubicBezTo>
                  <a:pt x="794" y="189"/>
                  <a:pt x="794" y="188"/>
                  <a:pt x="794" y="189"/>
                </a:cubicBezTo>
                <a:cubicBezTo>
                  <a:pt x="794" y="189"/>
                  <a:pt x="795" y="190"/>
                  <a:pt x="795" y="190"/>
                </a:cubicBezTo>
                <a:cubicBezTo>
                  <a:pt x="795" y="191"/>
                  <a:pt x="796" y="191"/>
                  <a:pt x="796" y="191"/>
                </a:cubicBezTo>
                <a:cubicBezTo>
                  <a:pt x="796" y="192"/>
                  <a:pt x="796" y="192"/>
                  <a:pt x="796" y="192"/>
                </a:cubicBezTo>
                <a:cubicBezTo>
                  <a:pt x="797" y="193"/>
                  <a:pt x="797" y="193"/>
                  <a:pt x="798" y="193"/>
                </a:cubicBezTo>
                <a:cubicBezTo>
                  <a:pt x="798" y="194"/>
                  <a:pt x="798" y="195"/>
                  <a:pt x="798" y="195"/>
                </a:cubicBezTo>
                <a:cubicBezTo>
                  <a:pt x="799" y="196"/>
                  <a:pt x="800" y="196"/>
                  <a:pt x="800" y="196"/>
                </a:cubicBezTo>
                <a:cubicBezTo>
                  <a:pt x="800" y="197"/>
                  <a:pt x="800" y="197"/>
                  <a:pt x="800" y="198"/>
                </a:cubicBezTo>
                <a:cubicBezTo>
                  <a:pt x="801" y="198"/>
                  <a:pt x="803" y="199"/>
                  <a:pt x="803" y="199"/>
                </a:cubicBezTo>
                <a:cubicBezTo>
                  <a:pt x="804" y="200"/>
                  <a:pt x="804" y="201"/>
                  <a:pt x="804" y="202"/>
                </a:cubicBezTo>
                <a:cubicBezTo>
                  <a:pt x="805" y="201"/>
                  <a:pt x="805" y="201"/>
                  <a:pt x="805" y="201"/>
                </a:cubicBezTo>
                <a:cubicBezTo>
                  <a:pt x="806" y="202"/>
                  <a:pt x="806" y="202"/>
                  <a:pt x="806" y="202"/>
                </a:cubicBezTo>
                <a:cubicBezTo>
                  <a:pt x="806" y="202"/>
                  <a:pt x="806" y="202"/>
                  <a:pt x="806" y="202"/>
                </a:cubicBezTo>
                <a:cubicBezTo>
                  <a:pt x="806" y="203"/>
                  <a:pt x="806" y="203"/>
                  <a:pt x="806" y="203"/>
                </a:cubicBezTo>
                <a:cubicBezTo>
                  <a:pt x="807" y="203"/>
                  <a:pt x="807" y="203"/>
                  <a:pt x="808" y="204"/>
                </a:cubicBezTo>
                <a:cubicBezTo>
                  <a:pt x="808" y="204"/>
                  <a:pt x="808" y="204"/>
                  <a:pt x="808" y="203"/>
                </a:cubicBezTo>
                <a:cubicBezTo>
                  <a:pt x="808" y="203"/>
                  <a:pt x="807" y="201"/>
                  <a:pt x="807" y="201"/>
                </a:cubicBezTo>
                <a:cubicBezTo>
                  <a:pt x="807" y="201"/>
                  <a:pt x="807" y="200"/>
                  <a:pt x="806" y="200"/>
                </a:cubicBezTo>
                <a:cubicBezTo>
                  <a:pt x="806" y="200"/>
                  <a:pt x="806" y="200"/>
                  <a:pt x="806" y="200"/>
                </a:cubicBezTo>
                <a:cubicBezTo>
                  <a:pt x="807" y="199"/>
                  <a:pt x="806" y="198"/>
                  <a:pt x="806" y="198"/>
                </a:cubicBezTo>
                <a:cubicBezTo>
                  <a:pt x="807" y="198"/>
                  <a:pt x="808" y="199"/>
                  <a:pt x="809" y="199"/>
                </a:cubicBezTo>
                <a:cubicBezTo>
                  <a:pt x="809" y="199"/>
                  <a:pt x="809" y="199"/>
                  <a:pt x="809" y="199"/>
                </a:cubicBezTo>
                <a:cubicBezTo>
                  <a:pt x="809" y="199"/>
                  <a:pt x="809" y="200"/>
                  <a:pt x="809" y="200"/>
                </a:cubicBezTo>
                <a:cubicBezTo>
                  <a:pt x="811" y="200"/>
                  <a:pt x="811" y="200"/>
                  <a:pt x="811" y="200"/>
                </a:cubicBezTo>
                <a:cubicBezTo>
                  <a:pt x="811" y="200"/>
                  <a:pt x="811" y="199"/>
                  <a:pt x="810" y="199"/>
                </a:cubicBezTo>
                <a:cubicBezTo>
                  <a:pt x="810" y="199"/>
                  <a:pt x="810" y="199"/>
                  <a:pt x="810" y="199"/>
                </a:cubicBezTo>
                <a:cubicBezTo>
                  <a:pt x="811" y="199"/>
                  <a:pt x="811" y="199"/>
                  <a:pt x="811" y="199"/>
                </a:cubicBezTo>
                <a:cubicBezTo>
                  <a:pt x="811" y="200"/>
                  <a:pt x="811" y="201"/>
                  <a:pt x="810" y="201"/>
                </a:cubicBezTo>
                <a:cubicBezTo>
                  <a:pt x="810" y="202"/>
                  <a:pt x="810" y="202"/>
                  <a:pt x="810" y="202"/>
                </a:cubicBezTo>
                <a:cubicBezTo>
                  <a:pt x="811" y="202"/>
                  <a:pt x="811" y="202"/>
                  <a:pt x="812" y="202"/>
                </a:cubicBezTo>
                <a:cubicBezTo>
                  <a:pt x="812" y="202"/>
                  <a:pt x="812" y="203"/>
                  <a:pt x="813" y="203"/>
                </a:cubicBezTo>
                <a:cubicBezTo>
                  <a:pt x="813" y="203"/>
                  <a:pt x="813" y="203"/>
                  <a:pt x="814" y="203"/>
                </a:cubicBezTo>
                <a:cubicBezTo>
                  <a:pt x="814" y="203"/>
                  <a:pt x="814" y="204"/>
                  <a:pt x="815" y="204"/>
                </a:cubicBezTo>
                <a:cubicBezTo>
                  <a:pt x="815" y="205"/>
                  <a:pt x="815" y="205"/>
                  <a:pt x="815" y="205"/>
                </a:cubicBezTo>
                <a:cubicBezTo>
                  <a:pt x="815" y="206"/>
                  <a:pt x="815" y="206"/>
                  <a:pt x="815" y="206"/>
                </a:cubicBezTo>
                <a:cubicBezTo>
                  <a:pt x="815" y="206"/>
                  <a:pt x="815" y="206"/>
                  <a:pt x="815" y="206"/>
                </a:cubicBezTo>
                <a:cubicBezTo>
                  <a:pt x="815" y="206"/>
                  <a:pt x="815" y="206"/>
                  <a:pt x="815" y="206"/>
                </a:cubicBezTo>
                <a:cubicBezTo>
                  <a:pt x="815" y="206"/>
                  <a:pt x="815" y="207"/>
                  <a:pt x="814" y="207"/>
                </a:cubicBezTo>
                <a:cubicBezTo>
                  <a:pt x="815" y="207"/>
                  <a:pt x="815" y="207"/>
                  <a:pt x="815" y="207"/>
                </a:cubicBezTo>
                <a:cubicBezTo>
                  <a:pt x="815" y="208"/>
                  <a:pt x="815" y="207"/>
                  <a:pt x="815" y="207"/>
                </a:cubicBezTo>
                <a:cubicBezTo>
                  <a:pt x="815" y="208"/>
                  <a:pt x="815" y="208"/>
                  <a:pt x="814" y="208"/>
                </a:cubicBezTo>
                <a:cubicBezTo>
                  <a:pt x="814" y="208"/>
                  <a:pt x="814" y="208"/>
                  <a:pt x="815" y="208"/>
                </a:cubicBezTo>
                <a:cubicBezTo>
                  <a:pt x="815" y="209"/>
                  <a:pt x="815" y="209"/>
                  <a:pt x="815" y="209"/>
                </a:cubicBezTo>
                <a:cubicBezTo>
                  <a:pt x="814" y="209"/>
                  <a:pt x="814" y="209"/>
                  <a:pt x="814" y="209"/>
                </a:cubicBezTo>
                <a:cubicBezTo>
                  <a:pt x="813" y="208"/>
                  <a:pt x="813" y="208"/>
                  <a:pt x="813" y="207"/>
                </a:cubicBezTo>
                <a:cubicBezTo>
                  <a:pt x="813" y="207"/>
                  <a:pt x="812" y="207"/>
                  <a:pt x="812" y="207"/>
                </a:cubicBezTo>
                <a:cubicBezTo>
                  <a:pt x="812" y="208"/>
                  <a:pt x="811" y="208"/>
                  <a:pt x="810" y="208"/>
                </a:cubicBezTo>
                <a:cubicBezTo>
                  <a:pt x="810" y="209"/>
                  <a:pt x="810" y="208"/>
                  <a:pt x="810" y="209"/>
                </a:cubicBezTo>
                <a:cubicBezTo>
                  <a:pt x="810" y="209"/>
                  <a:pt x="811" y="210"/>
                  <a:pt x="812" y="210"/>
                </a:cubicBezTo>
                <a:cubicBezTo>
                  <a:pt x="812" y="210"/>
                  <a:pt x="812" y="211"/>
                  <a:pt x="812" y="212"/>
                </a:cubicBezTo>
                <a:cubicBezTo>
                  <a:pt x="813" y="211"/>
                  <a:pt x="814" y="211"/>
                  <a:pt x="814" y="210"/>
                </a:cubicBezTo>
                <a:cubicBezTo>
                  <a:pt x="814" y="211"/>
                  <a:pt x="815" y="211"/>
                  <a:pt x="815" y="211"/>
                </a:cubicBezTo>
                <a:cubicBezTo>
                  <a:pt x="816" y="211"/>
                  <a:pt x="817" y="211"/>
                  <a:pt x="818" y="211"/>
                </a:cubicBezTo>
                <a:cubicBezTo>
                  <a:pt x="818" y="212"/>
                  <a:pt x="818" y="212"/>
                  <a:pt x="818" y="213"/>
                </a:cubicBezTo>
                <a:cubicBezTo>
                  <a:pt x="818" y="213"/>
                  <a:pt x="818" y="213"/>
                  <a:pt x="818" y="213"/>
                </a:cubicBezTo>
                <a:cubicBezTo>
                  <a:pt x="817" y="213"/>
                  <a:pt x="817" y="213"/>
                  <a:pt x="817" y="213"/>
                </a:cubicBezTo>
                <a:cubicBezTo>
                  <a:pt x="816" y="213"/>
                  <a:pt x="816" y="214"/>
                  <a:pt x="815" y="214"/>
                </a:cubicBezTo>
                <a:cubicBezTo>
                  <a:pt x="815" y="215"/>
                  <a:pt x="817" y="215"/>
                  <a:pt x="817" y="215"/>
                </a:cubicBezTo>
                <a:cubicBezTo>
                  <a:pt x="817" y="216"/>
                  <a:pt x="817" y="216"/>
                  <a:pt x="817" y="218"/>
                </a:cubicBezTo>
                <a:cubicBezTo>
                  <a:pt x="818" y="218"/>
                  <a:pt x="818" y="218"/>
                  <a:pt x="818" y="218"/>
                </a:cubicBezTo>
                <a:cubicBezTo>
                  <a:pt x="818" y="218"/>
                  <a:pt x="818" y="218"/>
                  <a:pt x="818" y="218"/>
                </a:cubicBezTo>
                <a:cubicBezTo>
                  <a:pt x="818" y="218"/>
                  <a:pt x="818" y="218"/>
                  <a:pt x="818" y="218"/>
                </a:cubicBezTo>
                <a:cubicBezTo>
                  <a:pt x="818" y="219"/>
                  <a:pt x="818" y="219"/>
                  <a:pt x="818" y="219"/>
                </a:cubicBezTo>
                <a:cubicBezTo>
                  <a:pt x="818" y="219"/>
                  <a:pt x="818" y="219"/>
                  <a:pt x="818" y="218"/>
                </a:cubicBezTo>
                <a:cubicBezTo>
                  <a:pt x="817" y="219"/>
                  <a:pt x="818" y="219"/>
                  <a:pt x="818" y="220"/>
                </a:cubicBezTo>
                <a:cubicBezTo>
                  <a:pt x="819" y="220"/>
                  <a:pt x="818" y="220"/>
                  <a:pt x="819" y="220"/>
                </a:cubicBezTo>
                <a:cubicBezTo>
                  <a:pt x="819" y="220"/>
                  <a:pt x="819" y="220"/>
                  <a:pt x="819" y="220"/>
                </a:cubicBezTo>
                <a:cubicBezTo>
                  <a:pt x="819" y="220"/>
                  <a:pt x="819" y="220"/>
                  <a:pt x="819" y="220"/>
                </a:cubicBezTo>
                <a:cubicBezTo>
                  <a:pt x="819" y="219"/>
                  <a:pt x="819" y="219"/>
                  <a:pt x="819" y="219"/>
                </a:cubicBezTo>
                <a:cubicBezTo>
                  <a:pt x="819" y="219"/>
                  <a:pt x="819" y="219"/>
                  <a:pt x="819" y="219"/>
                </a:cubicBezTo>
                <a:cubicBezTo>
                  <a:pt x="819" y="219"/>
                  <a:pt x="819" y="219"/>
                  <a:pt x="820" y="219"/>
                </a:cubicBezTo>
                <a:cubicBezTo>
                  <a:pt x="820" y="219"/>
                  <a:pt x="820" y="220"/>
                  <a:pt x="820" y="220"/>
                </a:cubicBezTo>
                <a:cubicBezTo>
                  <a:pt x="820" y="220"/>
                  <a:pt x="820" y="220"/>
                  <a:pt x="820" y="220"/>
                </a:cubicBezTo>
                <a:cubicBezTo>
                  <a:pt x="820" y="220"/>
                  <a:pt x="820" y="220"/>
                  <a:pt x="820" y="220"/>
                </a:cubicBezTo>
                <a:cubicBezTo>
                  <a:pt x="821" y="221"/>
                  <a:pt x="821" y="221"/>
                  <a:pt x="822" y="222"/>
                </a:cubicBezTo>
                <a:cubicBezTo>
                  <a:pt x="822" y="222"/>
                  <a:pt x="822" y="222"/>
                  <a:pt x="823" y="222"/>
                </a:cubicBezTo>
                <a:cubicBezTo>
                  <a:pt x="823" y="221"/>
                  <a:pt x="823" y="221"/>
                  <a:pt x="823" y="220"/>
                </a:cubicBezTo>
                <a:cubicBezTo>
                  <a:pt x="823" y="220"/>
                  <a:pt x="824" y="220"/>
                  <a:pt x="824" y="221"/>
                </a:cubicBezTo>
                <a:cubicBezTo>
                  <a:pt x="824" y="221"/>
                  <a:pt x="824" y="221"/>
                  <a:pt x="824" y="221"/>
                </a:cubicBezTo>
                <a:cubicBezTo>
                  <a:pt x="824" y="221"/>
                  <a:pt x="824" y="221"/>
                  <a:pt x="825" y="222"/>
                </a:cubicBezTo>
                <a:cubicBezTo>
                  <a:pt x="825" y="222"/>
                  <a:pt x="825" y="222"/>
                  <a:pt x="825" y="223"/>
                </a:cubicBezTo>
                <a:cubicBezTo>
                  <a:pt x="826" y="223"/>
                  <a:pt x="827" y="223"/>
                  <a:pt x="828" y="224"/>
                </a:cubicBezTo>
                <a:cubicBezTo>
                  <a:pt x="828" y="224"/>
                  <a:pt x="828" y="224"/>
                  <a:pt x="827" y="224"/>
                </a:cubicBezTo>
                <a:cubicBezTo>
                  <a:pt x="828" y="225"/>
                  <a:pt x="828" y="225"/>
                  <a:pt x="828" y="225"/>
                </a:cubicBezTo>
                <a:cubicBezTo>
                  <a:pt x="829" y="226"/>
                  <a:pt x="829" y="227"/>
                  <a:pt x="831" y="227"/>
                </a:cubicBezTo>
                <a:cubicBezTo>
                  <a:pt x="831" y="229"/>
                  <a:pt x="832" y="229"/>
                  <a:pt x="832" y="230"/>
                </a:cubicBezTo>
                <a:cubicBezTo>
                  <a:pt x="832" y="231"/>
                  <a:pt x="833" y="231"/>
                  <a:pt x="833" y="231"/>
                </a:cubicBezTo>
                <a:cubicBezTo>
                  <a:pt x="833" y="231"/>
                  <a:pt x="833" y="232"/>
                  <a:pt x="833" y="233"/>
                </a:cubicBezTo>
                <a:cubicBezTo>
                  <a:pt x="834" y="233"/>
                  <a:pt x="835" y="233"/>
                  <a:pt x="836" y="234"/>
                </a:cubicBezTo>
                <a:cubicBezTo>
                  <a:pt x="836" y="235"/>
                  <a:pt x="836" y="236"/>
                  <a:pt x="836" y="237"/>
                </a:cubicBezTo>
                <a:cubicBezTo>
                  <a:pt x="836" y="238"/>
                  <a:pt x="836" y="238"/>
                  <a:pt x="836" y="238"/>
                </a:cubicBezTo>
                <a:cubicBezTo>
                  <a:pt x="836" y="238"/>
                  <a:pt x="836" y="238"/>
                  <a:pt x="836" y="238"/>
                </a:cubicBezTo>
                <a:cubicBezTo>
                  <a:pt x="837" y="239"/>
                  <a:pt x="837" y="239"/>
                  <a:pt x="838" y="238"/>
                </a:cubicBezTo>
                <a:cubicBezTo>
                  <a:pt x="838" y="238"/>
                  <a:pt x="838" y="238"/>
                  <a:pt x="838" y="238"/>
                </a:cubicBezTo>
                <a:cubicBezTo>
                  <a:pt x="838" y="238"/>
                  <a:pt x="838" y="238"/>
                  <a:pt x="838" y="238"/>
                </a:cubicBezTo>
                <a:cubicBezTo>
                  <a:pt x="838" y="239"/>
                  <a:pt x="838" y="239"/>
                  <a:pt x="838" y="239"/>
                </a:cubicBezTo>
                <a:cubicBezTo>
                  <a:pt x="838" y="239"/>
                  <a:pt x="838" y="239"/>
                  <a:pt x="837" y="239"/>
                </a:cubicBezTo>
                <a:cubicBezTo>
                  <a:pt x="837" y="239"/>
                  <a:pt x="837" y="240"/>
                  <a:pt x="837" y="240"/>
                </a:cubicBezTo>
                <a:cubicBezTo>
                  <a:pt x="838" y="241"/>
                  <a:pt x="838" y="241"/>
                  <a:pt x="839" y="242"/>
                </a:cubicBezTo>
                <a:cubicBezTo>
                  <a:pt x="839" y="242"/>
                  <a:pt x="840" y="242"/>
                  <a:pt x="840" y="242"/>
                </a:cubicBezTo>
                <a:cubicBezTo>
                  <a:pt x="840" y="242"/>
                  <a:pt x="840" y="242"/>
                  <a:pt x="840" y="243"/>
                </a:cubicBezTo>
                <a:cubicBezTo>
                  <a:pt x="840" y="243"/>
                  <a:pt x="840" y="243"/>
                  <a:pt x="840" y="243"/>
                </a:cubicBezTo>
                <a:cubicBezTo>
                  <a:pt x="840" y="243"/>
                  <a:pt x="840" y="243"/>
                  <a:pt x="840" y="243"/>
                </a:cubicBezTo>
                <a:cubicBezTo>
                  <a:pt x="840" y="243"/>
                  <a:pt x="840" y="243"/>
                  <a:pt x="840" y="243"/>
                </a:cubicBezTo>
                <a:cubicBezTo>
                  <a:pt x="840" y="244"/>
                  <a:pt x="840" y="244"/>
                  <a:pt x="840" y="244"/>
                </a:cubicBezTo>
                <a:cubicBezTo>
                  <a:pt x="841" y="244"/>
                  <a:pt x="840" y="244"/>
                  <a:pt x="841" y="243"/>
                </a:cubicBezTo>
                <a:cubicBezTo>
                  <a:pt x="841" y="244"/>
                  <a:pt x="842" y="244"/>
                  <a:pt x="842" y="245"/>
                </a:cubicBezTo>
                <a:cubicBezTo>
                  <a:pt x="842" y="245"/>
                  <a:pt x="842" y="246"/>
                  <a:pt x="842" y="246"/>
                </a:cubicBezTo>
                <a:cubicBezTo>
                  <a:pt x="842" y="247"/>
                  <a:pt x="842" y="247"/>
                  <a:pt x="842" y="248"/>
                </a:cubicBezTo>
                <a:cubicBezTo>
                  <a:pt x="842" y="248"/>
                  <a:pt x="842" y="248"/>
                  <a:pt x="843" y="249"/>
                </a:cubicBezTo>
                <a:cubicBezTo>
                  <a:pt x="843" y="249"/>
                  <a:pt x="843" y="249"/>
                  <a:pt x="842" y="249"/>
                </a:cubicBezTo>
                <a:cubicBezTo>
                  <a:pt x="842" y="249"/>
                  <a:pt x="842" y="249"/>
                  <a:pt x="842" y="249"/>
                </a:cubicBezTo>
                <a:cubicBezTo>
                  <a:pt x="843" y="249"/>
                  <a:pt x="843" y="249"/>
                  <a:pt x="843" y="249"/>
                </a:cubicBezTo>
                <a:cubicBezTo>
                  <a:pt x="843" y="249"/>
                  <a:pt x="843" y="249"/>
                  <a:pt x="843" y="249"/>
                </a:cubicBezTo>
                <a:cubicBezTo>
                  <a:pt x="844" y="249"/>
                  <a:pt x="844" y="249"/>
                  <a:pt x="844" y="249"/>
                </a:cubicBezTo>
                <a:cubicBezTo>
                  <a:pt x="844" y="249"/>
                  <a:pt x="844" y="250"/>
                  <a:pt x="844" y="250"/>
                </a:cubicBezTo>
                <a:cubicBezTo>
                  <a:pt x="844" y="250"/>
                  <a:pt x="844" y="250"/>
                  <a:pt x="843" y="250"/>
                </a:cubicBezTo>
                <a:cubicBezTo>
                  <a:pt x="843" y="251"/>
                  <a:pt x="844" y="252"/>
                  <a:pt x="845" y="254"/>
                </a:cubicBezTo>
                <a:cubicBezTo>
                  <a:pt x="845" y="254"/>
                  <a:pt x="845" y="254"/>
                  <a:pt x="845" y="254"/>
                </a:cubicBezTo>
                <a:cubicBezTo>
                  <a:pt x="845" y="254"/>
                  <a:pt x="846" y="255"/>
                  <a:pt x="846" y="255"/>
                </a:cubicBezTo>
                <a:cubicBezTo>
                  <a:pt x="846" y="255"/>
                  <a:pt x="846" y="255"/>
                  <a:pt x="846" y="256"/>
                </a:cubicBezTo>
                <a:cubicBezTo>
                  <a:pt x="846" y="256"/>
                  <a:pt x="846" y="256"/>
                  <a:pt x="846" y="256"/>
                </a:cubicBezTo>
                <a:cubicBezTo>
                  <a:pt x="846" y="256"/>
                  <a:pt x="847" y="256"/>
                  <a:pt x="848" y="257"/>
                </a:cubicBezTo>
                <a:cubicBezTo>
                  <a:pt x="848" y="257"/>
                  <a:pt x="848" y="257"/>
                  <a:pt x="848" y="257"/>
                </a:cubicBezTo>
                <a:cubicBezTo>
                  <a:pt x="848" y="258"/>
                  <a:pt x="848" y="258"/>
                  <a:pt x="848" y="258"/>
                </a:cubicBezTo>
                <a:cubicBezTo>
                  <a:pt x="848" y="258"/>
                  <a:pt x="848" y="258"/>
                  <a:pt x="847" y="258"/>
                </a:cubicBezTo>
                <a:cubicBezTo>
                  <a:pt x="847" y="259"/>
                  <a:pt x="847" y="259"/>
                  <a:pt x="848" y="259"/>
                </a:cubicBezTo>
                <a:cubicBezTo>
                  <a:pt x="848" y="259"/>
                  <a:pt x="849" y="259"/>
                  <a:pt x="849" y="259"/>
                </a:cubicBezTo>
                <a:cubicBezTo>
                  <a:pt x="849" y="260"/>
                  <a:pt x="850" y="260"/>
                  <a:pt x="850" y="261"/>
                </a:cubicBezTo>
                <a:cubicBezTo>
                  <a:pt x="850" y="262"/>
                  <a:pt x="850" y="262"/>
                  <a:pt x="849" y="262"/>
                </a:cubicBezTo>
                <a:cubicBezTo>
                  <a:pt x="849" y="262"/>
                  <a:pt x="849" y="262"/>
                  <a:pt x="849" y="262"/>
                </a:cubicBezTo>
                <a:cubicBezTo>
                  <a:pt x="849" y="262"/>
                  <a:pt x="849" y="262"/>
                  <a:pt x="850" y="262"/>
                </a:cubicBezTo>
                <a:cubicBezTo>
                  <a:pt x="852" y="262"/>
                  <a:pt x="851" y="263"/>
                  <a:pt x="852" y="264"/>
                </a:cubicBezTo>
                <a:cubicBezTo>
                  <a:pt x="852" y="264"/>
                  <a:pt x="854" y="264"/>
                  <a:pt x="855" y="264"/>
                </a:cubicBezTo>
                <a:cubicBezTo>
                  <a:pt x="855" y="265"/>
                  <a:pt x="855" y="266"/>
                  <a:pt x="855" y="266"/>
                </a:cubicBezTo>
                <a:cubicBezTo>
                  <a:pt x="855" y="266"/>
                  <a:pt x="855" y="266"/>
                  <a:pt x="855" y="266"/>
                </a:cubicBezTo>
                <a:cubicBezTo>
                  <a:pt x="854" y="266"/>
                  <a:pt x="854" y="266"/>
                  <a:pt x="854" y="266"/>
                </a:cubicBezTo>
                <a:cubicBezTo>
                  <a:pt x="854" y="266"/>
                  <a:pt x="854" y="266"/>
                  <a:pt x="854" y="267"/>
                </a:cubicBezTo>
                <a:cubicBezTo>
                  <a:pt x="854" y="267"/>
                  <a:pt x="854" y="267"/>
                  <a:pt x="854" y="267"/>
                </a:cubicBezTo>
                <a:cubicBezTo>
                  <a:pt x="855" y="267"/>
                  <a:pt x="855" y="267"/>
                  <a:pt x="855" y="267"/>
                </a:cubicBezTo>
                <a:cubicBezTo>
                  <a:pt x="856" y="267"/>
                  <a:pt x="856" y="267"/>
                  <a:pt x="857" y="267"/>
                </a:cubicBezTo>
                <a:cubicBezTo>
                  <a:pt x="857" y="267"/>
                  <a:pt x="857" y="266"/>
                  <a:pt x="856" y="266"/>
                </a:cubicBezTo>
                <a:cubicBezTo>
                  <a:pt x="856" y="265"/>
                  <a:pt x="856" y="265"/>
                  <a:pt x="856" y="265"/>
                </a:cubicBezTo>
                <a:cubicBezTo>
                  <a:pt x="857" y="264"/>
                  <a:pt x="860" y="268"/>
                  <a:pt x="861" y="268"/>
                </a:cubicBezTo>
                <a:cubicBezTo>
                  <a:pt x="861" y="269"/>
                  <a:pt x="862" y="270"/>
                  <a:pt x="863" y="270"/>
                </a:cubicBezTo>
                <a:cubicBezTo>
                  <a:pt x="863" y="270"/>
                  <a:pt x="863" y="271"/>
                  <a:pt x="863" y="271"/>
                </a:cubicBezTo>
                <a:cubicBezTo>
                  <a:pt x="863" y="272"/>
                  <a:pt x="863" y="272"/>
                  <a:pt x="864" y="272"/>
                </a:cubicBezTo>
                <a:cubicBezTo>
                  <a:pt x="864" y="272"/>
                  <a:pt x="864" y="272"/>
                  <a:pt x="863" y="273"/>
                </a:cubicBezTo>
                <a:cubicBezTo>
                  <a:pt x="863" y="273"/>
                  <a:pt x="862" y="272"/>
                  <a:pt x="863" y="272"/>
                </a:cubicBezTo>
                <a:cubicBezTo>
                  <a:pt x="862" y="271"/>
                  <a:pt x="861" y="271"/>
                  <a:pt x="861" y="270"/>
                </a:cubicBezTo>
                <a:cubicBezTo>
                  <a:pt x="860" y="271"/>
                  <a:pt x="861" y="271"/>
                  <a:pt x="860" y="271"/>
                </a:cubicBezTo>
                <a:cubicBezTo>
                  <a:pt x="860" y="272"/>
                  <a:pt x="860" y="272"/>
                  <a:pt x="860" y="273"/>
                </a:cubicBezTo>
                <a:cubicBezTo>
                  <a:pt x="860" y="273"/>
                  <a:pt x="860" y="273"/>
                  <a:pt x="860" y="273"/>
                </a:cubicBezTo>
                <a:cubicBezTo>
                  <a:pt x="860" y="273"/>
                  <a:pt x="860" y="273"/>
                  <a:pt x="860" y="273"/>
                </a:cubicBezTo>
                <a:cubicBezTo>
                  <a:pt x="859" y="273"/>
                  <a:pt x="859" y="273"/>
                  <a:pt x="859" y="273"/>
                </a:cubicBezTo>
                <a:cubicBezTo>
                  <a:pt x="858" y="273"/>
                  <a:pt x="858" y="272"/>
                  <a:pt x="857" y="271"/>
                </a:cubicBezTo>
                <a:cubicBezTo>
                  <a:pt x="857" y="271"/>
                  <a:pt x="856" y="272"/>
                  <a:pt x="856" y="272"/>
                </a:cubicBezTo>
                <a:cubicBezTo>
                  <a:pt x="856" y="273"/>
                  <a:pt x="857" y="273"/>
                  <a:pt x="857" y="273"/>
                </a:cubicBezTo>
                <a:cubicBezTo>
                  <a:pt x="858" y="273"/>
                  <a:pt x="858" y="273"/>
                  <a:pt x="858" y="273"/>
                </a:cubicBezTo>
                <a:cubicBezTo>
                  <a:pt x="858" y="273"/>
                  <a:pt x="858" y="273"/>
                  <a:pt x="858" y="273"/>
                </a:cubicBezTo>
                <a:cubicBezTo>
                  <a:pt x="858" y="273"/>
                  <a:pt x="858" y="273"/>
                  <a:pt x="859" y="273"/>
                </a:cubicBezTo>
                <a:cubicBezTo>
                  <a:pt x="859" y="274"/>
                  <a:pt x="859" y="274"/>
                  <a:pt x="859" y="274"/>
                </a:cubicBezTo>
                <a:cubicBezTo>
                  <a:pt x="858" y="274"/>
                  <a:pt x="857" y="274"/>
                  <a:pt x="857" y="274"/>
                </a:cubicBezTo>
                <a:cubicBezTo>
                  <a:pt x="857" y="274"/>
                  <a:pt x="857" y="274"/>
                  <a:pt x="857" y="274"/>
                </a:cubicBezTo>
                <a:cubicBezTo>
                  <a:pt x="858" y="274"/>
                  <a:pt x="858" y="275"/>
                  <a:pt x="858" y="276"/>
                </a:cubicBezTo>
                <a:cubicBezTo>
                  <a:pt x="859" y="276"/>
                  <a:pt x="859" y="276"/>
                  <a:pt x="859" y="276"/>
                </a:cubicBezTo>
                <a:cubicBezTo>
                  <a:pt x="859" y="276"/>
                  <a:pt x="859" y="276"/>
                  <a:pt x="859" y="276"/>
                </a:cubicBezTo>
                <a:cubicBezTo>
                  <a:pt x="859" y="275"/>
                  <a:pt x="860" y="276"/>
                  <a:pt x="860" y="276"/>
                </a:cubicBezTo>
                <a:cubicBezTo>
                  <a:pt x="862" y="276"/>
                  <a:pt x="861" y="276"/>
                  <a:pt x="862" y="276"/>
                </a:cubicBezTo>
                <a:cubicBezTo>
                  <a:pt x="862" y="277"/>
                  <a:pt x="862" y="277"/>
                  <a:pt x="861" y="278"/>
                </a:cubicBezTo>
                <a:cubicBezTo>
                  <a:pt x="862" y="279"/>
                  <a:pt x="863" y="278"/>
                  <a:pt x="863" y="279"/>
                </a:cubicBezTo>
                <a:cubicBezTo>
                  <a:pt x="863" y="279"/>
                  <a:pt x="863" y="279"/>
                  <a:pt x="863" y="280"/>
                </a:cubicBezTo>
                <a:cubicBezTo>
                  <a:pt x="863" y="280"/>
                  <a:pt x="863" y="280"/>
                  <a:pt x="863" y="280"/>
                </a:cubicBezTo>
                <a:cubicBezTo>
                  <a:pt x="863" y="280"/>
                  <a:pt x="862" y="281"/>
                  <a:pt x="862" y="281"/>
                </a:cubicBezTo>
                <a:cubicBezTo>
                  <a:pt x="863" y="281"/>
                  <a:pt x="863" y="281"/>
                  <a:pt x="864" y="281"/>
                </a:cubicBezTo>
                <a:cubicBezTo>
                  <a:pt x="864" y="280"/>
                  <a:pt x="864" y="280"/>
                  <a:pt x="864" y="280"/>
                </a:cubicBezTo>
                <a:cubicBezTo>
                  <a:pt x="864" y="280"/>
                  <a:pt x="864" y="280"/>
                  <a:pt x="864" y="280"/>
                </a:cubicBezTo>
                <a:cubicBezTo>
                  <a:pt x="864" y="280"/>
                  <a:pt x="864" y="280"/>
                  <a:pt x="864" y="280"/>
                </a:cubicBezTo>
                <a:cubicBezTo>
                  <a:pt x="864" y="281"/>
                  <a:pt x="864" y="281"/>
                  <a:pt x="864" y="281"/>
                </a:cubicBezTo>
                <a:cubicBezTo>
                  <a:pt x="864" y="282"/>
                  <a:pt x="864" y="281"/>
                  <a:pt x="863" y="281"/>
                </a:cubicBezTo>
                <a:cubicBezTo>
                  <a:pt x="863" y="281"/>
                  <a:pt x="863" y="281"/>
                  <a:pt x="863" y="281"/>
                </a:cubicBezTo>
                <a:cubicBezTo>
                  <a:pt x="863" y="282"/>
                  <a:pt x="864" y="283"/>
                  <a:pt x="864" y="283"/>
                </a:cubicBezTo>
                <a:cubicBezTo>
                  <a:pt x="864" y="284"/>
                  <a:pt x="865" y="283"/>
                  <a:pt x="864" y="284"/>
                </a:cubicBezTo>
                <a:cubicBezTo>
                  <a:pt x="864" y="284"/>
                  <a:pt x="864" y="284"/>
                  <a:pt x="864" y="284"/>
                </a:cubicBezTo>
                <a:cubicBezTo>
                  <a:pt x="864" y="284"/>
                  <a:pt x="864" y="284"/>
                  <a:pt x="864" y="284"/>
                </a:cubicBezTo>
                <a:cubicBezTo>
                  <a:pt x="864" y="285"/>
                  <a:pt x="865" y="285"/>
                  <a:pt x="866" y="285"/>
                </a:cubicBezTo>
                <a:cubicBezTo>
                  <a:pt x="866" y="285"/>
                  <a:pt x="867" y="285"/>
                  <a:pt x="867" y="285"/>
                </a:cubicBezTo>
                <a:cubicBezTo>
                  <a:pt x="867" y="284"/>
                  <a:pt x="867" y="283"/>
                  <a:pt x="867" y="282"/>
                </a:cubicBezTo>
                <a:cubicBezTo>
                  <a:pt x="867" y="282"/>
                  <a:pt x="867" y="282"/>
                  <a:pt x="867" y="282"/>
                </a:cubicBezTo>
                <a:cubicBezTo>
                  <a:pt x="868" y="282"/>
                  <a:pt x="868" y="283"/>
                  <a:pt x="869" y="283"/>
                </a:cubicBezTo>
                <a:cubicBezTo>
                  <a:pt x="869" y="284"/>
                  <a:pt x="869" y="284"/>
                  <a:pt x="869" y="284"/>
                </a:cubicBezTo>
                <a:cubicBezTo>
                  <a:pt x="869" y="285"/>
                  <a:pt x="869" y="285"/>
                  <a:pt x="869" y="286"/>
                </a:cubicBezTo>
                <a:cubicBezTo>
                  <a:pt x="868" y="286"/>
                  <a:pt x="867" y="285"/>
                  <a:pt x="867" y="285"/>
                </a:cubicBezTo>
                <a:cubicBezTo>
                  <a:pt x="866" y="285"/>
                  <a:pt x="867" y="285"/>
                  <a:pt x="866" y="286"/>
                </a:cubicBezTo>
                <a:cubicBezTo>
                  <a:pt x="866" y="286"/>
                  <a:pt x="868" y="287"/>
                  <a:pt x="868" y="286"/>
                </a:cubicBezTo>
                <a:cubicBezTo>
                  <a:pt x="869" y="286"/>
                  <a:pt x="870" y="286"/>
                  <a:pt x="870" y="287"/>
                </a:cubicBezTo>
                <a:cubicBezTo>
                  <a:pt x="870" y="287"/>
                  <a:pt x="870" y="288"/>
                  <a:pt x="870" y="288"/>
                </a:cubicBezTo>
                <a:cubicBezTo>
                  <a:pt x="870" y="288"/>
                  <a:pt x="870" y="288"/>
                  <a:pt x="870" y="288"/>
                </a:cubicBezTo>
                <a:cubicBezTo>
                  <a:pt x="870" y="288"/>
                  <a:pt x="870" y="289"/>
                  <a:pt x="870" y="289"/>
                </a:cubicBezTo>
                <a:cubicBezTo>
                  <a:pt x="871" y="289"/>
                  <a:pt x="871" y="289"/>
                  <a:pt x="871" y="289"/>
                </a:cubicBezTo>
                <a:cubicBezTo>
                  <a:pt x="871" y="290"/>
                  <a:pt x="871" y="289"/>
                  <a:pt x="871" y="290"/>
                </a:cubicBezTo>
                <a:cubicBezTo>
                  <a:pt x="871" y="290"/>
                  <a:pt x="871" y="290"/>
                  <a:pt x="872" y="291"/>
                </a:cubicBezTo>
                <a:cubicBezTo>
                  <a:pt x="872" y="291"/>
                  <a:pt x="872" y="293"/>
                  <a:pt x="872" y="294"/>
                </a:cubicBezTo>
                <a:cubicBezTo>
                  <a:pt x="873" y="294"/>
                  <a:pt x="874" y="294"/>
                  <a:pt x="874" y="295"/>
                </a:cubicBezTo>
                <a:cubicBezTo>
                  <a:pt x="874" y="296"/>
                  <a:pt x="873" y="296"/>
                  <a:pt x="874" y="297"/>
                </a:cubicBezTo>
                <a:cubicBezTo>
                  <a:pt x="874" y="298"/>
                  <a:pt x="875" y="298"/>
                  <a:pt x="875" y="299"/>
                </a:cubicBezTo>
                <a:cubicBezTo>
                  <a:pt x="875" y="300"/>
                  <a:pt x="875" y="300"/>
                  <a:pt x="875" y="300"/>
                </a:cubicBezTo>
                <a:cubicBezTo>
                  <a:pt x="875" y="300"/>
                  <a:pt x="876" y="300"/>
                  <a:pt x="876" y="300"/>
                </a:cubicBezTo>
                <a:cubicBezTo>
                  <a:pt x="877" y="301"/>
                  <a:pt x="877" y="303"/>
                  <a:pt x="877" y="303"/>
                </a:cubicBezTo>
                <a:cubicBezTo>
                  <a:pt x="877" y="304"/>
                  <a:pt x="877" y="305"/>
                  <a:pt x="877" y="305"/>
                </a:cubicBezTo>
                <a:cubicBezTo>
                  <a:pt x="877" y="306"/>
                  <a:pt x="878" y="308"/>
                  <a:pt x="878" y="309"/>
                </a:cubicBezTo>
                <a:cubicBezTo>
                  <a:pt x="878" y="309"/>
                  <a:pt x="879" y="309"/>
                  <a:pt x="879" y="310"/>
                </a:cubicBezTo>
                <a:cubicBezTo>
                  <a:pt x="880" y="310"/>
                  <a:pt x="880" y="310"/>
                  <a:pt x="880" y="310"/>
                </a:cubicBezTo>
                <a:cubicBezTo>
                  <a:pt x="880" y="311"/>
                  <a:pt x="880" y="311"/>
                  <a:pt x="879" y="311"/>
                </a:cubicBezTo>
                <a:cubicBezTo>
                  <a:pt x="880" y="312"/>
                  <a:pt x="880" y="314"/>
                  <a:pt x="880" y="315"/>
                </a:cubicBezTo>
                <a:cubicBezTo>
                  <a:pt x="880" y="316"/>
                  <a:pt x="881" y="316"/>
                  <a:pt x="882" y="317"/>
                </a:cubicBezTo>
                <a:cubicBezTo>
                  <a:pt x="882" y="318"/>
                  <a:pt x="881" y="319"/>
                  <a:pt x="882" y="320"/>
                </a:cubicBezTo>
                <a:cubicBezTo>
                  <a:pt x="882" y="320"/>
                  <a:pt x="884" y="322"/>
                  <a:pt x="884" y="322"/>
                </a:cubicBezTo>
                <a:cubicBezTo>
                  <a:pt x="884" y="322"/>
                  <a:pt x="884" y="322"/>
                  <a:pt x="884" y="322"/>
                </a:cubicBezTo>
                <a:cubicBezTo>
                  <a:pt x="884" y="322"/>
                  <a:pt x="884" y="322"/>
                  <a:pt x="884" y="322"/>
                </a:cubicBezTo>
                <a:cubicBezTo>
                  <a:pt x="884" y="322"/>
                  <a:pt x="884" y="322"/>
                  <a:pt x="883" y="322"/>
                </a:cubicBezTo>
                <a:cubicBezTo>
                  <a:pt x="883" y="322"/>
                  <a:pt x="883" y="322"/>
                  <a:pt x="883" y="322"/>
                </a:cubicBezTo>
                <a:cubicBezTo>
                  <a:pt x="883" y="322"/>
                  <a:pt x="883" y="322"/>
                  <a:pt x="883" y="322"/>
                </a:cubicBezTo>
                <a:cubicBezTo>
                  <a:pt x="883" y="323"/>
                  <a:pt x="883" y="323"/>
                  <a:pt x="883" y="323"/>
                </a:cubicBezTo>
                <a:cubicBezTo>
                  <a:pt x="883" y="323"/>
                  <a:pt x="883" y="323"/>
                  <a:pt x="883" y="323"/>
                </a:cubicBezTo>
                <a:cubicBezTo>
                  <a:pt x="883" y="323"/>
                  <a:pt x="884" y="323"/>
                  <a:pt x="884" y="324"/>
                </a:cubicBezTo>
                <a:cubicBezTo>
                  <a:pt x="885" y="324"/>
                  <a:pt x="885" y="324"/>
                  <a:pt x="885" y="324"/>
                </a:cubicBezTo>
                <a:cubicBezTo>
                  <a:pt x="884" y="326"/>
                  <a:pt x="885" y="326"/>
                  <a:pt x="885" y="327"/>
                </a:cubicBezTo>
                <a:cubicBezTo>
                  <a:pt x="886" y="327"/>
                  <a:pt x="886" y="327"/>
                  <a:pt x="887" y="328"/>
                </a:cubicBezTo>
                <a:cubicBezTo>
                  <a:pt x="887" y="328"/>
                  <a:pt x="887" y="329"/>
                  <a:pt x="886" y="330"/>
                </a:cubicBezTo>
                <a:cubicBezTo>
                  <a:pt x="886" y="330"/>
                  <a:pt x="886" y="331"/>
                  <a:pt x="887" y="331"/>
                </a:cubicBezTo>
                <a:cubicBezTo>
                  <a:pt x="887" y="331"/>
                  <a:pt x="887" y="331"/>
                  <a:pt x="888" y="331"/>
                </a:cubicBezTo>
                <a:cubicBezTo>
                  <a:pt x="888" y="331"/>
                  <a:pt x="888" y="331"/>
                  <a:pt x="888" y="331"/>
                </a:cubicBezTo>
                <a:cubicBezTo>
                  <a:pt x="888" y="331"/>
                  <a:pt x="888" y="331"/>
                  <a:pt x="888" y="331"/>
                </a:cubicBezTo>
                <a:cubicBezTo>
                  <a:pt x="888" y="331"/>
                  <a:pt x="888" y="332"/>
                  <a:pt x="888" y="332"/>
                </a:cubicBezTo>
                <a:cubicBezTo>
                  <a:pt x="888" y="332"/>
                  <a:pt x="888" y="332"/>
                  <a:pt x="888" y="332"/>
                </a:cubicBezTo>
                <a:cubicBezTo>
                  <a:pt x="888" y="332"/>
                  <a:pt x="888" y="332"/>
                  <a:pt x="888" y="333"/>
                </a:cubicBezTo>
                <a:cubicBezTo>
                  <a:pt x="888" y="333"/>
                  <a:pt x="888" y="333"/>
                  <a:pt x="888" y="333"/>
                </a:cubicBezTo>
                <a:cubicBezTo>
                  <a:pt x="888" y="332"/>
                  <a:pt x="888" y="332"/>
                  <a:pt x="888" y="332"/>
                </a:cubicBezTo>
                <a:cubicBezTo>
                  <a:pt x="887" y="332"/>
                  <a:pt x="887" y="332"/>
                  <a:pt x="887" y="332"/>
                </a:cubicBezTo>
                <a:cubicBezTo>
                  <a:pt x="887" y="332"/>
                  <a:pt x="886" y="333"/>
                  <a:pt x="886" y="334"/>
                </a:cubicBezTo>
                <a:cubicBezTo>
                  <a:pt x="886" y="334"/>
                  <a:pt x="886" y="334"/>
                  <a:pt x="885" y="334"/>
                </a:cubicBezTo>
                <a:cubicBezTo>
                  <a:pt x="885" y="334"/>
                  <a:pt x="885" y="334"/>
                  <a:pt x="885" y="334"/>
                </a:cubicBezTo>
                <a:cubicBezTo>
                  <a:pt x="885" y="334"/>
                  <a:pt x="886" y="335"/>
                  <a:pt x="886" y="335"/>
                </a:cubicBezTo>
                <a:cubicBezTo>
                  <a:pt x="886" y="336"/>
                  <a:pt x="887" y="336"/>
                  <a:pt x="887" y="336"/>
                </a:cubicBezTo>
                <a:cubicBezTo>
                  <a:pt x="887" y="337"/>
                  <a:pt x="887" y="339"/>
                  <a:pt x="886" y="339"/>
                </a:cubicBezTo>
                <a:cubicBezTo>
                  <a:pt x="887" y="340"/>
                  <a:pt x="888" y="340"/>
                  <a:pt x="888" y="340"/>
                </a:cubicBezTo>
                <a:cubicBezTo>
                  <a:pt x="888" y="340"/>
                  <a:pt x="887" y="340"/>
                  <a:pt x="887" y="342"/>
                </a:cubicBezTo>
                <a:cubicBezTo>
                  <a:pt x="888" y="342"/>
                  <a:pt x="888" y="342"/>
                  <a:pt x="888" y="342"/>
                </a:cubicBezTo>
                <a:cubicBezTo>
                  <a:pt x="888" y="343"/>
                  <a:pt x="888" y="343"/>
                  <a:pt x="888" y="343"/>
                </a:cubicBezTo>
                <a:cubicBezTo>
                  <a:pt x="888" y="343"/>
                  <a:pt x="888" y="343"/>
                  <a:pt x="888" y="343"/>
                </a:cubicBezTo>
                <a:cubicBezTo>
                  <a:pt x="887" y="344"/>
                  <a:pt x="888" y="344"/>
                  <a:pt x="889" y="345"/>
                </a:cubicBezTo>
                <a:cubicBezTo>
                  <a:pt x="889" y="345"/>
                  <a:pt x="889" y="345"/>
                  <a:pt x="889" y="345"/>
                </a:cubicBezTo>
                <a:cubicBezTo>
                  <a:pt x="888" y="345"/>
                  <a:pt x="888" y="345"/>
                  <a:pt x="888" y="345"/>
                </a:cubicBezTo>
                <a:cubicBezTo>
                  <a:pt x="888" y="345"/>
                  <a:pt x="888" y="346"/>
                  <a:pt x="888" y="346"/>
                </a:cubicBezTo>
                <a:cubicBezTo>
                  <a:pt x="888" y="346"/>
                  <a:pt x="887" y="346"/>
                  <a:pt x="887" y="346"/>
                </a:cubicBezTo>
                <a:cubicBezTo>
                  <a:pt x="887" y="346"/>
                  <a:pt x="888" y="347"/>
                  <a:pt x="888" y="347"/>
                </a:cubicBezTo>
                <a:cubicBezTo>
                  <a:pt x="888" y="347"/>
                  <a:pt x="888" y="348"/>
                  <a:pt x="888" y="349"/>
                </a:cubicBezTo>
                <a:cubicBezTo>
                  <a:pt x="889" y="349"/>
                  <a:pt x="889" y="349"/>
                  <a:pt x="890" y="350"/>
                </a:cubicBezTo>
                <a:cubicBezTo>
                  <a:pt x="890" y="351"/>
                  <a:pt x="890" y="351"/>
                  <a:pt x="890" y="351"/>
                </a:cubicBezTo>
                <a:cubicBezTo>
                  <a:pt x="889" y="350"/>
                  <a:pt x="889" y="350"/>
                  <a:pt x="889" y="350"/>
                </a:cubicBezTo>
                <a:cubicBezTo>
                  <a:pt x="889" y="350"/>
                  <a:pt x="889" y="350"/>
                  <a:pt x="888" y="350"/>
                </a:cubicBezTo>
                <a:cubicBezTo>
                  <a:pt x="889" y="351"/>
                  <a:pt x="889" y="353"/>
                  <a:pt x="889" y="353"/>
                </a:cubicBezTo>
                <a:cubicBezTo>
                  <a:pt x="889" y="354"/>
                  <a:pt x="890" y="355"/>
                  <a:pt x="890" y="355"/>
                </a:cubicBezTo>
                <a:cubicBezTo>
                  <a:pt x="890" y="356"/>
                  <a:pt x="891" y="356"/>
                  <a:pt x="890" y="357"/>
                </a:cubicBezTo>
                <a:cubicBezTo>
                  <a:pt x="890" y="357"/>
                  <a:pt x="890" y="357"/>
                  <a:pt x="890" y="358"/>
                </a:cubicBezTo>
                <a:cubicBezTo>
                  <a:pt x="889" y="358"/>
                  <a:pt x="889" y="358"/>
                  <a:pt x="889" y="358"/>
                </a:cubicBezTo>
                <a:cubicBezTo>
                  <a:pt x="889" y="359"/>
                  <a:pt x="890" y="359"/>
                  <a:pt x="890" y="360"/>
                </a:cubicBezTo>
                <a:cubicBezTo>
                  <a:pt x="890" y="360"/>
                  <a:pt x="890" y="360"/>
                  <a:pt x="890" y="361"/>
                </a:cubicBezTo>
                <a:cubicBezTo>
                  <a:pt x="889" y="361"/>
                  <a:pt x="889" y="361"/>
                  <a:pt x="888" y="361"/>
                </a:cubicBezTo>
                <a:cubicBezTo>
                  <a:pt x="888" y="361"/>
                  <a:pt x="888" y="361"/>
                  <a:pt x="888" y="361"/>
                </a:cubicBezTo>
                <a:cubicBezTo>
                  <a:pt x="888" y="362"/>
                  <a:pt x="888" y="362"/>
                  <a:pt x="888" y="363"/>
                </a:cubicBezTo>
                <a:cubicBezTo>
                  <a:pt x="887" y="363"/>
                  <a:pt x="888" y="363"/>
                  <a:pt x="887" y="363"/>
                </a:cubicBezTo>
                <a:cubicBezTo>
                  <a:pt x="887" y="363"/>
                  <a:pt x="887" y="364"/>
                  <a:pt x="887" y="364"/>
                </a:cubicBezTo>
                <a:cubicBezTo>
                  <a:pt x="887" y="365"/>
                  <a:pt x="887" y="365"/>
                  <a:pt x="888" y="366"/>
                </a:cubicBezTo>
                <a:cubicBezTo>
                  <a:pt x="888" y="367"/>
                  <a:pt x="887" y="367"/>
                  <a:pt x="888" y="368"/>
                </a:cubicBezTo>
                <a:cubicBezTo>
                  <a:pt x="888" y="368"/>
                  <a:pt x="887" y="368"/>
                  <a:pt x="887" y="368"/>
                </a:cubicBezTo>
                <a:cubicBezTo>
                  <a:pt x="887" y="369"/>
                  <a:pt x="887" y="368"/>
                  <a:pt x="887" y="369"/>
                </a:cubicBezTo>
                <a:cubicBezTo>
                  <a:pt x="887" y="369"/>
                  <a:pt x="887" y="369"/>
                  <a:pt x="887" y="369"/>
                </a:cubicBezTo>
                <a:cubicBezTo>
                  <a:pt x="887" y="370"/>
                  <a:pt x="888" y="371"/>
                  <a:pt x="888" y="372"/>
                </a:cubicBezTo>
                <a:cubicBezTo>
                  <a:pt x="888" y="372"/>
                  <a:pt x="888" y="372"/>
                  <a:pt x="888" y="372"/>
                </a:cubicBezTo>
                <a:cubicBezTo>
                  <a:pt x="888" y="372"/>
                  <a:pt x="888" y="373"/>
                  <a:pt x="888" y="373"/>
                </a:cubicBezTo>
                <a:cubicBezTo>
                  <a:pt x="889" y="374"/>
                  <a:pt x="888" y="375"/>
                  <a:pt x="888" y="376"/>
                </a:cubicBezTo>
                <a:cubicBezTo>
                  <a:pt x="889" y="377"/>
                  <a:pt x="889" y="376"/>
                  <a:pt x="889" y="377"/>
                </a:cubicBezTo>
                <a:cubicBezTo>
                  <a:pt x="889" y="377"/>
                  <a:pt x="889" y="377"/>
                  <a:pt x="888" y="377"/>
                </a:cubicBezTo>
                <a:cubicBezTo>
                  <a:pt x="888" y="377"/>
                  <a:pt x="888" y="377"/>
                  <a:pt x="888" y="377"/>
                </a:cubicBezTo>
                <a:cubicBezTo>
                  <a:pt x="888" y="378"/>
                  <a:pt x="888" y="378"/>
                  <a:pt x="889" y="378"/>
                </a:cubicBezTo>
                <a:cubicBezTo>
                  <a:pt x="888" y="379"/>
                  <a:pt x="889" y="379"/>
                  <a:pt x="889" y="379"/>
                </a:cubicBezTo>
                <a:cubicBezTo>
                  <a:pt x="889" y="380"/>
                  <a:pt x="889" y="381"/>
                  <a:pt x="889" y="382"/>
                </a:cubicBezTo>
                <a:cubicBezTo>
                  <a:pt x="888" y="383"/>
                  <a:pt x="888" y="382"/>
                  <a:pt x="888" y="383"/>
                </a:cubicBezTo>
                <a:cubicBezTo>
                  <a:pt x="888" y="383"/>
                  <a:pt x="888" y="383"/>
                  <a:pt x="888" y="383"/>
                </a:cubicBezTo>
                <a:cubicBezTo>
                  <a:pt x="888" y="383"/>
                  <a:pt x="888" y="383"/>
                  <a:pt x="888" y="383"/>
                </a:cubicBezTo>
                <a:cubicBezTo>
                  <a:pt x="888" y="383"/>
                  <a:pt x="888" y="383"/>
                  <a:pt x="888" y="382"/>
                </a:cubicBezTo>
                <a:cubicBezTo>
                  <a:pt x="888" y="382"/>
                  <a:pt x="888" y="382"/>
                  <a:pt x="888" y="382"/>
                </a:cubicBezTo>
                <a:cubicBezTo>
                  <a:pt x="887" y="382"/>
                  <a:pt x="888" y="382"/>
                  <a:pt x="887" y="382"/>
                </a:cubicBezTo>
                <a:cubicBezTo>
                  <a:pt x="888" y="383"/>
                  <a:pt x="887" y="383"/>
                  <a:pt x="888" y="383"/>
                </a:cubicBezTo>
                <a:cubicBezTo>
                  <a:pt x="887" y="383"/>
                  <a:pt x="887" y="384"/>
                  <a:pt x="887" y="385"/>
                </a:cubicBezTo>
                <a:cubicBezTo>
                  <a:pt x="887" y="385"/>
                  <a:pt x="887" y="385"/>
                  <a:pt x="887" y="385"/>
                </a:cubicBezTo>
                <a:cubicBezTo>
                  <a:pt x="888" y="385"/>
                  <a:pt x="888" y="385"/>
                  <a:pt x="888" y="384"/>
                </a:cubicBezTo>
                <a:cubicBezTo>
                  <a:pt x="889" y="384"/>
                  <a:pt x="889" y="385"/>
                  <a:pt x="890" y="385"/>
                </a:cubicBezTo>
                <a:cubicBezTo>
                  <a:pt x="890" y="385"/>
                  <a:pt x="889" y="389"/>
                  <a:pt x="889" y="389"/>
                </a:cubicBezTo>
                <a:cubicBezTo>
                  <a:pt x="890" y="389"/>
                  <a:pt x="890" y="390"/>
                  <a:pt x="890" y="391"/>
                </a:cubicBezTo>
                <a:cubicBezTo>
                  <a:pt x="890" y="391"/>
                  <a:pt x="890" y="394"/>
                  <a:pt x="890" y="394"/>
                </a:cubicBezTo>
                <a:cubicBezTo>
                  <a:pt x="890" y="395"/>
                  <a:pt x="891" y="396"/>
                  <a:pt x="890" y="397"/>
                </a:cubicBezTo>
                <a:cubicBezTo>
                  <a:pt x="891" y="398"/>
                  <a:pt x="891" y="398"/>
                  <a:pt x="892" y="399"/>
                </a:cubicBezTo>
                <a:cubicBezTo>
                  <a:pt x="889" y="400"/>
                  <a:pt x="892" y="402"/>
                  <a:pt x="891" y="403"/>
                </a:cubicBezTo>
                <a:cubicBezTo>
                  <a:pt x="891" y="405"/>
                  <a:pt x="890" y="405"/>
                  <a:pt x="891" y="407"/>
                </a:cubicBezTo>
                <a:cubicBezTo>
                  <a:pt x="891" y="407"/>
                  <a:pt x="891" y="407"/>
                  <a:pt x="891" y="408"/>
                </a:cubicBezTo>
                <a:cubicBezTo>
                  <a:pt x="891" y="408"/>
                  <a:pt x="892" y="408"/>
                  <a:pt x="892" y="409"/>
                </a:cubicBezTo>
                <a:cubicBezTo>
                  <a:pt x="892" y="409"/>
                  <a:pt x="892" y="409"/>
                  <a:pt x="891" y="409"/>
                </a:cubicBezTo>
                <a:cubicBezTo>
                  <a:pt x="891" y="410"/>
                  <a:pt x="890" y="410"/>
                  <a:pt x="890" y="409"/>
                </a:cubicBezTo>
                <a:cubicBezTo>
                  <a:pt x="890" y="410"/>
                  <a:pt x="890" y="411"/>
                  <a:pt x="890" y="411"/>
                </a:cubicBezTo>
                <a:cubicBezTo>
                  <a:pt x="890" y="411"/>
                  <a:pt x="890" y="411"/>
                  <a:pt x="890" y="411"/>
                </a:cubicBezTo>
                <a:cubicBezTo>
                  <a:pt x="891" y="411"/>
                  <a:pt x="891" y="411"/>
                  <a:pt x="890" y="410"/>
                </a:cubicBezTo>
                <a:cubicBezTo>
                  <a:pt x="891" y="411"/>
                  <a:pt x="892" y="411"/>
                  <a:pt x="892" y="411"/>
                </a:cubicBezTo>
                <a:cubicBezTo>
                  <a:pt x="892" y="411"/>
                  <a:pt x="892" y="412"/>
                  <a:pt x="892" y="412"/>
                </a:cubicBezTo>
                <a:cubicBezTo>
                  <a:pt x="892" y="412"/>
                  <a:pt x="892" y="412"/>
                  <a:pt x="892" y="412"/>
                </a:cubicBezTo>
                <a:cubicBezTo>
                  <a:pt x="892" y="412"/>
                  <a:pt x="892" y="412"/>
                  <a:pt x="892" y="412"/>
                </a:cubicBezTo>
                <a:cubicBezTo>
                  <a:pt x="892" y="412"/>
                  <a:pt x="892" y="413"/>
                  <a:pt x="892" y="413"/>
                </a:cubicBezTo>
                <a:cubicBezTo>
                  <a:pt x="892" y="414"/>
                  <a:pt x="892" y="413"/>
                  <a:pt x="893" y="414"/>
                </a:cubicBezTo>
                <a:cubicBezTo>
                  <a:pt x="892" y="414"/>
                  <a:pt x="892" y="414"/>
                  <a:pt x="892" y="414"/>
                </a:cubicBezTo>
                <a:cubicBezTo>
                  <a:pt x="892" y="414"/>
                  <a:pt x="892" y="414"/>
                  <a:pt x="891" y="414"/>
                </a:cubicBezTo>
                <a:cubicBezTo>
                  <a:pt x="891" y="415"/>
                  <a:pt x="891" y="417"/>
                  <a:pt x="891" y="417"/>
                </a:cubicBezTo>
                <a:cubicBezTo>
                  <a:pt x="891" y="418"/>
                  <a:pt x="891" y="418"/>
                  <a:pt x="891" y="418"/>
                </a:cubicBezTo>
                <a:cubicBezTo>
                  <a:pt x="891" y="418"/>
                  <a:pt x="891" y="418"/>
                  <a:pt x="891" y="418"/>
                </a:cubicBezTo>
                <a:cubicBezTo>
                  <a:pt x="891" y="418"/>
                  <a:pt x="891" y="418"/>
                  <a:pt x="891" y="418"/>
                </a:cubicBezTo>
                <a:cubicBezTo>
                  <a:pt x="891" y="419"/>
                  <a:pt x="891" y="419"/>
                  <a:pt x="891" y="419"/>
                </a:cubicBezTo>
                <a:cubicBezTo>
                  <a:pt x="891" y="420"/>
                  <a:pt x="891" y="420"/>
                  <a:pt x="891" y="420"/>
                </a:cubicBezTo>
                <a:cubicBezTo>
                  <a:pt x="891" y="420"/>
                  <a:pt x="891" y="420"/>
                  <a:pt x="891" y="420"/>
                </a:cubicBezTo>
                <a:cubicBezTo>
                  <a:pt x="891" y="421"/>
                  <a:pt x="892" y="421"/>
                  <a:pt x="892" y="422"/>
                </a:cubicBezTo>
                <a:cubicBezTo>
                  <a:pt x="892" y="422"/>
                  <a:pt x="892" y="423"/>
                  <a:pt x="892" y="423"/>
                </a:cubicBezTo>
                <a:cubicBezTo>
                  <a:pt x="892" y="424"/>
                  <a:pt x="891" y="425"/>
                  <a:pt x="891" y="425"/>
                </a:cubicBezTo>
                <a:cubicBezTo>
                  <a:pt x="891" y="425"/>
                  <a:pt x="891" y="426"/>
                  <a:pt x="891" y="427"/>
                </a:cubicBezTo>
                <a:cubicBezTo>
                  <a:pt x="892" y="427"/>
                  <a:pt x="891" y="427"/>
                  <a:pt x="892" y="427"/>
                </a:cubicBezTo>
                <a:cubicBezTo>
                  <a:pt x="892" y="427"/>
                  <a:pt x="892" y="427"/>
                  <a:pt x="892" y="427"/>
                </a:cubicBezTo>
                <a:cubicBezTo>
                  <a:pt x="892" y="427"/>
                  <a:pt x="892" y="427"/>
                  <a:pt x="891" y="427"/>
                </a:cubicBezTo>
                <a:cubicBezTo>
                  <a:pt x="891" y="427"/>
                  <a:pt x="891" y="427"/>
                  <a:pt x="891" y="427"/>
                </a:cubicBezTo>
                <a:cubicBezTo>
                  <a:pt x="891" y="428"/>
                  <a:pt x="892" y="428"/>
                  <a:pt x="892" y="429"/>
                </a:cubicBezTo>
                <a:cubicBezTo>
                  <a:pt x="892" y="430"/>
                  <a:pt x="893" y="430"/>
                  <a:pt x="894" y="430"/>
                </a:cubicBezTo>
                <a:cubicBezTo>
                  <a:pt x="894" y="430"/>
                  <a:pt x="894" y="431"/>
                  <a:pt x="895" y="431"/>
                </a:cubicBezTo>
                <a:cubicBezTo>
                  <a:pt x="895" y="431"/>
                  <a:pt x="895" y="431"/>
                  <a:pt x="895" y="431"/>
                </a:cubicBezTo>
                <a:cubicBezTo>
                  <a:pt x="894" y="431"/>
                  <a:pt x="894" y="431"/>
                  <a:pt x="894" y="431"/>
                </a:cubicBezTo>
                <a:cubicBezTo>
                  <a:pt x="893" y="432"/>
                  <a:pt x="893" y="434"/>
                  <a:pt x="893" y="434"/>
                </a:cubicBezTo>
                <a:cubicBezTo>
                  <a:pt x="893" y="435"/>
                  <a:pt x="893" y="435"/>
                  <a:pt x="892" y="435"/>
                </a:cubicBezTo>
                <a:cubicBezTo>
                  <a:pt x="892" y="436"/>
                  <a:pt x="892" y="437"/>
                  <a:pt x="893" y="438"/>
                </a:cubicBezTo>
                <a:cubicBezTo>
                  <a:pt x="892" y="438"/>
                  <a:pt x="892" y="438"/>
                  <a:pt x="891" y="438"/>
                </a:cubicBezTo>
                <a:cubicBezTo>
                  <a:pt x="891" y="439"/>
                  <a:pt x="891" y="439"/>
                  <a:pt x="891" y="439"/>
                </a:cubicBezTo>
                <a:cubicBezTo>
                  <a:pt x="892" y="439"/>
                  <a:pt x="892" y="439"/>
                  <a:pt x="892" y="439"/>
                </a:cubicBezTo>
                <a:cubicBezTo>
                  <a:pt x="893" y="439"/>
                  <a:pt x="893" y="439"/>
                  <a:pt x="893" y="439"/>
                </a:cubicBezTo>
                <a:cubicBezTo>
                  <a:pt x="893" y="439"/>
                  <a:pt x="893" y="439"/>
                  <a:pt x="893" y="439"/>
                </a:cubicBezTo>
                <a:cubicBezTo>
                  <a:pt x="893" y="439"/>
                  <a:pt x="892" y="439"/>
                  <a:pt x="892" y="439"/>
                </a:cubicBezTo>
                <a:cubicBezTo>
                  <a:pt x="893" y="440"/>
                  <a:pt x="893" y="440"/>
                  <a:pt x="893" y="440"/>
                </a:cubicBezTo>
                <a:cubicBezTo>
                  <a:pt x="893" y="440"/>
                  <a:pt x="892" y="440"/>
                  <a:pt x="892" y="440"/>
                </a:cubicBezTo>
                <a:cubicBezTo>
                  <a:pt x="892" y="441"/>
                  <a:pt x="892" y="441"/>
                  <a:pt x="892" y="441"/>
                </a:cubicBezTo>
                <a:cubicBezTo>
                  <a:pt x="892" y="442"/>
                  <a:pt x="892" y="441"/>
                  <a:pt x="891" y="442"/>
                </a:cubicBezTo>
                <a:cubicBezTo>
                  <a:pt x="891" y="442"/>
                  <a:pt x="891" y="442"/>
                  <a:pt x="891" y="442"/>
                </a:cubicBezTo>
                <a:cubicBezTo>
                  <a:pt x="891" y="442"/>
                  <a:pt x="891" y="442"/>
                  <a:pt x="891" y="442"/>
                </a:cubicBezTo>
                <a:cubicBezTo>
                  <a:pt x="892" y="442"/>
                  <a:pt x="892" y="442"/>
                  <a:pt x="892" y="443"/>
                </a:cubicBezTo>
                <a:cubicBezTo>
                  <a:pt x="892" y="443"/>
                  <a:pt x="892" y="443"/>
                  <a:pt x="892" y="443"/>
                </a:cubicBezTo>
                <a:cubicBezTo>
                  <a:pt x="892" y="444"/>
                  <a:pt x="892" y="444"/>
                  <a:pt x="891" y="445"/>
                </a:cubicBezTo>
                <a:cubicBezTo>
                  <a:pt x="892" y="445"/>
                  <a:pt x="892" y="445"/>
                  <a:pt x="892" y="445"/>
                </a:cubicBezTo>
                <a:cubicBezTo>
                  <a:pt x="893" y="446"/>
                  <a:pt x="892" y="447"/>
                  <a:pt x="892" y="448"/>
                </a:cubicBezTo>
                <a:cubicBezTo>
                  <a:pt x="892" y="448"/>
                  <a:pt x="892" y="448"/>
                  <a:pt x="892" y="448"/>
                </a:cubicBezTo>
                <a:cubicBezTo>
                  <a:pt x="892" y="448"/>
                  <a:pt x="892" y="448"/>
                  <a:pt x="892" y="448"/>
                </a:cubicBezTo>
                <a:cubicBezTo>
                  <a:pt x="892" y="448"/>
                  <a:pt x="892" y="449"/>
                  <a:pt x="891" y="449"/>
                </a:cubicBezTo>
                <a:cubicBezTo>
                  <a:pt x="892" y="449"/>
                  <a:pt x="892" y="449"/>
                  <a:pt x="892" y="450"/>
                </a:cubicBezTo>
                <a:cubicBezTo>
                  <a:pt x="892" y="450"/>
                  <a:pt x="892" y="450"/>
                  <a:pt x="892" y="450"/>
                </a:cubicBezTo>
                <a:cubicBezTo>
                  <a:pt x="892" y="451"/>
                  <a:pt x="892" y="451"/>
                  <a:pt x="892" y="451"/>
                </a:cubicBezTo>
                <a:cubicBezTo>
                  <a:pt x="893" y="451"/>
                  <a:pt x="893" y="451"/>
                  <a:pt x="893" y="451"/>
                </a:cubicBezTo>
                <a:cubicBezTo>
                  <a:pt x="893" y="452"/>
                  <a:pt x="893" y="452"/>
                  <a:pt x="893" y="452"/>
                </a:cubicBezTo>
                <a:cubicBezTo>
                  <a:pt x="893" y="452"/>
                  <a:pt x="893" y="452"/>
                  <a:pt x="893" y="451"/>
                </a:cubicBezTo>
                <a:cubicBezTo>
                  <a:pt x="892" y="451"/>
                  <a:pt x="892" y="451"/>
                  <a:pt x="892" y="451"/>
                </a:cubicBezTo>
                <a:cubicBezTo>
                  <a:pt x="892" y="452"/>
                  <a:pt x="892" y="452"/>
                  <a:pt x="892" y="452"/>
                </a:cubicBezTo>
                <a:cubicBezTo>
                  <a:pt x="892" y="452"/>
                  <a:pt x="892" y="452"/>
                  <a:pt x="892" y="452"/>
                </a:cubicBezTo>
                <a:cubicBezTo>
                  <a:pt x="892" y="453"/>
                  <a:pt x="892" y="453"/>
                  <a:pt x="891" y="453"/>
                </a:cubicBezTo>
                <a:cubicBezTo>
                  <a:pt x="892" y="454"/>
                  <a:pt x="892" y="454"/>
                  <a:pt x="892" y="454"/>
                </a:cubicBezTo>
                <a:cubicBezTo>
                  <a:pt x="893" y="454"/>
                  <a:pt x="893" y="454"/>
                  <a:pt x="893" y="454"/>
                </a:cubicBezTo>
                <a:cubicBezTo>
                  <a:pt x="893" y="453"/>
                  <a:pt x="893" y="453"/>
                  <a:pt x="893" y="453"/>
                </a:cubicBezTo>
                <a:cubicBezTo>
                  <a:pt x="893" y="453"/>
                  <a:pt x="893" y="453"/>
                  <a:pt x="893" y="453"/>
                </a:cubicBezTo>
                <a:cubicBezTo>
                  <a:pt x="892" y="453"/>
                  <a:pt x="892" y="453"/>
                  <a:pt x="892" y="453"/>
                </a:cubicBezTo>
                <a:cubicBezTo>
                  <a:pt x="893" y="453"/>
                  <a:pt x="893" y="453"/>
                  <a:pt x="893" y="453"/>
                </a:cubicBezTo>
                <a:cubicBezTo>
                  <a:pt x="893" y="453"/>
                  <a:pt x="893" y="453"/>
                  <a:pt x="893" y="453"/>
                </a:cubicBezTo>
                <a:cubicBezTo>
                  <a:pt x="893" y="453"/>
                  <a:pt x="893" y="454"/>
                  <a:pt x="893" y="454"/>
                </a:cubicBezTo>
                <a:cubicBezTo>
                  <a:pt x="893" y="454"/>
                  <a:pt x="893" y="454"/>
                  <a:pt x="893" y="454"/>
                </a:cubicBezTo>
                <a:cubicBezTo>
                  <a:pt x="894" y="454"/>
                  <a:pt x="894" y="454"/>
                  <a:pt x="894" y="453"/>
                </a:cubicBezTo>
                <a:cubicBezTo>
                  <a:pt x="895" y="453"/>
                  <a:pt x="895" y="453"/>
                  <a:pt x="895" y="453"/>
                </a:cubicBezTo>
                <a:cubicBezTo>
                  <a:pt x="896" y="453"/>
                  <a:pt x="895" y="453"/>
                  <a:pt x="896" y="453"/>
                </a:cubicBezTo>
                <a:cubicBezTo>
                  <a:pt x="895" y="454"/>
                  <a:pt x="895" y="454"/>
                  <a:pt x="895" y="454"/>
                </a:cubicBezTo>
                <a:cubicBezTo>
                  <a:pt x="894" y="455"/>
                  <a:pt x="895" y="455"/>
                  <a:pt x="895" y="455"/>
                </a:cubicBezTo>
                <a:cubicBezTo>
                  <a:pt x="895" y="456"/>
                  <a:pt x="895" y="455"/>
                  <a:pt x="895" y="456"/>
                </a:cubicBezTo>
                <a:cubicBezTo>
                  <a:pt x="895" y="456"/>
                  <a:pt x="895" y="456"/>
                  <a:pt x="895" y="456"/>
                </a:cubicBezTo>
                <a:cubicBezTo>
                  <a:pt x="895" y="456"/>
                  <a:pt x="895" y="456"/>
                  <a:pt x="895" y="456"/>
                </a:cubicBezTo>
                <a:cubicBezTo>
                  <a:pt x="895" y="456"/>
                  <a:pt x="895" y="456"/>
                  <a:pt x="895" y="456"/>
                </a:cubicBezTo>
                <a:cubicBezTo>
                  <a:pt x="895" y="457"/>
                  <a:pt x="895" y="457"/>
                  <a:pt x="895" y="457"/>
                </a:cubicBezTo>
                <a:cubicBezTo>
                  <a:pt x="894" y="457"/>
                  <a:pt x="894" y="457"/>
                  <a:pt x="893" y="458"/>
                </a:cubicBezTo>
                <a:cubicBezTo>
                  <a:pt x="893" y="458"/>
                  <a:pt x="893" y="458"/>
                  <a:pt x="893" y="458"/>
                </a:cubicBezTo>
                <a:cubicBezTo>
                  <a:pt x="893" y="458"/>
                  <a:pt x="893" y="458"/>
                  <a:pt x="893" y="458"/>
                </a:cubicBezTo>
                <a:cubicBezTo>
                  <a:pt x="893" y="458"/>
                  <a:pt x="893" y="458"/>
                  <a:pt x="893" y="457"/>
                </a:cubicBezTo>
                <a:cubicBezTo>
                  <a:pt x="892" y="457"/>
                  <a:pt x="892" y="457"/>
                  <a:pt x="892" y="457"/>
                </a:cubicBezTo>
                <a:cubicBezTo>
                  <a:pt x="892" y="457"/>
                  <a:pt x="892" y="457"/>
                  <a:pt x="892" y="457"/>
                </a:cubicBezTo>
                <a:cubicBezTo>
                  <a:pt x="892" y="457"/>
                  <a:pt x="892" y="457"/>
                  <a:pt x="892" y="457"/>
                </a:cubicBezTo>
                <a:cubicBezTo>
                  <a:pt x="892" y="458"/>
                  <a:pt x="892" y="457"/>
                  <a:pt x="892" y="458"/>
                </a:cubicBezTo>
                <a:cubicBezTo>
                  <a:pt x="892" y="458"/>
                  <a:pt x="892" y="458"/>
                  <a:pt x="892" y="458"/>
                </a:cubicBezTo>
                <a:cubicBezTo>
                  <a:pt x="892" y="459"/>
                  <a:pt x="891" y="459"/>
                  <a:pt x="891" y="459"/>
                </a:cubicBezTo>
                <a:cubicBezTo>
                  <a:pt x="891" y="459"/>
                  <a:pt x="891" y="460"/>
                  <a:pt x="891" y="460"/>
                </a:cubicBezTo>
                <a:cubicBezTo>
                  <a:pt x="890" y="460"/>
                  <a:pt x="890" y="460"/>
                  <a:pt x="890" y="460"/>
                </a:cubicBezTo>
                <a:cubicBezTo>
                  <a:pt x="890" y="460"/>
                  <a:pt x="890" y="460"/>
                  <a:pt x="890" y="460"/>
                </a:cubicBezTo>
                <a:cubicBezTo>
                  <a:pt x="890" y="459"/>
                  <a:pt x="889" y="459"/>
                  <a:pt x="889" y="459"/>
                </a:cubicBezTo>
                <a:cubicBezTo>
                  <a:pt x="887" y="459"/>
                  <a:pt x="887" y="459"/>
                  <a:pt x="887" y="459"/>
                </a:cubicBezTo>
                <a:cubicBezTo>
                  <a:pt x="887" y="461"/>
                  <a:pt x="888" y="466"/>
                  <a:pt x="889" y="467"/>
                </a:cubicBezTo>
                <a:cubicBezTo>
                  <a:pt x="888" y="468"/>
                  <a:pt x="889" y="468"/>
                  <a:pt x="888" y="469"/>
                </a:cubicBezTo>
                <a:cubicBezTo>
                  <a:pt x="888" y="469"/>
                  <a:pt x="888" y="469"/>
                  <a:pt x="888" y="470"/>
                </a:cubicBezTo>
                <a:cubicBezTo>
                  <a:pt x="888" y="470"/>
                  <a:pt x="888" y="471"/>
                  <a:pt x="888" y="471"/>
                </a:cubicBezTo>
                <a:cubicBezTo>
                  <a:pt x="888" y="472"/>
                  <a:pt x="888" y="472"/>
                  <a:pt x="888" y="473"/>
                </a:cubicBezTo>
                <a:cubicBezTo>
                  <a:pt x="888" y="473"/>
                  <a:pt x="888" y="473"/>
                  <a:pt x="889" y="472"/>
                </a:cubicBezTo>
                <a:cubicBezTo>
                  <a:pt x="889" y="472"/>
                  <a:pt x="889" y="472"/>
                  <a:pt x="889" y="472"/>
                </a:cubicBezTo>
                <a:cubicBezTo>
                  <a:pt x="889" y="473"/>
                  <a:pt x="888" y="474"/>
                  <a:pt x="888" y="474"/>
                </a:cubicBezTo>
                <a:cubicBezTo>
                  <a:pt x="888" y="475"/>
                  <a:pt x="888" y="475"/>
                  <a:pt x="888" y="476"/>
                </a:cubicBezTo>
                <a:cubicBezTo>
                  <a:pt x="888" y="476"/>
                  <a:pt x="888" y="476"/>
                  <a:pt x="888" y="477"/>
                </a:cubicBezTo>
                <a:cubicBezTo>
                  <a:pt x="887" y="477"/>
                  <a:pt x="887" y="477"/>
                  <a:pt x="887" y="477"/>
                </a:cubicBezTo>
                <a:cubicBezTo>
                  <a:pt x="887" y="478"/>
                  <a:pt x="887" y="481"/>
                  <a:pt x="887" y="482"/>
                </a:cubicBezTo>
                <a:cubicBezTo>
                  <a:pt x="887" y="482"/>
                  <a:pt x="888" y="482"/>
                  <a:pt x="888" y="482"/>
                </a:cubicBezTo>
                <a:cubicBezTo>
                  <a:pt x="889" y="483"/>
                  <a:pt x="889" y="483"/>
                  <a:pt x="889" y="482"/>
                </a:cubicBezTo>
                <a:cubicBezTo>
                  <a:pt x="891" y="482"/>
                  <a:pt x="892" y="482"/>
                  <a:pt x="893" y="481"/>
                </a:cubicBezTo>
                <a:cubicBezTo>
                  <a:pt x="893" y="481"/>
                  <a:pt x="893" y="481"/>
                  <a:pt x="893" y="482"/>
                </a:cubicBezTo>
                <a:cubicBezTo>
                  <a:pt x="893" y="482"/>
                  <a:pt x="893" y="482"/>
                  <a:pt x="894" y="483"/>
                </a:cubicBezTo>
                <a:cubicBezTo>
                  <a:pt x="893" y="483"/>
                  <a:pt x="893" y="483"/>
                  <a:pt x="892" y="483"/>
                </a:cubicBezTo>
                <a:cubicBezTo>
                  <a:pt x="892" y="485"/>
                  <a:pt x="893" y="486"/>
                  <a:pt x="893" y="486"/>
                </a:cubicBezTo>
                <a:cubicBezTo>
                  <a:pt x="893" y="487"/>
                  <a:pt x="893" y="487"/>
                  <a:pt x="892" y="487"/>
                </a:cubicBezTo>
                <a:cubicBezTo>
                  <a:pt x="892" y="488"/>
                  <a:pt x="892" y="489"/>
                  <a:pt x="893" y="490"/>
                </a:cubicBezTo>
                <a:cubicBezTo>
                  <a:pt x="893" y="490"/>
                  <a:pt x="893" y="490"/>
                  <a:pt x="893" y="490"/>
                </a:cubicBezTo>
                <a:cubicBezTo>
                  <a:pt x="893" y="490"/>
                  <a:pt x="892" y="490"/>
                  <a:pt x="891" y="491"/>
                </a:cubicBezTo>
                <a:cubicBezTo>
                  <a:pt x="891" y="491"/>
                  <a:pt x="891" y="491"/>
                  <a:pt x="891" y="491"/>
                </a:cubicBezTo>
                <a:cubicBezTo>
                  <a:pt x="891" y="491"/>
                  <a:pt x="892" y="491"/>
                  <a:pt x="892" y="491"/>
                </a:cubicBezTo>
                <a:cubicBezTo>
                  <a:pt x="892" y="492"/>
                  <a:pt x="892" y="492"/>
                  <a:pt x="893" y="492"/>
                </a:cubicBezTo>
                <a:cubicBezTo>
                  <a:pt x="893" y="493"/>
                  <a:pt x="893" y="493"/>
                  <a:pt x="893" y="493"/>
                </a:cubicBezTo>
                <a:cubicBezTo>
                  <a:pt x="893" y="493"/>
                  <a:pt x="893" y="493"/>
                  <a:pt x="893" y="493"/>
                </a:cubicBezTo>
                <a:cubicBezTo>
                  <a:pt x="892" y="493"/>
                  <a:pt x="893" y="493"/>
                  <a:pt x="892" y="493"/>
                </a:cubicBezTo>
                <a:cubicBezTo>
                  <a:pt x="892" y="494"/>
                  <a:pt x="892" y="494"/>
                  <a:pt x="893" y="494"/>
                </a:cubicBezTo>
                <a:cubicBezTo>
                  <a:pt x="893" y="494"/>
                  <a:pt x="893" y="494"/>
                  <a:pt x="892" y="495"/>
                </a:cubicBezTo>
                <a:cubicBezTo>
                  <a:pt x="892" y="495"/>
                  <a:pt x="893" y="496"/>
                  <a:pt x="893" y="496"/>
                </a:cubicBezTo>
                <a:cubicBezTo>
                  <a:pt x="894" y="496"/>
                  <a:pt x="893" y="496"/>
                  <a:pt x="894" y="496"/>
                </a:cubicBezTo>
                <a:cubicBezTo>
                  <a:pt x="894" y="496"/>
                  <a:pt x="894" y="496"/>
                  <a:pt x="894" y="496"/>
                </a:cubicBezTo>
                <a:cubicBezTo>
                  <a:pt x="894" y="497"/>
                  <a:pt x="894" y="497"/>
                  <a:pt x="894" y="497"/>
                </a:cubicBezTo>
                <a:cubicBezTo>
                  <a:pt x="893" y="497"/>
                  <a:pt x="893" y="497"/>
                  <a:pt x="893" y="497"/>
                </a:cubicBezTo>
                <a:cubicBezTo>
                  <a:pt x="892" y="497"/>
                  <a:pt x="892" y="497"/>
                  <a:pt x="892" y="497"/>
                </a:cubicBezTo>
                <a:cubicBezTo>
                  <a:pt x="892" y="497"/>
                  <a:pt x="892" y="497"/>
                  <a:pt x="892" y="497"/>
                </a:cubicBezTo>
                <a:cubicBezTo>
                  <a:pt x="892" y="496"/>
                  <a:pt x="892" y="496"/>
                  <a:pt x="892" y="496"/>
                </a:cubicBezTo>
                <a:cubicBezTo>
                  <a:pt x="891" y="496"/>
                  <a:pt x="891" y="497"/>
                  <a:pt x="891" y="497"/>
                </a:cubicBezTo>
                <a:cubicBezTo>
                  <a:pt x="891" y="497"/>
                  <a:pt x="891" y="497"/>
                  <a:pt x="891" y="497"/>
                </a:cubicBezTo>
                <a:cubicBezTo>
                  <a:pt x="891" y="498"/>
                  <a:pt x="891" y="498"/>
                  <a:pt x="891" y="499"/>
                </a:cubicBezTo>
                <a:cubicBezTo>
                  <a:pt x="891" y="500"/>
                  <a:pt x="890" y="500"/>
                  <a:pt x="890" y="501"/>
                </a:cubicBezTo>
                <a:cubicBezTo>
                  <a:pt x="890" y="501"/>
                  <a:pt x="891" y="501"/>
                  <a:pt x="891" y="502"/>
                </a:cubicBezTo>
                <a:cubicBezTo>
                  <a:pt x="891" y="502"/>
                  <a:pt x="891" y="502"/>
                  <a:pt x="891" y="501"/>
                </a:cubicBezTo>
                <a:cubicBezTo>
                  <a:pt x="892" y="501"/>
                  <a:pt x="891" y="501"/>
                  <a:pt x="891" y="500"/>
                </a:cubicBezTo>
                <a:cubicBezTo>
                  <a:pt x="892" y="500"/>
                  <a:pt x="892" y="500"/>
                  <a:pt x="892" y="499"/>
                </a:cubicBezTo>
                <a:cubicBezTo>
                  <a:pt x="893" y="499"/>
                  <a:pt x="893" y="499"/>
                  <a:pt x="893" y="500"/>
                </a:cubicBezTo>
                <a:cubicBezTo>
                  <a:pt x="893" y="500"/>
                  <a:pt x="893" y="503"/>
                  <a:pt x="892" y="503"/>
                </a:cubicBezTo>
                <a:cubicBezTo>
                  <a:pt x="892" y="505"/>
                  <a:pt x="894" y="506"/>
                  <a:pt x="894" y="506"/>
                </a:cubicBezTo>
                <a:cubicBezTo>
                  <a:pt x="894" y="507"/>
                  <a:pt x="894" y="506"/>
                  <a:pt x="893" y="507"/>
                </a:cubicBezTo>
                <a:cubicBezTo>
                  <a:pt x="893" y="507"/>
                  <a:pt x="894" y="508"/>
                  <a:pt x="894" y="509"/>
                </a:cubicBezTo>
                <a:cubicBezTo>
                  <a:pt x="893" y="509"/>
                  <a:pt x="893" y="509"/>
                  <a:pt x="893" y="509"/>
                </a:cubicBezTo>
                <a:cubicBezTo>
                  <a:pt x="893" y="510"/>
                  <a:pt x="893" y="510"/>
                  <a:pt x="893" y="510"/>
                </a:cubicBezTo>
                <a:cubicBezTo>
                  <a:pt x="893" y="511"/>
                  <a:pt x="894" y="511"/>
                  <a:pt x="893" y="512"/>
                </a:cubicBezTo>
                <a:cubicBezTo>
                  <a:pt x="893" y="512"/>
                  <a:pt x="893" y="512"/>
                  <a:pt x="893" y="512"/>
                </a:cubicBezTo>
                <a:cubicBezTo>
                  <a:pt x="893" y="512"/>
                  <a:pt x="892" y="512"/>
                  <a:pt x="892" y="512"/>
                </a:cubicBezTo>
                <a:cubicBezTo>
                  <a:pt x="892" y="512"/>
                  <a:pt x="892" y="512"/>
                  <a:pt x="892" y="512"/>
                </a:cubicBezTo>
                <a:cubicBezTo>
                  <a:pt x="892" y="513"/>
                  <a:pt x="892" y="513"/>
                  <a:pt x="891" y="514"/>
                </a:cubicBezTo>
                <a:cubicBezTo>
                  <a:pt x="891" y="514"/>
                  <a:pt x="892" y="515"/>
                  <a:pt x="892" y="515"/>
                </a:cubicBezTo>
                <a:cubicBezTo>
                  <a:pt x="892" y="515"/>
                  <a:pt x="892" y="515"/>
                  <a:pt x="892" y="516"/>
                </a:cubicBezTo>
                <a:cubicBezTo>
                  <a:pt x="893" y="516"/>
                  <a:pt x="893" y="516"/>
                  <a:pt x="893" y="515"/>
                </a:cubicBezTo>
                <a:cubicBezTo>
                  <a:pt x="894" y="515"/>
                  <a:pt x="894" y="515"/>
                  <a:pt x="894" y="515"/>
                </a:cubicBezTo>
                <a:cubicBezTo>
                  <a:pt x="894" y="515"/>
                  <a:pt x="894" y="515"/>
                  <a:pt x="893" y="515"/>
                </a:cubicBezTo>
                <a:cubicBezTo>
                  <a:pt x="893" y="516"/>
                  <a:pt x="893" y="516"/>
                  <a:pt x="894" y="516"/>
                </a:cubicBezTo>
                <a:cubicBezTo>
                  <a:pt x="894" y="516"/>
                  <a:pt x="894" y="516"/>
                  <a:pt x="894" y="516"/>
                </a:cubicBezTo>
                <a:cubicBezTo>
                  <a:pt x="894" y="516"/>
                  <a:pt x="894" y="515"/>
                  <a:pt x="894" y="514"/>
                </a:cubicBezTo>
                <a:cubicBezTo>
                  <a:pt x="895" y="514"/>
                  <a:pt x="894" y="514"/>
                  <a:pt x="895" y="514"/>
                </a:cubicBezTo>
                <a:cubicBezTo>
                  <a:pt x="895" y="514"/>
                  <a:pt x="895" y="514"/>
                  <a:pt x="895" y="514"/>
                </a:cubicBezTo>
                <a:cubicBezTo>
                  <a:pt x="895" y="515"/>
                  <a:pt x="895" y="517"/>
                  <a:pt x="895" y="518"/>
                </a:cubicBezTo>
                <a:cubicBezTo>
                  <a:pt x="894" y="518"/>
                  <a:pt x="894" y="518"/>
                  <a:pt x="893" y="518"/>
                </a:cubicBezTo>
                <a:cubicBezTo>
                  <a:pt x="893" y="518"/>
                  <a:pt x="893" y="518"/>
                  <a:pt x="893" y="518"/>
                </a:cubicBezTo>
                <a:cubicBezTo>
                  <a:pt x="893" y="518"/>
                  <a:pt x="893" y="518"/>
                  <a:pt x="893" y="518"/>
                </a:cubicBezTo>
                <a:cubicBezTo>
                  <a:pt x="894" y="519"/>
                  <a:pt x="894" y="519"/>
                  <a:pt x="895" y="519"/>
                </a:cubicBezTo>
                <a:cubicBezTo>
                  <a:pt x="895" y="520"/>
                  <a:pt x="895" y="520"/>
                  <a:pt x="894" y="520"/>
                </a:cubicBezTo>
                <a:cubicBezTo>
                  <a:pt x="894" y="520"/>
                  <a:pt x="893" y="520"/>
                  <a:pt x="892" y="520"/>
                </a:cubicBezTo>
                <a:cubicBezTo>
                  <a:pt x="892" y="521"/>
                  <a:pt x="892" y="521"/>
                  <a:pt x="892" y="521"/>
                </a:cubicBezTo>
                <a:cubicBezTo>
                  <a:pt x="892" y="520"/>
                  <a:pt x="892" y="521"/>
                  <a:pt x="892" y="520"/>
                </a:cubicBezTo>
                <a:cubicBezTo>
                  <a:pt x="893" y="520"/>
                  <a:pt x="893" y="520"/>
                  <a:pt x="893" y="520"/>
                </a:cubicBezTo>
                <a:cubicBezTo>
                  <a:pt x="893" y="521"/>
                  <a:pt x="892" y="521"/>
                  <a:pt x="892" y="521"/>
                </a:cubicBezTo>
                <a:cubicBezTo>
                  <a:pt x="892" y="522"/>
                  <a:pt x="892" y="522"/>
                  <a:pt x="892" y="522"/>
                </a:cubicBezTo>
                <a:cubicBezTo>
                  <a:pt x="892" y="523"/>
                  <a:pt x="892" y="522"/>
                  <a:pt x="892" y="523"/>
                </a:cubicBezTo>
                <a:cubicBezTo>
                  <a:pt x="892" y="523"/>
                  <a:pt x="892" y="523"/>
                  <a:pt x="892" y="523"/>
                </a:cubicBezTo>
                <a:cubicBezTo>
                  <a:pt x="892" y="522"/>
                  <a:pt x="892" y="522"/>
                  <a:pt x="892" y="522"/>
                </a:cubicBezTo>
                <a:cubicBezTo>
                  <a:pt x="893" y="522"/>
                  <a:pt x="893" y="522"/>
                  <a:pt x="893" y="522"/>
                </a:cubicBezTo>
                <a:cubicBezTo>
                  <a:pt x="893" y="522"/>
                  <a:pt x="893" y="522"/>
                  <a:pt x="893" y="522"/>
                </a:cubicBezTo>
                <a:cubicBezTo>
                  <a:pt x="893" y="525"/>
                  <a:pt x="894" y="524"/>
                  <a:pt x="894" y="526"/>
                </a:cubicBezTo>
                <a:cubicBezTo>
                  <a:pt x="894" y="527"/>
                  <a:pt x="894" y="527"/>
                  <a:pt x="894" y="527"/>
                </a:cubicBezTo>
                <a:cubicBezTo>
                  <a:pt x="895" y="527"/>
                  <a:pt x="895" y="527"/>
                  <a:pt x="895" y="527"/>
                </a:cubicBezTo>
                <a:cubicBezTo>
                  <a:pt x="895" y="528"/>
                  <a:pt x="894" y="528"/>
                  <a:pt x="894" y="528"/>
                </a:cubicBezTo>
                <a:cubicBezTo>
                  <a:pt x="894" y="529"/>
                  <a:pt x="894" y="529"/>
                  <a:pt x="894" y="529"/>
                </a:cubicBezTo>
                <a:cubicBezTo>
                  <a:pt x="894" y="529"/>
                  <a:pt x="894" y="529"/>
                  <a:pt x="894" y="529"/>
                </a:cubicBezTo>
                <a:cubicBezTo>
                  <a:pt x="894" y="529"/>
                  <a:pt x="894" y="529"/>
                  <a:pt x="894" y="529"/>
                </a:cubicBezTo>
                <a:cubicBezTo>
                  <a:pt x="895" y="531"/>
                  <a:pt x="895" y="534"/>
                  <a:pt x="896" y="535"/>
                </a:cubicBezTo>
                <a:cubicBezTo>
                  <a:pt x="896" y="535"/>
                  <a:pt x="896" y="535"/>
                  <a:pt x="897" y="535"/>
                </a:cubicBezTo>
                <a:cubicBezTo>
                  <a:pt x="897" y="535"/>
                  <a:pt x="897" y="536"/>
                  <a:pt x="898" y="536"/>
                </a:cubicBezTo>
                <a:cubicBezTo>
                  <a:pt x="898" y="536"/>
                  <a:pt x="898" y="536"/>
                  <a:pt x="898" y="536"/>
                </a:cubicBezTo>
                <a:cubicBezTo>
                  <a:pt x="897" y="536"/>
                  <a:pt x="897" y="536"/>
                  <a:pt x="896" y="536"/>
                </a:cubicBezTo>
                <a:cubicBezTo>
                  <a:pt x="896" y="536"/>
                  <a:pt x="896" y="536"/>
                  <a:pt x="896" y="536"/>
                </a:cubicBezTo>
                <a:cubicBezTo>
                  <a:pt x="896" y="538"/>
                  <a:pt x="897" y="541"/>
                  <a:pt x="898" y="541"/>
                </a:cubicBezTo>
                <a:cubicBezTo>
                  <a:pt x="898" y="542"/>
                  <a:pt x="898" y="542"/>
                  <a:pt x="897" y="542"/>
                </a:cubicBezTo>
                <a:cubicBezTo>
                  <a:pt x="898" y="543"/>
                  <a:pt x="898" y="543"/>
                  <a:pt x="898" y="543"/>
                </a:cubicBezTo>
                <a:cubicBezTo>
                  <a:pt x="899" y="544"/>
                  <a:pt x="898" y="544"/>
                  <a:pt x="899" y="545"/>
                </a:cubicBezTo>
                <a:cubicBezTo>
                  <a:pt x="898" y="545"/>
                  <a:pt x="899" y="545"/>
                  <a:pt x="898" y="545"/>
                </a:cubicBezTo>
                <a:cubicBezTo>
                  <a:pt x="898" y="546"/>
                  <a:pt x="899" y="546"/>
                  <a:pt x="899" y="547"/>
                </a:cubicBezTo>
                <a:cubicBezTo>
                  <a:pt x="900" y="547"/>
                  <a:pt x="900" y="547"/>
                  <a:pt x="900" y="547"/>
                </a:cubicBezTo>
                <a:cubicBezTo>
                  <a:pt x="900" y="547"/>
                  <a:pt x="900" y="547"/>
                  <a:pt x="900" y="547"/>
                </a:cubicBezTo>
                <a:cubicBezTo>
                  <a:pt x="900" y="547"/>
                  <a:pt x="900" y="547"/>
                  <a:pt x="900" y="547"/>
                </a:cubicBezTo>
                <a:cubicBezTo>
                  <a:pt x="900" y="547"/>
                  <a:pt x="900" y="547"/>
                  <a:pt x="900" y="547"/>
                </a:cubicBezTo>
                <a:cubicBezTo>
                  <a:pt x="901" y="547"/>
                  <a:pt x="901" y="547"/>
                  <a:pt x="901" y="547"/>
                </a:cubicBezTo>
                <a:cubicBezTo>
                  <a:pt x="900" y="547"/>
                  <a:pt x="900" y="550"/>
                  <a:pt x="900" y="551"/>
                </a:cubicBezTo>
                <a:cubicBezTo>
                  <a:pt x="900" y="551"/>
                  <a:pt x="900" y="551"/>
                  <a:pt x="900" y="551"/>
                </a:cubicBezTo>
                <a:cubicBezTo>
                  <a:pt x="901" y="552"/>
                  <a:pt x="900" y="552"/>
                  <a:pt x="900" y="553"/>
                </a:cubicBezTo>
                <a:cubicBezTo>
                  <a:pt x="900" y="553"/>
                  <a:pt x="901" y="555"/>
                  <a:pt x="902" y="555"/>
                </a:cubicBezTo>
                <a:cubicBezTo>
                  <a:pt x="902" y="555"/>
                  <a:pt x="903" y="555"/>
                  <a:pt x="903" y="555"/>
                </a:cubicBezTo>
                <a:cubicBezTo>
                  <a:pt x="903" y="555"/>
                  <a:pt x="903" y="555"/>
                  <a:pt x="903" y="555"/>
                </a:cubicBezTo>
                <a:cubicBezTo>
                  <a:pt x="903" y="556"/>
                  <a:pt x="904" y="556"/>
                  <a:pt x="904" y="556"/>
                </a:cubicBezTo>
                <a:cubicBezTo>
                  <a:pt x="904" y="556"/>
                  <a:pt x="904" y="557"/>
                  <a:pt x="904" y="558"/>
                </a:cubicBezTo>
                <a:cubicBezTo>
                  <a:pt x="903" y="558"/>
                  <a:pt x="903" y="558"/>
                  <a:pt x="903" y="558"/>
                </a:cubicBezTo>
                <a:cubicBezTo>
                  <a:pt x="903" y="557"/>
                  <a:pt x="903" y="558"/>
                  <a:pt x="902" y="557"/>
                </a:cubicBezTo>
                <a:cubicBezTo>
                  <a:pt x="902" y="557"/>
                  <a:pt x="902" y="557"/>
                  <a:pt x="902" y="556"/>
                </a:cubicBezTo>
                <a:cubicBezTo>
                  <a:pt x="901" y="556"/>
                  <a:pt x="901" y="557"/>
                  <a:pt x="900" y="556"/>
                </a:cubicBezTo>
                <a:cubicBezTo>
                  <a:pt x="899" y="556"/>
                  <a:pt x="899" y="558"/>
                  <a:pt x="898" y="558"/>
                </a:cubicBezTo>
                <a:cubicBezTo>
                  <a:pt x="898" y="559"/>
                  <a:pt x="898" y="559"/>
                  <a:pt x="898" y="559"/>
                </a:cubicBezTo>
                <a:cubicBezTo>
                  <a:pt x="899" y="559"/>
                  <a:pt x="899" y="559"/>
                  <a:pt x="899" y="559"/>
                </a:cubicBezTo>
                <a:cubicBezTo>
                  <a:pt x="900" y="559"/>
                  <a:pt x="899" y="560"/>
                  <a:pt x="900" y="560"/>
                </a:cubicBezTo>
                <a:cubicBezTo>
                  <a:pt x="900" y="561"/>
                  <a:pt x="900" y="560"/>
                  <a:pt x="901" y="561"/>
                </a:cubicBezTo>
                <a:cubicBezTo>
                  <a:pt x="901" y="561"/>
                  <a:pt x="901" y="562"/>
                  <a:pt x="902" y="562"/>
                </a:cubicBezTo>
                <a:cubicBezTo>
                  <a:pt x="902" y="563"/>
                  <a:pt x="903" y="563"/>
                  <a:pt x="904" y="564"/>
                </a:cubicBezTo>
                <a:cubicBezTo>
                  <a:pt x="904" y="564"/>
                  <a:pt x="903" y="565"/>
                  <a:pt x="904" y="565"/>
                </a:cubicBezTo>
                <a:cubicBezTo>
                  <a:pt x="904" y="565"/>
                  <a:pt x="904" y="565"/>
                  <a:pt x="904" y="565"/>
                </a:cubicBezTo>
                <a:cubicBezTo>
                  <a:pt x="904" y="566"/>
                  <a:pt x="903" y="567"/>
                  <a:pt x="904" y="567"/>
                </a:cubicBezTo>
                <a:cubicBezTo>
                  <a:pt x="904" y="567"/>
                  <a:pt x="904" y="567"/>
                  <a:pt x="904" y="568"/>
                </a:cubicBezTo>
                <a:cubicBezTo>
                  <a:pt x="905" y="568"/>
                  <a:pt x="905" y="568"/>
                  <a:pt x="905" y="568"/>
                </a:cubicBezTo>
                <a:cubicBezTo>
                  <a:pt x="905" y="567"/>
                  <a:pt x="905" y="568"/>
                  <a:pt x="905" y="567"/>
                </a:cubicBezTo>
                <a:cubicBezTo>
                  <a:pt x="904" y="567"/>
                  <a:pt x="905" y="567"/>
                  <a:pt x="904" y="567"/>
                </a:cubicBezTo>
                <a:cubicBezTo>
                  <a:pt x="904" y="567"/>
                  <a:pt x="904" y="567"/>
                  <a:pt x="904" y="567"/>
                </a:cubicBezTo>
                <a:cubicBezTo>
                  <a:pt x="905" y="566"/>
                  <a:pt x="905" y="566"/>
                  <a:pt x="905" y="566"/>
                </a:cubicBezTo>
                <a:cubicBezTo>
                  <a:pt x="905" y="566"/>
                  <a:pt x="905" y="567"/>
                  <a:pt x="906" y="568"/>
                </a:cubicBezTo>
                <a:cubicBezTo>
                  <a:pt x="905" y="568"/>
                  <a:pt x="905" y="568"/>
                  <a:pt x="905" y="568"/>
                </a:cubicBezTo>
                <a:cubicBezTo>
                  <a:pt x="905" y="568"/>
                  <a:pt x="905" y="568"/>
                  <a:pt x="905" y="568"/>
                </a:cubicBezTo>
                <a:cubicBezTo>
                  <a:pt x="905" y="569"/>
                  <a:pt x="905" y="568"/>
                  <a:pt x="906" y="568"/>
                </a:cubicBezTo>
                <a:cubicBezTo>
                  <a:pt x="907" y="571"/>
                  <a:pt x="908" y="572"/>
                  <a:pt x="909" y="574"/>
                </a:cubicBezTo>
                <a:cubicBezTo>
                  <a:pt x="910" y="574"/>
                  <a:pt x="910" y="574"/>
                  <a:pt x="911" y="574"/>
                </a:cubicBezTo>
                <a:cubicBezTo>
                  <a:pt x="911" y="574"/>
                  <a:pt x="912" y="574"/>
                  <a:pt x="911" y="575"/>
                </a:cubicBezTo>
                <a:cubicBezTo>
                  <a:pt x="911" y="575"/>
                  <a:pt x="911" y="576"/>
                  <a:pt x="911" y="576"/>
                </a:cubicBezTo>
                <a:cubicBezTo>
                  <a:pt x="911" y="576"/>
                  <a:pt x="912" y="576"/>
                  <a:pt x="912" y="576"/>
                </a:cubicBezTo>
                <a:cubicBezTo>
                  <a:pt x="912" y="577"/>
                  <a:pt x="912" y="577"/>
                  <a:pt x="912" y="577"/>
                </a:cubicBezTo>
                <a:cubicBezTo>
                  <a:pt x="912" y="577"/>
                  <a:pt x="913" y="578"/>
                  <a:pt x="913" y="578"/>
                </a:cubicBezTo>
                <a:cubicBezTo>
                  <a:pt x="913" y="578"/>
                  <a:pt x="913" y="578"/>
                  <a:pt x="913" y="578"/>
                </a:cubicBezTo>
                <a:cubicBezTo>
                  <a:pt x="914" y="578"/>
                  <a:pt x="914" y="578"/>
                  <a:pt x="914" y="578"/>
                </a:cubicBezTo>
                <a:cubicBezTo>
                  <a:pt x="913" y="579"/>
                  <a:pt x="913" y="579"/>
                  <a:pt x="913" y="579"/>
                </a:cubicBezTo>
                <a:cubicBezTo>
                  <a:pt x="914" y="579"/>
                  <a:pt x="914" y="579"/>
                  <a:pt x="914" y="579"/>
                </a:cubicBezTo>
                <a:cubicBezTo>
                  <a:pt x="914" y="579"/>
                  <a:pt x="915" y="579"/>
                  <a:pt x="915" y="579"/>
                </a:cubicBezTo>
                <a:cubicBezTo>
                  <a:pt x="915" y="580"/>
                  <a:pt x="915" y="580"/>
                  <a:pt x="914" y="580"/>
                </a:cubicBezTo>
                <a:cubicBezTo>
                  <a:pt x="915" y="580"/>
                  <a:pt x="916" y="580"/>
                  <a:pt x="916" y="581"/>
                </a:cubicBezTo>
                <a:cubicBezTo>
                  <a:pt x="916" y="581"/>
                  <a:pt x="916" y="581"/>
                  <a:pt x="916" y="582"/>
                </a:cubicBezTo>
                <a:cubicBezTo>
                  <a:pt x="918" y="583"/>
                  <a:pt x="919" y="585"/>
                  <a:pt x="922" y="586"/>
                </a:cubicBezTo>
                <a:cubicBezTo>
                  <a:pt x="922" y="586"/>
                  <a:pt x="922" y="586"/>
                  <a:pt x="922" y="586"/>
                </a:cubicBezTo>
                <a:cubicBezTo>
                  <a:pt x="923" y="586"/>
                  <a:pt x="923" y="586"/>
                  <a:pt x="923" y="586"/>
                </a:cubicBezTo>
                <a:cubicBezTo>
                  <a:pt x="924" y="587"/>
                  <a:pt x="924" y="587"/>
                  <a:pt x="925" y="588"/>
                </a:cubicBezTo>
                <a:cubicBezTo>
                  <a:pt x="925" y="588"/>
                  <a:pt x="927" y="590"/>
                  <a:pt x="927" y="590"/>
                </a:cubicBezTo>
                <a:cubicBezTo>
                  <a:pt x="928" y="590"/>
                  <a:pt x="929" y="590"/>
                  <a:pt x="929" y="590"/>
                </a:cubicBezTo>
                <a:cubicBezTo>
                  <a:pt x="930" y="590"/>
                  <a:pt x="930" y="591"/>
                  <a:pt x="930" y="591"/>
                </a:cubicBezTo>
                <a:cubicBezTo>
                  <a:pt x="931" y="591"/>
                  <a:pt x="931" y="591"/>
                  <a:pt x="932" y="591"/>
                </a:cubicBezTo>
                <a:cubicBezTo>
                  <a:pt x="932" y="591"/>
                  <a:pt x="933" y="593"/>
                  <a:pt x="934" y="593"/>
                </a:cubicBezTo>
                <a:cubicBezTo>
                  <a:pt x="935" y="593"/>
                  <a:pt x="937" y="593"/>
                  <a:pt x="937" y="593"/>
                </a:cubicBezTo>
                <a:cubicBezTo>
                  <a:pt x="938" y="593"/>
                  <a:pt x="938" y="594"/>
                  <a:pt x="938" y="594"/>
                </a:cubicBezTo>
                <a:cubicBezTo>
                  <a:pt x="939" y="595"/>
                  <a:pt x="942" y="594"/>
                  <a:pt x="942" y="594"/>
                </a:cubicBezTo>
                <a:cubicBezTo>
                  <a:pt x="942" y="594"/>
                  <a:pt x="943" y="594"/>
                  <a:pt x="943" y="594"/>
                </a:cubicBezTo>
                <a:cubicBezTo>
                  <a:pt x="943" y="595"/>
                  <a:pt x="943" y="595"/>
                  <a:pt x="943" y="595"/>
                </a:cubicBezTo>
                <a:cubicBezTo>
                  <a:pt x="943" y="596"/>
                  <a:pt x="943" y="595"/>
                  <a:pt x="943" y="596"/>
                </a:cubicBezTo>
                <a:cubicBezTo>
                  <a:pt x="945" y="596"/>
                  <a:pt x="945" y="596"/>
                  <a:pt x="946" y="597"/>
                </a:cubicBezTo>
                <a:cubicBezTo>
                  <a:pt x="946" y="597"/>
                  <a:pt x="946" y="596"/>
                  <a:pt x="946" y="596"/>
                </a:cubicBezTo>
                <a:cubicBezTo>
                  <a:pt x="946" y="596"/>
                  <a:pt x="946" y="596"/>
                  <a:pt x="946" y="595"/>
                </a:cubicBezTo>
                <a:close/>
                <a:moveTo>
                  <a:pt x="906" y="459"/>
                </a:moveTo>
                <a:cubicBezTo>
                  <a:pt x="906" y="459"/>
                  <a:pt x="906" y="459"/>
                  <a:pt x="906" y="460"/>
                </a:cubicBezTo>
                <a:cubicBezTo>
                  <a:pt x="906" y="460"/>
                  <a:pt x="906" y="460"/>
                  <a:pt x="906" y="459"/>
                </a:cubicBezTo>
                <a:close/>
                <a:moveTo>
                  <a:pt x="906" y="460"/>
                </a:moveTo>
                <a:cubicBezTo>
                  <a:pt x="906" y="460"/>
                  <a:pt x="906" y="460"/>
                  <a:pt x="906" y="460"/>
                </a:cubicBezTo>
                <a:cubicBezTo>
                  <a:pt x="906" y="460"/>
                  <a:pt x="906" y="460"/>
                  <a:pt x="906" y="460"/>
                </a:cubicBezTo>
                <a:cubicBezTo>
                  <a:pt x="906" y="461"/>
                  <a:pt x="906" y="461"/>
                  <a:pt x="906" y="461"/>
                </a:cubicBezTo>
                <a:cubicBezTo>
                  <a:pt x="906" y="461"/>
                  <a:pt x="906" y="460"/>
                  <a:pt x="906" y="460"/>
                </a:cubicBezTo>
                <a:close/>
                <a:moveTo>
                  <a:pt x="907" y="399"/>
                </a:moveTo>
                <a:cubicBezTo>
                  <a:pt x="907" y="399"/>
                  <a:pt x="907" y="399"/>
                  <a:pt x="907" y="399"/>
                </a:cubicBezTo>
                <a:cubicBezTo>
                  <a:pt x="907" y="399"/>
                  <a:pt x="907" y="399"/>
                  <a:pt x="907" y="399"/>
                </a:cubicBezTo>
                <a:cubicBezTo>
                  <a:pt x="907" y="399"/>
                  <a:pt x="907" y="399"/>
                  <a:pt x="907" y="399"/>
                </a:cubicBezTo>
                <a:cubicBezTo>
                  <a:pt x="907" y="399"/>
                  <a:pt x="907" y="399"/>
                  <a:pt x="907" y="399"/>
                </a:cubicBezTo>
                <a:close/>
                <a:moveTo>
                  <a:pt x="907" y="398"/>
                </a:moveTo>
                <a:cubicBezTo>
                  <a:pt x="907" y="399"/>
                  <a:pt x="907" y="399"/>
                  <a:pt x="907" y="399"/>
                </a:cubicBezTo>
                <a:cubicBezTo>
                  <a:pt x="906" y="399"/>
                  <a:pt x="906" y="399"/>
                  <a:pt x="906" y="399"/>
                </a:cubicBezTo>
                <a:cubicBezTo>
                  <a:pt x="906" y="399"/>
                  <a:pt x="906" y="399"/>
                  <a:pt x="906" y="398"/>
                </a:cubicBezTo>
                <a:cubicBezTo>
                  <a:pt x="906" y="398"/>
                  <a:pt x="907" y="398"/>
                  <a:pt x="907" y="398"/>
                </a:cubicBezTo>
                <a:close/>
                <a:moveTo>
                  <a:pt x="905" y="473"/>
                </a:moveTo>
                <a:cubicBezTo>
                  <a:pt x="905" y="473"/>
                  <a:pt x="905" y="473"/>
                  <a:pt x="905" y="473"/>
                </a:cubicBezTo>
                <a:cubicBezTo>
                  <a:pt x="905" y="474"/>
                  <a:pt x="905" y="474"/>
                  <a:pt x="905" y="474"/>
                </a:cubicBezTo>
                <a:cubicBezTo>
                  <a:pt x="905" y="474"/>
                  <a:pt x="905" y="474"/>
                  <a:pt x="905" y="474"/>
                </a:cubicBezTo>
                <a:cubicBezTo>
                  <a:pt x="905" y="474"/>
                  <a:pt x="905" y="474"/>
                  <a:pt x="905" y="474"/>
                </a:cubicBezTo>
                <a:lnTo>
                  <a:pt x="905" y="473"/>
                </a:lnTo>
                <a:close/>
                <a:moveTo>
                  <a:pt x="904" y="472"/>
                </a:moveTo>
                <a:cubicBezTo>
                  <a:pt x="904" y="472"/>
                  <a:pt x="904" y="472"/>
                  <a:pt x="905" y="472"/>
                </a:cubicBezTo>
                <a:cubicBezTo>
                  <a:pt x="905" y="473"/>
                  <a:pt x="905" y="473"/>
                  <a:pt x="905" y="473"/>
                </a:cubicBezTo>
                <a:cubicBezTo>
                  <a:pt x="905" y="473"/>
                  <a:pt x="905" y="473"/>
                  <a:pt x="905" y="473"/>
                </a:cubicBezTo>
                <a:cubicBezTo>
                  <a:pt x="904" y="473"/>
                  <a:pt x="904" y="473"/>
                  <a:pt x="904" y="473"/>
                </a:cubicBezTo>
                <a:cubicBezTo>
                  <a:pt x="903" y="473"/>
                  <a:pt x="903" y="473"/>
                  <a:pt x="903" y="473"/>
                </a:cubicBezTo>
                <a:cubicBezTo>
                  <a:pt x="903" y="473"/>
                  <a:pt x="903" y="473"/>
                  <a:pt x="904" y="473"/>
                </a:cubicBezTo>
                <a:cubicBezTo>
                  <a:pt x="904" y="474"/>
                  <a:pt x="904" y="474"/>
                  <a:pt x="904" y="474"/>
                </a:cubicBezTo>
                <a:cubicBezTo>
                  <a:pt x="903" y="474"/>
                  <a:pt x="903" y="474"/>
                  <a:pt x="903" y="474"/>
                </a:cubicBezTo>
                <a:cubicBezTo>
                  <a:pt x="903" y="473"/>
                  <a:pt x="903" y="473"/>
                  <a:pt x="903" y="473"/>
                </a:cubicBezTo>
                <a:cubicBezTo>
                  <a:pt x="903" y="473"/>
                  <a:pt x="903" y="473"/>
                  <a:pt x="904" y="472"/>
                </a:cubicBezTo>
                <a:close/>
                <a:moveTo>
                  <a:pt x="904" y="456"/>
                </a:moveTo>
                <a:cubicBezTo>
                  <a:pt x="904" y="456"/>
                  <a:pt x="904" y="456"/>
                  <a:pt x="904" y="456"/>
                </a:cubicBezTo>
                <a:cubicBezTo>
                  <a:pt x="904" y="456"/>
                  <a:pt x="904" y="456"/>
                  <a:pt x="904" y="456"/>
                </a:cubicBezTo>
                <a:close/>
                <a:moveTo>
                  <a:pt x="904" y="437"/>
                </a:moveTo>
                <a:cubicBezTo>
                  <a:pt x="904" y="437"/>
                  <a:pt x="904" y="438"/>
                  <a:pt x="905" y="438"/>
                </a:cubicBezTo>
                <a:cubicBezTo>
                  <a:pt x="904" y="438"/>
                  <a:pt x="904" y="438"/>
                  <a:pt x="904" y="438"/>
                </a:cubicBezTo>
                <a:cubicBezTo>
                  <a:pt x="904" y="439"/>
                  <a:pt x="904" y="438"/>
                  <a:pt x="904" y="439"/>
                </a:cubicBezTo>
                <a:cubicBezTo>
                  <a:pt x="904" y="438"/>
                  <a:pt x="904" y="438"/>
                  <a:pt x="903" y="438"/>
                </a:cubicBezTo>
                <a:cubicBezTo>
                  <a:pt x="903" y="438"/>
                  <a:pt x="904" y="437"/>
                  <a:pt x="904" y="437"/>
                </a:cubicBezTo>
                <a:close/>
                <a:moveTo>
                  <a:pt x="903" y="404"/>
                </a:moveTo>
                <a:cubicBezTo>
                  <a:pt x="903" y="404"/>
                  <a:pt x="903" y="404"/>
                  <a:pt x="904" y="404"/>
                </a:cubicBezTo>
                <a:cubicBezTo>
                  <a:pt x="903" y="405"/>
                  <a:pt x="903" y="405"/>
                  <a:pt x="903" y="405"/>
                </a:cubicBezTo>
                <a:cubicBezTo>
                  <a:pt x="903" y="405"/>
                  <a:pt x="903" y="405"/>
                  <a:pt x="903" y="405"/>
                </a:cubicBezTo>
                <a:cubicBezTo>
                  <a:pt x="903" y="404"/>
                  <a:pt x="903" y="405"/>
                  <a:pt x="903" y="404"/>
                </a:cubicBezTo>
                <a:close/>
                <a:moveTo>
                  <a:pt x="902" y="382"/>
                </a:moveTo>
                <a:cubicBezTo>
                  <a:pt x="901" y="382"/>
                  <a:pt x="901" y="382"/>
                  <a:pt x="901" y="382"/>
                </a:cubicBezTo>
                <a:cubicBezTo>
                  <a:pt x="902" y="382"/>
                  <a:pt x="901" y="382"/>
                  <a:pt x="902" y="382"/>
                </a:cubicBezTo>
                <a:close/>
                <a:moveTo>
                  <a:pt x="901" y="382"/>
                </a:moveTo>
                <a:cubicBezTo>
                  <a:pt x="901" y="382"/>
                  <a:pt x="901" y="382"/>
                  <a:pt x="901" y="382"/>
                </a:cubicBezTo>
                <a:cubicBezTo>
                  <a:pt x="901" y="382"/>
                  <a:pt x="901" y="382"/>
                  <a:pt x="901" y="382"/>
                </a:cubicBezTo>
                <a:cubicBezTo>
                  <a:pt x="901" y="382"/>
                  <a:pt x="901" y="382"/>
                  <a:pt x="900" y="382"/>
                </a:cubicBezTo>
                <a:lnTo>
                  <a:pt x="901" y="382"/>
                </a:lnTo>
                <a:close/>
                <a:moveTo>
                  <a:pt x="895" y="349"/>
                </a:moveTo>
                <a:cubicBezTo>
                  <a:pt x="895" y="349"/>
                  <a:pt x="895" y="349"/>
                  <a:pt x="895" y="349"/>
                </a:cubicBezTo>
                <a:cubicBezTo>
                  <a:pt x="895" y="349"/>
                  <a:pt x="895" y="349"/>
                  <a:pt x="895" y="349"/>
                </a:cubicBezTo>
                <a:close/>
                <a:moveTo>
                  <a:pt x="892" y="321"/>
                </a:moveTo>
                <a:cubicBezTo>
                  <a:pt x="892" y="321"/>
                  <a:pt x="892" y="321"/>
                  <a:pt x="892" y="321"/>
                </a:cubicBezTo>
                <a:cubicBezTo>
                  <a:pt x="892" y="321"/>
                  <a:pt x="892" y="321"/>
                  <a:pt x="892" y="321"/>
                </a:cubicBezTo>
                <a:cubicBezTo>
                  <a:pt x="892" y="321"/>
                  <a:pt x="892" y="321"/>
                  <a:pt x="892" y="321"/>
                </a:cubicBezTo>
                <a:close/>
                <a:moveTo>
                  <a:pt x="887" y="308"/>
                </a:moveTo>
                <a:cubicBezTo>
                  <a:pt x="887" y="308"/>
                  <a:pt x="887" y="308"/>
                  <a:pt x="887" y="308"/>
                </a:cubicBezTo>
                <a:cubicBezTo>
                  <a:pt x="887" y="308"/>
                  <a:pt x="887" y="308"/>
                  <a:pt x="887" y="308"/>
                </a:cubicBezTo>
                <a:close/>
                <a:moveTo>
                  <a:pt x="881" y="300"/>
                </a:moveTo>
                <a:cubicBezTo>
                  <a:pt x="882" y="300"/>
                  <a:pt x="882" y="301"/>
                  <a:pt x="883" y="301"/>
                </a:cubicBezTo>
                <a:cubicBezTo>
                  <a:pt x="883" y="302"/>
                  <a:pt x="883" y="302"/>
                  <a:pt x="882" y="303"/>
                </a:cubicBezTo>
                <a:cubicBezTo>
                  <a:pt x="882" y="303"/>
                  <a:pt x="882" y="302"/>
                  <a:pt x="882" y="301"/>
                </a:cubicBezTo>
                <a:cubicBezTo>
                  <a:pt x="882" y="301"/>
                  <a:pt x="882" y="301"/>
                  <a:pt x="881" y="300"/>
                </a:cubicBezTo>
                <a:close/>
                <a:moveTo>
                  <a:pt x="878" y="289"/>
                </a:moveTo>
                <a:cubicBezTo>
                  <a:pt x="877" y="289"/>
                  <a:pt x="877" y="289"/>
                  <a:pt x="877" y="289"/>
                </a:cubicBezTo>
                <a:cubicBezTo>
                  <a:pt x="877" y="289"/>
                  <a:pt x="877" y="289"/>
                  <a:pt x="878" y="289"/>
                </a:cubicBezTo>
                <a:close/>
                <a:moveTo>
                  <a:pt x="882" y="285"/>
                </a:moveTo>
                <a:cubicBezTo>
                  <a:pt x="882" y="285"/>
                  <a:pt x="882" y="285"/>
                  <a:pt x="882" y="285"/>
                </a:cubicBezTo>
                <a:cubicBezTo>
                  <a:pt x="882" y="285"/>
                  <a:pt x="882" y="285"/>
                  <a:pt x="882" y="285"/>
                </a:cubicBezTo>
                <a:close/>
                <a:moveTo>
                  <a:pt x="879" y="283"/>
                </a:moveTo>
                <a:cubicBezTo>
                  <a:pt x="879" y="283"/>
                  <a:pt x="880" y="283"/>
                  <a:pt x="880" y="283"/>
                </a:cubicBezTo>
                <a:cubicBezTo>
                  <a:pt x="880" y="283"/>
                  <a:pt x="880" y="284"/>
                  <a:pt x="881" y="284"/>
                </a:cubicBezTo>
                <a:cubicBezTo>
                  <a:pt x="881" y="284"/>
                  <a:pt x="881" y="284"/>
                  <a:pt x="881" y="284"/>
                </a:cubicBezTo>
                <a:cubicBezTo>
                  <a:pt x="881" y="284"/>
                  <a:pt x="881" y="284"/>
                  <a:pt x="880" y="284"/>
                </a:cubicBezTo>
                <a:cubicBezTo>
                  <a:pt x="880" y="284"/>
                  <a:pt x="880" y="284"/>
                  <a:pt x="880" y="284"/>
                </a:cubicBezTo>
                <a:cubicBezTo>
                  <a:pt x="880" y="284"/>
                  <a:pt x="880" y="284"/>
                  <a:pt x="879" y="284"/>
                </a:cubicBezTo>
                <a:cubicBezTo>
                  <a:pt x="879" y="283"/>
                  <a:pt x="879" y="284"/>
                  <a:pt x="879" y="283"/>
                </a:cubicBezTo>
                <a:cubicBezTo>
                  <a:pt x="879" y="283"/>
                  <a:pt x="879" y="283"/>
                  <a:pt x="879" y="283"/>
                </a:cubicBezTo>
                <a:close/>
                <a:moveTo>
                  <a:pt x="863" y="244"/>
                </a:moveTo>
                <a:cubicBezTo>
                  <a:pt x="863" y="244"/>
                  <a:pt x="863" y="244"/>
                  <a:pt x="863" y="244"/>
                </a:cubicBezTo>
                <a:cubicBezTo>
                  <a:pt x="863" y="245"/>
                  <a:pt x="863" y="245"/>
                  <a:pt x="863" y="245"/>
                </a:cubicBezTo>
                <a:cubicBezTo>
                  <a:pt x="863" y="245"/>
                  <a:pt x="863" y="245"/>
                  <a:pt x="863" y="245"/>
                </a:cubicBezTo>
                <a:lnTo>
                  <a:pt x="863" y="244"/>
                </a:lnTo>
                <a:close/>
                <a:moveTo>
                  <a:pt x="862" y="245"/>
                </a:moveTo>
                <a:cubicBezTo>
                  <a:pt x="863" y="245"/>
                  <a:pt x="863" y="245"/>
                  <a:pt x="863" y="245"/>
                </a:cubicBezTo>
                <a:cubicBezTo>
                  <a:pt x="863" y="245"/>
                  <a:pt x="863" y="245"/>
                  <a:pt x="863" y="245"/>
                </a:cubicBezTo>
                <a:cubicBezTo>
                  <a:pt x="862" y="245"/>
                  <a:pt x="862" y="245"/>
                  <a:pt x="862" y="245"/>
                </a:cubicBezTo>
                <a:close/>
                <a:moveTo>
                  <a:pt x="699" y="68"/>
                </a:moveTo>
                <a:cubicBezTo>
                  <a:pt x="699" y="68"/>
                  <a:pt x="699" y="68"/>
                  <a:pt x="699" y="68"/>
                </a:cubicBezTo>
                <a:cubicBezTo>
                  <a:pt x="700" y="68"/>
                  <a:pt x="700" y="68"/>
                  <a:pt x="700" y="68"/>
                </a:cubicBezTo>
                <a:cubicBezTo>
                  <a:pt x="700" y="68"/>
                  <a:pt x="700" y="68"/>
                  <a:pt x="700" y="68"/>
                </a:cubicBezTo>
                <a:cubicBezTo>
                  <a:pt x="700" y="69"/>
                  <a:pt x="700" y="69"/>
                  <a:pt x="699" y="68"/>
                </a:cubicBezTo>
                <a:cubicBezTo>
                  <a:pt x="699" y="68"/>
                  <a:pt x="699" y="68"/>
                  <a:pt x="699" y="68"/>
                </a:cubicBezTo>
                <a:close/>
                <a:moveTo>
                  <a:pt x="682" y="73"/>
                </a:moveTo>
                <a:cubicBezTo>
                  <a:pt x="682" y="73"/>
                  <a:pt x="682" y="73"/>
                  <a:pt x="682" y="73"/>
                </a:cubicBezTo>
                <a:cubicBezTo>
                  <a:pt x="682" y="73"/>
                  <a:pt x="682" y="73"/>
                  <a:pt x="682" y="73"/>
                </a:cubicBezTo>
                <a:cubicBezTo>
                  <a:pt x="683" y="73"/>
                  <a:pt x="683" y="73"/>
                  <a:pt x="683" y="73"/>
                </a:cubicBezTo>
                <a:cubicBezTo>
                  <a:pt x="682" y="74"/>
                  <a:pt x="682" y="74"/>
                  <a:pt x="682" y="74"/>
                </a:cubicBezTo>
                <a:cubicBezTo>
                  <a:pt x="682" y="74"/>
                  <a:pt x="682" y="74"/>
                  <a:pt x="682" y="74"/>
                </a:cubicBezTo>
                <a:cubicBezTo>
                  <a:pt x="681" y="74"/>
                  <a:pt x="682" y="74"/>
                  <a:pt x="682" y="73"/>
                </a:cubicBezTo>
                <a:close/>
                <a:moveTo>
                  <a:pt x="656" y="81"/>
                </a:moveTo>
                <a:cubicBezTo>
                  <a:pt x="656" y="81"/>
                  <a:pt x="656" y="81"/>
                  <a:pt x="656" y="81"/>
                </a:cubicBezTo>
                <a:cubicBezTo>
                  <a:pt x="657" y="81"/>
                  <a:pt x="657" y="81"/>
                  <a:pt x="657" y="81"/>
                </a:cubicBezTo>
                <a:cubicBezTo>
                  <a:pt x="656" y="82"/>
                  <a:pt x="656" y="82"/>
                  <a:pt x="656" y="82"/>
                </a:cubicBezTo>
                <a:cubicBezTo>
                  <a:pt x="656" y="82"/>
                  <a:pt x="656" y="82"/>
                  <a:pt x="656" y="82"/>
                </a:cubicBezTo>
                <a:cubicBezTo>
                  <a:pt x="655" y="82"/>
                  <a:pt x="655" y="82"/>
                  <a:pt x="655" y="82"/>
                </a:cubicBezTo>
                <a:cubicBezTo>
                  <a:pt x="656" y="81"/>
                  <a:pt x="656" y="81"/>
                  <a:pt x="656" y="81"/>
                </a:cubicBezTo>
                <a:close/>
                <a:moveTo>
                  <a:pt x="638" y="22"/>
                </a:moveTo>
                <a:cubicBezTo>
                  <a:pt x="637" y="22"/>
                  <a:pt x="637" y="22"/>
                  <a:pt x="637" y="21"/>
                </a:cubicBezTo>
                <a:cubicBezTo>
                  <a:pt x="638" y="22"/>
                  <a:pt x="638" y="22"/>
                  <a:pt x="638" y="22"/>
                </a:cubicBezTo>
                <a:close/>
                <a:moveTo>
                  <a:pt x="634" y="46"/>
                </a:moveTo>
                <a:cubicBezTo>
                  <a:pt x="634" y="46"/>
                  <a:pt x="634" y="46"/>
                  <a:pt x="634" y="46"/>
                </a:cubicBezTo>
                <a:cubicBezTo>
                  <a:pt x="634" y="47"/>
                  <a:pt x="634" y="47"/>
                  <a:pt x="634" y="47"/>
                </a:cubicBezTo>
                <a:cubicBezTo>
                  <a:pt x="634" y="47"/>
                  <a:pt x="634" y="47"/>
                  <a:pt x="634" y="47"/>
                </a:cubicBezTo>
                <a:lnTo>
                  <a:pt x="634" y="46"/>
                </a:lnTo>
                <a:close/>
                <a:moveTo>
                  <a:pt x="632" y="49"/>
                </a:moveTo>
                <a:cubicBezTo>
                  <a:pt x="632" y="49"/>
                  <a:pt x="632" y="49"/>
                  <a:pt x="632" y="49"/>
                </a:cubicBezTo>
                <a:cubicBezTo>
                  <a:pt x="632" y="50"/>
                  <a:pt x="632" y="50"/>
                  <a:pt x="632" y="50"/>
                </a:cubicBezTo>
                <a:cubicBezTo>
                  <a:pt x="632" y="50"/>
                  <a:pt x="632" y="50"/>
                  <a:pt x="632" y="49"/>
                </a:cubicBezTo>
                <a:cubicBezTo>
                  <a:pt x="632" y="49"/>
                  <a:pt x="632" y="49"/>
                  <a:pt x="632" y="49"/>
                </a:cubicBezTo>
                <a:close/>
                <a:moveTo>
                  <a:pt x="615" y="8"/>
                </a:moveTo>
                <a:cubicBezTo>
                  <a:pt x="615" y="8"/>
                  <a:pt x="615" y="8"/>
                  <a:pt x="615" y="8"/>
                </a:cubicBezTo>
                <a:cubicBezTo>
                  <a:pt x="615" y="8"/>
                  <a:pt x="615" y="8"/>
                  <a:pt x="615" y="8"/>
                </a:cubicBezTo>
                <a:cubicBezTo>
                  <a:pt x="615" y="8"/>
                  <a:pt x="615" y="8"/>
                  <a:pt x="615" y="8"/>
                </a:cubicBezTo>
                <a:cubicBezTo>
                  <a:pt x="615" y="8"/>
                  <a:pt x="615" y="8"/>
                  <a:pt x="615" y="8"/>
                </a:cubicBezTo>
                <a:close/>
                <a:moveTo>
                  <a:pt x="625" y="59"/>
                </a:moveTo>
                <a:cubicBezTo>
                  <a:pt x="626" y="59"/>
                  <a:pt x="626" y="59"/>
                  <a:pt x="625" y="59"/>
                </a:cubicBezTo>
                <a:cubicBezTo>
                  <a:pt x="625" y="60"/>
                  <a:pt x="625" y="60"/>
                  <a:pt x="625" y="60"/>
                </a:cubicBezTo>
                <a:cubicBezTo>
                  <a:pt x="625" y="60"/>
                  <a:pt x="625" y="60"/>
                  <a:pt x="625" y="60"/>
                </a:cubicBezTo>
                <a:cubicBezTo>
                  <a:pt x="625" y="59"/>
                  <a:pt x="625" y="59"/>
                  <a:pt x="625" y="59"/>
                </a:cubicBezTo>
                <a:close/>
                <a:moveTo>
                  <a:pt x="479" y="111"/>
                </a:moveTo>
                <a:cubicBezTo>
                  <a:pt x="479" y="112"/>
                  <a:pt x="479" y="112"/>
                  <a:pt x="479" y="112"/>
                </a:cubicBezTo>
                <a:cubicBezTo>
                  <a:pt x="479" y="111"/>
                  <a:pt x="479" y="111"/>
                  <a:pt x="478" y="111"/>
                </a:cubicBezTo>
                <a:cubicBezTo>
                  <a:pt x="478" y="111"/>
                  <a:pt x="478" y="111"/>
                  <a:pt x="478" y="111"/>
                </a:cubicBezTo>
                <a:cubicBezTo>
                  <a:pt x="478" y="111"/>
                  <a:pt x="478" y="111"/>
                  <a:pt x="479" y="111"/>
                </a:cubicBezTo>
                <a:cubicBezTo>
                  <a:pt x="478" y="111"/>
                  <a:pt x="478" y="111"/>
                  <a:pt x="478" y="111"/>
                </a:cubicBezTo>
                <a:cubicBezTo>
                  <a:pt x="478" y="110"/>
                  <a:pt x="478" y="110"/>
                  <a:pt x="478" y="110"/>
                </a:cubicBezTo>
                <a:cubicBezTo>
                  <a:pt x="478" y="110"/>
                  <a:pt x="478" y="110"/>
                  <a:pt x="479" y="110"/>
                </a:cubicBezTo>
                <a:cubicBezTo>
                  <a:pt x="479" y="111"/>
                  <a:pt x="479" y="111"/>
                  <a:pt x="479" y="111"/>
                </a:cubicBezTo>
                <a:cubicBezTo>
                  <a:pt x="479" y="111"/>
                  <a:pt x="479" y="111"/>
                  <a:pt x="479" y="111"/>
                </a:cubicBezTo>
                <a:close/>
                <a:moveTo>
                  <a:pt x="452" y="190"/>
                </a:moveTo>
                <a:cubicBezTo>
                  <a:pt x="452" y="190"/>
                  <a:pt x="452" y="190"/>
                  <a:pt x="452" y="190"/>
                </a:cubicBezTo>
                <a:cubicBezTo>
                  <a:pt x="452" y="190"/>
                  <a:pt x="452" y="190"/>
                  <a:pt x="452" y="190"/>
                </a:cubicBezTo>
                <a:cubicBezTo>
                  <a:pt x="452" y="190"/>
                  <a:pt x="452" y="190"/>
                  <a:pt x="452" y="190"/>
                </a:cubicBezTo>
                <a:close/>
                <a:moveTo>
                  <a:pt x="447" y="124"/>
                </a:moveTo>
                <a:cubicBezTo>
                  <a:pt x="447" y="124"/>
                  <a:pt x="447" y="124"/>
                  <a:pt x="447" y="124"/>
                </a:cubicBezTo>
                <a:cubicBezTo>
                  <a:pt x="447" y="124"/>
                  <a:pt x="447" y="124"/>
                  <a:pt x="447" y="124"/>
                </a:cubicBezTo>
                <a:close/>
                <a:moveTo>
                  <a:pt x="371" y="138"/>
                </a:moveTo>
                <a:cubicBezTo>
                  <a:pt x="370" y="138"/>
                  <a:pt x="371" y="138"/>
                  <a:pt x="370" y="138"/>
                </a:cubicBezTo>
                <a:cubicBezTo>
                  <a:pt x="371" y="138"/>
                  <a:pt x="371" y="138"/>
                  <a:pt x="371" y="138"/>
                </a:cubicBezTo>
                <a:close/>
                <a:moveTo>
                  <a:pt x="194" y="162"/>
                </a:moveTo>
                <a:cubicBezTo>
                  <a:pt x="193" y="162"/>
                  <a:pt x="193" y="162"/>
                  <a:pt x="193" y="162"/>
                </a:cubicBezTo>
                <a:cubicBezTo>
                  <a:pt x="193" y="163"/>
                  <a:pt x="189" y="164"/>
                  <a:pt x="189" y="163"/>
                </a:cubicBezTo>
                <a:cubicBezTo>
                  <a:pt x="188" y="163"/>
                  <a:pt x="188" y="163"/>
                  <a:pt x="188" y="163"/>
                </a:cubicBezTo>
                <a:cubicBezTo>
                  <a:pt x="188" y="163"/>
                  <a:pt x="189" y="163"/>
                  <a:pt x="188" y="163"/>
                </a:cubicBezTo>
                <a:cubicBezTo>
                  <a:pt x="188" y="162"/>
                  <a:pt x="188" y="162"/>
                  <a:pt x="188" y="162"/>
                </a:cubicBezTo>
                <a:cubicBezTo>
                  <a:pt x="189" y="162"/>
                  <a:pt x="191" y="162"/>
                  <a:pt x="191" y="162"/>
                </a:cubicBezTo>
                <a:cubicBezTo>
                  <a:pt x="192" y="162"/>
                  <a:pt x="193" y="162"/>
                  <a:pt x="193" y="162"/>
                </a:cubicBezTo>
                <a:cubicBezTo>
                  <a:pt x="194" y="162"/>
                  <a:pt x="194" y="162"/>
                  <a:pt x="194" y="162"/>
                </a:cubicBezTo>
                <a:close/>
                <a:moveTo>
                  <a:pt x="224" y="166"/>
                </a:moveTo>
                <a:cubicBezTo>
                  <a:pt x="223" y="166"/>
                  <a:pt x="223" y="166"/>
                  <a:pt x="223" y="166"/>
                </a:cubicBezTo>
                <a:cubicBezTo>
                  <a:pt x="224" y="166"/>
                  <a:pt x="224" y="166"/>
                  <a:pt x="224" y="165"/>
                </a:cubicBezTo>
                <a:cubicBezTo>
                  <a:pt x="224" y="165"/>
                  <a:pt x="224" y="165"/>
                  <a:pt x="224" y="165"/>
                </a:cubicBezTo>
                <a:cubicBezTo>
                  <a:pt x="224" y="166"/>
                  <a:pt x="224" y="166"/>
                  <a:pt x="224" y="166"/>
                </a:cubicBezTo>
                <a:close/>
                <a:moveTo>
                  <a:pt x="289" y="125"/>
                </a:moveTo>
                <a:cubicBezTo>
                  <a:pt x="289" y="125"/>
                  <a:pt x="289" y="125"/>
                  <a:pt x="289" y="125"/>
                </a:cubicBezTo>
                <a:cubicBezTo>
                  <a:pt x="290" y="125"/>
                  <a:pt x="290" y="125"/>
                  <a:pt x="290" y="125"/>
                </a:cubicBezTo>
                <a:cubicBezTo>
                  <a:pt x="290" y="125"/>
                  <a:pt x="290" y="125"/>
                  <a:pt x="290" y="125"/>
                </a:cubicBezTo>
                <a:cubicBezTo>
                  <a:pt x="290" y="125"/>
                  <a:pt x="290" y="125"/>
                  <a:pt x="290" y="125"/>
                </a:cubicBezTo>
                <a:cubicBezTo>
                  <a:pt x="289" y="126"/>
                  <a:pt x="289" y="125"/>
                  <a:pt x="289" y="126"/>
                </a:cubicBezTo>
                <a:cubicBezTo>
                  <a:pt x="289" y="126"/>
                  <a:pt x="289" y="126"/>
                  <a:pt x="289" y="126"/>
                </a:cubicBezTo>
                <a:lnTo>
                  <a:pt x="289" y="125"/>
                </a:lnTo>
                <a:close/>
                <a:moveTo>
                  <a:pt x="288" y="125"/>
                </a:moveTo>
                <a:cubicBezTo>
                  <a:pt x="288" y="125"/>
                  <a:pt x="288" y="125"/>
                  <a:pt x="288" y="125"/>
                </a:cubicBezTo>
                <a:cubicBezTo>
                  <a:pt x="288" y="125"/>
                  <a:pt x="288" y="125"/>
                  <a:pt x="288" y="125"/>
                </a:cubicBezTo>
                <a:close/>
                <a:moveTo>
                  <a:pt x="274" y="121"/>
                </a:moveTo>
                <a:cubicBezTo>
                  <a:pt x="274" y="121"/>
                  <a:pt x="275" y="121"/>
                  <a:pt x="276" y="121"/>
                </a:cubicBezTo>
                <a:cubicBezTo>
                  <a:pt x="275" y="121"/>
                  <a:pt x="275" y="121"/>
                  <a:pt x="275" y="121"/>
                </a:cubicBezTo>
                <a:cubicBezTo>
                  <a:pt x="274" y="121"/>
                  <a:pt x="274" y="121"/>
                  <a:pt x="275" y="122"/>
                </a:cubicBezTo>
                <a:cubicBezTo>
                  <a:pt x="274" y="122"/>
                  <a:pt x="274" y="122"/>
                  <a:pt x="274" y="122"/>
                </a:cubicBezTo>
                <a:cubicBezTo>
                  <a:pt x="274" y="121"/>
                  <a:pt x="274" y="121"/>
                  <a:pt x="274" y="121"/>
                </a:cubicBezTo>
                <a:cubicBezTo>
                  <a:pt x="274" y="121"/>
                  <a:pt x="274" y="121"/>
                  <a:pt x="274" y="121"/>
                </a:cubicBezTo>
                <a:close/>
                <a:moveTo>
                  <a:pt x="271" y="130"/>
                </a:moveTo>
                <a:cubicBezTo>
                  <a:pt x="271" y="130"/>
                  <a:pt x="271" y="130"/>
                  <a:pt x="270" y="130"/>
                </a:cubicBezTo>
                <a:cubicBezTo>
                  <a:pt x="269" y="130"/>
                  <a:pt x="269" y="130"/>
                  <a:pt x="269" y="130"/>
                </a:cubicBezTo>
                <a:cubicBezTo>
                  <a:pt x="269" y="129"/>
                  <a:pt x="269" y="129"/>
                  <a:pt x="270" y="129"/>
                </a:cubicBezTo>
                <a:cubicBezTo>
                  <a:pt x="270" y="129"/>
                  <a:pt x="270" y="129"/>
                  <a:pt x="271" y="129"/>
                </a:cubicBezTo>
                <a:cubicBezTo>
                  <a:pt x="271" y="129"/>
                  <a:pt x="271" y="129"/>
                  <a:pt x="271" y="130"/>
                </a:cubicBezTo>
                <a:close/>
                <a:moveTo>
                  <a:pt x="271" y="116"/>
                </a:moveTo>
                <a:cubicBezTo>
                  <a:pt x="270" y="115"/>
                  <a:pt x="271" y="116"/>
                  <a:pt x="270" y="115"/>
                </a:cubicBezTo>
                <a:cubicBezTo>
                  <a:pt x="271" y="115"/>
                  <a:pt x="271" y="115"/>
                  <a:pt x="271" y="116"/>
                </a:cubicBezTo>
                <a:close/>
                <a:moveTo>
                  <a:pt x="266" y="115"/>
                </a:moveTo>
                <a:cubicBezTo>
                  <a:pt x="266" y="115"/>
                  <a:pt x="266" y="115"/>
                  <a:pt x="266" y="115"/>
                </a:cubicBezTo>
                <a:cubicBezTo>
                  <a:pt x="266" y="116"/>
                  <a:pt x="266" y="116"/>
                  <a:pt x="266" y="116"/>
                </a:cubicBezTo>
                <a:cubicBezTo>
                  <a:pt x="266" y="116"/>
                  <a:pt x="266" y="116"/>
                  <a:pt x="266" y="116"/>
                </a:cubicBezTo>
                <a:cubicBezTo>
                  <a:pt x="266" y="116"/>
                  <a:pt x="266" y="116"/>
                  <a:pt x="265" y="116"/>
                </a:cubicBezTo>
                <a:cubicBezTo>
                  <a:pt x="265" y="116"/>
                  <a:pt x="266" y="116"/>
                  <a:pt x="266" y="116"/>
                </a:cubicBezTo>
                <a:cubicBezTo>
                  <a:pt x="265" y="116"/>
                  <a:pt x="265" y="116"/>
                  <a:pt x="265" y="116"/>
                </a:cubicBezTo>
                <a:cubicBezTo>
                  <a:pt x="265" y="116"/>
                  <a:pt x="265" y="116"/>
                  <a:pt x="264" y="116"/>
                </a:cubicBezTo>
                <a:cubicBezTo>
                  <a:pt x="264" y="116"/>
                  <a:pt x="264" y="116"/>
                  <a:pt x="264" y="116"/>
                </a:cubicBezTo>
                <a:cubicBezTo>
                  <a:pt x="263" y="116"/>
                  <a:pt x="261" y="117"/>
                  <a:pt x="260" y="117"/>
                </a:cubicBezTo>
                <a:cubicBezTo>
                  <a:pt x="260" y="117"/>
                  <a:pt x="260" y="117"/>
                  <a:pt x="260" y="116"/>
                </a:cubicBezTo>
                <a:cubicBezTo>
                  <a:pt x="260" y="116"/>
                  <a:pt x="260" y="116"/>
                  <a:pt x="260" y="116"/>
                </a:cubicBezTo>
                <a:cubicBezTo>
                  <a:pt x="259" y="116"/>
                  <a:pt x="259" y="116"/>
                  <a:pt x="259" y="116"/>
                </a:cubicBezTo>
                <a:cubicBezTo>
                  <a:pt x="260" y="114"/>
                  <a:pt x="265" y="114"/>
                  <a:pt x="266" y="115"/>
                </a:cubicBezTo>
                <a:close/>
                <a:moveTo>
                  <a:pt x="258" y="118"/>
                </a:moveTo>
                <a:cubicBezTo>
                  <a:pt x="259" y="118"/>
                  <a:pt x="259" y="119"/>
                  <a:pt x="260" y="119"/>
                </a:cubicBezTo>
                <a:cubicBezTo>
                  <a:pt x="260" y="119"/>
                  <a:pt x="261" y="118"/>
                  <a:pt x="261" y="119"/>
                </a:cubicBezTo>
                <a:cubicBezTo>
                  <a:pt x="262" y="119"/>
                  <a:pt x="262" y="119"/>
                  <a:pt x="262" y="119"/>
                </a:cubicBezTo>
                <a:cubicBezTo>
                  <a:pt x="262" y="119"/>
                  <a:pt x="262" y="119"/>
                  <a:pt x="262" y="119"/>
                </a:cubicBezTo>
                <a:cubicBezTo>
                  <a:pt x="262" y="119"/>
                  <a:pt x="262" y="119"/>
                  <a:pt x="262" y="119"/>
                </a:cubicBezTo>
                <a:cubicBezTo>
                  <a:pt x="262" y="119"/>
                  <a:pt x="262" y="119"/>
                  <a:pt x="262" y="119"/>
                </a:cubicBezTo>
                <a:cubicBezTo>
                  <a:pt x="263" y="119"/>
                  <a:pt x="264" y="120"/>
                  <a:pt x="264" y="120"/>
                </a:cubicBezTo>
                <a:cubicBezTo>
                  <a:pt x="265" y="120"/>
                  <a:pt x="266" y="121"/>
                  <a:pt x="267" y="122"/>
                </a:cubicBezTo>
                <a:cubicBezTo>
                  <a:pt x="267" y="122"/>
                  <a:pt x="268" y="122"/>
                  <a:pt x="268" y="123"/>
                </a:cubicBezTo>
                <a:cubicBezTo>
                  <a:pt x="268" y="123"/>
                  <a:pt x="268" y="123"/>
                  <a:pt x="269" y="123"/>
                </a:cubicBezTo>
                <a:cubicBezTo>
                  <a:pt x="269" y="124"/>
                  <a:pt x="270" y="123"/>
                  <a:pt x="270" y="124"/>
                </a:cubicBezTo>
                <a:cubicBezTo>
                  <a:pt x="270" y="124"/>
                  <a:pt x="270" y="125"/>
                  <a:pt x="271" y="125"/>
                </a:cubicBezTo>
                <a:cubicBezTo>
                  <a:pt x="271" y="126"/>
                  <a:pt x="271" y="125"/>
                  <a:pt x="270" y="125"/>
                </a:cubicBezTo>
                <a:cubicBezTo>
                  <a:pt x="270" y="126"/>
                  <a:pt x="270" y="126"/>
                  <a:pt x="270" y="126"/>
                </a:cubicBezTo>
                <a:cubicBezTo>
                  <a:pt x="270" y="126"/>
                  <a:pt x="270" y="126"/>
                  <a:pt x="270" y="127"/>
                </a:cubicBezTo>
                <a:cubicBezTo>
                  <a:pt x="269" y="127"/>
                  <a:pt x="268" y="126"/>
                  <a:pt x="267" y="126"/>
                </a:cubicBezTo>
                <a:cubicBezTo>
                  <a:pt x="265" y="127"/>
                  <a:pt x="265" y="125"/>
                  <a:pt x="264" y="124"/>
                </a:cubicBezTo>
                <a:cubicBezTo>
                  <a:pt x="264" y="124"/>
                  <a:pt x="264" y="124"/>
                  <a:pt x="263" y="124"/>
                </a:cubicBezTo>
                <a:cubicBezTo>
                  <a:pt x="262" y="123"/>
                  <a:pt x="262" y="122"/>
                  <a:pt x="261" y="121"/>
                </a:cubicBezTo>
                <a:cubicBezTo>
                  <a:pt x="261" y="121"/>
                  <a:pt x="261" y="121"/>
                  <a:pt x="261" y="121"/>
                </a:cubicBezTo>
                <a:cubicBezTo>
                  <a:pt x="260" y="120"/>
                  <a:pt x="260" y="120"/>
                  <a:pt x="260" y="120"/>
                </a:cubicBezTo>
                <a:cubicBezTo>
                  <a:pt x="259" y="119"/>
                  <a:pt x="258" y="119"/>
                  <a:pt x="258" y="119"/>
                </a:cubicBezTo>
                <a:cubicBezTo>
                  <a:pt x="258" y="118"/>
                  <a:pt x="258" y="119"/>
                  <a:pt x="258" y="118"/>
                </a:cubicBezTo>
                <a:close/>
                <a:moveTo>
                  <a:pt x="263" y="158"/>
                </a:moveTo>
                <a:cubicBezTo>
                  <a:pt x="264" y="158"/>
                  <a:pt x="264" y="158"/>
                  <a:pt x="264" y="158"/>
                </a:cubicBezTo>
                <a:cubicBezTo>
                  <a:pt x="264" y="157"/>
                  <a:pt x="264" y="157"/>
                  <a:pt x="263" y="157"/>
                </a:cubicBezTo>
                <a:cubicBezTo>
                  <a:pt x="264" y="157"/>
                  <a:pt x="264" y="157"/>
                  <a:pt x="264" y="157"/>
                </a:cubicBezTo>
                <a:cubicBezTo>
                  <a:pt x="264" y="157"/>
                  <a:pt x="264" y="157"/>
                  <a:pt x="264" y="157"/>
                </a:cubicBezTo>
                <a:cubicBezTo>
                  <a:pt x="265" y="157"/>
                  <a:pt x="265" y="156"/>
                  <a:pt x="266" y="157"/>
                </a:cubicBezTo>
                <a:cubicBezTo>
                  <a:pt x="267" y="157"/>
                  <a:pt x="267" y="157"/>
                  <a:pt x="268" y="157"/>
                </a:cubicBezTo>
                <a:cubicBezTo>
                  <a:pt x="268" y="157"/>
                  <a:pt x="268" y="157"/>
                  <a:pt x="268" y="157"/>
                </a:cubicBezTo>
                <a:cubicBezTo>
                  <a:pt x="268" y="158"/>
                  <a:pt x="265" y="158"/>
                  <a:pt x="264" y="159"/>
                </a:cubicBezTo>
                <a:cubicBezTo>
                  <a:pt x="263" y="159"/>
                  <a:pt x="262" y="159"/>
                  <a:pt x="261" y="160"/>
                </a:cubicBezTo>
                <a:cubicBezTo>
                  <a:pt x="260" y="160"/>
                  <a:pt x="260" y="159"/>
                  <a:pt x="260" y="159"/>
                </a:cubicBezTo>
                <a:cubicBezTo>
                  <a:pt x="260" y="159"/>
                  <a:pt x="258" y="160"/>
                  <a:pt x="257" y="160"/>
                </a:cubicBezTo>
                <a:cubicBezTo>
                  <a:pt x="255" y="160"/>
                  <a:pt x="255" y="160"/>
                  <a:pt x="255" y="160"/>
                </a:cubicBezTo>
                <a:cubicBezTo>
                  <a:pt x="255" y="160"/>
                  <a:pt x="255" y="160"/>
                  <a:pt x="255" y="160"/>
                </a:cubicBezTo>
                <a:cubicBezTo>
                  <a:pt x="255" y="160"/>
                  <a:pt x="255" y="160"/>
                  <a:pt x="255" y="160"/>
                </a:cubicBezTo>
                <a:cubicBezTo>
                  <a:pt x="256" y="159"/>
                  <a:pt x="257" y="160"/>
                  <a:pt x="258" y="159"/>
                </a:cubicBezTo>
                <a:cubicBezTo>
                  <a:pt x="258" y="159"/>
                  <a:pt x="259" y="158"/>
                  <a:pt x="260" y="158"/>
                </a:cubicBezTo>
                <a:cubicBezTo>
                  <a:pt x="261" y="158"/>
                  <a:pt x="262" y="158"/>
                  <a:pt x="262" y="157"/>
                </a:cubicBezTo>
                <a:cubicBezTo>
                  <a:pt x="263" y="157"/>
                  <a:pt x="262" y="157"/>
                  <a:pt x="262" y="158"/>
                </a:cubicBezTo>
                <a:cubicBezTo>
                  <a:pt x="263" y="158"/>
                  <a:pt x="263" y="158"/>
                  <a:pt x="263" y="158"/>
                </a:cubicBezTo>
                <a:close/>
                <a:moveTo>
                  <a:pt x="268" y="146"/>
                </a:moveTo>
                <a:cubicBezTo>
                  <a:pt x="268" y="146"/>
                  <a:pt x="268" y="146"/>
                  <a:pt x="268" y="146"/>
                </a:cubicBezTo>
                <a:cubicBezTo>
                  <a:pt x="267" y="146"/>
                  <a:pt x="267" y="145"/>
                  <a:pt x="267" y="145"/>
                </a:cubicBezTo>
                <a:cubicBezTo>
                  <a:pt x="267" y="145"/>
                  <a:pt x="266" y="144"/>
                  <a:pt x="266" y="144"/>
                </a:cubicBezTo>
                <a:cubicBezTo>
                  <a:pt x="266" y="144"/>
                  <a:pt x="266" y="144"/>
                  <a:pt x="266" y="144"/>
                </a:cubicBezTo>
                <a:cubicBezTo>
                  <a:pt x="265" y="143"/>
                  <a:pt x="265" y="143"/>
                  <a:pt x="265" y="143"/>
                </a:cubicBezTo>
                <a:cubicBezTo>
                  <a:pt x="265" y="143"/>
                  <a:pt x="265" y="143"/>
                  <a:pt x="265" y="143"/>
                </a:cubicBezTo>
                <a:cubicBezTo>
                  <a:pt x="265" y="143"/>
                  <a:pt x="264" y="143"/>
                  <a:pt x="264" y="143"/>
                </a:cubicBezTo>
                <a:cubicBezTo>
                  <a:pt x="264" y="142"/>
                  <a:pt x="263" y="142"/>
                  <a:pt x="263" y="141"/>
                </a:cubicBezTo>
                <a:cubicBezTo>
                  <a:pt x="262" y="141"/>
                  <a:pt x="262" y="141"/>
                  <a:pt x="262" y="141"/>
                </a:cubicBezTo>
                <a:cubicBezTo>
                  <a:pt x="261" y="141"/>
                  <a:pt x="261" y="141"/>
                  <a:pt x="260" y="140"/>
                </a:cubicBezTo>
                <a:cubicBezTo>
                  <a:pt x="260" y="140"/>
                  <a:pt x="260" y="140"/>
                  <a:pt x="260" y="140"/>
                </a:cubicBezTo>
                <a:cubicBezTo>
                  <a:pt x="259" y="140"/>
                  <a:pt x="259" y="140"/>
                  <a:pt x="259" y="140"/>
                </a:cubicBezTo>
                <a:cubicBezTo>
                  <a:pt x="258" y="140"/>
                  <a:pt x="258" y="139"/>
                  <a:pt x="258" y="139"/>
                </a:cubicBezTo>
                <a:cubicBezTo>
                  <a:pt x="258" y="139"/>
                  <a:pt x="256" y="139"/>
                  <a:pt x="256" y="139"/>
                </a:cubicBezTo>
                <a:cubicBezTo>
                  <a:pt x="256" y="138"/>
                  <a:pt x="256" y="136"/>
                  <a:pt x="256" y="135"/>
                </a:cubicBezTo>
                <a:cubicBezTo>
                  <a:pt x="257" y="135"/>
                  <a:pt x="260" y="135"/>
                  <a:pt x="261" y="135"/>
                </a:cubicBezTo>
                <a:cubicBezTo>
                  <a:pt x="261" y="135"/>
                  <a:pt x="261" y="135"/>
                  <a:pt x="261" y="135"/>
                </a:cubicBezTo>
                <a:cubicBezTo>
                  <a:pt x="262" y="135"/>
                  <a:pt x="262" y="135"/>
                  <a:pt x="262" y="135"/>
                </a:cubicBezTo>
                <a:cubicBezTo>
                  <a:pt x="261" y="136"/>
                  <a:pt x="262" y="138"/>
                  <a:pt x="263" y="138"/>
                </a:cubicBezTo>
                <a:cubicBezTo>
                  <a:pt x="263" y="138"/>
                  <a:pt x="264" y="139"/>
                  <a:pt x="264" y="140"/>
                </a:cubicBezTo>
                <a:cubicBezTo>
                  <a:pt x="265" y="139"/>
                  <a:pt x="265" y="141"/>
                  <a:pt x="265" y="141"/>
                </a:cubicBezTo>
                <a:cubicBezTo>
                  <a:pt x="265" y="141"/>
                  <a:pt x="266" y="142"/>
                  <a:pt x="266" y="142"/>
                </a:cubicBezTo>
                <a:cubicBezTo>
                  <a:pt x="266" y="142"/>
                  <a:pt x="268" y="145"/>
                  <a:pt x="268" y="145"/>
                </a:cubicBezTo>
                <a:cubicBezTo>
                  <a:pt x="268" y="146"/>
                  <a:pt x="268" y="146"/>
                  <a:pt x="268" y="146"/>
                </a:cubicBezTo>
                <a:close/>
                <a:moveTo>
                  <a:pt x="262" y="135"/>
                </a:moveTo>
                <a:cubicBezTo>
                  <a:pt x="263" y="135"/>
                  <a:pt x="263" y="135"/>
                  <a:pt x="263" y="134"/>
                </a:cubicBezTo>
                <a:cubicBezTo>
                  <a:pt x="264" y="135"/>
                  <a:pt x="264" y="135"/>
                  <a:pt x="264" y="135"/>
                </a:cubicBezTo>
                <a:cubicBezTo>
                  <a:pt x="263" y="135"/>
                  <a:pt x="263" y="135"/>
                  <a:pt x="263" y="135"/>
                </a:cubicBezTo>
                <a:cubicBezTo>
                  <a:pt x="263" y="135"/>
                  <a:pt x="263" y="135"/>
                  <a:pt x="262" y="135"/>
                </a:cubicBezTo>
                <a:close/>
                <a:moveTo>
                  <a:pt x="264" y="135"/>
                </a:moveTo>
                <a:cubicBezTo>
                  <a:pt x="264" y="135"/>
                  <a:pt x="264" y="135"/>
                  <a:pt x="265" y="136"/>
                </a:cubicBezTo>
                <a:cubicBezTo>
                  <a:pt x="264" y="135"/>
                  <a:pt x="264" y="135"/>
                  <a:pt x="264" y="135"/>
                </a:cubicBezTo>
                <a:close/>
                <a:moveTo>
                  <a:pt x="267" y="137"/>
                </a:moveTo>
                <a:cubicBezTo>
                  <a:pt x="267" y="137"/>
                  <a:pt x="267" y="137"/>
                  <a:pt x="267" y="137"/>
                </a:cubicBezTo>
                <a:cubicBezTo>
                  <a:pt x="267" y="137"/>
                  <a:pt x="267" y="137"/>
                  <a:pt x="267" y="137"/>
                </a:cubicBezTo>
                <a:close/>
                <a:moveTo>
                  <a:pt x="250" y="122"/>
                </a:moveTo>
                <a:cubicBezTo>
                  <a:pt x="251" y="122"/>
                  <a:pt x="252" y="122"/>
                  <a:pt x="252" y="121"/>
                </a:cubicBezTo>
                <a:cubicBezTo>
                  <a:pt x="253" y="122"/>
                  <a:pt x="255" y="122"/>
                  <a:pt x="256" y="123"/>
                </a:cubicBezTo>
                <a:cubicBezTo>
                  <a:pt x="257" y="123"/>
                  <a:pt x="257" y="124"/>
                  <a:pt x="258" y="124"/>
                </a:cubicBezTo>
                <a:cubicBezTo>
                  <a:pt x="258" y="125"/>
                  <a:pt x="258" y="125"/>
                  <a:pt x="258" y="125"/>
                </a:cubicBezTo>
                <a:cubicBezTo>
                  <a:pt x="258" y="125"/>
                  <a:pt x="256" y="126"/>
                  <a:pt x="256" y="126"/>
                </a:cubicBezTo>
                <a:cubicBezTo>
                  <a:pt x="254" y="126"/>
                  <a:pt x="252" y="125"/>
                  <a:pt x="251" y="124"/>
                </a:cubicBezTo>
                <a:cubicBezTo>
                  <a:pt x="251" y="123"/>
                  <a:pt x="251" y="123"/>
                  <a:pt x="250" y="122"/>
                </a:cubicBezTo>
                <a:close/>
                <a:moveTo>
                  <a:pt x="247" y="132"/>
                </a:moveTo>
                <a:cubicBezTo>
                  <a:pt x="248" y="131"/>
                  <a:pt x="249" y="132"/>
                  <a:pt x="249" y="131"/>
                </a:cubicBezTo>
                <a:cubicBezTo>
                  <a:pt x="250" y="131"/>
                  <a:pt x="250" y="131"/>
                  <a:pt x="250" y="132"/>
                </a:cubicBezTo>
                <a:cubicBezTo>
                  <a:pt x="250" y="132"/>
                  <a:pt x="250" y="132"/>
                  <a:pt x="250" y="132"/>
                </a:cubicBezTo>
                <a:cubicBezTo>
                  <a:pt x="250" y="133"/>
                  <a:pt x="248" y="133"/>
                  <a:pt x="248" y="133"/>
                </a:cubicBezTo>
                <a:cubicBezTo>
                  <a:pt x="246" y="133"/>
                  <a:pt x="246" y="133"/>
                  <a:pt x="246" y="133"/>
                </a:cubicBezTo>
                <a:cubicBezTo>
                  <a:pt x="246" y="132"/>
                  <a:pt x="247" y="132"/>
                  <a:pt x="247" y="132"/>
                </a:cubicBezTo>
                <a:close/>
                <a:moveTo>
                  <a:pt x="243" y="132"/>
                </a:moveTo>
                <a:cubicBezTo>
                  <a:pt x="243" y="132"/>
                  <a:pt x="243" y="132"/>
                  <a:pt x="243" y="132"/>
                </a:cubicBezTo>
                <a:cubicBezTo>
                  <a:pt x="243" y="132"/>
                  <a:pt x="243" y="132"/>
                  <a:pt x="243" y="132"/>
                </a:cubicBezTo>
                <a:cubicBezTo>
                  <a:pt x="243" y="133"/>
                  <a:pt x="243" y="132"/>
                  <a:pt x="243" y="132"/>
                </a:cubicBezTo>
                <a:close/>
                <a:moveTo>
                  <a:pt x="244" y="132"/>
                </a:moveTo>
                <a:cubicBezTo>
                  <a:pt x="244" y="132"/>
                  <a:pt x="245" y="132"/>
                  <a:pt x="245" y="132"/>
                </a:cubicBezTo>
                <a:cubicBezTo>
                  <a:pt x="246" y="132"/>
                  <a:pt x="246" y="132"/>
                  <a:pt x="246" y="132"/>
                </a:cubicBezTo>
                <a:cubicBezTo>
                  <a:pt x="246" y="132"/>
                  <a:pt x="246" y="132"/>
                  <a:pt x="246" y="132"/>
                </a:cubicBezTo>
                <a:cubicBezTo>
                  <a:pt x="246" y="133"/>
                  <a:pt x="246" y="133"/>
                  <a:pt x="246" y="133"/>
                </a:cubicBezTo>
                <a:cubicBezTo>
                  <a:pt x="245" y="133"/>
                  <a:pt x="244" y="133"/>
                  <a:pt x="244" y="133"/>
                </a:cubicBezTo>
                <a:cubicBezTo>
                  <a:pt x="244" y="133"/>
                  <a:pt x="244" y="133"/>
                  <a:pt x="244" y="133"/>
                </a:cubicBezTo>
                <a:lnTo>
                  <a:pt x="244" y="132"/>
                </a:lnTo>
                <a:close/>
                <a:moveTo>
                  <a:pt x="244" y="141"/>
                </a:moveTo>
                <a:cubicBezTo>
                  <a:pt x="244" y="141"/>
                  <a:pt x="244" y="141"/>
                  <a:pt x="244" y="141"/>
                </a:cubicBezTo>
                <a:cubicBezTo>
                  <a:pt x="244" y="141"/>
                  <a:pt x="244" y="141"/>
                  <a:pt x="244" y="141"/>
                </a:cubicBezTo>
                <a:cubicBezTo>
                  <a:pt x="245" y="141"/>
                  <a:pt x="246" y="141"/>
                  <a:pt x="247" y="141"/>
                </a:cubicBezTo>
                <a:cubicBezTo>
                  <a:pt x="248" y="141"/>
                  <a:pt x="249" y="141"/>
                  <a:pt x="250" y="141"/>
                </a:cubicBezTo>
                <a:cubicBezTo>
                  <a:pt x="250" y="141"/>
                  <a:pt x="250" y="142"/>
                  <a:pt x="250" y="142"/>
                </a:cubicBezTo>
                <a:cubicBezTo>
                  <a:pt x="251" y="142"/>
                  <a:pt x="251" y="142"/>
                  <a:pt x="252" y="142"/>
                </a:cubicBezTo>
                <a:cubicBezTo>
                  <a:pt x="252" y="142"/>
                  <a:pt x="252" y="143"/>
                  <a:pt x="252" y="143"/>
                </a:cubicBezTo>
                <a:cubicBezTo>
                  <a:pt x="253" y="144"/>
                  <a:pt x="254" y="144"/>
                  <a:pt x="255" y="144"/>
                </a:cubicBezTo>
                <a:cubicBezTo>
                  <a:pt x="255" y="144"/>
                  <a:pt x="255" y="144"/>
                  <a:pt x="255" y="145"/>
                </a:cubicBezTo>
                <a:cubicBezTo>
                  <a:pt x="255" y="145"/>
                  <a:pt x="255" y="145"/>
                  <a:pt x="254" y="145"/>
                </a:cubicBezTo>
                <a:cubicBezTo>
                  <a:pt x="254" y="145"/>
                  <a:pt x="254" y="145"/>
                  <a:pt x="254" y="145"/>
                </a:cubicBezTo>
                <a:cubicBezTo>
                  <a:pt x="254" y="145"/>
                  <a:pt x="254" y="145"/>
                  <a:pt x="254" y="145"/>
                </a:cubicBezTo>
                <a:cubicBezTo>
                  <a:pt x="254" y="145"/>
                  <a:pt x="254" y="145"/>
                  <a:pt x="254" y="145"/>
                </a:cubicBezTo>
                <a:cubicBezTo>
                  <a:pt x="254" y="145"/>
                  <a:pt x="253" y="145"/>
                  <a:pt x="252" y="144"/>
                </a:cubicBezTo>
                <a:cubicBezTo>
                  <a:pt x="250" y="143"/>
                  <a:pt x="246" y="143"/>
                  <a:pt x="244" y="141"/>
                </a:cubicBezTo>
                <a:close/>
                <a:moveTo>
                  <a:pt x="256" y="164"/>
                </a:moveTo>
                <a:cubicBezTo>
                  <a:pt x="251" y="164"/>
                  <a:pt x="246" y="164"/>
                  <a:pt x="242" y="164"/>
                </a:cubicBezTo>
                <a:cubicBezTo>
                  <a:pt x="242" y="164"/>
                  <a:pt x="242" y="164"/>
                  <a:pt x="242" y="164"/>
                </a:cubicBezTo>
                <a:cubicBezTo>
                  <a:pt x="242" y="164"/>
                  <a:pt x="242" y="164"/>
                  <a:pt x="242" y="164"/>
                </a:cubicBezTo>
                <a:cubicBezTo>
                  <a:pt x="242" y="162"/>
                  <a:pt x="247" y="162"/>
                  <a:pt x="249" y="161"/>
                </a:cubicBezTo>
                <a:cubicBezTo>
                  <a:pt x="249" y="161"/>
                  <a:pt x="250" y="162"/>
                  <a:pt x="250" y="162"/>
                </a:cubicBezTo>
                <a:cubicBezTo>
                  <a:pt x="251" y="163"/>
                  <a:pt x="252" y="162"/>
                  <a:pt x="253" y="163"/>
                </a:cubicBezTo>
                <a:cubicBezTo>
                  <a:pt x="254" y="163"/>
                  <a:pt x="255" y="163"/>
                  <a:pt x="256" y="163"/>
                </a:cubicBezTo>
                <a:lnTo>
                  <a:pt x="256" y="164"/>
                </a:lnTo>
                <a:close/>
                <a:moveTo>
                  <a:pt x="256" y="163"/>
                </a:moveTo>
                <a:cubicBezTo>
                  <a:pt x="256" y="163"/>
                  <a:pt x="256" y="163"/>
                  <a:pt x="256" y="163"/>
                </a:cubicBezTo>
                <a:cubicBezTo>
                  <a:pt x="256" y="163"/>
                  <a:pt x="256" y="163"/>
                  <a:pt x="256" y="163"/>
                </a:cubicBezTo>
                <a:close/>
                <a:moveTo>
                  <a:pt x="259" y="164"/>
                </a:moveTo>
                <a:cubicBezTo>
                  <a:pt x="258" y="164"/>
                  <a:pt x="257" y="164"/>
                  <a:pt x="257" y="164"/>
                </a:cubicBezTo>
                <a:cubicBezTo>
                  <a:pt x="256" y="164"/>
                  <a:pt x="256" y="164"/>
                  <a:pt x="256" y="164"/>
                </a:cubicBezTo>
                <a:cubicBezTo>
                  <a:pt x="256" y="164"/>
                  <a:pt x="256" y="163"/>
                  <a:pt x="256" y="163"/>
                </a:cubicBezTo>
                <a:cubicBezTo>
                  <a:pt x="257" y="163"/>
                  <a:pt x="257" y="163"/>
                  <a:pt x="259" y="163"/>
                </a:cubicBezTo>
                <a:lnTo>
                  <a:pt x="259" y="164"/>
                </a:lnTo>
                <a:close/>
                <a:moveTo>
                  <a:pt x="271" y="163"/>
                </a:moveTo>
                <a:cubicBezTo>
                  <a:pt x="269" y="164"/>
                  <a:pt x="266" y="164"/>
                  <a:pt x="264" y="163"/>
                </a:cubicBezTo>
                <a:cubicBezTo>
                  <a:pt x="264" y="164"/>
                  <a:pt x="264" y="164"/>
                  <a:pt x="264" y="164"/>
                </a:cubicBezTo>
                <a:cubicBezTo>
                  <a:pt x="264" y="163"/>
                  <a:pt x="264" y="163"/>
                  <a:pt x="264" y="163"/>
                </a:cubicBezTo>
                <a:cubicBezTo>
                  <a:pt x="263" y="163"/>
                  <a:pt x="262" y="163"/>
                  <a:pt x="262" y="163"/>
                </a:cubicBezTo>
                <a:cubicBezTo>
                  <a:pt x="261" y="163"/>
                  <a:pt x="260" y="164"/>
                  <a:pt x="259" y="164"/>
                </a:cubicBezTo>
                <a:cubicBezTo>
                  <a:pt x="259" y="164"/>
                  <a:pt x="259" y="164"/>
                  <a:pt x="259" y="164"/>
                </a:cubicBezTo>
                <a:cubicBezTo>
                  <a:pt x="259" y="163"/>
                  <a:pt x="259" y="163"/>
                  <a:pt x="259" y="163"/>
                </a:cubicBezTo>
                <a:cubicBezTo>
                  <a:pt x="262" y="164"/>
                  <a:pt x="267" y="162"/>
                  <a:pt x="270" y="161"/>
                </a:cubicBezTo>
                <a:cubicBezTo>
                  <a:pt x="271" y="160"/>
                  <a:pt x="272" y="160"/>
                  <a:pt x="273" y="159"/>
                </a:cubicBezTo>
                <a:cubicBezTo>
                  <a:pt x="274" y="159"/>
                  <a:pt x="274" y="159"/>
                  <a:pt x="274" y="159"/>
                </a:cubicBezTo>
                <a:cubicBezTo>
                  <a:pt x="274" y="160"/>
                  <a:pt x="275" y="160"/>
                  <a:pt x="275" y="161"/>
                </a:cubicBezTo>
                <a:cubicBezTo>
                  <a:pt x="276" y="161"/>
                  <a:pt x="275" y="162"/>
                  <a:pt x="276" y="162"/>
                </a:cubicBezTo>
                <a:cubicBezTo>
                  <a:pt x="275" y="163"/>
                  <a:pt x="273" y="163"/>
                  <a:pt x="271" y="163"/>
                </a:cubicBezTo>
                <a:close/>
                <a:moveTo>
                  <a:pt x="276" y="136"/>
                </a:moveTo>
                <a:cubicBezTo>
                  <a:pt x="276" y="136"/>
                  <a:pt x="276" y="136"/>
                  <a:pt x="276" y="136"/>
                </a:cubicBezTo>
                <a:cubicBezTo>
                  <a:pt x="275" y="137"/>
                  <a:pt x="274" y="137"/>
                  <a:pt x="274" y="137"/>
                </a:cubicBezTo>
                <a:cubicBezTo>
                  <a:pt x="274" y="138"/>
                  <a:pt x="274" y="138"/>
                  <a:pt x="274" y="139"/>
                </a:cubicBezTo>
                <a:cubicBezTo>
                  <a:pt x="273" y="139"/>
                  <a:pt x="273" y="139"/>
                  <a:pt x="273" y="138"/>
                </a:cubicBezTo>
                <a:cubicBezTo>
                  <a:pt x="272" y="138"/>
                  <a:pt x="272" y="138"/>
                  <a:pt x="271" y="138"/>
                </a:cubicBezTo>
                <a:cubicBezTo>
                  <a:pt x="271" y="138"/>
                  <a:pt x="271" y="138"/>
                  <a:pt x="271" y="138"/>
                </a:cubicBezTo>
                <a:cubicBezTo>
                  <a:pt x="271" y="137"/>
                  <a:pt x="271" y="137"/>
                  <a:pt x="271" y="137"/>
                </a:cubicBezTo>
                <a:cubicBezTo>
                  <a:pt x="272" y="137"/>
                  <a:pt x="272" y="137"/>
                  <a:pt x="273" y="137"/>
                </a:cubicBezTo>
                <a:cubicBezTo>
                  <a:pt x="273" y="136"/>
                  <a:pt x="273" y="137"/>
                  <a:pt x="273" y="136"/>
                </a:cubicBezTo>
                <a:cubicBezTo>
                  <a:pt x="274" y="136"/>
                  <a:pt x="274" y="136"/>
                  <a:pt x="275" y="136"/>
                </a:cubicBezTo>
                <a:cubicBezTo>
                  <a:pt x="275" y="136"/>
                  <a:pt x="275" y="136"/>
                  <a:pt x="275" y="136"/>
                </a:cubicBezTo>
                <a:cubicBezTo>
                  <a:pt x="275" y="136"/>
                  <a:pt x="275" y="136"/>
                  <a:pt x="275" y="136"/>
                </a:cubicBezTo>
                <a:cubicBezTo>
                  <a:pt x="276" y="136"/>
                  <a:pt x="276" y="136"/>
                  <a:pt x="276" y="136"/>
                </a:cubicBezTo>
                <a:close/>
                <a:moveTo>
                  <a:pt x="276" y="131"/>
                </a:moveTo>
                <a:cubicBezTo>
                  <a:pt x="276" y="131"/>
                  <a:pt x="276" y="131"/>
                  <a:pt x="276" y="131"/>
                </a:cubicBezTo>
                <a:cubicBezTo>
                  <a:pt x="275" y="131"/>
                  <a:pt x="276" y="131"/>
                  <a:pt x="275" y="132"/>
                </a:cubicBezTo>
                <a:cubicBezTo>
                  <a:pt x="275" y="132"/>
                  <a:pt x="275" y="132"/>
                  <a:pt x="275" y="132"/>
                </a:cubicBezTo>
                <a:cubicBezTo>
                  <a:pt x="275" y="132"/>
                  <a:pt x="275" y="132"/>
                  <a:pt x="275" y="132"/>
                </a:cubicBezTo>
                <a:cubicBezTo>
                  <a:pt x="275" y="131"/>
                  <a:pt x="275" y="131"/>
                  <a:pt x="275" y="131"/>
                </a:cubicBezTo>
                <a:cubicBezTo>
                  <a:pt x="276" y="131"/>
                  <a:pt x="276" y="131"/>
                  <a:pt x="276" y="131"/>
                </a:cubicBezTo>
                <a:close/>
                <a:moveTo>
                  <a:pt x="275" y="124"/>
                </a:moveTo>
                <a:cubicBezTo>
                  <a:pt x="275" y="124"/>
                  <a:pt x="275" y="124"/>
                  <a:pt x="275" y="124"/>
                </a:cubicBezTo>
                <a:cubicBezTo>
                  <a:pt x="276" y="124"/>
                  <a:pt x="276" y="124"/>
                  <a:pt x="276" y="124"/>
                </a:cubicBezTo>
                <a:cubicBezTo>
                  <a:pt x="276" y="124"/>
                  <a:pt x="276" y="124"/>
                  <a:pt x="276" y="124"/>
                </a:cubicBezTo>
                <a:cubicBezTo>
                  <a:pt x="276" y="124"/>
                  <a:pt x="276" y="124"/>
                  <a:pt x="275" y="124"/>
                </a:cubicBezTo>
                <a:close/>
                <a:moveTo>
                  <a:pt x="276" y="120"/>
                </a:moveTo>
                <a:cubicBezTo>
                  <a:pt x="275" y="120"/>
                  <a:pt x="275" y="120"/>
                  <a:pt x="275" y="120"/>
                </a:cubicBezTo>
                <a:cubicBezTo>
                  <a:pt x="276" y="120"/>
                  <a:pt x="278" y="119"/>
                  <a:pt x="278" y="120"/>
                </a:cubicBezTo>
                <a:cubicBezTo>
                  <a:pt x="279" y="119"/>
                  <a:pt x="279" y="120"/>
                  <a:pt x="278" y="119"/>
                </a:cubicBezTo>
                <a:cubicBezTo>
                  <a:pt x="279" y="119"/>
                  <a:pt x="279" y="119"/>
                  <a:pt x="279" y="119"/>
                </a:cubicBezTo>
                <a:cubicBezTo>
                  <a:pt x="281" y="119"/>
                  <a:pt x="281" y="119"/>
                  <a:pt x="281" y="119"/>
                </a:cubicBezTo>
                <a:cubicBezTo>
                  <a:pt x="281" y="119"/>
                  <a:pt x="281" y="119"/>
                  <a:pt x="281" y="119"/>
                </a:cubicBezTo>
                <a:cubicBezTo>
                  <a:pt x="281" y="120"/>
                  <a:pt x="277" y="120"/>
                  <a:pt x="276" y="120"/>
                </a:cubicBezTo>
                <a:cubicBezTo>
                  <a:pt x="276" y="120"/>
                  <a:pt x="276" y="120"/>
                  <a:pt x="277" y="120"/>
                </a:cubicBezTo>
                <a:cubicBezTo>
                  <a:pt x="276" y="121"/>
                  <a:pt x="276" y="121"/>
                  <a:pt x="276" y="120"/>
                </a:cubicBezTo>
                <a:close/>
                <a:moveTo>
                  <a:pt x="280" y="134"/>
                </a:moveTo>
                <a:cubicBezTo>
                  <a:pt x="279" y="134"/>
                  <a:pt x="279" y="134"/>
                  <a:pt x="279" y="135"/>
                </a:cubicBezTo>
                <a:cubicBezTo>
                  <a:pt x="279" y="135"/>
                  <a:pt x="279" y="135"/>
                  <a:pt x="279" y="135"/>
                </a:cubicBezTo>
                <a:cubicBezTo>
                  <a:pt x="279" y="134"/>
                  <a:pt x="279" y="134"/>
                  <a:pt x="279" y="134"/>
                </a:cubicBezTo>
                <a:cubicBezTo>
                  <a:pt x="280" y="134"/>
                  <a:pt x="279" y="134"/>
                  <a:pt x="280" y="134"/>
                </a:cubicBezTo>
                <a:close/>
                <a:moveTo>
                  <a:pt x="279" y="135"/>
                </a:moveTo>
                <a:cubicBezTo>
                  <a:pt x="279" y="135"/>
                  <a:pt x="279" y="135"/>
                  <a:pt x="279" y="135"/>
                </a:cubicBezTo>
                <a:cubicBezTo>
                  <a:pt x="279" y="135"/>
                  <a:pt x="279" y="135"/>
                  <a:pt x="279" y="135"/>
                </a:cubicBezTo>
                <a:close/>
                <a:moveTo>
                  <a:pt x="283" y="148"/>
                </a:moveTo>
                <a:cubicBezTo>
                  <a:pt x="282" y="149"/>
                  <a:pt x="281" y="149"/>
                  <a:pt x="280" y="150"/>
                </a:cubicBezTo>
                <a:cubicBezTo>
                  <a:pt x="279" y="150"/>
                  <a:pt x="279" y="148"/>
                  <a:pt x="278" y="148"/>
                </a:cubicBezTo>
                <a:cubicBezTo>
                  <a:pt x="278" y="148"/>
                  <a:pt x="278" y="148"/>
                  <a:pt x="278" y="147"/>
                </a:cubicBezTo>
                <a:cubicBezTo>
                  <a:pt x="278" y="147"/>
                  <a:pt x="278" y="147"/>
                  <a:pt x="278" y="147"/>
                </a:cubicBezTo>
                <a:cubicBezTo>
                  <a:pt x="279" y="147"/>
                  <a:pt x="281" y="147"/>
                  <a:pt x="282" y="147"/>
                </a:cubicBezTo>
                <a:cubicBezTo>
                  <a:pt x="282" y="147"/>
                  <a:pt x="282" y="147"/>
                  <a:pt x="282" y="147"/>
                </a:cubicBezTo>
                <a:cubicBezTo>
                  <a:pt x="282" y="148"/>
                  <a:pt x="283" y="148"/>
                  <a:pt x="283" y="148"/>
                </a:cubicBezTo>
                <a:cubicBezTo>
                  <a:pt x="283" y="148"/>
                  <a:pt x="283" y="148"/>
                  <a:pt x="283" y="148"/>
                </a:cubicBezTo>
                <a:close/>
                <a:moveTo>
                  <a:pt x="284" y="148"/>
                </a:moveTo>
                <a:cubicBezTo>
                  <a:pt x="283" y="148"/>
                  <a:pt x="283" y="148"/>
                  <a:pt x="283" y="148"/>
                </a:cubicBezTo>
                <a:cubicBezTo>
                  <a:pt x="283" y="148"/>
                  <a:pt x="283" y="148"/>
                  <a:pt x="283" y="148"/>
                </a:cubicBezTo>
                <a:cubicBezTo>
                  <a:pt x="284" y="148"/>
                  <a:pt x="284" y="148"/>
                  <a:pt x="284" y="148"/>
                </a:cubicBezTo>
                <a:cubicBezTo>
                  <a:pt x="284" y="148"/>
                  <a:pt x="284" y="148"/>
                  <a:pt x="284" y="148"/>
                </a:cubicBezTo>
                <a:close/>
                <a:moveTo>
                  <a:pt x="289" y="160"/>
                </a:moveTo>
                <a:cubicBezTo>
                  <a:pt x="289" y="160"/>
                  <a:pt x="289" y="160"/>
                  <a:pt x="289" y="159"/>
                </a:cubicBezTo>
                <a:cubicBezTo>
                  <a:pt x="289" y="159"/>
                  <a:pt x="289" y="159"/>
                  <a:pt x="289" y="159"/>
                </a:cubicBezTo>
                <a:cubicBezTo>
                  <a:pt x="287" y="159"/>
                  <a:pt x="286" y="158"/>
                  <a:pt x="285" y="157"/>
                </a:cubicBezTo>
                <a:cubicBezTo>
                  <a:pt x="285" y="156"/>
                  <a:pt x="286" y="156"/>
                  <a:pt x="288" y="157"/>
                </a:cubicBezTo>
                <a:cubicBezTo>
                  <a:pt x="288" y="157"/>
                  <a:pt x="288" y="157"/>
                  <a:pt x="288" y="158"/>
                </a:cubicBezTo>
                <a:cubicBezTo>
                  <a:pt x="288" y="158"/>
                  <a:pt x="288" y="158"/>
                  <a:pt x="288" y="158"/>
                </a:cubicBezTo>
                <a:cubicBezTo>
                  <a:pt x="288" y="158"/>
                  <a:pt x="288" y="158"/>
                  <a:pt x="288" y="159"/>
                </a:cubicBezTo>
                <a:cubicBezTo>
                  <a:pt x="288" y="159"/>
                  <a:pt x="289" y="159"/>
                  <a:pt x="289" y="159"/>
                </a:cubicBezTo>
                <a:cubicBezTo>
                  <a:pt x="289" y="159"/>
                  <a:pt x="289" y="160"/>
                  <a:pt x="289" y="160"/>
                </a:cubicBezTo>
                <a:close/>
                <a:moveTo>
                  <a:pt x="289" y="160"/>
                </a:moveTo>
                <a:cubicBezTo>
                  <a:pt x="289" y="160"/>
                  <a:pt x="289" y="160"/>
                  <a:pt x="289" y="160"/>
                </a:cubicBezTo>
                <a:cubicBezTo>
                  <a:pt x="289" y="160"/>
                  <a:pt x="289" y="160"/>
                  <a:pt x="289" y="160"/>
                </a:cubicBezTo>
                <a:close/>
                <a:moveTo>
                  <a:pt x="287" y="138"/>
                </a:moveTo>
                <a:cubicBezTo>
                  <a:pt x="286" y="138"/>
                  <a:pt x="284" y="138"/>
                  <a:pt x="284" y="138"/>
                </a:cubicBezTo>
                <a:cubicBezTo>
                  <a:pt x="284" y="138"/>
                  <a:pt x="284" y="138"/>
                  <a:pt x="284" y="138"/>
                </a:cubicBezTo>
                <a:cubicBezTo>
                  <a:pt x="283" y="138"/>
                  <a:pt x="283" y="138"/>
                  <a:pt x="281" y="138"/>
                </a:cubicBezTo>
                <a:cubicBezTo>
                  <a:pt x="281" y="138"/>
                  <a:pt x="280" y="139"/>
                  <a:pt x="279" y="139"/>
                </a:cubicBezTo>
                <a:cubicBezTo>
                  <a:pt x="279" y="139"/>
                  <a:pt x="279" y="140"/>
                  <a:pt x="279" y="140"/>
                </a:cubicBezTo>
                <a:cubicBezTo>
                  <a:pt x="279" y="140"/>
                  <a:pt x="279" y="140"/>
                  <a:pt x="279" y="140"/>
                </a:cubicBezTo>
                <a:cubicBezTo>
                  <a:pt x="279" y="140"/>
                  <a:pt x="279" y="140"/>
                  <a:pt x="279" y="140"/>
                </a:cubicBezTo>
                <a:cubicBezTo>
                  <a:pt x="279" y="140"/>
                  <a:pt x="279" y="140"/>
                  <a:pt x="278" y="140"/>
                </a:cubicBezTo>
                <a:cubicBezTo>
                  <a:pt x="278" y="141"/>
                  <a:pt x="278" y="141"/>
                  <a:pt x="278" y="141"/>
                </a:cubicBezTo>
                <a:cubicBezTo>
                  <a:pt x="278" y="140"/>
                  <a:pt x="278" y="140"/>
                  <a:pt x="278" y="140"/>
                </a:cubicBezTo>
                <a:cubicBezTo>
                  <a:pt x="278" y="140"/>
                  <a:pt x="278" y="139"/>
                  <a:pt x="279" y="138"/>
                </a:cubicBezTo>
                <a:cubicBezTo>
                  <a:pt x="279" y="138"/>
                  <a:pt x="279" y="138"/>
                  <a:pt x="279" y="138"/>
                </a:cubicBezTo>
                <a:cubicBezTo>
                  <a:pt x="279" y="138"/>
                  <a:pt x="279" y="138"/>
                  <a:pt x="279" y="138"/>
                </a:cubicBezTo>
                <a:cubicBezTo>
                  <a:pt x="280" y="138"/>
                  <a:pt x="280" y="137"/>
                  <a:pt x="281" y="137"/>
                </a:cubicBezTo>
                <a:cubicBezTo>
                  <a:pt x="281" y="137"/>
                  <a:pt x="282" y="137"/>
                  <a:pt x="283" y="137"/>
                </a:cubicBezTo>
                <a:cubicBezTo>
                  <a:pt x="283" y="137"/>
                  <a:pt x="283" y="136"/>
                  <a:pt x="284" y="136"/>
                </a:cubicBezTo>
                <a:cubicBezTo>
                  <a:pt x="284" y="136"/>
                  <a:pt x="285" y="136"/>
                  <a:pt x="285" y="135"/>
                </a:cubicBezTo>
                <a:cubicBezTo>
                  <a:pt x="286" y="135"/>
                  <a:pt x="288" y="135"/>
                  <a:pt x="289" y="135"/>
                </a:cubicBezTo>
                <a:cubicBezTo>
                  <a:pt x="289" y="135"/>
                  <a:pt x="289" y="135"/>
                  <a:pt x="289" y="135"/>
                </a:cubicBezTo>
                <a:cubicBezTo>
                  <a:pt x="289" y="135"/>
                  <a:pt x="289" y="135"/>
                  <a:pt x="289" y="135"/>
                </a:cubicBezTo>
                <a:cubicBezTo>
                  <a:pt x="290" y="135"/>
                  <a:pt x="290" y="135"/>
                  <a:pt x="290" y="135"/>
                </a:cubicBezTo>
                <a:cubicBezTo>
                  <a:pt x="291" y="135"/>
                  <a:pt x="291" y="136"/>
                  <a:pt x="291" y="136"/>
                </a:cubicBezTo>
                <a:cubicBezTo>
                  <a:pt x="291" y="136"/>
                  <a:pt x="291" y="136"/>
                  <a:pt x="291" y="136"/>
                </a:cubicBezTo>
                <a:cubicBezTo>
                  <a:pt x="292" y="136"/>
                  <a:pt x="292" y="136"/>
                  <a:pt x="292" y="136"/>
                </a:cubicBezTo>
                <a:cubicBezTo>
                  <a:pt x="290" y="137"/>
                  <a:pt x="288" y="136"/>
                  <a:pt x="287" y="138"/>
                </a:cubicBezTo>
                <a:close/>
                <a:moveTo>
                  <a:pt x="292" y="137"/>
                </a:moveTo>
                <a:cubicBezTo>
                  <a:pt x="292" y="136"/>
                  <a:pt x="292" y="136"/>
                  <a:pt x="292" y="136"/>
                </a:cubicBezTo>
                <a:cubicBezTo>
                  <a:pt x="292" y="136"/>
                  <a:pt x="292" y="136"/>
                  <a:pt x="292" y="137"/>
                </a:cubicBezTo>
                <a:close/>
                <a:moveTo>
                  <a:pt x="311" y="188"/>
                </a:moveTo>
                <a:cubicBezTo>
                  <a:pt x="312" y="188"/>
                  <a:pt x="312" y="188"/>
                  <a:pt x="312" y="188"/>
                </a:cubicBezTo>
                <a:cubicBezTo>
                  <a:pt x="311" y="188"/>
                  <a:pt x="312" y="188"/>
                  <a:pt x="311" y="188"/>
                </a:cubicBezTo>
                <a:close/>
                <a:moveTo>
                  <a:pt x="277" y="218"/>
                </a:moveTo>
                <a:cubicBezTo>
                  <a:pt x="277" y="218"/>
                  <a:pt x="277" y="218"/>
                  <a:pt x="277" y="218"/>
                </a:cubicBezTo>
                <a:cubicBezTo>
                  <a:pt x="277" y="218"/>
                  <a:pt x="277" y="218"/>
                  <a:pt x="277" y="218"/>
                </a:cubicBezTo>
                <a:close/>
                <a:moveTo>
                  <a:pt x="296" y="228"/>
                </a:moveTo>
                <a:cubicBezTo>
                  <a:pt x="296" y="229"/>
                  <a:pt x="296" y="229"/>
                  <a:pt x="296" y="229"/>
                </a:cubicBezTo>
                <a:cubicBezTo>
                  <a:pt x="296" y="229"/>
                  <a:pt x="296" y="229"/>
                  <a:pt x="296" y="229"/>
                </a:cubicBezTo>
                <a:cubicBezTo>
                  <a:pt x="296" y="228"/>
                  <a:pt x="296" y="228"/>
                  <a:pt x="296" y="228"/>
                </a:cubicBezTo>
                <a:cubicBezTo>
                  <a:pt x="296" y="228"/>
                  <a:pt x="296" y="228"/>
                  <a:pt x="296" y="228"/>
                </a:cubicBezTo>
                <a:cubicBezTo>
                  <a:pt x="296" y="228"/>
                  <a:pt x="296" y="228"/>
                  <a:pt x="296" y="228"/>
                </a:cubicBezTo>
                <a:cubicBezTo>
                  <a:pt x="296" y="228"/>
                  <a:pt x="296" y="228"/>
                  <a:pt x="296" y="228"/>
                </a:cubicBezTo>
                <a:close/>
                <a:moveTo>
                  <a:pt x="325" y="185"/>
                </a:moveTo>
                <a:cubicBezTo>
                  <a:pt x="324" y="184"/>
                  <a:pt x="324" y="183"/>
                  <a:pt x="322" y="184"/>
                </a:cubicBezTo>
                <a:cubicBezTo>
                  <a:pt x="322" y="183"/>
                  <a:pt x="322" y="182"/>
                  <a:pt x="321" y="181"/>
                </a:cubicBezTo>
                <a:cubicBezTo>
                  <a:pt x="321" y="181"/>
                  <a:pt x="320" y="180"/>
                  <a:pt x="320" y="180"/>
                </a:cubicBezTo>
                <a:cubicBezTo>
                  <a:pt x="320" y="179"/>
                  <a:pt x="320" y="179"/>
                  <a:pt x="320" y="179"/>
                </a:cubicBezTo>
                <a:cubicBezTo>
                  <a:pt x="319" y="178"/>
                  <a:pt x="317" y="177"/>
                  <a:pt x="316" y="175"/>
                </a:cubicBezTo>
                <a:cubicBezTo>
                  <a:pt x="316" y="174"/>
                  <a:pt x="315" y="173"/>
                  <a:pt x="314" y="172"/>
                </a:cubicBezTo>
                <a:cubicBezTo>
                  <a:pt x="314" y="172"/>
                  <a:pt x="314" y="172"/>
                  <a:pt x="314" y="172"/>
                </a:cubicBezTo>
                <a:cubicBezTo>
                  <a:pt x="313" y="172"/>
                  <a:pt x="313" y="172"/>
                  <a:pt x="313" y="172"/>
                </a:cubicBezTo>
                <a:cubicBezTo>
                  <a:pt x="313" y="171"/>
                  <a:pt x="313" y="172"/>
                  <a:pt x="313" y="171"/>
                </a:cubicBezTo>
                <a:cubicBezTo>
                  <a:pt x="313" y="171"/>
                  <a:pt x="313" y="171"/>
                  <a:pt x="313" y="171"/>
                </a:cubicBezTo>
                <a:cubicBezTo>
                  <a:pt x="313" y="171"/>
                  <a:pt x="313" y="171"/>
                  <a:pt x="313" y="171"/>
                </a:cubicBezTo>
                <a:cubicBezTo>
                  <a:pt x="313" y="171"/>
                  <a:pt x="313" y="171"/>
                  <a:pt x="313" y="171"/>
                </a:cubicBezTo>
                <a:cubicBezTo>
                  <a:pt x="314" y="171"/>
                  <a:pt x="315" y="171"/>
                  <a:pt x="315" y="171"/>
                </a:cubicBezTo>
                <a:cubicBezTo>
                  <a:pt x="316" y="171"/>
                  <a:pt x="315" y="171"/>
                  <a:pt x="316" y="171"/>
                </a:cubicBezTo>
                <a:cubicBezTo>
                  <a:pt x="316" y="171"/>
                  <a:pt x="318" y="172"/>
                  <a:pt x="318" y="173"/>
                </a:cubicBezTo>
                <a:cubicBezTo>
                  <a:pt x="318" y="173"/>
                  <a:pt x="318" y="174"/>
                  <a:pt x="319" y="174"/>
                </a:cubicBezTo>
                <a:cubicBezTo>
                  <a:pt x="319" y="174"/>
                  <a:pt x="319" y="174"/>
                  <a:pt x="319" y="174"/>
                </a:cubicBezTo>
                <a:cubicBezTo>
                  <a:pt x="320" y="174"/>
                  <a:pt x="320" y="175"/>
                  <a:pt x="321" y="175"/>
                </a:cubicBezTo>
                <a:cubicBezTo>
                  <a:pt x="321" y="176"/>
                  <a:pt x="321" y="176"/>
                  <a:pt x="321" y="176"/>
                </a:cubicBezTo>
                <a:cubicBezTo>
                  <a:pt x="322" y="176"/>
                  <a:pt x="322" y="176"/>
                  <a:pt x="323" y="176"/>
                </a:cubicBezTo>
                <a:cubicBezTo>
                  <a:pt x="323" y="177"/>
                  <a:pt x="324" y="178"/>
                  <a:pt x="324" y="178"/>
                </a:cubicBezTo>
                <a:cubicBezTo>
                  <a:pt x="324" y="178"/>
                  <a:pt x="325" y="178"/>
                  <a:pt x="326" y="179"/>
                </a:cubicBezTo>
                <a:cubicBezTo>
                  <a:pt x="326" y="179"/>
                  <a:pt x="326" y="179"/>
                  <a:pt x="326" y="179"/>
                </a:cubicBezTo>
                <a:cubicBezTo>
                  <a:pt x="326" y="181"/>
                  <a:pt x="327" y="181"/>
                  <a:pt x="328" y="182"/>
                </a:cubicBezTo>
                <a:cubicBezTo>
                  <a:pt x="328" y="183"/>
                  <a:pt x="328" y="183"/>
                  <a:pt x="328" y="184"/>
                </a:cubicBezTo>
                <a:cubicBezTo>
                  <a:pt x="328" y="184"/>
                  <a:pt x="326" y="185"/>
                  <a:pt x="325" y="185"/>
                </a:cubicBezTo>
                <a:close/>
                <a:moveTo>
                  <a:pt x="335" y="194"/>
                </a:moveTo>
                <a:cubicBezTo>
                  <a:pt x="335" y="194"/>
                  <a:pt x="334" y="194"/>
                  <a:pt x="334" y="194"/>
                </a:cubicBezTo>
                <a:cubicBezTo>
                  <a:pt x="334" y="193"/>
                  <a:pt x="334" y="193"/>
                  <a:pt x="334" y="193"/>
                </a:cubicBezTo>
                <a:cubicBezTo>
                  <a:pt x="335" y="193"/>
                  <a:pt x="334" y="193"/>
                  <a:pt x="335" y="194"/>
                </a:cubicBezTo>
                <a:close/>
                <a:moveTo>
                  <a:pt x="335" y="246"/>
                </a:moveTo>
                <a:cubicBezTo>
                  <a:pt x="334" y="246"/>
                  <a:pt x="334" y="246"/>
                  <a:pt x="334" y="246"/>
                </a:cubicBezTo>
                <a:cubicBezTo>
                  <a:pt x="334" y="246"/>
                  <a:pt x="334" y="246"/>
                  <a:pt x="334" y="246"/>
                </a:cubicBezTo>
                <a:cubicBezTo>
                  <a:pt x="335" y="246"/>
                  <a:pt x="335" y="246"/>
                  <a:pt x="335" y="246"/>
                </a:cubicBezTo>
                <a:cubicBezTo>
                  <a:pt x="335" y="246"/>
                  <a:pt x="335" y="246"/>
                  <a:pt x="335" y="246"/>
                </a:cubicBezTo>
                <a:close/>
                <a:moveTo>
                  <a:pt x="335" y="245"/>
                </a:moveTo>
                <a:cubicBezTo>
                  <a:pt x="335" y="245"/>
                  <a:pt x="335" y="245"/>
                  <a:pt x="335" y="244"/>
                </a:cubicBezTo>
                <a:cubicBezTo>
                  <a:pt x="334" y="244"/>
                  <a:pt x="334" y="244"/>
                  <a:pt x="334" y="244"/>
                </a:cubicBezTo>
                <a:cubicBezTo>
                  <a:pt x="334" y="244"/>
                  <a:pt x="334" y="244"/>
                  <a:pt x="334" y="244"/>
                </a:cubicBezTo>
                <a:cubicBezTo>
                  <a:pt x="334" y="244"/>
                  <a:pt x="334" y="244"/>
                  <a:pt x="334" y="244"/>
                </a:cubicBezTo>
                <a:cubicBezTo>
                  <a:pt x="335" y="244"/>
                  <a:pt x="335" y="244"/>
                  <a:pt x="335" y="244"/>
                </a:cubicBezTo>
                <a:cubicBezTo>
                  <a:pt x="335" y="244"/>
                  <a:pt x="335" y="244"/>
                  <a:pt x="335" y="244"/>
                </a:cubicBezTo>
                <a:lnTo>
                  <a:pt x="335" y="245"/>
                </a:lnTo>
                <a:close/>
                <a:moveTo>
                  <a:pt x="336" y="240"/>
                </a:moveTo>
                <a:cubicBezTo>
                  <a:pt x="335" y="240"/>
                  <a:pt x="335" y="239"/>
                  <a:pt x="335" y="239"/>
                </a:cubicBezTo>
                <a:cubicBezTo>
                  <a:pt x="335" y="239"/>
                  <a:pt x="335" y="239"/>
                  <a:pt x="335" y="239"/>
                </a:cubicBezTo>
                <a:cubicBezTo>
                  <a:pt x="335" y="239"/>
                  <a:pt x="335" y="239"/>
                  <a:pt x="336" y="240"/>
                </a:cubicBezTo>
                <a:close/>
                <a:moveTo>
                  <a:pt x="338" y="241"/>
                </a:moveTo>
                <a:cubicBezTo>
                  <a:pt x="337" y="241"/>
                  <a:pt x="337" y="241"/>
                  <a:pt x="337" y="241"/>
                </a:cubicBezTo>
                <a:cubicBezTo>
                  <a:pt x="337" y="241"/>
                  <a:pt x="337" y="241"/>
                  <a:pt x="337" y="240"/>
                </a:cubicBezTo>
                <a:cubicBezTo>
                  <a:pt x="337" y="240"/>
                  <a:pt x="338" y="241"/>
                  <a:pt x="338" y="241"/>
                </a:cubicBezTo>
                <a:close/>
                <a:moveTo>
                  <a:pt x="338" y="236"/>
                </a:moveTo>
                <a:cubicBezTo>
                  <a:pt x="338" y="236"/>
                  <a:pt x="338" y="236"/>
                  <a:pt x="337" y="236"/>
                </a:cubicBezTo>
                <a:cubicBezTo>
                  <a:pt x="337" y="237"/>
                  <a:pt x="337" y="237"/>
                  <a:pt x="337" y="237"/>
                </a:cubicBezTo>
                <a:cubicBezTo>
                  <a:pt x="337" y="237"/>
                  <a:pt x="337" y="237"/>
                  <a:pt x="337" y="237"/>
                </a:cubicBezTo>
                <a:cubicBezTo>
                  <a:pt x="337" y="237"/>
                  <a:pt x="337" y="237"/>
                  <a:pt x="337" y="236"/>
                </a:cubicBezTo>
                <a:cubicBezTo>
                  <a:pt x="337" y="236"/>
                  <a:pt x="337" y="236"/>
                  <a:pt x="337" y="236"/>
                </a:cubicBezTo>
                <a:cubicBezTo>
                  <a:pt x="337" y="236"/>
                  <a:pt x="337" y="236"/>
                  <a:pt x="338" y="236"/>
                </a:cubicBezTo>
                <a:close/>
                <a:moveTo>
                  <a:pt x="341" y="151"/>
                </a:moveTo>
                <a:cubicBezTo>
                  <a:pt x="341" y="151"/>
                  <a:pt x="341" y="151"/>
                  <a:pt x="341" y="151"/>
                </a:cubicBezTo>
                <a:cubicBezTo>
                  <a:pt x="341" y="152"/>
                  <a:pt x="341" y="152"/>
                  <a:pt x="341" y="152"/>
                </a:cubicBezTo>
                <a:cubicBezTo>
                  <a:pt x="341" y="152"/>
                  <a:pt x="341" y="152"/>
                  <a:pt x="341" y="152"/>
                </a:cubicBezTo>
                <a:lnTo>
                  <a:pt x="341" y="151"/>
                </a:lnTo>
                <a:close/>
                <a:moveTo>
                  <a:pt x="339" y="151"/>
                </a:moveTo>
                <a:cubicBezTo>
                  <a:pt x="339" y="151"/>
                  <a:pt x="339" y="151"/>
                  <a:pt x="339" y="151"/>
                </a:cubicBezTo>
                <a:cubicBezTo>
                  <a:pt x="339" y="150"/>
                  <a:pt x="339" y="150"/>
                  <a:pt x="339" y="149"/>
                </a:cubicBezTo>
                <a:cubicBezTo>
                  <a:pt x="339" y="149"/>
                  <a:pt x="339" y="149"/>
                  <a:pt x="339" y="149"/>
                </a:cubicBezTo>
                <a:cubicBezTo>
                  <a:pt x="340" y="150"/>
                  <a:pt x="340" y="150"/>
                  <a:pt x="341" y="151"/>
                </a:cubicBezTo>
                <a:cubicBezTo>
                  <a:pt x="341" y="152"/>
                  <a:pt x="341" y="152"/>
                  <a:pt x="341" y="152"/>
                </a:cubicBezTo>
                <a:cubicBezTo>
                  <a:pt x="340" y="151"/>
                  <a:pt x="340" y="151"/>
                  <a:pt x="340" y="151"/>
                </a:cubicBezTo>
                <a:cubicBezTo>
                  <a:pt x="339" y="151"/>
                  <a:pt x="340" y="151"/>
                  <a:pt x="340" y="151"/>
                </a:cubicBezTo>
                <a:cubicBezTo>
                  <a:pt x="340" y="150"/>
                  <a:pt x="340" y="150"/>
                  <a:pt x="340" y="150"/>
                </a:cubicBezTo>
                <a:cubicBezTo>
                  <a:pt x="339" y="150"/>
                  <a:pt x="339" y="150"/>
                  <a:pt x="339" y="151"/>
                </a:cubicBezTo>
                <a:close/>
                <a:moveTo>
                  <a:pt x="341" y="206"/>
                </a:moveTo>
                <a:cubicBezTo>
                  <a:pt x="341" y="206"/>
                  <a:pt x="341" y="206"/>
                  <a:pt x="341" y="206"/>
                </a:cubicBezTo>
                <a:cubicBezTo>
                  <a:pt x="340" y="206"/>
                  <a:pt x="340" y="206"/>
                  <a:pt x="340" y="206"/>
                </a:cubicBezTo>
                <a:cubicBezTo>
                  <a:pt x="340" y="205"/>
                  <a:pt x="340" y="205"/>
                  <a:pt x="340" y="205"/>
                </a:cubicBezTo>
                <a:cubicBezTo>
                  <a:pt x="340" y="205"/>
                  <a:pt x="341" y="205"/>
                  <a:pt x="341" y="206"/>
                </a:cubicBezTo>
                <a:close/>
                <a:moveTo>
                  <a:pt x="340" y="203"/>
                </a:moveTo>
                <a:cubicBezTo>
                  <a:pt x="340" y="203"/>
                  <a:pt x="340" y="203"/>
                  <a:pt x="340" y="203"/>
                </a:cubicBezTo>
                <a:cubicBezTo>
                  <a:pt x="340" y="203"/>
                  <a:pt x="340" y="203"/>
                  <a:pt x="340" y="203"/>
                </a:cubicBezTo>
                <a:cubicBezTo>
                  <a:pt x="340" y="203"/>
                  <a:pt x="340" y="203"/>
                  <a:pt x="340" y="203"/>
                </a:cubicBezTo>
                <a:cubicBezTo>
                  <a:pt x="340" y="203"/>
                  <a:pt x="340" y="203"/>
                  <a:pt x="340" y="202"/>
                </a:cubicBezTo>
                <a:cubicBezTo>
                  <a:pt x="340" y="203"/>
                  <a:pt x="340" y="202"/>
                  <a:pt x="340" y="203"/>
                </a:cubicBezTo>
                <a:cubicBezTo>
                  <a:pt x="340" y="203"/>
                  <a:pt x="340" y="203"/>
                  <a:pt x="340" y="203"/>
                </a:cubicBezTo>
                <a:close/>
                <a:moveTo>
                  <a:pt x="339" y="202"/>
                </a:moveTo>
                <a:cubicBezTo>
                  <a:pt x="339" y="202"/>
                  <a:pt x="340" y="202"/>
                  <a:pt x="340" y="202"/>
                </a:cubicBezTo>
                <a:cubicBezTo>
                  <a:pt x="340" y="203"/>
                  <a:pt x="340" y="203"/>
                  <a:pt x="340" y="203"/>
                </a:cubicBezTo>
                <a:cubicBezTo>
                  <a:pt x="340" y="203"/>
                  <a:pt x="340" y="203"/>
                  <a:pt x="340" y="203"/>
                </a:cubicBezTo>
                <a:cubicBezTo>
                  <a:pt x="339" y="202"/>
                  <a:pt x="339" y="202"/>
                  <a:pt x="339" y="202"/>
                </a:cubicBezTo>
                <a:close/>
                <a:moveTo>
                  <a:pt x="341" y="233"/>
                </a:moveTo>
                <a:cubicBezTo>
                  <a:pt x="342" y="233"/>
                  <a:pt x="341" y="233"/>
                  <a:pt x="342" y="234"/>
                </a:cubicBezTo>
                <a:cubicBezTo>
                  <a:pt x="341" y="233"/>
                  <a:pt x="341" y="233"/>
                  <a:pt x="341" y="233"/>
                </a:cubicBezTo>
                <a:close/>
                <a:moveTo>
                  <a:pt x="341" y="234"/>
                </a:moveTo>
                <a:cubicBezTo>
                  <a:pt x="341" y="233"/>
                  <a:pt x="340" y="233"/>
                  <a:pt x="340" y="232"/>
                </a:cubicBezTo>
                <a:cubicBezTo>
                  <a:pt x="340" y="232"/>
                  <a:pt x="339" y="232"/>
                  <a:pt x="339" y="233"/>
                </a:cubicBezTo>
                <a:cubicBezTo>
                  <a:pt x="339" y="232"/>
                  <a:pt x="339" y="232"/>
                  <a:pt x="339" y="232"/>
                </a:cubicBezTo>
                <a:cubicBezTo>
                  <a:pt x="339" y="232"/>
                  <a:pt x="339" y="232"/>
                  <a:pt x="339" y="232"/>
                </a:cubicBezTo>
                <a:cubicBezTo>
                  <a:pt x="339" y="231"/>
                  <a:pt x="339" y="231"/>
                  <a:pt x="339" y="231"/>
                </a:cubicBezTo>
                <a:cubicBezTo>
                  <a:pt x="339" y="230"/>
                  <a:pt x="340" y="230"/>
                  <a:pt x="341" y="230"/>
                </a:cubicBezTo>
                <a:cubicBezTo>
                  <a:pt x="341" y="230"/>
                  <a:pt x="341" y="230"/>
                  <a:pt x="342" y="230"/>
                </a:cubicBezTo>
                <a:cubicBezTo>
                  <a:pt x="341" y="232"/>
                  <a:pt x="341" y="232"/>
                  <a:pt x="341" y="234"/>
                </a:cubicBezTo>
                <a:close/>
                <a:moveTo>
                  <a:pt x="341" y="228"/>
                </a:moveTo>
                <a:cubicBezTo>
                  <a:pt x="341" y="228"/>
                  <a:pt x="341" y="228"/>
                  <a:pt x="341" y="228"/>
                </a:cubicBezTo>
                <a:cubicBezTo>
                  <a:pt x="341" y="228"/>
                  <a:pt x="341" y="228"/>
                  <a:pt x="341" y="228"/>
                </a:cubicBezTo>
                <a:close/>
                <a:moveTo>
                  <a:pt x="341" y="227"/>
                </a:moveTo>
                <a:cubicBezTo>
                  <a:pt x="341" y="228"/>
                  <a:pt x="341" y="228"/>
                  <a:pt x="341" y="228"/>
                </a:cubicBezTo>
                <a:cubicBezTo>
                  <a:pt x="341" y="228"/>
                  <a:pt x="341" y="227"/>
                  <a:pt x="341" y="227"/>
                </a:cubicBezTo>
                <a:cubicBezTo>
                  <a:pt x="341" y="228"/>
                  <a:pt x="341" y="228"/>
                  <a:pt x="341" y="228"/>
                </a:cubicBezTo>
                <a:cubicBezTo>
                  <a:pt x="341" y="228"/>
                  <a:pt x="341" y="228"/>
                  <a:pt x="341" y="228"/>
                </a:cubicBezTo>
                <a:cubicBezTo>
                  <a:pt x="341" y="227"/>
                  <a:pt x="341" y="227"/>
                  <a:pt x="341" y="227"/>
                </a:cubicBezTo>
                <a:cubicBezTo>
                  <a:pt x="341" y="227"/>
                  <a:pt x="342" y="227"/>
                  <a:pt x="342" y="227"/>
                </a:cubicBezTo>
                <a:cubicBezTo>
                  <a:pt x="342" y="227"/>
                  <a:pt x="342" y="227"/>
                  <a:pt x="341" y="227"/>
                </a:cubicBezTo>
                <a:close/>
                <a:moveTo>
                  <a:pt x="342" y="209"/>
                </a:moveTo>
                <a:cubicBezTo>
                  <a:pt x="342" y="209"/>
                  <a:pt x="342" y="209"/>
                  <a:pt x="342" y="209"/>
                </a:cubicBezTo>
                <a:cubicBezTo>
                  <a:pt x="342" y="209"/>
                  <a:pt x="342" y="209"/>
                  <a:pt x="341" y="208"/>
                </a:cubicBezTo>
                <a:cubicBezTo>
                  <a:pt x="341" y="208"/>
                  <a:pt x="341" y="208"/>
                  <a:pt x="341" y="208"/>
                </a:cubicBezTo>
                <a:cubicBezTo>
                  <a:pt x="342" y="208"/>
                  <a:pt x="341" y="208"/>
                  <a:pt x="342" y="208"/>
                </a:cubicBezTo>
                <a:cubicBezTo>
                  <a:pt x="342" y="208"/>
                  <a:pt x="342" y="208"/>
                  <a:pt x="342" y="209"/>
                </a:cubicBezTo>
                <a:close/>
                <a:moveTo>
                  <a:pt x="342" y="208"/>
                </a:moveTo>
                <a:cubicBezTo>
                  <a:pt x="342" y="208"/>
                  <a:pt x="342" y="208"/>
                  <a:pt x="342" y="208"/>
                </a:cubicBezTo>
                <a:cubicBezTo>
                  <a:pt x="341" y="207"/>
                  <a:pt x="341" y="207"/>
                  <a:pt x="341" y="206"/>
                </a:cubicBezTo>
                <a:cubicBezTo>
                  <a:pt x="342" y="206"/>
                  <a:pt x="342" y="206"/>
                  <a:pt x="342" y="206"/>
                </a:cubicBezTo>
                <a:cubicBezTo>
                  <a:pt x="342" y="207"/>
                  <a:pt x="342" y="207"/>
                  <a:pt x="342" y="207"/>
                </a:cubicBezTo>
                <a:cubicBezTo>
                  <a:pt x="342" y="207"/>
                  <a:pt x="342" y="207"/>
                  <a:pt x="342" y="207"/>
                </a:cubicBezTo>
                <a:cubicBezTo>
                  <a:pt x="342" y="207"/>
                  <a:pt x="342" y="207"/>
                  <a:pt x="342" y="208"/>
                </a:cubicBezTo>
                <a:close/>
                <a:moveTo>
                  <a:pt x="330" y="250"/>
                </a:moveTo>
                <a:cubicBezTo>
                  <a:pt x="331" y="250"/>
                  <a:pt x="330" y="250"/>
                  <a:pt x="331" y="250"/>
                </a:cubicBezTo>
                <a:cubicBezTo>
                  <a:pt x="331" y="250"/>
                  <a:pt x="331" y="250"/>
                  <a:pt x="331" y="250"/>
                </a:cubicBezTo>
                <a:cubicBezTo>
                  <a:pt x="330" y="250"/>
                  <a:pt x="330" y="250"/>
                  <a:pt x="330" y="250"/>
                </a:cubicBezTo>
                <a:close/>
                <a:moveTo>
                  <a:pt x="110" y="185"/>
                </a:moveTo>
                <a:cubicBezTo>
                  <a:pt x="110" y="185"/>
                  <a:pt x="110" y="185"/>
                  <a:pt x="110" y="185"/>
                </a:cubicBezTo>
                <a:cubicBezTo>
                  <a:pt x="110" y="185"/>
                  <a:pt x="110" y="185"/>
                  <a:pt x="110" y="185"/>
                </a:cubicBezTo>
                <a:close/>
                <a:moveTo>
                  <a:pt x="93" y="181"/>
                </a:moveTo>
                <a:cubicBezTo>
                  <a:pt x="93" y="182"/>
                  <a:pt x="93" y="182"/>
                  <a:pt x="93" y="182"/>
                </a:cubicBezTo>
                <a:cubicBezTo>
                  <a:pt x="93" y="182"/>
                  <a:pt x="93" y="182"/>
                  <a:pt x="93" y="181"/>
                </a:cubicBezTo>
                <a:close/>
                <a:moveTo>
                  <a:pt x="65" y="209"/>
                </a:moveTo>
                <a:cubicBezTo>
                  <a:pt x="65" y="209"/>
                  <a:pt x="65" y="209"/>
                  <a:pt x="65" y="209"/>
                </a:cubicBezTo>
                <a:cubicBezTo>
                  <a:pt x="65" y="207"/>
                  <a:pt x="69" y="204"/>
                  <a:pt x="70" y="204"/>
                </a:cubicBezTo>
                <a:cubicBezTo>
                  <a:pt x="70" y="203"/>
                  <a:pt x="70" y="203"/>
                  <a:pt x="70" y="203"/>
                </a:cubicBezTo>
                <a:cubicBezTo>
                  <a:pt x="71" y="203"/>
                  <a:pt x="71" y="202"/>
                  <a:pt x="71" y="202"/>
                </a:cubicBezTo>
                <a:cubicBezTo>
                  <a:pt x="72" y="202"/>
                  <a:pt x="72" y="202"/>
                  <a:pt x="72" y="202"/>
                </a:cubicBezTo>
                <a:cubicBezTo>
                  <a:pt x="73" y="201"/>
                  <a:pt x="73" y="201"/>
                  <a:pt x="74" y="200"/>
                </a:cubicBezTo>
                <a:cubicBezTo>
                  <a:pt x="74" y="200"/>
                  <a:pt x="74" y="200"/>
                  <a:pt x="74" y="200"/>
                </a:cubicBezTo>
                <a:cubicBezTo>
                  <a:pt x="74" y="201"/>
                  <a:pt x="74" y="201"/>
                  <a:pt x="74" y="201"/>
                </a:cubicBezTo>
                <a:cubicBezTo>
                  <a:pt x="75" y="201"/>
                  <a:pt x="75" y="201"/>
                  <a:pt x="75" y="200"/>
                </a:cubicBezTo>
                <a:cubicBezTo>
                  <a:pt x="75" y="201"/>
                  <a:pt x="75" y="201"/>
                  <a:pt x="75" y="201"/>
                </a:cubicBezTo>
                <a:cubicBezTo>
                  <a:pt x="75" y="201"/>
                  <a:pt x="75" y="201"/>
                  <a:pt x="75" y="201"/>
                </a:cubicBezTo>
                <a:cubicBezTo>
                  <a:pt x="76" y="201"/>
                  <a:pt x="76" y="201"/>
                  <a:pt x="76" y="201"/>
                </a:cubicBezTo>
                <a:cubicBezTo>
                  <a:pt x="76" y="201"/>
                  <a:pt x="76" y="201"/>
                  <a:pt x="76" y="201"/>
                </a:cubicBezTo>
                <a:cubicBezTo>
                  <a:pt x="76" y="201"/>
                  <a:pt x="75" y="201"/>
                  <a:pt x="75" y="200"/>
                </a:cubicBezTo>
                <a:cubicBezTo>
                  <a:pt x="74" y="200"/>
                  <a:pt x="74" y="200"/>
                  <a:pt x="74" y="200"/>
                </a:cubicBezTo>
                <a:cubicBezTo>
                  <a:pt x="74" y="200"/>
                  <a:pt x="74" y="200"/>
                  <a:pt x="74" y="200"/>
                </a:cubicBezTo>
                <a:cubicBezTo>
                  <a:pt x="75" y="199"/>
                  <a:pt x="76" y="198"/>
                  <a:pt x="77" y="198"/>
                </a:cubicBezTo>
                <a:cubicBezTo>
                  <a:pt x="77" y="198"/>
                  <a:pt x="77" y="198"/>
                  <a:pt x="77" y="198"/>
                </a:cubicBezTo>
                <a:cubicBezTo>
                  <a:pt x="78" y="197"/>
                  <a:pt x="78" y="197"/>
                  <a:pt x="78" y="196"/>
                </a:cubicBezTo>
                <a:cubicBezTo>
                  <a:pt x="80" y="195"/>
                  <a:pt x="83" y="193"/>
                  <a:pt x="85" y="192"/>
                </a:cubicBezTo>
                <a:cubicBezTo>
                  <a:pt x="85" y="192"/>
                  <a:pt x="85" y="192"/>
                  <a:pt x="85" y="192"/>
                </a:cubicBezTo>
                <a:cubicBezTo>
                  <a:pt x="86" y="192"/>
                  <a:pt x="86" y="191"/>
                  <a:pt x="87" y="191"/>
                </a:cubicBezTo>
                <a:cubicBezTo>
                  <a:pt x="88" y="190"/>
                  <a:pt x="89" y="191"/>
                  <a:pt x="90" y="191"/>
                </a:cubicBezTo>
                <a:cubicBezTo>
                  <a:pt x="90" y="191"/>
                  <a:pt x="90" y="191"/>
                  <a:pt x="90" y="192"/>
                </a:cubicBezTo>
                <a:cubicBezTo>
                  <a:pt x="91" y="192"/>
                  <a:pt x="91" y="192"/>
                  <a:pt x="92" y="191"/>
                </a:cubicBezTo>
                <a:cubicBezTo>
                  <a:pt x="92" y="191"/>
                  <a:pt x="92" y="191"/>
                  <a:pt x="93" y="190"/>
                </a:cubicBezTo>
                <a:cubicBezTo>
                  <a:pt x="93" y="191"/>
                  <a:pt x="94" y="191"/>
                  <a:pt x="94" y="191"/>
                </a:cubicBezTo>
                <a:cubicBezTo>
                  <a:pt x="95" y="191"/>
                  <a:pt x="95" y="192"/>
                  <a:pt x="95" y="192"/>
                </a:cubicBezTo>
                <a:cubicBezTo>
                  <a:pt x="95" y="192"/>
                  <a:pt x="94" y="193"/>
                  <a:pt x="94" y="193"/>
                </a:cubicBezTo>
                <a:cubicBezTo>
                  <a:pt x="92" y="194"/>
                  <a:pt x="91" y="194"/>
                  <a:pt x="90" y="194"/>
                </a:cubicBezTo>
                <a:cubicBezTo>
                  <a:pt x="89" y="194"/>
                  <a:pt x="89" y="195"/>
                  <a:pt x="88" y="195"/>
                </a:cubicBezTo>
                <a:cubicBezTo>
                  <a:pt x="88" y="195"/>
                  <a:pt x="87" y="195"/>
                  <a:pt x="86" y="196"/>
                </a:cubicBezTo>
                <a:cubicBezTo>
                  <a:pt x="85" y="196"/>
                  <a:pt x="85" y="197"/>
                  <a:pt x="84" y="197"/>
                </a:cubicBezTo>
                <a:cubicBezTo>
                  <a:pt x="83" y="197"/>
                  <a:pt x="83" y="197"/>
                  <a:pt x="83" y="197"/>
                </a:cubicBezTo>
                <a:cubicBezTo>
                  <a:pt x="82" y="198"/>
                  <a:pt x="82" y="198"/>
                  <a:pt x="82" y="198"/>
                </a:cubicBezTo>
                <a:cubicBezTo>
                  <a:pt x="81" y="198"/>
                  <a:pt x="81" y="198"/>
                  <a:pt x="81" y="198"/>
                </a:cubicBezTo>
                <a:cubicBezTo>
                  <a:pt x="80" y="199"/>
                  <a:pt x="78" y="200"/>
                  <a:pt x="77" y="201"/>
                </a:cubicBezTo>
                <a:cubicBezTo>
                  <a:pt x="77" y="201"/>
                  <a:pt x="76" y="201"/>
                  <a:pt x="76" y="201"/>
                </a:cubicBezTo>
                <a:cubicBezTo>
                  <a:pt x="76" y="201"/>
                  <a:pt x="76" y="201"/>
                  <a:pt x="76" y="202"/>
                </a:cubicBezTo>
                <a:cubicBezTo>
                  <a:pt x="75" y="202"/>
                  <a:pt x="75" y="202"/>
                  <a:pt x="75" y="202"/>
                </a:cubicBezTo>
                <a:cubicBezTo>
                  <a:pt x="75" y="202"/>
                  <a:pt x="75" y="202"/>
                  <a:pt x="74" y="202"/>
                </a:cubicBezTo>
                <a:cubicBezTo>
                  <a:pt x="73" y="203"/>
                  <a:pt x="73" y="203"/>
                  <a:pt x="72" y="204"/>
                </a:cubicBezTo>
                <a:cubicBezTo>
                  <a:pt x="72" y="204"/>
                  <a:pt x="72" y="204"/>
                  <a:pt x="71" y="204"/>
                </a:cubicBezTo>
                <a:cubicBezTo>
                  <a:pt x="70" y="205"/>
                  <a:pt x="68" y="208"/>
                  <a:pt x="66" y="208"/>
                </a:cubicBezTo>
                <a:cubicBezTo>
                  <a:pt x="66" y="209"/>
                  <a:pt x="65" y="211"/>
                  <a:pt x="64" y="212"/>
                </a:cubicBezTo>
                <a:cubicBezTo>
                  <a:pt x="64" y="212"/>
                  <a:pt x="64" y="212"/>
                  <a:pt x="64" y="212"/>
                </a:cubicBezTo>
                <a:cubicBezTo>
                  <a:pt x="64" y="212"/>
                  <a:pt x="64" y="212"/>
                  <a:pt x="64" y="212"/>
                </a:cubicBezTo>
                <a:cubicBezTo>
                  <a:pt x="64" y="211"/>
                  <a:pt x="64" y="209"/>
                  <a:pt x="65" y="209"/>
                </a:cubicBezTo>
                <a:close/>
                <a:moveTo>
                  <a:pt x="64" y="231"/>
                </a:moveTo>
                <a:cubicBezTo>
                  <a:pt x="65" y="231"/>
                  <a:pt x="65" y="231"/>
                  <a:pt x="65" y="231"/>
                </a:cubicBezTo>
                <a:cubicBezTo>
                  <a:pt x="65" y="231"/>
                  <a:pt x="64" y="231"/>
                  <a:pt x="64" y="231"/>
                </a:cubicBezTo>
                <a:close/>
                <a:moveTo>
                  <a:pt x="65" y="231"/>
                </a:moveTo>
                <a:cubicBezTo>
                  <a:pt x="65" y="231"/>
                  <a:pt x="65" y="231"/>
                  <a:pt x="65" y="231"/>
                </a:cubicBezTo>
                <a:cubicBezTo>
                  <a:pt x="65" y="231"/>
                  <a:pt x="65" y="231"/>
                  <a:pt x="65" y="231"/>
                </a:cubicBezTo>
                <a:close/>
                <a:moveTo>
                  <a:pt x="37" y="329"/>
                </a:moveTo>
                <a:cubicBezTo>
                  <a:pt x="38" y="329"/>
                  <a:pt x="38" y="329"/>
                  <a:pt x="38" y="329"/>
                </a:cubicBezTo>
                <a:cubicBezTo>
                  <a:pt x="37" y="330"/>
                  <a:pt x="38" y="330"/>
                  <a:pt x="37" y="329"/>
                </a:cubicBezTo>
                <a:close/>
                <a:moveTo>
                  <a:pt x="39" y="350"/>
                </a:moveTo>
                <a:cubicBezTo>
                  <a:pt x="39" y="350"/>
                  <a:pt x="39" y="350"/>
                  <a:pt x="39" y="350"/>
                </a:cubicBezTo>
                <a:cubicBezTo>
                  <a:pt x="39" y="350"/>
                  <a:pt x="39" y="350"/>
                  <a:pt x="39" y="350"/>
                </a:cubicBezTo>
                <a:close/>
                <a:moveTo>
                  <a:pt x="42" y="298"/>
                </a:moveTo>
                <a:cubicBezTo>
                  <a:pt x="42" y="298"/>
                  <a:pt x="42" y="298"/>
                  <a:pt x="42" y="298"/>
                </a:cubicBezTo>
                <a:cubicBezTo>
                  <a:pt x="42" y="298"/>
                  <a:pt x="42" y="298"/>
                  <a:pt x="42" y="298"/>
                </a:cubicBezTo>
                <a:cubicBezTo>
                  <a:pt x="42" y="298"/>
                  <a:pt x="42" y="298"/>
                  <a:pt x="42" y="298"/>
                </a:cubicBezTo>
                <a:close/>
                <a:moveTo>
                  <a:pt x="42" y="298"/>
                </a:moveTo>
                <a:cubicBezTo>
                  <a:pt x="42" y="298"/>
                  <a:pt x="42" y="298"/>
                  <a:pt x="42" y="298"/>
                </a:cubicBezTo>
                <a:cubicBezTo>
                  <a:pt x="42" y="297"/>
                  <a:pt x="42" y="297"/>
                  <a:pt x="42" y="297"/>
                </a:cubicBezTo>
                <a:cubicBezTo>
                  <a:pt x="42" y="297"/>
                  <a:pt x="42" y="297"/>
                  <a:pt x="42" y="297"/>
                </a:cubicBezTo>
                <a:lnTo>
                  <a:pt x="42" y="298"/>
                </a:lnTo>
                <a:close/>
                <a:moveTo>
                  <a:pt x="43" y="299"/>
                </a:moveTo>
                <a:cubicBezTo>
                  <a:pt x="43" y="299"/>
                  <a:pt x="43" y="299"/>
                  <a:pt x="43" y="299"/>
                </a:cubicBezTo>
                <a:cubicBezTo>
                  <a:pt x="43" y="298"/>
                  <a:pt x="43" y="298"/>
                  <a:pt x="43" y="298"/>
                </a:cubicBezTo>
                <a:cubicBezTo>
                  <a:pt x="43" y="298"/>
                  <a:pt x="43" y="298"/>
                  <a:pt x="43" y="298"/>
                </a:cubicBezTo>
                <a:lnTo>
                  <a:pt x="43" y="299"/>
                </a:lnTo>
                <a:close/>
                <a:moveTo>
                  <a:pt x="52" y="357"/>
                </a:moveTo>
                <a:cubicBezTo>
                  <a:pt x="53" y="357"/>
                  <a:pt x="53" y="357"/>
                  <a:pt x="53" y="357"/>
                </a:cubicBezTo>
                <a:cubicBezTo>
                  <a:pt x="52" y="357"/>
                  <a:pt x="53" y="357"/>
                  <a:pt x="52" y="357"/>
                </a:cubicBezTo>
                <a:close/>
                <a:moveTo>
                  <a:pt x="27" y="372"/>
                </a:moveTo>
                <a:cubicBezTo>
                  <a:pt x="28" y="372"/>
                  <a:pt x="28" y="372"/>
                  <a:pt x="28" y="372"/>
                </a:cubicBezTo>
                <a:cubicBezTo>
                  <a:pt x="28" y="372"/>
                  <a:pt x="28" y="372"/>
                  <a:pt x="28" y="372"/>
                </a:cubicBezTo>
                <a:cubicBezTo>
                  <a:pt x="27" y="372"/>
                  <a:pt x="27" y="372"/>
                  <a:pt x="27" y="372"/>
                </a:cubicBezTo>
                <a:close/>
                <a:moveTo>
                  <a:pt x="15" y="369"/>
                </a:moveTo>
                <a:cubicBezTo>
                  <a:pt x="15" y="369"/>
                  <a:pt x="15" y="369"/>
                  <a:pt x="15" y="369"/>
                </a:cubicBezTo>
                <a:cubicBezTo>
                  <a:pt x="15" y="368"/>
                  <a:pt x="15" y="368"/>
                  <a:pt x="15" y="368"/>
                </a:cubicBezTo>
                <a:cubicBezTo>
                  <a:pt x="15" y="368"/>
                  <a:pt x="15" y="368"/>
                  <a:pt x="16" y="369"/>
                </a:cubicBezTo>
                <a:cubicBezTo>
                  <a:pt x="16" y="369"/>
                  <a:pt x="15" y="369"/>
                  <a:pt x="15" y="369"/>
                </a:cubicBezTo>
                <a:cubicBezTo>
                  <a:pt x="15" y="369"/>
                  <a:pt x="15" y="369"/>
                  <a:pt x="15" y="369"/>
                </a:cubicBezTo>
                <a:cubicBezTo>
                  <a:pt x="15" y="369"/>
                  <a:pt x="15" y="369"/>
                  <a:pt x="15" y="369"/>
                </a:cubicBezTo>
                <a:close/>
                <a:moveTo>
                  <a:pt x="20" y="398"/>
                </a:moveTo>
                <a:cubicBezTo>
                  <a:pt x="20" y="398"/>
                  <a:pt x="20" y="398"/>
                  <a:pt x="20" y="398"/>
                </a:cubicBezTo>
                <a:cubicBezTo>
                  <a:pt x="20" y="398"/>
                  <a:pt x="20" y="398"/>
                  <a:pt x="20" y="398"/>
                </a:cubicBezTo>
                <a:cubicBezTo>
                  <a:pt x="19" y="396"/>
                  <a:pt x="18" y="393"/>
                  <a:pt x="18" y="390"/>
                </a:cubicBezTo>
                <a:cubicBezTo>
                  <a:pt x="19" y="391"/>
                  <a:pt x="19" y="391"/>
                  <a:pt x="19" y="391"/>
                </a:cubicBezTo>
                <a:cubicBezTo>
                  <a:pt x="19" y="392"/>
                  <a:pt x="21" y="396"/>
                  <a:pt x="20" y="398"/>
                </a:cubicBezTo>
                <a:close/>
                <a:moveTo>
                  <a:pt x="27" y="424"/>
                </a:moveTo>
                <a:cubicBezTo>
                  <a:pt x="26" y="424"/>
                  <a:pt x="26" y="424"/>
                  <a:pt x="26" y="424"/>
                </a:cubicBezTo>
                <a:cubicBezTo>
                  <a:pt x="26" y="424"/>
                  <a:pt x="26" y="424"/>
                  <a:pt x="26" y="424"/>
                </a:cubicBezTo>
                <a:cubicBezTo>
                  <a:pt x="27" y="424"/>
                  <a:pt x="27" y="424"/>
                  <a:pt x="27" y="424"/>
                </a:cubicBezTo>
                <a:close/>
                <a:moveTo>
                  <a:pt x="36" y="432"/>
                </a:moveTo>
                <a:cubicBezTo>
                  <a:pt x="36" y="433"/>
                  <a:pt x="36" y="433"/>
                  <a:pt x="36" y="432"/>
                </a:cubicBezTo>
                <a:cubicBezTo>
                  <a:pt x="36" y="432"/>
                  <a:pt x="36" y="432"/>
                  <a:pt x="36" y="432"/>
                </a:cubicBezTo>
                <a:cubicBezTo>
                  <a:pt x="36" y="431"/>
                  <a:pt x="37" y="432"/>
                  <a:pt x="37" y="431"/>
                </a:cubicBezTo>
                <a:cubicBezTo>
                  <a:pt x="37" y="431"/>
                  <a:pt x="38" y="431"/>
                  <a:pt x="38" y="431"/>
                </a:cubicBezTo>
                <a:cubicBezTo>
                  <a:pt x="37" y="432"/>
                  <a:pt x="37" y="432"/>
                  <a:pt x="36" y="432"/>
                </a:cubicBezTo>
                <a:close/>
                <a:moveTo>
                  <a:pt x="39" y="433"/>
                </a:moveTo>
                <a:cubicBezTo>
                  <a:pt x="39" y="433"/>
                  <a:pt x="39" y="433"/>
                  <a:pt x="39" y="433"/>
                </a:cubicBezTo>
                <a:cubicBezTo>
                  <a:pt x="39" y="433"/>
                  <a:pt x="39" y="433"/>
                  <a:pt x="39" y="433"/>
                </a:cubicBezTo>
                <a:cubicBezTo>
                  <a:pt x="39" y="434"/>
                  <a:pt x="39" y="433"/>
                  <a:pt x="39" y="433"/>
                </a:cubicBezTo>
                <a:close/>
                <a:moveTo>
                  <a:pt x="43" y="446"/>
                </a:moveTo>
                <a:cubicBezTo>
                  <a:pt x="43" y="446"/>
                  <a:pt x="43" y="446"/>
                  <a:pt x="43" y="446"/>
                </a:cubicBezTo>
                <a:cubicBezTo>
                  <a:pt x="43" y="445"/>
                  <a:pt x="43" y="445"/>
                  <a:pt x="43" y="445"/>
                </a:cubicBezTo>
                <a:cubicBezTo>
                  <a:pt x="43" y="445"/>
                  <a:pt x="43" y="445"/>
                  <a:pt x="43" y="445"/>
                </a:cubicBezTo>
                <a:cubicBezTo>
                  <a:pt x="43" y="444"/>
                  <a:pt x="43" y="444"/>
                  <a:pt x="43" y="443"/>
                </a:cubicBezTo>
                <a:cubicBezTo>
                  <a:pt x="43" y="443"/>
                  <a:pt x="43" y="443"/>
                  <a:pt x="43" y="443"/>
                </a:cubicBezTo>
                <a:cubicBezTo>
                  <a:pt x="43" y="442"/>
                  <a:pt x="44" y="442"/>
                  <a:pt x="44" y="441"/>
                </a:cubicBezTo>
                <a:cubicBezTo>
                  <a:pt x="45" y="442"/>
                  <a:pt x="43" y="445"/>
                  <a:pt x="43" y="446"/>
                </a:cubicBezTo>
                <a:close/>
                <a:moveTo>
                  <a:pt x="59" y="439"/>
                </a:moveTo>
                <a:cubicBezTo>
                  <a:pt x="59" y="439"/>
                  <a:pt x="59" y="439"/>
                  <a:pt x="59" y="439"/>
                </a:cubicBezTo>
                <a:cubicBezTo>
                  <a:pt x="59" y="439"/>
                  <a:pt x="59" y="439"/>
                  <a:pt x="59" y="439"/>
                </a:cubicBezTo>
                <a:cubicBezTo>
                  <a:pt x="59" y="439"/>
                  <a:pt x="59" y="439"/>
                  <a:pt x="59" y="439"/>
                </a:cubicBezTo>
                <a:cubicBezTo>
                  <a:pt x="59" y="439"/>
                  <a:pt x="60" y="439"/>
                  <a:pt x="60" y="439"/>
                </a:cubicBezTo>
                <a:cubicBezTo>
                  <a:pt x="60" y="439"/>
                  <a:pt x="59" y="439"/>
                  <a:pt x="59" y="439"/>
                </a:cubicBezTo>
                <a:close/>
                <a:moveTo>
                  <a:pt x="386" y="501"/>
                </a:moveTo>
                <a:cubicBezTo>
                  <a:pt x="386" y="501"/>
                  <a:pt x="386" y="501"/>
                  <a:pt x="386" y="501"/>
                </a:cubicBezTo>
                <a:cubicBezTo>
                  <a:pt x="386" y="501"/>
                  <a:pt x="386" y="501"/>
                  <a:pt x="386" y="501"/>
                </a:cubicBezTo>
                <a:close/>
                <a:moveTo>
                  <a:pt x="423" y="472"/>
                </a:moveTo>
                <a:cubicBezTo>
                  <a:pt x="423" y="473"/>
                  <a:pt x="423" y="473"/>
                  <a:pt x="423" y="473"/>
                </a:cubicBezTo>
                <a:cubicBezTo>
                  <a:pt x="423" y="473"/>
                  <a:pt x="423" y="473"/>
                  <a:pt x="423" y="472"/>
                </a:cubicBezTo>
                <a:close/>
                <a:moveTo>
                  <a:pt x="352" y="537"/>
                </a:moveTo>
                <a:cubicBezTo>
                  <a:pt x="352" y="538"/>
                  <a:pt x="352" y="538"/>
                  <a:pt x="352" y="538"/>
                </a:cubicBezTo>
                <a:cubicBezTo>
                  <a:pt x="352" y="538"/>
                  <a:pt x="352" y="538"/>
                  <a:pt x="352" y="537"/>
                </a:cubicBezTo>
                <a:close/>
                <a:moveTo>
                  <a:pt x="369" y="551"/>
                </a:moveTo>
                <a:cubicBezTo>
                  <a:pt x="369" y="551"/>
                  <a:pt x="369" y="551"/>
                  <a:pt x="369" y="551"/>
                </a:cubicBezTo>
                <a:cubicBezTo>
                  <a:pt x="369" y="551"/>
                  <a:pt x="369" y="551"/>
                  <a:pt x="369" y="551"/>
                </a:cubicBezTo>
                <a:cubicBezTo>
                  <a:pt x="369" y="551"/>
                  <a:pt x="369" y="551"/>
                  <a:pt x="369" y="550"/>
                </a:cubicBezTo>
                <a:cubicBezTo>
                  <a:pt x="369" y="550"/>
                  <a:pt x="369" y="550"/>
                  <a:pt x="369" y="550"/>
                </a:cubicBezTo>
                <a:cubicBezTo>
                  <a:pt x="369" y="551"/>
                  <a:pt x="369" y="551"/>
                  <a:pt x="369" y="551"/>
                </a:cubicBezTo>
                <a:close/>
                <a:moveTo>
                  <a:pt x="405" y="526"/>
                </a:moveTo>
                <a:cubicBezTo>
                  <a:pt x="405" y="526"/>
                  <a:pt x="405" y="526"/>
                  <a:pt x="405" y="526"/>
                </a:cubicBezTo>
                <a:cubicBezTo>
                  <a:pt x="404" y="526"/>
                  <a:pt x="404" y="526"/>
                  <a:pt x="404" y="526"/>
                </a:cubicBezTo>
                <a:cubicBezTo>
                  <a:pt x="404" y="526"/>
                  <a:pt x="404" y="526"/>
                  <a:pt x="405" y="526"/>
                </a:cubicBezTo>
                <a:cubicBezTo>
                  <a:pt x="405" y="526"/>
                  <a:pt x="405" y="526"/>
                  <a:pt x="405" y="526"/>
                </a:cubicBezTo>
                <a:close/>
                <a:moveTo>
                  <a:pt x="432" y="501"/>
                </a:moveTo>
                <a:cubicBezTo>
                  <a:pt x="431" y="501"/>
                  <a:pt x="431" y="502"/>
                  <a:pt x="430" y="502"/>
                </a:cubicBezTo>
                <a:cubicBezTo>
                  <a:pt x="430" y="502"/>
                  <a:pt x="430" y="502"/>
                  <a:pt x="430" y="502"/>
                </a:cubicBezTo>
                <a:cubicBezTo>
                  <a:pt x="430" y="502"/>
                  <a:pt x="430" y="502"/>
                  <a:pt x="430" y="501"/>
                </a:cubicBezTo>
                <a:cubicBezTo>
                  <a:pt x="431" y="501"/>
                  <a:pt x="431" y="501"/>
                  <a:pt x="431" y="501"/>
                </a:cubicBezTo>
                <a:cubicBezTo>
                  <a:pt x="432" y="501"/>
                  <a:pt x="432" y="501"/>
                  <a:pt x="432" y="501"/>
                </a:cubicBezTo>
                <a:close/>
                <a:moveTo>
                  <a:pt x="432" y="500"/>
                </a:moveTo>
                <a:cubicBezTo>
                  <a:pt x="432" y="500"/>
                  <a:pt x="432" y="500"/>
                  <a:pt x="432" y="500"/>
                </a:cubicBezTo>
                <a:cubicBezTo>
                  <a:pt x="432" y="500"/>
                  <a:pt x="432" y="500"/>
                  <a:pt x="432" y="500"/>
                </a:cubicBezTo>
                <a:cubicBezTo>
                  <a:pt x="432" y="500"/>
                  <a:pt x="432" y="500"/>
                  <a:pt x="432" y="500"/>
                </a:cubicBezTo>
                <a:cubicBezTo>
                  <a:pt x="432" y="500"/>
                  <a:pt x="433" y="500"/>
                  <a:pt x="433" y="500"/>
                </a:cubicBezTo>
                <a:cubicBezTo>
                  <a:pt x="433" y="500"/>
                  <a:pt x="432" y="500"/>
                  <a:pt x="432" y="500"/>
                </a:cubicBezTo>
                <a:cubicBezTo>
                  <a:pt x="432" y="500"/>
                  <a:pt x="432" y="500"/>
                  <a:pt x="432" y="500"/>
                </a:cubicBezTo>
                <a:close/>
                <a:moveTo>
                  <a:pt x="479" y="458"/>
                </a:moveTo>
                <a:cubicBezTo>
                  <a:pt x="479" y="458"/>
                  <a:pt x="479" y="458"/>
                  <a:pt x="479" y="458"/>
                </a:cubicBezTo>
                <a:cubicBezTo>
                  <a:pt x="479" y="458"/>
                  <a:pt x="479" y="458"/>
                  <a:pt x="479" y="458"/>
                </a:cubicBezTo>
                <a:close/>
                <a:moveTo>
                  <a:pt x="468" y="465"/>
                </a:moveTo>
                <a:cubicBezTo>
                  <a:pt x="468" y="465"/>
                  <a:pt x="468" y="466"/>
                  <a:pt x="468" y="466"/>
                </a:cubicBezTo>
                <a:cubicBezTo>
                  <a:pt x="468" y="466"/>
                  <a:pt x="468" y="466"/>
                  <a:pt x="468" y="465"/>
                </a:cubicBezTo>
                <a:close/>
                <a:moveTo>
                  <a:pt x="458" y="477"/>
                </a:moveTo>
                <a:cubicBezTo>
                  <a:pt x="458" y="477"/>
                  <a:pt x="459" y="477"/>
                  <a:pt x="459" y="477"/>
                </a:cubicBezTo>
                <a:cubicBezTo>
                  <a:pt x="459" y="477"/>
                  <a:pt x="459" y="477"/>
                  <a:pt x="459" y="477"/>
                </a:cubicBezTo>
                <a:cubicBezTo>
                  <a:pt x="459" y="477"/>
                  <a:pt x="459" y="477"/>
                  <a:pt x="460" y="477"/>
                </a:cubicBezTo>
                <a:cubicBezTo>
                  <a:pt x="460" y="476"/>
                  <a:pt x="460" y="476"/>
                  <a:pt x="460" y="476"/>
                </a:cubicBezTo>
                <a:cubicBezTo>
                  <a:pt x="460" y="476"/>
                  <a:pt x="460" y="476"/>
                  <a:pt x="460" y="476"/>
                </a:cubicBezTo>
                <a:cubicBezTo>
                  <a:pt x="461" y="476"/>
                  <a:pt x="461" y="476"/>
                  <a:pt x="461" y="476"/>
                </a:cubicBezTo>
                <a:cubicBezTo>
                  <a:pt x="460" y="476"/>
                  <a:pt x="461" y="476"/>
                  <a:pt x="460" y="476"/>
                </a:cubicBezTo>
                <a:cubicBezTo>
                  <a:pt x="460" y="477"/>
                  <a:pt x="460" y="477"/>
                  <a:pt x="459" y="478"/>
                </a:cubicBezTo>
                <a:cubicBezTo>
                  <a:pt x="458" y="478"/>
                  <a:pt x="458" y="478"/>
                  <a:pt x="458" y="478"/>
                </a:cubicBezTo>
                <a:cubicBezTo>
                  <a:pt x="458" y="477"/>
                  <a:pt x="458" y="477"/>
                  <a:pt x="458" y="477"/>
                </a:cubicBezTo>
                <a:close/>
                <a:moveTo>
                  <a:pt x="458" y="478"/>
                </a:moveTo>
                <a:cubicBezTo>
                  <a:pt x="458" y="478"/>
                  <a:pt x="458" y="478"/>
                  <a:pt x="458" y="478"/>
                </a:cubicBezTo>
                <a:cubicBezTo>
                  <a:pt x="458" y="478"/>
                  <a:pt x="458" y="478"/>
                  <a:pt x="458" y="478"/>
                </a:cubicBezTo>
                <a:cubicBezTo>
                  <a:pt x="458" y="478"/>
                  <a:pt x="458" y="478"/>
                  <a:pt x="458" y="478"/>
                </a:cubicBezTo>
                <a:cubicBezTo>
                  <a:pt x="458" y="478"/>
                  <a:pt x="458" y="478"/>
                  <a:pt x="458" y="478"/>
                </a:cubicBezTo>
                <a:cubicBezTo>
                  <a:pt x="458" y="478"/>
                  <a:pt x="458" y="478"/>
                  <a:pt x="458" y="478"/>
                </a:cubicBezTo>
                <a:close/>
                <a:moveTo>
                  <a:pt x="456" y="442"/>
                </a:moveTo>
                <a:cubicBezTo>
                  <a:pt x="456" y="442"/>
                  <a:pt x="456" y="442"/>
                  <a:pt x="456" y="442"/>
                </a:cubicBezTo>
                <a:cubicBezTo>
                  <a:pt x="456" y="442"/>
                  <a:pt x="456" y="442"/>
                  <a:pt x="456" y="442"/>
                </a:cubicBezTo>
                <a:close/>
                <a:moveTo>
                  <a:pt x="446" y="436"/>
                </a:moveTo>
                <a:cubicBezTo>
                  <a:pt x="446" y="436"/>
                  <a:pt x="445" y="436"/>
                  <a:pt x="445" y="436"/>
                </a:cubicBezTo>
                <a:cubicBezTo>
                  <a:pt x="445" y="436"/>
                  <a:pt x="446" y="436"/>
                  <a:pt x="446" y="436"/>
                </a:cubicBezTo>
                <a:close/>
                <a:moveTo>
                  <a:pt x="447" y="419"/>
                </a:moveTo>
                <a:cubicBezTo>
                  <a:pt x="447" y="419"/>
                  <a:pt x="447" y="419"/>
                  <a:pt x="447" y="418"/>
                </a:cubicBezTo>
                <a:cubicBezTo>
                  <a:pt x="447" y="419"/>
                  <a:pt x="447" y="418"/>
                  <a:pt x="447" y="419"/>
                </a:cubicBezTo>
                <a:close/>
                <a:moveTo>
                  <a:pt x="454" y="377"/>
                </a:moveTo>
                <a:cubicBezTo>
                  <a:pt x="454" y="377"/>
                  <a:pt x="454" y="377"/>
                  <a:pt x="454" y="377"/>
                </a:cubicBezTo>
                <a:cubicBezTo>
                  <a:pt x="454" y="377"/>
                  <a:pt x="454" y="377"/>
                  <a:pt x="454" y="377"/>
                </a:cubicBezTo>
                <a:cubicBezTo>
                  <a:pt x="454" y="377"/>
                  <a:pt x="454" y="377"/>
                  <a:pt x="454" y="377"/>
                </a:cubicBezTo>
                <a:close/>
                <a:moveTo>
                  <a:pt x="455" y="252"/>
                </a:moveTo>
                <a:cubicBezTo>
                  <a:pt x="455" y="252"/>
                  <a:pt x="455" y="252"/>
                  <a:pt x="455" y="252"/>
                </a:cubicBezTo>
                <a:cubicBezTo>
                  <a:pt x="455" y="253"/>
                  <a:pt x="454" y="253"/>
                  <a:pt x="454" y="253"/>
                </a:cubicBezTo>
                <a:cubicBezTo>
                  <a:pt x="453" y="253"/>
                  <a:pt x="453" y="253"/>
                  <a:pt x="453" y="252"/>
                </a:cubicBezTo>
                <a:cubicBezTo>
                  <a:pt x="453" y="252"/>
                  <a:pt x="453" y="251"/>
                  <a:pt x="453" y="252"/>
                </a:cubicBezTo>
                <a:cubicBezTo>
                  <a:pt x="453" y="252"/>
                  <a:pt x="453" y="252"/>
                  <a:pt x="453" y="252"/>
                </a:cubicBezTo>
                <a:cubicBezTo>
                  <a:pt x="453" y="252"/>
                  <a:pt x="453" y="252"/>
                  <a:pt x="453" y="252"/>
                </a:cubicBezTo>
                <a:cubicBezTo>
                  <a:pt x="453" y="251"/>
                  <a:pt x="453" y="251"/>
                  <a:pt x="453" y="251"/>
                </a:cubicBezTo>
                <a:cubicBezTo>
                  <a:pt x="454" y="251"/>
                  <a:pt x="454" y="251"/>
                  <a:pt x="454" y="251"/>
                </a:cubicBezTo>
                <a:cubicBezTo>
                  <a:pt x="455" y="251"/>
                  <a:pt x="454" y="251"/>
                  <a:pt x="455" y="252"/>
                </a:cubicBezTo>
                <a:close/>
                <a:moveTo>
                  <a:pt x="455" y="266"/>
                </a:moveTo>
                <a:cubicBezTo>
                  <a:pt x="455" y="266"/>
                  <a:pt x="455" y="266"/>
                  <a:pt x="455" y="266"/>
                </a:cubicBezTo>
                <a:cubicBezTo>
                  <a:pt x="455" y="266"/>
                  <a:pt x="455" y="266"/>
                  <a:pt x="455" y="266"/>
                </a:cubicBezTo>
                <a:cubicBezTo>
                  <a:pt x="455" y="267"/>
                  <a:pt x="455" y="266"/>
                  <a:pt x="455" y="267"/>
                </a:cubicBezTo>
                <a:cubicBezTo>
                  <a:pt x="455" y="267"/>
                  <a:pt x="455" y="267"/>
                  <a:pt x="455" y="267"/>
                </a:cubicBezTo>
                <a:cubicBezTo>
                  <a:pt x="454" y="267"/>
                  <a:pt x="455" y="266"/>
                  <a:pt x="454" y="266"/>
                </a:cubicBezTo>
                <a:cubicBezTo>
                  <a:pt x="455" y="265"/>
                  <a:pt x="455" y="264"/>
                  <a:pt x="454" y="263"/>
                </a:cubicBezTo>
                <a:cubicBezTo>
                  <a:pt x="454" y="262"/>
                  <a:pt x="454" y="262"/>
                  <a:pt x="454" y="262"/>
                </a:cubicBezTo>
                <a:cubicBezTo>
                  <a:pt x="455" y="262"/>
                  <a:pt x="456" y="265"/>
                  <a:pt x="455" y="266"/>
                </a:cubicBezTo>
                <a:cubicBezTo>
                  <a:pt x="455" y="266"/>
                  <a:pt x="455" y="267"/>
                  <a:pt x="455" y="266"/>
                </a:cubicBezTo>
                <a:close/>
                <a:moveTo>
                  <a:pt x="454" y="282"/>
                </a:moveTo>
                <a:cubicBezTo>
                  <a:pt x="454" y="283"/>
                  <a:pt x="454" y="282"/>
                  <a:pt x="454" y="283"/>
                </a:cubicBezTo>
                <a:cubicBezTo>
                  <a:pt x="454" y="283"/>
                  <a:pt x="454" y="283"/>
                  <a:pt x="453" y="282"/>
                </a:cubicBezTo>
                <a:cubicBezTo>
                  <a:pt x="453" y="282"/>
                  <a:pt x="453" y="282"/>
                  <a:pt x="453" y="282"/>
                </a:cubicBezTo>
                <a:cubicBezTo>
                  <a:pt x="453" y="282"/>
                  <a:pt x="453" y="282"/>
                  <a:pt x="453" y="282"/>
                </a:cubicBezTo>
                <a:cubicBezTo>
                  <a:pt x="454" y="282"/>
                  <a:pt x="454" y="282"/>
                  <a:pt x="454" y="282"/>
                </a:cubicBezTo>
                <a:cubicBezTo>
                  <a:pt x="454" y="282"/>
                  <a:pt x="454" y="282"/>
                  <a:pt x="454" y="282"/>
                </a:cubicBezTo>
                <a:close/>
                <a:moveTo>
                  <a:pt x="455" y="256"/>
                </a:moveTo>
                <a:cubicBezTo>
                  <a:pt x="454" y="256"/>
                  <a:pt x="454" y="256"/>
                  <a:pt x="454" y="256"/>
                </a:cubicBezTo>
                <a:cubicBezTo>
                  <a:pt x="454" y="255"/>
                  <a:pt x="454" y="255"/>
                  <a:pt x="453" y="255"/>
                </a:cubicBezTo>
                <a:cubicBezTo>
                  <a:pt x="454" y="255"/>
                  <a:pt x="454" y="255"/>
                  <a:pt x="454" y="255"/>
                </a:cubicBezTo>
                <a:cubicBezTo>
                  <a:pt x="454" y="256"/>
                  <a:pt x="455" y="256"/>
                  <a:pt x="455" y="256"/>
                </a:cubicBezTo>
                <a:close/>
                <a:moveTo>
                  <a:pt x="453" y="246"/>
                </a:moveTo>
                <a:cubicBezTo>
                  <a:pt x="454" y="246"/>
                  <a:pt x="454" y="246"/>
                  <a:pt x="454" y="246"/>
                </a:cubicBezTo>
                <a:cubicBezTo>
                  <a:pt x="454" y="247"/>
                  <a:pt x="454" y="247"/>
                  <a:pt x="454" y="247"/>
                </a:cubicBezTo>
                <a:cubicBezTo>
                  <a:pt x="454" y="247"/>
                  <a:pt x="454" y="249"/>
                  <a:pt x="454" y="249"/>
                </a:cubicBezTo>
                <a:cubicBezTo>
                  <a:pt x="454" y="249"/>
                  <a:pt x="454" y="249"/>
                  <a:pt x="454" y="249"/>
                </a:cubicBezTo>
                <a:cubicBezTo>
                  <a:pt x="453" y="248"/>
                  <a:pt x="453" y="248"/>
                  <a:pt x="453" y="246"/>
                </a:cubicBezTo>
                <a:close/>
                <a:moveTo>
                  <a:pt x="454" y="236"/>
                </a:moveTo>
                <a:cubicBezTo>
                  <a:pt x="454" y="236"/>
                  <a:pt x="453" y="236"/>
                  <a:pt x="453" y="237"/>
                </a:cubicBezTo>
                <a:cubicBezTo>
                  <a:pt x="453" y="236"/>
                  <a:pt x="453" y="236"/>
                  <a:pt x="452" y="236"/>
                </a:cubicBezTo>
                <a:cubicBezTo>
                  <a:pt x="452" y="236"/>
                  <a:pt x="453" y="233"/>
                  <a:pt x="453" y="233"/>
                </a:cubicBezTo>
                <a:cubicBezTo>
                  <a:pt x="453" y="233"/>
                  <a:pt x="453" y="234"/>
                  <a:pt x="453" y="234"/>
                </a:cubicBezTo>
                <a:cubicBezTo>
                  <a:pt x="453" y="236"/>
                  <a:pt x="453" y="236"/>
                  <a:pt x="453" y="236"/>
                </a:cubicBezTo>
                <a:cubicBezTo>
                  <a:pt x="453" y="235"/>
                  <a:pt x="453" y="235"/>
                  <a:pt x="454" y="235"/>
                </a:cubicBezTo>
                <a:cubicBezTo>
                  <a:pt x="454" y="236"/>
                  <a:pt x="454" y="236"/>
                  <a:pt x="454" y="236"/>
                </a:cubicBezTo>
                <a:close/>
                <a:moveTo>
                  <a:pt x="453" y="235"/>
                </a:moveTo>
                <a:cubicBezTo>
                  <a:pt x="453" y="234"/>
                  <a:pt x="453" y="234"/>
                  <a:pt x="453" y="234"/>
                </a:cubicBezTo>
                <a:cubicBezTo>
                  <a:pt x="454" y="234"/>
                  <a:pt x="454" y="234"/>
                  <a:pt x="454" y="234"/>
                </a:cubicBezTo>
                <a:cubicBezTo>
                  <a:pt x="454" y="234"/>
                  <a:pt x="454" y="234"/>
                  <a:pt x="454" y="234"/>
                </a:cubicBezTo>
                <a:cubicBezTo>
                  <a:pt x="454" y="235"/>
                  <a:pt x="454" y="235"/>
                  <a:pt x="454" y="235"/>
                </a:cubicBezTo>
                <a:lnTo>
                  <a:pt x="453" y="235"/>
                </a:lnTo>
                <a:close/>
                <a:moveTo>
                  <a:pt x="453" y="199"/>
                </a:moveTo>
                <a:cubicBezTo>
                  <a:pt x="453" y="199"/>
                  <a:pt x="453" y="199"/>
                  <a:pt x="453" y="199"/>
                </a:cubicBezTo>
                <a:cubicBezTo>
                  <a:pt x="453" y="199"/>
                  <a:pt x="453" y="199"/>
                  <a:pt x="453" y="199"/>
                </a:cubicBezTo>
                <a:cubicBezTo>
                  <a:pt x="453" y="200"/>
                  <a:pt x="453" y="200"/>
                  <a:pt x="453" y="200"/>
                </a:cubicBezTo>
                <a:cubicBezTo>
                  <a:pt x="454" y="200"/>
                  <a:pt x="454" y="200"/>
                  <a:pt x="454" y="200"/>
                </a:cubicBezTo>
                <a:cubicBezTo>
                  <a:pt x="454" y="201"/>
                  <a:pt x="454" y="201"/>
                  <a:pt x="454" y="202"/>
                </a:cubicBezTo>
                <a:cubicBezTo>
                  <a:pt x="453" y="202"/>
                  <a:pt x="453" y="202"/>
                  <a:pt x="453" y="201"/>
                </a:cubicBezTo>
                <a:cubicBezTo>
                  <a:pt x="453" y="201"/>
                  <a:pt x="453" y="200"/>
                  <a:pt x="453" y="199"/>
                </a:cubicBezTo>
                <a:close/>
                <a:moveTo>
                  <a:pt x="453" y="202"/>
                </a:moveTo>
                <a:cubicBezTo>
                  <a:pt x="453" y="202"/>
                  <a:pt x="453" y="202"/>
                  <a:pt x="453" y="202"/>
                </a:cubicBezTo>
                <a:cubicBezTo>
                  <a:pt x="453" y="202"/>
                  <a:pt x="453" y="202"/>
                  <a:pt x="453" y="202"/>
                </a:cubicBezTo>
                <a:cubicBezTo>
                  <a:pt x="453" y="202"/>
                  <a:pt x="453" y="202"/>
                  <a:pt x="453" y="202"/>
                </a:cubicBezTo>
                <a:close/>
                <a:moveTo>
                  <a:pt x="453" y="214"/>
                </a:moveTo>
                <a:cubicBezTo>
                  <a:pt x="453" y="214"/>
                  <a:pt x="453" y="214"/>
                  <a:pt x="452" y="214"/>
                </a:cubicBezTo>
                <a:cubicBezTo>
                  <a:pt x="452" y="214"/>
                  <a:pt x="453" y="214"/>
                  <a:pt x="453" y="214"/>
                </a:cubicBezTo>
                <a:close/>
                <a:moveTo>
                  <a:pt x="452" y="228"/>
                </a:moveTo>
                <a:cubicBezTo>
                  <a:pt x="452" y="228"/>
                  <a:pt x="452" y="228"/>
                  <a:pt x="453" y="228"/>
                </a:cubicBezTo>
                <a:cubicBezTo>
                  <a:pt x="453" y="227"/>
                  <a:pt x="453" y="228"/>
                  <a:pt x="453" y="227"/>
                </a:cubicBezTo>
                <a:cubicBezTo>
                  <a:pt x="453" y="227"/>
                  <a:pt x="452" y="227"/>
                  <a:pt x="452" y="227"/>
                </a:cubicBezTo>
                <a:cubicBezTo>
                  <a:pt x="452" y="227"/>
                  <a:pt x="452" y="227"/>
                  <a:pt x="452" y="226"/>
                </a:cubicBezTo>
                <a:cubicBezTo>
                  <a:pt x="452" y="226"/>
                  <a:pt x="452" y="226"/>
                  <a:pt x="452" y="226"/>
                </a:cubicBezTo>
                <a:cubicBezTo>
                  <a:pt x="453" y="226"/>
                  <a:pt x="453" y="227"/>
                  <a:pt x="453" y="227"/>
                </a:cubicBezTo>
                <a:cubicBezTo>
                  <a:pt x="453" y="228"/>
                  <a:pt x="453" y="228"/>
                  <a:pt x="454" y="229"/>
                </a:cubicBezTo>
                <a:cubicBezTo>
                  <a:pt x="453" y="229"/>
                  <a:pt x="453" y="229"/>
                  <a:pt x="453" y="229"/>
                </a:cubicBezTo>
                <a:cubicBezTo>
                  <a:pt x="453" y="229"/>
                  <a:pt x="453" y="229"/>
                  <a:pt x="453" y="229"/>
                </a:cubicBezTo>
                <a:cubicBezTo>
                  <a:pt x="453" y="229"/>
                  <a:pt x="453" y="229"/>
                  <a:pt x="453" y="229"/>
                </a:cubicBezTo>
                <a:cubicBezTo>
                  <a:pt x="453" y="230"/>
                  <a:pt x="453" y="230"/>
                  <a:pt x="453" y="230"/>
                </a:cubicBezTo>
                <a:cubicBezTo>
                  <a:pt x="453" y="230"/>
                  <a:pt x="453" y="230"/>
                  <a:pt x="453" y="230"/>
                </a:cubicBezTo>
                <a:cubicBezTo>
                  <a:pt x="453" y="231"/>
                  <a:pt x="453" y="232"/>
                  <a:pt x="453" y="232"/>
                </a:cubicBezTo>
                <a:cubicBezTo>
                  <a:pt x="453" y="232"/>
                  <a:pt x="453" y="232"/>
                  <a:pt x="453" y="233"/>
                </a:cubicBezTo>
                <a:cubicBezTo>
                  <a:pt x="452" y="232"/>
                  <a:pt x="453" y="231"/>
                  <a:pt x="453" y="230"/>
                </a:cubicBezTo>
                <a:cubicBezTo>
                  <a:pt x="452" y="230"/>
                  <a:pt x="452" y="230"/>
                  <a:pt x="452" y="230"/>
                </a:cubicBezTo>
                <a:cubicBezTo>
                  <a:pt x="451" y="229"/>
                  <a:pt x="452" y="229"/>
                  <a:pt x="452" y="229"/>
                </a:cubicBezTo>
                <a:cubicBezTo>
                  <a:pt x="452" y="228"/>
                  <a:pt x="452" y="228"/>
                  <a:pt x="452" y="228"/>
                </a:cubicBezTo>
                <a:close/>
                <a:moveTo>
                  <a:pt x="389" y="177"/>
                </a:moveTo>
                <a:cubicBezTo>
                  <a:pt x="388" y="177"/>
                  <a:pt x="388" y="177"/>
                  <a:pt x="388" y="177"/>
                </a:cubicBezTo>
                <a:cubicBezTo>
                  <a:pt x="388" y="177"/>
                  <a:pt x="389" y="177"/>
                  <a:pt x="389" y="177"/>
                </a:cubicBezTo>
                <a:close/>
                <a:moveTo>
                  <a:pt x="349" y="145"/>
                </a:moveTo>
                <a:cubicBezTo>
                  <a:pt x="348" y="144"/>
                  <a:pt x="349" y="145"/>
                  <a:pt x="348" y="144"/>
                </a:cubicBezTo>
                <a:cubicBezTo>
                  <a:pt x="349" y="145"/>
                  <a:pt x="349" y="144"/>
                  <a:pt x="349" y="145"/>
                </a:cubicBezTo>
                <a:close/>
                <a:moveTo>
                  <a:pt x="347" y="159"/>
                </a:moveTo>
                <a:cubicBezTo>
                  <a:pt x="347" y="159"/>
                  <a:pt x="347" y="159"/>
                  <a:pt x="347" y="159"/>
                </a:cubicBezTo>
                <a:cubicBezTo>
                  <a:pt x="347" y="159"/>
                  <a:pt x="347" y="159"/>
                  <a:pt x="347" y="159"/>
                </a:cubicBezTo>
                <a:cubicBezTo>
                  <a:pt x="347" y="160"/>
                  <a:pt x="347" y="160"/>
                  <a:pt x="347" y="160"/>
                </a:cubicBezTo>
                <a:cubicBezTo>
                  <a:pt x="347" y="160"/>
                  <a:pt x="347" y="160"/>
                  <a:pt x="347" y="160"/>
                </a:cubicBezTo>
                <a:cubicBezTo>
                  <a:pt x="346" y="159"/>
                  <a:pt x="346" y="159"/>
                  <a:pt x="345" y="158"/>
                </a:cubicBezTo>
                <a:cubicBezTo>
                  <a:pt x="345" y="158"/>
                  <a:pt x="345" y="157"/>
                  <a:pt x="345" y="157"/>
                </a:cubicBezTo>
                <a:cubicBezTo>
                  <a:pt x="346" y="157"/>
                  <a:pt x="347" y="158"/>
                  <a:pt x="347" y="159"/>
                </a:cubicBezTo>
                <a:close/>
                <a:moveTo>
                  <a:pt x="338" y="249"/>
                </a:moveTo>
                <a:cubicBezTo>
                  <a:pt x="338" y="249"/>
                  <a:pt x="338" y="249"/>
                  <a:pt x="338" y="249"/>
                </a:cubicBezTo>
                <a:cubicBezTo>
                  <a:pt x="338" y="249"/>
                  <a:pt x="338" y="249"/>
                  <a:pt x="337" y="249"/>
                </a:cubicBezTo>
                <a:lnTo>
                  <a:pt x="338" y="249"/>
                </a:lnTo>
                <a:close/>
                <a:moveTo>
                  <a:pt x="326" y="261"/>
                </a:moveTo>
                <a:cubicBezTo>
                  <a:pt x="326" y="261"/>
                  <a:pt x="326" y="261"/>
                  <a:pt x="326" y="261"/>
                </a:cubicBezTo>
                <a:cubicBezTo>
                  <a:pt x="326" y="262"/>
                  <a:pt x="326" y="262"/>
                  <a:pt x="326" y="262"/>
                </a:cubicBezTo>
                <a:cubicBezTo>
                  <a:pt x="326" y="262"/>
                  <a:pt x="326" y="262"/>
                  <a:pt x="326" y="262"/>
                </a:cubicBezTo>
                <a:cubicBezTo>
                  <a:pt x="326" y="262"/>
                  <a:pt x="326" y="262"/>
                  <a:pt x="326" y="262"/>
                </a:cubicBezTo>
                <a:cubicBezTo>
                  <a:pt x="326" y="262"/>
                  <a:pt x="326" y="261"/>
                  <a:pt x="326" y="261"/>
                </a:cubicBezTo>
                <a:close/>
                <a:moveTo>
                  <a:pt x="325" y="259"/>
                </a:moveTo>
                <a:cubicBezTo>
                  <a:pt x="325" y="259"/>
                  <a:pt x="325" y="259"/>
                  <a:pt x="325" y="259"/>
                </a:cubicBezTo>
                <a:cubicBezTo>
                  <a:pt x="325" y="259"/>
                  <a:pt x="325" y="259"/>
                  <a:pt x="326" y="259"/>
                </a:cubicBezTo>
                <a:cubicBezTo>
                  <a:pt x="325" y="259"/>
                  <a:pt x="325" y="259"/>
                  <a:pt x="325" y="259"/>
                </a:cubicBezTo>
                <a:cubicBezTo>
                  <a:pt x="325" y="259"/>
                  <a:pt x="325" y="259"/>
                  <a:pt x="325" y="259"/>
                </a:cubicBezTo>
                <a:close/>
                <a:moveTo>
                  <a:pt x="325" y="259"/>
                </a:moveTo>
                <a:cubicBezTo>
                  <a:pt x="325" y="259"/>
                  <a:pt x="325" y="259"/>
                  <a:pt x="325" y="259"/>
                </a:cubicBezTo>
                <a:cubicBezTo>
                  <a:pt x="325" y="259"/>
                  <a:pt x="325" y="259"/>
                  <a:pt x="325" y="259"/>
                </a:cubicBezTo>
                <a:close/>
                <a:moveTo>
                  <a:pt x="324" y="262"/>
                </a:moveTo>
                <a:cubicBezTo>
                  <a:pt x="324" y="261"/>
                  <a:pt x="324" y="262"/>
                  <a:pt x="324" y="261"/>
                </a:cubicBezTo>
                <a:cubicBezTo>
                  <a:pt x="325" y="261"/>
                  <a:pt x="325" y="261"/>
                  <a:pt x="325" y="261"/>
                </a:cubicBezTo>
                <a:cubicBezTo>
                  <a:pt x="325" y="261"/>
                  <a:pt x="325" y="261"/>
                  <a:pt x="325" y="262"/>
                </a:cubicBezTo>
                <a:cubicBezTo>
                  <a:pt x="325" y="262"/>
                  <a:pt x="325" y="262"/>
                  <a:pt x="324" y="262"/>
                </a:cubicBezTo>
                <a:cubicBezTo>
                  <a:pt x="324" y="262"/>
                  <a:pt x="324" y="262"/>
                  <a:pt x="324" y="262"/>
                </a:cubicBezTo>
                <a:cubicBezTo>
                  <a:pt x="324" y="262"/>
                  <a:pt x="324" y="262"/>
                  <a:pt x="324" y="262"/>
                </a:cubicBezTo>
                <a:close/>
                <a:moveTo>
                  <a:pt x="316" y="269"/>
                </a:moveTo>
                <a:cubicBezTo>
                  <a:pt x="317" y="269"/>
                  <a:pt x="317" y="269"/>
                  <a:pt x="317" y="269"/>
                </a:cubicBezTo>
                <a:cubicBezTo>
                  <a:pt x="317" y="269"/>
                  <a:pt x="317" y="269"/>
                  <a:pt x="317" y="269"/>
                </a:cubicBezTo>
                <a:cubicBezTo>
                  <a:pt x="317" y="270"/>
                  <a:pt x="317" y="270"/>
                  <a:pt x="317" y="270"/>
                </a:cubicBezTo>
                <a:cubicBezTo>
                  <a:pt x="317" y="270"/>
                  <a:pt x="317" y="270"/>
                  <a:pt x="317" y="270"/>
                </a:cubicBezTo>
                <a:cubicBezTo>
                  <a:pt x="316" y="270"/>
                  <a:pt x="316" y="270"/>
                  <a:pt x="316" y="270"/>
                </a:cubicBezTo>
                <a:cubicBezTo>
                  <a:pt x="316" y="269"/>
                  <a:pt x="316" y="269"/>
                  <a:pt x="316" y="269"/>
                </a:cubicBezTo>
                <a:close/>
                <a:moveTo>
                  <a:pt x="316" y="271"/>
                </a:moveTo>
                <a:cubicBezTo>
                  <a:pt x="316" y="271"/>
                  <a:pt x="316" y="271"/>
                  <a:pt x="316" y="271"/>
                </a:cubicBezTo>
                <a:cubicBezTo>
                  <a:pt x="315" y="271"/>
                  <a:pt x="315" y="271"/>
                  <a:pt x="315" y="271"/>
                </a:cubicBezTo>
                <a:lnTo>
                  <a:pt x="316" y="271"/>
                </a:lnTo>
                <a:close/>
                <a:moveTo>
                  <a:pt x="315" y="268"/>
                </a:moveTo>
                <a:cubicBezTo>
                  <a:pt x="315" y="268"/>
                  <a:pt x="315" y="268"/>
                  <a:pt x="315" y="268"/>
                </a:cubicBezTo>
                <a:cubicBezTo>
                  <a:pt x="315" y="268"/>
                  <a:pt x="315" y="268"/>
                  <a:pt x="315" y="268"/>
                </a:cubicBezTo>
                <a:close/>
                <a:moveTo>
                  <a:pt x="315" y="293"/>
                </a:moveTo>
                <a:cubicBezTo>
                  <a:pt x="316" y="293"/>
                  <a:pt x="316" y="293"/>
                  <a:pt x="316" y="293"/>
                </a:cubicBezTo>
                <a:cubicBezTo>
                  <a:pt x="316" y="293"/>
                  <a:pt x="316" y="293"/>
                  <a:pt x="316" y="293"/>
                </a:cubicBezTo>
                <a:cubicBezTo>
                  <a:pt x="317" y="293"/>
                  <a:pt x="316" y="293"/>
                  <a:pt x="317" y="293"/>
                </a:cubicBezTo>
                <a:cubicBezTo>
                  <a:pt x="316" y="293"/>
                  <a:pt x="316" y="293"/>
                  <a:pt x="316" y="293"/>
                </a:cubicBezTo>
                <a:cubicBezTo>
                  <a:pt x="316" y="293"/>
                  <a:pt x="316" y="293"/>
                  <a:pt x="316" y="293"/>
                </a:cubicBezTo>
                <a:cubicBezTo>
                  <a:pt x="316" y="294"/>
                  <a:pt x="316" y="294"/>
                  <a:pt x="316" y="294"/>
                </a:cubicBezTo>
                <a:cubicBezTo>
                  <a:pt x="315" y="294"/>
                  <a:pt x="315" y="294"/>
                  <a:pt x="315" y="294"/>
                </a:cubicBezTo>
                <a:cubicBezTo>
                  <a:pt x="315" y="293"/>
                  <a:pt x="315" y="293"/>
                  <a:pt x="315" y="293"/>
                </a:cubicBezTo>
                <a:close/>
                <a:moveTo>
                  <a:pt x="315" y="265"/>
                </a:moveTo>
                <a:cubicBezTo>
                  <a:pt x="315" y="265"/>
                  <a:pt x="315" y="266"/>
                  <a:pt x="315" y="266"/>
                </a:cubicBezTo>
                <a:cubicBezTo>
                  <a:pt x="315" y="266"/>
                  <a:pt x="315" y="266"/>
                  <a:pt x="315" y="265"/>
                </a:cubicBezTo>
                <a:close/>
                <a:moveTo>
                  <a:pt x="309" y="268"/>
                </a:moveTo>
                <a:cubicBezTo>
                  <a:pt x="309" y="268"/>
                  <a:pt x="309" y="268"/>
                  <a:pt x="309" y="268"/>
                </a:cubicBezTo>
                <a:cubicBezTo>
                  <a:pt x="309" y="268"/>
                  <a:pt x="309" y="268"/>
                  <a:pt x="308" y="268"/>
                </a:cubicBezTo>
                <a:cubicBezTo>
                  <a:pt x="309" y="268"/>
                  <a:pt x="309" y="268"/>
                  <a:pt x="309" y="268"/>
                </a:cubicBezTo>
                <a:cubicBezTo>
                  <a:pt x="309" y="269"/>
                  <a:pt x="308" y="269"/>
                  <a:pt x="307" y="269"/>
                </a:cubicBezTo>
                <a:cubicBezTo>
                  <a:pt x="307" y="269"/>
                  <a:pt x="307" y="269"/>
                  <a:pt x="307" y="269"/>
                </a:cubicBezTo>
                <a:cubicBezTo>
                  <a:pt x="307" y="269"/>
                  <a:pt x="307" y="269"/>
                  <a:pt x="307" y="269"/>
                </a:cubicBezTo>
                <a:cubicBezTo>
                  <a:pt x="307" y="268"/>
                  <a:pt x="308" y="268"/>
                  <a:pt x="309" y="268"/>
                </a:cubicBezTo>
                <a:close/>
                <a:moveTo>
                  <a:pt x="305" y="267"/>
                </a:moveTo>
                <a:cubicBezTo>
                  <a:pt x="305" y="267"/>
                  <a:pt x="305" y="267"/>
                  <a:pt x="305" y="267"/>
                </a:cubicBezTo>
                <a:cubicBezTo>
                  <a:pt x="305" y="267"/>
                  <a:pt x="305" y="268"/>
                  <a:pt x="304" y="268"/>
                </a:cubicBezTo>
                <a:cubicBezTo>
                  <a:pt x="304" y="268"/>
                  <a:pt x="304" y="268"/>
                  <a:pt x="304" y="268"/>
                </a:cubicBezTo>
                <a:cubicBezTo>
                  <a:pt x="304" y="268"/>
                  <a:pt x="304" y="268"/>
                  <a:pt x="304" y="268"/>
                </a:cubicBezTo>
                <a:cubicBezTo>
                  <a:pt x="304" y="268"/>
                  <a:pt x="304" y="268"/>
                  <a:pt x="304" y="268"/>
                </a:cubicBezTo>
                <a:cubicBezTo>
                  <a:pt x="304" y="267"/>
                  <a:pt x="304" y="267"/>
                  <a:pt x="305" y="267"/>
                </a:cubicBezTo>
                <a:close/>
                <a:moveTo>
                  <a:pt x="300" y="269"/>
                </a:moveTo>
                <a:cubicBezTo>
                  <a:pt x="301" y="269"/>
                  <a:pt x="301" y="268"/>
                  <a:pt x="302" y="269"/>
                </a:cubicBezTo>
                <a:cubicBezTo>
                  <a:pt x="302" y="268"/>
                  <a:pt x="302" y="268"/>
                  <a:pt x="302" y="268"/>
                </a:cubicBezTo>
                <a:cubicBezTo>
                  <a:pt x="303" y="268"/>
                  <a:pt x="303" y="268"/>
                  <a:pt x="303" y="268"/>
                </a:cubicBezTo>
                <a:cubicBezTo>
                  <a:pt x="303" y="268"/>
                  <a:pt x="303" y="268"/>
                  <a:pt x="303" y="268"/>
                </a:cubicBezTo>
                <a:cubicBezTo>
                  <a:pt x="303" y="268"/>
                  <a:pt x="303" y="268"/>
                  <a:pt x="303" y="268"/>
                </a:cubicBezTo>
                <a:cubicBezTo>
                  <a:pt x="303" y="269"/>
                  <a:pt x="303" y="269"/>
                  <a:pt x="303" y="269"/>
                </a:cubicBezTo>
                <a:cubicBezTo>
                  <a:pt x="302" y="269"/>
                  <a:pt x="302" y="269"/>
                  <a:pt x="301" y="269"/>
                </a:cubicBezTo>
                <a:cubicBezTo>
                  <a:pt x="300" y="269"/>
                  <a:pt x="300" y="269"/>
                  <a:pt x="300" y="269"/>
                </a:cubicBezTo>
                <a:close/>
                <a:moveTo>
                  <a:pt x="301" y="274"/>
                </a:moveTo>
                <a:cubicBezTo>
                  <a:pt x="301" y="274"/>
                  <a:pt x="301" y="274"/>
                  <a:pt x="302" y="273"/>
                </a:cubicBezTo>
                <a:cubicBezTo>
                  <a:pt x="303" y="273"/>
                  <a:pt x="303" y="274"/>
                  <a:pt x="304" y="273"/>
                </a:cubicBezTo>
                <a:cubicBezTo>
                  <a:pt x="304" y="274"/>
                  <a:pt x="304" y="274"/>
                  <a:pt x="305" y="275"/>
                </a:cubicBezTo>
                <a:cubicBezTo>
                  <a:pt x="306" y="274"/>
                  <a:pt x="306" y="274"/>
                  <a:pt x="307" y="273"/>
                </a:cubicBezTo>
                <a:cubicBezTo>
                  <a:pt x="306" y="273"/>
                  <a:pt x="306" y="273"/>
                  <a:pt x="306" y="273"/>
                </a:cubicBezTo>
                <a:cubicBezTo>
                  <a:pt x="307" y="272"/>
                  <a:pt x="313" y="270"/>
                  <a:pt x="314" y="270"/>
                </a:cubicBezTo>
                <a:cubicBezTo>
                  <a:pt x="314" y="270"/>
                  <a:pt x="314" y="270"/>
                  <a:pt x="314" y="270"/>
                </a:cubicBezTo>
                <a:cubicBezTo>
                  <a:pt x="314" y="270"/>
                  <a:pt x="314" y="270"/>
                  <a:pt x="314" y="270"/>
                </a:cubicBezTo>
                <a:cubicBezTo>
                  <a:pt x="315" y="270"/>
                  <a:pt x="315" y="271"/>
                  <a:pt x="315" y="271"/>
                </a:cubicBezTo>
                <a:cubicBezTo>
                  <a:pt x="314" y="271"/>
                  <a:pt x="314" y="272"/>
                  <a:pt x="314" y="272"/>
                </a:cubicBezTo>
                <a:cubicBezTo>
                  <a:pt x="314" y="273"/>
                  <a:pt x="313" y="272"/>
                  <a:pt x="313" y="273"/>
                </a:cubicBezTo>
                <a:cubicBezTo>
                  <a:pt x="313" y="273"/>
                  <a:pt x="313" y="273"/>
                  <a:pt x="313" y="273"/>
                </a:cubicBezTo>
                <a:cubicBezTo>
                  <a:pt x="312" y="273"/>
                  <a:pt x="312" y="273"/>
                  <a:pt x="311" y="273"/>
                </a:cubicBezTo>
                <a:cubicBezTo>
                  <a:pt x="311" y="273"/>
                  <a:pt x="310" y="274"/>
                  <a:pt x="309" y="275"/>
                </a:cubicBezTo>
                <a:cubicBezTo>
                  <a:pt x="308" y="275"/>
                  <a:pt x="308" y="275"/>
                  <a:pt x="307" y="275"/>
                </a:cubicBezTo>
                <a:cubicBezTo>
                  <a:pt x="307" y="275"/>
                  <a:pt x="307" y="275"/>
                  <a:pt x="307" y="275"/>
                </a:cubicBezTo>
                <a:cubicBezTo>
                  <a:pt x="307" y="274"/>
                  <a:pt x="307" y="275"/>
                  <a:pt x="307" y="275"/>
                </a:cubicBezTo>
                <a:cubicBezTo>
                  <a:pt x="307" y="274"/>
                  <a:pt x="307" y="274"/>
                  <a:pt x="307" y="274"/>
                </a:cubicBezTo>
                <a:cubicBezTo>
                  <a:pt x="306" y="275"/>
                  <a:pt x="305" y="275"/>
                  <a:pt x="304" y="275"/>
                </a:cubicBezTo>
                <a:cubicBezTo>
                  <a:pt x="304" y="276"/>
                  <a:pt x="304" y="276"/>
                  <a:pt x="304" y="276"/>
                </a:cubicBezTo>
                <a:cubicBezTo>
                  <a:pt x="304" y="277"/>
                  <a:pt x="304" y="276"/>
                  <a:pt x="304" y="277"/>
                </a:cubicBezTo>
                <a:cubicBezTo>
                  <a:pt x="303" y="276"/>
                  <a:pt x="303" y="276"/>
                  <a:pt x="302" y="276"/>
                </a:cubicBezTo>
                <a:cubicBezTo>
                  <a:pt x="302" y="276"/>
                  <a:pt x="302" y="276"/>
                  <a:pt x="302" y="276"/>
                </a:cubicBezTo>
                <a:cubicBezTo>
                  <a:pt x="302" y="276"/>
                  <a:pt x="302" y="276"/>
                  <a:pt x="302" y="276"/>
                </a:cubicBezTo>
                <a:cubicBezTo>
                  <a:pt x="302" y="277"/>
                  <a:pt x="302" y="277"/>
                  <a:pt x="302" y="277"/>
                </a:cubicBezTo>
                <a:cubicBezTo>
                  <a:pt x="302" y="277"/>
                  <a:pt x="302" y="277"/>
                  <a:pt x="302" y="278"/>
                </a:cubicBezTo>
                <a:cubicBezTo>
                  <a:pt x="302" y="277"/>
                  <a:pt x="302" y="277"/>
                  <a:pt x="301" y="278"/>
                </a:cubicBezTo>
                <a:cubicBezTo>
                  <a:pt x="301" y="277"/>
                  <a:pt x="301" y="277"/>
                  <a:pt x="300" y="277"/>
                </a:cubicBezTo>
                <a:cubicBezTo>
                  <a:pt x="301" y="276"/>
                  <a:pt x="301" y="276"/>
                  <a:pt x="301" y="276"/>
                </a:cubicBezTo>
                <a:cubicBezTo>
                  <a:pt x="301" y="275"/>
                  <a:pt x="301" y="275"/>
                  <a:pt x="301" y="275"/>
                </a:cubicBezTo>
                <a:cubicBezTo>
                  <a:pt x="301" y="275"/>
                  <a:pt x="301" y="275"/>
                  <a:pt x="301" y="275"/>
                </a:cubicBezTo>
                <a:cubicBezTo>
                  <a:pt x="300" y="275"/>
                  <a:pt x="300" y="275"/>
                  <a:pt x="299" y="275"/>
                </a:cubicBezTo>
                <a:cubicBezTo>
                  <a:pt x="300" y="274"/>
                  <a:pt x="300" y="275"/>
                  <a:pt x="301" y="274"/>
                </a:cubicBezTo>
                <a:close/>
                <a:moveTo>
                  <a:pt x="293" y="272"/>
                </a:moveTo>
                <a:cubicBezTo>
                  <a:pt x="293" y="272"/>
                  <a:pt x="293" y="272"/>
                  <a:pt x="293" y="272"/>
                </a:cubicBezTo>
                <a:cubicBezTo>
                  <a:pt x="293" y="272"/>
                  <a:pt x="293" y="272"/>
                  <a:pt x="293" y="272"/>
                </a:cubicBezTo>
                <a:cubicBezTo>
                  <a:pt x="293" y="272"/>
                  <a:pt x="293" y="272"/>
                  <a:pt x="293" y="272"/>
                </a:cubicBezTo>
                <a:close/>
                <a:moveTo>
                  <a:pt x="288" y="274"/>
                </a:moveTo>
                <a:cubicBezTo>
                  <a:pt x="289" y="274"/>
                  <a:pt x="291" y="275"/>
                  <a:pt x="291" y="274"/>
                </a:cubicBezTo>
                <a:cubicBezTo>
                  <a:pt x="293" y="274"/>
                  <a:pt x="293" y="275"/>
                  <a:pt x="293" y="276"/>
                </a:cubicBezTo>
                <a:cubicBezTo>
                  <a:pt x="293" y="276"/>
                  <a:pt x="293" y="276"/>
                  <a:pt x="293" y="276"/>
                </a:cubicBezTo>
                <a:cubicBezTo>
                  <a:pt x="294" y="276"/>
                  <a:pt x="294" y="276"/>
                  <a:pt x="294" y="276"/>
                </a:cubicBezTo>
                <a:cubicBezTo>
                  <a:pt x="294" y="275"/>
                  <a:pt x="295" y="275"/>
                  <a:pt x="296" y="274"/>
                </a:cubicBezTo>
                <a:cubicBezTo>
                  <a:pt x="296" y="274"/>
                  <a:pt x="297" y="275"/>
                  <a:pt x="297" y="275"/>
                </a:cubicBezTo>
                <a:cubicBezTo>
                  <a:pt x="298" y="275"/>
                  <a:pt x="298" y="274"/>
                  <a:pt x="299" y="274"/>
                </a:cubicBezTo>
                <a:cubicBezTo>
                  <a:pt x="299" y="274"/>
                  <a:pt x="299" y="274"/>
                  <a:pt x="299" y="274"/>
                </a:cubicBezTo>
                <a:cubicBezTo>
                  <a:pt x="299" y="274"/>
                  <a:pt x="299" y="274"/>
                  <a:pt x="299" y="274"/>
                </a:cubicBezTo>
                <a:cubicBezTo>
                  <a:pt x="298" y="276"/>
                  <a:pt x="298" y="275"/>
                  <a:pt x="297" y="275"/>
                </a:cubicBezTo>
                <a:cubicBezTo>
                  <a:pt x="296" y="275"/>
                  <a:pt x="296" y="276"/>
                  <a:pt x="296" y="276"/>
                </a:cubicBezTo>
                <a:cubicBezTo>
                  <a:pt x="296" y="277"/>
                  <a:pt x="296" y="276"/>
                  <a:pt x="296" y="277"/>
                </a:cubicBezTo>
                <a:cubicBezTo>
                  <a:pt x="297" y="277"/>
                  <a:pt x="298" y="277"/>
                  <a:pt x="298" y="277"/>
                </a:cubicBezTo>
                <a:cubicBezTo>
                  <a:pt x="298" y="277"/>
                  <a:pt x="298" y="277"/>
                  <a:pt x="298" y="277"/>
                </a:cubicBezTo>
                <a:cubicBezTo>
                  <a:pt x="298" y="277"/>
                  <a:pt x="298" y="277"/>
                  <a:pt x="298" y="277"/>
                </a:cubicBezTo>
                <a:cubicBezTo>
                  <a:pt x="297" y="277"/>
                  <a:pt x="297" y="277"/>
                  <a:pt x="297" y="277"/>
                </a:cubicBezTo>
                <a:cubicBezTo>
                  <a:pt x="297" y="277"/>
                  <a:pt x="298" y="277"/>
                  <a:pt x="298" y="277"/>
                </a:cubicBezTo>
                <a:cubicBezTo>
                  <a:pt x="297" y="277"/>
                  <a:pt x="295" y="278"/>
                  <a:pt x="294" y="277"/>
                </a:cubicBezTo>
                <a:cubicBezTo>
                  <a:pt x="293" y="277"/>
                  <a:pt x="293" y="276"/>
                  <a:pt x="293" y="276"/>
                </a:cubicBezTo>
                <a:cubicBezTo>
                  <a:pt x="292" y="276"/>
                  <a:pt x="292" y="276"/>
                  <a:pt x="292" y="276"/>
                </a:cubicBezTo>
                <a:cubicBezTo>
                  <a:pt x="291" y="276"/>
                  <a:pt x="291" y="276"/>
                  <a:pt x="291" y="276"/>
                </a:cubicBezTo>
                <a:cubicBezTo>
                  <a:pt x="290" y="276"/>
                  <a:pt x="289" y="275"/>
                  <a:pt x="288" y="275"/>
                </a:cubicBezTo>
                <a:cubicBezTo>
                  <a:pt x="287" y="274"/>
                  <a:pt x="287" y="274"/>
                  <a:pt x="287" y="274"/>
                </a:cubicBezTo>
                <a:cubicBezTo>
                  <a:pt x="288" y="274"/>
                  <a:pt x="288" y="274"/>
                  <a:pt x="288" y="274"/>
                </a:cubicBezTo>
                <a:close/>
                <a:moveTo>
                  <a:pt x="293" y="296"/>
                </a:moveTo>
                <a:cubicBezTo>
                  <a:pt x="293" y="297"/>
                  <a:pt x="293" y="297"/>
                  <a:pt x="293" y="297"/>
                </a:cubicBezTo>
                <a:cubicBezTo>
                  <a:pt x="293" y="296"/>
                  <a:pt x="293" y="296"/>
                  <a:pt x="293" y="296"/>
                </a:cubicBezTo>
                <a:cubicBezTo>
                  <a:pt x="293" y="296"/>
                  <a:pt x="293" y="296"/>
                  <a:pt x="293" y="296"/>
                </a:cubicBezTo>
                <a:close/>
                <a:moveTo>
                  <a:pt x="292" y="296"/>
                </a:moveTo>
                <a:cubicBezTo>
                  <a:pt x="292" y="296"/>
                  <a:pt x="292" y="296"/>
                  <a:pt x="291" y="296"/>
                </a:cubicBezTo>
                <a:cubicBezTo>
                  <a:pt x="292" y="296"/>
                  <a:pt x="292" y="296"/>
                  <a:pt x="292" y="296"/>
                </a:cubicBezTo>
                <a:close/>
                <a:moveTo>
                  <a:pt x="286" y="271"/>
                </a:moveTo>
                <a:cubicBezTo>
                  <a:pt x="286" y="270"/>
                  <a:pt x="286" y="270"/>
                  <a:pt x="286" y="270"/>
                </a:cubicBezTo>
                <a:cubicBezTo>
                  <a:pt x="286" y="270"/>
                  <a:pt x="286" y="270"/>
                  <a:pt x="287" y="270"/>
                </a:cubicBezTo>
                <a:cubicBezTo>
                  <a:pt x="287" y="271"/>
                  <a:pt x="287" y="271"/>
                  <a:pt x="286" y="271"/>
                </a:cubicBezTo>
                <a:cubicBezTo>
                  <a:pt x="286" y="271"/>
                  <a:pt x="286" y="271"/>
                  <a:pt x="286" y="271"/>
                </a:cubicBezTo>
                <a:cubicBezTo>
                  <a:pt x="286" y="271"/>
                  <a:pt x="286" y="271"/>
                  <a:pt x="286" y="271"/>
                </a:cubicBezTo>
                <a:close/>
                <a:moveTo>
                  <a:pt x="286" y="271"/>
                </a:moveTo>
                <a:cubicBezTo>
                  <a:pt x="286" y="271"/>
                  <a:pt x="286" y="271"/>
                  <a:pt x="286" y="271"/>
                </a:cubicBezTo>
                <a:close/>
                <a:moveTo>
                  <a:pt x="281" y="272"/>
                </a:moveTo>
                <a:cubicBezTo>
                  <a:pt x="281" y="272"/>
                  <a:pt x="281" y="272"/>
                  <a:pt x="281" y="272"/>
                </a:cubicBezTo>
                <a:cubicBezTo>
                  <a:pt x="281" y="272"/>
                  <a:pt x="281" y="272"/>
                  <a:pt x="281" y="272"/>
                </a:cubicBezTo>
                <a:cubicBezTo>
                  <a:pt x="281" y="273"/>
                  <a:pt x="281" y="273"/>
                  <a:pt x="281" y="273"/>
                </a:cubicBezTo>
                <a:cubicBezTo>
                  <a:pt x="282" y="273"/>
                  <a:pt x="282" y="273"/>
                  <a:pt x="282" y="273"/>
                </a:cubicBezTo>
                <a:cubicBezTo>
                  <a:pt x="283" y="273"/>
                  <a:pt x="283" y="273"/>
                  <a:pt x="284" y="274"/>
                </a:cubicBezTo>
                <a:cubicBezTo>
                  <a:pt x="284" y="274"/>
                  <a:pt x="284" y="273"/>
                  <a:pt x="284" y="273"/>
                </a:cubicBezTo>
                <a:cubicBezTo>
                  <a:pt x="285" y="273"/>
                  <a:pt x="285" y="274"/>
                  <a:pt x="285" y="274"/>
                </a:cubicBezTo>
                <a:cubicBezTo>
                  <a:pt x="286" y="274"/>
                  <a:pt x="286" y="273"/>
                  <a:pt x="287" y="273"/>
                </a:cubicBezTo>
                <a:cubicBezTo>
                  <a:pt x="287" y="273"/>
                  <a:pt x="287" y="274"/>
                  <a:pt x="287" y="274"/>
                </a:cubicBezTo>
                <a:cubicBezTo>
                  <a:pt x="287" y="274"/>
                  <a:pt x="287" y="274"/>
                  <a:pt x="287" y="274"/>
                </a:cubicBezTo>
                <a:cubicBezTo>
                  <a:pt x="287" y="274"/>
                  <a:pt x="287" y="274"/>
                  <a:pt x="287" y="274"/>
                </a:cubicBezTo>
                <a:cubicBezTo>
                  <a:pt x="287" y="274"/>
                  <a:pt x="287" y="274"/>
                  <a:pt x="287" y="274"/>
                </a:cubicBezTo>
                <a:cubicBezTo>
                  <a:pt x="287" y="275"/>
                  <a:pt x="287" y="275"/>
                  <a:pt x="287" y="275"/>
                </a:cubicBezTo>
                <a:cubicBezTo>
                  <a:pt x="286" y="275"/>
                  <a:pt x="286" y="274"/>
                  <a:pt x="286" y="274"/>
                </a:cubicBezTo>
                <a:cubicBezTo>
                  <a:pt x="285" y="274"/>
                  <a:pt x="285" y="274"/>
                  <a:pt x="284" y="274"/>
                </a:cubicBezTo>
                <a:cubicBezTo>
                  <a:pt x="283" y="274"/>
                  <a:pt x="281" y="274"/>
                  <a:pt x="280" y="273"/>
                </a:cubicBezTo>
                <a:cubicBezTo>
                  <a:pt x="280" y="273"/>
                  <a:pt x="280" y="273"/>
                  <a:pt x="280" y="273"/>
                </a:cubicBezTo>
                <a:cubicBezTo>
                  <a:pt x="280" y="273"/>
                  <a:pt x="280" y="273"/>
                  <a:pt x="281" y="272"/>
                </a:cubicBezTo>
                <a:close/>
                <a:moveTo>
                  <a:pt x="279" y="272"/>
                </a:moveTo>
                <a:cubicBezTo>
                  <a:pt x="279" y="272"/>
                  <a:pt x="279" y="272"/>
                  <a:pt x="279" y="272"/>
                </a:cubicBezTo>
                <a:cubicBezTo>
                  <a:pt x="279" y="272"/>
                  <a:pt x="279" y="272"/>
                  <a:pt x="279" y="272"/>
                </a:cubicBezTo>
                <a:cubicBezTo>
                  <a:pt x="279" y="272"/>
                  <a:pt x="279" y="272"/>
                  <a:pt x="279" y="272"/>
                </a:cubicBezTo>
                <a:cubicBezTo>
                  <a:pt x="279" y="273"/>
                  <a:pt x="279" y="272"/>
                  <a:pt x="279" y="273"/>
                </a:cubicBezTo>
                <a:cubicBezTo>
                  <a:pt x="279" y="273"/>
                  <a:pt x="279" y="273"/>
                  <a:pt x="279" y="273"/>
                </a:cubicBezTo>
                <a:cubicBezTo>
                  <a:pt x="279" y="273"/>
                  <a:pt x="279" y="273"/>
                  <a:pt x="279" y="273"/>
                </a:cubicBezTo>
                <a:cubicBezTo>
                  <a:pt x="279" y="273"/>
                  <a:pt x="279" y="273"/>
                  <a:pt x="279" y="273"/>
                </a:cubicBezTo>
                <a:cubicBezTo>
                  <a:pt x="279" y="273"/>
                  <a:pt x="279" y="272"/>
                  <a:pt x="279" y="272"/>
                </a:cubicBezTo>
                <a:close/>
                <a:moveTo>
                  <a:pt x="272" y="289"/>
                </a:moveTo>
                <a:cubicBezTo>
                  <a:pt x="273" y="289"/>
                  <a:pt x="273" y="289"/>
                  <a:pt x="273" y="289"/>
                </a:cubicBezTo>
                <a:cubicBezTo>
                  <a:pt x="273" y="289"/>
                  <a:pt x="273" y="289"/>
                  <a:pt x="273" y="289"/>
                </a:cubicBezTo>
                <a:cubicBezTo>
                  <a:pt x="272" y="289"/>
                  <a:pt x="272" y="289"/>
                  <a:pt x="272" y="289"/>
                </a:cubicBezTo>
                <a:close/>
                <a:moveTo>
                  <a:pt x="268" y="265"/>
                </a:moveTo>
                <a:cubicBezTo>
                  <a:pt x="268" y="265"/>
                  <a:pt x="268" y="265"/>
                  <a:pt x="268" y="265"/>
                </a:cubicBezTo>
                <a:cubicBezTo>
                  <a:pt x="268" y="265"/>
                  <a:pt x="268" y="265"/>
                  <a:pt x="268" y="265"/>
                </a:cubicBezTo>
                <a:cubicBezTo>
                  <a:pt x="268" y="266"/>
                  <a:pt x="269" y="266"/>
                  <a:pt x="269" y="266"/>
                </a:cubicBezTo>
                <a:cubicBezTo>
                  <a:pt x="269" y="266"/>
                  <a:pt x="268" y="266"/>
                  <a:pt x="268" y="266"/>
                </a:cubicBezTo>
                <a:cubicBezTo>
                  <a:pt x="268" y="266"/>
                  <a:pt x="268" y="266"/>
                  <a:pt x="268" y="266"/>
                </a:cubicBezTo>
                <a:lnTo>
                  <a:pt x="268" y="265"/>
                </a:lnTo>
                <a:close/>
                <a:moveTo>
                  <a:pt x="259" y="258"/>
                </a:moveTo>
                <a:cubicBezTo>
                  <a:pt x="259" y="258"/>
                  <a:pt x="259" y="258"/>
                  <a:pt x="259" y="258"/>
                </a:cubicBezTo>
                <a:cubicBezTo>
                  <a:pt x="259" y="259"/>
                  <a:pt x="259" y="259"/>
                  <a:pt x="259" y="259"/>
                </a:cubicBezTo>
                <a:cubicBezTo>
                  <a:pt x="259" y="259"/>
                  <a:pt x="259" y="259"/>
                  <a:pt x="259" y="259"/>
                </a:cubicBezTo>
                <a:cubicBezTo>
                  <a:pt x="258" y="259"/>
                  <a:pt x="258" y="259"/>
                  <a:pt x="258" y="259"/>
                </a:cubicBezTo>
                <a:cubicBezTo>
                  <a:pt x="259" y="259"/>
                  <a:pt x="259" y="259"/>
                  <a:pt x="259" y="258"/>
                </a:cubicBezTo>
                <a:close/>
                <a:moveTo>
                  <a:pt x="252" y="256"/>
                </a:moveTo>
                <a:cubicBezTo>
                  <a:pt x="252" y="257"/>
                  <a:pt x="252" y="257"/>
                  <a:pt x="252" y="257"/>
                </a:cubicBezTo>
                <a:cubicBezTo>
                  <a:pt x="252" y="257"/>
                  <a:pt x="251" y="257"/>
                  <a:pt x="251" y="256"/>
                </a:cubicBezTo>
                <a:cubicBezTo>
                  <a:pt x="252" y="256"/>
                  <a:pt x="252" y="256"/>
                  <a:pt x="252" y="256"/>
                </a:cubicBezTo>
                <a:close/>
                <a:moveTo>
                  <a:pt x="254" y="276"/>
                </a:moveTo>
                <a:cubicBezTo>
                  <a:pt x="253" y="277"/>
                  <a:pt x="253" y="277"/>
                  <a:pt x="253" y="278"/>
                </a:cubicBezTo>
                <a:cubicBezTo>
                  <a:pt x="252" y="278"/>
                  <a:pt x="252" y="278"/>
                  <a:pt x="252" y="278"/>
                </a:cubicBezTo>
                <a:cubicBezTo>
                  <a:pt x="252" y="277"/>
                  <a:pt x="252" y="276"/>
                  <a:pt x="251" y="276"/>
                </a:cubicBezTo>
                <a:cubicBezTo>
                  <a:pt x="251" y="276"/>
                  <a:pt x="251" y="276"/>
                  <a:pt x="251" y="275"/>
                </a:cubicBezTo>
                <a:cubicBezTo>
                  <a:pt x="252" y="276"/>
                  <a:pt x="252" y="276"/>
                  <a:pt x="254" y="276"/>
                </a:cubicBezTo>
                <a:close/>
                <a:moveTo>
                  <a:pt x="253" y="278"/>
                </a:moveTo>
                <a:cubicBezTo>
                  <a:pt x="253" y="278"/>
                  <a:pt x="253" y="278"/>
                  <a:pt x="253" y="278"/>
                </a:cubicBezTo>
                <a:cubicBezTo>
                  <a:pt x="253" y="278"/>
                  <a:pt x="253" y="278"/>
                  <a:pt x="253" y="278"/>
                </a:cubicBezTo>
                <a:cubicBezTo>
                  <a:pt x="253" y="278"/>
                  <a:pt x="253" y="278"/>
                  <a:pt x="253" y="278"/>
                </a:cubicBezTo>
                <a:close/>
                <a:moveTo>
                  <a:pt x="251" y="257"/>
                </a:moveTo>
                <a:cubicBezTo>
                  <a:pt x="251" y="257"/>
                  <a:pt x="251" y="257"/>
                  <a:pt x="250" y="257"/>
                </a:cubicBezTo>
                <a:cubicBezTo>
                  <a:pt x="250" y="256"/>
                  <a:pt x="250" y="256"/>
                  <a:pt x="250" y="256"/>
                </a:cubicBezTo>
                <a:cubicBezTo>
                  <a:pt x="251" y="256"/>
                  <a:pt x="251" y="256"/>
                  <a:pt x="251" y="256"/>
                </a:cubicBezTo>
                <a:cubicBezTo>
                  <a:pt x="251" y="257"/>
                  <a:pt x="251" y="257"/>
                  <a:pt x="251" y="257"/>
                </a:cubicBezTo>
                <a:close/>
                <a:moveTo>
                  <a:pt x="250" y="256"/>
                </a:moveTo>
                <a:cubicBezTo>
                  <a:pt x="250" y="256"/>
                  <a:pt x="250" y="256"/>
                  <a:pt x="251" y="256"/>
                </a:cubicBezTo>
                <a:cubicBezTo>
                  <a:pt x="250" y="256"/>
                  <a:pt x="250" y="256"/>
                  <a:pt x="250" y="256"/>
                </a:cubicBezTo>
                <a:cubicBezTo>
                  <a:pt x="250" y="256"/>
                  <a:pt x="251" y="256"/>
                  <a:pt x="251" y="256"/>
                </a:cubicBezTo>
                <a:cubicBezTo>
                  <a:pt x="250" y="256"/>
                  <a:pt x="250" y="256"/>
                  <a:pt x="250" y="256"/>
                </a:cubicBezTo>
                <a:close/>
                <a:moveTo>
                  <a:pt x="246" y="252"/>
                </a:moveTo>
                <a:cubicBezTo>
                  <a:pt x="246" y="253"/>
                  <a:pt x="246" y="253"/>
                  <a:pt x="246" y="253"/>
                </a:cubicBezTo>
                <a:cubicBezTo>
                  <a:pt x="245" y="253"/>
                  <a:pt x="245" y="253"/>
                  <a:pt x="245" y="252"/>
                </a:cubicBezTo>
                <a:cubicBezTo>
                  <a:pt x="245" y="252"/>
                  <a:pt x="245" y="252"/>
                  <a:pt x="246" y="252"/>
                </a:cubicBezTo>
                <a:close/>
                <a:moveTo>
                  <a:pt x="246" y="253"/>
                </a:moveTo>
                <a:cubicBezTo>
                  <a:pt x="246" y="253"/>
                  <a:pt x="246" y="253"/>
                  <a:pt x="246" y="253"/>
                </a:cubicBezTo>
                <a:cubicBezTo>
                  <a:pt x="246" y="253"/>
                  <a:pt x="246" y="253"/>
                  <a:pt x="246" y="253"/>
                </a:cubicBezTo>
                <a:close/>
                <a:moveTo>
                  <a:pt x="242" y="250"/>
                </a:moveTo>
                <a:cubicBezTo>
                  <a:pt x="242" y="250"/>
                  <a:pt x="242" y="250"/>
                  <a:pt x="243" y="250"/>
                </a:cubicBezTo>
                <a:cubicBezTo>
                  <a:pt x="243" y="250"/>
                  <a:pt x="243" y="250"/>
                  <a:pt x="243" y="250"/>
                </a:cubicBezTo>
                <a:cubicBezTo>
                  <a:pt x="243" y="250"/>
                  <a:pt x="243" y="250"/>
                  <a:pt x="243" y="250"/>
                </a:cubicBezTo>
                <a:cubicBezTo>
                  <a:pt x="243" y="250"/>
                  <a:pt x="243" y="251"/>
                  <a:pt x="243" y="251"/>
                </a:cubicBezTo>
                <a:cubicBezTo>
                  <a:pt x="243" y="252"/>
                  <a:pt x="243" y="251"/>
                  <a:pt x="243" y="252"/>
                </a:cubicBezTo>
                <a:cubicBezTo>
                  <a:pt x="243" y="251"/>
                  <a:pt x="242" y="251"/>
                  <a:pt x="242" y="250"/>
                </a:cubicBezTo>
                <a:cubicBezTo>
                  <a:pt x="242" y="250"/>
                  <a:pt x="242" y="250"/>
                  <a:pt x="242" y="250"/>
                </a:cubicBezTo>
                <a:close/>
                <a:moveTo>
                  <a:pt x="239" y="248"/>
                </a:moveTo>
                <a:cubicBezTo>
                  <a:pt x="240" y="248"/>
                  <a:pt x="241" y="249"/>
                  <a:pt x="242" y="249"/>
                </a:cubicBezTo>
                <a:cubicBezTo>
                  <a:pt x="241" y="250"/>
                  <a:pt x="242" y="250"/>
                  <a:pt x="241" y="250"/>
                </a:cubicBezTo>
                <a:cubicBezTo>
                  <a:pt x="241" y="250"/>
                  <a:pt x="240" y="250"/>
                  <a:pt x="240" y="250"/>
                </a:cubicBezTo>
                <a:cubicBezTo>
                  <a:pt x="239" y="250"/>
                  <a:pt x="239" y="249"/>
                  <a:pt x="238" y="249"/>
                </a:cubicBezTo>
                <a:cubicBezTo>
                  <a:pt x="238" y="249"/>
                  <a:pt x="239" y="248"/>
                  <a:pt x="239" y="248"/>
                </a:cubicBezTo>
                <a:close/>
                <a:moveTo>
                  <a:pt x="238" y="270"/>
                </a:moveTo>
                <a:cubicBezTo>
                  <a:pt x="238" y="271"/>
                  <a:pt x="238" y="271"/>
                  <a:pt x="238" y="271"/>
                </a:cubicBezTo>
                <a:cubicBezTo>
                  <a:pt x="238" y="271"/>
                  <a:pt x="238" y="271"/>
                  <a:pt x="238" y="270"/>
                </a:cubicBezTo>
                <a:close/>
                <a:moveTo>
                  <a:pt x="236" y="242"/>
                </a:moveTo>
                <a:cubicBezTo>
                  <a:pt x="236" y="242"/>
                  <a:pt x="236" y="242"/>
                  <a:pt x="236" y="242"/>
                </a:cubicBezTo>
                <a:cubicBezTo>
                  <a:pt x="236" y="242"/>
                  <a:pt x="236" y="242"/>
                  <a:pt x="236" y="242"/>
                </a:cubicBezTo>
                <a:cubicBezTo>
                  <a:pt x="236" y="243"/>
                  <a:pt x="236" y="243"/>
                  <a:pt x="236" y="243"/>
                </a:cubicBezTo>
                <a:cubicBezTo>
                  <a:pt x="235" y="243"/>
                  <a:pt x="236" y="243"/>
                  <a:pt x="235" y="243"/>
                </a:cubicBezTo>
                <a:cubicBezTo>
                  <a:pt x="235" y="242"/>
                  <a:pt x="235" y="243"/>
                  <a:pt x="235" y="242"/>
                </a:cubicBezTo>
                <a:lnTo>
                  <a:pt x="236" y="242"/>
                </a:lnTo>
                <a:close/>
                <a:moveTo>
                  <a:pt x="232" y="245"/>
                </a:moveTo>
                <a:cubicBezTo>
                  <a:pt x="232" y="245"/>
                  <a:pt x="232" y="245"/>
                  <a:pt x="232" y="245"/>
                </a:cubicBezTo>
                <a:cubicBezTo>
                  <a:pt x="233" y="245"/>
                  <a:pt x="233" y="245"/>
                  <a:pt x="233" y="245"/>
                </a:cubicBezTo>
                <a:cubicBezTo>
                  <a:pt x="234" y="245"/>
                  <a:pt x="234" y="245"/>
                  <a:pt x="234" y="246"/>
                </a:cubicBezTo>
                <a:cubicBezTo>
                  <a:pt x="235" y="246"/>
                  <a:pt x="235" y="246"/>
                  <a:pt x="235" y="245"/>
                </a:cubicBezTo>
                <a:cubicBezTo>
                  <a:pt x="236" y="246"/>
                  <a:pt x="237" y="246"/>
                  <a:pt x="238" y="247"/>
                </a:cubicBezTo>
                <a:cubicBezTo>
                  <a:pt x="238" y="247"/>
                  <a:pt x="238" y="247"/>
                  <a:pt x="238" y="247"/>
                </a:cubicBezTo>
                <a:cubicBezTo>
                  <a:pt x="237" y="248"/>
                  <a:pt x="237" y="248"/>
                  <a:pt x="237" y="248"/>
                </a:cubicBezTo>
                <a:cubicBezTo>
                  <a:pt x="236" y="248"/>
                  <a:pt x="234" y="246"/>
                  <a:pt x="233" y="246"/>
                </a:cubicBezTo>
                <a:cubicBezTo>
                  <a:pt x="233" y="246"/>
                  <a:pt x="233" y="246"/>
                  <a:pt x="233" y="247"/>
                </a:cubicBezTo>
                <a:cubicBezTo>
                  <a:pt x="232" y="246"/>
                  <a:pt x="232" y="246"/>
                  <a:pt x="231" y="246"/>
                </a:cubicBezTo>
                <a:cubicBezTo>
                  <a:pt x="231" y="246"/>
                  <a:pt x="231" y="245"/>
                  <a:pt x="232" y="245"/>
                </a:cubicBezTo>
                <a:close/>
                <a:moveTo>
                  <a:pt x="234" y="270"/>
                </a:moveTo>
                <a:cubicBezTo>
                  <a:pt x="234" y="270"/>
                  <a:pt x="233" y="270"/>
                  <a:pt x="233" y="270"/>
                </a:cubicBezTo>
                <a:cubicBezTo>
                  <a:pt x="233" y="270"/>
                  <a:pt x="233" y="270"/>
                  <a:pt x="233" y="270"/>
                </a:cubicBezTo>
                <a:cubicBezTo>
                  <a:pt x="233" y="270"/>
                  <a:pt x="234" y="270"/>
                  <a:pt x="234" y="269"/>
                </a:cubicBezTo>
                <a:cubicBezTo>
                  <a:pt x="234" y="270"/>
                  <a:pt x="234" y="270"/>
                  <a:pt x="234" y="270"/>
                </a:cubicBezTo>
                <a:close/>
                <a:moveTo>
                  <a:pt x="232" y="269"/>
                </a:moveTo>
                <a:cubicBezTo>
                  <a:pt x="231" y="269"/>
                  <a:pt x="231" y="269"/>
                  <a:pt x="231" y="269"/>
                </a:cubicBezTo>
                <a:cubicBezTo>
                  <a:pt x="231" y="269"/>
                  <a:pt x="232" y="269"/>
                  <a:pt x="232" y="269"/>
                </a:cubicBezTo>
                <a:close/>
                <a:moveTo>
                  <a:pt x="216" y="236"/>
                </a:moveTo>
                <a:cubicBezTo>
                  <a:pt x="216" y="236"/>
                  <a:pt x="216" y="236"/>
                  <a:pt x="216" y="236"/>
                </a:cubicBezTo>
                <a:cubicBezTo>
                  <a:pt x="216" y="236"/>
                  <a:pt x="216" y="236"/>
                  <a:pt x="216" y="236"/>
                </a:cubicBezTo>
                <a:close/>
                <a:moveTo>
                  <a:pt x="215" y="235"/>
                </a:moveTo>
                <a:cubicBezTo>
                  <a:pt x="215" y="236"/>
                  <a:pt x="215" y="236"/>
                  <a:pt x="216" y="236"/>
                </a:cubicBezTo>
                <a:cubicBezTo>
                  <a:pt x="216" y="236"/>
                  <a:pt x="216" y="236"/>
                  <a:pt x="215" y="236"/>
                </a:cubicBezTo>
                <a:cubicBezTo>
                  <a:pt x="215" y="236"/>
                  <a:pt x="215" y="236"/>
                  <a:pt x="215" y="236"/>
                </a:cubicBezTo>
                <a:lnTo>
                  <a:pt x="215" y="235"/>
                </a:lnTo>
                <a:close/>
                <a:moveTo>
                  <a:pt x="212" y="234"/>
                </a:moveTo>
                <a:cubicBezTo>
                  <a:pt x="213" y="234"/>
                  <a:pt x="213" y="235"/>
                  <a:pt x="214" y="235"/>
                </a:cubicBezTo>
                <a:cubicBezTo>
                  <a:pt x="214" y="235"/>
                  <a:pt x="214" y="235"/>
                  <a:pt x="215" y="235"/>
                </a:cubicBezTo>
                <a:cubicBezTo>
                  <a:pt x="215" y="236"/>
                  <a:pt x="215" y="236"/>
                  <a:pt x="215" y="236"/>
                </a:cubicBezTo>
                <a:cubicBezTo>
                  <a:pt x="214" y="235"/>
                  <a:pt x="214" y="235"/>
                  <a:pt x="212" y="235"/>
                </a:cubicBezTo>
                <a:cubicBezTo>
                  <a:pt x="212" y="235"/>
                  <a:pt x="212" y="235"/>
                  <a:pt x="212" y="235"/>
                </a:cubicBezTo>
                <a:cubicBezTo>
                  <a:pt x="212" y="234"/>
                  <a:pt x="212" y="234"/>
                  <a:pt x="212" y="234"/>
                </a:cubicBezTo>
                <a:close/>
                <a:moveTo>
                  <a:pt x="214" y="237"/>
                </a:moveTo>
                <a:cubicBezTo>
                  <a:pt x="214" y="237"/>
                  <a:pt x="214" y="237"/>
                  <a:pt x="214" y="238"/>
                </a:cubicBezTo>
                <a:cubicBezTo>
                  <a:pt x="213" y="237"/>
                  <a:pt x="213" y="237"/>
                  <a:pt x="213" y="237"/>
                </a:cubicBezTo>
                <a:lnTo>
                  <a:pt x="214" y="237"/>
                </a:lnTo>
                <a:close/>
                <a:moveTo>
                  <a:pt x="211" y="236"/>
                </a:moveTo>
                <a:cubicBezTo>
                  <a:pt x="211" y="236"/>
                  <a:pt x="211" y="236"/>
                  <a:pt x="211" y="236"/>
                </a:cubicBezTo>
                <a:cubicBezTo>
                  <a:pt x="211" y="236"/>
                  <a:pt x="211" y="236"/>
                  <a:pt x="211" y="236"/>
                </a:cubicBezTo>
                <a:close/>
                <a:moveTo>
                  <a:pt x="210" y="259"/>
                </a:moveTo>
                <a:cubicBezTo>
                  <a:pt x="211" y="259"/>
                  <a:pt x="212" y="259"/>
                  <a:pt x="212" y="259"/>
                </a:cubicBezTo>
                <a:cubicBezTo>
                  <a:pt x="213" y="259"/>
                  <a:pt x="213" y="260"/>
                  <a:pt x="214" y="260"/>
                </a:cubicBezTo>
                <a:cubicBezTo>
                  <a:pt x="214" y="260"/>
                  <a:pt x="214" y="260"/>
                  <a:pt x="214" y="261"/>
                </a:cubicBezTo>
                <a:cubicBezTo>
                  <a:pt x="214" y="261"/>
                  <a:pt x="214" y="261"/>
                  <a:pt x="213" y="261"/>
                </a:cubicBezTo>
                <a:cubicBezTo>
                  <a:pt x="213" y="261"/>
                  <a:pt x="213" y="261"/>
                  <a:pt x="212" y="261"/>
                </a:cubicBezTo>
                <a:cubicBezTo>
                  <a:pt x="212" y="261"/>
                  <a:pt x="212" y="261"/>
                  <a:pt x="212" y="261"/>
                </a:cubicBezTo>
                <a:cubicBezTo>
                  <a:pt x="212" y="261"/>
                  <a:pt x="212" y="261"/>
                  <a:pt x="212" y="261"/>
                </a:cubicBezTo>
                <a:cubicBezTo>
                  <a:pt x="212" y="261"/>
                  <a:pt x="212" y="261"/>
                  <a:pt x="213" y="261"/>
                </a:cubicBezTo>
                <a:cubicBezTo>
                  <a:pt x="213" y="260"/>
                  <a:pt x="213" y="260"/>
                  <a:pt x="213" y="260"/>
                </a:cubicBezTo>
                <a:cubicBezTo>
                  <a:pt x="212" y="260"/>
                  <a:pt x="212" y="260"/>
                  <a:pt x="212" y="259"/>
                </a:cubicBezTo>
                <a:cubicBezTo>
                  <a:pt x="211" y="260"/>
                  <a:pt x="211" y="260"/>
                  <a:pt x="211" y="260"/>
                </a:cubicBezTo>
                <a:cubicBezTo>
                  <a:pt x="211" y="260"/>
                  <a:pt x="211" y="260"/>
                  <a:pt x="210" y="260"/>
                </a:cubicBezTo>
                <a:lnTo>
                  <a:pt x="210" y="259"/>
                </a:lnTo>
                <a:close/>
                <a:moveTo>
                  <a:pt x="207" y="232"/>
                </a:moveTo>
                <a:cubicBezTo>
                  <a:pt x="208" y="232"/>
                  <a:pt x="208" y="233"/>
                  <a:pt x="209" y="233"/>
                </a:cubicBezTo>
                <a:cubicBezTo>
                  <a:pt x="209" y="233"/>
                  <a:pt x="209" y="233"/>
                  <a:pt x="209" y="233"/>
                </a:cubicBezTo>
                <a:cubicBezTo>
                  <a:pt x="208" y="233"/>
                  <a:pt x="208" y="233"/>
                  <a:pt x="208" y="233"/>
                </a:cubicBezTo>
                <a:cubicBezTo>
                  <a:pt x="207" y="233"/>
                  <a:pt x="207" y="233"/>
                  <a:pt x="207" y="233"/>
                </a:cubicBezTo>
                <a:lnTo>
                  <a:pt x="207" y="232"/>
                </a:lnTo>
                <a:close/>
                <a:moveTo>
                  <a:pt x="206" y="234"/>
                </a:moveTo>
                <a:cubicBezTo>
                  <a:pt x="206" y="234"/>
                  <a:pt x="206" y="234"/>
                  <a:pt x="206" y="234"/>
                </a:cubicBezTo>
                <a:cubicBezTo>
                  <a:pt x="206" y="234"/>
                  <a:pt x="206" y="234"/>
                  <a:pt x="205" y="233"/>
                </a:cubicBezTo>
                <a:cubicBezTo>
                  <a:pt x="206" y="233"/>
                  <a:pt x="206" y="234"/>
                  <a:pt x="206" y="234"/>
                </a:cubicBezTo>
                <a:close/>
                <a:moveTo>
                  <a:pt x="197" y="227"/>
                </a:moveTo>
                <a:cubicBezTo>
                  <a:pt x="198" y="227"/>
                  <a:pt x="198" y="227"/>
                  <a:pt x="198" y="227"/>
                </a:cubicBezTo>
                <a:cubicBezTo>
                  <a:pt x="200" y="227"/>
                  <a:pt x="200" y="228"/>
                  <a:pt x="201" y="228"/>
                </a:cubicBezTo>
                <a:cubicBezTo>
                  <a:pt x="202" y="229"/>
                  <a:pt x="202" y="228"/>
                  <a:pt x="202" y="228"/>
                </a:cubicBezTo>
                <a:cubicBezTo>
                  <a:pt x="203" y="228"/>
                  <a:pt x="203" y="229"/>
                  <a:pt x="204" y="229"/>
                </a:cubicBezTo>
                <a:cubicBezTo>
                  <a:pt x="205" y="230"/>
                  <a:pt x="205" y="229"/>
                  <a:pt x="205" y="230"/>
                </a:cubicBezTo>
                <a:cubicBezTo>
                  <a:pt x="205" y="230"/>
                  <a:pt x="204" y="230"/>
                  <a:pt x="204" y="230"/>
                </a:cubicBezTo>
                <a:cubicBezTo>
                  <a:pt x="204" y="230"/>
                  <a:pt x="204" y="230"/>
                  <a:pt x="204" y="230"/>
                </a:cubicBezTo>
                <a:cubicBezTo>
                  <a:pt x="204" y="230"/>
                  <a:pt x="204" y="230"/>
                  <a:pt x="204" y="230"/>
                </a:cubicBezTo>
                <a:cubicBezTo>
                  <a:pt x="204" y="230"/>
                  <a:pt x="204" y="230"/>
                  <a:pt x="204" y="230"/>
                </a:cubicBezTo>
                <a:cubicBezTo>
                  <a:pt x="204" y="230"/>
                  <a:pt x="204" y="230"/>
                  <a:pt x="204" y="230"/>
                </a:cubicBezTo>
                <a:cubicBezTo>
                  <a:pt x="203" y="229"/>
                  <a:pt x="203" y="230"/>
                  <a:pt x="203" y="229"/>
                </a:cubicBezTo>
                <a:cubicBezTo>
                  <a:pt x="203" y="229"/>
                  <a:pt x="202" y="230"/>
                  <a:pt x="202" y="230"/>
                </a:cubicBezTo>
                <a:cubicBezTo>
                  <a:pt x="202" y="230"/>
                  <a:pt x="202" y="230"/>
                  <a:pt x="202" y="230"/>
                </a:cubicBezTo>
                <a:cubicBezTo>
                  <a:pt x="202" y="229"/>
                  <a:pt x="202" y="229"/>
                  <a:pt x="202" y="229"/>
                </a:cubicBezTo>
                <a:cubicBezTo>
                  <a:pt x="202" y="229"/>
                  <a:pt x="201" y="229"/>
                  <a:pt x="201" y="229"/>
                </a:cubicBezTo>
                <a:cubicBezTo>
                  <a:pt x="200" y="229"/>
                  <a:pt x="199" y="228"/>
                  <a:pt x="199" y="227"/>
                </a:cubicBezTo>
                <a:cubicBezTo>
                  <a:pt x="198" y="227"/>
                  <a:pt x="198" y="227"/>
                  <a:pt x="198" y="227"/>
                </a:cubicBezTo>
                <a:cubicBezTo>
                  <a:pt x="198" y="228"/>
                  <a:pt x="198" y="228"/>
                  <a:pt x="198" y="228"/>
                </a:cubicBezTo>
                <a:cubicBezTo>
                  <a:pt x="198" y="228"/>
                  <a:pt x="198" y="227"/>
                  <a:pt x="197" y="227"/>
                </a:cubicBezTo>
                <a:close/>
                <a:moveTo>
                  <a:pt x="199" y="230"/>
                </a:moveTo>
                <a:cubicBezTo>
                  <a:pt x="199" y="231"/>
                  <a:pt x="199" y="231"/>
                  <a:pt x="199" y="231"/>
                </a:cubicBezTo>
                <a:cubicBezTo>
                  <a:pt x="199" y="231"/>
                  <a:pt x="199" y="231"/>
                  <a:pt x="199" y="231"/>
                </a:cubicBezTo>
                <a:cubicBezTo>
                  <a:pt x="199" y="231"/>
                  <a:pt x="199" y="231"/>
                  <a:pt x="199" y="230"/>
                </a:cubicBezTo>
                <a:close/>
                <a:moveTo>
                  <a:pt x="196" y="225"/>
                </a:moveTo>
                <a:cubicBezTo>
                  <a:pt x="196" y="225"/>
                  <a:pt x="196" y="226"/>
                  <a:pt x="196" y="226"/>
                </a:cubicBezTo>
                <a:cubicBezTo>
                  <a:pt x="196" y="226"/>
                  <a:pt x="196" y="226"/>
                  <a:pt x="196" y="226"/>
                </a:cubicBezTo>
                <a:cubicBezTo>
                  <a:pt x="196" y="226"/>
                  <a:pt x="196" y="226"/>
                  <a:pt x="196" y="226"/>
                </a:cubicBezTo>
                <a:cubicBezTo>
                  <a:pt x="195" y="226"/>
                  <a:pt x="195" y="226"/>
                  <a:pt x="195" y="226"/>
                </a:cubicBezTo>
                <a:cubicBezTo>
                  <a:pt x="195" y="226"/>
                  <a:pt x="195" y="226"/>
                  <a:pt x="195" y="226"/>
                </a:cubicBezTo>
                <a:cubicBezTo>
                  <a:pt x="195" y="226"/>
                  <a:pt x="196" y="225"/>
                  <a:pt x="196" y="225"/>
                </a:cubicBezTo>
                <a:close/>
                <a:moveTo>
                  <a:pt x="196" y="223"/>
                </a:moveTo>
                <a:cubicBezTo>
                  <a:pt x="195" y="224"/>
                  <a:pt x="195" y="224"/>
                  <a:pt x="195" y="224"/>
                </a:cubicBezTo>
                <a:cubicBezTo>
                  <a:pt x="194" y="223"/>
                  <a:pt x="194" y="223"/>
                  <a:pt x="194" y="223"/>
                </a:cubicBezTo>
                <a:cubicBezTo>
                  <a:pt x="194" y="223"/>
                  <a:pt x="195" y="223"/>
                  <a:pt x="196" y="223"/>
                </a:cubicBezTo>
                <a:close/>
                <a:moveTo>
                  <a:pt x="193" y="225"/>
                </a:moveTo>
                <a:cubicBezTo>
                  <a:pt x="193" y="225"/>
                  <a:pt x="193" y="225"/>
                  <a:pt x="193" y="225"/>
                </a:cubicBezTo>
                <a:cubicBezTo>
                  <a:pt x="193" y="225"/>
                  <a:pt x="193" y="225"/>
                  <a:pt x="193" y="225"/>
                </a:cubicBezTo>
                <a:cubicBezTo>
                  <a:pt x="193" y="225"/>
                  <a:pt x="193" y="225"/>
                  <a:pt x="193" y="225"/>
                </a:cubicBezTo>
                <a:close/>
                <a:moveTo>
                  <a:pt x="191" y="248"/>
                </a:moveTo>
                <a:cubicBezTo>
                  <a:pt x="191" y="248"/>
                  <a:pt x="191" y="248"/>
                  <a:pt x="191" y="248"/>
                </a:cubicBezTo>
                <a:cubicBezTo>
                  <a:pt x="191" y="249"/>
                  <a:pt x="191" y="249"/>
                  <a:pt x="191" y="249"/>
                </a:cubicBezTo>
                <a:cubicBezTo>
                  <a:pt x="191" y="249"/>
                  <a:pt x="191" y="249"/>
                  <a:pt x="191" y="249"/>
                </a:cubicBezTo>
                <a:lnTo>
                  <a:pt x="191" y="248"/>
                </a:lnTo>
                <a:close/>
                <a:moveTo>
                  <a:pt x="185" y="223"/>
                </a:moveTo>
                <a:cubicBezTo>
                  <a:pt x="185" y="223"/>
                  <a:pt x="185" y="223"/>
                  <a:pt x="185" y="223"/>
                </a:cubicBezTo>
                <a:cubicBezTo>
                  <a:pt x="186" y="223"/>
                  <a:pt x="185" y="223"/>
                  <a:pt x="186" y="223"/>
                </a:cubicBezTo>
                <a:cubicBezTo>
                  <a:pt x="185" y="223"/>
                  <a:pt x="185" y="223"/>
                  <a:pt x="185" y="223"/>
                </a:cubicBezTo>
                <a:cubicBezTo>
                  <a:pt x="185" y="223"/>
                  <a:pt x="185" y="223"/>
                  <a:pt x="185" y="223"/>
                </a:cubicBezTo>
                <a:cubicBezTo>
                  <a:pt x="185" y="223"/>
                  <a:pt x="185" y="223"/>
                  <a:pt x="185" y="223"/>
                </a:cubicBezTo>
                <a:close/>
                <a:moveTo>
                  <a:pt x="185" y="223"/>
                </a:moveTo>
                <a:cubicBezTo>
                  <a:pt x="185" y="224"/>
                  <a:pt x="185" y="224"/>
                  <a:pt x="185" y="224"/>
                </a:cubicBezTo>
                <a:cubicBezTo>
                  <a:pt x="186" y="224"/>
                  <a:pt x="188" y="225"/>
                  <a:pt x="190" y="226"/>
                </a:cubicBezTo>
                <a:cubicBezTo>
                  <a:pt x="190" y="227"/>
                  <a:pt x="190" y="227"/>
                  <a:pt x="190" y="227"/>
                </a:cubicBezTo>
                <a:cubicBezTo>
                  <a:pt x="189" y="227"/>
                  <a:pt x="189" y="227"/>
                  <a:pt x="189" y="226"/>
                </a:cubicBezTo>
                <a:cubicBezTo>
                  <a:pt x="187" y="226"/>
                  <a:pt x="184" y="225"/>
                  <a:pt x="182" y="225"/>
                </a:cubicBezTo>
                <a:cubicBezTo>
                  <a:pt x="182" y="224"/>
                  <a:pt x="184" y="223"/>
                  <a:pt x="185" y="223"/>
                </a:cubicBezTo>
                <a:close/>
                <a:moveTo>
                  <a:pt x="182" y="245"/>
                </a:moveTo>
                <a:cubicBezTo>
                  <a:pt x="182" y="245"/>
                  <a:pt x="182" y="245"/>
                  <a:pt x="182" y="245"/>
                </a:cubicBezTo>
                <a:close/>
                <a:moveTo>
                  <a:pt x="181" y="225"/>
                </a:moveTo>
                <a:cubicBezTo>
                  <a:pt x="181" y="225"/>
                  <a:pt x="181" y="225"/>
                  <a:pt x="181" y="225"/>
                </a:cubicBezTo>
                <a:cubicBezTo>
                  <a:pt x="181" y="225"/>
                  <a:pt x="181" y="225"/>
                  <a:pt x="180" y="225"/>
                </a:cubicBezTo>
                <a:cubicBezTo>
                  <a:pt x="181" y="225"/>
                  <a:pt x="181" y="225"/>
                  <a:pt x="181" y="225"/>
                </a:cubicBezTo>
                <a:close/>
                <a:moveTo>
                  <a:pt x="180" y="225"/>
                </a:moveTo>
                <a:cubicBezTo>
                  <a:pt x="179" y="225"/>
                  <a:pt x="180" y="225"/>
                  <a:pt x="179" y="225"/>
                </a:cubicBezTo>
                <a:lnTo>
                  <a:pt x="180" y="225"/>
                </a:lnTo>
                <a:close/>
                <a:moveTo>
                  <a:pt x="177" y="244"/>
                </a:moveTo>
                <a:cubicBezTo>
                  <a:pt x="178" y="244"/>
                  <a:pt x="178" y="244"/>
                  <a:pt x="178" y="244"/>
                </a:cubicBezTo>
                <a:cubicBezTo>
                  <a:pt x="178" y="245"/>
                  <a:pt x="178" y="245"/>
                  <a:pt x="178" y="245"/>
                </a:cubicBezTo>
                <a:cubicBezTo>
                  <a:pt x="178" y="245"/>
                  <a:pt x="178" y="245"/>
                  <a:pt x="178" y="245"/>
                </a:cubicBezTo>
                <a:cubicBezTo>
                  <a:pt x="178" y="245"/>
                  <a:pt x="179" y="245"/>
                  <a:pt x="179" y="245"/>
                </a:cubicBezTo>
                <a:cubicBezTo>
                  <a:pt x="179" y="245"/>
                  <a:pt x="179" y="245"/>
                  <a:pt x="179" y="246"/>
                </a:cubicBezTo>
                <a:cubicBezTo>
                  <a:pt x="178" y="246"/>
                  <a:pt x="178" y="246"/>
                  <a:pt x="177" y="245"/>
                </a:cubicBezTo>
                <a:cubicBezTo>
                  <a:pt x="177" y="245"/>
                  <a:pt x="177" y="245"/>
                  <a:pt x="177" y="245"/>
                </a:cubicBezTo>
                <a:cubicBezTo>
                  <a:pt x="177" y="245"/>
                  <a:pt x="177" y="245"/>
                  <a:pt x="177" y="245"/>
                </a:cubicBezTo>
                <a:cubicBezTo>
                  <a:pt x="177" y="245"/>
                  <a:pt x="177" y="245"/>
                  <a:pt x="177" y="244"/>
                </a:cubicBezTo>
                <a:close/>
                <a:moveTo>
                  <a:pt x="159" y="242"/>
                </a:moveTo>
                <a:cubicBezTo>
                  <a:pt x="159" y="242"/>
                  <a:pt x="159" y="242"/>
                  <a:pt x="158" y="242"/>
                </a:cubicBezTo>
                <a:cubicBezTo>
                  <a:pt x="159" y="242"/>
                  <a:pt x="159" y="242"/>
                  <a:pt x="159" y="242"/>
                </a:cubicBezTo>
                <a:cubicBezTo>
                  <a:pt x="159" y="242"/>
                  <a:pt x="159" y="242"/>
                  <a:pt x="159" y="242"/>
                </a:cubicBezTo>
                <a:cubicBezTo>
                  <a:pt x="157" y="242"/>
                  <a:pt x="154" y="242"/>
                  <a:pt x="153" y="242"/>
                </a:cubicBezTo>
                <a:cubicBezTo>
                  <a:pt x="152" y="242"/>
                  <a:pt x="151" y="242"/>
                  <a:pt x="150" y="242"/>
                </a:cubicBezTo>
                <a:cubicBezTo>
                  <a:pt x="150" y="242"/>
                  <a:pt x="150" y="242"/>
                  <a:pt x="150" y="242"/>
                </a:cubicBezTo>
                <a:cubicBezTo>
                  <a:pt x="150" y="242"/>
                  <a:pt x="150" y="242"/>
                  <a:pt x="150" y="242"/>
                </a:cubicBezTo>
                <a:cubicBezTo>
                  <a:pt x="150" y="242"/>
                  <a:pt x="150" y="242"/>
                  <a:pt x="150" y="242"/>
                </a:cubicBezTo>
                <a:cubicBezTo>
                  <a:pt x="152" y="242"/>
                  <a:pt x="152" y="242"/>
                  <a:pt x="153" y="241"/>
                </a:cubicBezTo>
                <a:cubicBezTo>
                  <a:pt x="153" y="241"/>
                  <a:pt x="157" y="241"/>
                  <a:pt x="158" y="241"/>
                </a:cubicBezTo>
                <a:cubicBezTo>
                  <a:pt x="158" y="242"/>
                  <a:pt x="158" y="241"/>
                  <a:pt x="158" y="242"/>
                </a:cubicBezTo>
                <a:cubicBezTo>
                  <a:pt x="158" y="242"/>
                  <a:pt x="159" y="242"/>
                  <a:pt x="159" y="241"/>
                </a:cubicBezTo>
                <a:cubicBezTo>
                  <a:pt x="159" y="242"/>
                  <a:pt x="159" y="242"/>
                  <a:pt x="159" y="242"/>
                </a:cubicBezTo>
                <a:close/>
                <a:moveTo>
                  <a:pt x="151" y="244"/>
                </a:moveTo>
                <a:cubicBezTo>
                  <a:pt x="151" y="244"/>
                  <a:pt x="152" y="244"/>
                  <a:pt x="152" y="244"/>
                </a:cubicBezTo>
                <a:cubicBezTo>
                  <a:pt x="152" y="244"/>
                  <a:pt x="152" y="244"/>
                  <a:pt x="152" y="244"/>
                </a:cubicBezTo>
                <a:cubicBezTo>
                  <a:pt x="151" y="244"/>
                  <a:pt x="151" y="244"/>
                  <a:pt x="151" y="244"/>
                </a:cubicBezTo>
                <a:close/>
                <a:moveTo>
                  <a:pt x="151" y="245"/>
                </a:moveTo>
                <a:cubicBezTo>
                  <a:pt x="151" y="245"/>
                  <a:pt x="151" y="245"/>
                  <a:pt x="151" y="244"/>
                </a:cubicBezTo>
                <a:cubicBezTo>
                  <a:pt x="151" y="244"/>
                  <a:pt x="151" y="245"/>
                  <a:pt x="151" y="245"/>
                </a:cubicBezTo>
                <a:close/>
                <a:moveTo>
                  <a:pt x="150" y="220"/>
                </a:moveTo>
                <a:cubicBezTo>
                  <a:pt x="150" y="220"/>
                  <a:pt x="150" y="220"/>
                  <a:pt x="150" y="220"/>
                </a:cubicBezTo>
                <a:cubicBezTo>
                  <a:pt x="151" y="220"/>
                  <a:pt x="152" y="220"/>
                  <a:pt x="153" y="221"/>
                </a:cubicBezTo>
                <a:cubicBezTo>
                  <a:pt x="154" y="221"/>
                  <a:pt x="154" y="220"/>
                  <a:pt x="155" y="220"/>
                </a:cubicBezTo>
                <a:cubicBezTo>
                  <a:pt x="156" y="220"/>
                  <a:pt x="158" y="220"/>
                  <a:pt x="159" y="220"/>
                </a:cubicBezTo>
                <a:cubicBezTo>
                  <a:pt x="159" y="221"/>
                  <a:pt x="159" y="221"/>
                  <a:pt x="159" y="221"/>
                </a:cubicBezTo>
                <a:cubicBezTo>
                  <a:pt x="159" y="221"/>
                  <a:pt x="159" y="221"/>
                  <a:pt x="159" y="221"/>
                </a:cubicBezTo>
                <a:cubicBezTo>
                  <a:pt x="159" y="221"/>
                  <a:pt x="158" y="221"/>
                  <a:pt x="158" y="221"/>
                </a:cubicBezTo>
                <a:cubicBezTo>
                  <a:pt x="157" y="221"/>
                  <a:pt x="156" y="221"/>
                  <a:pt x="156" y="221"/>
                </a:cubicBezTo>
                <a:cubicBezTo>
                  <a:pt x="155" y="221"/>
                  <a:pt x="155" y="221"/>
                  <a:pt x="154" y="221"/>
                </a:cubicBezTo>
                <a:cubicBezTo>
                  <a:pt x="154" y="221"/>
                  <a:pt x="154" y="221"/>
                  <a:pt x="153" y="221"/>
                </a:cubicBezTo>
                <a:cubicBezTo>
                  <a:pt x="153" y="221"/>
                  <a:pt x="153" y="221"/>
                  <a:pt x="153" y="221"/>
                </a:cubicBezTo>
                <a:cubicBezTo>
                  <a:pt x="153" y="221"/>
                  <a:pt x="151" y="221"/>
                  <a:pt x="151" y="221"/>
                </a:cubicBezTo>
                <a:cubicBezTo>
                  <a:pt x="150" y="221"/>
                  <a:pt x="150" y="221"/>
                  <a:pt x="150" y="221"/>
                </a:cubicBezTo>
                <a:cubicBezTo>
                  <a:pt x="150" y="222"/>
                  <a:pt x="150" y="222"/>
                  <a:pt x="150" y="222"/>
                </a:cubicBezTo>
                <a:cubicBezTo>
                  <a:pt x="150" y="222"/>
                  <a:pt x="150" y="222"/>
                  <a:pt x="150" y="222"/>
                </a:cubicBezTo>
                <a:cubicBezTo>
                  <a:pt x="150" y="221"/>
                  <a:pt x="149" y="221"/>
                  <a:pt x="149" y="220"/>
                </a:cubicBezTo>
                <a:lnTo>
                  <a:pt x="150" y="220"/>
                </a:lnTo>
                <a:close/>
                <a:moveTo>
                  <a:pt x="145" y="219"/>
                </a:moveTo>
                <a:cubicBezTo>
                  <a:pt x="146" y="219"/>
                  <a:pt x="146" y="219"/>
                  <a:pt x="147" y="220"/>
                </a:cubicBezTo>
                <a:cubicBezTo>
                  <a:pt x="148" y="220"/>
                  <a:pt x="148" y="220"/>
                  <a:pt x="148" y="220"/>
                </a:cubicBezTo>
                <a:cubicBezTo>
                  <a:pt x="148" y="221"/>
                  <a:pt x="147" y="221"/>
                  <a:pt x="147" y="221"/>
                </a:cubicBezTo>
                <a:cubicBezTo>
                  <a:pt x="146" y="221"/>
                  <a:pt x="146" y="221"/>
                  <a:pt x="146" y="220"/>
                </a:cubicBezTo>
                <a:cubicBezTo>
                  <a:pt x="145" y="220"/>
                  <a:pt x="143" y="221"/>
                  <a:pt x="142" y="220"/>
                </a:cubicBezTo>
                <a:cubicBezTo>
                  <a:pt x="142" y="220"/>
                  <a:pt x="143" y="219"/>
                  <a:pt x="143" y="219"/>
                </a:cubicBezTo>
                <a:cubicBezTo>
                  <a:pt x="142" y="219"/>
                  <a:pt x="142" y="219"/>
                  <a:pt x="142" y="219"/>
                </a:cubicBezTo>
                <a:cubicBezTo>
                  <a:pt x="143" y="218"/>
                  <a:pt x="144" y="219"/>
                  <a:pt x="145" y="219"/>
                </a:cubicBezTo>
                <a:close/>
                <a:moveTo>
                  <a:pt x="141" y="219"/>
                </a:moveTo>
                <a:cubicBezTo>
                  <a:pt x="141" y="220"/>
                  <a:pt x="141" y="220"/>
                  <a:pt x="141" y="220"/>
                </a:cubicBezTo>
                <a:cubicBezTo>
                  <a:pt x="141" y="220"/>
                  <a:pt x="141" y="220"/>
                  <a:pt x="141" y="219"/>
                </a:cubicBezTo>
                <a:close/>
                <a:moveTo>
                  <a:pt x="110" y="222"/>
                </a:moveTo>
                <a:cubicBezTo>
                  <a:pt x="110" y="223"/>
                  <a:pt x="110" y="223"/>
                  <a:pt x="110" y="223"/>
                </a:cubicBezTo>
                <a:cubicBezTo>
                  <a:pt x="110" y="223"/>
                  <a:pt x="110" y="223"/>
                  <a:pt x="110" y="223"/>
                </a:cubicBezTo>
                <a:cubicBezTo>
                  <a:pt x="110" y="222"/>
                  <a:pt x="110" y="222"/>
                  <a:pt x="110" y="222"/>
                </a:cubicBezTo>
                <a:cubicBezTo>
                  <a:pt x="110" y="222"/>
                  <a:pt x="110" y="222"/>
                  <a:pt x="110" y="222"/>
                </a:cubicBezTo>
                <a:cubicBezTo>
                  <a:pt x="110" y="222"/>
                  <a:pt x="110" y="222"/>
                  <a:pt x="110" y="222"/>
                </a:cubicBezTo>
                <a:cubicBezTo>
                  <a:pt x="110" y="222"/>
                  <a:pt x="110" y="222"/>
                  <a:pt x="110" y="222"/>
                </a:cubicBezTo>
                <a:close/>
                <a:moveTo>
                  <a:pt x="91" y="261"/>
                </a:moveTo>
                <a:cubicBezTo>
                  <a:pt x="90" y="261"/>
                  <a:pt x="90" y="261"/>
                  <a:pt x="90" y="262"/>
                </a:cubicBezTo>
                <a:cubicBezTo>
                  <a:pt x="89" y="262"/>
                  <a:pt x="89" y="262"/>
                  <a:pt x="89" y="262"/>
                </a:cubicBezTo>
                <a:cubicBezTo>
                  <a:pt x="89" y="261"/>
                  <a:pt x="89" y="261"/>
                  <a:pt x="90" y="261"/>
                </a:cubicBezTo>
                <a:cubicBezTo>
                  <a:pt x="89" y="261"/>
                  <a:pt x="89" y="261"/>
                  <a:pt x="89" y="261"/>
                </a:cubicBezTo>
                <a:cubicBezTo>
                  <a:pt x="90" y="261"/>
                  <a:pt x="90" y="261"/>
                  <a:pt x="91" y="261"/>
                </a:cubicBezTo>
                <a:close/>
                <a:moveTo>
                  <a:pt x="67" y="344"/>
                </a:moveTo>
                <a:cubicBezTo>
                  <a:pt x="67" y="344"/>
                  <a:pt x="67" y="344"/>
                  <a:pt x="67" y="344"/>
                </a:cubicBezTo>
                <a:cubicBezTo>
                  <a:pt x="67" y="343"/>
                  <a:pt x="67" y="343"/>
                  <a:pt x="67" y="343"/>
                </a:cubicBezTo>
                <a:cubicBezTo>
                  <a:pt x="67" y="343"/>
                  <a:pt x="67" y="343"/>
                  <a:pt x="67" y="343"/>
                </a:cubicBezTo>
                <a:lnTo>
                  <a:pt x="67" y="344"/>
                </a:lnTo>
                <a:close/>
                <a:moveTo>
                  <a:pt x="94" y="455"/>
                </a:moveTo>
                <a:cubicBezTo>
                  <a:pt x="93" y="455"/>
                  <a:pt x="93" y="455"/>
                  <a:pt x="93" y="455"/>
                </a:cubicBezTo>
                <a:cubicBezTo>
                  <a:pt x="93" y="455"/>
                  <a:pt x="93" y="455"/>
                  <a:pt x="93" y="455"/>
                </a:cubicBezTo>
                <a:cubicBezTo>
                  <a:pt x="93" y="454"/>
                  <a:pt x="93" y="455"/>
                  <a:pt x="93" y="454"/>
                </a:cubicBezTo>
                <a:cubicBezTo>
                  <a:pt x="93" y="454"/>
                  <a:pt x="94" y="454"/>
                  <a:pt x="94" y="455"/>
                </a:cubicBezTo>
                <a:cubicBezTo>
                  <a:pt x="94" y="455"/>
                  <a:pt x="94" y="455"/>
                  <a:pt x="94" y="455"/>
                </a:cubicBezTo>
                <a:close/>
                <a:moveTo>
                  <a:pt x="104" y="424"/>
                </a:moveTo>
                <a:cubicBezTo>
                  <a:pt x="104" y="424"/>
                  <a:pt x="104" y="424"/>
                  <a:pt x="104" y="424"/>
                </a:cubicBezTo>
                <a:cubicBezTo>
                  <a:pt x="104" y="424"/>
                  <a:pt x="104" y="424"/>
                  <a:pt x="104" y="424"/>
                </a:cubicBezTo>
                <a:cubicBezTo>
                  <a:pt x="104" y="424"/>
                  <a:pt x="104" y="424"/>
                  <a:pt x="104" y="424"/>
                </a:cubicBezTo>
                <a:cubicBezTo>
                  <a:pt x="104" y="424"/>
                  <a:pt x="104" y="424"/>
                  <a:pt x="104" y="424"/>
                </a:cubicBezTo>
                <a:cubicBezTo>
                  <a:pt x="104" y="424"/>
                  <a:pt x="104" y="424"/>
                  <a:pt x="104" y="424"/>
                </a:cubicBezTo>
                <a:cubicBezTo>
                  <a:pt x="104" y="424"/>
                  <a:pt x="104" y="424"/>
                  <a:pt x="104" y="424"/>
                </a:cubicBezTo>
                <a:cubicBezTo>
                  <a:pt x="104" y="424"/>
                  <a:pt x="104" y="424"/>
                  <a:pt x="104" y="424"/>
                </a:cubicBezTo>
                <a:close/>
                <a:moveTo>
                  <a:pt x="108" y="429"/>
                </a:moveTo>
                <a:cubicBezTo>
                  <a:pt x="108" y="428"/>
                  <a:pt x="108" y="428"/>
                  <a:pt x="109" y="428"/>
                </a:cubicBezTo>
                <a:cubicBezTo>
                  <a:pt x="109" y="428"/>
                  <a:pt x="109" y="428"/>
                  <a:pt x="109" y="428"/>
                </a:cubicBezTo>
                <a:cubicBezTo>
                  <a:pt x="109" y="428"/>
                  <a:pt x="109" y="428"/>
                  <a:pt x="109" y="428"/>
                </a:cubicBezTo>
                <a:cubicBezTo>
                  <a:pt x="109" y="428"/>
                  <a:pt x="109" y="428"/>
                  <a:pt x="109" y="428"/>
                </a:cubicBezTo>
                <a:cubicBezTo>
                  <a:pt x="109" y="428"/>
                  <a:pt x="109" y="428"/>
                  <a:pt x="109" y="428"/>
                </a:cubicBezTo>
                <a:cubicBezTo>
                  <a:pt x="109" y="429"/>
                  <a:pt x="109" y="429"/>
                  <a:pt x="109" y="429"/>
                </a:cubicBezTo>
                <a:lnTo>
                  <a:pt x="108" y="429"/>
                </a:lnTo>
                <a:close/>
                <a:moveTo>
                  <a:pt x="113" y="433"/>
                </a:moveTo>
                <a:cubicBezTo>
                  <a:pt x="112" y="433"/>
                  <a:pt x="112" y="433"/>
                  <a:pt x="111" y="433"/>
                </a:cubicBezTo>
                <a:cubicBezTo>
                  <a:pt x="111" y="433"/>
                  <a:pt x="111" y="432"/>
                  <a:pt x="111" y="432"/>
                </a:cubicBezTo>
                <a:cubicBezTo>
                  <a:pt x="111" y="432"/>
                  <a:pt x="110" y="431"/>
                  <a:pt x="110" y="431"/>
                </a:cubicBezTo>
                <a:cubicBezTo>
                  <a:pt x="110" y="431"/>
                  <a:pt x="110" y="430"/>
                  <a:pt x="110" y="430"/>
                </a:cubicBezTo>
                <a:cubicBezTo>
                  <a:pt x="110" y="430"/>
                  <a:pt x="110" y="430"/>
                  <a:pt x="109" y="430"/>
                </a:cubicBezTo>
                <a:cubicBezTo>
                  <a:pt x="109" y="430"/>
                  <a:pt x="109" y="430"/>
                  <a:pt x="109" y="430"/>
                </a:cubicBezTo>
                <a:cubicBezTo>
                  <a:pt x="109" y="429"/>
                  <a:pt x="109" y="429"/>
                  <a:pt x="109" y="429"/>
                </a:cubicBezTo>
                <a:cubicBezTo>
                  <a:pt x="109" y="429"/>
                  <a:pt x="109" y="429"/>
                  <a:pt x="109" y="430"/>
                </a:cubicBezTo>
                <a:cubicBezTo>
                  <a:pt x="110" y="430"/>
                  <a:pt x="110" y="430"/>
                  <a:pt x="110" y="430"/>
                </a:cubicBezTo>
                <a:cubicBezTo>
                  <a:pt x="110" y="429"/>
                  <a:pt x="110" y="429"/>
                  <a:pt x="110" y="429"/>
                </a:cubicBezTo>
                <a:cubicBezTo>
                  <a:pt x="110" y="429"/>
                  <a:pt x="110" y="429"/>
                  <a:pt x="110" y="429"/>
                </a:cubicBezTo>
                <a:cubicBezTo>
                  <a:pt x="110" y="429"/>
                  <a:pt x="110" y="429"/>
                  <a:pt x="110" y="429"/>
                </a:cubicBezTo>
                <a:cubicBezTo>
                  <a:pt x="110" y="429"/>
                  <a:pt x="110" y="429"/>
                  <a:pt x="110" y="429"/>
                </a:cubicBezTo>
                <a:cubicBezTo>
                  <a:pt x="111" y="430"/>
                  <a:pt x="110" y="429"/>
                  <a:pt x="111" y="429"/>
                </a:cubicBezTo>
                <a:cubicBezTo>
                  <a:pt x="111" y="430"/>
                  <a:pt x="111" y="430"/>
                  <a:pt x="111" y="430"/>
                </a:cubicBezTo>
                <a:cubicBezTo>
                  <a:pt x="111" y="430"/>
                  <a:pt x="111" y="431"/>
                  <a:pt x="111" y="431"/>
                </a:cubicBezTo>
                <a:cubicBezTo>
                  <a:pt x="112" y="431"/>
                  <a:pt x="112" y="431"/>
                  <a:pt x="112" y="431"/>
                </a:cubicBezTo>
                <a:cubicBezTo>
                  <a:pt x="112" y="431"/>
                  <a:pt x="112" y="431"/>
                  <a:pt x="112" y="430"/>
                </a:cubicBezTo>
                <a:cubicBezTo>
                  <a:pt x="112" y="430"/>
                  <a:pt x="112" y="430"/>
                  <a:pt x="112" y="431"/>
                </a:cubicBezTo>
                <a:cubicBezTo>
                  <a:pt x="112" y="431"/>
                  <a:pt x="112" y="431"/>
                  <a:pt x="112" y="432"/>
                </a:cubicBezTo>
                <a:cubicBezTo>
                  <a:pt x="112" y="432"/>
                  <a:pt x="112" y="433"/>
                  <a:pt x="113" y="432"/>
                </a:cubicBezTo>
                <a:cubicBezTo>
                  <a:pt x="113" y="433"/>
                  <a:pt x="113" y="433"/>
                  <a:pt x="113" y="433"/>
                </a:cubicBezTo>
                <a:cubicBezTo>
                  <a:pt x="114" y="433"/>
                  <a:pt x="114" y="433"/>
                  <a:pt x="114" y="433"/>
                </a:cubicBezTo>
                <a:cubicBezTo>
                  <a:pt x="114" y="433"/>
                  <a:pt x="114" y="433"/>
                  <a:pt x="114" y="433"/>
                </a:cubicBezTo>
                <a:cubicBezTo>
                  <a:pt x="114" y="433"/>
                  <a:pt x="114" y="432"/>
                  <a:pt x="113" y="432"/>
                </a:cubicBezTo>
                <a:cubicBezTo>
                  <a:pt x="113" y="432"/>
                  <a:pt x="113" y="432"/>
                  <a:pt x="113" y="432"/>
                </a:cubicBezTo>
                <a:cubicBezTo>
                  <a:pt x="113" y="432"/>
                  <a:pt x="113" y="432"/>
                  <a:pt x="113" y="432"/>
                </a:cubicBezTo>
                <a:cubicBezTo>
                  <a:pt x="114" y="432"/>
                  <a:pt x="114" y="432"/>
                  <a:pt x="114" y="432"/>
                </a:cubicBezTo>
                <a:cubicBezTo>
                  <a:pt x="115" y="433"/>
                  <a:pt x="115" y="433"/>
                  <a:pt x="115" y="433"/>
                </a:cubicBezTo>
                <a:cubicBezTo>
                  <a:pt x="115" y="433"/>
                  <a:pt x="115" y="433"/>
                  <a:pt x="115" y="433"/>
                </a:cubicBezTo>
                <a:cubicBezTo>
                  <a:pt x="115" y="433"/>
                  <a:pt x="115" y="433"/>
                  <a:pt x="114" y="433"/>
                </a:cubicBezTo>
                <a:cubicBezTo>
                  <a:pt x="114" y="433"/>
                  <a:pt x="114" y="433"/>
                  <a:pt x="114" y="433"/>
                </a:cubicBezTo>
                <a:cubicBezTo>
                  <a:pt x="114" y="435"/>
                  <a:pt x="115" y="436"/>
                  <a:pt x="117" y="436"/>
                </a:cubicBezTo>
                <a:cubicBezTo>
                  <a:pt x="116" y="436"/>
                  <a:pt x="116" y="436"/>
                  <a:pt x="116" y="436"/>
                </a:cubicBezTo>
                <a:cubicBezTo>
                  <a:pt x="116" y="436"/>
                  <a:pt x="116" y="436"/>
                  <a:pt x="115" y="436"/>
                </a:cubicBezTo>
                <a:cubicBezTo>
                  <a:pt x="114" y="436"/>
                  <a:pt x="113" y="435"/>
                  <a:pt x="113" y="433"/>
                </a:cubicBezTo>
                <a:close/>
                <a:moveTo>
                  <a:pt x="121" y="444"/>
                </a:moveTo>
                <a:cubicBezTo>
                  <a:pt x="121" y="444"/>
                  <a:pt x="120" y="444"/>
                  <a:pt x="120" y="443"/>
                </a:cubicBezTo>
                <a:cubicBezTo>
                  <a:pt x="119" y="444"/>
                  <a:pt x="119" y="443"/>
                  <a:pt x="119" y="444"/>
                </a:cubicBezTo>
                <a:cubicBezTo>
                  <a:pt x="118" y="444"/>
                  <a:pt x="117" y="444"/>
                  <a:pt x="117" y="443"/>
                </a:cubicBezTo>
                <a:cubicBezTo>
                  <a:pt x="117" y="443"/>
                  <a:pt x="117" y="443"/>
                  <a:pt x="117" y="443"/>
                </a:cubicBezTo>
                <a:cubicBezTo>
                  <a:pt x="116" y="443"/>
                  <a:pt x="117" y="443"/>
                  <a:pt x="117" y="443"/>
                </a:cubicBezTo>
                <a:cubicBezTo>
                  <a:pt x="117" y="442"/>
                  <a:pt x="117" y="442"/>
                  <a:pt x="117" y="442"/>
                </a:cubicBezTo>
                <a:cubicBezTo>
                  <a:pt x="116" y="442"/>
                  <a:pt x="116" y="442"/>
                  <a:pt x="116" y="443"/>
                </a:cubicBezTo>
                <a:cubicBezTo>
                  <a:pt x="116" y="442"/>
                  <a:pt x="116" y="442"/>
                  <a:pt x="115" y="442"/>
                </a:cubicBezTo>
                <a:cubicBezTo>
                  <a:pt x="115" y="441"/>
                  <a:pt x="115" y="441"/>
                  <a:pt x="115" y="441"/>
                </a:cubicBezTo>
                <a:cubicBezTo>
                  <a:pt x="116" y="441"/>
                  <a:pt x="116" y="441"/>
                  <a:pt x="116" y="440"/>
                </a:cubicBezTo>
                <a:cubicBezTo>
                  <a:pt x="116" y="440"/>
                  <a:pt x="116" y="440"/>
                  <a:pt x="116" y="440"/>
                </a:cubicBezTo>
                <a:cubicBezTo>
                  <a:pt x="116" y="441"/>
                  <a:pt x="116" y="441"/>
                  <a:pt x="116" y="441"/>
                </a:cubicBezTo>
                <a:cubicBezTo>
                  <a:pt x="116" y="441"/>
                  <a:pt x="116" y="441"/>
                  <a:pt x="116" y="441"/>
                </a:cubicBezTo>
                <a:cubicBezTo>
                  <a:pt x="116" y="441"/>
                  <a:pt x="118" y="441"/>
                  <a:pt x="119" y="442"/>
                </a:cubicBezTo>
                <a:cubicBezTo>
                  <a:pt x="120" y="443"/>
                  <a:pt x="119" y="443"/>
                  <a:pt x="121" y="444"/>
                </a:cubicBezTo>
                <a:close/>
                <a:moveTo>
                  <a:pt x="117" y="432"/>
                </a:moveTo>
                <a:cubicBezTo>
                  <a:pt x="118" y="433"/>
                  <a:pt x="118" y="433"/>
                  <a:pt x="118" y="433"/>
                </a:cubicBezTo>
                <a:cubicBezTo>
                  <a:pt x="118" y="433"/>
                  <a:pt x="118" y="433"/>
                  <a:pt x="118" y="433"/>
                </a:cubicBezTo>
                <a:cubicBezTo>
                  <a:pt x="118" y="433"/>
                  <a:pt x="118" y="433"/>
                  <a:pt x="118" y="433"/>
                </a:cubicBezTo>
                <a:cubicBezTo>
                  <a:pt x="117" y="433"/>
                  <a:pt x="117" y="433"/>
                  <a:pt x="117" y="432"/>
                </a:cubicBezTo>
                <a:close/>
                <a:moveTo>
                  <a:pt x="120" y="439"/>
                </a:moveTo>
                <a:cubicBezTo>
                  <a:pt x="120" y="439"/>
                  <a:pt x="121" y="439"/>
                  <a:pt x="121" y="439"/>
                </a:cubicBezTo>
                <a:cubicBezTo>
                  <a:pt x="121" y="439"/>
                  <a:pt x="121" y="439"/>
                  <a:pt x="121" y="439"/>
                </a:cubicBezTo>
                <a:cubicBezTo>
                  <a:pt x="121" y="439"/>
                  <a:pt x="121" y="439"/>
                  <a:pt x="121" y="439"/>
                </a:cubicBezTo>
                <a:cubicBezTo>
                  <a:pt x="121" y="439"/>
                  <a:pt x="121" y="439"/>
                  <a:pt x="121" y="439"/>
                </a:cubicBezTo>
                <a:cubicBezTo>
                  <a:pt x="121" y="440"/>
                  <a:pt x="121" y="439"/>
                  <a:pt x="121" y="439"/>
                </a:cubicBezTo>
                <a:cubicBezTo>
                  <a:pt x="121" y="440"/>
                  <a:pt x="121" y="440"/>
                  <a:pt x="121" y="440"/>
                </a:cubicBezTo>
                <a:cubicBezTo>
                  <a:pt x="121" y="440"/>
                  <a:pt x="121" y="440"/>
                  <a:pt x="121" y="440"/>
                </a:cubicBezTo>
                <a:cubicBezTo>
                  <a:pt x="121" y="440"/>
                  <a:pt x="120" y="440"/>
                  <a:pt x="120" y="440"/>
                </a:cubicBezTo>
                <a:cubicBezTo>
                  <a:pt x="120" y="439"/>
                  <a:pt x="120" y="440"/>
                  <a:pt x="120" y="439"/>
                </a:cubicBezTo>
                <a:close/>
                <a:moveTo>
                  <a:pt x="121" y="433"/>
                </a:moveTo>
                <a:cubicBezTo>
                  <a:pt x="121" y="433"/>
                  <a:pt x="121" y="433"/>
                  <a:pt x="121" y="433"/>
                </a:cubicBezTo>
                <a:cubicBezTo>
                  <a:pt x="121" y="433"/>
                  <a:pt x="121" y="433"/>
                  <a:pt x="121" y="433"/>
                </a:cubicBezTo>
                <a:cubicBezTo>
                  <a:pt x="121" y="434"/>
                  <a:pt x="121" y="433"/>
                  <a:pt x="121" y="434"/>
                </a:cubicBezTo>
                <a:cubicBezTo>
                  <a:pt x="121" y="433"/>
                  <a:pt x="121" y="434"/>
                  <a:pt x="121" y="433"/>
                </a:cubicBezTo>
                <a:cubicBezTo>
                  <a:pt x="121" y="433"/>
                  <a:pt x="121" y="433"/>
                  <a:pt x="121" y="433"/>
                </a:cubicBezTo>
                <a:cubicBezTo>
                  <a:pt x="121" y="433"/>
                  <a:pt x="121" y="433"/>
                  <a:pt x="121" y="433"/>
                </a:cubicBezTo>
                <a:cubicBezTo>
                  <a:pt x="121" y="433"/>
                  <a:pt x="121" y="433"/>
                  <a:pt x="121" y="433"/>
                </a:cubicBezTo>
                <a:close/>
                <a:moveTo>
                  <a:pt x="123" y="446"/>
                </a:moveTo>
                <a:cubicBezTo>
                  <a:pt x="122" y="446"/>
                  <a:pt x="122" y="446"/>
                  <a:pt x="121" y="445"/>
                </a:cubicBezTo>
                <a:cubicBezTo>
                  <a:pt x="121" y="445"/>
                  <a:pt x="121" y="445"/>
                  <a:pt x="121" y="444"/>
                </a:cubicBezTo>
                <a:cubicBezTo>
                  <a:pt x="121" y="444"/>
                  <a:pt x="121" y="444"/>
                  <a:pt x="121" y="444"/>
                </a:cubicBezTo>
                <a:cubicBezTo>
                  <a:pt x="122" y="445"/>
                  <a:pt x="123" y="445"/>
                  <a:pt x="123" y="446"/>
                </a:cubicBezTo>
                <a:close/>
                <a:moveTo>
                  <a:pt x="121" y="441"/>
                </a:moveTo>
                <a:cubicBezTo>
                  <a:pt x="121" y="441"/>
                  <a:pt x="121" y="441"/>
                  <a:pt x="121" y="440"/>
                </a:cubicBezTo>
                <a:cubicBezTo>
                  <a:pt x="122" y="440"/>
                  <a:pt x="122" y="440"/>
                  <a:pt x="122" y="439"/>
                </a:cubicBezTo>
                <a:cubicBezTo>
                  <a:pt x="122" y="439"/>
                  <a:pt x="122" y="439"/>
                  <a:pt x="122" y="439"/>
                </a:cubicBezTo>
                <a:cubicBezTo>
                  <a:pt x="123" y="440"/>
                  <a:pt x="123" y="441"/>
                  <a:pt x="123" y="441"/>
                </a:cubicBezTo>
                <a:cubicBezTo>
                  <a:pt x="123" y="441"/>
                  <a:pt x="123" y="441"/>
                  <a:pt x="123" y="441"/>
                </a:cubicBezTo>
                <a:cubicBezTo>
                  <a:pt x="124" y="441"/>
                  <a:pt x="124" y="441"/>
                  <a:pt x="124" y="441"/>
                </a:cubicBezTo>
                <a:cubicBezTo>
                  <a:pt x="125" y="442"/>
                  <a:pt x="126" y="442"/>
                  <a:pt x="128" y="442"/>
                </a:cubicBezTo>
                <a:cubicBezTo>
                  <a:pt x="128" y="443"/>
                  <a:pt x="128" y="443"/>
                  <a:pt x="128" y="444"/>
                </a:cubicBezTo>
                <a:cubicBezTo>
                  <a:pt x="127" y="444"/>
                  <a:pt x="122" y="442"/>
                  <a:pt x="121" y="441"/>
                </a:cubicBezTo>
                <a:close/>
                <a:moveTo>
                  <a:pt x="122" y="439"/>
                </a:moveTo>
                <a:cubicBezTo>
                  <a:pt x="122" y="439"/>
                  <a:pt x="122" y="439"/>
                  <a:pt x="122" y="439"/>
                </a:cubicBezTo>
                <a:cubicBezTo>
                  <a:pt x="123" y="439"/>
                  <a:pt x="123" y="439"/>
                  <a:pt x="123" y="439"/>
                </a:cubicBezTo>
                <a:cubicBezTo>
                  <a:pt x="123" y="439"/>
                  <a:pt x="123" y="439"/>
                  <a:pt x="123" y="439"/>
                </a:cubicBezTo>
                <a:lnTo>
                  <a:pt x="122" y="439"/>
                </a:lnTo>
                <a:close/>
                <a:moveTo>
                  <a:pt x="124" y="439"/>
                </a:moveTo>
                <a:cubicBezTo>
                  <a:pt x="124" y="440"/>
                  <a:pt x="124" y="439"/>
                  <a:pt x="124" y="440"/>
                </a:cubicBezTo>
                <a:cubicBezTo>
                  <a:pt x="124" y="440"/>
                  <a:pt x="124" y="440"/>
                  <a:pt x="124" y="440"/>
                </a:cubicBezTo>
                <a:cubicBezTo>
                  <a:pt x="123" y="440"/>
                  <a:pt x="123" y="439"/>
                  <a:pt x="123" y="439"/>
                </a:cubicBezTo>
                <a:cubicBezTo>
                  <a:pt x="123" y="439"/>
                  <a:pt x="123" y="439"/>
                  <a:pt x="123" y="439"/>
                </a:cubicBezTo>
                <a:cubicBezTo>
                  <a:pt x="123" y="439"/>
                  <a:pt x="124" y="439"/>
                  <a:pt x="124" y="439"/>
                </a:cubicBezTo>
                <a:cubicBezTo>
                  <a:pt x="125" y="439"/>
                  <a:pt x="124" y="439"/>
                  <a:pt x="124" y="439"/>
                </a:cubicBezTo>
                <a:close/>
                <a:moveTo>
                  <a:pt x="125" y="440"/>
                </a:moveTo>
                <a:cubicBezTo>
                  <a:pt x="125" y="440"/>
                  <a:pt x="125" y="440"/>
                  <a:pt x="125" y="440"/>
                </a:cubicBezTo>
                <a:cubicBezTo>
                  <a:pt x="125" y="440"/>
                  <a:pt x="125" y="440"/>
                  <a:pt x="125" y="440"/>
                </a:cubicBezTo>
                <a:close/>
                <a:moveTo>
                  <a:pt x="125" y="441"/>
                </a:moveTo>
                <a:cubicBezTo>
                  <a:pt x="125" y="441"/>
                  <a:pt x="125" y="440"/>
                  <a:pt x="125" y="440"/>
                </a:cubicBezTo>
                <a:cubicBezTo>
                  <a:pt x="125" y="440"/>
                  <a:pt x="125" y="440"/>
                  <a:pt x="125" y="441"/>
                </a:cubicBezTo>
                <a:close/>
                <a:moveTo>
                  <a:pt x="126" y="437"/>
                </a:moveTo>
                <a:cubicBezTo>
                  <a:pt x="127" y="438"/>
                  <a:pt x="127" y="438"/>
                  <a:pt x="128" y="438"/>
                </a:cubicBezTo>
                <a:cubicBezTo>
                  <a:pt x="127" y="438"/>
                  <a:pt x="127" y="438"/>
                  <a:pt x="127" y="439"/>
                </a:cubicBezTo>
                <a:cubicBezTo>
                  <a:pt x="127" y="439"/>
                  <a:pt x="127" y="439"/>
                  <a:pt x="126" y="439"/>
                </a:cubicBezTo>
                <a:cubicBezTo>
                  <a:pt x="126" y="439"/>
                  <a:pt x="126" y="439"/>
                  <a:pt x="126" y="439"/>
                </a:cubicBezTo>
                <a:cubicBezTo>
                  <a:pt x="126" y="439"/>
                  <a:pt x="127" y="439"/>
                  <a:pt x="127" y="438"/>
                </a:cubicBezTo>
                <a:cubicBezTo>
                  <a:pt x="127" y="438"/>
                  <a:pt x="127" y="438"/>
                  <a:pt x="126" y="437"/>
                </a:cubicBezTo>
                <a:close/>
                <a:moveTo>
                  <a:pt x="129" y="440"/>
                </a:moveTo>
                <a:cubicBezTo>
                  <a:pt x="129" y="440"/>
                  <a:pt x="129" y="440"/>
                  <a:pt x="129" y="440"/>
                </a:cubicBezTo>
                <a:cubicBezTo>
                  <a:pt x="129" y="441"/>
                  <a:pt x="129" y="441"/>
                  <a:pt x="129" y="441"/>
                </a:cubicBezTo>
                <a:cubicBezTo>
                  <a:pt x="128" y="441"/>
                  <a:pt x="128" y="441"/>
                  <a:pt x="128" y="441"/>
                </a:cubicBezTo>
                <a:cubicBezTo>
                  <a:pt x="128" y="441"/>
                  <a:pt x="128" y="441"/>
                  <a:pt x="128" y="441"/>
                </a:cubicBezTo>
                <a:cubicBezTo>
                  <a:pt x="128" y="441"/>
                  <a:pt x="128" y="441"/>
                  <a:pt x="129" y="440"/>
                </a:cubicBezTo>
                <a:close/>
                <a:moveTo>
                  <a:pt x="127" y="440"/>
                </a:moveTo>
                <a:cubicBezTo>
                  <a:pt x="127" y="440"/>
                  <a:pt x="127" y="440"/>
                  <a:pt x="127" y="440"/>
                </a:cubicBezTo>
                <a:cubicBezTo>
                  <a:pt x="127" y="440"/>
                  <a:pt x="127" y="440"/>
                  <a:pt x="127" y="440"/>
                </a:cubicBezTo>
                <a:cubicBezTo>
                  <a:pt x="127" y="440"/>
                  <a:pt x="127" y="440"/>
                  <a:pt x="127" y="440"/>
                </a:cubicBezTo>
                <a:cubicBezTo>
                  <a:pt x="127" y="439"/>
                  <a:pt x="127" y="439"/>
                  <a:pt x="127" y="439"/>
                </a:cubicBezTo>
                <a:cubicBezTo>
                  <a:pt x="127" y="440"/>
                  <a:pt x="127" y="440"/>
                  <a:pt x="127" y="440"/>
                </a:cubicBezTo>
                <a:close/>
                <a:moveTo>
                  <a:pt x="126" y="439"/>
                </a:moveTo>
                <a:cubicBezTo>
                  <a:pt x="126" y="439"/>
                  <a:pt x="126" y="439"/>
                  <a:pt x="126" y="439"/>
                </a:cubicBezTo>
                <a:cubicBezTo>
                  <a:pt x="126" y="440"/>
                  <a:pt x="126" y="440"/>
                  <a:pt x="126" y="440"/>
                </a:cubicBezTo>
                <a:cubicBezTo>
                  <a:pt x="126" y="440"/>
                  <a:pt x="126" y="440"/>
                  <a:pt x="126" y="440"/>
                </a:cubicBezTo>
                <a:cubicBezTo>
                  <a:pt x="126" y="440"/>
                  <a:pt x="126" y="440"/>
                  <a:pt x="126" y="439"/>
                </a:cubicBezTo>
                <a:close/>
                <a:moveTo>
                  <a:pt x="127" y="449"/>
                </a:moveTo>
                <a:cubicBezTo>
                  <a:pt x="127" y="449"/>
                  <a:pt x="127" y="449"/>
                  <a:pt x="128" y="449"/>
                </a:cubicBezTo>
                <a:cubicBezTo>
                  <a:pt x="128" y="449"/>
                  <a:pt x="128" y="449"/>
                  <a:pt x="128" y="449"/>
                </a:cubicBezTo>
                <a:cubicBezTo>
                  <a:pt x="128" y="449"/>
                  <a:pt x="127" y="449"/>
                  <a:pt x="127" y="449"/>
                </a:cubicBezTo>
                <a:close/>
                <a:moveTo>
                  <a:pt x="129" y="477"/>
                </a:moveTo>
                <a:cubicBezTo>
                  <a:pt x="128" y="477"/>
                  <a:pt x="128" y="477"/>
                  <a:pt x="128" y="477"/>
                </a:cubicBezTo>
                <a:cubicBezTo>
                  <a:pt x="128" y="477"/>
                  <a:pt x="128" y="477"/>
                  <a:pt x="128" y="477"/>
                </a:cubicBezTo>
                <a:cubicBezTo>
                  <a:pt x="128" y="476"/>
                  <a:pt x="128" y="476"/>
                  <a:pt x="128" y="476"/>
                </a:cubicBezTo>
                <a:cubicBezTo>
                  <a:pt x="129" y="476"/>
                  <a:pt x="129" y="476"/>
                  <a:pt x="129" y="476"/>
                </a:cubicBezTo>
                <a:cubicBezTo>
                  <a:pt x="129" y="476"/>
                  <a:pt x="129" y="476"/>
                  <a:pt x="129" y="476"/>
                </a:cubicBezTo>
                <a:cubicBezTo>
                  <a:pt x="129" y="477"/>
                  <a:pt x="129" y="477"/>
                  <a:pt x="129" y="477"/>
                </a:cubicBezTo>
                <a:close/>
                <a:moveTo>
                  <a:pt x="129" y="476"/>
                </a:moveTo>
                <a:cubicBezTo>
                  <a:pt x="129" y="476"/>
                  <a:pt x="129" y="476"/>
                  <a:pt x="129" y="476"/>
                </a:cubicBezTo>
                <a:cubicBezTo>
                  <a:pt x="129" y="476"/>
                  <a:pt x="129" y="476"/>
                  <a:pt x="129" y="476"/>
                </a:cubicBezTo>
                <a:close/>
                <a:moveTo>
                  <a:pt x="131" y="480"/>
                </a:moveTo>
                <a:cubicBezTo>
                  <a:pt x="131" y="480"/>
                  <a:pt x="131" y="480"/>
                  <a:pt x="130" y="480"/>
                </a:cubicBezTo>
                <a:cubicBezTo>
                  <a:pt x="130" y="480"/>
                  <a:pt x="130" y="480"/>
                  <a:pt x="130" y="480"/>
                </a:cubicBezTo>
                <a:cubicBezTo>
                  <a:pt x="130" y="480"/>
                  <a:pt x="130" y="480"/>
                  <a:pt x="130" y="480"/>
                </a:cubicBezTo>
                <a:cubicBezTo>
                  <a:pt x="130" y="480"/>
                  <a:pt x="130" y="480"/>
                  <a:pt x="130" y="479"/>
                </a:cubicBezTo>
                <a:cubicBezTo>
                  <a:pt x="131" y="479"/>
                  <a:pt x="131" y="480"/>
                  <a:pt x="131" y="479"/>
                </a:cubicBezTo>
                <a:cubicBezTo>
                  <a:pt x="131" y="479"/>
                  <a:pt x="131" y="479"/>
                  <a:pt x="131" y="479"/>
                </a:cubicBezTo>
                <a:cubicBezTo>
                  <a:pt x="131" y="480"/>
                  <a:pt x="131" y="479"/>
                  <a:pt x="131" y="480"/>
                </a:cubicBezTo>
                <a:close/>
                <a:moveTo>
                  <a:pt x="141" y="462"/>
                </a:moveTo>
                <a:cubicBezTo>
                  <a:pt x="140" y="462"/>
                  <a:pt x="140" y="462"/>
                  <a:pt x="140" y="461"/>
                </a:cubicBezTo>
                <a:cubicBezTo>
                  <a:pt x="140" y="461"/>
                  <a:pt x="140" y="461"/>
                  <a:pt x="140" y="460"/>
                </a:cubicBezTo>
                <a:cubicBezTo>
                  <a:pt x="139" y="460"/>
                  <a:pt x="139" y="459"/>
                  <a:pt x="138" y="459"/>
                </a:cubicBezTo>
                <a:cubicBezTo>
                  <a:pt x="138" y="459"/>
                  <a:pt x="138" y="459"/>
                  <a:pt x="138" y="459"/>
                </a:cubicBezTo>
                <a:cubicBezTo>
                  <a:pt x="137" y="459"/>
                  <a:pt x="137" y="460"/>
                  <a:pt x="137" y="460"/>
                </a:cubicBezTo>
                <a:cubicBezTo>
                  <a:pt x="136" y="460"/>
                  <a:pt x="136" y="459"/>
                  <a:pt x="135" y="458"/>
                </a:cubicBezTo>
                <a:cubicBezTo>
                  <a:pt x="135" y="458"/>
                  <a:pt x="135" y="458"/>
                  <a:pt x="135" y="458"/>
                </a:cubicBezTo>
                <a:cubicBezTo>
                  <a:pt x="134" y="458"/>
                  <a:pt x="134" y="458"/>
                  <a:pt x="134" y="458"/>
                </a:cubicBezTo>
                <a:cubicBezTo>
                  <a:pt x="134" y="458"/>
                  <a:pt x="134" y="458"/>
                  <a:pt x="134" y="458"/>
                </a:cubicBezTo>
                <a:cubicBezTo>
                  <a:pt x="134" y="458"/>
                  <a:pt x="134" y="458"/>
                  <a:pt x="135" y="458"/>
                </a:cubicBezTo>
                <a:cubicBezTo>
                  <a:pt x="135" y="457"/>
                  <a:pt x="135" y="457"/>
                  <a:pt x="135" y="457"/>
                </a:cubicBezTo>
                <a:cubicBezTo>
                  <a:pt x="134" y="457"/>
                  <a:pt x="134" y="457"/>
                  <a:pt x="134" y="457"/>
                </a:cubicBezTo>
                <a:cubicBezTo>
                  <a:pt x="134" y="457"/>
                  <a:pt x="134" y="457"/>
                  <a:pt x="134" y="457"/>
                </a:cubicBezTo>
                <a:cubicBezTo>
                  <a:pt x="134" y="457"/>
                  <a:pt x="134" y="457"/>
                  <a:pt x="135" y="456"/>
                </a:cubicBezTo>
                <a:cubicBezTo>
                  <a:pt x="135" y="456"/>
                  <a:pt x="135" y="456"/>
                  <a:pt x="135" y="456"/>
                </a:cubicBezTo>
                <a:cubicBezTo>
                  <a:pt x="135" y="457"/>
                  <a:pt x="135" y="457"/>
                  <a:pt x="135" y="457"/>
                </a:cubicBezTo>
                <a:cubicBezTo>
                  <a:pt x="136" y="457"/>
                  <a:pt x="136" y="457"/>
                  <a:pt x="136" y="457"/>
                </a:cubicBezTo>
                <a:cubicBezTo>
                  <a:pt x="135" y="457"/>
                  <a:pt x="135" y="457"/>
                  <a:pt x="135" y="456"/>
                </a:cubicBezTo>
                <a:cubicBezTo>
                  <a:pt x="135" y="456"/>
                  <a:pt x="134" y="456"/>
                  <a:pt x="134" y="456"/>
                </a:cubicBezTo>
                <a:cubicBezTo>
                  <a:pt x="134" y="456"/>
                  <a:pt x="134" y="456"/>
                  <a:pt x="134" y="457"/>
                </a:cubicBezTo>
                <a:cubicBezTo>
                  <a:pt x="133" y="457"/>
                  <a:pt x="133" y="456"/>
                  <a:pt x="132" y="456"/>
                </a:cubicBezTo>
                <a:cubicBezTo>
                  <a:pt x="132" y="456"/>
                  <a:pt x="132" y="456"/>
                  <a:pt x="131" y="456"/>
                </a:cubicBezTo>
                <a:cubicBezTo>
                  <a:pt x="131" y="456"/>
                  <a:pt x="131" y="456"/>
                  <a:pt x="131" y="455"/>
                </a:cubicBezTo>
                <a:cubicBezTo>
                  <a:pt x="131" y="455"/>
                  <a:pt x="130" y="455"/>
                  <a:pt x="130" y="455"/>
                </a:cubicBezTo>
                <a:cubicBezTo>
                  <a:pt x="129" y="454"/>
                  <a:pt x="128" y="453"/>
                  <a:pt x="128" y="453"/>
                </a:cubicBezTo>
                <a:cubicBezTo>
                  <a:pt x="128" y="451"/>
                  <a:pt x="128" y="451"/>
                  <a:pt x="129" y="450"/>
                </a:cubicBezTo>
                <a:cubicBezTo>
                  <a:pt x="130" y="450"/>
                  <a:pt x="131" y="451"/>
                  <a:pt x="131" y="450"/>
                </a:cubicBezTo>
                <a:cubicBezTo>
                  <a:pt x="132" y="451"/>
                  <a:pt x="132" y="451"/>
                  <a:pt x="132" y="451"/>
                </a:cubicBezTo>
                <a:cubicBezTo>
                  <a:pt x="132" y="452"/>
                  <a:pt x="132" y="452"/>
                  <a:pt x="133" y="452"/>
                </a:cubicBezTo>
                <a:cubicBezTo>
                  <a:pt x="133" y="452"/>
                  <a:pt x="133" y="453"/>
                  <a:pt x="133" y="453"/>
                </a:cubicBezTo>
                <a:cubicBezTo>
                  <a:pt x="134" y="454"/>
                  <a:pt x="135" y="454"/>
                  <a:pt x="135" y="454"/>
                </a:cubicBezTo>
                <a:cubicBezTo>
                  <a:pt x="136" y="454"/>
                  <a:pt x="135" y="455"/>
                  <a:pt x="136" y="455"/>
                </a:cubicBezTo>
                <a:cubicBezTo>
                  <a:pt x="136" y="456"/>
                  <a:pt x="137" y="456"/>
                  <a:pt x="137" y="457"/>
                </a:cubicBezTo>
                <a:cubicBezTo>
                  <a:pt x="137" y="457"/>
                  <a:pt x="137" y="457"/>
                  <a:pt x="137" y="457"/>
                </a:cubicBezTo>
                <a:cubicBezTo>
                  <a:pt x="138" y="457"/>
                  <a:pt x="138" y="458"/>
                  <a:pt x="139" y="458"/>
                </a:cubicBezTo>
                <a:cubicBezTo>
                  <a:pt x="139" y="458"/>
                  <a:pt x="139" y="458"/>
                  <a:pt x="139" y="458"/>
                </a:cubicBezTo>
                <a:cubicBezTo>
                  <a:pt x="139" y="459"/>
                  <a:pt x="140" y="459"/>
                  <a:pt x="140" y="459"/>
                </a:cubicBezTo>
                <a:cubicBezTo>
                  <a:pt x="141" y="459"/>
                  <a:pt x="140" y="459"/>
                  <a:pt x="140" y="459"/>
                </a:cubicBezTo>
                <a:cubicBezTo>
                  <a:pt x="140" y="459"/>
                  <a:pt x="140" y="459"/>
                  <a:pt x="140" y="459"/>
                </a:cubicBezTo>
                <a:cubicBezTo>
                  <a:pt x="140" y="459"/>
                  <a:pt x="140" y="459"/>
                  <a:pt x="140" y="459"/>
                </a:cubicBezTo>
                <a:cubicBezTo>
                  <a:pt x="141" y="459"/>
                  <a:pt x="141" y="459"/>
                  <a:pt x="141" y="459"/>
                </a:cubicBezTo>
                <a:cubicBezTo>
                  <a:pt x="141" y="459"/>
                  <a:pt x="141" y="459"/>
                  <a:pt x="141" y="459"/>
                </a:cubicBezTo>
                <a:cubicBezTo>
                  <a:pt x="141" y="460"/>
                  <a:pt x="141" y="461"/>
                  <a:pt x="142" y="461"/>
                </a:cubicBezTo>
                <a:cubicBezTo>
                  <a:pt x="142" y="462"/>
                  <a:pt x="141" y="461"/>
                  <a:pt x="141" y="462"/>
                </a:cubicBezTo>
                <a:close/>
                <a:moveTo>
                  <a:pt x="135" y="452"/>
                </a:moveTo>
                <a:cubicBezTo>
                  <a:pt x="135" y="451"/>
                  <a:pt x="135" y="451"/>
                  <a:pt x="135" y="451"/>
                </a:cubicBezTo>
                <a:cubicBezTo>
                  <a:pt x="136" y="452"/>
                  <a:pt x="137" y="452"/>
                  <a:pt x="138" y="454"/>
                </a:cubicBezTo>
                <a:cubicBezTo>
                  <a:pt x="138" y="454"/>
                  <a:pt x="138" y="453"/>
                  <a:pt x="137" y="454"/>
                </a:cubicBezTo>
                <a:cubicBezTo>
                  <a:pt x="136" y="453"/>
                  <a:pt x="137" y="453"/>
                  <a:pt x="136" y="452"/>
                </a:cubicBezTo>
                <a:cubicBezTo>
                  <a:pt x="136" y="452"/>
                  <a:pt x="136" y="452"/>
                  <a:pt x="136" y="452"/>
                </a:cubicBezTo>
                <a:cubicBezTo>
                  <a:pt x="135" y="452"/>
                  <a:pt x="135" y="452"/>
                  <a:pt x="135" y="452"/>
                </a:cubicBezTo>
                <a:close/>
                <a:moveTo>
                  <a:pt x="139" y="454"/>
                </a:moveTo>
                <a:cubicBezTo>
                  <a:pt x="140" y="455"/>
                  <a:pt x="140" y="456"/>
                  <a:pt x="142" y="457"/>
                </a:cubicBezTo>
                <a:cubicBezTo>
                  <a:pt x="142" y="457"/>
                  <a:pt x="142" y="457"/>
                  <a:pt x="142" y="457"/>
                </a:cubicBezTo>
                <a:cubicBezTo>
                  <a:pt x="141" y="457"/>
                  <a:pt x="141" y="457"/>
                  <a:pt x="140" y="457"/>
                </a:cubicBezTo>
                <a:cubicBezTo>
                  <a:pt x="140" y="457"/>
                  <a:pt x="139" y="455"/>
                  <a:pt x="139" y="454"/>
                </a:cubicBezTo>
                <a:close/>
                <a:moveTo>
                  <a:pt x="142" y="462"/>
                </a:moveTo>
                <a:cubicBezTo>
                  <a:pt x="142" y="462"/>
                  <a:pt x="142" y="462"/>
                  <a:pt x="142" y="462"/>
                </a:cubicBezTo>
                <a:cubicBezTo>
                  <a:pt x="142" y="462"/>
                  <a:pt x="142" y="461"/>
                  <a:pt x="142" y="461"/>
                </a:cubicBezTo>
                <a:cubicBezTo>
                  <a:pt x="142" y="461"/>
                  <a:pt x="142" y="461"/>
                  <a:pt x="142" y="461"/>
                </a:cubicBezTo>
                <a:cubicBezTo>
                  <a:pt x="143" y="461"/>
                  <a:pt x="143" y="461"/>
                  <a:pt x="143" y="461"/>
                </a:cubicBezTo>
                <a:cubicBezTo>
                  <a:pt x="142" y="462"/>
                  <a:pt x="143" y="462"/>
                  <a:pt x="142" y="462"/>
                </a:cubicBezTo>
                <a:close/>
                <a:moveTo>
                  <a:pt x="144" y="459"/>
                </a:moveTo>
                <a:cubicBezTo>
                  <a:pt x="143" y="459"/>
                  <a:pt x="143" y="459"/>
                  <a:pt x="142" y="458"/>
                </a:cubicBezTo>
                <a:cubicBezTo>
                  <a:pt x="143" y="458"/>
                  <a:pt x="143" y="458"/>
                  <a:pt x="143" y="458"/>
                </a:cubicBezTo>
                <a:cubicBezTo>
                  <a:pt x="143" y="458"/>
                  <a:pt x="144" y="458"/>
                  <a:pt x="144" y="459"/>
                </a:cubicBezTo>
                <a:cubicBezTo>
                  <a:pt x="144" y="459"/>
                  <a:pt x="144" y="459"/>
                  <a:pt x="144" y="459"/>
                </a:cubicBezTo>
                <a:close/>
                <a:moveTo>
                  <a:pt x="164" y="506"/>
                </a:moveTo>
                <a:cubicBezTo>
                  <a:pt x="164" y="506"/>
                  <a:pt x="164" y="506"/>
                  <a:pt x="164" y="506"/>
                </a:cubicBezTo>
                <a:cubicBezTo>
                  <a:pt x="164" y="506"/>
                  <a:pt x="164" y="506"/>
                  <a:pt x="164" y="506"/>
                </a:cubicBezTo>
                <a:close/>
                <a:moveTo>
                  <a:pt x="169" y="507"/>
                </a:moveTo>
                <a:cubicBezTo>
                  <a:pt x="169" y="506"/>
                  <a:pt x="168" y="506"/>
                  <a:pt x="168" y="506"/>
                </a:cubicBezTo>
                <a:cubicBezTo>
                  <a:pt x="168" y="506"/>
                  <a:pt x="168" y="506"/>
                  <a:pt x="169" y="506"/>
                </a:cubicBezTo>
                <a:cubicBezTo>
                  <a:pt x="169" y="506"/>
                  <a:pt x="169" y="506"/>
                  <a:pt x="169" y="506"/>
                </a:cubicBezTo>
                <a:cubicBezTo>
                  <a:pt x="169" y="506"/>
                  <a:pt x="169" y="506"/>
                  <a:pt x="169" y="506"/>
                </a:cubicBezTo>
                <a:lnTo>
                  <a:pt x="169" y="507"/>
                </a:lnTo>
                <a:close/>
                <a:moveTo>
                  <a:pt x="168" y="486"/>
                </a:moveTo>
                <a:cubicBezTo>
                  <a:pt x="168" y="486"/>
                  <a:pt x="168" y="486"/>
                  <a:pt x="168" y="485"/>
                </a:cubicBezTo>
                <a:cubicBezTo>
                  <a:pt x="168" y="485"/>
                  <a:pt x="168" y="485"/>
                  <a:pt x="168" y="485"/>
                </a:cubicBezTo>
                <a:cubicBezTo>
                  <a:pt x="168" y="486"/>
                  <a:pt x="168" y="486"/>
                  <a:pt x="168" y="486"/>
                </a:cubicBezTo>
                <a:cubicBezTo>
                  <a:pt x="168" y="486"/>
                  <a:pt x="168" y="486"/>
                  <a:pt x="168" y="486"/>
                </a:cubicBezTo>
                <a:cubicBezTo>
                  <a:pt x="168" y="486"/>
                  <a:pt x="168" y="486"/>
                  <a:pt x="168" y="486"/>
                </a:cubicBezTo>
                <a:close/>
                <a:moveTo>
                  <a:pt x="178" y="511"/>
                </a:moveTo>
                <a:cubicBezTo>
                  <a:pt x="178" y="511"/>
                  <a:pt x="177" y="511"/>
                  <a:pt x="177" y="511"/>
                </a:cubicBezTo>
                <a:cubicBezTo>
                  <a:pt x="177" y="511"/>
                  <a:pt x="177" y="511"/>
                  <a:pt x="177" y="511"/>
                </a:cubicBezTo>
                <a:cubicBezTo>
                  <a:pt x="177" y="511"/>
                  <a:pt x="177" y="511"/>
                  <a:pt x="177" y="511"/>
                </a:cubicBezTo>
                <a:cubicBezTo>
                  <a:pt x="177" y="511"/>
                  <a:pt x="177" y="511"/>
                  <a:pt x="177" y="511"/>
                </a:cubicBezTo>
                <a:cubicBezTo>
                  <a:pt x="177" y="510"/>
                  <a:pt x="177" y="510"/>
                  <a:pt x="177" y="510"/>
                </a:cubicBezTo>
                <a:cubicBezTo>
                  <a:pt x="176" y="510"/>
                  <a:pt x="176" y="510"/>
                  <a:pt x="176" y="510"/>
                </a:cubicBezTo>
                <a:cubicBezTo>
                  <a:pt x="176" y="510"/>
                  <a:pt x="176" y="510"/>
                  <a:pt x="176" y="510"/>
                </a:cubicBezTo>
                <a:cubicBezTo>
                  <a:pt x="176" y="510"/>
                  <a:pt x="175" y="510"/>
                  <a:pt x="174" y="510"/>
                </a:cubicBezTo>
                <a:cubicBezTo>
                  <a:pt x="174" y="509"/>
                  <a:pt x="174" y="509"/>
                  <a:pt x="173" y="509"/>
                </a:cubicBezTo>
                <a:cubicBezTo>
                  <a:pt x="173" y="508"/>
                  <a:pt x="173" y="508"/>
                  <a:pt x="173" y="508"/>
                </a:cubicBezTo>
                <a:cubicBezTo>
                  <a:pt x="174" y="508"/>
                  <a:pt x="174" y="508"/>
                  <a:pt x="174" y="509"/>
                </a:cubicBezTo>
                <a:cubicBezTo>
                  <a:pt x="175" y="509"/>
                  <a:pt x="177" y="509"/>
                  <a:pt x="177" y="511"/>
                </a:cubicBezTo>
                <a:cubicBezTo>
                  <a:pt x="178" y="511"/>
                  <a:pt x="178" y="511"/>
                  <a:pt x="178" y="511"/>
                </a:cubicBezTo>
                <a:cubicBezTo>
                  <a:pt x="178" y="511"/>
                  <a:pt x="178" y="511"/>
                  <a:pt x="178" y="511"/>
                </a:cubicBezTo>
                <a:close/>
                <a:moveTo>
                  <a:pt x="188" y="515"/>
                </a:moveTo>
                <a:cubicBezTo>
                  <a:pt x="188" y="515"/>
                  <a:pt x="188" y="515"/>
                  <a:pt x="188" y="515"/>
                </a:cubicBezTo>
                <a:cubicBezTo>
                  <a:pt x="186" y="515"/>
                  <a:pt x="186" y="514"/>
                  <a:pt x="185" y="514"/>
                </a:cubicBezTo>
                <a:cubicBezTo>
                  <a:pt x="185" y="514"/>
                  <a:pt x="185" y="514"/>
                  <a:pt x="185" y="514"/>
                </a:cubicBezTo>
                <a:cubicBezTo>
                  <a:pt x="184" y="514"/>
                  <a:pt x="184" y="514"/>
                  <a:pt x="184" y="514"/>
                </a:cubicBezTo>
                <a:cubicBezTo>
                  <a:pt x="184" y="514"/>
                  <a:pt x="184" y="514"/>
                  <a:pt x="184" y="514"/>
                </a:cubicBezTo>
                <a:cubicBezTo>
                  <a:pt x="184" y="514"/>
                  <a:pt x="184" y="514"/>
                  <a:pt x="184" y="514"/>
                </a:cubicBezTo>
                <a:cubicBezTo>
                  <a:pt x="184" y="513"/>
                  <a:pt x="184" y="513"/>
                  <a:pt x="184" y="513"/>
                </a:cubicBezTo>
                <a:cubicBezTo>
                  <a:pt x="184" y="513"/>
                  <a:pt x="185" y="513"/>
                  <a:pt x="185" y="513"/>
                </a:cubicBezTo>
                <a:cubicBezTo>
                  <a:pt x="185" y="513"/>
                  <a:pt x="186" y="514"/>
                  <a:pt x="186" y="514"/>
                </a:cubicBezTo>
                <a:cubicBezTo>
                  <a:pt x="187" y="515"/>
                  <a:pt x="187" y="514"/>
                  <a:pt x="187" y="515"/>
                </a:cubicBezTo>
                <a:cubicBezTo>
                  <a:pt x="188" y="515"/>
                  <a:pt x="188" y="515"/>
                  <a:pt x="188" y="515"/>
                </a:cubicBezTo>
                <a:cubicBezTo>
                  <a:pt x="188" y="515"/>
                  <a:pt x="188" y="515"/>
                  <a:pt x="187" y="515"/>
                </a:cubicBezTo>
                <a:lnTo>
                  <a:pt x="188" y="515"/>
                </a:lnTo>
                <a:close/>
                <a:moveTo>
                  <a:pt x="207" y="500"/>
                </a:moveTo>
                <a:cubicBezTo>
                  <a:pt x="206" y="500"/>
                  <a:pt x="206" y="500"/>
                  <a:pt x="206" y="500"/>
                </a:cubicBezTo>
                <a:cubicBezTo>
                  <a:pt x="206" y="500"/>
                  <a:pt x="207" y="500"/>
                  <a:pt x="207" y="500"/>
                </a:cubicBezTo>
                <a:close/>
                <a:moveTo>
                  <a:pt x="234" y="507"/>
                </a:moveTo>
                <a:cubicBezTo>
                  <a:pt x="234" y="507"/>
                  <a:pt x="234" y="507"/>
                  <a:pt x="234" y="507"/>
                </a:cubicBezTo>
                <a:cubicBezTo>
                  <a:pt x="234" y="507"/>
                  <a:pt x="234" y="507"/>
                  <a:pt x="234" y="507"/>
                </a:cubicBezTo>
                <a:cubicBezTo>
                  <a:pt x="234" y="507"/>
                  <a:pt x="234" y="507"/>
                  <a:pt x="234" y="507"/>
                </a:cubicBezTo>
                <a:cubicBezTo>
                  <a:pt x="234" y="507"/>
                  <a:pt x="234" y="507"/>
                  <a:pt x="234" y="507"/>
                </a:cubicBezTo>
                <a:cubicBezTo>
                  <a:pt x="234" y="507"/>
                  <a:pt x="234" y="507"/>
                  <a:pt x="234" y="507"/>
                </a:cubicBezTo>
                <a:close/>
                <a:moveTo>
                  <a:pt x="278" y="512"/>
                </a:moveTo>
                <a:cubicBezTo>
                  <a:pt x="278" y="512"/>
                  <a:pt x="278" y="512"/>
                  <a:pt x="278" y="512"/>
                </a:cubicBezTo>
                <a:cubicBezTo>
                  <a:pt x="278" y="512"/>
                  <a:pt x="278" y="512"/>
                  <a:pt x="278" y="512"/>
                </a:cubicBezTo>
                <a:cubicBezTo>
                  <a:pt x="279" y="512"/>
                  <a:pt x="279" y="512"/>
                  <a:pt x="279" y="512"/>
                </a:cubicBezTo>
                <a:cubicBezTo>
                  <a:pt x="279" y="512"/>
                  <a:pt x="278" y="512"/>
                  <a:pt x="278" y="512"/>
                </a:cubicBezTo>
                <a:close/>
                <a:moveTo>
                  <a:pt x="279" y="512"/>
                </a:moveTo>
                <a:cubicBezTo>
                  <a:pt x="280" y="512"/>
                  <a:pt x="280" y="512"/>
                  <a:pt x="280" y="512"/>
                </a:cubicBezTo>
                <a:cubicBezTo>
                  <a:pt x="279" y="512"/>
                  <a:pt x="279" y="512"/>
                  <a:pt x="279" y="512"/>
                </a:cubicBezTo>
                <a:close/>
                <a:moveTo>
                  <a:pt x="298" y="511"/>
                </a:moveTo>
                <a:cubicBezTo>
                  <a:pt x="297" y="511"/>
                  <a:pt x="296" y="511"/>
                  <a:pt x="295" y="511"/>
                </a:cubicBezTo>
                <a:cubicBezTo>
                  <a:pt x="296" y="511"/>
                  <a:pt x="296" y="511"/>
                  <a:pt x="297" y="511"/>
                </a:cubicBezTo>
                <a:cubicBezTo>
                  <a:pt x="297" y="511"/>
                  <a:pt x="297" y="511"/>
                  <a:pt x="298" y="511"/>
                </a:cubicBezTo>
                <a:cubicBezTo>
                  <a:pt x="298" y="511"/>
                  <a:pt x="298" y="511"/>
                  <a:pt x="298" y="511"/>
                </a:cubicBezTo>
                <a:close/>
                <a:moveTo>
                  <a:pt x="302" y="510"/>
                </a:moveTo>
                <a:cubicBezTo>
                  <a:pt x="302" y="510"/>
                  <a:pt x="302" y="510"/>
                  <a:pt x="302" y="509"/>
                </a:cubicBezTo>
                <a:cubicBezTo>
                  <a:pt x="302" y="509"/>
                  <a:pt x="302" y="509"/>
                  <a:pt x="302" y="509"/>
                </a:cubicBezTo>
                <a:lnTo>
                  <a:pt x="302" y="510"/>
                </a:lnTo>
                <a:close/>
                <a:moveTo>
                  <a:pt x="304" y="511"/>
                </a:moveTo>
                <a:cubicBezTo>
                  <a:pt x="304" y="511"/>
                  <a:pt x="303" y="511"/>
                  <a:pt x="302" y="511"/>
                </a:cubicBezTo>
                <a:cubicBezTo>
                  <a:pt x="303" y="510"/>
                  <a:pt x="303" y="510"/>
                  <a:pt x="303" y="510"/>
                </a:cubicBezTo>
                <a:cubicBezTo>
                  <a:pt x="304" y="510"/>
                  <a:pt x="304" y="510"/>
                  <a:pt x="304" y="511"/>
                </a:cubicBezTo>
                <a:close/>
                <a:moveTo>
                  <a:pt x="302" y="509"/>
                </a:moveTo>
                <a:cubicBezTo>
                  <a:pt x="303" y="509"/>
                  <a:pt x="303" y="509"/>
                  <a:pt x="303" y="509"/>
                </a:cubicBezTo>
                <a:cubicBezTo>
                  <a:pt x="302" y="509"/>
                  <a:pt x="303" y="509"/>
                  <a:pt x="302" y="509"/>
                </a:cubicBezTo>
                <a:close/>
                <a:moveTo>
                  <a:pt x="307" y="511"/>
                </a:moveTo>
                <a:cubicBezTo>
                  <a:pt x="306" y="511"/>
                  <a:pt x="306" y="511"/>
                  <a:pt x="306" y="510"/>
                </a:cubicBezTo>
                <a:cubicBezTo>
                  <a:pt x="307" y="510"/>
                  <a:pt x="307" y="510"/>
                  <a:pt x="307" y="510"/>
                </a:cubicBezTo>
                <a:lnTo>
                  <a:pt x="307" y="511"/>
                </a:lnTo>
                <a:close/>
                <a:moveTo>
                  <a:pt x="324" y="509"/>
                </a:moveTo>
                <a:cubicBezTo>
                  <a:pt x="323" y="510"/>
                  <a:pt x="323" y="510"/>
                  <a:pt x="322" y="510"/>
                </a:cubicBezTo>
                <a:cubicBezTo>
                  <a:pt x="322" y="510"/>
                  <a:pt x="322" y="510"/>
                  <a:pt x="322" y="510"/>
                </a:cubicBezTo>
                <a:cubicBezTo>
                  <a:pt x="322" y="509"/>
                  <a:pt x="323" y="509"/>
                  <a:pt x="323" y="509"/>
                </a:cubicBezTo>
                <a:cubicBezTo>
                  <a:pt x="323" y="509"/>
                  <a:pt x="323" y="509"/>
                  <a:pt x="324" y="509"/>
                </a:cubicBezTo>
                <a:close/>
                <a:moveTo>
                  <a:pt x="327" y="525"/>
                </a:moveTo>
                <a:cubicBezTo>
                  <a:pt x="327" y="525"/>
                  <a:pt x="327" y="525"/>
                  <a:pt x="327" y="525"/>
                </a:cubicBezTo>
                <a:cubicBezTo>
                  <a:pt x="327" y="524"/>
                  <a:pt x="327" y="524"/>
                  <a:pt x="327" y="524"/>
                </a:cubicBezTo>
                <a:cubicBezTo>
                  <a:pt x="327" y="524"/>
                  <a:pt x="327" y="524"/>
                  <a:pt x="327" y="524"/>
                </a:cubicBezTo>
                <a:lnTo>
                  <a:pt x="327" y="525"/>
                </a:lnTo>
                <a:close/>
                <a:moveTo>
                  <a:pt x="329" y="523"/>
                </a:moveTo>
                <a:cubicBezTo>
                  <a:pt x="329" y="523"/>
                  <a:pt x="329" y="523"/>
                  <a:pt x="329" y="523"/>
                </a:cubicBezTo>
                <a:cubicBezTo>
                  <a:pt x="329" y="523"/>
                  <a:pt x="329" y="523"/>
                  <a:pt x="329" y="523"/>
                </a:cubicBezTo>
                <a:close/>
                <a:moveTo>
                  <a:pt x="332" y="506"/>
                </a:moveTo>
                <a:cubicBezTo>
                  <a:pt x="332" y="506"/>
                  <a:pt x="331" y="506"/>
                  <a:pt x="331" y="506"/>
                </a:cubicBezTo>
                <a:cubicBezTo>
                  <a:pt x="332" y="506"/>
                  <a:pt x="332" y="506"/>
                  <a:pt x="332" y="506"/>
                </a:cubicBezTo>
                <a:cubicBezTo>
                  <a:pt x="332" y="506"/>
                  <a:pt x="332" y="506"/>
                  <a:pt x="332" y="506"/>
                </a:cubicBezTo>
                <a:cubicBezTo>
                  <a:pt x="332" y="506"/>
                  <a:pt x="332" y="506"/>
                  <a:pt x="332" y="506"/>
                </a:cubicBezTo>
                <a:cubicBezTo>
                  <a:pt x="332" y="506"/>
                  <a:pt x="332" y="506"/>
                  <a:pt x="332" y="506"/>
                </a:cubicBezTo>
                <a:close/>
                <a:moveTo>
                  <a:pt x="337" y="508"/>
                </a:moveTo>
                <a:cubicBezTo>
                  <a:pt x="337" y="508"/>
                  <a:pt x="337" y="508"/>
                  <a:pt x="337" y="508"/>
                </a:cubicBezTo>
                <a:cubicBezTo>
                  <a:pt x="336" y="508"/>
                  <a:pt x="336" y="508"/>
                  <a:pt x="336" y="508"/>
                </a:cubicBezTo>
                <a:cubicBezTo>
                  <a:pt x="336" y="508"/>
                  <a:pt x="336" y="508"/>
                  <a:pt x="336" y="508"/>
                </a:cubicBezTo>
                <a:cubicBezTo>
                  <a:pt x="336" y="507"/>
                  <a:pt x="336" y="507"/>
                  <a:pt x="336" y="507"/>
                </a:cubicBezTo>
                <a:cubicBezTo>
                  <a:pt x="337" y="507"/>
                  <a:pt x="337" y="507"/>
                  <a:pt x="337" y="507"/>
                </a:cubicBezTo>
                <a:cubicBezTo>
                  <a:pt x="337" y="507"/>
                  <a:pt x="337" y="507"/>
                  <a:pt x="337" y="507"/>
                </a:cubicBezTo>
                <a:cubicBezTo>
                  <a:pt x="337" y="508"/>
                  <a:pt x="337" y="508"/>
                  <a:pt x="337" y="508"/>
                </a:cubicBezTo>
                <a:close/>
                <a:moveTo>
                  <a:pt x="336" y="506"/>
                </a:moveTo>
                <a:cubicBezTo>
                  <a:pt x="336" y="506"/>
                  <a:pt x="336" y="506"/>
                  <a:pt x="337" y="506"/>
                </a:cubicBezTo>
                <a:cubicBezTo>
                  <a:pt x="337" y="506"/>
                  <a:pt x="337" y="506"/>
                  <a:pt x="337" y="506"/>
                </a:cubicBezTo>
                <a:cubicBezTo>
                  <a:pt x="336" y="506"/>
                  <a:pt x="336" y="506"/>
                  <a:pt x="336" y="506"/>
                </a:cubicBezTo>
                <a:cubicBezTo>
                  <a:pt x="336" y="506"/>
                  <a:pt x="336" y="506"/>
                  <a:pt x="336" y="506"/>
                </a:cubicBezTo>
                <a:close/>
                <a:moveTo>
                  <a:pt x="345" y="506"/>
                </a:moveTo>
                <a:cubicBezTo>
                  <a:pt x="344" y="506"/>
                  <a:pt x="342" y="507"/>
                  <a:pt x="341" y="506"/>
                </a:cubicBezTo>
                <a:cubicBezTo>
                  <a:pt x="341" y="506"/>
                  <a:pt x="341" y="506"/>
                  <a:pt x="341" y="506"/>
                </a:cubicBezTo>
                <a:cubicBezTo>
                  <a:pt x="341" y="505"/>
                  <a:pt x="342" y="506"/>
                  <a:pt x="343" y="505"/>
                </a:cubicBezTo>
                <a:cubicBezTo>
                  <a:pt x="344" y="505"/>
                  <a:pt x="345" y="505"/>
                  <a:pt x="345" y="506"/>
                </a:cubicBezTo>
                <a:close/>
                <a:moveTo>
                  <a:pt x="352" y="517"/>
                </a:moveTo>
                <a:cubicBezTo>
                  <a:pt x="352" y="517"/>
                  <a:pt x="352" y="517"/>
                  <a:pt x="352" y="517"/>
                </a:cubicBezTo>
                <a:cubicBezTo>
                  <a:pt x="352" y="517"/>
                  <a:pt x="352" y="517"/>
                  <a:pt x="352" y="517"/>
                </a:cubicBezTo>
                <a:close/>
                <a:moveTo>
                  <a:pt x="352" y="517"/>
                </a:moveTo>
                <a:cubicBezTo>
                  <a:pt x="352" y="517"/>
                  <a:pt x="352" y="517"/>
                  <a:pt x="352" y="517"/>
                </a:cubicBezTo>
                <a:cubicBezTo>
                  <a:pt x="352" y="517"/>
                  <a:pt x="352" y="517"/>
                  <a:pt x="352" y="517"/>
                </a:cubicBezTo>
                <a:close/>
                <a:moveTo>
                  <a:pt x="352" y="516"/>
                </a:moveTo>
                <a:cubicBezTo>
                  <a:pt x="352" y="516"/>
                  <a:pt x="352" y="516"/>
                  <a:pt x="352" y="516"/>
                </a:cubicBezTo>
                <a:cubicBezTo>
                  <a:pt x="352" y="516"/>
                  <a:pt x="352" y="516"/>
                  <a:pt x="352" y="516"/>
                </a:cubicBezTo>
                <a:cubicBezTo>
                  <a:pt x="352" y="516"/>
                  <a:pt x="352" y="516"/>
                  <a:pt x="352" y="516"/>
                </a:cubicBezTo>
                <a:cubicBezTo>
                  <a:pt x="352" y="516"/>
                  <a:pt x="352" y="516"/>
                  <a:pt x="352" y="516"/>
                </a:cubicBezTo>
                <a:cubicBezTo>
                  <a:pt x="352" y="516"/>
                  <a:pt x="352" y="516"/>
                  <a:pt x="352" y="516"/>
                </a:cubicBezTo>
                <a:close/>
                <a:moveTo>
                  <a:pt x="354" y="515"/>
                </a:moveTo>
                <a:cubicBezTo>
                  <a:pt x="354" y="516"/>
                  <a:pt x="353" y="516"/>
                  <a:pt x="353" y="516"/>
                </a:cubicBezTo>
                <a:cubicBezTo>
                  <a:pt x="353" y="516"/>
                  <a:pt x="353" y="516"/>
                  <a:pt x="353" y="516"/>
                </a:cubicBezTo>
                <a:cubicBezTo>
                  <a:pt x="353" y="516"/>
                  <a:pt x="353" y="516"/>
                  <a:pt x="353" y="515"/>
                </a:cubicBezTo>
                <a:cubicBezTo>
                  <a:pt x="353" y="515"/>
                  <a:pt x="353" y="515"/>
                  <a:pt x="353" y="515"/>
                </a:cubicBezTo>
                <a:cubicBezTo>
                  <a:pt x="353" y="515"/>
                  <a:pt x="353" y="515"/>
                  <a:pt x="353" y="515"/>
                </a:cubicBezTo>
                <a:cubicBezTo>
                  <a:pt x="354" y="516"/>
                  <a:pt x="354" y="515"/>
                  <a:pt x="354" y="515"/>
                </a:cubicBezTo>
                <a:cubicBezTo>
                  <a:pt x="354" y="515"/>
                  <a:pt x="354" y="515"/>
                  <a:pt x="354" y="515"/>
                </a:cubicBezTo>
                <a:close/>
                <a:moveTo>
                  <a:pt x="353" y="499"/>
                </a:moveTo>
                <a:cubicBezTo>
                  <a:pt x="354" y="499"/>
                  <a:pt x="354" y="499"/>
                  <a:pt x="354" y="499"/>
                </a:cubicBezTo>
                <a:cubicBezTo>
                  <a:pt x="354" y="499"/>
                  <a:pt x="354" y="499"/>
                  <a:pt x="354" y="499"/>
                </a:cubicBezTo>
                <a:cubicBezTo>
                  <a:pt x="354" y="499"/>
                  <a:pt x="354" y="499"/>
                  <a:pt x="354" y="499"/>
                </a:cubicBezTo>
                <a:cubicBezTo>
                  <a:pt x="353" y="499"/>
                  <a:pt x="354" y="499"/>
                  <a:pt x="353" y="499"/>
                </a:cubicBezTo>
                <a:close/>
                <a:moveTo>
                  <a:pt x="362" y="511"/>
                </a:moveTo>
                <a:cubicBezTo>
                  <a:pt x="362" y="511"/>
                  <a:pt x="362" y="512"/>
                  <a:pt x="362" y="512"/>
                </a:cubicBezTo>
                <a:cubicBezTo>
                  <a:pt x="362" y="512"/>
                  <a:pt x="362" y="512"/>
                  <a:pt x="362" y="511"/>
                </a:cubicBezTo>
                <a:close/>
                <a:moveTo>
                  <a:pt x="365" y="494"/>
                </a:moveTo>
                <a:cubicBezTo>
                  <a:pt x="364" y="494"/>
                  <a:pt x="364" y="494"/>
                  <a:pt x="364" y="494"/>
                </a:cubicBezTo>
                <a:cubicBezTo>
                  <a:pt x="364" y="494"/>
                  <a:pt x="364" y="494"/>
                  <a:pt x="364" y="494"/>
                </a:cubicBezTo>
                <a:cubicBezTo>
                  <a:pt x="365" y="494"/>
                  <a:pt x="365" y="494"/>
                  <a:pt x="365" y="494"/>
                </a:cubicBezTo>
                <a:close/>
                <a:moveTo>
                  <a:pt x="367" y="510"/>
                </a:moveTo>
                <a:cubicBezTo>
                  <a:pt x="366" y="510"/>
                  <a:pt x="366" y="510"/>
                  <a:pt x="366" y="509"/>
                </a:cubicBezTo>
                <a:cubicBezTo>
                  <a:pt x="366" y="510"/>
                  <a:pt x="367" y="510"/>
                  <a:pt x="367" y="510"/>
                </a:cubicBezTo>
                <a:close/>
                <a:moveTo>
                  <a:pt x="370" y="507"/>
                </a:moveTo>
                <a:cubicBezTo>
                  <a:pt x="370" y="507"/>
                  <a:pt x="369" y="507"/>
                  <a:pt x="369" y="507"/>
                </a:cubicBezTo>
                <a:cubicBezTo>
                  <a:pt x="369" y="507"/>
                  <a:pt x="369" y="507"/>
                  <a:pt x="369" y="507"/>
                </a:cubicBezTo>
                <a:cubicBezTo>
                  <a:pt x="369" y="507"/>
                  <a:pt x="369" y="507"/>
                  <a:pt x="369" y="506"/>
                </a:cubicBezTo>
                <a:cubicBezTo>
                  <a:pt x="369" y="506"/>
                  <a:pt x="369" y="506"/>
                  <a:pt x="369" y="506"/>
                </a:cubicBezTo>
                <a:cubicBezTo>
                  <a:pt x="370" y="506"/>
                  <a:pt x="370" y="506"/>
                  <a:pt x="370" y="506"/>
                </a:cubicBezTo>
                <a:lnTo>
                  <a:pt x="370" y="507"/>
                </a:lnTo>
                <a:close/>
                <a:moveTo>
                  <a:pt x="369" y="492"/>
                </a:moveTo>
                <a:cubicBezTo>
                  <a:pt x="369" y="492"/>
                  <a:pt x="369" y="492"/>
                  <a:pt x="369" y="492"/>
                </a:cubicBezTo>
                <a:cubicBezTo>
                  <a:pt x="369" y="492"/>
                  <a:pt x="369" y="492"/>
                  <a:pt x="369" y="492"/>
                </a:cubicBezTo>
                <a:close/>
                <a:moveTo>
                  <a:pt x="369" y="491"/>
                </a:moveTo>
                <a:cubicBezTo>
                  <a:pt x="370" y="491"/>
                  <a:pt x="370" y="491"/>
                  <a:pt x="370" y="491"/>
                </a:cubicBezTo>
                <a:cubicBezTo>
                  <a:pt x="370" y="491"/>
                  <a:pt x="370" y="491"/>
                  <a:pt x="370" y="491"/>
                </a:cubicBezTo>
                <a:cubicBezTo>
                  <a:pt x="369" y="491"/>
                  <a:pt x="369" y="492"/>
                  <a:pt x="369" y="491"/>
                </a:cubicBezTo>
                <a:close/>
                <a:moveTo>
                  <a:pt x="377" y="503"/>
                </a:moveTo>
                <a:cubicBezTo>
                  <a:pt x="376" y="503"/>
                  <a:pt x="376" y="503"/>
                  <a:pt x="376" y="503"/>
                </a:cubicBezTo>
                <a:cubicBezTo>
                  <a:pt x="376" y="502"/>
                  <a:pt x="376" y="503"/>
                  <a:pt x="376" y="502"/>
                </a:cubicBezTo>
                <a:cubicBezTo>
                  <a:pt x="376" y="502"/>
                  <a:pt x="376" y="502"/>
                  <a:pt x="377" y="502"/>
                </a:cubicBezTo>
                <a:cubicBezTo>
                  <a:pt x="377" y="502"/>
                  <a:pt x="377" y="502"/>
                  <a:pt x="377" y="502"/>
                </a:cubicBezTo>
                <a:cubicBezTo>
                  <a:pt x="377" y="502"/>
                  <a:pt x="377" y="503"/>
                  <a:pt x="377" y="503"/>
                </a:cubicBezTo>
                <a:close/>
                <a:moveTo>
                  <a:pt x="381" y="500"/>
                </a:moveTo>
                <a:cubicBezTo>
                  <a:pt x="381" y="500"/>
                  <a:pt x="381" y="500"/>
                  <a:pt x="381" y="500"/>
                </a:cubicBezTo>
                <a:cubicBezTo>
                  <a:pt x="382" y="500"/>
                  <a:pt x="381" y="500"/>
                  <a:pt x="382" y="500"/>
                </a:cubicBezTo>
                <a:cubicBezTo>
                  <a:pt x="382" y="500"/>
                  <a:pt x="382" y="500"/>
                  <a:pt x="382" y="500"/>
                </a:cubicBezTo>
                <a:cubicBezTo>
                  <a:pt x="382" y="500"/>
                  <a:pt x="382" y="500"/>
                  <a:pt x="381" y="500"/>
                </a:cubicBezTo>
                <a:close/>
                <a:moveTo>
                  <a:pt x="389" y="496"/>
                </a:moveTo>
                <a:cubicBezTo>
                  <a:pt x="390" y="496"/>
                  <a:pt x="390" y="496"/>
                  <a:pt x="390" y="496"/>
                </a:cubicBezTo>
                <a:cubicBezTo>
                  <a:pt x="390" y="496"/>
                  <a:pt x="390" y="496"/>
                  <a:pt x="389" y="496"/>
                </a:cubicBezTo>
                <a:close/>
                <a:moveTo>
                  <a:pt x="391" y="478"/>
                </a:moveTo>
                <a:cubicBezTo>
                  <a:pt x="391" y="478"/>
                  <a:pt x="391" y="478"/>
                  <a:pt x="391" y="478"/>
                </a:cubicBezTo>
                <a:cubicBezTo>
                  <a:pt x="391" y="478"/>
                  <a:pt x="391" y="478"/>
                  <a:pt x="391" y="478"/>
                </a:cubicBezTo>
                <a:cubicBezTo>
                  <a:pt x="391" y="477"/>
                  <a:pt x="391" y="478"/>
                  <a:pt x="391" y="477"/>
                </a:cubicBezTo>
                <a:cubicBezTo>
                  <a:pt x="391" y="477"/>
                  <a:pt x="391" y="477"/>
                  <a:pt x="391" y="477"/>
                </a:cubicBezTo>
                <a:cubicBezTo>
                  <a:pt x="391" y="478"/>
                  <a:pt x="391" y="478"/>
                  <a:pt x="391" y="478"/>
                </a:cubicBezTo>
                <a:close/>
                <a:moveTo>
                  <a:pt x="392" y="477"/>
                </a:moveTo>
                <a:cubicBezTo>
                  <a:pt x="392" y="477"/>
                  <a:pt x="392" y="477"/>
                  <a:pt x="392" y="477"/>
                </a:cubicBezTo>
                <a:cubicBezTo>
                  <a:pt x="392" y="477"/>
                  <a:pt x="392" y="477"/>
                  <a:pt x="392" y="477"/>
                </a:cubicBezTo>
                <a:close/>
                <a:moveTo>
                  <a:pt x="394" y="493"/>
                </a:moveTo>
                <a:cubicBezTo>
                  <a:pt x="394" y="493"/>
                  <a:pt x="394" y="493"/>
                  <a:pt x="394" y="493"/>
                </a:cubicBezTo>
                <a:cubicBezTo>
                  <a:pt x="394" y="493"/>
                  <a:pt x="394" y="493"/>
                  <a:pt x="394" y="493"/>
                </a:cubicBezTo>
                <a:cubicBezTo>
                  <a:pt x="394" y="493"/>
                  <a:pt x="394" y="493"/>
                  <a:pt x="394" y="494"/>
                </a:cubicBezTo>
                <a:cubicBezTo>
                  <a:pt x="394" y="494"/>
                  <a:pt x="393" y="494"/>
                  <a:pt x="394" y="493"/>
                </a:cubicBezTo>
                <a:close/>
                <a:moveTo>
                  <a:pt x="394" y="493"/>
                </a:moveTo>
                <a:cubicBezTo>
                  <a:pt x="394" y="493"/>
                  <a:pt x="394" y="493"/>
                  <a:pt x="394" y="493"/>
                </a:cubicBezTo>
                <a:cubicBezTo>
                  <a:pt x="394" y="493"/>
                  <a:pt x="394" y="493"/>
                  <a:pt x="394" y="493"/>
                </a:cubicBezTo>
                <a:cubicBezTo>
                  <a:pt x="394" y="493"/>
                  <a:pt x="394" y="493"/>
                  <a:pt x="394" y="493"/>
                </a:cubicBezTo>
                <a:close/>
                <a:moveTo>
                  <a:pt x="396" y="494"/>
                </a:moveTo>
                <a:cubicBezTo>
                  <a:pt x="396" y="494"/>
                  <a:pt x="396" y="494"/>
                  <a:pt x="396" y="494"/>
                </a:cubicBezTo>
                <a:cubicBezTo>
                  <a:pt x="395" y="494"/>
                  <a:pt x="395" y="494"/>
                  <a:pt x="395" y="494"/>
                </a:cubicBezTo>
                <a:cubicBezTo>
                  <a:pt x="395" y="494"/>
                  <a:pt x="396" y="494"/>
                  <a:pt x="396" y="493"/>
                </a:cubicBezTo>
                <a:cubicBezTo>
                  <a:pt x="396" y="494"/>
                  <a:pt x="396" y="494"/>
                  <a:pt x="396" y="494"/>
                </a:cubicBezTo>
                <a:close/>
                <a:moveTo>
                  <a:pt x="397" y="491"/>
                </a:moveTo>
                <a:cubicBezTo>
                  <a:pt x="396" y="491"/>
                  <a:pt x="397" y="491"/>
                  <a:pt x="397" y="491"/>
                </a:cubicBezTo>
                <a:cubicBezTo>
                  <a:pt x="397" y="491"/>
                  <a:pt x="397" y="491"/>
                  <a:pt x="397" y="491"/>
                </a:cubicBezTo>
                <a:close/>
                <a:moveTo>
                  <a:pt x="400" y="488"/>
                </a:moveTo>
                <a:cubicBezTo>
                  <a:pt x="400" y="488"/>
                  <a:pt x="400" y="488"/>
                  <a:pt x="400" y="488"/>
                </a:cubicBezTo>
                <a:cubicBezTo>
                  <a:pt x="400" y="488"/>
                  <a:pt x="400" y="488"/>
                  <a:pt x="400" y="488"/>
                </a:cubicBezTo>
                <a:cubicBezTo>
                  <a:pt x="400" y="488"/>
                  <a:pt x="400" y="488"/>
                  <a:pt x="400" y="488"/>
                </a:cubicBezTo>
                <a:close/>
                <a:moveTo>
                  <a:pt x="403" y="483"/>
                </a:moveTo>
                <a:cubicBezTo>
                  <a:pt x="404" y="483"/>
                  <a:pt x="404" y="483"/>
                  <a:pt x="404" y="483"/>
                </a:cubicBezTo>
                <a:cubicBezTo>
                  <a:pt x="403" y="483"/>
                  <a:pt x="403" y="483"/>
                  <a:pt x="403" y="483"/>
                </a:cubicBezTo>
                <a:close/>
                <a:moveTo>
                  <a:pt x="407" y="466"/>
                </a:moveTo>
                <a:cubicBezTo>
                  <a:pt x="406" y="466"/>
                  <a:pt x="406" y="466"/>
                  <a:pt x="406" y="466"/>
                </a:cubicBezTo>
                <a:cubicBezTo>
                  <a:pt x="406" y="466"/>
                  <a:pt x="406" y="466"/>
                  <a:pt x="406" y="466"/>
                </a:cubicBezTo>
                <a:cubicBezTo>
                  <a:pt x="406" y="465"/>
                  <a:pt x="406" y="466"/>
                  <a:pt x="406" y="465"/>
                </a:cubicBezTo>
                <a:cubicBezTo>
                  <a:pt x="407" y="465"/>
                  <a:pt x="407" y="465"/>
                  <a:pt x="407" y="465"/>
                </a:cubicBezTo>
                <a:cubicBezTo>
                  <a:pt x="407" y="466"/>
                  <a:pt x="407" y="466"/>
                  <a:pt x="407" y="466"/>
                </a:cubicBezTo>
                <a:close/>
                <a:moveTo>
                  <a:pt x="408" y="460"/>
                </a:moveTo>
                <a:cubicBezTo>
                  <a:pt x="408" y="460"/>
                  <a:pt x="408" y="460"/>
                  <a:pt x="408" y="460"/>
                </a:cubicBezTo>
                <a:cubicBezTo>
                  <a:pt x="409" y="460"/>
                  <a:pt x="409" y="460"/>
                  <a:pt x="409" y="460"/>
                </a:cubicBezTo>
                <a:cubicBezTo>
                  <a:pt x="409" y="460"/>
                  <a:pt x="409" y="460"/>
                  <a:pt x="409" y="460"/>
                </a:cubicBezTo>
                <a:cubicBezTo>
                  <a:pt x="409" y="460"/>
                  <a:pt x="409" y="460"/>
                  <a:pt x="409" y="460"/>
                </a:cubicBezTo>
                <a:lnTo>
                  <a:pt x="408" y="460"/>
                </a:lnTo>
                <a:close/>
                <a:moveTo>
                  <a:pt x="413" y="477"/>
                </a:moveTo>
                <a:cubicBezTo>
                  <a:pt x="412" y="477"/>
                  <a:pt x="412" y="477"/>
                  <a:pt x="412" y="477"/>
                </a:cubicBezTo>
                <a:cubicBezTo>
                  <a:pt x="412" y="477"/>
                  <a:pt x="412" y="477"/>
                  <a:pt x="412" y="477"/>
                </a:cubicBezTo>
                <a:cubicBezTo>
                  <a:pt x="413" y="477"/>
                  <a:pt x="413" y="477"/>
                  <a:pt x="413" y="477"/>
                </a:cubicBezTo>
                <a:close/>
                <a:moveTo>
                  <a:pt x="414" y="474"/>
                </a:moveTo>
                <a:cubicBezTo>
                  <a:pt x="414" y="475"/>
                  <a:pt x="415" y="475"/>
                  <a:pt x="415" y="475"/>
                </a:cubicBezTo>
                <a:cubicBezTo>
                  <a:pt x="415" y="475"/>
                  <a:pt x="414" y="475"/>
                  <a:pt x="414" y="474"/>
                </a:cubicBezTo>
                <a:close/>
                <a:moveTo>
                  <a:pt x="415" y="474"/>
                </a:moveTo>
                <a:cubicBezTo>
                  <a:pt x="415" y="474"/>
                  <a:pt x="415" y="474"/>
                  <a:pt x="415" y="474"/>
                </a:cubicBezTo>
                <a:cubicBezTo>
                  <a:pt x="415" y="474"/>
                  <a:pt x="415" y="474"/>
                  <a:pt x="415" y="474"/>
                </a:cubicBezTo>
                <a:close/>
                <a:moveTo>
                  <a:pt x="415" y="475"/>
                </a:moveTo>
                <a:cubicBezTo>
                  <a:pt x="415" y="475"/>
                  <a:pt x="415" y="475"/>
                  <a:pt x="415" y="475"/>
                </a:cubicBezTo>
                <a:cubicBezTo>
                  <a:pt x="415" y="475"/>
                  <a:pt x="415" y="475"/>
                  <a:pt x="415" y="475"/>
                </a:cubicBezTo>
                <a:close/>
                <a:moveTo>
                  <a:pt x="417" y="453"/>
                </a:moveTo>
                <a:cubicBezTo>
                  <a:pt x="417" y="453"/>
                  <a:pt x="417" y="453"/>
                  <a:pt x="417" y="453"/>
                </a:cubicBezTo>
                <a:cubicBezTo>
                  <a:pt x="417" y="452"/>
                  <a:pt x="418" y="452"/>
                  <a:pt x="419" y="452"/>
                </a:cubicBezTo>
                <a:cubicBezTo>
                  <a:pt x="419" y="452"/>
                  <a:pt x="419" y="451"/>
                  <a:pt x="418" y="451"/>
                </a:cubicBezTo>
                <a:cubicBezTo>
                  <a:pt x="419" y="451"/>
                  <a:pt x="419" y="451"/>
                  <a:pt x="420" y="451"/>
                </a:cubicBezTo>
                <a:cubicBezTo>
                  <a:pt x="419" y="452"/>
                  <a:pt x="419" y="453"/>
                  <a:pt x="419" y="453"/>
                </a:cubicBezTo>
                <a:cubicBezTo>
                  <a:pt x="418" y="453"/>
                  <a:pt x="418" y="453"/>
                  <a:pt x="417" y="453"/>
                </a:cubicBezTo>
                <a:close/>
                <a:moveTo>
                  <a:pt x="419" y="473"/>
                </a:moveTo>
                <a:cubicBezTo>
                  <a:pt x="420" y="473"/>
                  <a:pt x="420" y="473"/>
                  <a:pt x="420" y="473"/>
                </a:cubicBezTo>
                <a:cubicBezTo>
                  <a:pt x="420" y="473"/>
                  <a:pt x="420" y="473"/>
                  <a:pt x="419" y="473"/>
                </a:cubicBezTo>
                <a:close/>
                <a:moveTo>
                  <a:pt x="421" y="473"/>
                </a:moveTo>
                <a:cubicBezTo>
                  <a:pt x="420" y="473"/>
                  <a:pt x="421" y="473"/>
                  <a:pt x="420" y="472"/>
                </a:cubicBezTo>
                <a:cubicBezTo>
                  <a:pt x="421" y="472"/>
                  <a:pt x="421" y="473"/>
                  <a:pt x="421" y="473"/>
                </a:cubicBezTo>
                <a:close/>
                <a:moveTo>
                  <a:pt x="419" y="473"/>
                </a:moveTo>
                <a:cubicBezTo>
                  <a:pt x="418" y="473"/>
                  <a:pt x="418" y="473"/>
                  <a:pt x="418" y="473"/>
                </a:cubicBezTo>
                <a:cubicBezTo>
                  <a:pt x="419" y="472"/>
                  <a:pt x="419" y="472"/>
                  <a:pt x="419" y="471"/>
                </a:cubicBezTo>
                <a:cubicBezTo>
                  <a:pt x="419" y="471"/>
                  <a:pt x="420" y="472"/>
                  <a:pt x="420" y="472"/>
                </a:cubicBezTo>
                <a:cubicBezTo>
                  <a:pt x="420" y="472"/>
                  <a:pt x="420" y="472"/>
                  <a:pt x="420" y="472"/>
                </a:cubicBezTo>
                <a:cubicBezTo>
                  <a:pt x="420" y="471"/>
                  <a:pt x="420" y="471"/>
                  <a:pt x="420" y="471"/>
                </a:cubicBezTo>
                <a:cubicBezTo>
                  <a:pt x="420" y="471"/>
                  <a:pt x="420" y="471"/>
                  <a:pt x="420" y="471"/>
                </a:cubicBezTo>
                <a:cubicBezTo>
                  <a:pt x="420" y="471"/>
                  <a:pt x="420" y="471"/>
                  <a:pt x="420" y="471"/>
                </a:cubicBezTo>
                <a:cubicBezTo>
                  <a:pt x="420" y="471"/>
                  <a:pt x="420" y="471"/>
                  <a:pt x="421" y="471"/>
                </a:cubicBezTo>
                <a:cubicBezTo>
                  <a:pt x="420" y="472"/>
                  <a:pt x="419" y="472"/>
                  <a:pt x="419" y="473"/>
                </a:cubicBezTo>
                <a:close/>
                <a:moveTo>
                  <a:pt x="420" y="470"/>
                </a:moveTo>
                <a:cubicBezTo>
                  <a:pt x="421" y="470"/>
                  <a:pt x="421" y="470"/>
                  <a:pt x="421" y="470"/>
                </a:cubicBezTo>
                <a:cubicBezTo>
                  <a:pt x="421" y="470"/>
                  <a:pt x="421" y="470"/>
                  <a:pt x="420" y="470"/>
                </a:cubicBezTo>
                <a:close/>
                <a:moveTo>
                  <a:pt x="421" y="449"/>
                </a:moveTo>
                <a:cubicBezTo>
                  <a:pt x="421" y="449"/>
                  <a:pt x="421" y="449"/>
                  <a:pt x="420" y="449"/>
                </a:cubicBezTo>
                <a:cubicBezTo>
                  <a:pt x="420" y="449"/>
                  <a:pt x="420" y="449"/>
                  <a:pt x="420" y="449"/>
                </a:cubicBezTo>
                <a:cubicBezTo>
                  <a:pt x="421" y="449"/>
                  <a:pt x="421" y="448"/>
                  <a:pt x="421" y="448"/>
                </a:cubicBezTo>
                <a:cubicBezTo>
                  <a:pt x="422" y="448"/>
                  <a:pt x="422" y="448"/>
                  <a:pt x="422" y="448"/>
                </a:cubicBezTo>
                <a:cubicBezTo>
                  <a:pt x="422" y="449"/>
                  <a:pt x="421" y="449"/>
                  <a:pt x="421" y="449"/>
                </a:cubicBezTo>
                <a:close/>
                <a:moveTo>
                  <a:pt x="427" y="458"/>
                </a:moveTo>
                <a:cubicBezTo>
                  <a:pt x="427" y="458"/>
                  <a:pt x="427" y="458"/>
                  <a:pt x="427" y="458"/>
                </a:cubicBezTo>
                <a:cubicBezTo>
                  <a:pt x="427" y="458"/>
                  <a:pt x="427" y="458"/>
                  <a:pt x="427" y="457"/>
                </a:cubicBezTo>
                <a:cubicBezTo>
                  <a:pt x="427" y="457"/>
                  <a:pt x="427" y="457"/>
                  <a:pt x="427" y="457"/>
                </a:cubicBezTo>
                <a:cubicBezTo>
                  <a:pt x="427" y="457"/>
                  <a:pt x="427" y="457"/>
                  <a:pt x="427" y="457"/>
                </a:cubicBezTo>
                <a:cubicBezTo>
                  <a:pt x="427" y="458"/>
                  <a:pt x="427" y="457"/>
                  <a:pt x="427" y="458"/>
                </a:cubicBezTo>
                <a:close/>
                <a:moveTo>
                  <a:pt x="427" y="457"/>
                </a:moveTo>
                <a:cubicBezTo>
                  <a:pt x="427" y="457"/>
                  <a:pt x="427" y="457"/>
                  <a:pt x="427" y="457"/>
                </a:cubicBezTo>
                <a:cubicBezTo>
                  <a:pt x="427" y="456"/>
                  <a:pt x="427" y="456"/>
                  <a:pt x="427" y="456"/>
                </a:cubicBezTo>
                <a:cubicBezTo>
                  <a:pt x="428" y="455"/>
                  <a:pt x="428" y="455"/>
                  <a:pt x="428" y="455"/>
                </a:cubicBezTo>
                <a:cubicBezTo>
                  <a:pt x="428" y="455"/>
                  <a:pt x="428" y="456"/>
                  <a:pt x="429" y="456"/>
                </a:cubicBezTo>
                <a:cubicBezTo>
                  <a:pt x="429" y="457"/>
                  <a:pt x="429" y="457"/>
                  <a:pt x="429" y="457"/>
                </a:cubicBezTo>
                <a:cubicBezTo>
                  <a:pt x="429" y="456"/>
                  <a:pt x="429" y="456"/>
                  <a:pt x="428" y="456"/>
                </a:cubicBezTo>
                <a:cubicBezTo>
                  <a:pt x="428" y="456"/>
                  <a:pt x="428" y="456"/>
                  <a:pt x="427" y="457"/>
                </a:cubicBezTo>
                <a:close/>
                <a:moveTo>
                  <a:pt x="428" y="455"/>
                </a:moveTo>
                <a:cubicBezTo>
                  <a:pt x="429" y="455"/>
                  <a:pt x="429" y="455"/>
                  <a:pt x="429" y="455"/>
                </a:cubicBezTo>
                <a:cubicBezTo>
                  <a:pt x="429" y="455"/>
                  <a:pt x="429" y="455"/>
                  <a:pt x="428" y="455"/>
                </a:cubicBezTo>
                <a:close/>
                <a:moveTo>
                  <a:pt x="429" y="459"/>
                </a:moveTo>
                <a:cubicBezTo>
                  <a:pt x="429" y="459"/>
                  <a:pt x="429" y="459"/>
                  <a:pt x="429" y="459"/>
                </a:cubicBezTo>
                <a:cubicBezTo>
                  <a:pt x="429" y="458"/>
                  <a:pt x="429" y="458"/>
                  <a:pt x="429" y="458"/>
                </a:cubicBezTo>
                <a:cubicBezTo>
                  <a:pt x="429" y="458"/>
                  <a:pt x="429" y="458"/>
                  <a:pt x="429" y="458"/>
                </a:cubicBezTo>
                <a:lnTo>
                  <a:pt x="429" y="459"/>
                </a:lnTo>
                <a:close/>
                <a:moveTo>
                  <a:pt x="429" y="458"/>
                </a:moveTo>
                <a:cubicBezTo>
                  <a:pt x="429" y="458"/>
                  <a:pt x="430" y="458"/>
                  <a:pt x="429" y="458"/>
                </a:cubicBezTo>
                <a:cubicBezTo>
                  <a:pt x="429" y="458"/>
                  <a:pt x="429" y="458"/>
                  <a:pt x="429" y="458"/>
                </a:cubicBezTo>
                <a:cubicBezTo>
                  <a:pt x="429" y="458"/>
                  <a:pt x="429" y="458"/>
                  <a:pt x="429" y="459"/>
                </a:cubicBezTo>
                <a:cubicBezTo>
                  <a:pt x="428" y="459"/>
                  <a:pt x="428" y="459"/>
                  <a:pt x="428" y="459"/>
                </a:cubicBezTo>
                <a:cubicBezTo>
                  <a:pt x="429" y="458"/>
                  <a:pt x="429" y="457"/>
                  <a:pt x="429" y="456"/>
                </a:cubicBezTo>
                <a:cubicBezTo>
                  <a:pt x="429" y="456"/>
                  <a:pt x="429" y="456"/>
                  <a:pt x="429" y="456"/>
                </a:cubicBezTo>
                <a:cubicBezTo>
                  <a:pt x="429" y="457"/>
                  <a:pt x="429" y="457"/>
                  <a:pt x="429" y="457"/>
                </a:cubicBezTo>
                <a:cubicBezTo>
                  <a:pt x="429" y="458"/>
                  <a:pt x="429" y="458"/>
                  <a:pt x="429" y="458"/>
                </a:cubicBezTo>
                <a:close/>
                <a:moveTo>
                  <a:pt x="430" y="457"/>
                </a:moveTo>
                <a:cubicBezTo>
                  <a:pt x="430" y="457"/>
                  <a:pt x="430" y="457"/>
                  <a:pt x="430" y="458"/>
                </a:cubicBezTo>
                <a:cubicBezTo>
                  <a:pt x="430" y="457"/>
                  <a:pt x="430" y="458"/>
                  <a:pt x="430" y="457"/>
                </a:cubicBezTo>
                <a:cubicBezTo>
                  <a:pt x="430" y="457"/>
                  <a:pt x="430" y="457"/>
                  <a:pt x="430" y="456"/>
                </a:cubicBezTo>
                <a:cubicBezTo>
                  <a:pt x="430" y="456"/>
                  <a:pt x="430" y="456"/>
                  <a:pt x="430" y="456"/>
                </a:cubicBezTo>
                <a:cubicBezTo>
                  <a:pt x="430" y="456"/>
                  <a:pt x="430" y="456"/>
                  <a:pt x="430" y="457"/>
                </a:cubicBezTo>
                <a:cubicBezTo>
                  <a:pt x="430" y="457"/>
                  <a:pt x="430" y="457"/>
                  <a:pt x="430" y="457"/>
                </a:cubicBezTo>
                <a:cubicBezTo>
                  <a:pt x="430" y="457"/>
                  <a:pt x="430" y="456"/>
                  <a:pt x="430" y="456"/>
                </a:cubicBezTo>
                <a:cubicBezTo>
                  <a:pt x="431" y="456"/>
                  <a:pt x="431" y="456"/>
                  <a:pt x="431" y="456"/>
                </a:cubicBezTo>
                <a:cubicBezTo>
                  <a:pt x="431" y="457"/>
                  <a:pt x="431" y="457"/>
                  <a:pt x="430" y="457"/>
                </a:cubicBezTo>
                <a:close/>
                <a:moveTo>
                  <a:pt x="434" y="452"/>
                </a:moveTo>
                <a:cubicBezTo>
                  <a:pt x="434" y="452"/>
                  <a:pt x="434" y="452"/>
                  <a:pt x="434" y="452"/>
                </a:cubicBezTo>
                <a:cubicBezTo>
                  <a:pt x="434" y="452"/>
                  <a:pt x="434" y="452"/>
                  <a:pt x="434" y="452"/>
                </a:cubicBezTo>
                <a:cubicBezTo>
                  <a:pt x="434" y="453"/>
                  <a:pt x="434" y="453"/>
                  <a:pt x="434" y="453"/>
                </a:cubicBezTo>
                <a:cubicBezTo>
                  <a:pt x="434" y="453"/>
                  <a:pt x="434" y="453"/>
                  <a:pt x="434" y="453"/>
                </a:cubicBezTo>
                <a:cubicBezTo>
                  <a:pt x="433" y="454"/>
                  <a:pt x="433" y="454"/>
                  <a:pt x="433" y="454"/>
                </a:cubicBezTo>
                <a:cubicBezTo>
                  <a:pt x="432" y="453"/>
                  <a:pt x="432" y="453"/>
                  <a:pt x="432" y="453"/>
                </a:cubicBezTo>
                <a:cubicBezTo>
                  <a:pt x="432" y="452"/>
                  <a:pt x="432" y="452"/>
                  <a:pt x="433" y="452"/>
                </a:cubicBezTo>
                <a:cubicBezTo>
                  <a:pt x="433" y="451"/>
                  <a:pt x="433" y="451"/>
                  <a:pt x="433" y="451"/>
                </a:cubicBezTo>
                <a:cubicBezTo>
                  <a:pt x="433" y="451"/>
                  <a:pt x="433" y="452"/>
                  <a:pt x="434" y="451"/>
                </a:cubicBezTo>
                <a:cubicBezTo>
                  <a:pt x="434" y="451"/>
                  <a:pt x="434" y="451"/>
                  <a:pt x="434" y="451"/>
                </a:cubicBezTo>
                <a:cubicBezTo>
                  <a:pt x="434" y="452"/>
                  <a:pt x="434" y="452"/>
                  <a:pt x="434" y="452"/>
                </a:cubicBezTo>
                <a:cubicBezTo>
                  <a:pt x="434" y="452"/>
                  <a:pt x="434" y="452"/>
                  <a:pt x="434" y="452"/>
                </a:cubicBezTo>
                <a:cubicBezTo>
                  <a:pt x="434" y="452"/>
                  <a:pt x="434" y="452"/>
                  <a:pt x="434" y="452"/>
                </a:cubicBezTo>
                <a:close/>
                <a:moveTo>
                  <a:pt x="431" y="430"/>
                </a:moveTo>
                <a:cubicBezTo>
                  <a:pt x="431" y="431"/>
                  <a:pt x="431" y="430"/>
                  <a:pt x="432" y="431"/>
                </a:cubicBezTo>
                <a:cubicBezTo>
                  <a:pt x="431" y="430"/>
                  <a:pt x="431" y="431"/>
                  <a:pt x="431" y="430"/>
                </a:cubicBezTo>
                <a:close/>
                <a:moveTo>
                  <a:pt x="434" y="431"/>
                </a:moveTo>
                <a:cubicBezTo>
                  <a:pt x="434" y="431"/>
                  <a:pt x="434" y="431"/>
                  <a:pt x="434" y="431"/>
                </a:cubicBezTo>
                <a:cubicBezTo>
                  <a:pt x="434" y="432"/>
                  <a:pt x="434" y="432"/>
                  <a:pt x="434" y="432"/>
                </a:cubicBezTo>
                <a:cubicBezTo>
                  <a:pt x="433" y="432"/>
                  <a:pt x="433" y="432"/>
                  <a:pt x="433" y="432"/>
                </a:cubicBezTo>
                <a:cubicBezTo>
                  <a:pt x="433" y="432"/>
                  <a:pt x="433" y="432"/>
                  <a:pt x="433" y="432"/>
                </a:cubicBezTo>
                <a:cubicBezTo>
                  <a:pt x="434" y="432"/>
                  <a:pt x="433" y="432"/>
                  <a:pt x="434" y="431"/>
                </a:cubicBezTo>
                <a:close/>
                <a:moveTo>
                  <a:pt x="433" y="431"/>
                </a:moveTo>
                <a:cubicBezTo>
                  <a:pt x="433" y="431"/>
                  <a:pt x="433" y="431"/>
                  <a:pt x="434" y="431"/>
                </a:cubicBezTo>
                <a:cubicBezTo>
                  <a:pt x="434" y="431"/>
                  <a:pt x="434" y="431"/>
                  <a:pt x="433" y="431"/>
                </a:cubicBezTo>
                <a:close/>
                <a:moveTo>
                  <a:pt x="434" y="441"/>
                </a:moveTo>
                <a:cubicBezTo>
                  <a:pt x="434" y="441"/>
                  <a:pt x="434" y="441"/>
                  <a:pt x="434" y="441"/>
                </a:cubicBezTo>
                <a:cubicBezTo>
                  <a:pt x="433" y="441"/>
                  <a:pt x="434" y="441"/>
                  <a:pt x="433" y="441"/>
                </a:cubicBezTo>
                <a:cubicBezTo>
                  <a:pt x="433" y="441"/>
                  <a:pt x="433" y="441"/>
                  <a:pt x="433" y="441"/>
                </a:cubicBezTo>
                <a:cubicBezTo>
                  <a:pt x="433" y="441"/>
                  <a:pt x="433" y="441"/>
                  <a:pt x="433" y="440"/>
                </a:cubicBezTo>
                <a:cubicBezTo>
                  <a:pt x="433" y="440"/>
                  <a:pt x="433" y="440"/>
                  <a:pt x="433" y="440"/>
                </a:cubicBezTo>
                <a:cubicBezTo>
                  <a:pt x="433" y="441"/>
                  <a:pt x="433" y="441"/>
                  <a:pt x="433" y="441"/>
                </a:cubicBezTo>
                <a:lnTo>
                  <a:pt x="434" y="441"/>
                </a:lnTo>
                <a:close/>
                <a:moveTo>
                  <a:pt x="433" y="433"/>
                </a:moveTo>
                <a:cubicBezTo>
                  <a:pt x="433" y="433"/>
                  <a:pt x="433" y="433"/>
                  <a:pt x="433" y="433"/>
                </a:cubicBezTo>
                <a:cubicBezTo>
                  <a:pt x="433" y="433"/>
                  <a:pt x="433" y="433"/>
                  <a:pt x="433" y="433"/>
                </a:cubicBezTo>
                <a:cubicBezTo>
                  <a:pt x="433" y="433"/>
                  <a:pt x="433" y="433"/>
                  <a:pt x="433" y="433"/>
                </a:cubicBezTo>
                <a:close/>
                <a:moveTo>
                  <a:pt x="434" y="451"/>
                </a:moveTo>
                <a:cubicBezTo>
                  <a:pt x="435" y="451"/>
                  <a:pt x="435" y="451"/>
                  <a:pt x="435" y="451"/>
                </a:cubicBezTo>
                <a:cubicBezTo>
                  <a:pt x="434" y="451"/>
                  <a:pt x="434" y="451"/>
                  <a:pt x="434" y="451"/>
                </a:cubicBezTo>
                <a:close/>
                <a:moveTo>
                  <a:pt x="435" y="442"/>
                </a:moveTo>
                <a:cubicBezTo>
                  <a:pt x="435" y="441"/>
                  <a:pt x="435" y="441"/>
                  <a:pt x="435" y="441"/>
                </a:cubicBezTo>
                <a:cubicBezTo>
                  <a:pt x="435" y="440"/>
                  <a:pt x="436" y="440"/>
                  <a:pt x="436" y="439"/>
                </a:cubicBezTo>
                <a:cubicBezTo>
                  <a:pt x="436" y="439"/>
                  <a:pt x="436" y="441"/>
                  <a:pt x="436" y="441"/>
                </a:cubicBezTo>
                <a:cubicBezTo>
                  <a:pt x="436" y="442"/>
                  <a:pt x="436" y="442"/>
                  <a:pt x="436" y="442"/>
                </a:cubicBezTo>
                <a:lnTo>
                  <a:pt x="435" y="442"/>
                </a:lnTo>
                <a:close/>
                <a:moveTo>
                  <a:pt x="437" y="444"/>
                </a:moveTo>
                <a:cubicBezTo>
                  <a:pt x="437" y="445"/>
                  <a:pt x="436" y="445"/>
                  <a:pt x="436" y="445"/>
                </a:cubicBezTo>
                <a:cubicBezTo>
                  <a:pt x="436" y="445"/>
                  <a:pt x="436" y="445"/>
                  <a:pt x="436" y="445"/>
                </a:cubicBezTo>
                <a:cubicBezTo>
                  <a:pt x="436" y="445"/>
                  <a:pt x="436" y="445"/>
                  <a:pt x="436" y="445"/>
                </a:cubicBezTo>
                <a:cubicBezTo>
                  <a:pt x="436" y="444"/>
                  <a:pt x="436" y="445"/>
                  <a:pt x="436" y="445"/>
                </a:cubicBezTo>
                <a:cubicBezTo>
                  <a:pt x="436" y="445"/>
                  <a:pt x="436" y="445"/>
                  <a:pt x="436" y="445"/>
                </a:cubicBezTo>
                <a:cubicBezTo>
                  <a:pt x="436" y="444"/>
                  <a:pt x="436" y="444"/>
                  <a:pt x="437" y="444"/>
                </a:cubicBezTo>
                <a:cubicBezTo>
                  <a:pt x="437" y="444"/>
                  <a:pt x="437" y="444"/>
                  <a:pt x="437" y="444"/>
                </a:cubicBezTo>
                <a:cubicBezTo>
                  <a:pt x="437" y="444"/>
                  <a:pt x="437" y="444"/>
                  <a:pt x="437" y="444"/>
                </a:cubicBezTo>
                <a:close/>
                <a:moveTo>
                  <a:pt x="438" y="398"/>
                </a:moveTo>
                <a:cubicBezTo>
                  <a:pt x="438" y="398"/>
                  <a:pt x="438" y="398"/>
                  <a:pt x="438" y="398"/>
                </a:cubicBezTo>
                <a:cubicBezTo>
                  <a:pt x="438" y="399"/>
                  <a:pt x="438" y="399"/>
                  <a:pt x="439" y="399"/>
                </a:cubicBezTo>
                <a:cubicBezTo>
                  <a:pt x="438" y="400"/>
                  <a:pt x="438" y="399"/>
                  <a:pt x="438" y="400"/>
                </a:cubicBezTo>
                <a:cubicBezTo>
                  <a:pt x="437" y="400"/>
                  <a:pt x="438" y="400"/>
                  <a:pt x="437" y="400"/>
                </a:cubicBezTo>
                <a:cubicBezTo>
                  <a:pt x="438" y="399"/>
                  <a:pt x="437" y="399"/>
                  <a:pt x="438" y="399"/>
                </a:cubicBezTo>
                <a:cubicBezTo>
                  <a:pt x="438" y="399"/>
                  <a:pt x="438" y="399"/>
                  <a:pt x="438" y="398"/>
                </a:cubicBezTo>
                <a:close/>
                <a:moveTo>
                  <a:pt x="439" y="432"/>
                </a:moveTo>
                <a:cubicBezTo>
                  <a:pt x="439" y="432"/>
                  <a:pt x="439" y="432"/>
                  <a:pt x="439" y="433"/>
                </a:cubicBezTo>
                <a:cubicBezTo>
                  <a:pt x="439" y="433"/>
                  <a:pt x="439" y="433"/>
                  <a:pt x="438" y="433"/>
                </a:cubicBezTo>
                <a:cubicBezTo>
                  <a:pt x="438" y="432"/>
                  <a:pt x="438" y="433"/>
                  <a:pt x="439" y="433"/>
                </a:cubicBezTo>
                <a:cubicBezTo>
                  <a:pt x="438" y="432"/>
                  <a:pt x="439" y="432"/>
                  <a:pt x="438" y="432"/>
                </a:cubicBezTo>
                <a:cubicBezTo>
                  <a:pt x="438" y="432"/>
                  <a:pt x="438" y="432"/>
                  <a:pt x="438" y="432"/>
                </a:cubicBezTo>
                <a:cubicBezTo>
                  <a:pt x="438" y="432"/>
                  <a:pt x="439" y="432"/>
                  <a:pt x="439" y="431"/>
                </a:cubicBezTo>
                <a:cubicBezTo>
                  <a:pt x="439" y="431"/>
                  <a:pt x="439" y="431"/>
                  <a:pt x="439" y="431"/>
                </a:cubicBezTo>
                <a:cubicBezTo>
                  <a:pt x="439" y="432"/>
                  <a:pt x="439" y="432"/>
                  <a:pt x="439" y="432"/>
                </a:cubicBezTo>
                <a:close/>
                <a:moveTo>
                  <a:pt x="438" y="439"/>
                </a:moveTo>
                <a:cubicBezTo>
                  <a:pt x="439" y="439"/>
                  <a:pt x="439" y="439"/>
                  <a:pt x="440" y="439"/>
                </a:cubicBezTo>
                <a:cubicBezTo>
                  <a:pt x="440" y="440"/>
                  <a:pt x="439" y="441"/>
                  <a:pt x="438" y="441"/>
                </a:cubicBezTo>
                <a:cubicBezTo>
                  <a:pt x="438" y="441"/>
                  <a:pt x="438" y="441"/>
                  <a:pt x="438" y="441"/>
                </a:cubicBezTo>
                <a:cubicBezTo>
                  <a:pt x="438" y="440"/>
                  <a:pt x="438" y="440"/>
                  <a:pt x="438" y="439"/>
                </a:cubicBezTo>
                <a:close/>
                <a:moveTo>
                  <a:pt x="438" y="423"/>
                </a:moveTo>
                <a:cubicBezTo>
                  <a:pt x="437" y="423"/>
                  <a:pt x="437" y="423"/>
                  <a:pt x="437" y="423"/>
                </a:cubicBezTo>
                <a:cubicBezTo>
                  <a:pt x="437" y="422"/>
                  <a:pt x="437" y="422"/>
                  <a:pt x="438" y="422"/>
                </a:cubicBezTo>
                <a:cubicBezTo>
                  <a:pt x="438" y="422"/>
                  <a:pt x="438" y="422"/>
                  <a:pt x="438" y="422"/>
                </a:cubicBezTo>
                <a:cubicBezTo>
                  <a:pt x="438" y="422"/>
                  <a:pt x="438" y="422"/>
                  <a:pt x="438" y="423"/>
                </a:cubicBezTo>
                <a:close/>
                <a:moveTo>
                  <a:pt x="437" y="400"/>
                </a:moveTo>
                <a:cubicBezTo>
                  <a:pt x="438" y="400"/>
                  <a:pt x="437" y="400"/>
                  <a:pt x="437" y="400"/>
                </a:cubicBezTo>
                <a:cubicBezTo>
                  <a:pt x="437" y="400"/>
                  <a:pt x="437" y="400"/>
                  <a:pt x="437" y="400"/>
                </a:cubicBezTo>
                <a:cubicBezTo>
                  <a:pt x="437" y="400"/>
                  <a:pt x="437" y="400"/>
                  <a:pt x="437" y="400"/>
                </a:cubicBezTo>
                <a:cubicBezTo>
                  <a:pt x="437" y="400"/>
                  <a:pt x="437" y="400"/>
                  <a:pt x="437" y="400"/>
                </a:cubicBezTo>
                <a:close/>
                <a:moveTo>
                  <a:pt x="437" y="411"/>
                </a:moveTo>
                <a:cubicBezTo>
                  <a:pt x="437" y="411"/>
                  <a:pt x="437" y="411"/>
                  <a:pt x="437" y="411"/>
                </a:cubicBezTo>
                <a:cubicBezTo>
                  <a:pt x="437" y="411"/>
                  <a:pt x="437" y="411"/>
                  <a:pt x="437" y="411"/>
                </a:cubicBezTo>
                <a:close/>
                <a:moveTo>
                  <a:pt x="437" y="423"/>
                </a:moveTo>
                <a:cubicBezTo>
                  <a:pt x="437" y="423"/>
                  <a:pt x="437" y="423"/>
                  <a:pt x="437" y="423"/>
                </a:cubicBezTo>
                <a:cubicBezTo>
                  <a:pt x="437" y="423"/>
                  <a:pt x="437" y="423"/>
                  <a:pt x="437" y="423"/>
                </a:cubicBezTo>
                <a:cubicBezTo>
                  <a:pt x="437" y="423"/>
                  <a:pt x="437" y="423"/>
                  <a:pt x="437" y="423"/>
                </a:cubicBezTo>
                <a:cubicBezTo>
                  <a:pt x="437" y="423"/>
                  <a:pt x="437" y="423"/>
                  <a:pt x="437" y="423"/>
                </a:cubicBezTo>
                <a:close/>
                <a:moveTo>
                  <a:pt x="437" y="401"/>
                </a:moveTo>
                <a:cubicBezTo>
                  <a:pt x="437" y="401"/>
                  <a:pt x="437" y="401"/>
                  <a:pt x="437" y="401"/>
                </a:cubicBezTo>
                <a:cubicBezTo>
                  <a:pt x="437" y="401"/>
                  <a:pt x="437" y="401"/>
                  <a:pt x="437" y="401"/>
                </a:cubicBezTo>
                <a:close/>
                <a:moveTo>
                  <a:pt x="437" y="411"/>
                </a:moveTo>
                <a:cubicBezTo>
                  <a:pt x="437" y="412"/>
                  <a:pt x="437" y="412"/>
                  <a:pt x="437" y="412"/>
                </a:cubicBezTo>
                <a:cubicBezTo>
                  <a:pt x="437" y="412"/>
                  <a:pt x="437" y="412"/>
                  <a:pt x="437" y="412"/>
                </a:cubicBezTo>
                <a:cubicBezTo>
                  <a:pt x="437" y="412"/>
                  <a:pt x="437" y="411"/>
                  <a:pt x="437" y="411"/>
                </a:cubicBezTo>
                <a:close/>
                <a:moveTo>
                  <a:pt x="437" y="412"/>
                </a:moveTo>
                <a:cubicBezTo>
                  <a:pt x="437" y="412"/>
                  <a:pt x="437" y="412"/>
                  <a:pt x="437" y="412"/>
                </a:cubicBezTo>
                <a:cubicBezTo>
                  <a:pt x="437" y="412"/>
                  <a:pt x="437" y="412"/>
                  <a:pt x="437" y="412"/>
                </a:cubicBezTo>
                <a:cubicBezTo>
                  <a:pt x="437" y="412"/>
                  <a:pt x="437" y="412"/>
                  <a:pt x="437" y="412"/>
                </a:cubicBezTo>
                <a:close/>
                <a:moveTo>
                  <a:pt x="437" y="423"/>
                </a:moveTo>
                <a:cubicBezTo>
                  <a:pt x="437" y="423"/>
                  <a:pt x="437" y="423"/>
                  <a:pt x="437" y="424"/>
                </a:cubicBezTo>
                <a:cubicBezTo>
                  <a:pt x="437" y="424"/>
                  <a:pt x="437" y="424"/>
                  <a:pt x="437" y="424"/>
                </a:cubicBezTo>
                <a:cubicBezTo>
                  <a:pt x="437" y="424"/>
                  <a:pt x="437" y="424"/>
                  <a:pt x="437" y="424"/>
                </a:cubicBezTo>
                <a:cubicBezTo>
                  <a:pt x="437" y="423"/>
                  <a:pt x="437" y="423"/>
                  <a:pt x="437" y="423"/>
                </a:cubicBezTo>
                <a:close/>
                <a:moveTo>
                  <a:pt x="441" y="442"/>
                </a:moveTo>
                <a:cubicBezTo>
                  <a:pt x="440" y="442"/>
                  <a:pt x="440" y="443"/>
                  <a:pt x="440" y="443"/>
                </a:cubicBezTo>
                <a:cubicBezTo>
                  <a:pt x="440" y="443"/>
                  <a:pt x="440" y="443"/>
                  <a:pt x="439" y="443"/>
                </a:cubicBezTo>
                <a:cubicBezTo>
                  <a:pt x="439" y="443"/>
                  <a:pt x="439" y="443"/>
                  <a:pt x="439" y="442"/>
                </a:cubicBezTo>
                <a:cubicBezTo>
                  <a:pt x="439" y="442"/>
                  <a:pt x="439" y="442"/>
                  <a:pt x="439" y="442"/>
                </a:cubicBezTo>
                <a:cubicBezTo>
                  <a:pt x="439" y="442"/>
                  <a:pt x="439" y="442"/>
                  <a:pt x="439" y="442"/>
                </a:cubicBezTo>
                <a:cubicBezTo>
                  <a:pt x="438" y="443"/>
                  <a:pt x="438" y="443"/>
                  <a:pt x="438" y="444"/>
                </a:cubicBezTo>
                <a:cubicBezTo>
                  <a:pt x="437" y="444"/>
                  <a:pt x="437" y="444"/>
                  <a:pt x="437" y="444"/>
                </a:cubicBezTo>
                <a:cubicBezTo>
                  <a:pt x="437" y="443"/>
                  <a:pt x="437" y="443"/>
                  <a:pt x="437" y="443"/>
                </a:cubicBezTo>
                <a:cubicBezTo>
                  <a:pt x="438" y="443"/>
                  <a:pt x="438" y="442"/>
                  <a:pt x="439" y="442"/>
                </a:cubicBezTo>
                <a:cubicBezTo>
                  <a:pt x="439" y="442"/>
                  <a:pt x="439" y="442"/>
                  <a:pt x="439" y="442"/>
                </a:cubicBezTo>
                <a:cubicBezTo>
                  <a:pt x="439" y="442"/>
                  <a:pt x="439" y="442"/>
                  <a:pt x="439" y="442"/>
                </a:cubicBezTo>
                <a:cubicBezTo>
                  <a:pt x="439" y="442"/>
                  <a:pt x="439" y="442"/>
                  <a:pt x="439" y="442"/>
                </a:cubicBezTo>
                <a:cubicBezTo>
                  <a:pt x="440" y="442"/>
                  <a:pt x="440" y="442"/>
                  <a:pt x="440" y="441"/>
                </a:cubicBezTo>
                <a:cubicBezTo>
                  <a:pt x="440" y="441"/>
                  <a:pt x="440" y="441"/>
                  <a:pt x="441" y="442"/>
                </a:cubicBezTo>
                <a:close/>
                <a:moveTo>
                  <a:pt x="441" y="436"/>
                </a:moveTo>
                <a:cubicBezTo>
                  <a:pt x="441" y="436"/>
                  <a:pt x="441" y="436"/>
                  <a:pt x="441" y="436"/>
                </a:cubicBezTo>
                <a:cubicBezTo>
                  <a:pt x="441" y="437"/>
                  <a:pt x="441" y="437"/>
                  <a:pt x="441" y="437"/>
                </a:cubicBezTo>
                <a:cubicBezTo>
                  <a:pt x="439" y="437"/>
                  <a:pt x="439" y="437"/>
                  <a:pt x="439" y="437"/>
                </a:cubicBezTo>
                <a:cubicBezTo>
                  <a:pt x="440" y="436"/>
                  <a:pt x="439" y="435"/>
                  <a:pt x="439" y="435"/>
                </a:cubicBezTo>
                <a:cubicBezTo>
                  <a:pt x="439" y="435"/>
                  <a:pt x="439" y="435"/>
                  <a:pt x="439" y="435"/>
                </a:cubicBezTo>
                <a:cubicBezTo>
                  <a:pt x="439" y="435"/>
                  <a:pt x="439" y="435"/>
                  <a:pt x="440" y="435"/>
                </a:cubicBezTo>
                <a:cubicBezTo>
                  <a:pt x="440" y="435"/>
                  <a:pt x="440" y="435"/>
                  <a:pt x="441" y="436"/>
                </a:cubicBezTo>
                <a:close/>
                <a:moveTo>
                  <a:pt x="440" y="430"/>
                </a:moveTo>
                <a:cubicBezTo>
                  <a:pt x="440" y="430"/>
                  <a:pt x="440" y="430"/>
                  <a:pt x="440" y="430"/>
                </a:cubicBezTo>
                <a:cubicBezTo>
                  <a:pt x="440" y="430"/>
                  <a:pt x="440" y="430"/>
                  <a:pt x="440" y="430"/>
                </a:cubicBezTo>
                <a:close/>
                <a:moveTo>
                  <a:pt x="441" y="417"/>
                </a:moveTo>
                <a:cubicBezTo>
                  <a:pt x="440" y="417"/>
                  <a:pt x="440" y="417"/>
                  <a:pt x="439" y="416"/>
                </a:cubicBezTo>
                <a:cubicBezTo>
                  <a:pt x="439" y="416"/>
                  <a:pt x="439" y="416"/>
                  <a:pt x="439" y="416"/>
                </a:cubicBezTo>
                <a:cubicBezTo>
                  <a:pt x="440" y="416"/>
                  <a:pt x="440" y="416"/>
                  <a:pt x="440" y="415"/>
                </a:cubicBezTo>
                <a:cubicBezTo>
                  <a:pt x="440" y="415"/>
                  <a:pt x="440" y="415"/>
                  <a:pt x="440" y="415"/>
                </a:cubicBezTo>
                <a:cubicBezTo>
                  <a:pt x="441" y="416"/>
                  <a:pt x="441" y="416"/>
                  <a:pt x="441" y="417"/>
                </a:cubicBezTo>
                <a:close/>
                <a:moveTo>
                  <a:pt x="441" y="427"/>
                </a:moveTo>
                <a:cubicBezTo>
                  <a:pt x="441" y="427"/>
                  <a:pt x="441" y="427"/>
                  <a:pt x="441" y="427"/>
                </a:cubicBezTo>
                <a:cubicBezTo>
                  <a:pt x="441" y="427"/>
                  <a:pt x="441" y="427"/>
                  <a:pt x="441" y="426"/>
                </a:cubicBezTo>
                <a:cubicBezTo>
                  <a:pt x="441" y="426"/>
                  <a:pt x="441" y="426"/>
                  <a:pt x="441" y="426"/>
                </a:cubicBezTo>
                <a:cubicBezTo>
                  <a:pt x="441" y="427"/>
                  <a:pt x="441" y="427"/>
                  <a:pt x="441" y="427"/>
                </a:cubicBezTo>
                <a:close/>
                <a:moveTo>
                  <a:pt x="441" y="415"/>
                </a:moveTo>
                <a:cubicBezTo>
                  <a:pt x="441" y="415"/>
                  <a:pt x="441" y="415"/>
                  <a:pt x="441" y="415"/>
                </a:cubicBezTo>
                <a:cubicBezTo>
                  <a:pt x="441" y="415"/>
                  <a:pt x="441" y="415"/>
                  <a:pt x="441" y="415"/>
                </a:cubicBezTo>
                <a:cubicBezTo>
                  <a:pt x="441" y="415"/>
                  <a:pt x="441" y="415"/>
                  <a:pt x="441" y="415"/>
                </a:cubicBezTo>
                <a:cubicBezTo>
                  <a:pt x="441" y="415"/>
                  <a:pt x="441" y="415"/>
                  <a:pt x="441" y="415"/>
                </a:cubicBezTo>
                <a:close/>
                <a:moveTo>
                  <a:pt x="441" y="401"/>
                </a:moveTo>
                <a:cubicBezTo>
                  <a:pt x="441" y="401"/>
                  <a:pt x="442" y="401"/>
                  <a:pt x="442" y="402"/>
                </a:cubicBezTo>
                <a:cubicBezTo>
                  <a:pt x="442" y="403"/>
                  <a:pt x="441" y="403"/>
                  <a:pt x="441" y="404"/>
                </a:cubicBezTo>
                <a:cubicBezTo>
                  <a:pt x="441" y="404"/>
                  <a:pt x="441" y="404"/>
                  <a:pt x="441" y="404"/>
                </a:cubicBezTo>
                <a:cubicBezTo>
                  <a:pt x="441" y="405"/>
                  <a:pt x="440" y="406"/>
                  <a:pt x="439" y="407"/>
                </a:cubicBezTo>
                <a:cubicBezTo>
                  <a:pt x="439" y="407"/>
                  <a:pt x="439" y="407"/>
                  <a:pt x="439" y="407"/>
                </a:cubicBezTo>
                <a:cubicBezTo>
                  <a:pt x="438" y="406"/>
                  <a:pt x="439" y="406"/>
                  <a:pt x="438" y="405"/>
                </a:cubicBezTo>
                <a:cubicBezTo>
                  <a:pt x="439" y="405"/>
                  <a:pt x="439" y="405"/>
                  <a:pt x="440" y="405"/>
                </a:cubicBezTo>
                <a:cubicBezTo>
                  <a:pt x="440" y="405"/>
                  <a:pt x="440" y="404"/>
                  <a:pt x="441" y="404"/>
                </a:cubicBezTo>
                <a:cubicBezTo>
                  <a:pt x="441" y="404"/>
                  <a:pt x="440" y="404"/>
                  <a:pt x="439" y="403"/>
                </a:cubicBezTo>
                <a:cubicBezTo>
                  <a:pt x="440" y="402"/>
                  <a:pt x="441" y="401"/>
                  <a:pt x="440" y="399"/>
                </a:cubicBezTo>
                <a:cubicBezTo>
                  <a:pt x="441" y="399"/>
                  <a:pt x="441" y="400"/>
                  <a:pt x="442" y="400"/>
                </a:cubicBezTo>
                <a:cubicBezTo>
                  <a:pt x="442" y="400"/>
                  <a:pt x="441" y="400"/>
                  <a:pt x="441" y="401"/>
                </a:cubicBezTo>
                <a:close/>
                <a:moveTo>
                  <a:pt x="440" y="400"/>
                </a:moveTo>
                <a:cubicBezTo>
                  <a:pt x="440" y="400"/>
                  <a:pt x="441" y="400"/>
                  <a:pt x="440" y="400"/>
                </a:cubicBezTo>
                <a:cubicBezTo>
                  <a:pt x="440" y="400"/>
                  <a:pt x="440" y="400"/>
                  <a:pt x="440" y="400"/>
                </a:cubicBezTo>
                <a:close/>
                <a:moveTo>
                  <a:pt x="441" y="399"/>
                </a:moveTo>
                <a:cubicBezTo>
                  <a:pt x="441" y="399"/>
                  <a:pt x="441" y="399"/>
                  <a:pt x="441" y="399"/>
                </a:cubicBezTo>
                <a:cubicBezTo>
                  <a:pt x="441" y="399"/>
                  <a:pt x="441" y="399"/>
                  <a:pt x="441" y="399"/>
                </a:cubicBezTo>
                <a:cubicBezTo>
                  <a:pt x="440" y="398"/>
                  <a:pt x="440" y="398"/>
                  <a:pt x="441" y="397"/>
                </a:cubicBezTo>
                <a:cubicBezTo>
                  <a:pt x="441" y="397"/>
                  <a:pt x="441" y="397"/>
                  <a:pt x="441" y="397"/>
                </a:cubicBezTo>
                <a:cubicBezTo>
                  <a:pt x="441" y="397"/>
                  <a:pt x="441" y="397"/>
                  <a:pt x="441" y="397"/>
                </a:cubicBezTo>
                <a:cubicBezTo>
                  <a:pt x="441" y="397"/>
                  <a:pt x="441" y="397"/>
                  <a:pt x="440" y="396"/>
                </a:cubicBezTo>
                <a:cubicBezTo>
                  <a:pt x="440" y="396"/>
                  <a:pt x="440" y="396"/>
                  <a:pt x="440" y="396"/>
                </a:cubicBezTo>
                <a:cubicBezTo>
                  <a:pt x="441" y="396"/>
                  <a:pt x="441" y="396"/>
                  <a:pt x="441" y="396"/>
                </a:cubicBezTo>
                <a:cubicBezTo>
                  <a:pt x="441" y="396"/>
                  <a:pt x="442" y="396"/>
                  <a:pt x="442" y="397"/>
                </a:cubicBezTo>
                <a:cubicBezTo>
                  <a:pt x="442" y="397"/>
                  <a:pt x="442" y="397"/>
                  <a:pt x="442" y="397"/>
                </a:cubicBezTo>
                <a:cubicBezTo>
                  <a:pt x="442" y="398"/>
                  <a:pt x="442" y="398"/>
                  <a:pt x="441" y="399"/>
                </a:cubicBezTo>
                <a:close/>
                <a:moveTo>
                  <a:pt x="445" y="413"/>
                </a:moveTo>
                <a:cubicBezTo>
                  <a:pt x="445" y="413"/>
                  <a:pt x="445" y="413"/>
                  <a:pt x="445" y="413"/>
                </a:cubicBezTo>
                <a:cubicBezTo>
                  <a:pt x="445" y="413"/>
                  <a:pt x="445" y="413"/>
                  <a:pt x="445" y="413"/>
                </a:cubicBezTo>
                <a:cubicBezTo>
                  <a:pt x="445" y="413"/>
                  <a:pt x="445" y="413"/>
                  <a:pt x="445" y="413"/>
                </a:cubicBezTo>
                <a:cubicBezTo>
                  <a:pt x="445" y="413"/>
                  <a:pt x="445" y="413"/>
                  <a:pt x="445" y="413"/>
                </a:cubicBezTo>
                <a:close/>
                <a:moveTo>
                  <a:pt x="445" y="411"/>
                </a:moveTo>
                <a:cubicBezTo>
                  <a:pt x="445" y="411"/>
                  <a:pt x="445" y="411"/>
                  <a:pt x="445" y="411"/>
                </a:cubicBezTo>
                <a:cubicBezTo>
                  <a:pt x="445" y="411"/>
                  <a:pt x="445" y="411"/>
                  <a:pt x="445" y="411"/>
                </a:cubicBezTo>
                <a:close/>
                <a:moveTo>
                  <a:pt x="445" y="406"/>
                </a:moveTo>
                <a:cubicBezTo>
                  <a:pt x="446" y="406"/>
                  <a:pt x="446" y="406"/>
                  <a:pt x="446" y="406"/>
                </a:cubicBezTo>
                <a:cubicBezTo>
                  <a:pt x="445" y="406"/>
                  <a:pt x="445" y="406"/>
                  <a:pt x="445" y="406"/>
                </a:cubicBezTo>
                <a:close/>
                <a:moveTo>
                  <a:pt x="446" y="405"/>
                </a:moveTo>
                <a:cubicBezTo>
                  <a:pt x="445" y="405"/>
                  <a:pt x="445" y="405"/>
                  <a:pt x="445" y="405"/>
                </a:cubicBezTo>
                <a:cubicBezTo>
                  <a:pt x="445" y="405"/>
                  <a:pt x="446" y="405"/>
                  <a:pt x="446" y="405"/>
                </a:cubicBezTo>
                <a:close/>
                <a:moveTo>
                  <a:pt x="445" y="402"/>
                </a:moveTo>
                <a:cubicBezTo>
                  <a:pt x="445" y="402"/>
                  <a:pt x="445" y="402"/>
                  <a:pt x="445" y="402"/>
                </a:cubicBezTo>
                <a:cubicBezTo>
                  <a:pt x="445" y="402"/>
                  <a:pt x="444" y="401"/>
                  <a:pt x="444" y="401"/>
                </a:cubicBezTo>
                <a:cubicBezTo>
                  <a:pt x="444" y="400"/>
                  <a:pt x="444" y="400"/>
                  <a:pt x="444" y="400"/>
                </a:cubicBezTo>
                <a:cubicBezTo>
                  <a:pt x="444" y="400"/>
                  <a:pt x="445" y="400"/>
                  <a:pt x="445" y="401"/>
                </a:cubicBezTo>
                <a:cubicBezTo>
                  <a:pt x="445" y="400"/>
                  <a:pt x="445" y="400"/>
                  <a:pt x="445" y="400"/>
                </a:cubicBezTo>
                <a:cubicBezTo>
                  <a:pt x="445" y="400"/>
                  <a:pt x="445" y="400"/>
                  <a:pt x="445" y="400"/>
                </a:cubicBezTo>
                <a:cubicBezTo>
                  <a:pt x="444" y="400"/>
                  <a:pt x="444" y="399"/>
                  <a:pt x="444" y="400"/>
                </a:cubicBezTo>
                <a:cubicBezTo>
                  <a:pt x="444" y="400"/>
                  <a:pt x="444" y="400"/>
                  <a:pt x="444" y="400"/>
                </a:cubicBezTo>
                <a:cubicBezTo>
                  <a:pt x="444" y="400"/>
                  <a:pt x="444" y="400"/>
                  <a:pt x="444" y="400"/>
                </a:cubicBezTo>
                <a:cubicBezTo>
                  <a:pt x="445" y="399"/>
                  <a:pt x="445" y="399"/>
                  <a:pt x="446" y="398"/>
                </a:cubicBezTo>
                <a:cubicBezTo>
                  <a:pt x="446" y="398"/>
                  <a:pt x="446" y="398"/>
                  <a:pt x="446" y="398"/>
                </a:cubicBezTo>
                <a:cubicBezTo>
                  <a:pt x="446" y="399"/>
                  <a:pt x="446" y="398"/>
                  <a:pt x="446" y="398"/>
                </a:cubicBezTo>
                <a:cubicBezTo>
                  <a:pt x="446" y="399"/>
                  <a:pt x="446" y="399"/>
                  <a:pt x="446" y="399"/>
                </a:cubicBezTo>
                <a:cubicBezTo>
                  <a:pt x="446" y="400"/>
                  <a:pt x="445" y="401"/>
                  <a:pt x="445" y="402"/>
                </a:cubicBezTo>
                <a:close/>
                <a:moveTo>
                  <a:pt x="448" y="397"/>
                </a:moveTo>
                <a:cubicBezTo>
                  <a:pt x="447" y="397"/>
                  <a:pt x="447" y="397"/>
                  <a:pt x="446" y="397"/>
                </a:cubicBezTo>
                <a:cubicBezTo>
                  <a:pt x="446" y="397"/>
                  <a:pt x="446" y="396"/>
                  <a:pt x="446" y="396"/>
                </a:cubicBezTo>
                <a:cubicBezTo>
                  <a:pt x="446" y="396"/>
                  <a:pt x="446" y="395"/>
                  <a:pt x="446" y="395"/>
                </a:cubicBezTo>
                <a:cubicBezTo>
                  <a:pt x="446" y="395"/>
                  <a:pt x="446" y="395"/>
                  <a:pt x="447" y="395"/>
                </a:cubicBezTo>
                <a:cubicBezTo>
                  <a:pt x="447" y="396"/>
                  <a:pt x="447" y="396"/>
                  <a:pt x="447" y="396"/>
                </a:cubicBezTo>
                <a:cubicBezTo>
                  <a:pt x="447" y="396"/>
                  <a:pt x="447" y="396"/>
                  <a:pt x="447" y="396"/>
                </a:cubicBezTo>
                <a:cubicBezTo>
                  <a:pt x="447" y="396"/>
                  <a:pt x="447" y="396"/>
                  <a:pt x="448" y="396"/>
                </a:cubicBezTo>
                <a:cubicBezTo>
                  <a:pt x="448" y="396"/>
                  <a:pt x="448" y="397"/>
                  <a:pt x="448" y="397"/>
                </a:cubicBezTo>
                <a:close/>
                <a:moveTo>
                  <a:pt x="447" y="395"/>
                </a:moveTo>
                <a:cubicBezTo>
                  <a:pt x="447" y="395"/>
                  <a:pt x="447" y="395"/>
                  <a:pt x="447" y="394"/>
                </a:cubicBezTo>
                <a:cubicBezTo>
                  <a:pt x="447" y="394"/>
                  <a:pt x="447" y="394"/>
                  <a:pt x="447" y="394"/>
                </a:cubicBezTo>
                <a:cubicBezTo>
                  <a:pt x="447" y="395"/>
                  <a:pt x="447" y="395"/>
                  <a:pt x="447" y="395"/>
                </a:cubicBezTo>
                <a:cubicBezTo>
                  <a:pt x="447" y="395"/>
                  <a:pt x="447" y="395"/>
                  <a:pt x="447" y="395"/>
                </a:cubicBezTo>
                <a:close/>
                <a:moveTo>
                  <a:pt x="452" y="374"/>
                </a:moveTo>
                <a:cubicBezTo>
                  <a:pt x="452" y="374"/>
                  <a:pt x="452" y="374"/>
                  <a:pt x="452" y="374"/>
                </a:cubicBezTo>
                <a:cubicBezTo>
                  <a:pt x="452" y="375"/>
                  <a:pt x="452" y="375"/>
                  <a:pt x="452" y="375"/>
                </a:cubicBezTo>
                <a:cubicBezTo>
                  <a:pt x="451" y="374"/>
                  <a:pt x="452" y="375"/>
                  <a:pt x="451" y="374"/>
                </a:cubicBezTo>
                <a:cubicBezTo>
                  <a:pt x="451" y="374"/>
                  <a:pt x="451" y="374"/>
                  <a:pt x="451" y="374"/>
                </a:cubicBezTo>
                <a:cubicBezTo>
                  <a:pt x="451" y="374"/>
                  <a:pt x="451" y="374"/>
                  <a:pt x="452" y="374"/>
                </a:cubicBezTo>
                <a:cubicBezTo>
                  <a:pt x="452" y="374"/>
                  <a:pt x="452" y="374"/>
                  <a:pt x="452" y="374"/>
                </a:cubicBezTo>
                <a:cubicBezTo>
                  <a:pt x="452" y="374"/>
                  <a:pt x="452" y="374"/>
                  <a:pt x="452" y="374"/>
                </a:cubicBezTo>
                <a:cubicBezTo>
                  <a:pt x="452" y="374"/>
                  <a:pt x="452" y="374"/>
                  <a:pt x="452" y="374"/>
                </a:cubicBezTo>
                <a:close/>
                <a:moveTo>
                  <a:pt x="451" y="372"/>
                </a:moveTo>
                <a:cubicBezTo>
                  <a:pt x="451" y="372"/>
                  <a:pt x="451" y="372"/>
                  <a:pt x="451" y="371"/>
                </a:cubicBezTo>
                <a:cubicBezTo>
                  <a:pt x="451" y="371"/>
                  <a:pt x="451" y="371"/>
                  <a:pt x="452" y="371"/>
                </a:cubicBezTo>
                <a:cubicBezTo>
                  <a:pt x="452" y="372"/>
                  <a:pt x="452" y="372"/>
                  <a:pt x="451" y="372"/>
                </a:cubicBezTo>
                <a:cubicBezTo>
                  <a:pt x="451" y="372"/>
                  <a:pt x="451" y="372"/>
                  <a:pt x="451" y="372"/>
                </a:cubicBezTo>
                <a:cubicBezTo>
                  <a:pt x="451" y="372"/>
                  <a:pt x="451" y="372"/>
                  <a:pt x="451" y="372"/>
                </a:cubicBezTo>
                <a:close/>
                <a:moveTo>
                  <a:pt x="452" y="340"/>
                </a:moveTo>
                <a:cubicBezTo>
                  <a:pt x="452" y="340"/>
                  <a:pt x="452" y="340"/>
                  <a:pt x="452" y="340"/>
                </a:cubicBezTo>
                <a:cubicBezTo>
                  <a:pt x="452" y="340"/>
                  <a:pt x="452" y="340"/>
                  <a:pt x="452" y="340"/>
                </a:cubicBezTo>
                <a:cubicBezTo>
                  <a:pt x="452" y="340"/>
                  <a:pt x="452" y="340"/>
                  <a:pt x="451" y="341"/>
                </a:cubicBezTo>
                <a:cubicBezTo>
                  <a:pt x="451" y="341"/>
                  <a:pt x="451" y="341"/>
                  <a:pt x="451" y="341"/>
                </a:cubicBezTo>
                <a:cubicBezTo>
                  <a:pt x="451" y="341"/>
                  <a:pt x="451" y="341"/>
                  <a:pt x="451" y="341"/>
                </a:cubicBezTo>
                <a:cubicBezTo>
                  <a:pt x="451" y="341"/>
                  <a:pt x="451" y="341"/>
                  <a:pt x="451" y="341"/>
                </a:cubicBezTo>
                <a:cubicBezTo>
                  <a:pt x="451" y="341"/>
                  <a:pt x="450" y="342"/>
                  <a:pt x="450" y="342"/>
                </a:cubicBezTo>
                <a:cubicBezTo>
                  <a:pt x="450" y="342"/>
                  <a:pt x="450" y="342"/>
                  <a:pt x="450" y="342"/>
                </a:cubicBezTo>
                <a:cubicBezTo>
                  <a:pt x="450" y="342"/>
                  <a:pt x="450" y="342"/>
                  <a:pt x="450" y="342"/>
                </a:cubicBezTo>
                <a:cubicBezTo>
                  <a:pt x="450" y="343"/>
                  <a:pt x="450" y="343"/>
                  <a:pt x="450" y="343"/>
                </a:cubicBezTo>
                <a:cubicBezTo>
                  <a:pt x="450" y="343"/>
                  <a:pt x="450" y="345"/>
                  <a:pt x="450" y="345"/>
                </a:cubicBezTo>
                <a:cubicBezTo>
                  <a:pt x="450" y="345"/>
                  <a:pt x="450" y="345"/>
                  <a:pt x="450" y="345"/>
                </a:cubicBezTo>
                <a:cubicBezTo>
                  <a:pt x="450" y="352"/>
                  <a:pt x="450" y="352"/>
                  <a:pt x="450" y="352"/>
                </a:cubicBezTo>
                <a:cubicBezTo>
                  <a:pt x="450" y="352"/>
                  <a:pt x="450" y="352"/>
                  <a:pt x="450" y="352"/>
                </a:cubicBezTo>
                <a:cubicBezTo>
                  <a:pt x="450" y="353"/>
                  <a:pt x="450" y="355"/>
                  <a:pt x="450" y="356"/>
                </a:cubicBezTo>
                <a:cubicBezTo>
                  <a:pt x="450" y="356"/>
                  <a:pt x="449" y="357"/>
                  <a:pt x="449" y="358"/>
                </a:cubicBezTo>
                <a:cubicBezTo>
                  <a:pt x="449" y="358"/>
                  <a:pt x="450" y="361"/>
                  <a:pt x="450" y="361"/>
                </a:cubicBezTo>
                <a:cubicBezTo>
                  <a:pt x="450" y="361"/>
                  <a:pt x="449" y="362"/>
                  <a:pt x="449" y="362"/>
                </a:cubicBezTo>
                <a:cubicBezTo>
                  <a:pt x="449" y="362"/>
                  <a:pt x="449" y="362"/>
                  <a:pt x="449" y="362"/>
                </a:cubicBezTo>
                <a:cubicBezTo>
                  <a:pt x="449" y="363"/>
                  <a:pt x="449" y="363"/>
                  <a:pt x="449" y="363"/>
                </a:cubicBezTo>
                <a:cubicBezTo>
                  <a:pt x="449" y="365"/>
                  <a:pt x="449" y="365"/>
                  <a:pt x="448" y="366"/>
                </a:cubicBezTo>
                <a:cubicBezTo>
                  <a:pt x="448" y="366"/>
                  <a:pt x="448" y="367"/>
                  <a:pt x="449" y="367"/>
                </a:cubicBezTo>
                <a:cubicBezTo>
                  <a:pt x="449" y="368"/>
                  <a:pt x="449" y="368"/>
                  <a:pt x="448" y="368"/>
                </a:cubicBezTo>
                <a:cubicBezTo>
                  <a:pt x="448" y="369"/>
                  <a:pt x="448" y="369"/>
                  <a:pt x="447" y="369"/>
                </a:cubicBezTo>
                <a:cubicBezTo>
                  <a:pt x="447" y="370"/>
                  <a:pt x="448" y="371"/>
                  <a:pt x="447" y="373"/>
                </a:cubicBezTo>
                <a:cubicBezTo>
                  <a:pt x="447" y="373"/>
                  <a:pt x="447" y="373"/>
                  <a:pt x="447" y="373"/>
                </a:cubicBezTo>
                <a:cubicBezTo>
                  <a:pt x="448" y="374"/>
                  <a:pt x="447" y="376"/>
                  <a:pt x="447" y="377"/>
                </a:cubicBezTo>
                <a:cubicBezTo>
                  <a:pt x="447" y="377"/>
                  <a:pt x="447" y="378"/>
                  <a:pt x="447" y="379"/>
                </a:cubicBezTo>
                <a:cubicBezTo>
                  <a:pt x="447" y="379"/>
                  <a:pt x="446" y="380"/>
                  <a:pt x="446" y="381"/>
                </a:cubicBezTo>
                <a:cubicBezTo>
                  <a:pt x="447" y="382"/>
                  <a:pt x="445" y="383"/>
                  <a:pt x="446" y="383"/>
                </a:cubicBezTo>
                <a:cubicBezTo>
                  <a:pt x="446" y="384"/>
                  <a:pt x="445" y="384"/>
                  <a:pt x="445" y="384"/>
                </a:cubicBezTo>
                <a:cubicBezTo>
                  <a:pt x="445" y="386"/>
                  <a:pt x="445" y="386"/>
                  <a:pt x="445" y="387"/>
                </a:cubicBezTo>
                <a:cubicBezTo>
                  <a:pt x="445" y="387"/>
                  <a:pt x="445" y="387"/>
                  <a:pt x="445" y="387"/>
                </a:cubicBezTo>
                <a:cubicBezTo>
                  <a:pt x="444" y="388"/>
                  <a:pt x="444" y="388"/>
                  <a:pt x="444" y="389"/>
                </a:cubicBezTo>
                <a:cubicBezTo>
                  <a:pt x="444" y="390"/>
                  <a:pt x="445" y="390"/>
                  <a:pt x="444" y="390"/>
                </a:cubicBezTo>
                <a:cubicBezTo>
                  <a:pt x="444" y="392"/>
                  <a:pt x="443" y="392"/>
                  <a:pt x="443" y="393"/>
                </a:cubicBezTo>
                <a:cubicBezTo>
                  <a:pt x="441" y="394"/>
                  <a:pt x="441" y="394"/>
                  <a:pt x="440" y="393"/>
                </a:cubicBezTo>
                <a:cubicBezTo>
                  <a:pt x="439" y="394"/>
                  <a:pt x="439" y="394"/>
                  <a:pt x="439" y="395"/>
                </a:cubicBezTo>
                <a:cubicBezTo>
                  <a:pt x="439" y="395"/>
                  <a:pt x="439" y="395"/>
                  <a:pt x="439" y="395"/>
                </a:cubicBezTo>
                <a:cubicBezTo>
                  <a:pt x="438" y="394"/>
                  <a:pt x="438" y="394"/>
                  <a:pt x="438" y="393"/>
                </a:cubicBezTo>
                <a:cubicBezTo>
                  <a:pt x="437" y="393"/>
                  <a:pt x="437" y="393"/>
                  <a:pt x="437" y="394"/>
                </a:cubicBezTo>
                <a:cubicBezTo>
                  <a:pt x="437" y="394"/>
                  <a:pt x="437" y="394"/>
                  <a:pt x="437" y="394"/>
                </a:cubicBezTo>
                <a:cubicBezTo>
                  <a:pt x="437" y="395"/>
                  <a:pt x="436" y="395"/>
                  <a:pt x="436" y="396"/>
                </a:cubicBezTo>
                <a:cubicBezTo>
                  <a:pt x="436" y="396"/>
                  <a:pt x="436" y="396"/>
                  <a:pt x="436" y="396"/>
                </a:cubicBezTo>
                <a:cubicBezTo>
                  <a:pt x="436" y="396"/>
                  <a:pt x="436" y="396"/>
                  <a:pt x="436" y="396"/>
                </a:cubicBezTo>
                <a:cubicBezTo>
                  <a:pt x="436" y="396"/>
                  <a:pt x="438" y="396"/>
                  <a:pt x="438" y="396"/>
                </a:cubicBezTo>
                <a:cubicBezTo>
                  <a:pt x="439" y="396"/>
                  <a:pt x="439" y="396"/>
                  <a:pt x="439" y="396"/>
                </a:cubicBezTo>
                <a:cubicBezTo>
                  <a:pt x="438" y="398"/>
                  <a:pt x="438" y="398"/>
                  <a:pt x="438" y="398"/>
                </a:cubicBezTo>
                <a:cubicBezTo>
                  <a:pt x="438" y="398"/>
                  <a:pt x="438" y="397"/>
                  <a:pt x="437" y="397"/>
                </a:cubicBezTo>
                <a:cubicBezTo>
                  <a:pt x="437" y="397"/>
                  <a:pt x="437" y="397"/>
                  <a:pt x="436" y="397"/>
                </a:cubicBezTo>
                <a:cubicBezTo>
                  <a:pt x="435" y="398"/>
                  <a:pt x="434" y="398"/>
                  <a:pt x="434" y="399"/>
                </a:cubicBezTo>
                <a:cubicBezTo>
                  <a:pt x="435" y="399"/>
                  <a:pt x="435" y="399"/>
                  <a:pt x="435" y="399"/>
                </a:cubicBezTo>
                <a:cubicBezTo>
                  <a:pt x="435" y="400"/>
                  <a:pt x="436" y="400"/>
                  <a:pt x="435" y="401"/>
                </a:cubicBezTo>
                <a:cubicBezTo>
                  <a:pt x="435" y="401"/>
                  <a:pt x="435" y="401"/>
                  <a:pt x="435" y="401"/>
                </a:cubicBezTo>
                <a:cubicBezTo>
                  <a:pt x="435" y="401"/>
                  <a:pt x="435" y="402"/>
                  <a:pt x="435" y="402"/>
                </a:cubicBezTo>
                <a:cubicBezTo>
                  <a:pt x="435" y="403"/>
                  <a:pt x="435" y="403"/>
                  <a:pt x="435" y="403"/>
                </a:cubicBezTo>
                <a:cubicBezTo>
                  <a:pt x="435" y="403"/>
                  <a:pt x="435" y="403"/>
                  <a:pt x="435" y="403"/>
                </a:cubicBezTo>
                <a:cubicBezTo>
                  <a:pt x="436" y="403"/>
                  <a:pt x="437" y="402"/>
                  <a:pt x="436" y="402"/>
                </a:cubicBezTo>
                <a:cubicBezTo>
                  <a:pt x="436" y="402"/>
                  <a:pt x="436" y="402"/>
                  <a:pt x="437" y="402"/>
                </a:cubicBezTo>
                <a:cubicBezTo>
                  <a:pt x="437" y="402"/>
                  <a:pt x="437" y="403"/>
                  <a:pt x="436" y="403"/>
                </a:cubicBezTo>
                <a:cubicBezTo>
                  <a:pt x="436" y="404"/>
                  <a:pt x="435" y="404"/>
                  <a:pt x="435" y="404"/>
                </a:cubicBezTo>
                <a:cubicBezTo>
                  <a:pt x="435" y="404"/>
                  <a:pt x="435" y="405"/>
                  <a:pt x="435" y="405"/>
                </a:cubicBezTo>
                <a:cubicBezTo>
                  <a:pt x="435" y="405"/>
                  <a:pt x="434" y="405"/>
                  <a:pt x="434" y="405"/>
                </a:cubicBezTo>
                <a:cubicBezTo>
                  <a:pt x="434" y="405"/>
                  <a:pt x="434" y="405"/>
                  <a:pt x="434" y="406"/>
                </a:cubicBezTo>
                <a:cubicBezTo>
                  <a:pt x="434" y="406"/>
                  <a:pt x="432" y="408"/>
                  <a:pt x="433" y="408"/>
                </a:cubicBezTo>
                <a:cubicBezTo>
                  <a:pt x="433" y="409"/>
                  <a:pt x="433" y="409"/>
                  <a:pt x="433" y="409"/>
                </a:cubicBezTo>
                <a:cubicBezTo>
                  <a:pt x="433" y="409"/>
                  <a:pt x="432" y="409"/>
                  <a:pt x="432" y="409"/>
                </a:cubicBezTo>
                <a:cubicBezTo>
                  <a:pt x="432" y="409"/>
                  <a:pt x="432" y="409"/>
                  <a:pt x="432" y="410"/>
                </a:cubicBezTo>
                <a:cubicBezTo>
                  <a:pt x="432" y="410"/>
                  <a:pt x="432" y="410"/>
                  <a:pt x="433" y="410"/>
                </a:cubicBezTo>
                <a:cubicBezTo>
                  <a:pt x="433" y="411"/>
                  <a:pt x="432" y="412"/>
                  <a:pt x="433" y="412"/>
                </a:cubicBezTo>
                <a:cubicBezTo>
                  <a:pt x="433" y="413"/>
                  <a:pt x="433" y="413"/>
                  <a:pt x="433" y="413"/>
                </a:cubicBezTo>
                <a:cubicBezTo>
                  <a:pt x="433" y="413"/>
                  <a:pt x="434" y="412"/>
                  <a:pt x="435" y="412"/>
                </a:cubicBezTo>
                <a:cubicBezTo>
                  <a:pt x="435" y="412"/>
                  <a:pt x="435" y="412"/>
                  <a:pt x="435" y="412"/>
                </a:cubicBezTo>
                <a:cubicBezTo>
                  <a:pt x="435" y="413"/>
                  <a:pt x="435" y="413"/>
                  <a:pt x="435" y="414"/>
                </a:cubicBezTo>
                <a:cubicBezTo>
                  <a:pt x="435" y="414"/>
                  <a:pt x="436" y="415"/>
                  <a:pt x="436" y="415"/>
                </a:cubicBezTo>
                <a:cubicBezTo>
                  <a:pt x="435" y="415"/>
                  <a:pt x="436" y="415"/>
                  <a:pt x="435" y="415"/>
                </a:cubicBezTo>
                <a:cubicBezTo>
                  <a:pt x="435" y="416"/>
                  <a:pt x="435" y="416"/>
                  <a:pt x="435" y="416"/>
                </a:cubicBezTo>
                <a:cubicBezTo>
                  <a:pt x="436" y="415"/>
                  <a:pt x="436" y="415"/>
                  <a:pt x="436" y="415"/>
                </a:cubicBezTo>
                <a:cubicBezTo>
                  <a:pt x="436" y="416"/>
                  <a:pt x="436" y="416"/>
                  <a:pt x="436" y="416"/>
                </a:cubicBezTo>
                <a:cubicBezTo>
                  <a:pt x="436" y="416"/>
                  <a:pt x="436" y="416"/>
                  <a:pt x="436" y="416"/>
                </a:cubicBezTo>
                <a:cubicBezTo>
                  <a:pt x="436" y="416"/>
                  <a:pt x="435" y="416"/>
                  <a:pt x="435" y="416"/>
                </a:cubicBezTo>
                <a:cubicBezTo>
                  <a:pt x="435" y="416"/>
                  <a:pt x="435" y="416"/>
                  <a:pt x="435" y="416"/>
                </a:cubicBezTo>
                <a:cubicBezTo>
                  <a:pt x="435" y="417"/>
                  <a:pt x="435" y="417"/>
                  <a:pt x="435" y="417"/>
                </a:cubicBezTo>
                <a:cubicBezTo>
                  <a:pt x="435" y="417"/>
                  <a:pt x="435" y="417"/>
                  <a:pt x="436" y="417"/>
                </a:cubicBezTo>
                <a:cubicBezTo>
                  <a:pt x="436" y="417"/>
                  <a:pt x="436" y="417"/>
                  <a:pt x="436" y="417"/>
                </a:cubicBezTo>
                <a:cubicBezTo>
                  <a:pt x="436" y="417"/>
                  <a:pt x="436" y="417"/>
                  <a:pt x="436" y="418"/>
                </a:cubicBezTo>
                <a:cubicBezTo>
                  <a:pt x="435" y="418"/>
                  <a:pt x="435" y="418"/>
                  <a:pt x="435" y="418"/>
                </a:cubicBezTo>
                <a:cubicBezTo>
                  <a:pt x="434" y="418"/>
                  <a:pt x="434" y="418"/>
                  <a:pt x="434" y="418"/>
                </a:cubicBezTo>
                <a:cubicBezTo>
                  <a:pt x="435" y="417"/>
                  <a:pt x="435" y="417"/>
                  <a:pt x="435" y="417"/>
                </a:cubicBezTo>
                <a:cubicBezTo>
                  <a:pt x="435" y="417"/>
                  <a:pt x="435" y="417"/>
                  <a:pt x="435" y="417"/>
                </a:cubicBezTo>
                <a:cubicBezTo>
                  <a:pt x="434" y="417"/>
                  <a:pt x="434" y="417"/>
                  <a:pt x="434" y="417"/>
                </a:cubicBezTo>
                <a:cubicBezTo>
                  <a:pt x="433" y="417"/>
                  <a:pt x="432" y="415"/>
                  <a:pt x="432" y="414"/>
                </a:cubicBezTo>
                <a:cubicBezTo>
                  <a:pt x="432" y="414"/>
                  <a:pt x="432" y="414"/>
                  <a:pt x="432" y="414"/>
                </a:cubicBezTo>
                <a:cubicBezTo>
                  <a:pt x="431" y="415"/>
                  <a:pt x="431" y="416"/>
                  <a:pt x="431" y="417"/>
                </a:cubicBezTo>
                <a:cubicBezTo>
                  <a:pt x="432" y="418"/>
                  <a:pt x="431" y="418"/>
                  <a:pt x="431" y="419"/>
                </a:cubicBezTo>
                <a:cubicBezTo>
                  <a:pt x="431" y="420"/>
                  <a:pt x="432" y="421"/>
                  <a:pt x="432" y="421"/>
                </a:cubicBezTo>
                <a:cubicBezTo>
                  <a:pt x="432" y="421"/>
                  <a:pt x="432" y="421"/>
                  <a:pt x="432" y="421"/>
                </a:cubicBezTo>
                <a:cubicBezTo>
                  <a:pt x="432" y="421"/>
                  <a:pt x="431" y="422"/>
                  <a:pt x="431" y="422"/>
                </a:cubicBezTo>
                <a:cubicBezTo>
                  <a:pt x="431" y="422"/>
                  <a:pt x="431" y="422"/>
                  <a:pt x="431" y="422"/>
                </a:cubicBezTo>
                <a:cubicBezTo>
                  <a:pt x="431" y="422"/>
                  <a:pt x="431" y="421"/>
                  <a:pt x="432" y="421"/>
                </a:cubicBezTo>
                <a:cubicBezTo>
                  <a:pt x="431" y="421"/>
                  <a:pt x="432" y="421"/>
                  <a:pt x="432" y="421"/>
                </a:cubicBezTo>
                <a:cubicBezTo>
                  <a:pt x="430" y="421"/>
                  <a:pt x="430" y="421"/>
                  <a:pt x="429" y="421"/>
                </a:cubicBezTo>
                <a:cubicBezTo>
                  <a:pt x="429" y="421"/>
                  <a:pt x="429" y="421"/>
                  <a:pt x="428" y="421"/>
                </a:cubicBezTo>
                <a:cubicBezTo>
                  <a:pt x="428" y="422"/>
                  <a:pt x="428" y="422"/>
                  <a:pt x="428" y="422"/>
                </a:cubicBezTo>
                <a:cubicBezTo>
                  <a:pt x="428" y="422"/>
                  <a:pt x="429" y="422"/>
                  <a:pt x="429" y="423"/>
                </a:cubicBezTo>
                <a:cubicBezTo>
                  <a:pt x="430" y="423"/>
                  <a:pt x="430" y="423"/>
                  <a:pt x="430" y="423"/>
                </a:cubicBezTo>
                <a:cubicBezTo>
                  <a:pt x="430" y="424"/>
                  <a:pt x="429" y="424"/>
                  <a:pt x="429" y="425"/>
                </a:cubicBezTo>
                <a:cubicBezTo>
                  <a:pt x="429" y="425"/>
                  <a:pt x="429" y="425"/>
                  <a:pt x="428" y="424"/>
                </a:cubicBezTo>
                <a:cubicBezTo>
                  <a:pt x="428" y="424"/>
                  <a:pt x="428" y="424"/>
                  <a:pt x="428" y="424"/>
                </a:cubicBezTo>
                <a:cubicBezTo>
                  <a:pt x="428" y="425"/>
                  <a:pt x="428" y="425"/>
                  <a:pt x="428" y="425"/>
                </a:cubicBezTo>
                <a:cubicBezTo>
                  <a:pt x="427" y="425"/>
                  <a:pt x="427" y="425"/>
                  <a:pt x="427" y="424"/>
                </a:cubicBezTo>
                <a:cubicBezTo>
                  <a:pt x="427" y="425"/>
                  <a:pt x="427" y="424"/>
                  <a:pt x="427" y="425"/>
                </a:cubicBezTo>
                <a:cubicBezTo>
                  <a:pt x="427" y="425"/>
                  <a:pt x="427" y="425"/>
                  <a:pt x="427" y="425"/>
                </a:cubicBezTo>
                <a:cubicBezTo>
                  <a:pt x="427" y="425"/>
                  <a:pt x="427" y="425"/>
                  <a:pt x="426" y="425"/>
                </a:cubicBezTo>
                <a:cubicBezTo>
                  <a:pt x="427" y="426"/>
                  <a:pt x="427" y="426"/>
                  <a:pt x="427" y="426"/>
                </a:cubicBezTo>
                <a:cubicBezTo>
                  <a:pt x="427" y="427"/>
                  <a:pt x="427" y="427"/>
                  <a:pt x="427" y="427"/>
                </a:cubicBezTo>
                <a:cubicBezTo>
                  <a:pt x="427" y="427"/>
                  <a:pt x="428" y="427"/>
                  <a:pt x="428" y="428"/>
                </a:cubicBezTo>
                <a:cubicBezTo>
                  <a:pt x="428" y="428"/>
                  <a:pt x="428" y="428"/>
                  <a:pt x="428" y="428"/>
                </a:cubicBezTo>
                <a:cubicBezTo>
                  <a:pt x="428" y="428"/>
                  <a:pt x="428" y="428"/>
                  <a:pt x="428" y="428"/>
                </a:cubicBezTo>
                <a:cubicBezTo>
                  <a:pt x="428" y="428"/>
                  <a:pt x="428" y="428"/>
                  <a:pt x="428" y="428"/>
                </a:cubicBezTo>
                <a:cubicBezTo>
                  <a:pt x="428" y="428"/>
                  <a:pt x="428" y="428"/>
                  <a:pt x="428" y="428"/>
                </a:cubicBezTo>
                <a:cubicBezTo>
                  <a:pt x="428" y="428"/>
                  <a:pt x="428" y="428"/>
                  <a:pt x="428" y="428"/>
                </a:cubicBezTo>
                <a:cubicBezTo>
                  <a:pt x="428" y="429"/>
                  <a:pt x="428" y="428"/>
                  <a:pt x="429" y="428"/>
                </a:cubicBezTo>
                <a:cubicBezTo>
                  <a:pt x="429" y="429"/>
                  <a:pt x="429" y="429"/>
                  <a:pt x="429" y="429"/>
                </a:cubicBezTo>
                <a:cubicBezTo>
                  <a:pt x="430" y="429"/>
                  <a:pt x="430" y="429"/>
                  <a:pt x="430" y="429"/>
                </a:cubicBezTo>
                <a:cubicBezTo>
                  <a:pt x="430" y="429"/>
                  <a:pt x="430" y="429"/>
                  <a:pt x="430" y="429"/>
                </a:cubicBezTo>
                <a:cubicBezTo>
                  <a:pt x="430" y="428"/>
                  <a:pt x="430" y="428"/>
                  <a:pt x="430" y="428"/>
                </a:cubicBezTo>
                <a:cubicBezTo>
                  <a:pt x="431" y="428"/>
                  <a:pt x="431" y="428"/>
                  <a:pt x="431" y="428"/>
                </a:cubicBezTo>
                <a:cubicBezTo>
                  <a:pt x="431" y="429"/>
                  <a:pt x="430" y="430"/>
                  <a:pt x="430" y="430"/>
                </a:cubicBezTo>
                <a:cubicBezTo>
                  <a:pt x="430" y="430"/>
                  <a:pt x="430" y="430"/>
                  <a:pt x="430" y="430"/>
                </a:cubicBezTo>
                <a:cubicBezTo>
                  <a:pt x="430" y="431"/>
                  <a:pt x="430" y="431"/>
                  <a:pt x="429" y="431"/>
                </a:cubicBezTo>
                <a:cubicBezTo>
                  <a:pt x="429" y="432"/>
                  <a:pt x="429" y="432"/>
                  <a:pt x="429" y="432"/>
                </a:cubicBezTo>
                <a:cubicBezTo>
                  <a:pt x="429" y="433"/>
                  <a:pt x="429" y="433"/>
                  <a:pt x="429" y="433"/>
                </a:cubicBezTo>
                <a:cubicBezTo>
                  <a:pt x="429" y="434"/>
                  <a:pt x="429" y="435"/>
                  <a:pt x="430" y="435"/>
                </a:cubicBezTo>
                <a:cubicBezTo>
                  <a:pt x="430" y="436"/>
                  <a:pt x="429" y="436"/>
                  <a:pt x="429" y="436"/>
                </a:cubicBezTo>
                <a:cubicBezTo>
                  <a:pt x="428" y="436"/>
                  <a:pt x="429" y="437"/>
                  <a:pt x="428" y="437"/>
                </a:cubicBezTo>
                <a:cubicBezTo>
                  <a:pt x="428" y="437"/>
                  <a:pt x="428" y="438"/>
                  <a:pt x="428" y="438"/>
                </a:cubicBezTo>
                <a:cubicBezTo>
                  <a:pt x="427" y="438"/>
                  <a:pt x="428" y="438"/>
                  <a:pt x="428" y="438"/>
                </a:cubicBezTo>
                <a:cubicBezTo>
                  <a:pt x="427" y="438"/>
                  <a:pt x="427" y="439"/>
                  <a:pt x="427" y="439"/>
                </a:cubicBezTo>
                <a:cubicBezTo>
                  <a:pt x="427" y="439"/>
                  <a:pt x="427" y="439"/>
                  <a:pt x="427" y="440"/>
                </a:cubicBezTo>
                <a:cubicBezTo>
                  <a:pt x="427" y="440"/>
                  <a:pt x="427" y="440"/>
                  <a:pt x="427" y="440"/>
                </a:cubicBezTo>
                <a:cubicBezTo>
                  <a:pt x="426" y="440"/>
                  <a:pt x="426" y="441"/>
                  <a:pt x="426" y="441"/>
                </a:cubicBezTo>
                <a:cubicBezTo>
                  <a:pt x="425" y="442"/>
                  <a:pt x="426" y="442"/>
                  <a:pt x="425" y="443"/>
                </a:cubicBezTo>
                <a:cubicBezTo>
                  <a:pt x="425" y="443"/>
                  <a:pt x="425" y="443"/>
                  <a:pt x="425" y="443"/>
                </a:cubicBezTo>
                <a:cubicBezTo>
                  <a:pt x="425" y="443"/>
                  <a:pt x="425" y="443"/>
                  <a:pt x="426" y="443"/>
                </a:cubicBezTo>
                <a:cubicBezTo>
                  <a:pt x="426" y="443"/>
                  <a:pt x="426" y="443"/>
                  <a:pt x="426" y="443"/>
                </a:cubicBezTo>
                <a:cubicBezTo>
                  <a:pt x="426" y="443"/>
                  <a:pt x="425" y="443"/>
                  <a:pt x="425" y="444"/>
                </a:cubicBezTo>
                <a:cubicBezTo>
                  <a:pt x="425" y="443"/>
                  <a:pt x="424" y="443"/>
                  <a:pt x="424" y="443"/>
                </a:cubicBezTo>
                <a:cubicBezTo>
                  <a:pt x="424" y="443"/>
                  <a:pt x="423" y="443"/>
                  <a:pt x="423" y="443"/>
                </a:cubicBezTo>
                <a:cubicBezTo>
                  <a:pt x="423" y="443"/>
                  <a:pt x="423" y="443"/>
                  <a:pt x="423" y="443"/>
                </a:cubicBezTo>
                <a:cubicBezTo>
                  <a:pt x="424" y="442"/>
                  <a:pt x="424" y="442"/>
                  <a:pt x="424" y="442"/>
                </a:cubicBezTo>
                <a:cubicBezTo>
                  <a:pt x="424" y="442"/>
                  <a:pt x="424" y="442"/>
                  <a:pt x="425" y="442"/>
                </a:cubicBezTo>
                <a:cubicBezTo>
                  <a:pt x="425" y="442"/>
                  <a:pt x="425" y="442"/>
                  <a:pt x="425" y="442"/>
                </a:cubicBezTo>
                <a:cubicBezTo>
                  <a:pt x="425" y="442"/>
                  <a:pt x="425" y="441"/>
                  <a:pt x="425" y="440"/>
                </a:cubicBezTo>
                <a:cubicBezTo>
                  <a:pt x="425" y="440"/>
                  <a:pt x="426" y="439"/>
                  <a:pt x="427" y="439"/>
                </a:cubicBezTo>
                <a:cubicBezTo>
                  <a:pt x="427" y="439"/>
                  <a:pt x="427" y="438"/>
                  <a:pt x="427" y="438"/>
                </a:cubicBezTo>
                <a:cubicBezTo>
                  <a:pt x="427" y="437"/>
                  <a:pt x="426" y="437"/>
                  <a:pt x="427" y="436"/>
                </a:cubicBezTo>
                <a:cubicBezTo>
                  <a:pt x="426" y="436"/>
                  <a:pt x="426" y="436"/>
                  <a:pt x="426" y="435"/>
                </a:cubicBezTo>
                <a:cubicBezTo>
                  <a:pt x="426" y="435"/>
                  <a:pt x="426" y="435"/>
                  <a:pt x="426" y="436"/>
                </a:cubicBezTo>
                <a:cubicBezTo>
                  <a:pt x="426" y="436"/>
                  <a:pt x="426" y="436"/>
                  <a:pt x="426" y="436"/>
                </a:cubicBezTo>
                <a:cubicBezTo>
                  <a:pt x="426" y="435"/>
                  <a:pt x="425" y="434"/>
                  <a:pt x="425" y="434"/>
                </a:cubicBezTo>
                <a:cubicBezTo>
                  <a:pt x="423" y="434"/>
                  <a:pt x="424" y="435"/>
                  <a:pt x="424" y="436"/>
                </a:cubicBezTo>
                <a:cubicBezTo>
                  <a:pt x="424" y="436"/>
                  <a:pt x="423" y="437"/>
                  <a:pt x="423" y="437"/>
                </a:cubicBezTo>
                <a:cubicBezTo>
                  <a:pt x="423" y="437"/>
                  <a:pt x="423" y="438"/>
                  <a:pt x="423" y="438"/>
                </a:cubicBezTo>
                <a:cubicBezTo>
                  <a:pt x="423" y="438"/>
                  <a:pt x="423" y="438"/>
                  <a:pt x="423" y="438"/>
                </a:cubicBezTo>
                <a:cubicBezTo>
                  <a:pt x="423" y="438"/>
                  <a:pt x="423" y="439"/>
                  <a:pt x="423" y="439"/>
                </a:cubicBezTo>
                <a:cubicBezTo>
                  <a:pt x="423" y="439"/>
                  <a:pt x="422" y="439"/>
                  <a:pt x="422" y="439"/>
                </a:cubicBezTo>
                <a:cubicBezTo>
                  <a:pt x="422" y="440"/>
                  <a:pt x="422" y="440"/>
                  <a:pt x="422" y="440"/>
                </a:cubicBezTo>
                <a:cubicBezTo>
                  <a:pt x="422" y="441"/>
                  <a:pt x="422" y="441"/>
                  <a:pt x="421" y="441"/>
                </a:cubicBezTo>
                <a:cubicBezTo>
                  <a:pt x="421" y="441"/>
                  <a:pt x="422" y="442"/>
                  <a:pt x="421" y="443"/>
                </a:cubicBezTo>
                <a:cubicBezTo>
                  <a:pt x="421" y="443"/>
                  <a:pt x="421" y="443"/>
                  <a:pt x="420" y="444"/>
                </a:cubicBezTo>
                <a:cubicBezTo>
                  <a:pt x="420" y="444"/>
                  <a:pt x="420" y="444"/>
                  <a:pt x="420" y="444"/>
                </a:cubicBezTo>
                <a:cubicBezTo>
                  <a:pt x="420" y="444"/>
                  <a:pt x="419" y="447"/>
                  <a:pt x="418" y="448"/>
                </a:cubicBezTo>
                <a:cubicBezTo>
                  <a:pt x="418" y="448"/>
                  <a:pt x="418" y="448"/>
                  <a:pt x="417" y="448"/>
                </a:cubicBezTo>
                <a:cubicBezTo>
                  <a:pt x="417" y="448"/>
                  <a:pt x="417" y="448"/>
                  <a:pt x="417" y="448"/>
                </a:cubicBezTo>
                <a:cubicBezTo>
                  <a:pt x="417" y="447"/>
                  <a:pt x="417" y="447"/>
                  <a:pt x="417" y="447"/>
                </a:cubicBezTo>
                <a:cubicBezTo>
                  <a:pt x="417" y="447"/>
                  <a:pt x="417" y="447"/>
                  <a:pt x="417" y="447"/>
                </a:cubicBezTo>
                <a:cubicBezTo>
                  <a:pt x="417" y="447"/>
                  <a:pt x="417" y="447"/>
                  <a:pt x="417" y="447"/>
                </a:cubicBezTo>
                <a:cubicBezTo>
                  <a:pt x="416" y="448"/>
                  <a:pt x="416" y="449"/>
                  <a:pt x="414" y="449"/>
                </a:cubicBezTo>
                <a:cubicBezTo>
                  <a:pt x="415" y="450"/>
                  <a:pt x="414" y="452"/>
                  <a:pt x="413" y="452"/>
                </a:cubicBezTo>
                <a:cubicBezTo>
                  <a:pt x="413" y="452"/>
                  <a:pt x="411" y="452"/>
                  <a:pt x="411" y="452"/>
                </a:cubicBezTo>
                <a:cubicBezTo>
                  <a:pt x="411" y="452"/>
                  <a:pt x="411" y="453"/>
                  <a:pt x="410" y="453"/>
                </a:cubicBezTo>
                <a:cubicBezTo>
                  <a:pt x="410" y="454"/>
                  <a:pt x="409" y="453"/>
                  <a:pt x="408" y="454"/>
                </a:cubicBezTo>
                <a:cubicBezTo>
                  <a:pt x="408" y="454"/>
                  <a:pt x="408" y="456"/>
                  <a:pt x="408" y="457"/>
                </a:cubicBezTo>
                <a:cubicBezTo>
                  <a:pt x="408" y="457"/>
                  <a:pt x="408" y="457"/>
                  <a:pt x="407" y="457"/>
                </a:cubicBezTo>
                <a:cubicBezTo>
                  <a:pt x="408" y="458"/>
                  <a:pt x="409" y="457"/>
                  <a:pt x="410" y="458"/>
                </a:cubicBezTo>
                <a:cubicBezTo>
                  <a:pt x="410" y="458"/>
                  <a:pt x="410" y="458"/>
                  <a:pt x="410" y="458"/>
                </a:cubicBezTo>
                <a:cubicBezTo>
                  <a:pt x="408" y="458"/>
                  <a:pt x="408" y="458"/>
                  <a:pt x="406" y="458"/>
                </a:cubicBezTo>
                <a:cubicBezTo>
                  <a:pt x="406" y="458"/>
                  <a:pt x="406" y="459"/>
                  <a:pt x="406" y="459"/>
                </a:cubicBezTo>
                <a:cubicBezTo>
                  <a:pt x="407" y="459"/>
                  <a:pt x="407" y="459"/>
                  <a:pt x="407" y="459"/>
                </a:cubicBezTo>
                <a:cubicBezTo>
                  <a:pt x="406" y="460"/>
                  <a:pt x="407" y="461"/>
                  <a:pt x="407" y="461"/>
                </a:cubicBezTo>
                <a:cubicBezTo>
                  <a:pt x="407" y="461"/>
                  <a:pt x="407" y="461"/>
                  <a:pt x="407" y="461"/>
                </a:cubicBezTo>
                <a:cubicBezTo>
                  <a:pt x="406" y="461"/>
                  <a:pt x="406" y="461"/>
                  <a:pt x="406" y="461"/>
                </a:cubicBezTo>
                <a:cubicBezTo>
                  <a:pt x="405" y="461"/>
                  <a:pt x="405" y="462"/>
                  <a:pt x="404" y="463"/>
                </a:cubicBezTo>
                <a:cubicBezTo>
                  <a:pt x="404" y="463"/>
                  <a:pt x="404" y="463"/>
                  <a:pt x="404" y="464"/>
                </a:cubicBezTo>
                <a:cubicBezTo>
                  <a:pt x="403" y="464"/>
                  <a:pt x="402" y="465"/>
                  <a:pt x="401" y="465"/>
                </a:cubicBezTo>
                <a:cubicBezTo>
                  <a:pt x="401" y="466"/>
                  <a:pt x="401" y="465"/>
                  <a:pt x="401" y="466"/>
                </a:cubicBezTo>
                <a:cubicBezTo>
                  <a:pt x="401" y="466"/>
                  <a:pt x="402" y="465"/>
                  <a:pt x="402" y="465"/>
                </a:cubicBezTo>
                <a:cubicBezTo>
                  <a:pt x="403" y="465"/>
                  <a:pt x="403" y="465"/>
                  <a:pt x="403" y="465"/>
                </a:cubicBezTo>
                <a:cubicBezTo>
                  <a:pt x="403" y="466"/>
                  <a:pt x="403" y="466"/>
                  <a:pt x="403" y="466"/>
                </a:cubicBezTo>
                <a:cubicBezTo>
                  <a:pt x="403" y="466"/>
                  <a:pt x="402" y="466"/>
                  <a:pt x="402" y="467"/>
                </a:cubicBezTo>
                <a:cubicBezTo>
                  <a:pt x="402" y="467"/>
                  <a:pt x="402" y="466"/>
                  <a:pt x="402" y="466"/>
                </a:cubicBezTo>
                <a:cubicBezTo>
                  <a:pt x="401" y="466"/>
                  <a:pt x="401" y="466"/>
                  <a:pt x="401" y="466"/>
                </a:cubicBezTo>
                <a:cubicBezTo>
                  <a:pt x="401" y="467"/>
                  <a:pt x="401" y="467"/>
                  <a:pt x="402" y="467"/>
                </a:cubicBezTo>
                <a:cubicBezTo>
                  <a:pt x="402" y="467"/>
                  <a:pt x="402" y="467"/>
                  <a:pt x="402" y="467"/>
                </a:cubicBezTo>
                <a:cubicBezTo>
                  <a:pt x="401" y="468"/>
                  <a:pt x="399" y="469"/>
                  <a:pt x="397" y="470"/>
                </a:cubicBezTo>
                <a:cubicBezTo>
                  <a:pt x="397" y="470"/>
                  <a:pt x="397" y="470"/>
                  <a:pt x="397" y="470"/>
                </a:cubicBezTo>
                <a:cubicBezTo>
                  <a:pt x="397" y="470"/>
                  <a:pt x="397" y="470"/>
                  <a:pt x="397" y="470"/>
                </a:cubicBezTo>
                <a:cubicBezTo>
                  <a:pt x="396" y="471"/>
                  <a:pt x="396" y="471"/>
                  <a:pt x="395" y="472"/>
                </a:cubicBezTo>
                <a:cubicBezTo>
                  <a:pt x="395" y="472"/>
                  <a:pt x="395" y="472"/>
                  <a:pt x="395" y="472"/>
                </a:cubicBezTo>
                <a:cubicBezTo>
                  <a:pt x="396" y="472"/>
                  <a:pt x="396" y="472"/>
                  <a:pt x="397" y="472"/>
                </a:cubicBezTo>
                <a:cubicBezTo>
                  <a:pt x="397" y="471"/>
                  <a:pt x="397" y="472"/>
                  <a:pt x="397" y="471"/>
                </a:cubicBezTo>
                <a:cubicBezTo>
                  <a:pt x="398" y="471"/>
                  <a:pt x="399" y="470"/>
                  <a:pt x="400" y="470"/>
                </a:cubicBezTo>
                <a:cubicBezTo>
                  <a:pt x="400" y="470"/>
                  <a:pt x="400" y="470"/>
                  <a:pt x="400" y="470"/>
                </a:cubicBezTo>
                <a:cubicBezTo>
                  <a:pt x="400" y="471"/>
                  <a:pt x="399" y="471"/>
                  <a:pt x="399" y="472"/>
                </a:cubicBezTo>
                <a:cubicBezTo>
                  <a:pt x="399" y="472"/>
                  <a:pt x="399" y="472"/>
                  <a:pt x="399" y="472"/>
                </a:cubicBezTo>
                <a:cubicBezTo>
                  <a:pt x="399" y="473"/>
                  <a:pt x="399" y="472"/>
                  <a:pt x="399" y="473"/>
                </a:cubicBezTo>
                <a:cubicBezTo>
                  <a:pt x="399" y="473"/>
                  <a:pt x="399" y="473"/>
                  <a:pt x="399" y="473"/>
                </a:cubicBezTo>
                <a:cubicBezTo>
                  <a:pt x="399" y="473"/>
                  <a:pt x="399" y="473"/>
                  <a:pt x="398" y="472"/>
                </a:cubicBezTo>
                <a:cubicBezTo>
                  <a:pt x="398" y="472"/>
                  <a:pt x="398" y="472"/>
                  <a:pt x="398" y="473"/>
                </a:cubicBezTo>
                <a:cubicBezTo>
                  <a:pt x="398" y="473"/>
                  <a:pt x="398" y="473"/>
                  <a:pt x="399" y="474"/>
                </a:cubicBezTo>
                <a:cubicBezTo>
                  <a:pt x="399" y="474"/>
                  <a:pt x="399" y="474"/>
                  <a:pt x="399" y="474"/>
                </a:cubicBezTo>
                <a:cubicBezTo>
                  <a:pt x="399" y="474"/>
                  <a:pt x="399" y="474"/>
                  <a:pt x="399" y="474"/>
                </a:cubicBezTo>
                <a:cubicBezTo>
                  <a:pt x="398" y="474"/>
                  <a:pt x="398" y="475"/>
                  <a:pt x="398" y="474"/>
                </a:cubicBezTo>
                <a:cubicBezTo>
                  <a:pt x="398" y="474"/>
                  <a:pt x="398" y="474"/>
                  <a:pt x="398" y="475"/>
                </a:cubicBezTo>
                <a:cubicBezTo>
                  <a:pt x="397" y="474"/>
                  <a:pt x="397" y="475"/>
                  <a:pt x="397" y="474"/>
                </a:cubicBezTo>
                <a:cubicBezTo>
                  <a:pt x="397" y="474"/>
                  <a:pt x="397" y="474"/>
                  <a:pt x="397" y="474"/>
                </a:cubicBezTo>
                <a:cubicBezTo>
                  <a:pt x="397" y="473"/>
                  <a:pt x="397" y="473"/>
                  <a:pt x="397" y="473"/>
                </a:cubicBezTo>
                <a:cubicBezTo>
                  <a:pt x="396" y="474"/>
                  <a:pt x="396" y="474"/>
                  <a:pt x="396" y="474"/>
                </a:cubicBezTo>
                <a:cubicBezTo>
                  <a:pt x="395" y="474"/>
                  <a:pt x="395" y="474"/>
                  <a:pt x="395" y="474"/>
                </a:cubicBezTo>
                <a:cubicBezTo>
                  <a:pt x="395" y="474"/>
                  <a:pt x="395" y="473"/>
                  <a:pt x="395" y="473"/>
                </a:cubicBezTo>
                <a:cubicBezTo>
                  <a:pt x="395" y="473"/>
                  <a:pt x="395" y="473"/>
                  <a:pt x="394" y="473"/>
                </a:cubicBezTo>
                <a:cubicBezTo>
                  <a:pt x="394" y="474"/>
                  <a:pt x="394" y="474"/>
                  <a:pt x="395" y="474"/>
                </a:cubicBezTo>
                <a:cubicBezTo>
                  <a:pt x="395" y="474"/>
                  <a:pt x="395" y="474"/>
                  <a:pt x="395" y="474"/>
                </a:cubicBezTo>
                <a:cubicBezTo>
                  <a:pt x="394" y="474"/>
                  <a:pt x="394" y="474"/>
                  <a:pt x="393" y="475"/>
                </a:cubicBezTo>
                <a:cubicBezTo>
                  <a:pt x="393" y="475"/>
                  <a:pt x="393" y="475"/>
                  <a:pt x="393" y="475"/>
                </a:cubicBezTo>
                <a:cubicBezTo>
                  <a:pt x="393" y="474"/>
                  <a:pt x="394" y="474"/>
                  <a:pt x="393" y="473"/>
                </a:cubicBezTo>
                <a:cubicBezTo>
                  <a:pt x="393" y="473"/>
                  <a:pt x="393" y="473"/>
                  <a:pt x="393" y="473"/>
                </a:cubicBezTo>
                <a:cubicBezTo>
                  <a:pt x="393" y="473"/>
                  <a:pt x="393" y="473"/>
                  <a:pt x="392" y="473"/>
                </a:cubicBezTo>
                <a:cubicBezTo>
                  <a:pt x="392" y="473"/>
                  <a:pt x="392" y="473"/>
                  <a:pt x="392" y="473"/>
                </a:cubicBezTo>
                <a:cubicBezTo>
                  <a:pt x="392" y="473"/>
                  <a:pt x="392" y="473"/>
                  <a:pt x="392" y="473"/>
                </a:cubicBezTo>
                <a:cubicBezTo>
                  <a:pt x="392" y="472"/>
                  <a:pt x="392" y="473"/>
                  <a:pt x="392" y="472"/>
                </a:cubicBezTo>
                <a:cubicBezTo>
                  <a:pt x="392" y="472"/>
                  <a:pt x="390" y="473"/>
                  <a:pt x="390" y="474"/>
                </a:cubicBezTo>
                <a:cubicBezTo>
                  <a:pt x="390" y="474"/>
                  <a:pt x="390" y="474"/>
                  <a:pt x="390" y="474"/>
                </a:cubicBezTo>
                <a:cubicBezTo>
                  <a:pt x="390" y="474"/>
                  <a:pt x="390" y="474"/>
                  <a:pt x="390" y="474"/>
                </a:cubicBezTo>
                <a:cubicBezTo>
                  <a:pt x="390" y="474"/>
                  <a:pt x="390" y="474"/>
                  <a:pt x="390" y="474"/>
                </a:cubicBezTo>
                <a:cubicBezTo>
                  <a:pt x="390" y="474"/>
                  <a:pt x="391" y="474"/>
                  <a:pt x="391" y="473"/>
                </a:cubicBezTo>
                <a:cubicBezTo>
                  <a:pt x="391" y="474"/>
                  <a:pt x="391" y="473"/>
                  <a:pt x="391" y="474"/>
                </a:cubicBezTo>
                <a:cubicBezTo>
                  <a:pt x="391" y="475"/>
                  <a:pt x="390" y="475"/>
                  <a:pt x="391" y="476"/>
                </a:cubicBezTo>
                <a:cubicBezTo>
                  <a:pt x="390" y="476"/>
                  <a:pt x="390" y="476"/>
                  <a:pt x="390" y="476"/>
                </a:cubicBezTo>
                <a:cubicBezTo>
                  <a:pt x="390" y="476"/>
                  <a:pt x="390" y="476"/>
                  <a:pt x="389" y="476"/>
                </a:cubicBezTo>
                <a:cubicBezTo>
                  <a:pt x="389" y="476"/>
                  <a:pt x="389" y="476"/>
                  <a:pt x="389" y="475"/>
                </a:cubicBezTo>
                <a:cubicBezTo>
                  <a:pt x="389" y="475"/>
                  <a:pt x="389" y="475"/>
                  <a:pt x="389" y="475"/>
                </a:cubicBezTo>
                <a:cubicBezTo>
                  <a:pt x="388" y="476"/>
                  <a:pt x="389" y="476"/>
                  <a:pt x="388" y="476"/>
                </a:cubicBezTo>
                <a:cubicBezTo>
                  <a:pt x="388" y="476"/>
                  <a:pt x="388" y="476"/>
                  <a:pt x="387" y="477"/>
                </a:cubicBezTo>
                <a:cubicBezTo>
                  <a:pt x="387" y="477"/>
                  <a:pt x="386" y="477"/>
                  <a:pt x="385" y="478"/>
                </a:cubicBezTo>
                <a:cubicBezTo>
                  <a:pt x="385" y="478"/>
                  <a:pt x="385" y="478"/>
                  <a:pt x="385" y="478"/>
                </a:cubicBezTo>
                <a:cubicBezTo>
                  <a:pt x="386" y="479"/>
                  <a:pt x="387" y="479"/>
                  <a:pt x="389" y="479"/>
                </a:cubicBezTo>
                <a:cubicBezTo>
                  <a:pt x="389" y="479"/>
                  <a:pt x="388" y="478"/>
                  <a:pt x="388" y="479"/>
                </a:cubicBezTo>
                <a:cubicBezTo>
                  <a:pt x="387" y="480"/>
                  <a:pt x="386" y="481"/>
                  <a:pt x="385" y="482"/>
                </a:cubicBezTo>
                <a:cubicBezTo>
                  <a:pt x="384" y="482"/>
                  <a:pt x="384" y="481"/>
                  <a:pt x="384" y="481"/>
                </a:cubicBezTo>
                <a:cubicBezTo>
                  <a:pt x="384" y="481"/>
                  <a:pt x="384" y="481"/>
                  <a:pt x="384" y="481"/>
                </a:cubicBezTo>
                <a:cubicBezTo>
                  <a:pt x="384" y="481"/>
                  <a:pt x="384" y="481"/>
                  <a:pt x="384" y="481"/>
                </a:cubicBezTo>
                <a:cubicBezTo>
                  <a:pt x="385" y="481"/>
                  <a:pt x="384" y="481"/>
                  <a:pt x="385" y="480"/>
                </a:cubicBezTo>
                <a:cubicBezTo>
                  <a:pt x="385" y="480"/>
                  <a:pt x="384" y="479"/>
                  <a:pt x="384" y="478"/>
                </a:cubicBezTo>
                <a:cubicBezTo>
                  <a:pt x="383" y="478"/>
                  <a:pt x="383" y="478"/>
                  <a:pt x="383" y="478"/>
                </a:cubicBezTo>
                <a:cubicBezTo>
                  <a:pt x="384" y="479"/>
                  <a:pt x="383" y="479"/>
                  <a:pt x="384" y="479"/>
                </a:cubicBezTo>
                <a:cubicBezTo>
                  <a:pt x="384" y="479"/>
                  <a:pt x="384" y="479"/>
                  <a:pt x="384" y="479"/>
                </a:cubicBezTo>
                <a:cubicBezTo>
                  <a:pt x="384" y="480"/>
                  <a:pt x="382" y="480"/>
                  <a:pt x="382" y="480"/>
                </a:cubicBezTo>
                <a:cubicBezTo>
                  <a:pt x="382" y="480"/>
                  <a:pt x="382" y="480"/>
                  <a:pt x="382" y="481"/>
                </a:cubicBezTo>
                <a:cubicBezTo>
                  <a:pt x="381" y="481"/>
                  <a:pt x="381" y="481"/>
                  <a:pt x="381" y="481"/>
                </a:cubicBezTo>
                <a:cubicBezTo>
                  <a:pt x="379" y="481"/>
                  <a:pt x="380" y="481"/>
                  <a:pt x="379" y="482"/>
                </a:cubicBezTo>
                <a:cubicBezTo>
                  <a:pt x="379" y="482"/>
                  <a:pt x="379" y="482"/>
                  <a:pt x="379" y="482"/>
                </a:cubicBezTo>
                <a:cubicBezTo>
                  <a:pt x="379" y="482"/>
                  <a:pt x="379" y="482"/>
                  <a:pt x="379" y="482"/>
                </a:cubicBezTo>
                <a:cubicBezTo>
                  <a:pt x="379" y="482"/>
                  <a:pt x="379" y="482"/>
                  <a:pt x="379" y="482"/>
                </a:cubicBezTo>
                <a:cubicBezTo>
                  <a:pt x="379" y="483"/>
                  <a:pt x="380" y="483"/>
                  <a:pt x="381" y="484"/>
                </a:cubicBezTo>
                <a:cubicBezTo>
                  <a:pt x="381" y="484"/>
                  <a:pt x="380" y="484"/>
                  <a:pt x="380" y="484"/>
                </a:cubicBezTo>
                <a:cubicBezTo>
                  <a:pt x="379" y="485"/>
                  <a:pt x="379" y="485"/>
                  <a:pt x="379" y="486"/>
                </a:cubicBezTo>
                <a:cubicBezTo>
                  <a:pt x="379" y="486"/>
                  <a:pt x="379" y="486"/>
                  <a:pt x="379" y="486"/>
                </a:cubicBezTo>
                <a:cubicBezTo>
                  <a:pt x="378" y="486"/>
                  <a:pt x="378" y="486"/>
                  <a:pt x="378" y="486"/>
                </a:cubicBezTo>
                <a:cubicBezTo>
                  <a:pt x="379" y="485"/>
                  <a:pt x="379" y="485"/>
                  <a:pt x="378" y="484"/>
                </a:cubicBezTo>
                <a:cubicBezTo>
                  <a:pt x="379" y="484"/>
                  <a:pt x="379" y="484"/>
                  <a:pt x="380" y="484"/>
                </a:cubicBezTo>
                <a:cubicBezTo>
                  <a:pt x="380" y="484"/>
                  <a:pt x="380" y="484"/>
                  <a:pt x="380" y="484"/>
                </a:cubicBezTo>
                <a:cubicBezTo>
                  <a:pt x="379" y="484"/>
                  <a:pt x="379" y="484"/>
                  <a:pt x="379" y="484"/>
                </a:cubicBezTo>
                <a:cubicBezTo>
                  <a:pt x="379" y="484"/>
                  <a:pt x="379" y="484"/>
                  <a:pt x="379" y="484"/>
                </a:cubicBezTo>
                <a:cubicBezTo>
                  <a:pt x="378" y="484"/>
                  <a:pt x="378" y="484"/>
                  <a:pt x="378" y="484"/>
                </a:cubicBezTo>
                <a:cubicBezTo>
                  <a:pt x="379" y="484"/>
                  <a:pt x="379" y="484"/>
                  <a:pt x="379" y="484"/>
                </a:cubicBezTo>
                <a:cubicBezTo>
                  <a:pt x="379" y="483"/>
                  <a:pt x="379" y="483"/>
                  <a:pt x="378" y="483"/>
                </a:cubicBezTo>
                <a:cubicBezTo>
                  <a:pt x="378" y="483"/>
                  <a:pt x="377" y="484"/>
                  <a:pt x="377" y="484"/>
                </a:cubicBezTo>
                <a:cubicBezTo>
                  <a:pt x="375" y="485"/>
                  <a:pt x="373" y="485"/>
                  <a:pt x="373" y="487"/>
                </a:cubicBezTo>
                <a:cubicBezTo>
                  <a:pt x="371" y="487"/>
                  <a:pt x="371" y="487"/>
                  <a:pt x="371" y="487"/>
                </a:cubicBezTo>
                <a:cubicBezTo>
                  <a:pt x="371" y="487"/>
                  <a:pt x="371" y="486"/>
                  <a:pt x="371" y="486"/>
                </a:cubicBezTo>
                <a:cubicBezTo>
                  <a:pt x="372" y="485"/>
                  <a:pt x="372" y="486"/>
                  <a:pt x="372" y="486"/>
                </a:cubicBezTo>
                <a:cubicBezTo>
                  <a:pt x="372" y="485"/>
                  <a:pt x="372" y="485"/>
                  <a:pt x="372" y="485"/>
                </a:cubicBezTo>
                <a:cubicBezTo>
                  <a:pt x="372" y="484"/>
                  <a:pt x="373" y="484"/>
                  <a:pt x="373" y="484"/>
                </a:cubicBezTo>
                <a:cubicBezTo>
                  <a:pt x="373" y="484"/>
                  <a:pt x="373" y="484"/>
                  <a:pt x="374" y="484"/>
                </a:cubicBezTo>
                <a:cubicBezTo>
                  <a:pt x="374" y="483"/>
                  <a:pt x="373" y="483"/>
                  <a:pt x="373" y="483"/>
                </a:cubicBezTo>
                <a:cubicBezTo>
                  <a:pt x="373" y="482"/>
                  <a:pt x="373" y="482"/>
                  <a:pt x="373" y="482"/>
                </a:cubicBezTo>
                <a:cubicBezTo>
                  <a:pt x="373" y="483"/>
                  <a:pt x="373" y="483"/>
                  <a:pt x="373" y="483"/>
                </a:cubicBezTo>
                <a:cubicBezTo>
                  <a:pt x="373" y="483"/>
                  <a:pt x="373" y="483"/>
                  <a:pt x="374" y="482"/>
                </a:cubicBezTo>
                <a:cubicBezTo>
                  <a:pt x="374" y="481"/>
                  <a:pt x="374" y="481"/>
                  <a:pt x="374" y="481"/>
                </a:cubicBezTo>
                <a:cubicBezTo>
                  <a:pt x="373" y="482"/>
                  <a:pt x="372" y="482"/>
                  <a:pt x="372" y="482"/>
                </a:cubicBezTo>
                <a:cubicBezTo>
                  <a:pt x="372" y="482"/>
                  <a:pt x="372" y="483"/>
                  <a:pt x="371" y="483"/>
                </a:cubicBezTo>
                <a:cubicBezTo>
                  <a:pt x="371" y="483"/>
                  <a:pt x="370" y="483"/>
                  <a:pt x="370" y="483"/>
                </a:cubicBezTo>
                <a:cubicBezTo>
                  <a:pt x="370" y="483"/>
                  <a:pt x="370" y="483"/>
                  <a:pt x="370" y="484"/>
                </a:cubicBezTo>
                <a:cubicBezTo>
                  <a:pt x="369" y="484"/>
                  <a:pt x="369" y="484"/>
                  <a:pt x="368" y="485"/>
                </a:cubicBezTo>
                <a:cubicBezTo>
                  <a:pt x="367" y="484"/>
                  <a:pt x="367" y="484"/>
                  <a:pt x="367" y="484"/>
                </a:cubicBezTo>
                <a:cubicBezTo>
                  <a:pt x="367" y="484"/>
                  <a:pt x="367" y="484"/>
                  <a:pt x="366" y="484"/>
                </a:cubicBezTo>
                <a:cubicBezTo>
                  <a:pt x="366" y="484"/>
                  <a:pt x="366" y="484"/>
                  <a:pt x="366" y="484"/>
                </a:cubicBezTo>
                <a:cubicBezTo>
                  <a:pt x="366" y="484"/>
                  <a:pt x="367" y="484"/>
                  <a:pt x="367" y="485"/>
                </a:cubicBezTo>
                <a:cubicBezTo>
                  <a:pt x="366" y="485"/>
                  <a:pt x="366" y="485"/>
                  <a:pt x="366" y="486"/>
                </a:cubicBezTo>
                <a:cubicBezTo>
                  <a:pt x="366" y="486"/>
                  <a:pt x="366" y="486"/>
                  <a:pt x="366" y="486"/>
                </a:cubicBezTo>
                <a:cubicBezTo>
                  <a:pt x="365" y="486"/>
                  <a:pt x="365" y="486"/>
                  <a:pt x="365" y="485"/>
                </a:cubicBezTo>
                <a:cubicBezTo>
                  <a:pt x="363" y="485"/>
                  <a:pt x="362" y="487"/>
                  <a:pt x="361" y="487"/>
                </a:cubicBezTo>
                <a:cubicBezTo>
                  <a:pt x="360" y="488"/>
                  <a:pt x="359" y="487"/>
                  <a:pt x="359" y="487"/>
                </a:cubicBezTo>
                <a:cubicBezTo>
                  <a:pt x="359" y="487"/>
                  <a:pt x="358" y="488"/>
                  <a:pt x="358" y="488"/>
                </a:cubicBezTo>
                <a:cubicBezTo>
                  <a:pt x="357" y="488"/>
                  <a:pt x="357" y="488"/>
                  <a:pt x="357" y="488"/>
                </a:cubicBezTo>
                <a:cubicBezTo>
                  <a:pt x="356" y="488"/>
                  <a:pt x="357" y="489"/>
                  <a:pt x="355" y="489"/>
                </a:cubicBezTo>
                <a:cubicBezTo>
                  <a:pt x="355" y="490"/>
                  <a:pt x="355" y="490"/>
                  <a:pt x="355" y="491"/>
                </a:cubicBezTo>
                <a:cubicBezTo>
                  <a:pt x="355" y="490"/>
                  <a:pt x="354" y="490"/>
                  <a:pt x="354" y="490"/>
                </a:cubicBezTo>
                <a:cubicBezTo>
                  <a:pt x="354" y="490"/>
                  <a:pt x="354" y="490"/>
                  <a:pt x="354" y="490"/>
                </a:cubicBezTo>
                <a:cubicBezTo>
                  <a:pt x="354" y="490"/>
                  <a:pt x="354" y="490"/>
                  <a:pt x="354" y="490"/>
                </a:cubicBezTo>
                <a:cubicBezTo>
                  <a:pt x="353" y="490"/>
                  <a:pt x="353" y="491"/>
                  <a:pt x="353" y="491"/>
                </a:cubicBezTo>
                <a:cubicBezTo>
                  <a:pt x="352" y="491"/>
                  <a:pt x="351" y="491"/>
                  <a:pt x="350" y="491"/>
                </a:cubicBezTo>
                <a:cubicBezTo>
                  <a:pt x="350" y="491"/>
                  <a:pt x="350" y="491"/>
                  <a:pt x="350" y="492"/>
                </a:cubicBezTo>
                <a:cubicBezTo>
                  <a:pt x="350" y="492"/>
                  <a:pt x="350" y="492"/>
                  <a:pt x="350" y="492"/>
                </a:cubicBezTo>
                <a:cubicBezTo>
                  <a:pt x="350" y="493"/>
                  <a:pt x="350" y="492"/>
                  <a:pt x="350" y="493"/>
                </a:cubicBezTo>
                <a:cubicBezTo>
                  <a:pt x="349" y="493"/>
                  <a:pt x="349" y="493"/>
                  <a:pt x="349" y="494"/>
                </a:cubicBezTo>
                <a:cubicBezTo>
                  <a:pt x="348" y="494"/>
                  <a:pt x="348" y="494"/>
                  <a:pt x="348" y="494"/>
                </a:cubicBezTo>
                <a:cubicBezTo>
                  <a:pt x="349" y="493"/>
                  <a:pt x="349" y="493"/>
                  <a:pt x="349" y="492"/>
                </a:cubicBezTo>
                <a:cubicBezTo>
                  <a:pt x="349" y="492"/>
                  <a:pt x="349" y="492"/>
                  <a:pt x="349" y="492"/>
                </a:cubicBezTo>
                <a:cubicBezTo>
                  <a:pt x="348" y="492"/>
                  <a:pt x="348" y="492"/>
                  <a:pt x="348" y="493"/>
                </a:cubicBezTo>
                <a:cubicBezTo>
                  <a:pt x="347" y="493"/>
                  <a:pt x="347" y="493"/>
                  <a:pt x="347" y="493"/>
                </a:cubicBezTo>
                <a:cubicBezTo>
                  <a:pt x="347" y="493"/>
                  <a:pt x="347" y="493"/>
                  <a:pt x="347" y="493"/>
                </a:cubicBezTo>
                <a:cubicBezTo>
                  <a:pt x="347" y="493"/>
                  <a:pt x="347" y="494"/>
                  <a:pt x="347" y="494"/>
                </a:cubicBezTo>
                <a:cubicBezTo>
                  <a:pt x="347" y="494"/>
                  <a:pt x="347" y="494"/>
                  <a:pt x="346" y="494"/>
                </a:cubicBezTo>
                <a:cubicBezTo>
                  <a:pt x="347" y="496"/>
                  <a:pt x="348" y="496"/>
                  <a:pt x="349" y="495"/>
                </a:cubicBezTo>
                <a:cubicBezTo>
                  <a:pt x="349" y="495"/>
                  <a:pt x="350" y="495"/>
                  <a:pt x="350" y="495"/>
                </a:cubicBezTo>
                <a:cubicBezTo>
                  <a:pt x="351" y="494"/>
                  <a:pt x="351" y="494"/>
                  <a:pt x="351" y="494"/>
                </a:cubicBezTo>
                <a:cubicBezTo>
                  <a:pt x="351" y="494"/>
                  <a:pt x="351" y="494"/>
                  <a:pt x="352" y="494"/>
                </a:cubicBezTo>
                <a:cubicBezTo>
                  <a:pt x="353" y="493"/>
                  <a:pt x="354" y="493"/>
                  <a:pt x="354" y="492"/>
                </a:cubicBezTo>
                <a:cubicBezTo>
                  <a:pt x="354" y="492"/>
                  <a:pt x="358" y="492"/>
                  <a:pt x="359" y="492"/>
                </a:cubicBezTo>
                <a:cubicBezTo>
                  <a:pt x="359" y="492"/>
                  <a:pt x="359" y="492"/>
                  <a:pt x="359" y="492"/>
                </a:cubicBezTo>
                <a:cubicBezTo>
                  <a:pt x="360" y="492"/>
                  <a:pt x="361" y="492"/>
                  <a:pt x="362" y="491"/>
                </a:cubicBezTo>
                <a:cubicBezTo>
                  <a:pt x="362" y="491"/>
                  <a:pt x="362" y="491"/>
                  <a:pt x="362" y="491"/>
                </a:cubicBezTo>
                <a:cubicBezTo>
                  <a:pt x="362" y="491"/>
                  <a:pt x="362" y="491"/>
                  <a:pt x="362" y="491"/>
                </a:cubicBezTo>
                <a:cubicBezTo>
                  <a:pt x="361" y="491"/>
                  <a:pt x="361" y="491"/>
                  <a:pt x="360" y="491"/>
                </a:cubicBezTo>
                <a:cubicBezTo>
                  <a:pt x="360" y="491"/>
                  <a:pt x="360" y="491"/>
                  <a:pt x="360" y="491"/>
                </a:cubicBezTo>
                <a:cubicBezTo>
                  <a:pt x="360" y="491"/>
                  <a:pt x="361" y="491"/>
                  <a:pt x="361" y="490"/>
                </a:cubicBezTo>
                <a:cubicBezTo>
                  <a:pt x="361" y="490"/>
                  <a:pt x="362" y="490"/>
                  <a:pt x="362" y="490"/>
                </a:cubicBezTo>
                <a:cubicBezTo>
                  <a:pt x="363" y="490"/>
                  <a:pt x="363" y="490"/>
                  <a:pt x="363" y="490"/>
                </a:cubicBezTo>
                <a:cubicBezTo>
                  <a:pt x="363" y="489"/>
                  <a:pt x="363" y="489"/>
                  <a:pt x="363" y="489"/>
                </a:cubicBezTo>
                <a:cubicBezTo>
                  <a:pt x="364" y="489"/>
                  <a:pt x="366" y="488"/>
                  <a:pt x="367" y="488"/>
                </a:cubicBezTo>
                <a:cubicBezTo>
                  <a:pt x="367" y="487"/>
                  <a:pt x="367" y="487"/>
                  <a:pt x="367" y="487"/>
                </a:cubicBezTo>
                <a:cubicBezTo>
                  <a:pt x="368" y="487"/>
                  <a:pt x="369" y="488"/>
                  <a:pt x="370" y="486"/>
                </a:cubicBezTo>
                <a:cubicBezTo>
                  <a:pt x="370" y="486"/>
                  <a:pt x="370" y="487"/>
                  <a:pt x="371" y="487"/>
                </a:cubicBezTo>
                <a:cubicBezTo>
                  <a:pt x="370" y="487"/>
                  <a:pt x="371" y="487"/>
                  <a:pt x="371" y="487"/>
                </a:cubicBezTo>
                <a:cubicBezTo>
                  <a:pt x="370" y="487"/>
                  <a:pt x="370" y="487"/>
                  <a:pt x="370" y="487"/>
                </a:cubicBezTo>
                <a:cubicBezTo>
                  <a:pt x="370" y="487"/>
                  <a:pt x="370" y="487"/>
                  <a:pt x="370" y="488"/>
                </a:cubicBezTo>
                <a:cubicBezTo>
                  <a:pt x="370" y="488"/>
                  <a:pt x="370" y="488"/>
                  <a:pt x="370" y="488"/>
                </a:cubicBezTo>
                <a:cubicBezTo>
                  <a:pt x="370" y="488"/>
                  <a:pt x="369" y="488"/>
                  <a:pt x="369" y="488"/>
                </a:cubicBezTo>
                <a:cubicBezTo>
                  <a:pt x="368" y="488"/>
                  <a:pt x="369" y="488"/>
                  <a:pt x="368" y="489"/>
                </a:cubicBezTo>
                <a:cubicBezTo>
                  <a:pt x="367" y="489"/>
                  <a:pt x="366" y="489"/>
                  <a:pt x="365" y="490"/>
                </a:cubicBezTo>
                <a:cubicBezTo>
                  <a:pt x="365" y="490"/>
                  <a:pt x="365" y="490"/>
                  <a:pt x="365" y="490"/>
                </a:cubicBezTo>
                <a:cubicBezTo>
                  <a:pt x="365" y="490"/>
                  <a:pt x="366" y="490"/>
                  <a:pt x="366" y="490"/>
                </a:cubicBezTo>
                <a:cubicBezTo>
                  <a:pt x="366" y="491"/>
                  <a:pt x="365" y="491"/>
                  <a:pt x="364" y="491"/>
                </a:cubicBezTo>
                <a:cubicBezTo>
                  <a:pt x="364" y="491"/>
                  <a:pt x="364" y="492"/>
                  <a:pt x="363" y="493"/>
                </a:cubicBezTo>
                <a:cubicBezTo>
                  <a:pt x="363" y="493"/>
                  <a:pt x="362" y="493"/>
                  <a:pt x="362" y="493"/>
                </a:cubicBezTo>
                <a:cubicBezTo>
                  <a:pt x="362" y="493"/>
                  <a:pt x="361" y="494"/>
                  <a:pt x="361" y="494"/>
                </a:cubicBezTo>
                <a:cubicBezTo>
                  <a:pt x="360" y="494"/>
                  <a:pt x="359" y="494"/>
                  <a:pt x="358" y="494"/>
                </a:cubicBezTo>
                <a:cubicBezTo>
                  <a:pt x="357" y="495"/>
                  <a:pt x="356" y="496"/>
                  <a:pt x="355" y="496"/>
                </a:cubicBezTo>
                <a:cubicBezTo>
                  <a:pt x="355" y="497"/>
                  <a:pt x="355" y="497"/>
                  <a:pt x="355" y="497"/>
                </a:cubicBezTo>
                <a:cubicBezTo>
                  <a:pt x="355" y="498"/>
                  <a:pt x="355" y="498"/>
                  <a:pt x="355" y="498"/>
                </a:cubicBezTo>
                <a:cubicBezTo>
                  <a:pt x="354" y="497"/>
                  <a:pt x="353" y="498"/>
                  <a:pt x="352" y="498"/>
                </a:cubicBezTo>
                <a:cubicBezTo>
                  <a:pt x="352" y="499"/>
                  <a:pt x="352" y="499"/>
                  <a:pt x="352" y="499"/>
                </a:cubicBezTo>
                <a:cubicBezTo>
                  <a:pt x="351" y="499"/>
                  <a:pt x="350" y="499"/>
                  <a:pt x="349" y="499"/>
                </a:cubicBezTo>
                <a:cubicBezTo>
                  <a:pt x="349" y="499"/>
                  <a:pt x="349" y="500"/>
                  <a:pt x="349" y="500"/>
                </a:cubicBezTo>
                <a:cubicBezTo>
                  <a:pt x="349" y="500"/>
                  <a:pt x="348" y="500"/>
                  <a:pt x="348" y="500"/>
                </a:cubicBezTo>
                <a:cubicBezTo>
                  <a:pt x="347" y="500"/>
                  <a:pt x="347" y="501"/>
                  <a:pt x="346" y="501"/>
                </a:cubicBezTo>
                <a:cubicBezTo>
                  <a:pt x="345" y="501"/>
                  <a:pt x="345" y="501"/>
                  <a:pt x="345" y="501"/>
                </a:cubicBezTo>
                <a:cubicBezTo>
                  <a:pt x="344" y="501"/>
                  <a:pt x="344" y="501"/>
                  <a:pt x="344" y="502"/>
                </a:cubicBezTo>
                <a:cubicBezTo>
                  <a:pt x="344" y="502"/>
                  <a:pt x="343" y="501"/>
                  <a:pt x="343" y="501"/>
                </a:cubicBezTo>
                <a:cubicBezTo>
                  <a:pt x="343" y="502"/>
                  <a:pt x="342" y="503"/>
                  <a:pt x="342" y="503"/>
                </a:cubicBezTo>
                <a:cubicBezTo>
                  <a:pt x="342" y="503"/>
                  <a:pt x="341" y="503"/>
                  <a:pt x="341" y="503"/>
                </a:cubicBezTo>
                <a:cubicBezTo>
                  <a:pt x="340" y="503"/>
                  <a:pt x="338" y="505"/>
                  <a:pt x="338" y="504"/>
                </a:cubicBezTo>
                <a:cubicBezTo>
                  <a:pt x="337" y="504"/>
                  <a:pt x="337" y="506"/>
                  <a:pt x="336" y="506"/>
                </a:cubicBezTo>
                <a:cubicBezTo>
                  <a:pt x="336" y="506"/>
                  <a:pt x="336" y="506"/>
                  <a:pt x="336" y="506"/>
                </a:cubicBezTo>
                <a:cubicBezTo>
                  <a:pt x="335" y="506"/>
                  <a:pt x="335" y="506"/>
                  <a:pt x="335" y="506"/>
                </a:cubicBezTo>
                <a:cubicBezTo>
                  <a:pt x="335" y="506"/>
                  <a:pt x="335" y="506"/>
                  <a:pt x="335" y="506"/>
                </a:cubicBezTo>
                <a:cubicBezTo>
                  <a:pt x="335" y="506"/>
                  <a:pt x="335" y="506"/>
                  <a:pt x="335" y="506"/>
                </a:cubicBezTo>
                <a:cubicBezTo>
                  <a:pt x="335" y="506"/>
                  <a:pt x="335" y="506"/>
                  <a:pt x="334" y="506"/>
                </a:cubicBezTo>
                <a:cubicBezTo>
                  <a:pt x="334" y="505"/>
                  <a:pt x="334" y="506"/>
                  <a:pt x="333" y="506"/>
                </a:cubicBezTo>
                <a:cubicBezTo>
                  <a:pt x="333" y="506"/>
                  <a:pt x="333" y="506"/>
                  <a:pt x="333" y="505"/>
                </a:cubicBezTo>
                <a:cubicBezTo>
                  <a:pt x="333" y="505"/>
                  <a:pt x="332" y="505"/>
                  <a:pt x="331" y="505"/>
                </a:cubicBezTo>
                <a:cubicBezTo>
                  <a:pt x="331" y="505"/>
                  <a:pt x="331" y="506"/>
                  <a:pt x="331" y="506"/>
                </a:cubicBezTo>
                <a:cubicBezTo>
                  <a:pt x="331" y="506"/>
                  <a:pt x="330" y="506"/>
                  <a:pt x="330" y="506"/>
                </a:cubicBezTo>
                <a:cubicBezTo>
                  <a:pt x="329" y="506"/>
                  <a:pt x="326" y="507"/>
                  <a:pt x="325" y="506"/>
                </a:cubicBezTo>
                <a:cubicBezTo>
                  <a:pt x="325" y="506"/>
                  <a:pt x="325" y="506"/>
                  <a:pt x="324" y="507"/>
                </a:cubicBezTo>
                <a:cubicBezTo>
                  <a:pt x="324" y="507"/>
                  <a:pt x="324" y="507"/>
                  <a:pt x="324" y="507"/>
                </a:cubicBezTo>
                <a:cubicBezTo>
                  <a:pt x="324" y="506"/>
                  <a:pt x="324" y="506"/>
                  <a:pt x="324" y="506"/>
                </a:cubicBezTo>
                <a:cubicBezTo>
                  <a:pt x="324" y="506"/>
                  <a:pt x="324" y="506"/>
                  <a:pt x="324" y="506"/>
                </a:cubicBezTo>
                <a:cubicBezTo>
                  <a:pt x="323" y="506"/>
                  <a:pt x="324" y="506"/>
                  <a:pt x="323" y="507"/>
                </a:cubicBezTo>
                <a:cubicBezTo>
                  <a:pt x="322" y="507"/>
                  <a:pt x="322" y="507"/>
                  <a:pt x="321" y="507"/>
                </a:cubicBezTo>
                <a:cubicBezTo>
                  <a:pt x="321" y="507"/>
                  <a:pt x="321" y="507"/>
                  <a:pt x="320" y="507"/>
                </a:cubicBezTo>
                <a:cubicBezTo>
                  <a:pt x="320" y="507"/>
                  <a:pt x="319" y="507"/>
                  <a:pt x="318" y="508"/>
                </a:cubicBezTo>
                <a:cubicBezTo>
                  <a:pt x="317" y="508"/>
                  <a:pt x="317" y="506"/>
                  <a:pt x="315" y="507"/>
                </a:cubicBezTo>
                <a:cubicBezTo>
                  <a:pt x="315" y="507"/>
                  <a:pt x="314" y="507"/>
                  <a:pt x="313" y="507"/>
                </a:cubicBezTo>
                <a:cubicBezTo>
                  <a:pt x="313" y="507"/>
                  <a:pt x="313" y="507"/>
                  <a:pt x="313" y="508"/>
                </a:cubicBezTo>
                <a:cubicBezTo>
                  <a:pt x="312" y="508"/>
                  <a:pt x="312" y="508"/>
                  <a:pt x="311" y="507"/>
                </a:cubicBezTo>
                <a:cubicBezTo>
                  <a:pt x="311" y="508"/>
                  <a:pt x="311" y="508"/>
                  <a:pt x="311" y="508"/>
                </a:cubicBezTo>
                <a:cubicBezTo>
                  <a:pt x="310" y="508"/>
                  <a:pt x="310" y="508"/>
                  <a:pt x="310" y="508"/>
                </a:cubicBezTo>
                <a:cubicBezTo>
                  <a:pt x="310" y="508"/>
                  <a:pt x="309" y="508"/>
                  <a:pt x="309" y="507"/>
                </a:cubicBezTo>
                <a:cubicBezTo>
                  <a:pt x="308" y="507"/>
                  <a:pt x="303" y="508"/>
                  <a:pt x="303" y="509"/>
                </a:cubicBezTo>
                <a:cubicBezTo>
                  <a:pt x="302" y="509"/>
                  <a:pt x="303" y="509"/>
                  <a:pt x="302" y="508"/>
                </a:cubicBezTo>
                <a:cubicBezTo>
                  <a:pt x="302" y="508"/>
                  <a:pt x="302" y="508"/>
                  <a:pt x="302" y="508"/>
                </a:cubicBezTo>
                <a:cubicBezTo>
                  <a:pt x="302" y="508"/>
                  <a:pt x="302" y="508"/>
                  <a:pt x="302" y="508"/>
                </a:cubicBezTo>
                <a:cubicBezTo>
                  <a:pt x="302" y="508"/>
                  <a:pt x="302" y="508"/>
                  <a:pt x="302" y="508"/>
                </a:cubicBezTo>
                <a:cubicBezTo>
                  <a:pt x="302" y="509"/>
                  <a:pt x="302" y="509"/>
                  <a:pt x="302" y="509"/>
                </a:cubicBezTo>
                <a:cubicBezTo>
                  <a:pt x="301" y="509"/>
                  <a:pt x="301" y="508"/>
                  <a:pt x="300" y="509"/>
                </a:cubicBezTo>
                <a:cubicBezTo>
                  <a:pt x="299" y="509"/>
                  <a:pt x="299" y="508"/>
                  <a:pt x="299" y="508"/>
                </a:cubicBezTo>
                <a:cubicBezTo>
                  <a:pt x="299" y="508"/>
                  <a:pt x="299" y="508"/>
                  <a:pt x="298" y="508"/>
                </a:cubicBezTo>
                <a:cubicBezTo>
                  <a:pt x="298" y="508"/>
                  <a:pt x="298" y="508"/>
                  <a:pt x="298" y="508"/>
                </a:cubicBezTo>
                <a:cubicBezTo>
                  <a:pt x="299" y="509"/>
                  <a:pt x="299" y="510"/>
                  <a:pt x="299" y="511"/>
                </a:cubicBezTo>
                <a:cubicBezTo>
                  <a:pt x="299" y="511"/>
                  <a:pt x="299" y="511"/>
                  <a:pt x="299" y="511"/>
                </a:cubicBezTo>
                <a:cubicBezTo>
                  <a:pt x="298" y="511"/>
                  <a:pt x="299" y="511"/>
                  <a:pt x="298" y="511"/>
                </a:cubicBezTo>
                <a:cubicBezTo>
                  <a:pt x="299" y="511"/>
                  <a:pt x="298" y="510"/>
                  <a:pt x="298" y="510"/>
                </a:cubicBezTo>
                <a:cubicBezTo>
                  <a:pt x="297" y="510"/>
                  <a:pt x="296" y="510"/>
                  <a:pt x="295" y="510"/>
                </a:cubicBezTo>
                <a:cubicBezTo>
                  <a:pt x="295" y="509"/>
                  <a:pt x="295" y="509"/>
                  <a:pt x="295" y="509"/>
                </a:cubicBezTo>
                <a:cubicBezTo>
                  <a:pt x="294" y="509"/>
                  <a:pt x="293" y="509"/>
                  <a:pt x="293" y="510"/>
                </a:cubicBezTo>
                <a:cubicBezTo>
                  <a:pt x="292" y="510"/>
                  <a:pt x="292" y="510"/>
                  <a:pt x="291" y="510"/>
                </a:cubicBezTo>
                <a:cubicBezTo>
                  <a:pt x="290" y="510"/>
                  <a:pt x="289" y="510"/>
                  <a:pt x="288" y="510"/>
                </a:cubicBezTo>
                <a:cubicBezTo>
                  <a:pt x="288" y="510"/>
                  <a:pt x="288" y="510"/>
                  <a:pt x="287" y="510"/>
                </a:cubicBezTo>
                <a:cubicBezTo>
                  <a:pt x="287" y="510"/>
                  <a:pt x="287" y="510"/>
                  <a:pt x="287" y="510"/>
                </a:cubicBezTo>
                <a:cubicBezTo>
                  <a:pt x="285" y="511"/>
                  <a:pt x="284" y="509"/>
                  <a:pt x="283" y="510"/>
                </a:cubicBezTo>
                <a:cubicBezTo>
                  <a:pt x="283" y="510"/>
                  <a:pt x="283" y="511"/>
                  <a:pt x="282" y="512"/>
                </a:cubicBezTo>
                <a:cubicBezTo>
                  <a:pt x="282" y="511"/>
                  <a:pt x="281" y="510"/>
                  <a:pt x="281" y="509"/>
                </a:cubicBezTo>
                <a:cubicBezTo>
                  <a:pt x="280" y="509"/>
                  <a:pt x="279" y="510"/>
                  <a:pt x="278" y="510"/>
                </a:cubicBezTo>
                <a:cubicBezTo>
                  <a:pt x="278" y="510"/>
                  <a:pt x="278" y="510"/>
                  <a:pt x="278" y="510"/>
                </a:cubicBezTo>
                <a:cubicBezTo>
                  <a:pt x="278" y="509"/>
                  <a:pt x="278" y="509"/>
                  <a:pt x="278" y="509"/>
                </a:cubicBezTo>
                <a:cubicBezTo>
                  <a:pt x="277" y="509"/>
                  <a:pt x="277" y="509"/>
                  <a:pt x="277" y="509"/>
                </a:cubicBezTo>
                <a:cubicBezTo>
                  <a:pt x="276" y="509"/>
                  <a:pt x="276" y="510"/>
                  <a:pt x="275" y="510"/>
                </a:cubicBezTo>
                <a:cubicBezTo>
                  <a:pt x="275" y="511"/>
                  <a:pt x="275" y="511"/>
                  <a:pt x="276" y="511"/>
                </a:cubicBezTo>
                <a:cubicBezTo>
                  <a:pt x="276" y="511"/>
                  <a:pt x="276" y="511"/>
                  <a:pt x="276" y="511"/>
                </a:cubicBezTo>
                <a:cubicBezTo>
                  <a:pt x="276" y="511"/>
                  <a:pt x="276" y="511"/>
                  <a:pt x="277" y="511"/>
                </a:cubicBezTo>
                <a:cubicBezTo>
                  <a:pt x="276" y="512"/>
                  <a:pt x="276" y="512"/>
                  <a:pt x="276" y="512"/>
                </a:cubicBezTo>
                <a:cubicBezTo>
                  <a:pt x="275" y="512"/>
                  <a:pt x="275" y="512"/>
                  <a:pt x="274" y="512"/>
                </a:cubicBezTo>
                <a:cubicBezTo>
                  <a:pt x="274" y="512"/>
                  <a:pt x="274" y="513"/>
                  <a:pt x="273" y="513"/>
                </a:cubicBezTo>
                <a:cubicBezTo>
                  <a:pt x="273" y="512"/>
                  <a:pt x="273" y="512"/>
                  <a:pt x="273" y="512"/>
                </a:cubicBezTo>
                <a:cubicBezTo>
                  <a:pt x="272" y="512"/>
                  <a:pt x="272" y="513"/>
                  <a:pt x="271" y="513"/>
                </a:cubicBezTo>
                <a:cubicBezTo>
                  <a:pt x="271" y="512"/>
                  <a:pt x="271" y="512"/>
                  <a:pt x="271" y="512"/>
                </a:cubicBezTo>
                <a:cubicBezTo>
                  <a:pt x="270" y="512"/>
                  <a:pt x="270" y="512"/>
                  <a:pt x="269" y="512"/>
                </a:cubicBezTo>
                <a:cubicBezTo>
                  <a:pt x="269" y="511"/>
                  <a:pt x="270" y="511"/>
                  <a:pt x="271" y="510"/>
                </a:cubicBezTo>
                <a:cubicBezTo>
                  <a:pt x="271" y="510"/>
                  <a:pt x="271" y="510"/>
                  <a:pt x="271" y="510"/>
                </a:cubicBezTo>
                <a:cubicBezTo>
                  <a:pt x="270" y="509"/>
                  <a:pt x="270" y="509"/>
                  <a:pt x="270" y="509"/>
                </a:cubicBezTo>
                <a:cubicBezTo>
                  <a:pt x="270" y="509"/>
                  <a:pt x="270" y="509"/>
                  <a:pt x="270" y="509"/>
                </a:cubicBezTo>
                <a:cubicBezTo>
                  <a:pt x="270" y="509"/>
                  <a:pt x="270" y="509"/>
                  <a:pt x="270" y="509"/>
                </a:cubicBezTo>
                <a:cubicBezTo>
                  <a:pt x="269" y="509"/>
                  <a:pt x="269" y="509"/>
                  <a:pt x="269" y="509"/>
                </a:cubicBezTo>
                <a:cubicBezTo>
                  <a:pt x="269" y="510"/>
                  <a:pt x="269" y="509"/>
                  <a:pt x="270" y="510"/>
                </a:cubicBezTo>
                <a:cubicBezTo>
                  <a:pt x="269" y="510"/>
                  <a:pt x="269" y="510"/>
                  <a:pt x="269" y="511"/>
                </a:cubicBezTo>
                <a:cubicBezTo>
                  <a:pt x="268" y="510"/>
                  <a:pt x="268" y="509"/>
                  <a:pt x="267" y="509"/>
                </a:cubicBezTo>
                <a:cubicBezTo>
                  <a:pt x="266" y="509"/>
                  <a:pt x="266" y="509"/>
                  <a:pt x="266" y="509"/>
                </a:cubicBezTo>
                <a:cubicBezTo>
                  <a:pt x="266" y="509"/>
                  <a:pt x="265" y="509"/>
                  <a:pt x="265" y="509"/>
                </a:cubicBezTo>
                <a:cubicBezTo>
                  <a:pt x="264" y="509"/>
                  <a:pt x="263" y="510"/>
                  <a:pt x="262" y="510"/>
                </a:cubicBezTo>
                <a:cubicBezTo>
                  <a:pt x="261" y="510"/>
                  <a:pt x="260" y="509"/>
                  <a:pt x="259" y="509"/>
                </a:cubicBezTo>
                <a:cubicBezTo>
                  <a:pt x="259" y="509"/>
                  <a:pt x="258" y="510"/>
                  <a:pt x="257" y="511"/>
                </a:cubicBezTo>
                <a:cubicBezTo>
                  <a:pt x="256" y="511"/>
                  <a:pt x="256" y="510"/>
                  <a:pt x="255" y="511"/>
                </a:cubicBezTo>
                <a:cubicBezTo>
                  <a:pt x="254" y="511"/>
                  <a:pt x="254" y="511"/>
                  <a:pt x="254" y="511"/>
                </a:cubicBezTo>
                <a:cubicBezTo>
                  <a:pt x="255" y="510"/>
                  <a:pt x="255" y="510"/>
                  <a:pt x="255" y="509"/>
                </a:cubicBezTo>
                <a:cubicBezTo>
                  <a:pt x="255" y="509"/>
                  <a:pt x="255" y="509"/>
                  <a:pt x="254" y="509"/>
                </a:cubicBezTo>
                <a:cubicBezTo>
                  <a:pt x="254" y="510"/>
                  <a:pt x="254" y="510"/>
                  <a:pt x="254" y="510"/>
                </a:cubicBezTo>
                <a:cubicBezTo>
                  <a:pt x="254" y="510"/>
                  <a:pt x="254" y="510"/>
                  <a:pt x="254" y="510"/>
                </a:cubicBezTo>
                <a:cubicBezTo>
                  <a:pt x="254" y="511"/>
                  <a:pt x="254" y="511"/>
                  <a:pt x="254" y="511"/>
                </a:cubicBezTo>
                <a:cubicBezTo>
                  <a:pt x="253" y="510"/>
                  <a:pt x="253" y="510"/>
                  <a:pt x="253" y="510"/>
                </a:cubicBezTo>
                <a:cubicBezTo>
                  <a:pt x="253" y="509"/>
                  <a:pt x="253" y="510"/>
                  <a:pt x="253" y="509"/>
                </a:cubicBezTo>
                <a:cubicBezTo>
                  <a:pt x="252" y="509"/>
                  <a:pt x="252" y="509"/>
                  <a:pt x="252" y="509"/>
                </a:cubicBezTo>
                <a:cubicBezTo>
                  <a:pt x="252" y="509"/>
                  <a:pt x="252" y="509"/>
                  <a:pt x="252" y="510"/>
                </a:cubicBezTo>
                <a:cubicBezTo>
                  <a:pt x="252" y="511"/>
                  <a:pt x="250" y="509"/>
                  <a:pt x="248" y="509"/>
                </a:cubicBezTo>
                <a:cubicBezTo>
                  <a:pt x="248" y="509"/>
                  <a:pt x="248" y="509"/>
                  <a:pt x="248" y="509"/>
                </a:cubicBezTo>
                <a:cubicBezTo>
                  <a:pt x="248" y="509"/>
                  <a:pt x="248" y="509"/>
                  <a:pt x="248" y="509"/>
                </a:cubicBezTo>
                <a:cubicBezTo>
                  <a:pt x="248" y="509"/>
                  <a:pt x="248" y="509"/>
                  <a:pt x="248" y="509"/>
                </a:cubicBezTo>
                <a:cubicBezTo>
                  <a:pt x="247" y="508"/>
                  <a:pt x="246" y="509"/>
                  <a:pt x="245" y="508"/>
                </a:cubicBezTo>
                <a:cubicBezTo>
                  <a:pt x="245" y="508"/>
                  <a:pt x="245" y="508"/>
                  <a:pt x="245" y="508"/>
                </a:cubicBezTo>
                <a:cubicBezTo>
                  <a:pt x="245" y="509"/>
                  <a:pt x="245" y="509"/>
                  <a:pt x="245" y="509"/>
                </a:cubicBezTo>
                <a:cubicBezTo>
                  <a:pt x="245" y="509"/>
                  <a:pt x="245" y="509"/>
                  <a:pt x="244" y="509"/>
                </a:cubicBezTo>
                <a:cubicBezTo>
                  <a:pt x="244" y="509"/>
                  <a:pt x="244" y="509"/>
                  <a:pt x="244" y="509"/>
                </a:cubicBezTo>
                <a:cubicBezTo>
                  <a:pt x="244" y="508"/>
                  <a:pt x="244" y="508"/>
                  <a:pt x="244" y="508"/>
                </a:cubicBezTo>
                <a:cubicBezTo>
                  <a:pt x="243" y="508"/>
                  <a:pt x="243" y="508"/>
                  <a:pt x="243" y="508"/>
                </a:cubicBezTo>
                <a:cubicBezTo>
                  <a:pt x="243" y="508"/>
                  <a:pt x="243" y="508"/>
                  <a:pt x="242" y="508"/>
                </a:cubicBezTo>
                <a:cubicBezTo>
                  <a:pt x="242" y="507"/>
                  <a:pt x="242" y="508"/>
                  <a:pt x="242" y="507"/>
                </a:cubicBezTo>
                <a:cubicBezTo>
                  <a:pt x="241" y="507"/>
                  <a:pt x="241" y="508"/>
                  <a:pt x="241" y="508"/>
                </a:cubicBezTo>
                <a:cubicBezTo>
                  <a:pt x="240" y="508"/>
                  <a:pt x="240" y="508"/>
                  <a:pt x="239" y="507"/>
                </a:cubicBezTo>
                <a:cubicBezTo>
                  <a:pt x="238" y="507"/>
                  <a:pt x="238" y="507"/>
                  <a:pt x="238" y="508"/>
                </a:cubicBezTo>
                <a:cubicBezTo>
                  <a:pt x="238" y="508"/>
                  <a:pt x="238" y="508"/>
                  <a:pt x="238" y="508"/>
                </a:cubicBezTo>
                <a:cubicBezTo>
                  <a:pt x="238" y="508"/>
                  <a:pt x="239" y="508"/>
                  <a:pt x="239" y="508"/>
                </a:cubicBezTo>
                <a:cubicBezTo>
                  <a:pt x="239" y="508"/>
                  <a:pt x="239" y="508"/>
                  <a:pt x="239" y="508"/>
                </a:cubicBezTo>
                <a:cubicBezTo>
                  <a:pt x="239" y="509"/>
                  <a:pt x="239" y="509"/>
                  <a:pt x="239" y="509"/>
                </a:cubicBezTo>
                <a:cubicBezTo>
                  <a:pt x="239" y="509"/>
                  <a:pt x="239" y="509"/>
                  <a:pt x="239" y="509"/>
                </a:cubicBezTo>
                <a:cubicBezTo>
                  <a:pt x="239" y="509"/>
                  <a:pt x="239" y="509"/>
                  <a:pt x="239" y="509"/>
                </a:cubicBezTo>
                <a:cubicBezTo>
                  <a:pt x="239" y="509"/>
                  <a:pt x="238" y="508"/>
                  <a:pt x="237" y="509"/>
                </a:cubicBezTo>
                <a:cubicBezTo>
                  <a:pt x="237" y="509"/>
                  <a:pt x="237" y="509"/>
                  <a:pt x="236" y="509"/>
                </a:cubicBezTo>
                <a:cubicBezTo>
                  <a:pt x="236" y="508"/>
                  <a:pt x="236" y="508"/>
                  <a:pt x="236" y="507"/>
                </a:cubicBezTo>
                <a:cubicBezTo>
                  <a:pt x="236" y="507"/>
                  <a:pt x="236" y="507"/>
                  <a:pt x="235" y="508"/>
                </a:cubicBezTo>
                <a:cubicBezTo>
                  <a:pt x="235" y="508"/>
                  <a:pt x="235" y="508"/>
                  <a:pt x="235" y="507"/>
                </a:cubicBezTo>
                <a:cubicBezTo>
                  <a:pt x="234" y="507"/>
                  <a:pt x="234" y="506"/>
                  <a:pt x="233" y="506"/>
                </a:cubicBezTo>
                <a:cubicBezTo>
                  <a:pt x="233" y="507"/>
                  <a:pt x="233" y="507"/>
                  <a:pt x="233" y="507"/>
                </a:cubicBezTo>
                <a:cubicBezTo>
                  <a:pt x="232" y="507"/>
                  <a:pt x="229" y="506"/>
                  <a:pt x="229" y="506"/>
                </a:cubicBezTo>
                <a:cubicBezTo>
                  <a:pt x="228" y="506"/>
                  <a:pt x="227" y="506"/>
                  <a:pt x="226" y="506"/>
                </a:cubicBezTo>
                <a:cubicBezTo>
                  <a:pt x="226" y="506"/>
                  <a:pt x="226" y="506"/>
                  <a:pt x="226" y="506"/>
                </a:cubicBezTo>
                <a:cubicBezTo>
                  <a:pt x="226" y="506"/>
                  <a:pt x="226" y="506"/>
                  <a:pt x="226" y="507"/>
                </a:cubicBezTo>
                <a:cubicBezTo>
                  <a:pt x="224" y="506"/>
                  <a:pt x="223" y="504"/>
                  <a:pt x="221" y="504"/>
                </a:cubicBezTo>
                <a:cubicBezTo>
                  <a:pt x="220" y="503"/>
                  <a:pt x="220" y="503"/>
                  <a:pt x="220" y="502"/>
                </a:cubicBezTo>
                <a:cubicBezTo>
                  <a:pt x="219" y="503"/>
                  <a:pt x="219" y="503"/>
                  <a:pt x="218" y="503"/>
                </a:cubicBezTo>
                <a:cubicBezTo>
                  <a:pt x="218" y="503"/>
                  <a:pt x="218" y="503"/>
                  <a:pt x="218" y="503"/>
                </a:cubicBezTo>
                <a:cubicBezTo>
                  <a:pt x="218" y="503"/>
                  <a:pt x="217" y="503"/>
                  <a:pt x="217" y="502"/>
                </a:cubicBezTo>
                <a:cubicBezTo>
                  <a:pt x="216" y="502"/>
                  <a:pt x="215" y="503"/>
                  <a:pt x="215" y="503"/>
                </a:cubicBezTo>
                <a:cubicBezTo>
                  <a:pt x="214" y="503"/>
                  <a:pt x="213" y="503"/>
                  <a:pt x="213" y="503"/>
                </a:cubicBezTo>
                <a:cubicBezTo>
                  <a:pt x="212" y="503"/>
                  <a:pt x="210" y="500"/>
                  <a:pt x="210" y="499"/>
                </a:cubicBezTo>
                <a:cubicBezTo>
                  <a:pt x="209" y="499"/>
                  <a:pt x="209" y="499"/>
                  <a:pt x="209" y="499"/>
                </a:cubicBezTo>
                <a:cubicBezTo>
                  <a:pt x="208" y="499"/>
                  <a:pt x="208" y="500"/>
                  <a:pt x="208" y="500"/>
                </a:cubicBezTo>
                <a:cubicBezTo>
                  <a:pt x="207" y="500"/>
                  <a:pt x="206" y="499"/>
                  <a:pt x="206" y="498"/>
                </a:cubicBezTo>
                <a:cubicBezTo>
                  <a:pt x="205" y="498"/>
                  <a:pt x="206" y="498"/>
                  <a:pt x="205" y="498"/>
                </a:cubicBezTo>
                <a:cubicBezTo>
                  <a:pt x="205" y="498"/>
                  <a:pt x="205" y="498"/>
                  <a:pt x="204" y="498"/>
                </a:cubicBezTo>
                <a:cubicBezTo>
                  <a:pt x="203" y="498"/>
                  <a:pt x="203" y="499"/>
                  <a:pt x="202" y="499"/>
                </a:cubicBezTo>
                <a:cubicBezTo>
                  <a:pt x="202" y="499"/>
                  <a:pt x="202" y="499"/>
                  <a:pt x="202" y="499"/>
                </a:cubicBezTo>
                <a:cubicBezTo>
                  <a:pt x="202" y="499"/>
                  <a:pt x="202" y="499"/>
                  <a:pt x="202" y="498"/>
                </a:cubicBezTo>
                <a:cubicBezTo>
                  <a:pt x="202" y="497"/>
                  <a:pt x="202" y="498"/>
                  <a:pt x="202" y="497"/>
                </a:cubicBezTo>
                <a:cubicBezTo>
                  <a:pt x="201" y="497"/>
                  <a:pt x="201" y="498"/>
                  <a:pt x="200" y="497"/>
                </a:cubicBezTo>
                <a:cubicBezTo>
                  <a:pt x="199" y="497"/>
                  <a:pt x="199" y="497"/>
                  <a:pt x="198" y="497"/>
                </a:cubicBezTo>
                <a:cubicBezTo>
                  <a:pt x="198" y="496"/>
                  <a:pt x="198" y="496"/>
                  <a:pt x="197" y="495"/>
                </a:cubicBezTo>
                <a:cubicBezTo>
                  <a:pt x="197" y="495"/>
                  <a:pt x="194" y="494"/>
                  <a:pt x="193" y="494"/>
                </a:cubicBezTo>
                <a:cubicBezTo>
                  <a:pt x="193" y="494"/>
                  <a:pt x="193" y="494"/>
                  <a:pt x="193" y="494"/>
                </a:cubicBezTo>
                <a:cubicBezTo>
                  <a:pt x="193" y="494"/>
                  <a:pt x="193" y="494"/>
                  <a:pt x="193" y="494"/>
                </a:cubicBezTo>
                <a:cubicBezTo>
                  <a:pt x="193" y="493"/>
                  <a:pt x="193" y="494"/>
                  <a:pt x="193" y="493"/>
                </a:cubicBezTo>
                <a:cubicBezTo>
                  <a:pt x="193" y="493"/>
                  <a:pt x="193" y="493"/>
                  <a:pt x="193" y="493"/>
                </a:cubicBezTo>
                <a:cubicBezTo>
                  <a:pt x="193" y="494"/>
                  <a:pt x="193" y="494"/>
                  <a:pt x="193" y="494"/>
                </a:cubicBezTo>
                <a:cubicBezTo>
                  <a:pt x="193" y="494"/>
                  <a:pt x="193" y="494"/>
                  <a:pt x="193" y="494"/>
                </a:cubicBezTo>
                <a:cubicBezTo>
                  <a:pt x="193" y="494"/>
                  <a:pt x="193" y="494"/>
                  <a:pt x="193" y="494"/>
                </a:cubicBezTo>
                <a:cubicBezTo>
                  <a:pt x="193" y="494"/>
                  <a:pt x="193" y="494"/>
                  <a:pt x="193" y="494"/>
                </a:cubicBezTo>
                <a:cubicBezTo>
                  <a:pt x="193" y="493"/>
                  <a:pt x="193" y="493"/>
                  <a:pt x="193" y="493"/>
                </a:cubicBezTo>
                <a:cubicBezTo>
                  <a:pt x="193" y="493"/>
                  <a:pt x="193" y="493"/>
                  <a:pt x="193" y="493"/>
                </a:cubicBezTo>
                <a:cubicBezTo>
                  <a:pt x="193" y="493"/>
                  <a:pt x="192" y="493"/>
                  <a:pt x="192" y="493"/>
                </a:cubicBezTo>
                <a:cubicBezTo>
                  <a:pt x="191" y="493"/>
                  <a:pt x="191" y="492"/>
                  <a:pt x="191" y="492"/>
                </a:cubicBezTo>
                <a:cubicBezTo>
                  <a:pt x="190" y="491"/>
                  <a:pt x="189" y="491"/>
                  <a:pt x="189" y="491"/>
                </a:cubicBezTo>
                <a:cubicBezTo>
                  <a:pt x="188" y="491"/>
                  <a:pt x="188" y="491"/>
                  <a:pt x="188" y="491"/>
                </a:cubicBezTo>
                <a:cubicBezTo>
                  <a:pt x="187" y="491"/>
                  <a:pt x="186" y="491"/>
                  <a:pt x="185" y="491"/>
                </a:cubicBezTo>
                <a:cubicBezTo>
                  <a:pt x="185" y="490"/>
                  <a:pt x="184" y="490"/>
                  <a:pt x="184" y="489"/>
                </a:cubicBezTo>
                <a:cubicBezTo>
                  <a:pt x="184" y="489"/>
                  <a:pt x="183" y="489"/>
                  <a:pt x="182" y="489"/>
                </a:cubicBezTo>
                <a:cubicBezTo>
                  <a:pt x="182" y="489"/>
                  <a:pt x="182" y="489"/>
                  <a:pt x="182" y="488"/>
                </a:cubicBezTo>
                <a:cubicBezTo>
                  <a:pt x="182" y="488"/>
                  <a:pt x="182" y="488"/>
                  <a:pt x="182" y="488"/>
                </a:cubicBezTo>
                <a:cubicBezTo>
                  <a:pt x="183" y="488"/>
                  <a:pt x="183" y="489"/>
                  <a:pt x="183" y="489"/>
                </a:cubicBezTo>
                <a:cubicBezTo>
                  <a:pt x="184" y="489"/>
                  <a:pt x="184" y="489"/>
                  <a:pt x="185" y="489"/>
                </a:cubicBezTo>
                <a:cubicBezTo>
                  <a:pt x="184" y="488"/>
                  <a:pt x="183" y="488"/>
                  <a:pt x="182" y="487"/>
                </a:cubicBezTo>
                <a:cubicBezTo>
                  <a:pt x="182" y="487"/>
                  <a:pt x="182" y="487"/>
                  <a:pt x="182" y="487"/>
                </a:cubicBezTo>
                <a:cubicBezTo>
                  <a:pt x="182" y="487"/>
                  <a:pt x="182" y="487"/>
                  <a:pt x="183" y="487"/>
                </a:cubicBezTo>
                <a:cubicBezTo>
                  <a:pt x="183" y="487"/>
                  <a:pt x="183" y="487"/>
                  <a:pt x="183" y="487"/>
                </a:cubicBezTo>
                <a:cubicBezTo>
                  <a:pt x="182" y="487"/>
                  <a:pt x="182" y="486"/>
                  <a:pt x="182" y="487"/>
                </a:cubicBezTo>
                <a:cubicBezTo>
                  <a:pt x="181" y="487"/>
                  <a:pt x="181" y="487"/>
                  <a:pt x="181" y="487"/>
                </a:cubicBezTo>
                <a:cubicBezTo>
                  <a:pt x="181" y="486"/>
                  <a:pt x="181" y="486"/>
                  <a:pt x="180" y="486"/>
                </a:cubicBezTo>
                <a:cubicBezTo>
                  <a:pt x="180" y="486"/>
                  <a:pt x="180" y="486"/>
                  <a:pt x="180" y="486"/>
                </a:cubicBezTo>
                <a:cubicBezTo>
                  <a:pt x="180" y="486"/>
                  <a:pt x="180" y="486"/>
                  <a:pt x="180" y="485"/>
                </a:cubicBezTo>
                <a:cubicBezTo>
                  <a:pt x="179" y="486"/>
                  <a:pt x="180" y="486"/>
                  <a:pt x="180" y="487"/>
                </a:cubicBezTo>
                <a:cubicBezTo>
                  <a:pt x="180" y="487"/>
                  <a:pt x="180" y="487"/>
                  <a:pt x="180" y="487"/>
                </a:cubicBezTo>
                <a:cubicBezTo>
                  <a:pt x="181" y="487"/>
                  <a:pt x="181" y="487"/>
                  <a:pt x="181" y="488"/>
                </a:cubicBezTo>
                <a:cubicBezTo>
                  <a:pt x="180" y="487"/>
                  <a:pt x="180" y="488"/>
                  <a:pt x="179" y="487"/>
                </a:cubicBezTo>
                <a:cubicBezTo>
                  <a:pt x="178" y="487"/>
                  <a:pt x="178" y="487"/>
                  <a:pt x="178" y="487"/>
                </a:cubicBezTo>
                <a:cubicBezTo>
                  <a:pt x="178" y="487"/>
                  <a:pt x="178" y="487"/>
                  <a:pt x="178" y="487"/>
                </a:cubicBezTo>
                <a:cubicBezTo>
                  <a:pt x="178" y="487"/>
                  <a:pt x="178" y="487"/>
                  <a:pt x="177" y="486"/>
                </a:cubicBezTo>
                <a:cubicBezTo>
                  <a:pt x="178" y="486"/>
                  <a:pt x="178" y="486"/>
                  <a:pt x="178" y="486"/>
                </a:cubicBezTo>
                <a:cubicBezTo>
                  <a:pt x="178" y="485"/>
                  <a:pt x="178" y="485"/>
                  <a:pt x="178" y="485"/>
                </a:cubicBezTo>
                <a:cubicBezTo>
                  <a:pt x="177" y="485"/>
                  <a:pt x="176" y="484"/>
                  <a:pt x="175" y="483"/>
                </a:cubicBezTo>
                <a:cubicBezTo>
                  <a:pt x="175" y="484"/>
                  <a:pt x="175" y="484"/>
                  <a:pt x="175" y="484"/>
                </a:cubicBezTo>
                <a:cubicBezTo>
                  <a:pt x="175" y="485"/>
                  <a:pt x="175" y="485"/>
                  <a:pt x="175" y="485"/>
                </a:cubicBezTo>
                <a:cubicBezTo>
                  <a:pt x="174" y="485"/>
                  <a:pt x="174" y="485"/>
                  <a:pt x="174" y="485"/>
                </a:cubicBezTo>
                <a:cubicBezTo>
                  <a:pt x="174" y="484"/>
                  <a:pt x="174" y="484"/>
                  <a:pt x="174" y="484"/>
                </a:cubicBezTo>
                <a:cubicBezTo>
                  <a:pt x="174" y="484"/>
                  <a:pt x="174" y="484"/>
                  <a:pt x="174" y="484"/>
                </a:cubicBezTo>
                <a:cubicBezTo>
                  <a:pt x="174" y="484"/>
                  <a:pt x="174" y="484"/>
                  <a:pt x="174" y="484"/>
                </a:cubicBezTo>
                <a:cubicBezTo>
                  <a:pt x="173" y="484"/>
                  <a:pt x="173" y="484"/>
                  <a:pt x="173" y="484"/>
                </a:cubicBezTo>
                <a:cubicBezTo>
                  <a:pt x="173" y="485"/>
                  <a:pt x="174" y="486"/>
                  <a:pt x="175" y="487"/>
                </a:cubicBezTo>
                <a:cubicBezTo>
                  <a:pt x="175" y="487"/>
                  <a:pt x="175" y="487"/>
                  <a:pt x="175" y="487"/>
                </a:cubicBezTo>
                <a:cubicBezTo>
                  <a:pt x="174" y="487"/>
                  <a:pt x="174" y="487"/>
                  <a:pt x="173" y="486"/>
                </a:cubicBezTo>
                <a:cubicBezTo>
                  <a:pt x="173" y="487"/>
                  <a:pt x="173" y="487"/>
                  <a:pt x="173" y="488"/>
                </a:cubicBezTo>
                <a:cubicBezTo>
                  <a:pt x="173" y="488"/>
                  <a:pt x="173" y="488"/>
                  <a:pt x="173" y="488"/>
                </a:cubicBezTo>
                <a:cubicBezTo>
                  <a:pt x="172" y="488"/>
                  <a:pt x="172" y="487"/>
                  <a:pt x="171" y="487"/>
                </a:cubicBezTo>
                <a:cubicBezTo>
                  <a:pt x="171" y="486"/>
                  <a:pt x="171" y="485"/>
                  <a:pt x="171" y="485"/>
                </a:cubicBezTo>
                <a:cubicBezTo>
                  <a:pt x="171" y="484"/>
                  <a:pt x="170" y="484"/>
                  <a:pt x="170" y="484"/>
                </a:cubicBezTo>
                <a:cubicBezTo>
                  <a:pt x="169" y="484"/>
                  <a:pt x="169" y="484"/>
                  <a:pt x="169" y="484"/>
                </a:cubicBezTo>
                <a:cubicBezTo>
                  <a:pt x="167" y="484"/>
                  <a:pt x="166" y="482"/>
                  <a:pt x="165" y="481"/>
                </a:cubicBezTo>
                <a:cubicBezTo>
                  <a:pt x="165" y="481"/>
                  <a:pt x="165" y="482"/>
                  <a:pt x="164" y="482"/>
                </a:cubicBezTo>
                <a:cubicBezTo>
                  <a:pt x="164" y="482"/>
                  <a:pt x="164" y="483"/>
                  <a:pt x="165" y="483"/>
                </a:cubicBezTo>
                <a:cubicBezTo>
                  <a:pt x="165" y="483"/>
                  <a:pt x="165" y="483"/>
                  <a:pt x="165" y="483"/>
                </a:cubicBezTo>
                <a:cubicBezTo>
                  <a:pt x="165" y="483"/>
                  <a:pt x="165" y="483"/>
                  <a:pt x="165" y="483"/>
                </a:cubicBezTo>
                <a:cubicBezTo>
                  <a:pt x="165" y="483"/>
                  <a:pt x="166" y="484"/>
                  <a:pt x="166" y="484"/>
                </a:cubicBezTo>
                <a:cubicBezTo>
                  <a:pt x="165" y="484"/>
                  <a:pt x="165" y="484"/>
                  <a:pt x="164" y="484"/>
                </a:cubicBezTo>
                <a:cubicBezTo>
                  <a:pt x="164" y="484"/>
                  <a:pt x="164" y="484"/>
                  <a:pt x="164" y="484"/>
                </a:cubicBezTo>
                <a:cubicBezTo>
                  <a:pt x="163" y="484"/>
                  <a:pt x="163" y="484"/>
                  <a:pt x="163" y="484"/>
                </a:cubicBezTo>
                <a:cubicBezTo>
                  <a:pt x="164" y="484"/>
                  <a:pt x="164" y="484"/>
                  <a:pt x="164" y="484"/>
                </a:cubicBezTo>
                <a:cubicBezTo>
                  <a:pt x="164" y="483"/>
                  <a:pt x="164" y="483"/>
                  <a:pt x="164" y="483"/>
                </a:cubicBezTo>
                <a:cubicBezTo>
                  <a:pt x="163" y="483"/>
                  <a:pt x="163" y="483"/>
                  <a:pt x="163" y="484"/>
                </a:cubicBezTo>
                <a:cubicBezTo>
                  <a:pt x="162" y="484"/>
                  <a:pt x="163" y="483"/>
                  <a:pt x="162" y="483"/>
                </a:cubicBezTo>
                <a:cubicBezTo>
                  <a:pt x="162" y="483"/>
                  <a:pt x="162" y="483"/>
                  <a:pt x="163" y="483"/>
                </a:cubicBezTo>
                <a:cubicBezTo>
                  <a:pt x="163" y="482"/>
                  <a:pt x="163" y="482"/>
                  <a:pt x="163" y="482"/>
                </a:cubicBezTo>
                <a:cubicBezTo>
                  <a:pt x="163" y="482"/>
                  <a:pt x="163" y="482"/>
                  <a:pt x="163" y="482"/>
                </a:cubicBezTo>
                <a:cubicBezTo>
                  <a:pt x="163" y="482"/>
                  <a:pt x="164" y="482"/>
                  <a:pt x="164" y="482"/>
                </a:cubicBezTo>
                <a:cubicBezTo>
                  <a:pt x="164" y="481"/>
                  <a:pt x="164" y="481"/>
                  <a:pt x="164" y="480"/>
                </a:cubicBezTo>
                <a:cubicBezTo>
                  <a:pt x="164" y="480"/>
                  <a:pt x="163" y="479"/>
                  <a:pt x="163" y="479"/>
                </a:cubicBezTo>
                <a:cubicBezTo>
                  <a:pt x="162" y="479"/>
                  <a:pt x="162" y="480"/>
                  <a:pt x="162" y="480"/>
                </a:cubicBezTo>
                <a:cubicBezTo>
                  <a:pt x="162" y="480"/>
                  <a:pt x="162" y="479"/>
                  <a:pt x="161" y="479"/>
                </a:cubicBezTo>
                <a:cubicBezTo>
                  <a:pt x="160" y="478"/>
                  <a:pt x="160" y="479"/>
                  <a:pt x="159" y="478"/>
                </a:cubicBezTo>
                <a:cubicBezTo>
                  <a:pt x="159" y="478"/>
                  <a:pt x="159" y="478"/>
                  <a:pt x="159" y="478"/>
                </a:cubicBezTo>
                <a:cubicBezTo>
                  <a:pt x="160" y="478"/>
                  <a:pt x="160" y="478"/>
                  <a:pt x="161" y="478"/>
                </a:cubicBezTo>
                <a:cubicBezTo>
                  <a:pt x="161" y="478"/>
                  <a:pt x="161" y="478"/>
                  <a:pt x="161" y="478"/>
                </a:cubicBezTo>
                <a:cubicBezTo>
                  <a:pt x="162" y="478"/>
                  <a:pt x="162" y="478"/>
                  <a:pt x="162" y="478"/>
                </a:cubicBezTo>
                <a:cubicBezTo>
                  <a:pt x="162" y="478"/>
                  <a:pt x="162" y="478"/>
                  <a:pt x="162" y="478"/>
                </a:cubicBezTo>
                <a:cubicBezTo>
                  <a:pt x="162" y="478"/>
                  <a:pt x="162" y="478"/>
                  <a:pt x="163" y="478"/>
                </a:cubicBezTo>
                <a:cubicBezTo>
                  <a:pt x="162" y="477"/>
                  <a:pt x="163" y="478"/>
                  <a:pt x="162" y="478"/>
                </a:cubicBezTo>
                <a:cubicBezTo>
                  <a:pt x="163" y="477"/>
                  <a:pt x="163" y="476"/>
                  <a:pt x="163" y="476"/>
                </a:cubicBezTo>
                <a:cubicBezTo>
                  <a:pt x="163" y="476"/>
                  <a:pt x="163" y="476"/>
                  <a:pt x="163" y="476"/>
                </a:cubicBezTo>
                <a:cubicBezTo>
                  <a:pt x="163" y="476"/>
                  <a:pt x="162" y="475"/>
                  <a:pt x="161" y="475"/>
                </a:cubicBezTo>
                <a:cubicBezTo>
                  <a:pt x="161" y="475"/>
                  <a:pt x="161" y="475"/>
                  <a:pt x="161" y="475"/>
                </a:cubicBezTo>
                <a:cubicBezTo>
                  <a:pt x="161" y="475"/>
                  <a:pt x="161" y="474"/>
                  <a:pt x="161" y="474"/>
                </a:cubicBezTo>
                <a:cubicBezTo>
                  <a:pt x="161" y="473"/>
                  <a:pt x="160" y="474"/>
                  <a:pt x="159" y="473"/>
                </a:cubicBezTo>
                <a:cubicBezTo>
                  <a:pt x="157" y="472"/>
                  <a:pt x="156" y="472"/>
                  <a:pt x="154" y="471"/>
                </a:cubicBezTo>
                <a:cubicBezTo>
                  <a:pt x="154" y="470"/>
                  <a:pt x="154" y="470"/>
                  <a:pt x="154" y="470"/>
                </a:cubicBezTo>
                <a:cubicBezTo>
                  <a:pt x="154" y="470"/>
                  <a:pt x="153" y="470"/>
                  <a:pt x="153" y="470"/>
                </a:cubicBezTo>
                <a:cubicBezTo>
                  <a:pt x="152" y="469"/>
                  <a:pt x="152" y="467"/>
                  <a:pt x="150" y="468"/>
                </a:cubicBezTo>
                <a:cubicBezTo>
                  <a:pt x="150" y="467"/>
                  <a:pt x="150" y="467"/>
                  <a:pt x="150" y="467"/>
                </a:cubicBezTo>
                <a:cubicBezTo>
                  <a:pt x="149" y="467"/>
                  <a:pt x="149" y="467"/>
                  <a:pt x="149" y="467"/>
                </a:cubicBezTo>
                <a:cubicBezTo>
                  <a:pt x="148" y="467"/>
                  <a:pt x="147" y="467"/>
                  <a:pt x="146" y="466"/>
                </a:cubicBezTo>
                <a:cubicBezTo>
                  <a:pt x="146" y="466"/>
                  <a:pt x="146" y="465"/>
                  <a:pt x="146" y="465"/>
                </a:cubicBezTo>
                <a:cubicBezTo>
                  <a:pt x="146" y="464"/>
                  <a:pt x="146" y="464"/>
                  <a:pt x="147" y="464"/>
                </a:cubicBezTo>
                <a:cubicBezTo>
                  <a:pt x="147" y="464"/>
                  <a:pt x="147" y="464"/>
                  <a:pt x="148" y="465"/>
                </a:cubicBezTo>
                <a:cubicBezTo>
                  <a:pt x="148" y="465"/>
                  <a:pt x="148" y="465"/>
                  <a:pt x="148" y="465"/>
                </a:cubicBezTo>
                <a:cubicBezTo>
                  <a:pt x="149" y="466"/>
                  <a:pt x="151" y="466"/>
                  <a:pt x="152" y="467"/>
                </a:cubicBezTo>
                <a:cubicBezTo>
                  <a:pt x="153" y="467"/>
                  <a:pt x="153" y="468"/>
                  <a:pt x="153" y="468"/>
                </a:cubicBezTo>
                <a:cubicBezTo>
                  <a:pt x="155" y="470"/>
                  <a:pt x="157" y="470"/>
                  <a:pt x="158" y="472"/>
                </a:cubicBezTo>
                <a:cubicBezTo>
                  <a:pt x="159" y="472"/>
                  <a:pt x="159" y="471"/>
                  <a:pt x="159" y="471"/>
                </a:cubicBezTo>
                <a:cubicBezTo>
                  <a:pt x="160" y="472"/>
                  <a:pt x="160" y="472"/>
                  <a:pt x="161" y="473"/>
                </a:cubicBezTo>
                <a:cubicBezTo>
                  <a:pt x="161" y="473"/>
                  <a:pt x="161" y="473"/>
                  <a:pt x="161" y="473"/>
                </a:cubicBezTo>
                <a:cubicBezTo>
                  <a:pt x="161" y="473"/>
                  <a:pt x="160" y="473"/>
                  <a:pt x="160" y="473"/>
                </a:cubicBezTo>
                <a:cubicBezTo>
                  <a:pt x="160" y="473"/>
                  <a:pt x="160" y="473"/>
                  <a:pt x="160" y="473"/>
                </a:cubicBezTo>
                <a:cubicBezTo>
                  <a:pt x="160" y="473"/>
                  <a:pt x="160" y="473"/>
                  <a:pt x="160" y="473"/>
                </a:cubicBezTo>
                <a:cubicBezTo>
                  <a:pt x="161" y="473"/>
                  <a:pt x="161" y="473"/>
                  <a:pt x="161" y="473"/>
                </a:cubicBezTo>
                <a:cubicBezTo>
                  <a:pt x="162" y="473"/>
                  <a:pt x="162" y="474"/>
                  <a:pt x="163" y="473"/>
                </a:cubicBezTo>
                <a:cubicBezTo>
                  <a:pt x="163" y="474"/>
                  <a:pt x="163" y="474"/>
                  <a:pt x="164" y="474"/>
                </a:cubicBezTo>
                <a:cubicBezTo>
                  <a:pt x="164" y="474"/>
                  <a:pt x="164" y="474"/>
                  <a:pt x="164" y="474"/>
                </a:cubicBezTo>
                <a:cubicBezTo>
                  <a:pt x="164" y="474"/>
                  <a:pt x="164" y="474"/>
                  <a:pt x="164" y="474"/>
                </a:cubicBezTo>
                <a:cubicBezTo>
                  <a:pt x="166" y="475"/>
                  <a:pt x="167" y="478"/>
                  <a:pt x="170" y="479"/>
                </a:cubicBezTo>
                <a:cubicBezTo>
                  <a:pt x="170" y="479"/>
                  <a:pt x="170" y="479"/>
                  <a:pt x="170" y="479"/>
                </a:cubicBezTo>
                <a:cubicBezTo>
                  <a:pt x="170" y="479"/>
                  <a:pt x="170" y="479"/>
                  <a:pt x="170" y="480"/>
                </a:cubicBezTo>
                <a:cubicBezTo>
                  <a:pt x="169" y="479"/>
                  <a:pt x="169" y="479"/>
                  <a:pt x="169" y="479"/>
                </a:cubicBezTo>
                <a:cubicBezTo>
                  <a:pt x="169" y="479"/>
                  <a:pt x="168" y="479"/>
                  <a:pt x="168" y="479"/>
                </a:cubicBezTo>
                <a:cubicBezTo>
                  <a:pt x="168" y="480"/>
                  <a:pt x="169" y="480"/>
                  <a:pt x="169" y="480"/>
                </a:cubicBezTo>
                <a:cubicBezTo>
                  <a:pt x="169" y="481"/>
                  <a:pt x="169" y="481"/>
                  <a:pt x="169" y="482"/>
                </a:cubicBezTo>
                <a:cubicBezTo>
                  <a:pt x="170" y="482"/>
                  <a:pt x="170" y="482"/>
                  <a:pt x="171" y="481"/>
                </a:cubicBezTo>
                <a:cubicBezTo>
                  <a:pt x="171" y="481"/>
                  <a:pt x="170" y="480"/>
                  <a:pt x="170" y="480"/>
                </a:cubicBezTo>
                <a:cubicBezTo>
                  <a:pt x="170" y="480"/>
                  <a:pt x="171" y="479"/>
                  <a:pt x="171" y="479"/>
                </a:cubicBezTo>
                <a:cubicBezTo>
                  <a:pt x="172" y="479"/>
                  <a:pt x="173" y="480"/>
                  <a:pt x="174" y="481"/>
                </a:cubicBezTo>
                <a:cubicBezTo>
                  <a:pt x="174" y="481"/>
                  <a:pt x="174" y="481"/>
                  <a:pt x="174" y="481"/>
                </a:cubicBezTo>
                <a:cubicBezTo>
                  <a:pt x="175" y="482"/>
                  <a:pt x="176" y="482"/>
                  <a:pt x="177" y="483"/>
                </a:cubicBezTo>
                <a:cubicBezTo>
                  <a:pt x="178" y="483"/>
                  <a:pt x="179" y="484"/>
                  <a:pt x="180" y="485"/>
                </a:cubicBezTo>
                <a:cubicBezTo>
                  <a:pt x="180" y="485"/>
                  <a:pt x="181" y="485"/>
                  <a:pt x="181" y="485"/>
                </a:cubicBezTo>
                <a:cubicBezTo>
                  <a:pt x="182" y="485"/>
                  <a:pt x="182" y="486"/>
                  <a:pt x="183" y="486"/>
                </a:cubicBezTo>
                <a:cubicBezTo>
                  <a:pt x="185" y="488"/>
                  <a:pt x="187" y="488"/>
                  <a:pt x="189" y="488"/>
                </a:cubicBezTo>
                <a:cubicBezTo>
                  <a:pt x="189" y="490"/>
                  <a:pt x="192" y="491"/>
                  <a:pt x="193" y="490"/>
                </a:cubicBezTo>
                <a:cubicBezTo>
                  <a:pt x="193" y="491"/>
                  <a:pt x="193" y="491"/>
                  <a:pt x="193" y="491"/>
                </a:cubicBezTo>
                <a:cubicBezTo>
                  <a:pt x="193" y="491"/>
                  <a:pt x="193" y="491"/>
                  <a:pt x="193" y="491"/>
                </a:cubicBezTo>
                <a:cubicBezTo>
                  <a:pt x="193" y="491"/>
                  <a:pt x="193" y="491"/>
                  <a:pt x="193" y="491"/>
                </a:cubicBezTo>
                <a:cubicBezTo>
                  <a:pt x="194" y="491"/>
                  <a:pt x="194" y="491"/>
                  <a:pt x="194" y="491"/>
                </a:cubicBezTo>
                <a:cubicBezTo>
                  <a:pt x="195" y="492"/>
                  <a:pt x="198" y="493"/>
                  <a:pt x="200" y="493"/>
                </a:cubicBezTo>
                <a:cubicBezTo>
                  <a:pt x="200" y="493"/>
                  <a:pt x="201" y="494"/>
                  <a:pt x="202" y="494"/>
                </a:cubicBezTo>
                <a:cubicBezTo>
                  <a:pt x="202" y="494"/>
                  <a:pt x="203" y="494"/>
                  <a:pt x="204" y="494"/>
                </a:cubicBezTo>
                <a:cubicBezTo>
                  <a:pt x="204" y="494"/>
                  <a:pt x="205" y="495"/>
                  <a:pt x="205" y="495"/>
                </a:cubicBezTo>
                <a:cubicBezTo>
                  <a:pt x="205" y="495"/>
                  <a:pt x="206" y="495"/>
                  <a:pt x="206" y="495"/>
                </a:cubicBezTo>
                <a:cubicBezTo>
                  <a:pt x="206" y="495"/>
                  <a:pt x="207" y="496"/>
                  <a:pt x="207" y="496"/>
                </a:cubicBezTo>
                <a:cubicBezTo>
                  <a:pt x="207" y="496"/>
                  <a:pt x="207" y="496"/>
                  <a:pt x="208" y="496"/>
                </a:cubicBezTo>
                <a:cubicBezTo>
                  <a:pt x="209" y="496"/>
                  <a:pt x="210" y="497"/>
                  <a:pt x="211" y="497"/>
                </a:cubicBezTo>
                <a:cubicBezTo>
                  <a:pt x="212" y="497"/>
                  <a:pt x="213" y="497"/>
                  <a:pt x="213" y="497"/>
                </a:cubicBezTo>
                <a:cubicBezTo>
                  <a:pt x="213" y="497"/>
                  <a:pt x="213" y="498"/>
                  <a:pt x="214" y="498"/>
                </a:cubicBezTo>
                <a:cubicBezTo>
                  <a:pt x="214" y="498"/>
                  <a:pt x="214" y="497"/>
                  <a:pt x="214" y="497"/>
                </a:cubicBezTo>
                <a:cubicBezTo>
                  <a:pt x="215" y="498"/>
                  <a:pt x="215" y="498"/>
                  <a:pt x="215" y="498"/>
                </a:cubicBezTo>
                <a:cubicBezTo>
                  <a:pt x="216" y="498"/>
                  <a:pt x="216" y="498"/>
                  <a:pt x="216" y="498"/>
                </a:cubicBezTo>
                <a:cubicBezTo>
                  <a:pt x="217" y="498"/>
                  <a:pt x="217" y="499"/>
                  <a:pt x="217" y="499"/>
                </a:cubicBezTo>
                <a:cubicBezTo>
                  <a:pt x="217" y="499"/>
                  <a:pt x="218" y="499"/>
                  <a:pt x="218" y="499"/>
                </a:cubicBezTo>
                <a:cubicBezTo>
                  <a:pt x="219" y="499"/>
                  <a:pt x="220" y="500"/>
                  <a:pt x="221" y="500"/>
                </a:cubicBezTo>
                <a:cubicBezTo>
                  <a:pt x="221" y="500"/>
                  <a:pt x="221" y="500"/>
                  <a:pt x="222" y="500"/>
                </a:cubicBezTo>
                <a:cubicBezTo>
                  <a:pt x="222" y="500"/>
                  <a:pt x="223" y="501"/>
                  <a:pt x="223" y="501"/>
                </a:cubicBezTo>
                <a:cubicBezTo>
                  <a:pt x="225" y="501"/>
                  <a:pt x="226" y="500"/>
                  <a:pt x="228" y="501"/>
                </a:cubicBezTo>
                <a:cubicBezTo>
                  <a:pt x="228" y="501"/>
                  <a:pt x="229" y="501"/>
                  <a:pt x="229" y="501"/>
                </a:cubicBezTo>
                <a:cubicBezTo>
                  <a:pt x="230" y="502"/>
                  <a:pt x="230" y="501"/>
                  <a:pt x="231" y="502"/>
                </a:cubicBezTo>
                <a:cubicBezTo>
                  <a:pt x="232" y="502"/>
                  <a:pt x="232" y="501"/>
                  <a:pt x="233" y="500"/>
                </a:cubicBezTo>
                <a:cubicBezTo>
                  <a:pt x="232" y="500"/>
                  <a:pt x="232" y="500"/>
                  <a:pt x="231" y="499"/>
                </a:cubicBezTo>
                <a:cubicBezTo>
                  <a:pt x="230" y="499"/>
                  <a:pt x="227" y="498"/>
                  <a:pt x="225" y="498"/>
                </a:cubicBezTo>
                <a:cubicBezTo>
                  <a:pt x="224" y="498"/>
                  <a:pt x="223" y="498"/>
                  <a:pt x="222" y="498"/>
                </a:cubicBezTo>
                <a:cubicBezTo>
                  <a:pt x="222" y="498"/>
                  <a:pt x="222" y="499"/>
                  <a:pt x="222" y="499"/>
                </a:cubicBezTo>
                <a:cubicBezTo>
                  <a:pt x="222" y="499"/>
                  <a:pt x="222" y="499"/>
                  <a:pt x="222" y="499"/>
                </a:cubicBezTo>
                <a:cubicBezTo>
                  <a:pt x="222" y="498"/>
                  <a:pt x="221" y="498"/>
                  <a:pt x="222" y="498"/>
                </a:cubicBezTo>
                <a:cubicBezTo>
                  <a:pt x="222" y="498"/>
                  <a:pt x="222" y="498"/>
                  <a:pt x="222" y="498"/>
                </a:cubicBezTo>
                <a:cubicBezTo>
                  <a:pt x="221" y="498"/>
                  <a:pt x="221" y="498"/>
                  <a:pt x="220" y="498"/>
                </a:cubicBezTo>
                <a:cubicBezTo>
                  <a:pt x="220" y="497"/>
                  <a:pt x="220" y="497"/>
                  <a:pt x="220" y="497"/>
                </a:cubicBezTo>
                <a:cubicBezTo>
                  <a:pt x="219" y="497"/>
                  <a:pt x="219" y="497"/>
                  <a:pt x="219" y="497"/>
                </a:cubicBezTo>
                <a:cubicBezTo>
                  <a:pt x="219" y="498"/>
                  <a:pt x="219" y="498"/>
                  <a:pt x="219" y="498"/>
                </a:cubicBezTo>
                <a:cubicBezTo>
                  <a:pt x="219" y="497"/>
                  <a:pt x="219" y="497"/>
                  <a:pt x="218" y="497"/>
                </a:cubicBezTo>
                <a:cubicBezTo>
                  <a:pt x="216" y="497"/>
                  <a:pt x="214" y="496"/>
                  <a:pt x="212" y="495"/>
                </a:cubicBezTo>
                <a:cubicBezTo>
                  <a:pt x="212" y="495"/>
                  <a:pt x="211" y="495"/>
                  <a:pt x="210" y="494"/>
                </a:cubicBezTo>
                <a:cubicBezTo>
                  <a:pt x="209" y="494"/>
                  <a:pt x="207" y="493"/>
                  <a:pt x="206" y="493"/>
                </a:cubicBezTo>
                <a:cubicBezTo>
                  <a:pt x="205" y="493"/>
                  <a:pt x="206" y="493"/>
                  <a:pt x="205" y="493"/>
                </a:cubicBezTo>
                <a:cubicBezTo>
                  <a:pt x="204" y="493"/>
                  <a:pt x="204" y="493"/>
                  <a:pt x="204" y="493"/>
                </a:cubicBezTo>
                <a:cubicBezTo>
                  <a:pt x="204" y="492"/>
                  <a:pt x="203" y="492"/>
                  <a:pt x="203" y="492"/>
                </a:cubicBezTo>
                <a:cubicBezTo>
                  <a:pt x="202" y="491"/>
                  <a:pt x="200" y="492"/>
                  <a:pt x="200" y="492"/>
                </a:cubicBezTo>
                <a:cubicBezTo>
                  <a:pt x="200" y="491"/>
                  <a:pt x="200" y="491"/>
                  <a:pt x="200" y="491"/>
                </a:cubicBezTo>
                <a:cubicBezTo>
                  <a:pt x="200" y="491"/>
                  <a:pt x="200" y="491"/>
                  <a:pt x="200" y="491"/>
                </a:cubicBezTo>
                <a:cubicBezTo>
                  <a:pt x="199" y="491"/>
                  <a:pt x="199" y="491"/>
                  <a:pt x="199" y="491"/>
                </a:cubicBezTo>
                <a:cubicBezTo>
                  <a:pt x="198" y="490"/>
                  <a:pt x="199" y="490"/>
                  <a:pt x="198" y="490"/>
                </a:cubicBezTo>
                <a:cubicBezTo>
                  <a:pt x="198" y="490"/>
                  <a:pt x="198" y="491"/>
                  <a:pt x="198" y="490"/>
                </a:cubicBezTo>
                <a:cubicBezTo>
                  <a:pt x="196" y="489"/>
                  <a:pt x="195" y="489"/>
                  <a:pt x="193" y="489"/>
                </a:cubicBezTo>
                <a:cubicBezTo>
                  <a:pt x="193" y="489"/>
                  <a:pt x="193" y="489"/>
                  <a:pt x="193" y="488"/>
                </a:cubicBezTo>
                <a:cubicBezTo>
                  <a:pt x="192" y="488"/>
                  <a:pt x="192" y="488"/>
                  <a:pt x="192" y="488"/>
                </a:cubicBezTo>
                <a:cubicBezTo>
                  <a:pt x="192" y="488"/>
                  <a:pt x="192" y="489"/>
                  <a:pt x="192" y="488"/>
                </a:cubicBezTo>
                <a:cubicBezTo>
                  <a:pt x="190" y="488"/>
                  <a:pt x="188" y="486"/>
                  <a:pt x="186" y="486"/>
                </a:cubicBezTo>
                <a:cubicBezTo>
                  <a:pt x="185" y="485"/>
                  <a:pt x="185" y="485"/>
                  <a:pt x="184" y="485"/>
                </a:cubicBezTo>
                <a:cubicBezTo>
                  <a:pt x="184" y="485"/>
                  <a:pt x="184" y="484"/>
                  <a:pt x="183" y="484"/>
                </a:cubicBezTo>
                <a:cubicBezTo>
                  <a:pt x="182" y="483"/>
                  <a:pt x="181" y="483"/>
                  <a:pt x="181" y="483"/>
                </a:cubicBezTo>
                <a:cubicBezTo>
                  <a:pt x="180" y="483"/>
                  <a:pt x="180" y="482"/>
                  <a:pt x="180" y="482"/>
                </a:cubicBezTo>
                <a:cubicBezTo>
                  <a:pt x="179" y="482"/>
                  <a:pt x="179" y="482"/>
                  <a:pt x="179" y="482"/>
                </a:cubicBezTo>
                <a:cubicBezTo>
                  <a:pt x="179" y="482"/>
                  <a:pt x="179" y="482"/>
                  <a:pt x="179" y="482"/>
                </a:cubicBezTo>
                <a:cubicBezTo>
                  <a:pt x="179" y="481"/>
                  <a:pt x="177" y="481"/>
                  <a:pt x="177" y="480"/>
                </a:cubicBezTo>
                <a:cubicBezTo>
                  <a:pt x="177" y="480"/>
                  <a:pt x="177" y="480"/>
                  <a:pt x="177" y="480"/>
                </a:cubicBezTo>
                <a:cubicBezTo>
                  <a:pt x="177" y="480"/>
                  <a:pt x="177" y="480"/>
                  <a:pt x="177" y="480"/>
                </a:cubicBezTo>
                <a:cubicBezTo>
                  <a:pt x="177" y="480"/>
                  <a:pt x="177" y="480"/>
                  <a:pt x="177" y="480"/>
                </a:cubicBezTo>
                <a:cubicBezTo>
                  <a:pt x="176" y="480"/>
                  <a:pt x="176" y="480"/>
                  <a:pt x="176" y="480"/>
                </a:cubicBezTo>
                <a:cubicBezTo>
                  <a:pt x="176" y="480"/>
                  <a:pt x="176" y="480"/>
                  <a:pt x="176" y="480"/>
                </a:cubicBezTo>
                <a:cubicBezTo>
                  <a:pt x="174" y="479"/>
                  <a:pt x="173" y="478"/>
                  <a:pt x="170" y="477"/>
                </a:cubicBezTo>
                <a:cubicBezTo>
                  <a:pt x="170" y="477"/>
                  <a:pt x="170" y="477"/>
                  <a:pt x="170" y="477"/>
                </a:cubicBezTo>
                <a:cubicBezTo>
                  <a:pt x="170" y="477"/>
                  <a:pt x="170" y="477"/>
                  <a:pt x="170" y="477"/>
                </a:cubicBezTo>
                <a:cubicBezTo>
                  <a:pt x="171" y="477"/>
                  <a:pt x="171" y="477"/>
                  <a:pt x="171" y="477"/>
                </a:cubicBezTo>
                <a:cubicBezTo>
                  <a:pt x="171" y="476"/>
                  <a:pt x="171" y="476"/>
                  <a:pt x="171" y="476"/>
                </a:cubicBezTo>
                <a:cubicBezTo>
                  <a:pt x="170" y="476"/>
                  <a:pt x="170" y="476"/>
                  <a:pt x="170" y="476"/>
                </a:cubicBezTo>
                <a:cubicBezTo>
                  <a:pt x="169" y="476"/>
                  <a:pt x="168" y="474"/>
                  <a:pt x="167" y="474"/>
                </a:cubicBezTo>
                <a:cubicBezTo>
                  <a:pt x="167" y="474"/>
                  <a:pt x="166" y="474"/>
                  <a:pt x="167" y="474"/>
                </a:cubicBezTo>
                <a:cubicBezTo>
                  <a:pt x="166" y="473"/>
                  <a:pt x="164" y="473"/>
                  <a:pt x="164" y="472"/>
                </a:cubicBezTo>
                <a:cubicBezTo>
                  <a:pt x="164" y="472"/>
                  <a:pt x="164" y="472"/>
                  <a:pt x="164" y="472"/>
                </a:cubicBezTo>
                <a:cubicBezTo>
                  <a:pt x="163" y="472"/>
                  <a:pt x="162" y="471"/>
                  <a:pt x="162" y="471"/>
                </a:cubicBezTo>
                <a:cubicBezTo>
                  <a:pt x="162" y="471"/>
                  <a:pt x="162" y="470"/>
                  <a:pt x="161" y="470"/>
                </a:cubicBezTo>
                <a:cubicBezTo>
                  <a:pt x="161" y="470"/>
                  <a:pt x="160" y="470"/>
                  <a:pt x="160" y="470"/>
                </a:cubicBezTo>
                <a:cubicBezTo>
                  <a:pt x="159" y="470"/>
                  <a:pt x="159" y="470"/>
                  <a:pt x="158" y="470"/>
                </a:cubicBezTo>
                <a:cubicBezTo>
                  <a:pt x="158" y="469"/>
                  <a:pt x="158" y="469"/>
                  <a:pt x="158" y="469"/>
                </a:cubicBezTo>
                <a:cubicBezTo>
                  <a:pt x="158" y="468"/>
                  <a:pt x="156" y="468"/>
                  <a:pt x="155" y="467"/>
                </a:cubicBezTo>
                <a:cubicBezTo>
                  <a:pt x="155" y="467"/>
                  <a:pt x="155" y="467"/>
                  <a:pt x="155" y="466"/>
                </a:cubicBezTo>
                <a:cubicBezTo>
                  <a:pt x="154" y="466"/>
                  <a:pt x="153" y="466"/>
                  <a:pt x="153" y="465"/>
                </a:cubicBezTo>
                <a:cubicBezTo>
                  <a:pt x="152" y="465"/>
                  <a:pt x="153" y="464"/>
                  <a:pt x="152" y="463"/>
                </a:cubicBezTo>
                <a:cubicBezTo>
                  <a:pt x="152" y="463"/>
                  <a:pt x="151" y="462"/>
                  <a:pt x="151" y="462"/>
                </a:cubicBezTo>
                <a:cubicBezTo>
                  <a:pt x="150" y="462"/>
                  <a:pt x="150" y="462"/>
                  <a:pt x="150" y="462"/>
                </a:cubicBezTo>
                <a:cubicBezTo>
                  <a:pt x="149" y="462"/>
                  <a:pt x="148" y="460"/>
                  <a:pt x="147" y="461"/>
                </a:cubicBezTo>
                <a:cubicBezTo>
                  <a:pt x="147" y="460"/>
                  <a:pt x="147" y="460"/>
                  <a:pt x="147" y="460"/>
                </a:cubicBezTo>
                <a:cubicBezTo>
                  <a:pt x="147" y="459"/>
                  <a:pt x="147" y="459"/>
                  <a:pt x="146" y="459"/>
                </a:cubicBezTo>
                <a:cubicBezTo>
                  <a:pt x="146" y="458"/>
                  <a:pt x="147" y="458"/>
                  <a:pt x="146" y="458"/>
                </a:cubicBezTo>
                <a:cubicBezTo>
                  <a:pt x="146" y="457"/>
                  <a:pt x="146" y="458"/>
                  <a:pt x="146" y="458"/>
                </a:cubicBezTo>
                <a:cubicBezTo>
                  <a:pt x="145" y="458"/>
                  <a:pt x="142" y="455"/>
                  <a:pt x="142" y="454"/>
                </a:cubicBezTo>
                <a:cubicBezTo>
                  <a:pt x="141" y="454"/>
                  <a:pt x="142" y="454"/>
                  <a:pt x="141" y="454"/>
                </a:cubicBezTo>
                <a:cubicBezTo>
                  <a:pt x="141" y="453"/>
                  <a:pt x="140" y="453"/>
                  <a:pt x="138" y="452"/>
                </a:cubicBezTo>
                <a:cubicBezTo>
                  <a:pt x="138" y="452"/>
                  <a:pt x="138" y="452"/>
                  <a:pt x="138" y="451"/>
                </a:cubicBezTo>
                <a:cubicBezTo>
                  <a:pt x="137" y="451"/>
                  <a:pt x="137" y="451"/>
                  <a:pt x="136" y="451"/>
                </a:cubicBezTo>
                <a:cubicBezTo>
                  <a:pt x="136" y="451"/>
                  <a:pt x="136" y="450"/>
                  <a:pt x="135" y="450"/>
                </a:cubicBezTo>
                <a:cubicBezTo>
                  <a:pt x="135" y="450"/>
                  <a:pt x="134" y="450"/>
                  <a:pt x="133" y="450"/>
                </a:cubicBezTo>
                <a:cubicBezTo>
                  <a:pt x="133" y="450"/>
                  <a:pt x="132" y="449"/>
                  <a:pt x="132" y="449"/>
                </a:cubicBezTo>
                <a:cubicBezTo>
                  <a:pt x="132" y="449"/>
                  <a:pt x="131" y="449"/>
                  <a:pt x="130" y="448"/>
                </a:cubicBezTo>
                <a:cubicBezTo>
                  <a:pt x="130" y="448"/>
                  <a:pt x="130" y="448"/>
                  <a:pt x="130" y="447"/>
                </a:cubicBezTo>
                <a:cubicBezTo>
                  <a:pt x="129" y="447"/>
                  <a:pt x="128" y="447"/>
                  <a:pt x="128" y="447"/>
                </a:cubicBezTo>
                <a:cubicBezTo>
                  <a:pt x="128" y="447"/>
                  <a:pt x="128" y="447"/>
                  <a:pt x="128" y="446"/>
                </a:cubicBezTo>
                <a:cubicBezTo>
                  <a:pt x="128" y="446"/>
                  <a:pt x="128" y="446"/>
                  <a:pt x="128" y="446"/>
                </a:cubicBezTo>
                <a:cubicBezTo>
                  <a:pt x="130" y="446"/>
                  <a:pt x="131" y="448"/>
                  <a:pt x="132" y="448"/>
                </a:cubicBezTo>
                <a:cubicBezTo>
                  <a:pt x="133" y="449"/>
                  <a:pt x="135" y="449"/>
                  <a:pt x="135" y="449"/>
                </a:cubicBezTo>
                <a:cubicBezTo>
                  <a:pt x="135" y="449"/>
                  <a:pt x="135" y="449"/>
                  <a:pt x="135" y="449"/>
                </a:cubicBezTo>
                <a:cubicBezTo>
                  <a:pt x="135" y="448"/>
                  <a:pt x="135" y="448"/>
                  <a:pt x="135" y="448"/>
                </a:cubicBezTo>
                <a:cubicBezTo>
                  <a:pt x="135" y="448"/>
                  <a:pt x="136" y="448"/>
                  <a:pt x="136" y="448"/>
                </a:cubicBezTo>
                <a:cubicBezTo>
                  <a:pt x="136" y="449"/>
                  <a:pt x="136" y="449"/>
                  <a:pt x="136" y="449"/>
                </a:cubicBezTo>
                <a:cubicBezTo>
                  <a:pt x="136" y="450"/>
                  <a:pt x="136" y="450"/>
                  <a:pt x="136" y="450"/>
                </a:cubicBezTo>
                <a:cubicBezTo>
                  <a:pt x="138" y="450"/>
                  <a:pt x="139" y="451"/>
                  <a:pt x="141" y="451"/>
                </a:cubicBezTo>
                <a:cubicBezTo>
                  <a:pt x="141" y="451"/>
                  <a:pt x="141" y="451"/>
                  <a:pt x="141" y="451"/>
                </a:cubicBezTo>
                <a:cubicBezTo>
                  <a:pt x="142" y="451"/>
                  <a:pt x="142" y="452"/>
                  <a:pt x="142" y="452"/>
                </a:cubicBezTo>
                <a:cubicBezTo>
                  <a:pt x="143" y="452"/>
                  <a:pt x="144" y="452"/>
                  <a:pt x="145" y="452"/>
                </a:cubicBezTo>
                <a:cubicBezTo>
                  <a:pt x="146" y="453"/>
                  <a:pt x="147" y="454"/>
                  <a:pt x="147" y="455"/>
                </a:cubicBezTo>
                <a:cubicBezTo>
                  <a:pt x="148" y="455"/>
                  <a:pt x="148" y="454"/>
                  <a:pt x="148" y="454"/>
                </a:cubicBezTo>
                <a:cubicBezTo>
                  <a:pt x="148" y="454"/>
                  <a:pt x="149" y="454"/>
                  <a:pt x="149" y="454"/>
                </a:cubicBezTo>
                <a:cubicBezTo>
                  <a:pt x="149" y="455"/>
                  <a:pt x="149" y="455"/>
                  <a:pt x="149" y="455"/>
                </a:cubicBezTo>
                <a:cubicBezTo>
                  <a:pt x="150" y="455"/>
                  <a:pt x="150" y="455"/>
                  <a:pt x="150" y="456"/>
                </a:cubicBezTo>
                <a:cubicBezTo>
                  <a:pt x="151" y="455"/>
                  <a:pt x="152" y="455"/>
                  <a:pt x="152" y="455"/>
                </a:cubicBezTo>
                <a:cubicBezTo>
                  <a:pt x="153" y="456"/>
                  <a:pt x="152" y="456"/>
                  <a:pt x="153" y="457"/>
                </a:cubicBezTo>
                <a:cubicBezTo>
                  <a:pt x="153" y="457"/>
                  <a:pt x="154" y="457"/>
                  <a:pt x="154" y="457"/>
                </a:cubicBezTo>
                <a:cubicBezTo>
                  <a:pt x="154" y="457"/>
                  <a:pt x="154" y="457"/>
                  <a:pt x="154" y="457"/>
                </a:cubicBezTo>
                <a:cubicBezTo>
                  <a:pt x="154" y="458"/>
                  <a:pt x="154" y="458"/>
                  <a:pt x="154" y="458"/>
                </a:cubicBezTo>
                <a:cubicBezTo>
                  <a:pt x="154" y="459"/>
                  <a:pt x="155" y="458"/>
                  <a:pt x="156" y="459"/>
                </a:cubicBezTo>
                <a:cubicBezTo>
                  <a:pt x="156" y="459"/>
                  <a:pt x="157" y="459"/>
                  <a:pt x="158" y="459"/>
                </a:cubicBezTo>
                <a:cubicBezTo>
                  <a:pt x="158" y="458"/>
                  <a:pt x="157" y="458"/>
                  <a:pt x="157" y="457"/>
                </a:cubicBezTo>
                <a:cubicBezTo>
                  <a:pt x="157" y="457"/>
                  <a:pt x="157" y="457"/>
                  <a:pt x="157" y="457"/>
                </a:cubicBezTo>
                <a:cubicBezTo>
                  <a:pt x="157" y="457"/>
                  <a:pt x="158" y="457"/>
                  <a:pt x="158" y="457"/>
                </a:cubicBezTo>
                <a:cubicBezTo>
                  <a:pt x="158" y="458"/>
                  <a:pt x="158" y="458"/>
                  <a:pt x="159" y="459"/>
                </a:cubicBezTo>
                <a:cubicBezTo>
                  <a:pt x="159" y="459"/>
                  <a:pt x="159" y="459"/>
                  <a:pt x="158" y="459"/>
                </a:cubicBezTo>
                <a:cubicBezTo>
                  <a:pt x="158" y="459"/>
                  <a:pt x="158" y="459"/>
                  <a:pt x="158" y="459"/>
                </a:cubicBezTo>
                <a:cubicBezTo>
                  <a:pt x="158" y="459"/>
                  <a:pt x="158" y="459"/>
                  <a:pt x="158" y="459"/>
                </a:cubicBezTo>
                <a:cubicBezTo>
                  <a:pt x="159" y="459"/>
                  <a:pt x="160" y="459"/>
                  <a:pt x="160" y="458"/>
                </a:cubicBezTo>
                <a:cubicBezTo>
                  <a:pt x="160" y="458"/>
                  <a:pt x="161" y="459"/>
                  <a:pt x="161" y="459"/>
                </a:cubicBezTo>
                <a:cubicBezTo>
                  <a:pt x="161" y="459"/>
                  <a:pt x="161" y="458"/>
                  <a:pt x="162" y="459"/>
                </a:cubicBezTo>
                <a:cubicBezTo>
                  <a:pt x="163" y="459"/>
                  <a:pt x="163" y="460"/>
                  <a:pt x="164" y="460"/>
                </a:cubicBezTo>
                <a:cubicBezTo>
                  <a:pt x="164" y="459"/>
                  <a:pt x="164" y="459"/>
                  <a:pt x="164" y="459"/>
                </a:cubicBezTo>
                <a:cubicBezTo>
                  <a:pt x="165" y="459"/>
                  <a:pt x="165" y="459"/>
                  <a:pt x="165" y="459"/>
                </a:cubicBezTo>
                <a:cubicBezTo>
                  <a:pt x="165" y="461"/>
                  <a:pt x="167" y="461"/>
                  <a:pt x="168" y="462"/>
                </a:cubicBezTo>
                <a:cubicBezTo>
                  <a:pt x="168" y="462"/>
                  <a:pt x="169" y="462"/>
                  <a:pt x="169" y="461"/>
                </a:cubicBezTo>
                <a:cubicBezTo>
                  <a:pt x="170" y="461"/>
                  <a:pt x="170" y="462"/>
                  <a:pt x="170" y="462"/>
                </a:cubicBezTo>
                <a:cubicBezTo>
                  <a:pt x="170" y="462"/>
                  <a:pt x="171" y="462"/>
                  <a:pt x="171" y="462"/>
                </a:cubicBezTo>
                <a:cubicBezTo>
                  <a:pt x="172" y="462"/>
                  <a:pt x="171" y="463"/>
                  <a:pt x="173" y="463"/>
                </a:cubicBezTo>
                <a:cubicBezTo>
                  <a:pt x="173" y="463"/>
                  <a:pt x="173" y="463"/>
                  <a:pt x="173" y="463"/>
                </a:cubicBezTo>
                <a:cubicBezTo>
                  <a:pt x="174" y="464"/>
                  <a:pt x="174" y="464"/>
                  <a:pt x="175" y="463"/>
                </a:cubicBezTo>
                <a:cubicBezTo>
                  <a:pt x="175" y="464"/>
                  <a:pt x="175" y="464"/>
                  <a:pt x="175" y="464"/>
                </a:cubicBezTo>
                <a:cubicBezTo>
                  <a:pt x="176" y="464"/>
                  <a:pt x="176" y="464"/>
                  <a:pt x="176" y="464"/>
                </a:cubicBezTo>
                <a:cubicBezTo>
                  <a:pt x="177" y="464"/>
                  <a:pt x="177" y="464"/>
                  <a:pt x="177" y="463"/>
                </a:cubicBezTo>
                <a:cubicBezTo>
                  <a:pt x="177" y="463"/>
                  <a:pt x="177" y="463"/>
                  <a:pt x="177" y="463"/>
                </a:cubicBezTo>
                <a:cubicBezTo>
                  <a:pt x="178" y="464"/>
                  <a:pt x="178" y="464"/>
                  <a:pt x="178" y="465"/>
                </a:cubicBezTo>
                <a:cubicBezTo>
                  <a:pt x="179" y="465"/>
                  <a:pt x="179" y="465"/>
                  <a:pt x="179" y="464"/>
                </a:cubicBezTo>
                <a:cubicBezTo>
                  <a:pt x="179" y="464"/>
                  <a:pt x="179" y="464"/>
                  <a:pt x="179" y="464"/>
                </a:cubicBezTo>
                <a:cubicBezTo>
                  <a:pt x="180" y="464"/>
                  <a:pt x="180" y="465"/>
                  <a:pt x="180" y="465"/>
                </a:cubicBezTo>
                <a:cubicBezTo>
                  <a:pt x="180" y="465"/>
                  <a:pt x="180" y="465"/>
                  <a:pt x="180" y="465"/>
                </a:cubicBezTo>
                <a:cubicBezTo>
                  <a:pt x="180" y="465"/>
                  <a:pt x="180" y="465"/>
                  <a:pt x="180" y="465"/>
                </a:cubicBezTo>
                <a:cubicBezTo>
                  <a:pt x="181" y="465"/>
                  <a:pt x="182" y="466"/>
                  <a:pt x="182" y="466"/>
                </a:cubicBezTo>
                <a:cubicBezTo>
                  <a:pt x="182" y="465"/>
                  <a:pt x="182" y="465"/>
                  <a:pt x="183" y="465"/>
                </a:cubicBezTo>
                <a:cubicBezTo>
                  <a:pt x="185" y="465"/>
                  <a:pt x="185" y="465"/>
                  <a:pt x="185" y="465"/>
                </a:cubicBezTo>
                <a:cubicBezTo>
                  <a:pt x="185" y="465"/>
                  <a:pt x="185" y="465"/>
                  <a:pt x="186" y="465"/>
                </a:cubicBezTo>
                <a:cubicBezTo>
                  <a:pt x="187" y="466"/>
                  <a:pt x="191" y="466"/>
                  <a:pt x="192" y="466"/>
                </a:cubicBezTo>
                <a:cubicBezTo>
                  <a:pt x="193" y="466"/>
                  <a:pt x="196" y="467"/>
                  <a:pt x="197" y="466"/>
                </a:cubicBezTo>
                <a:cubicBezTo>
                  <a:pt x="197" y="466"/>
                  <a:pt x="197" y="466"/>
                  <a:pt x="198" y="466"/>
                </a:cubicBezTo>
                <a:cubicBezTo>
                  <a:pt x="198" y="466"/>
                  <a:pt x="198" y="467"/>
                  <a:pt x="198" y="467"/>
                </a:cubicBezTo>
                <a:cubicBezTo>
                  <a:pt x="199" y="467"/>
                  <a:pt x="200" y="466"/>
                  <a:pt x="200" y="466"/>
                </a:cubicBezTo>
                <a:cubicBezTo>
                  <a:pt x="200" y="466"/>
                  <a:pt x="200" y="466"/>
                  <a:pt x="200" y="466"/>
                </a:cubicBezTo>
                <a:cubicBezTo>
                  <a:pt x="201" y="466"/>
                  <a:pt x="201" y="467"/>
                  <a:pt x="202" y="467"/>
                </a:cubicBezTo>
                <a:cubicBezTo>
                  <a:pt x="203" y="466"/>
                  <a:pt x="203" y="466"/>
                  <a:pt x="203" y="466"/>
                </a:cubicBezTo>
                <a:cubicBezTo>
                  <a:pt x="203" y="466"/>
                  <a:pt x="205" y="467"/>
                  <a:pt x="206" y="467"/>
                </a:cubicBezTo>
                <a:cubicBezTo>
                  <a:pt x="207" y="467"/>
                  <a:pt x="207" y="466"/>
                  <a:pt x="207" y="466"/>
                </a:cubicBezTo>
                <a:cubicBezTo>
                  <a:pt x="208" y="466"/>
                  <a:pt x="209" y="466"/>
                  <a:pt x="209" y="466"/>
                </a:cubicBezTo>
                <a:cubicBezTo>
                  <a:pt x="210" y="466"/>
                  <a:pt x="211" y="467"/>
                  <a:pt x="212" y="466"/>
                </a:cubicBezTo>
                <a:cubicBezTo>
                  <a:pt x="212" y="466"/>
                  <a:pt x="212" y="466"/>
                  <a:pt x="213" y="466"/>
                </a:cubicBezTo>
                <a:cubicBezTo>
                  <a:pt x="213" y="466"/>
                  <a:pt x="213" y="466"/>
                  <a:pt x="213" y="465"/>
                </a:cubicBezTo>
                <a:cubicBezTo>
                  <a:pt x="213" y="465"/>
                  <a:pt x="213" y="465"/>
                  <a:pt x="214" y="466"/>
                </a:cubicBezTo>
                <a:cubicBezTo>
                  <a:pt x="215" y="466"/>
                  <a:pt x="215" y="466"/>
                  <a:pt x="215" y="465"/>
                </a:cubicBezTo>
                <a:cubicBezTo>
                  <a:pt x="216" y="465"/>
                  <a:pt x="217" y="465"/>
                  <a:pt x="218" y="465"/>
                </a:cubicBezTo>
                <a:cubicBezTo>
                  <a:pt x="218" y="464"/>
                  <a:pt x="219" y="464"/>
                  <a:pt x="219" y="463"/>
                </a:cubicBezTo>
                <a:cubicBezTo>
                  <a:pt x="219" y="463"/>
                  <a:pt x="220" y="463"/>
                  <a:pt x="220" y="464"/>
                </a:cubicBezTo>
                <a:cubicBezTo>
                  <a:pt x="221" y="463"/>
                  <a:pt x="221" y="463"/>
                  <a:pt x="222" y="463"/>
                </a:cubicBezTo>
                <a:cubicBezTo>
                  <a:pt x="222" y="462"/>
                  <a:pt x="222" y="462"/>
                  <a:pt x="222" y="462"/>
                </a:cubicBezTo>
                <a:cubicBezTo>
                  <a:pt x="226" y="462"/>
                  <a:pt x="227" y="460"/>
                  <a:pt x="230" y="459"/>
                </a:cubicBezTo>
                <a:cubicBezTo>
                  <a:pt x="230" y="458"/>
                  <a:pt x="230" y="458"/>
                  <a:pt x="230" y="458"/>
                </a:cubicBezTo>
                <a:cubicBezTo>
                  <a:pt x="230" y="457"/>
                  <a:pt x="230" y="457"/>
                  <a:pt x="230" y="457"/>
                </a:cubicBezTo>
                <a:cubicBezTo>
                  <a:pt x="230" y="457"/>
                  <a:pt x="233" y="455"/>
                  <a:pt x="233" y="454"/>
                </a:cubicBezTo>
                <a:cubicBezTo>
                  <a:pt x="233" y="454"/>
                  <a:pt x="234" y="454"/>
                  <a:pt x="233" y="453"/>
                </a:cubicBezTo>
                <a:cubicBezTo>
                  <a:pt x="233" y="453"/>
                  <a:pt x="233" y="453"/>
                  <a:pt x="233" y="453"/>
                </a:cubicBezTo>
                <a:cubicBezTo>
                  <a:pt x="234" y="453"/>
                  <a:pt x="234" y="453"/>
                  <a:pt x="234" y="453"/>
                </a:cubicBezTo>
                <a:cubicBezTo>
                  <a:pt x="234" y="453"/>
                  <a:pt x="234" y="453"/>
                  <a:pt x="234" y="452"/>
                </a:cubicBezTo>
                <a:cubicBezTo>
                  <a:pt x="235" y="452"/>
                  <a:pt x="235" y="452"/>
                  <a:pt x="234" y="452"/>
                </a:cubicBezTo>
                <a:cubicBezTo>
                  <a:pt x="234" y="452"/>
                  <a:pt x="235" y="452"/>
                  <a:pt x="234" y="452"/>
                </a:cubicBezTo>
                <a:cubicBezTo>
                  <a:pt x="234" y="451"/>
                  <a:pt x="235" y="451"/>
                  <a:pt x="235" y="450"/>
                </a:cubicBezTo>
                <a:cubicBezTo>
                  <a:pt x="236" y="450"/>
                  <a:pt x="236" y="451"/>
                  <a:pt x="237" y="451"/>
                </a:cubicBezTo>
                <a:cubicBezTo>
                  <a:pt x="238" y="450"/>
                  <a:pt x="238" y="449"/>
                  <a:pt x="239" y="449"/>
                </a:cubicBezTo>
                <a:cubicBezTo>
                  <a:pt x="239" y="448"/>
                  <a:pt x="239" y="448"/>
                  <a:pt x="238" y="448"/>
                </a:cubicBezTo>
                <a:cubicBezTo>
                  <a:pt x="238" y="448"/>
                  <a:pt x="238" y="448"/>
                  <a:pt x="238" y="448"/>
                </a:cubicBezTo>
                <a:cubicBezTo>
                  <a:pt x="238" y="447"/>
                  <a:pt x="238" y="447"/>
                  <a:pt x="238" y="447"/>
                </a:cubicBezTo>
                <a:cubicBezTo>
                  <a:pt x="238" y="448"/>
                  <a:pt x="238" y="448"/>
                  <a:pt x="238" y="448"/>
                </a:cubicBezTo>
                <a:cubicBezTo>
                  <a:pt x="239" y="448"/>
                  <a:pt x="239" y="447"/>
                  <a:pt x="239" y="447"/>
                </a:cubicBezTo>
                <a:cubicBezTo>
                  <a:pt x="239" y="447"/>
                  <a:pt x="239" y="447"/>
                  <a:pt x="239" y="447"/>
                </a:cubicBezTo>
                <a:cubicBezTo>
                  <a:pt x="239" y="447"/>
                  <a:pt x="239" y="447"/>
                  <a:pt x="239" y="447"/>
                </a:cubicBezTo>
                <a:cubicBezTo>
                  <a:pt x="239" y="447"/>
                  <a:pt x="239" y="447"/>
                  <a:pt x="239" y="447"/>
                </a:cubicBezTo>
                <a:cubicBezTo>
                  <a:pt x="239" y="447"/>
                  <a:pt x="239" y="447"/>
                  <a:pt x="239" y="447"/>
                </a:cubicBezTo>
                <a:cubicBezTo>
                  <a:pt x="239" y="446"/>
                  <a:pt x="239" y="446"/>
                  <a:pt x="239" y="446"/>
                </a:cubicBezTo>
                <a:cubicBezTo>
                  <a:pt x="241" y="446"/>
                  <a:pt x="240" y="446"/>
                  <a:pt x="240" y="445"/>
                </a:cubicBezTo>
                <a:cubicBezTo>
                  <a:pt x="240" y="444"/>
                  <a:pt x="242" y="443"/>
                  <a:pt x="242" y="443"/>
                </a:cubicBezTo>
                <a:cubicBezTo>
                  <a:pt x="242" y="443"/>
                  <a:pt x="243" y="443"/>
                  <a:pt x="244" y="443"/>
                </a:cubicBezTo>
                <a:cubicBezTo>
                  <a:pt x="244" y="443"/>
                  <a:pt x="244" y="443"/>
                  <a:pt x="244" y="443"/>
                </a:cubicBezTo>
                <a:cubicBezTo>
                  <a:pt x="244" y="443"/>
                  <a:pt x="244" y="443"/>
                  <a:pt x="244" y="443"/>
                </a:cubicBezTo>
                <a:cubicBezTo>
                  <a:pt x="244" y="443"/>
                  <a:pt x="244" y="442"/>
                  <a:pt x="244" y="441"/>
                </a:cubicBezTo>
                <a:cubicBezTo>
                  <a:pt x="245" y="440"/>
                  <a:pt x="245" y="440"/>
                  <a:pt x="245" y="440"/>
                </a:cubicBezTo>
                <a:cubicBezTo>
                  <a:pt x="244" y="440"/>
                  <a:pt x="244" y="439"/>
                  <a:pt x="244" y="439"/>
                </a:cubicBezTo>
                <a:cubicBezTo>
                  <a:pt x="244" y="439"/>
                  <a:pt x="244" y="439"/>
                  <a:pt x="244" y="438"/>
                </a:cubicBezTo>
                <a:cubicBezTo>
                  <a:pt x="245" y="438"/>
                  <a:pt x="244" y="437"/>
                  <a:pt x="244" y="437"/>
                </a:cubicBezTo>
                <a:cubicBezTo>
                  <a:pt x="244" y="437"/>
                  <a:pt x="244" y="437"/>
                  <a:pt x="243" y="437"/>
                </a:cubicBezTo>
                <a:cubicBezTo>
                  <a:pt x="243" y="437"/>
                  <a:pt x="243" y="437"/>
                  <a:pt x="243" y="437"/>
                </a:cubicBezTo>
                <a:cubicBezTo>
                  <a:pt x="243" y="436"/>
                  <a:pt x="243" y="436"/>
                  <a:pt x="243" y="436"/>
                </a:cubicBezTo>
                <a:cubicBezTo>
                  <a:pt x="243" y="436"/>
                  <a:pt x="243" y="436"/>
                  <a:pt x="243" y="436"/>
                </a:cubicBezTo>
                <a:cubicBezTo>
                  <a:pt x="243" y="435"/>
                  <a:pt x="243" y="435"/>
                  <a:pt x="243" y="434"/>
                </a:cubicBezTo>
                <a:cubicBezTo>
                  <a:pt x="243" y="434"/>
                  <a:pt x="243" y="434"/>
                  <a:pt x="243" y="434"/>
                </a:cubicBezTo>
                <a:cubicBezTo>
                  <a:pt x="244" y="434"/>
                  <a:pt x="244" y="433"/>
                  <a:pt x="244" y="433"/>
                </a:cubicBezTo>
                <a:cubicBezTo>
                  <a:pt x="244" y="432"/>
                  <a:pt x="244" y="432"/>
                  <a:pt x="244" y="432"/>
                </a:cubicBezTo>
                <a:cubicBezTo>
                  <a:pt x="244" y="432"/>
                  <a:pt x="244" y="432"/>
                  <a:pt x="244" y="432"/>
                </a:cubicBezTo>
                <a:cubicBezTo>
                  <a:pt x="244" y="431"/>
                  <a:pt x="243" y="431"/>
                  <a:pt x="243" y="431"/>
                </a:cubicBezTo>
                <a:cubicBezTo>
                  <a:pt x="243" y="430"/>
                  <a:pt x="243" y="429"/>
                  <a:pt x="243" y="429"/>
                </a:cubicBezTo>
                <a:cubicBezTo>
                  <a:pt x="243" y="428"/>
                  <a:pt x="242" y="428"/>
                  <a:pt x="242" y="427"/>
                </a:cubicBezTo>
                <a:cubicBezTo>
                  <a:pt x="241" y="427"/>
                  <a:pt x="241" y="427"/>
                  <a:pt x="241" y="427"/>
                </a:cubicBezTo>
                <a:cubicBezTo>
                  <a:pt x="241" y="426"/>
                  <a:pt x="241" y="427"/>
                  <a:pt x="242" y="426"/>
                </a:cubicBezTo>
                <a:cubicBezTo>
                  <a:pt x="241" y="425"/>
                  <a:pt x="241" y="425"/>
                  <a:pt x="240" y="424"/>
                </a:cubicBezTo>
                <a:cubicBezTo>
                  <a:pt x="240" y="424"/>
                  <a:pt x="240" y="424"/>
                  <a:pt x="240" y="423"/>
                </a:cubicBezTo>
                <a:cubicBezTo>
                  <a:pt x="240" y="423"/>
                  <a:pt x="239" y="422"/>
                  <a:pt x="240" y="421"/>
                </a:cubicBezTo>
                <a:cubicBezTo>
                  <a:pt x="240" y="420"/>
                  <a:pt x="240" y="420"/>
                  <a:pt x="240" y="420"/>
                </a:cubicBezTo>
                <a:cubicBezTo>
                  <a:pt x="239" y="421"/>
                  <a:pt x="240" y="421"/>
                  <a:pt x="239" y="421"/>
                </a:cubicBezTo>
                <a:cubicBezTo>
                  <a:pt x="239" y="420"/>
                  <a:pt x="239" y="420"/>
                  <a:pt x="239" y="419"/>
                </a:cubicBezTo>
                <a:cubicBezTo>
                  <a:pt x="236" y="419"/>
                  <a:pt x="236" y="417"/>
                  <a:pt x="234" y="415"/>
                </a:cubicBezTo>
                <a:cubicBezTo>
                  <a:pt x="234" y="415"/>
                  <a:pt x="232" y="413"/>
                  <a:pt x="232" y="412"/>
                </a:cubicBezTo>
                <a:cubicBezTo>
                  <a:pt x="231" y="412"/>
                  <a:pt x="231" y="412"/>
                  <a:pt x="230" y="412"/>
                </a:cubicBezTo>
                <a:cubicBezTo>
                  <a:pt x="230" y="412"/>
                  <a:pt x="230" y="412"/>
                  <a:pt x="230" y="411"/>
                </a:cubicBezTo>
                <a:cubicBezTo>
                  <a:pt x="230" y="412"/>
                  <a:pt x="230" y="412"/>
                  <a:pt x="229" y="412"/>
                </a:cubicBezTo>
                <a:cubicBezTo>
                  <a:pt x="229" y="411"/>
                  <a:pt x="229" y="411"/>
                  <a:pt x="227" y="411"/>
                </a:cubicBezTo>
                <a:cubicBezTo>
                  <a:pt x="227" y="410"/>
                  <a:pt x="226" y="409"/>
                  <a:pt x="226" y="409"/>
                </a:cubicBezTo>
                <a:cubicBezTo>
                  <a:pt x="224" y="408"/>
                  <a:pt x="225" y="408"/>
                  <a:pt x="223" y="408"/>
                </a:cubicBezTo>
                <a:cubicBezTo>
                  <a:pt x="223" y="409"/>
                  <a:pt x="223" y="409"/>
                  <a:pt x="223" y="409"/>
                </a:cubicBezTo>
                <a:cubicBezTo>
                  <a:pt x="222" y="409"/>
                  <a:pt x="222" y="409"/>
                  <a:pt x="221" y="409"/>
                </a:cubicBezTo>
                <a:cubicBezTo>
                  <a:pt x="219" y="409"/>
                  <a:pt x="220" y="410"/>
                  <a:pt x="219" y="411"/>
                </a:cubicBezTo>
                <a:cubicBezTo>
                  <a:pt x="219" y="411"/>
                  <a:pt x="219" y="411"/>
                  <a:pt x="218" y="411"/>
                </a:cubicBezTo>
                <a:cubicBezTo>
                  <a:pt x="218" y="411"/>
                  <a:pt x="218" y="411"/>
                  <a:pt x="218" y="411"/>
                </a:cubicBezTo>
                <a:cubicBezTo>
                  <a:pt x="216" y="412"/>
                  <a:pt x="215" y="413"/>
                  <a:pt x="214" y="413"/>
                </a:cubicBezTo>
                <a:cubicBezTo>
                  <a:pt x="214" y="414"/>
                  <a:pt x="214" y="415"/>
                  <a:pt x="214" y="416"/>
                </a:cubicBezTo>
                <a:cubicBezTo>
                  <a:pt x="215" y="417"/>
                  <a:pt x="216" y="418"/>
                  <a:pt x="218" y="418"/>
                </a:cubicBezTo>
                <a:cubicBezTo>
                  <a:pt x="219" y="419"/>
                  <a:pt x="220" y="418"/>
                  <a:pt x="221" y="418"/>
                </a:cubicBezTo>
                <a:cubicBezTo>
                  <a:pt x="221" y="418"/>
                  <a:pt x="221" y="419"/>
                  <a:pt x="221" y="419"/>
                </a:cubicBezTo>
                <a:cubicBezTo>
                  <a:pt x="222" y="419"/>
                  <a:pt x="223" y="419"/>
                  <a:pt x="223" y="419"/>
                </a:cubicBezTo>
                <a:cubicBezTo>
                  <a:pt x="223" y="419"/>
                  <a:pt x="224" y="419"/>
                  <a:pt x="224" y="419"/>
                </a:cubicBezTo>
                <a:cubicBezTo>
                  <a:pt x="224" y="419"/>
                  <a:pt x="224" y="419"/>
                  <a:pt x="225" y="419"/>
                </a:cubicBezTo>
                <a:cubicBezTo>
                  <a:pt x="225" y="419"/>
                  <a:pt x="226" y="420"/>
                  <a:pt x="226" y="420"/>
                </a:cubicBezTo>
                <a:cubicBezTo>
                  <a:pt x="226" y="420"/>
                  <a:pt x="227" y="420"/>
                  <a:pt x="228" y="421"/>
                </a:cubicBezTo>
                <a:cubicBezTo>
                  <a:pt x="229" y="422"/>
                  <a:pt x="229" y="422"/>
                  <a:pt x="229" y="422"/>
                </a:cubicBezTo>
                <a:cubicBezTo>
                  <a:pt x="230" y="423"/>
                  <a:pt x="231" y="424"/>
                  <a:pt x="232" y="425"/>
                </a:cubicBezTo>
                <a:cubicBezTo>
                  <a:pt x="232" y="426"/>
                  <a:pt x="232" y="426"/>
                  <a:pt x="232" y="426"/>
                </a:cubicBezTo>
                <a:cubicBezTo>
                  <a:pt x="233" y="427"/>
                  <a:pt x="233" y="427"/>
                  <a:pt x="233" y="427"/>
                </a:cubicBezTo>
                <a:cubicBezTo>
                  <a:pt x="233" y="428"/>
                  <a:pt x="233" y="429"/>
                  <a:pt x="233" y="430"/>
                </a:cubicBezTo>
                <a:cubicBezTo>
                  <a:pt x="234" y="431"/>
                  <a:pt x="235" y="432"/>
                  <a:pt x="234" y="434"/>
                </a:cubicBezTo>
                <a:cubicBezTo>
                  <a:pt x="235" y="435"/>
                  <a:pt x="235" y="436"/>
                  <a:pt x="235" y="437"/>
                </a:cubicBezTo>
                <a:cubicBezTo>
                  <a:pt x="234" y="438"/>
                  <a:pt x="233" y="439"/>
                  <a:pt x="232" y="440"/>
                </a:cubicBezTo>
                <a:cubicBezTo>
                  <a:pt x="232" y="441"/>
                  <a:pt x="232" y="442"/>
                  <a:pt x="232" y="443"/>
                </a:cubicBezTo>
                <a:cubicBezTo>
                  <a:pt x="232" y="444"/>
                  <a:pt x="230" y="445"/>
                  <a:pt x="230" y="445"/>
                </a:cubicBezTo>
                <a:cubicBezTo>
                  <a:pt x="230" y="446"/>
                  <a:pt x="230" y="446"/>
                  <a:pt x="230" y="446"/>
                </a:cubicBezTo>
                <a:cubicBezTo>
                  <a:pt x="229" y="446"/>
                  <a:pt x="229" y="446"/>
                  <a:pt x="229" y="446"/>
                </a:cubicBezTo>
                <a:cubicBezTo>
                  <a:pt x="229" y="446"/>
                  <a:pt x="227" y="448"/>
                  <a:pt x="227" y="449"/>
                </a:cubicBezTo>
                <a:cubicBezTo>
                  <a:pt x="226" y="449"/>
                  <a:pt x="226" y="449"/>
                  <a:pt x="225" y="450"/>
                </a:cubicBezTo>
                <a:cubicBezTo>
                  <a:pt x="225" y="450"/>
                  <a:pt x="225" y="450"/>
                  <a:pt x="225" y="450"/>
                </a:cubicBezTo>
                <a:cubicBezTo>
                  <a:pt x="225" y="449"/>
                  <a:pt x="225" y="449"/>
                  <a:pt x="225" y="449"/>
                </a:cubicBezTo>
                <a:cubicBezTo>
                  <a:pt x="225" y="449"/>
                  <a:pt x="224" y="449"/>
                  <a:pt x="223" y="450"/>
                </a:cubicBezTo>
                <a:cubicBezTo>
                  <a:pt x="223" y="450"/>
                  <a:pt x="223" y="451"/>
                  <a:pt x="223" y="451"/>
                </a:cubicBezTo>
                <a:cubicBezTo>
                  <a:pt x="223" y="451"/>
                  <a:pt x="222" y="451"/>
                  <a:pt x="221" y="451"/>
                </a:cubicBezTo>
                <a:cubicBezTo>
                  <a:pt x="221" y="451"/>
                  <a:pt x="220" y="452"/>
                  <a:pt x="220" y="452"/>
                </a:cubicBezTo>
                <a:cubicBezTo>
                  <a:pt x="220" y="452"/>
                  <a:pt x="220" y="452"/>
                  <a:pt x="220" y="452"/>
                </a:cubicBezTo>
                <a:cubicBezTo>
                  <a:pt x="219" y="453"/>
                  <a:pt x="219" y="453"/>
                  <a:pt x="218" y="453"/>
                </a:cubicBezTo>
                <a:cubicBezTo>
                  <a:pt x="215" y="455"/>
                  <a:pt x="210" y="454"/>
                  <a:pt x="206" y="454"/>
                </a:cubicBezTo>
                <a:cubicBezTo>
                  <a:pt x="205" y="454"/>
                  <a:pt x="205" y="454"/>
                  <a:pt x="204" y="454"/>
                </a:cubicBezTo>
                <a:cubicBezTo>
                  <a:pt x="203" y="455"/>
                  <a:pt x="200" y="454"/>
                  <a:pt x="200" y="454"/>
                </a:cubicBezTo>
                <a:cubicBezTo>
                  <a:pt x="199" y="454"/>
                  <a:pt x="199" y="454"/>
                  <a:pt x="198" y="454"/>
                </a:cubicBezTo>
                <a:cubicBezTo>
                  <a:pt x="197" y="454"/>
                  <a:pt x="193" y="454"/>
                  <a:pt x="193" y="453"/>
                </a:cubicBezTo>
                <a:cubicBezTo>
                  <a:pt x="192" y="453"/>
                  <a:pt x="192" y="454"/>
                  <a:pt x="191" y="454"/>
                </a:cubicBezTo>
                <a:cubicBezTo>
                  <a:pt x="190" y="454"/>
                  <a:pt x="189" y="453"/>
                  <a:pt x="189" y="453"/>
                </a:cubicBezTo>
                <a:cubicBezTo>
                  <a:pt x="188" y="453"/>
                  <a:pt x="189" y="453"/>
                  <a:pt x="188" y="453"/>
                </a:cubicBezTo>
                <a:cubicBezTo>
                  <a:pt x="189" y="454"/>
                  <a:pt x="188" y="453"/>
                  <a:pt x="189" y="454"/>
                </a:cubicBezTo>
                <a:cubicBezTo>
                  <a:pt x="189" y="454"/>
                  <a:pt x="189" y="454"/>
                  <a:pt x="188" y="454"/>
                </a:cubicBezTo>
                <a:cubicBezTo>
                  <a:pt x="188" y="454"/>
                  <a:pt x="188" y="454"/>
                  <a:pt x="188" y="454"/>
                </a:cubicBezTo>
                <a:cubicBezTo>
                  <a:pt x="187" y="454"/>
                  <a:pt x="188" y="454"/>
                  <a:pt x="187" y="454"/>
                </a:cubicBezTo>
                <a:cubicBezTo>
                  <a:pt x="187" y="453"/>
                  <a:pt x="187" y="453"/>
                  <a:pt x="187" y="453"/>
                </a:cubicBezTo>
                <a:cubicBezTo>
                  <a:pt x="187" y="453"/>
                  <a:pt x="186" y="453"/>
                  <a:pt x="186" y="453"/>
                </a:cubicBezTo>
                <a:cubicBezTo>
                  <a:pt x="186" y="453"/>
                  <a:pt x="186" y="453"/>
                  <a:pt x="186" y="453"/>
                </a:cubicBezTo>
                <a:cubicBezTo>
                  <a:pt x="186" y="453"/>
                  <a:pt x="186" y="453"/>
                  <a:pt x="186" y="453"/>
                </a:cubicBezTo>
                <a:cubicBezTo>
                  <a:pt x="185" y="453"/>
                  <a:pt x="185" y="453"/>
                  <a:pt x="185" y="453"/>
                </a:cubicBezTo>
                <a:cubicBezTo>
                  <a:pt x="183" y="453"/>
                  <a:pt x="183" y="453"/>
                  <a:pt x="182" y="452"/>
                </a:cubicBezTo>
                <a:cubicBezTo>
                  <a:pt x="182" y="452"/>
                  <a:pt x="182" y="452"/>
                  <a:pt x="182" y="452"/>
                </a:cubicBezTo>
                <a:cubicBezTo>
                  <a:pt x="181" y="453"/>
                  <a:pt x="181" y="453"/>
                  <a:pt x="182" y="453"/>
                </a:cubicBezTo>
                <a:cubicBezTo>
                  <a:pt x="181" y="453"/>
                  <a:pt x="181" y="453"/>
                  <a:pt x="181" y="453"/>
                </a:cubicBezTo>
                <a:cubicBezTo>
                  <a:pt x="181" y="453"/>
                  <a:pt x="181" y="453"/>
                  <a:pt x="180" y="453"/>
                </a:cubicBezTo>
                <a:cubicBezTo>
                  <a:pt x="180" y="453"/>
                  <a:pt x="180" y="452"/>
                  <a:pt x="180" y="452"/>
                </a:cubicBezTo>
                <a:cubicBezTo>
                  <a:pt x="180" y="451"/>
                  <a:pt x="180" y="451"/>
                  <a:pt x="180" y="451"/>
                </a:cubicBezTo>
                <a:cubicBezTo>
                  <a:pt x="180" y="452"/>
                  <a:pt x="180" y="452"/>
                  <a:pt x="180" y="451"/>
                </a:cubicBezTo>
                <a:cubicBezTo>
                  <a:pt x="180" y="451"/>
                  <a:pt x="180" y="451"/>
                  <a:pt x="180" y="451"/>
                </a:cubicBezTo>
                <a:cubicBezTo>
                  <a:pt x="180" y="452"/>
                  <a:pt x="180" y="452"/>
                  <a:pt x="180" y="452"/>
                </a:cubicBezTo>
                <a:cubicBezTo>
                  <a:pt x="179" y="452"/>
                  <a:pt x="179" y="452"/>
                  <a:pt x="178" y="452"/>
                </a:cubicBezTo>
                <a:cubicBezTo>
                  <a:pt x="178" y="452"/>
                  <a:pt x="178" y="452"/>
                  <a:pt x="178" y="452"/>
                </a:cubicBezTo>
                <a:cubicBezTo>
                  <a:pt x="178" y="452"/>
                  <a:pt x="178" y="452"/>
                  <a:pt x="178" y="452"/>
                </a:cubicBezTo>
                <a:cubicBezTo>
                  <a:pt x="178" y="453"/>
                  <a:pt x="178" y="453"/>
                  <a:pt x="178" y="453"/>
                </a:cubicBezTo>
                <a:cubicBezTo>
                  <a:pt x="177" y="453"/>
                  <a:pt x="177" y="453"/>
                  <a:pt x="177" y="452"/>
                </a:cubicBezTo>
                <a:cubicBezTo>
                  <a:pt x="176" y="452"/>
                  <a:pt x="176" y="452"/>
                  <a:pt x="175" y="452"/>
                </a:cubicBezTo>
                <a:cubicBezTo>
                  <a:pt x="175" y="452"/>
                  <a:pt x="175" y="452"/>
                  <a:pt x="175" y="452"/>
                </a:cubicBezTo>
                <a:cubicBezTo>
                  <a:pt x="175" y="451"/>
                  <a:pt x="175" y="451"/>
                  <a:pt x="175" y="451"/>
                </a:cubicBezTo>
                <a:cubicBezTo>
                  <a:pt x="174" y="452"/>
                  <a:pt x="173" y="451"/>
                  <a:pt x="171" y="451"/>
                </a:cubicBezTo>
                <a:cubicBezTo>
                  <a:pt x="171" y="451"/>
                  <a:pt x="171" y="451"/>
                  <a:pt x="171" y="451"/>
                </a:cubicBezTo>
                <a:cubicBezTo>
                  <a:pt x="171" y="451"/>
                  <a:pt x="171" y="451"/>
                  <a:pt x="170" y="451"/>
                </a:cubicBezTo>
                <a:cubicBezTo>
                  <a:pt x="170" y="451"/>
                  <a:pt x="170" y="451"/>
                  <a:pt x="170" y="450"/>
                </a:cubicBezTo>
                <a:cubicBezTo>
                  <a:pt x="168" y="451"/>
                  <a:pt x="167" y="449"/>
                  <a:pt x="165" y="449"/>
                </a:cubicBezTo>
                <a:cubicBezTo>
                  <a:pt x="165" y="450"/>
                  <a:pt x="165" y="450"/>
                  <a:pt x="165" y="450"/>
                </a:cubicBezTo>
                <a:cubicBezTo>
                  <a:pt x="165" y="450"/>
                  <a:pt x="165" y="450"/>
                  <a:pt x="165" y="450"/>
                </a:cubicBezTo>
                <a:cubicBezTo>
                  <a:pt x="165" y="450"/>
                  <a:pt x="165" y="450"/>
                  <a:pt x="165" y="450"/>
                </a:cubicBezTo>
                <a:cubicBezTo>
                  <a:pt x="165" y="450"/>
                  <a:pt x="165" y="450"/>
                  <a:pt x="165" y="450"/>
                </a:cubicBezTo>
                <a:cubicBezTo>
                  <a:pt x="164" y="451"/>
                  <a:pt x="164" y="450"/>
                  <a:pt x="163" y="450"/>
                </a:cubicBezTo>
                <a:cubicBezTo>
                  <a:pt x="163" y="450"/>
                  <a:pt x="164" y="450"/>
                  <a:pt x="164" y="450"/>
                </a:cubicBezTo>
                <a:cubicBezTo>
                  <a:pt x="164" y="449"/>
                  <a:pt x="164" y="449"/>
                  <a:pt x="164" y="449"/>
                </a:cubicBezTo>
                <a:cubicBezTo>
                  <a:pt x="165" y="449"/>
                  <a:pt x="166" y="449"/>
                  <a:pt x="166" y="449"/>
                </a:cubicBezTo>
                <a:cubicBezTo>
                  <a:pt x="166" y="449"/>
                  <a:pt x="166" y="449"/>
                  <a:pt x="166" y="449"/>
                </a:cubicBezTo>
                <a:cubicBezTo>
                  <a:pt x="166" y="449"/>
                  <a:pt x="166" y="449"/>
                  <a:pt x="166" y="449"/>
                </a:cubicBezTo>
                <a:cubicBezTo>
                  <a:pt x="166" y="449"/>
                  <a:pt x="166" y="449"/>
                  <a:pt x="165" y="449"/>
                </a:cubicBezTo>
                <a:cubicBezTo>
                  <a:pt x="165" y="449"/>
                  <a:pt x="165" y="449"/>
                  <a:pt x="165" y="449"/>
                </a:cubicBezTo>
                <a:cubicBezTo>
                  <a:pt x="165" y="449"/>
                  <a:pt x="165" y="449"/>
                  <a:pt x="165" y="449"/>
                </a:cubicBezTo>
                <a:cubicBezTo>
                  <a:pt x="165" y="449"/>
                  <a:pt x="165" y="449"/>
                  <a:pt x="165" y="449"/>
                </a:cubicBezTo>
                <a:cubicBezTo>
                  <a:pt x="164" y="449"/>
                  <a:pt x="164" y="449"/>
                  <a:pt x="164" y="449"/>
                </a:cubicBezTo>
                <a:cubicBezTo>
                  <a:pt x="163" y="448"/>
                  <a:pt x="164" y="449"/>
                  <a:pt x="164" y="448"/>
                </a:cubicBezTo>
                <a:cubicBezTo>
                  <a:pt x="163" y="448"/>
                  <a:pt x="163" y="448"/>
                  <a:pt x="162" y="449"/>
                </a:cubicBezTo>
                <a:cubicBezTo>
                  <a:pt x="162" y="449"/>
                  <a:pt x="162" y="449"/>
                  <a:pt x="163" y="450"/>
                </a:cubicBezTo>
                <a:cubicBezTo>
                  <a:pt x="162" y="450"/>
                  <a:pt x="163" y="449"/>
                  <a:pt x="162" y="450"/>
                </a:cubicBezTo>
                <a:cubicBezTo>
                  <a:pt x="162" y="450"/>
                  <a:pt x="162" y="450"/>
                  <a:pt x="162" y="450"/>
                </a:cubicBezTo>
                <a:cubicBezTo>
                  <a:pt x="162" y="449"/>
                  <a:pt x="162" y="449"/>
                  <a:pt x="161" y="448"/>
                </a:cubicBezTo>
                <a:cubicBezTo>
                  <a:pt x="160" y="448"/>
                  <a:pt x="159" y="447"/>
                  <a:pt x="158" y="447"/>
                </a:cubicBezTo>
                <a:cubicBezTo>
                  <a:pt x="158" y="447"/>
                  <a:pt x="158" y="447"/>
                  <a:pt x="158" y="447"/>
                </a:cubicBezTo>
                <a:cubicBezTo>
                  <a:pt x="158" y="447"/>
                  <a:pt x="157" y="446"/>
                  <a:pt x="157" y="446"/>
                </a:cubicBezTo>
                <a:cubicBezTo>
                  <a:pt x="157" y="447"/>
                  <a:pt x="157" y="447"/>
                  <a:pt x="157" y="447"/>
                </a:cubicBezTo>
                <a:cubicBezTo>
                  <a:pt x="157" y="447"/>
                  <a:pt x="156" y="447"/>
                  <a:pt x="156" y="447"/>
                </a:cubicBezTo>
                <a:cubicBezTo>
                  <a:pt x="156" y="447"/>
                  <a:pt x="156" y="447"/>
                  <a:pt x="156" y="447"/>
                </a:cubicBezTo>
                <a:cubicBezTo>
                  <a:pt x="156" y="447"/>
                  <a:pt x="156" y="447"/>
                  <a:pt x="156" y="447"/>
                </a:cubicBezTo>
                <a:cubicBezTo>
                  <a:pt x="156" y="447"/>
                  <a:pt x="156" y="447"/>
                  <a:pt x="156" y="447"/>
                </a:cubicBezTo>
                <a:cubicBezTo>
                  <a:pt x="156" y="447"/>
                  <a:pt x="156" y="447"/>
                  <a:pt x="156" y="447"/>
                </a:cubicBezTo>
                <a:cubicBezTo>
                  <a:pt x="156" y="447"/>
                  <a:pt x="156" y="447"/>
                  <a:pt x="156" y="447"/>
                </a:cubicBezTo>
                <a:cubicBezTo>
                  <a:pt x="155" y="447"/>
                  <a:pt x="155" y="447"/>
                  <a:pt x="155" y="447"/>
                </a:cubicBezTo>
                <a:cubicBezTo>
                  <a:pt x="155" y="445"/>
                  <a:pt x="155" y="445"/>
                  <a:pt x="155" y="445"/>
                </a:cubicBezTo>
                <a:cubicBezTo>
                  <a:pt x="155" y="445"/>
                  <a:pt x="155" y="445"/>
                  <a:pt x="155" y="446"/>
                </a:cubicBezTo>
                <a:cubicBezTo>
                  <a:pt x="155" y="446"/>
                  <a:pt x="155" y="446"/>
                  <a:pt x="155" y="446"/>
                </a:cubicBezTo>
                <a:cubicBezTo>
                  <a:pt x="155" y="446"/>
                  <a:pt x="154" y="445"/>
                  <a:pt x="154" y="444"/>
                </a:cubicBezTo>
                <a:cubicBezTo>
                  <a:pt x="154" y="444"/>
                  <a:pt x="154" y="444"/>
                  <a:pt x="154" y="444"/>
                </a:cubicBezTo>
                <a:cubicBezTo>
                  <a:pt x="153" y="445"/>
                  <a:pt x="153" y="446"/>
                  <a:pt x="153" y="447"/>
                </a:cubicBezTo>
                <a:cubicBezTo>
                  <a:pt x="153" y="447"/>
                  <a:pt x="153" y="447"/>
                  <a:pt x="153" y="447"/>
                </a:cubicBezTo>
                <a:cubicBezTo>
                  <a:pt x="153" y="446"/>
                  <a:pt x="151" y="446"/>
                  <a:pt x="151" y="446"/>
                </a:cubicBezTo>
                <a:cubicBezTo>
                  <a:pt x="150" y="446"/>
                  <a:pt x="151" y="446"/>
                  <a:pt x="151" y="445"/>
                </a:cubicBezTo>
                <a:cubicBezTo>
                  <a:pt x="150" y="445"/>
                  <a:pt x="150" y="445"/>
                  <a:pt x="149" y="444"/>
                </a:cubicBezTo>
                <a:cubicBezTo>
                  <a:pt x="149" y="444"/>
                  <a:pt x="149" y="444"/>
                  <a:pt x="149" y="444"/>
                </a:cubicBezTo>
                <a:cubicBezTo>
                  <a:pt x="150" y="444"/>
                  <a:pt x="150" y="444"/>
                  <a:pt x="150" y="444"/>
                </a:cubicBezTo>
                <a:cubicBezTo>
                  <a:pt x="150" y="444"/>
                  <a:pt x="150" y="444"/>
                  <a:pt x="151" y="444"/>
                </a:cubicBezTo>
                <a:cubicBezTo>
                  <a:pt x="151" y="444"/>
                  <a:pt x="151" y="444"/>
                  <a:pt x="151" y="444"/>
                </a:cubicBezTo>
                <a:cubicBezTo>
                  <a:pt x="151" y="443"/>
                  <a:pt x="151" y="443"/>
                  <a:pt x="151" y="443"/>
                </a:cubicBezTo>
                <a:cubicBezTo>
                  <a:pt x="150" y="443"/>
                  <a:pt x="149" y="443"/>
                  <a:pt x="149" y="443"/>
                </a:cubicBezTo>
                <a:cubicBezTo>
                  <a:pt x="148" y="442"/>
                  <a:pt x="148" y="442"/>
                  <a:pt x="148" y="442"/>
                </a:cubicBezTo>
                <a:cubicBezTo>
                  <a:pt x="147" y="441"/>
                  <a:pt x="146" y="442"/>
                  <a:pt x="146" y="441"/>
                </a:cubicBezTo>
                <a:cubicBezTo>
                  <a:pt x="145" y="441"/>
                  <a:pt x="145" y="441"/>
                  <a:pt x="145" y="442"/>
                </a:cubicBezTo>
                <a:cubicBezTo>
                  <a:pt x="145" y="442"/>
                  <a:pt x="145" y="442"/>
                  <a:pt x="145" y="442"/>
                </a:cubicBezTo>
                <a:cubicBezTo>
                  <a:pt x="145" y="442"/>
                  <a:pt x="145" y="442"/>
                  <a:pt x="146" y="442"/>
                </a:cubicBezTo>
                <a:cubicBezTo>
                  <a:pt x="146" y="443"/>
                  <a:pt x="146" y="443"/>
                  <a:pt x="146" y="443"/>
                </a:cubicBezTo>
                <a:cubicBezTo>
                  <a:pt x="145" y="443"/>
                  <a:pt x="145" y="443"/>
                  <a:pt x="145" y="443"/>
                </a:cubicBezTo>
                <a:cubicBezTo>
                  <a:pt x="144" y="443"/>
                  <a:pt x="144" y="443"/>
                  <a:pt x="144" y="443"/>
                </a:cubicBezTo>
                <a:cubicBezTo>
                  <a:pt x="144" y="442"/>
                  <a:pt x="144" y="442"/>
                  <a:pt x="144" y="442"/>
                </a:cubicBezTo>
                <a:cubicBezTo>
                  <a:pt x="144" y="442"/>
                  <a:pt x="144" y="442"/>
                  <a:pt x="144" y="442"/>
                </a:cubicBezTo>
                <a:cubicBezTo>
                  <a:pt x="143" y="442"/>
                  <a:pt x="144" y="442"/>
                  <a:pt x="143" y="442"/>
                </a:cubicBezTo>
                <a:cubicBezTo>
                  <a:pt x="143" y="442"/>
                  <a:pt x="143" y="442"/>
                  <a:pt x="142" y="442"/>
                </a:cubicBezTo>
                <a:cubicBezTo>
                  <a:pt x="142" y="442"/>
                  <a:pt x="142" y="442"/>
                  <a:pt x="142" y="442"/>
                </a:cubicBezTo>
                <a:cubicBezTo>
                  <a:pt x="143" y="441"/>
                  <a:pt x="143" y="441"/>
                  <a:pt x="144" y="441"/>
                </a:cubicBezTo>
                <a:cubicBezTo>
                  <a:pt x="144" y="441"/>
                  <a:pt x="144" y="441"/>
                  <a:pt x="144" y="441"/>
                </a:cubicBezTo>
                <a:cubicBezTo>
                  <a:pt x="144" y="441"/>
                  <a:pt x="144" y="441"/>
                  <a:pt x="144" y="441"/>
                </a:cubicBezTo>
                <a:cubicBezTo>
                  <a:pt x="143" y="440"/>
                  <a:pt x="142" y="441"/>
                  <a:pt x="141" y="440"/>
                </a:cubicBezTo>
                <a:cubicBezTo>
                  <a:pt x="141" y="440"/>
                  <a:pt x="141" y="440"/>
                  <a:pt x="141" y="440"/>
                </a:cubicBezTo>
                <a:cubicBezTo>
                  <a:pt x="141" y="440"/>
                  <a:pt x="140" y="440"/>
                  <a:pt x="140" y="440"/>
                </a:cubicBezTo>
                <a:cubicBezTo>
                  <a:pt x="140" y="440"/>
                  <a:pt x="140" y="439"/>
                  <a:pt x="139" y="439"/>
                </a:cubicBezTo>
                <a:cubicBezTo>
                  <a:pt x="138" y="438"/>
                  <a:pt x="137" y="439"/>
                  <a:pt x="137" y="438"/>
                </a:cubicBezTo>
                <a:cubicBezTo>
                  <a:pt x="136" y="438"/>
                  <a:pt x="136" y="438"/>
                  <a:pt x="136" y="438"/>
                </a:cubicBezTo>
                <a:cubicBezTo>
                  <a:pt x="136" y="439"/>
                  <a:pt x="136" y="439"/>
                  <a:pt x="137" y="440"/>
                </a:cubicBezTo>
                <a:cubicBezTo>
                  <a:pt x="137" y="440"/>
                  <a:pt x="137" y="440"/>
                  <a:pt x="137" y="440"/>
                </a:cubicBezTo>
                <a:cubicBezTo>
                  <a:pt x="137" y="440"/>
                  <a:pt x="137" y="440"/>
                  <a:pt x="137" y="439"/>
                </a:cubicBezTo>
                <a:cubicBezTo>
                  <a:pt x="138" y="439"/>
                  <a:pt x="138" y="439"/>
                  <a:pt x="138" y="439"/>
                </a:cubicBezTo>
                <a:cubicBezTo>
                  <a:pt x="138" y="439"/>
                  <a:pt x="138" y="439"/>
                  <a:pt x="138" y="439"/>
                </a:cubicBezTo>
                <a:cubicBezTo>
                  <a:pt x="138" y="441"/>
                  <a:pt x="138" y="441"/>
                  <a:pt x="138" y="441"/>
                </a:cubicBezTo>
                <a:cubicBezTo>
                  <a:pt x="138" y="441"/>
                  <a:pt x="138" y="441"/>
                  <a:pt x="138" y="441"/>
                </a:cubicBezTo>
                <a:cubicBezTo>
                  <a:pt x="137" y="441"/>
                  <a:pt x="137" y="441"/>
                  <a:pt x="137" y="441"/>
                </a:cubicBezTo>
                <a:cubicBezTo>
                  <a:pt x="137" y="441"/>
                  <a:pt x="137" y="441"/>
                  <a:pt x="138" y="441"/>
                </a:cubicBezTo>
                <a:cubicBezTo>
                  <a:pt x="137" y="440"/>
                  <a:pt x="136" y="440"/>
                  <a:pt x="136" y="440"/>
                </a:cubicBezTo>
                <a:cubicBezTo>
                  <a:pt x="136" y="440"/>
                  <a:pt x="136" y="440"/>
                  <a:pt x="136" y="440"/>
                </a:cubicBezTo>
                <a:cubicBezTo>
                  <a:pt x="135" y="440"/>
                  <a:pt x="135" y="440"/>
                  <a:pt x="135" y="440"/>
                </a:cubicBezTo>
                <a:cubicBezTo>
                  <a:pt x="135" y="440"/>
                  <a:pt x="135" y="439"/>
                  <a:pt x="135" y="439"/>
                </a:cubicBezTo>
                <a:cubicBezTo>
                  <a:pt x="135" y="438"/>
                  <a:pt x="135" y="439"/>
                  <a:pt x="135" y="438"/>
                </a:cubicBezTo>
                <a:cubicBezTo>
                  <a:pt x="135" y="438"/>
                  <a:pt x="132" y="437"/>
                  <a:pt x="132" y="437"/>
                </a:cubicBezTo>
                <a:cubicBezTo>
                  <a:pt x="132" y="436"/>
                  <a:pt x="132" y="436"/>
                  <a:pt x="131" y="436"/>
                </a:cubicBezTo>
                <a:cubicBezTo>
                  <a:pt x="131" y="436"/>
                  <a:pt x="131" y="436"/>
                  <a:pt x="130" y="436"/>
                </a:cubicBezTo>
                <a:cubicBezTo>
                  <a:pt x="130" y="436"/>
                  <a:pt x="130" y="436"/>
                  <a:pt x="130" y="436"/>
                </a:cubicBezTo>
                <a:cubicBezTo>
                  <a:pt x="130" y="436"/>
                  <a:pt x="130" y="436"/>
                  <a:pt x="130" y="436"/>
                </a:cubicBezTo>
                <a:cubicBezTo>
                  <a:pt x="130" y="436"/>
                  <a:pt x="131" y="436"/>
                  <a:pt x="131" y="436"/>
                </a:cubicBezTo>
                <a:cubicBezTo>
                  <a:pt x="131" y="435"/>
                  <a:pt x="131" y="435"/>
                  <a:pt x="131" y="435"/>
                </a:cubicBezTo>
                <a:cubicBezTo>
                  <a:pt x="130" y="435"/>
                  <a:pt x="130" y="435"/>
                  <a:pt x="130" y="435"/>
                </a:cubicBezTo>
                <a:cubicBezTo>
                  <a:pt x="130" y="436"/>
                  <a:pt x="130" y="436"/>
                  <a:pt x="130" y="436"/>
                </a:cubicBezTo>
                <a:cubicBezTo>
                  <a:pt x="130" y="436"/>
                  <a:pt x="130" y="436"/>
                  <a:pt x="130" y="435"/>
                </a:cubicBezTo>
                <a:cubicBezTo>
                  <a:pt x="130" y="435"/>
                  <a:pt x="130" y="435"/>
                  <a:pt x="130" y="435"/>
                </a:cubicBezTo>
                <a:cubicBezTo>
                  <a:pt x="130" y="436"/>
                  <a:pt x="130" y="436"/>
                  <a:pt x="130" y="436"/>
                </a:cubicBezTo>
                <a:cubicBezTo>
                  <a:pt x="129" y="436"/>
                  <a:pt x="128" y="435"/>
                  <a:pt x="127" y="435"/>
                </a:cubicBezTo>
                <a:cubicBezTo>
                  <a:pt x="127" y="435"/>
                  <a:pt x="127" y="434"/>
                  <a:pt x="127" y="435"/>
                </a:cubicBezTo>
                <a:cubicBezTo>
                  <a:pt x="126" y="435"/>
                  <a:pt x="126" y="433"/>
                  <a:pt x="125" y="433"/>
                </a:cubicBezTo>
                <a:cubicBezTo>
                  <a:pt x="125" y="433"/>
                  <a:pt x="121" y="431"/>
                  <a:pt x="121" y="431"/>
                </a:cubicBezTo>
                <a:cubicBezTo>
                  <a:pt x="121" y="432"/>
                  <a:pt x="121" y="432"/>
                  <a:pt x="121" y="432"/>
                </a:cubicBezTo>
                <a:cubicBezTo>
                  <a:pt x="121" y="432"/>
                  <a:pt x="121" y="432"/>
                  <a:pt x="121" y="432"/>
                </a:cubicBezTo>
                <a:cubicBezTo>
                  <a:pt x="121" y="432"/>
                  <a:pt x="120" y="432"/>
                  <a:pt x="120" y="432"/>
                </a:cubicBezTo>
                <a:cubicBezTo>
                  <a:pt x="120" y="433"/>
                  <a:pt x="120" y="432"/>
                  <a:pt x="120" y="433"/>
                </a:cubicBezTo>
                <a:cubicBezTo>
                  <a:pt x="119" y="433"/>
                  <a:pt x="119" y="433"/>
                  <a:pt x="119" y="432"/>
                </a:cubicBezTo>
                <a:cubicBezTo>
                  <a:pt x="119" y="432"/>
                  <a:pt x="119" y="432"/>
                  <a:pt x="119" y="432"/>
                </a:cubicBezTo>
                <a:cubicBezTo>
                  <a:pt x="119" y="432"/>
                  <a:pt x="119" y="432"/>
                  <a:pt x="119" y="432"/>
                </a:cubicBezTo>
                <a:cubicBezTo>
                  <a:pt x="119" y="432"/>
                  <a:pt x="119" y="432"/>
                  <a:pt x="119" y="431"/>
                </a:cubicBezTo>
                <a:cubicBezTo>
                  <a:pt x="119" y="431"/>
                  <a:pt x="119" y="431"/>
                  <a:pt x="119" y="431"/>
                </a:cubicBezTo>
                <a:cubicBezTo>
                  <a:pt x="119" y="431"/>
                  <a:pt x="119" y="432"/>
                  <a:pt x="119" y="432"/>
                </a:cubicBezTo>
                <a:cubicBezTo>
                  <a:pt x="118" y="431"/>
                  <a:pt x="117" y="430"/>
                  <a:pt x="117" y="429"/>
                </a:cubicBezTo>
                <a:cubicBezTo>
                  <a:pt x="117" y="429"/>
                  <a:pt x="116" y="429"/>
                  <a:pt x="116" y="429"/>
                </a:cubicBezTo>
                <a:cubicBezTo>
                  <a:pt x="116" y="429"/>
                  <a:pt x="116" y="429"/>
                  <a:pt x="116" y="429"/>
                </a:cubicBezTo>
                <a:cubicBezTo>
                  <a:pt x="115" y="429"/>
                  <a:pt x="114" y="428"/>
                  <a:pt x="114" y="428"/>
                </a:cubicBezTo>
                <a:cubicBezTo>
                  <a:pt x="114" y="428"/>
                  <a:pt x="114" y="428"/>
                  <a:pt x="114" y="428"/>
                </a:cubicBezTo>
                <a:cubicBezTo>
                  <a:pt x="114" y="428"/>
                  <a:pt x="114" y="428"/>
                  <a:pt x="114" y="428"/>
                </a:cubicBezTo>
                <a:cubicBezTo>
                  <a:pt x="114" y="428"/>
                  <a:pt x="114" y="428"/>
                  <a:pt x="114" y="428"/>
                </a:cubicBezTo>
                <a:cubicBezTo>
                  <a:pt x="115" y="428"/>
                  <a:pt x="115" y="428"/>
                  <a:pt x="115" y="428"/>
                </a:cubicBezTo>
                <a:cubicBezTo>
                  <a:pt x="115" y="428"/>
                  <a:pt x="115" y="427"/>
                  <a:pt x="115" y="427"/>
                </a:cubicBezTo>
                <a:cubicBezTo>
                  <a:pt x="114" y="427"/>
                  <a:pt x="114" y="427"/>
                  <a:pt x="114" y="427"/>
                </a:cubicBezTo>
                <a:cubicBezTo>
                  <a:pt x="113" y="427"/>
                  <a:pt x="113" y="426"/>
                  <a:pt x="112" y="426"/>
                </a:cubicBezTo>
                <a:cubicBezTo>
                  <a:pt x="112" y="426"/>
                  <a:pt x="112" y="426"/>
                  <a:pt x="112" y="425"/>
                </a:cubicBezTo>
                <a:cubicBezTo>
                  <a:pt x="111" y="425"/>
                  <a:pt x="111" y="424"/>
                  <a:pt x="111" y="424"/>
                </a:cubicBezTo>
                <a:cubicBezTo>
                  <a:pt x="111" y="424"/>
                  <a:pt x="110" y="424"/>
                  <a:pt x="110" y="424"/>
                </a:cubicBezTo>
                <a:cubicBezTo>
                  <a:pt x="109" y="424"/>
                  <a:pt x="109" y="424"/>
                  <a:pt x="109" y="423"/>
                </a:cubicBezTo>
                <a:cubicBezTo>
                  <a:pt x="109" y="423"/>
                  <a:pt x="109" y="423"/>
                  <a:pt x="109" y="423"/>
                </a:cubicBezTo>
                <a:cubicBezTo>
                  <a:pt x="109" y="422"/>
                  <a:pt x="109" y="422"/>
                  <a:pt x="109" y="422"/>
                </a:cubicBezTo>
                <a:cubicBezTo>
                  <a:pt x="108" y="422"/>
                  <a:pt x="108" y="422"/>
                  <a:pt x="107" y="422"/>
                </a:cubicBezTo>
                <a:cubicBezTo>
                  <a:pt x="107" y="421"/>
                  <a:pt x="107" y="421"/>
                  <a:pt x="108" y="421"/>
                </a:cubicBezTo>
                <a:cubicBezTo>
                  <a:pt x="108" y="420"/>
                  <a:pt x="108" y="420"/>
                  <a:pt x="108" y="420"/>
                </a:cubicBezTo>
                <a:cubicBezTo>
                  <a:pt x="107" y="420"/>
                  <a:pt x="107" y="420"/>
                  <a:pt x="107" y="420"/>
                </a:cubicBezTo>
                <a:cubicBezTo>
                  <a:pt x="107" y="420"/>
                  <a:pt x="107" y="420"/>
                  <a:pt x="107" y="420"/>
                </a:cubicBezTo>
                <a:cubicBezTo>
                  <a:pt x="106" y="420"/>
                  <a:pt x="107" y="419"/>
                  <a:pt x="106" y="420"/>
                </a:cubicBezTo>
                <a:cubicBezTo>
                  <a:pt x="106" y="420"/>
                  <a:pt x="106" y="420"/>
                  <a:pt x="106" y="420"/>
                </a:cubicBezTo>
                <a:cubicBezTo>
                  <a:pt x="106" y="419"/>
                  <a:pt x="106" y="419"/>
                  <a:pt x="106" y="419"/>
                </a:cubicBezTo>
                <a:cubicBezTo>
                  <a:pt x="106" y="419"/>
                  <a:pt x="104" y="416"/>
                  <a:pt x="104" y="416"/>
                </a:cubicBezTo>
                <a:cubicBezTo>
                  <a:pt x="103" y="415"/>
                  <a:pt x="104" y="415"/>
                  <a:pt x="103" y="415"/>
                </a:cubicBezTo>
                <a:cubicBezTo>
                  <a:pt x="104" y="415"/>
                  <a:pt x="103" y="415"/>
                  <a:pt x="104" y="415"/>
                </a:cubicBezTo>
                <a:cubicBezTo>
                  <a:pt x="103" y="414"/>
                  <a:pt x="103" y="415"/>
                  <a:pt x="103" y="414"/>
                </a:cubicBezTo>
                <a:cubicBezTo>
                  <a:pt x="103" y="414"/>
                  <a:pt x="103" y="414"/>
                  <a:pt x="102" y="414"/>
                </a:cubicBezTo>
                <a:cubicBezTo>
                  <a:pt x="103" y="414"/>
                  <a:pt x="102" y="414"/>
                  <a:pt x="103" y="414"/>
                </a:cubicBezTo>
                <a:cubicBezTo>
                  <a:pt x="103" y="414"/>
                  <a:pt x="103" y="413"/>
                  <a:pt x="103" y="413"/>
                </a:cubicBezTo>
                <a:cubicBezTo>
                  <a:pt x="103" y="413"/>
                  <a:pt x="103" y="413"/>
                  <a:pt x="102" y="413"/>
                </a:cubicBezTo>
                <a:cubicBezTo>
                  <a:pt x="102" y="412"/>
                  <a:pt x="102" y="412"/>
                  <a:pt x="103" y="411"/>
                </a:cubicBezTo>
                <a:cubicBezTo>
                  <a:pt x="103" y="410"/>
                  <a:pt x="101" y="410"/>
                  <a:pt x="101" y="409"/>
                </a:cubicBezTo>
                <a:cubicBezTo>
                  <a:pt x="100" y="409"/>
                  <a:pt x="101" y="408"/>
                  <a:pt x="100" y="408"/>
                </a:cubicBezTo>
                <a:cubicBezTo>
                  <a:pt x="100" y="408"/>
                  <a:pt x="96" y="407"/>
                  <a:pt x="96" y="407"/>
                </a:cubicBezTo>
                <a:cubicBezTo>
                  <a:pt x="96" y="407"/>
                  <a:pt x="95" y="407"/>
                  <a:pt x="95" y="407"/>
                </a:cubicBezTo>
                <a:cubicBezTo>
                  <a:pt x="95" y="408"/>
                  <a:pt x="96" y="408"/>
                  <a:pt x="96" y="409"/>
                </a:cubicBezTo>
                <a:cubicBezTo>
                  <a:pt x="96" y="409"/>
                  <a:pt x="96" y="408"/>
                  <a:pt x="96" y="409"/>
                </a:cubicBezTo>
                <a:cubicBezTo>
                  <a:pt x="97" y="410"/>
                  <a:pt x="96" y="411"/>
                  <a:pt x="97" y="412"/>
                </a:cubicBezTo>
                <a:cubicBezTo>
                  <a:pt x="97" y="412"/>
                  <a:pt x="97" y="412"/>
                  <a:pt x="97" y="412"/>
                </a:cubicBezTo>
                <a:cubicBezTo>
                  <a:pt x="96" y="412"/>
                  <a:pt x="96" y="410"/>
                  <a:pt x="95" y="410"/>
                </a:cubicBezTo>
                <a:cubicBezTo>
                  <a:pt x="95" y="410"/>
                  <a:pt x="95" y="410"/>
                  <a:pt x="94" y="410"/>
                </a:cubicBezTo>
                <a:cubicBezTo>
                  <a:pt x="94" y="409"/>
                  <a:pt x="94" y="408"/>
                  <a:pt x="94" y="408"/>
                </a:cubicBezTo>
                <a:cubicBezTo>
                  <a:pt x="93" y="408"/>
                  <a:pt x="93" y="408"/>
                  <a:pt x="93" y="408"/>
                </a:cubicBezTo>
                <a:cubicBezTo>
                  <a:pt x="92" y="406"/>
                  <a:pt x="92" y="405"/>
                  <a:pt x="90" y="404"/>
                </a:cubicBezTo>
                <a:cubicBezTo>
                  <a:pt x="90" y="402"/>
                  <a:pt x="90" y="402"/>
                  <a:pt x="90" y="402"/>
                </a:cubicBezTo>
                <a:cubicBezTo>
                  <a:pt x="90" y="402"/>
                  <a:pt x="90" y="402"/>
                  <a:pt x="90" y="402"/>
                </a:cubicBezTo>
                <a:cubicBezTo>
                  <a:pt x="89" y="401"/>
                  <a:pt x="89" y="401"/>
                  <a:pt x="89" y="400"/>
                </a:cubicBezTo>
                <a:cubicBezTo>
                  <a:pt x="88" y="400"/>
                  <a:pt x="88" y="400"/>
                  <a:pt x="88" y="399"/>
                </a:cubicBezTo>
                <a:cubicBezTo>
                  <a:pt x="88" y="399"/>
                  <a:pt x="88" y="399"/>
                  <a:pt x="88" y="398"/>
                </a:cubicBezTo>
                <a:cubicBezTo>
                  <a:pt x="88" y="398"/>
                  <a:pt x="87" y="398"/>
                  <a:pt x="87" y="398"/>
                </a:cubicBezTo>
                <a:cubicBezTo>
                  <a:pt x="87" y="397"/>
                  <a:pt x="86" y="396"/>
                  <a:pt x="85" y="395"/>
                </a:cubicBezTo>
                <a:cubicBezTo>
                  <a:pt x="85" y="395"/>
                  <a:pt x="85" y="395"/>
                  <a:pt x="85" y="395"/>
                </a:cubicBezTo>
                <a:cubicBezTo>
                  <a:pt x="85" y="394"/>
                  <a:pt x="85" y="394"/>
                  <a:pt x="85" y="394"/>
                </a:cubicBezTo>
                <a:cubicBezTo>
                  <a:pt x="85" y="394"/>
                  <a:pt x="84" y="394"/>
                  <a:pt x="84" y="393"/>
                </a:cubicBezTo>
                <a:cubicBezTo>
                  <a:pt x="84" y="393"/>
                  <a:pt x="84" y="393"/>
                  <a:pt x="84" y="393"/>
                </a:cubicBezTo>
                <a:cubicBezTo>
                  <a:pt x="84" y="392"/>
                  <a:pt x="84" y="392"/>
                  <a:pt x="83" y="392"/>
                </a:cubicBezTo>
                <a:cubicBezTo>
                  <a:pt x="83" y="392"/>
                  <a:pt x="83" y="392"/>
                  <a:pt x="83" y="392"/>
                </a:cubicBezTo>
                <a:cubicBezTo>
                  <a:pt x="83" y="392"/>
                  <a:pt x="84" y="391"/>
                  <a:pt x="84" y="391"/>
                </a:cubicBezTo>
                <a:cubicBezTo>
                  <a:pt x="83" y="390"/>
                  <a:pt x="82" y="389"/>
                  <a:pt x="81" y="388"/>
                </a:cubicBezTo>
                <a:cubicBezTo>
                  <a:pt x="81" y="386"/>
                  <a:pt x="81" y="386"/>
                  <a:pt x="81" y="386"/>
                </a:cubicBezTo>
                <a:cubicBezTo>
                  <a:pt x="81" y="386"/>
                  <a:pt x="79" y="383"/>
                  <a:pt x="79" y="383"/>
                </a:cubicBezTo>
                <a:cubicBezTo>
                  <a:pt x="79" y="383"/>
                  <a:pt x="79" y="383"/>
                  <a:pt x="79" y="383"/>
                </a:cubicBezTo>
                <a:cubicBezTo>
                  <a:pt x="78" y="382"/>
                  <a:pt x="77" y="377"/>
                  <a:pt x="76" y="375"/>
                </a:cubicBezTo>
                <a:cubicBezTo>
                  <a:pt x="76" y="375"/>
                  <a:pt x="75" y="375"/>
                  <a:pt x="75" y="375"/>
                </a:cubicBezTo>
                <a:cubicBezTo>
                  <a:pt x="75" y="374"/>
                  <a:pt x="75" y="374"/>
                  <a:pt x="75" y="374"/>
                </a:cubicBezTo>
                <a:cubicBezTo>
                  <a:pt x="75" y="373"/>
                  <a:pt x="75" y="373"/>
                  <a:pt x="75" y="372"/>
                </a:cubicBezTo>
                <a:cubicBezTo>
                  <a:pt x="75" y="372"/>
                  <a:pt x="75" y="372"/>
                  <a:pt x="75" y="372"/>
                </a:cubicBezTo>
                <a:cubicBezTo>
                  <a:pt x="75" y="371"/>
                  <a:pt x="74" y="371"/>
                  <a:pt x="74" y="370"/>
                </a:cubicBezTo>
                <a:cubicBezTo>
                  <a:pt x="74" y="370"/>
                  <a:pt x="74" y="369"/>
                  <a:pt x="74" y="369"/>
                </a:cubicBezTo>
                <a:cubicBezTo>
                  <a:pt x="74" y="367"/>
                  <a:pt x="73" y="366"/>
                  <a:pt x="72" y="365"/>
                </a:cubicBezTo>
                <a:cubicBezTo>
                  <a:pt x="72" y="364"/>
                  <a:pt x="72" y="364"/>
                  <a:pt x="73" y="364"/>
                </a:cubicBezTo>
                <a:cubicBezTo>
                  <a:pt x="72" y="363"/>
                  <a:pt x="72" y="363"/>
                  <a:pt x="72" y="363"/>
                </a:cubicBezTo>
                <a:cubicBezTo>
                  <a:pt x="72" y="361"/>
                  <a:pt x="72" y="361"/>
                  <a:pt x="72" y="361"/>
                </a:cubicBezTo>
                <a:cubicBezTo>
                  <a:pt x="71" y="360"/>
                  <a:pt x="71" y="359"/>
                  <a:pt x="71" y="358"/>
                </a:cubicBezTo>
                <a:cubicBezTo>
                  <a:pt x="71" y="357"/>
                  <a:pt x="70" y="357"/>
                  <a:pt x="70" y="356"/>
                </a:cubicBezTo>
                <a:cubicBezTo>
                  <a:pt x="70" y="356"/>
                  <a:pt x="70" y="355"/>
                  <a:pt x="70" y="354"/>
                </a:cubicBezTo>
                <a:cubicBezTo>
                  <a:pt x="70" y="354"/>
                  <a:pt x="69" y="354"/>
                  <a:pt x="69" y="353"/>
                </a:cubicBezTo>
                <a:cubicBezTo>
                  <a:pt x="69" y="351"/>
                  <a:pt x="69" y="351"/>
                  <a:pt x="69" y="351"/>
                </a:cubicBezTo>
                <a:cubicBezTo>
                  <a:pt x="69" y="351"/>
                  <a:pt x="69" y="351"/>
                  <a:pt x="69" y="351"/>
                </a:cubicBezTo>
                <a:cubicBezTo>
                  <a:pt x="68" y="350"/>
                  <a:pt x="69" y="348"/>
                  <a:pt x="69" y="348"/>
                </a:cubicBezTo>
                <a:cubicBezTo>
                  <a:pt x="69" y="348"/>
                  <a:pt x="68" y="347"/>
                  <a:pt x="68" y="347"/>
                </a:cubicBezTo>
                <a:cubicBezTo>
                  <a:pt x="68" y="347"/>
                  <a:pt x="68" y="346"/>
                  <a:pt x="68" y="345"/>
                </a:cubicBezTo>
                <a:cubicBezTo>
                  <a:pt x="67" y="345"/>
                  <a:pt x="67" y="345"/>
                  <a:pt x="67" y="345"/>
                </a:cubicBezTo>
                <a:cubicBezTo>
                  <a:pt x="68" y="345"/>
                  <a:pt x="68" y="345"/>
                  <a:pt x="68" y="346"/>
                </a:cubicBezTo>
                <a:cubicBezTo>
                  <a:pt x="67" y="346"/>
                  <a:pt x="67" y="346"/>
                  <a:pt x="67" y="346"/>
                </a:cubicBezTo>
                <a:cubicBezTo>
                  <a:pt x="67" y="344"/>
                  <a:pt x="67" y="344"/>
                  <a:pt x="67" y="342"/>
                </a:cubicBezTo>
                <a:cubicBezTo>
                  <a:pt x="67" y="342"/>
                  <a:pt x="67" y="342"/>
                  <a:pt x="67" y="342"/>
                </a:cubicBezTo>
                <a:cubicBezTo>
                  <a:pt x="67" y="343"/>
                  <a:pt x="67" y="342"/>
                  <a:pt x="67" y="343"/>
                </a:cubicBezTo>
                <a:cubicBezTo>
                  <a:pt x="67" y="343"/>
                  <a:pt x="67" y="343"/>
                  <a:pt x="67" y="343"/>
                </a:cubicBezTo>
                <a:cubicBezTo>
                  <a:pt x="66" y="342"/>
                  <a:pt x="66" y="339"/>
                  <a:pt x="66" y="339"/>
                </a:cubicBezTo>
                <a:cubicBezTo>
                  <a:pt x="66" y="339"/>
                  <a:pt x="66" y="338"/>
                  <a:pt x="66" y="339"/>
                </a:cubicBezTo>
                <a:cubicBezTo>
                  <a:pt x="66" y="339"/>
                  <a:pt x="66" y="339"/>
                  <a:pt x="66" y="339"/>
                </a:cubicBezTo>
                <a:cubicBezTo>
                  <a:pt x="66" y="339"/>
                  <a:pt x="66" y="339"/>
                  <a:pt x="66" y="339"/>
                </a:cubicBezTo>
                <a:cubicBezTo>
                  <a:pt x="66" y="338"/>
                  <a:pt x="66" y="335"/>
                  <a:pt x="65" y="334"/>
                </a:cubicBezTo>
                <a:cubicBezTo>
                  <a:pt x="65" y="334"/>
                  <a:pt x="65" y="334"/>
                  <a:pt x="66" y="334"/>
                </a:cubicBezTo>
                <a:cubicBezTo>
                  <a:pt x="66" y="334"/>
                  <a:pt x="65" y="333"/>
                  <a:pt x="65" y="333"/>
                </a:cubicBezTo>
                <a:cubicBezTo>
                  <a:pt x="65" y="333"/>
                  <a:pt x="66" y="333"/>
                  <a:pt x="66" y="333"/>
                </a:cubicBezTo>
                <a:cubicBezTo>
                  <a:pt x="65" y="333"/>
                  <a:pt x="65" y="333"/>
                  <a:pt x="65" y="333"/>
                </a:cubicBezTo>
                <a:cubicBezTo>
                  <a:pt x="66" y="332"/>
                  <a:pt x="65" y="332"/>
                  <a:pt x="65" y="331"/>
                </a:cubicBezTo>
                <a:cubicBezTo>
                  <a:pt x="65" y="331"/>
                  <a:pt x="65" y="330"/>
                  <a:pt x="65" y="330"/>
                </a:cubicBezTo>
                <a:cubicBezTo>
                  <a:pt x="64" y="328"/>
                  <a:pt x="64" y="321"/>
                  <a:pt x="64" y="318"/>
                </a:cubicBezTo>
                <a:cubicBezTo>
                  <a:pt x="64" y="317"/>
                  <a:pt x="63" y="316"/>
                  <a:pt x="63" y="316"/>
                </a:cubicBezTo>
                <a:cubicBezTo>
                  <a:pt x="64" y="316"/>
                  <a:pt x="64" y="316"/>
                  <a:pt x="64" y="315"/>
                </a:cubicBezTo>
                <a:cubicBezTo>
                  <a:pt x="64" y="315"/>
                  <a:pt x="63" y="314"/>
                  <a:pt x="63" y="313"/>
                </a:cubicBezTo>
                <a:cubicBezTo>
                  <a:pt x="63" y="313"/>
                  <a:pt x="64" y="313"/>
                  <a:pt x="64" y="313"/>
                </a:cubicBezTo>
                <a:cubicBezTo>
                  <a:pt x="64" y="312"/>
                  <a:pt x="64" y="312"/>
                  <a:pt x="64" y="312"/>
                </a:cubicBezTo>
                <a:cubicBezTo>
                  <a:pt x="64" y="312"/>
                  <a:pt x="64" y="312"/>
                  <a:pt x="64" y="312"/>
                </a:cubicBezTo>
                <a:cubicBezTo>
                  <a:pt x="64" y="310"/>
                  <a:pt x="64" y="310"/>
                  <a:pt x="64" y="310"/>
                </a:cubicBezTo>
                <a:cubicBezTo>
                  <a:pt x="64" y="310"/>
                  <a:pt x="64" y="310"/>
                  <a:pt x="64" y="310"/>
                </a:cubicBezTo>
                <a:cubicBezTo>
                  <a:pt x="65" y="309"/>
                  <a:pt x="64" y="310"/>
                  <a:pt x="64" y="310"/>
                </a:cubicBezTo>
                <a:cubicBezTo>
                  <a:pt x="63" y="309"/>
                  <a:pt x="64" y="308"/>
                  <a:pt x="65" y="307"/>
                </a:cubicBezTo>
                <a:cubicBezTo>
                  <a:pt x="65" y="307"/>
                  <a:pt x="64" y="307"/>
                  <a:pt x="64" y="306"/>
                </a:cubicBezTo>
                <a:cubicBezTo>
                  <a:pt x="64" y="306"/>
                  <a:pt x="64" y="305"/>
                  <a:pt x="64" y="304"/>
                </a:cubicBezTo>
                <a:cubicBezTo>
                  <a:pt x="64" y="304"/>
                  <a:pt x="64" y="304"/>
                  <a:pt x="64" y="303"/>
                </a:cubicBezTo>
                <a:cubicBezTo>
                  <a:pt x="65" y="303"/>
                  <a:pt x="66" y="301"/>
                  <a:pt x="66" y="301"/>
                </a:cubicBezTo>
                <a:cubicBezTo>
                  <a:pt x="66" y="300"/>
                  <a:pt x="66" y="300"/>
                  <a:pt x="66" y="300"/>
                </a:cubicBezTo>
                <a:cubicBezTo>
                  <a:pt x="65" y="300"/>
                  <a:pt x="65" y="300"/>
                  <a:pt x="64" y="300"/>
                </a:cubicBezTo>
                <a:cubicBezTo>
                  <a:pt x="64" y="300"/>
                  <a:pt x="64" y="300"/>
                  <a:pt x="64" y="300"/>
                </a:cubicBezTo>
                <a:cubicBezTo>
                  <a:pt x="64" y="300"/>
                  <a:pt x="64" y="299"/>
                  <a:pt x="64" y="299"/>
                </a:cubicBezTo>
                <a:cubicBezTo>
                  <a:pt x="65" y="299"/>
                  <a:pt x="66" y="299"/>
                  <a:pt x="66" y="299"/>
                </a:cubicBezTo>
                <a:cubicBezTo>
                  <a:pt x="67" y="299"/>
                  <a:pt x="66" y="298"/>
                  <a:pt x="67" y="298"/>
                </a:cubicBezTo>
                <a:cubicBezTo>
                  <a:pt x="67" y="298"/>
                  <a:pt x="67" y="298"/>
                  <a:pt x="67" y="297"/>
                </a:cubicBezTo>
                <a:cubicBezTo>
                  <a:pt x="67" y="297"/>
                  <a:pt x="67" y="297"/>
                  <a:pt x="67" y="297"/>
                </a:cubicBezTo>
                <a:cubicBezTo>
                  <a:pt x="67" y="297"/>
                  <a:pt x="67" y="297"/>
                  <a:pt x="67" y="298"/>
                </a:cubicBezTo>
                <a:cubicBezTo>
                  <a:pt x="66" y="298"/>
                  <a:pt x="66" y="298"/>
                  <a:pt x="66" y="298"/>
                </a:cubicBezTo>
                <a:cubicBezTo>
                  <a:pt x="67" y="297"/>
                  <a:pt x="67" y="297"/>
                  <a:pt x="67" y="297"/>
                </a:cubicBezTo>
                <a:cubicBezTo>
                  <a:pt x="67" y="297"/>
                  <a:pt x="67" y="297"/>
                  <a:pt x="68" y="296"/>
                </a:cubicBezTo>
                <a:cubicBezTo>
                  <a:pt x="68" y="296"/>
                  <a:pt x="68" y="296"/>
                  <a:pt x="68" y="296"/>
                </a:cubicBezTo>
                <a:cubicBezTo>
                  <a:pt x="68" y="296"/>
                  <a:pt x="68" y="296"/>
                  <a:pt x="68" y="296"/>
                </a:cubicBezTo>
                <a:cubicBezTo>
                  <a:pt x="68" y="296"/>
                  <a:pt x="68" y="296"/>
                  <a:pt x="68" y="296"/>
                </a:cubicBezTo>
                <a:cubicBezTo>
                  <a:pt x="68" y="296"/>
                  <a:pt x="68" y="296"/>
                  <a:pt x="67" y="296"/>
                </a:cubicBezTo>
                <a:cubicBezTo>
                  <a:pt x="67" y="296"/>
                  <a:pt x="67" y="296"/>
                  <a:pt x="67" y="296"/>
                </a:cubicBezTo>
                <a:cubicBezTo>
                  <a:pt x="67" y="295"/>
                  <a:pt x="67" y="295"/>
                  <a:pt x="67" y="295"/>
                </a:cubicBezTo>
                <a:cubicBezTo>
                  <a:pt x="67" y="295"/>
                  <a:pt x="67" y="295"/>
                  <a:pt x="68" y="294"/>
                </a:cubicBezTo>
                <a:cubicBezTo>
                  <a:pt x="68" y="294"/>
                  <a:pt x="68" y="294"/>
                  <a:pt x="68" y="294"/>
                </a:cubicBezTo>
                <a:cubicBezTo>
                  <a:pt x="68" y="294"/>
                  <a:pt x="68" y="294"/>
                  <a:pt x="68" y="293"/>
                </a:cubicBezTo>
                <a:cubicBezTo>
                  <a:pt x="69" y="293"/>
                  <a:pt x="68" y="293"/>
                  <a:pt x="69" y="293"/>
                </a:cubicBezTo>
                <a:cubicBezTo>
                  <a:pt x="69" y="293"/>
                  <a:pt x="69" y="290"/>
                  <a:pt x="70" y="290"/>
                </a:cubicBezTo>
                <a:cubicBezTo>
                  <a:pt x="69" y="289"/>
                  <a:pt x="69" y="289"/>
                  <a:pt x="68" y="289"/>
                </a:cubicBezTo>
                <a:cubicBezTo>
                  <a:pt x="68" y="289"/>
                  <a:pt x="68" y="289"/>
                  <a:pt x="68" y="289"/>
                </a:cubicBezTo>
                <a:cubicBezTo>
                  <a:pt x="68" y="289"/>
                  <a:pt x="68" y="289"/>
                  <a:pt x="68" y="289"/>
                </a:cubicBezTo>
                <a:cubicBezTo>
                  <a:pt x="68" y="289"/>
                  <a:pt x="68" y="289"/>
                  <a:pt x="68" y="289"/>
                </a:cubicBezTo>
                <a:cubicBezTo>
                  <a:pt x="69" y="288"/>
                  <a:pt x="69" y="288"/>
                  <a:pt x="69" y="288"/>
                </a:cubicBezTo>
                <a:cubicBezTo>
                  <a:pt x="70" y="288"/>
                  <a:pt x="70" y="288"/>
                  <a:pt x="71" y="288"/>
                </a:cubicBezTo>
                <a:cubicBezTo>
                  <a:pt x="71" y="287"/>
                  <a:pt x="71" y="287"/>
                  <a:pt x="71" y="286"/>
                </a:cubicBezTo>
                <a:cubicBezTo>
                  <a:pt x="72" y="286"/>
                  <a:pt x="71" y="286"/>
                  <a:pt x="72" y="286"/>
                </a:cubicBezTo>
                <a:cubicBezTo>
                  <a:pt x="72" y="286"/>
                  <a:pt x="72" y="286"/>
                  <a:pt x="72" y="286"/>
                </a:cubicBezTo>
                <a:cubicBezTo>
                  <a:pt x="72" y="286"/>
                  <a:pt x="72" y="285"/>
                  <a:pt x="72" y="285"/>
                </a:cubicBezTo>
                <a:cubicBezTo>
                  <a:pt x="72" y="285"/>
                  <a:pt x="72" y="285"/>
                  <a:pt x="73" y="285"/>
                </a:cubicBezTo>
                <a:cubicBezTo>
                  <a:pt x="73" y="284"/>
                  <a:pt x="73" y="283"/>
                  <a:pt x="73" y="283"/>
                </a:cubicBezTo>
                <a:cubicBezTo>
                  <a:pt x="73" y="282"/>
                  <a:pt x="74" y="282"/>
                  <a:pt x="74" y="282"/>
                </a:cubicBezTo>
                <a:cubicBezTo>
                  <a:pt x="75" y="282"/>
                  <a:pt x="74" y="281"/>
                  <a:pt x="75" y="280"/>
                </a:cubicBezTo>
                <a:cubicBezTo>
                  <a:pt x="75" y="280"/>
                  <a:pt x="75" y="280"/>
                  <a:pt x="75" y="280"/>
                </a:cubicBezTo>
                <a:cubicBezTo>
                  <a:pt x="75" y="280"/>
                  <a:pt x="75" y="280"/>
                  <a:pt x="75" y="280"/>
                </a:cubicBezTo>
                <a:cubicBezTo>
                  <a:pt x="75" y="280"/>
                  <a:pt x="75" y="280"/>
                  <a:pt x="75" y="280"/>
                </a:cubicBezTo>
                <a:cubicBezTo>
                  <a:pt x="75" y="279"/>
                  <a:pt x="75" y="279"/>
                  <a:pt x="75" y="279"/>
                </a:cubicBezTo>
                <a:cubicBezTo>
                  <a:pt x="75" y="279"/>
                  <a:pt x="75" y="278"/>
                  <a:pt x="76" y="278"/>
                </a:cubicBezTo>
                <a:cubicBezTo>
                  <a:pt x="76" y="278"/>
                  <a:pt x="76" y="278"/>
                  <a:pt x="75" y="277"/>
                </a:cubicBezTo>
                <a:cubicBezTo>
                  <a:pt x="74" y="277"/>
                  <a:pt x="74" y="277"/>
                  <a:pt x="74" y="278"/>
                </a:cubicBezTo>
                <a:cubicBezTo>
                  <a:pt x="74" y="278"/>
                  <a:pt x="74" y="278"/>
                  <a:pt x="74" y="278"/>
                </a:cubicBezTo>
                <a:cubicBezTo>
                  <a:pt x="74" y="277"/>
                  <a:pt x="75" y="277"/>
                  <a:pt x="75" y="276"/>
                </a:cubicBezTo>
                <a:cubicBezTo>
                  <a:pt x="75" y="276"/>
                  <a:pt x="75" y="276"/>
                  <a:pt x="76" y="277"/>
                </a:cubicBezTo>
                <a:cubicBezTo>
                  <a:pt x="76" y="276"/>
                  <a:pt x="76" y="277"/>
                  <a:pt x="77" y="278"/>
                </a:cubicBezTo>
                <a:cubicBezTo>
                  <a:pt x="77" y="278"/>
                  <a:pt x="77" y="278"/>
                  <a:pt x="77" y="278"/>
                </a:cubicBezTo>
                <a:cubicBezTo>
                  <a:pt x="77" y="277"/>
                  <a:pt x="77" y="277"/>
                  <a:pt x="77" y="277"/>
                </a:cubicBezTo>
                <a:cubicBezTo>
                  <a:pt x="78" y="277"/>
                  <a:pt x="79" y="276"/>
                  <a:pt x="79" y="275"/>
                </a:cubicBezTo>
                <a:cubicBezTo>
                  <a:pt x="79" y="275"/>
                  <a:pt x="79" y="274"/>
                  <a:pt x="79" y="274"/>
                </a:cubicBezTo>
                <a:cubicBezTo>
                  <a:pt x="79" y="274"/>
                  <a:pt x="79" y="274"/>
                  <a:pt x="79" y="274"/>
                </a:cubicBezTo>
                <a:cubicBezTo>
                  <a:pt x="79" y="273"/>
                  <a:pt x="79" y="274"/>
                  <a:pt x="79" y="273"/>
                </a:cubicBezTo>
                <a:cubicBezTo>
                  <a:pt x="80" y="273"/>
                  <a:pt x="79" y="273"/>
                  <a:pt x="80" y="273"/>
                </a:cubicBezTo>
                <a:cubicBezTo>
                  <a:pt x="80" y="273"/>
                  <a:pt x="81" y="272"/>
                  <a:pt x="81" y="272"/>
                </a:cubicBezTo>
                <a:cubicBezTo>
                  <a:pt x="81" y="271"/>
                  <a:pt x="83" y="271"/>
                  <a:pt x="83" y="270"/>
                </a:cubicBezTo>
                <a:cubicBezTo>
                  <a:pt x="83" y="270"/>
                  <a:pt x="83" y="270"/>
                  <a:pt x="83" y="270"/>
                </a:cubicBezTo>
                <a:cubicBezTo>
                  <a:pt x="83" y="270"/>
                  <a:pt x="83" y="269"/>
                  <a:pt x="83" y="269"/>
                </a:cubicBezTo>
                <a:cubicBezTo>
                  <a:pt x="82" y="269"/>
                  <a:pt x="82" y="269"/>
                  <a:pt x="82" y="270"/>
                </a:cubicBezTo>
                <a:cubicBezTo>
                  <a:pt x="81" y="270"/>
                  <a:pt x="81" y="269"/>
                  <a:pt x="81" y="269"/>
                </a:cubicBezTo>
                <a:cubicBezTo>
                  <a:pt x="81" y="269"/>
                  <a:pt x="81" y="269"/>
                  <a:pt x="81" y="268"/>
                </a:cubicBezTo>
                <a:cubicBezTo>
                  <a:pt x="81" y="268"/>
                  <a:pt x="81" y="268"/>
                  <a:pt x="82" y="268"/>
                </a:cubicBezTo>
                <a:cubicBezTo>
                  <a:pt x="82" y="267"/>
                  <a:pt x="82" y="268"/>
                  <a:pt x="82" y="268"/>
                </a:cubicBezTo>
                <a:cubicBezTo>
                  <a:pt x="82" y="267"/>
                  <a:pt x="82" y="267"/>
                  <a:pt x="82" y="267"/>
                </a:cubicBezTo>
                <a:cubicBezTo>
                  <a:pt x="82" y="267"/>
                  <a:pt x="82" y="267"/>
                  <a:pt x="82" y="267"/>
                </a:cubicBezTo>
                <a:cubicBezTo>
                  <a:pt x="82" y="267"/>
                  <a:pt x="82" y="267"/>
                  <a:pt x="82" y="268"/>
                </a:cubicBezTo>
                <a:cubicBezTo>
                  <a:pt x="83" y="267"/>
                  <a:pt x="83" y="267"/>
                  <a:pt x="83" y="268"/>
                </a:cubicBezTo>
                <a:cubicBezTo>
                  <a:pt x="84" y="268"/>
                  <a:pt x="84" y="268"/>
                  <a:pt x="84" y="267"/>
                </a:cubicBezTo>
                <a:cubicBezTo>
                  <a:pt x="85" y="268"/>
                  <a:pt x="84" y="267"/>
                  <a:pt x="85" y="268"/>
                </a:cubicBezTo>
                <a:cubicBezTo>
                  <a:pt x="85" y="268"/>
                  <a:pt x="85" y="268"/>
                  <a:pt x="85" y="268"/>
                </a:cubicBezTo>
                <a:cubicBezTo>
                  <a:pt x="85" y="267"/>
                  <a:pt x="85" y="267"/>
                  <a:pt x="85" y="267"/>
                </a:cubicBezTo>
                <a:cubicBezTo>
                  <a:pt x="85" y="267"/>
                  <a:pt x="85" y="266"/>
                  <a:pt x="84" y="266"/>
                </a:cubicBezTo>
                <a:cubicBezTo>
                  <a:pt x="84" y="267"/>
                  <a:pt x="84" y="267"/>
                  <a:pt x="84" y="267"/>
                </a:cubicBezTo>
                <a:cubicBezTo>
                  <a:pt x="84" y="267"/>
                  <a:pt x="84" y="267"/>
                  <a:pt x="84" y="267"/>
                </a:cubicBezTo>
                <a:cubicBezTo>
                  <a:pt x="84" y="267"/>
                  <a:pt x="84" y="267"/>
                  <a:pt x="84" y="267"/>
                </a:cubicBezTo>
                <a:cubicBezTo>
                  <a:pt x="84" y="267"/>
                  <a:pt x="84" y="267"/>
                  <a:pt x="84" y="266"/>
                </a:cubicBezTo>
                <a:cubicBezTo>
                  <a:pt x="85" y="266"/>
                  <a:pt x="87" y="264"/>
                  <a:pt x="88" y="264"/>
                </a:cubicBezTo>
                <a:cubicBezTo>
                  <a:pt x="88" y="263"/>
                  <a:pt x="89" y="263"/>
                  <a:pt x="89" y="263"/>
                </a:cubicBezTo>
                <a:cubicBezTo>
                  <a:pt x="89" y="263"/>
                  <a:pt x="89" y="262"/>
                  <a:pt x="89" y="262"/>
                </a:cubicBezTo>
                <a:cubicBezTo>
                  <a:pt x="90" y="262"/>
                  <a:pt x="90" y="262"/>
                  <a:pt x="91" y="262"/>
                </a:cubicBezTo>
                <a:cubicBezTo>
                  <a:pt x="91" y="262"/>
                  <a:pt x="91" y="261"/>
                  <a:pt x="91" y="261"/>
                </a:cubicBezTo>
                <a:cubicBezTo>
                  <a:pt x="91" y="260"/>
                  <a:pt x="92" y="260"/>
                  <a:pt x="93" y="260"/>
                </a:cubicBezTo>
                <a:cubicBezTo>
                  <a:pt x="93" y="260"/>
                  <a:pt x="93" y="260"/>
                  <a:pt x="93" y="259"/>
                </a:cubicBezTo>
                <a:cubicBezTo>
                  <a:pt x="93" y="259"/>
                  <a:pt x="92" y="259"/>
                  <a:pt x="92" y="259"/>
                </a:cubicBezTo>
                <a:cubicBezTo>
                  <a:pt x="92" y="258"/>
                  <a:pt x="92" y="258"/>
                  <a:pt x="92" y="258"/>
                </a:cubicBezTo>
                <a:cubicBezTo>
                  <a:pt x="92" y="258"/>
                  <a:pt x="93" y="258"/>
                  <a:pt x="94" y="258"/>
                </a:cubicBezTo>
                <a:cubicBezTo>
                  <a:pt x="94" y="258"/>
                  <a:pt x="94" y="258"/>
                  <a:pt x="94" y="258"/>
                </a:cubicBezTo>
                <a:cubicBezTo>
                  <a:pt x="95" y="258"/>
                  <a:pt x="95" y="258"/>
                  <a:pt x="96" y="258"/>
                </a:cubicBezTo>
                <a:cubicBezTo>
                  <a:pt x="96" y="257"/>
                  <a:pt x="96" y="258"/>
                  <a:pt x="96" y="257"/>
                </a:cubicBezTo>
                <a:cubicBezTo>
                  <a:pt x="95" y="257"/>
                  <a:pt x="95" y="257"/>
                  <a:pt x="94" y="257"/>
                </a:cubicBezTo>
                <a:cubicBezTo>
                  <a:pt x="94" y="257"/>
                  <a:pt x="94" y="257"/>
                  <a:pt x="94" y="257"/>
                </a:cubicBezTo>
                <a:cubicBezTo>
                  <a:pt x="95" y="257"/>
                  <a:pt x="95" y="256"/>
                  <a:pt x="95" y="256"/>
                </a:cubicBezTo>
                <a:cubicBezTo>
                  <a:pt x="95" y="256"/>
                  <a:pt x="95" y="256"/>
                  <a:pt x="96" y="256"/>
                </a:cubicBezTo>
                <a:cubicBezTo>
                  <a:pt x="96" y="256"/>
                  <a:pt x="96" y="256"/>
                  <a:pt x="96" y="257"/>
                </a:cubicBezTo>
                <a:cubicBezTo>
                  <a:pt x="96" y="256"/>
                  <a:pt x="96" y="256"/>
                  <a:pt x="96" y="255"/>
                </a:cubicBezTo>
                <a:cubicBezTo>
                  <a:pt x="98" y="255"/>
                  <a:pt x="98" y="255"/>
                  <a:pt x="100" y="254"/>
                </a:cubicBezTo>
                <a:cubicBezTo>
                  <a:pt x="100" y="254"/>
                  <a:pt x="100" y="253"/>
                  <a:pt x="100" y="254"/>
                </a:cubicBezTo>
                <a:cubicBezTo>
                  <a:pt x="100" y="254"/>
                  <a:pt x="101" y="254"/>
                  <a:pt x="101" y="254"/>
                </a:cubicBezTo>
                <a:cubicBezTo>
                  <a:pt x="101" y="254"/>
                  <a:pt x="101" y="254"/>
                  <a:pt x="101" y="253"/>
                </a:cubicBezTo>
                <a:cubicBezTo>
                  <a:pt x="101" y="253"/>
                  <a:pt x="101" y="253"/>
                  <a:pt x="100" y="253"/>
                </a:cubicBezTo>
                <a:cubicBezTo>
                  <a:pt x="100" y="252"/>
                  <a:pt x="100" y="252"/>
                  <a:pt x="100" y="252"/>
                </a:cubicBezTo>
                <a:cubicBezTo>
                  <a:pt x="101" y="252"/>
                  <a:pt x="102" y="253"/>
                  <a:pt x="102" y="253"/>
                </a:cubicBezTo>
                <a:cubicBezTo>
                  <a:pt x="103" y="253"/>
                  <a:pt x="104" y="252"/>
                  <a:pt x="105" y="251"/>
                </a:cubicBezTo>
                <a:cubicBezTo>
                  <a:pt x="105" y="251"/>
                  <a:pt x="106" y="251"/>
                  <a:pt x="107" y="251"/>
                </a:cubicBezTo>
                <a:cubicBezTo>
                  <a:pt x="107" y="250"/>
                  <a:pt x="107" y="250"/>
                  <a:pt x="107" y="250"/>
                </a:cubicBezTo>
                <a:cubicBezTo>
                  <a:pt x="107" y="249"/>
                  <a:pt x="107" y="249"/>
                  <a:pt x="107" y="249"/>
                </a:cubicBezTo>
                <a:cubicBezTo>
                  <a:pt x="109" y="249"/>
                  <a:pt x="110" y="249"/>
                  <a:pt x="111" y="249"/>
                </a:cubicBezTo>
                <a:cubicBezTo>
                  <a:pt x="111" y="249"/>
                  <a:pt x="112" y="249"/>
                  <a:pt x="112" y="249"/>
                </a:cubicBezTo>
                <a:cubicBezTo>
                  <a:pt x="113" y="249"/>
                  <a:pt x="113" y="250"/>
                  <a:pt x="113" y="250"/>
                </a:cubicBezTo>
                <a:cubicBezTo>
                  <a:pt x="114" y="250"/>
                  <a:pt x="114" y="250"/>
                  <a:pt x="115" y="251"/>
                </a:cubicBezTo>
                <a:cubicBezTo>
                  <a:pt x="115" y="251"/>
                  <a:pt x="115" y="251"/>
                  <a:pt x="115" y="251"/>
                </a:cubicBezTo>
                <a:cubicBezTo>
                  <a:pt x="115" y="250"/>
                  <a:pt x="115" y="250"/>
                  <a:pt x="115" y="250"/>
                </a:cubicBezTo>
                <a:cubicBezTo>
                  <a:pt x="115" y="249"/>
                  <a:pt x="115" y="249"/>
                  <a:pt x="115" y="249"/>
                </a:cubicBezTo>
                <a:cubicBezTo>
                  <a:pt x="115" y="249"/>
                  <a:pt x="116" y="249"/>
                  <a:pt x="117" y="249"/>
                </a:cubicBezTo>
                <a:cubicBezTo>
                  <a:pt x="117" y="250"/>
                  <a:pt x="117" y="250"/>
                  <a:pt x="117" y="250"/>
                </a:cubicBezTo>
                <a:cubicBezTo>
                  <a:pt x="117" y="250"/>
                  <a:pt x="117" y="250"/>
                  <a:pt x="117" y="250"/>
                </a:cubicBezTo>
                <a:cubicBezTo>
                  <a:pt x="117" y="250"/>
                  <a:pt x="117" y="250"/>
                  <a:pt x="117" y="250"/>
                </a:cubicBezTo>
                <a:cubicBezTo>
                  <a:pt x="117" y="250"/>
                  <a:pt x="117" y="249"/>
                  <a:pt x="117" y="249"/>
                </a:cubicBezTo>
                <a:cubicBezTo>
                  <a:pt x="117" y="249"/>
                  <a:pt x="117" y="249"/>
                  <a:pt x="117" y="249"/>
                </a:cubicBezTo>
                <a:cubicBezTo>
                  <a:pt x="116" y="249"/>
                  <a:pt x="116" y="249"/>
                  <a:pt x="116" y="248"/>
                </a:cubicBezTo>
                <a:cubicBezTo>
                  <a:pt x="116" y="248"/>
                  <a:pt x="117" y="246"/>
                  <a:pt x="117" y="246"/>
                </a:cubicBezTo>
                <a:cubicBezTo>
                  <a:pt x="117" y="246"/>
                  <a:pt x="117" y="246"/>
                  <a:pt x="117" y="246"/>
                </a:cubicBezTo>
                <a:cubicBezTo>
                  <a:pt x="117" y="246"/>
                  <a:pt x="118" y="246"/>
                  <a:pt x="119" y="246"/>
                </a:cubicBezTo>
                <a:cubicBezTo>
                  <a:pt x="119" y="246"/>
                  <a:pt x="119" y="247"/>
                  <a:pt x="120" y="248"/>
                </a:cubicBezTo>
                <a:cubicBezTo>
                  <a:pt x="120" y="248"/>
                  <a:pt x="121" y="247"/>
                  <a:pt x="121" y="247"/>
                </a:cubicBezTo>
                <a:cubicBezTo>
                  <a:pt x="122" y="248"/>
                  <a:pt x="122" y="248"/>
                  <a:pt x="123" y="248"/>
                </a:cubicBezTo>
                <a:cubicBezTo>
                  <a:pt x="123" y="248"/>
                  <a:pt x="123" y="247"/>
                  <a:pt x="123" y="247"/>
                </a:cubicBezTo>
                <a:cubicBezTo>
                  <a:pt x="123" y="247"/>
                  <a:pt x="123" y="247"/>
                  <a:pt x="123" y="247"/>
                </a:cubicBezTo>
                <a:cubicBezTo>
                  <a:pt x="123" y="246"/>
                  <a:pt x="123" y="246"/>
                  <a:pt x="123" y="245"/>
                </a:cubicBezTo>
                <a:cubicBezTo>
                  <a:pt x="124" y="245"/>
                  <a:pt x="125" y="245"/>
                  <a:pt x="126" y="245"/>
                </a:cubicBezTo>
                <a:cubicBezTo>
                  <a:pt x="126" y="245"/>
                  <a:pt x="126" y="246"/>
                  <a:pt x="126" y="246"/>
                </a:cubicBezTo>
                <a:cubicBezTo>
                  <a:pt x="127" y="246"/>
                  <a:pt x="128" y="246"/>
                  <a:pt x="128" y="246"/>
                </a:cubicBezTo>
                <a:cubicBezTo>
                  <a:pt x="129" y="246"/>
                  <a:pt x="129" y="246"/>
                  <a:pt x="129" y="246"/>
                </a:cubicBezTo>
                <a:cubicBezTo>
                  <a:pt x="129" y="245"/>
                  <a:pt x="128" y="245"/>
                  <a:pt x="128" y="244"/>
                </a:cubicBezTo>
                <a:cubicBezTo>
                  <a:pt x="128" y="244"/>
                  <a:pt x="128" y="244"/>
                  <a:pt x="128" y="244"/>
                </a:cubicBezTo>
                <a:cubicBezTo>
                  <a:pt x="128" y="244"/>
                  <a:pt x="128" y="244"/>
                  <a:pt x="129" y="244"/>
                </a:cubicBezTo>
                <a:cubicBezTo>
                  <a:pt x="129" y="244"/>
                  <a:pt x="129" y="245"/>
                  <a:pt x="130" y="245"/>
                </a:cubicBezTo>
                <a:cubicBezTo>
                  <a:pt x="130" y="245"/>
                  <a:pt x="130" y="245"/>
                  <a:pt x="130" y="245"/>
                </a:cubicBezTo>
                <a:cubicBezTo>
                  <a:pt x="130" y="245"/>
                  <a:pt x="130" y="245"/>
                  <a:pt x="130" y="246"/>
                </a:cubicBezTo>
                <a:cubicBezTo>
                  <a:pt x="130" y="246"/>
                  <a:pt x="130" y="246"/>
                  <a:pt x="130" y="246"/>
                </a:cubicBezTo>
                <a:cubicBezTo>
                  <a:pt x="130" y="246"/>
                  <a:pt x="130" y="246"/>
                  <a:pt x="130" y="245"/>
                </a:cubicBezTo>
                <a:cubicBezTo>
                  <a:pt x="131" y="245"/>
                  <a:pt x="133" y="245"/>
                  <a:pt x="133" y="244"/>
                </a:cubicBezTo>
                <a:cubicBezTo>
                  <a:pt x="134" y="244"/>
                  <a:pt x="134" y="244"/>
                  <a:pt x="134" y="245"/>
                </a:cubicBezTo>
                <a:cubicBezTo>
                  <a:pt x="134" y="244"/>
                  <a:pt x="134" y="244"/>
                  <a:pt x="135" y="244"/>
                </a:cubicBezTo>
                <a:cubicBezTo>
                  <a:pt x="135" y="245"/>
                  <a:pt x="137" y="245"/>
                  <a:pt x="137" y="245"/>
                </a:cubicBezTo>
                <a:cubicBezTo>
                  <a:pt x="138" y="245"/>
                  <a:pt x="138" y="246"/>
                  <a:pt x="138" y="246"/>
                </a:cubicBezTo>
                <a:cubicBezTo>
                  <a:pt x="138" y="247"/>
                  <a:pt x="139" y="247"/>
                  <a:pt x="140" y="247"/>
                </a:cubicBezTo>
                <a:cubicBezTo>
                  <a:pt x="140" y="247"/>
                  <a:pt x="140" y="247"/>
                  <a:pt x="140" y="247"/>
                </a:cubicBezTo>
                <a:cubicBezTo>
                  <a:pt x="140" y="247"/>
                  <a:pt x="140" y="247"/>
                  <a:pt x="140" y="247"/>
                </a:cubicBezTo>
                <a:cubicBezTo>
                  <a:pt x="140" y="246"/>
                  <a:pt x="140" y="246"/>
                  <a:pt x="140" y="246"/>
                </a:cubicBezTo>
                <a:cubicBezTo>
                  <a:pt x="139" y="245"/>
                  <a:pt x="139" y="244"/>
                  <a:pt x="139" y="243"/>
                </a:cubicBezTo>
                <a:cubicBezTo>
                  <a:pt x="140" y="244"/>
                  <a:pt x="142" y="244"/>
                  <a:pt x="143" y="244"/>
                </a:cubicBezTo>
                <a:cubicBezTo>
                  <a:pt x="143" y="244"/>
                  <a:pt x="143" y="244"/>
                  <a:pt x="143" y="245"/>
                </a:cubicBezTo>
                <a:cubicBezTo>
                  <a:pt x="143" y="245"/>
                  <a:pt x="143" y="245"/>
                  <a:pt x="143" y="245"/>
                </a:cubicBezTo>
                <a:cubicBezTo>
                  <a:pt x="145" y="245"/>
                  <a:pt x="145" y="245"/>
                  <a:pt x="145" y="245"/>
                </a:cubicBezTo>
                <a:cubicBezTo>
                  <a:pt x="145" y="246"/>
                  <a:pt x="145" y="246"/>
                  <a:pt x="145" y="246"/>
                </a:cubicBezTo>
                <a:cubicBezTo>
                  <a:pt x="145" y="246"/>
                  <a:pt x="145" y="246"/>
                  <a:pt x="145" y="246"/>
                </a:cubicBezTo>
                <a:cubicBezTo>
                  <a:pt x="145" y="245"/>
                  <a:pt x="145" y="245"/>
                  <a:pt x="146" y="245"/>
                </a:cubicBezTo>
                <a:cubicBezTo>
                  <a:pt x="146" y="244"/>
                  <a:pt x="146" y="245"/>
                  <a:pt x="147" y="245"/>
                </a:cubicBezTo>
                <a:cubicBezTo>
                  <a:pt x="147" y="245"/>
                  <a:pt x="148" y="245"/>
                  <a:pt x="148" y="245"/>
                </a:cubicBezTo>
                <a:cubicBezTo>
                  <a:pt x="149" y="245"/>
                  <a:pt x="149" y="246"/>
                  <a:pt x="150" y="246"/>
                </a:cubicBezTo>
                <a:cubicBezTo>
                  <a:pt x="150" y="247"/>
                  <a:pt x="150" y="246"/>
                  <a:pt x="150" y="246"/>
                </a:cubicBezTo>
                <a:cubicBezTo>
                  <a:pt x="151" y="246"/>
                  <a:pt x="151" y="246"/>
                  <a:pt x="151" y="246"/>
                </a:cubicBezTo>
                <a:cubicBezTo>
                  <a:pt x="152" y="246"/>
                  <a:pt x="152" y="245"/>
                  <a:pt x="152" y="245"/>
                </a:cubicBezTo>
                <a:cubicBezTo>
                  <a:pt x="153" y="244"/>
                  <a:pt x="154" y="245"/>
                  <a:pt x="155" y="245"/>
                </a:cubicBezTo>
                <a:cubicBezTo>
                  <a:pt x="156" y="245"/>
                  <a:pt x="156" y="245"/>
                  <a:pt x="156" y="245"/>
                </a:cubicBezTo>
                <a:cubicBezTo>
                  <a:pt x="155" y="244"/>
                  <a:pt x="155" y="244"/>
                  <a:pt x="155" y="243"/>
                </a:cubicBezTo>
                <a:cubicBezTo>
                  <a:pt x="155" y="243"/>
                  <a:pt x="155" y="243"/>
                  <a:pt x="155" y="243"/>
                </a:cubicBezTo>
                <a:cubicBezTo>
                  <a:pt x="157" y="243"/>
                  <a:pt x="157" y="244"/>
                  <a:pt x="159" y="244"/>
                </a:cubicBezTo>
                <a:cubicBezTo>
                  <a:pt x="160" y="244"/>
                  <a:pt x="160" y="244"/>
                  <a:pt x="160" y="244"/>
                </a:cubicBezTo>
                <a:cubicBezTo>
                  <a:pt x="161" y="244"/>
                  <a:pt x="161" y="245"/>
                  <a:pt x="161" y="245"/>
                </a:cubicBezTo>
                <a:cubicBezTo>
                  <a:pt x="161" y="245"/>
                  <a:pt x="162" y="246"/>
                  <a:pt x="163" y="246"/>
                </a:cubicBezTo>
                <a:cubicBezTo>
                  <a:pt x="164" y="247"/>
                  <a:pt x="165" y="246"/>
                  <a:pt x="166" y="247"/>
                </a:cubicBezTo>
                <a:cubicBezTo>
                  <a:pt x="166" y="247"/>
                  <a:pt x="166" y="247"/>
                  <a:pt x="166" y="247"/>
                </a:cubicBezTo>
                <a:cubicBezTo>
                  <a:pt x="167" y="248"/>
                  <a:pt x="169" y="247"/>
                  <a:pt x="170" y="248"/>
                </a:cubicBezTo>
                <a:cubicBezTo>
                  <a:pt x="171" y="248"/>
                  <a:pt x="171" y="248"/>
                  <a:pt x="171" y="248"/>
                </a:cubicBezTo>
                <a:cubicBezTo>
                  <a:pt x="171" y="248"/>
                  <a:pt x="171" y="248"/>
                  <a:pt x="172" y="248"/>
                </a:cubicBezTo>
                <a:cubicBezTo>
                  <a:pt x="172" y="248"/>
                  <a:pt x="172" y="248"/>
                  <a:pt x="172" y="248"/>
                </a:cubicBezTo>
                <a:cubicBezTo>
                  <a:pt x="172" y="248"/>
                  <a:pt x="172" y="248"/>
                  <a:pt x="172" y="248"/>
                </a:cubicBezTo>
                <a:cubicBezTo>
                  <a:pt x="172" y="249"/>
                  <a:pt x="172" y="249"/>
                  <a:pt x="171" y="249"/>
                </a:cubicBezTo>
                <a:cubicBezTo>
                  <a:pt x="171" y="250"/>
                  <a:pt x="171" y="250"/>
                  <a:pt x="172" y="250"/>
                </a:cubicBezTo>
                <a:cubicBezTo>
                  <a:pt x="172" y="250"/>
                  <a:pt x="172" y="250"/>
                  <a:pt x="173" y="250"/>
                </a:cubicBezTo>
                <a:cubicBezTo>
                  <a:pt x="173" y="249"/>
                  <a:pt x="173" y="249"/>
                  <a:pt x="173" y="249"/>
                </a:cubicBezTo>
                <a:cubicBezTo>
                  <a:pt x="173" y="249"/>
                  <a:pt x="173" y="249"/>
                  <a:pt x="173" y="249"/>
                </a:cubicBezTo>
                <a:cubicBezTo>
                  <a:pt x="174" y="249"/>
                  <a:pt x="173" y="249"/>
                  <a:pt x="174" y="249"/>
                </a:cubicBezTo>
                <a:cubicBezTo>
                  <a:pt x="173" y="249"/>
                  <a:pt x="173" y="249"/>
                  <a:pt x="173" y="249"/>
                </a:cubicBezTo>
                <a:cubicBezTo>
                  <a:pt x="173" y="248"/>
                  <a:pt x="174" y="248"/>
                  <a:pt x="175" y="248"/>
                </a:cubicBezTo>
                <a:cubicBezTo>
                  <a:pt x="175" y="248"/>
                  <a:pt x="175" y="248"/>
                  <a:pt x="175" y="249"/>
                </a:cubicBezTo>
                <a:cubicBezTo>
                  <a:pt x="175" y="248"/>
                  <a:pt x="175" y="248"/>
                  <a:pt x="175" y="248"/>
                </a:cubicBezTo>
                <a:cubicBezTo>
                  <a:pt x="176" y="248"/>
                  <a:pt x="177" y="249"/>
                  <a:pt x="178" y="249"/>
                </a:cubicBezTo>
                <a:cubicBezTo>
                  <a:pt x="177" y="250"/>
                  <a:pt x="177" y="250"/>
                  <a:pt x="176" y="250"/>
                </a:cubicBezTo>
                <a:cubicBezTo>
                  <a:pt x="176" y="251"/>
                  <a:pt x="176" y="251"/>
                  <a:pt x="176" y="251"/>
                </a:cubicBezTo>
                <a:cubicBezTo>
                  <a:pt x="176" y="251"/>
                  <a:pt x="176" y="251"/>
                  <a:pt x="176" y="251"/>
                </a:cubicBezTo>
                <a:cubicBezTo>
                  <a:pt x="175" y="251"/>
                  <a:pt x="175" y="252"/>
                  <a:pt x="175" y="252"/>
                </a:cubicBezTo>
                <a:cubicBezTo>
                  <a:pt x="174" y="252"/>
                  <a:pt x="174" y="252"/>
                  <a:pt x="174" y="252"/>
                </a:cubicBezTo>
                <a:cubicBezTo>
                  <a:pt x="174" y="252"/>
                  <a:pt x="172" y="254"/>
                  <a:pt x="171" y="254"/>
                </a:cubicBezTo>
                <a:cubicBezTo>
                  <a:pt x="171" y="254"/>
                  <a:pt x="171" y="254"/>
                  <a:pt x="171" y="254"/>
                </a:cubicBezTo>
                <a:cubicBezTo>
                  <a:pt x="170" y="254"/>
                  <a:pt x="170" y="254"/>
                  <a:pt x="170" y="255"/>
                </a:cubicBezTo>
                <a:cubicBezTo>
                  <a:pt x="170" y="255"/>
                  <a:pt x="171" y="255"/>
                  <a:pt x="171" y="256"/>
                </a:cubicBezTo>
                <a:cubicBezTo>
                  <a:pt x="171" y="256"/>
                  <a:pt x="171" y="256"/>
                  <a:pt x="171" y="256"/>
                </a:cubicBezTo>
                <a:cubicBezTo>
                  <a:pt x="170" y="256"/>
                  <a:pt x="170" y="256"/>
                  <a:pt x="168" y="256"/>
                </a:cubicBezTo>
                <a:cubicBezTo>
                  <a:pt x="168" y="256"/>
                  <a:pt x="168" y="256"/>
                  <a:pt x="168" y="256"/>
                </a:cubicBezTo>
                <a:cubicBezTo>
                  <a:pt x="169" y="256"/>
                  <a:pt x="169" y="256"/>
                  <a:pt x="169" y="256"/>
                </a:cubicBezTo>
                <a:cubicBezTo>
                  <a:pt x="169" y="257"/>
                  <a:pt x="169" y="257"/>
                  <a:pt x="169" y="257"/>
                </a:cubicBezTo>
                <a:cubicBezTo>
                  <a:pt x="167" y="257"/>
                  <a:pt x="162" y="260"/>
                  <a:pt x="160" y="258"/>
                </a:cubicBezTo>
                <a:cubicBezTo>
                  <a:pt x="160" y="258"/>
                  <a:pt x="161" y="258"/>
                  <a:pt x="161" y="257"/>
                </a:cubicBezTo>
                <a:cubicBezTo>
                  <a:pt x="160" y="257"/>
                  <a:pt x="160" y="257"/>
                  <a:pt x="160" y="257"/>
                </a:cubicBezTo>
                <a:cubicBezTo>
                  <a:pt x="159" y="257"/>
                  <a:pt x="159" y="257"/>
                  <a:pt x="159" y="257"/>
                </a:cubicBezTo>
                <a:cubicBezTo>
                  <a:pt x="158" y="257"/>
                  <a:pt x="158" y="257"/>
                  <a:pt x="158" y="257"/>
                </a:cubicBezTo>
                <a:cubicBezTo>
                  <a:pt x="158" y="256"/>
                  <a:pt x="158" y="257"/>
                  <a:pt x="158" y="257"/>
                </a:cubicBezTo>
                <a:cubicBezTo>
                  <a:pt x="157" y="257"/>
                  <a:pt x="158" y="258"/>
                  <a:pt x="157" y="258"/>
                </a:cubicBezTo>
                <a:cubicBezTo>
                  <a:pt x="157" y="258"/>
                  <a:pt x="157" y="258"/>
                  <a:pt x="157" y="258"/>
                </a:cubicBezTo>
                <a:cubicBezTo>
                  <a:pt x="156" y="258"/>
                  <a:pt x="156" y="259"/>
                  <a:pt x="156" y="259"/>
                </a:cubicBezTo>
                <a:cubicBezTo>
                  <a:pt x="155" y="259"/>
                  <a:pt x="155" y="259"/>
                  <a:pt x="155" y="259"/>
                </a:cubicBezTo>
                <a:cubicBezTo>
                  <a:pt x="154" y="260"/>
                  <a:pt x="154" y="260"/>
                  <a:pt x="154" y="260"/>
                </a:cubicBezTo>
                <a:cubicBezTo>
                  <a:pt x="154" y="261"/>
                  <a:pt x="153" y="261"/>
                  <a:pt x="152" y="262"/>
                </a:cubicBezTo>
                <a:cubicBezTo>
                  <a:pt x="152" y="262"/>
                  <a:pt x="152" y="262"/>
                  <a:pt x="152" y="262"/>
                </a:cubicBezTo>
                <a:cubicBezTo>
                  <a:pt x="152" y="262"/>
                  <a:pt x="152" y="262"/>
                  <a:pt x="152" y="262"/>
                </a:cubicBezTo>
                <a:cubicBezTo>
                  <a:pt x="152" y="262"/>
                  <a:pt x="153" y="262"/>
                  <a:pt x="153" y="262"/>
                </a:cubicBezTo>
                <a:cubicBezTo>
                  <a:pt x="153" y="262"/>
                  <a:pt x="153" y="263"/>
                  <a:pt x="154" y="263"/>
                </a:cubicBezTo>
                <a:cubicBezTo>
                  <a:pt x="154" y="264"/>
                  <a:pt x="156" y="263"/>
                  <a:pt x="156" y="264"/>
                </a:cubicBezTo>
                <a:cubicBezTo>
                  <a:pt x="158" y="265"/>
                  <a:pt x="159" y="269"/>
                  <a:pt x="160" y="270"/>
                </a:cubicBezTo>
                <a:cubicBezTo>
                  <a:pt x="160" y="271"/>
                  <a:pt x="160" y="270"/>
                  <a:pt x="160" y="271"/>
                </a:cubicBezTo>
                <a:cubicBezTo>
                  <a:pt x="158" y="271"/>
                  <a:pt x="156" y="271"/>
                  <a:pt x="154" y="271"/>
                </a:cubicBezTo>
                <a:cubicBezTo>
                  <a:pt x="153" y="271"/>
                  <a:pt x="152" y="271"/>
                  <a:pt x="151" y="271"/>
                </a:cubicBezTo>
                <a:cubicBezTo>
                  <a:pt x="150" y="271"/>
                  <a:pt x="148" y="271"/>
                  <a:pt x="147" y="270"/>
                </a:cubicBezTo>
                <a:cubicBezTo>
                  <a:pt x="146" y="270"/>
                  <a:pt x="146" y="270"/>
                  <a:pt x="145" y="270"/>
                </a:cubicBezTo>
                <a:cubicBezTo>
                  <a:pt x="143" y="270"/>
                  <a:pt x="141" y="269"/>
                  <a:pt x="139" y="270"/>
                </a:cubicBezTo>
                <a:cubicBezTo>
                  <a:pt x="138" y="270"/>
                  <a:pt x="136" y="268"/>
                  <a:pt x="135" y="269"/>
                </a:cubicBezTo>
                <a:cubicBezTo>
                  <a:pt x="134" y="269"/>
                  <a:pt x="133" y="270"/>
                  <a:pt x="133" y="270"/>
                </a:cubicBezTo>
                <a:cubicBezTo>
                  <a:pt x="132" y="270"/>
                  <a:pt x="131" y="271"/>
                  <a:pt x="130" y="271"/>
                </a:cubicBezTo>
                <a:cubicBezTo>
                  <a:pt x="130" y="271"/>
                  <a:pt x="130" y="272"/>
                  <a:pt x="129" y="272"/>
                </a:cubicBezTo>
                <a:cubicBezTo>
                  <a:pt x="129" y="272"/>
                  <a:pt x="128" y="272"/>
                  <a:pt x="128" y="272"/>
                </a:cubicBezTo>
                <a:cubicBezTo>
                  <a:pt x="128" y="272"/>
                  <a:pt x="126" y="274"/>
                  <a:pt x="126" y="274"/>
                </a:cubicBezTo>
                <a:cubicBezTo>
                  <a:pt x="126" y="275"/>
                  <a:pt x="125" y="277"/>
                  <a:pt x="125" y="277"/>
                </a:cubicBezTo>
                <a:cubicBezTo>
                  <a:pt x="125" y="278"/>
                  <a:pt x="124" y="278"/>
                  <a:pt x="124" y="278"/>
                </a:cubicBezTo>
                <a:cubicBezTo>
                  <a:pt x="124" y="279"/>
                  <a:pt x="125" y="280"/>
                  <a:pt x="124" y="280"/>
                </a:cubicBezTo>
                <a:cubicBezTo>
                  <a:pt x="124" y="281"/>
                  <a:pt x="124" y="281"/>
                  <a:pt x="124" y="281"/>
                </a:cubicBezTo>
                <a:cubicBezTo>
                  <a:pt x="124" y="281"/>
                  <a:pt x="124" y="285"/>
                  <a:pt x="124" y="285"/>
                </a:cubicBezTo>
                <a:cubicBezTo>
                  <a:pt x="124" y="286"/>
                  <a:pt x="126" y="286"/>
                  <a:pt x="125" y="287"/>
                </a:cubicBezTo>
                <a:cubicBezTo>
                  <a:pt x="125" y="288"/>
                  <a:pt x="126" y="288"/>
                  <a:pt x="127" y="289"/>
                </a:cubicBezTo>
                <a:cubicBezTo>
                  <a:pt x="128" y="289"/>
                  <a:pt x="131" y="292"/>
                  <a:pt x="132" y="290"/>
                </a:cubicBezTo>
                <a:cubicBezTo>
                  <a:pt x="132" y="290"/>
                  <a:pt x="132" y="290"/>
                  <a:pt x="132" y="291"/>
                </a:cubicBezTo>
                <a:cubicBezTo>
                  <a:pt x="133" y="291"/>
                  <a:pt x="133" y="290"/>
                  <a:pt x="134" y="290"/>
                </a:cubicBezTo>
                <a:cubicBezTo>
                  <a:pt x="134" y="290"/>
                  <a:pt x="134" y="291"/>
                  <a:pt x="135" y="291"/>
                </a:cubicBezTo>
                <a:cubicBezTo>
                  <a:pt x="135" y="291"/>
                  <a:pt x="135" y="290"/>
                  <a:pt x="136" y="290"/>
                </a:cubicBezTo>
                <a:cubicBezTo>
                  <a:pt x="136" y="290"/>
                  <a:pt x="136" y="290"/>
                  <a:pt x="137" y="291"/>
                </a:cubicBezTo>
                <a:cubicBezTo>
                  <a:pt x="137" y="290"/>
                  <a:pt x="137" y="290"/>
                  <a:pt x="137" y="290"/>
                </a:cubicBezTo>
                <a:cubicBezTo>
                  <a:pt x="138" y="289"/>
                  <a:pt x="136" y="288"/>
                  <a:pt x="136" y="287"/>
                </a:cubicBezTo>
                <a:cubicBezTo>
                  <a:pt x="135" y="287"/>
                  <a:pt x="135" y="284"/>
                  <a:pt x="135" y="283"/>
                </a:cubicBezTo>
                <a:cubicBezTo>
                  <a:pt x="134" y="283"/>
                  <a:pt x="134" y="283"/>
                  <a:pt x="134" y="282"/>
                </a:cubicBezTo>
                <a:cubicBezTo>
                  <a:pt x="133" y="282"/>
                  <a:pt x="133" y="281"/>
                  <a:pt x="133" y="281"/>
                </a:cubicBezTo>
                <a:cubicBezTo>
                  <a:pt x="133" y="281"/>
                  <a:pt x="133" y="281"/>
                  <a:pt x="133" y="281"/>
                </a:cubicBezTo>
                <a:cubicBezTo>
                  <a:pt x="134" y="281"/>
                  <a:pt x="134" y="281"/>
                  <a:pt x="134" y="282"/>
                </a:cubicBezTo>
                <a:cubicBezTo>
                  <a:pt x="134" y="282"/>
                  <a:pt x="134" y="282"/>
                  <a:pt x="134" y="282"/>
                </a:cubicBezTo>
                <a:cubicBezTo>
                  <a:pt x="134" y="282"/>
                  <a:pt x="134" y="282"/>
                  <a:pt x="134" y="282"/>
                </a:cubicBezTo>
                <a:cubicBezTo>
                  <a:pt x="134" y="282"/>
                  <a:pt x="134" y="281"/>
                  <a:pt x="134" y="281"/>
                </a:cubicBezTo>
                <a:cubicBezTo>
                  <a:pt x="134" y="281"/>
                  <a:pt x="134" y="281"/>
                  <a:pt x="135" y="281"/>
                </a:cubicBezTo>
                <a:cubicBezTo>
                  <a:pt x="134" y="281"/>
                  <a:pt x="134" y="280"/>
                  <a:pt x="133" y="280"/>
                </a:cubicBezTo>
                <a:cubicBezTo>
                  <a:pt x="133" y="279"/>
                  <a:pt x="133" y="279"/>
                  <a:pt x="134" y="278"/>
                </a:cubicBezTo>
                <a:cubicBezTo>
                  <a:pt x="134" y="278"/>
                  <a:pt x="135" y="277"/>
                  <a:pt x="135" y="277"/>
                </a:cubicBezTo>
                <a:cubicBezTo>
                  <a:pt x="136" y="277"/>
                  <a:pt x="136" y="277"/>
                  <a:pt x="136" y="278"/>
                </a:cubicBezTo>
                <a:cubicBezTo>
                  <a:pt x="136" y="278"/>
                  <a:pt x="137" y="278"/>
                  <a:pt x="137" y="277"/>
                </a:cubicBezTo>
                <a:cubicBezTo>
                  <a:pt x="137" y="277"/>
                  <a:pt x="137" y="277"/>
                  <a:pt x="137" y="277"/>
                </a:cubicBezTo>
                <a:cubicBezTo>
                  <a:pt x="137" y="276"/>
                  <a:pt x="137" y="276"/>
                  <a:pt x="137" y="276"/>
                </a:cubicBezTo>
                <a:cubicBezTo>
                  <a:pt x="137" y="277"/>
                  <a:pt x="138" y="277"/>
                  <a:pt x="139" y="277"/>
                </a:cubicBezTo>
                <a:cubicBezTo>
                  <a:pt x="140" y="277"/>
                  <a:pt x="141" y="276"/>
                  <a:pt x="142" y="276"/>
                </a:cubicBezTo>
                <a:cubicBezTo>
                  <a:pt x="144" y="277"/>
                  <a:pt x="150" y="278"/>
                  <a:pt x="152" y="278"/>
                </a:cubicBezTo>
                <a:cubicBezTo>
                  <a:pt x="153" y="279"/>
                  <a:pt x="157" y="279"/>
                  <a:pt x="158" y="279"/>
                </a:cubicBezTo>
                <a:cubicBezTo>
                  <a:pt x="158" y="279"/>
                  <a:pt x="158" y="279"/>
                  <a:pt x="158" y="279"/>
                </a:cubicBezTo>
                <a:cubicBezTo>
                  <a:pt x="158" y="279"/>
                  <a:pt x="158" y="279"/>
                  <a:pt x="159" y="279"/>
                </a:cubicBezTo>
                <a:cubicBezTo>
                  <a:pt x="160" y="279"/>
                  <a:pt x="161" y="279"/>
                  <a:pt x="162" y="279"/>
                </a:cubicBezTo>
                <a:cubicBezTo>
                  <a:pt x="162" y="279"/>
                  <a:pt x="162" y="279"/>
                  <a:pt x="163" y="278"/>
                </a:cubicBezTo>
                <a:cubicBezTo>
                  <a:pt x="163" y="278"/>
                  <a:pt x="163" y="279"/>
                  <a:pt x="164" y="279"/>
                </a:cubicBezTo>
                <a:cubicBezTo>
                  <a:pt x="164" y="279"/>
                  <a:pt x="168" y="279"/>
                  <a:pt x="168" y="279"/>
                </a:cubicBezTo>
                <a:cubicBezTo>
                  <a:pt x="170" y="278"/>
                  <a:pt x="171" y="280"/>
                  <a:pt x="173" y="278"/>
                </a:cubicBezTo>
                <a:cubicBezTo>
                  <a:pt x="173" y="279"/>
                  <a:pt x="173" y="279"/>
                  <a:pt x="174" y="279"/>
                </a:cubicBezTo>
                <a:cubicBezTo>
                  <a:pt x="175" y="280"/>
                  <a:pt x="176" y="279"/>
                  <a:pt x="177" y="279"/>
                </a:cubicBezTo>
                <a:cubicBezTo>
                  <a:pt x="177" y="279"/>
                  <a:pt x="178" y="280"/>
                  <a:pt x="178" y="280"/>
                </a:cubicBezTo>
                <a:cubicBezTo>
                  <a:pt x="179" y="280"/>
                  <a:pt x="179" y="279"/>
                  <a:pt x="180" y="280"/>
                </a:cubicBezTo>
                <a:cubicBezTo>
                  <a:pt x="181" y="280"/>
                  <a:pt x="181" y="279"/>
                  <a:pt x="182" y="278"/>
                </a:cubicBezTo>
                <a:cubicBezTo>
                  <a:pt x="183" y="278"/>
                  <a:pt x="183" y="278"/>
                  <a:pt x="183" y="278"/>
                </a:cubicBezTo>
                <a:cubicBezTo>
                  <a:pt x="183" y="279"/>
                  <a:pt x="183" y="279"/>
                  <a:pt x="183" y="279"/>
                </a:cubicBezTo>
                <a:cubicBezTo>
                  <a:pt x="183" y="279"/>
                  <a:pt x="183" y="279"/>
                  <a:pt x="183" y="279"/>
                </a:cubicBezTo>
                <a:cubicBezTo>
                  <a:pt x="183" y="280"/>
                  <a:pt x="183" y="280"/>
                  <a:pt x="183" y="280"/>
                </a:cubicBezTo>
                <a:cubicBezTo>
                  <a:pt x="183" y="280"/>
                  <a:pt x="184" y="280"/>
                  <a:pt x="184" y="279"/>
                </a:cubicBezTo>
                <a:cubicBezTo>
                  <a:pt x="184" y="279"/>
                  <a:pt x="184" y="279"/>
                  <a:pt x="184" y="279"/>
                </a:cubicBezTo>
                <a:cubicBezTo>
                  <a:pt x="184" y="279"/>
                  <a:pt x="184" y="278"/>
                  <a:pt x="185" y="278"/>
                </a:cubicBezTo>
                <a:cubicBezTo>
                  <a:pt x="187" y="278"/>
                  <a:pt x="187" y="279"/>
                  <a:pt x="188" y="280"/>
                </a:cubicBezTo>
                <a:cubicBezTo>
                  <a:pt x="190" y="281"/>
                  <a:pt x="193" y="282"/>
                  <a:pt x="195" y="283"/>
                </a:cubicBezTo>
                <a:cubicBezTo>
                  <a:pt x="196" y="283"/>
                  <a:pt x="196" y="284"/>
                  <a:pt x="196" y="284"/>
                </a:cubicBezTo>
                <a:cubicBezTo>
                  <a:pt x="197" y="285"/>
                  <a:pt x="198" y="284"/>
                  <a:pt x="199" y="283"/>
                </a:cubicBezTo>
                <a:cubicBezTo>
                  <a:pt x="199" y="284"/>
                  <a:pt x="199" y="284"/>
                  <a:pt x="200" y="284"/>
                </a:cubicBezTo>
                <a:cubicBezTo>
                  <a:pt x="199" y="285"/>
                  <a:pt x="199" y="285"/>
                  <a:pt x="198" y="285"/>
                </a:cubicBezTo>
                <a:cubicBezTo>
                  <a:pt x="198" y="285"/>
                  <a:pt x="198" y="285"/>
                  <a:pt x="198" y="285"/>
                </a:cubicBezTo>
                <a:cubicBezTo>
                  <a:pt x="199" y="286"/>
                  <a:pt x="200" y="286"/>
                  <a:pt x="201" y="286"/>
                </a:cubicBezTo>
                <a:cubicBezTo>
                  <a:pt x="201" y="285"/>
                  <a:pt x="201" y="285"/>
                  <a:pt x="202" y="284"/>
                </a:cubicBezTo>
                <a:cubicBezTo>
                  <a:pt x="202" y="284"/>
                  <a:pt x="202" y="284"/>
                  <a:pt x="202" y="284"/>
                </a:cubicBezTo>
                <a:cubicBezTo>
                  <a:pt x="202" y="285"/>
                  <a:pt x="203" y="285"/>
                  <a:pt x="203" y="285"/>
                </a:cubicBezTo>
                <a:cubicBezTo>
                  <a:pt x="203" y="286"/>
                  <a:pt x="204" y="287"/>
                  <a:pt x="204" y="287"/>
                </a:cubicBezTo>
                <a:cubicBezTo>
                  <a:pt x="204" y="287"/>
                  <a:pt x="204" y="287"/>
                  <a:pt x="204" y="287"/>
                </a:cubicBezTo>
                <a:cubicBezTo>
                  <a:pt x="204" y="288"/>
                  <a:pt x="204" y="288"/>
                  <a:pt x="204" y="288"/>
                </a:cubicBezTo>
                <a:cubicBezTo>
                  <a:pt x="204" y="289"/>
                  <a:pt x="204" y="289"/>
                  <a:pt x="204" y="289"/>
                </a:cubicBezTo>
                <a:cubicBezTo>
                  <a:pt x="204" y="289"/>
                  <a:pt x="203" y="289"/>
                  <a:pt x="203" y="289"/>
                </a:cubicBezTo>
                <a:cubicBezTo>
                  <a:pt x="203" y="289"/>
                  <a:pt x="203" y="289"/>
                  <a:pt x="203" y="289"/>
                </a:cubicBezTo>
                <a:cubicBezTo>
                  <a:pt x="203" y="289"/>
                  <a:pt x="203" y="289"/>
                  <a:pt x="203" y="289"/>
                </a:cubicBezTo>
                <a:cubicBezTo>
                  <a:pt x="204" y="290"/>
                  <a:pt x="205" y="289"/>
                  <a:pt x="206" y="290"/>
                </a:cubicBezTo>
                <a:cubicBezTo>
                  <a:pt x="206" y="290"/>
                  <a:pt x="207" y="291"/>
                  <a:pt x="207" y="291"/>
                </a:cubicBezTo>
                <a:cubicBezTo>
                  <a:pt x="208" y="292"/>
                  <a:pt x="209" y="292"/>
                  <a:pt x="209" y="292"/>
                </a:cubicBezTo>
                <a:cubicBezTo>
                  <a:pt x="210" y="293"/>
                  <a:pt x="210" y="293"/>
                  <a:pt x="210" y="294"/>
                </a:cubicBezTo>
                <a:cubicBezTo>
                  <a:pt x="211" y="295"/>
                  <a:pt x="214" y="297"/>
                  <a:pt x="215" y="298"/>
                </a:cubicBezTo>
                <a:cubicBezTo>
                  <a:pt x="216" y="300"/>
                  <a:pt x="218" y="299"/>
                  <a:pt x="218" y="301"/>
                </a:cubicBezTo>
                <a:cubicBezTo>
                  <a:pt x="219" y="301"/>
                  <a:pt x="219" y="301"/>
                  <a:pt x="220" y="302"/>
                </a:cubicBezTo>
                <a:cubicBezTo>
                  <a:pt x="220" y="302"/>
                  <a:pt x="220" y="303"/>
                  <a:pt x="220" y="303"/>
                </a:cubicBezTo>
                <a:cubicBezTo>
                  <a:pt x="221" y="303"/>
                  <a:pt x="221" y="303"/>
                  <a:pt x="221" y="303"/>
                </a:cubicBezTo>
                <a:cubicBezTo>
                  <a:pt x="221" y="303"/>
                  <a:pt x="222" y="304"/>
                  <a:pt x="222" y="304"/>
                </a:cubicBezTo>
                <a:cubicBezTo>
                  <a:pt x="223" y="304"/>
                  <a:pt x="224" y="304"/>
                  <a:pt x="224" y="304"/>
                </a:cubicBezTo>
                <a:cubicBezTo>
                  <a:pt x="225" y="304"/>
                  <a:pt x="226" y="305"/>
                  <a:pt x="226" y="306"/>
                </a:cubicBezTo>
                <a:cubicBezTo>
                  <a:pt x="232" y="308"/>
                  <a:pt x="237" y="309"/>
                  <a:pt x="242" y="311"/>
                </a:cubicBezTo>
                <a:cubicBezTo>
                  <a:pt x="243" y="311"/>
                  <a:pt x="243" y="311"/>
                  <a:pt x="244" y="311"/>
                </a:cubicBezTo>
                <a:cubicBezTo>
                  <a:pt x="245" y="312"/>
                  <a:pt x="246" y="312"/>
                  <a:pt x="247" y="313"/>
                </a:cubicBezTo>
                <a:cubicBezTo>
                  <a:pt x="247" y="313"/>
                  <a:pt x="248" y="313"/>
                  <a:pt x="249" y="313"/>
                </a:cubicBezTo>
                <a:cubicBezTo>
                  <a:pt x="249" y="313"/>
                  <a:pt x="250" y="314"/>
                  <a:pt x="250" y="314"/>
                </a:cubicBezTo>
                <a:cubicBezTo>
                  <a:pt x="251" y="315"/>
                  <a:pt x="251" y="315"/>
                  <a:pt x="252" y="315"/>
                </a:cubicBezTo>
                <a:cubicBezTo>
                  <a:pt x="252" y="315"/>
                  <a:pt x="253" y="317"/>
                  <a:pt x="253" y="318"/>
                </a:cubicBezTo>
                <a:cubicBezTo>
                  <a:pt x="253" y="318"/>
                  <a:pt x="253" y="318"/>
                  <a:pt x="252" y="318"/>
                </a:cubicBezTo>
                <a:cubicBezTo>
                  <a:pt x="252" y="318"/>
                  <a:pt x="252" y="318"/>
                  <a:pt x="252" y="318"/>
                </a:cubicBezTo>
                <a:cubicBezTo>
                  <a:pt x="252" y="318"/>
                  <a:pt x="252" y="318"/>
                  <a:pt x="252" y="318"/>
                </a:cubicBezTo>
                <a:cubicBezTo>
                  <a:pt x="252" y="319"/>
                  <a:pt x="253" y="321"/>
                  <a:pt x="253" y="321"/>
                </a:cubicBezTo>
                <a:cubicBezTo>
                  <a:pt x="253" y="321"/>
                  <a:pt x="253" y="321"/>
                  <a:pt x="254" y="321"/>
                </a:cubicBezTo>
                <a:cubicBezTo>
                  <a:pt x="254" y="322"/>
                  <a:pt x="254" y="324"/>
                  <a:pt x="254" y="325"/>
                </a:cubicBezTo>
                <a:cubicBezTo>
                  <a:pt x="255" y="325"/>
                  <a:pt x="255" y="325"/>
                  <a:pt x="256" y="325"/>
                </a:cubicBezTo>
                <a:cubicBezTo>
                  <a:pt x="256" y="325"/>
                  <a:pt x="256" y="326"/>
                  <a:pt x="256" y="326"/>
                </a:cubicBezTo>
                <a:cubicBezTo>
                  <a:pt x="257" y="327"/>
                  <a:pt x="258" y="327"/>
                  <a:pt x="258" y="327"/>
                </a:cubicBezTo>
                <a:cubicBezTo>
                  <a:pt x="260" y="327"/>
                  <a:pt x="261" y="327"/>
                  <a:pt x="262" y="326"/>
                </a:cubicBezTo>
                <a:cubicBezTo>
                  <a:pt x="262" y="326"/>
                  <a:pt x="262" y="326"/>
                  <a:pt x="261" y="326"/>
                </a:cubicBezTo>
                <a:cubicBezTo>
                  <a:pt x="262" y="326"/>
                  <a:pt x="263" y="325"/>
                  <a:pt x="264" y="325"/>
                </a:cubicBezTo>
                <a:cubicBezTo>
                  <a:pt x="264" y="322"/>
                  <a:pt x="262" y="322"/>
                  <a:pt x="262" y="319"/>
                </a:cubicBezTo>
                <a:cubicBezTo>
                  <a:pt x="261" y="319"/>
                  <a:pt x="260" y="317"/>
                  <a:pt x="260" y="316"/>
                </a:cubicBezTo>
                <a:cubicBezTo>
                  <a:pt x="260" y="316"/>
                  <a:pt x="259" y="315"/>
                  <a:pt x="258" y="314"/>
                </a:cubicBezTo>
                <a:cubicBezTo>
                  <a:pt x="258" y="313"/>
                  <a:pt x="258" y="313"/>
                  <a:pt x="258" y="313"/>
                </a:cubicBezTo>
                <a:cubicBezTo>
                  <a:pt x="258" y="313"/>
                  <a:pt x="258" y="312"/>
                  <a:pt x="257" y="311"/>
                </a:cubicBezTo>
                <a:cubicBezTo>
                  <a:pt x="257" y="311"/>
                  <a:pt x="256" y="310"/>
                  <a:pt x="256" y="310"/>
                </a:cubicBezTo>
                <a:cubicBezTo>
                  <a:pt x="256" y="309"/>
                  <a:pt x="255" y="309"/>
                  <a:pt x="255" y="309"/>
                </a:cubicBezTo>
                <a:cubicBezTo>
                  <a:pt x="255" y="308"/>
                  <a:pt x="255" y="308"/>
                  <a:pt x="255" y="308"/>
                </a:cubicBezTo>
                <a:cubicBezTo>
                  <a:pt x="254" y="308"/>
                  <a:pt x="253" y="307"/>
                  <a:pt x="252" y="307"/>
                </a:cubicBezTo>
                <a:cubicBezTo>
                  <a:pt x="252" y="307"/>
                  <a:pt x="251" y="307"/>
                  <a:pt x="250" y="307"/>
                </a:cubicBezTo>
                <a:cubicBezTo>
                  <a:pt x="250" y="307"/>
                  <a:pt x="250" y="306"/>
                  <a:pt x="249" y="305"/>
                </a:cubicBezTo>
                <a:cubicBezTo>
                  <a:pt x="248" y="305"/>
                  <a:pt x="246" y="305"/>
                  <a:pt x="245" y="304"/>
                </a:cubicBezTo>
                <a:cubicBezTo>
                  <a:pt x="244" y="304"/>
                  <a:pt x="243" y="304"/>
                  <a:pt x="243" y="303"/>
                </a:cubicBezTo>
                <a:cubicBezTo>
                  <a:pt x="242" y="304"/>
                  <a:pt x="241" y="303"/>
                  <a:pt x="241" y="303"/>
                </a:cubicBezTo>
                <a:cubicBezTo>
                  <a:pt x="241" y="303"/>
                  <a:pt x="241" y="303"/>
                  <a:pt x="241" y="303"/>
                </a:cubicBezTo>
                <a:cubicBezTo>
                  <a:pt x="241" y="303"/>
                  <a:pt x="241" y="303"/>
                  <a:pt x="241" y="303"/>
                </a:cubicBezTo>
                <a:cubicBezTo>
                  <a:pt x="240" y="303"/>
                  <a:pt x="239" y="303"/>
                  <a:pt x="238" y="302"/>
                </a:cubicBezTo>
                <a:cubicBezTo>
                  <a:pt x="238" y="302"/>
                  <a:pt x="238" y="302"/>
                  <a:pt x="237" y="303"/>
                </a:cubicBezTo>
                <a:cubicBezTo>
                  <a:pt x="237" y="302"/>
                  <a:pt x="236" y="302"/>
                  <a:pt x="235" y="302"/>
                </a:cubicBezTo>
                <a:cubicBezTo>
                  <a:pt x="235" y="302"/>
                  <a:pt x="235" y="302"/>
                  <a:pt x="234" y="302"/>
                </a:cubicBezTo>
                <a:cubicBezTo>
                  <a:pt x="234" y="302"/>
                  <a:pt x="234" y="301"/>
                  <a:pt x="234" y="301"/>
                </a:cubicBezTo>
                <a:cubicBezTo>
                  <a:pt x="233" y="301"/>
                  <a:pt x="234" y="302"/>
                  <a:pt x="233" y="302"/>
                </a:cubicBezTo>
                <a:cubicBezTo>
                  <a:pt x="233" y="301"/>
                  <a:pt x="232" y="301"/>
                  <a:pt x="231" y="300"/>
                </a:cubicBezTo>
                <a:cubicBezTo>
                  <a:pt x="231" y="300"/>
                  <a:pt x="230" y="300"/>
                  <a:pt x="230" y="300"/>
                </a:cubicBezTo>
                <a:cubicBezTo>
                  <a:pt x="230" y="300"/>
                  <a:pt x="230" y="300"/>
                  <a:pt x="229" y="300"/>
                </a:cubicBezTo>
                <a:cubicBezTo>
                  <a:pt x="229" y="299"/>
                  <a:pt x="228" y="300"/>
                  <a:pt x="228" y="300"/>
                </a:cubicBezTo>
                <a:cubicBezTo>
                  <a:pt x="227" y="299"/>
                  <a:pt x="227" y="299"/>
                  <a:pt x="227" y="298"/>
                </a:cubicBezTo>
                <a:cubicBezTo>
                  <a:pt x="226" y="298"/>
                  <a:pt x="225" y="298"/>
                  <a:pt x="224" y="298"/>
                </a:cubicBezTo>
                <a:cubicBezTo>
                  <a:pt x="224" y="298"/>
                  <a:pt x="223" y="297"/>
                  <a:pt x="223" y="297"/>
                </a:cubicBezTo>
                <a:cubicBezTo>
                  <a:pt x="222" y="296"/>
                  <a:pt x="220" y="295"/>
                  <a:pt x="220" y="294"/>
                </a:cubicBezTo>
                <a:cubicBezTo>
                  <a:pt x="220" y="294"/>
                  <a:pt x="219" y="294"/>
                  <a:pt x="219" y="293"/>
                </a:cubicBezTo>
                <a:cubicBezTo>
                  <a:pt x="219" y="293"/>
                  <a:pt x="219" y="293"/>
                  <a:pt x="219" y="293"/>
                </a:cubicBezTo>
                <a:cubicBezTo>
                  <a:pt x="219" y="293"/>
                  <a:pt x="219" y="293"/>
                  <a:pt x="219" y="293"/>
                </a:cubicBezTo>
                <a:cubicBezTo>
                  <a:pt x="220" y="293"/>
                  <a:pt x="221" y="294"/>
                  <a:pt x="222" y="294"/>
                </a:cubicBezTo>
                <a:cubicBezTo>
                  <a:pt x="222" y="294"/>
                  <a:pt x="223" y="294"/>
                  <a:pt x="223" y="294"/>
                </a:cubicBezTo>
                <a:cubicBezTo>
                  <a:pt x="224" y="294"/>
                  <a:pt x="224" y="295"/>
                  <a:pt x="225" y="295"/>
                </a:cubicBezTo>
                <a:cubicBezTo>
                  <a:pt x="225" y="295"/>
                  <a:pt x="225" y="294"/>
                  <a:pt x="226" y="295"/>
                </a:cubicBezTo>
                <a:cubicBezTo>
                  <a:pt x="227" y="295"/>
                  <a:pt x="228" y="296"/>
                  <a:pt x="229" y="296"/>
                </a:cubicBezTo>
                <a:cubicBezTo>
                  <a:pt x="230" y="296"/>
                  <a:pt x="231" y="296"/>
                  <a:pt x="231" y="296"/>
                </a:cubicBezTo>
                <a:cubicBezTo>
                  <a:pt x="233" y="297"/>
                  <a:pt x="235" y="296"/>
                  <a:pt x="236" y="297"/>
                </a:cubicBezTo>
                <a:cubicBezTo>
                  <a:pt x="238" y="297"/>
                  <a:pt x="240" y="297"/>
                  <a:pt x="241" y="297"/>
                </a:cubicBezTo>
                <a:cubicBezTo>
                  <a:pt x="245" y="298"/>
                  <a:pt x="249" y="297"/>
                  <a:pt x="251" y="298"/>
                </a:cubicBezTo>
                <a:cubicBezTo>
                  <a:pt x="252" y="298"/>
                  <a:pt x="254" y="297"/>
                  <a:pt x="255" y="298"/>
                </a:cubicBezTo>
                <a:cubicBezTo>
                  <a:pt x="257" y="298"/>
                  <a:pt x="258" y="301"/>
                  <a:pt x="259" y="303"/>
                </a:cubicBezTo>
                <a:cubicBezTo>
                  <a:pt x="259" y="304"/>
                  <a:pt x="260" y="305"/>
                  <a:pt x="260" y="307"/>
                </a:cubicBezTo>
                <a:cubicBezTo>
                  <a:pt x="260" y="307"/>
                  <a:pt x="260" y="308"/>
                  <a:pt x="260" y="308"/>
                </a:cubicBezTo>
                <a:cubicBezTo>
                  <a:pt x="260" y="308"/>
                  <a:pt x="261" y="309"/>
                  <a:pt x="261" y="309"/>
                </a:cubicBezTo>
                <a:cubicBezTo>
                  <a:pt x="261" y="310"/>
                  <a:pt x="260" y="311"/>
                  <a:pt x="261" y="311"/>
                </a:cubicBezTo>
                <a:cubicBezTo>
                  <a:pt x="261" y="312"/>
                  <a:pt x="261" y="312"/>
                  <a:pt x="261" y="312"/>
                </a:cubicBezTo>
                <a:cubicBezTo>
                  <a:pt x="261" y="312"/>
                  <a:pt x="261" y="313"/>
                  <a:pt x="261" y="313"/>
                </a:cubicBezTo>
                <a:cubicBezTo>
                  <a:pt x="262" y="313"/>
                  <a:pt x="265" y="314"/>
                  <a:pt x="265" y="314"/>
                </a:cubicBezTo>
                <a:cubicBezTo>
                  <a:pt x="266" y="314"/>
                  <a:pt x="266" y="313"/>
                  <a:pt x="266" y="313"/>
                </a:cubicBezTo>
                <a:cubicBezTo>
                  <a:pt x="266" y="313"/>
                  <a:pt x="267" y="313"/>
                  <a:pt x="267" y="313"/>
                </a:cubicBezTo>
                <a:cubicBezTo>
                  <a:pt x="267" y="312"/>
                  <a:pt x="268" y="310"/>
                  <a:pt x="267" y="310"/>
                </a:cubicBezTo>
                <a:cubicBezTo>
                  <a:pt x="267" y="310"/>
                  <a:pt x="267" y="310"/>
                  <a:pt x="267" y="310"/>
                </a:cubicBezTo>
                <a:cubicBezTo>
                  <a:pt x="267" y="309"/>
                  <a:pt x="268" y="309"/>
                  <a:pt x="268" y="309"/>
                </a:cubicBezTo>
                <a:cubicBezTo>
                  <a:pt x="269" y="308"/>
                  <a:pt x="269" y="308"/>
                  <a:pt x="270" y="307"/>
                </a:cubicBezTo>
                <a:cubicBezTo>
                  <a:pt x="270" y="307"/>
                  <a:pt x="270" y="307"/>
                  <a:pt x="269" y="306"/>
                </a:cubicBezTo>
                <a:cubicBezTo>
                  <a:pt x="269" y="306"/>
                  <a:pt x="269" y="307"/>
                  <a:pt x="269" y="307"/>
                </a:cubicBezTo>
                <a:cubicBezTo>
                  <a:pt x="268" y="307"/>
                  <a:pt x="268" y="306"/>
                  <a:pt x="267" y="306"/>
                </a:cubicBezTo>
                <a:cubicBezTo>
                  <a:pt x="267" y="306"/>
                  <a:pt x="267" y="306"/>
                  <a:pt x="266" y="305"/>
                </a:cubicBezTo>
                <a:cubicBezTo>
                  <a:pt x="266" y="304"/>
                  <a:pt x="266" y="304"/>
                  <a:pt x="266" y="304"/>
                </a:cubicBezTo>
                <a:cubicBezTo>
                  <a:pt x="266" y="304"/>
                  <a:pt x="266" y="303"/>
                  <a:pt x="266" y="303"/>
                </a:cubicBezTo>
                <a:cubicBezTo>
                  <a:pt x="265" y="302"/>
                  <a:pt x="265" y="301"/>
                  <a:pt x="265" y="300"/>
                </a:cubicBezTo>
                <a:cubicBezTo>
                  <a:pt x="265" y="300"/>
                  <a:pt x="264" y="300"/>
                  <a:pt x="264" y="300"/>
                </a:cubicBezTo>
                <a:cubicBezTo>
                  <a:pt x="264" y="299"/>
                  <a:pt x="264" y="298"/>
                  <a:pt x="264" y="298"/>
                </a:cubicBezTo>
                <a:cubicBezTo>
                  <a:pt x="264" y="297"/>
                  <a:pt x="263" y="296"/>
                  <a:pt x="262" y="296"/>
                </a:cubicBezTo>
                <a:cubicBezTo>
                  <a:pt x="261" y="295"/>
                  <a:pt x="262" y="294"/>
                  <a:pt x="261" y="294"/>
                </a:cubicBezTo>
                <a:cubicBezTo>
                  <a:pt x="261" y="294"/>
                  <a:pt x="261" y="294"/>
                  <a:pt x="261" y="294"/>
                </a:cubicBezTo>
                <a:cubicBezTo>
                  <a:pt x="261" y="293"/>
                  <a:pt x="261" y="293"/>
                  <a:pt x="261" y="293"/>
                </a:cubicBezTo>
                <a:cubicBezTo>
                  <a:pt x="261" y="293"/>
                  <a:pt x="261" y="293"/>
                  <a:pt x="261" y="293"/>
                </a:cubicBezTo>
                <a:cubicBezTo>
                  <a:pt x="261" y="293"/>
                  <a:pt x="261" y="293"/>
                  <a:pt x="261" y="293"/>
                </a:cubicBezTo>
                <a:cubicBezTo>
                  <a:pt x="261" y="293"/>
                  <a:pt x="261" y="293"/>
                  <a:pt x="261" y="294"/>
                </a:cubicBezTo>
                <a:cubicBezTo>
                  <a:pt x="260" y="293"/>
                  <a:pt x="260" y="293"/>
                  <a:pt x="259" y="292"/>
                </a:cubicBezTo>
                <a:cubicBezTo>
                  <a:pt x="259" y="292"/>
                  <a:pt x="257" y="291"/>
                  <a:pt x="257" y="291"/>
                </a:cubicBezTo>
                <a:cubicBezTo>
                  <a:pt x="255" y="291"/>
                  <a:pt x="255" y="291"/>
                  <a:pt x="255" y="291"/>
                </a:cubicBezTo>
                <a:cubicBezTo>
                  <a:pt x="252" y="290"/>
                  <a:pt x="251" y="291"/>
                  <a:pt x="248" y="291"/>
                </a:cubicBezTo>
                <a:cubicBezTo>
                  <a:pt x="249" y="290"/>
                  <a:pt x="250" y="290"/>
                  <a:pt x="251" y="290"/>
                </a:cubicBezTo>
                <a:cubicBezTo>
                  <a:pt x="251" y="290"/>
                  <a:pt x="251" y="290"/>
                  <a:pt x="251" y="289"/>
                </a:cubicBezTo>
                <a:cubicBezTo>
                  <a:pt x="251" y="289"/>
                  <a:pt x="251" y="289"/>
                  <a:pt x="251" y="289"/>
                </a:cubicBezTo>
                <a:cubicBezTo>
                  <a:pt x="251" y="289"/>
                  <a:pt x="251" y="289"/>
                  <a:pt x="251" y="289"/>
                </a:cubicBezTo>
                <a:cubicBezTo>
                  <a:pt x="250" y="289"/>
                  <a:pt x="246" y="290"/>
                  <a:pt x="245" y="290"/>
                </a:cubicBezTo>
                <a:cubicBezTo>
                  <a:pt x="244" y="290"/>
                  <a:pt x="244" y="290"/>
                  <a:pt x="244" y="290"/>
                </a:cubicBezTo>
                <a:cubicBezTo>
                  <a:pt x="244" y="291"/>
                  <a:pt x="244" y="291"/>
                  <a:pt x="244" y="291"/>
                </a:cubicBezTo>
                <a:cubicBezTo>
                  <a:pt x="244" y="291"/>
                  <a:pt x="244" y="291"/>
                  <a:pt x="244" y="291"/>
                </a:cubicBezTo>
                <a:cubicBezTo>
                  <a:pt x="243" y="291"/>
                  <a:pt x="243" y="291"/>
                  <a:pt x="243" y="291"/>
                </a:cubicBezTo>
                <a:cubicBezTo>
                  <a:pt x="244" y="291"/>
                  <a:pt x="244" y="291"/>
                  <a:pt x="244" y="290"/>
                </a:cubicBezTo>
                <a:cubicBezTo>
                  <a:pt x="242" y="290"/>
                  <a:pt x="238" y="290"/>
                  <a:pt x="238" y="291"/>
                </a:cubicBezTo>
                <a:cubicBezTo>
                  <a:pt x="238" y="291"/>
                  <a:pt x="238" y="291"/>
                  <a:pt x="238" y="291"/>
                </a:cubicBezTo>
                <a:cubicBezTo>
                  <a:pt x="238" y="290"/>
                  <a:pt x="238" y="290"/>
                  <a:pt x="238" y="290"/>
                </a:cubicBezTo>
                <a:cubicBezTo>
                  <a:pt x="236" y="290"/>
                  <a:pt x="234" y="290"/>
                  <a:pt x="232" y="290"/>
                </a:cubicBezTo>
                <a:cubicBezTo>
                  <a:pt x="232" y="289"/>
                  <a:pt x="232" y="290"/>
                  <a:pt x="232" y="290"/>
                </a:cubicBezTo>
                <a:cubicBezTo>
                  <a:pt x="229" y="290"/>
                  <a:pt x="225" y="289"/>
                  <a:pt x="223" y="288"/>
                </a:cubicBezTo>
                <a:cubicBezTo>
                  <a:pt x="223" y="288"/>
                  <a:pt x="222" y="288"/>
                  <a:pt x="222" y="288"/>
                </a:cubicBezTo>
                <a:cubicBezTo>
                  <a:pt x="222" y="288"/>
                  <a:pt x="221" y="287"/>
                  <a:pt x="220" y="287"/>
                </a:cubicBezTo>
                <a:cubicBezTo>
                  <a:pt x="220" y="287"/>
                  <a:pt x="219" y="287"/>
                  <a:pt x="219" y="287"/>
                </a:cubicBezTo>
                <a:cubicBezTo>
                  <a:pt x="218" y="287"/>
                  <a:pt x="218" y="287"/>
                  <a:pt x="218" y="287"/>
                </a:cubicBezTo>
                <a:cubicBezTo>
                  <a:pt x="219" y="287"/>
                  <a:pt x="220" y="287"/>
                  <a:pt x="221" y="287"/>
                </a:cubicBezTo>
                <a:cubicBezTo>
                  <a:pt x="220" y="286"/>
                  <a:pt x="218" y="287"/>
                  <a:pt x="216" y="286"/>
                </a:cubicBezTo>
                <a:cubicBezTo>
                  <a:pt x="216" y="286"/>
                  <a:pt x="216" y="286"/>
                  <a:pt x="215" y="286"/>
                </a:cubicBezTo>
                <a:cubicBezTo>
                  <a:pt x="214" y="286"/>
                  <a:pt x="214" y="286"/>
                  <a:pt x="214" y="286"/>
                </a:cubicBezTo>
                <a:cubicBezTo>
                  <a:pt x="214" y="286"/>
                  <a:pt x="214" y="285"/>
                  <a:pt x="214" y="285"/>
                </a:cubicBezTo>
                <a:cubicBezTo>
                  <a:pt x="213" y="285"/>
                  <a:pt x="213" y="285"/>
                  <a:pt x="212" y="285"/>
                </a:cubicBezTo>
                <a:cubicBezTo>
                  <a:pt x="212" y="285"/>
                  <a:pt x="212" y="284"/>
                  <a:pt x="211" y="284"/>
                </a:cubicBezTo>
                <a:cubicBezTo>
                  <a:pt x="209" y="282"/>
                  <a:pt x="207" y="281"/>
                  <a:pt x="206" y="280"/>
                </a:cubicBezTo>
                <a:cubicBezTo>
                  <a:pt x="206" y="280"/>
                  <a:pt x="206" y="280"/>
                  <a:pt x="206" y="279"/>
                </a:cubicBezTo>
                <a:cubicBezTo>
                  <a:pt x="206" y="279"/>
                  <a:pt x="206" y="279"/>
                  <a:pt x="206" y="279"/>
                </a:cubicBezTo>
                <a:cubicBezTo>
                  <a:pt x="205" y="279"/>
                  <a:pt x="205" y="279"/>
                  <a:pt x="205" y="279"/>
                </a:cubicBezTo>
                <a:cubicBezTo>
                  <a:pt x="204" y="279"/>
                  <a:pt x="204" y="279"/>
                  <a:pt x="204" y="279"/>
                </a:cubicBezTo>
                <a:cubicBezTo>
                  <a:pt x="204" y="278"/>
                  <a:pt x="204" y="279"/>
                  <a:pt x="204" y="278"/>
                </a:cubicBezTo>
                <a:cubicBezTo>
                  <a:pt x="204" y="277"/>
                  <a:pt x="202" y="276"/>
                  <a:pt x="201" y="276"/>
                </a:cubicBezTo>
                <a:cubicBezTo>
                  <a:pt x="201" y="276"/>
                  <a:pt x="200" y="276"/>
                  <a:pt x="200" y="276"/>
                </a:cubicBezTo>
                <a:cubicBezTo>
                  <a:pt x="199" y="275"/>
                  <a:pt x="198" y="274"/>
                  <a:pt x="198" y="273"/>
                </a:cubicBezTo>
                <a:cubicBezTo>
                  <a:pt x="196" y="273"/>
                  <a:pt x="194" y="272"/>
                  <a:pt x="193" y="272"/>
                </a:cubicBezTo>
                <a:cubicBezTo>
                  <a:pt x="193" y="272"/>
                  <a:pt x="193" y="272"/>
                  <a:pt x="193" y="272"/>
                </a:cubicBezTo>
                <a:cubicBezTo>
                  <a:pt x="193" y="272"/>
                  <a:pt x="193" y="271"/>
                  <a:pt x="193" y="271"/>
                </a:cubicBezTo>
                <a:cubicBezTo>
                  <a:pt x="193" y="271"/>
                  <a:pt x="192" y="272"/>
                  <a:pt x="192" y="271"/>
                </a:cubicBezTo>
                <a:cubicBezTo>
                  <a:pt x="191" y="271"/>
                  <a:pt x="190" y="270"/>
                  <a:pt x="189" y="270"/>
                </a:cubicBezTo>
                <a:cubicBezTo>
                  <a:pt x="189" y="270"/>
                  <a:pt x="189" y="270"/>
                  <a:pt x="188" y="270"/>
                </a:cubicBezTo>
                <a:cubicBezTo>
                  <a:pt x="188" y="270"/>
                  <a:pt x="186" y="269"/>
                  <a:pt x="185" y="269"/>
                </a:cubicBezTo>
                <a:cubicBezTo>
                  <a:pt x="185" y="268"/>
                  <a:pt x="185" y="268"/>
                  <a:pt x="185" y="268"/>
                </a:cubicBezTo>
                <a:cubicBezTo>
                  <a:pt x="184" y="267"/>
                  <a:pt x="182" y="267"/>
                  <a:pt x="182" y="267"/>
                </a:cubicBezTo>
                <a:cubicBezTo>
                  <a:pt x="181" y="267"/>
                  <a:pt x="181" y="267"/>
                  <a:pt x="181" y="267"/>
                </a:cubicBezTo>
                <a:cubicBezTo>
                  <a:pt x="181" y="267"/>
                  <a:pt x="181" y="267"/>
                  <a:pt x="181" y="267"/>
                </a:cubicBezTo>
                <a:cubicBezTo>
                  <a:pt x="181" y="266"/>
                  <a:pt x="181" y="266"/>
                  <a:pt x="181" y="266"/>
                </a:cubicBezTo>
                <a:cubicBezTo>
                  <a:pt x="180" y="266"/>
                  <a:pt x="180" y="266"/>
                  <a:pt x="179" y="266"/>
                </a:cubicBezTo>
                <a:cubicBezTo>
                  <a:pt x="179" y="266"/>
                  <a:pt x="179" y="266"/>
                  <a:pt x="179" y="266"/>
                </a:cubicBezTo>
                <a:cubicBezTo>
                  <a:pt x="177" y="266"/>
                  <a:pt x="177" y="266"/>
                  <a:pt x="177" y="266"/>
                </a:cubicBezTo>
                <a:cubicBezTo>
                  <a:pt x="175" y="265"/>
                  <a:pt x="174" y="265"/>
                  <a:pt x="172" y="265"/>
                </a:cubicBezTo>
                <a:cubicBezTo>
                  <a:pt x="172" y="264"/>
                  <a:pt x="173" y="264"/>
                  <a:pt x="173" y="264"/>
                </a:cubicBezTo>
                <a:cubicBezTo>
                  <a:pt x="172" y="263"/>
                  <a:pt x="172" y="264"/>
                  <a:pt x="172" y="264"/>
                </a:cubicBezTo>
                <a:cubicBezTo>
                  <a:pt x="172" y="263"/>
                  <a:pt x="172" y="263"/>
                  <a:pt x="172" y="263"/>
                </a:cubicBezTo>
                <a:cubicBezTo>
                  <a:pt x="172" y="263"/>
                  <a:pt x="173" y="263"/>
                  <a:pt x="173" y="263"/>
                </a:cubicBezTo>
                <a:cubicBezTo>
                  <a:pt x="174" y="263"/>
                  <a:pt x="174" y="262"/>
                  <a:pt x="175" y="262"/>
                </a:cubicBezTo>
                <a:cubicBezTo>
                  <a:pt x="175" y="262"/>
                  <a:pt x="175" y="261"/>
                  <a:pt x="176" y="261"/>
                </a:cubicBezTo>
                <a:cubicBezTo>
                  <a:pt x="176" y="261"/>
                  <a:pt x="176" y="261"/>
                  <a:pt x="176" y="261"/>
                </a:cubicBezTo>
                <a:cubicBezTo>
                  <a:pt x="176" y="261"/>
                  <a:pt x="176" y="261"/>
                  <a:pt x="176" y="261"/>
                </a:cubicBezTo>
                <a:cubicBezTo>
                  <a:pt x="176" y="261"/>
                  <a:pt x="176" y="261"/>
                  <a:pt x="176" y="261"/>
                </a:cubicBezTo>
                <a:cubicBezTo>
                  <a:pt x="176" y="261"/>
                  <a:pt x="176" y="261"/>
                  <a:pt x="176" y="261"/>
                </a:cubicBezTo>
                <a:cubicBezTo>
                  <a:pt x="176" y="260"/>
                  <a:pt x="177" y="261"/>
                  <a:pt x="177" y="260"/>
                </a:cubicBezTo>
                <a:cubicBezTo>
                  <a:pt x="178" y="260"/>
                  <a:pt x="178" y="260"/>
                  <a:pt x="178" y="260"/>
                </a:cubicBezTo>
                <a:cubicBezTo>
                  <a:pt x="178" y="260"/>
                  <a:pt x="178" y="260"/>
                  <a:pt x="179" y="260"/>
                </a:cubicBezTo>
                <a:cubicBezTo>
                  <a:pt x="179" y="259"/>
                  <a:pt x="181" y="259"/>
                  <a:pt x="181" y="258"/>
                </a:cubicBezTo>
                <a:cubicBezTo>
                  <a:pt x="182" y="258"/>
                  <a:pt x="182" y="258"/>
                  <a:pt x="183" y="259"/>
                </a:cubicBezTo>
                <a:cubicBezTo>
                  <a:pt x="183" y="259"/>
                  <a:pt x="188" y="259"/>
                  <a:pt x="188" y="259"/>
                </a:cubicBezTo>
                <a:cubicBezTo>
                  <a:pt x="189" y="259"/>
                  <a:pt x="189" y="258"/>
                  <a:pt x="190" y="258"/>
                </a:cubicBezTo>
                <a:cubicBezTo>
                  <a:pt x="191" y="258"/>
                  <a:pt x="191" y="258"/>
                  <a:pt x="192" y="258"/>
                </a:cubicBezTo>
                <a:cubicBezTo>
                  <a:pt x="193" y="258"/>
                  <a:pt x="194" y="258"/>
                  <a:pt x="194" y="258"/>
                </a:cubicBezTo>
                <a:cubicBezTo>
                  <a:pt x="196" y="258"/>
                  <a:pt x="198" y="259"/>
                  <a:pt x="199" y="259"/>
                </a:cubicBezTo>
                <a:cubicBezTo>
                  <a:pt x="199" y="259"/>
                  <a:pt x="199" y="259"/>
                  <a:pt x="199" y="259"/>
                </a:cubicBezTo>
                <a:cubicBezTo>
                  <a:pt x="200" y="259"/>
                  <a:pt x="200" y="259"/>
                  <a:pt x="200" y="258"/>
                </a:cubicBezTo>
                <a:cubicBezTo>
                  <a:pt x="200" y="258"/>
                  <a:pt x="201" y="259"/>
                  <a:pt x="201" y="259"/>
                </a:cubicBezTo>
                <a:cubicBezTo>
                  <a:pt x="201" y="258"/>
                  <a:pt x="201" y="258"/>
                  <a:pt x="202" y="258"/>
                </a:cubicBezTo>
                <a:cubicBezTo>
                  <a:pt x="202" y="258"/>
                  <a:pt x="202" y="259"/>
                  <a:pt x="203" y="259"/>
                </a:cubicBezTo>
                <a:cubicBezTo>
                  <a:pt x="204" y="259"/>
                  <a:pt x="204" y="258"/>
                  <a:pt x="205" y="259"/>
                </a:cubicBezTo>
                <a:cubicBezTo>
                  <a:pt x="206" y="259"/>
                  <a:pt x="205" y="259"/>
                  <a:pt x="206" y="259"/>
                </a:cubicBezTo>
                <a:cubicBezTo>
                  <a:pt x="206" y="259"/>
                  <a:pt x="206" y="258"/>
                  <a:pt x="206" y="258"/>
                </a:cubicBezTo>
                <a:cubicBezTo>
                  <a:pt x="206" y="258"/>
                  <a:pt x="208" y="258"/>
                  <a:pt x="208" y="258"/>
                </a:cubicBezTo>
                <a:cubicBezTo>
                  <a:pt x="208" y="258"/>
                  <a:pt x="208" y="259"/>
                  <a:pt x="209" y="259"/>
                </a:cubicBezTo>
                <a:cubicBezTo>
                  <a:pt x="209" y="259"/>
                  <a:pt x="208" y="260"/>
                  <a:pt x="209" y="260"/>
                </a:cubicBezTo>
                <a:cubicBezTo>
                  <a:pt x="209" y="260"/>
                  <a:pt x="209" y="260"/>
                  <a:pt x="209" y="260"/>
                </a:cubicBezTo>
                <a:cubicBezTo>
                  <a:pt x="209" y="261"/>
                  <a:pt x="209" y="261"/>
                  <a:pt x="209" y="261"/>
                </a:cubicBezTo>
                <a:cubicBezTo>
                  <a:pt x="210" y="261"/>
                  <a:pt x="210" y="261"/>
                  <a:pt x="210" y="261"/>
                </a:cubicBezTo>
                <a:cubicBezTo>
                  <a:pt x="210" y="261"/>
                  <a:pt x="210" y="261"/>
                  <a:pt x="210" y="261"/>
                </a:cubicBezTo>
                <a:cubicBezTo>
                  <a:pt x="210" y="261"/>
                  <a:pt x="210" y="261"/>
                  <a:pt x="210" y="261"/>
                </a:cubicBezTo>
                <a:cubicBezTo>
                  <a:pt x="210" y="261"/>
                  <a:pt x="210" y="261"/>
                  <a:pt x="210" y="260"/>
                </a:cubicBezTo>
                <a:cubicBezTo>
                  <a:pt x="211" y="260"/>
                  <a:pt x="211" y="260"/>
                  <a:pt x="211" y="260"/>
                </a:cubicBezTo>
                <a:cubicBezTo>
                  <a:pt x="211" y="260"/>
                  <a:pt x="211" y="260"/>
                  <a:pt x="211" y="260"/>
                </a:cubicBezTo>
                <a:cubicBezTo>
                  <a:pt x="211" y="260"/>
                  <a:pt x="211" y="260"/>
                  <a:pt x="211" y="260"/>
                </a:cubicBezTo>
                <a:cubicBezTo>
                  <a:pt x="210" y="261"/>
                  <a:pt x="211" y="260"/>
                  <a:pt x="210" y="261"/>
                </a:cubicBezTo>
                <a:cubicBezTo>
                  <a:pt x="211" y="261"/>
                  <a:pt x="212" y="262"/>
                  <a:pt x="213" y="262"/>
                </a:cubicBezTo>
                <a:cubicBezTo>
                  <a:pt x="213" y="262"/>
                  <a:pt x="213" y="262"/>
                  <a:pt x="213" y="263"/>
                </a:cubicBezTo>
                <a:cubicBezTo>
                  <a:pt x="213" y="262"/>
                  <a:pt x="213" y="263"/>
                  <a:pt x="213" y="262"/>
                </a:cubicBezTo>
                <a:cubicBezTo>
                  <a:pt x="213" y="262"/>
                  <a:pt x="213" y="262"/>
                  <a:pt x="213" y="262"/>
                </a:cubicBezTo>
                <a:cubicBezTo>
                  <a:pt x="214" y="262"/>
                  <a:pt x="214" y="263"/>
                  <a:pt x="215" y="263"/>
                </a:cubicBezTo>
                <a:cubicBezTo>
                  <a:pt x="216" y="263"/>
                  <a:pt x="216" y="263"/>
                  <a:pt x="216" y="263"/>
                </a:cubicBezTo>
                <a:cubicBezTo>
                  <a:pt x="216" y="263"/>
                  <a:pt x="217" y="264"/>
                  <a:pt x="217" y="264"/>
                </a:cubicBezTo>
                <a:cubicBezTo>
                  <a:pt x="217" y="264"/>
                  <a:pt x="217" y="264"/>
                  <a:pt x="218" y="263"/>
                </a:cubicBezTo>
                <a:cubicBezTo>
                  <a:pt x="218" y="264"/>
                  <a:pt x="218" y="264"/>
                  <a:pt x="218" y="264"/>
                </a:cubicBezTo>
                <a:cubicBezTo>
                  <a:pt x="218" y="264"/>
                  <a:pt x="218" y="264"/>
                  <a:pt x="218" y="264"/>
                </a:cubicBezTo>
                <a:cubicBezTo>
                  <a:pt x="218" y="263"/>
                  <a:pt x="218" y="263"/>
                  <a:pt x="218" y="263"/>
                </a:cubicBezTo>
                <a:cubicBezTo>
                  <a:pt x="218" y="262"/>
                  <a:pt x="217" y="262"/>
                  <a:pt x="217" y="262"/>
                </a:cubicBezTo>
                <a:cubicBezTo>
                  <a:pt x="217" y="262"/>
                  <a:pt x="217" y="262"/>
                  <a:pt x="217" y="262"/>
                </a:cubicBezTo>
                <a:cubicBezTo>
                  <a:pt x="217" y="262"/>
                  <a:pt x="221" y="263"/>
                  <a:pt x="221" y="263"/>
                </a:cubicBezTo>
                <a:cubicBezTo>
                  <a:pt x="221" y="263"/>
                  <a:pt x="222" y="263"/>
                  <a:pt x="222" y="263"/>
                </a:cubicBezTo>
                <a:cubicBezTo>
                  <a:pt x="223" y="263"/>
                  <a:pt x="223" y="264"/>
                  <a:pt x="223" y="265"/>
                </a:cubicBezTo>
                <a:cubicBezTo>
                  <a:pt x="222" y="264"/>
                  <a:pt x="222" y="264"/>
                  <a:pt x="220" y="264"/>
                </a:cubicBezTo>
                <a:cubicBezTo>
                  <a:pt x="221" y="266"/>
                  <a:pt x="222" y="266"/>
                  <a:pt x="223" y="266"/>
                </a:cubicBezTo>
                <a:cubicBezTo>
                  <a:pt x="223" y="267"/>
                  <a:pt x="223" y="267"/>
                  <a:pt x="223" y="267"/>
                </a:cubicBezTo>
                <a:cubicBezTo>
                  <a:pt x="223" y="267"/>
                  <a:pt x="223" y="267"/>
                  <a:pt x="223" y="267"/>
                </a:cubicBezTo>
                <a:cubicBezTo>
                  <a:pt x="223" y="267"/>
                  <a:pt x="223" y="267"/>
                  <a:pt x="223" y="267"/>
                </a:cubicBezTo>
                <a:cubicBezTo>
                  <a:pt x="224" y="267"/>
                  <a:pt x="224" y="266"/>
                  <a:pt x="225" y="265"/>
                </a:cubicBezTo>
                <a:cubicBezTo>
                  <a:pt x="226" y="265"/>
                  <a:pt x="226" y="265"/>
                  <a:pt x="226" y="264"/>
                </a:cubicBezTo>
                <a:cubicBezTo>
                  <a:pt x="225" y="264"/>
                  <a:pt x="225" y="264"/>
                  <a:pt x="225" y="264"/>
                </a:cubicBezTo>
                <a:cubicBezTo>
                  <a:pt x="225" y="264"/>
                  <a:pt x="224" y="265"/>
                  <a:pt x="224" y="265"/>
                </a:cubicBezTo>
                <a:cubicBezTo>
                  <a:pt x="224" y="265"/>
                  <a:pt x="224" y="265"/>
                  <a:pt x="223" y="265"/>
                </a:cubicBezTo>
                <a:cubicBezTo>
                  <a:pt x="223" y="264"/>
                  <a:pt x="224" y="265"/>
                  <a:pt x="223" y="264"/>
                </a:cubicBezTo>
                <a:cubicBezTo>
                  <a:pt x="224" y="264"/>
                  <a:pt x="224" y="264"/>
                  <a:pt x="225" y="264"/>
                </a:cubicBezTo>
                <a:cubicBezTo>
                  <a:pt x="225" y="263"/>
                  <a:pt x="225" y="264"/>
                  <a:pt x="225" y="263"/>
                </a:cubicBezTo>
                <a:cubicBezTo>
                  <a:pt x="225" y="263"/>
                  <a:pt x="224" y="263"/>
                  <a:pt x="223" y="263"/>
                </a:cubicBezTo>
                <a:cubicBezTo>
                  <a:pt x="223" y="262"/>
                  <a:pt x="223" y="262"/>
                  <a:pt x="223" y="263"/>
                </a:cubicBezTo>
                <a:cubicBezTo>
                  <a:pt x="222" y="262"/>
                  <a:pt x="221" y="261"/>
                  <a:pt x="220" y="261"/>
                </a:cubicBezTo>
                <a:cubicBezTo>
                  <a:pt x="220" y="261"/>
                  <a:pt x="221" y="261"/>
                  <a:pt x="221" y="261"/>
                </a:cubicBezTo>
                <a:cubicBezTo>
                  <a:pt x="222" y="261"/>
                  <a:pt x="223" y="262"/>
                  <a:pt x="224" y="262"/>
                </a:cubicBezTo>
                <a:cubicBezTo>
                  <a:pt x="224" y="262"/>
                  <a:pt x="224" y="262"/>
                  <a:pt x="224" y="262"/>
                </a:cubicBezTo>
                <a:cubicBezTo>
                  <a:pt x="224" y="262"/>
                  <a:pt x="225" y="263"/>
                  <a:pt x="226" y="263"/>
                </a:cubicBezTo>
                <a:cubicBezTo>
                  <a:pt x="226" y="264"/>
                  <a:pt x="226" y="265"/>
                  <a:pt x="226" y="265"/>
                </a:cubicBezTo>
                <a:cubicBezTo>
                  <a:pt x="225" y="266"/>
                  <a:pt x="225" y="266"/>
                  <a:pt x="225" y="266"/>
                </a:cubicBezTo>
                <a:cubicBezTo>
                  <a:pt x="225" y="266"/>
                  <a:pt x="225" y="266"/>
                  <a:pt x="225" y="266"/>
                </a:cubicBezTo>
                <a:cubicBezTo>
                  <a:pt x="225" y="266"/>
                  <a:pt x="225" y="266"/>
                  <a:pt x="225" y="266"/>
                </a:cubicBezTo>
                <a:cubicBezTo>
                  <a:pt x="225" y="266"/>
                  <a:pt x="225" y="266"/>
                  <a:pt x="226" y="266"/>
                </a:cubicBezTo>
                <a:cubicBezTo>
                  <a:pt x="226" y="266"/>
                  <a:pt x="226" y="266"/>
                  <a:pt x="226" y="266"/>
                </a:cubicBezTo>
                <a:cubicBezTo>
                  <a:pt x="226" y="266"/>
                  <a:pt x="226" y="266"/>
                  <a:pt x="226" y="266"/>
                </a:cubicBezTo>
                <a:cubicBezTo>
                  <a:pt x="226" y="266"/>
                  <a:pt x="226" y="266"/>
                  <a:pt x="226" y="266"/>
                </a:cubicBezTo>
                <a:cubicBezTo>
                  <a:pt x="226" y="267"/>
                  <a:pt x="225" y="266"/>
                  <a:pt x="225" y="266"/>
                </a:cubicBezTo>
                <a:cubicBezTo>
                  <a:pt x="225" y="267"/>
                  <a:pt x="224" y="267"/>
                  <a:pt x="224" y="267"/>
                </a:cubicBezTo>
                <a:cubicBezTo>
                  <a:pt x="224" y="267"/>
                  <a:pt x="224" y="267"/>
                  <a:pt x="224" y="268"/>
                </a:cubicBezTo>
                <a:cubicBezTo>
                  <a:pt x="225" y="268"/>
                  <a:pt x="225" y="268"/>
                  <a:pt x="225" y="268"/>
                </a:cubicBezTo>
                <a:cubicBezTo>
                  <a:pt x="226" y="268"/>
                  <a:pt x="226" y="268"/>
                  <a:pt x="226" y="268"/>
                </a:cubicBezTo>
                <a:cubicBezTo>
                  <a:pt x="226" y="268"/>
                  <a:pt x="226" y="268"/>
                  <a:pt x="225" y="268"/>
                </a:cubicBezTo>
                <a:cubicBezTo>
                  <a:pt x="225" y="267"/>
                  <a:pt x="225" y="267"/>
                  <a:pt x="225" y="267"/>
                </a:cubicBezTo>
                <a:cubicBezTo>
                  <a:pt x="226" y="268"/>
                  <a:pt x="226" y="268"/>
                  <a:pt x="227" y="268"/>
                </a:cubicBezTo>
                <a:cubicBezTo>
                  <a:pt x="227" y="269"/>
                  <a:pt x="227" y="269"/>
                  <a:pt x="227" y="269"/>
                </a:cubicBezTo>
                <a:cubicBezTo>
                  <a:pt x="228" y="269"/>
                  <a:pt x="228" y="269"/>
                  <a:pt x="229" y="269"/>
                </a:cubicBezTo>
                <a:cubicBezTo>
                  <a:pt x="229" y="269"/>
                  <a:pt x="229" y="269"/>
                  <a:pt x="230" y="269"/>
                </a:cubicBezTo>
                <a:cubicBezTo>
                  <a:pt x="229" y="268"/>
                  <a:pt x="228" y="268"/>
                  <a:pt x="228" y="267"/>
                </a:cubicBezTo>
                <a:cubicBezTo>
                  <a:pt x="227" y="267"/>
                  <a:pt x="227" y="267"/>
                  <a:pt x="227" y="267"/>
                </a:cubicBezTo>
                <a:cubicBezTo>
                  <a:pt x="229" y="267"/>
                  <a:pt x="230" y="268"/>
                  <a:pt x="231" y="268"/>
                </a:cubicBezTo>
                <a:cubicBezTo>
                  <a:pt x="231" y="269"/>
                  <a:pt x="230" y="269"/>
                  <a:pt x="230" y="270"/>
                </a:cubicBezTo>
                <a:cubicBezTo>
                  <a:pt x="230" y="270"/>
                  <a:pt x="231" y="270"/>
                  <a:pt x="231" y="270"/>
                </a:cubicBezTo>
                <a:cubicBezTo>
                  <a:pt x="231" y="270"/>
                  <a:pt x="231" y="270"/>
                  <a:pt x="231" y="270"/>
                </a:cubicBezTo>
                <a:cubicBezTo>
                  <a:pt x="231" y="270"/>
                  <a:pt x="231" y="270"/>
                  <a:pt x="232" y="269"/>
                </a:cubicBezTo>
                <a:cubicBezTo>
                  <a:pt x="232" y="269"/>
                  <a:pt x="232" y="269"/>
                  <a:pt x="232" y="269"/>
                </a:cubicBezTo>
                <a:cubicBezTo>
                  <a:pt x="232" y="269"/>
                  <a:pt x="232" y="270"/>
                  <a:pt x="232" y="270"/>
                </a:cubicBezTo>
                <a:cubicBezTo>
                  <a:pt x="232" y="270"/>
                  <a:pt x="233" y="270"/>
                  <a:pt x="233" y="270"/>
                </a:cubicBezTo>
                <a:cubicBezTo>
                  <a:pt x="233" y="270"/>
                  <a:pt x="233" y="270"/>
                  <a:pt x="233" y="270"/>
                </a:cubicBezTo>
                <a:cubicBezTo>
                  <a:pt x="233" y="271"/>
                  <a:pt x="233" y="271"/>
                  <a:pt x="234" y="271"/>
                </a:cubicBezTo>
                <a:cubicBezTo>
                  <a:pt x="234" y="271"/>
                  <a:pt x="234" y="272"/>
                  <a:pt x="235" y="271"/>
                </a:cubicBezTo>
                <a:cubicBezTo>
                  <a:pt x="235" y="271"/>
                  <a:pt x="235" y="271"/>
                  <a:pt x="235" y="271"/>
                </a:cubicBezTo>
                <a:cubicBezTo>
                  <a:pt x="235" y="271"/>
                  <a:pt x="235" y="271"/>
                  <a:pt x="235" y="271"/>
                </a:cubicBezTo>
                <a:cubicBezTo>
                  <a:pt x="235" y="270"/>
                  <a:pt x="235" y="270"/>
                  <a:pt x="235" y="270"/>
                </a:cubicBezTo>
                <a:cubicBezTo>
                  <a:pt x="237" y="270"/>
                  <a:pt x="236" y="271"/>
                  <a:pt x="237" y="272"/>
                </a:cubicBezTo>
                <a:cubicBezTo>
                  <a:pt x="237" y="272"/>
                  <a:pt x="238" y="272"/>
                  <a:pt x="239" y="271"/>
                </a:cubicBezTo>
                <a:cubicBezTo>
                  <a:pt x="239" y="273"/>
                  <a:pt x="242" y="272"/>
                  <a:pt x="242" y="274"/>
                </a:cubicBezTo>
                <a:cubicBezTo>
                  <a:pt x="243" y="274"/>
                  <a:pt x="243" y="274"/>
                  <a:pt x="243" y="274"/>
                </a:cubicBezTo>
                <a:cubicBezTo>
                  <a:pt x="243" y="274"/>
                  <a:pt x="245" y="275"/>
                  <a:pt x="245" y="275"/>
                </a:cubicBezTo>
                <a:cubicBezTo>
                  <a:pt x="246" y="275"/>
                  <a:pt x="245" y="276"/>
                  <a:pt x="246" y="276"/>
                </a:cubicBezTo>
                <a:cubicBezTo>
                  <a:pt x="246" y="276"/>
                  <a:pt x="246" y="276"/>
                  <a:pt x="246" y="276"/>
                </a:cubicBezTo>
                <a:cubicBezTo>
                  <a:pt x="246" y="277"/>
                  <a:pt x="246" y="277"/>
                  <a:pt x="246" y="277"/>
                </a:cubicBezTo>
                <a:cubicBezTo>
                  <a:pt x="246" y="277"/>
                  <a:pt x="246" y="277"/>
                  <a:pt x="246" y="277"/>
                </a:cubicBezTo>
                <a:cubicBezTo>
                  <a:pt x="247" y="277"/>
                  <a:pt x="247" y="277"/>
                  <a:pt x="247" y="277"/>
                </a:cubicBezTo>
                <a:cubicBezTo>
                  <a:pt x="248" y="277"/>
                  <a:pt x="247" y="277"/>
                  <a:pt x="248" y="277"/>
                </a:cubicBezTo>
                <a:cubicBezTo>
                  <a:pt x="249" y="277"/>
                  <a:pt x="250" y="277"/>
                  <a:pt x="251" y="277"/>
                </a:cubicBezTo>
                <a:cubicBezTo>
                  <a:pt x="251" y="278"/>
                  <a:pt x="255" y="281"/>
                  <a:pt x="256" y="281"/>
                </a:cubicBezTo>
                <a:cubicBezTo>
                  <a:pt x="256" y="281"/>
                  <a:pt x="256" y="281"/>
                  <a:pt x="256" y="281"/>
                </a:cubicBezTo>
                <a:cubicBezTo>
                  <a:pt x="256" y="281"/>
                  <a:pt x="256" y="281"/>
                  <a:pt x="256" y="281"/>
                </a:cubicBezTo>
                <a:cubicBezTo>
                  <a:pt x="256" y="280"/>
                  <a:pt x="256" y="280"/>
                  <a:pt x="256" y="280"/>
                </a:cubicBezTo>
                <a:cubicBezTo>
                  <a:pt x="256" y="280"/>
                  <a:pt x="256" y="280"/>
                  <a:pt x="256" y="279"/>
                </a:cubicBezTo>
                <a:cubicBezTo>
                  <a:pt x="256" y="279"/>
                  <a:pt x="256" y="279"/>
                  <a:pt x="256" y="279"/>
                </a:cubicBezTo>
                <a:cubicBezTo>
                  <a:pt x="256" y="280"/>
                  <a:pt x="256" y="280"/>
                  <a:pt x="256" y="280"/>
                </a:cubicBezTo>
                <a:cubicBezTo>
                  <a:pt x="257" y="280"/>
                  <a:pt x="256" y="281"/>
                  <a:pt x="257" y="281"/>
                </a:cubicBezTo>
                <a:cubicBezTo>
                  <a:pt x="257" y="282"/>
                  <a:pt x="258" y="282"/>
                  <a:pt x="258" y="282"/>
                </a:cubicBezTo>
                <a:cubicBezTo>
                  <a:pt x="258" y="282"/>
                  <a:pt x="258" y="282"/>
                  <a:pt x="258" y="283"/>
                </a:cubicBezTo>
                <a:cubicBezTo>
                  <a:pt x="259" y="283"/>
                  <a:pt x="259" y="283"/>
                  <a:pt x="259" y="284"/>
                </a:cubicBezTo>
                <a:cubicBezTo>
                  <a:pt x="260" y="284"/>
                  <a:pt x="260" y="283"/>
                  <a:pt x="260" y="283"/>
                </a:cubicBezTo>
                <a:cubicBezTo>
                  <a:pt x="260" y="282"/>
                  <a:pt x="260" y="282"/>
                  <a:pt x="260" y="282"/>
                </a:cubicBezTo>
                <a:cubicBezTo>
                  <a:pt x="261" y="282"/>
                  <a:pt x="261" y="282"/>
                  <a:pt x="261" y="282"/>
                </a:cubicBezTo>
                <a:cubicBezTo>
                  <a:pt x="261" y="283"/>
                  <a:pt x="261" y="283"/>
                  <a:pt x="260" y="283"/>
                </a:cubicBezTo>
                <a:cubicBezTo>
                  <a:pt x="261" y="283"/>
                  <a:pt x="260" y="283"/>
                  <a:pt x="261" y="283"/>
                </a:cubicBezTo>
                <a:cubicBezTo>
                  <a:pt x="261" y="284"/>
                  <a:pt x="262" y="283"/>
                  <a:pt x="262" y="283"/>
                </a:cubicBezTo>
                <a:cubicBezTo>
                  <a:pt x="263" y="283"/>
                  <a:pt x="263" y="284"/>
                  <a:pt x="263" y="284"/>
                </a:cubicBezTo>
                <a:cubicBezTo>
                  <a:pt x="264" y="284"/>
                  <a:pt x="264" y="284"/>
                  <a:pt x="264" y="284"/>
                </a:cubicBezTo>
                <a:cubicBezTo>
                  <a:pt x="263" y="284"/>
                  <a:pt x="263" y="284"/>
                  <a:pt x="263" y="284"/>
                </a:cubicBezTo>
                <a:cubicBezTo>
                  <a:pt x="263" y="285"/>
                  <a:pt x="262" y="285"/>
                  <a:pt x="262" y="286"/>
                </a:cubicBezTo>
                <a:cubicBezTo>
                  <a:pt x="263" y="286"/>
                  <a:pt x="263" y="286"/>
                  <a:pt x="264" y="286"/>
                </a:cubicBezTo>
                <a:cubicBezTo>
                  <a:pt x="264" y="285"/>
                  <a:pt x="264" y="286"/>
                  <a:pt x="263" y="285"/>
                </a:cubicBezTo>
                <a:cubicBezTo>
                  <a:pt x="263" y="285"/>
                  <a:pt x="263" y="285"/>
                  <a:pt x="263" y="285"/>
                </a:cubicBezTo>
                <a:cubicBezTo>
                  <a:pt x="264" y="285"/>
                  <a:pt x="265" y="285"/>
                  <a:pt x="266" y="285"/>
                </a:cubicBezTo>
                <a:cubicBezTo>
                  <a:pt x="266" y="285"/>
                  <a:pt x="266" y="285"/>
                  <a:pt x="266" y="285"/>
                </a:cubicBezTo>
                <a:cubicBezTo>
                  <a:pt x="266" y="286"/>
                  <a:pt x="266" y="286"/>
                  <a:pt x="266" y="286"/>
                </a:cubicBezTo>
                <a:cubicBezTo>
                  <a:pt x="266" y="285"/>
                  <a:pt x="266" y="285"/>
                  <a:pt x="266" y="285"/>
                </a:cubicBezTo>
                <a:cubicBezTo>
                  <a:pt x="267" y="285"/>
                  <a:pt x="267" y="285"/>
                  <a:pt x="267" y="285"/>
                </a:cubicBezTo>
                <a:cubicBezTo>
                  <a:pt x="267" y="285"/>
                  <a:pt x="267" y="285"/>
                  <a:pt x="267" y="285"/>
                </a:cubicBezTo>
                <a:cubicBezTo>
                  <a:pt x="267" y="285"/>
                  <a:pt x="267" y="285"/>
                  <a:pt x="267" y="285"/>
                </a:cubicBezTo>
                <a:cubicBezTo>
                  <a:pt x="267" y="286"/>
                  <a:pt x="267" y="286"/>
                  <a:pt x="266" y="286"/>
                </a:cubicBezTo>
                <a:cubicBezTo>
                  <a:pt x="266" y="286"/>
                  <a:pt x="266" y="286"/>
                  <a:pt x="267" y="287"/>
                </a:cubicBezTo>
                <a:cubicBezTo>
                  <a:pt x="267" y="287"/>
                  <a:pt x="267" y="287"/>
                  <a:pt x="267" y="286"/>
                </a:cubicBezTo>
                <a:cubicBezTo>
                  <a:pt x="268" y="287"/>
                  <a:pt x="268" y="288"/>
                  <a:pt x="268" y="288"/>
                </a:cubicBezTo>
                <a:cubicBezTo>
                  <a:pt x="268" y="288"/>
                  <a:pt x="270" y="288"/>
                  <a:pt x="270" y="289"/>
                </a:cubicBezTo>
                <a:cubicBezTo>
                  <a:pt x="270" y="289"/>
                  <a:pt x="270" y="289"/>
                  <a:pt x="271" y="289"/>
                </a:cubicBezTo>
                <a:cubicBezTo>
                  <a:pt x="271" y="290"/>
                  <a:pt x="272" y="289"/>
                  <a:pt x="272" y="289"/>
                </a:cubicBezTo>
                <a:cubicBezTo>
                  <a:pt x="272" y="289"/>
                  <a:pt x="272" y="289"/>
                  <a:pt x="272" y="289"/>
                </a:cubicBezTo>
                <a:cubicBezTo>
                  <a:pt x="272" y="289"/>
                  <a:pt x="272" y="289"/>
                  <a:pt x="272" y="290"/>
                </a:cubicBezTo>
                <a:cubicBezTo>
                  <a:pt x="272" y="290"/>
                  <a:pt x="272" y="291"/>
                  <a:pt x="272" y="291"/>
                </a:cubicBezTo>
                <a:cubicBezTo>
                  <a:pt x="273" y="291"/>
                  <a:pt x="274" y="291"/>
                  <a:pt x="274" y="291"/>
                </a:cubicBezTo>
                <a:cubicBezTo>
                  <a:pt x="275" y="292"/>
                  <a:pt x="275" y="292"/>
                  <a:pt x="275" y="293"/>
                </a:cubicBezTo>
                <a:cubicBezTo>
                  <a:pt x="275" y="293"/>
                  <a:pt x="275" y="293"/>
                  <a:pt x="276" y="293"/>
                </a:cubicBezTo>
                <a:cubicBezTo>
                  <a:pt x="276" y="292"/>
                  <a:pt x="276" y="292"/>
                  <a:pt x="276" y="291"/>
                </a:cubicBezTo>
                <a:cubicBezTo>
                  <a:pt x="275" y="291"/>
                  <a:pt x="275" y="291"/>
                  <a:pt x="275" y="291"/>
                </a:cubicBezTo>
                <a:cubicBezTo>
                  <a:pt x="275" y="290"/>
                  <a:pt x="275" y="290"/>
                  <a:pt x="275" y="290"/>
                </a:cubicBezTo>
                <a:cubicBezTo>
                  <a:pt x="275" y="290"/>
                  <a:pt x="275" y="290"/>
                  <a:pt x="276" y="291"/>
                </a:cubicBezTo>
                <a:cubicBezTo>
                  <a:pt x="276" y="291"/>
                  <a:pt x="276" y="291"/>
                  <a:pt x="276" y="291"/>
                </a:cubicBezTo>
                <a:cubicBezTo>
                  <a:pt x="277" y="291"/>
                  <a:pt x="276" y="292"/>
                  <a:pt x="277" y="292"/>
                </a:cubicBezTo>
                <a:cubicBezTo>
                  <a:pt x="278" y="294"/>
                  <a:pt x="280" y="294"/>
                  <a:pt x="281" y="296"/>
                </a:cubicBezTo>
                <a:cubicBezTo>
                  <a:pt x="281" y="295"/>
                  <a:pt x="281" y="296"/>
                  <a:pt x="281" y="295"/>
                </a:cubicBezTo>
                <a:cubicBezTo>
                  <a:pt x="281" y="295"/>
                  <a:pt x="281" y="295"/>
                  <a:pt x="281" y="295"/>
                </a:cubicBezTo>
                <a:cubicBezTo>
                  <a:pt x="281" y="295"/>
                  <a:pt x="281" y="296"/>
                  <a:pt x="281" y="296"/>
                </a:cubicBezTo>
                <a:cubicBezTo>
                  <a:pt x="281" y="296"/>
                  <a:pt x="281" y="296"/>
                  <a:pt x="281" y="296"/>
                </a:cubicBezTo>
                <a:cubicBezTo>
                  <a:pt x="282" y="296"/>
                  <a:pt x="282" y="296"/>
                  <a:pt x="281" y="296"/>
                </a:cubicBezTo>
                <a:cubicBezTo>
                  <a:pt x="282" y="295"/>
                  <a:pt x="282" y="295"/>
                  <a:pt x="282" y="295"/>
                </a:cubicBezTo>
                <a:cubicBezTo>
                  <a:pt x="283" y="295"/>
                  <a:pt x="282" y="294"/>
                  <a:pt x="282" y="293"/>
                </a:cubicBezTo>
                <a:cubicBezTo>
                  <a:pt x="283" y="293"/>
                  <a:pt x="283" y="293"/>
                  <a:pt x="283" y="293"/>
                </a:cubicBezTo>
                <a:cubicBezTo>
                  <a:pt x="283" y="294"/>
                  <a:pt x="283" y="294"/>
                  <a:pt x="283" y="294"/>
                </a:cubicBezTo>
                <a:cubicBezTo>
                  <a:pt x="283" y="295"/>
                  <a:pt x="283" y="295"/>
                  <a:pt x="284" y="296"/>
                </a:cubicBezTo>
                <a:cubicBezTo>
                  <a:pt x="285" y="296"/>
                  <a:pt x="285" y="296"/>
                  <a:pt x="285" y="295"/>
                </a:cubicBezTo>
                <a:cubicBezTo>
                  <a:pt x="286" y="295"/>
                  <a:pt x="288" y="296"/>
                  <a:pt x="289" y="297"/>
                </a:cubicBezTo>
                <a:cubicBezTo>
                  <a:pt x="290" y="297"/>
                  <a:pt x="291" y="297"/>
                  <a:pt x="292" y="297"/>
                </a:cubicBezTo>
                <a:cubicBezTo>
                  <a:pt x="292" y="297"/>
                  <a:pt x="292" y="298"/>
                  <a:pt x="293" y="298"/>
                </a:cubicBezTo>
                <a:cubicBezTo>
                  <a:pt x="293" y="297"/>
                  <a:pt x="293" y="297"/>
                  <a:pt x="293" y="297"/>
                </a:cubicBezTo>
                <a:cubicBezTo>
                  <a:pt x="294" y="297"/>
                  <a:pt x="294" y="297"/>
                  <a:pt x="294" y="297"/>
                </a:cubicBezTo>
                <a:cubicBezTo>
                  <a:pt x="294" y="298"/>
                  <a:pt x="294" y="298"/>
                  <a:pt x="293" y="298"/>
                </a:cubicBezTo>
                <a:cubicBezTo>
                  <a:pt x="293" y="298"/>
                  <a:pt x="293" y="298"/>
                  <a:pt x="293" y="298"/>
                </a:cubicBezTo>
                <a:cubicBezTo>
                  <a:pt x="294" y="298"/>
                  <a:pt x="294" y="298"/>
                  <a:pt x="294" y="298"/>
                </a:cubicBezTo>
                <a:cubicBezTo>
                  <a:pt x="294" y="298"/>
                  <a:pt x="294" y="298"/>
                  <a:pt x="294" y="298"/>
                </a:cubicBezTo>
                <a:cubicBezTo>
                  <a:pt x="294" y="298"/>
                  <a:pt x="294" y="298"/>
                  <a:pt x="295" y="298"/>
                </a:cubicBezTo>
                <a:cubicBezTo>
                  <a:pt x="296" y="298"/>
                  <a:pt x="296" y="298"/>
                  <a:pt x="296" y="297"/>
                </a:cubicBezTo>
                <a:cubicBezTo>
                  <a:pt x="297" y="297"/>
                  <a:pt x="297" y="297"/>
                  <a:pt x="298" y="297"/>
                </a:cubicBezTo>
                <a:cubicBezTo>
                  <a:pt x="298" y="297"/>
                  <a:pt x="298" y="297"/>
                  <a:pt x="298" y="297"/>
                </a:cubicBezTo>
                <a:cubicBezTo>
                  <a:pt x="298" y="297"/>
                  <a:pt x="298" y="298"/>
                  <a:pt x="298" y="298"/>
                </a:cubicBezTo>
                <a:cubicBezTo>
                  <a:pt x="299" y="298"/>
                  <a:pt x="301" y="298"/>
                  <a:pt x="302" y="298"/>
                </a:cubicBezTo>
                <a:cubicBezTo>
                  <a:pt x="302" y="299"/>
                  <a:pt x="302" y="299"/>
                  <a:pt x="303" y="299"/>
                </a:cubicBezTo>
                <a:cubicBezTo>
                  <a:pt x="303" y="299"/>
                  <a:pt x="303" y="299"/>
                  <a:pt x="303" y="299"/>
                </a:cubicBezTo>
                <a:cubicBezTo>
                  <a:pt x="303" y="298"/>
                  <a:pt x="302" y="298"/>
                  <a:pt x="302" y="297"/>
                </a:cubicBezTo>
                <a:cubicBezTo>
                  <a:pt x="301" y="297"/>
                  <a:pt x="301" y="297"/>
                  <a:pt x="301" y="297"/>
                </a:cubicBezTo>
                <a:cubicBezTo>
                  <a:pt x="301" y="297"/>
                  <a:pt x="301" y="297"/>
                  <a:pt x="301" y="297"/>
                </a:cubicBezTo>
                <a:cubicBezTo>
                  <a:pt x="302" y="297"/>
                  <a:pt x="303" y="297"/>
                  <a:pt x="304" y="298"/>
                </a:cubicBezTo>
                <a:cubicBezTo>
                  <a:pt x="304" y="298"/>
                  <a:pt x="305" y="298"/>
                  <a:pt x="305" y="298"/>
                </a:cubicBezTo>
                <a:cubicBezTo>
                  <a:pt x="307" y="299"/>
                  <a:pt x="308" y="298"/>
                  <a:pt x="309" y="298"/>
                </a:cubicBezTo>
                <a:cubicBezTo>
                  <a:pt x="309" y="298"/>
                  <a:pt x="309" y="298"/>
                  <a:pt x="309" y="298"/>
                </a:cubicBezTo>
                <a:cubicBezTo>
                  <a:pt x="309" y="298"/>
                  <a:pt x="309" y="298"/>
                  <a:pt x="309" y="298"/>
                </a:cubicBezTo>
                <a:cubicBezTo>
                  <a:pt x="309" y="297"/>
                  <a:pt x="308" y="297"/>
                  <a:pt x="307" y="296"/>
                </a:cubicBezTo>
                <a:cubicBezTo>
                  <a:pt x="307" y="297"/>
                  <a:pt x="307" y="296"/>
                  <a:pt x="307" y="297"/>
                </a:cubicBezTo>
                <a:cubicBezTo>
                  <a:pt x="307" y="297"/>
                  <a:pt x="306" y="297"/>
                  <a:pt x="306" y="297"/>
                </a:cubicBezTo>
                <a:cubicBezTo>
                  <a:pt x="306" y="297"/>
                  <a:pt x="306" y="297"/>
                  <a:pt x="306" y="297"/>
                </a:cubicBezTo>
                <a:cubicBezTo>
                  <a:pt x="306" y="297"/>
                  <a:pt x="306" y="297"/>
                  <a:pt x="306" y="297"/>
                </a:cubicBezTo>
                <a:cubicBezTo>
                  <a:pt x="306" y="297"/>
                  <a:pt x="306" y="297"/>
                  <a:pt x="306" y="297"/>
                </a:cubicBezTo>
                <a:cubicBezTo>
                  <a:pt x="306" y="297"/>
                  <a:pt x="306" y="297"/>
                  <a:pt x="305" y="297"/>
                </a:cubicBezTo>
                <a:cubicBezTo>
                  <a:pt x="305" y="297"/>
                  <a:pt x="305" y="297"/>
                  <a:pt x="305" y="296"/>
                </a:cubicBezTo>
                <a:cubicBezTo>
                  <a:pt x="305" y="296"/>
                  <a:pt x="305" y="296"/>
                  <a:pt x="305" y="296"/>
                </a:cubicBezTo>
                <a:cubicBezTo>
                  <a:pt x="305" y="296"/>
                  <a:pt x="305" y="296"/>
                  <a:pt x="306" y="296"/>
                </a:cubicBezTo>
                <a:cubicBezTo>
                  <a:pt x="307" y="296"/>
                  <a:pt x="307" y="296"/>
                  <a:pt x="308" y="296"/>
                </a:cubicBezTo>
                <a:cubicBezTo>
                  <a:pt x="308" y="296"/>
                  <a:pt x="308" y="296"/>
                  <a:pt x="309" y="296"/>
                </a:cubicBezTo>
                <a:cubicBezTo>
                  <a:pt x="309" y="296"/>
                  <a:pt x="309" y="296"/>
                  <a:pt x="309" y="296"/>
                </a:cubicBezTo>
                <a:cubicBezTo>
                  <a:pt x="309" y="296"/>
                  <a:pt x="309" y="296"/>
                  <a:pt x="309" y="295"/>
                </a:cubicBezTo>
                <a:cubicBezTo>
                  <a:pt x="309" y="295"/>
                  <a:pt x="309" y="295"/>
                  <a:pt x="309" y="295"/>
                </a:cubicBezTo>
                <a:cubicBezTo>
                  <a:pt x="309" y="295"/>
                  <a:pt x="309" y="296"/>
                  <a:pt x="308" y="295"/>
                </a:cubicBezTo>
                <a:cubicBezTo>
                  <a:pt x="308" y="295"/>
                  <a:pt x="308" y="295"/>
                  <a:pt x="307" y="295"/>
                </a:cubicBezTo>
                <a:cubicBezTo>
                  <a:pt x="307" y="294"/>
                  <a:pt x="306" y="295"/>
                  <a:pt x="306" y="295"/>
                </a:cubicBezTo>
                <a:cubicBezTo>
                  <a:pt x="306" y="295"/>
                  <a:pt x="306" y="295"/>
                  <a:pt x="305" y="295"/>
                </a:cubicBezTo>
                <a:cubicBezTo>
                  <a:pt x="305" y="296"/>
                  <a:pt x="304" y="295"/>
                  <a:pt x="303" y="295"/>
                </a:cubicBezTo>
                <a:cubicBezTo>
                  <a:pt x="304" y="295"/>
                  <a:pt x="304" y="294"/>
                  <a:pt x="304" y="294"/>
                </a:cubicBezTo>
                <a:cubicBezTo>
                  <a:pt x="304" y="294"/>
                  <a:pt x="304" y="294"/>
                  <a:pt x="304" y="293"/>
                </a:cubicBezTo>
                <a:cubicBezTo>
                  <a:pt x="305" y="294"/>
                  <a:pt x="305" y="294"/>
                  <a:pt x="305" y="294"/>
                </a:cubicBezTo>
                <a:cubicBezTo>
                  <a:pt x="306" y="294"/>
                  <a:pt x="307" y="295"/>
                  <a:pt x="307" y="295"/>
                </a:cubicBezTo>
                <a:cubicBezTo>
                  <a:pt x="308" y="294"/>
                  <a:pt x="308" y="295"/>
                  <a:pt x="308" y="294"/>
                </a:cubicBezTo>
                <a:cubicBezTo>
                  <a:pt x="309" y="294"/>
                  <a:pt x="309" y="294"/>
                  <a:pt x="309" y="295"/>
                </a:cubicBezTo>
                <a:cubicBezTo>
                  <a:pt x="310" y="295"/>
                  <a:pt x="310" y="295"/>
                  <a:pt x="310" y="295"/>
                </a:cubicBezTo>
                <a:cubicBezTo>
                  <a:pt x="311" y="295"/>
                  <a:pt x="311" y="296"/>
                  <a:pt x="312" y="296"/>
                </a:cubicBezTo>
                <a:cubicBezTo>
                  <a:pt x="313" y="296"/>
                  <a:pt x="313" y="295"/>
                  <a:pt x="313" y="295"/>
                </a:cubicBezTo>
                <a:cubicBezTo>
                  <a:pt x="314" y="295"/>
                  <a:pt x="315" y="295"/>
                  <a:pt x="316" y="295"/>
                </a:cubicBezTo>
                <a:cubicBezTo>
                  <a:pt x="316" y="296"/>
                  <a:pt x="316" y="296"/>
                  <a:pt x="316" y="296"/>
                </a:cubicBezTo>
                <a:cubicBezTo>
                  <a:pt x="317" y="296"/>
                  <a:pt x="317" y="296"/>
                  <a:pt x="317" y="296"/>
                </a:cubicBezTo>
                <a:cubicBezTo>
                  <a:pt x="317" y="295"/>
                  <a:pt x="317" y="295"/>
                  <a:pt x="317" y="295"/>
                </a:cubicBezTo>
                <a:cubicBezTo>
                  <a:pt x="316" y="295"/>
                  <a:pt x="317" y="295"/>
                  <a:pt x="316" y="295"/>
                </a:cubicBezTo>
                <a:cubicBezTo>
                  <a:pt x="316" y="295"/>
                  <a:pt x="316" y="295"/>
                  <a:pt x="316" y="295"/>
                </a:cubicBezTo>
                <a:cubicBezTo>
                  <a:pt x="316" y="295"/>
                  <a:pt x="316" y="295"/>
                  <a:pt x="316" y="294"/>
                </a:cubicBezTo>
                <a:cubicBezTo>
                  <a:pt x="317" y="294"/>
                  <a:pt x="317" y="294"/>
                  <a:pt x="318" y="295"/>
                </a:cubicBezTo>
                <a:cubicBezTo>
                  <a:pt x="319" y="295"/>
                  <a:pt x="319" y="295"/>
                  <a:pt x="319" y="294"/>
                </a:cubicBezTo>
                <a:cubicBezTo>
                  <a:pt x="319" y="294"/>
                  <a:pt x="319" y="294"/>
                  <a:pt x="319" y="293"/>
                </a:cubicBezTo>
                <a:cubicBezTo>
                  <a:pt x="319" y="293"/>
                  <a:pt x="320" y="293"/>
                  <a:pt x="320" y="293"/>
                </a:cubicBezTo>
                <a:cubicBezTo>
                  <a:pt x="320" y="292"/>
                  <a:pt x="320" y="292"/>
                  <a:pt x="320" y="292"/>
                </a:cubicBezTo>
                <a:cubicBezTo>
                  <a:pt x="319" y="292"/>
                  <a:pt x="319" y="292"/>
                  <a:pt x="319" y="292"/>
                </a:cubicBezTo>
                <a:cubicBezTo>
                  <a:pt x="318" y="292"/>
                  <a:pt x="318" y="292"/>
                  <a:pt x="318" y="292"/>
                </a:cubicBezTo>
                <a:cubicBezTo>
                  <a:pt x="319" y="292"/>
                  <a:pt x="319" y="291"/>
                  <a:pt x="319" y="290"/>
                </a:cubicBezTo>
                <a:cubicBezTo>
                  <a:pt x="319" y="290"/>
                  <a:pt x="319" y="290"/>
                  <a:pt x="320" y="290"/>
                </a:cubicBezTo>
                <a:cubicBezTo>
                  <a:pt x="320" y="291"/>
                  <a:pt x="320" y="291"/>
                  <a:pt x="320" y="292"/>
                </a:cubicBezTo>
                <a:cubicBezTo>
                  <a:pt x="320" y="292"/>
                  <a:pt x="321" y="291"/>
                  <a:pt x="321" y="292"/>
                </a:cubicBezTo>
                <a:cubicBezTo>
                  <a:pt x="321" y="292"/>
                  <a:pt x="322" y="292"/>
                  <a:pt x="322" y="292"/>
                </a:cubicBezTo>
                <a:cubicBezTo>
                  <a:pt x="322" y="292"/>
                  <a:pt x="325" y="292"/>
                  <a:pt x="326" y="292"/>
                </a:cubicBezTo>
                <a:cubicBezTo>
                  <a:pt x="326" y="291"/>
                  <a:pt x="326" y="291"/>
                  <a:pt x="325" y="290"/>
                </a:cubicBezTo>
                <a:cubicBezTo>
                  <a:pt x="325" y="290"/>
                  <a:pt x="325" y="290"/>
                  <a:pt x="325" y="290"/>
                </a:cubicBezTo>
                <a:cubicBezTo>
                  <a:pt x="326" y="290"/>
                  <a:pt x="325" y="290"/>
                  <a:pt x="326" y="290"/>
                </a:cubicBezTo>
                <a:cubicBezTo>
                  <a:pt x="326" y="290"/>
                  <a:pt x="326" y="290"/>
                  <a:pt x="326" y="291"/>
                </a:cubicBezTo>
                <a:cubicBezTo>
                  <a:pt x="327" y="291"/>
                  <a:pt x="327" y="290"/>
                  <a:pt x="327" y="290"/>
                </a:cubicBezTo>
                <a:cubicBezTo>
                  <a:pt x="328" y="290"/>
                  <a:pt x="329" y="291"/>
                  <a:pt x="329" y="291"/>
                </a:cubicBezTo>
                <a:cubicBezTo>
                  <a:pt x="330" y="291"/>
                  <a:pt x="329" y="293"/>
                  <a:pt x="330" y="294"/>
                </a:cubicBezTo>
                <a:cubicBezTo>
                  <a:pt x="330" y="295"/>
                  <a:pt x="331" y="299"/>
                  <a:pt x="332" y="300"/>
                </a:cubicBezTo>
                <a:cubicBezTo>
                  <a:pt x="333" y="301"/>
                  <a:pt x="338" y="305"/>
                  <a:pt x="339" y="304"/>
                </a:cubicBezTo>
                <a:cubicBezTo>
                  <a:pt x="341" y="304"/>
                  <a:pt x="342" y="302"/>
                  <a:pt x="344" y="301"/>
                </a:cubicBezTo>
                <a:cubicBezTo>
                  <a:pt x="344" y="301"/>
                  <a:pt x="344" y="301"/>
                  <a:pt x="344" y="301"/>
                </a:cubicBezTo>
                <a:cubicBezTo>
                  <a:pt x="345" y="301"/>
                  <a:pt x="346" y="300"/>
                  <a:pt x="346" y="300"/>
                </a:cubicBezTo>
                <a:cubicBezTo>
                  <a:pt x="347" y="300"/>
                  <a:pt x="347" y="300"/>
                  <a:pt x="348" y="300"/>
                </a:cubicBezTo>
                <a:cubicBezTo>
                  <a:pt x="348" y="300"/>
                  <a:pt x="348" y="299"/>
                  <a:pt x="348" y="299"/>
                </a:cubicBezTo>
                <a:cubicBezTo>
                  <a:pt x="348" y="299"/>
                  <a:pt x="348" y="299"/>
                  <a:pt x="349" y="299"/>
                </a:cubicBezTo>
                <a:cubicBezTo>
                  <a:pt x="349" y="299"/>
                  <a:pt x="349" y="298"/>
                  <a:pt x="349" y="298"/>
                </a:cubicBezTo>
                <a:cubicBezTo>
                  <a:pt x="349" y="298"/>
                  <a:pt x="350" y="298"/>
                  <a:pt x="350" y="297"/>
                </a:cubicBezTo>
                <a:cubicBezTo>
                  <a:pt x="351" y="297"/>
                  <a:pt x="351" y="297"/>
                  <a:pt x="351" y="296"/>
                </a:cubicBezTo>
                <a:cubicBezTo>
                  <a:pt x="353" y="295"/>
                  <a:pt x="354" y="294"/>
                  <a:pt x="355" y="292"/>
                </a:cubicBezTo>
                <a:cubicBezTo>
                  <a:pt x="356" y="293"/>
                  <a:pt x="356" y="293"/>
                  <a:pt x="356" y="293"/>
                </a:cubicBezTo>
                <a:cubicBezTo>
                  <a:pt x="356" y="293"/>
                  <a:pt x="356" y="293"/>
                  <a:pt x="356" y="293"/>
                </a:cubicBezTo>
                <a:cubicBezTo>
                  <a:pt x="356" y="292"/>
                  <a:pt x="356" y="292"/>
                  <a:pt x="356" y="292"/>
                </a:cubicBezTo>
                <a:cubicBezTo>
                  <a:pt x="356" y="292"/>
                  <a:pt x="356" y="292"/>
                  <a:pt x="356" y="292"/>
                </a:cubicBezTo>
                <a:cubicBezTo>
                  <a:pt x="356" y="292"/>
                  <a:pt x="356" y="292"/>
                  <a:pt x="356" y="292"/>
                </a:cubicBezTo>
                <a:cubicBezTo>
                  <a:pt x="356" y="291"/>
                  <a:pt x="357" y="291"/>
                  <a:pt x="357" y="290"/>
                </a:cubicBezTo>
                <a:cubicBezTo>
                  <a:pt x="357" y="290"/>
                  <a:pt x="357" y="290"/>
                  <a:pt x="357" y="289"/>
                </a:cubicBezTo>
                <a:cubicBezTo>
                  <a:pt x="356" y="289"/>
                  <a:pt x="355" y="289"/>
                  <a:pt x="354" y="291"/>
                </a:cubicBezTo>
                <a:cubicBezTo>
                  <a:pt x="354" y="291"/>
                  <a:pt x="354" y="291"/>
                  <a:pt x="354" y="291"/>
                </a:cubicBezTo>
                <a:cubicBezTo>
                  <a:pt x="354" y="290"/>
                  <a:pt x="354" y="291"/>
                  <a:pt x="354" y="290"/>
                </a:cubicBezTo>
                <a:cubicBezTo>
                  <a:pt x="354" y="290"/>
                  <a:pt x="354" y="290"/>
                  <a:pt x="354" y="290"/>
                </a:cubicBezTo>
                <a:cubicBezTo>
                  <a:pt x="354" y="290"/>
                  <a:pt x="354" y="290"/>
                  <a:pt x="354" y="290"/>
                </a:cubicBezTo>
                <a:cubicBezTo>
                  <a:pt x="354" y="291"/>
                  <a:pt x="354" y="291"/>
                  <a:pt x="354" y="291"/>
                </a:cubicBezTo>
                <a:cubicBezTo>
                  <a:pt x="353" y="292"/>
                  <a:pt x="351" y="294"/>
                  <a:pt x="349" y="294"/>
                </a:cubicBezTo>
                <a:cubicBezTo>
                  <a:pt x="348" y="295"/>
                  <a:pt x="347" y="294"/>
                  <a:pt x="347" y="294"/>
                </a:cubicBezTo>
                <a:cubicBezTo>
                  <a:pt x="345" y="294"/>
                  <a:pt x="345" y="294"/>
                  <a:pt x="345" y="294"/>
                </a:cubicBezTo>
                <a:cubicBezTo>
                  <a:pt x="345" y="294"/>
                  <a:pt x="345" y="294"/>
                  <a:pt x="345" y="294"/>
                </a:cubicBezTo>
                <a:cubicBezTo>
                  <a:pt x="346" y="294"/>
                  <a:pt x="347" y="294"/>
                  <a:pt x="348" y="294"/>
                </a:cubicBezTo>
                <a:cubicBezTo>
                  <a:pt x="348" y="294"/>
                  <a:pt x="348" y="294"/>
                  <a:pt x="348" y="294"/>
                </a:cubicBezTo>
                <a:cubicBezTo>
                  <a:pt x="347" y="294"/>
                  <a:pt x="345" y="294"/>
                  <a:pt x="344" y="294"/>
                </a:cubicBezTo>
                <a:cubicBezTo>
                  <a:pt x="344" y="294"/>
                  <a:pt x="344" y="294"/>
                  <a:pt x="344" y="294"/>
                </a:cubicBezTo>
                <a:cubicBezTo>
                  <a:pt x="344" y="294"/>
                  <a:pt x="344" y="294"/>
                  <a:pt x="344" y="294"/>
                </a:cubicBezTo>
                <a:cubicBezTo>
                  <a:pt x="344" y="294"/>
                  <a:pt x="343" y="294"/>
                  <a:pt x="343" y="293"/>
                </a:cubicBezTo>
                <a:cubicBezTo>
                  <a:pt x="343" y="293"/>
                  <a:pt x="343" y="293"/>
                  <a:pt x="343" y="293"/>
                </a:cubicBezTo>
                <a:cubicBezTo>
                  <a:pt x="339" y="293"/>
                  <a:pt x="337" y="288"/>
                  <a:pt x="337" y="284"/>
                </a:cubicBezTo>
                <a:cubicBezTo>
                  <a:pt x="338" y="284"/>
                  <a:pt x="338" y="283"/>
                  <a:pt x="338" y="282"/>
                </a:cubicBezTo>
                <a:cubicBezTo>
                  <a:pt x="339" y="282"/>
                  <a:pt x="340" y="282"/>
                  <a:pt x="341" y="282"/>
                </a:cubicBezTo>
                <a:cubicBezTo>
                  <a:pt x="341" y="282"/>
                  <a:pt x="341" y="282"/>
                  <a:pt x="341" y="282"/>
                </a:cubicBezTo>
                <a:cubicBezTo>
                  <a:pt x="341" y="281"/>
                  <a:pt x="341" y="282"/>
                  <a:pt x="341" y="282"/>
                </a:cubicBezTo>
                <a:cubicBezTo>
                  <a:pt x="342" y="280"/>
                  <a:pt x="343" y="279"/>
                  <a:pt x="345" y="278"/>
                </a:cubicBezTo>
                <a:cubicBezTo>
                  <a:pt x="345" y="277"/>
                  <a:pt x="345" y="277"/>
                  <a:pt x="345" y="276"/>
                </a:cubicBezTo>
                <a:cubicBezTo>
                  <a:pt x="346" y="276"/>
                  <a:pt x="347" y="275"/>
                  <a:pt x="348" y="275"/>
                </a:cubicBezTo>
                <a:cubicBezTo>
                  <a:pt x="347" y="275"/>
                  <a:pt x="347" y="275"/>
                  <a:pt x="347" y="274"/>
                </a:cubicBezTo>
                <a:cubicBezTo>
                  <a:pt x="347" y="274"/>
                  <a:pt x="347" y="274"/>
                  <a:pt x="346" y="274"/>
                </a:cubicBezTo>
                <a:cubicBezTo>
                  <a:pt x="346" y="274"/>
                  <a:pt x="346" y="274"/>
                  <a:pt x="346" y="273"/>
                </a:cubicBezTo>
                <a:cubicBezTo>
                  <a:pt x="347" y="273"/>
                  <a:pt x="347" y="273"/>
                  <a:pt x="347" y="273"/>
                </a:cubicBezTo>
                <a:cubicBezTo>
                  <a:pt x="347" y="273"/>
                  <a:pt x="347" y="273"/>
                  <a:pt x="347" y="273"/>
                </a:cubicBezTo>
                <a:cubicBezTo>
                  <a:pt x="347" y="272"/>
                  <a:pt x="347" y="272"/>
                  <a:pt x="347" y="272"/>
                </a:cubicBezTo>
                <a:cubicBezTo>
                  <a:pt x="347" y="272"/>
                  <a:pt x="348" y="273"/>
                  <a:pt x="348" y="273"/>
                </a:cubicBezTo>
                <a:cubicBezTo>
                  <a:pt x="349" y="273"/>
                  <a:pt x="348" y="273"/>
                  <a:pt x="349" y="272"/>
                </a:cubicBezTo>
                <a:cubicBezTo>
                  <a:pt x="349" y="272"/>
                  <a:pt x="349" y="272"/>
                  <a:pt x="349" y="272"/>
                </a:cubicBezTo>
                <a:cubicBezTo>
                  <a:pt x="350" y="272"/>
                  <a:pt x="350" y="272"/>
                  <a:pt x="350" y="271"/>
                </a:cubicBezTo>
                <a:cubicBezTo>
                  <a:pt x="350" y="271"/>
                  <a:pt x="350" y="271"/>
                  <a:pt x="350" y="271"/>
                </a:cubicBezTo>
                <a:cubicBezTo>
                  <a:pt x="352" y="271"/>
                  <a:pt x="351" y="270"/>
                  <a:pt x="352" y="269"/>
                </a:cubicBezTo>
                <a:cubicBezTo>
                  <a:pt x="352" y="269"/>
                  <a:pt x="353" y="269"/>
                  <a:pt x="353" y="269"/>
                </a:cubicBezTo>
                <a:cubicBezTo>
                  <a:pt x="353" y="268"/>
                  <a:pt x="353" y="268"/>
                  <a:pt x="353" y="268"/>
                </a:cubicBezTo>
                <a:cubicBezTo>
                  <a:pt x="353" y="268"/>
                  <a:pt x="354" y="268"/>
                  <a:pt x="354" y="268"/>
                </a:cubicBezTo>
                <a:cubicBezTo>
                  <a:pt x="354" y="268"/>
                  <a:pt x="354" y="268"/>
                  <a:pt x="354" y="268"/>
                </a:cubicBezTo>
                <a:cubicBezTo>
                  <a:pt x="354" y="268"/>
                  <a:pt x="354" y="268"/>
                  <a:pt x="354" y="268"/>
                </a:cubicBezTo>
                <a:cubicBezTo>
                  <a:pt x="354" y="267"/>
                  <a:pt x="354" y="267"/>
                  <a:pt x="354" y="267"/>
                </a:cubicBezTo>
                <a:cubicBezTo>
                  <a:pt x="354" y="267"/>
                  <a:pt x="355" y="267"/>
                  <a:pt x="355" y="266"/>
                </a:cubicBezTo>
                <a:cubicBezTo>
                  <a:pt x="355" y="266"/>
                  <a:pt x="355" y="266"/>
                  <a:pt x="355" y="266"/>
                </a:cubicBezTo>
                <a:cubicBezTo>
                  <a:pt x="356" y="266"/>
                  <a:pt x="357" y="269"/>
                  <a:pt x="358" y="270"/>
                </a:cubicBezTo>
                <a:cubicBezTo>
                  <a:pt x="358" y="271"/>
                  <a:pt x="360" y="272"/>
                  <a:pt x="362" y="273"/>
                </a:cubicBezTo>
                <a:cubicBezTo>
                  <a:pt x="362" y="274"/>
                  <a:pt x="363" y="273"/>
                  <a:pt x="364" y="273"/>
                </a:cubicBezTo>
                <a:cubicBezTo>
                  <a:pt x="364" y="274"/>
                  <a:pt x="364" y="274"/>
                  <a:pt x="364" y="274"/>
                </a:cubicBezTo>
                <a:cubicBezTo>
                  <a:pt x="364" y="274"/>
                  <a:pt x="365" y="274"/>
                  <a:pt x="365" y="274"/>
                </a:cubicBezTo>
                <a:cubicBezTo>
                  <a:pt x="366" y="275"/>
                  <a:pt x="366" y="275"/>
                  <a:pt x="367" y="276"/>
                </a:cubicBezTo>
                <a:cubicBezTo>
                  <a:pt x="367" y="276"/>
                  <a:pt x="368" y="276"/>
                  <a:pt x="368" y="276"/>
                </a:cubicBezTo>
                <a:cubicBezTo>
                  <a:pt x="368" y="276"/>
                  <a:pt x="368" y="276"/>
                  <a:pt x="369" y="276"/>
                </a:cubicBezTo>
                <a:cubicBezTo>
                  <a:pt x="369" y="276"/>
                  <a:pt x="370" y="276"/>
                  <a:pt x="370" y="277"/>
                </a:cubicBezTo>
                <a:cubicBezTo>
                  <a:pt x="371" y="277"/>
                  <a:pt x="371" y="277"/>
                  <a:pt x="372" y="278"/>
                </a:cubicBezTo>
                <a:cubicBezTo>
                  <a:pt x="372" y="278"/>
                  <a:pt x="372" y="278"/>
                  <a:pt x="373" y="278"/>
                </a:cubicBezTo>
                <a:cubicBezTo>
                  <a:pt x="373" y="278"/>
                  <a:pt x="373" y="279"/>
                  <a:pt x="373" y="279"/>
                </a:cubicBezTo>
                <a:cubicBezTo>
                  <a:pt x="378" y="280"/>
                  <a:pt x="382" y="280"/>
                  <a:pt x="386" y="278"/>
                </a:cubicBezTo>
                <a:cubicBezTo>
                  <a:pt x="388" y="277"/>
                  <a:pt x="388" y="277"/>
                  <a:pt x="390" y="277"/>
                </a:cubicBezTo>
                <a:cubicBezTo>
                  <a:pt x="391" y="276"/>
                  <a:pt x="392" y="275"/>
                  <a:pt x="394" y="274"/>
                </a:cubicBezTo>
                <a:cubicBezTo>
                  <a:pt x="395" y="274"/>
                  <a:pt x="395" y="274"/>
                  <a:pt x="396" y="273"/>
                </a:cubicBezTo>
                <a:cubicBezTo>
                  <a:pt x="397" y="273"/>
                  <a:pt x="397" y="271"/>
                  <a:pt x="398" y="271"/>
                </a:cubicBezTo>
                <a:cubicBezTo>
                  <a:pt x="398" y="270"/>
                  <a:pt x="398" y="270"/>
                  <a:pt x="398" y="270"/>
                </a:cubicBezTo>
                <a:cubicBezTo>
                  <a:pt x="398" y="270"/>
                  <a:pt x="398" y="270"/>
                  <a:pt x="399" y="270"/>
                </a:cubicBezTo>
                <a:cubicBezTo>
                  <a:pt x="400" y="269"/>
                  <a:pt x="402" y="263"/>
                  <a:pt x="402" y="261"/>
                </a:cubicBezTo>
                <a:cubicBezTo>
                  <a:pt x="403" y="260"/>
                  <a:pt x="401" y="258"/>
                  <a:pt x="402" y="258"/>
                </a:cubicBezTo>
                <a:cubicBezTo>
                  <a:pt x="402" y="257"/>
                  <a:pt x="402" y="257"/>
                  <a:pt x="402" y="257"/>
                </a:cubicBezTo>
                <a:cubicBezTo>
                  <a:pt x="401" y="257"/>
                  <a:pt x="401" y="257"/>
                  <a:pt x="401" y="257"/>
                </a:cubicBezTo>
                <a:cubicBezTo>
                  <a:pt x="400" y="257"/>
                  <a:pt x="400" y="257"/>
                  <a:pt x="400" y="257"/>
                </a:cubicBezTo>
                <a:cubicBezTo>
                  <a:pt x="400" y="258"/>
                  <a:pt x="400" y="259"/>
                  <a:pt x="399" y="259"/>
                </a:cubicBezTo>
                <a:cubicBezTo>
                  <a:pt x="399" y="261"/>
                  <a:pt x="399" y="261"/>
                  <a:pt x="399" y="261"/>
                </a:cubicBezTo>
                <a:cubicBezTo>
                  <a:pt x="399" y="262"/>
                  <a:pt x="398" y="262"/>
                  <a:pt x="398" y="263"/>
                </a:cubicBezTo>
                <a:cubicBezTo>
                  <a:pt x="398" y="263"/>
                  <a:pt x="398" y="263"/>
                  <a:pt x="398" y="263"/>
                </a:cubicBezTo>
                <a:cubicBezTo>
                  <a:pt x="398" y="264"/>
                  <a:pt x="398" y="264"/>
                  <a:pt x="398" y="264"/>
                </a:cubicBezTo>
                <a:cubicBezTo>
                  <a:pt x="397" y="265"/>
                  <a:pt x="396" y="266"/>
                  <a:pt x="396" y="267"/>
                </a:cubicBezTo>
                <a:cubicBezTo>
                  <a:pt x="396" y="268"/>
                  <a:pt x="396" y="268"/>
                  <a:pt x="396" y="268"/>
                </a:cubicBezTo>
                <a:cubicBezTo>
                  <a:pt x="396" y="268"/>
                  <a:pt x="395" y="268"/>
                  <a:pt x="395" y="268"/>
                </a:cubicBezTo>
                <a:cubicBezTo>
                  <a:pt x="394" y="268"/>
                  <a:pt x="394" y="269"/>
                  <a:pt x="393" y="270"/>
                </a:cubicBezTo>
                <a:cubicBezTo>
                  <a:pt x="393" y="270"/>
                  <a:pt x="393" y="270"/>
                  <a:pt x="392" y="270"/>
                </a:cubicBezTo>
                <a:cubicBezTo>
                  <a:pt x="391" y="270"/>
                  <a:pt x="390" y="272"/>
                  <a:pt x="389" y="272"/>
                </a:cubicBezTo>
                <a:cubicBezTo>
                  <a:pt x="388" y="273"/>
                  <a:pt x="385" y="273"/>
                  <a:pt x="384" y="273"/>
                </a:cubicBezTo>
                <a:cubicBezTo>
                  <a:pt x="384" y="274"/>
                  <a:pt x="383" y="273"/>
                  <a:pt x="383" y="273"/>
                </a:cubicBezTo>
                <a:cubicBezTo>
                  <a:pt x="383" y="273"/>
                  <a:pt x="382" y="274"/>
                  <a:pt x="382" y="274"/>
                </a:cubicBezTo>
                <a:cubicBezTo>
                  <a:pt x="380" y="273"/>
                  <a:pt x="379" y="273"/>
                  <a:pt x="377" y="273"/>
                </a:cubicBezTo>
                <a:cubicBezTo>
                  <a:pt x="376" y="272"/>
                  <a:pt x="376" y="272"/>
                  <a:pt x="375" y="272"/>
                </a:cubicBezTo>
                <a:cubicBezTo>
                  <a:pt x="375" y="271"/>
                  <a:pt x="375" y="271"/>
                  <a:pt x="375" y="271"/>
                </a:cubicBezTo>
                <a:cubicBezTo>
                  <a:pt x="374" y="271"/>
                  <a:pt x="371" y="270"/>
                  <a:pt x="370" y="271"/>
                </a:cubicBezTo>
                <a:cubicBezTo>
                  <a:pt x="370" y="270"/>
                  <a:pt x="370" y="270"/>
                  <a:pt x="369" y="270"/>
                </a:cubicBezTo>
                <a:cubicBezTo>
                  <a:pt x="370" y="270"/>
                  <a:pt x="370" y="270"/>
                  <a:pt x="370" y="269"/>
                </a:cubicBezTo>
                <a:cubicBezTo>
                  <a:pt x="370" y="268"/>
                  <a:pt x="370" y="268"/>
                  <a:pt x="370" y="268"/>
                </a:cubicBezTo>
                <a:cubicBezTo>
                  <a:pt x="369" y="268"/>
                  <a:pt x="369" y="268"/>
                  <a:pt x="369" y="268"/>
                </a:cubicBezTo>
                <a:cubicBezTo>
                  <a:pt x="369" y="269"/>
                  <a:pt x="369" y="269"/>
                  <a:pt x="369" y="269"/>
                </a:cubicBezTo>
                <a:cubicBezTo>
                  <a:pt x="368" y="269"/>
                  <a:pt x="368" y="269"/>
                  <a:pt x="367" y="269"/>
                </a:cubicBezTo>
                <a:cubicBezTo>
                  <a:pt x="367" y="268"/>
                  <a:pt x="367" y="267"/>
                  <a:pt x="366" y="267"/>
                </a:cubicBezTo>
                <a:cubicBezTo>
                  <a:pt x="366" y="267"/>
                  <a:pt x="365" y="267"/>
                  <a:pt x="365" y="267"/>
                </a:cubicBezTo>
                <a:cubicBezTo>
                  <a:pt x="365" y="266"/>
                  <a:pt x="364" y="265"/>
                  <a:pt x="364" y="265"/>
                </a:cubicBezTo>
                <a:cubicBezTo>
                  <a:pt x="363" y="265"/>
                  <a:pt x="363" y="265"/>
                  <a:pt x="363" y="265"/>
                </a:cubicBezTo>
                <a:cubicBezTo>
                  <a:pt x="362" y="264"/>
                  <a:pt x="361" y="262"/>
                  <a:pt x="360" y="261"/>
                </a:cubicBezTo>
                <a:cubicBezTo>
                  <a:pt x="361" y="260"/>
                  <a:pt x="361" y="261"/>
                  <a:pt x="362" y="260"/>
                </a:cubicBezTo>
                <a:cubicBezTo>
                  <a:pt x="362" y="260"/>
                  <a:pt x="362" y="260"/>
                  <a:pt x="362" y="260"/>
                </a:cubicBezTo>
                <a:cubicBezTo>
                  <a:pt x="361" y="260"/>
                  <a:pt x="360" y="260"/>
                  <a:pt x="360" y="260"/>
                </a:cubicBezTo>
                <a:cubicBezTo>
                  <a:pt x="360" y="260"/>
                  <a:pt x="360" y="259"/>
                  <a:pt x="359" y="259"/>
                </a:cubicBezTo>
                <a:cubicBezTo>
                  <a:pt x="360" y="258"/>
                  <a:pt x="361" y="258"/>
                  <a:pt x="362" y="257"/>
                </a:cubicBezTo>
                <a:cubicBezTo>
                  <a:pt x="362" y="257"/>
                  <a:pt x="362" y="256"/>
                  <a:pt x="362" y="256"/>
                </a:cubicBezTo>
                <a:cubicBezTo>
                  <a:pt x="362" y="256"/>
                  <a:pt x="363" y="256"/>
                  <a:pt x="363" y="256"/>
                </a:cubicBezTo>
                <a:cubicBezTo>
                  <a:pt x="363" y="256"/>
                  <a:pt x="363" y="255"/>
                  <a:pt x="363" y="255"/>
                </a:cubicBezTo>
                <a:cubicBezTo>
                  <a:pt x="363" y="254"/>
                  <a:pt x="364" y="254"/>
                  <a:pt x="364" y="253"/>
                </a:cubicBezTo>
                <a:cubicBezTo>
                  <a:pt x="364" y="252"/>
                  <a:pt x="364" y="252"/>
                  <a:pt x="364" y="252"/>
                </a:cubicBezTo>
                <a:cubicBezTo>
                  <a:pt x="364" y="252"/>
                  <a:pt x="365" y="252"/>
                  <a:pt x="365" y="252"/>
                </a:cubicBezTo>
                <a:cubicBezTo>
                  <a:pt x="365" y="251"/>
                  <a:pt x="365" y="251"/>
                  <a:pt x="365" y="250"/>
                </a:cubicBezTo>
                <a:cubicBezTo>
                  <a:pt x="365" y="250"/>
                  <a:pt x="366" y="249"/>
                  <a:pt x="367" y="248"/>
                </a:cubicBezTo>
                <a:cubicBezTo>
                  <a:pt x="367" y="248"/>
                  <a:pt x="367" y="248"/>
                  <a:pt x="366" y="247"/>
                </a:cubicBezTo>
                <a:cubicBezTo>
                  <a:pt x="367" y="247"/>
                  <a:pt x="367" y="247"/>
                  <a:pt x="368" y="246"/>
                </a:cubicBezTo>
                <a:cubicBezTo>
                  <a:pt x="368" y="246"/>
                  <a:pt x="368" y="246"/>
                  <a:pt x="368" y="246"/>
                </a:cubicBezTo>
                <a:cubicBezTo>
                  <a:pt x="367" y="246"/>
                  <a:pt x="368" y="246"/>
                  <a:pt x="367" y="246"/>
                </a:cubicBezTo>
                <a:cubicBezTo>
                  <a:pt x="366" y="246"/>
                  <a:pt x="366" y="246"/>
                  <a:pt x="366" y="247"/>
                </a:cubicBezTo>
                <a:cubicBezTo>
                  <a:pt x="366" y="246"/>
                  <a:pt x="365" y="246"/>
                  <a:pt x="365" y="245"/>
                </a:cubicBezTo>
                <a:cubicBezTo>
                  <a:pt x="365" y="245"/>
                  <a:pt x="365" y="245"/>
                  <a:pt x="365" y="245"/>
                </a:cubicBezTo>
                <a:cubicBezTo>
                  <a:pt x="365" y="245"/>
                  <a:pt x="365" y="245"/>
                  <a:pt x="365" y="244"/>
                </a:cubicBezTo>
                <a:cubicBezTo>
                  <a:pt x="366" y="244"/>
                  <a:pt x="366" y="244"/>
                  <a:pt x="366" y="245"/>
                </a:cubicBezTo>
                <a:cubicBezTo>
                  <a:pt x="366" y="245"/>
                  <a:pt x="367" y="245"/>
                  <a:pt x="367" y="244"/>
                </a:cubicBezTo>
                <a:cubicBezTo>
                  <a:pt x="367" y="244"/>
                  <a:pt x="366" y="244"/>
                  <a:pt x="366" y="243"/>
                </a:cubicBezTo>
                <a:cubicBezTo>
                  <a:pt x="366" y="242"/>
                  <a:pt x="366" y="242"/>
                  <a:pt x="366" y="242"/>
                </a:cubicBezTo>
                <a:cubicBezTo>
                  <a:pt x="366" y="240"/>
                  <a:pt x="367" y="241"/>
                  <a:pt x="368" y="240"/>
                </a:cubicBezTo>
                <a:cubicBezTo>
                  <a:pt x="368" y="240"/>
                  <a:pt x="367" y="240"/>
                  <a:pt x="367" y="240"/>
                </a:cubicBezTo>
                <a:cubicBezTo>
                  <a:pt x="367" y="239"/>
                  <a:pt x="369" y="238"/>
                  <a:pt x="370" y="238"/>
                </a:cubicBezTo>
                <a:cubicBezTo>
                  <a:pt x="369" y="237"/>
                  <a:pt x="369" y="237"/>
                  <a:pt x="369" y="237"/>
                </a:cubicBezTo>
                <a:cubicBezTo>
                  <a:pt x="369" y="236"/>
                  <a:pt x="370" y="235"/>
                  <a:pt x="370" y="235"/>
                </a:cubicBezTo>
                <a:cubicBezTo>
                  <a:pt x="370" y="234"/>
                  <a:pt x="370" y="234"/>
                  <a:pt x="370" y="233"/>
                </a:cubicBezTo>
                <a:cubicBezTo>
                  <a:pt x="370" y="233"/>
                  <a:pt x="371" y="233"/>
                  <a:pt x="372" y="233"/>
                </a:cubicBezTo>
                <a:cubicBezTo>
                  <a:pt x="371" y="232"/>
                  <a:pt x="371" y="232"/>
                  <a:pt x="371" y="231"/>
                </a:cubicBezTo>
                <a:cubicBezTo>
                  <a:pt x="371" y="231"/>
                  <a:pt x="372" y="231"/>
                  <a:pt x="372" y="230"/>
                </a:cubicBezTo>
                <a:cubicBezTo>
                  <a:pt x="372" y="230"/>
                  <a:pt x="372" y="230"/>
                  <a:pt x="372" y="230"/>
                </a:cubicBezTo>
                <a:cubicBezTo>
                  <a:pt x="372" y="230"/>
                  <a:pt x="372" y="230"/>
                  <a:pt x="373" y="230"/>
                </a:cubicBezTo>
                <a:cubicBezTo>
                  <a:pt x="373" y="229"/>
                  <a:pt x="373" y="229"/>
                  <a:pt x="372" y="229"/>
                </a:cubicBezTo>
                <a:cubicBezTo>
                  <a:pt x="372" y="228"/>
                  <a:pt x="372" y="228"/>
                  <a:pt x="373" y="228"/>
                </a:cubicBezTo>
                <a:cubicBezTo>
                  <a:pt x="373" y="226"/>
                  <a:pt x="373" y="226"/>
                  <a:pt x="373" y="226"/>
                </a:cubicBezTo>
                <a:cubicBezTo>
                  <a:pt x="373" y="226"/>
                  <a:pt x="372" y="225"/>
                  <a:pt x="372" y="224"/>
                </a:cubicBezTo>
                <a:cubicBezTo>
                  <a:pt x="373" y="224"/>
                  <a:pt x="373" y="224"/>
                  <a:pt x="373" y="224"/>
                </a:cubicBezTo>
                <a:cubicBezTo>
                  <a:pt x="372" y="224"/>
                  <a:pt x="371" y="224"/>
                  <a:pt x="371" y="223"/>
                </a:cubicBezTo>
                <a:cubicBezTo>
                  <a:pt x="371" y="222"/>
                  <a:pt x="372" y="222"/>
                  <a:pt x="372" y="222"/>
                </a:cubicBezTo>
                <a:cubicBezTo>
                  <a:pt x="372" y="221"/>
                  <a:pt x="372" y="221"/>
                  <a:pt x="372" y="221"/>
                </a:cubicBezTo>
                <a:cubicBezTo>
                  <a:pt x="372" y="221"/>
                  <a:pt x="372" y="221"/>
                  <a:pt x="371" y="221"/>
                </a:cubicBezTo>
                <a:cubicBezTo>
                  <a:pt x="371" y="220"/>
                  <a:pt x="372" y="220"/>
                  <a:pt x="372" y="219"/>
                </a:cubicBezTo>
                <a:cubicBezTo>
                  <a:pt x="372" y="219"/>
                  <a:pt x="372" y="219"/>
                  <a:pt x="372" y="219"/>
                </a:cubicBezTo>
                <a:cubicBezTo>
                  <a:pt x="372" y="219"/>
                  <a:pt x="372" y="219"/>
                  <a:pt x="372" y="219"/>
                </a:cubicBezTo>
                <a:cubicBezTo>
                  <a:pt x="372" y="219"/>
                  <a:pt x="373" y="219"/>
                  <a:pt x="373" y="219"/>
                </a:cubicBezTo>
                <a:cubicBezTo>
                  <a:pt x="373" y="219"/>
                  <a:pt x="373" y="219"/>
                  <a:pt x="373" y="219"/>
                </a:cubicBezTo>
                <a:cubicBezTo>
                  <a:pt x="372" y="219"/>
                  <a:pt x="372" y="219"/>
                  <a:pt x="372" y="219"/>
                </a:cubicBezTo>
                <a:cubicBezTo>
                  <a:pt x="372" y="219"/>
                  <a:pt x="372" y="219"/>
                  <a:pt x="372" y="219"/>
                </a:cubicBezTo>
                <a:cubicBezTo>
                  <a:pt x="372" y="219"/>
                  <a:pt x="373" y="219"/>
                  <a:pt x="373" y="219"/>
                </a:cubicBezTo>
                <a:cubicBezTo>
                  <a:pt x="373" y="218"/>
                  <a:pt x="374" y="215"/>
                  <a:pt x="373" y="214"/>
                </a:cubicBezTo>
                <a:cubicBezTo>
                  <a:pt x="373" y="214"/>
                  <a:pt x="373" y="214"/>
                  <a:pt x="373" y="213"/>
                </a:cubicBezTo>
                <a:cubicBezTo>
                  <a:pt x="373" y="213"/>
                  <a:pt x="373" y="213"/>
                  <a:pt x="373" y="213"/>
                </a:cubicBezTo>
                <a:cubicBezTo>
                  <a:pt x="373" y="213"/>
                  <a:pt x="373" y="213"/>
                  <a:pt x="373" y="213"/>
                </a:cubicBezTo>
                <a:cubicBezTo>
                  <a:pt x="373" y="213"/>
                  <a:pt x="373" y="213"/>
                  <a:pt x="373" y="212"/>
                </a:cubicBezTo>
                <a:cubicBezTo>
                  <a:pt x="372" y="212"/>
                  <a:pt x="372" y="212"/>
                  <a:pt x="372" y="212"/>
                </a:cubicBezTo>
                <a:cubicBezTo>
                  <a:pt x="372" y="211"/>
                  <a:pt x="372" y="210"/>
                  <a:pt x="372" y="209"/>
                </a:cubicBezTo>
                <a:cubicBezTo>
                  <a:pt x="372" y="209"/>
                  <a:pt x="372" y="209"/>
                  <a:pt x="373" y="209"/>
                </a:cubicBezTo>
                <a:cubicBezTo>
                  <a:pt x="373" y="209"/>
                  <a:pt x="373" y="209"/>
                  <a:pt x="373" y="209"/>
                </a:cubicBezTo>
                <a:cubicBezTo>
                  <a:pt x="373" y="209"/>
                  <a:pt x="373" y="208"/>
                  <a:pt x="373" y="208"/>
                </a:cubicBezTo>
                <a:cubicBezTo>
                  <a:pt x="373" y="207"/>
                  <a:pt x="373" y="208"/>
                  <a:pt x="372" y="207"/>
                </a:cubicBezTo>
                <a:cubicBezTo>
                  <a:pt x="372" y="207"/>
                  <a:pt x="371" y="205"/>
                  <a:pt x="371" y="205"/>
                </a:cubicBezTo>
                <a:cubicBezTo>
                  <a:pt x="372" y="204"/>
                  <a:pt x="372" y="204"/>
                  <a:pt x="372" y="204"/>
                </a:cubicBezTo>
                <a:cubicBezTo>
                  <a:pt x="372" y="204"/>
                  <a:pt x="372" y="203"/>
                  <a:pt x="373" y="203"/>
                </a:cubicBezTo>
                <a:cubicBezTo>
                  <a:pt x="373" y="203"/>
                  <a:pt x="373" y="203"/>
                  <a:pt x="372" y="203"/>
                </a:cubicBezTo>
                <a:cubicBezTo>
                  <a:pt x="372" y="202"/>
                  <a:pt x="372" y="203"/>
                  <a:pt x="372" y="203"/>
                </a:cubicBezTo>
                <a:cubicBezTo>
                  <a:pt x="372" y="202"/>
                  <a:pt x="372" y="202"/>
                  <a:pt x="372" y="201"/>
                </a:cubicBezTo>
                <a:cubicBezTo>
                  <a:pt x="372" y="201"/>
                  <a:pt x="372" y="201"/>
                  <a:pt x="372" y="201"/>
                </a:cubicBezTo>
                <a:cubicBezTo>
                  <a:pt x="372" y="201"/>
                  <a:pt x="372" y="200"/>
                  <a:pt x="372" y="200"/>
                </a:cubicBezTo>
                <a:cubicBezTo>
                  <a:pt x="372" y="200"/>
                  <a:pt x="372" y="200"/>
                  <a:pt x="372" y="200"/>
                </a:cubicBezTo>
                <a:cubicBezTo>
                  <a:pt x="371" y="200"/>
                  <a:pt x="371" y="200"/>
                  <a:pt x="370" y="200"/>
                </a:cubicBezTo>
                <a:cubicBezTo>
                  <a:pt x="370" y="200"/>
                  <a:pt x="370" y="200"/>
                  <a:pt x="370" y="200"/>
                </a:cubicBezTo>
                <a:cubicBezTo>
                  <a:pt x="369" y="200"/>
                  <a:pt x="370" y="198"/>
                  <a:pt x="370" y="198"/>
                </a:cubicBezTo>
                <a:cubicBezTo>
                  <a:pt x="370" y="197"/>
                  <a:pt x="370" y="197"/>
                  <a:pt x="371" y="197"/>
                </a:cubicBezTo>
                <a:cubicBezTo>
                  <a:pt x="371" y="196"/>
                  <a:pt x="371" y="195"/>
                  <a:pt x="370" y="194"/>
                </a:cubicBezTo>
                <a:cubicBezTo>
                  <a:pt x="370" y="194"/>
                  <a:pt x="370" y="194"/>
                  <a:pt x="370" y="194"/>
                </a:cubicBezTo>
                <a:cubicBezTo>
                  <a:pt x="373" y="194"/>
                  <a:pt x="375" y="197"/>
                  <a:pt x="377" y="197"/>
                </a:cubicBezTo>
                <a:cubicBezTo>
                  <a:pt x="378" y="197"/>
                  <a:pt x="378" y="198"/>
                  <a:pt x="378" y="198"/>
                </a:cubicBezTo>
                <a:cubicBezTo>
                  <a:pt x="378" y="199"/>
                  <a:pt x="378" y="198"/>
                  <a:pt x="378" y="199"/>
                </a:cubicBezTo>
                <a:cubicBezTo>
                  <a:pt x="379" y="198"/>
                  <a:pt x="379" y="198"/>
                  <a:pt x="379" y="198"/>
                </a:cubicBezTo>
                <a:cubicBezTo>
                  <a:pt x="380" y="198"/>
                  <a:pt x="380" y="199"/>
                  <a:pt x="380" y="199"/>
                </a:cubicBezTo>
                <a:cubicBezTo>
                  <a:pt x="381" y="199"/>
                  <a:pt x="381" y="199"/>
                  <a:pt x="381" y="199"/>
                </a:cubicBezTo>
                <a:cubicBezTo>
                  <a:pt x="381" y="199"/>
                  <a:pt x="381" y="199"/>
                  <a:pt x="381" y="199"/>
                </a:cubicBezTo>
                <a:cubicBezTo>
                  <a:pt x="381" y="200"/>
                  <a:pt x="381" y="200"/>
                  <a:pt x="381" y="200"/>
                </a:cubicBezTo>
                <a:cubicBezTo>
                  <a:pt x="382" y="201"/>
                  <a:pt x="383" y="200"/>
                  <a:pt x="384" y="201"/>
                </a:cubicBezTo>
                <a:cubicBezTo>
                  <a:pt x="385" y="201"/>
                  <a:pt x="385" y="201"/>
                  <a:pt x="385" y="201"/>
                </a:cubicBezTo>
                <a:cubicBezTo>
                  <a:pt x="385" y="202"/>
                  <a:pt x="386" y="201"/>
                  <a:pt x="387" y="202"/>
                </a:cubicBezTo>
                <a:cubicBezTo>
                  <a:pt x="387" y="202"/>
                  <a:pt x="388" y="202"/>
                  <a:pt x="388" y="203"/>
                </a:cubicBezTo>
                <a:cubicBezTo>
                  <a:pt x="389" y="203"/>
                  <a:pt x="390" y="203"/>
                  <a:pt x="391" y="203"/>
                </a:cubicBezTo>
                <a:cubicBezTo>
                  <a:pt x="391" y="203"/>
                  <a:pt x="391" y="204"/>
                  <a:pt x="391" y="204"/>
                </a:cubicBezTo>
                <a:cubicBezTo>
                  <a:pt x="392" y="205"/>
                  <a:pt x="393" y="204"/>
                  <a:pt x="394" y="205"/>
                </a:cubicBezTo>
                <a:cubicBezTo>
                  <a:pt x="394" y="205"/>
                  <a:pt x="394" y="205"/>
                  <a:pt x="394" y="205"/>
                </a:cubicBezTo>
                <a:cubicBezTo>
                  <a:pt x="394" y="205"/>
                  <a:pt x="395" y="204"/>
                  <a:pt x="395" y="203"/>
                </a:cubicBezTo>
                <a:cubicBezTo>
                  <a:pt x="393" y="202"/>
                  <a:pt x="393" y="202"/>
                  <a:pt x="392" y="201"/>
                </a:cubicBezTo>
                <a:cubicBezTo>
                  <a:pt x="392" y="201"/>
                  <a:pt x="392" y="201"/>
                  <a:pt x="392" y="201"/>
                </a:cubicBezTo>
                <a:cubicBezTo>
                  <a:pt x="391" y="201"/>
                  <a:pt x="391" y="200"/>
                  <a:pt x="391" y="200"/>
                </a:cubicBezTo>
                <a:cubicBezTo>
                  <a:pt x="390" y="199"/>
                  <a:pt x="388" y="198"/>
                  <a:pt x="388" y="198"/>
                </a:cubicBezTo>
                <a:cubicBezTo>
                  <a:pt x="388" y="198"/>
                  <a:pt x="388" y="198"/>
                  <a:pt x="388" y="198"/>
                </a:cubicBezTo>
                <a:cubicBezTo>
                  <a:pt x="387" y="198"/>
                  <a:pt x="387" y="198"/>
                  <a:pt x="387" y="198"/>
                </a:cubicBezTo>
                <a:cubicBezTo>
                  <a:pt x="388" y="198"/>
                  <a:pt x="388" y="198"/>
                  <a:pt x="388" y="198"/>
                </a:cubicBezTo>
                <a:cubicBezTo>
                  <a:pt x="388" y="198"/>
                  <a:pt x="388" y="198"/>
                  <a:pt x="388" y="198"/>
                </a:cubicBezTo>
                <a:cubicBezTo>
                  <a:pt x="388" y="198"/>
                  <a:pt x="388" y="198"/>
                  <a:pt x="388" y="198"/>
                </a:cubicBezTo>
                <a:cubicBezTo>
                  <a:pt x="387" y="197"/>
                  <a:pt x="387" y="198"/>
                  <a:pt x="386" y="198"/>
                </a:cubicBezTo>
                <a:cubicBezTo>
                  <a:pt x="385" y="197"/>
                  <a:pt x="383" y="196"/>
                  <a:pt x="383" y="195"/>
                </a:cubicBezTo>
                <a:cubicBezTo>
                  <a:pt x="383" y="195"/>
                  <a:pt x="382" y="195"/>
                  <a:pt x="382" y="195"/>
                </a:cubicBezTo>
                <a:cubicBezTo>
                  <a:pt x="383" y="195"/>
                  <a:pt x="383" y="195"/>
                  <a:pt x="383" y="195"/>
                </a:cubicBezTo>
                <a:cubicBezTo>
                  <a:pt x="383" y="195"/>
                  <a:pt x="383" y="195"/>
                  <a:pt x="383" y="195"/>
                </a:cubicBezTo>
                <a:cubicBezTo>
                  <a:pt x="382" y="195"/>
                  <a:pt x="382" y="195"/>
                  <a:pt x="382" y="195"/>
                </a:cubicBezTo>
                <a:cubicBezTo>
                  <a:pt x="381" y="195"/>
                  <a:pt x="381" y="194"/>
                  <a:pt x="381" y="194"/>
                </a:cubicBezTo>
                <a:cubicBezTo>
                  <a:pt x="380" y="193"/>
                  <a:pt x="379" y="193"/>
                  <a:pt x="378" y="193"/>
                </a:cubicBezTo>
                <a:cubicBezTo>
                  <a:pt x="377" y="192"/>
                  <a:pt x="377" y="192"/>
                  <a:pt x="377" y="192"/>
                </a:cubicBezTo>
                <a:cubicBezTo>
                  <a:pt x="376" y="192"/>
                  <a:pt x="376" y="192"/>
                  <a:pt x="375" y="192"/>
                </a:cubicBezTo>
                <a:cubicBezTo>
                  <a:pt x="375" y="192"/>
                  <a:pt x="375" y="191"/>
                  <a:pt x="375" y="191"/>
                </a:cubicBezTo>
                <a:cubicBezTo>
                  <a:pt x="374" y="191"/>
                  <a:pt x="373" y="191"/>
                  <a:pt x="373" y="191"/>
                </a:cubicBezTo>
                <a:cubicBezTo>
                  <a:pt x="373" y="190"/>
                  <a:pt x="373" y="190"/>
                  <a:pt x="373" y="190"/>
                </a:cubicBezTo>
                <a:cubicBezTo>
                  <a:pt x="372" y="190"/>
                  <a:pt x="370" y="190"/>
                  <a:pt x="369" y="190"/>
                </a:cubicBezTo>
                <a:cubicBezTo>
                  <a:pt x="368" y="188"/>
                  <a:pt x="367" y="187"/>
                  <a:pt x="367" y="185"/>
                </a:cubicBezTo>
                <a:cubicBezTo>
                  <a:pt x="367" y="185"/>
                  <a:pt x="367" y="184"/>
                  <a:pt x="367" y="184"/>
                </a:cubicBezTo>
                <a:cubicBezTo>
                  <a:pt x="366" y="183"/>
                  <a:pt x="365" y="182"/>
                  <a:pt x="365" y="180"/>
                </a:cubicBezTo>
                <a:cubicBezTo>
                  <a:pt x="364" y="181"/>
                  <a:pt x="364" y="181"/>
                  <a:pt x="363" y="181"/>
                </a:cubicBezTo>
                <a:cubicBezTo>
                  <a:pt x="363" y="181"/>
                  <a:pt x="363" y="181"/>
                  <a:pt x="363" y="181"/>
                </a:cubicBezTo>
                <a:cubicBezTo>
                  <a:pt x="362" y="181"/>
                  <a:pt x="361" y="179"/>
                  <a:pt x="362" y="178"/>
                </a:cubicBezTo>
                <a:cubicBezTo>
                  <a:pt x="362" y="176"/>
                  <a:pt x="362" y="176"/>
                  <a:pt x="361" y="176"/>
                </a:cubicBezTo>
                <a:cubicBezTo>
                  <a:pt x="361" y="176"/>
                  <a:pt x="361" y="176"/>
                  <a:pt x="360" y="176"/>
                </a:cubicBezTo>
                <a:cubicBezTo>
                  <a:pt x="360" y="176"/>
                  <a:pt x="360" y="175"/>
                  <a:pt x="360" y="174"/>
                </a:cubicBezTo>
                <a:cubicBezTo>
                  <a:pt x="359" y="174"/>
                  <a:pt x="360" y="174"/>
                  <a:pt x="359" y="173"/>
                </a:cubicBezTo>
                <a:cubicBezTo>
                  <a:pt x="359" y="173"/>
                  <a:pt x="358" y="172"/>
                  <a:pt x="358" y="172"/>
                </a:cubicBezTo>
                <a:cubicBezTo>
                  <a:pt x="358" y="172"/>
                  <a:pt x="358" y="171"/>
                  <a:pt x="358" y="171"/>
                </a:cubicBezTo>
                <a:cubicBezTo>
                  <a:pt x="357" y="170"/>
                  <a:pt x="357" y="171"/>
                  <a:pt x="357" y="171"/>
                </a:cubicBezTo>
                <a:cubicBezTo>
                  <a:pt x="356" y="170"/>
                  <a:pt x="354" y="167"/>
                  <a:pt x="353" y="166"/>
                </a:cubicBezTo>
                <a:cubicBezTo>
                  <a:pt x="353" y="165"/>
                  <a:pt x="353" y="165"/>
                  <a:pt x="354" y="165"/>
                </a:cubicBezTo>
                <a:cubicBezTo>
                  <a:pt x="353" y="164"/>
                  <a:pt x="353" y="164"/>
                  <a:pt x="353" y="163"/>
                </a:cubicBezTo>
                <a:cubicBezTo>
                  <a:pt x="352" y="163"/>
                  <a:pt x="351" y="163"/>
                  <a:pt x="351" y="163"/>
                </a:cubicBezTo>
                <a:cubicBezTo>
                  <a:pt x="350" y="163"/>
                  <a:pt x="350" y="163"/>
                  <a:pt x="350" y="163"/>
                </a:cubicBezTo>
                <a:cubicBezTo>
                  <a:pt x="350" y="163"/>
                  <a:pt x="350" y="162"/>
                  <a:pt x="350" y="162"/>
                </a:cubicBezTo>
                <a:cubicBezTo>
                  <a:pt x="350" y="162"/>
                  <a:pt x="350" y="162"/>
                  <a:pt x="350" y="162"/>
                </a:cubicBezTo>
                <a:cubicBezTo>
                  <a:pt x="350" y="162"/>
                  <a:pt x="350" y="162"/>
                  <a:pt x="350" y="162"/>
                </a:cubicBezTo>
                <a:cubicBezTo>
                  <a:pt x="349" y="162"/>
                  <a:pt x="350" y="162"/>
                  <a:pt x="349" y="162"/>
                </a:cubicBezTo>
                <a:cubicBezTo>
                  <a:pt x="349" y="161"/>
                  <a:pt x="349" y="161"/>
                  <a:pt x="350" y="161"/>
                </a:cubicBezTo>
                <a:cubicBezTo>
                  <a:pt x="350" y="161"/>
                  <a:pt x="350" y="161"/>
                  <a:pt x="350" y="161"/>
                </a:cubicBezTo>
                <a:cubicBezTo>
                  <a:pt x="350" y="161"/>
                  <a:pt x="350" y="161"/>
                  <a:pt x="351" y="161"/>
                </a:cubicBezTo>
                <a:cubicBezTo>
                  <a:pt x="351" y="161"/>
                  <a:pt x="351" y="161"/>
                  <a:pt x="351" y="161"/>
                </a:cubicBezTo>
                <a:cubicBezTo>
                  <a:pt x="352" y="162"/>
                  <a:pt x="352" y="162"/>
                  <a:pt x="353" y="162"/>
                </a:cubicBezTo>
                <a:cubicBezTo>
                  <a:pt x="353" y="162"/>
                  <a:pt x="354" y="163"/>
                  <a:pt x="354" y="163"/>
                </a:cubicBezTo>
                <a:cubicBezTo>
                  <a:pt x="355" y="163"/>
                  <a:pt x="355" y="163"/>
                  <a:pt x="355" y="163"/>
                </a:cubicBezTo>
                <a:cubicBezTo>
                  <a:pt x="355" y="163"/>
                  <a:pt x="355" y="163"/>
                  <a:pt x="355" y="163"/>
                </a:cubicBezTo>
                <a:cubicBezTo>
                  <a:pt x="355" y="163"/>
                  <a:pt x="356" y="163"/>
                  <a:pt x="356" y="163"/>
                </a:cubicBezTo>
                <a:cubicBezTo>
                  <a:pt x="356" y="163"/>
                  <a:pt x="358" y="163"/>
                  <a:pt x="359" y="163"/>
                </a:cubicBezTo>
                <a:cubicBezTo>
                  <a:pt x="359" y="163"/>
                  <a:pt x="359" y="164"/>
                  <a:pt x="359" y="164"/>
                </a:cubicBezTo>
                <a:cubicBezTo>
                  <a:pt x="360" y="164"/>
                  <a:pt x="360" y="164"/>
                  <a:pt x="361" y="164"/>
                </a:cubicBezTo>
                <a:cubicBezTo>
                  <a:pt x="361" y="165"/>
                  <a:pt x="361" y="165"/>
                  <a:pt x="361" y="166"/>
                </a:cubicBezTo>
                <a:cubicBezTo>
                  <a:pt x="362" y="166"/>
                  <a:pt x="363" y="167"/>
                  <a:pt x="363" y="167"/>
                </a:cubicBezTo>
                <a:cubicBezTo>
                  <a:pt x="364" y="168"/>
                  <a:pt x="366" y="168"/>
                  <a:pt x="367" y="168"/>
                </a:cubicBezTo>
                <a:cubicBezTo>
                  <a:pt x="367" y="169"/>
                  <a:pt x="367" y="170"/>
                  <a:pt x="367" y="170"/>
                </a:cubicBezTo>
                <a:cubicBezTo>
                  <a:pt x="367" y="170"/>
                  <a:pt x="368" y="170"/>
                  <a:pt x="368" y="171"/>
                </a:cubicBezTo>
                <a:cubicBezTo>
                  <a:pt x="369" y="172"/>
                  <a:pt x="369" y="173"/>
                  <a:pt x="371" y="174"/>
                </a:cubicBezTo>
                <a:cubicBezTo>
                  <a:pt x="371" y="174"/>
                  <a:pt x="371" y="174"/>
                  <a:pt x="371" y="174"/>
                </a:cubicBezTo>
                <a:cubicBezTo>
                  <a:pt x="372" y="174"/>
                  <a:pt x="372" y="175"/>
                  <a:pt x="372" y="175"/>
                </a:cubicBezTo>
                <a:cubicBezTo>
                  <a:pt x="372" y="175"/>
                  <a:pt x="373" y="176"/>
                  <a:pt x="374" y="176"/>
                </a:cubicBezTo>
                <a:cubicBezTo>
                  <a:pt x="374" y="176"/>
                  <a:pt x="374" y="177"/>
                  <a:pt x="374" y="177"/>
                </a:cubicBezTo>
                <a:cubicBezTo>
                  <a:pt x="378" y="180"/>
                  <a:pt x="383" y="182"/>
                  <a:pt x="386" y="186"/>
                </a:cubicBezTo>
                <a:cubicBezTo>
                  <a:pt x="386" y="186"/>
                  <a:pt x="386" y="186"/>
                  <a:pt x="387" y="186"/>
                </a:cubicBezTo>
                <a:cubicBezTo>
                  <a:pt x="387" y="185"/>
                  <a:pt x="387" y="185"/>
                  <a:pt x="387" y="185"/>
                </a:cubicBezTo>
                <a:cubicBezTo>
                  <a:pt x="387" y="185"/>
                  <a:pt x="387" y="185"/>
                  <a:pt x="387" y="185"/>
                </a:cubicBezTo>
                <a:cubicBezTo>
                  <a:pt x="388" y="187"/>
                  <a:pt x="391" y="189"/>
                  <a:pt x="393" y="190"/>
                </a:cubicBezTo>
                <a:cubicBezTo>
                  <a:pt x="394" y="191"/>
                  <a:pt x="395" y="191"/>
                  <a:pt x="396" y="191"/>
                </a:cubicBezTo>
                <a:cubicBezTo>
                  <a:pt x="396" y="191"/>
                  <a:pt x="396" y="192"/>
                  <a:pt x="396" y="192"/>
                </a:cubicBezTo>
                <a:cubicBezTo>
                  <a:pt x="397" y="192"/>
                  <a:pt x="398" y="192"/>
                  <a:pt x="398" y="192"/>
                </a:cubicBezTo>
                <a:cubicBezTo>
                  <a:pt x="399" y="192"/>
                  <a:pt x="400" y="194"/>
                  <a:pt x="401" y="194"/>
                </a:cubicBezTo>
                <a:cubicBezTo>
                  <a:pt x="401" y="195"/>
                  <a:pt x="401" y="194"/>
                  <a:pt x="402" y="194"/>
                </a:cubicBezTo>
                <a:cubicBezTo>
                  <a:pt x="402" y="194"/>
                  <a:pt x="402" y="195"/>
                  <a:pt x="402" y="195"/>
                </a:cubicBezTo>
                <a:cubicBezTo>
                  <a:pt x="403" y="196"/>
                  <a:pt x="406" y="196"/>
                  <a:pt x="406" y="198"/>
                </a:cubicBezTo>
                <a:cubicBezTo>
                  <a:pt x="406" y="198"/>
                  <a:pt x="407" y="198"/>
                  <a:pt x="407" y="198"/>
                </a:cubicBezTo>
                <a:cubicBezTo>
                  <a:pt x="409" y="198"/>
                  <a:pt x="409" y="198"/>
                  <a:pt x="409" y="199"/>
                </a:cubicBezTo>
                <a:cubicBezTo>
                  <a:pt x="410" y="200"/>
                  <a:pt x="411" y="199"/>
                  <a:pt x="412" y="199"/>
                </a:cubicBezTo>
                <a:cubicBezTo>
                  <a:pt x="412" y="199"/>
                  <a:pt x="412" y="200"/>
                  <a:pt x="413" y="200"/>
                </a:cubicBezTo>
                <a:cubicBezTo>
                  <a:pt x="414" y="200"/>
                  <a:pt x="414" y="200"/>
                  <a:pt x="414" y="200"/>
                </a:cubicBezTo>
                <a:cubicBezTo>
                  <a:pt x="414" y="200"/>
                  <a:pt x="414" y="200"/>
                  <a:pt x="414" y="200"/>
                </a:cubicBezTo>
                <a:cubicBezTo>
                  <a:pt x="414" y="201"/>
                  <a:pt x="417" y="202"/>
                  <a:pt x="418" y="202"/>
                </a:cubicBezTo>
                <a:cubicBezTo>
                  <a:pt x="419" y="202"/>
                  <a:pt x="420" y="202"/>
                  <a:pt x="420" y="202"/>
                </a:cubicBezTo>
                <a:cubicBezTo>
                  <a:pt x="421" y="202"/>
                  <a:pt x="421" y="203"/>
                  <a:pt x="421" y="203"/>
                </a:cubicBezTo>
                <a:cubicBezTo>
                  <a:pt x="422" y="203"/>
                  <a:pt x="422" y="203"/>
                  <a:pt x="422" y="203"/>
                </a:cubicBezTo>
                <a:cubicBezTo>
                  <a:pt x="423" y="203"/>
                  <a:pt x="423" y="204"/>
                  <a:pt x="423" y="204"/>
                </a:cubicBezTo>
                <a:cubicBezTo>
                  <a:pt x="424" y="204"/>
                  <a:pt x="424" y="204"/>
                  <a:pt x="425" y="204"/>
                </a:cubicBezTo>
                <a:cubicBezTo>
                  <a:pt x="426" y="204"/>
                  <a:pt x="427" y="205"/>
                  <a:pt x="427" y="205"/>
                </a:cubicBezTo>
                <a:cubicBezTo>
                  <a:pt x="428" y="205"/>
                  <a:pt x="428" y="205"/>
                  <a:pt x="428" y="205"/>
                </a:cubicBezTo>
                <a:cubicBezTo>
                  <a:pt x="428" y="205"/>
                  <a:pt x="429" y="206"/>
                  <a:pt x="429" y="206"/>
                </a:cubicBezTo>
                <a:cubicBezTo>
                  <a:pt x="429" y="206"/>
                  <a:pt x="430" y="206"/>
                  <a:pt x="431" y="206"/>
                </a:cubicBezTo>
                <a:cubicBezTo>
                  <a:pt x="432" y="207"/>
                  <a:pt x="434" y="207"/>
                  <a:pt x="436" y="207"/>
                </a:cubicBezTo>
                <a:cubicBezTo>
                  <a:pt x="436" y="207"/>
                  <a:pt x="436" y="207"/>
                  <a:pt x="436" y="208"/>
                </a:cubicBezTo>
                <a:cubicBezTo>
                  <a:pt x="437" y="209"/>
                  <a:pt x="438" y="208"/>
                  <a:pt x="439" y="209"/>
                </a:cubicBezTo>
                <a:cubicBezTo>
                  <a:pt x="441" y="209"/>
                  <a:pt x="443" y="210"/>
                  <a:pt x="445" y="210"/>
                </a:cubicBezTo>
                <a:cubicBezTo>
                  <a:pt x="445" y="210"/>
                  <a:pt x="446" y="210"/>
                  <a:pt x="446" y="209"/>
                </a:cubicBezTo>
                <a:cubicBezTo>
                  <a:pt x="447" y="210"/>
                  <a:pt x="447" y="210"/>
                  <a:pt x="448" y="210"/>
                </a:cubicBezTo>
                <a:cubicBezTo>
                  <a:pt x="448" y="210"/>
                  <a:pt x="448" y="210"/>
                  <a:pt x="447" y="211"/>
                </a:cubicBezTo>
                <a:cubicBezTo>
                  <a:pt x="447" y="211"/>
                  <a:pt x="447" y="211"/>
                  <a:pt x="447" y="211"/>
                </a:cubicBezTo>
                <a:cubicBezTo>
                  <a:pt x="447" y="211"/>
                  <a:pt x="447" y="211"/>
                  <a:pt x="447" y="211"/>
                </a:cubicBezTo>
                <a:cubicBezTo>
                  <a:pt x="448" y="211"/>
                  <a:pt x="449" y="212"/>
                  <a:pt x="450" y="212"/>
                </a:cubicBezTo>
                <a:cubicBezTo>
                  <a:pt x="450" y="213"/>
                  <a:pt x="451" y="214"/>
                  <a:pt x="451" y="214"/>
                </a:cubicBezTo>
                <a:cubicBezTo>
                  <a:pt x="451" y="215"/>
                  <a:pt x="450" y="215"/>
                  <a:pt x="450" y="215"/>
                </a:cubicBezTo>
                <a:cubicBezTo>
                  <a:pt x="450" y="215"/>
                  <a:pt x="451" y="216"/>
                  <a:pt x="451" y="216"/>
                </a:cubicBezTo>
                <a:cubicBezTo>
                  <a:pt x="450" y="217"/>
                  <a:pt x="450" y="218"/>
                  <a:pt x="450" y="218"/>
                </a:cubicBezTo>
                <a:cubicBezTo>
                  <a:pt x="450" y="220"/>
                  <a:pt x="450" y="222"/>
                  <a:pt x="451" y="224"/>
                </a:cubicBezTo>
                <a:cubicBezTo>
                  <a:pt x="451" y="225"/>
                  <a:pt x="450" y="227"/>
                  <a:pt x="450" y="227"/>
                </a:cubicBezTo>
                <a:cubicBezTo>
                  <a:pt x="450" y="227"/>
                  <a:pt x="450" y="228"/>
                  <a:pt x="451" y="228"/>
                </a:cubicBezTo>
                <a:cubicBezTo>
                  <a:pt x="451" y="228"/>
                  <a:pt x="451" y="229"/>
                  <a:pt x="451" y="229"/>
                </a:cubicBezTo>
                <a:cubicBezTo>
                  <a:pt x="451" y="229"/>
                  <a:pt x="450" y="230"/>
                  <a:pt x="450" y="230"/>
                </a:cubicBezTo>
                <a:cubicBezTo>
                  <a:pt x="451" y="231"/>
                  <a:pt x="451" y="235"/>
                  <a:pt x="451" y="235"/>
                </a:cubicBezTo>
                <a:cubicBezTo>
                  <a:pt x="451" y="236"/>
                  <a:pt x="451" y="236"/>
                  <a:pt x="451" y="236"/>
                </a:cubicBezTo>
                <a:cubicBezTo>
                  <a:pt x="451" y="237"/>
                  <a:pt x="451" y="238"/>
                  <a:pt x="451" y="238"/>
                </a:cubicBezTo>
                <a:cubicBezTo>
                  <a:pt x="452" y="238"/>
                  <a:pt x="452" y="238"/>
                  <a:pt x="453" y="238"/>
                </a:cubicBezTo>
                <a:cubicBezTo>
                  <a:pt x="453" y="238"/>
                  <a:pt x="453" y="238"/>
                  <a:pt x="454" y="238"/>
                </a:cubicBezTo>
                <a:cubicBezTo>
                  <a:pt x="454" y="239"/>
                  <a:pt x="454" y="239"/>
                  <a:pt x="453" y="239"/>
                </a:cubicBezTo>
                <a:cubicBezTo>
                  <a:pt x="454" y="240"/>
                  <a:pt x="453" y="240"/>
                  <a:pt x="454" y="240"/>
                </a:cubicBezTo>
                <a:cubicBezTo>
                  <a:pt x="454" y="240"/>
                  <a:pt x="454" y="240"/>
                  <a:pt x="454" y="240"/>
                </a:cubicBezTo>
                <a:cubicBezTo>
                  <a:pt x="454" y="241"/>
                  <a:pt x="454" y="242"/>
                  <a:pt x="454" y="242"/>
                </a:cubicBezTo>
                <a:cubicBezTo>
                  <a:pt x="454" y="243"/>
                  <a:pt x="454" y="243"/>
                  <a:pt x="454" y="243"/>
                </a:cubicBezTo>
                <a:cubicBezTo>
                  <a:pt x="454" y="244"/>
                  <a:pt x="454" y="244"/>
                  <a:pt x="454" y="245"/>
                </a:cubicBezTo>
                <a:cubicBezTo>
                  <a:pt x="453" y="245"/>
                  <a:pt x="453" y="244"/>
                  <a:pt x="453" y="244"/>
                </a:cubicBezTo>
                <a:cubicBezTo>
                  <a:pt x="453" y="244"/>
                  <a:pt x="453" y="244"/>
                  <a:pt x="453" y="244"/>
                </a:cubicBezTo>
                <a:cubicBezTo>
                  <a:pt x="453" y="244"/>
                  <a:pt x="453" y="244"/>
                  <a:pt x="453" y="244"/>
                </a:cubicBezTo>
                <a:cubicBezTo>
                  <a:pt x="452" y="244"/>
                  <a:pt x="452" y="244"/>
                  <a:pt x="452" y="244"/>
                </a:cubicBezTo>
                <a:cubicBezTo>
                  <a:pt x="452" y="244"/>
                  <a:pt x="452" y="244"/>
                  <a:pt x="452" y="244"/>
                </a:cubicBezTo>
                <a:cubicBezTo>
                  <a:pt x="452" y="245"/>
                  <a:pt x="452" y="245"/>
                  <a:pt x="452" y="245"/>
                </a:cubicBezTo>
                <a:cubicBezTo>
                  <a:pt x="452" y="245"/>
                  <a:pt x="451" y="245"/>
                  <a:pt x="450" y="245"/>
                </a:cubicBezTo>
                <a:cubicBezTo>
                  <a:pt x="450" y="245"/>
                  <a:pt x="450" y="245"/>
                  <a:pt x="450" y="245"/>
                </a:cubicBezTo>
                <a:cubicBezTo>
                  <a:pt x="450" y="245"/>
                  <a:pt x="450" y="245"/>
                  <a:pt x="450" y="245"/>
                </a:cubicBezTo>
                <a:cubicBezTo>
                  <a:pt x="450" y="245"/>
                  <a:pt x="450" y="246"/>
                  <a:pt x="450" y="246"/>
                </a:cubicBezTo>
                <a:cubicBezTo>
                  <a:pt x="450" y="247"/>
                  <a:pt x="451" y="247"/>
                  <a:pt x="452" y="247"/>
                </a:cubicBezTo>
                <a:cubicBezTo>
                  <a:pt x="451" y="247"/>
                  <a:pt x="452" y="247"/>
                  <a:pt x="451" y="247"/>
                </a:cubicBezTo>
                <a:cubicBezTo>
                  <a:pt x="452" y="248"/>
                  <a:pt x="452" y="247"/>
                  <a:pt x="452" y="248"/>
                </a:cubicBezTo>
                <a:cubicBezTo>
                  <a:pt x="452" y="248"/>
                  <a:pt x="452" y="249"/>
                  <a:pt x="451" y="249"/>
                </a:cubicBezTo>
                <a:cubicBezTo>
                  <a:pt x="451" y="251"/>
                  <a:pt x="451" y="251"/>
                  <a:pt x="452" y="252"/>
                </a:cubicBezTo>
                <a:cubicBezTo>
                  <a:pt x="452" y="252"/>
                  <a:pt x="452" y="252"/>
                  <a:pt x="452" y="253"/>
                </a:cubicBezTo>
                <a:cubicBezTo>
                  <a:pt x="452" y="252"/>
                  <a:pt x="452" y="253"/>
                  <a:pt x="452" y="252"/>
                </a:cubicBezTo>
                <a:cubicBezTo>
                  <a:pt x="452" y="252"/>
                  <a:pt x="452" y="252"/>
                  <a:pt x="452" y="252"/>
                </a:cubicBezTo>
                <a:cubicBezTo>
                  <a:pt x="452" y="253"/>
                  <a:pt x="452" y="253"/>
                  <a:pt x="452" y="254"/>
                </a:cubicBezTo>
                <a:cubicBezTo>
                  <a:pt x="451" y="254"/>
                  <a:pt x="451" y="254"/>
                  <a:pt x="451" y="254"/>
                </a:cubicBezTo>
                <a:cubicBezTo>
                  <a:pt x="452" y="254"/>
                  <a:pt x="452" y="254"/>
                  <a:pt x="452" y="254"/>
                </a:cubicBezTo>
                <a:cubicBezTo>
                  <a:pt x="452" y="254"/>
                  <a:pt x="452" y="255"/>
                  <a:pt x="451" y="255"/>
                </a:cubicBezTo>
                <a:cubicBezTo>
                  <a:pt x="451" y="256"/>
                  <a:pt x="452" y="256"/>
                  <a:pt x="452" y="256"/>
                </a:cubicBezTo>
                <a:cubicBezTo>
                  <a:pt x="452" y="256"/>
                  <a:pt x="452" y="256"/>
                  <a:pt x="452" y="256"/>
                </a:cubicBezTo>
                <a:cubicBezTo>
                  <a:pt x="452" y="257"/>
                  <a:pt x="452" y="257"/>
                  <a:pt x="452" y="257"/>
                </a:cubicBezTo>
                <a:cubicBezTo>
                  <a:pt x="453" y="257"/>
                  <a:pt x="453" y="257"/>
                  <a:pt x="453" y="257"/>
                </a:cubicBezTo>
                <a:cubicBezTo>
                  <a:pt x="453" y="256"/>
                  <a:pt x="453" y="256"/>
                  <a:pt x="453" y="256"/>
                </a:cubicBezTo>
                <a:cubicBezTo>
                  <a:pt x="453" y="256"/>
                  <a:pt x="454" y="256"/>
                  <a:pt x="454" y="256"/>
                </a:cubicBezTo>
                <a:cubicBezTo>
                  <a:pt x="455" y="256"/>
                  <a:pt x="455" y="256"/>
                  <a:pt x="455" y="257"/>
                </a:cubicBezTo>
                <a:cubicBezTo>
                  <a:pt x="455" y="257"/>
                  <a:pt x="454" y="260"/>
                  <a:pt x="455" y="261"/>
                </a:cubicBezTo>
                <a:cubicBezTo>
                  <a:pt x="454" y="261"/>
                  <a:pt x="454" y="261"/>
                  <a:pt x="453" y="261"/>
                </a:cubicBezTo>
                <a:cubicBezTo>
                  <a:pt x="453" y="260"/>
                  <a:pt x="453" y="260"/>
                  <a:pt x="453" y="260"/>
                </a:cubicBezTo>
                <a:cubicBezTo>
                  <a:pt x="453" y="260"/>
                  <a:pt x="453" y="260"/>
                  <a:pt x="453" y="260"/>
                </a:cubicBezTo>
                <a:cubicBezTo>
                  <a:pt x="453" y="259"/>
                  <a:pt x="453" y="259"/>
                  <a:pt x="453" y="259"/>
                </a:cubicBezTo>
                <a:cubicBezTo>
                  <a:pt x="453" y="259"/>
                  <a:pt x="453" y="259"/>
                  <a:pt x="453" y="259"/>
                </a:cubicBezTo>
                <a:cubicBezTo>
                  <a:pt x="453" y="259"/>
                  <a:pt x="453" y="259"/>
                  <a:pt x="453" y="259"/>
                </a:cubicBezTo>
                <a:cubicBezTo>
                  <a:pt x="452" y="259"/>
                  <a:pt x="453" y="259"/>
                  <a:pt x="452" y="259"/>
                </a:cubicBezTo>
                <a:cubicBezTo>
                  <a:pt x="452" y="258"/>
                  <a:pt x="452" y="259"/>
                  <a:pt x="452" y="258"/>
                </a:cubicBezTo>
                <a:cubicBezTo>
                  <a:pt x="452" y="259"/>
                  <a:pt x="452" y="259"/>
                  <a:pt x="452" y="259"/>
                </a:cubicBezTo>
                <a:cubicBezTo>
                  <a:pt x="452" y="259"/>
                  <a:pt x="452" y="259"/>
                  <a:pt x="452" y="259"/>
                </a:cubicBezTo>
                <a:cubicBezTo>
                  <a:pt x="452" y="259"/>
                  <a:pt x="452" y="259"/>
                  <a:pt x="452" y="259"/>
                </a:cubicBezTo>
                <a:cubicBezTo>
                  <a:pt x="452" y="260"/>
                  <a:pt x="452" y="260"/>
                  <a:pt x="452" y="260"/>
                </a:cubicBezTo>
                <a:cubicBezTo>
                  <a:pt x="452" y="261"/>
                  <a:pt x="453" y="261"/>
                  <a:pt x="453" y="262"/>
                </a:cubicBezTo>
                <a:cubicBezTo>
                  <a:pt x="453" y="262"/>
                  <a:pt x="453" y="262"/>
                  <a:pt x="453" y="262"/>
                </a:cubicBezTo>
                <a:cubicBezTo>
                  <a:pt x="453" y="262"/>
                  <a:pt x="453" y="262"/>
                  <a:pt x="452" y="262"/>
                </a:cubicBezTo>
                <a:cubicBezTo>
                  <a:pt x="452" y="263"/>
                  <a:pt x="452" y="263"/>
                  <a:pt x="452" y="263"/>
                </a:cubicBezTo>
                <a:cubicBezTo>
                  <a:pt x="453" y="263"/>
                  <a:pt x="453" y="263"/>
                  <a:pt x="453" y="263"/>
                </a:cubicBezTo>
                <a:cubicBezTo>
                  <a:pt x="453" y="264"/>
                  <a:pt x="453" y="265"/>
                  <a:pt x="452" y="266"/>
                </a:cubicBezTo>
                <a:cubicBezTo>
                  <a:pt x="452" y="267"/>
                  <a:pt x="452" y="267"/>
                  <a:pt x="452" y="267"/>
                </a:cubicBezTo>
                <a:cubicBezTo>
                  <a:pt x="453" y="267"/>
                  <a:pt x="452" y="267"/>
                  <a:pt x="453" y="266"/>
                </a:cubicBezTo>
                <a:cubicBezTo>
                  <a:pt x="453" y="267"/>
                  <a:pt x="453" y="267"/>
                  <a:pt x="453" y="267"/>
                </a:cubicBezTo>
                <a:cubicBezTo>
                  <a:pt x="452" y="267"/>
                  <a:pt x="452" y="267"/>
                  <a:pt x="452" y="267"/>
                </a:cubicBezTo>
                <a:cubicBezTo>
                  <a:pt x="452" y="267"/>
                  <a:pt x="452" y="267"/>
                  <a:pt x="452" y="268"/>
                </a:cubicBezTo>
                <a:cubicBezTo>
                  <a:pt x="452" y="268"/>
                  <a:pt x="452" y="268"/>
                  <a:pt x="453" y="268"/>
                </a:cubicBezTo>
                <a:cubicBezTo>
                  <a:pt x="452" y="268"/>
                  <a:pt x="452" y="268"/>
                  <a:pt x="452" y="268"/>
                </a:cubicBezTo>
                <a:cubicBezTo>
                  <a:pt x="452" y="268"/>
                  <a:pt x="452" y="268"/>
                  <a:pt x="452" y="268"/>
                </a:cubicBezTo>
                <a:cubicBezTo>
                  <a:pt x="452" y="269"/>
                  <a:pt x="452" y="269"/>
                  <a:pt x="452" y="269"/>
                </a:cubicBezTo>
                <a:cubicBezTo>
                  <a:pt x="452" y="268"/>
                  <a:pt x="452" y="269"/>
                  <a:pt x="452" y="268"/>
                </a:cubicBezTo>
                <a:cubicBezTo>
                  <a:pt x="451" y="268"/>
                  <a:pt x="451" y="268"/>
                  <a:pt x="451" y="268"/>
                </a:cubicBezTo>
                <a:cubicBezTo>
                  <a:pt x="451" y="269"/>
                  <a:pt x="451" y="269"/>
                  <a:pt x="451" y="269"/>
                </a:cubicBezTo>
                <a:cubicBezTo>
                  <a:pt x="452" y="269"/>
                  <a:pt x="451" y="269"/>
                  <a:pt x="452" y="269"/>
                </a:cubicBezTo>
                <a:cubicBezTo>
                  <a:pt x="452" y="269"/>
                  <a:pt x="452" y="269"/>
                  <a:pt x="452" y="270"/>
                </a:cubicBezTo>
                <a:cubicBezTo>
                  <a:pt x="452" y="270"/>
                  <a:pt x="453" y="270"/>
                  <a:pt x="453" y="270"/>
                </a:cubicBezTo>
                <a:cubicBezTo>
                  <a:pt x="453" y="270"/>
                  <a:pt x="453" y="270"/>
                  <a:pt x="454" y="271"/>
                </a:cubicBezTo>
                <a:cubicBezTo>
                  <a:pt x="453" y="271"/>
                  <a:pt x="454" y="271"/>
                  <a:pt x="453" y="271"/>
                </a:cubicBezTo>
                <a:cubicBezTo>
                  <a:pt x="453" y="272"/>
                  <a:pt x="454" y="272"/>
                  <a:pt x="454" y="273"/>
                </a:cubicBezTo>
                <a:cubicBezTo>
                  <a:pt x="454" y="274"/>
                  <a:pt x="453" y="274"/>
                  <a:pt x="454" y="275"/>
                </a:cubicBezTo>
                <a:cubicBezTo>
                  <a:pt x="454" y="275"/>
                  <a:pt x="453" y="276"/>
                  <a:pt x="453" y="276"/>
                </a:cubicBezTo>
                <a:cubicBezTo>
                  <a:pt x="453" y="277"/>
                  <a:pt x="454" y="277"/>
                  <a:pt x="454" y="277"/>
                </a:cubicBezTo>
                <a:cubicBezTo>
                  <a:pt x="454" y="278"/>
                  <a:pt x="454" y="278"/>
                  <a:pt x="454" y="278"/>
                </a:cubicBezTo>
                <a:cubicBezTo>
                  <a:pt x="454" y="279"/>
                  <a:pt x="454" y="279"/>
                  <a:pt x="453" y="279"/>
                </a:cubicBezTo>
                <a:cubicBezTo>
                  <a:pt x="453" y="280"/>
                  <a:pt x="454" y="280"/>
                  <a:pt x="454" y="280"/>
                </a:cubicBezTo>
                <a:cubicBezTo>
                  <a:pt x="454" y="281"/>
                  <a:pt x="453" y="281"/>
                  <a:pt x="453" y="282"/>
                </a:cubicBezTo>
                <a:cubicBezTo>
                  <a:pt x="453" y="281"/>
                  <a:pt x="452" y="281"/>
                  <a:pt x="451" y="282"/>
                </a:cubicBezTo>
                <a:cubicBezTo>
                  <a:pt x="451" y="283"/>
                  <a:pt x="451" y="283"/>
                  <a:pt x="451" y="285"/>
                </a:cubicBezTo>
                <a:cubicBezTo>
                  <a:pt x="451" y="285"/>
                  <a:pt x="451" y="285"/>
                  <a:pt x="451" y="285"/>
                </a:cubicBezTo>
                <a:cubicBezTo>
                  <a:pt x="452" y="285"/>
                  <a:pt x="452" y="285"/>
                  <a:pt x="452" y="284"/>
                </a:cubicBezTo>
                <a:cubicBezTo>
                  <a:pt x="452" y="284"/>
                  <a:pt x="452" y="284"/>
                  <a:pt x="452" y="284"/>
                </a:cubicBezTo>
                <a:cubicBezTo>
                  <a:pt x="452" y="284"/>
                  <a:pt x="452" y="284"/>
                  <a:pt x="452" y="284"/>
                </a:cubicBezTo>
                <a:cubicBezTo>
                  <a:pt x="453" y="284"/>
                  <a:pt x="453" y="284"/>
                  <a:pt x="453" y="284"/>
                </a:cubicBezTo>
                <a:cubicBezTo>
                  <a:pt x="453" y="284"/>
                  <a:pt x="454" y="285"/>
                  <a:pt x="455" y="285"/>
                </a:cubicBezTo>
                <a:cubicBezTo>
                  <a:pt x="454" y="285"/>
                  <a:pt x="454" y="285"/>
                  <a:pt x="454" y="285"/>
                </a:cubicBezTo>
                <a:cubicBezTo>
                  <a:pt x="454" y="286"/>
                  <a:pt x="454" y="286"/>
                  <a:pt x="454" y="286"/>
                </a:cubicBezTo>
                <a:cubicBezTo>
                  <a:pt x="454" y="287"/>
                  <a:pt x="455" y="287"/>
                  <a:pt x="455" y="287"/>
                </a:cubicBezTo>
                <a:cubicBezTo>
                  <a:pt x="456" y="288"/>
                  <a:pt x="454" y="289"/>
                  <a:pt x="455" y="290"/>
                </a:cubicBezTo>
                <a:cubicBezTo>
                  <a:pt x="455" y="290"/>
                  <a:pt x="455" y="290"/>
                  <a:pt x="455" y="290"/>
                </a:cubicBezTo>
                <a:cubicBezTo>
                  <a:pt x="455" y="290"/>
                  <a:pt x="455" y="290"/>
                  <a:pt x="455" y="290"/>
                </a:cubicBezTo>
                <a:cubicBezTo>
                  <a:pt x="454" y="290"/>
                  <a:pt x="454" y="290"/>
                  <a:pt x="454" y="290"/>
                </a:cubicBezTo>
                <a:cubicBezTo>
                  <a:pt x="454" y="291"/>
                  <a:pt x="453" y="292"/>
                  <a:pt x="454" y="293"/>
                </a:cubicBezTo>
                <a:cubicBezTo>
                  <a:pt x="454" y="293"/>
                  <a:pt x="454" y="293"/>
                  <a:pt x="454" y="293"/>
                </a:cubicBezTo>
                <a:cubicBezTo>
                  <a:pt x="454" y="294"/>
                  <a:pt x="454" y="294"/>
                  <a:pt x="454" y="295"/>
                </a:cubicBezTo>
                <a:cubicBezTo>
                  <a:pt x="454" y="296"/>
                  <a:pt x="454" y="296"/>
                  <a:pt x="455" y="296"/>
                </a:cubicBezTo>
                <a:cubicBezTo>
                  <a:pt x="455" y="297"/>
                  <a:pt x="455" y="297"/>
                  <a:pt x="455" y="297"/>
                </a:cubicBezTo>
                <a:cubicBezTo>
                  <a:pt x="454" y="297"/>
                  <a:pt x="454" y="297"/>
                  <a:pt x="454" y="297"/>
                </a:cubicBezTo>
                <a:cubicBezTo>
                  <a:pt x="454" y="297"/>
                  <a:pt x="454" y="297"/>
                  <a:pt x="454" y="296"/>
                </a:cubicBezTo>
                <a:cubicBezTo>
                  <a:pt x="453" y="296"/>
                  <a:pt x="453" y="296"/>
                  <a:pt x="453" y="296"/>
                </a:cubicBezTo>
                <a:cubicBezTo>
                  <a:pt x="453" y="298"/>
                  <a:pt x="453" y="298"/>
                  <a:pt x="453" y="298"/>
                </a:cubicBezTo>
                <a:cubicBezTo>
                  <a:pt x="453" y="298"/>
                  <a:pt x="453" y="298"/>
                  <a:pt x="454" y="298"/>
                </a:cubicBezTo>
                <a:cubicBezTo>
                  <a:pt x="454" y="299"/>
                  <a:pt x="454" y="298"/>
                  <a:pt x="453" y="298"/>
                </a:cubicBezTo>
                <a:cubicBezTo>
                  <a:pt x="454" y="299"/>
                  <a:pt x="454" y="300"/>
                  <a:pt x="454" y="300"/>
                </a:cubicBezTo>
                <a:cubicBezTo>
                  <a:pt x="453" y="300"/>
                  <a:pt x="454" y="300"/>
                  <a:pt x="453" y="300"/>
                </a:cubicBezTo>
                <a:cubicBezTo>
                  <a:pt x="453" y="300"/>
                  <a:pt x="453" y="300"/>
                  <a:pt x="453" y="300"/>
                </a:cubicBezTo>
                <a:cubicBezTo>
                  <a:pt x="453" y="300"/>
                  <a:pt x="454" y="299"/>
                  <a:pt x="452" y="299"/>
                </a:cubicBezTo>
                <a:cubicBezTo>
                  <a:pt x="453" y="298"/>
                  <a:pt x="453" y="296"/>
                  <a:pt x="453" y="296"/>
                </a:cubicBezTo>
                <a:cubicBezTo>
                  <a:pt x="453" y="293"/>
                  <a:pt x="453" y="293"/>
                  <a:pt x="453" y="293"/>
                </a:cubicBezTo>
                <a:cubicBezTo>
                  <a:pt x="453" y="293"/>
                  <a:pt x="452" y="293"/>
                  <a:pt x="452" y="293"/>
                </a:cubicBezTo>
                <a:cubicBezTo>
                  <a:pt x="452" y="293"/>
                  <a:pt x="452" y="293"/>
                  <a:pt x="452" y="293"/>
                </a:cubicBezTo>
                <a:cubicBezTo>
                  <a:pt x="452" y="292"/>
                  <a:pt x="452" y="292"/>
                  <a:pt x="453" y="292"/>
                </a:cubicBezTo>
                <a:cubicBezTo>
                  <a:pt x="453" y="292"/>
                  <a:pt x="453" y="292"/>
                  <a:pt x="453" y="292"/>
                </a:cubicBezTo>
                <a:cubicBezTo>
                  <a:pt x="453" y="291"/>
                  <a:pt x="453" y="291"/>
                  <a:pt x="453" y="291"/>
                </a:cubicBezTo>
                <a:cubicBezTo>
                  <a:pt x="453" y="290"/>
                  <a:pt x="453" y="290"/>
                  <a:pt x="452" y="290"/>
                </a:cubicBezTo>
                <a:cubicBezTo>
                  <a:pt x="453" y="290"/>
                  <a:pt x="452" y="290"/>
                  <a:pt x="453" y="290"/>
                </a:cubicBezTo>
                <a:cubicBezTo>
                  <a:pt x="453" y="289"/>
                  <a:pt x="453" y="289"/>
                  <a:pt x="452" y="289"/>
                </a:cubicBezTo>
                <a:cubicBezTo>
                  <a:pt x="452" y="289"/>
                  <a:pt x="452" y="289"/>
                  <a:pt x="452" y="289"/>
                </a:cubicBezTo>
                <a:cubicBezTo>
                  <a:pt x="452" y="289"/>
                  <a:pt x="452" y="289"/>
                  <a:pt x="452" y="289"/>
                </a:cubicBezTo>
                <a:cubicBezTo>
                  <a:pt x="452" y="290"/>
                  <a:pt x="452" y="290"/>
                  <a:pt x="452" y="290"/>
                </a:cubicBezTo>
                <a:cubicBezTo>
                  <a:pt x="452" y="290"/>
                  <a:pt x="452" y="290"/>
                  <a:pt x="452" y="290"/>
                </a:cubicBezTo>
                <a:cubicBezTo>
                  <a:pt x="452" y="290"/>
                  <a:pt x="451" y="291"/>
                  <a:pt x="451" y="291"/>
                </a:cubicBezTo>
                <a:cubicBezTo>
                  <a:pt x="451" y="292"/>
                  <a:pt x="452" y="292"/>
                  <a:pt x="452" y="292"/>
                </a:cubicBezTo>
                <a:cubicBezTo>
                  <a:pt x="451" y="293"/>
                  <a:pt x="451" y="293"/>
                  <a:pt x="451" y="293"/>
                </a:cubicBezTo>
                <a:cubicBezTo>
                  <a:pt x="451" y="293"/>
                  <a:pt x="451" y="293"/>
                  <a:pt x="451" y="293"/>
                </a:cubicBezTo>
                <a:cubicBezTo>
                  <a:pt x="452" y="294"/>
                  <a:pt x="451" y="295"/>
                  <a:pt x="451" y="295"/>
                </a:cubicBezTo>
                <a:cubicBezTo>
                  <a:pt x="451" y="296"/>
                  <a:pt x="451" y="297"/>
                  <a:pt x="451" y="297"/>
                </a:cubicBezTo>
                <a:cubicBezTo>
                  <a:pt x="451" y="297"/>
                  <a:pt x="451" y="300"/>
                  <a:pt x="451" y="300"/>
                </a:cubicBezTo>
                <a:cubicBezTo>
                  <a:pt x="451" y="301"/>
                  <a:pt x="451" y="301"/>
                  <a:pt x="451" y="301"/>
                </a:cubicBezTo>
                <a:cubicBezTo>
                  <a:pt x="452" y="302"/>
                  <a:pt x="451" y="302"/>
                  <a:pt x="451" y="303"/>
                </a:cubicBezTo>
                <a:cubicBezTo>
                  <a:pt x="451" y="303"/>
                  <a:pt x="452" y="305"/>
                  <a:pt x="452" y="305"/>
                </a:cubicBezTo>
                <a:cubicBezTo>
                  <a:pt x="452" y="305"/>
                  <a:pt x="452" y="305"/>
                  <a:pt x="452" y="305"/>
                </a:cubicBezTo>
                <a:cubicBezTo>
                  <a:pt x="451" y="305"/>
                  <a:pt x="451" y="305"/>
                  <a:pt x="451" y="306"/>
                </a:cubicBezTo>
                <a:cubicBezTo>
                  <a:pt x="450" y="305"/>
                  <a:pt x="450" y="305"/>
                  <a:pt x="449" y="305"/>
                </a:cubicBezTo>
                <a:cubicBezTo>
                  <a:pt x="449" y="303"/>
                  <a:pt x="449" y="303"/>
                  <a:pt x="448" y="302"/>
                </a:cubicBezTo>
                <a:cubicBezTo>
                  <a:pt x="449" y="302"/>
                  <a:pt x="448" y="302"/>
                  <a:pt x="449" y="301"/>
                </a:cubicBezTo>
                <a:cubicBezTo>
                  <a:pt x="449" y="301"/>
                  <a:pt x="449" y="301"/>
                  <a:pt x="448" y="300"/>
                </a:cubicBezTo>
                <a:cubicBezTo>
                  <a:pt x="449" y="299"/>
                  <a:pt x="449" y="298"/>
                  <a:pt x="448" y="297"/>
                </a:cubicBezTo>
                <a:cubicBezTo>
                  <a:pt x="449" y="297"/>
                  <a:pt x="449" y="297"/>
                  <a:pt x="449" y="297"/>
                </a:cubicBezTo>
                <a:cubicBezTo>
                  <a:pt x="449" y="297"/>
                  <a:pt x="449" y="297"/>
                  <a:pt x="450" y="297"/>
                </a:cubicBezTo>
                <a:cubicBezTo>
                  <a:pt x="450" y="297"/>
                  <a:pt x="450" y="297"/>
                  <a:pt x="450" y="297"/>
                </a:cubicBezTo>
                <a:cubicBezTo>
                  <a:pt x="450" y="296"/>
                  <a:pt x="450" y="296"/>
                  <a:pt x="450" y="296"/>
                </a:cubicBezTo>
                <a:cubicBezTo>
                  <a:pt x="450" y="296"/>
                  <a:pt x="450" y="296"/>
                  <a:pt x="450" y="296"/>
                </a:cubicBezTo>
                <a:cubicBezTo>
                  <a:pt x="449" y="296"/>
                  <a:pt x="449" y="296"/>
                  <a:pt x="448" y="296"/>
                </a:cubicBezTo>
                <a:cubicBezTo>
                  <a:pt x="448" y="294"/>
                  <a:pt x="448" y="293"/>
                  <a:pt x="449" y="292"/>
                </a:cubicBezTo>
                <a:cubicBezTo>
                  <a:pt x="449" y="291"/>
                  <a:pt x="449" y="290"/>
                  <a:pt x="449" y="289"/>
                </a:cubicBezTo>
                <a:cubicBezTo>
                  <a:pt x="448" y="289"/>
                  <a:pt x="448" y="289"/>
                  <a:pt x="448" y="289"/>
                </a:cubicBezTo>
                <a:cubicBezTo>
                  <a:pt x="448" y="289"/>
                  <a:pt x="448" y="289"/>
                  <a:pt x="448" y="289"/>
                </a:cubicBezTo>
                <a:cubicBezTo>
                  <a:pt x="447" y="289"/>
                  <a:pt x="447" y="289"/>
                  <a:pt x="447" y="289"/>
                </a:cubicBezTo>
                <a:cubicBezTo>
                  <a:pt x="447" y="290"/>
                  <a:pt x="447" y="291"/>
                  <a:pt x="447" y="291"/>
                </a:cubicBezTo>
                <a:cubicBezTo>
                  <a:pt x="446" y="292"/>
                  <a:pt x="447" y="293"/>
                  <a:pt x="447" y="294"/>
                </a:cubicBezTo>
                <a:cubicBezTo>
                  <a:pt x="447" y="295"/>
                  <a:pt x="447" y="295"/>
                  <a:pt x="447" y="295"/>
                </a:cubicBezTo>
                <a:cubicBezTo>
                  <a:pt x="447" y="295"/>
                  <a:pt x="447" y="296"/>
                  <a:pt x="447" y="296"/>
                </a:cubicBezTo>
                <a:cubicBezTo>
                  <a:pt x="447" y="297"/>
                  <a:pt x="447" y="298"/>
                  <a:pt x="447" y="299"/>
                </a:cubicBezTo>
                <a:cubicBezTo>
                  <a:pt x="447" y="299"/>
                  <a:pt x="447" y="299"/>
                  <a:pt x="447" y="299"/>
                </a:cubicBezTo>
                <a:cubicBezTo>
                  <a:pt x="447" y="299"/>
                  <a:pt x="446" y="298"/>
                  <a:pt x="446" y="297"/>
                </a:cubicBezTo>
                <a:cubicBezTo>
                  <a:pt x="446" y="297"/>
                  <a:pt x="446" y="297"/>
                  <a:pt x="446" y="297"/>
                </a:cubicBezTo>
                <a:cubicBezTo>
                  <a:pt x="446" y="296"/>
                  <a:pt x="446" y="296"/>
                  <a:pt x="445" y="296"/>
                </a:cubicBezTo>
                <a:cubicBezTo>
                  <a:pt x="445" y="296"/>
                  <a:pt x="445" y="296"/>
                  <a:pt x="445" y="297"/>
                </a:cubicBezTo>
                <a:cubicBezTo>
                  <a:pt x="444" y="296"/>
                  <a:pt x="442" y="294"/>
                  <a:pt x="441" y="293"/>
                </a:cubicBezTo>
                <a:cubicBezTo>
                  <a:pt x="441" y="293"/>
                  <a:pt x="440" y="291"/>
                  <a:pt x="439" y="291"/>
                </a:cubicBezTo>
                <a:cubicBezTo>
                  <a:pt x="439" y="291"/>
                  <a:pt x="439" y="291"/>
                  <a:pt x="438" y="291"/>
                </a:cubicBezTo>
                <a:cubicBezTo>
                  <a:pt x="438" y="290"/>
                  <a:pt x="438" y="290"/>
                  <a:pt x="438" y="290"/>
                </a:cubicBezTo>
                <a:cubicBezTo>
                  <a:pt x="438" y="290"/>
                  <a:pt x="437" y="290"/>
                  <a:pt x="437" y="290"/>
                </a:cubicBezTo>
                <a:cubicBezTo>
                  <a:pt x="436" y="290"/>
                  <a:pt x="436" y="290"/>
                  <a:pt x="436" y="290"/>
                </a:cubicBezTo>
                <a:cubicBezTo>
                  <a:pt x="435" y="290"/>
                  <a:pt x="435" y="289"/>
                  <a:pt x="435" y="289"/>
                </a:cubicBezTo>
                <a:cubicBezTo>
                  <a:pt x="434" y="288"/>
                  <a:pt x="431" y="287"/>
                  <a:pt x="431" y="287"/>
                </a:cubicBezTo>
                <a:cubicBezTo>
                  <a:pt x="431" y="287"/>
                  <a:pt x="431" y="287"/>
                  <a:pt x="430" y="287"/>
                </a:cubicBezTo>
                <a:cubicBezTo>
                  <a:pt x="428" y="287"/>
                  <a:pt x="425" y="287"/>
                  <a:pt x="423" y="287"/>
                </a:cubicBezTo>
                <a:cubicBezTo>
                  <a:pt x="421" y="288"/>
                  <a:pt x="420" y="287"/>
                  <a:pt x="419" y="287"/>
                </a:cubicBezTo>
                <a:cubicBezTo>
                  <a:pt x="419" y="287"/>
                  <a:pt x="418" y="288"/>
                  <a:pt x="417" y="288"/>
                </a:cubicBezTo>
                <a:cubicBezTo>
                  <a:pt x="416" y="288"/>
                  <a:pt x="415" y="288"/>
                  <a:pt x="414" y="289"/>
                </a:cubicBezTo>
                <a:cubicBezTo>
                  <a:pt x="414" y="289"/>
                  <a:pt x="413" y="290"/>
                  <a:pt x="412" y="290"/>
                </a:cubicBezTo>
                <a:cubicBezTo>
                  <a:pt x="411" y="290"/>
                  <a:pt x="411" y="290"/>
                  <a:pt x="411" y="290"/>
                </a:cubicBezTo>
                <a:cubicBezTo>
                  <a:pt x="410" y="290"/>
                  <a:pt x="411" y="291"/>
                  <a:pt x="411" y="291"/>
                </a:cubicBezTo>
                <a:cubicBezTo>
                  <a:pt x="410" y="291"/>
                  <a:pt x="410" y="291"/>
                  <a:pt x="409" y="292"/>
                </a:cubicBezTo>
                <a:cubicBezTo>
                  <a:pt x="409" y="292"/>
                  <a:pt x="408" y="293"/>
                  <a:pt x="408" y="293"/>
                </a:cubicBezTo>
                <a:cubicBezTo>
                  <a:pt x="407" y="293"/>
                  <a:pt x="407" y="293"/>
                  <a:pt x="406" y="293"/>
                </a:cubicBezTo>
                <a:cubicBezTo>
                  <a:pt x="406" y="294"/>
                  <a:pt x="406" y="294"/>
                  <a:pt x="406" y="294"/>
                </a:cubicBezTo>
                <a:cubicBezTo>
                  <a:pt x="405" y="295"/>
                  <a:pt x="404" y="296"/>
                  <a:pt x="403" y="297"/>
                </a:cubicBezTo>
                <a:cubicBezTo>
                  <a:pt x="400" y="301"/>
                  <a:pt x="398" y="306"/>
                  <a:pt x="399" y="312"/>
                </a:cubicBezTo>
                <a:cubicBezTo>
                  <a:pt x="400" y="314"/>
                  <a:pt x="401" y="316"/>
                  <a:pt x="403" y="316"/>
                </a:cubicBezTo>
                <a:cubicBezTo>
                  <a:pt x="404" y="317"/>
                  <a:pt x="406" y="315"/>
                  <a:pt x="407" y="315"/>
                </a:cubicBezTo>
                <a:cubicBezTo>
                  <a:pt x="407" y="315"/>
                  <a:pt x="407" y="315"/>
                  <a:pt x="407" y="315"/>
                </a:cubicBezTo>
                <a:cubicBezTo>
                  <a:pt x="407" y="314"/>
                  <a:pt x="408" y="313"/>
                  <a:pt x="407" y="313"/>
                </a:cubicBezTo>
                <a:cubicBezTo>
                  <a:pt x="407" y="312"/>
                  <a:pt x="408" y="310"/>
                  <a:pt x="407" y="310"/>
                </a:cubicBezTo>
                <a:cubicBezTo>
                  <a:pt x="408" y="309"/>
                  <a:pt x="408" y="309"/>
                  <a:pt x="408" y="309"/>
                </a:cubicBezTo>
                <a:cubicBezTo>
                  <a:pt x="408" y="309"/>
                  <a:pt x="408" y="309"/>
                  <a:pt x="407" y="309"/>
                </a:cubicBezTo>
                <a:cubicBezTo>
                  <a:pt x="407" y="309"/>
                  <a:pt x="407" y="309"/>
                  <a:pt x="407" y="308"/>
                </a:cubicBezTo>
                <a:cubicBezTo>
                  <a:pt x="407" y="308"/>
                  <a:pt x="407" y="308"/>
                  <a:pt x="408" y="307"/>
                </a:cubicBezTo>
                <a:cubicBezTo>
                  <a:pt x="408" y="307"/>
                  <a:pt x="408" y="307"/>
                  <a:pt x="408" y="307"/>
                </a:cubicBezTo>
                <a:cubicBezTo>
                  <a:pt x="407" y="307"/>
                  <a:pt x="407" y="307"/>
                  <a:pt x="406" y="307"/>
                </a:cubicBezTo>
                <a:cubicBezTo>
                  <a:pt x="406" y="306"/>
                  <a:pt x="405" y="305"/>
                  <a:pt x="406" y="304"/>
                </a:cubicBezTo>
                <a:cubicBezTo>
                  <a:pt x="406" y="303"/>
                  <a:pt x="406" y="303"/>
                  <a:pt x="406" y="303"/>
                </a:cubicBezTo>
                <a:cubicBezTo>
                  <a:pt x="407" y="302"/>
                  <a:pt x="406" y="302"/>
                  <a:pt x="406" y="301"/>
                </a:cubicBezTo>
                <a:cubicBezTo>
                  <a:pt x="406" y="301"/>
                  <a:pt x="407" y="300"/>
                  <a:pt x="408" y="299"/>
                </a:cubicBezTo>
                <a:cubicBezTo>
                  <a:pt x="408" y="299"/>
                  <a:pt x="408" y="299"/>
                  <a:pt x="408" y="299"/>
                </a:cubicBezTo>
                <a:cubicBezTo>
                  <a:pt x="409" y="299"/>
                  <a:pt x="409" y="297"/>
                  <a:pt x="410" y="297"/>
                </a:cubicBezTo>
                <a:cubicBezTo>
                  <a:pt x="412" y="296"/>
                  <a:pt x="415" y="294"/>
                  <a:pt x="417" y="293"/>
                </a:cubicBezTo>
                <a:cubicBezTo>
                  <a:pt x="418" y="293"/>
                  <a:pt x="419" y="293"/>
                  <a:pt x="420" y="293"/>
                </a:cubicBezTo>
                <a:cubicBezTo>
                  <a:pt x="424" y="291"/>
                  <a:pt x="428" y="292"/>
                  <a:pt x="432" y="294"/>
                </a:cubicBezTo>
                <a:cubicBezTo>
                  <a:pt x="433" y="294"/>
                  <a:pt x="433" y="294"/>
                  <a:pt x="434" y="294"/>
                </a:cubicBezTo>
                <a:cubicBezTo>
                  <a:pt x="435" y="295"/>
                  <a:pt x="437" y="297"/>
                  <a:pt x="438" y="298"/>
                </a:cubicBezTo>
                <a:cubicBezTo>
                  <a:pt x="439" y="299"/>
                  <a:pt x="440" y="299"/>
                  <a:pt x="440" y="299"/>
                </a:cubicBezTo>
                <a:cubicBezTo>
                  <a:pt x="440" y="299"/>
                  <a:pt x="440" y="300"/>
                  <a:pt x="441" y="300"/>
                </a:cubicBezTo>
                <a:cubicBezTo>
                  <a:pt x="441" y="300"/>
                  <a:pt x="441" y="300"/>
                  <a:pt x="441" y="301"/>
                </a:cubicBezTo>
                <a:cubicBezTo>
                  <a:pt x="441" y="301"/>
                  <a:pt x="441" y="301"/>
                  <a:pt x="441" y="301"/>
                </a:cubicBezTo>
                <a:cubicBezTo>
                  <a:pt x="441" y="301"/>
                  <a:pt x="442" y="301"/>
                  <a:pt x="442" y="301"/>
                </a:cubicBezTo>
                <a:cubicBezTo>
                  <a:pt x="442" y="302"/>
                  <a:pt x="444" y="303"/>
                  <a:pt x="444" y="304"/>
                </a:cubicBezTo>
                <a:cubicBezTo>
                  <a:pt x="444" y="304"/>
                  <a:pt x="444" y="305"/>
                  <a:pt x="444" y="305"/>
                </a:cubicBezTo>
                <a:cubicBezTo>
                  <a:pt x="445" y="306"/>
                  <a:pt x="446" y="307"/>
                  <a:pt x="447" y="308"/>
                </a:cubicBezTo>
                <a:cubicBezTo>
                  <a:pt x="447" y="310"/>
                  <a:pt x="446" y="312"/>
                  <a:pt x="447" y="312"/>
                </a:cubicBezTo>
                <a:cubicBezTo>
                  <a:pt x="447" y="313"/>
                  <a:pt x="447" y="313"/>
                  <a:pt x="447" y="313"/>
                </a:cubicBezTo>
                <a:cubicBezTo>
                  <a:pt x="447" y="314"/>
                  <a:pt x="447" y="314"/>
                  <a:pt x="447" y="314"/>
                </a:cubicBezTo>
                <a:cubicBezTo>
                  <a:pt x="447" y="313"/>
                  <a:pt x="447" y="314"/>
                  <a:pt x="446" y="313"/>
                </a:cubicBezTo>
                <a:cubicBezTo>
                  <a:pt x="446" y="313"/>
                  <a:pt x="446" y="313"/>
                  <a:pt x="446" y="313"/>
                </a:cubicBezTo>
                <a:cubicBezTo>
                  <a:pt x="446" y="313"/>
                  <a:pt x="446" y="313"/>
                  <a:pt x="446" y="313"/>
                </a:cubicBezTo>
                <a:cubicBezTo>
                  <a:pt x="446" y="313"/>
                  <a:pt x="446" y="314"/>
                  <a:pt x="446" y="314"/>
                </a:cubicBezTo>
                <a:cubicBezTo>
                  <a:pt x="446" y="314"/>
                  <a:pt x="446" y="314"/>
                  <a:pt x="446" y="314"/>
                </a:cubicBezTo>
                <a:cubicBezTo>
                  <a:pt x="446" y="314"/>
                  <a:pt x="446" y="314"/>
                  <a:pt x="447" y="314"/>
                </a:cubicBezTo>
                <a:cubicBezTo>
                  <a:pt x="446" y="315"/>
                  <a:pt x="446" y="317"/>
                  <a:pt x="447" y="319"/>
                </a:cubicBezTo>
                <a:cubicBezTo>
                  <a:pt x="447" y="319"/>
                  <a:pt x="448" y="319"/>
                  <a:pt x="448" y="319"/>
                </a:cubicBezTo>
                <a:cubicBezTo>
                  <a:pt x="449" y="319"/>
                  <a:pt x="449" y="319"/>
                  <a:pt x="449" y="319"/>
                </a:cubicBezTo>
                <a:cubicBezTo>
                  <a:pt x="449" y="318"/>
                  <a:pt x="449" y="318"/>
                  <a:pt x="448" y="317"/>
                </a:cubicBezTo>
                <a:cubicBezTo>
                  <a:pt x="449" y="317"/>
                  <a:pt x="449" y="317"/>
                  <a:pt x="449" y="317"/>
                </a:cubicBezTo>
                <a:cubicBezTo>
                  <a:pt x="450" y="317"/>
                  <a:pt x="450" y="323"/>
                  <a:pt x="450" y="323"/>
                </a:cubicBezTo>
                <a:cubicBezTo>
                  <a:pt x="450" y="323"/>
                  <a:pt x="450" y="323"/>
                  <a:pt x="450" y="323"/>
                </a:cubicBezTo>
                <a:cubicBezTo>
                  <a:pt x="450" y="323"/>
                  <a:pt x="451" y="323"/>
                  <a:pt x="451" y="324"/>
                </a:cubicBezTo>
                <a:cubicBezTo>
                  <a:pt x="451" y="324"/>
                  <a:pt x="451" y="325"/>
                  <a:pt x="451" y="326"/>
                </a:cubicBezTo>
                <a:cubicBezTo>
                  <a:pt x="452" y="325"/>
                  <a:pt x="452" y="326"/>
                  <a:pt x="452" y="325"/>
                </a:cubicBezTo>
                <a:cubicBezTo>
                  <a:pt x="452" y="325"/>
                  <a:pt x="452" y="325"/>
                  <a:pt x="452" y="325"/>
                </a:cubicBezTo>
                <a:cubicBezTo>
                  <a:pt x="452" y="325"/>
                  <a:pt x="452" y="325"/>
                  <a:pt x="453" y="324"/>
                </a:cubicBezTo>
                <a:cubicBezTo>
                  <a:pt x="453" y="324"/>
                  <a:pt x="453" y="324"/>
                  <a:pt x="453" y="324"/>
                </a:cubicBezTo>
                <a:cubicBezTo>
                  <a:pt x="453" y="324"/>
                  <a:pt x="453" y="325"/>
                  <a:pt x="454" y="325"/>
                </a:cubicBezTo>
                <a:cubicBezTo>
                  <a:pt x="454" y="326"/>
                  <a:pt x="454" y="327"/>
                  <a:pt x="453" y="327"/>
                </a:cubicBezTo>
                <a:cubicBezTo>
                  <a:pt x="453" y="328"/>
                  <a:pt x="453" y="328"/>
                  <a:pt x="453" y="328"/>
                </a:cubicBezTo>
                <a:cubicBezTo>
                  <a:pt x="453" y="328"/>
                  <a:pt x="453" y="328"/>
                  <a:pt x="453" y="328"/>
                </a:cubicBezTo>
                <a:cubicBezTo>
                  <a:pt x="454" y="328"/>
                  <a:pt x="454" y="328"/>
                  <a:pt x="454" y="328"/>
                </a:cubicBezTo>
                <a:cubicBezTo>
                  <a:pt x="455" y="328"/>
                  <a:pt x="455" y="328"/>
                  <a:pt x="455" y="328"/>
                </a:cubicBezTo>
                <a:cubicBezTo>
                  <a:pt x="455" y="329"/>
                  <a:pt x="455" y="329"/>
                  <a:pt x="455" y="331"/>
                </a:cubicBezTo>
                <a:cubicBezTo>
                  <a:pt x="455" y="331"/>
                  <a:pt x="455" y="331"/>
                  <a:pt x="455" y="331"/>
                </a:cubicBezTo>
                <a:cubicBezTo>
                  <a:pt x="454" y="331"/>
                  <a:pt x="454" y="331"/>
                  <a:pt x="454" y="331"/>
                </a:cubicBezTo>
                <a:cubicBezTo>
                  <a:pt x="454" y="330"/>
                  <a:pt x="454" y="329"/>
                  <a:pt x="454" y="329"/>
                </a:cubicBezTo>
                <a:cubicBezTo>
                  <a:pt x="453" y="329"/>
                  <a:pt x="453" y="328"/>
                  <a:pt x="453" y="328"/>
                </a:cubicBezTo>
                <a:cubicBezTo>
                  <a:pt x="452" y="328"/>
                  <a:pt x="452" y="328"/>
                  <a:pt x="452" y="328"/>
                </a:cubicBezTo>
                <a:cubicBezTo>
                  <a:pt x="451" y="328"/>
                  <a:pt x="451" y="328"/>
                  <a:pt x="451" y="329"/>
                </a:cubicBezTo>
                <a:cubicBezTo>
                  <a:pt x="451" y="329"/>
                  <a:pt x="451" y="330"/>
                  <a:pt x="451" y="330"/>
                </a:cubicBezTo>
                <a:cubicBezTo>
                  <a:pt x="451" y="331"/>
                  <a:pt x="451" y="330"/>
                  <a:pt x="451" y="331"/>
                </a:cubicBezTo>
                <a:cubicBezTo>
                  <a:pt x="451" y="331"/>
                  <a:pt x="451" y="331"/>
                  <a:pt x="451" y="331"/>
                </a:cubicBezTo>
                <a:cubicBezTo>
                  <a:pt x="451" y="331"/>
                  <a:pt x="451" y="331"/>
                  <a:pt x="451" y="331"/>
                </a:cubicBezTo>
                <a:cubicBezTo>
                  <a:pt x="451" y="332"/>
                  <a:pt x="451" y="332"/>
                  <a:pt x="452" y="333"/>
                </a:cubicBezTo>
                <a:cubicBezTo>
                  <a:pt x="451" y="333"/>
                  <a:pt x="451" y="333"/>
                  <a:pt x="451" y="333"/>
                </a:cubicBezTo>
                <a:cubicBezTo>
                  <a:pt x="450" y="333"/>
                  <a:pt x="450" y="333"/>
                  <a:pt x="450" y="333"/>
                </a:cubicBezTo>
                <a:cubicBezTo>
                  <a:pt x="450" y="334"/>
                  <a:pt x="450" y="334"/>
                  <a:pt x="450" y="334"/>
                </a:cubicBezTo>
                <a:cubicBezTo>
                  <a:pt x="450" y="333"/>
                  <a:pt x="451" y="333"/>
                  <a:pt x="451" y="333"/>
                </a:cubicBezTo>
                <a:cubicBezTo>
                  <a:pt x="451" y="333"/>
                  <a:pt x="451" y="333"/>
                  <a:pt x="452" y="333"/>
                </a:cubicBezTo>
                <a:cubicBezTo>
                  <a:pt x="451" y="334"/>
                  <a:pt x="450" y="338"/>
                  <a:pt x="450" y="338"/>
                </a:cubicBezTo>
                <a:cubicBezTo>
                  <a:pt x="450" y="338"/>
                  <a:pt x="450" y="339"/>
                  <a:pt x="451" y="339"/>
                </a:cubicBezTo>
                <a:cubicBezTo>
                  <a:pt x="451" y="339"/>
                  <a:pt x="452" y="339"/>
                  <a:pt x="452" y="339"/>
                </a:cubicBezTo>
                <a:cubicBezTo>
                  <a:pt x="452" y="339"/>
                  <a:pt x="452" y="339"/>
                  <a:pt x="452" y="339"/>
                </a:cubicBezTo>
                <a:cubicBezTo>
                  <a:pt x="452" y="339"/>
                  <a:pt x="452" y="339"/>
                  <a:pt x="452" y="339"/>
                </a:cubicBezTo>
                <a:cubicBezTo>
                  <a:pt x="452" y="339"/>
                  <a:pt x="452" y="340"/>
                  <a:pt x="452" y="340"/>
                </a:cubicBezTo>
                <a:close/>
                <a:moveTo>
                  <a:pt x="428" y="426"/>
                </a:moveTo>
                <a:cubicBezTo>
                  <a:pt x="428" y="426"/>
                  <a:pt x="428" y="426"/>
                  <a:pt x="428" y="426"/>
                </a:cubicBezTo>
                <a:cubicBezTo>
                  <a:pt x="428" y="427"/>
                  <a:pt x="428" y="426"/>
                  <a:pt x="428" y="426"/>
                </a:cubicBezTo>
                <a:cubicBezTo>
                  <a:pt x="428" y="426"/>
                  <a:pt x="428" y="426"/>
                  <a:pt x="428" y="426"/>
                </a:cubicBezTo>
                <a:cubicBezTo>
                  <a:pt x="428" y="426"/>
                  <a:pt x="428" y="426"/>
                  <a:pt x="428" y="426"/>
                </a:cubicBezTo>
                <a:close/>
                <a:moveTo>
                  <a:pt x="426" y="436"/>
                </a:moveTo>
                <a:cubicBezTo>
                  <a:pt x="425" y="436"/>
                  <a:pt x="425" y="436"/>
                  <a:pt x="425" y="436"/>
                </a:cubicBezTo>
                <a:cubicBezTo>
                  <a:pt x="425" y="436"/>
                  <a:pt x="425" y="436"/>
                  <a:pt x="425" y="436"/>
                </a:cubicBezTo>
                <a:cubicBezTo>
                  <a:pt x="426" y="436"/>
                  <a:pt x="426" y="436"/>
                  <a:pt x="426" y="436"/>
                </a:cubicBezTo>
                <a:close/>
                <a:moveTo>
                  <a:pt x="426" y="436"/>
                </a:moveTo>
                <a:cubicBezTo>
                  <a:pt x="426" y="436"/>
                  <a:pt x="426" y="436"/>
                  <a:pt x="426" y="436"/>
                </a:cubicBezTo>
                <a:cubicBezTo>
                  <a:pt x="425" y="436"/>
                  <a:pt x="426" y="437"/>
                  <a:pt x="426" y="436"/>
                </a:cubicBezTo>
                <a:cubicBezTo>
                  <a:pt x="426" y="436"/>
                  <a:pt x="426" y="436"/>
                  <a:pt x="426" y="436"/>
                </a:cubicBezTo>
                <a:close/>
                <a:moveTo>
                  <a:pt x="426" y="437"/>
                </a:moveTo>
                <a:cubicBezTo>
                  <a:pt x="426" y="437"/>
                  <a:pt x="426" y="437"/>
                  <a:pt x="425" y="437"/>
                </a:cubicBezTo>
                <a:cubicBezTo>
                  <a:pt x="425" y="437"/>
                  <a:pt x="425" y="437"/>
                  <a:pt x="425" y="437"/>
                </a:cubicBezTo>
                <a:cubicBezTo>
                  <a:pt x="425" y="437"/>
                  <a:pt x="425" y="437"/>
                  <a:pt x="425" y="437"/>
                </a:cubicBezTo>
                <a:cubicBezTo>
                  <a:pt x="425" y="437"/>
                  <a:pt x="425" y="437"/>
                  <a:pt x="426" y="437"/>
                </a:cubicBezTo>
                <a:cubicBezTo>
                  <a:pt x="425" y="438"/>
                  <a:pt x="425" y="438"/>
                  <a:pt x="425" y="438"/>
                </a:cubicBezTo>
                <a:cubicBezTo>
                  <a:pt x="425" y="437"/>
                  <a:pt x="425" y="437"/>
                  <a:pt x="425" y="437"/>
                </a:cubicBezTo>
                <a:cubicBezTo>
                  <a:pt x="425" y="437"/>
                  <a:pt x="425" y="437"/>
                  <a:pt x="425" y="437"/>
                </a:cubicBezTo>
                <a:cubicBezTo>
                  <a:pt x="425" y="436"/>
                  <a:pt x="425" y="437"/>
                  <a:pt x="425" y="436"/>
                </a:cubicBezTo>
                <a:cubicBezTo>
                  <a:pt x="426" y="437"/>
                  <a:pt x="426" y="437"/>
                  <a:pt x="426" y="437"/>
                </a:cubicBezTo>
                <a:close/>
                <a:moveTo>
                  <a:pt x="367" y="484"/>
                </a:moveTo>
                <a:cubicBezTo>
                  <a:pt x="367" y="485"/>
                  <a:pt x="367" y="485"/>
                  <a:pt x="367" y="485"/>
                </a:cubicBezTo>
                <a:cubicBezTo>
                  <a:pt x="367" y="485"/>
                  <a:pt x="367" y="485"/>
                  <a:pt x="367" y="485"/>
                </a:cubicBezTo>
                <a:cubicBezTo>
                  <a:pt x="367" y="484"/>
                  <a:pt x="367" y="484"/>
                  <a:pt x="367" y="484"/>
                </a:cubicBezTo>
                <a:close/>
                <a:moveTo>
                  <a:pt x="146" y="461"/>
                </a:moveTo>
                <a:cubicBezTo>
                  <a:pt x="146" y="461"/>
                  <a:pt x="146" y="461"/>
                  <a:pt x="146" y="461"/>
                </a:cubicBezTo>
                <a:cubicBezTo>
                  <a:pt x="147" y="461"/>
                  <a:pt x="147" y="461"/>
                  <a:pt x="147" y="461"/>
                </a:cubicBezTo>
                <a:cubicBezTo>
                  <a:pt x="146" y="461"/>
                  <a:pt x="146" y="461"/>
                  <a:pt x="146" y="461"/>
                </a:cubicBezTo>
                <a:close/>
                <a:moveTo>
                  <a:pt x="154" y="466"/>
                </a:moveTo>
                <a:cubicBezTo>
                  <a:pt x="154" y="466"/>
                  <a:pt x="154" y="466"/>
                  <a:pt x="154" y="466"/>
                </a:cubicBezTo>
                <a:cubicBezTo>
                  <a:pt x="154" y="466"/>
                  <a:pt x="154" y="466"/>
                  <a:pt x="154" y="466"/>
                </a:cubicBezTo>
                <a:cubicBezTo>
                  <a:pt x="154" y="466"/>
                  <a:pt x="154" y="466"/>
                  <a:pt x="154" y="466"/>
                </a:cubicBezTo>
                <a:close/>
                <a:moveTo>
                  <a:pt x="198" y="490"/>
                </a:moveTo>
                <a:cubicBezTo>
                  <a:pt x="198" y="490"/>
                  <a:pt x="198" y="490"/>
                  <a:pt x="198" y="491"/>
                </a:cubicBezTo>
                <a:cubicBezTo>
                  <a:pt x="198" y="490"/>
                  <a:pt x="198" y="490"/>
                  <a:pt x="198" y="490"/>
                </a:cubicBezTo>
                <a:close/>
                <a:moveTo>
                  <a:pt x="131" y="444"/>
                </a:moveTo>
                <a:cubicBezTo>
                  <a:pt x="130" y="444"/>
                  <a:pt x="130" y="444"/>
                  <a:pt x="130" y="444"/>
                </a:cubicBezTo>
                <a:cubicBezTo>
                  <a:pt x="130" y="445"/>
                  <a:pt x="130" y="445"/>
                  <a:pt x="130" y="445"/>
                </a:cubicBezTo>
                <a:cubicBezTo>
                  <a:pt x="130" y="444"/>
                  <a:pt x="130" y="444"/>
                  <a:pt x="130" y="443"/>
                </a:cubicBezTo>
                <a:cubicBezTo>
                  <a:pt x="130" y="444"/>
                  <a:pt x="131" y="444"/>
                  <a:pt x="131" y="444"/>
                </a:cubicBezTo>
                <a:close/>
                <a:moveTo>
                  <a:pt x="131" y="443"/>
                </a:moveTo>
                <a:cubicBezTo>
                  <a:pt x="131" y="443"/>
                  <a:pt x="131" y="443"/>
                  <a:pt x="131" y="443"/>
                </a:cubicBezTo>
                <a:cubicBezTo>
                  <a:pt x="131" y="443"/>
                  <a:pt x="131" y="443"/>
                  <a:pt x="132" y="443"/>
                </a:cubicBezTo>
                <a:cubicBezTo>
                  <a:pt x="132" y="444"/>
                  <a:pt x="132" y="444"/>
                  <a:pt x="132" y="444"/>
                </a:cubicBezTo>
                <a:cubicBezTo>
                  <a:pt x="131" y="443"/>
                  <a:pt x="131" y="443"/>
                  <a:pt x="131" y="443"/>
                </a:cubicBezTo>
                <a:close/>
                <a:moveTo>
                  <a:pt x="133" y="444"/>
                </a:moveTo>
                <a:cubicBezTo>
                  <a:pt x="134" y="444"/>
                  <a:pt x="134" y="444"/>
                  <a:pt x="134" y="443"/>
                </a:cubicBezTo>
                <a:cubicBezTo>
                  <a:pt x="134" y="444"/>
                  <a:pt x="134" y="444"/>
                  <a:pt x="135" y="444"/>
                </a:cubicBezTo>
                <a:cubicBezTo>
                  <a:pt x="135" y="444"/>
                  <a:pt x="135" y="444"/>
                  <a:pt x="135" y="444"/>
                </a:cubicBezTo>
                <a:cubicBezTo>
                  <a:pt x="135" y="444"/>
                  <a:pt x="135" y="445"/>
                  <a:pt x="135" y="445"/>
                </a:cubicBezTo>
                <a:cubicBezTo>
                  <a:pt x="135" y="446"/>
                  <a:pt x="138" y="446"/>
                  <a:pt x="139" y="445"/>
                </a:cubicBezTo>
                <a:cubicBezTo>
                  <a:pt x="139" y="445"/>
                  <a:pt x="139" y="445"/>
                  <a:pt x="139" y="445"/>
                </a:cubicBezTo>
                <a:cubicBezTo>
                  <a:pt x="139" y="446"/>
                  <a:pt x="139" y="446"/>
                  <a:pt x="139" y="446"/>
                </a:cubicBezTo>
                <a:cubicBezTo>
                  <a:pt x="138" y="446"/>
                  <a:pt x="138" y="446"/>
                  <a:pt x="138" y="446"/>
                </a:cubicBezTo>
                <a:cubicBezTo>
                  <a:pt x="138" y="446"/>
                  <a:pt x="138" y="446"/>
                  <a:pt x="138" y="446"/>
                </a:cubicBezTo>
                <a:cubicBezTo>
                  <a:pt x="138" y="446"/>
                  <a:pt x="138" y="446"/>
                  <a:pt x="138" y="446"/>
                </a:cubicBezTo>
                <a:cubicBezTo>
                  <a:pt x="138" y="447"/>
                  <a:pt x="138" y="447"/>
                  <a:pt x="138" y="447"/>
                </a:cubicBezTo>
                <a:cubicBezTo>
                  <a:pt x="137" y="447"/>
                  <a:pt x="137" y="447"/>
                  <a:pt x="137" y="446"/>
                </a:cubicBezTo>
                <a:cubicBezTo>
                  <a:pt x="137" y="446"/>
                  <a:pt x="137" y="446"/>
                  <a:pt x="137" y="446"/>
                </a:cubicBezTo>
                <a:cubicBezTo>
                  <a:pt x="137" y="446"/>
                  <a:pt x="137" y="446"/>
                  <a:pt x="137" y="446"/>
                </a:cubicBezTo>
                <a:cubicBezTo>
                  <a:pt x="136" y="446"/>
                  <a:pt x="136" y="447"/>
                  <a:pt x="135" y="445"/>
                </a:cubicBezTo>
                <a:cubicBezTo>
                  <a:pt x="135" y="446"/>
                  <a:pt x="135" y="446"/>
                  <a:pt x="135" y="446"/>
                </a:cubicBezTo>
                <a:cubicBezTo>
                  <a:pt x="134" y="446"/>
                  <a:pt x="134" y="446"/>
                  <a:pt x="134" y="447"/>
                </a:cubicBezTo>
                <a:cubicBezTo>
                  <a:pt x="133" y="446"/>
                  <a:pt x="133" y="444"/>
                  <a:pt x="132" y="444"/>
                </a:cubicBezTo>
                <a:cubicBezTo>
                  <a:pt x="132" y="443"/>
                  <a:pt x="133" y="442"/>
                  <a:pt x="134" y="442"/>
                </a:cubicBezTo>
                <a:cubicBezTo>
                  <a:pt x="134" y="442"/>
                  <a:pt x="134" y="442"/>
                  <a:pt x="135" y="442"/>
                </a:cubicBezTo>
                <a:cubicBezTo>
                  <a:pt x="134" y="442"/>
                  <a:pt x="134" y="443"/>
                  <a:pt x="133" y="443"/>
                </a:cubicBezTo>
                <a:cubicBezTo>
                  <a:pt x="133" y="443"/>
                  <a:pt x="133" y="443"/>
                  <a:pt x="133" y="444"/>
                </a:cubicBezTo>
                <a:close/>
                <a:moveTo>
                  <a:pt x="140" y="441"/>
                </a:moveTo>
                <a:cubicBezTo>
                  <a:pt x="140" y="441"/>
                  <a:pt x="140" y="441"/>
                  <a:pt x="140" y="441"/>
                </a:cubicBezTo>
                <a:cubicBezTo>
                  <a:pt x="140" y="441"/>
                  <a:pt x="140" y="441"/>
                  <a:pt x="140" y="441"/>
                </a:cubicBezTo>
                <a:cubicBezTo>
                  <a:pt x="140" y="441"/>
                  <a:pt x="140" y="441"/>
                  <a:pt x="140" y="440"/>
                </a:cubicBezTo>
                <a:cubicBezTo>
                  <a:pt x="140" y="441"/>
                  <a:pt x="140" y="441"/>
                  <a:pt x="140" y="441"/>
                </a:cubicBezTo>
                <a:cubicBezTo>
                  <a:pt x="141" y="441"/>
                  <a:pt x="141" y="441"/>
                  <a:pt x="141" y="441"/>
                </a:cubicBezTo>
                <a:cubicBezTo>
                  <a:pt x="140" y="441"/>
                  <a:pt x="140" y="441"/>
                  <a:pt x="140" y="441"/>
                </a:cubicBezTo>
                <a:close/>
                <a:moveTo>
                  <a:pt x="140" y="442"/>
                </a:moveTo>
                <a:cubicBezTo>
                  <a:pt x="140" y="442"/>
                  <a:pt x="140" y="442"/>
                  <a:pt x="140" y="442"/>
                </a:cubicBezTo>
                <a:cubicBezTo>
                  <a:pt x="140" y="442"/>
                  <a:pt x="140" y="442"/>
                  <a:pt x="140" y="442"/>
                </a:cubicBezTo>
                <a:cubicBezTo>
                  <a:pt x="140" y="442"/>
                  <a:pt x="140" y="442"/>
                  <a:pt x="140" y="442"/>
                </a:cubicBezTo>
                <a:close/>
                <a:moveTo>
                  <a:pt x="141" y="445"/>
                </a:moveTo>
                <a:cubicBezTo>
                  <a:pt x="142" y="445"/>
                  <a:pt x="141" y="446"/>
                  <a:pt x="142" y="446"/>
                </a:cubicBezTo>
                <a:cubicBezTo>
                  <a:pt x="142" y="446"/>
                  <a:pt x="142" y="446"/>
                  <a:pt x="142" y="446"/>
                </a:cubicBezTo>
                <a:cubicBezTo>
                  <a:pt x="142" y="446"/>
                  <a:pt x="142" y="446"/>
                  <a:pt x="142" y="446"/>
                </a:cubicBezTo>
                <a:cubicBezTo>
                  <a:pt x="141" y="446"/>
                  <a:pt x="141" y="446"/>
                  <a:pt x="141" y="446"/>
                </a:cubicBezTo>
                <a:cubicBezTo>
                  <a:pt x="142" y="447"/>
                  <a:pt x="142" y="446"/>
                  <a:pt x="142" y="447"/>
                </a:cubicBezTo>
                <a:cubicBezTo>
                  <a:pt x="142" y="447"/>
                  <a:pt x="141" y="447"/>
                  <a:pt x="141" y="446"/>
                </a:cubicBezTo>
                <a:cubicBezTo>
                  <a:pt x="141" y="446"/>
                  <a:pt x="141" y="446"/>
                  <a:pt x="141" y="445"/>
                </a:cubicBezTo>
                <a:close/>
                <a:moveTo>
                  <a:pt x="141" y="442"/>
                </a:moveTo>
                <a:cubicBezTo>
                  <a:pt x="141" y="442"/>
                  <a:pt x="141" y="442"/>
                  <a:pt x="141" y="442"/>
                </a:cubicBezTo>
                <a:cubicBezTo>
                  <a:pt x="141" y="442"/>
                  <a:pt x="141" y="442"/>
                  <a:pt x="141" y="442"/>
                </a:cubicBezTo>
                <a:cubicBezTo>
                  <a:pt x="142" y="442"/>
                  <a:pt x="142" y="442"/>
                  <a:pt x="142" y="442"/>
                </a:cubicBezTo>
                <a:cubicBezTo>
                  <a:pt x="142" y="442"/>
                  <a:pt x="142" y="442"/>
                  <a:pt x="142" y="442"/>
                </a:cubicBezTo>
                <a:lnTo>
                  <a:pt x="141" y="442"/>
                </a:lnTo>
                <a:close/>
                <a:moveTo>
                  <a:pt x="142" y="447"/>
                </a:moveTo>
                <a:cubicBezTo>
                  <a:pt x="142" y="447"/>
                  <a:pt x="142" y="447"/>
                  <a:pt x="142" y="447"/>
                </a:cubicBezTo>
                <a:cubicBezTo>
                  <a:pt x="143" y="447"/>
                  <a:pt x="143" y="447"/>
                  <a:pt x="144" y="447"/>
                </a:cubicBezTo>
                <a:cubicBezTo>
                  <a:pt x="144" y="447"/>
                  <a:pt x="144" y="447"/>
                  <a:pt x="145" y="447"/>
                </a:cubicBezTo>
                <a:cubicBezTo>
                  <a:pt x="146" y="448"/>
                  <a:pt x="146" y="449"/>
                  <a:pt x="147" y="450"/>
                </a:cubicBezTo>
                <a:cubicBezTo>
                  <a:pt x="147" y="450"/>
                  <a:pt x="147" y="450"/>
                  <a:pt x="148" y="450"/>
                </a:cubicBezTo>
                <a:cubicBezTo>
                  <a:pt x="148" y="450"/>
                  <a:pt x="148" y="450"/>
                  <a:pt x="148" y="451"/>
                </a:cubicBezTo>
                <a:cubicBezTo>
                  <a:pt x="147" y="452"/>
                  <a:pt x="144" y="448"/>
                  <a:pt x="142" y="447"/>
                </a:cubicBezTo>
                <a:close/>
                <a:moveTo>
                  <a:pt x="149" y="451"/>
                </a:moveTo>
                <a:cubicBezTo>
                  <a:pt x="149" y="451"/>
                  <a:pt x="149" y="451"/>
                  <a:pt x="149" y="451"/>
                </a:cubicBezTo>
                <a:cubicBezTo>
                  <a:pt x="149" y="451"/>
                  <a:pt x="149" y="451"/>
                  <a:pt x="149" y="451"/>
                </a:cubicBezTo>
                <a:cubicBezTo>
                  <a:pt x="150" y="451"/>
                  <a:pt x="150" y="451"/>
                  <a:pt x="150" y="452"/>
                </a:cubicBezTo>
                <a:cubicBezTo>
                  <a:pt x="150" y="452"/>
                  <a:pt x="149" y="452"/>
                  <a:pt x="149" y="451"/>
                </a:cubicBezTo>
                <a:close/>
                <a:moveTo>
                  <a:pt x="151" y="452"/>
                </a:moveTo>
                <a:cubicBezTo>
                  <a:pt x="152" y="451"/>
                  <a:pt x="152" y="451"/>
                  <a:pt x="152" y="451"/>
                </a:cubicBezTo>
                <a:cubicBezTo>
                  <a:pt x="152" y="451"/>
                  <a:pt x="153" y="451"/>
                  <a:pt x="153" y="451"/>
                </a:cubicBezTo>
                <a:cubicBezTo>
                  <a:pt x="153" y="452"/>
                  <a:pt x="153" y="452"/>
                  <a:pt x="153" y="453"/>
                </a:cubicBezTo>
                <a:cubicBezTo>
                  <a:pt x="152" y="453"/>
                  <a:pt x="152" y="453"/>
                  <a:pt x="152" y="452"/>
                </a:cubicBezTo>
                <a:cubicBezTo>
                  <a:pt x="152" y="452"/>
                  <a:pt x="152" y="452"/>
                  <a:pt x="151" y="452"/>
                </a:cubicBezTo>
                <a:close/>
                <a:moveTo>
                  <a:pt x="156" y="450"/>
                </a:moveTo>
                <a:cubicBezTo>
                  <a:pt x="156" y="450"/>
                  <a:pt x="156" y="450"/>
                  <a:pt x="156" y="450"/>
                </a:cubicBezTo>
                <a:cubicBezTo>
                  <a:pt x="156" y="450"/>
                  <a:pt x="156" y="450"/>
                  <a:pt x="156" y="450"/>
                </a:cubicBezTo>
                <a:close/>
                <a:moveTo>
                  <a:pt x="159" y="452"/>
                </a:moveTo>
                <a:cubicBezTo>
                  <a:pt x="160" y="453"/>
                  <a:pt x="161" y="453"/>
                  <a:pt x="162" y="453"/>
                </a:cubicBezTo>
                <a:cubicBezTo>
                  <a:pt x="162" y="453"/>
                  <a:pt x="161" y="453"/>
                  <a:pt x="162" y="453"/>
                </a:cubicBezTo>
                <a:cubicBezTo>
                  <a:pt x="162" y="454"/>
                  <a:pt x="162" y="454"/>
                  <a:pt x="162" y="454"/>
                </a:cubicBezTo>
                <a:cubicBezTo>
                  <a:pt x="161" y="454"/>
                  <a:pt x="161" y="454"/>
                  <a:pt x="161" y="454"/>
                </a:cubicBezTo>
                <a:cubicBezTo>
                  <a:pt x="161" y="453"/>
                  <a:pt x="161" y="453"/>
                  <a:pt x="161" y="453"/>
                </a:cubicBezTo>
                <a:cubicBezTo>
                  <a:pt x="160" y="453"/>
                  <a:pt x="160" y="454"/>
                  <a:pt x="159" y="454"/>
                </a:cubicBezTo>
                <a:cubicBezTo>
                  <a:pt x="160" y="454"/>
                  <a:pt x="159" y="454"/>
                  <a:pt x="160" y="454"/>
                </a:cubicBezTo>
                <a:cubicBezTo>
                  <a:pt x="160" y="454"/>
                  <a:pt x="160" y="454"/>
                  <a:pt x="160" y="454"/>
                </a:cubicBezTo>
                <a:cubicBezTo>
                  <a:pt x="159" y="454"/>
                  <a:pt x="158" y="454"/>
                  <a:pt x="158" y="453"/>
                </a:cubicBezTo>
                <a:cubicBezTo>
                  <a:pt x="158" y="453"/>
                  <a:pt x="158" y="453"/>
                  <a:pt x="158" y="452"/>
                </a:cubicBezTo>
                <a:cubicBezTo>
                  <a:pt x="158" y="452"/>
                  <a:pt x="158" y="452"/>
                  <a:pt x="158" y="452"/>
                </a:cubicBezTo>
                <a:cubicBezTo>
                  <a:pt x="158" y="452"/>
                  <a:pt x="158" y="452"/>
                  <a:pt x="158" y="452"/>
                </a:cubicBezTo>
                <a:cubicBezTo>
                  <a:pt x="158" y="452"/>
                  <a:pt x="158" y="452"/>
                  <a:pt x="158" y="452"/>
                </a:cubicBezTo>
                <a:cubicBezTo>
                  <a:pt x="159" y="452"/>
                  <a:pt x="159" y="452"/>
                  <a:pt x="159" y="453"/>
                </a:cubicBezTo>
                <a:cubicBezTo>
                  <a:pt x="159" y="453"/>
                  <a:pt x="159" y="453"/>
                  <a:pt x="159" y="453"/>
                </a:cubicBezTo>
                <a:cubicBezTo>
                  <a:pt x="159" y="453"/>
                  <a:pt x="159" y="453"/>
                  <a:pt x="159" y="452"/>
                </a:cubicBezTo>
                <a:close/>
                <a:moveTo>
                  <a:pt x="157" y="450"/>
                </a:moveTo>
                <a:cubicBezTo>
                  <a:pt x="157" y="450"/>
                  <a:pt x="157" y="450"/>
                  <a:pt x="157" y="450"/>
                </a:cubicBezTo>
                <a:cubicBezTo>
                  <a:pt x="157" y="450"/>
                  <a:pt x="157" y="449"/>
                  <a:pt x="157" y="450"/>
                </a:cubicBezTo>
                <a:cubicBezTo>
                  <a:pt x="156" y="450"/>
                  <a:pt x="157" y="450"/>
                  <a:pt x="157" y="449"/>
                </a:cubicBezTo>
                <a:cubicBezTo>
                  <a:pt x="157" y="449"/>
                  <a:pt x="157" y="449"/>
                  <a:pt x="157" y="450"/>
                </a:cubicBezTo>
                <a:cubicBezTo>
                  <a:pt x="157" y="450"/>
                  <a:pt x="157" y="450"/>
                  <a:pt x="157" y="450"/>
                </a:cubicBezTo>
                <a:cubicBezTo>
                  <a:pt x="157" y="450"/>
                  <a:pt x="157" y="450"/>
                  <a:pt x="157" y="450"/>
                </a:cubicBezTo>
                <a:cubicBezTo>
                  <a:pt x="157" y="450"/>
                  <a:pt x="157" y="450"/>
                  <a:pt x="158" y="450"/>
                </a:cubicBezTo>
                <a:cubicBezTo>
                  <a:pt x="157" y="450"/>
                  <a:pt x="157" y="450"/>
                  <a:pt x="157" y="450"/>
                </a:cubicBezTo>
                <a:close/>
                <a:moveTo>
                  <a:pt x="165" y="451"/>
                </a:moveTo>
                <a:cubicBezTo>
                  <a:pt x="167" y="451"/>
                  <a:pt x="167" y="451"/>
                  <a:pt x="167" y="451"/>
                </a:cubicBezTo>
                <a:cubicBezTo>
                  <a:pt x="167" y="452"/>
                  <a:pt x="169" y="451"/>
                  <a:pt x="169" y="451"/>
                </a:cubicBezTo>
                <a:cubicBezTo>
                  <a:pt x="169" y="451"/>
                  <a:pt x="169" y="452"/>
                  <a:pt x="169" y="452"/>
                </a:cubicBezTo>
                <a:cubicBezTo>
                  <a:pt x="169" y="452"/>
                  <a:pt x="169" y="452"/>
                  <a:pt x="168" y="452"/>
                </a:cubicBezTo>
                <a:cubicBezTo>
                  <a:pt x="167" y="452"/>
                  <a:pt x="166" y="451"/>
                  <a:pt x="165" y="451"/>
                </a:cubicBezTo>
                <a:close/>
                <a:moveTo>
                  <a:pt x="170" y="458"/>
                </a:moveTo>
                <a:cubicBezTo>
                  <a:pt x="170" y="458"/>
                  <a:pt x="170" y="458"/>
                  <a:pt x="171" y="458"/>
                </a:cubicBezTo>
                <a:cubicBezTo>
                  <a:pt x="171" y="458"/>
                  <a:pt x="171" y="458"/>
                  <a:pt x="171" y="458"/>
                </a:cubicBezTo>
                <a:cubicBezTo>
                  <a:pt x="172" y="458"/>
                  <a:pt x="172" y="458"/>
                  <a:pt x="172" y="458"/>
                </a:cubicBezTo>
                <a:cubicBezTo>
                  <a:pt x="171" y="458"/>
                  <a:pt x="171" y="458"/>
                  <a:pt x="171" y="458"/>
                </a:cubicBezTo>
                <a:cubicBezTo>
                  <a:pt x="170" y="458"/>
                  <a:pt x="170" y="458"/>
                  <a:pt x="170" y="458"/>
                </a:cubicBezTo>
                <a:cubicBezTo>
                  <a:pt x="170" y="458"/>
                  <a:pt x="170" y="458"/>
                  <a:pt x="170" y="458"/>
                </a:cubicBezTo>
                <a:close/>
                <a:moveTo>
                  <a:pt x="173" y="458"/>
                </a:moveTo>
                <a:cubicBezTo>
                  <a:pt x="173" y="458"/>
                  <a:pt x="173" y="458"/>
                  <a:pt x="173" y="458"/>
                </a:cubicBezTo>
                <a:cubicBezTo>
                  <a:pt x="173" y="458"/>
                  <a:pt x="173" y="459"/>
                  <a:pt x="174" y="459"/>
                </a:cubicBezTo>
                <a:cubicBezTo>
                  <a:pt x="174" y="459"/>
                  <a:pt x="173" y="459"/>
                  <a:pt x="173" y="459"/>
                </a:cubicBezTo>
                <a:cubicBezTo>
                  <a:pt x="172" y="458"/>
                  <a:pt x="172" y="459"/>
                  <a:pt x="173" y="458"/>
                </a:cubicBezTo>
                <a:close/>
                <a:moveTo>
                  <a:pt x="176" y="459"/>
                </a:moveTo>
                <a:cubicBezTo>
                  <a:pt x="177" y="459"/>
                  <a:pt x="178" y="458"/>
                  <a:pt x="178" y="458"/>
                </a:cubicBezTo>
                <a:cubicBezTo>
                  <a:pt x="178" y="457"/>
                  <a:pt x="178" y="458"/>
                  <a:pt x="178" y="458"/>
                </a:cubicBezTo>
                <a:cubicBezTo>
                  <a:pt x="178" y="457"/>
                  <a:pt x="177" y="457"/>
                  <a:pt x="177" y="457"/>
                </a:cubicBezTo>
                <a:cubicBezTo>
                  <a:pt x="178" y="457"/>
                  <a:pt x="178" y="457"/>
                  <a:pt x="178" y="457"/>
                </a:cubicBezTo>
                <a:cubicBezTo>
                  <a:pt x="179" y="457"/>
                  <a:pt x="179" y="457"/>
                  <a:pt x="179" y="458"/>
                </a:cubicBezTo>
                <a:cubicBezTo>
                  <a:pt x="179" y="458"/>
                  <a:pt x="179" y="460"/>
                  <a:pt x="178" y="460"/>
                </a:cubicBezTo>
                <a:cubicBezTo>
                  <a:pt x="178" y="460"/>
                  <a:pt x="176" y="460"/>
                  <a:pt x="176" y="460"/>
                </a:cubicBezTo>
                <a:cubicBezTo>
                  <a:pt x="175" y="460"/>
                  <a:pt x="175" y="459"/>
                  <a:pt x="175" y="459"/>
                </a:cubicBezTo>
                <a:cubicBezTo>
                  <a:pt x="175" y="459"/>
                  <a:pt x="175" y="459"/>
                  <a:pt x="175" y="458"/>
                </a:cubicBezTo>
                <a:cubicBezTo>
                  <a:pt x="176" y="458"/>
                  <a:pt x="176" y="458"/>
                  <a:pt x="176" y="459"/>
                </a:cubicBezTo>
                <a:close/>
                <a:moveTo>
                  <a:pt x="175" y="458"/>
                </a:moveTo>
                <a:cubicBezTo>
                  <a:pt x="175" y="458"/>
                  <a:pt x="175" y="458"/>
                  <a:pt x="175" y="458"/>
                </a:cubicBezTo>
                <a:cubicBezTo>
                  <a:pt x="175" y="458"/>
                  <a:pt x="175" y="458"/>
                  <a:pt x="175" y="458"/>
                </a:cubicBezTo>
                <a:cubicBezTo>
                  <a:pt x="175" y="458"/>
                  <a:pt x="175" y="458"/>
                  <a:pt x="175" y="458"/>
                </a:cubicBezTo>
                <a:close/>
                <a:moveTo>
                  <a:pt x="178" y="452"/>
                </a:moveTo>
                <a:cubicBezTo>
                  <a:pt x="178" y="452"/>
                  <a:pt x="178" y="452"/>
                  <a:pt x="178" y="452"/>
                </a:cubicBezTo>
                <a:cubicBezTo>
                  <a:pt x="179" y="452"/>
                  <a:pt x="179" y="452"/>
                  <a:pt x="179" y="452"/>
                </a:cubicBezTo>
                <a:cubicBezTo>
                  <a:pt x="180" y="452"/>
                  <a:pt x="180" y="452"/>
                  <a:pt x="180" y="453"/>
                </a:cubicBezTo>
                <a:cubicBezTo>
                  <a:pt x="180" y="453"/>
                  <a:pt x="180" y="453"/>
                  <a:pt x="180" y="453"/>
                </a:cubicBezTo>
                <a:cubicBezTo>
                  <a:pt x="179" y="453"/>
                  <a:pt x="180" y="453"/>
                  <a:pt x="179" y="453"/>
                </a:cubicBezTo>
                <a:cubicBezTo>
                  <a:pt x="179" y="453"/>
                  <a:pt x="179" y="453"/>
                  <a:pt x="179" y="453"/>
                </a:cubicBezTo>
                <a:cubicBezTo>
                  <a:pt x="179" y="452"/>
                  <a:pt x="179" y="453"/>
                  <a:pt x="178" y="452"/>
                </a:cubicBezTo>
                <a:close/>
                <a:moveTo>
                  <a:pt x="184" y="454"/>
                </a:moveTo>
                <a:cubicBezTo>
                  <a:pt x="185" y="454"/>
                  <a:pt x="185" y="454"/>
                  <a:pt x="185" y="454"/>
                </a:cubicBezTo>
                <a:cubicBezTo>
                  <a:pt x="185" y="454"/>
                  <a:pt x="185" y="455"/>
                  <a:pt x="186" y="455"/>
                </a:cubicBezTo>
                <a:cubicBezTo>
                  <a:pt x="186" y="456"/>
                  <a:pt x="186" y="456"/>
                  <a:pt x="186" y="456"/>
                </a:cubicBezTo>
                <a:cubicBezTo>
                  <a:pt x="185" y="455"/>
                  <a:pt x="184" y="455"/>
                  <a:pt x="184" y="454"/>
                </a:cubicBezTo>
                <a:close/>
                <a:moveTo>
                  <a:pt x="188" y="460"/>
                </a:moveTo>
                <a:cubicBezTo>
                  <a:pt x="188" y="460"/>
                  <a:pt x="188" y="460"/>
                  <a:pt x="188" y="460"/>
                </a:cubicBezTo>
                <a:cubicBezTo>
                  <a:pt x="188" y="460"/>
                  <a:pt x="189" y="460"/>
                  <a:pt x="189" y="460"/>
                </a:cubicBezTo>
                <a:cubicBezTo>
                  <a:pt x="189" y="460"/>
                  <a:pt x="189" y="460"/>
                  <a:pt x="189" y="459"/>
                </a:cubicBezTo>
                <a:cubicBezTo>
                  <a:pt x="190" y="460"/>
                  <a:pt x="191" y="460"/>
                  <a:pt x="191" y="460"/>
                </a:cubicBezTo>
                <a:cubicBezTo>
                  <a:pt x="191" y="460"/>
                  <a:pt x="191" y="460"/>
                  <a:pt x="191" y="460"/>
                </a:cubicBezTo>
                <a:cubicBezTo>
                  <a:pt x="191" y="461"/>
                  <a:pt x="191" y="461"/>
                  <a:pt x="191" y="461"/>
                </a:cubicBezTo>
                <a:cubicBezTo>
                  <a:pt x="190" y="461"/>
                  <a:pt x="189" y="460"/>
                  <a:pt x="188" y="460"/>
                </a:cubicBezTo>
                <a:close/>
                <a:moveTo>
                  <a:pt x="193" y="460"/>
                </a:moveTo>
                <a:cubicBezTo>
                  <a:pt x="193" y="459"/>
                  <a:pt x="193" y="459"/>
                  <a:pt x="193" y="459"/>
                </a:cubicBezTo>
                <a:cubicBezTo>
                  <a:pt x="194" y="459"/>
                  <a:pt x="194" y="460"/>
                  <a:pt x="195" y="460"/>
                </a:cubicBezTo>
                <a:cubicBezTo>
                  <a:pt x="196" y="460"/>
                  <a:pt x="196" y="459"/>
                  <a:pt x="197" y="460"/>
                </a:cubicBezTo>
                <a:cubicBezTo>
                  <a:pt x="198" y="460"/>
                  <a:pt x="197" y="461"/>
                  <a:pt x="198" y="461"/>
                </a:cubicBezTo>
                <a:cubicBezTo>
                  <a:pt x="197" y="462"/>
                  <a:pt x="196" y="461"/>
                  <a:pt x="195" y="461"/>
                </a:cubicBezTo>
                <a:cubicBezTo>
                  <a:pt x="194" y="461"/>
                  <a:pt x="195" y="461"/>
                  <a:pt x="194" y="461"/>
                </a:cubicBezTo>
                <a:cubicBezTo>
                  <a:pt x="194" y="461"/>
                  <a:pt x="194" y="461"/>
                  <a:pt x="194" y="461"/>
                </a:cubicBezTo>
                <a:cubicBezTo>
                  <a:pt x="193" y="461"/>
                  <a:pt x="193" y="461"/>
                  <a:pt x="193" y="461"/>
                </a:cubicBezTo>
                <a:cubicBezTo>
                  <a:pt x="192" y="461"/>
                  <a:pt x="192" y="461"/>
                  <a:pt x="192" y="461"/>
                </a:cubicBezTo>
                <a:cubicBezTo>
                  <a:pt x="192" y="461"/>
                  <a:pt x="192" y="461"/>
                  <a:pt x="192" y="461"/>
                </a:cubicBezTo>
                <a:cubicBezTo>
                  <a:pt x="192" y="461"/>
                  <a:pt x="193" y="461"/>
                  <a:pt x="193" y="460"/>
                </a:cubicBezTo>
                <a:cubicBezTo>
                  <a:pt x="193" y="460"/>
                  <a:pt x="193" y="460"/>
                  <a:pt x="193" y="460"/>
                </a:cubicBezTo>
                <a:close/>
                <a:moveTo>
                  <a:pt x="193" y="459"/>
                </a:moveTo>
                <a:cubicBezTo>
                  <a:pt x="193" y="459"/>
                  <a:pt x="193" y="459"/>
                  <a:pt x="193" y="459"/>
                </a:cubicBezTo>
                <a:cubicBezTo>
                  <a:pt x="193" y="459"/>
                  <a:pt x="193" y="459"/>
                  <a:pt x="193" y="459"/>
                </a:cubicBezTo>
                <a:cubicBezTo>
                  <a:pt x="193" y="459"/>
                  <a:pt x="193" y="459"/>
                  <a:pt x="193" y="459"/>
                </a:cubicBezTo>
                <a:close/>
                <a:moveTo>
                  <a:pt x="198" y="461"/>
                </a:moveTo>
                <a:cubicBezTo>
                  <a:pt x="199" y="461"/>
                  <a:pt x="199" y="461"/>
                  <a:pt x="199" y="461"/>
                </a:cubicBezTo>
                <a:cubicBezTo>
                  <a:pt x="199" y="461"/>
                  <a:pt x="199" y="461"/>
                  <a:pt x="199" y="461"/>
                </a:cubicBezTo>
                <a:cubicBezTo>
                  <a:pt x="199" y="461"/>
                  <a:pt x="199" y="461"/>
                  <a:pt x="199" y="461"/>
                </a:cubicBezTo>
                <a:lnTo>
                  <a:pt x="198" y="461"/>
                </a:lnTo>
                <a:close/>
                <a:moveTo>
                  <a:pt x="213" y="460"/>
                </a:moveTo>
                <a:cubicBezTo>
                  <a:pt x="213" y="460"/>
                  <a:pt x="213" y="461"/>
                  <a:pt x="213" y="461"/>
                </a:cubicBezTo>
                <a:cubicBezTo>
                  <a:pt x="213" y="461"/>
                  <a:pt x="213" y="461"/>
                  <a:pt x="213" y="461"/>
                </a:cubicBezTo>
                <a:cubicBezTo>
                  <a:pt x="213" y="461"/>
                  <a:pt x="213" y="461"/>
                  <a:pt x="213" y="460"/>
                </a:cubicBezTo>
                <a:close/>
                <a:moveTo>
                  <a:pt x="225" y="450"/>
                </a:moveTo>
                <a:cubicBezTo>
                  <a:pt x="225" y="450"/>
                  <a:pt x="225" y="450"/>
                  <a:pt x="225" y="450"/>
                </a:cubicBezTo>
                <a:cubicBezTo>
                  <a:pt x="225" y="450"/>
                  <a:pt x="225" y="450"/>
                  <a:pt x="225" y="450"/>
                </a:cubicBezTo>
                <a:close/>
                <a:moveTo>
                  <a:pt x="233" y="452"/>
                </a:moveTo>
                <a:cubicBezTo>
                  <a:pt x="233" y="452"/>
                  <a:pt x="233" y="452"/>
                  <a:pt x="233" y="452"/>
                </a:cubicBezTo>
                <a:cubicBezTo>
                  <a:pt x="233" y="452"/>
                  <a:pt x="233" y="452"/>
                  <a:pt x="233" y="452"/>
                </a:cubicBezTo>
                <a:cubicBezTo>
                  <a:pt x="233" y="452"/>
                  <a:pt x="233" y="452"/>
                  <a:pt x="233" y="452"/>
                </a:cubicBezTo>
                <a:close/>
                <a:moveTo>
                  <a:pt x="102" y="413"/>
                </a:moveTo>
                <a:cubicBezTo>
                  <a:pt x="103" y="413"/>
                  <a:pt x="102" y="413"/>
                  <a:pt x="103" y="413"/>
                </a:cubicBezTo>
                <a:cubicBezTo>
                  <a:pt x="102" y="413"/>
                  <a:pt x="102" y="413"/>
                  <a:pt x="102" y="413"/>
                </a:cubicBezTo>
                <a:close/>
                <a:moveTo>
                  <a:pt x="174" y="258"/>
                </a:moveTo>
                <a:cubicBezTo>
                  <a:pt x="174" y="259"/>
                  <a:pt x="173" y="259"/>
                  <a:pt x="172" y="260"/>
                </a:cubicBezTo>
                <a:cubicBezTo>
                  <a:pt x="172" y="260"/>
                  <a:pt x="172" y="260"/>
                  <a:pt x="172" y="260"/>
                </a:cubicBezTo>
                <a:cubicBezTo>
                  <a:pt x="172" y="260"/>
                  <a:pt x="172" y="260"/>
                  <a:pt x="172" y="260"/>
                </a:cubicBezTo>
                <a:cubicBezTo>
                  <a:pt x="172" y="260"/>
                  <a:pt x="172" y="260"/>
                  <a:pt x="171" y="261"/>
                </a:cubicBezTo>
                <a:cubicBezTo>
                  <a:pt x="171" y="260"/>
                  <a:pt x="171" y="260"/>
                  <a:pt x="171" y="260"/>
                </a:cubicBezTo>
                <a:cubicBezTo>
                  <a:pt x="171" y="260"/>
                  <a:pt x="173" y="258"/>
                  <a:pt x="174" y="258"/>
                </a:cubicBezTo>
                <a:close/>
                <a:moveTo>
                  <a:pt x="137" y="276"/>
                </a:moveTo>
                <a:cubicBezTo>
                  <a:pt x="137" y="276"/>
                  <a:pt x="137" y="276"/>
                  <a:pt x="137" y="276"/>
                </a:cubicBezTo>
                <a:cubicBezTo>
                  <a:pt x="137" y="276"/>
                  <a:pt x="137" y="276"/>
                  <a:pt x="137" y="276"/>
                </a:cubicBezTo>
                <a:cubicBezTo>
                  <a:pt x="137" y="276"/>
                  <a:pt x="137" y="276"/>
                  <a:pt x="137" y="276"/>
                </a:cubicBezTo>
                <a:close/>
                <a:moveTo>
                  <a:pt x="181" y="276"/>
                </a:moveTo>
                <a:cubicBezTo>
                  <a:pt x="181" y="276"/>
                  <a:pt x="181" y="277"/>
                  <a:pt x="181" y="277"/>
                </a:cubicBezTo>
                <a:cubicBezTo>
                  <a:pt x="181" y="277"/>
                  <a:pt x="181" y="277"/>
                  <a:pt x="181" y="276"/>
                </a:cubicBezTo>
                <a:close/>
                <a:moveTo>
                  <a:pt x="182" y="277"/>
                </a:moveTo>
                <a:cubicBezTo>
                  <a:pt x="182" y="277"/>
                  <a:pt x="182" y="277"/>
                  <a:pt x="182" y="277"/>
                </a:cubicBezTo>
                <a:cubicBezTo>
                  <a:pt x="181" y="277"/>
                  <a:pt x="181" y="277"/>
                  <a:pt x="181" y="277"/>
                </a:cubicBezTo>
                <a:cubicBezTo>
                  <a:pt x="181" y="277"/>
                  <a:pt x="181" y="277"/>
                  <a:pt x="181" y="277"/>
                </a:cubicBezTo>
                <a:lnTo>
                  <a:pt x="182" y="277"/>
                </a:lnTo>
                <a:close/>
                <a:moveTo>
                  <a:pt x="218" y="293"/>
                </a:moveTo>
                <a:cubicBezTo>
                  <a:pt x="218" y="293"/>
                  <a:pt x="218" y="293"/>
                  <a:pt x="218" y="293"/>
                </a:cubicBezTo>
                <a:cubicBezTo>
                  <a:pt x="218" y="293"/>
                  <a:pt x="218" y="293"/>
                  <a:pt x="218" y="293"/>
                </a:cubicBezTo>
                <a:cubicBezTo>
                  <a:pt x="218" y="293"/>
                  <a:pt x="218" y="293"/>
                  <a:pt x="218" y="293"/>
                </a:cubicBezTo>
                <a:cubicBezTo>
                  <a:pt x="218" y="293"/>
                  <a:pt x="218" y="293"/>
                  <a:pt x="218" y="293"/>
                </a:cubicBezTo>
                <a:cubicBezTo>
                  <a:pt x="218" y="293"/>
                  <a:pt x="218" y="293"/>
                  <a:pt x="218" y="293"/>
                </a:cubicBezTo>
                <a:cubicBezTo>
                  <a:pt x="218" y="293"/>
                  <a:pt x="218" y="293"/>
                  <a:pt x="218" y="293"/>
                </a:cubicBezTo>
                <a:cubicBezTo>
                  <a:pt x="218" y="293"/>
                  <a:pt x="218" y="293"/>
                  <a:pt x="218" y="293"/>
                </a:cubicBezTo>
                <a:close/>
                <a:moveTo>
                  <a:pt x="247" y="291"/>
                </a:moveTo>
                <a:cubicBezTo>
                  <a:pt x="247" y="291"/>
                  <a:pt x="247" y="291"/>
                  <a:pt x="247" y="291"/>
                </a:cubicBezTo>
                <a:cubicBezTo>
                  <a:pt x="247" y="291"/>
                  <a:pt x="247" y="291"/>
                  <a:pt x="247" y="291"/>
                </a:cubicBezTo>
                <a:close/>
                <a:moveTo>
                  <a:pt x="226" y="267"/>
                </a:moveTo>
                <a:cubicBezTo>
                  <a:pt x="226" y="267"/>
                  <a:pt x="226" y="267"/>
                  <a:pt x="226" y="267"/>
                </a:cubicBezTo>
                <a:cubicBezTo>
                  <a:pt x="226" y="267"/>
                  <a:pt x="226" y="267"/>
                  <a:pt x="226" y="267"/>
                </a:cubicBezTo>
                <a:cubicBezTo>
                  <a:pt x="226" y="267"/>
                  <a:pt x="226" y="267"/>
                  <a:pt x="226" y="267"/>
                </a:cubicBezTo>
                <a:cubicBezTo>
                  <a:pt x="226" y="267"/>
                  <a:pt x="226" y="267"/>
                  <a:pt x="226" y="267"/>
                </a:cubicBezTo>
                <a:close/>
                <a:moveTo>
                  <a:pt x="345" y="294"/>
                </a:moveTo>
                <a:cubicBezTo>
                  <a:pt x="345" y="294"/>
                  <a:pt x="345" y="294"/>
                  <a:pt x="345" y="294"/>
                </a:cubicBezTo>
                <a:cubicBezTo>
                  <a:pt x="345" y="294"/>
                  <a:pt x="345" y="294"/>
                  <a:pt x="345" y="294"/>
                </a:cubicBezTo>
                <a:close/>
                <a:moveTo>
                  <a:pt x="356" y="265"/>
                </a:moveTo>
                <a:cubicBezTo>
                  <a:pt x="356" y="265"/>
                  <a:pt x="356" y="265"/>
                  <a:pt x="356" y="265"/>
                </a:cubicBezTo>
                <a:cubicBezTo>
                  <a:pt x="356" y="266"/>
                  <a:pt x="357" y="266"/>
                  <a:pt x="356" y="266"/>
                </a:cubicBezTo>
                <a:cubicBezTo>
                  <a:pt x="356" y="266"/>
                  <a:pt x="356" y="266"/>
                  <a:pt x="356" y="266"/>
                </a:cubicBezTo>
                <a:cubicBezTo>
                  <a:pt x="356" y="266"/>
                  <a:pt x="356" y="265"/>
                  <a:pt x="356" y="265"/>
                </a:cubicBezTo>
                <a:close/>
                <a:moveTo>
                  <a:pt x="369" y="269"/>
                </a:moveTo>
                <a:cubicBezTo>
                  <a:pt x="369" y="269"/>
                  <a:pt x="369" y="269"/>
                  <a:pt x="369" y="270"/>
                </a:cubicBezTo>
                <a:cubicBezTo>
                  <a:pt x="369" y="270"/>
                  <a:pt x="369" y="269"/>
                  <a:pt x="369" y="269"/>
                </a:cubicBezTo>
                <a:cubicBezTo>
                  <a:pt x="369" y="269"/>
                  <a:pt x="369" y="269"/>
                  <a:pt x="369" y="269"/>
                </a:cubicBezTo>
                <a:cubicBezTo>
                  <a:pt x="369" y="269"/>
                  <a:pt x="369" y="269"/>
                  <a:pt x="369" y="269"/>
                </a:cubicBezTo>
                <a:cubicBezTo>
                  <a:pt x="369" y="269"/>
                  <a:pt x="369" y="269"/>
                  <a:pt x="369" y="269"/>
                </a:cubicBezTo>
                <a:close/>
                <a:moveTo>
                  <a:pt x="360" y="260"/>
                </a:moveTo>
                <a:cubicBezTo>
                  <a:pt x="360" y="260"/>
                  <a:pt x="361" y="260"/>
                  <a:pt x="361" y="260"/>
                </a:cubicBezTo>
                <a:cubicBezTo>
                  <a:pt x="360" y="260"/>
                  <a:pt x="360" y="260"/>
                  <a:pt x="360" y="260"/>
                </a:cubicBezTo>
                <a:close/>
                <a:moveTo>
                  <a:pt x="369" y="193"/>
                </a:moveTo>
                <a:cubicBezTo>
                  <a:pt x="369" y="194"/>
                  <a:pt x="369" y="194"/>
                  <a:pt x="370" y="194"/>
                </a:cubicBezTo>
                <a:cubicBezTo>
                  <a:pt x="370" y="194"/>
                  <a:pt x="370" y="194"/>
                  <a:pt x="370" y="194"/>
                </a:cubicBezTo>
                <a:cubicBezTo>
                  <a:pt x="370" y="194"/>
                  <a:pt x="370" y="194"/>
                  <a:pt x="370" y="194"/>
                </a:cubicBezTo>
                <a:cubicBezTo>
                  <a:pt x="370" y="194"/>
                  <a:pt x="370" y="194"/>
                  <a:pt x="370" y="194"/>
                </a:cubicBezTo>
                <a:cubicBezTo>
                  <a:pt x="369" y="194"/>
                  <a:pt x="369" y="194"/>
                  <a:pt x="369" y="193"/>
                </a:cubicBezTo>
                <a:close/>
                <a:moveTo>
                  <a:pt x="371" y="232"/>
                </a:moveTo>
                <a:cubicBezTo>
                  <a:pt x="371" y="232"/>
                  <a:pt x="371" y="232"/>
                  <a:pt x="371" y="232"/>
                </a:cubicBezTo>
                <a:cubicBezTo>
                  <a:pt x="371" y="232"/>
                  <a:pt x="371" y="232"/>
                  <a:pt x="371" y="232"/>
                </a:cubicBezTo>
                <a:close/>
                <a:moveTo>
                  <a:pt x="372" y="229"/>
                </a:moveTo>
                <a:cubicBezTo>
                  <a:pt x="372" y="229"/>
                  <a:pt x="372" y="229"/>
                  <a:pt x="372" y="229"/>
                </a:cubicBezTo>
                <a:cubicBezTo>
                  <a:pt x="372" y="230"/>
                  <a:pt x="372" y="230"/>
                  <a:pt x="372" y="230"/>
                </a:cubicBezTo>
                <a:cubicBezTo>
                  <a:pt x="372" y="230"/>
                  <a:pt x="372" y="230"/>
                  <a:pt x="372" y="230"/>
                </a:cubicBezTo>
                <a:cubicBezTo>
                  <a:pt x="372" y="230"/>
                  <a:pt x="372" y="230"/>
                  <a:pt x="372" y="229"/>
                </a:cubicBezTo>
                <a:close/>
                <a:moveTo>
                  <a:pt x="452" y="255"/>
                </a:moveTo>
                <a:cubicBezTo>
                  <a:pt x="452" y="256"/>
                  <a:pt x="452" y="256"/>
                  <a:pt x="452" y="256"/>
                </a:cubicBezTo>
                <a:cubicBezTo>
                  <a:pt x="452" y="256"/>
                  <a:pt x="452" y="256"/>
                  <a:pt x="452" y="256"/>
                </a:cubicBezTo>
                <a:cubicBezTo>
                  <a:pt x="452" y="255"/>
                  <a:pt x="452" y="255"/>
                  <a:pt x="452" y="255"/>
                </a:cubicBezTo>
                <a:close/>
                <a:moveTo>
                  <a:pt x="452" y="262"/>
                </a:moveTo>
                <a:cubicBezTo>
                  <a:pt x="452" y="263"/>
                  <a:pt x="452" y="263"/>
                  <a:pt x="452" y="263"/>
                </a:cubicBezTo>
                <a:cubicBezTo>
                  <a:pt x="452" y="262"/>
                  <a:pt x="452" y="262"/>
                  <a:pt x="452" y="262"/>
                </a:cubicBezTo>
                <a:close/>
                <a:moveTo>
                  <a:pt x="453" y="301"/>
                </a:moveTo>
                <a:cubicBezTo>
                  <a:pt x="453" y="302"/>
                  <a:pt x="453" y="301"/>
                  <a:pt x="453" y="302"/>
                </a:cubicBezTo>
                <a:cubicBezTo>
                  <a:pt x="453" y="302"/>
                  <a:pt x="453" y="302"/>
                  <a:pt x="453" y="302"/>
                </a:cubicBezTo>
                <a:cubicBezTo>
                  <a:pt x="453" y="302"/>
                  <a:pt x="453" y="302"/>
                  <a:pt x="453" y="301"/>
                </a:cubicBezTo>
                <a:cubicBezTo>
                  <a:pt x="453" y="301"/>
                  <a:pt x="453" y="301"/>
                  <a:pt x="453" y="301"/>
                </a:cubicBezTo>
                <a:close/>
                <a:moveTo>
                  <a:pt x="453" y="300"/>
                </a:moveTo>
                <a:cubicBezTo>
                  <a:pt x="453" y="300"/>
                  <a:pt x="453" y="300"/>
                  <a:pt x="453" y="300"/>
                </a:cubicBezTo>
                <a:cubicBezTo>
                  <a:pt x="453" y="300"/>
                  <a:pt x="453" y="300"/>
                  <a:pt x="453" y="300"/>
                </a:cubicBezTo>
                <a:cubicBezTo>
                  <a:pt x="453" y="300"/>
                  <a:pt x="453" y="300"/>
                  <a:pt x="453" y="300"/>
                </a:cubicBezTo>
                <a:close/>
                <a:moveTo>
                  <a:pt x="453" y="303"/>
                </a:moveTo>
                <a:cubicBezTo>
                  <a:pt x="454" y="303"/>
                  <a:pt x="454" y="303"/>
                  <a:pt x="454" y="304"/>
                </a:cubicBezTo>
                <a:cubicBezTo>
                  <a:pt x="454" y="304"/>
                  <a:pt x="453" y="306"/>
                  <a:pt x="453" y="306"/>
                </a:cubicBezTo>
                <a:cubicBezTo>
                  <a:pt x="453" y="306"/>
                  <a:pt x="453" y="306"/>
                  <a:pt x="453" y="306"/>
                </a:cubicBezTo>
                <a:cubicBezTo>
                  <a:pt x="453" y="305"/>
                  <a:pt x="453" y="305"/>
                  <a:pt x="452" y="305"/>
                </a:cubicBezTo>
                <a:cubicBezTo>
                  <a:pt x="453" y="304"/>
                  <a:pt x="453" y="304"/>
                  <a:pt x="453" y="303"/>
                </a:cubicBezTo>
                <a:close/>
                <a:moveTo>
                  <a:pt x="452" y="291"/>
                </a:moveTo>
                <a:cubicBezTo>
                  <a:pt x="452" y="291"/>
                  <a:pt x="452" y="291"/>
                  <a:pt x="452" y="291"/>
                </a:cubicBezTo>
                <a:cubicBezTo>
                  <a:pt x="452" y="291"/>
                  <a:pt x="452" y="291"/>
                  <a:pt x="452" y="291"/>
                </a:cubicBezTo>
                <a:close/>
                <a:moveTo>
                  <a:pt x="449" y="315"/>
                </a:moveTo>
                <a:cubicBezTo>
                  <a:pt x="449" y="315"/>
                  <a:pt x="449" y="316"/>
                  <a:pt x="449" y="317"/>
                </a:cubicBezTo>
                <a:cubicBezTo>
                  <a:pt x="449" y="317"/>
                  <a:pt x="449" y="317"/>
                  <a:pt x="449" y="317"/>
                </a:cubicBezTo>
                <a:cubicBezTo>
                  <a:pt x="449" y="316"/>
                  <a:pt x="449" y="316"/>
                  <a:pt x="449" y="315"/>
                </a:cubicBezTo>
                <a:cubicBezTo>
                  <a:pt x="449" y="315"/>
                  <a:pt x="449" y="315"/>
                  <a:pt x="449" y="315"/>
                </a:cubicBezTo>
                <a:close/>
                <a:moveTo>
                  <a:pt x="448" y="313"/>
                </a:moveTo>
                <a:cubicBezTo>
                  <a:pt x="449" y="313"/>
                  <a:pt x="449" y="313"/>
                  <a:pt x="449" y="313"/>
                </a:cubicBezTo>
                <a:cubicBezTo>
                  <a:pt x="449" y="313"/>
                  <a:pt x="449" y="314"/>
                  <a:pt x="449" y="314"/>
                </a:cubicBezTo>
                <a:cubicBezTo>
                  <a:pt x="449" y="314"/>
                  <a:pt x="448" y="314"/>
                  <a:pt x="448" y="313"/>
                </a:cubicBezTo>
                <a:close/>
                <a:moveTo>
                  <a:pt x="445" y="296"/>
                </a:moveTo>
                <a:cubicBezTo>
                  <a:pt x="446" y="296"/>
                  <a:pt x="446" y="296"/>
                  <a:pt x="446" y="297"/>
                </a:cubicBezTo>
                <a:cubicBezTo>
                  <a:pt x="445" y="296"/>
                  <a:pt x="446" y="297"/>
                  <a:pt x="445" y="296"/>
                </a:cubicBezTo>
                <a:close/>
                <a:moveTo>
                  <a:pt x="445" y="296"/>
                </a:moveTo>
                <a:cubicBezTo>
                  <a:pt x="445" y="296"/>
                  <a:pt x="445" y="296"/>
                  <a:pt x="445" y="296"/>
                </a:cubicBezTo>
                <a:close/>
                <a:moveTo>
                  <a:pt x="411" y="291"/>
                </a:moveTo>
                <a:cubicBezTo>
                  <a:pt x="411" y="290"/>
                  <a:pt x="411" y="291"/>
                  <a:pt x="411" y="290"/>
                </a:cubicBezTo>
                <a:cubicBezTo>
                  <a:pt x="411" y="291"/>
                  <a:pt x="411" y="290"/>
                  <a:pt x="411" y="291"/>
                </a:cubicBezTo>
                <a:close/>
                <a:moveTo>
                  <a:pt x="455" y="320"/>
                </a:moveTo>
                <a:cubicBezTo>
                  <a:pt x="455" y="321"/>
                  <a:pt x="455" y="320"/>
                  <a:pt x="455" y="321"/>
                </a:cubicBezTo>
                <a:cubicBezTo>
                  <a:pt x="455" y="321"/>
                  <a:pt x="455" y="321"/>
                  <a:pt x="454" y="321"/>
                </a:cubicBezTo>
                <a:cubicBezTo>
                  <a:pt x="454" y="320"/>
                  <a:pt x="454" y="320"/>
                  <a:pt x="454" y="320"/>
                </a:cubicBezTo>
                <a:cubicBezTo>
                  <a:pt x="455" y="320"/>
                  <a:pt x="455" y="320"/>
                  <a:pt x="455" y="319"/>
                </a:cubicBezTo>
                <a:cubicBezTo>
                  <a:pt x="455" y="319"/>
                  <a:pt x="455" y="319"/>
                  <a:pt x="455" y="320"/>
                </a:cubicBezTo>
                <a:cubicBezTo>
                  <a:pt x="455" y="320"/>
                  <a:pt x="455" y="320"/>
                  <a:pt x="455" y="320"/>
                </a:cubicBezTo>
                <a:close/>
                <a:moveTo>
                  <a:pt x="455" y="326"/>
                </a:moveTo>
                <a:cubicBezTo>
                  <a:pt x="455" y="326"/>
                  <a:pt x="455" y="326"/>
                  <a:pt x="455" y="326"/>
                </a:cubicBezTo>
                <a:cubicBezTo>
                  <a:pt x="455" y="326"/>
                  <a:pt x="455" y="326"/>
                  <a:pt x="455" y="326"/>
                </a:cubicBezTo>
                <a:cubicBezTo>
                  <a:pt x="455" y="326"/>
                  <a:pt x="455" y="326"/>
                  <a:pt x="455" y="326"/>
                </a:cubicBezTo>
                <a:cubicBezTo>
                  <a:pt x="455" y="326"/>
                  <a:pt x="455" y="326"/>
                  <a:pt x="455" y="326"/>
                </a:cubicBezTo>
                <a:close/>
                <a:moveTo>
                  <a:pt x="454" y="338"/>
                </a:moveTo>
                <a:cubicBezTo>
                  <a:pt x="454" y="338"/>
                  <a:pt x="454" y="338"/>
                  <a:pt x="454" y="338"/>
                </a:cubicBezTo>
                <a:cubicBezTo>
                  <a:pt x="453" y="338"/>
                  <a:pt x="453" y="337"/>
                  <a:pt x="452" y="337"/>
                </a:cubicBezTo>
                <a:cubicBezTo>
                  <a:pt x="452" y="337"/>
                  <a:pt x="452" y="337"/>
                  <a:pt x="452" y="337"/>
                </a:cubicBezTo>
                <a:cubicBezTo>
                  <a:pt x="452" y="337"/>
                  <a:pt x="452" y="337"/>
                  <a:pt x="452" y="337"/>
                </a:cubicBezTo>
                <a:cubicBezTo>
                  <a:pt x="452" y="337"/>
                  <a:pt x="452" y="337"/>
                  <a:pt x="452" y="337"/>
                </a:cubicBezTo>
                <a:cubicBezTo>
                  <a:pt x="452" y="337"/>
                  <a:pt x="452" y="337"/>
                  <a:pt x="452" y="337"/>
                </a:cubicBezTo>
                <a:cubicBezTo>
                  <a:pt x="453" y="337"/>
                  <a:pt x="453" y="337"/>
                  <a:pt x="454" y="338"/>
                </a:cubicBezTo>
                <a:close/>
                <a:moveTo>
                  <a:pt x="452" y="333"/>
                </a:moveTo>
                <a:cubicBezTo>
                  <a:pt x="452" y="332"/>
                  <a:pt x="452" y="332"/>
                  <a:pt x="452" y="332"/>
                </a:cubicBezTo>
                <a:cubicBezTo>
                  <a:pt x="452" y="332"/>
                  <a:pt x="452" y="333"/>
                  <a:pt x="453" y="333"/>
                </a:cubicBezTo>
                <a:cubicBezTo>
                  <a:pt x="453" y="333"/>
                  <a:pt x="453" y="333"/>
                  <a:pt x="453" y="333"/>
                </a:cubicBezTo>
                <a:cubicBezTo>
                  <a:pt x="453" y="333"/>
                  <a:pt x="453" y="333"/>
                  <a:pt x="453" y="333"/>
                </a:cubicBezTo>
                <a:cubicBezTo>
                  <a:pt x="452" y="333"/>
                  <a:pt x="452" y="333"/>
                  <a:pt x="452" y="333"/>
                </a:cubicBezTo>
                <a:close/>
                <a:moveTo>
                  <a:pt x="454" y="340"/>
                </a:moveTo>
                <a:cubicBezTo>
                  <a:pt x="454" y="339"/>
                  <a:pt x="454" y="339"/>
                  <a:pt x="454" y="338"/>
                </a:cubicBezTo>
                <a:cubicBezTo>
                  <a:pt x="454" y="338"/>
                  <a:pt x="454" y="338"/>
                  <a:pt x="454" y="338"/>
                </a:cubicBezTo>
                <a:cubicBezTo>
                  <a:pt x="454" y="339"/>
                  <a:pt x="454" y="339"/>
                  <a:pt x="454" y="339"/>
                </a:cubicBezTo>
                <a:cubicBezTo>
                  <a:pt x="455" y="339"/>
                  <a:pt x="455" y="339"/>
                  <a:pt x="455" y="339"/>
                </a:cubicBezTo>
                <a:cubicBezTo>
                  <a:pt x="455" y="340"/>
                  <a:pt x="455" y="340"/>
                  <a:pt x="455" y="340"/>
                </a:cubicBezTo>
                <a:cubicBezTo>
                  <a:pt x="455" y="340"/>
                  <a:pt x="455" y="340"/>
                  <a:pt x="455" y="340"/>
                </a:cubicBezTo>
                <a:cubicBezTo>
                  <a:pt x="454" y="340"/>
                  <a:pt x="454" y="340"/>
                  <a:pt x="454" y="340"/>
                </a:cubicBezTo>
                <a:close/>
                <a:moveTo>
                  <a:pt x="455" y="343"/>
                </a:moveTo>
                <a:cubicBezTo>
                  <a:pt x="455" y="343"/>
                  <a:pt x="455" y="343"/>
                  <a:pt x="455" y="343"/>
                </a:cubicBezTo>
                <a:cubicBezTo>
                  <a:pt x="454" y="343"/>
                  <a:pt x="454" y="343"/>
                  <a:pt x="454" y="342"/>
                </a:cubicBezTo>
                <a:cubicBezTo>
                  <a:pt x="454" y="342"/>
                  <a:pt x="454" y="342"/>
                  <a:pt x="454" y="342"/>
                </a:cubicBezTo>
                <a:cubicBezTo>
                  <a:pt x="455" y="343"/>
                  <a:pt x="455" y="343"/>
                  <a:pt x="455" y="343"/>
                </a:cubicBezTo>
                <a:close/>
                <a:moveTo>
                  <a:pt x="455" y="340"/>
                </a:moveTo>
                <a:cubicBezTo>
                  <a:pt x="455" y="340"/>
                  <a:pt x="455" y="340"/>
                  <a:pt x="455" y="340"/>
                </a:cubicBezTo>
                <a:cubicBezTo>
                  <a:pt x="455" y="341"/>
                  <a:pt x="455" y="341"/>
                  <a:pt x="455" y="341"/>
                </a:cubicBezTo>
                <a:cubicBezTo>
                  <a:pt x="455" y="341"/>
                  <a:pt x="455" y="341"/>
                  <a:pt x="455" y="341"/>
                </a:cubicBezTo>
                <a:cubicBezTo>
                  <a:pt x="455" y="341"/>
                  <a:pt x="455" y="341"/>
                  <a:pt x="455" y="340"/>
                </a:cubicBezTo>
                <a:close/>
                <a:moveTo>
                  <a:pt x="452" y="338"/>
                </a:moveTo>
                <a:cubicBezTo>
                  <a:pt x="452" y="338"/>
                  <a:pt x="452" y="338"/>
                  <a:pt x="452" y="338"/>
                </a:cubicBezTo>
                <a:cubicBezTo>
                  <a:pt x="452" y="338"/>
                  <a:pt x="452" y="338"/>
                  <a:pt x="452" y="338"/>
                </a:cubicBezTo>
                <a:close/>
                <a:moveTo>
                  <a:pt x="454" y="372"/>
                </a:moveTo>
                <a:cubicBezTo>
                  <a:pt x="453" y="372"/>
                  <a:pt x="453" y="372"/>
                  <a:pt x="453" y="372"/>
                </a:cubicBezTo>
                <a:cubicBezTo>
                  <a:pt x="453" y="371"/>
                  <a:pt x="453" y="372"/>
                  <a:pt x="453" y="371"/>
                </a:cubicBezTo>
                <a:cubicBezTo>
                  <a:pt x="453" y="371"/>
                  <a:pt x="453" y="371"/>
                  <a:pt x="453" y="371"/>
                </a:cubicBezTo>
                <a:cubicBezTo>
                  <a:pt x="453" y="371"/>
                  <a:pt x="453" y="371"/>
                  <a:pt x="453" y="371"/>
                </a:cubicBezTo>
                <a:cubicBezTo>
                  <a:pt x="453" y="371"/>
                  <a:pt x="453" y="371"/>
                  <a:pt x="454" y="371"/>
                </a:cubicBezTo>
                <a:cubicBezTo>
                  <a:pt x="454" y="371"/>
                  <a:pt x="454" y="371"/>
                  <a:pt x="454" y="371"/>
                </a:cubicBezTo>
                <a:cubicBezTo>
                  <a:pt x="454" y="372"/>
                  <a:pt x="454" y="372"/>
                  <a:pt x="454" y="372"/>
                </a:cubicBezTo>
                <a:close/>
                <a:moveTo>
                  <a:pt x="455" y="349"/>
                </a:moveTo>
                <a:cubicBezTo>
                  <a:pt x="454" y="350"/>
                  <a:pt x="454" y="350"/>
                  <a:pt x="454" y="349"/>
                </a:cubicBezTo>
                <a:cubicBezTo>
                  <a:pt x="453" y="349"/>
                  <a:pt x="453" y="349"/>
                  <a:pt x="453" y="349"/>
                </a:cubicBezTo>
                <a:cubicBezTo>
                  <a:pt x="453" y="349"/>
                  <a:pt x="453" y="349"/>
                  <a:pt x="454" y="348"/>
                </a:cubicBezTo>
                <a:cubicBezTo>
                  <a:pt x="454" y="348"/>
                  <a:pt x="454" y="348"/>
                  <a:pt x="455" y="348"/>
                </a:cubicBezTo>
                <a:cubicBezTo>
                  <a:pt x="455" y="349"/>
                  <a:pt x="455" y="348"/>
                  <a:pt x="455" y="348"/>
                </a:cubicBezTo>
                <a:cubicBezTo>
                  <a:pt x="455" y="349"/>
                  <a:pt x="455" y="349"/>
                  <a:pt x="455" y="349"/>
                </a:cubicBezTo>
                <a:close/>
                <a:moveTo>
                  <a:pt x="455" y="353"/>
                </a:moveTo>
                <a:cubicBezTo>
                  <a:pt x="455" y="353"/>
                  <a:pt x="455" y="353"/>
                  <a:pt x="455" y="353"/>
                </a:cubicBezTo>
                <a:cubicBezTo>
                  <a:pt x="455" y="353"/>
                  <a:pt x="455" y="353"/>
                  <a:pt x="455" y="353"/>
                </a:cubicBezTo>
                <a:close/>
                <a:moveTo>
                  <a:pt x="455" y="346"/>
                </a:moveTo>
                <a:cubicBezTo>
                  <a:pt x="455" y="345"/>
                  <a:pt x="455" y="345"/>
                  <a:pt x="455" y="345"/>
                </a:cubicBezTo>
                <a:cubicBezTo>
                  <a:pt x="455" y="345"/>
                  <a:pt x="455" y="345"/>
                  <a:pt x="456" y="345"/>
                </a:cubicBezTo>
                <a:cubicBezTo>
                  <a:pt x="455" y="345"/>
                  <a:pt x="455" y="345"/>
                  <a:pt x="455" y="346"/>
                </a:cubicBezTo>
                <a:close/>
                <a:moveTo>
                  <a:pt x="456" y="308"/>
                </a:moveTo>
                <a:cubicBezTo>
                  <a:pt x="455" y="309"/>
                  <a:pt x="455" y="309"/>
                  <a:pt x="455" y="309"/>
                </a:cubicBezTo>
                <a:cubicBezTo>
                  <a:pt x="455" y="310"/>
                  <a:pt x="455" y="311"/>
                  <a:pt x="455" y="311"/>
                </a:cubicBezTo>
                <a:cubicBezTo>
                  <a:pt x="455" y="312"/>
                  <a:pt x="455" y="312"/>
                  <a:pt x="455" y="312"/>
                </a:cubicBezTo>
                <a:cubicBezTo>
                  <a:pt x="455" y="313"/>
                  <a:pt x="455" y="313"/>
                  <a:pt x="455" y="314"/>
                </a:cubicBezTo>
                <a:cubicBezTo>
                  <a:pt x="454" y="314"/>
                  <a:pt x="454" y="314"/>
                  <a:pt x="454" y="314"/>
                </a:cubicBezTo>
                <a:cubicBezTo>
                  <a:pt x="454" y="314"/>
                  <a:pt x="454" y="314"/>
                  <a:pt x="453" y="314"/>
                </a:cubicBezTo>
                <a:cubicBezTo>
                  <a:pt x="453" y="313"/>
                  <a:pt x="454" y="312"/>
                  <a:pt x="453" y="312"/>
                </a:cubicBezTo>
                <a:cubicBezTo>
                  <a:pt x="453" y="311"/>
                  <a:pt x="453" y="310"/>
                  <a:pt x="453" y="309"/>
                </a:cubicBezTo>
                <a:cubicBezTo>
                  <a:pt x="453" y="309"/>
                  <a:pt x="453" y="309"/>
                  <a:pt x="453" y="308"/>
                </a:cubicBezTo>
                <a:cubicBezTo>
                  <a:pt x="454" y="308"/>
                  <a:pt x="454" y="308"/>
                  <a:pt x="454" y="308"/>
                </a:cubicBezTo>
                <a:cubicBezTo>
                  <a:pt x="454" y="308"/>
                  <a:pt x="455" y="308"/>
                  <a:pt x="456" y="308"/>
                </a:cubicBezTo>
                <a:close/>
                <a:moveTo>
                  <a:pt x="456" y="293"/>
                </a:moveTo>
                <a:cubicBezTo>
                  <a:pt x="456" y="293"/>
                  <a:pt x="456" y="293"/>
                  <a:pt x="456" y="293"/>
                </a:cubicBezTo>
                <a:cubicBezTo>
                  <a:pt x="456" y="294"/>
                  <a:pt x="456" y="294"/>
                  <a:pt x="456" y="294"/>
                </a:cubicBezTo>
                <a:cubicBezTo>
                  <a:pt x="455" y="294"/>
                  <a:pt x="456" y="294"/>
                  <a:pt x="455" y="294"/>
                </a:cubicBezTo>
                <a:cubicBezTo>
                  <a:pt x="455" y="294"/>
                  <a:pt x="455" y="294"/>
                  <a:pt x="455" y="293"/>
                </a:cubicBezTo>
                <a:cubicBezTo>
                  <a:pt x="455" y="293"/>
                  <a:pt x="455" y="293"/>
                  <a:pt x="455" y="293"/>
                </a:cubicBezTo>
                <a:cubicBezTo>
                  <a:pt x="456" y="293"/>
                  <a:pt x="456" y="293"/>
                  <a:pt x="456" y="293"/>
                </a:cubicBezTo>
                <a:cubicBezTo>
                  <a:pt x="456" y="293"/>
                  <a:pt x="456" y="293"/>
                  <a:pt x="456" y="293"/>
                </a:cubicBezTo>
                <a:close/>
                <a:moveTo>
                  <a:pt x="457" y="177"/>
                </a:moveTo>
                <a:cubicBezTo>
                  <a:pt x="457" y="177"/>
                  <a:pt x="457" y="177"/>
                  <a:pt x="457" y="177"/>
                </a:cubicBezTo>
                <a:cubicBezTo>
                  <a:pt x="457" y="178"/>
                  <a:pt x="456" y="178"/>
                  <a:pt x="456" y="178"/>
                </a:cubicBezTo>
                <a:cubicBezTo>
                  <a:pt x="456" y="179"/>
                  <a:pt x="456" y="179"/>
                  <a:pt x="456" y="179"/>
                </a:cubicBezTo>
                <a:cubicBezTo>
                  <a:pt x="455" y="178"/>
                  <a:pt x="455" y="178"/>
                  <a:pt x="455" y="177"/>
                </a:cubicBezTo>
                <a:cubicBezTo>
                  <a:pt x="455" y="177"/>
                  <a:pt x="455" y="177"/>
                  <a:pt x="456" y="177"/>
                </a:cubicBezTo>
                <a:cubicBezTo>
                  <a:pt x="456" y="176"/>
                  <a:pt x="457" y="176"/>
                  <a:pt x="457" y="177"/>
                </a:cubicBezTo>
                <a:cubicBezTo>
                  <a:pt x="457" y="177"/>
                  <a:pt x="457" y="177"/>
                  <a:pt x="457" y="177"/>
                </a:cubicBezTo>
                <a:close/>
                <a:moveTo>
                  <a:pt x="474" y="300"/>
                </a:moveTo>
                <a:cubicBezTo>
                  <a:pt x="473" y="300"/>
                  <a:pt x="473" y="300"/>
                  <a:pt x="473" y="300"/>
                </a:cubicBezTo>
                <a:cubicBezTo>
                  <a:pt x="474" y="300"/>
                  <a:pt x="473" y="300"/>
                  <a:pt x="474" y="300"/>
                </a:cubicBezTo>
                <a:close/>
                <a:moveTo>
                  <a:pt x="473" y="305"/>
                </a:moveTo>
                <a:cubicBezTo>
                  <a:pt x="473" y="305"/>
                  <a:pt x="473" y="305"/>
                  <a:pt x="473" y="305"/>
                </a:cubicBezTo>
                <a:cubicBezTo>
                  <a:pt x="473" y="305"/>
                  <a:pt x="473" y="305"/>
                  <a:pt x="473" y="305"/>
                </a:cubicBezTo>
                <a:cubicBezTo>
                  <a:pt x="473" y="305"/>
                  <a:pt x="473" y="305"/>
                  <a:pt x="473" y="305"/>
                </a:cubicBezTo>
                <a:close/>
                <a:moveTo>
                  <a:pt x="472" y="291"/>
                </a:moveTo>
                <a:cubicBezTo>
                  <a:pt x="473" y="291"/>
                  <a:pt x="473" y="291"/>
                  <a:pt x="473" y="291"/>
                </a:cubicBezTo>
                <a:cubicBezTo>
                  <a:pt x="473" y="291"/>
                  <a:pt x="473" y="291"/>
                  <a:pt x="473" y="291"/>
                </a:cubicBezTo>
                <a:cubicBezTo>
                  <a:pt x="473" y="291"/>
                  <a:pt x="473" y="291"/>
                  <a:pt x="473" y="291"/>
                </a:cubicBezTo>
                <a:cubicBezTo>
                  <a:pt x="472" y="291"/>
                  <a:pt x="472" y="291"/>
                  <a:pt x="472" y="291"/>
                </a:cubicBezTo>
                <a:close/>
                <a:moveTo>
                  <a:pt x="473" y="306"/>
                </a:moveTo>
                <a:cubicBezTo>
                  <a:pt x="472" y="306"/>
                  <a:pt x="473" y="306"/>
                  <a:pt x="472" y="306"/>
                </a:cubicBezTo>
                <a:cubicBezTo>
                  <a:pt x="473" y="306"/>
                  <a:pt x="473" y="306"/>
                  <a:pt x="473" y="306"/>
                </a:cubicBezTo>
                <a:close/>
                <a:moveTo>
                  <a:pt x="473" y="234"/>
                </a:moveTo>
                <a:cubicBezTo>
                  <a:pt x="473" y="234"/>
                  <a:pt x="473" y="234"/>
                  <a:pt x="473" y="234"/>
                </a:cubicBezTo>
                <a:cubicBezTo>
                  <a:pt x="473" y="234"/>
                  <a:pt x="473" y="234"/>
                  <a:pt x="473" y="234"/>
                </a:cubicBezTo>
                <a:cubicBezTo>
                  <a:pt x="473" y="234"/>
                  <a:pt x="473" y="234"/>
                  <a:pt x="473" y="234"/>
                </a:cubicBezTo>
                <a:close/>
                <a:moveTo>
                  <a:pt x="470" y="251"/>
                </a:moveTo>
                <a:cubicBezTo>
                  <a:pt x="470" y="251"/>
                  <a:pt x="471" y="251"/>
                  <a:pt x="471" y="251"/>
                </a:cubicBezTo>
                <a:cubicBezTo>
                  <a:pt x="471" y="251"/>
                  <a:pt x="471" y="251"/>
                  <a:pt x="471" y="251"/>
                </a:cubicBezTo>
                <a:cubicBezTo>
                  <a:pt x="471" y="251"/>
                  <a:pt x="471" y="251"/>
                  <a:pt x="471" y="251"/>
                </a:cubicBezTo>
                <a:cubicBezTo>
                  <a:pt x="471" y="251"/>
                  <a:pt x="471" y="252"/>
                  <a:pt x="470" y="252"/>
                </a:cubicBezTo>
                <a:cubicBezTo>
                  <a:pt x="470" y="252"/>
                  <a:pt x="470" y="252"/>
                  <a:pt x="470" y="252"/>
                </a:cubicBezTo>
                <a:cubicBezTo>
                  <a:pt x="470" y="251"/>
                  <a:pt x="470" y="252"/>
                  <a:pt x="470" y="251"/>
                </a:cubicBezTo>
                <a:close/>
                <a:moveTo>
                  <a:pt x="470" y="250"/>
                </a:moveTo>
                <a:cubicBezTo>
                  <a:pt x="470" y="250"/>
                  <a:pt x="470" y="250"/>
                  <a:pt x="470" y="250"/>
                </a:cubicBezTo>
                <a:cubicBezTo>
                  <a:pt x="470" y="250"/>
                  <a:pt x="470" y="250"/>
                  <a:pt x="470" y="250"/>
                </a:cubicBezTo>
                <a:close/>
                <a:moveTo>
                  <a:pt x="470" y="249"/>
                </a:moveTo>
                <a:cubicBezTo>
                  <a:pt x="470" y="249"/>
                  <a:pt x="470" y="249"/>
                  <a:pt x="471" y="248"/>
                </a:cubicBezTo>
                <a:cubicBezTo>
                  <a:pt x="471" y="248"/>
                  <a:pt x="471" y="248"/>
                  <a:pt x="470" y="249"/>
                </a:cubicBezTo>
                <a:close/>
                <a:moveTo>
                  <a:pt x="471" y="225"/>
                </a:moveTo>
                <a:cubicBezTo>
                  <a:pt x="471" y="225"/>
                  <a:pt x="471" y="225"/>
                  <a:pt x="471" y="225"/>
                </a:cubicBezTo>
                <a:cubicBezTo>
                  <a:pt x="471" y="225"/>
                  <a:pt x="471" y="225"/>
                  <a:pt x="471" y="225"/>
                </a:cubicBezTo>
                <a:close/>
                <a:moveTo>
                  <a:pt x="471" y="146"/>
                </a:moveTo>
                <a:cubicBezTo>
                  <a:pt x="471" y="146"/>
                  <a:pt x="471" y="146"/>
                  <a:pt x="471" y="146"/>
                </a:cubicBezTo>
                <a:cubicBezTo>
                  <a:pt x="471" y="146"/>
                  <a:pt x="471" y="146"/>
                  <a:pt x="471" y="146"/>
                </a:cubicBezTo>
                <a:cubicBezTo>
                  <a:pt x="471" y="146"/>
                  <a:pt x="471" y="146"/>
                  <a:pt x="471" y="146"/>
                </a:cubicBezTo>
                <a:close/>
                <a:moveTo>
                  <a:pt x="468" y="139"/>
                </a:moveTo>
                <a:cubicBezTo>
                  <a:pt x="468" y="139"/>
                  <a:pt x="468" y="139"/>
                  <a:pt x="468" y="139"/>
                </a:cubicBezTo>
                <a:cubicBezTo>
                  <a:pt x="468" y="139"/>
                  <a:pt x="469" y="139"/>
                  <a:pt x="469" y="139"/>
                </a:cubicBezTo>
                <a:cubicBezTo>
                  <a:pt x="469" y="139"/>
                  <a:pt x="469" y="139"/>
                  <a:pt x="469" y="139"/>
                </a:cubicBezTo>
                <a:cubicBezTo>
                  <a:pt x="469" y="138"/>
                  <a:pt x="469" y="138"/>
                  <a:pt x="469" y="138"/>
                </a:cubicBezTo>
                <a:cubicBezTo>
                  <a:pt x="469" y="137"/>
                  <a:pt x="469" y="137"/>
                  <a:pt x="470" y="136"/>
                </a:cubicBezTo>
                <a:cubicBezTo>
                  <a:pt x="470" y="136"/>
                  <a:pt x="470" y="136"/>
                  <a:pt x="471" y="136"/>
                </a:cubicBezTo>
                <a:cubicBezTo>
                  <a:pt x="471" y="137"/>
                  <a:pt x="471" y="138"/>
                  <a:pt x="471" y="138"/>
                </a:cubicBezTo>
                <a:cubicBezTo>
                  <a:pt x="471" y="139"/>
                  <a:pt x="471" y="139"/>
                  <a:pt x="470" y="139"/>
                </a:cubicBezTo>
                <a:cubicBezTo>
                  <a:pt x="470" y="139"/>
                  <a:pt x="470" y="139"/>
                  <a:pt x="470" y="139"/>
                </a:cubicBezTo>
                <a:cubicBezTo>
                  <a:pt x="470" y="139"/>
                  <a:pt x="470" y="139"/>
                  <a:pt x="470" y="139"/>
                </a:cubicBezTo>
                <a:cubicBezTo>
                  <a:pt x="470" y="140"/>
                  <a:pt x="470" y="140"/>
                  <a:pt x="470" y="140"/>
                </a:cubicBezTo>
                <a:cubicBezTo>
                  <a:pt x="470" y="140"/>
                  <a:pt x="470" y="140"/>
                  <a:pt x="469" y="140"/>
                </a:cubicBezTo>
                <a:cubicBezTo>
                  <a:pt x="469" y="140"/>
                  <a:pt x="469" y="140"/>
                  <a:pt x="469" y="140"/>
                </a:cubicBezTo>
                <a:cubicBezTo>
                  <a:pt x="468" y="140"/>
                  <a:pt x="468" y="141"/>
                  <a:pt x="468" y="141"/>
                </a:cubicBezTo>
                <a:cubicBezTo>
                  <a:pt x="468" y="141"/>
                  <a:pt x="468" y="142"/>
                  <a:pt x="468" y="142"/>
                </a:cubicBezTo>
                <a:cubicBezTo>
                  <a:pt x="468" y="142"/>
                  <a:pt x="468" y="142"/>
                  <a:pt x="468" y="142"/>
                </a:cubicBezTo>
                <a:cubicBezTo>
                  <a:pt x="468" y="141"/>
                  <a:pt x="468" y="142"/>
                  <a:pt x="467" y="141"/>
                </a:cubicBezTo>
                <a:cubicBezTo>
                  <a:pt x="468" y="141"/>
                  <a:pt x="468" y="139"/>
                  <a:pt x="468" y="139"/>
                </a:cubicBezTo>
                <a:close/>
                <a:moveTo>
                  <a:pt x="469" y="160"/>
                </a:moveTo>
                <a:cubicBezTo>
                  <a:pt x="469" y="160"/>
                  <a:pt x="469" y="160"/>
                  <a:pt x="469" y="160"/>
                </a:cubicBezTo>
                <a:cubicBezTo>
                  <a:pt x="469" y="160"/>
                  <a:pt x="469" y="159"/>
                  <a:pt x="469" y="159"/>
                </a:cubicBezTo>
                <a:cubicBezTo>
                  <a:pt x="469" y="159"/>
                  <a:pt x="469" y="159"/>
                  <a:pt x="469" y="160"/>
                </a:cubicBezTo>
                <a:cubicBezTo>
                  <a:pt x="469" y="160"/>
                  <a:pt x="469" y="159"/>
                  <a:pt x="469" y="160"/>
                </a:cubicBezTo>
                <a:close/>
                <a:moveTo>
                  <a:pt x="469" y="255"/>
                </a:moveTo>
                <a:cubicBezTo>
                  <a:pt x="469" y="255"/>
                  <a:pt x="469" y="255"/>
                  <a:pt x="469" y="255"/>
                </a:cubicBezTo>
                <a:cubicBezTo>
                  <a:pt x="469" y="255"/>
                  <a:pt x="469" y="255"/>
                  <a:pt x="469" y="255"/>
                </a:cubicBezTo>
                <a:cubicBezTo>
                  <a:pt x="469" y="255"/>
                  <a:pt x="469" y="255"/>
                  <a:pt x="469" y="255"/>
                </a:cubicBezTo>
                <a:close/>
                <a:moveTo>
                  <a:pt x="469" y="162"/>
                </a:moveTo>
                <a:cubicBezTo>
                  <a:pt x="469" y="163"/>
                  <a:pt x="469" y="163"/>
                  <a:pt x="469" y="163"/>
                </a:cubicBezTo>
                <a:cubicBezTo>
                  <a:pt x="468" y="163"/>
                  <a:pt x="468" y="163"/>
                  <a:pt x="468" y="163"/>
                </a:cubicBezTo>
                <a:cubicBezTo>
                  <a:pt x="468" y="162"/>
                  <a:pt x="468" y="162"/>
                  <a:pt x="468" y="162"/>
                </a:cubicBezTo>
                <a:lnTo>
                  <a:pt x="469" y="162"/>
                </a:lnTo>
                <a:close/>
                <a:moveTo>
                  <a:pt x="467" y="256"/>
                </a:moveTo>
                <a:cubicBezTo>
                  <a:pt x="467" y="256"/>
                  <a:pt x="467" y="256"/>
                  <a:pt x="467" y="256"/>
                </a:cubicBezTo>
                <a:cubicBezTo>
                  <a:pt x="466" y="257"/>
                  <a:pt x="465" y="258"/>
                  <a:pt x="466" y="260"/>
                </a:cubicBezTo>
                <a:cubicBezTo>
                  <a:pt x="465" y="260"/>
                  <a:pt x="465" y="260"/>
                  <a:pt x="465" y="260"/>
                </a:cubicBezTo>
                <a:cubicBezTo>
                  <a:pt x="464" y="260"/>
                  <a:pt x="464" y="260"/>
                  <a:pt x="464" y="260"/>
                </a:cubicBezTo>
                <a:cubicBezTo>
                  <a:pt x="464" y="259"/>
                  <a:pt x="465" y="259"/>
                  <a:pt x="465" y="258"/>
                </a:cubicBezTo>
                <a:cubicBezTo>
                  <a:pt x="465" y="257"/>
                  <a:pt x="465" y="257"/>
                  <a:pt x="465" y="256"/>
                </a:cubicBezTo>
                <a:cubicBezTo>
                  <a:pt x="465" y="256"/>
                  <a:pt x="465" y="256"/>
                  <a:pt x="464" y="257"/>
                </a:cubicBezTo>
                <a:cubicBezTo>
                  <a:pt x="464" y="257"/>
                  <a:pt x="464" y="257"/>
                  <a:pt x="464" y="257"/>
                </a:cubicBezTo>
                <a:cubicBezTo>
                  <a:pt x="464" y="256"/>
                  <a:pt x="465" y="256"/>
                  <a:pt x="465" y="255"/>
                </a:cubicBezTo>
                <a:cubicBezTo>
                  <a:pt x="466" y="255"/>
                  <a:pt x="465" y="255"/>
                  <a:pt x="466" y="255"/>
                </a:cubicBezTo>
                <a:cubicBezTo>
                  <a:pt x="466" y="255"/>
                  <a:pt x="466" y="255"/>
                  <a:pt x="466" y="255"/>
                </a:cubicBezTo>
                <a:cubicBezTo>
                  <a:pt x="467" y="255"/>
                  <a:pt x="467" y="254"/>
                  <a:pt x="467" y="254"/>
                </a:cubicBezTo>
                <a:cubicBezTo>
                  <a:pt x="468" y="254"/>
                  <a:pt x="468" y="254"/>
                  <a:pt x="468" y="254"/>
                </a:cubicBezTo>
                <a:cubicBezTo>
                  <a:pt x="468" y="254"/>
                  <a:pt x="468" y="254"/>
                  <a:pt x="468" y="254"/>
                </a:cubicBezTo>
                <a:cubicBezTo>
                  <a:pt x="468" y="254"/>
                  <a:pt x="468" y="254"/>
                  <a:pt x="468" y="254"/>
                </a:cubicBezTo>
                <a:cubicBezTo>
                  <a:pt x="468" y="255"/>
                  <a:pt x="468" y="255"/>
                  <a:pt x="467" y="255"/>
                </a:cubicBezTo>
                <a:cubicBezTo>
                  <a:pt x="467" y="255"/>
                  <a:pt x="467" y="256"/>
                  <a:pt x="467" y="256"/>
                </a:cubicBezTo>
                <a:close/>
                <a:moveTo>
                  <a:pt x="466" y="267"/>
                </a:moveTo>
                <a:cubicBezTo>
                  <a:pt x="466" y="267"/>
                  <a:pt x="466" y="267"/>
                  <a:pt x="466" y="268"/>
                </a:cubicBezTo>
                <a:cubicBezTo>
                  <a:pt x="466" y="268"/>
                  <a:pt x="466" y="268"/>
                  <a:pt x="466" y="269"/>
                </a:cubicBezTo>
                <a:cubicBezTo>
                  <a:pt x="466" y="269"/>
                  <a:pt x="466" y="269"/>
                  <a:pt x="466" y="269"/>
                </a:cubicBezTo>
                <a:cubicBezTo>
                  <a:pt x="466" y="269"/>
                  <a:pt x="466" y="269"/>
                  <a:pt x="466" y="269"/>
                </a:cubicBezTo>
                <a:cubicBezTo>
                  <a:pt x="466" y="269"/>
                  <a:pt x="466" y="269"/>
                  <a:pt x="466" y="269"/>
                </a:cubicBezTo>
                <a:cubicBezTo>
                  <a:pt x="466" y="269"/>
                  <a:pt x="465" y="269"/>
                  <a:pt x="465" y="269"/>
                </a:cubicBezTo>
                <a:cubicBezTo>
                  <a:pt x="465" y="269"/>
                  <a:pt x="465" y="268"/>
                  <a:pt x="465" y="268"/>
                </a:cubicBezTo>
                <a:cubicBezTo>
                  <a:pt x="465" y="268"/>
                  <a:pt x="465" y="268"/>
                  <a:pt x="466" y="267"/>
                </a:cubicBezTo>
                <a:close/>
                <a:moveTo>
                  <a:pt x="465" y="263"/>
                </a:moveTo>
                <a:cubicBezTo>
                  <a:pt x="465" y="263"/>
                  <a:pt x="465" y="263"/>
                  <a:pt x="465" y="263"/>
                </a:cubicBezTo>
                <a:cubicBezTo>
                  <a:pt x="465" y="263"/>
                  <a:pt x="465" y="263"/>
                  <a:pt x="465" y="263"/>
                </a:cubicBezTo>
                <a:close/>
                <a:moveTo>
                  <a:pt x="462" y="264"/>
                </a:moveTo>
                <a:cubicBezTo>
                  <a:pt x="462" y="264"/>
                  <a:pt x="462" y="264"/>
                  <a:pt x="462" y="263"/>
                </a:cubicBezTo>
                <a:cubicBezTo>
                  <a:pt x="462" y="263"/>
                  <a:pt x="462" y="263"/>
                  <a:pt x="462" y="263"/>
                </a:cubicBezTo>
                <a:cubicBezTo>
                  <a:pt x="463" y="263"/>
                  <a:pt x="463" y="263"/>
                  <a:pt x="464" y="263"/>
                </a:cubicBezTo>
                <a:cubicBezTo>
                  <a:pt x="464" y="264"/>
                  <a:pt x="463" y="264"/>
                  <a:pt x="462" y="264"/>
                </a:cubicBezTo>
                <a:close/>
                <a:moveTo>
                  <a:pt x="464" y="264"/>
                </a:moveTo>
                <a:cubicBezTo>
                  <a:pt x="464" y="264"/>
                  <a:pt x="464" y="264"/>
                  <a:pt x="464" y="264"/>
                </a:cubicBezTo>
                <a:cubicBezTo>
                  <a:pt x="464" y="264"/>
                  <a:pt x="464" y="264"/>
                  <a:pt x="464" y="264"/>
                </a:cubicBezTo>
                <a:close/>
                <a:moveTo>
                  <a:pt x="462" y="267"/>
                </a:moveTo>
                <a:cubicBezTo>
                  <a:pt x="462" y="266"/>
                  <a:pt x="462" y="267"/>
                  <a:pt x="463" y="266"/>
                </a:cubicBezTo>
                <a:cubicBezTo>
                  <a:pt x="463" y="266"/>
                  <a:pt x="463" y="266"/>
                  <a:pt x="463" y="266"/>
                </a:cubicBezTo>
                <a:cubicBezTo>
                  <a:pt x="464" y="267"/>
                  <a:pt x="463" y="270"/>
                  <a:pt x="464" y="271"/>
                </a:cubicBezTo>
                <a:cubicBezTo>
                  <a:pt x="463" y="271"/>
                  <a:pt x="463" y="271"/>
                  <a:pt x="463" y="271"/>
                </a:cubicBezTo>
                <a:cubicBezTo>
                  <a:pt x="463" y="271"/>
                  <a:pt x="463" y="270"/>
                  <a:pt x="462" y="269"/>
                </a:cubicBezTo>
                <a:cubicBezTo>
                  <a:pt x="462" y="268"/>
                  <a:pt x="462" y="267"/>
                  <a:pt x="462" y="267"/>
                </a:cubicBezTo>
                <a:close/>
                <a:moveTo>
                  <a:pt x="459" y="235"/>
                </a:moveTo>
                <a:cubicBezTo>
                  <a:pt x="459" y="235"/>
                  <a:pt x="460" y="234"/>
                  <a:pt x="459" y="233"/>
                </a:cubicBezTo>
                <a:cubicBezTo>
                  <a:pt x="460" y="233"/>
                  <a:pt x="460" y="233"/>
                  <a:pt x="460" y="233"/>
                </a:cubicBezTo>
                <a:cubicBezTo>
                  <a:pt x="460" y="233"/>
                  <a:pt x="460" y="233"/>
                  <a:pt x="460" y="233"/>
                </a:cubicBezTo>
                <a:cubicBezTo>
                  <a:pt x="460" y="233"/>
                  <a:pt x="460" y="233"/>
                  <a:pt x="460" y="232"/>
                </a:cubicBezTo>
                <a:cubicBezTo>
                  <a:pt x="460" y="233"/>
                  <a:pt x="460" y="232"/>
                  <a:pt x="460" y="233"/>
                </a:cubicBezTo>
                <a:cubicBezTo>
                  <a:pt x="459" y="233"/>
                  <a:pt x="460" y="233"/>
                  <a:pt x="459" y="233"/>
                </a:cubicBezTo>
                <a:cubicBezTo>
                  <a:pt x="459" y="232"/>
                  <a:pt x="460" y="230"/>
                  <a:pt x="460" y="229"/>
                </a:cubicBezTo>
                <a:cubicBezTo>
                  <a:pt x="461" y="229"/>
                  <a:pt x="461" y="229"/>
                  <a:pt x="461" y="229"/>
                </a:cubicBezTo>
                <a:cubicBezTo>
                  <a:pt x="461" y="230"/>
                  <a:pt x="460" y="231"/>
                  <a:pt x="461" y="232"/>
                </a:cubicBezTo>
                <a:cubicBezTo>
                  <a:pt x="461" y="232"/>
                  <a:pt x="461" y="232"/>
                  <a:pt x="461" y="232"/>
                </a:cubicBezTo>
                <a:cubicBezTo>
                  <a:pt x="461" y="232"/>
                  <a:pt x="461" y="234"/>
                  <a:pt x="460" y="234"/>
                </a:cubicBezTo>
                <a:cubicBezTo>
                  <a:pt x="460" y="234"/>
                  <a:pt x="461" y="234"/>
                  <a:pt x="461" y="235"/>
                </a:cubicBezTo>
                <a:cubicBezTo>
                  <a:pt x="461" y="235"/>
                  <a:pt x="461" y="235"/>
                  <a:pt x="461" y="235"/>
                </a:cubicBezTo>
                <a:cubicBezTo>
                  <a:pt x="460" y="235"/>
                  <a:pt x="460" y="235"/>
                  <a:pt x="460" y="235"/>
                </a:cubicBezTo>
                <a:cubicBezTo>
                  <a:pt x="460" y="236"/>
                  <a:pt x="460" y="235"/>
                  <a:pt x="459" y="236"/>
                </a:cubicBezTo>
                <a:cubicBezTo>
                  <a:pt x="459" y="235"/>
                  <a:pt x="459" y="235"/>
                  <a:pt x="459" y="235"/>
                </a:cubicBezTo>
                <a:close/>
                <a:moveTo>
                  <a:pt x="459" y="221"/>
                </a:moveTo>
                <a:cubicBezTo>
                  <a:pt x="460" y="220"/>
                  <a:pt x="460" y="220"/>
                  <a:pt x="460" y="219"/>
                </a:cubicBezTo>
                <a:cubicBezTo>
                  <a:pt x="460" y="219"/>
                  <a:pt x="460" y="220"/>
                  <a:pt x="461" y="220"/>
                </a:cubicBezTo>
                <a:cubicBezTo>
                  <a:pt x="461" y="221"/>
                  <a:pt x="461" y="221"/>
                  <a:pt x="461" y="222"/>
                </a:cubicBezTo>
                <a:cubicBezTo>
                  <a:pt x="461" y="222"/>
                  <a:pt x="461" y="223"/>
                  <a:pt x="461" y="223"/>
                </a:cubicBezTo>
                <a:cubicBezTo>
                  <a:pt x="461" y="225"/>
                  <a:pt x="461" y="225"/>
                  <a:pt x="461" y="225"/>
                </a:cubicBezTo>
                <a:cubicBezTo>
                  <a:pt x="461" y="225"/>
                  <a:pt x="461" y="225"/>
                  <a:pt x="461" y="225"/>
                </a:cubicBezTo>
                <a:cubicBezTo>
                  <a:pt x="460" y="227"/>
                  <a:pt x="461" y="227"/>
                  <a:pt x="461" y="228"/>
                </a:cubicBezTo>
                <a:cubicBezTo>
                  <a:pt x="461" y="229"/>
                  <a:pt x="461" y="229"/>
                  <a:pt x="461" y="229"/>
                </a:cubicBezTo>
                <a:cubicBezTo>
                  <a:pt x="460" y="228"/>
                  <a:pt x="460" y="228"/>
                  <a:pt x="460" y="228"/>
                </a:cubicBezTo>
                <a:cubicBezTo>
                  <a:pt x="460" y="228"/>
                  <a:pt x="460" y="228"/>
                  <a:pt x="460" y="228"/>
                </a:cubicBezTo>
                <a:cubicBezTo>
                  <a:pt x="460" y="227"/>
                  <a:pt x="460" y="226"/>
                  <a:pt x="460" y="226"/>
                </a:cubicBezTo>
                <a:cubicBezTo>
                  <a:pt x="460" y="225"/>
                  <a:pt x="460" y="225"/>
                  <a:pt x="459" y="224"/>
                </a:cubicBezTo>
                <a:cubicBezTo>
                  <a:pt x="460" y="224"/>
                  <a:pt x="460" y="223"/>
                  <a:pt x="460" y="222"/>
                </a:cubicBezTo>
                <a:cubicBezTo>
                  <a:pt x="460" y="221"/>
                  <a:pt x="460" y="221"/>
                  <a:pt x="459" y="221"/>
                </a:cubicBezTo>
                <a:close/>
                <a:moveTo>
                  <a:pt x="460" y="219"/>
                </a:moveTo>
                <a:cubicBezTo>
                  <a:pt x="461" y="219"/>
                  <a:pt x="461" y="219"/>
                  <a:pt x="461" y="219"/>
                </a:cubicBezTo>
                <a:cubicBezTo>
                  <a:pt x="461" y="219"/>
                  <a:pt x="461" y="219"/>
                  <a:pt x="460" y="219"/>
                </a:cubicBezTo>
                <a:close/>
                <a:moveTo>
                  <a:pt x="460" y="200"/>
                </a:moveTo>
                <a:cubicBezTo>
                  <a:pt x="460" y="200"/>
                  <a:pt x="460" y="200"/>
                  <a:pt x="460" y="200"/>
                </a:cubicBezTo>
                <a:cubicBezTo>
                  <a:pt x="460" y="200"/>
                  <a:pt x="460" y="200"/>
                  <a:pt x="461" y="200"/>
                </a:cubicBezTo>
                <a:cubicBezTo>
                  <a:pt x="461" y="201"/>
                  <a:pt x="461" y="201"/>
                  <a:pt x="461" y="201"/>
                </a:cubicBezTo>
                <a:cubicBezTo>
                  <a:pt x="460" y="202"/>
                  <a:pt x="460" y="201"/>
                  <a:pt x="460" y="202"/>
                </a:cubicBezTo>
                <a:cubicBezTo>
                  <a:pt x="460" y="202"/>
                  <a:pt x="460" y="202"/>
                  <a:pt x="460" y="202"/>
                </a:cubicBezTo>
                <a:cubicBezTo>
                  <a:pt x="460" y="201"/>
                  <a:pt x="460" y="201"/>
                  <a:pt x="460" y="201"/>
                </a:cubicBezTo>
                <a:cubicBezTo>
                  <a:pt x="460" y="200"/>
                  <a:pt x="460" y="200"/>
                  <a:pt x="460" y="200"/>
                </a:cubicBezTo>
                <a:close/>
                <a:moveTo>
                  <a:pt x="460" y="197"/>
                </a:moveTo>
                <a:cubicBezTo>
                  <a:pt x="460" y="197"/>
                  <a:pt x="460" y="197"/>
                  <a:pt x="460" y="196"/>
                </a:cubicBezTo>
                <a:cubicBezTo>
                  <a:pt x="461" y="196"/>
                  <a:pt x="461" y="196"/>
                  <a:pt x="461" y="196"/>
                </a:cubicBezTo>
                <a:cubicBezTo>
                  <a:pt x="461" y="197"/>
                  <a:pt x="461" y="196"/>
                  <a:pt x="461" y="197"/>
                </a:cubicBezTo>
                <a:cubicBezTo>
                  <a:pt x="461" y="197"/>
                  <a:pt x="461" y="197"/>
                  <a:pt x="461" y="197"/>
                </a:cubicBezTo>
                <a:cubicBezTo>
                  <a:pt x="460" y="197"/>
                  <a:pt x="461" y="197"/>
                  <a:pt x="460" y="197"/>
                </a:cubicBezTo>
                <a:close/>
                <a:moveTo>
                  <a:pt x="461" y="198"/>
                </a:moveTo>
                <a:cubicBezTo>
                  <a:pt x="460" y="198"/>
                  <a:pt x="460" y="198"/>
                  <a:pt x="460" y="198"/>
                </a:cubicBezTo>
                <a:cubicBezTo>
                  <a:pt x="460" y="197"/>
                  <a:pt x="460" y="198"/>
                  <a:pt x="460" y="197"/>
                </a:cubicBezTo>
                <a:cubicBezTo>
                  <a:pt x="461" y="197"/>
                  <a:pt x="461" y="198"/>
                  <a:pt x="461" y="198"/>
                </a:cubicBezTo>
                <a:close/>
                <a:moveTo>
                  <a:pt x="460" y="195"/>
                </a:moveTo>
                <a:cubicBezTo>
                  <a:pt x="460" y="195"/>
                  <a:pt x="460" y="195"/>
                  <a:pt x="460" y="195"/>
                </a:cubicBezTo>
                <a:cubicBezTo>
                  <a:pt x="460" y="195"/>
                  <a:pt x="460" y="195"/>
                  <a:pt x="460" y="195"/>
                </a:cubicBezTo>
                <a:cubicBezTo>
                  <a:pt x="460" y="194"/>
                  <a:pt x="460" y="194"/>
                  <a:pt x="460" y="194"/>
                </a:cubicBezTo>
                <a:cubicBezTo>
                  <a:pt x="459" y="193"/>
                  <a:pt x="460" y="193"/>
                  <a:pt x="459" y="193"/>
                </a:cubicBezTo>
                <a:cubicBezTo>
                  <a:pt x="459" y="193"/>
                  <a:pt x="459" y="193"/>
                  <a:pt x="459" y="193"/>
                </a:cubicBezTo>
                <a:cubicBezTo>
                  <a:pt x="459" y="192"/>
                  <a:pt x="459" y="192"/>
                  <a:pt x="460" y="192"/>
                </a:cubicBezTo>
                <a:cubicBezTo>
                  <a:pt x="460" y="192"/>
                  <a:pt x="460" y="192"/>
                  <a:pt x="460" y="192"/>
                </a:cubicBezTo>
                <a:cubicBezTo>
                  <a:pt x="460" y="192"/>
                  <a:pt x="460" y="193"/>
                  <a:pt x="460" y="194"/>
                </a:cubicBezTo>
                <a:cubicBezTo>
                  <a:pt x="460" y="194"/>
                  <a:pt x="460" y="194"/>
                  <a:pt x="460" y="194"/>
                </a:cubicBezTo>
                <a:cubicBezTo>
                  <a:pt x="461" y="194"/>
                  <a:pt x="461" y="194"/>
                  <a:pt x="461" y="194"/>
                </a:cubicBezTo>
                <a:cubicBezTo>
                  <a:pt x="461" y="194"/>
                  <a:pt x="461" y="194"/>
                  <a:pt x="461" y="195"/>
                </a:cubicBezTo>
                <a:cubicBezTo>
                  <a:pt x="461" y="195"/>
                  <a:pt x="461" y="195"/>
                  <a:pt x="460" y="195"/>
                </a:cubicBezTo>
                <a:close/>
                <a:moveTo>
                  <a:pt x="459" y="197"/>
                </a:moveTo>
                <a:cubicBezTo>
                  <a:pt x="459" y="197"/>
                  <a:pt x="459" y="198"/>
                  <a:pt x="459" y="198"/>
                </a:cubicBezTo>
                <a:cubicBezTo>
                  <a:pt x="459" y="198"/>
                  <a:pt x="459" y="198"/>
                  <a:pt x="459" y="198"/>
                </a:cubicBezTo>
                <a:cubicBezTo>
                  <a:pt x="459" y="198"/>
                  <a:pt x="459" y="198"/>
                  <a:pt x="459" y="198"/>
                </a:cubicBezTo>
                <a:cubicBezTo>
                  <a:pt x="459" y="198"/>
                  <a:pt x="459" y="198"/>
                  <a:pt x="459" y="198"/>
                </a:cubicBezTo>
                <a:cubicBezTo>
                  <a:pt x="459" y="198"/>
                  <a:pt x="459" y="198"/>
                  <a:pt x="459" y="197"/>
                </a:cubicBezTo>
                <a:close/>
                <a:moveTo>
                  <a:pt x="461" y="184"/>
                </a:moveTo>
                <a:cubicBezTo>
                  <a:pt x="461" y="184"/>
                  <a:pt x="461" y="184"/>
                  <a:pt x="461" y="184"/>
                </a:cubicBezTo>
                <a:cubicBezTo>
                  <a:pt x="461" y="185"/>
                  <a:pt x="461" y="185"/>
                  <a:pt x="461" y="185"/>
                </a:cubicBezTo>
                <a:cubicBezTo>
                  <a:pt x="461" y="185"/>
                  <a:pt x="461" y="185"/>
                  <a:pt x="461" y="186"/>
                </a:cubicBezTo>
                <a:cubicBezTo>
                  <a:pt x="460" y="186"/>
                  <a:pt x="460" y="186"/>
                  <a:pt x="460" y="186"/>
                </a:cubicBezTo>
                <a:cubicBezTo>
                  <a:pt x="460" y="185"/>
                  <a:pt x="460" y="185"/>
                  <a:pt x="460" y="185"/>
                </a:cubicBezTo>
                <a:cubicBezTo>
                  <a:pt x="460" y="185"/>
                  <a:pt x="460" y="185"/>
                  <a:pt x="461" y="185"/>
                </a:cubicBezTo>
                <a:cubicBezTo>
                  <a:pt x="461" y="185"/>
                  <a:pt x="461" y="185"/>
                  <a:pt x="461" y="184"/>
                </a:cubicBezTo>
                <a:close/>
                <a:moveTo>
                  <a:pt x="461" y="181"/>
                </a:moveTo>
                <a:cubicBezTo>
                  <a:pt x="460" y="181"/>
                  <a:pt x="460" y="181"/>
                  <a:pt x="460" y="181"/>
                </a:cubicBezTo>
                <a:cubicBezTo>
                  <a:pt x="460" y="181"/>
                  <a:pt x="460" y="180"/>
                  <a:pt x="460" y="180"/>
                </a:cubicBezTo>
                <a:cubicBezTo>
                  <a:pt x="460" y="180"/>
                  <a:pt x="460" y="180"/>
                  <a:pt x="460" y="180"/>
                </a:cubicBezTo>
                <a:cubicBezTo>
                  <a:pt x="460" y="180"/>
                  <a:pt x="460" y="180"/>
                  <a:pt x="461" y="180"/>
                </a:cubicBezTo>
                <a:cubicBezTo>
                  <a:pt x="461" y="180"/>
                  <a:pt x="461" y="180"/>
                  <a:pt x="461" y="180"/>
                </a:cubicBezTo>
                <a:cubicBezTo>
                  <a:pt x="461" y="181"/>
                  <a:pt x="461" y="181"/>
                  <a:pt x="461" y="181"/>
                </a:cubicBezTo>
                <a:close/>
                <a:moveTo>
                  <a:pt x="460" y="188"/>
                </a:moveTo>
                <a:cubicBezTo>
                  <a:pt x="461" y="188"/>
                  <a:pt x="461" y="188"/>
                  <a:pt x="462" y="188"/>
                </a:cubicBezTo>
                <a:cubicBezTo>
                  <a:pt x="462" y="189"/>
                  <a:pt x="462" y="189"/>
                  <a:pt x="462" y="189"/>
                </a:cubicBezTo>
                <a:cubicBezTo>
                  <a:pt x="461" y="189"/>
                  <a:pt x="461" y="189"/>
                  <a:pt x="461" y="189"/>
                </a:cubicBezTo>
                <a:cubicBezTo>
                  <a:pt x="461" y="189"/>
                  <a:pt x="460" y="189"/>
                  <a:pt x="460" y="189"/>
                </a:cubicBezTo>
                <a:cubicBezTo>
                  <a:pt x="460" y="189"/>
                  <a:pt x="460" y="189"/>
                  <a:pt x="460" y="189"/>
                </a:cubicBezTo>
                <a:cubicBezTo>
                  <a:pt x="460" y="188"/>
                  <a:pt x="460" y="188"/>
                  <a:pt x="460" y="188"/>
                </a:cubicBezTo>
                <a:cubicBezTo>
                  <a:pt x="460" y="188"/>
                  <a:pt x="460" y="188"/>
                  <a:pt x="460" y="188"/>
                </a:cubicBezTo>
                <a:close/>
                <a:moveTo>
                  <a:pt x="459" y="185"/>
                </a:moveTo>
                <a:cubicBezTo>
                  <a:pt x="459" y="185"/>
                  <a:pt x="459" y="185"/>
                  <a:pt x="459" y="185"/>
                </a:cubicBezTo>
                <a:cubicBezTo>
                  <a:pt x="459" y="184"/>
                  <a:pt x="459" y="184"/>
                  <a:pt x="460" y="184"/>
                </a:cubicBezTo>
                <a:cubicBezTo>
                  <a:pt x="460" y="184"/>
                  <a:pt x="460" y="184"/>
                  <a:pt x="460" y="184"/>
                </a:cubicBezTo>
                <a:cubicBezTo>
                  <a:pt x="460" y="184"/>
                  <a:pt x="459" y="185"/>
                  <a:pt x="459" y="185"/>
                </a:cubicBezTo>
                <a:close/>
                <a:moveTo>
                  <a:pt x="460" y="189"/>
                </a:moveTo>
                <a:cubicBezTo>
                  <a:pt x="460" y="190"/>
                  <a:pt x="460" y="190"/>
                  <a:pt x="460" y="190"/>
                </a:cubicBezTo>
                <a:cubicBezTo>
                  <a:pt x="459" y="189"/>
                  <a:pt x="459" y="190"/>
                  <a:pt x="459" y="189"/>
                </a:cubicBezTo>
                <a:cubicBezTo>
                  <a:pt x="459" y="189"/>
                  <a:pt x="460" y="189"/>
                  <a:pt x="460" y="189"/>
                </a:cubicBezTo>
                <a:close/>
                <a:moveTo>
                  <a:pt x="460" y="238"/>
                </a:moveTo>
                <a:cubicBezTo>
                  <a:pt x="461" y="238"/>
                  <a:pt x="461" y="238"/>
                  <a:pt x="461" y="238"/>
                </a:cubicBezTo>
                <a:cubicBezTo>
                  <a:pt x="461" y="239"/>
                  <a:pt x="461" y="240"/>
                  <a:pt x="461" y="241"/>
                </a:cubicBezTo>
                <a:cubicBezTo>
                  <a:pt x="461" y="242"/>
                  <a:pt x="461" y="242"/>
                  <a:pt x="461" y="242"/>
                </a:cubicBezTo>
                <a:cubicBezTo>
                  <a:pt x="460" y="242"/>
                  <a:pt x="460" y="240"/>
                  <a:pt x="460" y="239"/>
                </a:cubicBezTo>
                <a:cubicBezTo>
                  <a:pt x="460" y="239"/>
                  <a:pt x="460" y="239"/>
                  <a:pt x="460" y="238"/>
                </a:cubicBezTo>
                <a:close/>
                <a:moveTo>
                  <a:pt x="460" y="236"/>
                </a:moveTo>
                <a:cubicBezTo>
                  <a:pt x="460" y="236"/>
                  <a:pt x="461" y="236"/>
                  <a:pt x="461" y="236"/>
                </a:cubicBezTo>
                <a:cubicBezTo>
                  <a:pt x="461" y="237"/>
                  <a:pt x="461" y="237"/>
                  <a:pt x="461" y="237"/>
                </a:cubicBezTo>
                <a:cubicBezTo>
                  <a:pt x="461" y="237"/>
                  <a:pt x="461" y="237"/>
                  <a:pt x="461" y="237"/>
                </a:cubicBezTo>
                <a:cubicBezTo>
                  <a:pt x="460" y="237"/>
                  <a:pt x="460" y="237"/>
                  <a:pt x="460" y="237"/>
                </a:cubicBezTo>
                <a:cubicBezTo>
                  <a:pt x="460" y="237"/>
                  <a:pt x="460" y="237"/>
                  <a:pt x="460" y="236"/>
                </a:cubicBezTo>
                <a:close/>
                <a:moveTo>
                  <a:pt x="460" y="250"/>
                </a:moveTo>
                <a:cubicBezTo>
                  <a:pt x="460" y="250"/>
                  <a:pt x="462" y="250"/>
                  <a:pt x="462" y="250"/>
                </a:cubicBezTo>
                <a:cubicBezTo>
                  <a:pt x="462" y="250"/>
                  <a:pt x="462" y="250"/>
                  <a:pt x="462" y="250"/>
                </a:cubicBezTo>
                <a:cubicBezTo>
                  <a:pt x="462" y="250"/>
                  <a:pt x="462" y="251"/>
                  <a:pt x="462" y="251"/>
                </a:cubicBezTo>
                <a:cubicBezTo>
                  <a:pt x="462" y="252"/>
                  <a:pt x="462" y="252"/>
                  <a:pt x="462" y="252"/>
                </a:cubicBezTo>
                <a:cubicBezTo>
                  <a:pt x="462" y="252"/>
                  <a:pt x="462" y="252"/>
                  <a:pt x="462" y="252"/>
                </a:cubicBezTo>
                <a:cubicBezTo>
                  <a:pt x="462" y="251"/>
                  <a:pt x="462" y="251"/>
                  <a:pt x="462" y="251"/>
                </a:cubicBezTo>
                <a:cubicBezTo>
                  <a:pt x="461" y="251"/>
                  <a:pt x="461" y="251"/>
                  <a:pt x="461" y="251"/>
                </a:cubicBezTo>
                <a:cubicBezTo>
                  <a:pt x="461" y="251"/>
                  <a:pt x="461" y="251"/>
                  <a:pt x="461" y="251"/>
                </a:cubicBezTo>
                <a:cubicBezTo>
                  <a:pt x="461" y="252"/>
                  <a:pt x="461" y="252"/>
                  <a:pt x="461" y="252"/>
                </a:cubicBezTo>
                <a:cubicBezTo>
                  <a:pt x="460" y="252"/>
                  <a:pt x="460" y="252"/>
                  <a:pt x="460" y="251"/>
                </a:cubicBezTo>
                <a:cubicBezTo>
                  <a:pt x="459" y="251"/>
                  <a:pt x="459" y="251"/>
                  <a:pt x="460" y="250"/>
                </a:cubicBezTo>
                <a:close/>
                <a:moveTo>
                  <a:pt x="461" y="258"/>
                </a:moveTo>
                <a:cubicBezTo>
                  <a:pt x="460" y="258"/>
                  <a:pt x="461" y="258"/>
                  <a:pt x="460" y="258"/>
                </a:cubicBezTo>
                <a:cubicBezTo>
                  <a:pt x="461" y="258"/>
                  <a:pt x="461" y="258"/>
                  <a:pt x="461" y="258"/>
                </a:cubicBezTo>
                <a:close/>
                <a:moveTo>
                  <a:pt x="460" y="257"/>
                </a:moveTo>
                <a:cubicBezTo>
                  <a:pt x="460" y="257"/>
                  <a:pt x="460" y="257"/>
                  <a:pt x="460" y="257"/>
                </a:cubicBezTo>
                <a:cubicBezTo>
                  <a:pt x="460" y="257"/>
                  <a:pt x="460" y="257"/>
                  <a:pt x="460" y="257"/>
                </a:cubicBezTo>
                <a:cubicBezTo>
                  <a:pt x="460" y="257"/>
                  <a:pt x="460" y="257"/>
                  <a:pt x="460" y="257"/>
                </a:cubicBezTo>
                <a:cubicBezTo>
                  <a:pt x="460" y="257"/>
                  <a:pt x="460" y="257"/>
                  <a:pt x="460" y="257"/>
                </a:cubicBezTo>
                <a:close/>
                <a:moveTo>
                  <a:pt x="460" y="255"/>
                </a:moveTo>
                <a:cubicBezTo>
                  <a:pt x="460" y="255"/>
                  <a:pt x="460" y="255"/>
                  <a:pt x="460" y="255"/>
                </a:cubicBezTo>
                <a:cubicBezTo>
                  <a:pt x="460" y="255"/>
                  <a:pt x="460" y="255"/>
                  <a:pt x="460" y="255"/>
                </a:cubicBezTo>
                <a:cubicBezTo>
                  <a:pt x="461" y="255"/>
                  <a:pt x="461" y="255"/>
                  <a:pt x="461" y="255"/>
                </a:cubicBezTo>
                <a:cubicBezTo>
                  <a:pt x="461" y="255"/>
                  <a:pt x="462" y="253"/>
                  <a:pt x="462" y="253"/>
                </a:cubicBezTo>
                <a:cubicBezTo>
                  <a:pt x="462" y="253"/>
                  <a:pt x="462" y="254"/>
                  <a:pt x="463" y="254"/>
                </a:cubicBezTo>
                <a:cubicBezTo>
                  <a:pt x="463" y="254"/>
                  <a:pt x="462" y="255"/>
                  <a:pt x="462" y="255"/>
                </a:cubicBezTo>
                <a:cubicBezTo>
                  <a:pt x="462" y="255"/>
                  <a:pt x="462" y="255"/>
                  <a:pt x="462" y="255"/>
                </a:cubicBezTo>
                <a:cubicBezTo>
                  <a:pt x="461" y="255"/>
                  <a:pt x="460" y="255"/>
                  <a:pt x="460" y="255"/>
                </a:cubicBezTo>
                <a:close/>
                <a:moveTo>
                  <a:pt x="462" y="252"/>
                </a:moveTo>
                <a:cubicBezTo>
                  <a:pt x="462" y="252"/>
                  <a:pt x="462" y="252"/>
                  <a:pt x="462" y="252"/>
                </a:cubicBezTo>
                <a:cubicBezTo>
                  <a:pt x="462" y="252"/>
                  <a:pt x="462" y="253"/>
                  <a:pt x="462" y="252"/>
                </a:cubicBezTo>
                <a:close/>
                <a:moveTo>
                  <a:pt x="460" y="261"/>
                </a:moveTo>
                <a:cubicBezTo>
                  <a:pt x="460" y="261"/>
                  <a:pt x="460" y="261"/>
                  <a:pt x="460" y="261"/>
                </a:cubicBezTo>
                <a:cubicBezTo>
                  <a:pt x="460" y="261"/>
                  <a:pt x="460" y="261"/>
                  <a:pt x="460" y="261"/>
                </a:cubicBezTo>
                <a:cubicBezTo>
                  <a:pt x="461" y="261"/>
                  <a:pt x="461" y="261"/>
                  <a:pt x="461" y="262"/>
                </a:cubicBezTo>
                <a:cubicBezTo>
                  <a:pt x="462" y="262"/>
                  <a:pt x="461" y="262"/>
                  <a:pt x="462" y="261"/>
                </a:cubicBezTo>
                <a:cubicBezTo>
                  <a:pt x="462" y="261"/>
                  <a:pt x="462" y="261"/>
                  <a:pt x="462" y="261"/>
                </a:cubicBezTo>
                <a:cubicBezTo>
                  <a:pt x="462" y="262"/>
                  <a:pt x="462" y="262"/>
                  <a:pt x="462" y="263"/>
                </a:cubicBezTo>
                <a:cubicBezTo>
                  <a:pt x="461" y="263"/>
                  <a:pt x="462" y="263"/>
                  <a:pt x="461" y="263"/>
                </a:cubicBezTo>
                <a:cubicBezTo>
                  <a:pt x="459" y="263"/>
                  <a:pt x="461" y="262"/>
                  <a:pt x="460" y="262"/>
                </a:cubicBezTo>
                <a:cubicBezTo>
                  <a:pt x="460" y="261"/>
                  <a:pt x="460" y="261"/>
                  <a:pt x="460" y="261"/>
                </a:cubicBezTo>
                <a:close/>
                <a:moveTo>
                  <a:pt x="466" y="162"/>
                </a:moveTo>
                <a:cubicBezTo>
                  <a:pt x="466" y="162"/>
                  <a:pt x="467" y="161"/>
                  <a:pt x="467" y="161"/>
                </a:cubicBezTo>
                <a:cubicBezTo>
                  <a:pt x="467" y="161"/>
                  <a:pt x="466" y="160"/>
                  <a:pt x="467" y="160"/>
                </a:cubicBezTo>
                <a:cubicBezTo>
                  <a:pt x="467" y="160"/>
                  <a:pt x="467" y="160"/>
                  <a:pt x="467" y="160"/>
                </a:cubicBezTo>
                <a:cubicBezTo>
                  <a:pt x="467" y="160"/>
                  <a:pt x="467" y="160"/>
                  <a:pt x="467" y="160"/>
                </a:cubicBezTo>
                <a:cubicBezTo>
                  <a:pt x="467" y="160"/>
                  <a:pt x="467" y="160"/>
                  <a:pt x="467" y="161"/>
                </a:cubicBezTo>
                <a:cubicBezTo>
                  <a:pt x="468" y="161"/>
                  <a:pt x="468" y="161"/>
                  <a:pt x="468" y="161"/>
                </a:cubicBezTo>
                <a:cubicBezTo>
                  <a:pt x="468" y="161"/>
                  <a:pt x="468" y="161"/>
                  <a:pt x="468" y="161"/>
                </a:cubicBezTo>
                <a:cubicBezTo>
                  <a:pt x="467" y="161"/>
                  <a:pt x="467" y="161"/>
                  <a:pt x="467" y="161"/>
                </a:cubicBezTo>
                <a:cubicBezTo>
                  <a:pt x="467" y="161"/>
                  <a:pt x="467" y="161"/>
                  <a:pt x="467" y="161"/>
                </a:cubicBezTo>
                <a:cubicBezTo>
                  <a:pt x="467" y="162"/>
                  <a:pt x="467" y="162"/>
                  <a:pt x="467" y="162"/>
                </a:cubicBezTo>
                <a:cubicBezTo>
                  <a:pt x="467" y="162"/>
                  <a:pt x="467" y="162"/>
                  <a:pt x="467" y="162"/>
                </a:cubicBezTo>
                <a:cubicBezTo>
                  <a:pt x="467" y="161"/>
                  <a:pt x="467" y="161"/>
                  <a:pt x="467" y="161"/>
                </a:cubicBezTo>
                <a:cubicBezTo>
                  <a:pt x="468" y="162"/>
                  <a:pt x="467" y="162"/>
                  <a:pt x="468" y="162"/>
                </a:cubicBezTo>
                <a:cubicBezTo>
                  <a:pt x="468" y="162"/>
                  <a:pt x="468" y="162"/>
                  <a:pt x="467" y="163"/>
                </a:cubicBezTo>
                <a:cubicBezTo>
                  <a:pt x="467" y="163"/>
                  <a:pt x="467" y="163"/>
                  <a:pt x="466" y="164"/>
                </a:cubicBezTo>
                <a:cubicBezTo>
                  <a:pt x="466" y="164"/>
                  <a:pt x="466" y="164"/>
                  <a:pt x="465" y="163"/>
                </a:cubicBezTo>
                <a:cubicBezTo>
                  <a:pt x="465" y="163"/>
                  <a:pt x="465" y="163"/>
                  <a:pt x="465" y="163"/>
                </a:cubicBezTo>
                <a:cubicBezTo>
                  <a:pt x="466" y="162"/>
                  <a:pt x="466" y="163"/>
                  <a:pt x="466" y="162"/>
                </a:cubicBezTo>
                <a:cubicBezTo>
                  <a:pt x="466" y="162"/>
                  <a:pt x="466" y="162"/>
                  <a:pt x="466" y="162"/>
                </a:cubicBezTo>
                <a:close/>
                <a:moveTo>
                  <a:pt x="467" y="246"/>
                </a:moveTo>
                <a:cubicBezTo>
                  <a:pt x="467" y="247"/>
                  <a:pt x="466" y="248"/>
                  <a:pt x="465" y="248"/>
                </a:cubicBezTo>
                <a:cubicBezTo>
                  <a:pt x="465" y="248"/>
                  <a:pt x="465" y="248"/>
                  <a:pt x="465" y="248"/>
                </a:cubicBezTo>
                <a:cubicBezTo>
                  <a:pt x="464" y="247"/>
                  <a:pt x="464" y="246"/>
                  <a:pt x="464" y="246"/>
                </a:cubicBezTo>
                <a:cubicBezTo>
                  <a:pt x="465" y="245"/>
                  <a:pt x="467" y="245"/>
                  <a:pt x="467" y="244"/>
                </a:cubicBezTo>
                <a:cubicBezTo>
                  <a:pt x="467" y="244"/>
                  <a:pt x="467" y="244"/>
                  <a:pt x="467" y="244"/>
                </a:cubicBezTo>
                <a:cubicBezTo>
                  <a:pt x="467" y="244"/>
                  <a:pt x="467" y="245"/>
                  <a:pt x="467" y="245"/>
                </a:cubicBezTo>
                <a:cubicBezTo>
                  <a:pt x="467" y="245"/>
                  <a:pt x="467" y="245"/>
                  <a:pt x="466" y="245"/>
                </a:cubicBezTo>
                <a:cubicBezTo>
                  <a:pt x="466" y="246"/>
                  <a:pt x="466" y="246"/>
                  <a:pt x="467" y="246"/>
                </a:cubicBezTo>
                <a:close/>
                <a:moveTo>
                  <a:pt x="463" y="241"/>
                </a:moveTo>
                <a:cubicBezTo>
                  <a:pt x="463" y="241"/>
                  <a:pt x="464" y="240"/>
                  <a:pt x="464" y="239"/>
                </a:cubicBezTo>
                <a:cubicBezTo>
                  <a:pt x="464" y="239"/>
                  <a:pt x="463" y="239"/>
                  <a:pt x="463" y="239"/>
                </a:cubicBezTo>
                <a:cubicBezTo>
                  <a:pt x="463" y="239"/>
                  <a:pt x="463" y="239"/>
                  <a:pt x="463" y="239"/>
                </a:cubicBezTo>
                <a:cubicBezTo>
                  <a:pt x="464" y="238"/>
                  <a:pt x="464" y="239"/>
                  <a:pt x="465" y="239"/>
                </a:cubicBezTo>
                <a:cubicBezTo>
                  <a:pt x="465" y="238"/>
                  <a:pt x="465" y="238"/>
                  <a:pt x="465" y="238"/>
                </a:cubicBezTo>
                <a:cubicBezTo>
                  <a:pt x="465" y="238"/>
                  <a:pt x="465" y="238"/>
                  <a:pt x="465" y="238"/>
                </a:cubicBezTo>
                <a:cubicBezTo>
                  <a:pt x="465" y="238"/>
                  <a:pt x="465" y="238"/>
                  <a:pt x="465" y="238"/>
                </a:cubicBezTo>
                <a:cubicBezTo>
                  <a:pt x="464" y="238"/>
                  <a:pt x="464" y="238"/>
                  <a:pt x="463" y="237"/>
                </a:cubicBezTo>
                <a:cubicBezTo>
                  <a:pt x="463" y="237"/>
                  <a:pt x="463" y="237"/>
                  <a:pt x="463" y="237"/>
                </a:cubicBezTo>
                <a:cubicBezTo>
                  <a:pt x="463" y="237"/>
                  <a:pt x="463" y="237"/>
                  <a:pt x="464" y="237"/>
                </a:cubicBezTo>
                <a:cubicBezTo>
                  <a:pt x="464" y="237"/>
                  <a:pt x="464" y="237"/>
                  <a:pt x="465" y="237"/>
                </a:cubicBezTo>
                <a:cubicBezTo>
                  <a:pt x="465" y="237"/>
                  <a:pt x="465" y="237"/>
                  <a:pt x="465" y="237"/>
                </a:cubicBezTo>
                <a:cubicBezTo>
                  <a:pt x="466" y="237"/>
                  <a:pt x="465" y="238"/>
                  <a:pt x="466" y="238"/>
                </a:cubicBezTo>
                <a:cubicBezTo>
                  <a:pt x="466" y="238"/>
                  <a:pt x="466" y="238"/>
                  <a:pt x="466" y="238"/>
                </a:cubicBezTo>
                <a:cubicBezTo>
                  <a:pt x="466" y="240"/>
                  <a:pt x="466" y="240"/>
                  <a:pt x="466" y="240"/>
                </a:cubicBezTo>
                <a:cubicBezTo>
                  <a:pt x="466" y="240"/>
                  <a:pt x="465" y="240"/>
                  <a:pt x="465" y="241"/>
                </a:cubicBezTo>
                <a:cubicBezTo>
                  <a:pt x="465" y="241"/>
                  <a:pt x="465" y="241"/>
                  <a:pt x="465" y="241"/>
                </a:cubicBezTo>
                <a:cubicBezTo>
                  <a:pt x="465" y="242"/>
                  <a:pt x="466" y="242"/>
                  <a:pt x="466" y="242"/>
                </a:cubicBezTo>
                <a:cubicBezTo>
                  <a:pt x="466" y="243"/>
                  <a:pt x="465" y="243"/>
                  <a:pt x="465" y="243"/>
                </a:cubicBezTo>
                <a:cubicBezTo>
                  <a:pt x="464" y="243"/>
                  <a:pt x="464" y="243"/>
                  <a:pt x="464" y="243"/>
                </a:cubicBezTo>
                <a:cubicBezTo>
                  <a:pt x="464" y="243"/>
                  <a:pt x="464" y="243"/>
                  <a:pt x="464" y="243"/>
                </a:cubicBezTo>
                <a:cubicBezTo>
                  <a:pt x="464" y="243"/>
                  <a:pt x="464" y="242"/>
                  <a:pt x="464" y="242"/>
                </a:cubicBezTo>
                <a:cubicBezTo>
                  <a:pt x="464" y="242"/>
                  <a:pt x="464" y="242"/>
                  <a:pt x="464" y="242"/>
                </a:cubicBezTo>
                <a:cubicBezTo>
                  <a:pt x="464" y="241"/>
                  <a:pt x="464" y="241"/>
                  <a:pt x="463" y="241"/>
                </a:cubicBezTo>
                <a:close/>
                <a:moveTo>
                  <a:pt x="467" y="225"/>
                </a:moveTo>
                <a:cubicBezTo>
                  <a:pt x="467" y="227"/>
                  <a:pt x="466" y="225"/>
                  <a:pt x="465" y="226"/>
                </a:cubicBezTo>
                <a:cubicBezTo>
                  <a:pt x="465" y="226"/>
                  <a:pt x="465" y="227"/>
                  <a:pt x="465" y="227"/>
                </a:cubicBezTo>
                <a:cubicBezTo>
                  <a:pt x="464" y="228"/>
                  <a:pt x="464" y="227"/>
                  <a:pt x="464" y="228"/>
                </a:cubicBezTo>
                <a:cubicBezTo>
                  <a:pt x="464" y="228"/>
                  <a:pt x="464" y="228"/>
                  <a:pt x="463" y="228"/>
                </a:cubicBezTo>
                <a:cubicBezTo>
                  <a:pt x="463" y="227"/>
                  <a:pt x="463" y="227"/>
                  <a:pt x="463" y="227"/>
                </a:cubicBezTo>
                <a:cubicBezTo>
                  <a:pt x="464" y="226"/>
                  <a:pt x="464" y="225"/>
                  <a:pt x="464" y="225"/>
                </a:cubicBezTo>
                <a:cubicBezTo>
                  <a:pt x="465" y="225"/>
                  <a:pt x="465" y="225"/>
                  <a:pt x="465" y="225"/>
                </a:cubicBezTo>
                <a:cubicBezTo>
                  <a:pt x="466" y="225"/>
                  <a:pt x="466" y="223"/>
                  <a:pt x="466" y="222"/>
                </a:cubicBezTo>
                <a:cubicBezTo>
                  <a:pt x="467" y="223"/>
                  <a:pt x="466" y="225"/>
                  <a:pt x="467" y="225"/>
                </a:cubicBezTo>
                <a:close/>
                <a:moveTo>
                  <a:pt x="466" y="168"/>
                </a:moveTo>
                <a:cubicBezTo>
                  <a:pt x="466" y="168"/>
                  <a:pt x="466" y="168"/>
                  <a:pt x="466" y="168"/>
                </a:cubicBezTo>
                <a:cubicBezTo>
                  <a:pt x="466" y="167"/>
                  <a:pt x="466" y="167"/>
                  <a:pt x="466" y="167"/>
                </a:cubicBezTo>
                <a:cubicBezTo>
                  <a:pt x="466" y="167"/>
                  <a:pt x="466" y="168"/>
                  <a:pt x="467" y="168"/>
                </a:cubicBezTo>
                <a:cubicBezTo>
                  <a:pt x="467" y="168"/>
                  <a:pt x="467" y="168"/>
                  <a:pt x="466" y="168"/>
                </a:cubicBezTo>
                <a:close/>
                <a:moveTo>
                  <a:pt x="465" y="234"/>
                </a:moveTo>
                <a:cubicBezTo>
                  <a:pt x="465" y="234"/>
                  <a:pt x="465" y="234"/>
                  <a:pt x="465" y="235"/>
                </a:cubicBezTo>
                <a:cubicBezTo>
                  <a:pt x="465" y="235"/>
                  <a:pt x="465" y="235"/>
                  <a:pt x="465" y="235"/>
                </a:cubicBezTo>
                <a:cubicBezTo>
                  <a:pt x="465" y="235"/>
                  <a:pt x="465" y="235"/>
                  <a:pt x="465" y="235"/>
                </a:cubicBezTo>
                <a:cubicBezTo>
                  <a:pt x="465" y="234"/>
                  <a:pt x="465" y="234"/>
                  <a:pt x="465" y="234"/>
                </a:cubicBezTo>
                <a:close/>
                <a:moveTo>
                  <a:pt x="464" y="233"/>
                </a:moveTo>
                <a:cubicBezTo>
                  <a:pt x="464" y="233"/>
                  <a:pt x="464" y="232"/>
                  <a:pt x="464" y="231"/>
                </a:cubicBezTo>
                <a:cubicBezTo>
                  <a:pt x="464" y="231"/>
                  <a:pt x="464" y="231"/>
                  <a:pt x="464" y="231"/>
                </a:cubicBezTo>
                <a:cubicBezTo>
                  <a:pt x="464" y="232"/>
                  <a:pt x="465" y="232"/>
                  <a:pt x="465" y="232"/>
                </a:cubicBezTo>
                <a:cubicBezTo>
                  <a:pt x="465" y="233"/>
                  <a:pt x="465" y="233"/>
                  <a:pt x="465" y="233"/>
                </a:cubicBezTo>
                <a:cubicBezTo>
                  <a:pt x="465" y="233"/>
                  <a:pt x="465" y="233"/>
                  <a:pt x="465" y="234"/>
                </a:cubicBezTo>
                <a:cubicBezTo>
                  <a:pt x="464" y="233"/>
                  <a:pt x="464" y="233"/>
                  <a:pt x="464" y="233"/>
                </a:cubicBezTo>
                <a:close/>
                <a:moveTo>
                  <a:pt x="464" y="251"/>
                </a:moveTo>
                <a:cubicBezTo>
                  <a:pt x="464" y="251"/>
                  <a:pt x="464" y="251"/>
                  <a:pt x="464" y="251"/>
                </a:cubicBezTo>
                <a:cubicBezTo>
                  <a:pt x="464" y="251"/>
                  <a:pt x="464" y="251"/>
                  <a:pt x="464" y="251"/>
                </a:cubicBezTo>
                <a:cubicBezTo>
                  <a:pt x="464" y="250"/>
                  <a:pt x="464" y="250"/>
                  <a:pt x="465" y="249"/>
                </a:cubicBezTo>
                <a:cubicBezTo>
                  <a:pt x="465" y="249"/>
                  <a:pt x="465" y="249"/>
                  <a:pt x="466" y="250"/>
                </a:cubicBezTo>
                <a:cubicBezTo>
                  <a:pt x="466" y="251"/>
                  <a:pt x="466" y="251"/>
                  <a:pt x="466" y="251"/>
                </a:cubicBezTo>
                <a:cubicBezTo>
                  <a:pt x="466" y="251"/>
                  <a:pt x="465" y="251"/>
                  <a:pt x="465" y="251"/>
                </a:cubicBezTo>
                <a:lnTo>
                  <a:pt x="464" y="251"/>
                </a:lnTo>
                <a:close/>
                <a:moveTo>
                  <a:pt x="464" y="257"/>
                </a:moveTo>
                <a:cubicBezTo>
                  <a:pt x="464" y="256"/>
                  <a:pt x="464" y="256"/>
                  <a:pt x="464" y="256"/>
                </a:cubicBezTo>
                <a:cubicBezTo>
                  <a:pt x="464" y="256"/>
                  <a:pt x="464" y="256"/>
                  <a:pt x="464" y="257"/>
                </a:cubicBezTo>
                <a:close/>
                <a:moveTo>
                  <a:pt x="467" y="237"/>
                </a:moveTo>
                <a:cubicBezTo>
                  <a:pt x="467" y="237"/>
                  <a:pt x="467" y="237"/>
                  <a:pt x="467" y="236"/>
                </a:cubicBezTo>
                <a:cubicBezTo>
                  <a:pt x="466" y="236"/>
                  <a:pt x="466" y="236"/>
                  <a:pt x="466" y="236"/>
                </a:cubicBezTo>
                <a:cubicBezTo>
                  <a:pt x="467" y="236"/>
                  <a:pt x="467" y="236"/>
                  <a:pt x="467" y="236"/>
                </a:cubicBezTo>
                <a:cubicBezTo>
                  <a:pt x="467" y="236"/>
                  <a:pt x="467" y="236"/>
                  <a:pt x="467" y="236"/>
                </a:cubicBezTo>
                <a:cubicBezTo>
                  <a:pt x="467" y="236"/>
                  <a:pt x="467" y="236"/>
                  <a:pt x="467" y="236"/>
                </a:cubicBezTo>
                <a:cubicBezTo>
                  <a:pt x="467" y="237"/>
                  <a:pt x="467" y="236"/>
                  <a:pt x="467" y="237"/>
                </a:cubicBezTo>
                <a:close/>
                <a:moveTo>
                  <a:pt x="466" y="234"/>
                </a:moveTo>
                <a:cubicBezTo>
                  <a:pt x="466" y="234"/>
                  <a:pt x="467" y="233"/>
                  <a:pt x="467" y="233"/>
                </a:cubicBezTo>
                <a:cubicBezTo>
                  <a:pt x="467" y="233"/>
                  <a:pt x="467" y="233"/>
                  <a:pt x="466" y="232"/>
                </a:cubicBezTo>
                <a:cubicBezTo>
                  <a:pt x="467" y="232"/>
                  <a:pt x="467" y="232"/>
                  <a:pt x="467" y="231"/>
                </a:cubicBezTo>
                <a:cubicBezTo>
                  <a:pt x="468" y="232"/>
                  <a:pt x="467" y="232"/>
                  <a:pt x="467" y="233"/>
                </a:cubicBezTo>
                <a:cubicBezTo>
                  <a:pt x="468" y="233"/>
                  <a:pt x="468" y="234"/>
                  <a:pt x="468" y="234"/>
                </a:cubicBezTo>
                <a:cubicBezTo>
                  <a:pt x="468" y="235"/>
                  <a:pt x="468" y="235"/>
                  <a:pt x="468" y="235"/>
                </a:cubicBezTo>
                <a:cubicBezTo>
                  <a:pt x="467" y="235"/>
                  <a:pt x="467" y="235"/>
                  <a:pt x="467" y="235"/>
                </a:cubicBezTo>
                <a:cubicBezTo>
                  <a:pt x="467" y="235"/>
                  <a:pt x="467" y="234"/>
                  <a:pt x="466" y="234"/>
                </a:cubicBezTo>
                <a:close/>
                <a:moveTo>
                  <a:pt x="465" y="172"/>
                </a:moveTo>
                <a:cubicBezTo>
                  <a:pt x="465" y="172"/>
                  <a:pt x="465" y="172"/>
                  <a:pt x="465" y="172"/>
                </a:cubicBezTo>
                <a:cubicBezTo>
                  <a:pt x="465" y="172"/>
                  <a:pt x="465" y="172"/>
                  <a:pt x="465" y="172"/>
                </a:cubicBezTo>
                <a:close/>
                <a:moveTo>
                  <a:pt x="465" y="193"/>
                </a:moveTo>
                <a:cubicBezTo>
                  <a:pt x="466" y="193"/>
                  <a:pt x="466" y="193"/>
                  <a:pt x="466" y="193"/>
                </a:cubicBezTo>
                <a:cubicBezTo>
                  <a:pt x="466" y="193"/>
                  <a:pt x="466" y="193"/>
                  <a:pt x="466" y="193"/>
                </a:cubicBezTo>
                <a:cubicBezTo>
                  <a:pt x="466" y="193"/>
                  <a:pt x="466" y="193"/>
                  <a:pt x="465" y="194"/>
                </a:cubicBezTo>
                <a:cubicBezTo>
                  <a:pt x="465" y="194"/>
                  <a:pt x="465" y="194"/>
                  <a:pt x="465" y="194"/>
                </a:cubicBezTo>
                <a:cubicBezTo>
                  <a:pt x="465" y="194"/>
                  <a:pt x="465" y="194"/>
                  <a:pt x="465" y="194"/>
                </a:cubicBezTo>
                <a:cubicBezTo>
                  <a:pt x="465" y="193"/>
                  <a:pt x="465" y="193"/>
                  <a:pt x="465" y="193"/>
                </a:cubicBezTo>
                <a:close/>
                <a:moveTo>
                  <a:pt x="465" y="213"/>
                </a:moveTo>
                <a:cubicBezTo>
                  <a:pt x="465" y="213"/>
                  <a:pt x="465" y="213"/>
                  <a:pt x="465" y="213"/>
                </a:cubicBezTo>
                <a:cubicBezTo>
                  <a:pt x="464" y="213"/>
                  <a:pt x="464" y="213"/>
                  <a:pt x="464" y="214"/>
                </a:cubicBezTo>
                <a:cubicBezTo>
                  <a:pt x="464" y="213"/>
                  <a:pt x="464" y="213"/>
                  <a:pt x="464" y="213"/>
                </a:cubicBezTo>
                <a:cubicBezTo>
                  <a:pt x="464" y="212"/>
                  <a:pt x="464" y="212"/>
                  <a:pt x="464" y="212"/>
                </a:cubicBezTo>
                <a:cubicBezTo>
                  <a:pt x="464" y="212"/>
                  <a:pt x="465" y="212"/>
                  <a:pt x="465" y="213"/>
                </a:cubicBezTo>
                <a:close/>
                <a:moveTo>
                  <a:pt x="464" y="214"/>
                </a:moveTo>
                <a:cubicBezTo>
                  <a:pt x="466" y="215"/>
                  <a:pt x="464" y="217"/>
                  <a:pt x="465" y="219"/>
                </a:cubicBezTo>
                <a:cubicBezTo>
                  <a:pt x="465" y="219"/>
                  <a:pt x="465" y="219"/>
                  <a:pt x="465" y="219"/>
                </a:cubicBezTo>
                <a:cubicBezTo>
                  <a:pt x="464" y="219"/>
                  <a:pt x="464" y="219"/>
                  <a:pt x="463" y="219"/>
                </a:cubicBezTo>
                <a:cubicBezTo>
                  <a:pt x="463" y="218"/>
                  <a:pt x="464" y="216"/>
                  <a:pt x="464" y="214"/>
                </a:cubicBezTo>
                <a:close/>
                <a:moveTo>
                  <a:pt x="466" y="137"/>
                </a:moveTo>
                <a:cubicBezTo>
                  <a:pt x="467" y="137"/>
                  <a:pt x="466" y="138"/>
                  <a:pt x="467" y="138"/>
                </a:cubicBezTo>
                <a:cubicBezTo>
                  <a:pt x="466" y="138"/>
                  <a:pt x="466" y="138"/>
                  <a:pt x="466" y="138"/>
                </a:cubicBezTo>
                <a:cubicBezTo>
                  <a:pt x="466" y="138"/>
                  <a:pt x="466" y="138"/>
                  <a:pt x="466" y="138"/>
                </a:cubicBezTo>
                <a:cubicBezTo>
                  <a:pt x="466" y="138"/>
                  <a:pt x="466" y="138"/>
                  <a:pt x="466" y="138"/>
                </a:cubicBezTo>
                <a:cubicBezTo>
                  <a:pt x="466" y="137"/>
                  <a:pt x="466" y="138"/>
                  <a:pt x="466" y="137"/>
                </a:cubicBezTo>
                <a:close/>
                <a:moveTo>
                  <a:pt x="465" y="139"/>
                </a:moveTo>
                <a:cubicBezTo>
                  <a:pt x="465" y="139"/>
                  <a:pt x="465" y="139"/>
                  <a:pt x="466" y="140"/>
                </a:cubicBezTo>
                <a:cubicBezTo>
                  <a:pt x="466" y="140"/>
                  <a:pt x="466" y="140"/>
                  <a:pt x="466" y="140"/>
                </a:cubicBezTo>
                <a:cubicBezTo>
                  <a:pt x="466" y="140"/>
                  <a:pt x="465" y="140"/>
                  <a:pt x="465" y="140"/>
                </a:cubicBezTo>
                <a:cubicBezTo>
                  <a:pt x="465" y="140"/>
                  <a:pt x="465" y="140"/>
                  <a:pt x="465" y="140"/>
                </a:cubicBezTo>
                <a:cubicBezTo>
                  <a:pt x="465" y="140"/>
                  <a:pt x="465" y="140"/>
                  <a:pt x="465" y="140"/>
                </a:cubicBezTo>
                <a:cubicBezTo>
                  <a:pt x="465" y="139"/>
                  <a:pt x="465" y="140"/>
                  <a:pt x="465" y="140"/>
                </a:cubicBezTo>
                <a:cubicBezTo>
                  <a:pt x="465" y="140"/>
                  <a:pt x="465" y="140"/>
                  <a:pt x="465" y="140"/>
                </a:cubicBezTo>
                <a:cubicBezTo>
                  <a:pt x="465" y="140"/>
                  <a:pt x="465" y="140"/>
                  <a:pt x="465" y="139"/>
                </a:cubicBezTo>
                <a:close/>
                <a:moveTo>
                  <a:pt x="464" y="150"/>
                </a:moveTo>
                <a:cubicBezTo>
                  <a:pt x="464" y="150"/>
                  <a:pt x="464" y="150"/>
                  <a:pt x="464" y="150"/>
                </a:cubicBezTo>
                <a:cubicBezTo>
                  <a:pt x="465" y="150"/>
                  <a:pt x="465" y="150"/>
                  <a:pt x="465" y="149"/>
                </a:cubicBezTo>
                <a:cubicBezTo>
                  <a:pt x="466" y="148"/>
                  <a:pt x="466" y="147"/>
                  <a:pt x="466" y="146"/>
                </a:cubicBezTo>
                <a:cubicBezTo>
                  <a:pt x="467" y="146"/>
                  <a:pt x="467" y="146"/>
                  <a:pt x="467" y="146"/>
                </a:cubicBezTo>
                <a:cubicBezTo>
                  <a:pt x="468" y="147"/>
                  <a:pt x="467" y="149"/>
                  <a:pt x="467" y="150"/>
                </a:cubicBezTo>
                <a:cubicBezTo>
                  <a:pt x="468" y="151"/>
                  <a:pt x="468" y="151"/>
                  <a:pt x="468" y="151"/>
                </a:cubicBezTo>
                <a:cubicBezTo>
                  <a:pt x="468" y="152"/>
                  <a:pt x="468" y="152"/>
                  <a:pt x="468" y="153"/>
                </a:cubicBezTo>
                <a:cubicBezTo>
                  <a:pt x="468" y="153"/>
                  <a:pt x="468" y="153"/>
                  <a:pt x="468" y="153"/>
                </a:cubicBezTo>
                <a:cubicBezTo>
                  <a:pt x="468" y="153"/>
                  <a:pt x="467" y="153"/>
                  <a:pt x="467" y="152"/>
                </a:cubicBezTo>
                <a:cubicBezTo>
                  <a:pt x="467" y="152"/>
                  <a:pt x="467" y="152"/>
                  <a:pt x="466" y="152"/>
                </a:cubicBezTo>
                <a:cubicBezTo>
                  <a:pt x="467" y="153"/>
                  <a:pt x="467" y="153"/>
                  <a:pt x="466" y="154"/>
                </a:cubicBezTo>
                <a:cubicBezTo>
                  <a:pt x="467" y="154"/>
                  <a:pt x="466" y="154"/>
                  <a:pt x="466" y="154"/>
                </a:cubicBezTo>
                <a:cubicBezTo>
                  <a:pt x="465" y="154"/>
                  <a:pt x="465" y="154"/>
                  <a:pt x="465" y="154"/>
                </a:cubicBezTo>
                <a:cubicBezTo>
                  <a:pt x="465" y="153"/>
                  <a:pt x="465" y="152"/>
                  <a:pt x="464" y="152"/>
                </a:cubicBezTo>
                <a:cubicBezTo>
                  <a:pt x="464" y="151"/>
                  <a:pt x="464" y="151"/>
                  <a:pt x="464" y="150"/>
                </a:cubicBezTo>
                <a:close/>
                <a:moveTo>
                  <a:pt x="464" y="164"/>
                </a:moveTo>
                <a:cubicBezTo>
                  <a:pt x="464" y="164"/>
                  <a:pt x="464" y="164"/>
                  <a:pt x="464" y="164"/>
                </a:cubicBezTo>
                <a:cubicBezTo>
                  <a:pt x="464" y="164"/>
                  <a:pt x="464" y="164"/>
                  <a:pt x="464" y="165"/>
                </a:cubicBezTo>
                <a:cubicBezTo>
                  <a:pt x="463" y="165"/>
                  <a:pt x="463" y="165"/>
                  <a:pt x="463" y="165"/>
                </a:cubicBezTo>
                <a:cubicBezTo>
                  <a:pt x="462" y="164"/>
                  <a:pt x="462" y="164"/>
                  <a:pt x="462" y="164"/>
                </a:cubicBezTo>
                <a:cubicBezTo>
                  <a:pt x="462" y="164"/>
                  <a:pt x="462" y="164"/>
                  <a:pt x="462" y="164"/>
                </a:cubicBezTo>
                <a:cubicBezTo>
                  <a:pt x="462" y="164"/>
                  <a:pt x="463" y="164"/>
                  <a:pt x="463" y="163"/>
                </a:cubicBezTo>
                <a:cubicBezTo>
                  <a:pt x="463" y="163"/>
                  <a:pt x="464" y="163"/>
                  <a:pt x="464" y="164"/>
                </a:cubicBezTo>
                <a:close/>
                <a:moveTo>
                  <a:pt x="463" y="151"/>
                </a:moveTo>
                <a:cubicBezTo>
                  <a:pt x="463" y="150"/>
                  <a:pt x="463" y="150"/>
                  <a:pt x="463" y="150"/>
                </a:cubicBezTo>
                <a:cubicBezTo>
                  <a:pt x="463" y="150"/>
                  <a:pt x="463" y="150"/>
                  <a:pt x="463" y="150"/>
                </a:cubicBezTo>
                <a:cubicBezTo>
                  <a:pt x="463" y="151"/>
                  <a:pt x="463" y="151"/>
                  <a:pt x="463" y="151"/>
                </a:cubicBezTo>
                <a:close/>
                <a:moveTo>
                  <a:pt x="464" y="159"/>
                </a:moveTo>
                <a:cubicBezTo>
                  <a:pt x="464" y="160"/>
                  <a:pt x="464" y="160"/>
                  <a:pt x="464" y="160"/>
                </a:cubicBezTo>
                <a:cubicBezTo>
                  <a:pt x="463" y="160"/>
                  <a:pt x="464" y="160"/>
                  <a:pt x="463" y="159"/>
                </a:cubicBezTo>
                <a:cubicBezTo>
                  <a:pt x="463" y="159"/>
                  <a:pt x="463" y="159"/>
                  <a:pt x="464" y="159"/>
                </a:cubicBezTo>
                <a:close/>
                <a:moveTo>
                  <a:pt x="462" y="147"/>
                </a:moveTo>
                <a:cubicBezTo>
                  <a:pt x="462" y="147"/>
                  <a:pt x="462" y="147"/>
                  <a:pt x="462" y="147"/>
                </a:cubicBezTo>
                <a:cubicBezTo>
                  <a:pt x="463" y="147"/>
                  <a:pt x="463" y="147"/>
                  <a:pt x="463" y="147"/>
                </a:cubicBezTo>
                <a:cubicBezTo>
                  <a:pt x="463" y="148"/>
                  <a:pt x="463" y="148"/>
                  <a:pt x="462" y="148"/>
                </a:cubicBezTo>
                <a:cubicBezTo>
                  <a:pt x="462" y="148"/>
                  <a:pt x="462" y="148"/>
                  <a:pt x="462" y="148"/>
                </a:cubicBezTo>
                <a:cubicBezTo>
                  <a:pt x="461" y="148"/>
                  <a:pt x="462" y="148"/>
                  <a:pt x="462" y="147"/>
                </a:cubicBezTo>
                <a:close/>
                <a:moveTo>
                  <a:pt x="461" y="170"/>
                </a:moveTo>
                <a:cubicBezTo>
                  <a:pt x="461" y="170"/>
                  <a:pt x="462" y="170"/>
                  <a:pt x="462" y="170"/>
                </a:cubicBezTo>
                <a:cubicBezTo>
                  <a:pt x="462" y="170"/>
                  <a:pt x="462" y="170"/>
                  <a:pt x="461" y="170"/>
                </a:cubicBezTo>
                <a:cubicBezTo>
                  <a:pt x="462" y="170"/>
                  <a:pt x="462" y="170"/>
                  <a:pt x="462" y="170"/>
                </a:cubicBezTo>
                <a:cubicBezTo>
                  <a:pt x="461" y="171"/>
                  <a:pt x="461" y="171"/>
                  <a:pt x="461" y="171"/>
                </a:cubicBezTo>
                <a:cubicBezTo>
                  <a:pt x="461" y="171"/>
                  <a:pt x="461" y="171"/>
                  <a:pt x="461" y="171"/>
                </a:cubicBezTo>
                <a:cubicBezTo>
                  <a:pt x="461" y="172"/>
                  <a:pt x="461" y="171"/>
                  <a:pt x="461" y="172"/>
                </a:cubicBezTo>
                <a:cubicBezTo>
                  <a:pt x="460" y="172"/>
                  <a:pt x="460" y="172"/>
                  <a:pt x="460" y="172"/>
                </a:cubicBezTo>
                <a:cubicBezTo>
                  <a:pt x="461" y="171"/>
                  <a:pt x="461" y="171"/>
                  <a:pt x="461" y="170"/>
                </a:cubicBezTo>
                <a:close/>
                <a:moveTo>
                  <a:pt x="460" y="161"/>
                </a:moveTo>
                <a:cubicBezTo>
                  <a:pt x="460" y="161"/>
                  <a:pt x="460" y="161"/>
                  <a:pt x="460" y="161"/>
                </a:cubicBezTo>
                <a:cubicBezTo>
                  <a:pt x="460" y="162"/>
                  <a:pt x="460" y="162"/>
                  <a:pt x="460" y="162"/>
                </a:cubicBezTo>
                <a:cubicBezTo>
                  <a:pt x="460" y="162"/>
                  <a:pt x="460" y="162"/>
                  <a:pt x="460" y="162"/>
                </a:cubicBezTo>
                <a:lnTo>
                  <a:pt x="460" y="161"/>
                </a:lnTo>
                <a:close/>
                <a:moveTo>
                  <a:pt x="460" y="175"/>
                </a:moveTo>
                <a:cubicBezTo>
                  <a:pt x="461" y="176"/>
                  <a:pt x="461" y="176"/>
                  <a:pt x="461" y="176"/>
                </a:cubicBezTo>
                <a:cubicBezTo>
                  <a:pt x="461" y="176"/>
                  <a:pt x="461" y="176"/>
                  <a:pt x="462" y="176"/>
                </a:cubicBezTo>
                <a:cubicBezTo>
                  <a:pt x="461" y="177"/>
                  <a:pt x="461" y="177"/>
                  <a:pt x="461" y="177"/>
                </a:cubicBezTo>
                <a:cubicBezTo>
                  <a:pt x="460" y="177"/>
                  <a:pt x="460" y="177"/>
                  <a:pt x="460" y="177"/>
                </a:cubicBezTo>
                <a:cubicBezTo>
                  <a:pt x="460" y="177"/>
                  <a:pt x="460" y="177"/>
                  <a:pt x="459" y="177"/>
                </a:cubicBezTo>
                <a:cubicBezTo>
                  <a:pt x="460" y="176"/>
                  <a:pt x="460" y="176"/>
                  <a:pt x="460" y="175"/>
                </a:cubicBezTo>
                <a:close/>
                <a:moveTo>
                  <a:pt x="459" y="182"/>
                </a:moveTo>
                <a:cubicBezTo>
                  <a:pt x="460" y="182"/>
                  <a:pt x="460" y="182"/>
                  <a:pt x="460" y="182"/>
                </a:cubicBezTo>
                <a:cubicBezTo>
                  <a:pt x="460" y="182"/>
                  <a:pt x="460" y="182"/>
                  <a:pt x="460" y="182"/>
                </a:cubicBezTo>
                <a:cubicBezTo>
                  <a:pt x="460" y="182"/>
                  <a:pt x="460" y="182"/>
                  <a:pt x="460" y="181"/>
                </a:cubicBezTo>
                <a:cubicBezTo>
                  <a:pt x="460" y="182"/>
                  <a:pt x="460" y="182"/>
                  <a:pt x="461" y="182"/>
                </a:cubicBezTo>
                <a:cubicBezTo>
                  <a:pt x="461" y="182"/>
                  <a:pt x="461" y="182"/>
                  <a:pt x="461" y="182"/>
                </a:cubicBezTo>
                <a:cubicBezTo>
                  <a:pt x="461" y="184"/>
                  <a:pt x="461" y="184"/>
                  <a:pt x="461" y="184"/>
                </a:cubicBezTo>
                <a:cubicBezTo>
                  <a:pt x="460" y="184"/>
                  <a:pt x="460" y="184"/>
                  <a:pt x="460" y="184"/>
                </a:cubicBezTo>
                <a:cubicBezTo>
                  <a:pt x="460" y="184"/>
                  <a:pt x="460" y="183"/>
                  <a:pt x="459" y="182"/>
                </a:cubicBezTo>
                <a:close/>
                <a:moveTo>
                  <a:pt x="458" y="162"/>
                </a:moveTo>
                <a:cubicBezTo>
                  <a:pt x="459" y="162"/>
                  <a:pt x="459" y="162"/>
                  <a:pt x="459" y="162"/>
                </a:cubicBezTo>
                <a:cubicBezTo>
                  <a:pt x="459" y="162"/>
                  <a:pt x="459" y="162"/>
                  <a:pt x="459" y="162"/>
                </a:cubicBezTo>
                <a:cubicBezTo>
                  <a:pt x="459" y="162"/>
                  <a:pt x="459" y="162"/>
                  <a:pt x="458" y="162"/>
                </a:cubicBezTo>
                <a:close/>
                <a:moveTo>
                  <a:pt x="458" y="164"/>
                </a:moveTo>
                <a:cubicBezTo>
                  <a:pt x="458" y="164"/>
                  <a:pt x="458" y="164"/>
                  <a:pt x="459" y="164"/>
                </a:cubicBezTo>
                <a:cubicBezTo>
                  <a:pt x="459" y="164"/>
                  <a:pt x="459" y="164"/>
                  <a:pt x="459" y="165"/>
                </a:cubicBezTo>
                <a:cubicBezTo>
                  <a:pt x="459" y="165"/>
                  <a:pt x="459" y="165"/>
                  <a:pt x="459" y="165"/>
                </a:cubicBezTo>
                <a:cubicBezTo>
                  <a:pt x="459" y="165"/>
                  <a:pt x="459" y="165"/>
                  <a:pt x="459" y="165"/>
                </a:cubicBezTo>
                <a:cubicBezTo>
                  <a:pt x="458" y="165"/>
                  <a:pt x="458" y="165"/>
                  <a:pt x="458" y="165"/>
                </a:cubicBezTo>
                <a:cubicBezTo>
                  <a:pt x="458" y="165"/>
                  <a:pt x="458" y="165"/>
                  <a:pt x="458" y="165"/>
                </a:cubicBezTo>
                <a:lnTo>
                  <a:pt x="458" y="164"/>
                </a:lnTo>
                <a:close/>
                <a:moveTo>
                  <a:pt x="458" y="212"/>
                </a:moveTo>
                <a:cubicBezTo>
                  <a:pt x="459" y="212"/>
                  <a:pt x="458" y="212"/>
                  <a:pt x="459" y="212"/>
                </a:cubicBezTo>
                <a:cubicBezTo>
                  <a:pt x="459" y="212"/>
                  <a:pt x="459" y="212"/>
                  <a:pt x="459" y="212"/>
                </a:cubicBezTo>
                <a:cubicBezTo>
                  <a:pt x="459" y="212"/>
                  <a:pt x="459" y="212"/>
                  <a:pt x="459" y="212"/>
                </a:cubicBezTo>
                <a:cubicBezTo>
                  <a:pt x="459" y="212"/>
                  <a:pt x="460" y="212"/>
                  <a:pt x="460" y="212"/>
                </a:cubicBezTo>
                <a:cubicBezTo>
                  <a:pt x="460" y="212"/>
                  <a:pt x="460" y="212"/>
                  <a:pt x="461" y="212"/>
                </a:cubicBezTo>
                <a:cubicBezTo>
                  <a:pt x="461" y="213"/>
                  <a:pt x="461" y="213"/>
                  <a:pt x="461" y="213"/>
                </a:cubicBezTo>
                <a:cubicBezTo>
                  <a:pt x="461" y="213"/>
                  <a:pt x="461" y="213"/>
                  <a:pt x="461" y="213"/>
                </a:cubicBezTo>
                <a:cubicBezTo>
                  <a:pt x="461" y="214"/>
                  <a:pt x="460" y="215"/>
                  <a:pt x="461" y="215"/>
                </a:cubicBezTo>
                <a:cubicBezTo>
                  <a:pt x="461" y="216"/>
                  <a:pt x="461" y="216"/>
                  <a:pt x="461" y="216"/>
                </a:cubicBezTo>
                <a:cubicBezTo>
                  <a:pt x="460" y="216"/>
                  <a:pt x="460" y="216"/>
                  <a:pt x="460" y="216"/>
                </a:cubicBezTo>
                <a:cubicBezTo>
                  <a:pt x="460" y="215"/>
                  <a:pt x="459" y="214"/>
                  <a:pt x="460" y="213"/>
                </a:cubicBezTo>
                <a:cubicBezTo>
                  <a:pt x="460" y="213"/>
                  <a:pt x="460" y="213"/>
                  <a:pt x="460" y="213"/>
                </a:cubicBezTo>
                <a:cubicBezTo>
                  <a:pt x="460" y="213"/>
                  <a:pt x="460" y="213"/>
                  <a:pt x="460" y="213"/>
                </a:cubicBezTo>
                <a:cubicBezTo>
                  <a:pt x="460" y="213"/>
                  <a:pt x="460" y="213"/>
                  <a:pt x="460" y="213"/>
                </a:cubicBezTo>
                <a:cubicBezTo>
                  <a:pt x="459" y="213"/>
                  <a:pt x="459" y="213"/>
                  <a:pt x="459" y="213"/>
                </a:cubicBezTo>
                <a:cubicBezTo>
                  <a:pt x="459" y="213"/>
                  <a:pt x="459" y="213"/>
                  <a:pt x="458" y="213"/>
                </a:cubicBezTo>
                <a:cubicBezTo>
                  <a:pt x="458" y="212"/>
                  <a:pt x="458" y="212"/>
                  <a:pt x="458" y="212"/>
                </a:cubicBezTo>
                <a:close/>
                <a:moveTo>
                  <a:pt x="461" y="287"/>
                </a:moveTo>
                <a:cubicBezTo>
                  <a:pt x="460" y="288"/>
                  <a:pt x="460" y="289"/>
                  <a:pt x="460" y="289"/>
                </a:cubicBezTo>
                <a:cubicBezTo>
                  <a:pt x="460" y="289"/>
                  <a:pt x="460" y="289"/>
                  <a:pt x="460" y="289"/>
                </a:cubicBezTo>
                <a:cubicBezTo>
                  <a:pt x="459" y="288"/>
                  <a:pt x="460" y="288"/>
                  <a:pt x="460" y="287"/>
                </a:cubicBezTo>
                <a:cubicBezTo>
                  <a:pt x="460" y="287"/>
                  <a:pt x="460" y="287"/>
                  <a:pt x="460" y="287"/>
                </a:cubicBezTo>
                <a:cubicBezTo>
                  <a:pt x="460" y="287"/>
                  <a:pt x="460" y="287"/>
                  <a:pt x="460" y="287"/>
                </a:cubicBezTo>
                <a:lnTo>
                  <a:pt x="461" y="287"/>
                </a:lnTo>
                <a:close/>
                <a:moveTo>
                  <a:pt x="462" y="315"/>
                </a:moveTo>
                <a:cubicBezTo>
                  <a:pt x="462" y="315"/>
                  <a:pt x="462" y="315"/>
                  <a:pt x="462" y="315"/>
                </a:cubicBezTo>
                <a:cubicBezTo>
                  <a:pt x="462" y="315"/>
                  <a:pt x="461" y="315"/>
                  <a:pt x="461" y="315"/>
                </a:cubicBezTo>
                <a:cubicBezTo>
                  <a:pt x="461" y="314"/>
                  <a:pt x="461" y="314"/>
                  <a:pt x="461" y="313"/>
                </a:cubicBezTo>
                <a:cubicBezTo>
                  <a:pt x="461" y="313"/>
                  <a:pt x="461" y="312"/>
                  <a:pt x="461" y="312"/>
                </a:cubicBezTo>
                <a:cubicBezTo>
                  <a:pt x="461" y="311"/>
                  <a:pt x="461" y="311"/>
                  <a:pt x="461" y="310"/>
                </a:cubicBezTo>
                <a:cubicBezTo>
                  <a:pt x="461" y="310"/>
                  <a:pt x="461" y="310"/>
                  <a:pt x="461" y="310"/>
                </a:cubicBezTo>
                <a:cubicBezTo>
                  <a:pt x="461" y="310"/>
                  <a:pt x="461" y="313"/>
                  <a:pt x="462" y="313"/>
                </a:cubicBezTo>
                <a:cubicBezTo>
                  <a:pt x="462" y="313"/>
                  <a:pt x="462" y="313"/>
                  <a:pt x="462" y="314"/>
                </a:cubicBezTo>
                <a:cubicBezTo>
                  <a:pt x="462" y="314"/>
                  <a:pt x="462" y="314"/>
                  <a:pt x="462" y="314"/>
                </a:cubicBezTo>
                <a:cubicBezTo>
                  <a:pt x="462" y="315"/>
                  <a:pt x="462" y="315"/>
                  <a:pt x="462" y="315"/>
                </a:cubicBezTo>
                <a:close/>
                <a:moveTo>
                  <a:pt x="461" y="307"/>
                </a:moveTo>
                <a:cubicBezTo>
                  <a:pt x="461" y="307"/>
                  <a:pt x="461" y="307"/>
                  <a:pt x="462" y="307"/>
                </a:cubicBezTo>
                <a:cubicBezTo>
                  <a:pt x="461" y="308"/>
                  <a:pt x="462" y="308"/>
                  <a:pt x="461" y="308"/>
                </a:cubicBezTo>
                <a:cubicBezTo>
                  <a:pt x="461" y="308"/>
                  <a:pt x="461" y="308"/>
                  <a:pt x="461" y="309"/>
                </a:cubicBezTo>
                <a:cubicBezTo>
                  <a:pt x="461" y="309"/>
                  <a:pt x="461" y="309"/>
                  <a:pt x="461" y="309"/>
                </a:cubicBezTo>
                <a:cubicBezTo>
                  <a:pt x="461" y="309"/>
                  <a:pt x="461" y="309"/>
                  <a:pt x="461" y="309"/>
                </a:cubicBezTo>
                <a:cubicBezTo>
                  <a:pt x="461" y="308"/>
                  <a:pt x="460" y="308"/>
                  <a:pt x="460" y="307"/>
                </a:cubicBezTo>
                <a:lnTo>
                  <a:pt x="461" y="307"/>
                </a:lnTo>
                <a:close/>
                <a:moveTo>
                  <a:pt x="461" y="301"/>
                </a:moveTo>
                <a:cubicBezTo>
                  <a:pt x="460" y="301"/>
                  <a:pt x="460" y="300"/>
                  <a:pt x="460" y="300"/>
                </a:cubicBezTo>
                <a:cubicBezTo>
                  <a:pt x="460" y="300"/>
                  <a:pt x="461" y="301"/>
                  <a:pt x="461" y="301"/>
                </a:cubicBezTo>
                <a:cubicBezTo>
                  <a:pt x="461" y="301"/>
                  <a:pt x="461" y="301"/>
                  <a:pt x="461" y="301"/>
                </a:cubicBezTo>
                <a:cubicBezTo>
                  <a:pt x="461" y="301"/>
                  <a:pt x="461" y="301"/>
                  <a:pt x="461" y="301"/>
                </a:cubicBezTo>
                <a:cubicBezTo>
                  <a:pt x="461" y="301"/>
                  <a:pt x="461" y="301"/>
                  <a:pt x="461" y="301"/>
                </a:cubicBezTo>
                <a:cubicBezTo>
                  <a:pt x="461" y="301"/>
                  <a:pt x="461" y="301"/>
                  <a:pt x="461" y="301"/>
                </a:cubicBezTo>
                <a:close/>
                <a:moveTo>
                  <a:pt x="462" y="310"/>
                </a:moveTo>
                <a:cubicBezTo>
                  <a:pt x="462" y="310"/>
                  <a:pt x="462" y="310"/>
                  <a:pt x="461" y="310"/>
                </a:cubicBezTo>
                <a:cubicBezTo>
                  <a:pt x="461" y="310"/>
                  <a:pt x="461" y="310"/>
                  <a:pt x="461" y="310"/>
                </a:cubicBezTo>
                <a:cubicBezTo>
                  <a:pt x="461" y="310"/>
                  <a:pt x="461" y="310"/>
                  <a:pt x="461" y="310"/>
                </a:cubicBezTo>
                <a:cubicBezTo>
                  <a:pt x="461" y="310"/>
                  <a:pt x="461" y="310"/>
                  <a:pt x="461" y="310"/>
                </a:cubicBezTo>
                <a:cubicBezTo>
                  <a:pt x="462" y="310"/>
                  <a:pt x="462" y="310"/>
                  <a:pt x="462" y="310"/>
                </a:cubicBezTo>
                <a:cubicBezTo>
                  <a:pt x="462" y="310"/>
                  <a:pt x="462" y="310"/>
                  <a:pt x="462" y="310"/>
                </a:cubicBezTo>
                <a:close/>
                <a:moveTo>
                  <a:pt x="461" y="300"/>
                </a:moveTo>
                <a:cubicBezTo>
                  <a:pt x="461" y="301"/>
                  <a:pt x="461" y="301"/>
                  <a:pt x="461" y="301"/>
                </a:cubicBezTo>
                <a:cubicBezTo>
                  <a:pt x="461" y="301"/>
                  <a:pt x="461" y="301"/>
                  <a:pt x="461" y="301"/>
                </a:cubicBezTo>
                <a:cubicBezTo>
                  <a:pt x="461" y="300"/>
                  <a:pt x="461" y="300"/>
                  <a:pt x="461" y="299"/>
                </a:cubicBezTo>
                <a:cubicBezTo>
                  <a:pt x="460" y="300"/>
                  <a:pt x="460" y="300"/>
                  <a:pt x="460" y="300"/>
                </a:cubicBezTo>
                <a:cubicBezTo>
                  <a:pt x="460" y="300"/>
                  <a:pt x="460" y="300"/>
                  <a:pt x="460" y="300"/>
                </a:cubicBezTo>
                <a:cubicBezTo>
                  <a:pt x="460" y="299"/>
                  <a:pt x="461" y="299"/>
                  <a:pt x="461" y="299"/>
                </a:cubicBezTo>
                <a:cubicBezTo>
                  <a:pt x="461" y="299"/>
                  <a:pt x="461" y="299"/>
                  <a:pt x="461" y="299"/>
                </a:cubicBezTo>
                <a:cubicBezTo>
                  <a:pt x="461" y="298"/>
                  <a:pt x="461" y="298"/>
                  <a:pt x="461" y="298"/>
                </a:cubicBezTo>
                <a:cubicBezTo>
                  <a:pt x="461" y="298"/>
                  <a:pt x="461" y="298"/>
                  <a:pt x="461" y="298"/>
                </a:cubicBezTo>
                <a:cubicBezTo>
                  <a:pt x="461" y="298"/>
                  <a:pt x="461" y="298"/>
                  <a:pt x="461" y="297"/>
                </a:cubicBezTo>
                <a:cubicBezTo>
                  <a:pt x="461" y="297"/>
                  <a:pt x="461" y="297"/>
                  <a:pt x="461" y="297"/>
                </a:cubicBezTo>
                <a:cubicBezTo>
                  <a:pt x="462" y="297"/>
                  <a:pt x="462" y="297"/>
                  <a:pt x="462" y="297"/>
                </a:cubicBezTo>
                <a:cubicBezTo>
                  <a:pt x="462" y="298"/>
                  <a:pt x="461" y="299"/>
                  <a:pt x="461" y="300"/>
                </a:cubicBezTo>
                <a:close/>
                <a:moveTo>
                  <a:pt x="460" y="304"/>
                </a:moveTo>
                <a:cubicBezTo>
                  <a:pt x="460" y="304"/>
                  <a:pt x="460" y="304"/>
                  <a:pt x="460" y="304"/>
                </a:cubicBezTo>
                <a:cubicBezTo>
                  <a:pt x="460" y="304"/>
                  <a:pt x="460" y="304"/>
                  <a:pt x="460" y="303"/>
                </a:cubicBezTo>
                <a:cubicBezTo>
                  <a:pt x="461" y="304"/>
                  <a:pt x="461" y="304"/>
                  <a:pt x="461" y="305"/>
                </a:cubicBezTo>
                <a:cubicBezTo>
                  <a:pt x="460" y="305"/>
                  <a:pt x="461" y="305"/>
                  <a:pt x="460" y="305"/>
                </a:cubicBezTo>
                <a:cubicBezTo>
                  <a:pt x="460" y="305"/>
                  <a:pt x="460" y="305"/>
                  <a:pt x="460" y="305"/>
                </a:cubicBezTo>
                <a:cubicBezTo>
                  <a:pt x="460" y="304"/>
                  <a:pt x="460" y="304"/>
                  <a:pt x="460" y="304"/>
                </a:cubicBezTo>
                <a:cubicBezTo>
                  <a:pt x="460" y="304"/>
                  <a:pt x="460" y="304"/>
                  <a:pt x="460" y="304"/>
                </a:cubicBezTo>
                <a:close/>
                <a:moveTo>
                  <a:pt x="460" y="319"/>
                </a:moveTo>
                <a:cubicBezTo>
                  <a:pt x="460" y="320"/>
                  <a:pt x="460" y="320"/>
                  <a:pt x="460" y="320"/>
                </a:cubicBezTo>
                <a:cubicBezTo>
                  <a:pt x="460" y="320"/>
                  <a:pt x="460" y="320"/>
                  <a:pt x="460" y="320"/>
                </a:cubicBezTo>
                <a:cubicBezTo>
                  <a:pt x="459" y="320"/>
                  <a:pt x="459" y="320"/>
                  <a:pt x="459" y="319"/>
                </a:cubicBezTo>
                <a:cubicBezTo>
                  <a:pt x="459" y="319"/>
                  <a:pt x="459" y="319"/>
                  <a:pt x="459" y="319"/>
                </a:cubicBezTo>
                <a:cubicBezTo>
                  <a:pt x="460" y="319"/>
                  <a:pt x="460" y="319"/>
                  <a:pt x="460" y="319"/>
                </a:cubicBezTo>
                <a:close/>
                <a:moveTo>
                  <a:pt x="460" y="287"/>
                </a:moveTo>
                <a:cubicBezTo>
                  <a:pt x="459" y="287"/>
                  <a:pt x="459" y="287"/>
                  <a:pt x="459" y="287"/>
                </a:cubicBezTo>
                <a:cubicBezTo>
                  <a:pt x="459" y="287"/>
                  <a:pt x="459" y="287"/>
                  <a:pt x="459" y="287"/>
                </a:cubicBezTo>
                <a:cubicBezTo>
                  <a:pt x="460" y="287"/>
                  <a:pt x="460" y="287"/>
                  <a:pt x="460" y="287"/>
                </a:cubicBezTo>
                <a:close/>
                <a:moveTo>
                  <a:pt x="459" y="323"/>
                </a:moveTo>
                <a:cubicBezTo>
                  <a:pt x="460" y="323"/>
                  <a:pt x="460" y="323"/>
                  <a:pt x="460" y="323"/>
                </a:cubicBezTo>
                <a:cubicBezTo>
                  <a:pt x="460" y="324"/>
                  <a:pt x="460" y="324"/>
                  <a:pt x="460" y="324"/>
                </a:cubicBezTo>
                <a:cubicBezTo>
                  <a:pt x="460" y="324"/>
                  <a:pt x="461" y="324"/>
                  <a:pt x="461" y="324"/>
                </a:cubicBezTo>
                <a:cubicBezTo>
                  <a:pt x="460" y="325"/>
                  <a:pt x="460" y="325"/>
                  <a:pt x="460" y="325"/>
                </a:cubicBezTo>
                <a:cubicBezTo>
                  <a:pt x="460" y="326"/>
                  <a:pt x="460" y="326"/>
                  <a:pt x="460" y="326"/>
                </a:cubicBezTo>
                <a:cubicBezTo>
                  <a:pt x="460" y="326"/>
                  <a:pt x="460" y="326"/>
                  <a:pt x="460" y="326"/>
                </a:cubicBezTo>
                <a:cubicBezTo>
                  <a:pt x="460" y="327"/>
                  <a:pt x="460" y="326"/>
                  <a:pt x="459" y="326"/>
                </a:cubicBezTo>
                <a:cubicBezTo>
                  <a:pt x="459" y="326"/>
                  <a:pt x="459" y="325"/>
                  <a:pt x="459" y="323"/>
                </a:cubicBezTo>
                <a:close/>
                <a:moveTo>
                  <a:pt x="459" y="341"/>
                </a:moveTo>
                <a:cubicBezTo>
                  <a:pt x="459" y="342"/>
                  <a:pt x="459" y="341"/>
                  <a:pt x="459" y="342"/>
                </a:cubicBezTo>
                <a:cubicBezTo>
                  <a:pt x="459" y="342"/>
                  <a:pt x="459" y="342"/>
                  <a:pt x="459" y="342"/>
                </a:cubicBezTo>
                <a:cubicBezTo>
                  <a:pt x="459" y="342"/>
                  <a:pt x="459" y="342"/>
                  <a:pt x="459" y="341"/>
                </a:cubicBezTo>
                <a:close/>
                <a:moveTo>
                  <a:pt x="459" y="319"/>
                </a:moveTo>
                <a:cubicBezTo>
                  <a:pt x="458" y="319"/>
                  <a:pt x="459" y="319"/>
                  <a:pt x="459" y="319"/>
                </a:cubicBezTo>
                <a:cubicBezTo>
                  <a:pt x="458" y="319"/>
                  <a:pt x="459" y="319"/>
                  <a:pt x="458" y="319"/>
                </a:cubicBezTo>
                <a:cubicBezTo>
                  <a:pt x="458" y="319"/>
                  <a:pt x="458" y="319"/>
                  <a:pt x="458" y="319"/>
                </a:cubicBezTo>
                <a:cubicBezTo>
                  <a:pt x="458" y="319"/>
                  <a:pt x="458" y="319"/>
                  <a:pt x="458" y="319"/>
                </a:cubicBezTo>
                <a:cubicBezTo>
                  <a:pt x="458" y="319"/>
                  <a:pt x="458" y="319"/>
                  <a:pt x="458" y="319"/>
                </a:cubicBezTo>
                <a:cubicBezTo>
                  <a:pt x="459" y="319"/>
                  <a:pt x="459" y="319"/>
                  <a:pt x="459" y="319"/>
                </a:cubicBezTo>
                <a:cubicBezTo>
                  <a:pt x="459" y="319"/>
                  <a:pt x="459" y="319"/>
                  <a:pt x="459" y="319"/>
                </a:cubicBezTo>
                <a:close/>
                <a:moveTo>
                  <a:pt x="459" y="247"/>
                </a:moveTo>
                <a:cubicBezTo>
                  <a:pt x="458" y="247"/>
                  <a:pt x="458" y="247"/>
                  <a:pt x="458" y="247"/>
                </a:cubicBezTo>
                <a:cubicBezTo>
                  <a:pt x="458" y="247"/>
                  <a:pt x="458" y="247"/>
                  <a:pt x="458" y="247"/>
                </a:cubicBezTo>
                <a:cubicBezTo>
                  <a:pt x="459" y="247"/>
                  <a:pt x="459" y="247"/>
                  <a:pt x="459" y="247"/>
                </a:cubicBezTo>
                <a:close/>
                <a:moveTo>
                  <a:pt x="458" y="355"/>
                </a:moveTo>
                <a:cubicBezTo>
                  <a:pt x="459" y="355"/>
                  <a:pt x="459" y="355"/>
                  <a:pt x="459" y="355"/>
                </a:cubicBezTo>
                <a:cubicBezTo>
                  <a:pt x="459" y="356"/>
                  <a:pt x="459" y="356"/>
                  <a:pt x="458" y="356"/>
                </a:cubicBezTo>
                <a:cubicBezTo>
                  <a:pt x="458" y="356"/>
                  <a:pt x="458" y="356"/>
                  <a:pt x="458" y="356"/>
                </a:cubicBezTo>
                <a:cubicBezTo>
                  <a:pt x="458" y="356"/>
                  <a:pt x="458" y="356"/>
                  <a:pt x="458" y="355"/>
                </a:cubicBezTo>
                <a:close/>
                <a:moveTo>
                  <a:pt x="459" y="359"/>
                </a:moveTo>
                <a:cubicBezTo>
                  <a:pt x="459" y="359"/>
                  <a:pt x="459" y="359"/>
                  <a:pt x="459" y="359"/>
                </a:cubicBezTo>
                <a:cubicBezTo>
                  <a:pt x="459" y="359"/>
                  <a:pt x="459" y="358"/>
                  <a:pt x="458" y="358"/>
                </a:cubicBezTo>
                <a:cubicBezTo>
                  <a:pt x="459" y="358"/>
                  <a:pt x="459" y="358"/>
                  <a:pt x="459" y="358"/>
                </a:cubicBezTo>
                <a:lnTo>
                  <a:pt x="459" y="359"/>
                </a:lnTo>
                <a:close/>
                <a:moveTo>
                  <a:pt x="458" y="358"/>
                </a:moveTo>
                <a:cubicBezTo>
                  <a:pt x="459" y="358"/>
                  <a:pt x="459" y="358"/>
                  <a:pt x="459" y="358"/>
                </a:cubicBezTo>
                <a:cubicBezTo>
                  <a:pt x="459" y="358"/>
                  <a:pt x="459" y="358"/>
                  <a:pt x="458" y="358"/>
                </a:cubicBezTo>
                <a:close/>
                <a:moveTo>
                  <a:pt x="461" y="353"/>
                </a:moveTo>
                <a:cubicBezTo>
                  <a:pt x="460" y="353"/>
                  <a:pt x="460" y="353"/>
                  <a:pt x="459" y="353"/>
                </a:cubicBezTo>
                <a:cubicBezTo>
                  <a:pt x="459" y="353"/>
                  <a:pt x="459" y="353"/>
                  <a:pt x="459" y="353"/>
                </a:cubicBezTo>
                <a:cubicBezTo>
                  <a:pt x="459" y="353"/>
                  <a:pt x="459" y="353"/>
                  <a:pt x="459" y="352"/>
                </a:cubicBezTo>
                <a:cubicBezTo>
                  <a:pt x="459" y="352"/>
                  <a:pt x="459" y="352"/>
                  <a:pt x="459" y="352"/>
                </a:cubicBezTo>
                <a:cubicBezTo>
                  <a:pt x="459" y="352"/>
                  <a:pt x="459" y="352"/>
                  <a:pt x="459" y="352"/>
                </a:cubicBezTo>
                <a:cubicBezTo>
                  <a:pt x="459" y="352"/>
                  <a:pt x="459" y="352"/>
                  <a:pt x="458" y="352"/>
                </a:cubicBezTo>
                <a:cubicBezTo>
                  <a:pt x="458" y="352"/>
                  <a:pt x="458" y="352"/>
                  <a:pt x="457" y="352"/>
                </a:cubicBezTo>
                <a:cubicBezTo>
                  <a:pt x="457" y="351"/>
                  <a:pt x="457" y="351"/>
                  <a:pt x="458" y="351"/>
                </a:cubicBezTo>
                <a:cubicBezTo>
                  <a:pt x="459" y="351"/>
                  <a:pt x="458" y="351"/>
                  <a:pt x="458" y="351"/>
                </a:cubicBezTo>
                <a:cubicBezTo>
                  <a:pt x="460" y="351"/>
                  <a:pt x="460" y="351"/>
                  <a:pt x="460" y="351"/>
                </a:cubicBezTo>
                <a:cubicBezTo>
                  <a:pt x="460" y="352"/>
                  <a:pt x="460" y="352"/>
                  <a:pt x="461" y="353"/>
                </a:cubicBezTo>
                <a:close/>
                <a:moveTo>
                  <a:pt x="464" y="330"/>
                </a:moveTo>
                <a:cubicBezTo>
                  <a:pt x="464" y="330"/>
                  <a:pt x="464" y="330"/>
                  <a:pt x="464" y="330"/>
                </a:cubicBezTo>
                <a:cubicBezTo>
                  <a:pt x="464" y="330"/>
                  <a:pt x="464" y="330"/>
                  <a:pt x="464" y="330"/>
                </a:cubicBezTo>
                <a:cubicBezTo>
                  <a:pt x="464" y="331"/>
                  <a:pt x="464" y="333"/>
                  <a:pt x="464" y="333"/>
                </a:cubicBezTo>
                <a:cubicBezTo>
                  <a:pt x="464" y="334"/>
                  <a:pt x="463" y="334"/>
                  <a:pt x="463" y="334"/>
                </a:cubicBezTo>
                <a:cubicBezTo>
                  <a:pt x="463" y="335"/>
                  <a:pt x="463" y="334"/>
                  <a:pt x="463" y="334"/>
                </a:cubicBezTo>
                <a:cubicBezTo>
                  <a:pt x="463" y="335"/>
                  <a:pt x="463" y="335"/>
                  <a:pt x="463" y="335"/>
                </a:cubicBezTo>
                <a:cubicBezTo>
                  <a:pt x="463" y="335"/>
                  <a:pt x="463" y="335"/>
                  <a:pt x="463" y="336"/>
                </a:cubicBezTo>
                <a:cubicBezTo>
                  <a:pt x="463" y="336"/>
                  <a:pt x="464" y="336"/>
                  <a:pt x="464" y="336"/>
                </a:cubicBezTo>
                <a:cubicBezTo>
                  <a:pt x="464" y="336"/>
                  <a:pt x="463" y="338"/>
                  <a:pt x="463" y="339"/>
                </a:cubicBezTo>
                <a:cubicBezTo>
                  <a:pt x="463" y="339"/>
                  <a:pt x="463" y="340"/>
                  <a:pt x="463" y="340"/>
                </a:cubicBezTo>
                <a:cubicBezTo>
                  <a:pt x="464" y="341"/>
                  <a:pt x="463" y="342"/>
                  <a:pt x="464" y="343"/>
                </a:cubicBezTo>
                <a:cubicBezTo>
                  <a:pt x="464" y="343"/>
                  <a:pt x="463" y="343"/>
                  <a:pt x="463" y="343"/>
                </a:cubicBezTo>
                <a:cubicBezTo>
                  <a:pt x="462" y="344"/>
                  <a:pt x="463" y="346"/>
                  <a:pt x="462" y="348"/>
                </a:cubicBezTo>
                <a:cubicBezTo>
                  <a:pt x="462" y="348"/>
                  <a:pt x="463" y="348"/>
                  <a:pt x="463" y="349"/>
                </a:cubicBezTo>
                <a:cubicBezTo>
                  <a:pt x="462" y="349"/>
                  <a:pt x="462" y="350"/>
                  <a:pt x="462" y="350"/>
                </a:cubicBezTo>
                <a:cubicBezTo>
                  <a:pt x="462" y="351"/>
                  <a:pt x="462" y="351"/>
                  <a:pt x="463" y="352"/>
                </a:cubicBezTo>
                <a:cubicBezTo>
                  <a:pt x="463" y="352"/>
                  <a:pt x="462" y="353"/>
                  <a:pt x="462" y="353"/>
                </a:cubicBezTo>
                <a:cubicBezTo>
                  <a:pt x="462" y="353"/>
                  <a:pt x="462" y="353"/>
                  <a:pt x="462" y="353"/>
                </a:cubicBezTo>
                <a:cubicBezTo>
                  <a:pt x="462" y="355"/>
                  <a:pt x="463" y="355"/>
                  <a:pt x="461" y="355"/>
                </a:cubicBezTo>
                <a:cubicBezTo>
                  <a:pt x="461" y="356"/>
                  <a:pt x="461" y="356"/>
                  <a:pt x="461" y="356"/>
                </a:cubicBezTo>
                <a:cubicBezTo>
                  <a:pt x="462" y="356"/>
                  <a:pt x="462" y="356"/>
                  <a:pt x="462" y="356"/>
                </a:cubicBezTo>
                <a:cubicBezTo>
                  <a:pt x="462" y="357"/>
                  <a:pt x="462" y="357"/>
                  <a:pt x="462" y="357"/>
                </a:cubicBezTo>
                <a:cubicBezTo>
                  <a:pt x="461" y="357"/>
                  <a:pt x="461" y="357"/>
                  <a:pt x="461" y="357"/>
                </a:cubicBezTo>
                <a:cubicBezTo>
                  <a:pt x="460" y="356"/>
                  <a:pt x="461" y="356"/>
                  <a:pt x="461" y="355"/>
                </a:cubicBezTo>
                <a:cubicBezTo>
                  <a:pt x="461" y="355"/>
                  <a:pt x="461" y="355"/>
                  <a:pt x="461" y="354"/>
                </a:cubicBezTo>
                <a:cubicBezTo>
                  <a:pt x="461" y="354"/>
                  <a:pt x="461" y="353"/>
                  <a:pt x="461" y="353"/>
                </a:cubicBezTo>
                <a:cubicBezTo>
                  <a:pt x="461" y="353"/>
                  <a:pt x="461" y="352"/>
                  <a:pt x="461" y="352"/>
                </a:cubicBezTo>
                <a:cubicBezTo>
                  <a:pt x="462" y="352"/>
                  <a:pt x="461" y="351"/>
                  <a:pt x="461" y="350"/>
                </a:cubicBezTo>
                <a:cubicBezTo>
                  <a:pt x="461" y="350"/>
                  <a:pt x="461" y="350"/>
                  <a:pt x="461" y="349"/>
                </a:cubicBezTo>
                <a:cubicBezTo>
                  <a:pt x="461" y="349"/>
                  <a:pt x="461" y="349"/>
                  <a:pt x="461" y="349"/>
                </a:cubicBezTo>
                <a:cubicBezTo>
                  <a:pt x="460" y="349"/>
                  <a:pt x="460" y="348"/>
                  <a:pt x="460" y="348"/>
                </a:cubicBezTo>
                <a:cubicBezTo>
                  <a:pt x="460" y="348"/>
                  <a:pt x="460" y="348"/>
                  <a:pt x="460" y="348"/>
                </a:cubicBezTo>
                <a:cubicBezTo>
                  <a:pt x="460" y="349"/>
                  <a:pt x="460" y="350"/>
                  <a:pt x="461" y="350"/>
                </a:cubicBezTo>
                <a:cubicBezTo>
                  <a:pt x="460" y="350"/>
                  <a:pt x="460" y="350"/>
                  <a:pt x="460" y="351"/>
                </a:cubicBezTo>
                <a:cubicBezTo>
                  <a:pt x="459" y="350"/>
                  <a:pt x="459" y="350"/>
                  <a:pt x="458" y="350"/>
                </a:cubicBezTo>
                <a:cubicBezTo>
                  <a:pt x="458" y="350"/>
                  <a:pt x="458" y="350"/>
                  <a:pt x="458" y="350"/>
                </a:cubicBezTo>
                <a:cubicBezTo>
                  <a:pt x="459" y="350"/>
                  <a:pt x="460" y="348"/>
                  <a:pt x="460" y="348"/>
                </a:cubicBezTo>
                <a:cubicBezTo>
                  <a:pt x="460" y="348"/>
                  <a:pt x="460" y="348"/>
                  <a:pt x="460" y="348"/>
                </a:cubicBezTo>
                <a:cubicBezTo>
                  <a:pt x="460" y="348"/>
                  <a:pt x="460" y="348"/>
                  <a:pt x="460" y="348"/>
                </a:cubicBezTo>
                <a:cubicBezTo>
                  <a:pt x="460" y="348"/>
                  <a:pt x="462" y="347"/>
                  <a:pt x="462" y="347"/>
                </a:cubicBezTo>
                <a:cubicBezTo>
                  <a:pt x="462" y="346"/>
                  <a:pt x="462" y="346"/>
                  <a:pt x="462" y="346"/>
                </a:cubicBezTo>
                <a:cubicBezTo>
                  <a:pt x="461" y="346"/>
                  <a:pt x="461" y="346"/>
                  <a:pt x="460" y="345"/>
                </a:cubicBezTo>
                <a:cubicBezTo>
                  <a:pt x="460" y="345"/>
                  <a:pt x="460" y="345"/>
                  <a:pt x="460" y="345"/>
                </a:cubicBezTo>
                <a:cubicBezTo>
                  <a:pt x="461" y="345"/>
                  <a:pt x="461" y="345"/>
                  <a:pt x="461" y="345"/>
                </a:cubicBezTo>
                <a:cubicBezTo>
                  <a:pt x="461" y="344"/>
                  <a:pt x="462" y="341"/>
                  <a:pt x="462" y="341"/>
                </a:cubicBezTo>
                <a:cubicBezTo>
                  <a:pt x="462" y="340"/>
                  <a:pt x="462" y="340"/>
                  <a:pt x="461" y="340"/>
                </a:cubicBezTo>
                <a:cubicBezTo>
                  <a:pt x="461" y="339"/>
                  <a:pt x="462" y="339"/>
                  <a:pt x="462" y="338"/>
                </a:cubicBezTo>
                <a:cubicBezTo>
                  <a:pt x="462" y="338"/>
                  <a:pt x="462" y="337"/>
                  <a:pt x="463" y="336"/>
                </a:cubicBezTo>
                <a:cubicBezTo>
                  <a:pt x="462" y="336"/>
                  <a:pt x="462" y="336"/>
                  <a:pt x="462" y="336"/>
                </a:cubicBezTo>
                <a:cubicBezTo>
                  <a:pt x="462" y="335"/>
                  <a:pt x="463" y="335"/>
                  <a:pt x="463" y="335"/>
                </a:cubicBezTo>
                <a:cubicBezTo>
                  <a:pt x="463" y="334"/>
                  <a:pt x="462" y="334"/>
                  <a:pt x="462" y="333"/>
                </a:cubicBezTo>
                <a:cubicBezTo>
                  <a:pt x="462" y="332"/>
                  <a:pt x="462" y="333"/>
                  <a:pt x="462" y="332"/>
                </a:cubicBezTo>
                <a:cubicBezTo>
                  <a:pt x="463" y="332"/>
                  <a:pt x="462" y="332"/>
                  <a:pt x="462" y="332"/>
                </a:cubicBezTo>
                <a:cubicBezTo>
                  <a:pt x="462" y="331"/>
                  <a:pt x="462" y="331"/>
                  <a:pt x="462" y="331"/>
                </a:cubicBezTo>
                <a:cubicBezTo>
                  <a:pt x="462" y="331"/>
                  <a:pt x="462" y="331"/>
                  <a:pt x="462" y="331"/>
                </a:cubicBezTo>
                <a:cubicBezTo>
                  <a:pt x="461" y="331"/>
                  <a:pt x="462" y="331"/>
                  <a:pt x="461" y="330"/>
                </a:cubicBezTo>
                <a:cubicBezTo>
                  <a:pt x="461" y="330"/>
                  <a:pt x="460" y="330"/>
                  <a:pt x="459" y="330"/>
                </a:cubicBezTo>
                <a:cubicBezTo>
                  <a:pt x="459" y="329"/>
                  <a:pt x="460" y="327"/>
                  <a:pt x="460" y="327"/>
                </a:cubicBezTo>
                <a:cubicBezTo>
                  <a:pt x="460" y="327"/>
                  <a:pt x="460" y="327"/>
                  <a:pt x="460" y="327"/>
                </a:cubicBezTo>
                <a:cubicBezTo>
                  <a:pt x="461" y="327"/>
                  <a:pt x="461" y="327"/>
                  <a:pt x="461" y="327"/>
                </a:cubicBezTo>
                <a:cubicBezTo>
                  <a:pt x="461" y="327"/>
                  <a:pt x="461" y="327"/>
                  <a:pt x="461" y="327"/>
                </a:cubicBezTo>
                <a:cubicBezTo>
                  <a:pt x="462" y="327"/>
                  <a:pt x="462" y="325"/>
                  <a:pt x="461" y="324"/>
                </a:cubicBezTo>
                <a:cubicBezTo>
                  <a:pt x="461" y="324"/>
                  <a:pt x="462" y="324"/>
                  <a:pt x="462" y="324"/>
                </a:cubicBezTo>
                <a:cubicBezTo>
                  <a:pt x="462" y="324"/>
                  <a:pt x="462" y="324"/>
                  <a:pt x="462" y="324"/>
                </a:cubicBezTo>
                <a:cubicBezTo>
                  <a:pt x="462" y="324"/>
                  <a:pt x="462" y="324"/>
                  <a:pt x="461" y="324"/>
                </a:cubicBezTo>
                <a:cubicBezTo>
                  <a:pt x="461" y="323"/>
                  <a:pt x="461" y="323"/>
                  <a:pt x="461" y="323"/>
                </a:cubicBezTo>
                <a:cubicBezTo>
                  <a:pt x="462" y="323"/>
                  <a:pt x="462" y="323"/>
                  <a:pt x="463" y="323"/>
                </a:cubicBezTo>
                <a:cubicBezTo>
                  <a:pt x="463" y="322"/>
                  <a:pt x="463" y="322"/>
                  <a:pt x="463" y="322"/>
                </a:cubicBezTo>
                <a:cubicBezTo>
                  <a:pt x="463" y="322"/>
                  <a:pt x="463" y="322"/>
                  <a:pt x="464" y="321"/>
                </a:cubicBezTo>
                <a:cubicBezTo>
                  <a:pt x="464" y="322"/>
                  <a:pt x="464" y="322"/>
                  <a:pt x="464" y="322"/>
                </a:cubicBezTo>
                <a:cubicBezTo>
                  <a:pt x="464" y="324"/>
                  <a:pt x="464" y="324"/>
                  <a:pt x="464" y="324"/>
                </a:cubicBezTo>
                <a:cubicBezTo>
                  <a:pt x="464" y="325"/>
                  <a:pt x="464" y="325"/>
                  <a:pt x="464" y="325"/>
                </a:cubicBezTo>
                <a:cubicBezTo>
                  <a:pt x="463" y="325"/>
                  <a:pt x="463" y="325"/>
                  <a:pt x="463" y="325"/>
                </a:cubicBezTo>
                <a:cubicBezTo>
                  <a:pt x="464" y="325"/>
                  <a:pt x="464" y="325"/>
                  <a:pt x="464" y="325"/>
                </a:cubicBezTo>
                <a:cubicBezTo>
                  <a:pt x="464" y="326"/>
                  <a:pt x="464" y="327"/>
                  <a:pt x="463" y="328"/>
                </a:cubicBezTo>
                <a:cubicBezTo>
                  <a:pt x="463" y="329"/>
                  <a:pt x="463" y="329"/>
                  <a:pt x="464" y="329"/>
                </a:cubicBezTo>
                <a:cubicBezTo>
                  <a:pt x="464" y="329"/>
                  <a:pt x="464" y="329"/>
                  <a:pt x="465" y="330"/>
                </a:cubicBezTo>
                <a:cubicBezTo>
                  <a:pt x="465" y="330"/>
                  <a:pt x="465" y="330"/>
                  <a:pt x="465" y="330"/>
                </a:cubicBezTo>
                <a:cubicBezTo>
                  <a:pt x="464" y="330"/>
                  <a:pt x="464" y="330"/>
                  <a:pt x="464" y="330"/>
                </a:cubicBezTo>
                <a:close/>
                <a:moveTo>
                  <a:pt x="465" y="310"/>
                </a:moveTo>
                <a:cubicBezTo>
                  <a:pt x="465" y="311"/>
                  <a:pt x="464" y="311"/>
                  <a:pt x="464" y="312"/>
                </a:cubicBezTo>
                <a:cubicBezTo>
                  <a:pt x="464" y="312"/>
                  <a:pt x="464" y="312"/>
                  <a:pt x="464" y="313"/>
                </a:cubicBezTo>
                <a:cubicBezTo>
                  <a:pt x="464" y="314"/>
                  <a:pt x="464" y="314"/>
                  <a:pt x="465" y="315"/>
                </a:cubicBezTo>
                <a:cubicBezTo>
                  <a:pt x="464" y="315"/>
                  <a:pt x="464" y="316"/>
                  <a:pt x="463" y="317"/>
                </a:cubicBezTo>
                <a:cubicBezTo>
                  <a:pt x="464" y="317"/>
                  <a:pt x="464" y="319"/>
                  <a:pt x="464" y="319"/>
                </a:cubicBezTo>
                <a:cubicBezTo>
                  <a:pt x="464" y="320"/>
                  <a:pt x="464" y="320"/>
                  <a:pt x="464" y="320"/>
                </a:cubicBezTo>
                <a:cubicBezTo>
                  <a:pt x="463" y="320"/>
                  <a:pt x="463" y="320"/>
                  <a:pt x="462" y="320"/>
                </a:cubicBezTo>
                <a:cubicBezTo>
                  <a:pt x="462" y="320"/>
                  <a:pt x="462" y="320"/>
                  <a:pt x="462" y="319"/>
                </a:cubicBezTo>
                <a:cubicBezTo>
                  <a:pt x="461" y="319"/>
                  <a:pt x="461" y="319"/>
                  <a:pt x="461" y="319"/>
                </a:cubicBezTo>
                <a:cubicBezTo>
                  <a:pt x="461" y="318"/>
                  <a:pt x="461" y="318"/>
                  <a:pt x="461" y="317"/>
                </a:cubicBezTo>
                <a:cubicBezTo>
                  <a:pt x="461" y="317"/>
                  <a:pt x="461" y="317"/>
                  <a:pt x="461" y="317"/>
                </a:cubicBezTo>
                <a:cubicBezTo>
                  <a:pt x="462" y="317"/>
                  <a:pt x="462" y="317"/>
                  <a:pt x="462" y="317"/>
                </a:cubicBezTo>
                <a:cubicBezTo>
                  <a:pt x="462" y="318"/>
                  <a:pt x="462" y="318"/>
                  <a:pt x="462" y="318"/>
                </a:cubicBezTo>
                <a:cubicBezTo>
                  <a:pt x="462" y="319"/>
                  <a:pt x="462" y="319"/>
                  <a:pt x="462" y="319"/>
                </a:cubicBezTo>
                <a:cubicBezTo>
                  <a:pt x="462" y="319"/>
                  <a:pt x="463" y="319"/>
                  <a:pt x="463" y="319"/>
                </a:cubicBezTo>
                <a:cubicBezTo>
                  <a:pt x="463" y="319"/>
                  <a:pt x="463" y="319"/>
                  <a:pt x="463" y="319"/>
                </a:cubicBezTo>
                <a:cubicBezTo>
                  <a:pt x="463" y="319"/>
                  <a:pt x="463" y="319"/>
                  <a:pt x="463" y="319"/>
                </a:cubicBezTo>
                <a:cubicBezTo>
                  <a:pt x="463" y="319"/>
                  <a:pt x="463" y="319"/>
                  <a:pt x="463" y="318"/>
                </a:cubicBezTo>
                <a:cubicBezTo>
                  <a:pt x="463" y="318"/>
                  <a:pt x="463" y="318"/>
                  <a:pt x="463" y="318"/>
                </a:cubicBezTo>
                <a:cubicBezTo>
                  <a:pt x="463" y="318"/>
                  <a:pt x="463" y="318"/>
                  <a:pt x="463" y="318"/>
                </a:cubicBezTo>
                <a:cubicBezTo>
                  <a:pt x="463" y="318"/>
                  <a:pt x="463" y="317"/>
                  <a:pt x="463" y="317"/>
                </a:cubicBezTo>
                <a:cubicBezTo>
                  <a:pt x="463" y="317"/>
                  <a:pt x="463" y="317"/>
                  <a:pt x="463" y="317"/>
                </a:cubicBezTo>
                <a:cubicBezTo>
                  <a:pt x="463" y="316"/>
                  <a:pt x="463" y="316"/>
                  <a:pt x="463" y="316"/>
                </a:cubicBezTo>
                <a:cubicBezTo>
                  <a:pt x="463" y="316"/>
                  <a:pt x="463" y="316"/>
                  <a:pt x="463" y="316"/>
                </a:cubicBezTo>
                <a:cubicBezTo>
                  <a:pt x="463" y="315"/>
                  <a:pt x="463" y="314"/>
                  <a:pt x="463" y="313"/>
                </a:cubicBezTo>
                <a:cubicBezTo>
                  <a:pt x="463" y="313"/>
                  <a:pt x="463" y="313"/>
                  <a:pt x="463" y="313"/>
                </a:cubicBezTo>
                <a:cubicBezTo>
                  <a:pt x="463" y="312"/>
                  <a:pt x="463" y="311"/>
                  <a:pt x="463" y="311"/>
                </a:cubicBezTo>
                <a:cubicBezTo>
                  <a:pt x="463" y="311"/>
                  <a:pt x="463" y="311"/>
                  <a:pt x="463" y="310"/>
                </a:cubicBezTo>
                <a:cubicBezTo>
                  <a:pt x="463" y="309"/>
                  <a:pt x="464" y="306"/>
                  <a:pt x="463" y="304"/>
                </a:cubicBezTo>
                <a:cubicBezTo>
                  <a:pt x="463" y="304"/>
                  <a:pt x="464" y="302"/>
                  <a:pt x="463" y="302"/>
                </a:cubicBezTo>
                <a:cubicBezTo>
                  <a:pt x="463" y="301"/>
                  <a:pt x="463" y="301"/>
                  <a:pt x="463" y="301"/>
                </a:cubicBezTo>
                <a:cubicBezTo>
                  <a:pt x="464" y="302"/>
                  <a:pt x="464" y="302"/>
                  <a:pt x="464" y="302"/>
                </a:cubicBezTo>
                <a:cubicBezTo>
                  <a:pt x="464" y="302"/>
                  <a:pt x="464" y="303"/>
                  <a:pt x="464" y="303"/>
                </a:cubicBezTo>
                <a:cubicBezTo>
                  <a:pt x="464" y="303"/>
                  <a:pt x="464" y="303"/>
                  <a:pt x="463" y="303"/>
                </a:cubicBezTo>
                <a:cubicBezTo>
                  <a:pt x="463" y="304"/>
                  <a:pt x="464" y="305"/>
                  <a:pt x="464" y="305"/>
                </a:cubicBezTo>
                <a:cubicBezTo>
                  <a:pt x="464" y="306"/>
                  <a:pt x="464" y="306"/>
                  <a:pt x="464" y="306"/>
                </a:cubicBezTo>
                <a:cubicBezTo>
                  <a:pt x="464" y="307"/>
                  <a:pt x="464" y="307"/>
                  <a:pt x="464" y="307"/>
                </a:cubicBezTo>
                <a:cubicBezTo>
                  <a:pt x="464" y="308"/>
                  <a:pt x="464" y="307"/>
                  <a:pt x="464" y="308"/>
                </a:cubicBezTo>
                <a:cubicBezTo>
                  <a:pt x="464" y="308"/>
                  <a:pt x="464" y="308"/>
                  <a:pt x="464" y="308"/>
                </a:cubicBezTo>
                <a:cubicBezTo>
                  <a:pt x="464" y="308"/>
                  <a:pt x="464" y="308"/>
                  <a:pt x="464" y="308"/>
                </a:cubicBezTo>
                <a:cubicBezTo>
                  <a:pt x="464" y="309"/>
                  <a:pt x="464" y="309"/>
                  <a:pt x="464" y="310"/>
                </a:cubicBezTo>
                <a:cubicBezTo>
                  <a:pt x="465" y="310"/>
                  <a:pt x="465" y="310"/>
                  <a:pt x="465" y="310"/>
                </a:cubicBezTo>
                <a:close/>
                <a:moveTo>
                  <a:pt x="463" y="300"/>
                </a:moveTo>
                <a:cubicBezTo>
                  <a:pt x="463" y="300"/>
                  <a:pt x="463" y="299"/>
                  <a:pt x="463" y="299"/>
                </a:cubicBezTo>
                <a:cubicBezTo>
                  <a:pt x="464" y="299"/>
                  <a:pt x="464" y="299"/>
                  <a:pt x="464" y="299"/>
                </a:cubicBezTo>
                <a:cubicBezTo>
                  <a:pt x="464" y="300"/>
                  <a:pt x="464" y="300"/>
                  <a:pt x="464" y="300"/>
                </a:cubicBezTo>
                <a:cubicBezTo>
                  <a:pt x="464" y="300"/>
                  <a:pt x="464" y="300"/>
                  <a:pt x="464" y="301"/>
                </a:cubicBezTo>
                <a:cubicBezTo>
                  <a:pt x="463" y="301"/>
                  <a:pt x="463" y="301"/>
                  <a:pt x="463" y="301"/>
                </a:cubicBezTo>
                <a:cubicBezTo>
                  <a:pt x="463" y="300"/>
                  <a:pt x="463" y="300"/>
                  <a:pt x="463" y="300"/>
                </a:cubicBezTo>
                <a:close/>
                <a:moveTo>
                  <a:pt x="467" y="332"/>
                </a:moveTo>
                <a:cubicBezTo>
                  <a:pt x="467" y="333"/>
                  <a:pt x="467" y="332"/>
                  <a:pt x="466" y="333"/>
                </a:cubicBezTo>
                <a:cubicBezTo>
                  <a:pt x="466" y="333"/>
                  <a:pt x="466" y="333"/>
                  <a:pt x="466" y="333"/>
                </a:cubicBezTo>
                <a:cubicBezTo>
                  <a:pt x="466" y="332"/>
                  <a:pt x="466" y="331"/>
                  <a:pt x="465" y="331"/>
                </a:cubicBezTo>
                <a:cubicBezTo>
                  <a:pt x="465" y="330"/>
                  <a:pt x="466" y="330"/>
                  <a:pt x="466" y="330"/>
                </a:cubicBezTo>
                <a:cubicBezTo>
                  <a:pt x="466" y="329"/>
                  <a:pt x="466" y="330"/>
                  <a:pt x="466" y="328"/>
                </a:cubicBezTo>
                <a:cubicBezTo>
                  <a:pt x="467" y="329"/>
                  <a:pt x="467" y="330"/>
                  <a:pt x="466" y="330"/>
                </a:cubicBezTo>
                <a:cubicBezTo>
                  <a:pt x="466" y="331"/>
                  <a:pt x="466" y="331"/>
                  <a:pt x="467" y="332"/>
                </a:cubicBezTo>
                <a:close/>
                <a:moveTo>
                  <a:pt x="466" y="324"/>
                </a:moveTo>
                <a:cubicBezTo>
                  <a:pt x="467" y="325"/>
                  <a:pt x="466" y="326"/>
                  <a:pt x="467" y="327"/>
                </a:cubicBezTo>
                <a:cubicBezTo>
                  <a:pt x="467" y="328"/>
                  <a:pt x="467" y="328"/>
                  <a:pt x="466" y="328"/>
                </a:cubicBezTo>
                <a:cubicBezTo>
                  <a:pt x="466" y="328"/>
                  <a:pt x="466" y="328"/>
                  <a:pt x="466" y="328"/>
                </a:cubicBezTo>
                <a:cubicBezTo>
                  <a:pt x="466" y="328"/>
                  <a:pt x="466" y="328"/>
                  <a:pt x="466" y="328"/>
                </a:cubicBezTo>
                <a:cubicBezTo>
                  <a:pt x="466" y="327"/>
                  <a:pt x="466" y="327"/>
                  <a:pt x="466" y="326"/>
                </a:cubicBezTo>
                <a:cubicBezTo>
                  <a:pt x="466" y="326"/>
                  <a:pt x="466" y="326"/>
                  <a:pt x="465" y="326"/>
                </a:cubicBezTo>
                <a:cubicBezTo>
                  <a:pt x="466" y="324"/>
                  <a:pt x="466" y="324"/>
                  <a:pt x="466" y="324"/>
                </a:cubicBezTo>
                <a:cubicBezTo>
                  <a:pt x="466" y="323"/>
                  <a:pt x="466" y="323"/>
                  <a:pt x="466" y="322"/>
                </a:cubicBezTo>
                <a:cubicBezTo>
                  <a:pt x="467" y="323"/>
                  <a:pt x="467" y="323"/>
                  <a:pt x="467" y="323"/>
                </a:cubicBezTo>
                <a:cubicBezTo>
                  <a:pt x="467" y="324"/>
                  <a:pt x="467" y="324"/>
                  <a:pt x="466" y="324"/>
                </a:cubicBezTo>
                <a:close/>
                <a:moveTo>
                  <a:pt x="467" y="306"/>
                </a:moveTo>
                <a:cubicBezTo>
                  <a:pt x="467" y="306"/>
                  <a:pt x="467" y="306"/>
                  <a:pt x="467" y="306"/>
                </a:cubicBezTo>
                <a:cubicBezTo>
                  <a:pt x="467" y="306"/>
                  <a:pt x="467" y="306"/>
                  <a:pt x="467" y="306"/>
                </a:cubicBezTo>
                <a:close/>
                <a:moveTo>
                  <a:pt x="467" y="293"/>
                </a:moveTo>
                <a:cubicBezTo>
                  <a:pt x="467" y="294"/>
                  <a:pt x="467" y="294"/>
                  <a:pt x="467" y="295"/>
                </a:cubicBezTo>
                <a:cubicBezTo>
                  <a:pt x="467" y="295"/>
                  <a:pt x="467" y="295"/>
                  <a:pt x="466" y="295"/>
                </a:cubicBezTo>
                <a:cubicBezTo>
                  <a:pt x="466" y="294"/>
                  <a:pt x="466" y="293"/>
                  <a:pt x="466" y="292"/>
                </a:cubicBezTo>
                <a:cubicBezTo>
                  <a:pt x="466" y="292"/>
                  <a:pt x="466" y="292"/>
                  <a:pt x="467" y="291"/>
                </a:cubicBezTo>
                <a:cubicBezTo>
                  <a:pt x="467" y="291"/>
                  <a:pt x="467" y="292"/>
                  <a:pt x="467" y="292"/>
                </a:cubicBezTo>
                <a:cubicBezTo>
                  <a:pt x="467" y="291"/>
                  <a:pt x="467" y="291"/>
                  <a:pt x="467" y="291"/>
                </a:cubicBezTo>
                <a:cubicBezTo>
                  <a:pt x="468" y="291"/>
                  <a:pt x="468" y="291"/>
                  <a:pt x="468" y="291"/>
                </a:cubicBezTo>
                <a:cubicBezTo>
                  <a:pt x="468" y="291"/>
                  <a:pt x="468" y="292"/>
                  <a:pt x="469" y="292"/>
                </a:cubicBezTo>
                <a:cubicBezTo>
                  <a:pt x="469" y="292"/>
                  <a:pt x="469" y="293"/>
                  <a:pt x="469" y="293"/>
                </a:cubicBezTo>
                <a:cubicBezTo>
                  <a:pt x="468" y="293"/>
                  <a:pt x="467" y="293"/>
                  <a:pt x="467" y="293"/>
                </a:cubicBezTo>
                <a:close/>
                <a:moveTo>
                  <a:pt x="467" y="291"/>
                </a:moveTo>
                <a:cubicBezTo>
                  <a:pt x="467" y="291"/>
                  <a:pt x="466" y="291"/>
                  <a:pt x="466" y="291"/>
                </a:cubicBezTo>
                <a:cubicBezTo>
                  <a:pt x="466" y="290"/>
                  <a:pt x="466" y="290"/>
                  <a:pt x="466" y="290"/>
                </a:cubicBezTo>
                <a:cubicBezTo>
                  <a:pt x="466" y="290"/>
                  <a:pt x="467" y="290"/>
                  <a:pt x="467" y="290"/>
                </a:cubicBezTo>
                <a:cubicBezTo>
                  <a:pt x="467" y="290"/>
                  <a:pt x="467" y="291"/>
                  <a:pt x="467" y="291"/>
                </a:cubicBezTo>
                <a:close/>
                <a:moveTo>
                  <a:pt x="469" y="335"/>
                </a:moveTo>
                <a:cubicBezTo>
                  <a:pt x="469" y="335"/>
                  <a:pt x="469" y="335"/>
                  <a:pt x="469" y="335"/>
                </a:cubicBezTo>
                <a:cubicBezTo>
                  <a:pt x="469" y="335"/>
                  <a:pt x="469" y="335"/>
                  <a:pt x="469" y="335"/>
                </a:cubicBezTo>
                <a:close/>
                <a:moveTo>
                  <a:pt x="471" y="323"/>
                </a:moveTo>
                <a:cubicBezTo>
                  <a:pt x="470" y="323"/>
                  <a:pt x="470" y="323"/>
                  <a:pt x="471" y="323"/>
                </a:cubicBezTo>
                <a:cubicBezTo>
                  <a:pt x="470" y="323"/>
                  <a:pt x="470" y="324"/>
                  <a:pt x="469" y="325"/>
                </a:cubicBezTo>
                <a:cubicBezTo>
                  <a:pt x="469" y="325"/>
                  <a:pt x="469" y="325"/>
                  <a:pt x="469" y="325"/>
                </a:cubicBezTo>
                <a:cubicBezTo>
                  <a:pt x="469" y="325"/>
                  <a:pt x="468" y="325"/>
                  <a:pt x="468" y="324"/>
                </a:cubicBezTo>
                <a:cubicBezTo>
                  <a:pt x="468" y="324"/>
                  <a:pt x="468" y="323"/>
                  <a:pt x="468" y="323"/>
                </a:cubicBezTo>
                <a:cubicBezTo>
                  <a:pt x="468" y="323"/>
                  <a:pt x="468" y="323"/>
                  <a:pt x="467" y="322"/>
                </a:cubicBezTo>
                <a:cubicBezTo>
                  <a:pt x="468" y="322"/>
                  <a:pt x="468" y="322"/>
                  <a:pt x="468" y="322"/>
                </a:cubicBezTo>
                <a:cubicBezTo>
                  <a:pt x="468" y="322"/>
                  <a:pt x="468" y="322"/>
                  <a:pt x="468" y="322"/>
                </a:cubicBezTo>
                <a:cubicBezTo>
                  <a:pt x="468" y="322"/>
                  <a:pt x="468" y="322"/>
                  <a:pt x="468" y="322"/>
                </a:cubicBezTo>
                <a:cubicBezTo>
                  <a:pt x="468" y="323"/>
                  <a:pt x="468" y="323"/>
                  <a:pt x="468" y="323"/>
                </a:cubicBezTo>
                <a:cubicBezTo>
                  <a:pt x="468" y="322"/>
                  <a:pt x="468" y="322"/>
                  <a:pt x="469" y="322"/>
                </a:cubicBezTo>
                <a:cubicBezTo>
                  <a:pt x="469" y="322"/>
                  <a:pt x="469" y="322"/>
                  <a:pt x="469" y="322"/>
                </a:cubicBezTo>
                <a:cubicBezTo>
                  <a:pt x="469" y="323"/>
                  <a:pt x="469" y="323"/>
                  <a:pt x="469" y="323"/>
                </a:cubicBezTo>
                <a:cubicBezTo>
                  <a:pt x="469" y="323"/>
                  <a:pt x="469" y="323"/>
                  <a:pt x="470" y="323"/>
                </a:cubicBezTo>
                <a:cubicBezTo>
                  <a:pt x="470" y="322"/>
                  <a:pt x="471" y="322"/>
                  <a:pt x="471" y="321"/>
                </a:cubicBezTo>
                <a:cubicBezTo>
                  <a:pt x="471" y="321"/>
                  <a:pt x="471" y="321"/>
                  <a:pt x="471" y="321"/>
                </a:cubicBezTo>
                <a:cubicBezTo>
                  <a:pt x="471" y="321"/>
                  <a:pt x="471" y="321"/>
                  <a:pt x="471" y="321"/>
                </a:cubicBezTo>
                <a:cubicBezTo>
                  <a:pt x="471" y="322"/>
                  <a:pt x="471" y="322"/>
                  <a:pt x="471" y="323"/>
                </a:cubicBezTo>
                <a:close/>
                <a:moveTo>
                  <a:pt x="473" y="320"/>
                </a:moveTo>
                <a:cubicBezTo>
                  <a:pt x="473" y="320"/>
                  <a:pt x="473" y="320"/>
                  <a:pt x="473" y="320"/>
                </a:cubicBezTo>
                <a:cubicBezTo>
                  <a:pt x="473" y="320"/>
                  <a:pt x="473" y="320"/>
                  <a:pt x="473" y="320"/>
                </a:cubicBezTo>
                <a:cubicBezTo>
                  <a:pt x="472" y="320"/>
                  <a:pt x="472" y="320"/>
                  <a:pt x="472" y="320"/>
                </a:cubicBezTo>
                <a:cubicBezTo>
                  <a:pt x="472" y="320"/>
                  <a:pt x="472" y="320"/>
                  <a:pt x="472" y="320"/>
                </a:cubicBezTo>
                <a:lnTo>
                  <a:pt x="473" y="320"/>
                </a:lnTo>
                <a:close/>
                <a:moveTo>
                  <a:pt x="472" y="313"/>
                </a:moveTo>
                <a:cubicBezTo>
                  <a:pt x="472" y="313"/>
                  <a:pt x="472" y="313"/>
                  <a:pt x="472" y="313"/>
                </a:cubicBezTo>
                <a:cubicBezTo>
                  <a:pt x="472" y="314"/>
                  <a:pt x="472" y="314"/>
                  <a:pt x="472" y="314"/>
                </a:cubicBezTo>
                <a:cubicBezTo>
                  <a:pt x="472" y="314"/>
                  <a:pt x="472" y="314"/>
                  <a:pt x="472" y="314"/>
                </a:cubicBezTo>
                <a:lnTo>
                  <a:pt x="472" y="313"/>
                </a:lnTo>
                <a:close/>
                <a:moveTo>
                  <a:pt x="472" y="320"/>
                </a:moveTo>
                <a:cubicBezTo>
                  <a:pt x="471" y="320"/>
                  <a:pt x="471" y="320"/>
                  <a:pt x="471" y="320"/>
                </a:cubicBezTo>
                <a:cubicBezTo>
                  <a:pt x="471" y="320"/>
                  <a:pt x="471" y="320"/>
                  <a:pt x="470" y="320"/>
                </a:cubicBezTo>
                <a:cubicBezTo>
                  <a:pt x="471" y="319"/>
                  <a:pt x="471" y="320"/>
                  <a:pt x="471" y="319"/>
                </a:cubicBezTo>
                <a:cubicBezTo>
                  <a:pt x="471" y="319"/>
                  <a:pt x="471" y="316"/>
                  <a:pt x="471" y="316"/>
                </a:cubicBezTo>
                <a:cubicBezTo>
                  <a:pt x="471" y="316"/>
                  <a:pt x="472" y="316"/>
                  <a:pt x="472" y="317"/>
                </a:cubicBezTo>
                <a:cubicBezTo>
                  <a:pt x="472" y="318"/>
                  <a:pt x="471" y="319"/>
                  <a:pt x="472" y="320"/>
                </a:cubicBezTo>
                <a:close/>
                <a:moveTo>
                  <a:pt x="471" y="315"/>
                </a:moveTo>
                <a:cubicBezTo>
                  <a:pt x="471" y="315"/>
                  <a:pt x="471" y="315"/>
                  <a:pt x="471" y="315"/>
                </a:cubicBezTo>
                <a:cubicBezTo>
                  <a:pt x="471" y="315"/>
                  <a:pt x="471" y="315"/>
                  <a:pt x="471" y="314"/>
                </a:cubicBezTo>
                <a:cubicBezTo>
                  <a:pt x="471" y="314"/>
                  <a:pt x="471" y="314"/>
                  <a:pt x="471" y="314"/>
                </a:cubicBezTo>
                <a:cubicBezTo>
                  <a:pt x="472" y="315"/>
                  <a:pt x="472" y="314"/>
                  <a:pt x="472" y="315"/>
                </a:cubicBezTo>
                <a:cubicBezTo>
                  <a:pt x="472" y="315"/>
                  <a:pt x="472" y="315"/>
                  <a:pt x="471" y="315"/>
                </a:cubicBezTo>
                <a:cubicBezTo>
                  <a:pt x="471" y="315"/>
                  <a:pt x="471" y="315"/>
                  <a:pt x="470" y="315"/>
                </a:cubicBezTo>
                <a:cubicBezTo>
                  <a:pt x="470" y="315"/>
                  <a:pt x="470" y="315"/>
                  <a:pt x="470" y="315"/>
                </a:cubicBezTo>
                <a:cubicBezTo>
                  <a:pt x="470" y="315"/>
                  <a:pt x="470" y="315"/>
                  <a:pt x="470" y="315"/>
                </a:cubicBezTo>
                <a:cubicBezTo>
                  <a:pt x="471" y="315"/>
                  <a:pt x="470" y="315"/>
                  <a:pt x="471" y="315"/>
                </a:cubicBezTo>
                <a:cubicBezTo>
                  <a:pt x="471" y="315"/>
                  <a:pt x="471" y="315"/>
                  <a:pt x="471" y="315"/>
                </a:cubicBezTo>
                <a:close/>
                <a:moveTo>
                  <a:pt x="471" y="280"/>
                </a:moveTo>
                <a:cubicBezTo>
                  <a:pt x="471" y="280"/>
                  <a:pt x="471" y="280"/>
                  <a:pt x="471" y="280"/>
                </a:cubicBezTo>
                <a:cubicBezTo>
                  <a:pt x="471" y="280"/>
                  <a:pt x="471" y="280"/>
                  <a:pt x="471" y="280"/>
                </a:cubicBezTo>
                <a:cubicBezTo>
                  <a:pt x="471" y="280"/>
                  <a:pt x="471" y="280"/>
                  <a:pt x="471" y="280"/>
                </a:cubicBezTo>
                <a:close/>
                <a:moveTo>
                  <a:pt x="471" y="283"/>
                </a:moveTo>
                <a:cubicBezTo>
                  <a:pt x="471" y="283"/>
                  <a:pt x="470" y="283"/>
                  <a:pt x="470" y="283"/>
                </a:cubicBezTo>
                <a:cubicBezTo>
                  <a:pt x="471" y="284"/>
                  <a:pt x="470" y="285"/>
                  <a:pt x="471" y="286"/>
                </a:cubicBezTo>
                <a:cubicBezTo>
                  <a:pt x="470" y="286"/>
                  <a:pt x="470" y="286"/>
                  <a:pt x="470" y="287"/>
                </a:cubicBezTo>
                <a:cubicBezTo>
                  <a:pt x="469" y="287"/>
                  <a:pt x="469" y="287"/>
                  <a:pt x="469" y="287"/>
                </a:cubicBezTo>
                <a:cubicBezTo>
                  <a:pt x="469" y="287"/>
                  <a:pt x="468" y="287"/>
                  <a:pt x="468" y="286"/>
                </a:cubicBezTo>
                <a:cubicBezTo>
                  <a:pt x="468" y="286"/>
                  <a:pt x="468" y="286"/>
                  <a:pt x="468" y="286"/>
                </a:cubicBezTo>
                <a:cubicBezTo>
                  <a:pt x="468" y="286"/>
                  <a:pt x="468" y="286"/>
                  <a:pt x="468" y="286"/>
                </a:cubicBezTo>
                <a:cubicBezTo>
                  <a:pt x="468" y="287"/>
                  <a:pt x="467" y="288"/>
                  <a:pt x="467" y="288"/>
                </a:cubicBezTo>
                <a:cubicBezTo>
                  <a:pt x="467" y="288"/>
                  <a:pt x="467" y="288"/>
                  <a:pt x="467" y="288"/>
                </a:cubicBezTo>
                <a:cubicBezTo>
                  <a:pt x="467" y="288"/>
                  <a:pt x="465" y="287"/>
                  <a:pt x="465" y="286"/>
                </a:cubicBezTo>
                <a:cubicBezTo>
                  <a:pt x="465" y="286"/>
                  <a:pt x="465" y="286"/>
                  <a:pt x="465" y="286"/>
                </a:cubicBezTo>
                <a:cubicBezTo>
                  <a:pt x="464" y="287"/>
                  <a:pt x="464" y="287"/>
                  <a:pt x="464" y="287"/>
                </a:cubicBezTo>
                <a:cubicBezTo>
                  <a:pt x="464" y="287"/>
                  <a:pt x="464" y="287"/>
                  <a:pt x="464" y="288"/>
                </a:cubicBezTo>
                <a:cubicBezTo>
                  <a:pt x="465" y="289"/>
                  <a:pt x="464" y="289"/>
                  <a:pt x="465" y="290"/>
                </a:cubicBezTo>
                <a:cubicBezTo>
                  <a:pt x="464" y="291"/>
                  <a:pt x="464" y="291"/>
                  <a:pt x="464" y="292"/>
                </a:cubicBezTo>
                <a:cubicBezTo>
                  <a:pt x="464" y="293"/>
                  <a:pt x="464" y="293"/>
                  <a:pt x="464" y="293"/>
                </a:cubicBezTo>
                <a:cubicBezTo>
                  <a:pt x="464" y="294"/>
                  <a:pt x="464" y="294"/>
                  <a:pt x="464" y="294"/>
                </a:cubicBezTo>
                <a:cubicBezTo>
                  <a:pt x="464" y="295"/>
                  <a:pt x="464" y="297"/>
                  <a:pt x="464" y="298"/>
                </a:cubicBezTo>
                <a:cubicBezTo>
                  <a:pt x="464" y="298"/>
                  <a:pt x="464" y="298"/>
                  <a:pt x="464" y="299"/>
                </a:cubicBezTo>
                <a:cubicBezTo>
                  <a:pt x="463" y="299"/>
                  <a:pt x="463" y="299"/>
                  <a:pt x="463" y="299"/>
                </a:cubicBezTo>
                <a:cubicBezTo>
                  <a:pt x="463" y="298"/>
                  <a:pt x="463" y="296"/>
                  <a:pt x="463" y="296"/>
                </a:cubicBezTo>
                <a:cubicBezTo>
                  <a:pt x="463" y="295"/>
                  <a:pt x="463" y="295"/>
                  <a:pt x="463" y="294"/>
                </a:cubicBezTo>
                <a:cubicBezTo>
                  <a:pt x="463" y="294"/>
                  <a:pt x="462" y="294"/>
                  <a:pt x="462" y="294"/>
                </a:cubicBezTo>
                <a:cubicBezTo>
                  <a:pt x="462" y="294"/>
                  <a:pt x="462" y="294"/>
                  <a:pt x="462" y="294"/>
                </a:cubicBezTo>
                <a:cubicBezTo>
                  <a:pt x="462" y="295"/>
                  <a:pt x="462" y="295"/>
                  <a:pt x="462" y="295"/>
                </a:cubicBezTo>
                <a:cubicBezTo>
                  <a:pt x="462" y="295"/>
                  <a:pt x="462" y="295"/>
                  <a:pt x="462" y="295"/>
                </a:cubicBezTo>
                <a:cubicBezTo>
                  <a:pt x="461" y="295"/>
                  <a:pt x="461" y="294"/>
                  <a:pt x="462" y="293"/>
                </a:cubicBezTo>
                <a:cubicBezTo>
                  <a:pt x="462" y="293"/>
                  <a:pt x="462" y="293"/>
                  <a:pt x="461" y="293"/>
                </a:cubicBezTo>
                <a:cubicBezTo>
                  <a:pt x="461" y="292"/>
                  <a:pt x="462" y="292"/>
                  <a:pt x="462" y="292"/>
                </a:cubicBezTo>
                <a:cubicBezTo>
                  <a:pt x="463" y="290"/>
                  <a:pt x="463" y="287"/>
                  <a:pt x="463" y="286"/>
                </a:cubicBezTo>
                <a:cubicBezTo>
                  <a:pt x="463" y="286"/>
                  <a:pt x="463" y="286"/>
                  <a:pt x="463" y="286"/>
                </a:cubicBezTo>
                <a:cubicBezTo>
                  <a:pt x="462" y="286"/>
                  <a:pt x="461" y="286"/>
                  <a:pt x="461" y="286"/>
                </a:cubicBezTo>
                <a:cubicBezTo>
                  <a:pt x="461" y="286"/>
                  <a:pt x="461" y="286"/>
                  <a:pt x="461" y="285"/>
                </a:cubicBezTo>
                <a:cubicBezTo>
                  <a:pt x="461" y="285"/>
                  <a:pt x="460" y="283"/>
                  <a:pt x="460" y="283"/>
                </a:cubicBezTo>
                <a:cubicBezTo>
                  <a:pt x="460" y="282"/>
                  <a:pt x="460" y="282"/>
                  <a:pt x="460" y="282"/>
                </a:cubicBezTo>
                <a:cubicBezTo>
                  <a:pt x="460" y="282"/>
                  <a:pt x="460" y="282"/>
                  <a:pt x="461" y="282"/>
                </a:cubicBezTo>
                <a:cubicBezTo>
                  <a:pt x="461" y="282"/>
                  <a:pt x="461" y="282"/>
                  <a:pt x="461" y="282"/>
                </a:cubicBezTo>
                <a:cubicBezTo>
                  <a:pt x="461" y="281"/>
                  <a:pt x="461" y="281"/>
                  <a:pt x="461" y="281"/>
                </a:cubicBezTo>
                <a:cubicBezTo>
                  <a:pt x="460" y="281"/>
                  <a:pt x="461" y="281"/>
                  <a:pt x="460" y="281"/>
                </a:cubicBezTo>
                <a:cubicBezTo>
                  <a:pt x="460" y="281"/>
                  <a:pt x="460" y="280"/>
                  <a:pt x="460" y="280"/>
                </a:cubicBezTo>
                <a:cubicBezTo>
                  <a:pt x="459" y="280"/>
                  <a:pt x="459" y="280"/>
                  <a:pt x="459" y="280"/>
                </a:cubicBezTo>
                <a:cubicBezTo>
                  <a:pt x="459" y="279"/>
                  <a:pt x="459" y="280"/>
                  <a:pt x="459" y="279"/>
                </a:cubicBezTo>
                <a:cubicBezTo>
                  <a:pt x="459" y="279"/>
                  <a:pt x="460" y="278"/>
                  <a:pt x="460" y="278"/>
                </a:cubicBezTo>
                <a:cubicBezTo>
                  <a:pt x="461" y="277"/>
                  <a:pt x="461" y="276"/>
                  <a:pt x="460" y="276"/>
                </a:cubicBezTo>
                <a:cubicBezTo>
                  <a:pt x="460" y="275"/>
                  <a:pt x="460" y="275"/>
                  <a:pt x="461" y="274"/>
                </a:cubicBezTo>
                <a:cubicBezTo>
                  <a:pt x="461" y="274"/>
                  <a:pt x="461" y="274"/>
                  <a:pt x="461" y="274"/>
                </a:cubicBezTo>
                <a:cubicBezTo>
                  <a:pt x="461" y="274"/>
                  <a:pt x="461" y="275"/>
                  <a:pt x="462" y="276"/>
                </a:cubicBezTo>
                <a:cubicBezTo>
                  <a:pt x="462" y="276"/>
                  <a:pt x="462" y="276"/>
                  <a:pt x="462" y="276"/>
                </a:cubicBezTo>
                <a:cubicBezTo>
                  <a:pt x="462" y="276"/>
                  <a:pt x="462" y="276"/>
                  <a:pt x="462" y="276"/>
                </a:cubicBezTo>
                <a:cubicBezTo>
                  <a:pt x="463" y="275"/>
                  <a:pt x="462" y="273"/>
                  <a:pt x="463" y="272"/>
                </a:cubicBezTo>
                <a:cubicBezTo>
                  <a:pt x="463" y="271"/>
                  <a:pt x="463" y="272"/>
                  <a:pt x="463" y="272"/>
                </a:cubicBezTo>
                <a:cubicBezTo>
                  <a:pt x="463" y="272"/>
                  <a:pt x="463" y="272"/>
                  <a:pt x="463" y="272"/>
                </a:cubicBezTo>
                <a:cubicBezTo>
                  <a:pt x="463" y="273"/>
                  <a:pt x="463" y="274"/>
                  <a:pt x="463" y="275"/>
                </a:cubicBezTo>
                <a:cubicBezTo>
                  <a:pt x="463" y="275"/>
                  <a:pt x="464" y="276"/>
                  <a:pt x="465" y="277"/>
                </a:cubicBezTo>
                <a:cubicBezTo>
                  <a:pt x="465" y="277"/>
                  <a:pt x="465" y="277"/>
                  <a:pt x="465" y="277"/>
                </a:cubicBezTo>
                <a:cubicBezTo>
                  <a:pt x="466" y="277"/>
                  <a:pt x="466" y="275"/>
                  <a:pt x="466" y="274"/>
                </a:cubicBezTo>
                <a:cubicBezTo>
                  <a:pt x="466" y="274"/>
                  <a:pt x="466" y="274"/>
                  <a:pt x="466" y="274"/>
                </a:cubicBezTo>
                <a:cubicBezTo>
                  <a:pt x="466" y="274"/>
                  <a:pt x="466" y="274"/>
                  <a:pt x="466" y="274"/>
                </a:cubicBezTo>
                <a:cubicBezTo>
                  <a:pt x="466" y="274"/>
                  <a:pt x="466" y="274"/>
                  <a:pt x="466" y="274"/>
                </a:cubicBezTo>
                <a:cubicBezTo>
                  <a:pt x="466" y="275"/>
                  <a:pt x="466" y="274"/>
                  <a:pt x="466" y="275"/>
                </a:cubicBezTo>
                <a:cubicBezTo>
                  <a:pt x="466" y="275"/>
                  <a:pt x="466" y="275"/>
                  <a:pt x="466" y="275"/>
                </a:cubicBezTo>
                <a:cubicBezTo>
                  <a:pt x="466" y="276"/>
                  <a:pt x="467" y="276"/>
                  <a:pt x="467" y="276"/>
                </a:cubicBezTo>
                <a:cubicBezTo>
                  <a:pt x="467" y="277"/>
                  <a:pt x="466" y="278"/>
                  <a:pt x="466" y="278"/>
                </a:cubicBezTo>
                <a:cubicBezTo>
                  <a:pt x="465" y="278"/>
                  <a:pt x="465" y="278"/>
                  <a:pt x="465" y="277"/>
                </a:cubicBezTo>
                <a:cubicBezTo>
                  <a:pt x="464" y="278"/>
                  <a:pt x="464" y="278"/>
                  <a:pt x="464" y="278"/>
                </a:cubicBezTo>
                <a:cubicBezTo>
                  <a:pt x="463" y="279"/>
                  <a:pt x="463" y="281"/>
                  <a:pt x="464" y="281"/>
                </a:cubicBezTo>
                <a:cubicBezTo>
                  <a:pt x="464" y="281"/>
                  <a:pt x="464" y="282"/>
                  <a:pt x="464" y="282"/>
                </a:cubicBezTo>
                <a:cubicBezTo>
                  <a:pt x="463" y="282"/>
                  <a:pt x="464" y="283"/>
                  <a:pt x="464" y="283"/>
                </a:cubicBezTo>
                <a:cubicBezTo>
                  <a:pt x="464" y="284"/>
                  <a:pt x="464" y="284"/>
                  <a:pt x="464" y="284"/>
                </a:cubicBezTo>
                <a:cubicBezTo>
                  <a:pt x="464" y="284"/>
                  <a:pt x="464" y="284"/>
                  <a:pt x="464" y="284"/>
                </a:cubicBezTo>
                <a:cubicBezTo>
                  <a:pt x="465" y="284"/>
                  <a:pt x="465" y="284"/>
                  <a:pt x="466" y="284"/>
                </a:cubicBezTo>
                <a:cubicBezTo>
                  <a:pt x="466" y="283"/>
                  <a:pt x="466" y="283"/>
                  <a:pt x="467" y="282"/>
                </a:cubicBezTo>
                <a:cubicBezTo>
                  <a:pt x="467" y="282"/>
                  <a:pt x="468" y="283"/>
                  <a:pt x="468" y="283"/>
                </a:cubicBezTo>
                <a:cubicBezTo>
                  <a:pt x="468" y="283"/>
                  <a:pt x="469" y="283"/>
                  <a:pt x="469" y="283"/>
                </a:cubicBezTo>
                <a:cubicBezTo>
                  <a:pt x="469" y="282"/>
                  <a:pt x="469" y="282"/>
                  <a:pt x="469" y="282"/>
                </a:cubicBezTo>
                <a:cubicBezTo>
                  <a:pt x="468" y="281"/>
                  <a:pt x="469" y="281"/>
                  <a:pt x="469" y="280"/>
                </a:cubicBezTo>
                <a:cubicBezTo>
                  <a:pt x="469" y="279"/>
                  <a:pt x="469" y="279"/>
                  <a:pt x="468" y="278"/>
                </a:cubicBezTo>
                <a:cubicBezTo>
                  <a:pt x="468" y="278"/>
                  <a:pt x="468" y="278"/>
                  <a:pt x="469" y="277"/>
                </a:cubicBezTo>
                <a:cubicBezTo>
                  <a:pt x="468" y="277"/>
                  <a:pt x="468" y="276"/>
                  <a:pt x="467" y="276"/>
                </a:cubicBezTo>
                <a:cubicBezTo>
                  <a:pt x="468" y="276"/>
                  <a:pt x="468" y="276"/>
                  <a:pt x="467" y="275"/>
                </a:cubicBezTo>
                <a:cubicBezTo>
                  <a:pt x="469" y="275"/>
                  <a:pt x="470" y="275"/>
                  <a:pt x="470" y="274"/>
                </a:cubicBezTo>
                <a:cubicBezTo>
                  <a:pt x="470" y="274"/>
                  <a:pt x="470" y="274"/>
                  <a:pt x="470" y="274"/>
                </a:cubicBezTo>
                <a:cubicBezTo>
                  <a:pt x="470" y="274"/>
                  <a:pt x="470" y="274"/>
                  <a:pt x="470" y="274"/>
                </a:cubicBezTo>
                <a:cubicBezTo>
                  <a:pt x="470" y="274"/>
                  <a:pt x="469" y="274"/>
                  <a:pt x="469" y="274"/>
                </a:cubicBezTo>
                <a:cubicBezTo>
                  <a:pt x="469" y="274"/>
                  <a:pt x="468" y="274"/>
                  <a:pt x="468" y="273"/>
                </a:cubicBezTo>
                <a:cubicBezTo>
                  <a:pt x="468" y="273"/>
                  <a:pt x="468" y="273"/>
                  <a:pt x="468" y="273"/>
                </a:cubicBezTo>
                <a:cubicBezTo>
                  <a:pt x="468" y="273"/>
                  <a:pt x="468" y="273"/>
                  <a:pt x="468" y="273"/>
                </a:cubicBezTo>
                <a:cubicBezTo>
                  <a:pt x="468" y="273"/>
                  <a:pt x="468" y="273"/>
                  <a:pt x="468" y="273"/>
                </a:cubicBezTo>
                <a:cubicBezTo>
                  <a:pt x="469" y="273"/>
                  <a:pt x="468" y="273"/>
                  <a:pt x="468" y="273"/>
                </a:cubicBezTo>
                <a:cubicBezTo>
                  <a:pt x="469" y="273"/>
                  <a:pt x="469" y="273"/>
                  <a:pt x="469" y="273"/>
                </a:cubicBezTo>
                <a:cubicBezTo>
                  <a:pt x="469" y="273"/>
                  <a:pt x="469" y="273"/>
                  <a:pt x="470" y="273"/>
                </a:cubicBezTo>
                <a:cubicBezTo>
                  <a:pt x="470" y="273"/>
                  <a:pt x="470" y="272"/>
                  <a:pt x="470" y="272"/>
                </a:cubicBezTo>
                <a:cubicBezTo>
                  <a:pt x="470" y="272"/>
                  <a:pt x="470" y="272"/>
                  <a:pt x="470" y="272"/>
                </a:cubicBezTo>
                <a:cubicBezTo>
                  <a:pt x="471" y="272"/>
                  <a:pt x="471" y="273"/>
                  <a:pt x="470" y="273"/>
                </a:cubicBezTo>
                <a:cubicBezTo>
                  <a:pt x="471" y="274"/>
                  <a:pt x="471" y="274"/>
                  <a:pt x="471" y="274"/>
                </a:cubicBezTo>
                <a:cubicBezTo>
                  <a:pt x="470" y="275"/>
                  <a:pt x="470" y="282"/>
                  <a:pt x="471" y="283"/>
                </a:cubicBezTo>
                <a:close/>
                <a:moveTo>
                  <a:pt x="471" y="281"/>
                </a:moveTo>
                <a:cubicBezTo>
                  <a:pt x="471" y="281"/>
                  <a:pt x="471" y="281"/>
                  <a:pt x="471" y="280"/>
                </a:cubicBezTo>
                <a:cubicBezTo>
                  <a:pt x="471" y="281"/>
                  <a:pt x="471" y="281"/>
                  <a:pt x="471" y="281"/>
                </a:cubicBezTo>
                <a:close/>
                <a:moveTo>
                  <a:pt x="467" y="276"/>
                </a:moveTo>
                <a:cubicBezTo>
                  <a:pt x="467" y="277"/>
                  <a:pt x="467" y="276"/>
                  <a:pt x="467" y="277"/>
                </a:cubicBezTo>
                <a:cubicBezTo>
                  <a:pt x="467" y="276"/>
                  <a:pt x="467" y="277"/>
                  <a:pt x="467" y="276"/>
                </a:cubicBezTo>
                <a:close/>
                <a:moveTo>
                  <a:pt x="469" y="272"/>
                </a:moveTo>
                <a:cubicBezTo>
                  <a:pt x="469" y="272"/>
                  <a:pt x="469" y="272"/>
                  <a:pt x="469" y="272"/>
                </a:cubicBezTo>
                <a:cubicBezTo>
                  <a:pt x="469" y="272"/>
                  <a:pt x="469" y="272"/>
                  <a:pt x="469" y="272"/>
                </a:cubicBezTo>
                <a:cubicBezTo>
                  <a:pt x="469" y="272"/>
                  <a:pt x="469" y="272"/>
                  <a:pt x="470" y="272"/>
                </a:cubicBezTo>
                <a:cubicBezTo>
                  <a:pt x="470" y="272"/>
                  <a:pt x="470" y="272"/>
                  <a:pt x="470" y="272"/>
                </a:cubicBezTo>
                <a:lnTo>
                  <a:pt x="469" y="272"/>
                </a:lnTo>
                <a:close/>
                <a:moveTo>
                  <a:pt x="470" y="262"/>
                </a:moveTo>
                <a:cubicBezTo>
                  <a:pt x="470" y="262"/>
                  <a:pt x="470" y="263"/>
                  <a:pt x="471" y="263"/>
                </a:cubicBezTo>
                <a:cubicBezTo>
                  <a:pt x="471" y="262"/>
                  <a:pt x="471" y="262"/>
                  <a:pt x="471" y="262"/>
                </a:cubicBezTo>
                <a:cubicBezTo>
                  <a:pt x="471" y="262"/>
                  <a:pt x="471" y="262"/>
                  <a:pt x="471" y="262"/>
                </a:cubicBezTo>
                <a:cubicBezTo>
                  <a:pt x="470" y="264"/>
                  <a:pt x="471" y="265"/>
                  <a:pt x="471" y="267"/>
                </a:cubicBezTo>
                <a:cubicBezTo>
                  <a:pt x="471" y="268"/>
                  <a:pt x="471" y="268"/>
                  <a:pt x="471" y="268"/>
                </a:cubicBezTo>
                <a:cubicBezTo>
                  <a:pt x="470" y="268"/>
                  <a:pt x="471" y="268"/>
                  <a:pt x="471" y="268"/>
                </a:cubicBezTo>
                <a:cubicBezTo>
                  <a:pt x="471" y="269"/>
                  <a:pt x="471" y="270"/>
                  <a:pt x="471" y="271"/>
                </a:cubicBezTo>
                <a:cubicBezTo>
                  <a:pt x="470" y="270"/>
                  <a:pt x="470" y="269"/>
                  <a:pt x="470" y="268"/>
                </a:cubicBezTo>
                <a:cubicBezTo>
                  <a:pt x="470" y="268"/>
                  <a:pt x="470" y="268"/>
                  <a:pt x="470" y="268"/>
                </a:cubicBezTo>
                <a:cubicBezTo>
                  <a:pt x="470" y="271"/>
                  <a:pt x="470" y="271"/>
                  <a:pt x="470" y="271"/>
                </a:cubicBezTo>
                <a:cubicBezTo>
                  <a:pt x="471" y="271"/>
                  <a:pt x="471" y="271"/>
                  <a:pt x="471" y="271"/>
                </a:cubicBezTo>
                <a:cubicBezTo>
                  <a:pt x="471" y="271"/>
                  <a:pt x="471" y="271"/>
                  <a:pt x="471" y="271"/>
                </a:cubicBezTo>
                <a:cubicBezTo>
                  <a:pt x="470" y="271"/>
                  <a:pt x="470" y="271"/>
                  <a:pt x="470" y="272"/>
                </a:cubicBezTo>
                <a:cubicBezTo>
                  <a:pt x="469" y="271"/>
                  <a:pt x="469" y="271"/>
                  <a:pt x="468" y="270"/>
                </a:cubicBezTo>
                <a:cubicBezTo>
                  <a:pt x="468" y="269"/>
                  <a:pt x="468" y="268"/>
                  <a:pt x="468" y="268"/>
                </a:cubicBezTo>
                <a:cubicBezTo>
                  <a:pt x="468" y="267"/>
                  <a:pt x="468" y="267"/>
                  <a:pt x="467" y="267"/>
                </a:cubicBezTo>
                <a:cubicBezTo>
                  <a:pt x="467" y="266"/>
                  <a:pt x="467" y="266"/>
                  <a:pt x="467" y="266"/>
                </a:cubicBezTo>
                <a:cubicBezTo>
                  <a:pt x="468" y="266"/>
                  <a:pt x="468" y="266"/>
                  <a:pt x="468" y="265"/>
                </a:cubicBezTo>
                <a:cubicBezTo>
                  <a:pt x="468" y="265"/>
                  <a:pt x="469" y="264"/>
                  <a:pt x="469" y="263"/>
                </a:cubicBezTo>
                <a:cubicBezTo>
                  <a:pt x="469" y="263"/>
                  <a:pt x="468" y="263"/>
                  <a:pt x="469" y="263"/>
                </a:cubicBezTo>
                <a:cubicBezTo>
                  <a:pt x="469" y="261"/>
                  <a:pt x="469" y="260"/>
                  <a:pt x="469" y="259"/>
                </a:cubicBezTo>
                <a:cubicBezTo>
                  <a:pt x="468" y="258"/>
                  <a:pt x="470" y="258"/>
                  <a:pt x="469" y="257"/>
                </a:cubicBezTo>
                <a:cubicBezTo>
                  <a:pt x="469" y="256"/>
                  <a:pt x="470" y="256"/>
                  <a:pt x="470" y="256"/>
                </a:cubicBezTo>
                <a:cubicBezTo>
                  <a:pt x="470" y="256"/>
                  <a:pt x="470" y="256"/>
                  <a:pt x="470" y="256"/>
                </a:cubicBezTo>
                <a:cubicBezTo>
                  <a:pt x="470" y="256"/>
                  <a:pt x="470" y="256"/>
                  <a:pt x="470" y="256"/>
                </a:cubicBezTo>
                <a:cubicBezTo>
                  <a:pt x="470" y="256"/>
                  <a:pt x="471" y="257"/>
                  <a:pt x="470" y="257"/>
                </a:cubicBezTo>
                <a:cubicBezTo>
                  <a:pt x="470" y="257"/>
                  <a:pt x="470" y="257"/>
                  <a:pt x="470" y="257"/>
                </a:cubicBezTo>
                <a:cubicBezTo>
                  <a:pt x="470" y="258"/>
                  <a:pt x="471" y="258"/>
                  <a:pt x="471" y="258"/>
                </a:cubicBezTo>
                <a:cubicBezTo>
                  <a:pt x="471" y="258"/>
                  <a:pt x="470" y="258"/>
                  <a:pt x="470" y="258"/>
                </a:cubicBezTo>
                <a:cubicBezTo>
                  <a:pt x="470" y="259"/>
                  <a:pt x="470" y="261"/>
                  <a:pt x="471" y="262"/>
                </a:cubicBezTo>
                <a:cubicBezTo>
                  <a:pt x="471" y="262"/>
                  <a:pt x="471" y="262"/>
                  <a:pt x="470" y="262"/>
                </a:cubicBezTo>
                <a:close/>
                <a:moveTo>
                  <a:pt x="471" y="301"/>
                </a:moveTo>
                <a:cubicBezTo>
                  <a:pt x="472" y="301"/>
                  <a:pt x="471" y="301"/>
                  <a:pt x="472" y="301"/>
                </a:cubicBezTo>
                <a:cubicBezTo>
                  <a:pt x="471" y="301"/>
                  <a:pt x="471" y="301"/>
                  <a:pt x="471" y="301"/>
                </a:cubicBezTo>
                <a:close/>
                <a:moveTo>
                  <a:pt x="472" y="296"/>
                </a:moveTo>
                <a:cubicBezTo>
                  <a:pt x="472" y="296"/>
                  <a:pt x="472" y="296"/>
                  <a:pt x="472" y="296"/>
                </a:cubicBezTo>
                <a:cubicBezTo>
                  <a:pt x="472" y="296"/>
                  <a:pt x="472" y="296"/>
                  <a:pt x="472" y="296"/>
                </a:cubicBezTo>
                <a:close/>
                <a:moveTo>
                  <a:pt x="472" y="142"/>
                </a:moveTo>
                <a:cubicBezTo>
                  <a:pt x="472" y="143"/>
                  <a:pt x="472" y="143"/>
                  <a:pt x="472" y="143"/>
                </a:cubicBezTo>
                <a:cubicBezTo>
                  <a:pt x="472" y="142"/>
                  <a:pt x="472" y="142"/>
                  <a:pt x="471" y="142"/>
                </a:cubicBezTo>
                <a:cubicBezTo>
                  <a:pt x="471" y="141"/>
                  <a:pt x="471" y="141"/>
                  <a:pt x="471" y="140"/>
                </a:cubicBezTo>
                <a:cubicBezTo>
                  <a:pt x="472" y="140"/>
                  <a:pt x="472" y="140"/>
                  <a:pt x="472" y="140"/>
                </a:cubicBezTo>
                <a:cubicBezTo>
                  <a:pt x="472" y="141"/>
                  <a:pt x="472" y="141"/>
                  <a:pt x="472" y="142"/>
                </a:cubicBezTo>
                <a:close/>
                <a:moveTo>
                  <a:pt x="482" y="137"/>
                </a:moveTo>
                <a:cubicBezTo>
                  <a:pt x="482" y="137"/>
                  <a:pt x="482" y="137"/>
                  <a:pt x="482" y="137"/>
                </a:cubicBezTo>
                <a:cubicBezTo>
                  <a:pt x="481" y="137"/>
                  <a:pt x="481" y="137"/>
                  <a:pt x="481" y="136"/>
                </a:cubicBezTo>
                <a:lnTo>
                  <a:pt x="482" y="137"/>
                </a:lnTo>
                <a:close/>
                <a:moveTo>
                  <a:pt x="481" y="145"/>
                </a:moveTo>
                <a:cubicBezTo>
                  <a:pt x="481" y="145"/>
                  <a:pt x="481" y="145"/>
                  <a:pt x="481" y="144"/>
                </a:cubicBezTo>
                <a:cubicBezTo>
                  <a:pt x="481" y="144"/>
                  <a:pt x="481" y="144"/>
                  <a:pt x="481" y="144"/>
                </a:cubicBezTo>
                <a:cubicBezTo>
                  <a:pt x="481" y="144"/>
                  <a:pt x="481" y="144"/>
                  <a:pt x="481" y="144"/>
                </a:cubicBezTo>
                <a:cubicBezTo>
                  <a:pt x="482" y="144"/>
                  <a:pt x="481" y="144"/>
                  <a:pt x="481" y="145"/>
                </a:cubicBezTo>
                <a:close/>
                <a:moveTo>
                  <a:pt x="481" y="130"/>
                </a:moveTo>
                <a:cubicBezTo>
                  <a:pt x="481" y="131"/>
                  <a:pt x="481" y="131"/>
                  <a:pt x="480" y="130"/>
                </a:cubicBezTo>
                <a:lnTo>
                  <a:pt x="481" y="130"/>
                </a:lnTo>
                <a:close/>
                <a:moveTo>
                  <a:pt x="480" y="140"/>
                </a:moveTo>
                <a:cubicBezTo>
                  <a:pt x="480" y="140"/>
                  <a:pt x="480" y="140"/>
                  <a:pt x="480" y="140"/>
                </a:cubicBezTo>
                <a:cubicBezTo>
                  <a:pt x="480" y="140"/>
                  <a:pt x="480" y="140"/>
                  <a:pt x="480" y="140"/>
                </a:cubicBezTo>
                <a:cubicBezTo>
                  <a:pt x="480" y="141"/>
                  <a:pt x="480" y="141"/>
                  <a:pt x="480" y="140"/>
                </a:cubicBezTo>
                <a:cubicBezTo>
                  <a:pt x="479" y="140"/>
                  <a:pt x="479" y="140"/>
                  <a:pt x="479" y="140"/>
                </a:cubicBezTo>
                <a:cubicBezTo>
                  <a:pt x="479" y="140"/>
                  <a:pt x="480" y="140"/>
                  <a:pt x="480" y="140"/>
                </a:cubicBezTo>
                <a:close/>
                <a:moveTo>
                  <a:pt x="479" y="141"/>
                </a:moveTo>
                <a:cubicBezTo>
                  <a:pt x="479" y="141"/>
                  <a:pt x="479" y="141"/>
                  <a:pt x="479" y="141"/>
                </a:cubicBezTo>
                <a:cubicBezTo>
                  <a:pt x="479" y="141"/>
                  <a:pt x="479" y="141"/>
                  <a:pt x="479" y="141"/>
                </a:cubicBezTo>
                <a:close/>
                <a:moveTo>
                  <a:pt x="475" y="118"/>
                </a:moveTo>
                <a:cubicBezTo>
                  <a:pt x="476" y="119"/>
                  <a:pt x="476" y="118"/>
                  <a:pt x="476" y="119"/>
                </a:cubicBezTo>
                <a:cubicBezTo>
                  <a:pt x="477" y="119"/>
                  <a:pt x="477" y="119"/>
                  <a:pt x="477" y="119"/>
                </a:cubicBezTo>
                <a:cubicBezTo>
                  <a:pt x="477" y="119"/>
                  <a:pt x="477" y="119"/>
                  <a:pt x="477" y="119"/>
                </a:cubicBezTo>
                <a:cubicBezTo>
                  <a:pt x="476" y="119"/>
                  <a:pt x="476" y="119"/>
                  <a:pt x="476" y="119"/>
                </a:cubicBezTo>
                <a:cubicBezTo>
                  <a:pt x="476" y="119"/>
                  <a:pt x="476" y="119"/>
                  <a:pt x="476" y="119"/>
                </a:cubicBezTo>
                <a:cubicBezTo>
                  <a:pt x="476" y="120"/>
                  <a:pt x="476" y="120"/>
                  <a:pt x="475" y="119"/>
                </a:cubicBezTo>
                <a:cubicBezTo>
                  <a:pt x="475" y="119"/>
                  <a:pt x="475" y="119"/>
                  <a:pt x="475" y="118"/>
                </a:cubicBezTo>
                <a:close/>
                <a:moveTo>
                  <a:pt x="476" y="160"/>
                </a:moveTo>
                <a:cubicBezTo>
                  <a:pt x="476" y="160"/>
                  <a:pt x="476" y="160"/>
                  <a:pt x="476" y="160"/>
                </a:cubicBezTo>
                <a:cubicBezTo>
                  <a:pt x="476" y="160"/>
                  <a:pt x="476" y="160"/>
                  <a:pt x="476" y="160"/>
                </a:cubicBezTo>
                <a:close/>
                <a:moveTo>
                  <a:pt x="474" y="175"/>
                </a:moveTo>
                <a:cubicBezTo>
                  <a:pt x="473" y="175"/>
                  <a:pt x="473" y="175"/>
                  <a:pt x="473" y="174"/>
                </a:cubicBezTo>
                <a:cubicBezTo>
                  <a:pt x="474" y="174"/>
                  <a:pt x="474" y="174"/>
                  <a:pt x="474" y="174"/>
                </a:cubicBezTo>
                <a:lnTo>
                  <a:pt x="474" y="175"/>
                </a:lnTo>
                <a:close/>
                <a:moveTo>
                  <a:pt x="474" y="169"/>
                </a:moveTo>
                <a:cubicBezTo>
                  <a:pt x="474" y="169"/>
                  <a:pt x="474" y="169"/>
                  <a:pt x="474" y="169"/>
                </a:cubicBezTo>
                <a:cubicBezTo>
                  <a:pt x="474" y="170"/>
                  <a:pt x="474" y="170"/>
                  <a:pt x="474" y="170"/>
                </a:cubicBezTo>
                <a:cubicBezTo>
                  <a:pt x="474" y="170"/>
                  <a:pt x="474" y="170"/>
                  <a:pt x="474" y="170"/>
                </a:cubicBezTo>
                <a:cubicBezTo>
                  <a:pt x="474" y="170"/>
                  <a:pt x="474" y="170"/>
                  <a:pt x="474" y="169"/>
                </a:cubicBezTo>
                <a:cubicBezTo>
                  <a:pt x="473" y="169"/>
                  <a:pt x="474" y="169"/>
                  <a:pt x="474" y="169"/>
                </a:cubicBezTo>
                <a:cubicBezTo>
                  <a:pt x="474" y="169"/>
                  <a:pt x="474" y="169"/>
                  <a:pt x="474" y="169"/>
                </a:cubicBezTo>
                <a:close/>
                <a:moveTo>
                  <a:pt x="474" y="168"/>
                </a:moveTo>
                <a:cubicBezTo>
                  <a:pt x="474" y="169"/>
                  <a:pt x="474" y="169"/>
                  <a:pt x="474" y="168"/>
                </a:cubicBezTo>
                <a:cubicBezTo>
                  <a:pt x="473" y="168"/>
                  <a:pt x="474" y="168"/>
                  <a:pt x="474" y="167"/>
                </a:cubicBezTo>
                <a:cubicBezTo>
                  <a:pt x="474" y="167"/>
                  <a:pt x="474" y="168"/>
                  <a:pt x="473" y="167"/>
                </a:cubicBezTo>
                <a:cubicBezTo>
                  <a:pt x="474" y="167"/>
                  <a:pt x="474" y="167"/>
                  <a:pt x="474" y="167"/>
                </a:cubicBezTo>
                <a:cubicBezTo>
                  <a:pt x="474" y="166"/>
                  <a:pt x="474" y="166"/>
                  <a:pt x="474" y="166"/>
                </a:cubicBezTo>
                <a:cubicBezTo>
                  <a:pt x="474" y="166"/>
                  <a:pt x="474" y="165"/>
                  <a:pt x="474" y="165"/>
                </a:cubicBezTo>
                <a:cubicBezTo>
                  <a:pt x="475" y="165"/>
                  <a:pt x="475" y="165"/>
                  <a:pt x="475" y="165"/>
                </a:cubicBezTo>
                <a:cubicBezTo>
                  <a:pt x="476" y="166"/>
                  <a:pt x="476" y="166"/>
                  <a:pt x="476" y="167"/>
                </a:cubicBezTo>
                <a:cubicBezTo>
                  <a:pt x="475" y="167"/>
                  <a:pt x="474" y="168"/>
                  <a:pt x="474" y="168"/>
                </a:cubicBezTo>
                <a:close/>
                <a:moveTo>
                  <a:pt x="477" y="162"/>
                </a:moveTo>
                <a:cubicBezTo>
                  <a:pt x="477" y="163"/>
                  <a:pt x="476" y="163"/>
                  <a:pt x="475" y="163"/>
                </a:cubicBezTo>
                <a:cubicBezTo>
                  <a:pt x="475" y="163"/>
                  <a:pt x="475" y="163"/>
                  <a:pt x="474" y="162"/>
                </a:cubicBezTo>
                <a:cubicBezTo>
                  <a:pt x="475" y="162"/>
                  <a:pt x="475" y="162"/>
                  <a:pt x="476" y="162"/>
                </a:cubicBezTo>
                <a:cubicBezTo>
                  <a:pt x="476" y="161"/>
                  <a:pt x="476" y="161"/>
                  <a:pt x="476" y="160"/>
                </a:cubicBezTo>
                <a:cubicBezTo>
                  <a:pt x="476" y="160"/>
                  <a:pt x="476" y="160"/>
                  <a:pt x="476" y="160"/>
                </a:cubicBezTo>
                <a:cubicBezTo>
                  <a:pt x="476" y="160"/>
                  <a:pt x="476" y="160"/>
                  <a:pt x="476" y="160"/>
                </a:cubicBezTo>
                <a:cubicBezTo>
                  <a:pt x="476" y="160"/>
                  <a:pt x="476" y="160"/>
                  <a:pt x="476" y="160"/>
                </a:cubicBezTo>
                <a:cubicBezTo>
                  <a:pt x="476" y="161"/>
                  <a:pt x="476" y="161"/>
                  <a:pt x="476" y="161"/>
                </a:cubicBezTo>
                <a:cubicBezTo>
                  <a:pt x="477" y="161"/>
                  <a:pt x="477" y="161"/>
                  <a:pt x="477" y="161"/>
                </a:cubicBezTo>
                <a:cubicBezTo>
                  <a:pt x="477" y="162"/>
                  <a:pt x="477" y="162"/>
                  <a:pt x="477" y="162"/>
                </a:cubicBezTo>
                <a:close/>
                <a:moveTo>
                  <a:pt x="478" y="159"/>
                </a:moveTo>
                <a:cubicBezTo>
                  <a:pt x="477" y="159"/>
                  <a:pt x="477" y="159"/>
                  <a:pt x="477" y="159"/>
                </a:cubicBezTo>
                <a:cubicBezTo>
                  <a:pt x="477" y="159"/>
                  <a:pt x="477" y="158"/>
                  <a:pt x="477" y="157"/>
                </a:cubicBezTo>
                <a:cubicBezTo>
                  <a:pt x="478" y="157"/>
                  <a:pt x="478" y="157"/>
                  <a:pt x="478" y="157"/>
                </a:cubicBezTo>
                <a:cubicBezTo>
                  <a:pt x="478" y="157"/>
                  <a:pt x="477" y="157"/>
                  <a:pt x="478" y="157"/>
                </a:cubicBezTo>
                <a:cubicBezTo>
                  <a:pt x="478" y="158"/>
                  <a:pt x="478" y="159"/>
                  <a:pt x="478" y="159"/>
                </a:cubicBezTo>
                <a:close/>
                <a:moveTo>
                  <a:pt x="479" y="155"/>
                </a:moveTo>
                <a:cubicBezTo>
                  <a:pt x="478" y="155"/>
                  <a:pt x="478" y="155"/>
                  <a:pt x="478" y="155"/>
                </a:cubicBezTo>
                <a:cubicBezTo>
                  <a:pt x="478" y="155"/>
                  <a:pt x="478" y="155"/>
                  <a:pt x="478" y="154"/>
                </a:cubicBezTo>
                <a:cubicBezTo>
                  <a:pt x="478" y="154"/>
                  <a:pt x="478" y="154"/>
                  <a:pt x="478" y="154"/>
                </a:cubicBezTo>
                <a:cubicBezTo>
                  <a:pt x="478" y="153"/>
                  <a:pt x="478" y="153"/>
                  <a:pt x="478" y="153"/>
                </a:cubicBezTo>
                <a:cubicBezTo>
                  <a:pt x="478" y="153"/>
                  <a:pt x="478" y="153"/>
                  <a:pt x="479" y="153"/>
                </a:cubicBezTo>
                <a:cubicBezTo>
                  <a:pt x="479" y="154"/>
                  <a:pt x="478" y="154"/>
                  <a:pt x="479" y="154"/>
                </a:cubicBezTo>
                <a:cubicBezTo>
                  <a:pt x="479" y="155"/>
                  <a:pt x="479" y="154"/>
                  <a:pt x="479" y="155"/>
                </a:cubicBezTo>
                <a:close/>
                <a:moveTo>
                  <a:pt x="481" y="151"/>
                </a:moveTo>
                <a:cubicBezTo>
                  <a:pt x="481" y="151"/>
                  <a:pt x="481" y="151"/>
                  <a:pt x="481" y="151"/>
                </a:cubicBezTo>
                <a:cubicBezTo>
                  <a:pt x="480" y="151"/>
                  <a:pt x="480" y="151"/>
                  <a:pt x="479" y="152"/>
                </a:cubicBezTo>
                <a:cubicBezTo>
                  <a:pt x="479" y="152"/>
                  <a:pt x="479" y="152"/>
                  <a:pt x="479" y="151"/>
                </a:cubicBezTo>
                <a:cubicBezTo>
                  <a:pt x="478" y="151"/>
                  <a:pt x="479" y="150"/>
                  <a:pt x="480" y="150"/>
                </a:cubicBezTo>
                <a:cubicBezTo>
                  <a:pt x="480" y="149"/>
                  <a:pt x="480" y="149"/>
                  <a:pt x="479" y="148"/>
                </a:cubicBezTo>
                <a:cubicBezTo>
                  <a:pt x="479" y="148"/>
                  <a:pt x="480" y="148"/>
                  <a:pt x="480" y="148"/>
                </a:cubicBezTo>
                <a:cubicBezTo>
                  <a:pt x="480" y="148"/>
                  <a:pt x="480" y="148"/>
                  <a:pt x="481" y="148"/>
                </a:cubicBezTo>
                <a:cubicBezTo>
                  <a:pt x="481" y="149"/>
                  <a:pt x="481" y="149"/>
                  <a:pt x="480" y="150"/>
                </a:cubicBezTo>
                <a:cubicBezTo>
                  <a:pt x="481" y="150"/>
                  <a:pt x="481" y="150"/>
                  <a:pt x="481" y="150"/>
                </a:cubicBezTo>
                <a:lnTo>
                  <a:pt x="481" y="151"/>
                </a:lnTo>
                <a:close/>
                <a:moveTo>
                  <a:pt x="480" y="147"/>
                </a:moveTo>
                <a:cubicBezTo>
                  <a:pt x="480" y="147"/>
                  <a:pt x="480" y="147"/>
                  <a:pt x="480" y="147"/>
                </a:cubicBezTo>
                <a:cubicBezTo>
                  <a:pt x="480" y="146"/>
                  <a:pt x="480" y="146"/>
                  <a:pt x="480" y="145"/>
                </a:cubicBezTo>
                <a:cubicBezTo>
                  <a:pt x="480" y="145"/>
                  <a:pt x="480" y="145"/>
                  <a:pt x="479" y="144"/>
                </a:cubicBezTo>
                <a:cubicBezTo>
                  <a:pt x="480" y="144"/>
                  <a:pt x="480" y="144"/>
                  <a:pt x="480" y="144"/>
                </a:cubicBezTo>
                <a:cubicBezTo>
                  <a:pt x="480" y="145"/>
                  <a:pt x="480" y="145"/>
                  <a:pt x="481" y="145"/>
                </a:cubicBezTo>
                <a:cubicBezTo>
                  <a:pt x="481" y="145"/>
                  <a:pt x="481" y="145"/>
                  <a:pt x="482" y="145"/>
                </a:cubicBezTo>
                <a:cubicBezTo>
                  <a:pt x="482" y="145"/>
                  <a:pt x="482" y="145"/>
                  <a:pt x="482" y="145"/>
                </a:cubicBezTo>
                <a:cubicBezTo>
                  <a:pt x="481" y="146"/>
                  <a:pt x="481" y="146"/>
                  <a:pt x="480" y="147"/>
                </a:cubicBezTo>
                <a:close/>
                <a:moveTo>
                  <a:pt x="485" y="103"/>
                </a:moveTo>
                <a:cubicBezTo>
                  <a:pt x="485" y="102"/>
                  <a:pt x="485" y="102"/>
                  <a:pt x="485" y="102"/>
                </a:cubicBezTo>
                <a:cubicBezTo>
                  <a:pt x="486" y="102"/>
                  <a:pt x="486" y="102"/>
                  <a:pt x="486" y="103"/>
                </a:cubicBezTo>
                <a:cubicBezTo>
                  <a:pt x="486" y="103"/>
                  <a:pt x="486" y="103"/>
                  <a:pt x="485" y="103"/>
                </a:cubicBezTo>
                <a:cubicBezTo>
                  <a:pt x="485" y="103"/>
                  <a:pt x="485" y="103"/>
                  <a:pt x="485" y="103"/>
                </a:cubicBezTo>
                <a:cubicBezTo>
                  <a:pt x="485" y="103"/>
                  <a:pt x="485" y="103"/>
                  <a:pt x="485" y="103"/>
                </a:cubicBezTo>
                <a:close/>
                <a:moveTo>
                  <a:pt x="483" y="105"/>
                </a:moveTo>
                <a:cubicBezTo>
                  <a:pt x="483" y="105"/>
                  <a:pt x="483" y="105"/>
                  <a:pt x="483" y="105"/>
                </a:cubicBezTo>
                <a:cubicBezTo>
                  <a:pt x="483" y="106"/>
                  <a:pt x="483" y="106"/>
                  <a:pt x="483" y="106"/>
                </a:cubicBezTo>
                <a:cubicBezTo>
                  <a:pt x="483" y="106"/>
                  <a:pt x="483" y="106"/>
                  <a:pt x="483" y="106"/>
                </a:cubicBezTo>
                <a:cubicBezTo>
                  <a:pt x="483" y="106"/>
                  <a:pt x="483" y="106"/>
                  <a:pt x="483" y="105"/>
                </a:cubicBezTo>
                <a:close/>
                <a:moveTo>
                  <a:pt x="483" y="134"/>
                </a:moveTo>
                <a:cubicBezTo>
                  <a:pt x="483" y="134"/>
                  <a:pt x="483" y="134"/>
                  <a:pt x="483" y="134"/>
                </a:cubicBezTo>
                <a:cubicBezTo>
                  <a:pt x="483" y="134"/>
                  <a:pt x="483" y="134"/>
                  <a:pt x="483" y="134"/>
                </a:cubicBezTo>
                <a:close/>
                <a:moveTo>
                  <a:pt x="484" y="133"/>
                </a:moveTo>
                <a:cubicBezTo>
                  <a:pt x="484" y="133"/>
                  <a:pt x="483" y="133"/>
                  <a:pt x="483" y="132"/>
                </a:cubicBezTo>
                <a:cubicBezTo>
                  <a:pt x="483" y="132"/>
                  <a:pt x="483" y="132"/>
                  <a:pt x="483" y="132"/>
                </a:cubicBezTo>
                <a:cubicBezTo>
                  <a:pt x="484" y="132"/>
                  <a:pt x="484" y="132"/>
                  <a:pt x="485" y="131"/>
                </a:cubicBezTo>
                <a:cubicBezTo>
                  <a:pt x="485" y="132"/>
                  <a:pt x="485" y="132"/>
                  <a:pt x="486" y="132"/>
                </a:cubicBezTo>
                <a:cubicBezTo>
                  <a:pt x="485" y="132"/>
                  <a:pt x="485" y="133"/>
                  <a:pt x="485" y="133"/>
                </a:cubicBezTo>
                <a:cubicBezTo>
                  <a:pt x="485" y="133"/>
                  <a:pt x="484" y="133"/>
                  <a:pt x="484" y="133"/>
                </a:cubicBezTo>
                <a:close/>
                <a:moveTo>
                  <a:pt x="486" y="139"/>
                </a:moveTo>
                <a:cubicBezTo>
                  <a:pt x="486" y="140"/>
                  <a:pt x="486" y="140"/>
                  <a:pt x="485" y="140"/>
                </a:cubicBezTo>
                <a:cubicBezTo>
                  <a:pt x="485" y="140"/>
                  <a:pt x="485" y="140"/>
                  <a:pt x="485" y="140"/>
                </a:cubicBezTo>
                <a:cubicBezTo>
                  <a:pt x="485" y="139"/>
                  <a:pt x="485" y="139"/>
                  <a:pt x="485" y="139"/>
                </a:cubicBezTo>
                <a:cubicBezTo>
                  <a:pt x="485" y="139"/>
                  <a:pt x="486" y="139"/>
                  <a:pt x="486" y="139"/>
                </a:cubicBezTo>
                <a:cubicBezTo>
                  <a:pt x="486" y="139"/>
                  <a:pt x="486" y="139"/>
                  <a:pt x="486" y="139"/>
                </a:cubicBezTo>
                <a:close/>
                <a:moveTo>
                  <a:pt x="486" y="125"/>
                </a:moveTo>
                <a:cubicBezTo>
                  <a:pt x="486" y="125"/>
                  <a:pt x="486" y="125"/>
                  <a:pt x="486" y="125"/>
                </a:cubicBezTo>
                <a:cubicBezTo>
                  <a:pt x="486" y="125"/>
                  <a:pt x="486" y="125"/>
                  <a:pt x="486" y="125"/>
                </a:cubicBezTo>
                <a:cubicBezTo>
                  <a:pt x="486" y="125"/>
                  <a:pt x="486" y="125"/>
                  <a:pt x="486" y="125"/>
                </a:cubicBezTo>
                <a:cubicBezTo>
                  <a:pt x="486" y="125"/>
                  <a:pt x="487" y="125"/>
                  <a:pt x="486" y="125"/>
                </a:cubicBezTo>
                <a:close/>
                <a:moveTo>
                  <a:pt x="487" y="123"/>
                </a:moveTo>
                <a:cubicBezTo>
                  <a:pt x="487" y="123"/>
                  <a:pt x="488" y="123"/>
                  <a:pt x="488" y="124"/>
                </a:cubicBezTo>
                <a:cubicBezTo>
                  <a:pt x="488" y="124"/>
                  <a:pt x="488" y="124"/>
                  <a:pt x="488" y="124"/>
                </a:cubicBezTo>
                <a:cubicBezTo>
                  <a:pt x="487" y="124"/>
                  <a:pt x="487" y="124"/>
                  <a:pt x="487" y="124"/>
                </a:cubicBezTo>
                <a:cubicBezTo>
                  <a:pt x="487" y="124"/>
                  <a:pt x="487" y="123"/>
                  <a:pt x="487" y="123"/>
                </a:cubicBezTo>
                <a:close/>
                <a:moveTo>
                  <a:pt x="488" y="128"/>
                </a:moveTo>
                <a:cubicBezTo>
                  <a:pt x="488" y="128"/>
                  <a:pt x="488" y="128"/>
                  <a:pt x="488" y="128"/>
                </a:cubicBezTo>
                <a:cubicBezTo>
                  <a:pt x="488" y="128"/>
                  <a:pt x="488" y="128"/>
                  <a:pt x="488" y="128"/>
                </a:cubicBezTo>
                <a:cubicBezTo>
                  <a:pt x="488" y="128"/>
                  <a:pt x="488" y="128"/>
                  <a:pt x="488" y="128"/>
                </a:cubicBezTo>
                <a:cubicBezTo>
                  <a:pt x="488" y="128"/>
                  <a:pt x="488" y="128"/>
                  <a:pt x="488" y="127"/>
                </a:cubicBezTo>
                <a:cubicBezTo>
                  <a:pt x="488" y="127"/>
                  <a:pt x="488" y="127"/>
                  <a:pt x="488" y="127"/>
                </a:cubicBezTo>
                <a:lnTo>
                  <a:pt x="488" y="128"/>
                </a:lnTo>
                <a:close/>
                <a:moveTo>
                  <a:pt x="489" y="123"/>
                </a:moveTo>
                <a:cubicBezTo>
                  <a:pt x="489" y="123"/>
                  <a:pt x="489" y="123"/>
                  <a:pt x="489" y="123"/>
                </a:cubicBezTo>
                <a:cubicBezTo>
                  <a:pt x="488" y="122"/>
                  <a:pt x="488" y="122"/>
                  <a:pt x="488" y="122"/>
                </a:cubicBezTo>
                <a:cubicBezTo>
                  <a:pt x="489" y="122"/>
                  <a:pt x="489" y="122"/>
                  <a:pt x="489" y="122"/>
                </a:cubicBezTo>
                <a:cubicBezTo>
                  <a:pt x="489" y="122"/>
                  <a:pt x="489" y="122"/>
                  <a:pt x="489" y="122"/>
                </a:cubicBezTo>
                <a:cubicBezTo>
                  <a:pt x="489" y="122"/>
                  <a:pt x="489" y="123"/>
                  <a:pt x="489" y="123"/>
                </a:cubicBezTo>
                <a:close/>
                <a:moveTo>
                  <a:pt x="489" y="121"/>
                </a:moveTo>
                <a:cubicBezTo>
                  <a:pt x="489" y="121"/>
                  <a:pt x="489" y="121"/>
                  <a:pt x="489" y="121"/>
                </a:cubicBezTo>
                <a:cubicBezTo>
                  <a:pt x="489" y="121"/>
                  <a:pt x="489" y="121"/>
                  <a:pt x="489" y="121"/>
                </a:cubicBezTo>
                <a:close/>
                <a:moveTo>
                  <a:pt x="489" y="106"/>
                </a:moveTo>
                <a:cubicBezTo>
                  <a:pt x="488" y="106"/>
                  <a:pt x="488" y="106"/>
                  <a:pt x="488" y="106"/>
                </a:cubicBezTo>
                <a:cubicBezTo>
                  <a:pt x="488" y="106"/>
                  <a:pt x="488" y="106"/>
                  <a:pt x="488" y="106"/>
                </a:cubicBezTo>
                <a:cubicBezTo>
                  <a:pt x="488" y="106"/>
                  <a:pt x="488" y="106"/>
                  <a:pt x="488" y="106"/>
                </a:cubicBezTo>
                <a:cubicBezTo>
                  <a:pt x="488" y="105"/>
                  <a:pt x="488" y="105"/>
                  <a:pt x="488" y="105"/>
                </a:cubicBezTo>
                <a:cubicBezTo>
                  <a:pt x="489" y="105"/>
                  <a:pt x="489" y="105"/>
                  <a:pt x="489" y="105"/>
                </a:cubicBezTo>
                <a:cubicBezTo>
                  <a:pt x="489" y="105"/>
                  <a:pt x="489" y="105"/>
                  <a:pt x="489" y="105"/>
                </a:cubicBezTo>
                <a:cubicBezTo>
                  <a:pt x="489" y="106"/>
                  <a:pt x="489" y="106"/>
                  <a:pt x="489" y="106"/>
                </a:cubicBezTo>
                <a:close/>
                <a:moveTo>
                  <a:pt x="490" y="121"/>
                </a:moveTo>
                <a:cubicBezTo>
                  <a:pt x="490" y="121"/>
                  <a:pt x="490" y="121"/>
                  <a:pt x="490" y="121"/>
                </a:cubicBezTo>
                <a:cubicBezTo>
                  <a:pt x="490" y="121"/>
                  <a:pt x="490" y="120"/>
                  <a:pt x="490" y="120"/>
                </a:cubicBezTo>
                <a:cubicBezTo>
                  <a:pt x="490" y="120"/>
                  <a:pt x="490" y="120"/>
                  <a:pt x="490" y="120"/>
                </a:cubicBezTo>
                <a:lnTo>
                  <a:pt x="490" y="121"/>
                </a:lnTo>
                <a:close/>
                <a:moveTo>
                  <a:pt x="491" y="118"/>
                </a:moveTo>
                <a:cubicBezTo>
                  <a:pt x="491" y="118"/>
                  <a:pt x="491" y="118"/>
                  <a:pt x="491" y="118"/>
                </a:cubicBezTo>
                <a:cubicBezTo>
                  <a:pt x="491" y="118"/>
                  <a:pt x="491" y="118"/>
                  <a:pt x="491" y="118"/>
                </a:cubicBezTo>
                <a:cubicBezTo>
                  <a:pt x="491" y="118"/>
                  <a:pt x="491" y="118"/>
                  <a:pt x="491" y="118"/>
                </a:cubicBezTo>
                <a:cubicBezTo>
                  <a:pt x="492" y="118"/>
                  <a:pt x="492" y="118"/>
                  <a:pt x="492" y="118"/>
                </a:cubicBezTo>
                <a:cubicBezTo>
                  <a:pt x="492" y="118"/>
                  <a:pt x="492" y="118"/>
                  <a:pt x="492" y="118"/>
                </a:cubicBezTo>
                <a:cubicBezTo>
                  <a:pt x="491" y="118"/>
                  <a:pt x="491" y="118"/>
                  <a:pt x="491" y="118"/>
                </a:cubicBezTo>
                <a:close/>
                <a:moveTo>
                  <a:pt x="493" y="122"/>
                </a:moveTo>
                <a:cubicBezTo>
                  <a:pt x="492" y="122"/>
                  <a:pt x="492" y="122"/>
                  <a:pt x="492" y="122"/>
                </a:cubicBezTo>
                <a:cubicBezTo>
                  <a:pt x="492" y="122"/>
                  <a:pt x="492" y="121"/>
                  <a:pt x="492" y="122"/>
                </a:cubicBezTo>
                <a:cubicBezTo>
                  <a:pt x="491" y="122"/>
                  <a:pt x="491" y="122"/>
                  <a:pt x="491" y="122"/>
                </a:cubicBezTo>
                <a:cubicBezTo>
                  <a:pt x="491" y="122"/>
                  <a:pt x="491" y="122"/>
                  <a:pt x="491" y="122"/>
                </a:cubicBezTo>
                <a:cubicBezTo>
                  <a:pt x="492" y="122"/>
                  <a:pt x="492" y="122"/>
                  <a:pt x="492" y="122"/>
                </a:cubicBezTo>
                <a:cubicBezTo>
                  <a:pt x="492" y="121"/>
                  <a:pt x="492" y="121"/>
                  <a:pt x="492" y="121"/>
                </a:cubicBezTo>
                <a:cubicBezTo>
                  <a:pt x="492" y="121"/>
                  <a:pt x="492" y="121"/>
                  <a:pt x="492" y="122"/>
                </a:cubicBezTo>
                <a:cubicBezTo>
                  <a:pt x="493" y="121"/>
                  <a:pt x="492" y="122"/>
                  <a:pt x="492" y="121"/>
                </a:cubicBezTo>
                <a:cubicBezTo>
                  <a:pt x="493" y="121"/>
                  <a:pt x="493" y="121"/>
                  <a:pt x="493" y="121"/>
                </a:cubicBezTo>
                <a:cubicBezTo>
                  <a:pt x="493" y="122"/>
                  <a:pt x="493" y="121"/>
                  <a:pt x="493" y="122"/>
                </a:cubicBezTo>
                <a:close/>
                <a:moveTo>
                  <a:pt x="493" y="118"/>
                </a:moveTo>
                <a:cubicBezTo>
                  <a:pt x="493" y="117"/>
                  <a:pt x="493" y="117"/>
                  <a:pt x="492" y="117"/>
                </a:cubicBezTo>
                <a:cubicBezTo>
                  <a:pt x="492" y="117"/>
                  <a:pt x="492" y="117"/>
                  <a:pt x="492" y="117"/>
                </a:cubicBezTo>
                <a:cubicBezTo>
                  <a:pt x="493" y="117"/>
                  <a:pt x="493" y="117"/>
                  <a:pt x="493" y="117"/>
                </a:cubicBezTo>
                <a:cubicBezTo>
                  <a:pt x="493" y="117"/>
                  <a:pt x="493" y="117"/>
                  <a:pt x="493" y="118"/>
                </a:cubicBezTo>
                <a:close/>
                <a:moveTo>
                  <a:pt x="492" y="116"/>
                </a:moveTo>
                <a:cubicBezTo>
                  <a:pt x="493" y="116"/>
                  <a:pt x="493" y="116"/>
                  <a:pt x="493" y="116"/>
                </a:cubicBezTo>
                <a:cubicBezTo>
                  <a:pt x="493" y="116"/>
                  <a:pt x="493" y="116"/>
                  <a:pt x="493" y="116"/>
                </a:cubicBezTo>
                <a:cubicBezTo>
                  <a:pt x="493" y="116"/>
                  <a:pt x="492" y="116"/>
                  <a:pt x="492" y="116"/>
                </a:cubicBezTo>
                <a:close/>
                <a:moveTo>
                  <a:pt x="494" y="114"/>
                </a:moveTo>
                <a:cubicBezTo>
                  <a:pt x="494" y="114"/>
                  <a:pt x="493" y="114"/>
                  <a:pt x="492" y="115"/>
                </a:cubicBezTo>
                <a:cubicBezTo>
                  <a:pt x="492" y="115"/>
                  <a:pt x="492" y="114"/>
                  <a:pt x="492" y="113"/>
                </a:cubicBezTo>
                <a:cubicBezTo>
                  <a:pt x="492" y="113"/>
                  <a:pt x="492" y="113"/>
                  <a:pt x="492" y="113"/>
                </a:cubicBezTo>
                <a:cubicBezTo>
                  <a:pt x="493" y="113"/>
                  <a:pt x="493" y="114"/>
                  <a:pt x="494" y="113"/>
                </a:cubicBezTo>
                <a:cubicBezTo>
                  <a:pt x="494" y="113"/>
                  <a:pt x="494" y="113"/>
                  <a:pt x="494" y="114"/>
                </a:cubicBezTo>
                <a:cubicBezTo>
                  <a:pt x="494" y="114"/>
                  <a:pt x="494" y="114"/>
                  <a:pt x="494" y="114"/>
                </a:cubicBezTo>
                <a:close/>
                <a:moveTo>
                  <a:pt x="498" y="115"/>
                </a:moveTo>
                <a:cubicBezTo>
                  <a:pt x="499" y="115"/>
                  <a:pt x="499" y="115"/>
                  <a:pt x="499" y="115"/>
                </a:cubicBezTo>
                <a:cubicBezTo>
                  <a:pt x="498" y="115"/>
                  <a:pt x="499" y="115"/>
                  <a:pt x="498" y="115"/>
                </a:cubicBezTo>
                <a:close/>
                <a:moveTo>
                  <a:pt x="498" y="113"/>
                </a:moveTo>
                <a:cubicBezTo>
                  <a:pt x="497" y="113"/>
                  <a:pt x="498" y="113"/>
                  <a:pt x="497" y="113"/>
                </a:cubicBezTo>
                <a:cubicBezTo>
                  <a:pt x="497" y="113"/>
                  <a:pt x="497" y="113"/>
                  <a:pt x="497" y="113"/>
                </a:cubicBezTo>
                <a:cubicBezTo>
                  <a:pt x="497" y="113"/>
                  <a:pt x="497" y="113"/>
                  <a:pt x="497" y="113"/>
                </a:cubicBezTo>
                <a:cubicBezTo>
                  <a:pt x="496" y="113"/>
                  <a:pt x="496" y="113"/>
                  <a:pt x="496" y="113"/>
                </a:cubicBezTo>
                <a:cubicBezTo>
                  <a:pt x="496" y="113"/>
                  <a:pt x="497" y="113"/>
                  <a:pt x="497" y="113"/>
                </a:cubicBezTo>
                <a:cubicBezTo>
                  <a:pt x="497" y="113"/>
                  <a:pt x="497" y="113"/>
                  <a:pt x="497" y="113"/>
                </a:cubicBezTo>
                <a:cubicBezTo>
                  <a:pt x="497" y="112"/>
                  <a:pt x="497" y="113"/>
                  <a:pt x="496" y="113"/>
                </a:cubicBezTo>
                <a:cubicBezTo>
                  <a:pt x="496" y="112"/>
                  <a:pt x="496" y="112"/>
                  <a:pt x="497" y="111"/>
                </a:cubicBezTo>
                <a:cubicBezTo>
                  <a:pt x="497" y="111"/>
                  <a:pt x="498" y="111"/>
                  <a:pt x="499" y="111"/>
                </a:cubicBezTo>
                <a:cubicBezTo>
                  <a:pt x="499" y="111"/>
                  <a:pt x="499" y="111"/>
                  <a:pt x="499" y="111"/>
                </a:cubicBezTo>
                <a:cubicBezTo>
                  <a:pt x="499" y="111"/>
                  <a:pt x="499" y="111"/>
                  <a:pt x="499" y="111"/>
                </a:cubicBezTo>
                <a:cubicBezTo>
                  <a:pt x="499" y="112"/>
                  <a:pt x="499" y="112"/>
                  <a:pt x="500" y="112"/>
                </a:cubicBezTo>
                <a:cubicBezTo>
                  <a:pt x="499" y="112"/>
                  <a:pt x="498" y="112"/>
                  <a:pt x="498" y="113"/>
                </a:cubicBezTo>
                <a:close/>
                <a:moveTo>
                  <a:pt x="499" y="110"/>
                </a:moveTo>
                <a:cubicBezTo>
                  <a:pt x="499" y="110"/>
                  <a:pt x="499" y="110"/>
                  <a:pt x="499" y="110"/>
                </a:cubicBezTo>
                <a:cubicBezTo>
                  <a:pt x="499" y="110"/>
                  <a:pt x="499" y="110"/>
                  <a:pt x="499" y="110"/>
                </a:cubicBezTo>
                <a:close/>
                <a:moveTo>
                  <a:pt x="499" y="92"/>
                </a:moveTo>
                <a:cubicBezTo>
                  <a:pt x="499" y="92"/>
                  <a:pt x="499" y="92"/>
                  <a:pt x="498" y="92"/>
                </a:cubicBezTo>
                <a:cubicBezTo>
                  <a:pt x="498" y="92"/>
                  <a:pt x="498" y="91"/>
                  <a:pt x="498" y="91"/>
                </a:cubicBezTo>
                <a:cubicBezTo>
                  <a:pt x="498" y="91"/>
                  <a:pt x="499" y="91"/>
                  <a:pt x="499" y="90"/>
                </a:cubicBezTo>
                <a:cubicBezTo>
                  <a:pt x="499" y="90"/>
                  <a:pt x="500" y="90"/>
                  <a:pt x="500" y="90"/>
                </a:cubicBezTo>
                <a:cubicBezTo>
                  <a:pt x="501" y="90"/>
                  <a:pt x="501" y="90"/>
                  <a:pt x="501" y="90"/>
                </a:cubicBezTo>
                <a:cubicBezTo>
                  <a:pt x="500" y="90"/>
                  <a:pt x="501" y="90"/>
                  <a:pt x="500" y="90"/>
                </a:cubicBezTo>
                <a:cubicBezTo>
                  <a:pt x="500" y="91"/>
                  <a:pt x="500" y="91"/>
                  <a:pt x="499" y="92"/>
                </a:cubicBezTo>
                <a:close/>
                <a:moveTo>
                  <a:pt x="502" y="107"/>
                </a:moveTo>
                <a:cubicBezTo>
                  <a:pt x="502" y="107"/>
                  <a:pt x="502" y="107"/>
                  <a:pt x="502" y="107"/>
                </a:cubicBezTo>
                <a:cubicBezTo>
                  <a:pt x="501" y="107"/>
                  <a:pt x="501" y="107"/>
                  <a:pt x="501" y="107"/>
                </a:cubicBezTo>
                <a:cubicBezTo>
                  <a:pt x="501" y="107"/>
                  <a:pt x="501" y="107"/>
                  <a:pt x="501" y="108"/>
                </a:cubicBezTo>
                <a:cubicBezTo>
                  <a:pt x="501" y="108"/>
                  <a:pt x="501" y="108"/>
                  <a:pt x="501" y="108"/>
                </a:cubicBezTo>
                <a:cubicBezTo>
                  <a:pt x="501" y="108"/>
                  <a:pt x="500" y="108"/>
                  <a:pt x="500" y="108"/>
                </a:cubicBezTo>
                <a:cubicBezTo>
                  <a:pt x="500" y="107"/>
                  <a:pt x="501" y="106"/>
                  <a:pt x="501" y="106"/>
                </a:cubicBezTo>
                <a:cubicBezTo>
                  <a:pt x="501" y="106"/>
                  <a:pt x="501" y="106"/>
                  <a:pt x="501" y="106"/>
                </a:cubicBezTo>
                <a:cubicBezTo>
                  <a:pt x="502" y="106"/>
                  <a:pt x="502" y="106"/>
                  <a:pt x="502" y="106"/>
                </a:cubicBezTo>
                <a:cubicBezTo>
                  <a:pt x="502" y="106"/>
                  <a:pt x="502" y="107"/>
                  <a:pt x="502" y="107"/>
                </a:cubicBezTo>
                <a:close/>
                <a:moveTo>
                  <a:pt x="511" y="85"/>
                </a:moveTo>
                <a:cubicBezTo>
                  <a:pt x="511" y="84"/>
                  <a:pt x="511" y="84"/>
                  <a:pt x="511" y="84"/>
                </a:cubicBezTo>
                <a:cubicBezTo>
                  <a:pt x="511" y="84"/>
                  <a:pt x="511" y="84"/>
                  <a:pt x="511" y="84"/>
                </a:cubicBezTo>
                <a:cubicBezTo>
                  <a:pt x="511" y="84"/>
                  <a:pt x="511" y="84"/>
                  <a:pt x="511" y="85"/>
                </a:cubicBezTo>
                <a:close/>
                <a:moveTo>
                  <a:pt x="515" y="100"/>
                </a:moveTo>
                <a:cubicBezTo>
                  <a:pt x="515" y="101"/>
                  <a:pt x="515" y="100"/>
                  <a:pt x="515" y="101"/>
                </a:cubicBezTo>
                <a:cubicBezTo>
                  <a:pt x="515" y="100"/>
                  <a:pt x="515" y="100"/>
                  <a:pt x="515" y="100"/>
                </a:cubicBezTo>
                <a:cubicBezTo>
                  <a:pt x="515" y="100"/>
                  <a:pt x="515" y="100"/>
                  <a:pt x="516" y="100"/>
                </a:cubicBezTo>
                <a:lnTo>
                  <a:pt x="515" y="100"/>
                </a:lnTo>
                <a:close/>
                <a:moveTo>
                  <a:pt x="520" y="98"/>
                </a:moveTo>
                <a:cubicBezTo>
                  <a:pt x="520" y="98"/>
                  <a:pt x="520" y="98"/>
                  <a:pt x="520" y="98"/>
                </a:cubicBezTo>
                <a:cubicBezTo>
                  <a:pt x="520" y="99"/>
                  <a:pt x="520" y="98"/>
                  <a:pt x="519" y="98"/>
                </a:cubicBezTo>
                <a:cubicBezTo>
                  <a:pt x="519" y="98"/>
                  <a:pt x="519" y="98"/>
                  <a:pt x="519" y="98"/>
                </a:cubicBezTo>
                <a:cubicBezTo>
                  <a:pt x="520" y="98"/>
                  <a:pt x="520" y="98"/>
                  <a:pt x="520" y="98"/>
                </a:cubicBezTo>
                <a:close/>
                <a:moveTo>
                  <a:pt x="522" y="97"/>
                </a:moveTo>
                <a:cubicBezTo>
                  <a:pt x="522" y="97"/>
                  <a:pt x="522" y="97"/>
                  <a:pt x="522" y="97"/>
                </a:cubicBezTo>
                <a:cubicBezTo>
                  <a:pt x="522" y="97"/>
                  <a:pt x="522" y="97"/>
                  <a:pt x="522" y="96"/>
                </a:cubicBezTo>
                <a:cubicBezTo>
                  <a:pt x="523" y="96"/>
                  <a:pt x="523" y="96"/>
                  <a:pt x="523" y="96"/>
                </a:cubicBezTo>
                <a:cubicBezTo>
                  <a:pt x="523" y="97"/>
                  <a:pt x="523" y="96"/>
                  <a:pt x="522" y="97"/>
                </a:cubicBezTo>
                <a:close/>
                <a:moveTo>
                  <a:pt x="522" y="101"/>
                </a:moveTo>
                <a:cubicBezTo>
                  <a:pt x="522" y="101"/>
                  <a:pt x="522" y="101"/>
                  <a:pt x="522" y="101"/>
                </a:cubicBezTo>
                <a:cubicBezTo>
                  <a:pt x="522" y="101"/>
                  <a:pt x="522" y="101"/>
                  <a:pt x="522" y="101"/>
                </a:cubicBezTo>
                <a:cubicBezTo>
                  <a:pt x="522" y="101"/>
                  <a:pt x="522" y="101"/>
                  <a:pt x="522" y="100"/>
                </a:cubicBezTo>
                <a:cubicBezTo>
                  <a:pt x="522" y="100"/>
                  <a:pt x="522" y="100"/>
                  <a:pt x="522" y="100"/>
                </a:cubicBezTo>
                <a:cubicBezTo>
                  <a:pt x="522" y="100"/>
                  <a:pt x="523" y="100"/>
                  <a:pt x="523" y="101"/>
                </a:cubicBezTo>
                <a:cubicBezTo>
                  <a:pt x="523" y="101"/>
                  <a:pt x="523" y="101"/>
                  <a:pt x="522" y="101"/>
                </a:cubicBezTo>
                <a:close/>
                <a:moveTo>
                  <a:pt x="527" y="94"/>
                </a:moveTo>
                <a:cubicBezTo>
                  <a:pt x="526" y="94"/>
                  <a:pt x="526" y="94"/>
                  <a:pt x="526" y="94"/>
                </a:cubicBezTo>
                <a:cubicBezTo>
                  <a:pt x="526" y="94"/>
                  <a:pt x="526" y="94"/>
                  <a:pt x="526" y="94"/>
                </a:cubicBezTo>
                <a:cubicBezTo>
                  <a:pt x="526" y="93"/>
                  <a:pt x="526" y="93"/>
                  <a:pt x="526" y="93"/>
                </a:cubicBezTo>
                <a:cubicBezTo>
                  <a:pt x="527" y="93"/>
                  <a:pt x="527" y="93"/>
                  <a:pt x="527" y="93"/>
                </a:cubicBezTo>
                <a:cubicBezTo>
                  <a:pt x="527" y="93"/>
                  <a:pt x="527" y="93"/>
                  <a:pt x="527" y="93"/>
                </a:cubicBezTo>
                <a:cubicBezTo>
                  <a:pt x="527" y="93"/>
                  <a:pt x="527" y="93"/>
                  <a:pt x="527" y="94"/>
                </a:cubicBezTo>
                <a:close/>
                <a:moveTo>
                  <a:pt x="531" y="98"/>
                </a:moveTo>
                <a:cubicBezTo>
                  <a:pt x="530" y="98"/>
                  <a:pt x="529" y="97"/>
                  <a:pt x="529" y="98"/>
                </a:cubicBezTo>
                <a:cubicBezTo>
                  <a:pt x="529" y="98"/>
                  <a:pt x="529" y="98"/>
                  <a:pt x="529" y="98"/>
                </a:cubicBezTo>
                <a:cubicBezTo>
                  <a:pt x="529" y="98"/>
                  <a:pt x="529" y="98"/>
                  <a:pt x="529" y="98"/>
                </a:cubicBezTo>
                <a:cubicBezTo>
                  <a:pt x="529" y="98"/>
                  <a:pt x="529" y="98"/>
                  <a:pt x="529" y="98"/>
                </a:cubicBezTo>
                <a:cubicBezTo>
                  <a:pt x="529" y="98"/>
                  <a:pt x="528" y="98"/>
                  <a:pt x="528" y="98"/>
                </a:cubicBezTo>
                <a:cubicBezTo>
                  <a:pt x="528" y="98"/>
                  <a:pt x="528" y="98"/>
                  <a:pt x="528" y="98"/>
                </a:cubicBezTo>
                <a:cubicBezTo>
                  <a:pt x="527" y="98"/>
                  <a:pt x="528" y="98"/>
                  <a:pt x="527" y="98"/>
                </a:cubicBezTo>
                <a:cubicBezTo>
                  <a:pt x="527" y="97"/>
                  <a:pt x="527" y="97"/>
                  <a:pt x="527" y="97"/>
                </a:cubicBezTo>
                <a:cubicBezTo>
                  <a:pt x="528" y="98"/>
                  <a:pt x="528" y="98"/>
                  <a:pt x="528" y="98"/>
                </a:cubicBezTo>
                <a:cubicBezTo>
                  <a:pt x="528" y="98"/>
                  <a:pt x="529" y="98"/>
                  <a:pt x="529" y="97"/>
                </a:cubicBezTo>
                <a:cubicBezTo>
                  <a:pt x="529" y="97"/>
                  <a:pt x="529" y="97"/>
                  <a:pt x="529" y="96"/>
                </a:cubicBezTo>
                <a:cubicBezTo>
                  <a:pt x="530" y="96"/>
                  <a:pt x="530" y="96"/>
                  <a:pt x="530" y="96"/>
                </a:cubicBezTo>
                <a:cubicBezTo>
                  <a:pt x="530" y="97"/>
                  <a:pt x="530" y="97"/>
                  <a:pt x="530" y="97"/>
                </a:cubicBezTo>
                <a:cubicBezTo>
                  <a:pt x="531" y="97"/>
                  <a:pt x="530" y="97"/>
                  <a:pt x="531" y="97"/>
                </a:cubicBezTo>
                <a:lnTo>
                  <a:pt x="531" y="98"/>
                </a:lnTo>
                <a:close/>
                <a:moveTo>
                  <a:pt x="534" y="97"/>
                </a:moveTo>
                <a:cubicBezTo>
                  <a:pt x="533" y="97"/>
                  <a:pt x="533" y="96"/>
                  <a:pt x="532" y="96"/>
                </a:cubicBezTo>
                <a:cubicBezTo>
                  <a:pt x="532" y="96"/>
                  <a:pt x="532" y="96"/>
                  <a:pt x="532" y="96"/>
                </a:cubicBezTo>
                <a:cubicBezTo>
                  <a:pt x="533" y="96"/>
                  <a:pt x="533" y="96"/>
                  <a:pt x="534" y="96"/>
                </a:cubicBezTo>
                <a:cubicBezTo>
                  <a:pt x="534" y="97"/>
                  <a:pt x="534" y="97"/>
                  <a:pt x="534" y="97"/>
                </a:cubicBezTo>
                <a:close/>
                <a:moveTo>
                  <a:pt x="535" y="95"/>
                </a:moveTo>
                <a:cubicBezTo>
                  <a:pt x="535" y="95"/>
                  <a:pt x="535" y="95"/>
                  <a:pt x="535" y="95"/>
                </a:cubicBezTo>
                <a:cubicBezTo>
                  <a:pt x="536" y="95"/>
                  <a:pt x="536" y="95"/>
                  <a:pt x="536" y="95"/>
                </a:cubicBezTo>
                <a:cubicBezTo>
                  <a:pt x="536" y="95"/>
                  <a:pt x="535" y="95"/>
                  <a:pt x="535" y="95"/>
                </a:cubicBezTo>
                <a:close/>
                <a:moveTo>
                  <a:pt x="537" y="95"/>
                </a:moveTo>
                <a:cubicBezTo>
                  <a:pt x="537" y="95"/>
                  <a:pt x="537" y="95"/>
                  <a:pt x="537" y="95"/>
                </a:cubicBezTo>
                <a:cubicBezTo>
                  <a:pt x="536" y="95"/>
                  <a:pt x="536" y="95"/>
                  <a:pt x="536" y="95"/>
                </a:cubicBezTo>
                <a:cubicBezTo>
                  <a:pt x="537" y="95"/>
                  <a:pt x="537" y="95"/>
                  <a:pt x="537" y="95"/>
                </a:cubicBezTo>
                <a:close/>
                <a:moveTo>
                  <a:pt x="537" y="94"/>
                </a:moveTo>
                <a:cubicBezTo>
                  <a:pt x="536" y="94"/>
                  <a:pt x="536" y="94"/>
                  <a:pt x="535" y="93"/>
                </a:cubicBezTo>
                <a:cubicBezTo>
                  <a:pt x="535" y="93"/>
                  <a:pt x="536" y="93"/>
                  <a:pt x="535" y="92"/>
                </a:cubicBezTo>
                <a:cubicBezTo>
                  <a:pt x="536" y="92"/>
                  <a:pt x="536" y="92"/>
                  <a:pt x="537" y="91"/>
                </a:cubicBezTo>
                <a:cubicBezTo>
                  <a:pt x="537" y="92"/>
                  <a:pt x="537" y="91"/>
                  <a:pt x="537" y="92"/>
                </a:cubicBezTo>
                <a:cubicBezTo>
                  <a:pt x="537" y="92"/>
                  <a:pt x="537" y="93"/>
                  <a:pt x="538" y="94"/>
                </a:cubicBezTo>
                <a:cubicBezTo>
                  <a:pt x="537" y="94"/>
                  <a:pt x="537" y="94"/>
                  <a:pt x="537" y="94"/>
                </a:cubicBezTo>
                <a:close/>
                <a:moveTo>
                  <a:pt x="541" y="79"/>
                </a:moveTo>
                <a:cubicBezTo>
                  <a:pt x="541" y="79"/>
                  <a:pt x="541" y="79"/>
                  <a:pt x="541" y="79"/>
                </a:cubicBezTo>
                <a:cubicBezTo>
                  <a:pt x="541" y="79"/>
                  <a:pt x="541" y="79"/>
                  <a:pt x="541" y="79"/>
                </a:cubicBezTo>
                <a:cubicBezTo>
                  <a:pt x="541" y="79"/>
                  <a:pt x="541" y="79"/>
                  <a:pt x="541" y="79"/>
                </a:cubicBezTo>
                <a:cubicBezTo>
                  <a:pt x="541" y="79"/>
                  <a:pt x="541" y="79"/>
                  <a:pt x="541" y="79"/>
                </a:cubicBezTo>
                <a:close/>
                <a:moveTo>
                  <a:pt x="541" y="93"/>
                </a:moveTo>
                <a:cubicBezTo>
                  <a:pt x="541" y="93"/>
                  <a:pt x="541" y="93"/>
                  <a:pt x="541" y="93"/>
                </a:cubicBezTo>
                <a:cubicBezTo>
                  <a:pt x="541" y="93"/>
                  <a:pt x="541" y="93"/>
                  <a:pt x="541" y="92"/>
                </a:cubicBezTo>
                <a:cubicBezTo>
                  <a:pt x="541" y="92"/>
                  <a:pt x="541" y="92"/>
                  <a:pt x="541" y="92"/>
                </a:cubicBezTo>
                <a:cubicBezTo>
                  <a:pt x="541" y="92"/>
                  <a:pt x="541" y="92"/>
                  <a:pt x="541" y="92"/>
                </a:cubicBezTo>
                <a:cubicBezTo>
                  <a:pt x="542" y="92"/>
                  <a:pt x="541" y="92"/>
                  <a:pt x="542" y="92"/>
                </a:cubicBezTo>
                <a:cubicBezTo>
                  <a:pt x="542" y="93"/>
                  <a:pt x="542" y="93"/>
                  <a:pt x="541" y="93"/>
                </a:cubicBezTo>
                <a:close/>
                <a:moveTo>
                  <a:pt x="543" y="79"/>
                </a:moveTo>
                <a:cubicBezTo>
                  <a:pt x="543" y="79"/>
                  <a:pt x="543" y="79"/>
                  <a:pt x="543" y="79"/>
                </a:cubicBezTo>
                <a:cubicBezTo>
                  <a:pt x="543" y="79"/>
                  <a:pt x="543" y="79"/>
                  <a:pt x="543" y="79"/>
                </a:cubicBezTo>
                <a:cubicBezTo>
                  <a:pt x="543" y="78"/>
                  <a:pt x="543" y="79"/>
                  <a:pt x="543" y="78"/>
                </a:cubicBezTo>
                <a:cubicBezTo>
                  <a:pt x="543" y="78"/>
                  <a:pt x="543" y="78"/>
                  <a:pt x="543" y="79"/>
                </a:cubicBezTo>
                <a:close/>
                <a:moveTo>
                  <a:pt x="551" y="91"/>
                </a:moveTo>
                <a:cubicBezTo>
                  <a:pt x="551" y="91"/>
                  <a:pt x="551" y="91"/>
                  <a:pt x="551" y="91"/>
                </a:cubicBezTo>
                <a:cubicBezTo>
                  <a:pt x="551" y="91"/>
                  <a:pt x="551" y="90"/>
                  <a:pt x="551" y="90"/>
                </a:cubicBezTo>
                <a:cubicBezTo>
                  <a:pt x="551" y="90"/>
                  <a:pt x="551" y="90"/>
                  <a:pt x="552" y="90"/>
                </a:cubicBezTo>
                <a:cubicBezTo>
                  <a:pt x="552" y="90"/>
                  <a:pt x="552" y="90"/>
                  <a:pt x="552" y="91"/>
                </a:cubicBezTo>
                <a:cubicBezTo>
                  <a:pt x="551" y="91"/>
                  <a:pt x="551" y="91"/>
                  <a:pt x="551" y="91"/>
                </a:cubicBezTo>
                <a:close/>
                <a:moveTo>
                  <a:pt x="562" y="91"/>
                </a:moveTo>
                <a:cubicBezTo>
                  <a:pt x="561" y="91"/>
                  <a:pt x="561" y="91"/>
                  <a:pt x="561" y="91"/>
                </a:cubicBezTo>
                <a:cubicBezTo>
                  <a:pt x="561" y="91"/>
                  <a:pt x="561" y="91"/>
                  <a:pt x="561" y="91"/>
                </a:cubicBezTo>
                <a:cubicBezTo>
                  <a:pt x="562" y="91"/>
                  <a:pt x="562" y="91"/>
                  <a:pt x="562" y="91"/>
                </a:cubicBezTo>
                <a:cubicBezTo>
                  <a:pt x="561" y="91"/>
                  <a:pt x="561" y="91"/>
                  <a:pt x="562" y="91"/>
                </a:cubicBezTo>
                <a:close/>
                <a:moveTo>
                  <a:pt x="565" y="95"/>
                </a:moveTo>
                <a:cubicBezTo>
                  <a:pt x="565" y="95"/>
                  <a:pt x="565" y="95"/>
                  <a:pt x="565" y="95"/>
                </a:cubicBezTo>
                <a:cubicBezTo>
                  <a:pt x="565" y="94"/>
                  <a:pt x="565" y="94"/>
                  <a:pt x="565" y="94"/>
                </a:cubicBezTo>
                <a:cubicBezTo>
                  <a:pt x="565" y="94"/>
                  <a:pt x="565" y="94"/>
                  <a:pt x="565" y="94"/>
                </a:cubicBezTo>
                <a:lnTo>
                  <a:pt x="565" y="95"/>
                </a:lnTo>
                <a:close/>
                <a:moveTo>
                  <a:pt x="568" y="95"/>
                </a:moveTo>
                <a:cubicBezTo>
                  <a:pt x="567" y="95"/>
                  <a:pt x="567" y="95"/>
                  <a:pt x="567" y="95"/>
                </a:cubicBezTo>
                <a:cubicBezTo>
                  <a:pt x="567" y="95"/>
                  <a:pt x="567" y="95"/>
                  <a:pt x="567" y="95"/>
                </a:cubicBezTo>
                <a:cubicBezTo>
                  <a:pt x="567" y="95"/>
                  <a:pt x="567" y="95"/>
                  <a:pt x="567" y="95"/>
                </a:cubicBezTo>
                <a:cubicBezTo>
                  <a:pt x="567" y="95"/>
                  <a:pt x="567" y="95"/>
                  <a:pt x="567" y="95"/>
                </a:cubicBezTo>
                <a:cubicBezTo>
                  <a:pt x="568" y="94"/>
                  <a:pt x="567" y="95"/>
                  <a:pt x="568" y="94"/>
                </a:cubicBezTo>
                <a:cubicBezTo>
                  <a:pt x="568" y="95"/>
                  <a:pt x="568" y="94"/>
                  <a:pt x="568" y="95"/>
                </a:cubicBezTo>
                <a:cubicBezTo>
                  <a:pt x="568" y="95"/>
                  <a:pt x="568" y="95"/>
                  <a:pt x="568" y="95"/>
                </a:cubicBezTo>
                <a:cubicBezTo>
                  <a:pt x="568" y="95"/>
                  <a:pt x="568" y="95"/>
                  <a:pt x="568" y="95"/>
                </a:cubicBezTo>
                <a:close/>
                <a:moveTo>
                  <a:pt x="569" y="92"/>
                </a:moveTo>
                <a:cubicBezTo>
                  <a:pt x="569" y="92"/>
                  <a:pt x="569" y="92"/>
                  <a:pt x="569" y="92"/>
                </a:cubicBezTo>
                <a:cubicBezTo>
                  <a:pt x="568" y="92"/>
                  <a:pt x="568" y="92"/>
                  <a:pt x="568" y="92"/>
                </a:cubicBezTo>
                <a:cubicBezTo>
                  <a:pt x="568" y="92"/>
                  <a:pt x="568" y="91"/>
                  <a:pt x="568" y="91"/>
                </a:cubicBezTo>
                <a:cubicBezTo>
                  <a:pt x="569" y="91"/>
                  <a:pt x="569" y="91"/>
                  <a:pt x="569" y="91"/>
                </a:cubicBezTo>
                <a:lnTo>
                  <a:pt x="569" y="92"/>
                </a:lnTo>
                <a:close/>
                <a:moveTo>
                  <a:pt x="571" y="95"/>
                </a:moveTo>
                <a:cubicBezTo>
                  <a:pt x="571" y="94"/>
                  <a:pt x="571" y="94"/>
                  <a:pt x="571" y="94"/>
                </a:cubicBezTo>
                <a:cubicBezTo>
                  <a:pt x="571" y="94"/>
                  <a:pt x="571" y="94"/>
                  <a:pt x="571" y="94"/>
                </a:cubicBezTo>
                <a:cubicBezTo>
                  <a:pt x="571" y="94"/>
                  <a:pt x="571" y="94"/>
                  <a:pt x="571" y="94"/>
                </a:cubicBezTo>
                <a:cubicBezTo>
                  <a:pt x="571" y="94"/>
                  <a:pt x="571" y="94"/>
                  <a:pt x="571" y="94"/>
                </a:cubicBezTo>
                <a:lnTo>
                  <a:pt x="571" y="95"/>
                </a:lnTo>
                <a:close/>
                <a:moveTo>
                  <a:pt x="575" y="94"/>
                </a:moveTo>
                <a:cubicBezTo>
                  <a:pt x="575" y="94"/>
                  <a:pt x="575" y="94"/>
                  <a:pt x="575" y="94"/>
                </a:cubicBezTo>
                <a:cubicBezTo>
                  <a:pt x="575" y="94"/>
                  <a:pt x="575" y="94"/>
                  <a:pt x="575" y="94"/>
                </a:cubicBezTo>
                <a:cubicBezTo>
                  <a:pt x="575" y="93"/>
                  <a:pt x="575" y="93"/>
                  <a:pt x="575" y="93"/>
                </a:cubicBezTo>
                <a:cubicBezTo>
                  <a:pt x="575" y="93"/>
                  <a:pt x="575" y="93"/>
                  <a:pt x="575" y="93"/>
                </a:cubicBezTo>
                <a:cubicBezTo>
                  <a:pt x="575" y="94"/>
                  <a:pt x="575" y="94"/>
                  <a:pt x="575" y="94"/>
                </a:cubicBezTo>
                <a:close/>
                <a:moveTo>
                  <a:pt x="576" y="92"/>
                </a:moveTo>
                <a:cubicBezTo>
                  <a:pt x="576" y="92"/>
                  <a:pt x="576" y="92"/>
                  <a:pt x="576" y="92"/>
                </a:cubicBezTo>
                <a:cubicBezTo>
                  <a:pt x="576" y="92"/>
                  <a:pt x="576" y="92"/>
                  <a:pt x="576" y="92"/>
                </a:cubicBezTo>
                <a:close/>
                <a:moveTo>
                  <a:pt x="584" y="87"/>
                </a:moveTo>
                <a:cubicBezTo>
                  <a:pt x="585" y="87"/>
                  <a:pt x="585" y="87"/>
                  <a:pt x="585" y="87"/>
                </a:cubicBezTo>
                <a:cubicBezTo>
                  <a:pt x="585" y="87"/>
                  <a:pt x="585" y="87"/>
                  <a:pt x="585" y="88"/>
                </a:cubicBezTo>
                <a:cubicBezTo>
                  <a:pt x="585" y="88"/>
                  <a:pt x="585" y="88"/>
                  <a:pt x="585" y="88"/>
                </a:cubicBezTo>
                <a:cubicBezTo>
                  <a:pt x="585" y="88"/>
                  <a:pt x="585" y="88"/>
                  <a:pt x="584" y="88"/>
                </a:cubicBezTo>
                <a:cubicBezTo>
                  <a:pt x="584" y="88"/>
                  <a:pt x="584" y="88"/>
                  <a:pt x="584" y="88"/>
                </a:cubicBezTo>
                <a:lnTo>
                  <a:pt x="584" y="87"/>
                </a:lnTo>
                <a:close/>
                <a:moveTo>
                  <a:pt x="583" y="77"/>
                </a:moveTo>
                <a:cubicBezTo>
                  <a:pt x="583" y="78"/>
                  <a:pt x="583" y="78"/>
                  <a:pt x="583" y="78"/>
                </a:cubicBezTo>
                <a:cubicBezTo>
                  <a:pt x="583" y="78"/>
                  <a:pt x="583" y="78"/>
                  <a:pt x="583" y="78"/>
                </a:cubicBezTo>
                <a:cubicBezTo>
                  <a:pt x="583" y="78"/>
                  <a:pt x="583" y="78"/>
                  <a:pt x="582" y="78"/>
                </a:cubicBezTo>
                <a:cubicBezTo>
                  <a:pt x="582" y="78"/>
                  <a:pt x="582" y="78"/>
                  <a:pt x="582" y="78"/>
                </a:cubicBezTo>
                <a:cubicBezTo>
                  <a:pt x="582" y="78"/>
                  <a:pt x="582" y="78"/>
                  <a:pt x="583" y="77"/>
                </a:cubicBezTo>
                <a:close/>
                <a:moveTo>
                  <a:pt x="584" y="89"/>
                </a:moveTo>
                <a:cubicBezTo>
                  <a:pt x="584" y="89"/>
                  <a:pt x="584" y="89"/>
                  <a:pt x="584" y="89"/>
                </a:cubicBezTo>
                <a:cubicBezTo>
                  <a:pt x="584" y="90"/>
                  <a:pt x="583" y="90"/>
                  <a:pt x="583" y="90"/>
                </a:cubicBezTo>
                <a:cubicBezTo>
                  <a:pt x="583" y="90"/>
                  <a:pt x="583" y="90"/>
                  <a:pt x="583" y="90"/>
                </a:cubicBezTo>
                <a:cubicBezTo>
                  <a:pt x="583" y="89"/>
                  <a:pt x="583" y="89"/>
                  <a:pt x="583" y="89"/>
                </a:cubicBezTo>
                <a:cubicBezTo>
                  <a:pt x="583" y="89"/>
                  <a:pt x="583" y="89"/>
                  <a:pt x="583" y="89"/>
                </a:cubicBezTo>
                <a:lnTo>
                  <a:pt x="584" y="89"/>
                </a:lnTo>
                <a:close/>
                <a:moveTo>
                  <a:pt x="580" y="88"/>
                </a:moveTo>
                <a:cubicBezTo>
                  <a:pt x="580" y="88"/>
                  <a:pt x="580" y="88"/>
                  <a:pt x="581" y="88"/>
                </a:cubicBezTo>
                <a:cubicBezTo>
                  <a:pt x="581" y="88"/>
                  <a:pt x="580" y="88"/>
                  <a:pt x="580" y="89"/>
                </a:cubicBezTo>
                <a:cubicBezTo>
                  <a:pt x="580" y="89"/>
                  <a:pt x="580" y="89"/>
                  <a:pt x="580" y="89"/>
                </a:cubicBezTo>
                <a:cubicBezTo>
                  <a:pt x="579" y="89"/>
                  <a:pt x="579" y="89"/>
                  <a:pt x="579" y="89"/>
                </a:cubicBezTo>
                <a:cubicBezTo>
                  <a:pt x="579" y="89"/>
                  <a:pt x="580" y="88"/>
                  <a:pt x="580" y="88"/>
                </a:cubicBezTo>
                <a:close/>
                <a:moveTo>
                  <a:pt x="578" y="94"/>
                </a:moveTo>
                <a:cubicBezTo>
                  <a:pt x="578" y="94"/>
                  <a:pt x="578" y="94"/>
                  <a:pt x="578" y="94"/>
                </a:cubicBezTo>
                <a:cubicBezTo>
                  <a:pt x="578" y="94"/>
                  <a:pt x="578" y="94"/>
                  <a:pt x="578" y="94"/>
                </a:cubicBezTo>
                <a:cubicBezTo>
                  <a:pt x="578" y="94"/>
                  <a:pt x="578" y="94"/>
                  <a:pt x="578" y="93"/>
                </a:cubicBezTo>
                <a:cubicBezTo>
                  <a:pt x="578" y="93"/>
                  <a:pt x="578" y="93"/>
                  <a:pt x="578" y="93"/>
                </a:cubicBezTo>
                <a:cubicBezTo>
                  <a:pt x="578" y="94"/>
                  <a:pt x="578" y="94"/>
                  <a:pt x="578" y="94"/>
                </a:cubicBezTo>
                <a:close/>
                <a:moveTo>
                  <a:pt x="580" y="93"/>
                </a:moveTo>
                <a:cubicBezTo>
                  <a:pt x="579" y="93"/>
                  <a:pt x="579" y="93"/>
                  <a:pt x="579" y="93"/>
                </a:cubicBezTo>
                <a:cubicBezTo>
                  <a:pt x="579" y="93"/>
                  <a:pt x="579" y="92"/>
                  <a:pt x="579" y="92"/>
                </a:cubicBezTo>
                <a:cubicBezTo>
                  <a:pt x="580" y="91"/>
                  <a:pt x="580" y="92"/>
                  <a:pt x="580" y="91"/>
                </a:cubicBezTo>
                <a:cubicBezTo>
                  <a:pt x="580" y="91"/>
                  <a:pt x="580" y="91"/>
                  <a:pt x="581" y="91"/>
                </a:cubicBezTo>
                <a:cubicBezTo>
                  <a:pt x="581" y="92"/>
                  <a:pt x="581" y="92"/>
                  <a:pt x="581" y="93"/>
                </a:cubicBezTo>
                <a:cubicBezTo>
                  <a:pt x="581" y="93"/>
                  <a:pt x="580" y="93"/>
                  <a:pt x="580" y="93"/>
                </a:cubicBezTo>
                <a:close/>
                <a:moveTo>
                  <a:pt x="581" y="94"/>
                </a:moveTo>
                <a:cubicBezTo>
                  <a:pt x="581" y="94"/>
                  <a:pt x="581" y="94"/>
                  <a:pt x="581" y="94"/>
                </a:cubicBezTo>
                <a:cubicBezTo>
                  <a:pt x="581" y="94"/>
                  <a:pt x="581" y="94"/>
                  <a:pt x="581" y="94"/>
                </a:cubicBezTo>
                <a:cubicBezTo>
                  <a:pt x="581" y="94"/>
                  <a:pt x="581" y="94"/>
                  <a:pt x="581" y="94"/>
                </a:cubicBezTo>
                <a:cubicBezTo>
                  <a:pt x="580" y="94"/>
                  <a:pt x="580" y="94"/>
                  <a:pt x="580" y="94"/>
                </a:cubicBezTo>
                <a:cubicBezTo>
                  <a:pt x="581" y="94"/>
                  <a:pt x="581" y="94"/>
                  <a:pt x="581" y="93"/>
                </a:cubicBezTo>
                <a:cubicBezTo>
                  <a:pt x="581" y="93"/>
                  <a:pt x="581" y="93"/>
                  <a:pt x="581" y="94"/>
                </a:cubicBezTo>
                <a:cubicBezTo>
                  <a:pt x="581" y="94"/>
                  <a:pt x="581" y="94"/>
                  <a:pt x="581" y="94"/>
                </a:cubicBezTo>
                <a:close/>
                <a:moveTo>
                  <a:pt x="584" y="94"/>
                </a:moveTo>
                <a:cubicBezTo>
                  <a:pt x="584" y="94"/>
                  <a:pt x="584" y="94"/>
                  <a:pt x="583" y="94"/>
                </a:cubicBezTo>
                <a:cubicBezTo>
                  <a:pt x="583" y="94"/>
                  <a:pt x="583" y="94"/>
                  <a:pt x="583" y="94"/>
                </a:cubicBezTo>
                <a:cubicBezTo>
                  <a:pt x="583" y="93"/>
                  <a:pt x="583" y="93"/>
                  <a:pt x="582" y="92"/>
                </a:cubicBezTo>
                <a:cubicBezTo>
                  <a:pt x="582" y="91"/>
                  <a:pt x="582" y="92"/>
                  <a:pt x="582" y="91"/>
                </a:cubicBezTo>
                <a:cubicBezTo>
                  <a:pt x="583" y="91"/>
                  <a:pt x="584" y="91"/>
                  <a:pt x="584" y="91"/>
                </a:cubicBezTo>
                <a:cubicBezTo>
                  <a:pt x="585" y="91"/>
                  <a:pt x="585" y="91"/>
                  <a:pt x="585" y="91"/>
                </a:cubicBezTo>
                <a:cubicBezTo>
                  <a:pt x="585" y="91"/>
                  <a:pt x="584" y="91"/>
                  <a:pt x="584" y="91"/>
                </a:cubicBezTo>
                <a:cubicBezTo>
                  <a:pt x="585" y="91"/>
                  <a:pt x="585" y="91"/>
                  <a:pt x="586" y="91"/>
                </a:cubicBezTo>
                <a:cubicBezTo>
                  <a:pt x="586" y="91"/>
                  <a:pt x="586" y="91"/>
                  <a:pt x="586" y="90"/>
                </a:cubicBezTo>
                <a:cubicBezTo>
                  <a:pt x="586" y="90"/>
                  <a:pt x="586" y="90"/>
                  <a:pt x="586" y="90"/>
                </a:cubicBezTo>
                <a:cubicBezTo>
                  <a:pt x="586" y="91"/>
                  <a:pt x="586" y="91"/>
                  <a:pt x="586" y="91"/>
                </a:cubicBezTo>
                <a:cubicBezTo>
                  <a:pt x="585" y="92"/>
                  <a:pt x="585" y="93"/>
                  <a:pt x="584" y="94"/>
                </a:cubicBezTo>
                <a:close/>
                <a:moveTo>
                  <a:pt x="586" y="94"/>
                </a:moveTo>
                <a:cubicBezTo>
                  <a:pt x="586" y="94"/>
                  <a:pt x="586" y="94"/>
                  <a:pt x="586" y="94"/>
                </a:cubicBezTo>
                <a:cubicBezTo>
                  <a:pt x="586" y="94"/>
                  <a:pt x="586" y="94"/>
                  <a:pt x="586" y="94"/>
                </a:cubicBezTo>
                <a:close/>
                <a:moveTo>
                  <a:pt x="587" y="94"/>
                </a:moveTo>
                <a:cubicBezTo>
                  <a:pt x="586" y="94"/>
                  <a:pt x="586" y="94"/>
                  <a:pt x="586" y="94"/>
                </a:cubicBezTo>
                <a:cubicBezTo>
                  <a:pt x="586" y="94"/>
                  <a:pt x="586" y="94"/>
                  <a:pt x="586" y="94"/>
                </a:cubicBezTo>
                <a:cubicBezTo>
                  <a:pt x="587" y="94"/>
                  <a:pt x="587" y="94"/>
                  <a:pt x="587" y="93"/>
                </a:cubicBezTo>
                <a:cubicBezTo>
                  <a:pt x="587" y="93"/>
                  <a:pt x="587" y="93"/>
                  <a:pt x="587" y="93"/>
                </a:cubicBezTo>
                <a:cubicBezTo>
                  <a:pt x="587" y="94"/>
                  <a:pt x="587" y="94"/>
                  <a:pt x="587" y="94"/>
                </a:cubicBezTo>
                <a:close/>
                <a:moveTo>
                  <a:pt x="589" y="93"/>
                </a:moveTo>
                <a:cubicBezTo>
                  <a:pt x="588" y="93"/>
                  <a:pt x="588" y="93"/>
                  <a:pt x="588" y="93"/>
                </a:cubicBezTo>
                <a:cubicBezTo>
                  <a:pt x="588" y="92"/>
                  <a:pt x="588" y="92"/>
                  <a:pt x="588" y="92"/>
                </a:cubicBezTo>
                <a:cubicBezTo>
                  <a:pt x="589" y="92"/>
                  <a:pt x="589" y="92"/>
                  <a:pt x="589" y="92"/>
                </a:cubicBezTo>
                <a:lnTo>
                  <a:pt x="589" y="93"/>
                </a:lnTo>
                <a:close/>
                <a:moveTo>
                  <a:pt x="590" y="92"/>
                </a:moveTo>
                <a:cubicBezTo>
                  <a:pt x="589" y="92"/>
                  <a:pt x="589" y="92"/>
                  <a:pt x="589" y="92"/>
                </a:cubicBezTo>
                <a:cubicBezTo>
                  <a:pt x="589" y="92"/>
                  <a:pt x="589" y="92"/>
                  <a:pt x="590" y="92"/>
                </a:cubicBezTo>
                <a:close/>
                <a:moveTo>
                  <a:pt x="605" y="81"/>
                </a:moveTo>
                <a:cubicBezTo>
                  <a:pt x="605" y="81"/>
                  <a:pt x="605" y="81"/>
                  <a:pt x="605" y="81"/>
                </a:cubicBezTo>
                <a:cubicBezTo>
                  <a:pt x="605" y="81"/>
                  <a:pt x="605" y="81"/>
                  <a:pt x="605" y="81"/>
                </a:cubicBezTo>
                <a:close/>
                <a:moveTo>
                  <a:pt x="605" y="82"/>
                </a:moveTo>
                <a:cubicBezTo>
                  <a:pt x="605" y="82"/>
                  <a:pt x="605" y="82"/>
                  <a:pt x="605" y="82"/>
                </a:cubicBezTo>
                <a:close/>
                <a:moveTo>
                  <a:pt x="594" y="77"/>
                </a:moveTo>
                <a:cubicBezTo>
                  <a:pt x="594" y="77"/>
                  <a:pt x="594" y="77"/>
                  <a:pt x="594" y="77"/>
                </a:cubicBezTo>
                <a:cubicBezTo>
                  <a:pt x="594" y="76"/>
                  <a:pt x="594" y="76"/>
                  <a:pt x="594" y="76"/>
                </a:cubicBezTo>
                <a:cubicBezTo>
                  <a:pt x="594" y="76"/>
                  <a:pt x="594" y="76"/>
                  <a:pt x="595" y="76"/>
                </a:cubicBezTo>
                <a:cubicBezTo>
                  <a:pt x="595" y="77"/>
                  <a:pt x="595" y="77"/>
                  <a:pt x="594" y="77"/>
                </a:cubicBezTo>
                <a:cubicBezTo>
                  <a:pt x="594" y="77"/>
                  <a:pt x="594" y="77"/>
                  <a:pt x="594" y="77"/>
                </a:cubicBezTo>
                <a:cubicBezTo>
                  <a:pt x="594" y="77"/>
                  <a:pt x="594" y="77"/>
                  <a:pt x="594" y="77"/>
                </a:cubicBezTo>
                <a:close/>
                <a:moveTo>
                  <a:pt x="593" y="76"/>
                </a:moveTo>
                <a:cubicBezTo>
                  <a:pt x="593" y="76"/>
                  <a:pt x="593" y="76"/>
                  <a:pt x="593" y="76"/>
                </a:cubicBezTo>
                <a:cubicBezTo>
                  <a:pt x="593" y="76"/>
                  <a:pt x="593" y="76"/>
                  <a:pt x="594" y="77"/>
                </a:cubicBezTo>
                <a:cubicBezTo>
                  <a:pt x="593" y="77"/>
                  <a:pt x="594" y="77"/>
                  <a:pt x="593" y="77"/>
                </a:cubicBezTo>
                <a:cubicBezTo>
                  <a:pt x="593" y="77"/>
                  <a:pt x="593" y="77"/>
                  <a:pt x="593" y="77"/>
                </a:cubicBezTo>
                <a:cubicBezTo>
                  <a:pt x="593" y="77"/>
                  <a:pt x="593" y="77"/>
                  <a:pt x="593" y="77"/>
                </a:cubicBezTo>
                <a:cubicBezTo>
                  <a:pt x="593" y="77"/>
                  <a:pt x="593" y="77"/>
                  <a:pt x="593" y="76"/>
                </a:cubicBezTo>
                <a:close/>
                <a:moveTo>
                  <a:pt x="594" y="77"/>
                </a:moveTo>
                <a:cubicBezTo>
                  <a:pt x="593" y="77"/>
                  <a:pt x="593" y="77"/>
                  <a:pt x="593" y="77"/>
                </a:cubicBezTo>
                <a:cubicBezTo>
                  <a:pt x="594" y="77"/>
                  <a:pt x="593" y="77"/>
                  <a:pt x="594" y="77"/>
                </a:cubicBezTo>
                <a:close/>
                <a:moveTo>
                  <a:pt x="591" y="94"/>
                </a:moveTo>
                <a:cubicBezTo>
                  <a:pt x="591" y="94"/>
                  <a:pt x="591" y="94"/>
                  <a:pt x="591" y="94"/>
                </a:cubicBezTo>
                <a:cubicBezTo>
                  <a:pt x="591" y="94"/>
                  <a:pt x="591" y="94"/>
                  <a:pt x="591" y="94"/>
                </a:cubicBezTo>
                <a:cubicBezTo>
                  <a:pt x="591" y="93"/>
                  <a:pt x="591" y="93"/>
                  <a:pt x="591" y="93"/>
                </a:cubicBezTo>
                <a:cubicBezTo>
                  <a:pt x="591" y="93"/>
                  <a:pt x="591" y="93"/>
                  <a:pt x="592" y="93"/>
                </a:cubicBezTo>
                <a:cubicBezTo>
                  <a:pt x="591" y="94"/>
                  <a:pt x="592" y="94"/>
                  <a:pt x="591" y="94"/>
                </a:cubicBezTo>
                <a:close/>
                <a:moveTo>
                  <a:pt x="594" y="83"/>
                </a:moveTo>
                <a:cubicBezTo>
                  <a:pt x="594" y="83"/>
                  <a:pt x="594" y="83"/>
                  <a:pt x="594" y="84"/>
                </a:cubicBezTo>
                <a:cubicBezTo>
                  <a:pt x="594" y="84"/>
                  <a:pt x="594" y="85"/>
                  <a:pt x="594" y="87"/>
                </a:cubicBezTo>
                <a:cubicBezTo>
                  <a:pt x="593" y="86"/>
                  <a:pt x="593" y="86"/>
                  <a:pt x="593" y="86"/>
                </a:cubicBezTo>
                <a:cubicBezTo>
                  <a:pt x="593" y="86"/>
                  <a:pt x="593" y="86"/>
                  <a:pt x="593" y="86"/>
                </a:cubicBezTo>
                <a:cubicBezTo>
                  <a:pt x="593" y="86"/>
                  <a:pt x="593" y="86"/>
                  <a:pt x="593" y="86"/>
                </a:cubicBezTo>
                <a:cubicBezTo>
                  <a:pt x="592" y="86"/>
                  <a:pt x="591" y="87"/>
                  <a:pt x="590" y="87"/>
                </a:cubicBezTo>
                <a:cubicBezTo>
                  <a:pt x="590" y="86"/>
                  <a:pt x="591" y="85"/>
                  <a:pt x="591" y="85"/>
                </a:cubicBezTo>
                <a:cubicBezTo>
                  <a:pt x="592" y="84"/>
                  <a:pt x="591" y="84"/>
                  <a:pt x="592" y="83"/>
                </a:cubicBezTo>
                <a:cubicBezTo>
                  <a:pt x="592" y="83"/>
                  <a:pt x="593" y="83"/>
                  <a:pt x="594" y="82"/>
                </a:cubicBezTo>
                <a:cubicBezTo>
                  <a:pt x="594" y="82"/>
                  <a:pt x="593" y="82"/>
                  <a:pt x="593" y="81"/>
                </a:cubicBezTo>
                <a:cubicBezTo>
                  <a:pt x="594" y="81"/>
                  <a:pt x="594" y="81"/>
                  <a:pt x="594" y="81"/>
                </a:cubicBezTo>
                <a:cubicBezTo>
                  <a:pt x="595" y="81"/>
                  <a:pt x="595" y="81"/>
                  <a:pt x="595" y="81"/>
                </a:cubicBezTo>
                <a:cubicBezTo>
                  <a:pt x="595" y="82"/>
                  <a:pt x="594" y="83"/>
                  <a:pt x="594" y="83"/>
                </a:cubicBezTo>
                <a:close/>
                <a:moveTo>
                  <a:pt x="599" y="86"/>
                </a:moveTo>
                <a:cubicBezTo>
                  <a:pt x="598" y="86"/>
                  <a:pt x="597" y="87"/>
                  <a:pt x="596" y="87"/>
                </a:cubicBezTo>
                <a:cubicBezTo>
                  <a:pt x="595" y="86"/>
                  <a:pt x="595" y="84"/>
                  <a:pt x="596" y="82"/>
                </a:cubicBezTo>
                <a:cubicBezTo>
                  <a:pt x="596" y="81"/>
                  <a:pt x="596" y="81"/>
                  <a:pt x="596" y="80"/>
                </a:cubicBezTo>
                <a:cubicBezTo>
                  <a:pt x="597" y="80"/>
                  <a:pt x="597" y="80"/>
                  <a:pt x="597" y="80"/>
                </a:cubicBezTo>
                <a:cubicBezTo>
                  <a:pt x="598" y="80"/>
                  <a:pt x="600" y="80"/>
                  <a:pt x="600" y="81"/>
                </a:cubicBezTo>
                <a:cubicBezTo>
                  <a:pt x="601" y="81"/>
                  <a:pt x="601" y="81"/>
                  <a:pt x="601" y="81"/>
                </a:cubicBezTo>
                <a:cubicBezTo>
                  <a:pt x="600" y="82"/>
                  <a:pt x="599" y="82"/>
                  <a:pt x="599" y="82"/>
                </a:cubicBezTo>
                <a:cubicBezTo>
                  <a:pt x="598" y="82"/>
                  <a:pt x="599" y="82"/>
                  <a:pt x="598" y="83"/>
                </a:cubicBezTo>
                <a:cubicBezTo>
                  <a:pt x="598" y="83"/>
                  <a:pt x="598" y="83"/>
                  <a:pt x="597" y="84"/>
                </a:cubicBezTo>
                <a:cubicBezTo>
                  <a:pt x="597" y="85"/>
                  <a:pt x="598" y="86"/>
                  <a:pt x="599" y="86"/>
                </a:cubicBezTo>
                <a:cubicBezTo>
                  <a:pt x="599" y="86"/>
                  <a:pt x="599" y="86"/>
                  <a:pt x="599" y="86"/>
                </a:cubicBezTo>
                <a:close/>
                <a:moveTo>
                  <a:pt x="602" y="91"/>
                </a:moveTo>
                <a:cubicBezTo>
                  <a:pt x="602" y="91"/>
                  <a:pt x="602" y="91"/>
                  <a:pt x="602" y="92"/>
                </a:cubicBezTo>
                <a:cubicBezTo>
                  <a:pt x="602" y="91"/>
                  <a:pt x="602" y="91"/>
                  <a:pt x="601" y="91"/>
                </a:cubicBezTo>
                <a:cubicBezTo>
                  <a:pt x="602" y="90"/>
                  <a:pt x="602" y="91"/>
                  <a:pt x="603" y="91"/>
                </a:cubicBezTo>
                <a:cubicBezTo>
                  <a:pt x="603" y="91"/>
                  <a:pt x="603" y="91"/>
                  <a:pt x="602" y="91"/>
                </a:cubicBezTo>
                <a:close/>
                <a:moveTo>
                  <a:pt x="603" y="88"/>
                </a:moveTo>
                <a:cubicBezTo>
                  <a:pt x="603" y="88"/>
                  <a:pt x="603" y="88"/>
                  <a:pt x="603" y="87"/>
                </a:cubicBezTo>
                <a:cubicBezTo>
                  <a:pt x="603" y="87"/>
                  <a:pt x="602" y="86"/>
                  <a:pt x="601" y="86"/>
                </a:cubicBezTo>
                <a:cubicBezTo>
                  <a:pt x="601" y="86"/>
                  <a:pt x="601" y="86"/>
                  <a:pt x="601" y="86"/>
                </a:cubicBezTo>
                <a:cubicBezTo>
                  <a:pt x="601" y="87"/>
                  <a:pt x="601" y="87"/>
                  <a:pt x="601" y="87"/>
                </a:cubicBezTo>
                <a:cubicBezTo>
                  <a:pt x="601" y="87"/>
                  <a:pt x="601" y="87"/>
                  <a:pt x="601" y="88"/>
                </a:cubicBezTo>
                <a:cubicBezTo>
                  <a:pt x="601" y="88"/>
                  <a:pt x="601" y="88"/>
                  <a:pt x="601" y="88"/>
                </a:cubicBezTo>
                <a:cubicBezTo>
                  <a:pt x="600" y="87"/>
                  <a:pt x="600" y="87"/>
                  <a:pt x="599" y="86"/>
                </a:cubicBezTo>
                <a:cubicBezTo>
                  <a:pt x="599" y="86"/>
                  <a:pt x="599" y="86"/>
                  <a:pt x="599" y="86"/>
                </a:cubicBezTo>
                <a:cubicBezTo>
                  <a:pt x="599" y="86"/>
                  <a:pt x="599" y="86"/>
                  <a:pt x="599" y="86"/>
                </a:cubicBezTo>
                <a:cubicBezTo>
                  <a:pt x="600" y="86"/>
                  <a:pt x="600" y="85"/>
                  <a:pt x="600" y="85"/>
                </a:cubicBezTo>
                <a:cubicBezTo>
                  <a:pt x="601" y="84"/>
                  <a:pt x="603" y="85"/>
                  <a:pt x="604" y="85"/>
                </a:cubicBezTo>
                <a:cubicBezTo>
                  <a:pt x="604" y="85"/>
                  <a:pt x="604" y="85"/>
                  <a:pt x="604" y="85"/>
                </a:cubicBezTo>
                <a:cubicBezTo>
                  <a:pt x="604" y="86"/>
                  <a:pt x="604" y="86"/>
                  <a:pt x="604" y="87"/>
                </a:cubicBezTo>
                <a:cubicBezTo>
                  <a:pt x="604" y="87"/>
                  <a:pt x="604" y="87"/>
                  <a:pt x="604" y="88"/>
                </a:cubicBezTo>
                <a:cubicBezTo>
                  <a:pt x="604" y="88"/>
                  <a:pt x="604" y="88"/>
                  <a:pt x="603" y="88"/>
                </a:cubicBezTo>
                <a:close/>
                <a:moveTo>
                  <a:pt x="606" y="94"/>
                </a:moveTo>
                <a:cubicBezTo>
                  <a:pt x="605" y="95"/>
                  <a:pt x="605" y="94"/>
                  <a:pt x="605" y="94"/>
                </a:cubicBezTo>
                <a:cubicBezTo>
                  <a:pt x="604" y="94"/>
                  <a:pt x="604" y="94"/>
                  <a:pt x="604" y="94"/>
                </a:cubicBezTo>
                <a:cubicBezTo>
                  <a:pt x="604" y="94"/>
                  <a:pt x="604" y="94"/>
                  <a:pt x="605" y="94"/>
                </a:cubicBezTo>
                <a:cubicBezTo>
                  <a:pt x="605" y="94"/>
                  <a:pt x="605" y="94"/>
                  <a:pt x="605" y="94"/>
                </a:cubicBezTo>
                <a:cubicBezTo>
                  <a:pt x="606" y="94"/>
                  <a:pt x="606" y="94"/>
                  <a:pt x="606" y="94"/>
                </a:cubicBezTo>
                <a:cubicBezTo>
                  <a:pt x="606" y="94"/>
                  <a:pt x="606" y="94"/>
                  <a:pt x="606" y="94"/>
                </a:cubicBezTo>
                <a:close/>
                <a:moveTo>
                  <a:pt x="606" y="77"/>
                </a:moveTo>
                <a:cubicBezTo>
                  <a:pt x="606" y="77"/>
                  <a:pt x="606" y="77"/>
                  <a:pt x="606" y="77"/>
                </a:cubicBezTo>
                <a:cubicBezTo>
                  <a:pt x="606" y="77"/>
                  <a:pt x="606" y="77"/>
                  <a:pt x="606" y="77"/>
                </a:cubicBezTo>
                <a:close/>
                <a:moveTo>
                  <a:pt x="606" y="77"/>
                </a:moveTo>
                <a:cubicBezTo>
                  <a:pt x="607" y="77"/>
                  <a:pt x="606" y="77"/>
                  <a:pt x="607" y="77"/>
                </a:cubicBezTo>
                <a:cubicBezTo>
                  <a:pt x="606" y="77"/>
                  <a:pt x="606" y="77"/>
                  <a:pt x="606" y="77"/>
                </a:cubicBezTo>
                <a:close/>
                <a:moveTo>
                  <a:pt x="608" y="77"/>
                </a:moveTo>
                <a:cubicBezTo>
                  <a:pt x="609" y="77"/>
                  <a:pt x="609" y="77"/>
                  <a:pt x="609" y="77"/>
                </a:cubicBezTo>
                <a:cubicBezTo>
                  <a:pt x="609" y="77"/>
                  <a:pt x="609" y="77"/>
                  <a:pt x="609" y="77"/>
                </a:cubicBezTo>
                <a:cubicBezTo>
                  <a:pt x="608" y="77"/>
                  <a:pt x="608" y="77"/>
                  <a:pt x="608" y="77"/>
                </a:cubicBezTo>
                <a:close/>
                <a:moveTo>
                  <a:pt x="609" y="95"/>
                </a:moveTo>
                <a:cubicBezTo>
                  <a:pt x="608" y="96"/>
                  <a:pt x="608" y="96"/>
                  <a:pt x="608" y="96"/>
                </a:cubicBezTo>
                <a:cubicBezTo>
                  <a:pt x="608" y="96"/>
                  <a:pt x="608" y="96"/>
                  <a:pt x="608" y="96"/>
                </a:cubicBezTo>
                <a:cubicBezTo>
                  <a:pt x="608" y="95"/>
                  <a:pt x="608" y="95"/>
                  <a:pt x="608" y="95"/>
                </a:cubicBezTo>
                <a:cubicBezTo>
                  <a:pt x="609" y="95"/>
                  <a:pt x="609" y="95"/>
                  <a:pt x="609" y="95"/>
                </a:cubicBezTo>
                <a:close/>
                <a:moveTo>
                  <a:pt x="609" y="77"/>
                </a:moveTo>
                <a:cubicBezTo>
                  <a:pt x="609" y="77"/>
                  <a:pt x="609" y="77"/>
                  <a:pt x="609" y="77"/>
                </a:cubicBezTo>
                <a:cubicBezTo>
                  <a:pt x="609" y="77"/>
                  <a:pt x="609" y="77"/>
                  <a:pt x="609" y="77"/>
                </a:cubicBezTo>
                <a:close/>
                <a:moveTo>
                  <a:pt x="614" y="94"/>
                </a:moveTo>
                <a:cubicBezTo>
                  <a:pt x="614" y="94"/>
                  <a:pt x="614" y="94"/>
                  <a:pt x="614" y="94"/>
                </a:cubicBezTo>
                <a:cubicBezTo>
                  <a:pt x="613" y="94"/>
                  <a:pt x="614" y="94"/>
                  <a:pt x="613" y="94"/>
                </a:cubicBezTo>
                <a:cubicBezTo>
                  <a:pt x="614" y="94"/>
                  <a:pt x="614" y="94"/>
                  <a:pt x="614" y="94"/>
                </a:cubicBezTo>
                <a:cubicBezTo>
                  <a:pt x="614" y="94"/>
                  <a:pt x="614" y="94"/>
                  <a:pt x="614" y="94"/>
                </a:cubicBezTo>
                <a:cubicBezTo>
                  <a:pt x="614" y="94"/>
                  <a:pt x="614" y="94"/>
                  <a:pt x="614" y="94"/>
                </a:cubicBezTo>
                <a:close/>
                <a:moveTo>
                  <a:pt x="617" y="93"/>
                </a:moveTo>
                <a:cubicBezTo>
                  <a:pt x="616" y="93"/>
                  <a:pt x="616" y="93"/>
                  <a:pt x="615" y="93"/>
                </a:cubicBezTo>
                <a:cubicBezTo>
                  <a:pt x="615" y="93"/>
                  <a:pt x="615" y="93"/>
                  <a:pt x="615" y="93"/>
                </a:cubicBezTo>
                <a:cubicBezTo>
                  <a:pt x="615" y="93"/>
                  <a:pt x="615" y="93"/>
                  <a:pt x="616" y="92"/>
                </a:cubicBezTo>
                <a:cubicBezTo>
                  <a:pt x="616" y="92"/>
                  <a:pt x="616" y="92"/>
                  <a:pt x="616" y="92"/>
                </a:cubicBezTo>
                <a:cubicBezTo>
                  <a:pt x="616" y="93"/>
                  <a:pt x="617" y="93"/>
                  <a:pt x="617" y="93"/>
                </a:cubicBezTo>
                <a:close/>
                <a:moveTo>
                  <a:pt x="618" y="96"/>
                </a:moveTo>
                <a:cubicBezTo>
                  <a:pt x="618" y="96"/>
                  <a:pt x="618" y="96"/>
                  <a:pt x="618" y="95"/>
                </a:cubicBezTo>
                <a:cubicBezTo>
                  <a:pt x="618" y="95"/>
                  <a:pt x="618" y="95"/>
                  <a:pt x="618" y="95"/>
                </a:cubicBezTo>
                <a:cubicBezTo>
                  <a:pt x="618" y="95"/>
                  <a:pt x="618" y="95"/>
                  <a:pt x="619" y="95"/>
                </a:cubicBezTo>
                <a:cubicBezTo>
                  <a:pt x="618" y="96"/>
                  <a:pt x="618" y="95"/>
                  <a:pt x="618" y="96"/>
                </a:cubicBezTo>
                <a:close/>
                <a:moveTo>
                  <a:pt x="621" y="97"/>
                </a:moveTo>
                <a:cubicBezTo>
                  <a:pt x="621" y="97"/>
                  <a:pt x="621" y="97"/>
                  <a:pt x="621" y="97"/>
                </a:cubicBezTo>
                <a:cubicBezTo>
                  <a:pt x="621" y="96"/>
                  <a:pt x="621" y="96"/>
                  <a:pt x="621" y="96"/>
                </a:cubicBezTo>
                <a:cubicBezTo>
                  <a:pt x="621" y="96"/>
                  <a:pt x="621" y="96"/>
                  <a:pt x="621" y="96"/>
                </a:cubicBezTo>
                <a:lnTo>
                  <a:pt x="621" y="97"/>
                </a:lnTo>
                <a:close/>
                <a:moveTo>
                  <a:pt x="622" y="96"/>
                </a:moveTo>
                <a:cubicBezTo>
                  <a:pt x="622" y="96"/>
                  <a:pt x="622" y="96"/>
                  <a:pt x="622" y="96"/>
                </a:cubicBezTo>
                <a:cubicBezTo>
                  <a:pt x="621" y="96"/>
                  <a:pt x="621" y="96"/>
                  <a:pt x="621" y="96"/>
                </a:cubicBezTo>
                <a:cubicBezTo>
                  <a:pt x="622" y="96"/>
                  <a:pt x="622" y="96"/>
                  <a:pt x="622" y="96"/>
                </a:cubicBezTo>
                <a:cubicBezTo>
                  <a:pt x="622" y="96"/>
                  <a:pt x="622" y="96"/>
                  <a:pt x="622" y="96"/>
                </a:cubicBezTo>
                <a:close/>
                <a:moveTo>
                  <a:pt x="623" y="96"/>
                </a:moveTo>
                <a:cubicBezTo>
                  <a:pt x="623" y="95"/>
                  <a:pt x="623" y="95"/>
                  <a:pt x="623" y="95"/>
                </a:cubicBezTo>
                <a:cubicBezTo>
                  <a:pt x="623" y="95"/>
                  <a:pt x="623" y="95"/>
                  <a:pt x="623" y="96"/>
                </a:cubicBezTo>
                <a:close/>
                <a:moveTo>
                  <a:pt x="629" y="81"/>
                </a:moveTo>
                <a:cubicBezTo>
                  <a:pt x="628" y="81"/>
                  <a:pt x="628" y="81"/>
                  <a:pt x="628" y="81"/>
                </a:cubicBezTo>
                <a:cubicBezTo>
                  <a:pt x="629" y="81"/>
                  <a:pt x="628" y="81"/>
                  <a:pt x="629" y="81"/>
                </a:cubicBezTo>
                <a:close/>
                <a:moveTo>
                  <a:pt x="625" y="96"/>
                </a:moveTo>
                <a:cubicBezTo>
                  <a:pt x="624" y="96"/>
                  <a:pt x="624" y="96"/>
                  <a:pt x="624" y="96"/>
                </a:cubicBezTo>
                <a:cubicBezTo>
                  <a:pt x="625" y="95"/>
                  <a:pt x="625" y="95"/>
                  <a:pt x="625" y="95"/>
                </a:cubicBezTo>
                <a:cubicBezTo>
                  <a:pt x="625" y="95"/>
                  <a:pt x="625" y="95"/>
                  <a:pt x="625" y="95"/>
                </a:cubicBezTo>
                <a:cubicBezTo>
                  <a:pt x="626" y="95"/>
                  <a:pt x="626" y="95"/>
                  <a:pt x="627" y="95"/>
                </a:cubicBezTo>
                <a:cubicBezTo>
                  <a:pt x="627" y="96"/>
                  <a:pt x="627" y="96"/>
                  <a:pt x="627" y="96"/>
                </a:cubicBezTo>
                <a:cubicBezTo>
                  <a:pt x="626" y="96"/>
                  <a:pt x="625" y="96"/>
                  <a:pt x="625" y="96"/>
                </a:cubicBezTo>
                <a:close/>
                <a:moveTo>
                  <a:pt x="630" y="97"/>
                </a:moveTo>
                <a:cubicBezTo>
                  <a:pt x="630" y="97"/>
                  <a:pt x="630" y="97"/>
                  <a:pt x="630" y="97"/>
                </a:cubicBezTo>
                <a:cubicBezTo>
                  <a:pt x="629" y="97"/>
                  <a:pt x="629" y="97"/>
                  <a:pt x="629" y="96"/>
                </a:cubicBezTo>
                <a:cubicBezTo>
                  <a:pt x="629" y="96"/>
                  <a:pt x="628" y="96"/>
                  <a:pt x="627" y="97"/>
                </a:cubicBezTo>
                <a:cubicBezTo>
                  <a:pt x="627" y="97"/>
                  <a:pt x="627" y="97"/>
                  <a:pt x="627" y="97"/>
                </a:cubicBezTo>
                <a:cubicBezTo>
                  <a:pt x="627" y="96"/>
                  <a:pt x="627" y="96"/>
                  <a:pt x="627" y="95"/>
                </a:cubicBezTo>
                <a:cubicBezTo>
                  <a:pt x="627" y="95"/>
                  <a:pt x="627" y="95"/>
                  <a:pt x="628" y="96"/>
                </a:cubicBezTo>
                <a:cubicBezTo>
                  <a:pt x="628" y="95"/>
                  <a:pt x="629" y="95"/>
                  <a:pt x="629" y="95"/>
                </a:cubicBezTo>
                <a:cubicBezTo>
                  <a:pt x="630" y="95"/>
                  <a:pt x="630" y="96"/>
                  <a:pt x="630" y="95"/>
                </a:cubicBezTo>
                <a:cubicBezTo>
                  <a:pt x="631" y="95"/>
                  <a:pt x="631" y="96"/>
                  <a:pt x="631" y="96"/>
                </a:cubicBezTo>
                <a:cubicBezTo>
                  <a:pt x="631" y="96"/>
                  <a:pt x="631" y="96"/>
                  <a:pt x="630" y="97"/>
                </a:cubicBezTo>
                <a:close/>
                <a:moveTo>
                  <a:pt x="638" y="92"/>
                </a:moveTo>
                <a:cubicBezTo>
                  <a:pt x="637" y="92"/>
                  <a:pt x="637" y="92"/>
                  <a:pt x="637" y="92"/>
                </a:cubicBezTo>
                <a:cubicBezTo>
                  <a:pt x="636" y="91"/>
                  <a:pt x="637" y="92"/>
                  <a:pt x="636" y="91"/>
                </a:cubicBezTo>
                <a:cubicBezTo>
                  <a:pt x="636" y="91"/>
                  <a:pt x="636" y="91"/>
                  <a:pt x="637" y="91"/>
                </a:cubicBezTo>
                <a:cubicBezTo>
                  <a:pt x="637" y="91"/>
                  <a:pt x="637" y="91"/>
                  <a:pt x="637" y="91"/>
                </a:cubicBezTo>
                <a:cubicBezTo>
                  <a:pt x="638" y="91"/>
                  <a:pt x="638" y="91"/>
                  <a:pt x="638" y="91"/>
                </a:cubicBezTo>
                <a:cubicBezTo>
                  <a:pt x="638" y="91"/>
                  <a:pt x="638" y="91"/>
                  <a:pt x="638" y="91"/>
                </a:cubicBezTo>
                <a:cubicBezTo>
                  <a:pt x="638" y="91"/>
                  <a:pt x="638" y="91"/>
                  <a:pt x="638" y="92"/>
                </a:cubicBezTo>
                <a:close/>
                <a:moveTo>
                  <a:pt x="640" y="87"/>
                </a:moveTo>
                <a:cubicBezTo>
                  <a:pt x="640" y="87"/>
                  <a:pt x="640" y="87"/>
                  <a:pt x="640" y="87"/>
                </a:cubicBezTo>
                <a:cubicBezTo>
                  <a:pt x="640" y="87"/>
                  <a:pt x="640" y="87"/>
                  <a:pt x="639" y="88"/>
                </a:cubicBezTo>
                <a:cubicBezTo>
                  <a:pt x="639" y="87"/>
                  <a:pt x="638" y="87"/>
                  <a:pt x="638" y="87"/>
                </a:cubicBezTo>
                <a:cubicBezTo>
                  <a:pt x="638" y="87"/>
                  <a:pt x="638" y="87"/>
                  <a:pt x="638" y="87"/>
                </a:cubicBezTo>
                <a:cubicBezTo>
                  <a:pt x="638" y="87"/>
                  <a:pt x="639" y="86"/>
                  <a:pt x="640" y="87"/>
                </a:cubicBezTo>
                <a:cubicBezTo>
                  <a:pt x="640" y="87"/>
                  <a:pt x="640" y="87"/>
                  <a:pt x="640" y="87"/>
                </a:cubicBezTo>
                <a:close/>
                <a:moveTo>
                  <a:pt x="642" y="101"/>
                </a:moveTo>
                <a:cubicBezTo>
                  <a:pt x="642" y="101"/>
                  <a:pt x="641" y="101"/>
                  <a:pt x="641" y="101"/>
                </a:cubicBezTo>
                <a:cubicBezTo>
                  <a:pt x="641" y="101"/>
                  <a:pt x="641" y="101"/>
                  <a:pt x="641" y="101"/>
                </a:cubicBezTo>
                <a:cubicBezTo>
                  <a:pt x="642" y="101"/>
                  <a:pt x="642" y="101"/>
                  <a:pt x="642" y="101"/>
                </a:cubicBezTo>
                <a:close/>
                <a:moveTo>
                  <a:pt x="640" y="88"/>
                </a:moveTo>
                <a:cubicBezTo>
                  <a:pt x="640" y="87"/>
                  <a:pt x="640" y="87"/>
                  <a:pt x="640" y="87"/>
                </a:cubicBezTo>
                <a:cubicBezTo>
                  <a:pt x="641" y="87"/>
                  <a:pt x="642" y="87"/>
                  <a:pt x="642" y="87"/>
                </a:cubicBezTo>
                <a:cubicBezTo>
                  <a:pt x="643" y="87"/>
                  <a:pt x="643" y="87"/>
                  <a:pt x="644" y="87"/>
                </a:cubicBezTo>
                <a:cubicBezTo>
                  <a:pt x="644" y="88"/>
                  <a:pt x="644" y="88"/>
                  <a:pt x="645" y="88"/>
                </a:cubicBezTo>
                <a:cubicBezTo>
                  <a:pt x="643" y="89"/>
                  <a:pt x="642" y="88"/>
                  <a:pt x="640" y="88"/>
                </a:cubicBezTo>
                <a:close/>
                <a:moveTo>
                  <a:pt x="646" y="89"/>
                </a:moveTo>
                <a:cubicBezTo>
                  <a:pt x="646" y="89"/>
                  <a:pt x="646" y="88"/>
                  <a:pt x="645" y="88"/>
                </a:cubicBezTo>
                <a:cubicBezTo>
                  <a:pt x="645" y="88"/>
                  <a:pt x="645" y="87"/>
                  <a:pt x="646" y="87"/>
                </a:cubicBezTo>
                <a:cubicBezTo>
                  <a:pt x="646" y="87"/>
                  <a:pt x="646" y="88"/>
                  <a:pt x="647" y="88"/>
                </a:cubicBezTo>
                <a:cubicBezTo>
                  <a:pt x="646" y="88"/>
                  <a:pt x="646" y="88"/>
                  <a:pt x="646" y="89"/>
                </a:cubicBezTo>
                <a:close/>
                <a:moveTo>
                  <a:pt x="650" y="89"/>
                </a:moveTo>
                <a:cubicBezTo>
                  <a:pt x="649" y="89"/>
                  <a:pt x="649" y="89"/>
                  <a:pt x="649" y="89"/>
                </a:cubicBezTo>
                <a:cubicBezTo>
                  <a:pt x="649" y="88"/>
                  <a:pt x="649" y="88"/>
                  <a:pt x="649" y="88"/>
                </a:cubicBezTo>
                <a:cubicBezTo>
                  <a:pt x="649" y="88"/>
                  <a:pt x="649" y="88"/>
                  <a:pt x="649" y="87"/>
                </a:cubicBezTo>
                <a:cubicBezTo>
                  <a:pt x="650" y="87"/>
                  <a:pt x="650" y="87"/>
                  <a:pt x="650" y="87"/>
                </a:cubicBezTo>
                <a:cubicBezTo>
                  <a:pt x="650" y="88"/>
                  <a:pt x="650" y="88"/>
                  <a:pt x="650" y="88"/>
                </a:cubicBezTo>
                <a:cubicBezTo>
                  <a:pt x="650" y="88"/>
                  <a:pt x="650" y="88"/>
                  <a:pt x="650" y="89"/>
                </a:cubicBezTo>
                <a:close/>
                <a:moveTo>
                  <a:pt x="650" y="98"/>
                </a:moveTo>
                <a:cubicBezTo>
                  <a:pt x="651" y="98"/>
                  <a:pt x="651" y="98"/>
                  <a:pt x="651" y="98"/>
                </a:cubicBezTo>
                <a:cubicBezTo>
                  <a:pt x="651" y="98"/>
                  <a:pt x="651" y="98"/>
                  <a:pt x="650" y="98"/>
                </a:cubicBezTo>
                <a:close/>
                <a:moveTo>
                  <a:pt x="653" y="90"/>
                </a:moveTo>
                <a:cubicBezTo>
                  <a:pt x="652" y="90"/>
                  <a:pt x="652" y="90"/>
                  <a:pt x="652" y="90"/>
                </a:cubicBezTo>
                <a:cubicBezTo>
                  <a:pt x="652" y="90"/>
                  <a:pt x="652" y="90"/>
                  <a:pt x="652" y="90"/>
                </a:cubicBezTo>
                <a:cubicBezTo>
                  <a:pt x="652" y="90"/>
                  <a:pt x="652" y="90"/>
                  <a:pt x="652" y="89"/>
                </a:cubicBezTo>
                <a:cubicBezTo>
                  <a:pt x="652" y="89"/>
                  <a:pt x="652" y="90"/>
                  <a:pt x="651" y="90"/>
                </a:cubicBezTo>
                <a:cubicBezTo>
                  <a:pt x="651" y="89"/>
                  <a:pt x="651" y="90"/>
                  <a:pt x="651" y="89"/>
                </a:cubicBezTo>
                <a:cubicBezTo>
                  <a:pt x="651" y="89"/>
                  <a:pt x="651" y="89"/>
                  <a:pt x="652" y="89"/>
                </a:cubicBezTo>
                <a:cubicBezTo>
                  <a:pt x="652" y="89"/>
                  <a:pt x="652" y="89"/>
                  <a:pt x="653" y="89"/>
                </a:cubicBezTo>
                <a:cubicBezTo>
                  <a:pt x="653" y="89"/>
                  <a:pt x="653" y="90"/>
                  <a:pt x="653" y="90"/>
                </a:cubicBezTo>
                <a:close/>
                <a:moveTo>
                  <a:pt x="654" y="100"/>
                </a:moveTo>
                <a:cubicBezTo>
                  <a:pt x="653" y="100"/>
                  <a:pt x="653" y="100"/>
                  <a:pt x="653" y="100"/>
                </a:cubicBezTo>
                <a:cubicBezTo>
                  <a:pt x="653" y="100"/>
                  <a:pt x="653" y="100"/>
                  <a:pt x="653" y="100"/>
                </a:cubicBezTo>
                <a:cubicBezTo>
                  <a:pt x="654" y="100"/>
                  <a:pt x="654" y="100"/>
                  <a:pt x="654" y="100"/>
                </a:cubicBezTo>
                <a:close/>
                <a:moveTo>
                  <a:pt x="656" y="102"/>
                </a:moveTo>
                <a:cubicBezTo>
                  <a:pt x="656" y="102"/>
                  <a:pt x="656" y="102"/>
                  <a:pt x="656" y="102"/>
                </a:cubicBezTo>
                <a:cubicBezTo>
                  <a:pt x="656" y="102"/>
                  <a:pt x="656" y="102"/>
                  <a:pt x="656" y="102"/>
                </a:cubicBezTo>
                <a:cubicBezTo>
                  <a:pt x="656" y="102"/>
                  <a:pt x="656" y="102"/>
                  <a:pt x="656" y="102"/>
                </a:cubicBezTo>
                <a:close/>
                <a:moveTo>
                  <a:pt x="656" y="90"/>
                </a:moveTo>
                <a:cubicBezTo>
                  <a:pt x="656" y="90"/>
                  <a:pt x="656" y="90"/>
                  <a:pt x="656" y="90"/>
                </a:cubicBezTo>
                <a:cubicBezTo>
                  <a:pt x="655" y="90"/>
                  <a:pt x="655" y="90"/>
                  <a:pt x="654" y="90"/>
                </a:cubicBezTo>
                <a:cubicBezTo>
                  <a:pt x="654" y="89"/>
                  <a:pt x="654" y="90"/>
                  <a:pt x="654" y="89"/>
                </a:cubicBezTo>
                <a:cubicBezTo>
                  <a:pt x="654" y="89"/>
                  <a:pt x="654" y="89"/>
                  <a:pt x="654" y="89"/>
                </a:cubicBezTo>
                <a:cubicBezTo>
                  <a:pt x="655" y="89"/>
                  <a:pt x="655" y="89"/>
                  <a:pt x="655" y="89"/>
                </a:cubicBezTo>
                <a:cubicBezTo>
                  <a:pt x="655" y="89"/>
                  <a:pt x="656" y="89"/>
                  <a:pt x="656" y="89"/>
                </a:cubicBezTo>
                <a:cubicBezTo>
                  <a:pt x="656" y="89"/>
                  <a:pt x="656" y="90"/>
                  <a:pt x="657" y="90"/>
                </a:cubicBezTo>
                <a:cubicBezTo>
                  <a:pt x="657" y="90"/>
                  <a:pt x="656" y="90"/>
                  <a:pt x="656" y="90"/>
                </a:cubicBezTo>
                <a:close/>
                <a:moveTo>
                  <a:pt x="658" y="99"/>
                </a:moveTo>
                <a:cubicBezTo>
                  <a:pt x="657" y="99"/>
                  <a:pt x="657" y="99"/>
                  <a:pt x="657" y="99"/>
                </a:cubicBezTo>
                <a:cubicBezTo>
                  <a:pt x="658" y="99"/>
                  <a:pt x="658" y="99"/>
                  <a:pt x="658" y="99"/>
                </a:cubicBezTo>
                <a:cubicBezTo>
                  <a:pt x="658" y="99"/>
                  <a:pt x="658" y="99"/>
                  <a:pt x="658" y="99"/>
                </a:cubicBezTo>
                <a:cubicBezTo>
                  <a:pt x="658" y="99"/>
                  <a:pt x="658" y="99"/>
                  <a:pt x="658" y="99"/>
                </a:cubicBezTo>
                <a:close/>
                <a:moveTo>
                  <a:pt x="660" y="103"/>
                </a:moveTo>
                <a:cubicBezTo>
                  <a:pt x="661" y="104"/>
                  <a:pt x="661" y="103"/>
                  <a:pt x="661" y="104"/>
                </a:cubicBezTo>
                <a:cubicBezTo>
                  <a:pt x="661" y="103"/>
                  <a:pt x="661" y="104"/>
                  <a:pt x="660" y="103"/>
                </a:cubicBezTo>
                <a:close/>
                <a:moveTo>
                  <a:pt x="666" y="104"/>
                </a:moveTo>
                <a:cubicBezTo>
                  <a:pt x="666" y="104"/>
                  <a:pt x="666" y="104"/>
                  <a:pt x="666" y="104"/>
                </a:cubicBezTo>
                <a:cubicBezTo>
                  <a:pt x="666" y="104"/>
                  <a:pt x="666" y="104"/>
                  <a:pt x="666" y="104"/>
                </a:cubicBezTo>
                <a:close/>
                <a:moveTo>
                  <a:pt x="666" y="100"/>
                </a:moveTo>
                <a:cubicBezTo>
                  <a:pt x="666" y="100"/>
                  <a:pt x="666" y="100"/>
                  <a:pt x="666" y="100"/>
                </a:cubicBezTo>
                <a:cubicBezTo>
                  <a:pt x="666" y="99"/>
                  <a:pt x="666" y="99"/>
                  <a:pt x="666" y="99"/>
                </a:cubicBezTo>
                <a:cubicBezTo>
                  <a:pt x="666" y="99"/>
                  <a:pt x="666" y="99"/>
                  <a:pt x="666" y="99"/>
                </a:cubicBezTo>
                <a:lnTo>
                  <a:pt x="666" y="100"/>
                </a:lnTo>
                <a:close/>
                <a:moveTo>
                  <a:pt x="668" y="92"/>
                </a:moveTo>
                <a:cubicBezTo>
                  <a:pt x="668" y="92"/>
                  <a:pt x="668" y="92"/>
                  <a:pt x="668" y="92"/>
                </a:cubicBezTo>
                <a:cubicBezTo>
                  <a:pt x="668" y="91"/>
                  <a:pt x="667" y="91"/>
                  <a:pt x="667" y="91"/>
                </a:cubicBezTo>
                <a:cubicBezTo>
                  <a:pt x="668" y="91"/>
                  <a:pt x="668" y="91"/>
                  <a:pt x="668" y="91"/>
                </a:cubicBezTo>
                <a:lnTo>
                  <a:pt x="668" y="92"/>
                </a:lnTo>
                <a:close/>
                <a:moveTo>
                  <a:pt x="670" y="91"/>
                </a:moveTo>
                <a:cubicBezTo>
                  <a:pt x="669" y="92"/>
                  <a:pt x="669" y="92"/>
                  <a:pt x="669" y="92"/>
                </a:cubicBezTo>
                <a:cubicBezTo>
                  <a:pt x="669" y="92"/>
                  <a:pt x="669" y="92"/>
                  <a:pt x="669" y="92"/>
                </a:cubicBezTo>
                <a:cubicBezTo>
                  <a:pt x="669" y="91"/>
                  <a:pt x="669" y="91"/>
                  <a:pt x="669" y="91"/>
                </a:cubicBezTo>
                <a:cubicBezTo>
                  <a:pt x="670" y="91"/>
                  <a:pt x="670" y="91"/>
                  <a:pt x="670" y="91"/>
                </a:cubicBezTo>
                <a:cubicBezTo>
                  <a:pt x="670" y="91"/>
                  <a:pt x="670" y="91"/>
                  <a:pt x="670" y="91"/>
                </a:cubicBezTo>
                <a:close/>
                <a:moveTo>
                  <a:pt x="671" y="101"/>
                </a:moveTo>
                <a:cubicBezTo>
                  <a:pt x="671" y="101"/>
                  <a:pt x="671" y="101"/>
                  <a:pt x="671" y="101"/>
                </a:cubicBezTo>
                <a:cubicBezTo>
                  <a:pt x="671" y="101"/>
                  <a:pt x="671" y="101"/>
                  <a:pt x="671" y="101"/>
                </a:cubicBezTo>
                <a:cubicBezTo>
                  <a:pt x="671" y="101"/>
                  <a:pt x="671" y="101"/>
                  <a:pt x="671" y="101"/>
                </a:cubicBezTo>
                <a:cubicBezTo>
                  <a:pt x="671" y="101"/>
                  <a:pt x="671" y="101"/>
                  <a:pt x="671" y="101"/>
                </a:cubicBezTo>
                <a:close/>
                <a:moveTo>
                  <a:pt x="676" y="107"/>
                </a:moveTo>
                <a:cubicBezTo>
                  <a:pt x="676" y="107"/>
                  <a:pt x="676" y="107"/>
                  <a:pt x="676" y="107"/>
                </a:cubicBezTo>
                <a:cubicBezTo>
                  <a:pt x="676" y="107"/>
                  <a:pt x="676" y="107"/>
                  <a:pt x="676" y="107"/>
                </a:cubicBezTo>
                <a:close/>
                <a:moveTo>
                  <a:pt x="678" y="107"/>
                </a:moveTo>
                <a:cubicBezTo>
                  <a:pt x="678" y="107"/>
                  <a:pt x="678" y="107"/>
                  <a:pt x="678" y="107"/>
                </a:cubicBezTo>
                <a:cubicBezTo>
                  <a:pt x="678" y="107"/>
                  <a:pt x="678" y="107"/>
                  <a:pt x="678" y="107"/>
                </a:cubicBezTo>
                <a:close/>
                <a:moveTo>
                  <a:pt x="678" y="107"/>
                </a:moveTo>
                <a:cubicBezTo>
                  <a:pt x="678" y="107"/>
                  <a:pt x="678" y="107"/>
                  <a:pt x="678" y="107"/>
                </a:cubicBezTo>
                <a:cubicBezTo>
                  <a:pt x="678" y="107"/>
                  <a:pt x="678" y="107"/>
                  <a:pt x="678" y="107"/>
                </a:cubicBezTo>
                <a:close/>
                <a:moveTo>
                  <a:pt x="680" y="103"/>
                </a:moveTo>
                <a:cubicBezTo>
                  <a:pt x="679" y="103"/>
                  <a:pt x="679" y="103"/>
                  <a:pt x="679" y="103"/>
                </a:cubicBezTo>
                <a:cubicBezTo>
                  <a:pt x="678" y="103"/>
                  <a:pt x="678" y="103"/>
                  <a:pt x="678" y="103"/>
                </a:cubicBezTo>
                <a:cubicBezTo>
                  <a:pt x="678" y="103"/>
                  <a:pt x="678" y="103"/>
                  <a:pt x="678" y="103"/>
                </a:cubicBezTo>
                <a:cubicBezTo>
                  <a:pt x="679" y="102"/>
                  <a:pt x="679" y="102"/>
                  <a:pt x="679" y="101"/>
                </a:cubicBezTo>
                <a:cubicBezTo>
                  <a:pt x="680" y="101"/>
                  <a:pt x="679" y="102"/>
                  <a:pt x="680" y="102"/>
                </a:cubicBezTo>
                <a:cubicBezTo>
                  <a:pt x="680" y="102"/>
                  <a:pt x="680" y="102"/>
                  <a:pt x="680" y="103"/>
                </a:cubicBezTo>
                <a:close/>
                <a:moveTo>
                  <a:pt x="681" y="97"/>
                </a:moveTo>
                <a:cubicBezTo>
                  <a:pt x="680" y="98"/>
                  <a:pt x="680" y="97"/>
                  <a:pt x="680" y="98"/>
                </a:cubicBezTo>
                <a:cubicBezTo>
                  <a:pt x="679" y="98"/>
                  <a:pt x="679" y="98"/>
                  <a:pt x="678" y="97"/>
                </a:cubicBezTo>
                <a:cubicBezTo>
                  <a:pt x="678" y="97"/>
                  <a:pt x="678" y="97"/>
                  <a:pt x="678" y="97"/>
                </a:cubicBezTo>
                <a:cubicBezTo>
                  <a:pt x="678" y="97"/>
                  <a:pt x="678" y="97"/>
                  <a:pt x="678" y="97"/>
                </a:cubicBezTo>
                <a:cubicBezTo>
                  <a:pt x="679" y="97"/>
                  <a:pt x="679" y="97"/>
                  <a:pt x="679" y="97"/>
                </a:cubicBezTo>
                <a:cubicBezTo>
                  <a:pt x="679" y="97"/>
                  <a:pt x="680" y="97"/>
                  <a:pt x="680" y="97"/>
                </a:cubicBezTo>
                <a:cubicBezTo>
                  <a:pt x="680" y="97"/>
                  <a:pt x="680" y="97"/>
                  <a:pt x="680" y="97"/>
                </a:cubicBezTo>
                <a:cubicBezTo>
                  <a:pt x="681" y="96"/>
                  <a:pt x="681" y="97"/>
                  <a:pt x="681" y="97"/>
                </a:cubicBezTo>
                <a:cubicBezTo>
                  <a:pt x="682" y="96"/>
                  <a:pt x="681" y="97"/>
                  <a:pt x="682" y="96"/>
                </a:cubicBezTo>
                <a:cubicBezTo>
                  <a:pt x="682" y="96"/>
                  <a:pt x="682" y="97"/>
                  <a:pt x="683" y="97"/>
                </a:cubicBezTo>
                <a:cubicBezTo>
                  <a:pt x="682" y="98"/>
                  <a:pt x="681" y="98"/>
                  <a:pt x="681" y="97"/>
                </a:cubicBezTo>
                <a:close/>
                <a:moveTo>
                  <a:pt x="684" y="97"/>
                </a:moveTo>
                <a:cubicBezTo>
                  <a:pt x="684" y="97"/>
                  <a:pt x="684" y="98"/>
                  <a:pt x="685" y="98"/>
                </a:cubicBezTo>
                <a:cubicBezTo>
                  <a:pt x="684" y="98"/>
                  <a:pt x="684" y="98"/>
                  <a:pt x="684" y="98"/>
                </a:cubicBezTo>
                <a:cubicBezTo>
                  <a:pt x="684" y="98"/>
                  <a:pt x="684" y="98"/>
                  <a:pt x="684" y="97"/>
                </a:cubicBezTo>
                <a:close/>
                <a:moveTo>
                  <a:pt x="684" y="106"/>
                </a:moveTo>
                <a:cubicBezTo>
                  <a:pt x="684" y="106"/>
                  <a:pt x="684" y="106"/>
                  <a:pt x="685" y="106"/>
                </a:cubicBezTo>
                <a:cubicBezTo>
                  <a:pt x="684" y="106"/>
                  <a:pt x="684" y="106"/>
                  <a:pt x="684" y="106"/>
                </a:cubicBezTo>
                <a:close/>
                <a:moveTo>
                  <a:pt x="685" y="106"/>
                </a:moveTo>
                <a:cubicBezTo>
                  <a:pt x="685" y="106"/>
                  <a:pt x="685" y="106"/>
                  <a:pt x="685" y="106"/>
                </a:cubicBezTo>
                <a:cubicBezTo>
                  <a:pt x="685" y="106"/>
                  <a:pt x="685" y="106"/>
                  <a:pt x="685" y="106"/>
                </a:cubicBezTo>
                <a:cubicBezTo>
                  <a:pt x="685" y="106"/>
                  <a:pt x="685" y="106"/>
                  <a:pt x="685" y="106"/>
                </a:cubicBezTo>
                <a:close/>
                <a:moveTo>
                  <a:pt x="688" y="115"/>
                </a:moveTo>
                <a:cubicBezTo>
                  <a:pt x="687" y="115"/>
                  <a:pt x="687" y="115"/>
                  <a:pt x="687" y="115"/>
                </a:cubicBezTo>
                <a:cubicBezTo>
                  <a:pt x="688" y="114"/>
                  <a:pt x="688" y="114"/>
                  <a:pt x="688" y="114"/>
                </a:cubicBezTo>
                <a:cubicBezTo>
                  <a:pt x="688" y="114"/>
                  <a:pt x="688" y="114"/>
                  <a:pt x="688" y="114"/>
                </a:cubicBezTo>
                <a:cubicBezTo>
                  <a:pt x="688" y="115"/>
                  <a:pt x="688" y="114"/>
                  <a:pt x="688" y="115"/>
                </a:cubicBezTo>
                <a:close/>
                <a:moveTo>
                  <a:pt x="692" y="109"/>
                </a:moveTo>
                <a:cubicBezTo>
                  <a:pt x="692" y="109"/>
                  <a:pt x="692" y="109"/>
                  <a:pt x="692" y="109"/>
                </a:cubicBezTo>
                <a:cubicBezTo>
                  <a:pt x="692" y="109"/>
                  <a:pt x="691" y="109"/>
                  <a:pt x="691" y="109"/>
                </a:cubicBezTo>
                <a:cubicBezTo>
                  <a:pt x="691" y="109"/>
                  <a:pt x="691" y="109"/>
                  <a:pt x="691" y="108"/>
                </a:cubicBezTo>
                <a:cubicBezTo>
                  <a:pt x="691" y="108"/>
                  <a:pt x="691" y="108"/>
                  <a:pt x="691" y="108"/>
                </a:cubicBezTo>
                <a:cubicBezTo>
                  <a:pt x="691" y="108"/>
                  <a:pt x="691" y="108"/>
                  <a:pt x="691" y="108"/>
                </a:cubicBezTo>
                <a:cubicBezTo>
                  <a:pt x="692" y="108"/>
                  <a:pt x="692" y="108"/>
                  <a:pt x="692" y="108"/>
                </a:cubicBezTo>
                <a:cubicBezTo>
                  <a:pt x="692" y="109"/>
                  <a:pt x="692" y="108"/>
                  <a:pt x="692" y="109"/>
                </a:cubicBezTo>
                <a:close/>
                <a:moveTo>
                  <a:pt x="694" y="101"/>
                </a:moveTo>
                <a:cubicBezTo>
                  <a:pt x="693" y="101"/>
                  <a:pt x="693" y="101"/>
                  <a:pt x="693" y="101"/>
                </a:cubicBezTo>
                <a:cubicBezTo>
                  <a:pt x="692" y="101"/>
                  <a:pt x="693" y="101"/>
                  <a:pt x="692" y="101"/>
                </a:cubicBezTo>
                <a:cubicBezTo>
                  <a:pt x="693" y="101"/>
                  <a:pt x="693" y="101"/>
                  <a:pt x="693" y="101"/>
                </a:cubicBezTo>
                <a:cubicBezTo>
                  <a:pt x="693" y="100"/>
                  <a:pt x="693" y="100"/>
                  <a:pt x="693" y="100"/>
                </a:cubicBezTo>
                <a:cubicBezTo>
                  <a:pt x="694" y="100"/>
                  <a:pt x="694" y="100"/>
                  <a:pt x="694" y="101"/>
                </a:cubicBezTo>
                <a:cubicBezTo>
                  <a:pt x="694" y="101"/>
                  <a:pt x="694" y="101"/>
                  <a:pt x="694" y="101"/>
                </a:cubicBezTo>
                <a:close/>
                <a:moveTo>
                  <a:pt x="700" y="113"/>
                </a:moveTo>
                <a:cubicBezTo>
                  <a:pt x="700" y="113"/>
                  <a:pt x="699" y="113"/>
                  <a:pt x="699" y="113"/>
                </a:cubicBezTo>
                <a:cubicBezTo>
                  <a:pt x="699" y="112"/>
                  <a:pt x="699" y="112"/>
                  <a:pt x="698" y="112"/>
                </a:cubicBezTo>
                <a:cubicBezTo>
                  <a:pt x="698" y="112"/>
                  <a:pt x="698" y="112"/>
                  <a:pt x="698" y="112"/>
                </a:cubicBezTo>
                <a:cubicBezTo>
                  <a:pt x="699" y="111"/>
                  <a:pt x="699" y="112"/>
                  <a:pt x="700" y="111"/>
                </a:cubicBezTo>
                <a:cubicBezTo>
                  <a:pt x="700" y="111"/>
                  <a:pt x="700" y="111"/>
                  <a:pt x="700" y="111"/>
                </a:cubicBezTo>
                <a:cubicBezTo>
                  <a:pt x="700" y="112"/>
                  <a:pt x="700" y="112"/>
                  <a:pt x="700" y="113"/>
                </a:cubicBezTo>
                <a:close/>
                <a:moveTo>
                  <a:pt x="701" y="113"/>
                </a:moveTo>
                <a:cubicBezTo>
                  <a:pt x="701" y="113"/>
                  <a:pt x="701" y="113"/>
                  <a:pt x="701" y="113"/>
                </a:cubicBezTo>
                <a:cubicBezTo>
                  <a:pt x="701" y="114"/>
                  <a:pt x="701" y="114"/>
                  <a:pt x="701" y="113"/>
                </a:cubicBezTo>
                <a:close/>
                <a:moveTo>
                  <a:pt x="701" y="113"/>
                </a:moveTo>
                <a:cubicBezTo>
                  <a:pt x="701" y="113"/>
                  <a:pt x="701" y="113"/>
                  <a:pt x="701" y="113"/>
                </a:cubicBezTo>
                <a:cubicBezTo>
                  <a:pt x="701" y="113"/>
                  <a:pt x="701" y="113"/>
                  <a:pt x="701" y="113"/>
                </a:cubicBezTo>
                <a:cubicBezTo>
                  <a:pt x="701" y="113"/>
                  <a:pt x="701" y="113"/>
                  <a:pt x="701" y="113"/>
                </a:cubicBezTo>
                <a:close/>
                <a:moveTo>
                  <a:pt x="701" y="111"/>
                </a:moveTo>
                <a:cubicBezTo>
                  <a:pt x="701" y="111"/>
                  <a:pt x="701" y="111"/>
                  <a:pt x="701" y="112"/>
                </a:cubicBezTo>
                <a:cubicBezTo>
                  <a:pt x="701" y="111"/>
                  <a:pt x="701" y="111"/>
                  <a:pt x="701" y="111"/>
                </a:cubicBezTo>
                <a:close/>
                <a:moveTo>
                  <a:pt x="703" y="113"/>
                </a:moveTo>
                <a:cubicBezTo>
                  <a:pt x="703" y="114"/>
                  <a:pt x="703" y="114"/>
                  <a:pt x="703" y="114"/>
                </a:cubicBezTo>
                <a:cubicBezTo>
                  <a:pt x="703" y="113"/>
                  <a:pt x="703" y="114"/>
                  <a:pt x="703" y="113"/>
                </a:cubicBezTo>
                <a:cubicBezTo>
                  <a:pt x="703" y="113"/>
                  <a:pt x="703" y="113"/>
                  <a:pt x="703" y="113"/>
                </a:cubicBezTo>
                <a:close/>
                <a:moveTo>
                  <a:pt x="704" y="112"/>
                </a:moveTo>
                <a:cubicBezTo>
                  <a:pt x="703" y="112"/>
                  <a:pt x="703" y="112"/>
                  <a:pt x="703" y="112"/>
                </a:cubicBezTo>
                <a:cubicBezTo>
                  <a:pt x="704" y="112"/>
                  <a:pt x="704" y="112"/>
                  <a:pt x="704" y="112"/>
                </a:cubicBezTo>
                <a:close/>
                <a:moveTo>
                  <a:pt x="709" y="116"/>
                </a:moveTo>
                <a:cubicBezTo>
                  <a:pt x="709" y="116"/>
                  <a:pt x="709" y="116"/>
                  <a:pt x="709" y="116"/>
                </a:cubicBezTo>
                <a:cubicBezTo>
                  <a:pt x="708" y="116"/>
                  <a:pt x="708" y="116"/>
                  <a:pt x="708" y="116"/>
                </a:cubicBezTo>
                <a:cubicBezTo>
                  <a:pt x="709" y="116"/>
                  <a:pt x="709" y="116"/>
                  <a:pt x="709" y="116"/>
                </a:cubicBezTo>
                <a:cubicBezTo>
                  <a:pt x="709" y="116"/>
                  <a:pt x="709" y="116"/>
                  <a:pt x="709" y="116"/>
                </a:cubicBezTo>
                <a:close/>
                <a:moveTo>
                  <a:pt x="709" y="122"/>
                </a:moveTo>
                <a:cubicBezTo>
                  <a:pt x="709" y="122"/>
                  <a:pt x="709" y="122"/>
                  <a:pt x="710" y="122"/>
                </a:cubicBezTo>
                <a:cubicBezTo>
                  <a:pt x="709" y="122"/>
                  <a:pt x="709" y="122"/>
                  <a:pt x="709" y="122"/>
                </a:cubicBezTo>
                <a:close/>
                <a:moveTo>
                  <a:pt x="712" y="117"/>
                </a:moveTo>
                <a:cubicBezTo>
                  <a:pt x="711" y="117"/>
                  <a:pt x="711" y="117"/>
                  <a:pt x="711" y="117"/>
                </a:cubicBezTo>
                <a:cubicBezTo>
                  <a:pt x="711" y="117"/>
                  <a:pt x="711" y="117"/>
                  <a:pt x="711" y="117"/>
                </a:cubicBezTo>
                <a:cubicBezTo>
                  <a:pt x="711" y="117"/>
                  <a:pt x="711" y="117"/>
                  <a:pt x="712" y="117"/>
                </a:cubicBezTo>
                <a:close/>
                <a:moveTo>
                  <a:pt x="711" y="117"/>
                </a:moveTo>
                <a:cubicBezTo>
                  <a:pt x="711" y="117"/>
                  <a:pt x="711" y="117"/>
                  <a:pt x="711" y="117"/>
                </a:cubicBezTo>
                <a:cubicBezTo>
                  <a:pt x="711" y="117"/>
                  <a:pt x="711" y="117"/>
                  <a:pt x="711" y="117"/>
                </a:cubicBezTo>
                <a:cubicBezTo>
                  <a:pt x="711" y="117"/>
                  <a:pt x="711" y="117"/>
                  <a:pt x="711" y="116"/>
                </a:cubicBezTo>
                <a:cubicBezTo>
                  <a:pt x="711" y="117"/>
                  <a:pt x="711" y="117"/>
                  <a:pt x="712" y="117"/>
                </a:cubicBezTo>
                <a:lnTo>
                  <a:pt x="711" y="117"/>
                </a:lnTo>
                <a:close/>
                <a:moveTo>
                  <a:pt x="713" y="124"/>
                </a:moveTo>
                <a:cubicBezTo>
                  <a:pt x="713" y="124"/>
                  <a:pt x="713" y="124"/>
                  <a:pt x="713" y="124"/>
                </a:cubicBezTo>
                <a:cubicBezTo>
                  <a:pt x="712" y="125"/>
                  <a:pt x="712" y="124"/>
                  <a:pt x="712" y="124"/>
                </a:cubicBezTo>
                <a:cubicBezTo>
                  <a:pt x="712" y="124"/>
                  <a:pt x="712" y="124"/>
                  <a:pt x="712" y="124"/>
                </a:cubicBezTo>
                <a:cubicBezTo>
                  <a:pt x="712" y="124"/>
                  <a:pt x="712" y="124"/>
                  <a:pt x="712" y="124"/>
                </a:cubicBezTo>
                <a:cubicBezTo>
                  <a:pt x="712" y="124"/>
                  <a:pt x="712" y="124"/>
                  <a:pt x="712" y="124"/>
                </a:cubicBezTo>
                <a:cubicBezTo>
                  <a:pt x="713" y="124"/>
                  <a:pt x="713" y="124"/>
                  <a:pt x="713" y="124"/>
                </a:cubicBezTo>
                <a:cubicBezTo>
                  <a:pt x="713" y="124"/>
                  <a:pt x="713" y="124"/>
                  <a:pt x="713" y="124"/>
                </a:cubicBezTo>
                <a:close/>
                <a:moveTo>
                  <a:pt x="720" y="118"/>
                </a:moveTo>
                <a:cubicBezTo>
                  <a:pt x="720" y="119"/>
                  <a:pt x="720" y="119"/>
                  <a:pt x="720" y="119"/>
                </a:cubicBezTo>
                <a:cubicBezTo>
                  <a:pt x="719" y="119"/>
                  <a:pt x="719" y="119"/>
                  <a:pt x="718" y="118"/>
                </a:cubicBezTo>
                <a:cubicBezTo>
                  <a:pt x="718" y="118"/>
                  <a:pt x="718" y="118"/>
                  <a:pt x="718" y="118"/>
                </a:cubicBezTo>
                <a:cubicBezTo>
                  <a:pt x="719" y="118"/>
                  <a:pt x="719" y="118"/>
                  <a:pt x="720" y="118"/>
                </a:cubicBezTo>
                <a:cubicBezTo>
                  <a:pt x="720" y="118"/>
                  <a:pt x="720" y="118"/>
                  <a:pt x="720" y="118"/>
                </a:cubicBezTo>
                <a:close/>
                <a:moveTo>
                  <a:pt x="721" y="108"/>
                </a:moveTo>
                <a:cubicBezTo>
                  <a:pt x="721" y="108"/>
                  <a:pt x="722" y="108"/>
                  <a:pt x="722" y="108"/>
                </a:cubicBezTo>
                <a:cubicBezTo>
                  <a:pt x="722" y="109"/>
                  <a:pt x="722" y="109"/>
                  <a:pt x="722" y="109"/>
                </a:cubicBezTo>
                <a:cubicBezTo>
                  <a:pt x="722" y="109"/>
                  <a:pt x="721" y="109"/>
                  <a:pt x="721" y="109"/>
                </a:cubicBezTo>
                <a:cubicBezTo>
                  <a:pt x="721" y="109"/>
                  <a:pt x="721" y="109"/>
                  <a:pt x="721" y="109"/>
                </a:cubicBezTo>
                <a:cubicBezTo>
                  <a:pt x="721" y="108"/>
                  <a:pt x="721" y="108"/>
                  <a:pt x="721" y="108"/>
                </a:cubicBezTo>
                <a:close/>
                <a:moveTo>
                  <a:pt x="723" y="123"/>
                </a:moveTo>
                <a:cubicBezTo>
                  <a:pt x="722" y="123"/>
                  <a:pt x="722" y="123"/>
                  <a:pt x="721" y="123"/>
                </a:cubicBezTo>
                <a:cubicBezTo>
                  <a:pt x="721" y="123"/>
                  <a:pt x="721" y="123"/>
                  <a:pt x="721" y="122"/>
                </a:cubicBezTo>
                <a:cubicBezTo>
                  <a:pt x="721" y="122"/>
                  <a:pt x="721" y="122"/>
                  <a:pt x="721" y="122"/>
                </a:cubicBezTo>
                <a:cubicBezTo>
                  <a:pt x="722" y="122"/>
                  <a:pt x="722" y="122"/>
                  <a:pt x="722" y="122"/>
                </a:cubicBezTo>
                <a:cubicBezTo>
                  <a:pt x="723" y="122"/>
                  <a:pt x="723" y="122"/>
                  <a:pt x="723" y="123"/>
                </a:cubicBezTo>
                <a:cubicBezTo>
                  <a:pt x="723" y="123"/>
                  <a:pt x="723" y="123"/>
                  <a:pt x="723" y="123"/>
                </a:cubicBezTo>
                <a:close/>
                <a:moveTo>
                  <a:pt x="726" y="122"/>
                </a:moveTo>
                <a:cubicBezTo>
                  <a:pt x="726" y="123"/>
                  <a:pt x="725" y="122"/>
                  <a:pt x="724" y="122"/>
                </a:cubicBezTo>
                <a:cubicBezTo>
                  <a:pt x="724" y="122"/>
                  <a:pt x="724" y="122"/>
                  <a:pt x="724" y="122"/>
                </a:cubicBezTo>
                <a:cubicBezTo>
                  <a:pt x="725" y="121"/>
                  <a:pt x="725" y="121"/>
                  <a:pt x="725" y="121"/>
                </a:cubicBezTo>
                <a:cubicBezTo>
                  <a:pt x="726" y="121"/>
                  <a:pt x="726" y="122"/>
                  <a:pt x="726" y="122"/>
                </a:cubicBezTo>
                <a:close/>
                <a:moveTo>
                  <a:pt x="729" y="135"/>
                </a:moveTo>
                <a:cubicBezTo>
                  <a:pt x="729" y="135"/>
                  <a:pt x="729" y="134"/>
                  <a:pt x="728" y="134"/>
                </a:cubicBezTo>
                <a:cubicBezTo>
                  <a:pt x="729" y="134"/>
                  <a:pt x="729" y="134"/>
                  <a:pt x="729" y="134"/>
                </a:cubicBezTo>
                <a:cubicBezTo>
                  <a:pt x="729" y="134"/>
                  <a:pt x="729" y="134"/>
                  <a:pt x="729" y="134"/>
                </a:cubicBezTo>
                <a:cubicBezTo>
                  <a:pt x="729" y="134"/>
                  <a:pt x="729" y="134"/>
                  <a:pt x="729" y="134"/>
                </a:cubicBezTo>
                <a:lnTo>
                  <a:pt x="729" y="135"/>
                </a:lnTo>
                <a:close/>
                <a:moveTo>
                  <a:pt x="733" y="130"/>
                </a:moveTo>
                <a:cubicBezTo>
                  <a:pt x="733" y="130"/>
                  <a:pt x="733" y="130"/>
                  <a:pt x="733" y="130"/>
                </a:cubicBezTo>
                <a:cubicBezTo>
                  <a:pt x="732" y="130"/>
                  <a:pt x="732" y="130"/>
                  <a:pt x="732" y="130"/>
                </a:cubicBezTo>
                <a:cubicBezTo>
                  <a:pt x="732" y="129"/>
                  <a:pt x="732" y="129"/>
                  <a:pt x="732" y="129"/>
                </a:cubicBezTo>
                <a:cubicBezTo>
                  <a:pt x="733" y="129"/>
                  <a:pt x="733" y="129"/>
                  <a:pt x="733" y="130"/>
                </a:cubicBezTo>
                <a:cubicBezTo>
                  <a:pt x="733" y="130"/>
                  <a:pt x="733" y="130"/>
                  <a:pt x="733" y="130"/>
                </a:cubicBezTo>
                <a:close/>
                <a:moveTo>
                  <a:pt x="735" y="134"/>
                </a:moveTo>
                <a:cubicBezTo>
                  <a:pt x="735" y="134"/>
                  <a:pt x="735" y="134"/>
                  <a:pt x="735" y="134"/>
                </a:cubicBezTo>
                <a:cubicBezTo>
                  <a:pt x="735" y="133"/>
                  <a:pt x="735" y="133"/>
                  <a:pt x="735" y="133"/>
                </a:cubicBezTo>
                <a:cubicBezTo>
                  <a:pt x="735" y="133"/>
                  <a:pt x="735" y="133"/>
                  <a:pt x="735" y="133"/>
                </a:cubicBezTo>
                <a:cubicBezTo>
                  <a:pt x="735" y="133"/>
                  <a:pt x="735" y="133"/>
                  <a:pt x="735" y="133"/>
                </a:cubicBezTo>
                <a:lnTo>
                  <a:pt x="735" y="134"/>
                </a:lnTo>
                <a:close/>
                <a:moveTo>
                  <a:pt x="736" y="130"/>
                </a:moveTo>
                <a:cubicBezTo>
                  <a:pt x="736" y="130"/>
                  <a:pt x="736" y="130"/>
                  <a:pt x="736" y="130"/>
                </a:cubicBezTo>
                <a:cubicBezTo>
                  <a:pt x="736" y="130"/>
                  <a:pt x="736" y="130"/>
                  <a:pt x="736" y="130"/>
                </a:cubicBezTo>
                <a:cubicBezTo>
                  <a:pt x="736" y="130"/>
                  <a:pt x="736" y="130"/>
                  <a:pt x="736" y="130"/>
                </a:cubicBezTo>
                <a:close/>
                <a:moveTo>
                  <a:pt x="737" y="130"/>
                </a:moveTo>
                <a:cubicBezTo>
                  <a:pt x="737" y="130"/>
                  <a:pt x="737" y="130"/>
                  <a:pt x="737" y="130"/>
                </a:cubicBezTo>
                <a:cubicBezTo>
                  <a:pt x="737" y="130"/>
                  <a:pt x="737" y="130"/>
                  <a:pt x="737" y="130"/>
                </a:cubicBezTo>
                <a:cubicBezTo>
                  <a:pt x="737" y="130"/>
                  <a:pt x="737" y="130"/>
                  <a:pt x="737" y="130"/>
                </a:cubicBezTo>
                <a:cubicBezTo>
                  <a:pt x="737" y="130"/>
                  <a:pt x="737" y="130"/>
                  <a:pt x="737" y="130"/>
                </a:cubicBezTo>
                <a:close/>
                <a:moveTo>
                  <a:pt x="738" y="129"/>
                </a:moveTo>
                <a:cubicBezTo>
                  <a:pt x="739" y="129"/>
                  <a:pt x="739" y="129"/>
                  <a:pt x="739" y="129"/>
                </a:cubicBezTo>
                <a:cubicBezTo>
                  <a:pt x="738" y="129"/>
                  <a:pt x="739" y="129"/>
                  <a:pt x="738" y="129"/>
                </a:cubicBezTo>
                <a:close/>
                <a:moveTo>
                  <a:pt x="742" y="127"/>
                </a:moveTo>
                <a:cubicBezTo>
                  <a:pt x="742" y="127"/>
                  <a:pt x="742" y="127"/>
                  <a:pt x="742" y="127"/>
                </a:cubicBezTo>
                <a:cubicBezTo>
                  <a:pt x="742" y="127"/>
                  <a:pt x="741" y="127"/>
                  <a:pt x="741" y="126"/>
                </a:cubicBezTo>
                <a:cubicBezTo>
                  <a:pt x="741" y="126"/>
                  <a:pt x="741" y="126"/>
                  <a:pt x="741" y="126"/>
                </a:cubicBezTo>
                <a:cubicBezTo>
                  <a:pt x="741" y="126"/>
                  <a:pt x="741" y="126"/>
                  <a:pt x="741" y="126"/>
                </a:cubicBezTo>
                <a:cubicBezTo>
                  <a:pt x="741" y="126"/>
                  <a:pt x="741" y="126"/>
                  <a:pt x="741" y="126"/>
                </a:cubicBezTo>
                <a:cubicBezTo>
                  <a:pt x="742" y="126"/>
                  <a:pt x="742" y="126"/>
                  <a:pt x="742" y="127"/>
                </a:cubicBezTo>
                <a:cubicBezTo>
                  <a:pt x="742" y="127"/>
                  <a:pt x="742" y="127"/>
                  <a:pt x="742" y="126"/>
                </a:cubicBezTo>
                <a:cubicBezTo>
                  <a:pt x="742" y="127"/>
                  <a:pt x="742" y="127"/>
                  <a:pt x="742" y="127"/>
                </a:cubicBezTo>
                <a:cubicBezTo>
                  <a:pt x="743" y="127"/>
                  <a:pt x="743" y="127"/>
                  <a:pt x="743" y="127"/>
                </a:cubicBezTo>
                <a:cubicBezTo>
                  <a:pt x="742" y="127"/>
                  <a:pt x="742" y="127"/>
                  <a:pt x="742" y="127"/>
                </a:cubicBezTo>
                <a:close/>
                <a:moveTo>
                  <a:pt x="744" y="138"/>
                </a:moveTo>
                <a:cubicBezTo>
                  <a:pt x="744" y="138"/>
                  <a:pt x="744" y="138"/>
                  <a:pt x="744" y="138"/>
                </a:cubicBezTo>
                <a:cubicBezTo>
                  <a:pt x="744" y="139"/>
                  <a:pt x="744" y="139"/>
                  <a:pt x="744" y="138"/>
                </a:cubicBezTo>
                <a:close/>
                <a:moveTo>
                  <a:pt x="746" y="124"/>
                </a:moveTo>
                <a:cubicBezTo>
                  <a:pt x="747" y="124"/>
                  <a:pt x="747" y="124"/>
                  <a:pt x="747" y="124"/>
                </a:cubicBezTo>
                <a:cubicBezTo>
                  <a:pt x="746" y="124"/>
                  <a:pt x="746" y="124"/>
                  <a:pt x="746" y="124"/>
                </a:cubicBezTo>
                <a:close/>
                <a:moveTo>
                  <a:pt x="750" y="142"/>
                </a:moveTo>
                <a:cubicBezTo>
                  <a:pt x="749" y="141"/>
                  <a:pt x="750" y="142"/>
                  <a:pt x="749" y="141"/>
                </a:cubicBezTo>
                <a:cubicBezTo>
                  <a:pt x="750" y="141"/>
                  <a:pt x="750" y="141"/>
                  <a:pt x="751" y="141"/>
                </a:cubicBezTo>
                <a:cubicBezTo>
                  <a:pt x="751" y="141"/>
                  <a:pt x="751" y="141"/>
                  <a:pt x="751" y="141"/>
                </a:cubicBezTo>
                <a:cubicBezTo>
                  <a:pt x="751" y="142"/>
                  <a:pt x="751" y="142"/>
                  <a:pt x="751" y="142"/>
                </a:cubicBezTo>
                <a:cubicBezTo>
                  <a:pt x="750" y="142"/>
                  <a:pt x="750" y="142"/>
                  <a:pt x="750" y="142"/>
                </a:cubicBezTo>
                <a:close/>
                <a:moveTo>
                  <a:pt x="751" y="144"/>
                </a:moveTo>
                <a:cubicBezTo>
                  <a:pt x="751" y="144"/>
                  <a:pt x="752" y="144"/>
                  <a:pt x="752" y="144"/>
                </a:cubicBezTo>
                <a:cubicBezTo>
                  <a:pt x="752" y="144"/>
                  <a:pt x="751" y="144"/>
                  <a:pt x="751" y="144"/>
                </a:cubicBezTo>
                <a:close/>
                <a:moveTo>
                  <a:pt x="753" y="146"/>
                </a:moveTo>
                <a:cubicBezTo>
                  <a:pt x="753" y="146"/>
                  <a:pt x="753" y="146"/>
                  <a:pt x="752" y="146"/>
                </a:cubicBezTo>
                <a:cubicBezTo>
                  <a:pt x="752" y="146"/>
                  <a:pt x="752" y="146"/>
                  <a:pt x="753" y="145"/>
                </a:cubicBezTo>
                <a:cubicBezTo>
                  <a:pt x="753" y="145"/>
                  <a:pt x="753" y="146"/>
                  <a:pt x="753" y="146"/>
                </a:cubicBezTo>
                <a:close/>
                <a:moveTo>
                  <a:pt x="755" y="146"/>
                </a:moveTo>
                <a:cubicBezTo>
                  <a:pt x="754" y="146"/>
                  <a:pt x="754" y="146"/>
                  <a:pt x="754" y="145"/>
                </a:cubicBezTo>
                <a:cubicBezTo>
                  <a:pt x="755" y="145"/>
                  <a:pt x="755" y="145"/>
                  <a:pt x="755" y="145"/>
                </a:cubicBezTo>
                <a:cubicBezTo>
                  <a:pt x="755" y="146"/>
                  <a:pt x="755" y="146"/>
                  <a:pt x="755" y="146"/>
                </a:cubicBezTo>
                <a:cubicBezTo>
                  <a:pt x="755" y="146"/>
                  <a:pt x="755" y="146"/>
                  <a:pt x="755" y="146"/>
                </a:cubicBezTo>
                <a:close/>
                <a:moveTo>
                  <a:pt x="755" y="147"/>
                </a:moveTo>
                <a:cubicBezTo>
                  <a:pt x="755" y="147"/>
                  <a:pt x="755" y="147"/>
                  <a:pt x="755" y="147"/>
                </a:cubicBezTo>
                <a:cubicBezTo>
                  <a:pt x="755" y="147"/>
                  <a:pt x="755" y="147"/>
                  <a:pt x="755" y="146"/>
                </a:cubicBezTo>
                <a:cubicBezTo>
                  <a:pt x="755" y="146"/>
                  <a:pt x="755" y="146"/>
                  <a:pt x="755" y="146"/>
                </a:cubicBezTo>
                <a:lnTo>
                  <a:pt x="755" y="147"/>
                </a:lnTo>
                <a:close/>
                <a:moveTo>
                  <a:pt x="758" y="157"/>
                </a:moveTo>
                <a:cubicBezTo>
                  <a:pt x="758" y="157"/>
                  <a:pt x="758" y="157"/>
                  <a:pt x="758" y="156"/>
                </a:cubicBezTo>
                <a:cubicBezTo>
                  <a:pt x="758" y="156"/>
                  <a:pt x="758" y="156"/>
                  <a:pt x="758" y="155"/>
                </a:cubicBezTo>
                <a:cubicBezTo>
                  <a:pt x="758" y="156"/>
                  <a:pt x="758" y="156"/>
                  <a:pt x="759" y="156"/>
                </a:cubicBezTo>
                <a:cubicBezTo>
                  <a:pt x="758" y="156"/>
                  <a:pt x="759" y="156"/>
                  <a:pt x="758" y="157"/>
                </a:cubicBezTo>
                <a:close/>
                <a:moveTo>
                  <a:pt x="759" y="157"/>
                </a:moveTo>
                <a:cubicBezTo>
                  <a:pt x="759" y="157"/>
                  <a:pt x="759" y="157"/>
                  <a:pt x="759" y="157"/>
                </a:cubicBezTo>
                <a:cubicBezTo>
                  <a:pt x="759" y="157"/>
                  <a:pt x="759" y="157"/>
                  <a:pt x="759" y="157"/>
                </a:cubicBezTo>
                <a:close/>
                <a:moveTo>
                  <a:pt x="761" y="158"/>
                </a:moveTo>
                <a:cubicBezTo>
                  <a:pt x="761" y="158"/>
                  <a:pt x="761" y="158"/>
                  <a:pt x="761" y="158"/>
                </a:cubicBezTo>
                <a:cubicBezTo>
                  <a:pt x="761" y="158"/>
                  <a:pt x="761" y="158"/>
                  <a:pt x="761" y="158"/>
                </a:cubicBezTo>
                <a:cubicBezTo>
                  <a:pt x="761" y="158"/>
                  <a:pt x="761" y="158"/>
                  <a:pt x="761" y="158"/>
                </a:cubicBezTo>
                <a:cubicBezTo>
                  <a:pt x="761" y="158"/>
                  <a:pt x="761" y="158"/>
                  <a:pt x="761" y="158"/>
                </a:cubicBezTo>
                <a:close/>
                <a:moveTo>
                  <a:pt x="763" y="158"/>
                </a:moveTo>
                <a:cubicBezTo>
                  <a:pt x="762" y="159"/>
                  <a:pt x="762" y="159"/>
                  <a:pt x="761" y="159"/>
                </a:cubicBezTo>
                <a:cubicBezTo>
                  <a:pt x="761" y="158"/>
                  <a:pt x="761" y="158"/>
                  <a:pt x="761" y="158"/>
                </a:cubicBezTo>
                <a:cubicBezTo>
                  <a:pt x="762" y="158"/>
                  <a:pt x="762" y="158"/>
                  <a:pt x="762" y="158"/>
                </a:cubicBezTo>
                <a:cubicBezTo>
                  <a:pt x="763" y="158"/>
                  <a:pt x="763" y="158"/>
                  <a:pt x="763" y="158"/>
                </a:cubicBezTo>
                <a:cubicBezTo>
                  <a:pt x="763" y="158"/>
                  <a:pt x="763" y="158"/>
                  <a:pt x="763" y="158"/>
                </a:cubicBezTo>
                <a:cubicBezTo>
                  <a:pt x="763" y="158"/>
                  <a:pt x="763" y="158"/>
                  <a:pt x="763" y="158"/>
                </a:cubicBezTo>
                <a:close/>
                <a:moveTo>
                  <a:pt x="763" y="136"/>
                </a:moveTo>
                <a:cubicBezTo>
                  <a:pt x="763" y="136"/>
                  <a:pt x="763" y="136"/>
                  <a:pt x="763" y="136"/>
                </a:cubicBezTo>
                <a:cubicBezTo>
                  <a:pt x="763" y="136"/>
                  <a:pt x="763" y="136"/>
                  <a:pt x="763" y="136"/>
                </a:cubicBezTo>
                <a:close/>
                <a:moveTo>
                  <a:pt x="766" y="157"/>
                </a:moveTo>
                <a:cubicBezTo>
                  <a:pt x="766" y="156"/>
                  <a:pt x="766" y="156"/>
                  <a:pt x="767" y="156"/>
                </a:cubicBezTo>
                <a:cubicBezTo>
                  <a:pt x="767" y="156"/>
                  <a:pt x="767" y="156"/>
                  <a:pt x="767" y="156"/>
                </a:cubicBezTo>
                <a:cubicBezTo>
                  <a:pt x="767" y="156"/>
                  <a:pt x="767" y="156"/>
                  <a:pt x="767" y="156"/>
                </a:cubicBezTo>
                <a:cubicBezTo>
                  <a:pt x="767" y="157"/>
                  <a:pt x="767" y="157"/>
                  <a:pt x="767" y="157"/>
                </a:cubicBezTo>
                <a:cubicBezTo>
                  <a:pt x="767" y="157"/>
                  <a:pt x="767" y="157"/>
                  <a:pt x="767" y="157"/>
                </a:cubicBezTo>
                <a:cubicBezTo>
                  <a:pt x="767" y="157"/>
                  <a:pt x="767" y="157"/>
                  <a:pt x="767" y="157"/>
                </a:cubicBezTo>
                <a:cubicBezTo>
                  <a:pt x="767" y="156"/>
                  <a:pt x="767" y="156"/>
                  <a:pt x="766" y="157"/>
                </a:cubicBezTo>
                <a:close/>
                <a:moveTo>
                  <a:pt x="768" y="164"/>
                </a:moveTo>
                <a:cubicBezTo>
                  <a:pt x="767" y="164"/>
                  <a:pt x="767" y="164"/>
                  <a:pt x="767" y="164"/>
                </a:cubicBezTo>
                <a:cubicBezTo>
                  <a:pt x="767" y="163"/>
                  <a:pt x="767" y="164"/>
                  <a:pt x="767" y="163"/>
                </a:cubicBezTo>
                <a:cubicBezTo>
                  <a:pt x="767" y="163"/>
                  <a:pt x="767" y="163"/>
                  <a:pt x="768" y="163"/>
                </a:cubicBezTo>
                <a:lnTo>
                  <a:pt x="768" y="164"/>
                </a:lnTo>
                <a:close/>
                <a:moveTo>
                  <a:pt x="768" y="140"/>
                </a:moveTo>
                <a:cubicBezTo>
                  <a:pt x="767" y="140"/>
                  <a:pt x="767" y="139"/>
                  <a:pt x="766" y="139"/>
                </a:cubicBezTo>
                <a:cubicBezTo>
                  <a:pt x="766" y="138"/>
                  <a:pt x="766" y="138"/>
                  <a:pt x="766" y="138"/>
                </a:cubicBezTo>
                <a:cubicBezTo>
                  <a:pt x="766" y="139"/>
                  <a:pt x="766" y="139"/>
                  <a:pt x="766" y="139"/>
                </a:cubicBezTo>
                <a:cubicBezTo>
                  <a:pt x="766" y="139"/>
                  <a:pt x="766" y="139"/>
                  <a:pt x="765" y="139"/>
                </a:cubicBezTo>
                <a:cubicBezTo>
                  <a:pt x="765" y="139"/>
                  <a:pt x="765" y="139"/>
                  <a:pt x="765" y="139"/>
                </a:cubicBezTo>
                <a:cubicBezTo>
                  <a:pt x="765" y="138"/>
                  <a:pt x="765" y="138"/>
                  <a:pt x="766" y="137"/>
                </a:cubicBezTo>
                <a:cubicBezTo>
                  <a:pt x="765" y="137"/>
                  <a:pt x="765" y="137"/>
                  <a:pt x="765" y="137"/>
                </a:cubicBezTo>
                <a:cubicBezTo>
                  <a:pt x="765" y="137"/>
                  <a:pt x="765" y="137"/>
                  <a:pt x="765" y="137"/>
                </a:cubicBezTo>
                <a:cubicBezTo>
                  <a:pt x="764" y="137"/>
                  <a:pt x="764" y="136"/>
                  <a:pt x="764" y="136"/>
                </a:cubicBezTo>
                <a:cubicBezTo>
                  <a:pt x="763" y="136"/>
                  <a:pt x="763" y="136"/>
                  <a:pt x="763" y="136"/>
                </a:cubicBezTo>
                <a:cubicBezTo>
                  <a:pt x="763" y="136"/>
                  <a:pt x="763" y="136"/>
                  <a:pt x="763" y="136"/>
                </a:cubicBezTo>
                <a:cubicBezTo>
                  <a:pt x="764" y="136"/>
                  <a:pt x="766" y="136"/>
                  <a:pt x="766" y="136"/>
                </a:cubicBezTo>
                <a:cubicBezTo>
                  <a:pt x="766" y="137"/>
                  <a:pt x="766" y="137"/>
                  <a:pt x="765" y="137"/>
                </a:cubicBezTo>
                <a:cubicBezTo>
                  <a:pt x="766" y="137"/>
                  <a:pt x="767" y="137"/>
                  <a:pt x="768" y="138"/>
                </a:cubicBezTo>
                <a:cubicBezTo>
                  <a:pt x="768" y="138"/>
                  <a:pt x="768" y="139"/>
                  <a:pt x="769" y="139"/>
                </a:cubicBezTo>
                <a:cubicBezTo>
                  <a:pt x="769" y="139"/>
                  <a:pt x="769" y="139"/>
                  <a:pt x="768" y="140"/>
                </a:cubicBezTo>
                <a:close/>
                <a:moveTo>
                  <a:pt x="770" y="160"/>
                </a:moveTo>
                <a:cubicBezTo>
                  <a:pt x="770" y="160"/>
                  <a:pt x="770" y="160"/>
                  <a:pt x="770" y="160"/>
                </a:cubicBezTo>
                <a:cubicBezTo>
                  <a:pt x="770" y="160"/>
                  <a:pt x="770" y="160"/>
                  <a:pt x="770" y="160"/>
                </a:cubicBezTo>
                <a:cubicBezTo>
                  <a:pt x="770" y="160"/>
                  <a:pt x="770" y="160"/>
                  <a:pt x="770" y="159"/>
                </a:cubicBezTo>
                <a:cubicBezTo>
                  <a:pt x="770" y="159"/>
                  <a:pt x="770" y="159"/>
                  <a:pt x="770" y="159"/>
                </a:cubicBezTo>
                <a:cubicBezTo>
                  <a:pt x="770" y="160"/>
                  <a:pt x="770" y="160"/>
                  <a:pt x="770" y="160"/>
                </a:cubicBezTo>
                <a:close/>
                <a:moveTo>
                  <a:pt x="772" y="160"/>
                </a:moveTo>
                <a:cubicBezTo>
                  <a:pt x="771" y="161"/>
                  <a:pt x="771" y="161"/>
                  <a:pt x="771" y="161"/>
                </a:cubicBezTo>
                <a:cubicBezTo>
                  <a:pt x="771" y="160"/>
                  <a:pt x="771" y="160"/>
                  <a:pt x="771" y="160"/>
                </a:cubicBezTo>
                <a:cubicBezTo>
                  <a:pt x="772" y="160"/>
                  <a:pt x="772" y="160"/>
                  <a:pt x="772" y="160"/>
                </a:cubicBezTo>
                <a:close/>
                <a:moveTo>
                  <a:pt x="772" y="160"/>
                </a:moveTo>
                <a:cubicBezTo>
                  <a:pt x="771" y="160"/>
                  <a:pt x="771" y="160"/>
                  <a:pt x="771" y="160"/>
                </a:cubicBezTo>
                <a:cubicBezTo>
                  <a:pt x="771" y="160"/>
                  <a:pt x="771" y="160"/>
                  <a:pt x="771" y="160"/>
                </a:cubicBezTo>
                <a:cubicBezTo>
                  <a:pt x="771" y="160"/>
                  <a:pt x="771" y="160"/>
                  <a:pt x="771" y="160"/>
                </a:cubicBezTo>
                <a:cubicBezTo>
                  <a:pt x="772" y="160"/>
                  <a:pt x="772" y="160"/>
                  <a:pt x="772" y="160"/>
                </a:cubicBezTo>
                <a:close/>
                <a:moveTo>
                  <a:pt x="777" y="172"/>
                </a:moveTo>
                <a:cubicBezTo>
                  <a:pt x="777" y="172"/>
                  <a:pt x="777" y="172"/>
                  <a:pt x="777" y="172"/>
                </a:cubicBezTo>
                <a:cubicBezTo>
                  <a:pt x="776" y="172"/>
                  <a:pt x="776" y="172"/>
                  <a:pt x="775" y="171"/>
                </a:cubicBezTo>
                <a:cubicBezTo>
                  <a:pt x="775" y="171"/>
                  <a:pt x="775" y="171"/>
                  <a:pt x="775" y="171"/>
                </a:cubicBezTo>
                <a:cubicBezTo>
                  <a:pt x="776" y="171"/>
                  <a:pt x="776" y="171"/>
                  <a:pt x="776" y="171"/>
                </a:cubicBezTo>
                <a:cubicBezTo>
                  <a:pt x="776" y="172"/>
                  <a:pt x="776" y="172"/>
                  <a:pt x="777" y="172"/>
                </a:cubicBezTo>
                <a:cubicBezTo>
                  <a:pt x="777" y="172"/>
                  <a:pt x="777" y="172"/>
                  <a:pt x="777" y="172"/>
                </a:cubicBezTo>
                <a:cubicBezTo>
                  <a:pt x="777" y="172"/>
                  <a:pt x="777" y="172"/>
                  <a:pt x="777" y="172"/>
                </a:cubicBezTo>
                <a:close/>
                <a:moveTo>
                  <a:pt x="780" y="175"/>
                </a:moveTo>
                <a:cubicBezTo>
                  <a:pt x="779" y="175"/>
                  <a:pt x="780" y="174"/>
                  <a:pt x="780" y="174"/>
                </a:cubicBezTo>
                <a:cubicBezTo>
                  <a:pt x="780" y="174"/>
                  <a:pt x="780" y="174"/>
                  <a:pt x="780" y="174"/>
                </a:cubicBezTo>
                <a:cubicBezTo>
                  <a:pt x="780" y="174"/>
                  <a:pt x="780" y="175"/>
                  <a:pt x="780" y="175"/>
                </a:cubicBezTo>
                <a:close/>
                <a:moveTo>
                  <a:pt x="782" y="175"/>
                </a:moveTo>
                <a:cubicBezTo>
                  <a:pt x="781" y="175"/>
                  <a:pt x="781" y="175"/>
                  <a:pt x="781" y="175"/>
                </a:cubicBezTo>
                <a:cubicBezTo>
                  <a:pt x="781" y="175"/>
                  <a:pt x="781" y="175"/>
                  <a:pt x="781" y="175"/>
                </a:cubicBezTo>
                <a:cubicBezTo>
                  <a:pt x="782" y="175"/>
                  <a:pt x="782" y="175"/>
                  <a:pt x="782" y="175"/>
                </a:cubicBezTo>
                <a:close/>
                <a:moveTo>
                  <a:pt x="737" y="267"/>
                </a:moveTo>
                <a:cubicBezTo>
                  <a:pt x="737" y="267"/>
                  <a:pt x="737" y="267"/>
                  <a:pt x="737" y="267"/>
                </a:cubicBezTo>
                <a:cubicBezTo>
                  <a:pt x="737" y="267"/>
                  <a:pt x="737" y="267"/>
                  <a:pt x="737" y="267"/>
                </a:cubicBezTo>
                <a:cubicBezTo>
                  <a:pt x="737" y="267"/>
                  <a:pt x="737" y="267"/>
                  <a:pt x="737" y="267"/>
                </a:cubicBezTo>
                <a:cubicBezTo>
                  <a:pt x="737" y="267"/>
                  <a:pt x="737" y="267"/>
                  <a:pt x="737" y="267"/>
                </a:cubicBezTo>
                <a:cubicBezTo>
                  <a:pt x="737" y="267"/>
                  <a:pt x="737" y="267"/>
                  <a:pt x="738" y="267"/>
                </a:cubicBezTo>
                <a:lnTo>
                  <a:pt x="737" y="267"/>
                </a:lnTo>
                <a:close/>
                <a:moveTo>
                  <a:pt x="778" y="250"/>
                </a:moveTo>
                <a:cubicBezTo>
                  <a:pt x="778" y="250"/>
                  <a:pt x="778" y="250"/>
                  <a:pt x="778" y="250"/>
                </a:cubicBezTo>
                <a:cubicBezTo>
                  <a:pt x="778" y="250"/>
                  <a:pt x="778" y="250"/>
                  <a:pt x="778" y="250"/>
                </a:cubicBezTo>
                <a:cubicBezTo>
                  <a:pt x="778" y="250"/>
                  <a:pt x="778" y="250"/>
                  <a:pt x="778" y="250"/>
                </a:cubicBezTo>
                <a:cubicBezTo>
                  <a:pt x="778" y="250"/>
                  <a:pt x="778" y="250"/>
                  <a:pt x="778" y="250"/>
                </a:cubicBezTo>
                <a:close/>
                <a:moveTo>
                  <a:pt x="783" y="172"/>
                </a:moveTo>
                <a:cubicBezTo>
                  <a:pt x="783" y="172"/>
                  <a:pt x="783" y="172"/>
                  <a:pt x="783" y="172"/>
                </a:cubicBezTo>
                <a:cubicBezTo>
                  <a:pt x="782" y="171"/>
                  <a:pt x="783" y="171"/>
                  <a:pt x="783" y="171"/>
                </a:cubicBezTo>
                <a:cubicBezTo>
                  <a:pt x="783" y="171"/>
                  <a:pt x="783" y="171"/>
                  <a:pt x="783" y="172"/>
                </a:cubicBezTo>
                <a:close/>
                <a:moveTo>
                  <a:pt x="783" y="171"/>
                </a:moveTo>
                <a:cubicBezTo>
                  <a:pt x="783" y="171"/>
                  <a:pt x="783" y="171"/>
                  <a:pt x="783" y="171"/>
                </a:cubicBezTo>
                <a:cubicBezTo>
                  <a:pt x="784" y="171"/>
                  <a:pt x="784" y="171"/>
                  <a:pt x="784" y="171"/>
                </a:cubicBezTo>
                <a:cubicBezTo>
                  <a:pt x="783" y="171"/>
                  <a:pt x="784" y="171"/>
                  <a:pt x="783" y="171"/>
                </a:cubicBezTo>
                <a:close/>
                <a:moveTo>
                  <a:pt x="787" y="158"/>
                </a:moveTo>
                <a:cubicBezTo>
                  <a:pt x="788" y="158"/>
                  <a:pt x="788" y="158"/>
                  <a:pt x="788" y="158"/>
                </a:cubicBezTo>
                <a:cubicBezTo>
                  <a:pt x="788" y="159"/>
                  <a:pt x="788" y="159"/>
                  <a:pt x="788" y="159"/>
                </a:cubicBezTo>
                <a:cubicBezTo>
                  <a:pt x="788" y="159"/>
                  <a:pt x="788" y="159"/>
                  <a:pt x="788" y="159"/>
                </a:cubicBezTo>
                <a:cubicBezTo>
                  <a:pt x="788" y="159"/>
                  <a:pt x="788" y="159"/>
                  <a:pt x="787" y="159"/>
                </a:cubicBezTo>
                <a:cubicBezTo>
                  <a:pt x="787" y="159"/>
                  <a:pt x="787" y="159"/>
                  <a:pt x="787" y="159"/>
                </a:cubicBezTo>
                <a:cubicBezTo>
                  <a:pt x="787" y="158"/>
                  <a:pt x="787" y="159"/>
                  <a:pt x="787" y="158"/>
                </a:cubicBezTo>
                <a:close/>
                <a:moveTo>
                  <a:pt x="785" y="166"/>
                </a:moveTo>
                <a:cubicBezTo>
                  <a:pt x="785" y="166"/>
                  <a:pt x="785" y="166"/>
                  <a:pt x="785" y="166"/>
                </a:cubicBezTo>
                <a:cubicBezTo>
                  <a:pt x="785" y="165"/>
                  <a:pt x="786" y="165"/>
                  <a:pt x="786" y="165"/>
                </a:cubicBezTo>
                <a:cubicBezTo>
                  <a:pt x="786" y="165"/>
                  <a:pt x="786" y="166"/>
                  <a:pt x="786" y="166"/>
                </a:cubicBezTo>
                <a:cubicBezTo>
                  <a:pt x="786" y="166"/>
                  <a:pt x="786" y="166"/>
                  <a:pt x="786" y="166"/>
                </a:cubicBezTo>
                <a:cubicBezTo>
                  <a:pt x="786" y="166"/>
                  <a:pt x="785" y="166"/>
                  <a:pt x="785" y="166"/>
                </a:cubicBezTo>
                <a:close/>
                <a:moveTo>
                  <a:pt x="786" y="175"/>
                </a:moveTo>
                <a:cubicBezTo>
                  <a:pt x="785" y="175"/>
                  <a:pt x="785" y="175"/>
                  <a:pt x="785" y="175"/>
                </a:cubicBezTo>
                <a:cubicBezTo>
                  <a:pt x="785" y="174"/>
                  <a:pt x="785" y="174"/>
                  <a:pt x="785" y="174"/>
                </a:cubicBezTo>
                <a:cubicBezTo>
                  <a:pt x="785" y="174"/>
                  <a:pt x="785" y="174"/>
                  <a:pt x="785" y="174"/>
                </a:cubicBezTo>
                <a:cubicBezTo>
                  <a:pt x="785" y="174"/>
                  <a:pt x="785" y="174"/>
                  <a:pt x="785" y="173"/>
                </a:cubicBezTo>
                <a:cubicBezTo>
                  <a:pt x="785" y="174"/>
                  <a:pt x="785" y="174"/>
                  <a:pt x="786" y="174"/>
                </a:cubicBezTo>
                <a:lnTo>
                  <a:pt x="786" y="175"/>
                </a:lnTo>
                <a:close/>
                <a:moveTo>
                  <a:pt x="789" y="182"/>
                </a:moveTo>
                <a:cubicBezTo>
                  <a:pt x="789" y="182"/>
                  <a:pt x="789" y="182"/>
                  <a:pt x="789" y="182"/>
                </a:cubicBezTo>
                <a:cubicBezTo>
                  <a:pt x="789" y="182"/>
                  <a:pt x="789" y="182"/>
                  <a:pt x="789" y="182"/>
                </a:cubicBezTo>
                <a:close/>
                <a:moveTo>
                  <a:pt x="788" y="179"/>
                </a:moveTo>
                <a:cubicBezTo>
                  <a:pt x="788" y="178"/>
                  <a:pt x="787" y="176"/>
                  <a:pt x="786" y="176"/>
                </a:cubicBezTo>
                <a:cubicBezTo>
                  <a:pt x="786" y="175"/>
                  <a:pt x="786" y="175"/>
                  <a:pt x="787" y="175"/>
                </a:cubicBezTo>
                <a:cubicBezTo>
                  <a:pt x="787" y="175"/>
                  <a:pt x="787" y="175"/>
                  <a:pt x="787" y="175"/>
                </a:cubicBezTo>
                <a:cubicBezTo>
                  <a:pt x="788" y="175"/>
                  <a:pt x="788" y="175"/>
                  <a:pt x="788" y="175"/>
                </a:cubicBezTo>
                <a:cubicBezTo>
                  <a:pt x="788" y="177"/>
                  <a:pt x="789" y="177"/>
                  <a:pt x="789" y="178"/>
                </a:cubicBezTo>
                <a:cubicBezTo>
                  <a:pt x="789" y="178"/>
                  <a:pt x="789" y="178"/>
                  <a:pt x="789" y="178"/>
                </a:cubicBezTo>
                <a:cubicBezTo>
                  <a:pt x="789" y="179"/>
                  <a:pt x="789" y="179"/>
                  <a:pt x="788" y="179"/>
                </a:cubicBezTo>
                <a:close/>
                <a:moveTo>
                  <a:pt x="800" y="171"/>
                </a:moveTo>
                <a:cubicBezTo>
                  <a:pt x="800" y="170"/>
                  <a:pt x="800" y="170"/>
                  <a:pt x="800" y="170"/>
                </a:cubicBezTo>
                <a:cubicBezTo>
                  <a:pt x="800" y="170"/>
                  <a:pt x="800" y="170"/>
                  <a:pt x="800" y="171"/>
                </a:cubicBezTo>
                <a:close/>
                <a:moveTo>
                  <a:pt x="798" y="178"/>
                </a:moveTo>
                <a:cubicBezTo>
                  <a:pt x="798" y="178"/>
                  <a:pt x="798" y="178"/>
                  <a:pt x="798" y="178"/>
                </a:cubicBezTo>
                <a:cubicBezTo>
                  <a:pt x="798" y="178"/>
                  <a:pt x="798" y="178"/>
                  <a:pt x="798" y="178"/>
                </a:cubicBezTo>
                <a:close/>
                <a:moveTo>
                  <a:pt x="794" y="182"/>
                </a:moveTo>
                <a:cubicBezTo>
                  <a:pt x="793" y="183"/>
                  <a:pt x="793" y="183"/>
                  <a:pt x="793" y="183"/>
                </a:cubicBezTo>
                <a:cubicBezTo>
                  <a:pt x="793" y="182"/>
                  <a:pt x="792" y="182"/>
                  <a:pt x="792" y="181"/>
                </a:cubicBezTo>
                <a:cubicBezTo>
                  <a:pt x="792" y="181"/>
                  <a:pt x="792" y="181"/>
                  <a:pt x="792" y="181"/>
                </a:cubicBezTo>
                <a:cubicBezTo>
                  <a:pt x="791" y="181"/>
                  <a:pt x="791" y="181"/>
                  <a:pt x="791" y="181"/>
                </a:cubicBezTo>
                <a:cubicBezTo>
                  <a:pt x="792" y="180"/>
                  <a:pt x="793" y="181"/>
                  <a:pt x="793" y="181"/>
                </a:cubicBezTo>
                <a:cubicBezTo>
                  <a:pt x="793" y="181"/>
                  <a:pt x="793" y="181"/>
                  <a:pt x="793" y="181"/>
                </a:cubicBezTo>
                <a:cubicBezTo>
                  <a:pt x="793" y="182"/>
                  <a:pt x="793" y="182"/>
                  <a:pt x="793" y="182"/>
                </a:cubicBezTo>
                <a:cubicBezTo>
                  <a:pt x="794" y="182"/>
                  <a:pt x="794" y="182"/>
                  <a:pt x="794" y="182"/>
                </a:cubicBezTo>
                <a:cubicBezTo>
                  <a:pt x="794" y="181"/>
                  <a:pt x="794" y="181"/>
                  <a:pt x="794" y="181"/>
                </a:cubicBezTo>
                <a:cubicBezTo>
                  <a:pt x="794" y="181"/>
                  <a:pt x="794" y="181"/>
                  <a:pt x="794" y="181"/>
                </a:cubicBezTo>
                <a:cubicBezTo>
                  <a:pt x="794" y="182"/>
                  <a:pt x="794" y="182"/>
                  <a:pt x="794" y="182"/>
                </a:cubicBezTo>
                <a:close/>
                <a:moveTo>
                  <a:pt x="794" y="178"/>
                </a:moveTo>
                <a:cubicBezTo>
                  <a:pt x="794" y="178"/>
                  <a:pt x="794" y="178"/>
                  <a:pt x="794" y="178"/>
                </a:cubicBezTo>
                <a:cubicBezTo>
                  <a:pt x="794" y="178"/>
                  <a:pt x="794" y="178"/>
                  <a:pt x="794" y="178"/>
                </a:cubicBezTo>
                <a:close/>
                <a:moveTo>
                  <a:pt x="794" y="174"/>
                </a:moveTo>
                <a:cubicBezTo>
                  <a:pt x="794" y="174"/>
                  <a:pt x="794" y="174"/>
                  <a:pt x="794" y="174"/>
                </a:cubicBezTo>
                <a:cubicBezTo>
                  <a:pt x="795" y="174"/>
                  <a:pt x="795" y="174"/>
                  <a:pt x="795" y="174"/>
                </a:cubicBezTo>
                <a:cubicBezTo>
                  <a:pt x="795" y="174"/>
                  <a:pt x="795" y="175"/>
                  <a:pt x="796" y="175"/>
                </a:cubicBezTo>
                <a:cubicBezTo>
                  <a:pt x="796" y="175"/>
                  <a:pt x="796" y="175"/>
                  <a:pt x="796" y="175"/>
                </a:cubicBezTo>
                <a:cubicBezTo>
                  <a:pt x="795" y="175"/>
                  <a:pt x="795" y="175"/>
                  <a:pt x="795" y="175"/>
                </a:cubicBezTo>
                <a:cubicBezTo>
                  <a:pt x="795" y="175"/>
                  <a:pt x="794" y="174"/>
                  <a:pt x="794" y="174"/>
                </a:cubicBezTo>
                <a:close/>
                <a:moveTo>
                  <a:pt x="796" y="177"/>
                </a:moveTo>
                <a:cubicBezTo>
                  <a:pt x="796" y="177"/>
                  <a:pt x="796" y="176"/>
                  <a:pt x="795" y="176"/>
                </a:cubicBezTo>
                <a:cubicBezTo>
                  <a:pt x="796" y="176"/>
                  <a:pt x="796" y="176"/>
                  <a:pt x="797" y="176"/>
                </a:cubicBezTo>
                <a:cubicBezTo>
                  <a:pt x="797" y="177"/>
                  <a:pt x="797" y="178"/>
                  <a:pt x="797" y="178"/>
                </a:cubicBezTo>
                <a:cubicBezTo>
                  <a:pt x="797" y="178"/>
                  <a:pt x="797" y="178"/>
                  <a:pt x="797" y="178"/>
                </a:cubicBezTo>
                <a:cubicBezTo>
                  <a:pt x="797" y="178"/>
                  <a:pt x="796" y="177"/>
                  <a:pt x="796" y="177"/>
                </a:cubicBezTo>
                <a:close/>
                <a:moveTo>
                  <a:pt x="799" y="184"/>
                </a:moveTo>
                <a:cubicBezTo>
                  <a:pt x="798" y="184"/>
                  <a:pt x="798" y="184"/>
                  <a:pt x="798" y="184"/>
                </a:cubicBezTo>
                <a:cubicBezTo>
                  <a:pt x="798" y="184"/>
                  <a:pt x="798" y="184"/>
                  <a:pt x="798" y="184"/>
                </a:cubicBezTo>
                <a:cubicBezTo>
                  <a:pt x="798" y="184"/>
                  <a:pt x="798" y="184"/>
                  <a:pt x="799" y="184"/>
                </a:cubicBezTo>
                <a:close/>
                <a:moveTo>
                  <a:pt x="800" y="193"/>
                </a:moveTo>
                <a:cubicBezTo>
                  <a:pt x="800" y="193"/>
                  <a:pt x="800" y="193"/>
                  <a:pt x="800" y="193"/>
                </a:cubicBezTo>
                <a:cubicBezTo>
                  <a:pt x="800" y="194"/>
                  <a:pt x="800" y="194"/>
                  <a:pt x="800" y="193"/>
                </a:cubicBezTo>
                <a:close/>
                <a:moveTo>
                  <a:pt x="800" y="183"/>
                </a:moveTo>
                <a:cubicBezTo>
                  <a:pt x="800" y="182"/>
                  <a:pt x="800" y="182"/>
                  <a:pt x="800" y="182"/>
                </a:cubicBezTo>
                <a:cubicBezTo>
                  <a:pt x="800" y="181"/>
                  <a:pt x="800" y="182"/>
                  <a:pt x="800" y="182"/>
                </a:cubicBezTo>
                <a:cubicBezTo>
                  <a:pt x="800" y="181"/>
                  <a:pt x="800" y="181"/>
                  <a:pt x="800" y="181"/>
                </a:cubicBezTo>
                <a:cubicBezTo>
                  <a:pt x="799" y="181"/>
                  <a:pt x="799" y="181"/>
                  <a:pt x="799" y="181"/>
                </a:cubicBezTo>
                <a:cubicBezTo>
                  <a:pt x="799" y="181"/>
                  <a:pt x="799" y="181"/>
                  <a:pt x="799" y="181"/>
                </a:cubicBezTo>
                <a:cubicBezTo>
                  <a:pt x="799" y="182"/>
                  <a:pt x="799" y="182"/>
                  <a:pt x="799" y="182"/>
                </a:cubicBezTo>
                <a:cubicBezTo>
                  <a:pt x="799" y="182"/>
                  <a:pt x="799" y="182"/>
                  <a:pt x="799" y="182"/>
                </a:cubicBezTo>
                <a:cubicBezTo>
                  <a:pt x="799" y="182"/>
                  <a:pt x="799" y="182"/>
                  <a:pt x="799" y="182"/>
                </a:cubicBezTo>
                <a:cubicBezTo>
                  <a:pt x="799" y="182"/>
                  <a:pt x="799" y="182"/>
                  <a:pt x="799" y="182"/>
                </a:cubicBezTo>
                <a:cubicBezTo>
                  <a:pt x="799" y="182"/>
                  <a:pt x="797" y="180"/>
                  <a:pt x="796" y="179"/>
                </a:cubicBezTo>
                <a:cubicBezTo>
                  <a:pt x="797" y="179"/>
                  <a:pt x="797" y="180"/>
                  <a:pt x="798" y="179"/>
                </a:cubicBezTo>
                <a:cubicBezTo>
                  <a:pt x="798" y="180"/>
                  <a:pt x="800" y="179"/>
                  <a:pt x="800" y="179"/>
                </a:cubicBezTo>
                <a:cubicBezTo>
                  <a:pt x="801" y="179"/>
                  <a:pt x="801" y="180"/>
                  <a:pt x="801" y="181"/>
                </a:cubicBezTo>
                <a:cubicBezTo>
                  <a:pt x="802" y="181"/>
                  <a:pt x="801" y="181"/>
                  <a:pt x="802" y="180"/>
                </a:cubicBezTo>
                <a:cubicBezTo>
                  <a:pt x="802" y="181"/>
                  <a:pt x="802" y="181"/>
                  <a:pt x="803" y="181"/>
                </a:cubicBezTo>
                <a:cubicBezTo>
                  <a:pt x="803" y="181"/>
                  <a:pt x="803" y="181"/>
                  <a:pt x="803" y="181"/>
                </a:cubicBezTo>
                <a:cubicBezTo>
                  <a:pt x="803" y="183"/>
                  <a:pt x="802" y="182"/>
                  <a:pt x="800" y="183"/>
                </a:cubicBezTo>
                <a:close/>
                <a:moveTo>
                  <a:pt x="804" y="194"/>
                </a:moveTo>
                <a:cubicBezTo>
                  <a:pt x="803" y="194"/>
                  <a:pt x="803" y="194"/>
                  <a:pt x="803" y="194"/>
                </a:cubicBezTo>
                <a:cubicBezTo>
                  <a:pt x="802" y="194"/>
                  <a:pt x="802" y="193"/>
                  <a:pt x="801" y="193"/>
                </a:cubicBezTo>
                <a:cubicBezTo>
                  <a:pt x="802" y="193"/>
                  <a:pt x="802" y="193"/>
                  <a:pt x="802" y="193"/>
                </a:cubicBezTo>
                <a:cubicBezTo>
                  <a:pt x="802" y="193"/>
                  <a:pt x="802" y="193"/>
                  <a:pt x="802" y="193"/>
                </a:cubicBezTo>
                <a:cubicBezTo>
                  <a:pt x="802" y="193"/>
                  <a:pt x="802" y="192"/>
                  <a:pt x="803" y="192"/>
                </a:cubicBezTo>
                <a:cubicBezTo>
                  <a:pt x="803" y="192"/>
                  <a:pt x="803" y="192"/>
                  <a:pt x="803" y="192"/>
                </a:cubicBezTo>
                <a:cubicBezTo>
                  <a:pt x="803" y="193"/>
                  <a:pt x="803" y="193"/>
                  <a:pt x="804" y="194"/>
                </a:cubicBezTo>
                <a:close/>
                <a:moveTo>
                  <a:pt x="809" y="191"/>
                </a:moveTo>
                <a:cubicBezTo>
                  <a:pt x="809" y="191"/>
                  <a:pt x="810" y="191"/>
                  <a:pt x="810" y="191"/>
                </a:cubicBezTo>
                <a:cubicBezTo>
                  <a:pt x="810" y="191"/>
                  <a:pt x="810" y="191"/>
                  <a:pt x="809" y="191"/>
                </a:cubicBezTo>
                <a:cubicBezTo>
                  <a:pt x="809" y="191"/>
                  <a:pt x="809" y="191"/>
                  <a:pt x="809" y="191"/>
                </a:cubicBezTo>
                <a:cubicBezTo>
                  <a:pt x="809" y="191"/>
                  <a:pt x="809" y="191"/>
                  <a:pt x="809" y="191"/>
                </a:cubicBezTo>
                <a:close/>
                <a:moveTo>
                  <a:pt x="809" y="192"/>
                </a:moveTo>
                <a:cubicBezTo>
                  <a:pt x="809" y="192"/>
                  <a:pt x="809" y="192"/>
                  <a:pt x="808" y="191"/>
                </a:cubicBezTo>
                <a:cubicBezTo>
                  <a:pt x="809" y="191"/>
                  <a:pt x="809" y="191"/>
                  <a:pt x="809" y="192"/>
                </a:cubicBezTo>
                <a:close/>
                <a:moveTo>
                  <a:pt x="808" y="187"/>
                </a:moveTo>
                <a:cubicBezTo>
                  <a:pt x="808" y="187"/>
                  <a:pt x="808" y="187"/>
                  <a:pt x="808" y="187"/>
                </a:cubicBezTo>
                <a:cubicBezTo>
                  <a:pt x="808" y="187"/>
                  <a:pt x="808" y="187"/>
                  <a:pt x="808" y="187"/>
                </a:cubicBezTo>
                <a:close/>
                <a:moveTo>
                  <a:pt x="808" y="189"/>
                </a:moveTo>
                <a:cubicBezTo>
                  <a:pt x="808" y="189"/>
                  <a:pt x="808" y="189"/>
                  <a:pt x="808" y="189"/>
                </a:cubicBezTo>
                <a:cubicBezTo>
                  <a:pt x="808" y="189"/>
                  <a:pt x="808" y="189"/>
                  <a:pt x="808" y="189"/>
                </a:cubicBezTo>
                <a:cubicBezTo>
                  <a:pt x="808" y="190"/>
                  <a:pt x="808" y="190"/>
                  <a:pt x="808" y="190"/>
                </a:cubicBezTo>
                <a:cubicBezTo>
                  <a:pt x="808" y="190"/>
                  <a:pt x="808" y="190"/>
                  <a:pt x="807" y="190"/>
                </a:cubicBezTo>
                <a:cubicBezTo>
                  <a:pt x="807" y="190"/>
                  <a:pt x="807" y="190"/>
                  <a:pt x="806" y="190"/>
                </a:cubicBezTo>
                <a:cubicBezTo>
                  <a:pt x="806" y="190"/>
                  <a:pt x="806" y="190"/>
                  <a:pt x="806" y="190"/>
                </a:cubicBezTo>
                <a:cubicBezTo>
                  <a:pt x="806" y="190"/>
                  <a:pt x="806" y="190"/>
                  <a:pt x="806" y="190"/>
                </a:cubicBezTo>
                <a:cubicBezTo>
                  <a:pt x="806" y="190"/>
                  <a:pt x="806" y="190"/>
                  <a:pt x="806" y="190"/>
                </a:cubicBezTo>
                <a:cubicBezTo>
                  <a:pt x="806" y="190"/>
                  <a:pt x="806" y="190"/>
                  <a:pt x="806" y="190"/>
                </a:cubicBezTo>
                <a:cubicBezTo>
                  <a:pt x="807" y="190"/>
                  <a:pt x="808" y="190"/>
                  <a:pt x="808" y="189"/>
                </a:cubicBezTo>
                <a:close/>
                <a:moveTo>
                  <a:pt x="805" y="186"/>
                </a:moveTo>
                <a:cubicBezTo>
                  <a:pt x="806" y="186"/>
                  <a:pt x="807" y="187"/>
                  <a:pt x="807" y="187"/>
                </a:cubicBezTo>
                <a:cubicBezTo>
                  <a:pt x="808" y="187"/>
                  <a:pt x="808" y="187"/>
                  <a:pt x="808" y="187"/>
                </a:cubicBezTo>
                <a:cubicBezTo>
                  <a:pt x="807" y="188"/>
                  <a:pt x="807" y="187"/>
                  <a:pt x="807" y="188"/>
                </a:cubicBezTo>
                <a:cubicBezTo>
                  <a:pt x="806" y="187"/>
                  <a:pt x="805" y="187"/>
                  <a:pt x="805" y="186"/>
                </a:cubicBezTo>
                <a:close/>
                <a:moveTo>
                  <a:pt x="805" y="197"/>
                </a:moveTo>
                <a:cubicBezTo>
                  <a:pt x="805" y="197"/>
                  <a:pt x="805" y="197"/>
                  <a:pt x="805" y="197"/>
                </a:cubicBezTo>
                <a:cubicBezTo>
                  <a:pt x="805" y="197"/>
                  <a:pt x="805" y="197"/>
                  <a:pt x="805" y="197"/>
                </a:cubicBezTo>
                <a:cubicBezTo>
                  <a:pt x="805" y="197"/>
                  <a:pt x="804" y="197"/>
                  <a:pt x="804" y="196"/>
                </a:cubicBezTo>
                <a:cubicBezTo>
                  <a:pt x="804" y="196"/>
                  <a:pt x="805" y="196"/>
                  <a:pt x="805" y="195"/>
                </a:cubicBezTo>
                <a:cubicBezTo>
                  <a:pt x="805" y="195"/>
                  <a:pt x="805" y="195"/>
                  <a:pt x="805" y="195"/>
                </a:cubicBezTo>
                <a:cubicBezTo>
                  <a:pt x="805" y="196"/>
                  <a:pt x="805" y="196"/>
                  <a:pt x="805" y="197"/>
                </a:cubicBezTo>
                <a:close/>
                <a:moveTo>
                  <a:pt x="808" y="196"/>
                </a:moveTo>
                <a:cubicBezTo>
                  <a:pt x="808" y="196"/>
                  <a:pt x="808" y="196"/>
                  <a:pt x="808" y="196"/>
                </a:cubicBezTo>
                <a:cubicBezTo>
                  <a:pt x="808" y="196"/>
                  <a:pt x="808" y="196"/>
                  <a:pt x="808" y="196"/>
                </a:cubicBezTo>
                <a:cubicBezTo>
                  <a:pt x="808" y="196"/>
                  <a:pt x="808" y="196"/>
                  <a:pt x="808" y="196"/>
                </a:cubicBezTo>
                <a:close/>
                <a:moveTo>
                  <a:pt x="806" y="193"/>
                </a:moveTo>
                <a:cubicBezTo>
                  <a:pt x="806" y="193"/>
                  <a:pt x="806" y="193"/>
                  <a:pt x="805" y="193"/>
                </a:cubicBezTo>
                <a:cubicBezTo>
                  <a:pt x="805" y="193"/>
                  <a:pt x="805" y="193"/>
                  <a:pt x="805" y="193"/>
                </a:cubicBezTo>
                <a:cubicBezTo>
                  <a:pt x="805" y="192"/>
                  <a:pt x="805" y="192"/>
                  <a:pt x="805" y="192"/>
                </a:cubicBezTo>
                <a:cubicBezTo>
                  <a:pt x="806" y="192"/>
                  <a:pt x="806" y="192"/>
                  <a:pt x="806" y="192"/>
                </a:cubicBezTo>
                <a:cubicBezTo>
                  <a:pt x="806" y="192"/>
                  <a:pt x="807" y="192"/>
                  <a:pt x="807" y="192"/>
                </a:cubicBezTo>
                <a:cubicBezTo>
                  <a:pt x="808" y="192"/>
                  <a:pt x="809" y="193"/>
                  <a:pt x="810" y="193"/>
                </a:cubicBezTo>
                <a:cubicBezTo>
                  <a:pt x="809" y="194"/>
                  <a:pt x="807" y="193"/>
                  <a:pt x="806" y="193"/>
                </a:cubicBezTo>
                <a:close/>
                <a:moveTo>
                  <a:pt x="810" y="193"/>
                </a:moveTo>
                <a:cubicBezTo>
                  <a:pt x="810" y="193"/>
                  <a:pt x="810" y="193"/>
                  <a:pt x="810" y="193"/>
                </a:cubicBezTo>
                <a:cubicBezTo>
                  <a:pt x="810" y="193"/>
                  <a:pt x="810" y="192"/>
                  <a:pt x="809" y="192"/>
                </a:cubicBezTo>
                <a:cubicBezTo>
                  <a:pt x="809" y="192"/>
                  <a:pt x="809" y="192"/>
                  <a:pt x="809" y="192"/>
                </a:cubicBezTo>
                <a:cubicBezTo>
                  <a:pt x="809" y="192"/>
                  <a:pt x="809" y="192"/>
                  <a:pt x="809" y="192"/>
                </a:cubicBezTo>
                <a:cubicBezTo>
                  <a:pt x="809" y="192"/>
                  <a:pt x="809" y="192"/>
                  <a:pt x="809" y="192"/>
                </a:cubicBezTo>
                <a:cubicBezTo>
                  <a:pt x="809" y="192"/>
                  <a:pt x="810" y="192"/>
                  <a:pt x="810" y="192"/>
                </a:cubicBezTo>
                <a:lnTo>
                  <a:pt x="810" y="193"/>
                </a:lnTo>
                <a:close/>
                <a:moveTo>
                  <a:pt x="820" y="213"/>
                </a:moveTo>
                <a:cubicBezTo>
                  <a:pt x="820" y="213"/>
                  <a:pt x="820" y="213"/>
                  <a:pt x="819" y="213"/>
                </a:cubicBezTo>
                <a:lnTo>
                  <a:pt x="820" y="213"/>
                </a:lnTo>
                <a:close/>
                <a:moveTo>
                  <a:pt x="817" y="206"/>
                </a:moveTo>
                <a:cubicBezTo>
                  <a:pt x="817" y="206"/>
                  <a:pt x="817" y="206"/>
                  <a:pt x="817" y="206"/>
                </a:cubicBezTo>
                <a:close/>
                <a:moveTo>
                  <a:pt x="816" y="198"/>
                </a:moveTo>
                <a:cubicBezTo>
                  <a:pt x="816" y="197"/>
                  <a:pt x="816" y="198"/>
                  <a:pt x="816" y="197"/>
                </a:cubicBezTo>
                <a:cubicBezTo>
                  <a:pt x="816" y="197"/>
                  <a:pt x="816" y="197"/>
                  <a:pt x="816" y="197"/>
                </a:cubicBezTo>
                <a:cubicBezTo>
                  <a:pt x="817" y="197"/>
                  <a:pt x="817" y="198"/>
                  <a:pt x="817" y="198"/>
                </a:cubicBezTo>
                <a:cubicBezTo>
                  <a:pt x="817" y="198"/>
                  <a:pt x="817" y="198"/>
                  <a:pt x="816" y="199"/>
                </a:cubicBezTo>
                <a:cubicBezTo>
                  <a:pt x="816" y="199"/>
                  <a:pt x="816" y="199"/>
                  <a:pt x="816" y="199"/>
                </a:cubicBezTo>
                <a:cubicBezTo>
                  <a:pt x="816" y="198"/>
                  <a:pt x="816" y="198"/>
                  <a:pt x="816" y="198"/>
                </a:cubicBezTo>
                <a:close/>
                <a:moveTo>
                  <a:pt x="815" y="209"/>
                </a:moveTo>
                <a:cubicBezTo>
                  <a:pt x="815" y="209"/>
                  <a:pt x="816" y="208"/>
                  <a:pt x="816" y="208"/>
                </a:cubicBezTo>
                <a:cubicBezTo>
                  <a:pt x="817" y="208"/>
                  <a:pt x="818" y="209"/>
                  <a:pt x="818" y="209"/>
                </a:cubicBezTo>
                <a:cubicBezTo>
                  <a:pt x="818" y="209"/>
                  <a:pt x="816" y="209"/>
                  <a:pt x="815" y="209"/>
                </a:cubicBezTo>
                <a:close/>
                <a:moveTo>
                  <a:pt x="818" y="207"/>
                </a:moveTo>
                <a:cubicBezTo>
                  <a:pt x="818" y="207"/>
                  <a:pt x="818" y="207"/>
                  <a:pt x="818" y="207"/>
                </a:cubicBezTo>
                <a:cubicBezTo>
                  <a:pt x="818" y="207"/>
                  <a:pt x="818" y="207"/>
                  <a:pt x="818" y="207"/>
                </a:cubicBezTo>
                <a:cubicBezTo>
                  <a:pt x="818" y="206"/>
                  <a:pt x="818" y="206"/>
                  <a:pt x="818" y="206"/>
                </a:cubicBezTo>
                <a:cubicBezTo>
                  <a:pt x="819" y="206"/>
                  <a:pt x="819" y="207"/>
                  <a:pt x="819" y="207"/>
                </a:cubicBezTo>
                <a:cubicBezTo>
                  <a:pt x="819" y="207"/>
                  <a:pt x="819" y="207"/>
                  <a:pt x="819" y="207"/>
                </a:cubicBezTo>
                <a:cubicBezTo>
                  <a:pt x="819" y="207"/>
                  <a:pt x="818" y="207"/>
                  <a:pt x="818" y="207"/>
                </a:cubicBezTo>
                <a:close/>
                <a:moveTo>
                  <a:pt x="821" y="216"/>
                </a:moveTo>
                <a:cubicBezTo>
                  <a:pt x="820" y="216"/>
                  <a:pt x="819" y="216"/>
                  <a:pt x="819" y="216"/>
                </a:cubicBezTo>
                <a:cubicBezTo>
                  <a:pt x="819" y="216"/>
                  <a:pt x="819" y="216"/>
                  <a:pt x="818" y="216"/>
                </a:cubicBezTo>
                <a:cubicBezTo>
                  <a:pt x="818" y="215"/>
                  <a:pt x="818" y="215"/>
                  <a:pt x="819" y="215"/>
                </a:cubicBezTo>
                <a:cubicBezTo>
                  <a:pt x="819" y="215"/>
                  <a:pt x="819" y="215"/>
                  <a:pt x="819" y="215"/>
                </a:cubicBezTo>
                <a:cubicBezTo>
                  <a:pt x="820" y="215"/>
                  <a:pt x="820" y="215"/>
                  <a:pt x="820" y="215"/>
                </a:cubicBezTo>
                <a:cubicBezTo>
                  <a:pt x="820" y="215"/>
                  <a:pt x="820" y="215"/>
                  <a:pt x="821" y="216"/>
                </a:cubicBezTo>
                <a:cubicBezTo>
                  <a:pt x="821" y="216"/>
                  <a:pt x="821" y="216"/>
                  <a:pt x="821" y="216"/>
                </a:cubicBezTo>
                <a:close/>
                <a:moveTo>
                  <a:pt x="821" y="196"/>
                </a:moveTo>
                <a:cubicBezTo>
                  <a:pt x="822" y="196"/>
                  <a:pt x="822" y="196"/>
                  <a:pt x="822" y="196"/>
                </a:cubicBezTo>
                <a:cubicBezTo>
                  <a:pt x="821" y="197"/>
                  <a:pt x="821" y="197"/>
                  <a:pt x="821" y="196"/>
                </a:cubicBezTo>
                <a:close/>
                <a:moveTo>
                  <a:pt x="827" y="222"/>
                </a:moveTo>
                <a:cubicBezTo>
                  <a:pt x="826" y="222"/>
                  <a:pt x="827" y="222"/>
                  <a:pt x="827" y="222"/>
                </a:cubicBezTo>
                <a:cubicBezTo>
                  <a:pt x="827" y="222"/>
                  <a:pt x="827" y="222"/>
                  <a:pt x="827" y="222"/>
                </a:cubicBezTo>
                <a:close/>
                <a:moveTo>
                  <a:pt x="834" y="224"/>
                </a:moveTo>
                <a:cubicBezTo>
                  <a:pt x="833" y="224"/>
                  <a:pt x="833" y="224"/>
                  <a:pt x="833" y="224"/>
                </a:cubicBezTo>
                <a:cubicBezTo>
                  <a:pt x="832" y="224"/>
                  <a:pt x="832" y="224"/>
                  <a:pt x="831" y="223"/>
                </a:cubicBezTo>
                <a:cubicBezTo>
                  <a:pt x="831" y="223"/>
                  <a:pt x="831" y="222"/>
                  <a:pt x="831" y="222"/>
                </a:cubicBezTo>
                <a:cubicBezTo>
                  <a:pt x="831" y="222"/>
                  <a:pt x="833" y="223"/>
                  <a:pt x="833" y="222"/>
                </a:cubicBezTo>
                <a:cubicBezTo>
                  <a:pt x="833" y="223"/>
                  <a:pt x="833" y="223"/>
                  <a:pt x="834" y="223"/>
                </a:cubicBezTo>
                <a:lnTo>
                  <a:pt x="834" y="224"/>
                </a:lnTo>
                <a:close/>
                <a:moveTo>
                  <a:pt x="841" y="238"/>
                </a:moveTo>
                <a:cubicBezTo>
                  <a:pt x="840" y="237"/>
                  <a:pt x="840" y="237"/>
                  <a:pt x="840" y="236"/>
                </a:cubicBezTo>
                <a:cubicBezTo>
                  <a:pt x="840" y="236"/>
                  <a:pt x="841" y="236"/>
                  <a:pt x="841" y="236"/>
                </a:cubicBezTo>
                <a:cubicBezTo>
                  <a:pt x="841" y="236"/>
                  <a:pt x="841" y="236"/>
                  <a:pt x="841" y="236"/>
                </a:cubicBezTo>
                <a:cubicBezTo>
                  <a:pt x="841" y="235"/>
                  <a:pt x="841" y="235"/>
                  <a:pt x="841" y="235"/>
                </a:cubicBezTo>
                <a:cubicBezTo>
                  <a:pt x="840" y="235"/>
                  <a:pt x="840" y="236"/>
                  <a:pt x="840" y="236"/>
                </a:cubicBezTo>
                <a:cubicBezTo>
                  <a:pt x="839" y="234"/>
                  <a:pt x="837" y="234"/>
                  <a:pt x="837" y="232"/>
                </a:cubicBezTo>
                <a:cubicBezTo>
                  <a:pt x="837" y="232"/>
                  <a:pt x="837" y="232"/>
                  <a:pt x="837" y="232"/>
                </a:cubicBezTo>
                <a:cubicBezTo>
                  <a:pt x="837" y="232"/>
                  <a:pt x="837" y="232"/>
                  <a:pt x="837" y="232"/>
                </a:cubicBezTo>
                <a:cubicBezTo>
                  <a:pt x="837" y="231"/>
                  <a:pt x="836" y="231"/>
                  <a:pt x="836" y="231"/>
                </a:cubicBezTo>
                <a:cubicBezTo>
                  <a:pt x="836" y="231"/>
                  <a:pt x="836" y="231"/>
                  <a:pt x="836" y="230"/>
                </a:cubicBezTo>
                <a:cubicBezTo>
                  <a:pt x="836" y="230"/>
                  <a:pt x="838" y="230"/>
                  <a:pt x="839" y="230"/>
                </a:cubicBezTo>
                <a:cubicBezTo>
                  <a:pt x="839" y="230"/>
                  <a:pt x="839" y="230"/>
                  <a:pt x="839" y="230"/>
                </a:cubicBezTo>
                <a:cubicBezTo>
                  <a:pt x="839" y="231"/>
                  <a:pt x="839" y="230"/>
                  <a:pt x="839" y="231"/>
                </a:cubicBezTo>
                <a:cubicBezTo>
                  <a:pt x="839" y="232"/>
                  <a:pt x="839" y="232"/>
                  <a:pt x="840" y="233"/>
                </a:cubicBezTo>
                <a:cubicBezTo>
                  <a:pt x="840" y="233"/>
                  <a:pt x="841" y="233"/>
                  <a:pt x="841" y="234"/>
                </a:cubicBezTo>
                <a:cubicBezTo>
                  <a:pt x="841" y="235"/>
                  <a:pt x="841" y="235"/>
                  <a:pt x="841" y="235"/>
                </a:cubicBezTo>
                <a:cubicBezTo>
                  <a:pt x="841" y="235"/>
                  <a:pt x="841" y="235"/>
                  <a:pt x="841" y="235"/>
                </a:cubicBezTo>
                <a:cubicBezTo>
                  <a:pt x="842" y="236"/>
                  <a:pt x="841" y="237"/>
                  <a:pt x="843" y="238"/>
                </a:cubicBezTo>
                <a:cubicBezTo>
                  <a:pt x="843" y="238"/>
                  <a:pt x="843" y="238"/>
                  <a:pt x="843" y="238"/>
                </a:cubicBezTo>
                <a:cubicBezTo>
                  <a:pt x="843" y="238"/>
                  <a:pt x="843" y="238"/>
                  <a:pt x="843" y="238"/>
                </a:cubicBezTo>
                <a:cubicBezTo>
                  <a:pt x="842" y="238"/>
                  <a:pt x="843" y="238"/>
                  <a:pt x="842" y="238"/>
                </a:cubicBezTo>
                <a:cubicBezTo>
                  <a:pt x="842" y="238"/>
                  <a:pt x="841" y="238"/>
                  <a:pt x="841" y="238"/>
                </a:cubicBezTo>
                <a:close/>
                <a:moveTo>
                  <a:pt x="843" y="241"/>
                </a:moveTo>
                <a:cubicBezTo>
                  <a:pt x="842" y="241"/>
                  <a:pt x="842" y="241"/>
                  <a:pt x="842" y="241"/>
                </a:cubicBezTo>
                <a:cubicBezTo>
                  <a:pt x="842" y="240"/>
                  <a:pt x="842" y="240"/>
                  <a:pt x="841" y="240"/>
                </a:cubicBezTo>
                <a:cubicBezTo>
                  <a:pt x="842" y="239"/>
                  <a:pt x="842" y="239"/>
                  <a:pt x="842" y="239"/>
                </a:cubicBezTo>
                <a:cubicBezTo>
                  <a:pt x="842" y="239"/>
                  <a:pt x="842" y="239"/>
                  <a:pt x="842" y="239"/>
                </a:cubicBezTo>
                <a:cubicBezTo>
                  <a:pt x="843" y="239"/>
                  <a:pt x="842" y="239"/>
                  <a:pt x="842" y="240"/>
                </a:cubicBezTo>
                <a:cubicBezTo>
                  <a:pt x="843" y="240"/>
                  <a:pt x="844" y="240"/>
                  <a:pt x="844" y="240"/>
                </a:cubicBezTo>
                <a:cubicBezTo>
                  <a:pt x="844" y="240"/>
                  <a:pt x="844" y="240"/>
                  <a:pt x="844" y="241"/>
                </a:cubicBezTo>
                <a:cubicBezTo>
                  <a:pt x="844" y="241"/>
                  <a:pt x="844" y="241"/>
                  <a:pt x="844" y="241"/>
                </a:cubicBezTo>
                <a:cubicBezTo>
                  <a:pt x="843" y="241"/>
                  <a:pt x="843" y="241"/>
                  <a:pt x="843" y="241"/>
                </a:cubicBezTo>
                <a:close/>
                <a:moveTo>
                  <a:pt x="846" y="248"/>
                </a:moveTo>
                <a:cubicBezTo>
                  <a:pt x="846" y="248"/>
                  <a:pt x="846" y="248"/>
                  <a:pt x="846" y="247"/>
                </a:cubicBezTo>
                <a:cubicBezTo>
                  <a:pt x="845" y="247"/>
                  <a:pt x="845" y="247"/>
                  <a:pt x="844" y="248"/>
                </a:cubicBezTo>
                <a:cubicBezTo>
                  <a:pt x="844" y="247"/>
                  <a:pt x="844" y="247"/>
                  <a:pt x="844" y="247"/>
                </a:cubicBezTo>
                <a:cubicBezTo>
                  <a:pt x="845" y="246"/>
                  <a:pt x="845" y="246"/>
                  <a:pt x="845" y="247"/>
                </a:cubicBezTo>
                <a:cubicBezTo>
                  <a:pt x="845" y="247"/>
                  <a:pt x="845" y="247"/>
                  <a:pt x="845" y="247"/>
                </a:cubicBezTo>
                <a:cubicBezTo>
                  <a:pt x="845" y="245"/>
                  <a:pt x="844" y="245"/>
                  <a:pt x="844" y="244"/>
                </a:cubicBezTo>
                <a:cubicBezTo>
                  <a:pt x="845" y="244"/>
                  <a:pt x="845" y="244"/>
                  <a:pt x="845" y="244"/>
                </a:cubicBezTo>
                <a:cubicBezTo>
                  <a:pt x="846" y="245"/>
                  <a:pt x="846" y="246"/>
                  <a:pt x="847" y="246"/>
                </a:cubicBezTo>
                <a:cubicBezTo>
                  <a:pt x="847" y="246"/>
                  <a:pt x="847" y="247"/>
                  <a:pt x="847" y="247"/>
                </a:cubicBezTo>
                <a:cubicBezTo>
                  <a:pt x="847" y="248"/>
                  <a:pt x="848" y="248"/>
                  <a:pt x="848" y="249"/>
                </a:cubicBezTo>
                <a:cubicBezTo>
                  <a:pt x="848" y="249"/>
                  <a:pt x="848" y="249"/>
                  <a:pt x="847" y="249"/>
                </a:cubicBezTo>
                <a:cubicBezTo>
                  <a:pt x="847" y="249"/>
                  <a:pt x="847" y="248"/>
                  <a:pt x="846" y="248"/>
                </a:cubicBezTo>
                <a:close/>
                <a:moveTo>
                  <a:pt x="848" y="256"/>
                </a:moveTo>
                <a:cubicBezTo>
                  <a:pt x="847" y="256"/>
                  <a:pt x="848" y="256"/>
                  <a:pt x="847" y="256"/>
                </a:cubicBezTo>
                <a:cubicBezTo>
                  <a:pt x="848" y="256"/>
                  <a:pt x="848" y="256"/>
                  <a:pt x="849" y="256"/>
                </a:cubicBezTo>
                <a:cubicBezTo>
                  <a:pt x="848" y="256"/>
                  <a:pt x="848" y="256"/>
                  <a:pt x="848" y="256"/>
                </a:cubicBezTo>
                <a:close/>
                <a:moveTo>
                  <a:pt x="850" y="256"/>
                </a:moveTo>
                <a:cubicBezTo>
                  <a:pt x="849" y="256"/>
                  <a:pt x="849" y="256"/>
                  <a:pt x="849" y="256"/>
                </a:cubicBezTo>
                <a:cubicBezTo>
                  <a:pt x="849" y="256"/>
                  <a:pt x="849" y="256"/>
                  <a:pt x="849" y="256"/>
                </a:cubicBezTo>
                <a:cubicBezTo>
                  <a:pt x="850" y="256"/>
                  <a:pt x="850" y="256"/>
                  <a:pt x="850" y="256"/>
                </a:cubicBezTo>
                <a:close/>
                <a:moveTo>
                  <a:pt x="849" y="251"/>
                </a:moveTo>
                <a:cubicBezTo>
                  <a:pt x="849" y="251"/>
                  <a:pt x="848" y="251"/>
                  <a:pt x="848" y="250"/>
                </a:cubicBezTo>
                <a:cubicBezTo>
                  <a:pt x="848" y="250"/>
                  <a:pt x="848" y="250"/>
                  <a:pt x="848" y="250"/>
                </a:cubicBezTo>
                <a:cubicBezTo>
                  <a:pt x="849" y="250"/>
                  <a:pt x="849" y="251"/>
                  <a:pt x="850" y="251"/>
                </a:cubicBezTo>
                <a:cubicBezTo>
                  <a:pt x="850" y="251"/>
                  <a:pt x="849" y="251"/>
                  <a:pt x="849" y="251"/>
                </a:cubicBezTo>
                <a:close/>
                <a:moveTo>
                  <a:pt x="851" y="243"/>
                </a:moveTo>
                <a:cubicBezTo>
                  <a:pt x="851" y="243"/>
                  <a:pt x="851" y="243"/>
                  <a:pt x="851" y="243"/>
                </a:cubicBezTo>
                <a:cubicBezTo>
                  <a:pt x="851" y="243"/>
                  <a:pt x="851" y="243"/>
                  <a:pt x="851" y="243"/>
                </a:cubicBezTo>
                <a:cubicBezTo>
                  <a:pt x="851" y="242"/>
                  <a:pt x="851" y="243"/>
                  <a:pt x="852" y="243"/>
                </a:cubicBezTo>
                <a:cubicBezTo>
                  <a:pt x="852" y="243"/>
                  <a:pt x="852" y="243"/>
                  <a:pt x="851" y="243"/>
                </a:cubicBezTo>
                <a:close/>
                <a:moveTo>
                  <a:pt x="854" y="244"/>
                </a:moveTo>
                <a:cubicBezTo>
                  <a:pt x="853" y="244"/>
                  <a:pt x="853" y="244"/>
                  <a:pt x="853" y="244"/>
                </a:cubicBezTo>
                <a:cubicBezTo>
                  <a:pt x="854" y="244"/>
                  <a:pt x="854" y="244"/>
                  <a:pt x="854" y="244"/>
                </a:cubicBezTo>
                <a:close/>
                <a:moveTo>
                  <a:pt x="854" y="240"/>
                </a:moveTo>
                <a:cubicBezTo>
                  <a:pt x="853" y="240"/>
                  <a:pt x="854" y="240"/>
                  <a:pt x="853" y="240"/>
                </a:cubicBezTo>
                <a:cubicBezTo>
                  <a:pt x="853" y="240"/>
                  <a:pt x="853" y="240"/>
                  <a:pt x="853" y="240"/>
                </a:cubicBezTo>
                <a:cubicBezTo>
                  <a:pt x="852" y="240"/>
                  <a:pt x="853" y="240"/>
                  <a:pt x="852" y="240"/>
                </a:cubicBezTo>
                <a:cubicBezTo>
                  <a:pt x="852" y="241"/>
                  <a:pt x="852" y="241"/>
                  <a:pt x="852" y="241"/>
                </a:cubicBezTo>
                <a:cubicBezTo>
                  <a:pt x="852" y="240"/>
                  <a:pt x="851" y="238"/>
                  <a:pt x="850" y="237"/>
                </a:cubicBezTo>
                <a:cubicBezTo>
                  <a:pt x="851" y="237"/>
                  <a:pt x="851" y="237"/>
                  <a:pt x="851" y="237"/>
                </a:cubicBezTo>
                <a:cubicBezTo>
                  <a:pt x="852" y="237"/>
                  <a:pt x="853" y="238"/>
                  <a:pt x="854" y="239"/>
                </a:cubicBezTo>
                <a:cubicBezTo>
                  <a:pt x="854" y="239"/>
                  <a:pt x="854" y="239"/>
                  <a:pt x="854" y="240"/>
                </a:cubicBezTo>
                <a:close/>
                <a:moveTo>
                  <a:pt x="858" y="252"/>
                </a:moveTo>
                <a:cubicBezTo>
                  <a:pt x="858" y="252"/>
                  <a:pt x="858" y="252"/>
                  <a:pt x="858" y="252"/>
                </a:cubicBezTo>
                <a:cubicBezTo>
                  <a:pt x="858" y="252"/>
                  <a:pt x="858" y="252"/>
                  <a:pt x="858" y="251"/>
                </a:cubicBezTo>
                <a:cubicBezTo>
                  <a:pt x="858" y="251"/>
                  <a:pt x="858" y="251"/>
                  <a:pt x="858" y="251"/>
                </a:cubicBezTo>
                <a:cubicBezTo>
                  <a:pt x="858" y="252"/>
                  <a:pt x="858" y="252"/>
                  <a:pt x="858" y="252"/>
                </a:cubicBezTo>
                <a:close/>
                <a:moveTo>
                  <a:pt x="863" y="258"/>
                </a:moveTo>
                <a:cubicBezTo>
                  <a:pt x="863" y="259"/>
                  <a:pt x="863" y="259"/>
                  <a:pt x="863" y="259"/>
                </a:cubicBezTo>
                <a:cubicBezTo>
                  <a:pt x="863" y="259"/>
                  <a:pt x="863" y="259"/>
                  <a:pt x="863" y="259"/>
                </a:cubicBezTo>
                <a:cubicBezTo>
                  <a:pt x="863" y="259"/>
                  <a:pt x="863" y="258"/>
                  <a:pt x="863" y="258"/>
                </a:cubicBezTo>
                <a:cubicBezTo>
                  <a:pt x="863" y="258"/>
                  <a:pt x="863" y="258"/>
                  <a:pt x="863" y="258"/>
                </a:cubicBezTo>
                <a:close/>
                <a:moveTo>
                  <a:pt x="863" y="271"/>
                </a:moveTo>
                <a:cubicBezTo>
                  <a:pt x="864" y="271"/>
                  <a:pt x="863" y="271"/>
                  <a:pt x="864" y="271"/>
                </a:cubicBezTo>
                <a:cubicBezTo>
                  <a:pt x="863" y="271"/>
                  <a:pt x="863" y="271"/>
                  <a:pt x="863" y="271"/>
                </a:cubicBezTo>
                <a:close/>
                <a:moveTo>
                  <a:pt x="864" y="263"/>
                </a:moveTo>
                <a:cubicBezTo>
                  <a:pt x="863" y="263"/>
                  <a:pt x="862" y="263"/>
                  <a:pt x="862" y="263"/>
                </a:cubicBezTo>
                <a:cubicBezTo>
                  <a:pt x="861" y="263"/>
                  <a:pt x="861" y="262"/>
                  <a:pt x="861" y="261"/>
                </a:cubicBezTo>
                <a:cubicBezTo>
                  <a:pt x="861" y="261"/>
                  <a:pt x="861" y="261"/>
                  <a:pt x="861" y="261"/>
                </a:cubicBezTo>
                <a:cubicBezTo>
                  <a:pt x="861" y="261"/>
                  <a:pt x="861" y="262"/>
                  <a:pt x="861" y="262"/>
                </a:cubicBezTo>
                <a:cubicBezTo>
                  <a:pt x="861" y="262"/>
                  <a:pt x="861" y="262"/>
                  <a:pt x="861" y="262"/>
                </a:cubicBezTo>
                <a:cubicBezTo>
                  <a:pt x="862" y="262"/>
                  <a:pt x="862" y="262"/>
                  <a:pt x="863" y="262"/>
                </a:cubicBezTo>
                <a:cubicBezTo>
                  <a:pt x="863" y="262"/>
                  <a:pt x="863" y="263"/>
                  <a:pt x="864" y="263"/>
                </a:cubicBezTo>
                <a:close/>
                <a:moveTo>
                  <a:pt x="859" y="274"/>
                </a:moveTo>
                <a:cubicBezTo>
                  <a:pt x="859" y="274"/>
                  <a:pt x="859" y="274"/>
                  <a:pt x="859" y="275"/>
                </a:cubicBezTo>
                <a:cubicBezTo>
                  <a:pt x="859" y="275"/>
                  <a:pt x="859" y="275"/>
                  <a:pt x="859" y="275"/>
                </a:cubicBezTo>
                <a:cubicBezTo>
                  <a:pt x="859" y="274"/>
                  <a:pt x="859" y="274"/>
                  <a:pt x="859" y="274"/>
                </a:cubicBezTo>
                <a:cubicBezTo>
                  <a:pt x="859" y="274"/>
                  <a:pt x="859" y="274"/>
                  <a:pt x="859" y="274"/>
                </a:cubicBezTo>
                <a:close/>
                <a:moveTo>
                  <a:pt x="863" y="276"/>
                </a:moveTo>
                <a:cubicBezTo>
                  <a:pt x="863" y="276"/>
                  <a:pt x="863" y="276"/>
                  <a:pt x="863" y="276"/>
                </a:cubicBezTo>
                <a:cubicBezTo>
                  <a:pt x="863" y="276"/>
                  <a:pt x="863" y="276"/>
                  <a:pt x="863" y="276"/>
                </a:cubicBezTo>
                <a:cubicBezTo>
                  <a:pt x="863" y="276"/>
                  <a:pt x="863" y="276"/>
                  <a:pt x="863" y="276"/>
                </a:cubicBezTo>
                <a:close/>
                <a:moveTo>
                  <a:pt x="866" y="284"/>
                </a:moveTo>
                <a:cubicBezTo>
                  <a:pt x="866" y="284"/>
                  <a:pt x="866" y="284"/>
                  <a:pt x="866" y="284"/>
                </a:cubicBezTo>
                <a:cubicBezTo>
                  <a:pt x="866" y="285"/>
                  <a:pt x="866" y="284"/>
                  <a:pt x="866" y="284"/>
                </a:cubicBezTo>
                <a:close/>
                <a:moveTo>
                  <a:pt x="869" y="275"/>
                </a:moveTo>
                <a:cubicBezTo>
                  <a:pt x="870" y="275"/>
                  <a:pt x="870" y="275"/>
                  <a:pt x="870" y="275"/>
                </a:cubicBezTo>
                <a:cubicBezTo>
                  <a:pt x="871" y="276"/>
                  <a:pt x="870" y="277"/>
                  <a:pt x="872" y="277"/>
                </a:cubicBezTo>
                <a:cubicBezTo>
                  <a:pt x="872" y="278"/>
                  <a:pt x="871" y="278"/>
                  <a:pt x="871" y="278"/>
                </a:cubicBezTo>
                <a:cubicBezTo>
                  <a:pt x="870" y="277"/>
                  <a:pt x="869" y="276"/>
                  <a:pt x="869" y="275"/>
                </a:cubicBezTo>
                <a:close/>
                <a:moveTo>
                  <a:pt x="873" y="285"/>
                </a:moveTo>
                <a:cubicBezTo>
                  <a:pt x="873" y="285"/>
                  <a:pt x="873" y="285"/>
                  <a:pt x="872" y="285"/>
                </a:cubicBezTo>
                <a:cubicBezTo>
                  <a:pt x="872" y="285"/>
                  <a:pt x="872" y="285"/>
                  <a:pt x="872" y="285"/>
                </a:cubicBezTo>
                <a:cubicBezTo>
                  <a:pt x="872" y="285"/>
                  <a:pt x="872" y="285"/>
                  <a:pt x="872" y="285"/>
                </a:cubicBezTo>
                <a:cubicBezTo>
                  <a:pt x="872" y="285"/>
                  <a:pt x="872" y="285"/>
                  <a:pt x="871" y="285"/>
                </a:cubicBezTo>
                <a:cubicBezTo>
                  <a:pt x="871" y="285"/>
                  <a:pt x="871" y="285"/>
                  <a:pt x="871" y="284"/>
                </a:cubicBezTo>
                <a:cubicBezTo>
                  <a:pt x="871" y="284"/>
                  <a:pt x="871" y="284"/>
                  <a:pt x="870" y="283"/>
                </a:cubicBezTo>
                <a:cubicBezTo>
                  <a:pt x="871" y="283"/>
                  <a:pt x="871" y="283"/>
                  <a:pt x="871" y="283"/>
                </a:cubicBezTo>
                <a:cubicBezTo>
                  <a:pt x="872" y="283"/>
                  <a:pt x="873" y="284"/>
                  <a:pt x="873" y="284"/>
                </a:cubicBezTo>
                <a:lnTo>
                  <a:pt x="873" y="285"/>
                </a:lnTo>
                <a:close/>
                <a:moveTo>
                  <a:pt x="876" y="286"/>
                </a:moveTo>
                <a:cubicBezTo>
                  <a:pt x="876" y="286"/>
                  <a:pt x="876" y="286"/>
                  <a:pt x="876" y="286"/>
                </a:cubicBezTo>
                <a:cubicBezTo>
                  <a:pt x="876" y="286"/>
                  <a:pt x="876" y="286"/>
                  <a:pt x="876" y="286"/>
                </a:cubicBezTo>
                <a:cubicBezTo>
                  <a:pt x="876" y="286"/>
                  <a:pt x="876" y="286"/>
                  <a:pt x="876" y="286"/>
                </a:cubicBezTo>
                <a:close/>
                <a:moveTo>
                  <a:pt x="887" y="323"/>
                </a:moveTo>
                <a:cubicBezTo>
                  <a:pt x="886" y="322"/>
                  <a:pt x="887" y="323"/>
                  <a:pt x="887" y="322"/>
                </a:cubicBezTo>
                <a:cubicBezTo>
                  <a:pt x="887" y="322"/>
                  <a:pt x="887" y="322"/>
                  <a:pt x="887" y="323"/>
                </a:cubicBezTo>
                <a:close/>
                <a:moveTo>
                  <a:pt x="887" y="321"/>
                </a:moveTo>
                <a:cubicBezTo>
                  <a:pt x="887" y="322"/>
                  <a:pt x="887" y="322"/>
                  <a:pt x="887" y="322"/>
                </a:cubicBezTo>
                <a:cubicBezTo>
                  <a:pt x="887" y="322"/>
                  <a:pt x="887" y="322"/>
                  <a:pt x="887" y="322"/>
                </a:cubicBezTo>
                <a:cubicBezTo>
                  <a:pt x="887" y="322"/>
                  <a:pt x="887" y="322"/>
                  <a:pt x="887" y="322"/>
                </a:cubicBezTo>
                <a:cubicBezTo>
                  <a:pt x="887" y="322"/>
                  <a:pt x="887" y="322"/>
                  <a:pt x="887" y="322"/>
                </a:cubicBezTo>
                <a:cubicBezTo>
                  <a:pt x="887" y="322"/>
                  <a:pt x="887" y="322"/>
                  <a:pt x="886" y="321"/>
                </a:cubicBezTo>
                <a:cubicBezTo>
                  <a:pt x="886" y="321"/>
                  <a:pt x="886" y="321"/>
                  <a:pt x="886" y="321"/>
                </a:cubicBezTo>
                <a:cubicBezTo>
                  <a:pt x="887" y="321"/>
                  <a:pt x="887" y="321"/>
                  <a:pt x="887" y="321"/>
                </a:cubicBezTo>
                <a:cubicBezTo>
                  <a:pt x="887" y="321"/>
                  <a:pt x="887" y="322"/>
                  <a:pt x="887" y="321"/>
                </a:cubicBezTo>
                <a:cubicBezTo>
                  <a:pt x="887" y="321"/>
                  <a:pt x="887" y="321"/>
                  <a:pt x="887" y="321"/>
                </a:cubicBezTo>
                <a:cubicBezTo>
                  <a:pt x="887" y="321"/>
                  <a:pt x="887" y="321"/>
                  <a:pt x="887" y="321"/>
                </a:cubicBezTo>
                <a:close/>
                <a:moveTo>
                  <a:pt x="889" y="329"/>
                </a:moveTo>
                <a:cubicBezTo>
                  <a:pt x="889" y="330"/>
                  <a:pt x="889" y="330"/>
                  <a:pt x="889" y="330"/>
                </a:cubicBezTo>
                <a:cubicBezTo>
                  <a:pt x="888" y="330"/>
                  <a:pt x="888" y="328"/>
                  <a:pt x="887" y="327"/>
                </a:cubicBezTo>
                <a:cubicBezTo>
                  <a:pt x="888" y="327"/>
                  <a:pt x="888" y="327"/>
                  <a:pt x="888" y="328"/>
                </a:cubicBezTo>
                <a:cubicBezTo>
                  <a:pt x="888" y="329"/>
                  <a:pt x="888" y="328"/>
                  <a:pt x="888" y="328"/>
                </a:cubicBezTo>
                <a:cubicBezTo>
                  <a:pt x="888" y="329"/>
                  <a:pt x="888" y="329"/>
                  <a:pt x="889" y="329"/>
                </a:cubicBezTo>
                <a:cubicBezTo>
                  <a:pt x="889" y="329"/>
                  <a:pt x="889" y="329"/>
                  <a:pt x="888" y="329"/>
                </a:cubicBezTo>
                <a:cubicBezTo>
                  <a:pt x="888" y="329"/>
                  <a:pt x="888" y="329"/>
                  <a:pt x="888" y="329"/>
                </a:cubicBezTo>
                <a:cubicBezTo>
                  <a:pt x="888" y="329"/>
                  <a:pt x="888" y="329"/>
                  <a:pt x="888" y="329"/>
                </a:cubicBezTo>
                <a:cubicBezTo>
                  <a:pt x="888" y="329"/>
                  <a:pt x="888" y="329"/>
                  <a:pt x="889" y="329"/>
                </a:cubicBezTo>
                <a:close/>
                <a:moveTo>
                  <a:pt x="890" y="347"/>
                </a:moveTo>
                <a:cubicBezTo>
                  <a:pt x="890" y="347"/>
                  <a:pt x="890" y="347"/>
                  <a:pt x="890" y="347"/>
                </a:cubicBezTo>
                <a:cubicBezTo>
                  <a:pt x="890" y="347"/>
                  <a:pt x="890" y="347"/>
                  <a:pt x="890" y="347"/>
                </a:cubicBezTo>
                <a:cubicBezTo>
                  <a:pt x="890" y="347"/>
                  <a:pt x="890" y="347"/>
                  <a:pt x="890" y="347"/>
                </a:cubicBezTo>
                <a:cubicBezTo>
                  <a:pt x="890" y="347"/>
                  <a:pt x="890" y="347"/>
                  <a:pt x="890" y="347"/>
                </a:cubicBezTo>
                <a:cubicBezTo>
                  <a:pt x="890" y="347"/>
                  <a:pt x="890" y="347"/>
                  <a:pt x="890" y="347"/>
                </a:cubicBezTo>
                <a:close/>
                <a:moveTo>
                  <a:pt x="898" y="470"/>
                </a:moveTo>
                <a:cubicBezTo>
                  <a:pt x="898" y="470"/>
                  <a:pt x="898" y="470"/>
                  <a:pt x="898" y="470"/>
                </a:cubicBezTo>
                <a:cubicBezTo>
                  <a:pt x="898" y="470"/>
                  <a:pt x="898" y="470"/>
                  <a:pt x="898" y="470"/>
                </a:cubicBezTo>
                <a:cubicBezTo>
                  <a:pt x="898" y="470"/>
                  <a:pt x="898" y="470"/>
                  <a:pt x="898" y="470"/>
                </a:cubicBezTo>
                <a:close/>
                <a:moveTo>
                  <a:pt x="898" y="360"/>
                </a:moveTo>
                <a:cubicBezTo>
                  <a:pt x="898" y="360"/>
                  <a:pt x="898" y="360"/>
                  <a:pt x="898" y="360"/>
                </a:cubicBezTo>
                <a:cubicBezTo>
                  <a:pt x="897" y="360"/>
                  <a:pt x="898" y="360"/>
                  <a:pt x="897" y="360"/>
                </a:cubicBezTo>
                <a:lnTo>
                  <a:pt x="898" y="360"/>
                </a:lnTo>
                <a:close/>
                <a:moveTo>
                  <a:pt x="898" y="475"/>
                </a:moveTo>
                <a:cubicBezTo>
                  <a:pt x="898" y="475"/>
                  <a:pt x="898" y="475"/>
                  <a:pt x="898" y="475"/>
                </a:cubicBezTo>
                <a:cubicBezTo>
                  <a:pt x="898" y="476"/>
                  <a:pt x="898" y="476"/>
                  <a:pt x="898" y="476"/>
                </a:cubicBezTo>
                <a:cubicBezTo>
                  <a:pt x="898" y="476"/>
                  <a:pt x="898" y="476"/>
                  <a:pt x="898" y="476"/>
                </a:cubicBezTo>
                <a:cubicBezTo>
                  <a:pt x="898" y="476"/>
                  <a:pt x="898" y="476"/>
                  <a:pt x="897" y="476"/>
                </a:cubicBezTo>
                <a:cubicBezTo>
                  <a:pt x="898" y="475"/>
                  <a:pt x="898" y="475"/>
                  <a:pt x="898" y="475"/>
                </a:cubicBezTo>
                <a:cubicBezTo>
                  <a:pt x="897" y="475"/>
                  <a:pt x="898" y="475"/>
                  <a:pt x="897" y="475"/>
                </a:cubicBezTo>
                <a:cubicBezTo>
                  <a:pt x="897" y="475"/>
                  <a:pt x="897" y="475"/>
                  <a:pt x="897" y="475"/>
                </a:cubicBezTo>
                <a:cubicBezTo>
                  <a:pt x="897" y="475"/>
                  <a:pt x="897" y="475"/>
                  <a:pt x="898" y="475"/>
                </a:cubicBezTo>
                <a:close/>
                <a:moveTo>
                  <a:pt x="897" y="503"/>
                </a:moveTo>
                <a:cubicBezTo>
                  <a:pt x="897" y="503"/>
                  <a:pt x="897" y="503"/>
                  <a:pt x="897" y="503"/>
                </a:cubicBezTo>
                <a:cubicBezTo>
                  <a:pt x="897" y="503"/>
                  <a:pt x="897" y="503"/>
                  <a:pt x="897" y="503"/>
                </a:cubicBezTo>
                <a:cubicBezTo>
                  <a:pt x="897" y="503"/>
                  <a:pt x="897" y="503"/>
                  <a:pt x="897" y="503"/>
                </a:cubicBezTo>
                <a:close/>
                <a:moveTo>
                  <a:pt x="897" y="494"/>
                </a:moveTo>
                <a:cubicBezTo>
                  <a:pt x="897" y="495"/>
                  <a:pt x="897" y="495"/>
                  <a:pt x="897" y="495"/>
                </a:cubicBezTo>
                <a:cubicBezTo>
                  <a:pt x="897" y="495"/>
                  <a:pt x="897" y="495"/>
                  <a:pt x="897" y="495"/>
                </a:cubicBezTo>
                <a:cubicBezTo>
                  <a:pt x="897" y="494"/>
                  <a:pt x="897" y="494"/>
                  <a:pt x="897" y="494"/>
                </a:cubicBezTo>
                <a:close/>
                <a:moveTo>
                  <a:pt x="897" y="493"/>
                </a:moveTo>
                <a:cubicBezTo>
                  <a:pt x="897" y="493"/>
                  <a:pt x="897" y="493"/>
                  <a:pt x="897" y="493"/>
                </a:cubicBezTo>
                <a:cubicBezTo>
                  <a:pt x="897" y="494"/>
                  <a:pt x="897" y="494"/>
                  <a:pt x="897" y="494"/>
                </a:cubicBezTo>
                <a:cubicBezTo>
                  <a:pt x="897" y="494"/>
                  <a:pt x="897" y="494"/>
                  <a:pt x="897" y="494"/>
                </a:cubicBezTo>
                <a:lnTo>
                  <a:pt x="897" y="493"/>
                </a:lnTo>
                <a:close/>
                <a:moveTo>
                  <a:pt x="893" y="400"/>
                </a:moveTo>
                <a:cubicBezTo>
                  <a:pt x="893" y="400"/>
                  <a:pt x="893" y="400"/>
                  <a:pt x="893" y="400"/>
                </a:cubicBezTo>
                <a:cubicBezTo>
                  <a:pt x="894" y="400"/>
                  <a:pt x="894" y="400"/>
                  <a:pt x="894" y="400"/>
                </a:cubicBezTo>
                <a:cubicBezTo>
                  <a:pt x="894" y="400"/>
                  <a:pt x="894" y="400"/>
                  <a:pt x="894" y="400"/>
                </a:cubicBezTo>
                <a:cubicBezTo>
                  <a:pt x="894" y="400"/>
                  <a:pt x="894" y="400"/>
                  <a:pt x="893" y="400"/>
                </a:cubicBezTo>
                <a:close/>
                <a:moveTo>
                  <a:pt x="894" y="400"/>
                </a:moveTo>
                <a:cubicBezTo>
                  <a:pt x="894" y="400"/>
                  <a:pt x="894" y="400"/>
                  <a:pt x="894" y="400"/>
                </a:cubicBezTo>
                <a:cubicBezTo>
                  <a:pt x="894" y="401"/>
                  <a:pt x="894" y="401"/>
                  <a:pt x="894" y="401"/>
                </a:cubicBezTo>
                <a:cubicBezTo>
                  <a:pt x="894" y="401"/>
                  <a:pt x="894" y="401"/>
                  <a:pt x="894" y="401"/>
                </a:cubicBezTo>
                <a:cubicBezTo>
                  <a:pt x="894" y="401"/>
                  <a:pt x="894" y="401"/>
                  <a:pt x="894" y="401"/>
                </a:cubicBezTo>
                <a:cubicBezTo>
                  <a:pt x="894" y="400"/>
                  <a:pt x="894" y="400"/>
                  <a:pt x="894" y="400"/>
                </a:cubicBezTo>
                <a:close/>
                <a:moveTo>
                  <a:pt x="894" y="407"/>
                </a:moveTo>
                <a:cubicBezTo>
                  <a:pt x="894" y="406"/>
                  <a:pt x="894" y="406"/>
                  <a:pt x="894" y="406"/>
                </a:cubicBezTo>
                <a:cubicBezTo>
                  <a:pt x="894" y="406"/>
                  <a:pt x="894" y="406"/>
                  <a:pt x="895" y="406"/>
                </a:cubicBezTo>
                <a:cubicBezTo>
                  <a:pt x="895" y="406"/>
                  <a:pt x="895" y="406"/>
                  <a:pt x="895" y="407"/>
                </a:cubicBezTo>
                <a:cubicBezTo>
                  <a:pt x="895" y="407"/>
                  <a:pt x="895" y="407"/>
                  <a:pt x="895" y="407"/>
                </a:cubicBezTo>
                <a:cubicBezTo>
                  <a:pt x="894" y="407"/>
                  <a:pt x="894" y="407"/>
                  <a:pt x="894" y="407"/>
                </a:cubicBezTo>
                <a:close/>
                <a:moveTo>
                  <a:pt x="894" y="409"/>
                </a:moveTo>
                <a:cubicBezTo>
                  <a:pt x="894" y="409"/>
                  <a:pt x="894" y="409"/>
                  <a:pt x="894" y="409"/>
                </a:cubicBezTo>
                <a:cubicBezTo>
                  <a:pt x="895" y="409"/>
                  <a:pt x="895" y="409"/>
                  <a:pt x="895" y="410"/>
                </a:cubicBezTo>
                <a:cubicBezTo>
                  <a:pt x="895" y="410"/>
                  <a:pt x="895" y="412"/>
                  <a:pt x="895" y="412"/>
                </a:cubicBezTo>
                <a:cubicBezTo>
                  <a:pt x="895" y="413"/>
                  <a:pt x="895" y="412"/>
                  <a:pt x="895" y="413"/>
                </a:cubicBezTo>
                <a:cubicBezTo>
                  <a:pt x="894" y="413"/>
                  <a:pt x="894" y="413"/>
                  <a:pt x="894" y="413"/>
                </a:cubicBezTo>
                <a:cubicBezTo>
                  <a:pt x="894" y="412"/>
                  <a:pt x="894" y="410"/>
                  <a:pt x="894" y="409"/>
                </a:cubicBezTo>
                <a:close/>
                <a:moveTo>
                  <a:pt x="895" y="427"/>
                </a:moveTo>
                <a:cubicBezTo>
                  <a:pt x="895" y="426"/>
                  <a:pt x="895" y="426"/>
                  <a:pt x="895" y="426"/>
                </a:cubicBezTo>
                <a:cubicBezTo>
                  <a:pt x="895" y="426"/>
                  <a:pt x="895" y="426"/>
                  <a:pt x="895" y="426"/>
                </a:cubicBezTo>
                <a:cubicBezTo>
                  <a:pt x="895" y="426"/>
                  <a:pt x="896" y="426"/>
                  <a:pt x="895" y="427"/>
                </a:cubicBezTo>
                <a:cubicBezTo>
                  <a:pt x="895" y="427"/>
                  <a:pt x="895" y="427"/>
                  <a:pt x="895" y="427"/>
                </a:cubicBezTo>
                <a:cubicBezTo>
                  <a:pt x="895" y="427"/>
                  <a:pt x="895" y="427"/>
                  <a:pt x="895" y="427"/>
                </a:cubicBezTo>
                <a:cubicBezTo>
                  <a:pt x="895" y="427"/>
                  <a:pt x="895" y="427"/>
                  <a:pt x="895" y="427"/>
                </a:cubicBezTo>
                <a:close/>
                <a:moveTo>
                  <a:pt x="895" y="431"/>
                </a:moveTo>
                <a:cubicBezTo>
                  <a:pt x="895" y="431"/>
                  <a:pt x="895" y="431"/>
                  <a:pt x="895" y="431"/>
                </a:cubicBezTo>
                <a:cubicBezTo>
                  <a:pt x="895" y="431"/>
                  <a:pt x="895" y="431"/>
                  <a:pt x="895" y="431"/>
                </a:cubicBezTo>
                <a:cubicBezTo>
                  <a:pt x="895" y="431"/>
                  <a:pt x="895" y="431"/>
                  <a:pt x="895" y="431"/>
                </a:cubicBezTo>
                <a:close/>
                <a:moveTo>
                  <a:pt x="893" y="440"/>
                </a:moveTo>
                <a:cubicBezTo>
                  <a:pt x="894" y="440"/>
                  <a:pt x="894" y="440"/>
                  <a:pt x="894" y="440"/>
                </a:cubicBezTo>
                <a:cubicBezTo>
                  <a:pt x="894" y="440"/>
                  <a:pt x="894" y="440"/>
                  <a:pt x="893" y="440"/>
                </a:cubicBezTo>
                <a:close/>
                <a:moveTo>
                  <a:pt x="895" y="439"/>
                </a:moveTo>
                <a:cubicBezTo>
                  <a:pt x="895" y="440"/>
                  <a:pt x="894" y="439"/>
                  <a:pt x="894" y="439"/>
                </a:cubicBezTo>
                <a:cubicBezTo>
                  <a:pt x="894" y="439"/>
                  <a:pt x="894" y="438"/>
                  <a:pt x="894" y="438"/>
                </a:cubicBezTo>
                <a:cubicBezTo>
                  <a:pt x="894" y="438"/>
                  <a:pt x="894" y="438"/>
                  <a:pt x="895" y="438"/>
                </a:cubicBezTo>
                <a:cubicBezTo>
                  <a:pt x="895" y="438"/>
                  <a:pt x="895" y="438"/>
                  <a:pt x="896" y="438"/>
                </a:cubicBezTo>
                <a:cubicBezTo>
                  <a:pt x="895" y="439"/>
                  <a:pt x="895" y="438"/>
                  <a:pt x="896" y="439"/>
                </a:cubicBezTo>
                <a:cubicBezTo>
                  <a:pt x="895" y="439"/>
                  <a:pt x="895" y="439"/>
                  <a:pt x="895" y="439"/>
                </a:cubicBezTo>
                <a:close/>
                <a:moveTo>
                  <a:pt x="890" y="473"/>
                </a:moveTo>
                <a:cubicBezTo>
                  <a:pt x="891" y="472"/>
                  <a:pt x="891" y="472"/>
                  <a:pt x="891" y="472"/>
                </a:cubicBezTo>
                <a:cubicBezTo>
                  <a:pt x="891" y="471"/>
                  <a:pt x="891" y="470"/>
                  <a:pt x="890" y="470"/>
                </a:cubicBezTo>
                <a:cubicBezTo>
                  <a:pt x="890" y="470"/>
                  <a:pt x="890" y="469"/>
                  <a:pt x="890" y="469"/>
                </a:cubicBezTo>
                <a:cubicBezTo>
                  <a:pt x="891" y="469"/>
                  <a:pt x="891" y="470"/>
                  <a:pt x="892" y="470"/>
                </a:cubicBezTo>
                <a:cubicBezTo>
                  <a:pt x="892" y="471"/>
                  <a:pt x="892" y="472"/>
                  <a:pt x="893" y="472"/>
                </a:cubicBezTo>
                <a:cubicBezTo>
                  <a:pt x="893" y="473"/>
                  <a:pt x="892" y="473"/>
                  <a:pt x="892" y="473"/>
                </a:cubicBezTo>
                <a:cubicBezTo>
                  <a:pt x="892" y="473"/>
                  <a:pt x="892" y="473"/>
                  <a:pt x="892" y="473"/>
                </a:cubicBezTo>
                <a:cubicBezTo>
                  <a:pt x="892" y="473"/>
                  <a:pt x="892" y="473"/>
                  <a:pt x="891" y="473"/>
                </a:cubicBezTo>
                <a:cubicBezTo>
                  <a:pt x="891" y="472"/>
                  <a:pt x="891" y="472"/>
                  <a:pt x="891" y="472"/>
                </a:cubicBezTo>
                <a:cubicBezTo>
                  <a:pt x="891" y="472"/>
                  <a:pt x="891" y="472"/>
                  <a:pt x="891" y="473"/>
                </a:cubicBezTo>
                <a:lnTo>
                  <a:pt x="890" y="473"/>
                </a:lnTo>
                <a:close/>
                <a:moveTo>
                  <a:pt x="893" y="474"/>
                </a:moveTo>
                <a:cubicBezTo>
                  <a:pt x="893" y="475"/>
                  <a:pt x="893" y="475"/>
                  <a:pt x="892" y="475"/>
                </a:cubicBezTo>
                <a:cubicBezTo>
                  <a:pt x="892" y="475"/>
                  <a:pt x="892" y="475"/>
                  <a:pt x="892" y="475"/>
                </a:cubicBezTo>
                <a:cubicBezTo>
                  <a:pt x="892" y="476"/>
                  <a:pt x="892" y="476"/>
                  <a:pt x="892" y="476"/>
                </a:cubicBezTo>
                <a:cubicBezTo>
                  <a:pt x="891" y="475"/>
                  <a:pt x="891" y="475"/>
                  <a:pt x="891" y="474"/>
                </a:cubicBezTo>
                <a:cubicBezTo>
                  <a:pt x="892" y="474"/>
                  <a:pt x="892" y="474"/>
                  <a:pt x="893" y="474"/>
                </a:cubicBezTo>
                <a:close/>
                <a:moveTo>
                  <a:pt x="894" y="472"/>
                </a:moveTo>
                <a:cubicBezTo>
                  <a:pt x="893" y="472"/>
                  <a:pt x="893" y="472"/>
                  <a:pt x="893" y="471"/>
                </a:cubicBezTo>
                <a:cubicBezTo>
                  <a:pt x="893" y="471"/>
                  <a:pt x="893" y="471"/>
                  <a:pt x="894" y="471"/>
                </a:cubicBezTo>
                <a:cubicBezTo>
                  <a:pt x="894" y="472"/>
                  <a:pt x="894" y="472"/>
                  <a:pt x="894" y="472"/>
                </a:cubicBezTo>
                <a:close/>
                <a:moveTo>
                  <a:pt x="894" y="468"/>
                </a:moveTo>
                <a:cubicBezTo>
                  <a:pt x="893" y="468"/>
                  <a:pt x="893" y="468"/>
                  <a:pt x="893" y="468"/>
                </a:cubicBezTo>
                <a:cubicBezTo>
                  <a:pt x="893" y="468"/>
                  <a:pt x="893" y="468"/>
                  <a:pt x="893" y="468"/>
                </a:cubicBezTo>
                <a:cubicBezTo>
                  <a:pt x="893" y="469"/>
                  <a:pt x="893" y="469"/>
                  <a:pt x="893" y="469"/>
                </a:cubicBezTo>
                <a:cubicBezTo>
                  <a:pt x="892" y="469"/>
                  <a:pt x="892" y="469"/>
                  <a:pt x="891" y="469"/>
                </a:cubicBezTo>
                <a:cubicBezTo>
                  <a:pt x="891" y="468"/>
                  <a:pt x="891" y="467"/>
                  <a:pt x="890" y="467"/>
                </a:cubicBezTo>
                <a:cubicBezTo>
                  <a:pt x="890" y="467"/>
                  <a:pt x="890" y="467"/>
                  <a:pt x="890" y="467"/>
                </a:cubicBezTo>
                <a:cubicBezTo>
                  <a:pt x="889" y="467"/>
                  <a:pt x="889" y="467"/>
                  <a:pt x="889" y="467"/>
                </a:cubicBezTo>
                <a:cubicBezTo>
                  <a:pt x="889" y="467"/>
                  <a:pt x="890" y="466"/>
                  <a:pt x="890" y="466"/>
                </a:cubicBezTo>
                <a:cubicBezTo>
                  <a:pt x="890" y="465"/>
                  <a:pt x="890" y="465"/>
                  <a:pt x="889" y="465"/>
                </a:cubicBezTo>
                <a:cubicBezTo>
                  <a:pt x="889" y="464"/>
                  <a:pt x="890" y="464"/>
                  <a:pt x="890" y="463"/>
                </a:cubicBezTo>
                <a:cubicBezTo>
                  <a:pt x="889" y="463"/>
                  <a:pt x="889" y="463"/>
                  <a:pt x="889" y="463"/>
                </a:cubicBezTo>
                <a:cubicBezTo>
                  <a:pt x="889" y="462"/>
                  <a:pt x="890" y="461"/>
                  <a:pt x="890" y="460"/>
                </a:cubicBezTo>
                <a:cubicBezTo>
                  <a:pt x="891" y="461"/>
                  <a:pt x="891" y="460"/>
                  <a:pt x="891" y="461"/>
                </a:cubicBezTo>
                <a:cubicBezTo>
                  <a:pt x="891" y="461"/>
                  <a:pt x="891" y="461"/>
                  <a:pt x="891" y="460"/>
                </a:cubicBezTo>
                <a:cubicBezTo>
                  <a:pt x="892" y="460"/>
                  <a:pt x="892" y="461"/>
                  <a:pt x="894" y="461"/>
                </a:cubicBezTo>
                <a:cubicBezTo>
                  <a:pt x="894" y="462"/>
                  <a:pt x="894" y="462"/>
                  <a:pt x="895" y="463"/>
                </a:cubicBezTo>
                <a:cubicBezTo>
                  <a:pt x="894" y="464"/>
                  <a:pt x="894" y="463"/>
                  <a:pt x="893" y="463"/>
                </a:cubicBezTo>
                <a:cubicBezTo>
                  <a:pt x="893" y="463"/>
                  <a:pt x="893" y="463"/>
                  <a:pt x="893" y="463"/>
                </a:cubicBezTo>
                <a:cubicBezTo>
                  <a:pt x="893" y="464"/>
                  <a:pt x="893" y="464"/>
                  <a:pt x="893" y="465"/>
                </a:cubicBezTo>
                <a:cubicBezTo>
                  <a:pt x="894" y="465"/>
                  <a:pt x="894" y="465"/>
                  <a:pt x="895" y="465"/>
                </a:cubicBezTo>
                <a:cubicBezTo>
                  <a:pt x="895" y="466"/>
                  <a:pt x="895" y="467"/>
                  <a:pt x="895" y="468"/>
                </a:cubicBezTo>
                <a:cubicBezTo>
                  <a:pt x="894" y="468"/>
                  <a:pt x="894" y="468"/>
                  <a:pt x="894" y="468"/>
                </a:cubicBezTo>
                <a:close/>
                <a:moveTo>
                  <a:pt x="895" y="509"/>
                </a:moveTo>
                <a:cubicBezTo>
                  <a:pt x="894" y="509"/>
                  <a:pt x="894" y="509"/>
                  <a:pt x="894" y="508"/>
                </a:cubicBezTo>
                <a:cubicBezTo>
                  <a:pt x="894" y="509"/>
                  <a:pt x="894" y="508"/>
                  <a:pt x="894" y="509"/>
                </a:cubicBezTo>
                <a:cubicBezTo>
                  <a:pt x="895" y="509"/>
                  <a:pt x="895" y="509"/>
                  <a:pt x="895" y="509"/>
                </a:cubicBezTo>
                <a:close/>
                <a:moveTo>
                  <a:pt x="895" y="511"/>
                </a:moveTo>
                <a:cubicBezTo>
                  <a:pt x="895" y="511"/>
                  <a:pt x="895" y="511"/>
                  <a:pt x="895" y="511"/>
                </a:cubicBezTo>
                <a:cubicBezTo>
                  <a:pt x="895" y="511"/>
                  <a:pt x="895" y="511"/>
                  <a:pt x="895" y="511"/>
                </a:cubicBezTo>
                <a:cubicBezTo>
                  <a:pt x="895" y="511"/>
                  <a:pt x="895" y="511"/>
                  <a:pt x="895" y="511"/>
                </a:cubicBezTo>
                <a:close/>
                <a:moveTo>
                  <a:pt x="895" y="527"/>
                </a:moveTo>
                <a:cubicBezTo>
                  <a:pt x="895" y="527"/>
                  <a:pt x="895" y="527"/>
                  <a:pt x="895" y="527"/>
                </a:cubicBezTo>
                <a:cubicBezTo>
                  <a:pt x="895" y="527"/>
                  <a:pt x="895" y="527"/>
                  <a:pt x="895" y="527"/>
                </a:cubicBezTo>
                <a:cubicBezTo>
                  <a:pt x="895" y="527"/>
                  <a:pt x="895" y="527"/>
                  <a:pt x="895" y="527"/>
                </a:cubicBezTo>
                <a:close/>
                <a:moveTo>
                  <a:pt x="896" y="506"/>
                </a:moveTo>
                <a:cubicBezTo>
                  <a:pt x="896" y="506"/>
                  <a:pt x="895" y="506"/>
                  <a:pt x="895" y="506"/>
                </a:cubicBezTo>
                <a:cubicBezTo>
                  <a:pt x="895" y="505"/>
                  <a:pt x="895" y="505"/>
                  <a:pt x="895" y="505"/>
                </a:cubicBezTo>
                <a:cubicBezTo>
                  <a:pt x="896" y="505"/>
                  <a:pt x="896" y="505"/>
                  <a:pt x="896" y="505"/>
                </a:cubicBezTo>
                <a:cubicBezTo>
                  <a:pt x="897" y="505"/>
                  <a:pt x="897" y="505"/>
                  <a:pt x="898" y="504"/>
                </a:cubicBezTo>
                <a:cubicBezTo>
                  <a:pt x="898" y="504"/>
                  <a:pt x="898" y="504"/>
                  <a:pt x="898" y="504"/>
                </a:cubicBezTo>
                <a:cubicBezTo>
                  <a:pt x="898" y="504"/>
                  <a:pt x="898" y="504"/>
                  <a:pt x="898" y="504"/>
                </a:cubicBezTo>
                <a:cubicBezTo>
                  <a:pt x="899" y="505"/>
                  <a:pt x="898" y="507"/>
                  <a:pt x="898" y="508"/>
                </a:cubicBezTo>
                <a:cubicBezTo>
                  <a:pt x="898" y="509"/>
                  <a:pt x="899" y="510"/>
                  <a:pt x="899" y="510"/>
                </a:cubicBezTo>
                <a:cubicBezTo>
                  <a:pt x="898" y="510"/>
                  <a:pt x="898" y="510"/>
                  <a:pt x="898" y="510"/>
                </a:cubicBezTo>
                <a:cubicBezTo>
                  <a:pt x="898" y="510"/>
                  <a:pt x="897" y="509"/>
                  <a:pt x="898" y="508"/>
                </a:cubicBezTo>
                <a:cubicBezTo>
                  <a:pt x="897" y="508"/>
                  <a:pt x="897" y="508"/>
                  <a:pt x="897" y="508"/>
                </a:cubicBezTo>
                <a:cubicBezTo>
                  <a:pt x="897" y="508"/>
                  <a:pt x="898" y="507"/>
                  <a:pt x="898" y="507"/>
                </a:cubicBezTo>
                <a:cubicBezTo>
                  <a:pt x="898" y="507"/>
                  <a:pt x="898" y="507"/>
                  <a:pt x="898" y="507"/>
                </a:cubicBezTo>
                <a:cubicBezTo>
                  <a:pt x="897" y="507"/>
                  <a:pt x="897" y="507"/>
                  <a:pt x="896" y="508"/>
                </a:cubicBezTo>
                <a:cubicBezTo>
                  <a:pt x="896" y="507"/>
                  <a:pt x="896" y="507"/>
                  <a:pt x="896" y="506"/>
                </a:cubicBezTo>
                <a:close/>
                <a:moveTo>
                  <a:pt x="896" y="508"/>
                </a:moveTo>
                <a:cubicBezTo>
                  <a:pt x="896" y="508"/>
                  <a:pt x="897" y="508"/>
                  <a:pt x="897" y="508"/>
                </a:cubicBezTo>
                <a:cubicBezTo>
                  <a:pt x="897" y="508"/>
                  <a:pt x="896" y="508"/>
                  <a:pt x="896" y="508"/>
                </a:cubicBezTo>
                <a:close/>
                <a:moveTo>
                  <a:pt x="898" y="519"/>
                </a:moveTo>
                <a:cubicBezTo>
                  <a:pt x="897" y="519"/>
                  <a:pt x="897" y="518"/>
                  <a:pt x="896" y="518"/>
                </a:cubicBezTo>
                <a:cubicBezTo>
                  <a:pt x="896" y="518"/>
                  <a:pt x="896" y="518"/>
                  <a:pt x="896" y="518"/>
                </a:cubicBezTo>
                <a:cubicBezTo>
                  <a:pt x="897" y="518"/>
                  <a:pt x="898" y="519"/>
                  <a:pt x="899" y="518"/>
                </a:cubicBezTo>
                <a:cubicBezTo>
                  <a:pt x="899" y="518"/>
                  <a:pt x="899" y="518"/>
                  <a:pt x="900" y="519"/>
                </a:cubicBezTo>
                <a:cubicBezTo>
                  <a:pt x="899" y="519"/>
                  <a:pt x="898" y="519"/>
                  <a:pt x="898" y="519"/>
                </a:cubicBezTo>
                <a:close/>
                <a:moveTo>
                  <a:pt x="900" y="547"/>
                </a:moveTo>
                <a:cubicBezTo>
                  <a:pt x="900" y="547"/>
                  <a:pt x="900" y="547"/>
                  <a:pt x="900" y="547"/>
                </a:cubicBezTo>
                <a:cubicBezTo>
                  <a:pt x="900" y="546"/>
                  <a:pt x="900" y="546"/>
                  <a:pt x="900" y="546"/>
                </a:cubicBezTo>
                <a:cubicBezTo>
                  <a:pt x="900" y="546"/>
                  <a:pt x="900" y="546"/>
                  <a:pt x="900" y="546"/>
                </a:cubicBezTo>
                <a:lnTo>
                  <a:pt x="900" y="547"/>
                </a:lnTo>
                <a:close/>
                <a:moveTo>
                  <a:pt x="900" y="556"/>
                </a:moveTo>
                <a:cubicBezTo>
                  <a:pt x="900" y="557"/>
                  <a:pt x="900" y="556"/>
                  <a:pt x="900" y="557"/>
                </a:cubicBezTo>
                <a:cubicBezTo>
                  <a:pt x="900" y="556"/>
                  <a:pt x="900" y="557"/>
                  <a:pt x="900" y="556"/>
                </a:cubicBezTo>
                <a:close/>
                <a:moveTo>
                  <a:pt x="905" y="561"/>
                </a:moveTo>
                <a:cubicBezTo>
                  <a:pt x="904" y="561"/>
                  <a:pt x="904" y="561"/>
                  <a:pt x="904" y="561"/>
                </a:cubicBezTo>
                <a:cubicBezTo>
                  <a:pt x="904" y="561"/>
                  <a:pt x="904" y="561"/>
                  <a:pt x="904" y="561"/>
                </a:cubicBezTo>
                <a:cubicBezTo>
                  <a:pt x="904" y="561"/>
                  <a:pt x="904" y="561"/>
                  <a:pt x="905" y="561"/>
                </a:cubicBezTo>
                <a:close/>
                <a:moveTo>
                  <a:pt x="905" y="560"/>
                </a:moveTo>
                <a:cubicBezTo>
                  <a:pt x="905" y="560"/>
                  <a:pt x="905" y="560"/>
                  <a:pt x="905" y="560"/>
                </a:cubicBezTo>
                <a:cubicBezTo>
                  <a:pt x="904" y="560"/>
                  <a:pt x="904" y="560"/>
                  <a:pt x="904" y="560"/>
                </a:cubicBezTo>
                <a:cubicBezTo>
                  <a:pt x="904" y="560"/>
                  <a:pt x="904" y="560"/>
                  <a:pt x="904" y="560"/>
                </a:cubicBezTo>
                <a:cubicBezTo>
                  <a:pt x="904" y="560"/>
                  <a:pt x="904" y="560"/>
                  <a:pt x="904" y="560"/>
                </a:cubicBezTo>
                <a:cubicBezTo>
                  <a:pt x="904" y="560"/>
                  <a:pt x="905" y="560"/>
                  <a:pt x="905" y="560"/>
                </a:cubicBezTo>
                <a:cubicBezTo>
                  <a:pt x="905" y="560"/>
                  <a:pt x="905" y="560"/>
                  <a:pt x="905" y="560"/>
                </a:cubicBezTo>
                <a:close/>
                <a:moveTo>
                  <a:pt x="905" y="550"/>
                </a:moveTo>
                <a:cubicBezTo>
                  <a:pt x="906" y="550"/>
                  <a:pt x="906" y="550"/>
                  <a:pt x="906" y="550"/>
                </a:cubicBezTo>
                <a:cubicBezTo>
                  <a:pt x="906" y="551"/>
                  <a:pt x="906" y="551"/>
                  <a:pt x="905" y="550"/>
                </a:cubicBezTo>
                <a:close/>
                <a:moveTo>
                  <a:pt x="907" y="556"/>
                </a:moveTo>
                <a:cubicBezTo>
                  <a:pt x="907" y="556"/>
                  <a:pt x="907" y="556"/>
                  <a:pt x="907" y="556"/>
                </a:cubicBezTo>
                <a:cubicBezTo>
                  <a:pt x="907" y="556"/>
                  <a:pt x="907" y="556"/>
                  <a:pt x="907" y="556"/>
                </a:cubicBezTo>
                <a:close/>
                <a:moveTo>
                  <a:pt x="908" y="565"/>
                </a:moveTo>
                <a:cubicBezTo>
                  <a:pt x="908" y="565"/>
                  <a:pt x="907" y="565"/>
                  <a:pt x="907" y="565"/>
                </a:cubicBezTo>
                <a:cubicBezTo>
                  <a:pt x="907" y="564"/>
                  <a:pt x="907" y="564"/>
                  <a:pt x="907" y="564"/>
                </a:cubicBezTo>
                <a:cubicBezTo>
                  <a:pt x="907" y="564"/>
                  <a:pt x="908" y="565"/>
                  <a:pt x="908" y="565"/>
                </a:cubicBezTo>
                <a:cubicBezTo>
                  <a:pt x="908" y="565"/>
                  <a:pt x="908" y="565"/>
                  <a:pt x="908" y="565"/>
                </a:cubicBezTo>
                <a:close/>
                <a:moveTo>
                  <a:pt x="910" y="557"/>
                </a:moveTo>
                <a:cubicBezTo>
                  <a:pt x="910" y="557"/>
                  <a:pt x="911" y="557"/>
                  <a:pt x="911" y="557"/>
                </a:cubicBezTo>
                <a:cubicBezTo>
                  <a:pt x="911" y="557"/>
                  <a:pt x="911" y="558"/>
                  <a:pt x="910" y="558"/>
                </a:cubicBezTo>
                <a:cubicBezTo>
                  <a:pt x="910" y="558"/>
                  <a:pt x="910" y="558"/>
                  <a:pt x="910" y="558"/>
                </a:cubicBezTo>
                <a:cubicBezTo>
                  <a:pt x="910" y="558"/>
                  <a:pt x="910" y="558"/>
                  <a:pt x="910" y="558"/>
                </a:cubicBezTo>
                <a:cubicBezTo>
                  <a:pt x="910" y="558"/>
                  <a:pt x="910" y="558"/>
                  <a:pt x="910" y="557"/>
                </a:cubicBezTo>
                <a:close/>
                <a:moveTo>
                  <a:pt x="914" y="576"/>
                </a:moveTo>
                <a:cubicBezTo>
                  <a:pt x="914" y="576"/>
                  <a:pt x="914" y="576"/>
                  <a:pt x="914" y="576"/>
                </a:cubicBezTo>
                <a:cubicBezTo>
                  <a:pt x="914" y="576"/>
                  <a:pt x="914" y="576"/>
                  <a:pt x="914" y="576"/>
                </a:cubicBezTo>
                <a:cubicBezTo>
                  <a:pt x="915" y="576"/>
                  <a:pt x="914" y="576"/>
                  <a:pt x="915" y="576"/>
                </a:cubicBezTo>
                <a:cubicBezTo>
                  <a:pt x="915" y="576"/>
                  <a:pt x="914" y="576"/>
                  <a:pt x="914" y="576"/>
                </a:cubicBezTo>
                <a:close/>
                <a:moveTo>
                  <a:pt x="916" y="577"/>
                </a:moveTo>
                <a:cubicBezTo>
                  <a:pt x="916" y="577"/>
                  <a:pt x="916" y="578"/>
                  <a:pt x="916" y="577"/>
                </a:cubicBezTo>
                <a:cubicBezTo>
                  <a:pt x="916" y="577"/>
                  <a:pt x="916" y="577"/>
                  <a:pt x="916" y="577"/>
                </a:cubicBezTo>
                <a:close/>
                <a:moveTo>
                  <a:pt x="920" y="573"/>
                </a:moveTo>
                <a:cubicBezTo>
                  <a:pt x="920" y="573"/>
                  <a:pt x="920" y="573"/>
                  <a:pt x="920" y="573"/>
                </a:cubicBezTo>
                <a:cubicBezTo>
                  <a:pt x="920" y="573"/>
                  <a:pt x="920" y="573"/>
                  <a:pt x="920" y="573"/>
                </a:cubicBezTo>
                <a:cubicBezTo>
                  <a:pt x="920" y="573"/>
                  <a:pt x="920" y="573"/>
                  <a:pt x="920" y="573"/>
                </a:cubicBezTo>
                <a:close/>
                <a:moveTo>
                  <a:pt x="926" y="582"/>
                </a:moveTo>
                <a:cubicBezTo>
                  <a:pt x="927" y="582"/>
                  <a:pt x="927" y="582"/>
                  <a:pt x="927" y="582"/>
                </a:cubicBezTo>
                <a:cubicBezTo>
                  <a:pt x="927" y="582"/>
                  <a:pt x="927" y="582"/>
                  <a:pt x="926" y="582"/>
                </a:cubicBezTo>
                <a:close/>
                <a:moveTo>
                  <a:pt x="936" y="591"/>
                </a:moveTo>
                <a:cubicBezTo>
                  <a:pt x="937" y="591"/>
                  <a:pt x="936" y="591"/>
                  <a:pt x="937" y="591"/>
                </a:cubicBezTo>
                <a:cubicBezTo>
                  <a:pt x="936" y="591"/>
                  <a:pt x="936" y="591"/>
                  <a:pt x="936" y="591"/>
                </a:cubicBezTo>
                <a:close/>
                <a:moveTo>
                  <a:pt x="212" y="230"/>
                </a:moveTo>
                <a:cubicBezTo>
                  <a:pt x="212" y="230"/>
                  <a:pt x="212" y="230"/>
                  <a:pt x="212" y="230"/>
                </a:cubicBezTo>
                <a:cubicBezTo>
                  <a:pt x="212" y="230"/>
                  <a:pt x="212" y="230"/>
                  <a:pt x="211" y="230"/>
                </a:cubicBezTo>
                <a:cubicBezTo>
                  <a:pt x="211" y="230"/>
                  <a:pt x="211" y="230"/>
                  <a:pt x="211" y="230"/>
                </a:cubicBezTo>
                <a:lnTo>
                  <a:pt x="212" y="230"/>
                </a:lnTo>
                <a:close/>
                <a:moveTo>
                  <a:pt x="599" y="9"/>
                </a:moveTo>
                <a:cubicBezTo>
                  <a:pt x="598" y="9"/>
                  <a:pt x="598" y="9"/>
                  <a:pt x="598" y="9"/>
                </a:cubicBezTo>
                <a:cubicBezTo>
                  <a:pt x="598" y="10"/>
                  <a:pt x="598" y="10"/>
                  <a:pt x="598" y="10"/>
                </a:cubicBezTo>
                <a:cubicBezTo>
                  <a:pt x="599" y="10"/>
                  <a:pt x="599" y="10"/>
                  <a:pt x="599" y="10"/>
                </a:cubicBezTo>
                <a:lnTo>
                  <a:pt x="599" y="9"/>
                </a:lnTo>
                <a:close/>
                <a:moveTo>
                  <a:pt x="596" y="12"/>
                </a:moveTo>
                <a:cubicBezTo>
                  <a:pt x="595" y="12"/>
                  <a:pt x="595" y="12"/>
                  <a:pt x="595" y="12"/>
                </a:cubicBezTo>
                <a:cubicBezTo>
                  <a:pt x="595" y="14"/>
                  <a:pt x="595" y="14"/>
                  <a:pt x="595" y="14"/>
                </a:cubicBezTo>
                <a:cubicBezTo>
                  <a:pt x="596" y="14"/>
                  <a:pt x="596" y="14"/>
                  <a:pt x="596" y="14"/>
                </a:cubicBezTo>
                <a:lnTo>
                  <a:pt x="596" y="12"/>
                </a:lnTo>
                <a:close/>
                <a:moveTo>
                  <a:pt x="633" y="13"/>
                </a:moveTo>
                <a:cubicBezTo>
                  <a:pt x="633" y="12"/>
                  <a:pt x="633" y="12"/>
                  <a:pt x="633" y="12"/>
                </a:cubicBezTo>
                <a:cubicBezTo>
                  <a:pt x="633" y="12"/>
                  <a:pt x="633" y="12"/>
                  <a:pt x="633" y="12"/>
                </a:cubicBezTo>
                <a:cubicBezTo>
                  <a:pt x="633" y="12"/>
                  <a:pt x="633" y="12"/>
                  <a:pt x="633" y="12"/>
                </a:cubicBezTo>
                <a:cubicBezTo>
                  <a:pt x="633" y="13"/>
                  <a:pt x="633" y="12"/>
                  <a:pt x="633" y="13"/>
                </a:cubicBezTo>
                <a:close/>
                <a:moveTo>
                  <a:pt x="636" y="14"/>
                </a:moveTo>
                <a:cubicBezTo>
                  <a:pt x="636" y="14"/>
                  <a:pt x="636" y="14"/>
                  <a:pt x="636" y="14"/>
                </a:cubicBezTo>
                <a:cubicBezTo>
                  <a:pt x="636" y="15"/>
                  <a:pt x="636" y="15"/>
                  <a:pt x="636" y="15"/>
                </a:cubicBezTo>
                <a:cubicBezTo>
                  <a:pt x="636" y="15"/>
                  <a:pt x="636" y="15"/>
                  <a:pt x="636" y="15"/>
                </a:cubicBezTo>
                <a:lnTo>
                  <a:pt x="636" y="14"/>
                </a:lnTo>
                <a:close/>
                <a:moveTo>
                  <a:pt x="607" y="19"/>
                </a:moveTo>
                <a:cubicBezTo>
                  <a:pt x="606" y="19"/>
                  <a:pt x="606" y="19"/>
                  <a:pt x="606" y="19"/>
                </a:cubicBezTo>
                <a:cubicBezTo>
                  <a:pt x="606" y="20"/>
                  <a:pt x="606" y="20"/>
                  <a:pt x="606" y="20"/>
                </a:cubicBezTo>
                <a:cubicBezTo>
                  <a:pt x="607" y="20"/>
                  <a:pt x="607" y="20"/>
                  <a:pt x="607" y="20"/>
                </a:cubicBezTo>
                <a:cubicBezTo>
                  <a:pt x="607" y="19"/>
                  <a:pt x="607" y="19"/>
                  <a:pt x="607" y="19"/>
                </a:cubicBezTo>
                <a:close/>
                <a:moveTo>
                  <a:pt x="641" y="27"/>
                </a:moveTo>
                <a:cubicBezTo>
                  <a:pt x="641" y="26"/>
                  <a:pt x="641" y="26"/>
                  <a:pt x="640" y="25"/>
                </a:cubicBezTo>
                <a:cubicBezTo>
                  <a:pt x="640" y="26"/>
                  <a:pt x="640" y="26"/>
                  <a:pt x="640" y="26"/>
                </a:cubicBezTo>
                <a:cubicBezTo>
                  <a:pt x="640" y="26"/>
                  <a:pt x="640" y="26"/>
                  <a:pt x="640" y="26"/>
                </a:cubicBezTo>
                <a:cubicBezTo>
                  <a:pt x="640" y="26"/>
                  <a:pt x="640" y="27"/>
                  <a:pt x="640" y="27"/>
                </a:cubicBezTo>
                <a:cubicBezTo>
                  <a:pt x="641" y="27"/>
                  <a:pt x="641" y="27"/>
                  <a:pt x="641" y="27"/>
                </a:cubicBezTo>
                <a:close/>
                <a:moveTo>
                  <a:pt x="628" y="31"/>
                </a:moveTo>
                <a:cubicBezTo>
                  <a:pt x="628" y="31"/>
                  <a:pt x="628" y="31"/>
                  <a:pt x="628" y="31"/>
                </a:cubicBezTo>
                <a:cubicBezTo>
                  <a:pt x="628" y="33"/>
                  <a:pt x="628" y="33"/>
                  <a:pt x="628" y="33"/>
                </a:cubicBezTo>
                <a:cubicBezTo>
                  <a:pt x="628" y="33"/>
                  <a:pt x="628" y="33"/>
                  <a:pt x="628" y="33"/>
                </a:cubicBezTo>
                <a:lnTo>
                  <a:pt x="628" y="31"/>
                </a:lnTo>
                <a:close/>
                <a:moveTo>
                  <a:pt x="643" y="32"/>
                </a:moveTo>
                <a:cubicBezTo>
                  <a:pt x="643" y="32"/>
                  <a:pt x="643" y="31"/>
                  <a:pt x="643" y="31"/>
                </a:cubicBezTo>
                <a:cubicBezTo>
                  <a:pt x="643" y="31"/>
                  <a:pt x="643" y="31"/>
                  <a:pt x="643" y="31"/>
                </a:cubicBezTo>
                <a:cubicBezTo>
                  <a:pt x="643" y="31"/>
                  <a:pt x="643" y="31"/>
                  <a:pt x="643" y="32"/>
                </a:cubicBezTo>
                <a:cubicBezTo>
                  <a:pt x="642" y="32"/>
                  <a:pt x="642" y="32"/>
                  <a:pt x="642" y="32"/>
                </a:cubicBezTo>
                <a:cubicBezTo>
                  <a:pt x="642" y="32"/>
                  <a:pt x="642" y="32"/>
                  <a:pt x="642" y="32"/>
                </a:cubicBezTo>
                <a:cubicBezTo>
                  <a:pt x="643" y="33"/>
                  <a:pt x="643" y="32"/>
                  <a:pt x="643" y="32"/>
                </a:cubicBezTo>
                <a:close/>
                <a:moveTo>
                  <a:pt x="642" y="35"/>
                </a:moveTo>
                <a:cubicBezTo>
                  <a:pt x="642" y="35"/>
                  <a:pt x="642" y="35"/>
                  <a:pt x="641" y="35"/>
                </a:cubicBezTo>
                <a:cubicBezTo>
                  <a:pt x="642" y="35"/>
                  <a:pt x="642" y="35"/>
                  <a:pt x="642" y="35"/>
                </a:cubicBezTo>
                <a:cubicBezTo>
                  <a:pt x="642" y="35"/>
                  <a:pt x="642" y="35"/>
                  <a:pt x="642" y="35"/>
                </a:cubicBezTo>
                <a:close/>
                <a:moveTo>
                  <a:pt x="640" y="39"/>
                </a:moveTo>
                <a:cubicBezTo>
                  <a:pt x="640" y="39"/>
                  <a:pt x="640" y="39"/>
                  <a:pt x="640" y="39"/>
                </a:cubicBezTo>
                <a:cubicBezTo>
                  <a:pt x="640" y="39"/>
                  <a:pt x="640" y="38"/>
                  <a:pt x="640" y="38"/>
                </a:cubicBezTo>
                <a:cubicBezTo>
                  <a:pt x="639" y="38"/>
                  <a:pt x="639" y="38"/>
                  <a:pt x="639" y="38"/>
                </a:cubicBezTo>
                <a:cubicBezTo>
                  <a:pt x="639" y="38"/>
                  <a:pt x="639" y="39"/>
                  <a:pt x="639" y="39"/>
                </a:cubicBezTo>
                <a:cubicBezTo>
                  <a:pt x="640" y="39"/>
                  <a:pt x="640" y="39"/>
                  <a:pt x="640" y="39"/>
                </a:cubicBezTo>
                <a:close/>
                <a:moveTo>
                  <a:pt x="698" y="42"/>
                </a:moveTo>
                <a:cubicBezTo>
                  <a:pt x="698" y="42"/>
                  <a:pt x="698" y="42"/>
                  <a:pt x="698" y="42"/>
                </a:cubicBezTo>
                <a:cubicBezTo>
                  <a:pt x="698" y="42"/>
                  <a:pt x="698" y="42"/>
                  <a:pt x="698" y="42"/>
                </a:cubicBezTo>
                <a:cubicBezTo>
                  <a:pt x="698" y="42"/>
                  <a:pt x="698" y="42"/>
                  <a:pt x="698" y="42"/>
                </a:cubicBezTo>
                <a:close/>
                <a:moveTo>
                  <a:pt x="633" y="51"/>
                </a:moveTo>
                <a:cubicBezTo>
                  <a:pt x="633" y="51"/>
                  <a:pt x="633" y="51"/>
                  <a:pt x="633" y="50"/>
                </a:cubicBezTo>
                <a:cubicBezTo>
                  <a:pt x="633" y="51"/>
                  <a:pt x="633" y="51"/>
                  <a:pt x="633" y="51"/>
                </a:cubicBezTo>
                <a:close/>
                <a:moveTo>
                  <a:pt x="704" y="55"/>
                </a:moveTo>
                <a:cubicBezTo>
                  <a:pt x="704" y="55"/>
                  <a:pt x="704" y="55"/>
                  <a:pt x="704" y="55"/>
                </a:cubicBezTo>
                <a:cubicBezTo>
                  <a:pt x="704" y="58"/>
                  <a:pt x="704" y="58"/>
                  <a:pt x="704" y="58"/>
                </a:cubicBezTo>
                <a:cubicBezTo>
                  <a:pt x="704" y="58"/>
                  <a:pt x="704" y="58"/>
                  <a:pt x="704" y="58"/>
                </a:cubicBezTo>
                <a:lnTo>
                  <a:pt x="704" y="55"/>
                </a:lnTo>
                <a:close/>
                <a:moveTo>
                  <a:pt x="613" y="56"/>
                </a:moveTo>
                <a:cubicBezTo>
                  <a:pt x="613" y="56"/>
                  <a:pt x="613" y="56"/>
                  <a:pt x="613" y="56"/>
                </a:cubicBezTo>
                <a:cubicBezTo>
                  <a:pt x="613" y="56"/>
                  <a:pt x="613" y="56"/>
                  <a:pt x="612" y="56"/>
                </a:cubicBezTo>
                <a:cubicBezTo>
                  <a:pt x="612" y="56"/>
                  <a:pt x="612" y="56"/>
                  <a:pt x="612" y="56"/>
                </a:cubicBezTo>
                <a:cubicBezTo>
                  <a:pt x="613" y="56"/>
                  <a:pt x="612" y="56"/>
                  <a:pt x="613" y="56"/>
                </a:cubicBezTo>
                <a:close/>
                <a:moveTo>
                  <a:pt x="625" y="61"/>
                </a:moveTo>
                <a:cubicBezTo>
                  <a:pt x="625" y="60"/>
                  <a:pt x="625" y="61"/>
                  <a:pt x="625" y="60"/>
                </a:cubicBezTo>
                <a:cubicBezTo>
                  <a:pt x="625" y="61"/>
                  <a:pt x="625" y="61"/>
                  <a:pt x="625" y="61"/>
                </a:cubicBezTo>
                <a:close/>
                <a:moveTo>
                  <a:pt x="622" y="63"/>
                </a:moveTo>
                <a:cubicBezTo>
                  <a:pt x="622" y="63"/>
                  <a:pt x="622" y="63"/>
                  <a:pt x="622" y="63"/>
                </a:cubicBezTo>
                <a:cubicBezTo>
                  <a:pt x="622" y="63"/>
                  <a:pt x="622" y="63"/>
                  <a:pt x="622" y="63"/>
                </a:cubicBezTo>
                <a:cubicBezTo>
                  <a:pt x="622" y="63"/>
                  <a:pt x="622" y="63"/>
                  <a:pt x="621" y="63"/>
                </a:cubicBezTo>
                <a:cubicBezTo>
                  <a:pt x="621" y="63"/>
                  <a:pt x="621" y="63"/>
                  <a:pt x="621" y="63"/>
                </a:cubicBezTo>
                <a:cubicBezTo>
                  <a:pt x="621" y="63"/>
                  <a:pt x="621" y="63"/>
                  <a:pt x="621" y="63"/>
                </a:cubicBezTo>
                <a:lnTo>
                  <a:pt x="622" y="63"/>
                </a:lnTo>
                <a:close/>
                <a:moveTo>
                  <a:pt x="559" y="66"/>
                </a:moveTo>
                <a:cubicBezTo>
                  <a:pt x="560" y="66"/>
                  <a:pt x="560" y="66"/>
                  <a:pt x="560" y="66"/>
                </a:cubicBezTo>
                <a:cubicBezTo>
                  <a:pt x="560" y="64"/>
                  <a:pt x="560" y="64"/>
                  <a:pt x="560" y="64"/>
                </a:cubicBezTo>
                <a:cubicBezTo>
                  <a:pt x="560" y="64"/>
                  <a:pt x="559" y="64"/>
                  <a:pt x="559" y="64"/>
                </a:cubicBezTo>
                <a:cubicBezTo>
                  <a:pt x="559" y="64"/>
                  <a:pt x="559" y="64"/>
                  <a:pt x="558" y="64"/>
                </a:cubicBezTo>
                <a:cubicBezTo>
                  <a:pt x="558" y="65"/>
                  <a:pt x="559" y="65"/>
                  <a:pt x="559" y="66"/>
                </a:cubicBezTo>
                <a:close/>
                <a:moveTo>
                  <a:pt x="566" y="66"/>
                </a:moveTo>
                <a:cubicBezTo>
                  <a:pt x="565" y="66"/>
                  <a:pt x="565" y="66"/>
                  <a:pt x="565" y="66"/>
                </a:cubicBezTo>
                <a:cubicBezTo>
                  <a:pt x="565" y="67"/>
                  <a:pt x="565" y="67"/>
                  <a:pt x="565" y="67"/>
                </a:cubicBezTo>
                <a:cubicBezTo>
                  <a:pt x="566" y="67"/>
                  <a:pt x="566" y="67"/>
                  <a:pt x="566" y="67"/>
                </a:cubicBezTo>
                <a:lnTo>
                  <a:pt x="566" y="66"/>
                </a:lnTo>
                <a:close/>
                <a:moveTo>
                  <a:pt x="612" y="67"/>
                </a:moveTo>
                <a:cubicBezTo>
                  <a:pt x="612" y="67"/>
                  <a:pt x="612" y="67"/>
                  <a:pt x="612" y="67"/>
                </a:cubicBezTo>
                <a:cubicBezTo>
                  <a:pt x="612" y="68"/>
                  <a:pt x="612" y="67"/>
                  <a:pt x="612" y="68"/>
                </a:cubicBezTo>
                <a:lnTo>
                  <a:pt x="612" y="67"/>
                </a:lnTo>
                <a:close/>
                <a:moveTo>
                  <a:pt x="624" y="68"/>
                </a:moveTo>
                <a:cubicBezTo>
                  <a:pt x="624" y="69"/>
                  <a:pt x="624" y="69"/>
                  <a:pt x="624" y="69"/>
                </a:cubicBezTo>
                <a:cubicBezTo>
                  <a:pt x="624" y="69"/>
                  <a:pt x="624" y="69"/>
                  <a:pt x="624" y="69"/>
                </a:cubicBezTo>
                <a:cubicBezTo>
                  <a:pt x="625" y="69"/>
                  <a:pt x="625" y="69"/>
                  <a:pt x="625" y="69"/>
                </a:cubicBezTo>
                <a:cubicBezTo>
                  <a:pt x="625" y="69"/>
                  <a:pt x="625" y="69"/>
                  <a:pt x="624" y="68"/>
                </a:cubicBezTo>
                <a:close/>
                <a:moveTo>
                  <a:pt x="559" y="69"/>
                </a:moveTo>
                <a:cubicBezTo>
                  <a:pt x="559" y="69"/>
                  <a:pt x="559" y="69"/>
                  <a:pt x="559" y="69"/>
                </a:cubicBezTo>
                <a:cubicBezTo>
                  <a:pt x="559" y="69"/>
                  <a:pt x="559" y="69"/>
                  <a:pt x="559" y="69"/>
                </a:cubicBezTo>
                <a:close/>
                <a:moveTo>
                  <a:pt x="557" y="69"/>
                </a:moveTo>
                <a:cubicBezTo>
                  <a:pt x="558" y="69"/>
                  <a:pt x="558" y="69"/>
                  <a:pt x="558" y="69"/>
                </a:cubicBezTo>
                <a:cubicBezTo>
                  <a:pt x="558" y="69"/>
                  <a:pt x="558" y="69"/>
                  <a:pt x="557" y="69"/>
                </a:cubicBezTo>
                <a:close/>
                <a:moveTo>
                  <a:pt x="605" y="70"/>
                </a:moveTo>
                <a:cubicBezTo>
                  <a:pt x="606" y="70"/>
                  <a:pt x="606" y="70"/>
                  <a:pt x="606" y="70"/>
                </a:cubicBezTo>
                <a:cubicBezTo>
                  <a:pt x="606" y="70"/>
                  <a:pt x="606" y="70"/>
                  <a:pt x="606" y="70"/>
                </a:cubicBezTo>
                <a:cubicBezTo>
                  <a:pt x="605" y="70"/>
                  <a:pt x="605" y="70"/>
                  <a:pt x="605" y="70"/>
                </a:cubicBezTo>
                <a:cubicBezTo>
                  <a:pt x="605" y="70"/>
                  <a:pt x="605" y="70"/>
                  <a:pt x="605" y="70"/>
                </a:cubicBezTo>
                <a:cubicBezTo>
                  <a:pt x="605" y="71"/>
                  <a:pt x="605" y="71"/>
                  <a:pt x="605" y="70"/>
                </a:cubicBezTo>
                <a:close/>
                <a:moveTo>
                  <a:pt x="613" y="71"/>
                </a:moveTo>
                <a:cubicBezTo>
                  <a:pt x="613" y="71"/>
                  <a:pt x="613" y="71"/>
                  <a:pt x="612" y="71"/>
                </a:cubicBezTo>
                <a:cubicBezTo>
                  <a:pt x="612" y="71"/>
                  <a:pt x="612" y="71"/>
                  <a:pt x="612" y="72"/>
                </a:cubicBezTo>
                <a:cubicBezTo>
                  <a:pt x="613" y="72"/>
                  <a:pt x="613" y="72"/>
                  <a:pt x="613" y="72"/>
                </a:cubicBezTo>
                <a:cubicBezTo>
                  <a:pt x="613" y="72"/>
                  <a:pt x="613" y="72"/>
                  <a:pt x="614" y="72"/>
                </a:cubicBezTo>
                <a:cubicBezTo>
                  <a:pt x="614" y="72"/>
                  <a:pt x="614" y="72"/>
                  <a:pt x="614" y="72"/>
                </a:cubicBezTo>
                <a:cubicBezTo>
                  <a:pt x="614" y="71"/>
                  <a:pt x="614" y="71"/>
                  <a:pt x="614" y="71"/>
                </a:cubicBezTo>
                <a:cubicBezTo>
                  <a:pt x="614" y="71"/>
                  <a:pt x="614" y="71"/>
                  <a:pt x="613" y="71"/>
                </a:cubicBezTo>
                <a:close/>
                <a:moveTo>
                  <a:pt x="619" y="72"/>
                </a:moveTo>
                <a:cubicBezTo>
                  <a:pt x="619" y="72"/>
                  <a:pt x="619" y="72"/>
                  <a:pt x="619" y="72"/>
                </a:cubicBezTo>
                <a:cubicBezTo>
                  <a:pt x="619" y="72"/>
                  <a:pt x="619" y="72"/>
                  <a:pt x="619" y="71"/>
                </a:cubicBezTo>
                <a:cubicBezTo>
                  <a:pt x="618" y="72"/>
                  <a:pt x="618" y="72"/>
                  <a:pt x="618" y="72"/>
                </a:cubicBezTo>
                <a:lnTo>
                  <a:pt x="619" y="72"/>
                </a:lnTo>
                <a:close/>
                <a:moveTo>
                  <a:pt x="701" y="73"/>
                </a:moveTo>
                <a:cubicBezTo>
                  <a:pt x="701" y="72"/>
                  <a:pt x="701" y="72"/>
                  <a:pt x="702" y="72"/>
                </a:cubicBezTo>
                <a:cubicBezTo>
                  <a:pt x="702" y="72"/>
                  <a:pt x="702" y="72"/>
                  <a:pt x="702" y="72"/>
                </a:cubicBezTo>
                <a:cubicBezTo>
                  <a:pt x="702" y="72"/>
                  <a:pt x="701" y="72"/>
                  <a:pt x="701" y="72"/>
                </a:cubicBezTo>
                <a:lnTo>
                  <a:pt x="701" y="73"/>
                </a:lnTo>
                <a:close/>
                <a:moveTo>
                  <a:pt x="616" y="72"/>
                </a:moveTo>
                <a:cubicBezTo>
                  <a:pt x="616" y="72"/>
                  <a:pt x="616" y="72"/>
                  <a:pt x="615" y="72"/>
                </a:cubicBezTo>
                <a:cubicBezTo>
                  <a:pt x="615" y="72"/>
                  <a:pt x="615" y="72"/>
                  <a:pt x="615" y="72"/>
                </a:cubicBezTo>
                <a:lnTo>
                  <a:pt x="616" y="72"/>
                </a:lnTo>
                <a:close/>
                <a:moveTo>
                  <a:pt x="622" y="73"/>
                </a:moveTo>
                <a:cubicBezTo>
                  <a:pt x="622" y="73"/>
                  <a:pt x="622" y="73"/>
                  <a:pt x="622" y="73"/>
                </a:cubicBezTo>
                <a:cubicBezTo>
                  <a:pt x="622" y="73"/>
                  <a:pt x="622" y="73"/>
                  <a:pt x="622" y="73"/>
                </a:cubicBezTo>
                <a:cubicBezTo>
                  <a:pt x="622" y="73"/>
                  <a:pt x="622" y="73"/>
                  <a:pt x="622" y="73"/>
                </a:cubicBezTo>
                <a:close/>
                <a:moveTo>
                  <a:pt x="699" y="74"/>
                </a:moveTo>
                <a:cubicBezTo>
                  <a:pt x="699" y="74"/>
                  <a:pt x="699" y="74"/>
                  <a:pt x="699" y="74"/>
                </a:cubicBezTo>
                <a:cubicBezTo>
                  <a:pt x="699" y="74"/>
                  <a:pt x="699" y="74"/>
                  <a:pt x="699" y="74"/>
                </a:cubicBezTo>
                <a:close/>
                <a:moveTo>
                  <a:pt x="665" y="74"/>
                </a:moveTo>
                <a:cubicBezTo>
                  <a:pt x="665" y="74"/>
                  <a:pt x="665" y="74"/>
                  <a:pt x="665" y="74"/>
                </a:cubicBezTo>
                <a:cubicBezTo>
                  <a:pt x="665" y="74"/>
                  <a:pt x="665" y="74"/>
                  <a:pt x="665" y="74"/>
                </a:cubicBezTo>
                <a:cubicBezTo>
                  <a:pt x="665" y="74"/>
                  <a:pt x="665" y="74"/>
                  <a:pt x="665" y="74"/>
                </a:cubicBezTo>
                <a:close/>
                <a:moveTo>
                  <a:pt x="664" y="74"/>
                </a:moveTo>
                <a:cubicBezTo>
                  <a:pt x="664" y="74"/>
                  <a:pt x="664" y="74"/>
                  <a:pt x="664" y="74"/>
                </a:cubicBezTo>
                <a:cubicBezTo>
                  <a:pt x="664" y="75"/>
                  <a:pt x="664" y="74"/>
                  <a:pt x="664" y="75"/>
                </a:cubicBezTo>
                <a:lnTo>
                  <a:pt x="664" y="74"/>
                </a:lnTo>
                <a:close/>
                <a:moveTo>
                  <a:pt x="698" y="75"/>
                </a:moveTo>
                <a:cubicBezTo>
                  <a:pt x="698" y="74"/>
                  <a:pt x="698" y="75"/>
                  <a:pt x="698" y="74"/>
                </a:cubicBezTo>
                <a:cubicBezTo>
                  <a:pt x="698" y="75"/>
                  <a:pt x="698" y="75"/>
                  <a:pt x="698" y="75"/>
                </a:cubicBezTo>
                <a:close/>
                <a:moveTo>
                  <a:pt x="604" y="76"/>
                </a:moveTo>
                <a:cubicBezTo>
                  <a:pt x="604" y="75"/>
                  <a:pt x="604" y="75"/>
                  <a:pt x="604" y="75"/>
                </a:cubicBezTo>
                <a:cubicBezTo>
                  <a:pt x="604" y="75"/>
                  <a:pt x="604" y="75"/>
                  <a:pt x="603" y="75"/>
                </a:cubicBezTo>
                <a:cubicBezTo>
                  <a:pt x="603" y="75"/>
                  <a:pt x="603" y="75"/>
                  <a:pt x="603" y="75"/>
                </a:cubicBezTo>
                <a:cubicBezTo>
                  <a:pt x="603" y="76"/>
                  <a:pt x="603" y="75"/>
                  <a:pt x="603" y="76"/>
                </a:cubicBezTo>
                <a:cubicBezTo>
                  <a:pt x="603" y="76"/>
                  <a:pt x="603" y="76"/>
                  <a:pt x="603" y="76"/>
                </a:cubicBezTo>
                <a:cubicBezTo>
                  <a:pt x="603" y="76"/>
                  <a:pt x="604" y="76"/>
                  <a:pt x="604" y="76"/>
                </a:cubicBezTo>
                <a:close/>
                <a:moveTo>
                  <a:pt x="603" y="76"/>
                </a:moveTo>
                <a:cubicBezTo>
                  <a:pt x="603" y="76"/>
                  <a:pt x="603" y="76"/>
                  <a:pt x="603" y="76"/>
                </a:cubicBezTo>
                <a:cubicBezTo>
                  <a:pt x="603" y="76"/>
                  <a:pt x="603" y="76"/>
                  <a:pt x="603" y="76"/>
                </a:cubicBezTo>
                <a:cubicBezTo>
                  <a:pt x="602" y="76"/>
                  <a:pt x="602" y="76"/>
                  <a:pt x="602" y="76"/>
                </a:cubicBezTo>
                <a:cubicBezTo>
                  <a:pt x="602" y="76"/>
                  <a:pt x="602" y="76"/>
                  <a:pt x="602" y="76"/>
                </a:cubicBezTo>
                <a:cubicBezTo>
                  <a:pt x="602" y="76"/>
                  <a:pt x="602" y="76"/>
                  <a:pt x="602" y="76"/>
                </a:cubicBezTo>
                <a:cubicBezTo>
                  <a:pt x="602" y="76"/>
                  <a:pt x="602" y="76"/>
                  <a:pt x="602" y="76"/>
                </a:cubicBezTo>
                <a:cubicBezTo>
                  <a:pt x="603" y="76"/>
                  <a:pt x="603" y="76"/>
                  <a:pt x="603" y="76"/>
                </a:cubicBezTo>
                <a:close/>
                <a:moveTo>
                  <a:pt x="603" y="76"/>
                </a:moveTo>
                <a:cubicBezTo>
                  <a:pt x="604" y="76"/>
                  <a:pt x="604" y="76"/>
                  <a:pt x="604" y="76"/>
                </a:cubicBezTo>
                <a:cubicBezTo>
                  <a:pt x="605" y="76"/>
                  <a:pt x="605" y="76"/>
                  <a:pt x="605" y="76"/>
                </a:cubicBezTo>
                <a:cubicBezTo>
                  <a:pt x="605" y="76"/>
                  <a:pt x="605" y="76"/>
                  <a:pt x="605" y="76"/>
                </a:cubicBezTo>
                <a:cubicBezTo>
                  <a:pt x="604" y="76"/>
                  <a:pt x="604" y="76"/>
                  <a:pt x="604" y="76"/>
                </a:cubicBezTo>
                <a:cubicBezTo>
                  <a:pt x="604" y="76"/>
                  <a:pt x="604" y="76"/>
                  <a:pt x="603" y="76"/>
                </a:cubicBezTo>
                <a:cubicBezTo>
                  <a:pt x="603" y="76"/>
                  <a:pt x="603" y="76"/>
                  <a:pt x="603" y="76"/>
                </a:cubicBezTo>
                <a:close/>
                <a:moveTo>
                  <a:pt x="608" y="76"/>
                </a:moveTo>
                <a:cubicBezTo>
                  <a:pt x="608" y="76"/>
                  <a:pt x="608" y="76"/>
                  <a:pt x="608" y="76"/>
                </a:cubicBezTo>
                <a:cubicBezTo>
                  <a:pt x="608" y="76"/>
                  <a:pt x="607" y="76"/>
                  <a:pt x="608" y="76"/>
                </a:cubicBezTo>
                <a:close/>
                <a:moveTo>
                  <a:pt x="594" y="77"/>
                </a:moveTo>
                <a:cubicBezTo>
                  <a:pt x="594" y="77"/>
                  <a:pt x="594" y="77"/>
                  <a:pt x="594" y="77"/>
                </a:cubicBezTo>
                <a:cubicBezTo>
                  <a:pt x="594" y="77"/>
                  <a:pt x="594" y="77"/>
                  <a:pt x="594" y="77"/>
                </a:cubicBezTo>
                <a:close/>
                <a:moveTo>
                  <a:pt x="638" y="77"/>
                </a:moveTo>
                <a:cubicBezTo>
                  <a:pt x="638" y="77"/>
                  <a:pt x="638" y="77"/>
                  <a:pt x="638" y="77"/>
                </a:cubicBezTo>
                <a:cubicBezTo>
                  <a:pt x="638" y="77"/>
                  <a:pt x="638" y="77"/>
                  <a:pt x="638" y="77"/>
                </a:cubicBezTo>
                <a:close/>
                <a:moveTo>
                  <a:pt x="639" y="78"/>
                </a:moveTo>
                <a:cubicBezTo>
                  <a:pt x="639" y="78"/>
                  <a:pt x="639" y="78"/>
                  <a:pt x="640" y="78"/>
                </a:cubicBezTo>
                <a:cubicBezTo>
                  <a:pt x="640" y="78"/>
                  <a:pt x="640" y="78"/>
                  <a:pt x="640" y="78"/>
                </a:cubicBezTo>
                <a:cubicBezTo>
                  <a:pt x="640" y="77"/>
                  <a:pt x="640" y="77"/>
                  <a:pt x="640" y="77"/>
                </a:cubicBezTo>
                <a:cubicBezTo>
                  <a:pt x="640" y="77"/>
                  <a:pt x="639" y="77"/>
                  <a:pt x="639" y="77"/>
                </a:cubicBezTo>
                <a:cubicBezTo>
                  <a:pt x="639" y="78"/>
                  <a:pt x="639" y="77"/>
                  <a:pt x="639" y="78"/>
                </a:cubicBezTo>
                <a:close/>
                <a:moveTo>
                  <a:pt x="644" y="77"/>
                </a:moveTo>
                <a:cubicBezTo>
                  <a:pt x="641" y="77"/>
                  <a:pt x="641" y="77"/>
                  <a:pt x="641" y="77"/>
                </a:cubicBezTo>
                <a:cubicBezTo>
                  <a:pt x="641" y="77"/>
                  <a:pt x="641" y="77"/>
                  <a:pt x="641" y="77"/>
                </a:cubicBezTo>
                <a:cubicBezTo>
                  <a:pt x="644" y="77"/>
                  <a:pt x="644" y="77"/>
                  <a:pt x="644" y="77"/>
                </a:cubicBezTo>
                <a:close/>
                <a:moveTo>
                  <a:pt x="650" y="77"/>
                </a:moveTo>
                <a:cubicBezTo>
                  <a:pt x="650" y="77"/>
                  <a:pt x="650" y="77"/>
                  <a:pt x="650" y="77"/>
                </a:cubicBezTo>
                <a:cubicBezTo>
                  <a:pt x="650" y="78"/>
                  <a:pt x="650" y="78"/>
                  <a:pt x="650" y="78"/>
                </a:cubicBezTo>
                <a:cubicBezTo>
                  <a:pt x="650" y="78"/>
                  <a:pt x="650" y="78"/>
                  <a:pt x="650" y="78"/>
                </a:cubicBezTo>
                <a:cubicBezTo>
                  <a:pt x="650" y="78"/>
                  <a:pt x="650" y="78"/>
                  <a:pt x="650" y="77"/>
                </a:cubicBezTo>
                <a:close/>
                <a:moveTo>
                  <a:pt x="529" y="80"/>
                </a:moveTo>
                <a:cubicBezTo>
                  <a:pt x="529" y="79"/>
                  <a:pt x="529" y="79"/>
                  <a:pt x="529" y="79"/>
                </a:cubicBezTo>
                <a:cubicBezTo>
                  <a:pt x="529" y="79"/>
                  <a:pt x="529" y="79"/>
                  <a:pt x="529" y="79"/>
                </a:cubicBezTo>
                <a:cubicBezTo>
                  <a:pt x="529" y="79"/>
                  <a:pt x="529" y="78"/>
                  <a:pt x="529" y="78"/>
                </a:cubicBezTo>
                <a:cubicBezTo>
                  <a:pt x="528" y="78"/>
                  <a:pt x="528" y="78"/>
                  <a:pt x="528" y="78"/>
                </a:cubicBezTo>
                <a:cubicBezTo>
                  <a:pt x="527" y="78"/>
                  <a:pt x="528" y="78"/>
                  <a:pt x="527" y="78"/>
                </a:cubicBezTo>
                <a:cubicBezTo>
                  <a:pt x="527" y="79"/>
                  <a:pt x="527" y="79"/>
                  <a:pt x="527" y="79"/>
                </a:cubicBezTo>
                <a:cubicBezTo>
                  <a:pt x="528" y="79"/>
                  <a:pt x="528" y="79"/>
                  <a:pt x="529" y="80"/>
                </a:cubicBezTo>
                <a:close/>
                <a:moveTo>
                  <a:pt x="693" y="79"/>
                </a:moveTo>
                <a:cubicBezTo>
                  <a:pt x="693" y="79"/>
                  <a:pt x="693" y="79"/>
                  <a:pt x="694" y="79"/>
                </a:cubicBezTo>
                <a:cubicBezTo>
                  <a:pt x="694" y="79"/>
                  <a:pt x="694" y="79"/>
                  <a:pt x="693" y="79"/>
                </a:cubicBezTo>
                <a:close/>
                <a:moveTo>
                  <a:pt x="623" y="80"/>
                </a:moveTo>
                <a:cubicBezTo>
                  <a:pt x="623" y="80"/>
                  <a:pt x="623" y="80"/>
                  <a:pt x="623" y="80"/>
                </a:cubicBezTo>
                <a:cubicBezTo>
                  <a:pt x="623" y="80"/>
                  <a:pt x="623" y="80"/>
                  <a:pt x="623" y="80"/>
                </a:cubicBezTo>
                <a:cubicBezTo>
                  <a:pt x="623" y="80"/>
                  <a:pt x="623" y="80"/>
                  <a:pt x="623" y="80"/>
                </a:cubicBezTo>
                <a:cubicBezTo>
                  <a:pt x="623" y="80"/>
                  <a:pt x="623" y="81"/>
                  <a:pt x="623" y="81"/>
                </a:cubicBezTo>
                <a:cubicBezTo>
                  <a:pt x="624" y="81"/>
                  <a:pt x="624" y="81"/>
                  <a:pt x="624" y="81"/>
                </a:cubicBezTo>
                <a:cubicBezTo>
                  <a:pt x="624" y="81"/>
                  <a:pt x="624" y="81"/>
                  <a:pt x="624" y="81"/>
                </a:cubicBezTo>
                <a:cubicBezTo>
                  <a:pt x="624" y="80"/>
                  <a:pt x="624" y="80"/>
                  <a:pt x="623" y="80"/>
                </a:cubicBezTo>
                <a:close/>
                <a:moveTo>
                  <a:pt x="691" y="80"/>
                </a:moveTo>
                <a:cubicBezTo>
                  <a:pt x="691" y="80"/>
                  <a:pt x="691" y="80"/>
                  <a:pt x="691" y="80"/>
                </a:cubicBezTo>
                <a:cubicBezTo>
                  <a:pt x="691" y="80"/>
                  <a:pt x="691" y="80"/>
                  <a:pt x="691" y="80"/>
                </a:cubicBezTo>
                <a:close/>
                <a:moveTo>
                  <a:pt x="689" y="81"/>
                </a:moveTo>
                <a:cubicBezTo>
                  <a:pt x="690" y="81"/>
                  <a:pt x="690" y="81"/>
                  <a:pt x="691" y="81"/>
                </a:cubicBezTo>
                <a:cubicBezTo>
                  <a:pt x="691" y="80"/>
                  <a:pt x="691" y="80"/>
                  <a:pt x="691" y="80"/>
                </a:cubicBezTo>
                <a:cubicBezTo>
                  <a:pt x="690" y="80"/>
                  <a:pt x="690" y="80"/>
                  <a:pt x="689" y="80"/>
                </a:cubicBezTo>
                <a:lnTo>
                  <a:pt x="689" y="81"/>
                </a:lnTo>
                <a:close/>
                <a:moveTo>
                  <a:pt x="666" y="81"/>
                </a:moveTo>
                <a:cubicBezTo>
                  <a:pt x="666" y="81"/>
                  <a:pt x="666" y="81"/>
                  <a:pt x="666" y="81"/>
                </a:cubicBezTo>
                <a:cubicBezTo>
                  <a:pt x="666" y="81"/>
                  <a:pt x="666" y="81"/>
                  <a:pt x="666" y="81"/>
                </a:cubicBezTo>
                <a:close/>
                <a:moveTo>
                  <a:pt x="668" y="82"/>
                </a:moveTo>
                <a:cubicBezTo>
                  <a:pt x="668" y="82"/>
                  <a:pt x="668" y="82"/>
                  <a:pt x="668" y="82"/>
                </a:cubicBezTo>
                <a:cubicBezTo>
                  <a:pt x="669" y="82"/>
                  <a:pt x="669" y="82"/>
                  <a:pt x="669" y="82"/>
                </a:cubicBezTo>
                <a:cubicBezTo>
                  <a:pt x="669" y="82"/>
                  <a:pt x="668" y="82"/>
                  <a:pt x="668" y="82"/>
                </a:cubicBezTo>
                <a:cubicBezTo>
                  <a:pt x="668" y="82"/>
                  <a:pt x="668" y="81"/>
                  <a:pt x="668" y="81"/>
                </a:cubicBezTo>
                <a:cubicBezTo>
                  <a:pt x="668" y="82"/>
                  <a:pt x="668" y="82"/>
                  <a:pt x="668" y="82"/>
                </a:cubicBezTo>
                <a:close/>
                <a:moveTo>
                  <a:pt x="672" y="82"/>
                </a:moveTo>
                <a:cubicBezTo>
                  <a:pt x="672" y="82"/>
                  <a:pt x="672" y="82"/>
                  <a:pt x="671" y="82"/>
                </a:cubicBezTo>
                <a:cubicBezTo>
                  <a:pt x="671" y="82"/>
                  <a:pt x="671" y="82"/>
                  <a:pt x="671" y="82"/>
                </a:cubicBezTo>
                <a:cubicBezTo>
                  <a:pt x="671" y="82"/>
                  <a:pt x="671" y="82"/>
                  <a:pt x="671" y="82"/>
                </a:cubicBezTo>
                <a:cubicBezTo>
                  <a:pt x="671" y="82"/>
                  <a:pt x="671" y="82"/>
                  <a:pt x="671" y="82"/>
                </a:cubicBezTo>
                <a:lnTo>
                  <a:pt x="672" y="82"/>
                </a:lnTo>
                <a:close/>
                <a:moveTo>
                  <a:pt x="668" y="82"/>
                </a:moveTo>
                <a:cubicBezTo>
                  <a:pt x="668" y="82"/>
                  <a:pt x="668" y="82"/>
                  <a:pt x="668" y="83"/>
                </a:cubicBezTo>
                <a:cubicBezTo>
                  <a:pt x="668" y="83"/>
                  <a:pt x="668" y="83"/>
                  <a:pt x="668" y="83"/>
                </a:cubicBezTo>
                <a:cubicBezTo>
                  <a:pt x="669" y="82"/>
                  <a:pt x="669" y="82"/>
                  <a:pt x="668" y="82"/>
                </a:cubicBezTo>
                <a:close/>
                <a:moveTo>
                  <a:pt x="507" y="83"/>
                </a:moveTo>
                <a:cubicBezTo>
                  <a:pt x="508" y="83"/>
                  <a:pt x="508" y="83"/>
                  <a:pt x="508" y="83"/>
                </a:cubicBezTo>
                <a:cubicBezTo>
                  <a:pt x="508" y="83"/>
                  <a:pt x="508" y="83"/>
                  <a:pt x="508" y="83"/>
                </a:cubicBezTo>
                <a:cubicBezTo>
                  <a:pt x="506" y="83"/>
                  <a:pt x="506" y="83"/>
                  <a:pt x="506" y="83"/>
                </a:cubicBezTo>
                <a:cubicBezTo>
                  <a:pt x="506" y="83"/>
                  <a:pt x="506" y="83"/>
                  <a:pt x="507" y="83"/>
                </a:cubicBezTo>
                <a:close/>
                <a:moveTo>
                  <a:pt x="508" y="84"/>
                </a:moveTo>
                <a:cubicBezTo>
                  <a:pt x="509" y="84"/>
                  <a:pt x="509" y="84"/>
                  <a:pt x="509" y="84"/>
                </a:cubicBezTo>
                <a:cubicBezTo>
                  <a:pt x="508" y="83"/>
                  <a:pt x="509" y="84"/>
                  <a:pt x="508" y="83"/>
                </a:cubicBezTo>
                <a:lnTo>
                  <a:pt x="508" y="84"/>
                </a:lnTo>
                <a:close/>
                <a:moveTo>
                  <a:pt x="678" y="85"/>
                </a:moveTo>
                <a:cubicBezTo>
                  <a:pt x="678" y="85"/>
                  <a:pt x="678" y="85"/>
                  <a:pt x="678" y="85"/>
                </a:cubicBezTo>
                <a:cubicBezTo>
                  <a:pt x="676" y="84"/>
                  <a:pt x="675" y="84"/>
                  <a:pt x="674" y="84"/>
                </a:cubicBezTo>
                <a:cubicBezTo>
                  <a:pt x="674" y="84"/>
                  <a:pt x="673" y="85"/>
                  <a:pt x="672" y="84"/>
                </a:cubicBezTo>
                <a:cubicBezTo>
                  <a:pt x="671" y="84"/>
                  <a:pt x="671" y="84"/>
                  <a:pt x="671" y="84"/>
                </a:cubicBezTo>
                <a:cubicBezTo>
                  <a:pt x="671" y="85"/>
                  <a:pt x="671" y="85"/>
                  <a:pt x="671" y="85"/>
                </a:cubicBezTo>
                <a:cubicBezTo>
                  <a:pt x="672" y="85"/>
                  <a:pt x="675" y="86"/>
                  <a:pt x="675" y="86"/>
                </a:cubicBezTo>
                <a:cubicBezTo>
                  <a:pt x="677" y="86"/>
                  <a:pt x="677" y="86"/>
                  <a:pt x="678" y="85"/>
                </a:cubicBezTo>
                <a:close/>
                <a:moveTo>
                  <a:pt x="679" y="85"/>
                </a:moveTo>
                <a:cubicBezTo>
                  <a:pt x="679" y="85"/>
                  <a:pt x="679" y="85"/>
                  <a:pt x="679" y="85"/>
                </a:cubicBezTo>
                <a:cubicBezTo>
                  <a:pt x="678" y="85"/>
                  <a:pt x="678" y="85"/>
                  <a:pt x="678" y="86"/>
                </a:cubicBezTo>
                <a:cubicBezTo>
                  <a:pt x="679" y="86"/>
                  <a:pt x="679" y="86"/>
                  <a:pt x="679" y="85"/>
                </a:cubicBezTo>
                <a:close/>
                <a:moveTo>
                  <a:pt x="663" y="86"/>
                </a:moveTo>
                <a:cubicBezTo>
                  <a:pt x="663" y="86"/>
                  <a:pt x="663" y="86"/>
                  <a:pt x="663" y="86"/>
                </a:cubicBezTo>
                <a:cubicBezTo>
                  <a:pt x="664" y="86"/>
                  <a:pt x="664" y="86"/>
                  <a:pt x="665" y="87"/>
                </a:cubicBezTo>
                <a:cubicBezTo>
                  <a:pt x="665" y="86"/>
                  <a:pt x="665" y="86"/>
                  <a:pt x="666" y="86"/>
                </a:cubicBezTo>
                <a:cubicBezTo>
                  <a:pt x="665" y="85"/>
                  <a:pt x="664" y="85"/>
                  <a:pt x="663" y="85"/>
                </a:cubicBezTo>
                <a:cubicBezTo>
                  <a:pt x="663" y="85"/>
                  <a:pt x="663" y="85"/>
                  <a:pt x="663" y="86"/>
                </a:cubicBezTo>
                <a:close/>
                <a:moveTo>
                  <a:pt x="504" y="85"/>
                </a:moveTo>
                <a:cubicBezTo>
                  <a:pt x="504" y="85"/>
                  <a:pt x="504" y="85"/>
                  <a:pt x="504" y="85"/>
                </a:cubicBezTo>
                <a:cubicBezTo>
                  <a:pt x="503" y="85"/>
                  <a:pt x="503" y="85"/>
                  <a:pt x="503" y="85"/>
                </a:cubicBezTo>
                <a:cubicBezTo>
                  <a:pt x="503" y="85"/>
                  <a:pt x="503" y="86"/>
                  <a:pt x="503" y="85"/>
                </a:cubicBezTo>
                <a:lnTo>
                  <a:pt x="504" y="85"/>
                </a:lnTo>
                <a:close/>
                <a:moveTo>
                  <a:pt x="592" y="86"/>
                </a:moveTo>
                <a:cubicBezTo>
                  <a:pt x="593" y="86"/>
                  <a:pt x="593" y="86"/>
                  <a:pt x="593" y="86"/>
                </a:cubicBezTo>
                <a:cubicBezTo>
                  <a:pt x="593" y="85"/>
                  <a:pt x="593" y="85"/>
                  <a:pt x="593" y="85"/>
                </a:cubicBezTo>
                <a:cubicBezTo>
                  <a:pt x="592" y="85"/>
                  <a:pt x="592" y="85"/>
                  <a:pt x="592" y="85"/>
                </a:cubicBezTo>
                <a:lnTo>
                  <a:pt x="592" y="86"/>
                </a:lnTo>
                <a:close/>
                <a:moveTo>
                  <a:pt x="662" y="86"/>
                </a:moveTo>
                <a:cubicBezTo>
                  <a:pt x="662" y="86"/>
                  <a:pt x="662" y="86"/>
                  <a:pt x="662" y="85"/>
                </a:cubicBezTo>
                <a:cubicBezTo>
                  <a:pt x="662" y="85"/>
                  <a:pt x="662" y="85"/>
                  <a:pt x="661" y="85"/>
                </a:cubicBezTo>
                <a:cubicBezTo>
                  <a:pt x="662" y="86"/>
                  <a:pt x="662" y="86"/>
                  <a:pt x="662" y="86"/>
                </a:cubicBezTo>
                <a:cubicBezTo>
                  <a:pt x="662" y="86"/>
                  <a:pt x="662" y="86"/>
                  <a:pt x="662" y="86"/>
                </a:cubicBezTo>
                <a:close/>
                <a:moveTo>
                  <a:pt x="672" y="86"/>
                </a:moveTo>
                <a:cubicBezTo>
                  <a:pt x="672" y="85"/>
                  <a:pt x="672" y="85"/>
                  <a:pt x="672" y="85"/>
                </a:cubicBezTo>
                <a:cubicBezTo>
                  <a:pt x="671" y="85"/>
                  <a:pt x="671" y="85"/>
                  <a:pt x="671" y="85"/>
                </a:cubicBezTo>
                <a:cubicBezTo>
                  <a:pt x="671" y="86"/>
                  <a:pt x="671" y="86"/>
                  <a:pt x="671" y="86"/>
                </a:cubicBezTo>
                <a:lnTo>
                  <a:pt x="672" y="86"/>
                </a:lnTo>
                <a:close/>
                <a:moveTo>
                  <a:pt x="603" y="86"/>
                </a:moveTo>
                <a:cubicBezTo>
                  <a:pt x="603" y="86"/>
                  <a:pt x="603" y="86"/>
                  <a:pt x="604" y="86"/>
                </a:cubicBezTo>
                <a:cubicBezTo>
                  <a:pt x="604" y="86"/>
                  <a:pt x="604" y="86"/>
                  <a:pt x="603" y="86"/>
                </a:cubicBezTo>
                <a:close/>
                <a:moveTo>
                  <a:pt x="667" y="86"/>
                </a:moveTo>
                <a:cubicBezTo>
                  <a:pt x="667" y="86"/>
                  <a:pt x="667" y="86"/>
                  <a:pt x="667" y="86"/>
                </a:cubicBezTo>
                <a:cubicBezTo>
                  <a:pt x="667" y="87"/>
                  <a:pt x="667" y="87"/>
                  <a:pt x="668" y="87"/>
                </a:cubicBezTo>
                <a:cubicBezTo>
                  <a:pt x="669" y="87"/>
                  <a:pt x="669" y="87"/>
                  <a:pt x="669" y="87"/>
                </a:cubicBezTo>
                <a:cubicBezTo>
                  <a:pt x="668" y="86"/>
                  <a:pt x="668" y="86"/>
                  <a:pt x="668" y="86"/>
                </a:cubicBezTo>
                <a:lnTo>
                  <a:pt x="667" y="86"/>
                </a:lnTo>
                <a:close/>
                <a:moveTo>
                  <a:pt x="600" y="87"/>
                </a:moveTo>
                <a:cubicBezTo>
                  <a:pt x="600" y="87"/>
                  <a:pt x="600" y="87"/>
                  <a:pt x="600" y="87"/>
                </a:cubicBezTo>
                <a:cubicBezTo>
                  <a:pt x="600" y="86"/>
                  <a:pt x="600" y="86"/>
                  <a:pt x="600" y="86"/>
                </a:cubicBezTo>
                <a:cubicBezTo>
                  <a:pt x="600" y="86"/>
                  <a:pt x="600" y="86"/>
                  <a:pt x="600" y="86"/>
                </a:cubicBezTo>
                <a:lnTo>
                  <a:pt x="600" y="87"/>
                </a:lnTo>
                <a:close/>
                <a:moveTo>
                  <a:pt x="660" y="87"/>
                </a:moveTo>
                <a:cubicBezTo>
                  <a:pt x="660" y="87"/>
                  <a:pt x="660" y="87"/>
                  <a:pt x="660" y="87"/>
                </a:cubicBezTo>
                <a:cubicBezTo>
                  <a:pt x="660" y="86"/>
                  <a:pt x="661" y="86"/>
                  <a:pt x="660" y="86"/>
                </a:cubicBezTo>
                <a:lnTo>
                  <a:pt x="660" y="87"/>
                </a:lnTo>
                <a:close/>
                <a:moveTo>
                  <a:pt x="683" y="87"/>
                </a:moveTo>
                <a:cubicBezTo>
                  <a:pt x="685" y="87"/>
                  <a:pt x="685" y="87"/>
                  <a:pt x="685" y="87"/>
                </a:cubicBezTo>
                <a:cubicBezTo>
                  <a:pt x="685" y="87"/>
                  <a:pt x="685" y="87"/>
                  <a:pt x="685" y="87"/>
                </a:cubicBezTo>
                <a:cubicBezTo>
                  <a:pt x="684" y="87"/>
                  <a:pt x="684" y="87"/>
                  <a:pt x="684" y="87"/>
                </a:cubicBezTo>
                <a:cubicBezTo>
                  <a:pt x="684" y="87"/>
                  <a:pt x="684" y="87"/>
                  <a:pt x="683" y="87"/>
                </a:cubicBezTo>
                <a:close/>
                <a:moveTo>
                  <a:pt x="685" y="87"/>
                </a:moveTo>
                <a:cubicBezTo>
                  <a:pt x="685" y="87"/>
                  <a:pt x="685" y="87"/>
                  <a:pt x="686" y="87"/>
                </a:cubicBezTo>
                <a:cubicBezTo>
                  <a:pt x="686" y="87"/>
                  <a:pt x="686" y="87"/>
                  <a:pt x="686" y="87"/>
                </a:cubicBezTo>
                <a:cubicBezTo>
                  <a:pt x="686" y="87"/>
                  <a:pt x="686" y="87"/>
                  <a:pt x="686" y="87"/>
                </a:cubicBezTo>
                <a:lnTo>
                  <a:pt x="685" y="87"/>
                </a:lnTo>
                <a:close/>
                <a:moveTo>
                  <a:pt x="674" y="87"/>
                </a:moveTo>
                <a:cubicBezTo>
                  <a:pt x="674" y="87"/>
                  <a:pt x="674" y="87"/>
                  <a:pt x="674" y="87"/>
                </a:cubicBezTo>
                <a:cubicBezTo>
                  <a:pt x="674" y="87"/>
                  <a:pt x="674" y="87"/>
                  <a:pt x="674" y="87"/>
                </a:cubicBezTo>
                <a:close/>
                <a:moveTo>
                  <a:pt x="693" y="87"/>
                </a:moveTo>
                <a:cubicBezTo>
                  <a:pt x="693" y="87"/>
                  <a:pt x="693" y="87"/>
                  <a:pt x="693" y="88"/>
                </a:cubicBezTo>
                <a:cubicBezTo>
                  <a:pt x="693" y="88"/>
                  <a:pt x="693" y="88"/>
                  <a:pt x="693" y="88"/>
                </a:cubicBezTo>
                <a:cubicBezTo>
                  <a:pt x="693" y="88"/>
                  <a:pt x="693" y="88"/>
                  <a:pt x="693" y="88"/>
                </a:cubicBezTo>
                <a:cubicBezTo>
                  <a:pt x="693" y="87"/>
                  <a:pt x="693" y="87"/>
                  <a:pt x="693" y="87"/>
                </a:cubicBezTo>
                <a:cubicBezTo>
                  <a:pt x="693" y="87"/>
                  <a:pt x="693" y="87"/>
                  <a:pt x="693" y="87"/>
                </a:cubicBezTo>
                <a:close/>
                <a:moveTo>
                  <a:pt x="643" y="87"/>
                </a:moveTo>
                <a:cubicBezTo>
                  <a:pt x="643" y="88"/>
                  <a:pt x="643" y="88"/>
                  <a:pt x="643" y="88"/>
                </a:cubicBezTo>
                <a:cubicBezTo>
                  <a:pt x="643" y="88"/>
                  <a:pt x="643" y="88"/>
                  <a:pt x="643" y="88"/>
                </a:cubicBezTo>
                <a:cubicBezTo>
                  <a:pt x="643" y="87"/>
                  <a:pt x="643" y="88"/>
                  <a:pt x="643" y="87"/>
                </a:cubicBezTo>
                <a:close/>
                <a:moveTo>
                  <a:pt x="686" y="88"/>
                </a:moveTo>
                <a:cubicBezTo>
                  <a:pt x="686" y="88"/>
                  <a:pt x="686" y="88"/>
                  <a:pt x="686" y="88"/>
                </a:cubicBezTo>
                <a:cubicBezTo>
                  <a:pt x="687" y="88"/>
                  <a:pt x="687" y="88"/>
                  <a:pt x="687" y="88"/>
                </a:cubicBezTo>
                <a:cubicBezTo>
                  <a:pt x="687" y="88"/>
                  <a:pt x="687" y="88"/>
                  <a:pt x="687" y="88"/>
                </a:cubicBezTo>
                <a:lnTo>
                  <a:pt x="686" y="88"/>
                </a:lnTo>
                <a:close/>
                <a:moveTo>
                  <a:pt x="272" y="88"/>
                </a:moveTo>
                <a:cubicBezTo>
                  <a:pt x="269" y="88"/>
                  <a:pt x="269" y="88"/>
                  <a:pt x="269" y="88"/>
                </a:cubicBezTo>
                <a:cubicBezTo>
                  <a:pt x="269" y="88"/>
                  <a:pt x="269" y="88"/>
                  <a:pt x="269" y="88"/>
                </a:cubicBezTo>
                <a:cubicBezTo>
                  <a:pt x="272" y="88"/>
                  <a:pt x="272" y="88"/>
                  <a:pt x="272" y="88"/>
                </a:cubicBezTo>
                <a:close/>
                <a:moveTo>
                  <a:pt x="495" y="88"/>
                </a:moveTo>
                <a:cubicBezTo>
                  <a:pt x="495" y="88"/>
                  <a:pt x="495" y="88"/>
                  <a:pt x="495" y="88"/>
                </a:cubicBezTo>
                <a:cubicBezTo>
                  <a:pt x="495" y="88"/>
                  <a:pt x="495" y="88"/>
                  <a:pt x="495" y="88"/>
                </a:cubicBezTo>
                <a:close/>
                <a:moveTo>
                  <a:pt x="646" y="88"/>
                </a:moveTo>
                <a:cubicBezTo>
                  <a:pt x="646" y="88"/>
                  <a:pt x="646" y="88"/>
                  <a:pt x="646" y="88"/>
                </a:cubicBezTo>
                <a:cubicBezTo>
                  <a:pt x="646" y="88"/>
                  <a:pt x="646" y="88"/>
                  <a:pt x="646" y="88"/>
                </a:cubicBezTo>
                <a:cubicBezTo>
                  <a:pt x="646" y="88"/>
                  <a:pt x="646" y="88"/>
                  <a:pt x="646" y="88"/>
                </a:cubicBezTo>
                <a:close/>
                <a:moveTo>
                  <a:pt x="671" y="89"/>
                </a:moveTo>
                <a:cubicBezTo>
                  <a:pt x="671" y="89"/>
                  <a:pt x="671" y="89"/>
                  <a:pt x="671" y="89"/>
                </a:cubicBezTo>
                <a:cubicBezTo>
                  <a:pt x="671" y="88"/>
                  <a:pt x="671" y="88"/>
                  <a:pt x="671" y="88"/>
                </a:cubicBezTo>
                <a:cubicBezTo>
                  <a:pt x="671" y="88"/>
                  <a:pt x="671" y="88"/>
                  <a:pt x="671" y="89"/>
                </a:cubicBezTo>
                <a:close/>
                <a:moveTo>
                  <a:pt x="697" y="91"/>
                </a:moveTo>
                <a:cubicBezTo>
                  <a:pt x="698" y="91"/>
                  <a:pt x="698" y="91"/>
                  <a:pt x="698" y="91"/>
                </a:cubicBezTo>
                <a:cubicBezTo>
                  <a:pt x="698" y="91"/>
                  <a:pt x="698" y="91"/>
                  <a:pt x="698" y="91"/>
                </a:cubicBezTo>
                <a:cubicBezTo>
                  <a:pt x="697" y="90"/>
                  <a:pt x="696" y="90"/>
                  <a:pt x="694" y="90"/>
                </a:cubicBezTo>
                <a:cubicBezTo>
                  <a:pt x="694" y="91"/>
                  <a:pt x="694" y="91"/>
                  <a:pt x="694" y="91"/>
                </a:cubicBezTo>
                <a:cubicBezTo>
                  <a:pt x="695" y="91"/>
                  <a:pt x="695" y="91"/>
                  <a:pt x="695" y="91"/>
                </a:cubicBezTo>
                <a:cubicBezTo>
                  <a:pt x="696" y="92"/>
                  <a:pt x="696" y="91"/>
                  <a:pt x="697" y="91"/>
                </a:cubicBezTo>
                <a:close/>
                <a:moveTo>
                  <a:pt x="703" y="90"/>
                </a:moveTo>
                <a:cubicBezTo>
                  <a:pt x="703" y="91"/>
                  <a:pt x="703" y="91"/>
                  <a:pt x="703" y="91"/>
                </a:cubicBezTo>
                <a:cubicBezTo>
                  <a:pt x="703" y="91"/>
                  <a:pt x="703" y="91"/>
                  <a:pt x="704" y="91"/>
                </a:cubicBezTo>
                <a:cubicBezTo>
                  <a:pt x="704" y="91"/>
                  <a:pt x="704" y="91"/>
                  <a:pt x="704" y="90"/>
                </a:cubicBezTo>
                <a:lnTo>
                  <a:pt x="703" y="90"/>
                </a:lnTo>
                <a:close/>
                <a:moveTo>
                  <a:pt x="676" y="91"/>
                </a:moveTo>
                <a:cubicBezTo>
                  <a:pt x="677" y="91"/>
                  <a:pt x="677" y="91"/>
                  <a:pt x="677" y="91"/>
                </a:cubicBezTo>
                <a:cubicBezTo>
                  <a:pt x="677" y="91"/>
                  <a:pt x="677" y="91"/>
                  <a:pt x="677" y="91"/>
                </a:cubicBezTo>
                <a:cubicBezTo>
                  <a:pt x="677" y="91"/>
                  <a:pt x="676" y="91"/>
                  <a:pt x="676" y="91"/>
                </a:cubicBezTo>
                <a:close/>
                <a:moveTo>
                  <a:pt x="693" y="92"/>
                </a:moveTo>
                <a:cubicBezTo>
                  <a:pt x="693" y="92"/>
                  <a:pt x="694" y="92"/>
                  <a:pt x="694" y="92"/>
                </a:cubicBezTo>
                <a:cubicBezTo>
                  <a:pt x="694" y="92"/>
                  <a:pt x="694" y="92"/>
                  <a:pt x="694" y="92"/>
                </a:cubicBezTo>
                <a:cubicBezTo>
                  <a:pt x="694" y="92"/>
                  <a:pt x="694" y="92"/>
                  <a:pt x="694" y="91"/>
                </a:cubicBezTo>
                <a:cubicBezTo>
                  <a:pt x="694" y="91"/>
                  <a:pt x="693" y="92"/>
                  <a:pt x="693" y="92"/>
                </a:cubicBezTo>
                <a:close/>
                <a:moveTo>
                  <a:pt x="695" y="92"/>
                </a:moveTo>
                <a:cubicBezTo>
                  <a:pt x="695" y="92"/>
                  <a:pt x="695" y="92"/>
                  <a:pt x="695" y="92"/>
                </a:cubicBezTo>
                <a:cubicBezTo>
                  <a:pt x="695" y="92"/>
                  <a:pt x="695" y="92"/>
                  <a:pt x="695" y="92"/>
                </a:cubicBezTo>
                <a:cubicBezTo>
                  <a:pt x="695" y="92"/>
                  <a:pt x="695" y="92"/>
                  <a:pt x="695" y="92"/>
                </a:cubicBezTo>
                <a:close/>
                <a:moveTo>
                  <a:pt x="584" y="92"/>
                </a:moveTo>
                <a:cubicBezTo>
                  <a:pt x="585" y="92"/>
                  <a:pt x="585" y="92"/>
                  <a:pt x="585" y="92"/>
                </a:cubicBezTo>
                <a:cubicBezTo>
                  <a:pt x="585" y="92"/>
                  <a:pt x="585" y="92"/>
                  <a:pt x="585" y="92"/>
                </a:cubicBezTo>
                <a:cubicBezTo>
                  <a:pt x="584" y="92"/>
                  <a:pt x="584" y="92"/>
                  <a:pt x="584" y="92"/>
                </a:cubicBezTo>
                <a:close/>
                <a:moveTo>
                  <a:pt x="698" y="93"/>
                </a:moveTo>
                <a:cubicBezTo>
                  <a:pt x="698" y="93"/>
                  <a:pt x="698" y="93"/>
                  <a:pt x="698" y="94"/>
                </a:cubicBezTo>
                <a:cubicBezTo>
                  <a:pt x="698" y="93"/>
                  <a:pt x="699" y="93"/>
                  <a:pt x="699" y="93"/>
                </a:cubicBezTo>
                <a:cubicBezTo>
                  <a:pt x="699" y="92"/>
                  <a:pt x="699" y="92"/>
                  <a:pt x="698" y="92"/>
                </a:cubicBezTo>
                <a:cubicBezTo>
                  <a:pt x="698" y="92"/>
                  <a:pt x="698" y="92"/>
                  <a:pt x="698" y="92"/>
                </a:cubicBezTo>
                <a:cubicBezTo>
                  <a:pt x="698" y="92"/>
                  <a:pt x="698" y="92"/>
                  <a:pt x="697" y="92"/>
                </a:cubicBezTo>
                <a:cubicBezTo>
                  <a:pt x="698" y="93"/>
                  <a:pt x="697" y="93"/>
                  <a:pt x="698" y="93"/>
                </a:cubicBezTo>
                <a:close/>
                <a:moveTo>
                  <a:pt x="703" y="92"/>
                </a:moveTo>
                <a:cubicBezTo>
                  <a:pt x="703" y="92"/>
                  <a:pt x="703" y="92"/>
                  <a:pt x="703" y="92"/>
                </a:cubicBezTo>
                <a:cubicBezTo>
                  <a:pt x="703" y="92"/>
                  <a:pt x="703" y="92"/>
                  <a:pt x="703" y="93"/>
                </a:cubicBezTo>
                <a:cubicBezTo>
                  <a:pt x="703" y="93"/>
                  <a:pt x="703" y="93"/>
                  <a:pt x="703" y="93"/>
                </a:cubicBezTo>
                <a:cubicBezTo>
                  <a:pt x="703" y="93"/>
                  <a:pt x="703" y="93"/>
                  <a:pt x="703" y="93"/>
                </a:cubicBezTo>
                <a:cubicBezTo>
                  <a:pt x="703" y="93"/>
                  <a:pt x="704" y="93"/>
                  <a:pt x="704" y="93"/>
                </a:cubicBezTo>
                <a:cubicBezTo>
                  <a:pt x="704" y="93"/>
                  <a:pt x="704" y="93"/>
                  <a:pt x="704" y="93"/>
                </a:cubicBezTo>
                <a:cubicBezTo>
                  <a:pt x="704" y="93"/>
                  <a:pt x="704" y="93"/>
                  <a:pt x="704" y="93"/>
                </a:cubicBezTo>
                <a:cubicBezTo>
                  <a:pt x="704" y="92"/>
                  <a:pt x="703" y="92"/>
                  <a:pt x="703" y="92"/>
                </a:cubicBezTo>
                <a:close/>
                <a:moveTo>
                  <a:pt x="691" y="93"/>
                </a:moveTo>
                <a:cubicBezTo>
                  <a:pt x="691" y="93"/>
                  <a:pt x="691" y="93"/>
                  <a:pt x="691" y="93"/>
                </a:cubicBezTo>
                <a:cubicBezTo>
                  <a:pt x="691" y="93"/>
                  <a:pt x="691" y="93"/>
                  <a:pt x="691" y="92"/>
                </a:cubicBezTo>
                <a:cubicBezTo>
                  <a:pt x="691" y="93"/>
                  <a:pt x="691" y="92"/>
                  <a:pt x="691" y="93"/>
                </a:cubicBezTo>
                <a:close/>
                <a:moveTo>
                  <a:pt x="695" y="93"/>
                </a:moveTo>
                <a:cubicBezTo>
                  <a:pt x="695" y="93"/>
                  <a:pt x="695" y="93"/>
                  <a:pt x="695" y="93"/>
                </a:cubicBezTo>
                <a:cubicBezTo>
                  <a:pt x="695" y="93"/>
                  <a:pt x="695" y="93"/>
                  <a:pt x="694" y="92"/>
                </a:cubicBezTo>
                <a:cubicBezTo>
                  <a:pt x="694" y="93"/>
                  <a:pt x="694" y="93"/>
                  <a:pt x="694" y="93"/>
                </a:cubicBezTo>
                <a:cubicBezTo>
                  <a:pt x="694" y="93"/>
                  <a:pt x="695" y="93"/>
                  <a:pt x="695" y="93"/>
                </a:cubicBezTo>
                <a:close/>
                <a:moveTo>
                  <a:pt x="290" y="94"/>
                </a:moveTo>
                <a:cubicBezTo>
                  <a:pt x="290" y="94"/>
                  <a:pt x="290" y="94"/>
                  <a:pt x="290" y="94"/>
                </a:cubicBezTo>
                <a:cubicBezTo>
                  <a:pt x="289" y="94"/>
                  <a:pt x="290" y="94"/>
                  <a:pt x="290" y="94"/>
                </a:cubicBezTo>
                <a:close/>
                <a:moveTo>
                  <a:pt x="291" y="94"/>
                </a:moveTo>
                <a:cubicBezTo>
                  <a:pt x="291" y="94"/>
                  <a:pt x="291" y="94"/>
                  <a:pt x="291" y="94"/>
                </a:cubicBezTo>
                <a:cubicBezTo>
                  <a:pt x="291" y="94"/>
                  <a:pt x="291" y="94"/>
                  <a:pt x="291" y="94"/>
                </a:cubicBezTo>
                <a:close/>
                <a:moveTo>
                  <a:pt x="554" y="96"/>
                </a:moveTo>
                <a:cubicBezTo>
                  <a:pt x="554" y="96"/>
                  <a:pt x="556" y="96"/>
                  <a:pt x="557" y="96"/>
                </a:cubicBezTo>
                <a:cubicBezTo>
                  <a:pt x="557" y="96"/>
                  <a:pt x="557" y="96"/>
                  <a:pt x="557" y="96"/>
                </a:cubicBezTo>
                <a:cubicBezTo>
                  <a:pt x="557" y="95"/>
                  <a:pt x="557" y="95"/>
                  <a:pt x="557" y="95"/>
                </a:cubicBezTo>
                <a:cubicBezTo>
                  <a:pt x="556" y="95"/>
                  <a:pt x="555" y="95"/>
                  <a:pt x="555" y="95"/>
                </a:cubicBezTo>
                <a:cubicBezTo>
                  <a:pt x="554" y="95"/>
                  <a:pt x="554" y="95"/>
                  <a:pt x="554" y="94"/>
                </a:cubicBezTo>
                <a:cubicBezTo>
                  <a:pt x="554" y="94"/>
                  <a:pt x="554" y="94"/>
                  <a:pt x="554" y="94"/>
                </a:cubicBezTo>
                <a:cubicBezTo>
                  <a:pt x="553" y="94"/>
                  <a:pt x="553" y="94"/>
                  <a:pt x="553" y="94"/>
                </a:cubicBezTo>
                <a:cubicBezTo>
                  <a:pt x="553" y="94"/>
                  <a:pt x="553" y="94"/>
                  <a:pt x="553" y="94"/>
                </a:cubicBezTo>
                <a:cubicBezTo>
                  <a:pt x="553" y="95"/>
                  <a:pt x="552" y="95"/>
                  <a:pt x="552" y="95"/>
                </a:cubicBezTo>
                <a:cubicBezTo>
                  <a:pt x="552" y="96"/>
                  <a:pt x="553" y="96"/>
                  <a:pt x="554" y="96"/>
                </a:cubicBezTo>
                <a:close/>
                <a:moveTo>
                  <a:pt x="563" y="94"/>
                </a:moveTo>
                <a:cubicBezTo>
                  <a:pt x="563" y="94"/>
                  <a:pt x="563" y="94"/>
                  <a:pt x="563" y="94"/>
                </a:cubicBezTo>
                <a:cubicBezTo>
                  <a:pt x="563" y="94"/>
                  <a:pt x="563" y="94"/>
                  <a:pt x="563" y="94"/>
                </a:cubicBezTo>
                <a:close/>
                <a:moveTo>
                  <a:pt x="706" y="96"/>
                </a:moveTo>
                <a:cubicBezTo>
                  <a:pt x="707" y="96"/>
                  <a:pt x="707" y="96"/>
                  <a:pt x="708" y="96"/>
                </a:cubicBezTo>
                <a:cubicBezTo>
                  <a:pt x="708" y="96"/>
                  <a:pt x="708" y="95"/>
                  <a:pt x="708" y="95"/>
                </a:cubicBezTo>
                <a:cubicBezTo>
                  <a:pt x="708" y="95"/>
                  <a:pt x="709" y="95"/>
                  <a:pt x="709" y="95"/>
                </a:cubicBezTo>
                <a:cubicBezTo>
                  <a:pt x="709" y="95"/>
                  <a:pt x="709" y="95"/>
                  <a:pt x="709" y="94"/>
                </a:cubicBezTo>
                <a:cubicBezTo>
                  <a:pt x="708" y="94"/>
                  <a:pt x="708" y="94"/>
                  <a:pt x="707" y="94"/>
                </a:cubicBezTo>
                <a:cubicBezTo>
                  <a:pt x="707" y="95"/>
                  <a:pt x="707" y="95"/>
                  <a:pt x="707" y="95"/>
                </a:cubicBezTo>
                <a:cubicBezTo>
                  <a:pt x="707" y="95"/>
                  <a:pt x="707" y="95"/>
                  <a:pt x="707" y="95"/>
                </a:cubicBezTo>
                <a:cubicBezTo>
                  <a:pt x="706" y="95"/>
                  <a:pt x="706" y="95"/>
                  <a:pt x="706" y="95"/>
                </a:cubicBezTo>
                <a:cubicBezTo>
                  <a:pt x="706" y="95"/>
                  <a:pt x="706" y="96"/>
                  <a:pt x="706" y="96"/>
                </a:cubicBezTo>
                <a:close/>
                <a:moveTo>
                  <a:pt x="549" y="96"/>
                </a:moveTo>
                <a:cubicBezTo>
                  <a:pt x="549" y="96"/>
                  <a:pt x="549" y="96"/>
                  <a:pt x="549" y="95"/>
                </a:cubicBezTo>
                <a:cubicBezTo>
                  <a:pt x="549" y="95"/>
                  <a:pt x="549" y="95"/>
                  <a:pt x="549" y="95"/>
                </a:cubicBezTo>
                <a:cubicBezTo>
                  <a:pt x="549" y="95"/>
                  <a:pt x="549" y="95"/>
                  <a:pt x="548" y="95"/>
                </a:cubicBezTo>
                <a:cubicBezTo>
                  <a:pt x="548" y="95"/>
                  <a:pt x="548" y="95"/>
                  <a:pt x="548" y="95"/>
                </a:cubicBezTo>
                <a:cubicBezTo>
                  <a:pt x="548" y="95"/>
                  <a:pt x="548" y="95"/>
                  <a:pt x="548" y="96"/>
                </a:cubicBezTo>
                <a:cubicBezTo>
                  <a:pt x="549" y="96"/>
                  <a:pt x="548" y="96"/>
                  <a:pt x="549" y="96"/>
                </a:cubicBezTo>
                <a:close/>
                <a:moveTo>
                  <a:pt x="687" y="95"/>
                </a:moveTo>
                <a:cubicBezTo>
                  <a:pt x="687" y="95"/>
                  <a:pt x="687" y="95"/>
                  <a:pt x="687" y="95"/>
                </a:cubicBezTo>
                <a:cubicBezTo>
                  <a:pt x="687" y="95"/>
                  <a:pt x="687" y="95"/>
                  <a:pt x="687" y="95"/>
                </a:cubicBezTo>
                <a:cubicBezTo>
                  <a:pt x="686" y="95"/>
                  <a:pt x="686" y="95"/>
                  <a:pt x="686" y="95"/>
                </a:cubicBezTo>
                <a:cubicBezTo>
                  <a:pt x="686" y="95"/>
                  <a:pt x="686" y="95"/>
                  <a:pt x="686" y="95"/>
                </a:cubicBezTo>
                <a:cubicBezTo>
                  <a:pt x="686" y="95"/>
                  <a:pt x="686" y="95"/>
                  <a:pt x="686" y="95"/>
                </a:cubicBezTo>
                <a:cubicBezTo>
                  <a:pt x="686" y="95"/>
                  <a:pt x="686" y="95"/>
                  <a:pt x="686" y="95"/>
                </a:cubicBezTo>
                <a:cubicBezTo>
                  <a:pt x="686" y="95"/>
                  <a:pt x="687" y="95"/>
                  <a:pt x="687" y="95"/>
                </a:cubicBezTo>
                <a:close/>
                <a:moveTo>
                  <a:pt x="482" y="95"/>
                </a:moveTo>
                <a:cubicBezTo>
                  <a:pt x="482" y="95"/>
                  <a:pt x="482" y="95"/>
                  <a:pt x="482" y="95"/>
                </a:cubicBezTo>
                <a:cubicBezTo>
                  <a:pt x="482" y="95"/>
                  <a:pt x="482" y="95"/>
                  <a:pt x="482" y="95"/>
                </a:cubicBezTo>
                <a:close/>
                <a:moveTo>
                  <a:pt x="550" y="95"/>
                </a:moveTo>
                <a:cubicBezTo>
                  <a:pt x="550" y="95"/>
                  <a:pt x="550" y="96"/>
                  <a:pt x="550" y="96"/>
                </a:cubicBezTo>
                <a:cubicBezTo>
                  <a:pt x="551" y="96"/>
                  <a:pt x="551" y="96"/>
                  <a:pt x="552" y="97"/>
                </a:cubicBezTo>
                <a:cubicBezTo>
                  <a:pt x="552" y="97"/>
                  <a:pt x="552" y="97"/>
                  <a:pt x="552" y="97"/>
                </a:cubicBezTo>
                <a:cubicBezTo>
                  <a:pt x="552" y="96"/>
                  <a:pt x="552" y="97"/>
                  <a:pt x="552" y="96"/>
                </a:cubicBezTo>
                <a:cubicBezTo>
                  <a:pt x="552" y="96"/>
                  <a:pt x="552" y="95"/>
                  <a:pt x="551" y="95"/>
                </a:cubicBezTo>
                <a:cubicBezTo>
                  <a:pt x="551" y="95"/>
                  <a:pt x="551" y="95"/>
                  <a:pt x="550" y="95"/>
                </a:cubicBezTo>
                <a:close/>
                <a:moveTo>
                  <a:pt x="558" y="95"/>
                </a:moveTo>
                <a:cubicBezTo>
                  <a:pt x="558" y="95"/>
                  <a:pt x="558" y="95"/>
                  <a:pt x="558" y="95"/>
                </a:cubicBezTo>
                <a:cubicBezTo>
                  <a:pt x="559" y="95"/>
                  <a:pt x="559" y="96"/>
                  <a:pt x="559" y="96"/>
                </a:cubicBezTo>
                <a:cubicBezTo>
                  <a:pt x="559" y="95"/>
                  <a:pt x="559" y="95"/>
                  <a:pt x="559" y="95"/>
                </a:cubicBezTo>
                <a:cubicBezTo>
                  <a:pt x="559" y="95"/>
                  <a:pt x="559" y="95"/>
                  <a:pt x="558" y="95"/>
                </a:cubicBezTo>
                <a:close/>
                <a:moveTo>
                  <a:pt x="710" y="95"/>
                </a:moveTo>
                <a:cubicBezTo>
                  <a:pt x="710" y="95"/>
                  <a:pt x="710" y="95"/>
                  <a:pt x="710" y="95"/>
                </a:cubicBezTo>
                <a:cubicBezTo>
                  <a:pt x="710" y="95"/>
                  <a:pt x="710" y="95"/>
                  <a:pt x="710" y="95"/>
                </a:cubicBezTo>
                <a:cubicBezTo>
                  <a:pt x="710" y="95"/>
                  <a:pt x="710" y="95"/>
                  <a:pt x="710" y="95"/>
                </a:cubicBezTo>
                <a:cubicBezTo>
                  <a:pt x="710" y="95"/>
                  <a:pt x="710" y="95"/>
                  <a:pt x="709" y="95"/>
                </a:cubicBezTo>
                <a:cubicBezTo>
                  <a:pt x="709" y="95"/>
                  <a:pt x="709" y="95"/>
                  <a:pt x="710" y="95"/>
                </a:cubicBezTo>
                <a:close/>
                <a:moveTo>
                  <a:pt x="560" y="96"/>
                </a:moveTo>
                <a:cubicBezTo>
                  <a:pt x="560" y="96"/>
                  <a:pt x="560" y="96"/>
                  <a:pt x="560" y="96"/>
                </a:cubicBezTo>
                <a:cubicBezTo>
                  <a:pt x="560" y="95"/>
                  <a:pt x="560" y="95"/>
                  <a:pt x="560" y="95"/>
                </a:cubicBezTo>
                <a:cubicBezTo>
                  <a:pt x="560" y="96"/>
                  <a:pt x="560" y="96"/>
                  <a:pt x="560" y="96"/>
                </a:cubicBezTo>
                <a:close/>
                <a:moveTo>
                  <a:pt x="563" y="95"/>
                </a:moveTo>
                <a:cubicBezTo>
                  <a:pt x="562" y="95"/>
                  <a:pt x="562" y="95"/>
                  <a:pt x="562" y="96"/>
                </a:cubicBezTo>
                <a:cubicBezTo>
                  <a:pt x="562" y="96"/>
                  <a:pt x="562" y="96"/>
                  <a:pt x="562" y="96"/>
                </a:cubicBezTo>
                <a:cubicBezTo>
                  <a:pt x="562" y="96"/>
                  <a:pt x="562" y="96"/>
                  <a:pt x="562" y="96"/>
                </a:cubicBezTo>
                <a:cubicBezTo>
                  <a:pt x="562" y="96"/>
                  <a:pt x="562" y="96"/>
                  <a:pt x="562" y="96"/>
                </a:cubicBezTo>
                <a:cubicBezTo>
                  <a:pt x="562" y="96"/>
                  <a:pt x="562" y="96"/>
                  <a:pt x="563" y="95"/>
                </a:cubicBezTo>
                <a:close/>
                <a:moveTo>
                  <a:pt x="710" y="96"/>
                </a:moveTo>
                <a:cubicBezTo>
                  <a:pt x="710" y="96"/>
                  <a:pt x="710" y="96"/>
                  <a:pt x="710" y="97"/>
                </a:cubicBezTo>
                <a:cubicBezTo>
                  <a:pt x="711" y="96"/>
                  <a:pt x="711" y="96"/>
                  <a:pt x="711" y="96"/>
                </a:cubicBezTo>
                <a:cubicBezTo>
                  <a:pt x="711" y="95"/>
                  <a:pt x="711" y="96"/>
                  <a:pt x="710" y="95"/>
                </a:cubicBezTo>
                <a:cubicBezTo>
                  <a:pt x="710" y="96"/>
                  <a:pt x="710" y="96"/>
                  <a:pt x="710" y="96"/>
                </a:cubicBezTo>
                <a:close/>
                <a:moveTo>
                  <a:pt x="548" y="97"/>
                </a:moveTo>
                <a:cubicBezTo>
                  <a:pt x="548" y="97"/>
                  <a:pt x="548" y="97"/>
                  <a:pt x="549" y="96"/>
                </a:cubicBezTo>
                <a:cubicBezTo>
                  <a:pt x="549" y="96"/>
                  <a:pt x="549" y="96"/>
                  <a:pt x="549" y="96"/>
                </a:cubicBezTo>
                <a:cubicBezTo>
                  <a:pt x="549" y="96"/>
                  <a:pt x="548" y="96"/>
                  <a:pt x="548" y="96"/>
                </a:cubicBezTo>
                <a:cubicBezTo>
                  <a:pt x="548" y="96"/>
                  <a:pt x="548" y="96"/>
                  <a:pt x="548" y="97"/>
                </a:cubicBezTo>
                <a:close/>
                <a:moveTo>
                  <a:pt x="702" y="97"/>
                </a:moveTo>
                <a:cubicBezTo>
                  <a:pt x="703" y="97"/>
                  <a:pt x="703" y="98"/>
                  <a:pt x="703" y="98"/>
                </a:cubicBezTo>
                <a:cubicBezTo>
                  <a:pt x="704" y="98"/>
                  <a:pt x="704" y="98"/>
                  <a:pt x="704" y="98"/>
                </a:cubicBezTo>
                <a:cubicBezTo>
                  <a:pt x="704" y="98"/>
                  <a:pt x="704" y="98"/>
                  <a:pt x="704" y="98"/>
                </a:cubicBezTo>
                <a:cubicBezTo>
                  <a:pt x="704" y="97"/>
                  <a:pt x="704" y="96"/>
                  <a:pt x="703" y="96"/>
                </a:cubicBezTo>
                <a:cubicBezTo>
                  <a:pt x="703" y="96"/>
                  <a:pt x="703" y="96"/>
                  <a:pt x="703" y="96"/>
                </a:cubicBezTo>
                <a:cubicBezTo>
                  <a:pt x="703" y="96"/>
                  <a:pt x="703" y="97"/>
                  <a:pt x="702" y="97"/>
                </a:cubicBezTo>
                <a:close/>
                <a:moveTo>
                  <a:pt x="156" y="96"/>
                </a:moveTo>
                <a:cubicBezTo>
                  <a:pt x="155" y="96"/>
                  <a:pt x="155" y="96"/>
                  <a:pt x="155" y="96"/>
                </a:cubicBezTo>
                <a:cubicBezTo>
                  <a:pt x="155" y="97"/>
                  <a:pt x="155" y="97"/>
                  <a:pt x="155" y="97"/>
                </a:cubicBezTo>
                <a:cubicBezTo>
                  <a:pt x="156" y="97"/>
                  <a:pt x="156" y="97"/>
                  <a:pt x="156" y="97"/>
                </a:cubicBezTo>
                <a:lnTo>
                  <a:pt x="156" y="96"/>
                </a:lnTo>
                <a:close/>
                <a:moveTo>
                  <a:pt x="162" y="97"/>
                </a:moveTo>
                <a:cubicBezTo>
                  <a:pt x="162" y="97"/>
                  <a:pt x="162" y="97"/>
                  <a:pt x="162" y="97"/>
                </a:cubicBezTo>
                <a:cubicBezTo>
                  <a:pt x="162" y="96"/>
                  <a:pt x="162" y="96"/>
                  <a:pt x="162" y="96"/>
                </a:cubicBezTo>
                <a:cubicBezTo>
                  <a:pt x="162" y="96"/>
                  <a:pt x="161" y="96"/>
                  <a:pt x="161" y="96"/>
                </a:cubicBezTo>
                <a:cubicBezTo>
                  <a:pt x="161" y="97"/>
                  <a:pt x="161" y="96"/>
                  <a:pt x="162" y="97"/>
                </a:cubicBezTo>
                <a:close/>
                <a:moveTo>
                  <a:pt x="162" y="96"/>
                </a:moveTo>
                <a:cubicBezTo>
                  <a:pt x="162" y="96"/>
                  <a:pt x="163" y="96"/>
                  <a:pt x="163" y="96"/>
                </a:cubicBezTo>
                <a:cubicBezTo>
                  <a:pt x="163" y="96"/>
                  <a:pt x="163" y="96"/>
                  <a:pt x="162" y="96"/>
                </a:cubicBezTo>
                <a:close/>
                <a:moveTo>
                  <a:pt x="164" y="96"/>
                </a:moveTo>
                <a:cubicBezTo>
                  <a:pt x="163" y="96"/>
                  <a:pt x="163" y="96"/>
                  <a:pt x="163" y="96"/>
                </a:cubicBezTo>
                <a:cubicBezTo>
                  <a:pt x="163" y="96"/>
                  <a:pt x="163" y="96"/>
                  <a:pt x="164" y="96"/>
                </a:cubicBezTo>
                <a:close/>
                <a:moveTo>
                  <a:pt x="560" y="97"/>
                </a:moveTo>
                <a:cubicBezTo>
                  <a:pt x="559" y="97"/>
                  <a:pt x="559" y="97"/>
                  <a:pt x="559" y="97"/>
                </a:cubicBezTo>
                <a:cubicBezTo>
                  <a:pt x="559" y="97"/>
                  <a:pt x="559" y="97"/>
                  <a:pt x="560" y="97"/>
                </a:cubicBezTo>
                <a:close/>
                <a:moveTo>
                  <a:pt x="603" y="97"/>
                </a:moveTo>
                <a:cubicBezTo>
                  <a:pt x="603" y="97"/>
                  <a:pt x="602" y="97"/>
                  <a:pt x="602" y="97"/>
                </a:cubicBezTo>
                <a:cubicBezTo>
                  <a:pt x="603" y="97"/>
                  <a:pt x="603" y="97"/>
                  <a:pt x="603" y="97"/>
                </a:cubicBezTo>
                <a:cubicBezTo>
                  <a:pt x="603" y="97"/>
                  <a:pt x="603" y="97"/>
                  <a:pt x="603" y="97"/>
                </a:cubicBezTo>
                <a:close/>
                <a:moveTo>
                  <a:pt x="564" y="97"/>
                </a:moveTo>
                <a:cubicBezTo>
                  <a:pt x="563" y="97"/>
                  <a:pt x="564" y="97"/>
                  <a:pt x="563" y="97"/>
                </a:cubicBezTo>
                <a:cubicBezTo>
                  <a:pt x="563" y="97"/>
                  <a:pt x="563" y="97"/>
                  <a:pt x="563" y="97"/>
                </a:cubicBezTo>
                <a:cubicBezTo>
                  <a:pt x="563" y="97"/>
                  <a:pt x="563" y="97"/>
                  <a:pt x="563" y="97"/>
                </a:cubicBezTo>
                <a:lnTo>
                  <a:pt x="564" y="97"/>
                </a:lnTo>
                <a:close/>
                <a:moveTo>
                  <a:pt x="680" y="98"/>
                </a:moveTo>
                <a:cubicBezTo>
                  <a:pt x="680" y="98"/>
                  <a:pt x="680" y="98"/>
                  <a:pt x="680" y="98"/>
                </a:cubicBezTo>
                <a:cubicBezTo>
                  <a:pt x="680" y="97"/>
                  <a:pt x="680" y="97"/>
                  <a:pt x="680" y="97"/>
                </a:cubicBezTo>
                <a:lnTo>
                  <a:pt x="680" y="98"/>
                </a:lnTo>
                <a:close/>
                <a:moveTo>
                  <a:pt x="554" y="99"/>
                </a:moveTo>
                <a:cubicBezTo>
                  <a:pt x="554" y="99"/>
                  <a:pt x="554" y="99"/>
                  <a:pt x="554" y="99"/>
                </a:cubicBezTo>
                <a:cubicBezTo>
                  <a:pt x="555" y="99"/>
                  <a:pt x="555" y="99"/>
                  <a:pt x="555" y="99"/>
                </a:cubicBezTo>
                <a:cubicBezTo>
                  <a:pt x="555" y="98"/>
                  <a:pt x="555" y="98"/>
                  <a:pt x="555" y="98"/>
                </a:cubicBezTo>
                <a:cubicBezTo>
                  <a:pt x="554" y="98"/>
                  <a:pt x="554" y="98"/>
                  <a:pt x="554" y="98"/>
                </a:cubicBezTo>
                <a:cubicBezTo>
                  <a:pt x="554" y="99"/>
                  <a:pt x="554" y="98"/>
                  <a:pt x="554" y="99"/>
                </a:cubicBezTo>
                <a:close/>
                <a:moveTo>
                  <a:pt x="565" y="100"/>
                </a:moveTo>
                <a:cubicBezTo>
                  <a:pt x="564" y="100"/>
                  <a:pt x="564" y="99"/>
                  <a:pt x="564" y="99"/>
                </a:cubicBezTo>
                <a:cubicBezTo>
                  <a:pt x="564" y="98"/>
                  <a:pt x="564" y="98"/>
                  <a:pt x="564" y="98"/>
                </a:cubicBezTo>
                <a:cubicBezTo>
                  <a:pt x="563" y="98"/>
                  <a:pt x="563" y="99"/>
                  <a:pt x="563" y="99"/>
                </a:cubicBezTo>
                <a:cubicBezTo>
                  <a:pt x="563" y="99"/>
                  <a:pt x="561" y="99"/>
                  <a:pt x="560" y="98"/>
                </a:cubicBezTo>
                <a:cubicBezTo>
                  <a:pt x="560" y="99"/>
                  <a:pt x="560" y="99"/>
                  <a:pt x="560" y="99"/>
                </a:cubicBezTo>
                <a:cubicBezTo>
                  <a:pt x="560" y="100"/>
                  <a:pt x="562" y="100"/>
                  <a:pt x="562" y="100"/>
                </a:cubicBezTo>
                <a:cubicBezTo>
                  <a:pt x="562" y="100"/>
                  <a:pt x="562" y="100"/>
                  <a:pt x="562" y="100"/>
                </a:cubicBezTo>
                <a:cubicBezTo>
                  <a:pt x="562" y="101"/>
                  <a:pt x="562" y="101"/>
                  <a:pt x="562" y="101"/>
                </a:cubicBezTo>
                <a:cubicBezTo>
                  <a:pt x="561" y="101"/>
                  <a:pt x="560" y="101"/>
                  <a:pt x="559" y="102"/>
                </a:cubicBezTo>
                <a:cubicBezTo>
                  <a:pt x="559" y="101"/>
                  <a:pt x="559" y="101"/>
                  <a:pt x="559" y="101"/>
                </a:cubicBezTo>
                <a:cubicBezTo>
                  <a:pt x="558" y="101"/>
                  <a:pt x="559" y="100"/>
                  <a:pt x="558" y="100"/>
                </a:cubicBezTo>
                <a:cubicBezTo>
                  <a:pt x="558" y="100"/>
                  <a:pt x="558" y="100"/>
                  <a:pt x="558" y="100"/>
                </a:cubicBezTo>
                <a:cubicBezTo>
                  <a:pt x="557" y="100"/>
                  <a:pt x="557" y="100"/>
                  <a:pt x="557" y="100"/>
                </a:cubicBezTo>
                <a:cubicBezTo>
                  <a:pt x="556" y="99"/>
                  <a:pt x="556" y="99"/>
                  <a:pt x="556" y="99"/>
                </a:cubicBezTo>
                <a:cubicBezTo>
                  <a:pt x="555" y="99"/>
                  <a:pt x="556" y="99"/>
                  <a:pt x="555" y="99"/>
                </a:cubicBezTo>
                <a:cubicBezTo>
                  <a:pt x="555" y="99"/>
                  <a:pt x="555" y="100"/>
                  <a:pt x="555" y="100"/>
                </a:cubicBezTo>
                <a:cubicBezTo>
                  <a:pt x="556" y="101"/>
                  <a:pt x="557" y="102"/>
                  <a:pt x="559" y="102"/>
                </a:cubicBezTo>
                <a:cubicBezTo>
                  <a:pt x="560" y="102"/>
                  <a:pt x="563" y="102"/>
                  <a:pt x="564" y="102"/>
                </a:cubicBezTo>
                <a:cubicBezTo>
                  <a:pt x="564" y="102"/>
                  <a:pt x="564" y="102"/>
                  <a:pt x="564" y="102"/>
                </a:cubicBezTo>
                <a:cubicBezTo>
                  <a:pt x="565" y="102"/>
                  <a:pt x="565" y="102"/>
                  <a:pt x="565" y="102"/>
                </a:cubicBezTo>
                <a:cubicBezTo>
                  <a:pt x="565" y="102"/>
                  <a:pt x="564" y="102"/>
                  <a:pt x="564" y="101"/>
                </a:cubicBezTo>
                <a:cubicBezTo>
                  <a:pt x="564" y="101"/>
                  <a:pt x="564" y="101"/>
                  <a:pt x="564" y="101"/>
                </a:cubicBezTo>
                <a:cubicBezTo>
                  <a:pt x="564" y="101"/>
                  <a:pt x="564" y="101"/>
                  <a:pt x="564" y="101"/>
                </a:cubicBezTo>
                <a:cubicBezTo>
                  <a:pt x="564" y="101"/>
                  <a:pt x="564" y="101"/>
                  <a:pt x="564" y="101"/>
                </a:cubicBezTo>
                <a:cubicBezTo>
                  <a:pt x="565" y="101"/>
                  <a:pt x="565" y="102"/>
                  <a:pt x="566" y="102"/>
                </a:cubicBezTo>
                <a:cubicBezTo>
                  <a:pt x="566" y="102"/>
                  <a:pt x="566" y="102"/>
                  <a:pt x="567" y="102"/>
                </a:cubicBezTo>
                <a:cubicBezTo>
                  <a:pt x="567" y="100"/>
                  <a:pt x="566" y="101"/>
                  <a:pt x="565" y="100"/>
                </a:cubicBezTo>
                <a:close/>
                <a:moveTo>
                  <a:pt x="716" y="98"/>
                </a:moveTo>
                <a:cubicBezTo>
                  <a:pt x="716" y="99"/>
                  <a:pt x="716" y="99"/>
                  <a:pt x="716" y="99"/>
                </a:cubicBezTo>
                <a:cubicBezTo>
                  <a:pt x="716" y="99"/>
                  <a:pt x="716" y="99"/>
                  <a:pt x="716" y="99"/>
                </a:cubicBezTo>
                <a:cubicBezTo>
                  <a:pt x="716" y="99"/>
                  <a:pt x="716" y="99"/>
                  <a:pt x="716" y="98"/>
                </a:cubicBezTo>
                <a:close/>
                <a:moveTo>
                  <a:pt x="552" y="99"/>
                </a:moveTo>
                <a:cubicBezTo>
                  <a:pt x="552" y="99"/>
                  <a:pt x="552" y="99"/>
                  <a:pt x="551" y="99"/>
                </a:cubicBezTo>
                <a:cubicBezTo>
                  <a:pt x="551" y="99"/>
                  <a:pt x="551" y="99"/>
                  <a:pt x="551" y="99"/>
                </a:cubicBezTo>
                <a:lnTo>
                  <a:pt x="552" y="99"/>
                </a:lnTo>
                <a:close/>
                <a:moveTo>
                  <a:pt x="609" y="99"/>
                </a:moveTo>
                <a:cubicBezTo>
                  <a:pt x="610" y="99"/>
                  <a:pt x="610" y="99"/>
                  <a:pt x="610" y="99"/>
                </a:cubicBezTo>
                <a:cubicBezTo>
                  <a:pt x="610" y="99"/>
                  <a:pt x="610" y="99"/>
                  <a:pt x="610" y="99"/>
                </a:cubicBezTo>
                <a:cubicBezTo>
                  <a:pt x="610" y="99"/>
                  <a:pt x="610" y="99"/>
                  <a:pt x="609" y="99"/>
                </a:cubicBezTo>
                <a:cubicBezTo>
                  <a:pt x="609" y="99"/>
                  <a:pt x="609" y="99"/>
                  <a:pt x="609" y="99"/>
                </a:cubicBezTo>
                <a:close/>
                <a:moveTo>
                  <a:pt x="616" y="99"/>
                </a:moveTo>
                <a:cubicBezTo>
                  <a:pt x="617" y="99"/>
                  <a:pt x="617" y="99"/>
                  <a:pt x="617" y="99"/>
                </a:cubicBezTo>
                <a:cubicBezTo>
                  <a:pt x="617" y="99"/>
                  <a:pt x="617" y="99"/>
                  <a:pt x="617" y="99"/>
                </a:cubicBezTo>
                <a:cubicBezTo>
                  <a:pt x="614" y="99"/>
                  <a:pt x="614" y="99"/>
                  <a:pt x="614" y="99"/>
                </a:cubicBezTo>
                <a:cubicBezTo>
                  <a:pt x="615" y="99"/>
                  <a:pt x="616" y="99"/>
                  <a:pt x="616" y="99"/>
                </a:cubicBezTo>
                <a:close/>
                <a:moveTo>
                  <a:pt x="559" y="99"/>
                </a:moveTo>
                <a:cubicBezTo>
                  <a:pt x="558" y="99"/>
                  <a:pt x="558" y="99"/>
                  <a:pt x="558" y="100"/>
                </a:cubicBezTo>
                <a:cubicBezTo>
                  <a:pt x="559" y="100"/>
                  <a:pt x="559" y="100"/>
                  <a:pt x="559" y="100"/>
                </a:cubicBezTo>
                <a:cubicBezTo>
                  <a:pt x="559" y="100"/>
                  <a:pt x="559" y="100"/>
                  <a:pt x="559" y="100"/>
                </a:cubicBezTo>
                <a:cubicBezTo>
                  <a:pt x="559" y="99"/>
                  <a:pt x="559" y="99"/>
                  <a:pt x="559" y="99"/>
                </a:cubicBezTo>
                <a:close/>
                <a:moveTo>
                  <a:pt x="171" y="99"/>
                </a:moveTo>
                <a:cubicBezTo>
                  <a:pt x="171" y="99"/>
                  <a:pt x="171" y="99"/>
                  <a:pt x="171" y="99"/>
                </a:cubicBezTo>
                <a:cubicBezTo>
                  <a:pt x="170" y="99"/>
                  <a:pt x="170" y="99"/>
                  <a:pt x="170" y="99"/>
                </a:cubicBezTo>
                <a:cubicBezTo>
                  <a:pt x="170" y="99"/>
                  <a:pt x="170" y="99"/>
                  <a:pt x="170" y="99"/>
                </a:cubicBezTo>
                <a:cubicBezTo>
                  <a:pt x="171" y="99"/>
                  <a:pt x="171" y="99"/>
                  <a:pt x="171" y="99"/>
                </a:cubicBezTo>
                <a:close/>
                <a:moveTo>
                  <a:pt x="172" y="99"/>
                </a:moveTo>
                <a:cubicBezTo>
                  <a:pt x="171" y="99"/>
                  <a:pt x="171" y="99"/>
                  <a:pt x="171" y="99"/>
                </a:cubicBezTo>
                <a:cubicBezTo>
                  <a:pt x="171" y="99"/>
                  <a:pt x="171" y="99"/>
                  <a:pt x="171" y="99"/>
                </a:cubicBezTo>
                <a:cubicBezTo>
                  <a:pt x="172" y="99"/>
                  <a:pt x="172" y="99"/>
                  <a:pt x="172" y="99"/>
                </a:cubicBezTo>
                <a:close/>
                <a:moveTo>
                  <a:pt x="302" y="101"/>
                </a:moveTo>
                <a:cubicBezTo>
                  <a:pt x="302" y="101"/>
                  <a:pt x="302" y="101"/>
                  <a:pt x="302" y="101"/>
                </a:cubicBezTo>
                <a:cubicBezTo>
                  <a:pt x="302" y="99"/>
                  <a:pt x="302" y="99"/>
                  <a:pt x="302" y="99"/>
                </a:cubicBezTo>
                <a:cubicBezTo>
                  <a:pt x="302" y="99"/>
                  <a:pt x="302" y="99"/>
                  <a:pt x="302" y="99"/>
                </a:cubicBezTo>
                <a:cubicBezTo>
                  <a:pt x="302" y="100"/>
                  <a:pt x="302" y="100"/>
                  <a:pt x="302" y="100"/>
                </a:cubicBezTo>
                <a:lnTo>
                  <a:pt x="302" y="101"/>
                </a:lnTo>
                <a:close/>
                <a:moveTo>
                  <a:pt x="375" y="100"/>
                </a:moveTo>
                <a:cubicBezTo>
                  <a:pt x="375" y="99"/>
                  <a:pt x="375" y="99"/>
                  <a:pt x="375" y="99"/>
                </a:cubicBezTo>
                <a:cubicBezTo>
                  <a:pt x="375" y="99"/>
                  <a:pt x="375" y="99"/>
                  <a:pt x="375" y="99"/>
                </a:cubicBezTo>
                <a:cubicBezTo>
                  <a:pt x="375" y="99"/>
                  <a:pt x="375" y="99"/>
                  <a:pt x="375" y="99"/>
                </a:cubicBezTo>
                <a:lnTo>
                  <a:pt x="375" y="100"/>
                </a:lnTo>
                <a:close/>
                <a:moveTo>
                  <a:pt x="550" y="100"/>
                </a:moveTo>
                <a:cubicBezTo>
                  <a:pt x="550" y="99"/>
                  <a:pt x="550" y="99"/>
                  <a:pt x="550" y="99"/>
                </a:cubicBezTo>
                <a:cubicBezTo>
                  <a:pt x="550" y="99"/>
                  <a:pt x="550" y="99"/>
                  <a:pt x="550" y="99"/>
                </a:cubicBezTo>
                <a:cubicBezTo>
                  <a:pt x="549" y="100"/>
                  <a:pt x="549" y="99"/>
                  <a:pt x="548" y="99"/>
                </a:cubicBezTo>
                <a:cubicBezTo>
                  <a:pt x="548" y="99"/>
                  <a:pt x="548" y="99"/>
                  <a:pt x="547" y="99"/>
                </a:cubicBezTo>
                <a:cubicBezTo>
                  <a:pt x="548" y="100"/>
                  <a:pt x="548" y="100"/>
                  <a:pt x="548" y="100"/>
                </a:cubicBezTo>
                <a:cubicBezTo>
                  <a:pt x="549" y="100"/>
                  <a:pt x="550" y="100"/>
                  <a:pt x="550" y="100"/>
                </a:cubicBezTo>
                <a:cubicBezTo>
                  <a:pt x="550" y="100"/>
                  <a:pt x="550" y="100"/>
                  <a:pt x="550" y="100"/>
                </a:cubicBezTo>
                <a:close/>
                <a:moveTo>
                  <a:pt x="568" y="99"/>
                </a:moveTo>
                <a:cubicBezTo>
                  <a:pt x="565" y="99"/>
                  <a:pt x="565" y="99"/>
                  <a:pt x="565" y="99"/>
                </a:cubicBezTo>
                <a:cubicBezTo>
                  <a:pt x="565" y="99"/>
                  <a:pt x="565" y="99"/>
                  <a:pt x="565" y="99"/>
                </a:cubicBezTo>
                <a:cubicBezTo>
                  <a:pt x="568" y="99"/>
                  <a:pt x="568" y="99"/>
                  <a:pt x="568" y="99"/>
                </a:cubicBezTo>
                <a:close/>
                <a:moveTo>
                  <a:pt x="571" y="102"/>
                </a:moveTo>
                <a:cubicBezTo>
                  <a:pt x="571" y="102"/>
                  <a:pt x="571" y="102"/>
                  <a:pt x="571" y="102"/>
                </a:cubicBezTo>
                <a:cubicBezTo>
                  <a:pt x="571" y="99"/>
                  <a:pt x="571" y="99"/>
                  <a:pt x="571" y="99"/>
                </a:cubicBezTo>
                <a:cubicBezTo>
                  <a:pt x="571" y="99"/>
                  <a:pt x="571" y="99"/>
                  <a:pt x="571" y="99"/>
                </a:cubicBezTo>
                <a:lnTo>
                  <a:pt x="571" y="102"/>
                </a:lnTo>
                <a:close/>
                <a:moveTo>
                  <a:pt x="543" y="99"/>
                </a:moveTo>
                <a:cubicBezTo>
                  <a:pt x="543" y="100"/>
                  <a:pt x="543" y="100"/>
                  <a:pt x="543" y="100"/>
                </a:cubicBezTo>
                <a:cubicBezTo>
                  <a:pt x="543" y="100"/>
                  <a:pt x="543" y="100"/>
                  <a:pt x="543" y="100"/>
                </a:cubicBezTo>
                <a:cubicBezTo>
                  <a:pt x="544" y="100"/>
                  <a:pt x="545" y="100"/>
                  <a:pt x="546" y="100"/>
                </a:cubicBezTo>
                <a:cubicBezTo>
                  <a:pt x="546" y="100"/>
                  <a:pt x="546" y="100"/>
                  <a:pt x="546" y="100"/>
                </a:cubicBezTo>
                <a:cubicBezTo>
                  <a:pt x="545" y="100"/>
                  <a:pt x="545" y="99"/>
                  <a:pt x="545" y="99"/>
                </a:cubicBezTo>
                <a:cubicBezTo>
                  <a:pt x="544" y="99"/>
                  <a:pt x="544" y="100"/>
                  <a:pt x="543" y="99"/>
                </a:cubicBezTo>
                <a:close/>
                <a:moveTo>
                  <a:pt x="568" y="99"/>
                </a:moveTo>
                <a:cubicBezTo>
                  <a:pt x="568" y="99"/>
                  <a:pt x="568" y="99"/>
                  <a:pt x="568" y="99"/>
                </a:cubicBezTo>
                <a:cubicBezTo>
                  <a:pt x="568" y="100"/>
                  <a:pt x="568" y="100"/>
                  <a:pt x="568" y="101"/>
                </a:cubicBezTo>
                <a:cubicBezTo>
                  <a:pt x="568" y="101"/>
                  <a:pt x="569" y="102"/>
                  <a:pt x="570" y="103"/>
                </a:cubicBezTo>
                <a:cubicBezTo>
                  <a:pt x="570" y="102"/>
                  <a:pt x="570" y="103"/>
                  <a:pt x="570" y="102"/>
                </a:cubicBezTo>
                <a:cubicBezTo>
                  <a:pt x="570" y="101"/>
                  <a:pt x="570" y="101"/>
                  <a:pt x="570" y="100"/>
                </a:cubicBezTo>
                <a:cubicBezTo>
                  <a:pt x="569" y="100"/>
                  <a:pt x="569" y="99"/>
                  <a:pt x="568" y="99"/>
                </a:cubicBezTo>
                <a:close/>
                <a:moveTo>
                  <a:pt x="602" y="99"/>
                </a:moveTo>
                <a:cubicBezTo>
                  <a:pt x="602" y="99"/>
                  <a:pt x="602" y="99"/>
                  <a:pt x="602" y="99"/>
                </a:cubicBezTo>
                <a:cubicBezTo>
                  <a:pt x="602" y="99"/>
                  <a:pt x="602" y="99"/>
                  <a:pt x="602" y="99"/>
                </a:cubicBezTo>
                <a:cubicBezTo>
                  <a:pt x="601" y="99"/>
                  <a:pt x="601" y="99"/>
                  <a:pt x="601" y="99"/>
                </a:cubicBezTo>
                <a:cubicBezTo>
                  <a:pt x="601" y="100"/>
                  <a:pt x="601" y="100"/>
                  <a:pt x="601" y="100"/>
                </a:cubicBezTo>
                <a:cubicBezTo>
                  <a:pt x="602" y="100"/>
                  <a:pt x="601" y="100"/>
                  <a:pt x="602" y="100"/>
                </a:cubicBezTo>
                <a:cubicBezTo>
                  <a:pt x="602" y="100"/>
                  <a:pt x="602" y="100"/>
                  <a:pt x="602" y="100"/>
                </a:cubicBezTo>
                <a:cubicBezTo>
                  <a:pt x="602" y="100"/>
                  <a:pt x="602" y="100"/>
                  <a:pt x="602" y="99"/>
                </a:cubicBezTo>
                <a:close/>
                <a:moveTo>
                  <a:pt x="605" y="99"/>
                </a:moveTo>
                <a:cubicBezTo>
                  <a:pt x="605" y="99"/>
                  <a:pt x="605" y="99"/>
                  <a:pt x="605" y="99"/>
                </a:cubicBezTo>
                <a:cubicBezTo>
                  <a:pt x="605" y="100"/>
                  <a:pt x="605" y="100"/>
                  <a:pt x="605" y="100"/>
                </a:cubicBezTo>
                <a:cubicBezTo>
                  <a:pt x="605" y="100"/>
                  <a:pt x="605" y="100"/>
                  <a:pt x="605" y="100"/>
                </a:cubicBezTo>
                <a:cubicBezTo>
                  <a:pt x="605" y="100"/>
                  <a:pt x="605" y="100"/>
                  <a:pt x="605" y="100"/>
                </a:cubicBezTo>
                <a:lnTo>
                  <a:pt x="605" y="99"/>
                </a:lnTo>
                <a:close/>
                <a:moveTo>
                  <a:pt x="603" y="100"/>
                </a:moveTo>
                <a:cubicBezTo>
                  <a:pt x="603" y="100"/>
                  <a:pt x="603" y="100"/>
                  <a:pt x="603" y="100"/>
                </a:cubicBezTo>
                <a:cubicBezTo>
                  <a:pt x="603" y="100"/>
                  <a:pt x="604" y="100"/>
                  <a:pt x="604" y="100"/>
                </a:cubicBezTo>
                <a:cubicBezTo>
                  <a:pt x="604" y="100"/>
                  <a:pt x="604" y="100"/>
                  <a:pt x="604" y="99"/>
                </a:cubicBezTo>
                <a:cubicBezTo>
                  <a:pt x="603" y="99"/>
                  <a:pt x="603" y="99"/>
                  <a:pt x="603" y="99"/>
                </a:cubicBezTo>
                <a:lnTo>
                  <a:pt x="603" y="100"/>
                </a:lnTo>
                <a:close/>
                <a:moveTo>
                  <a:pt x="607" y="100"/>
                </a:moveTo>
                <a:cubicBezTo>
                  <a:pt x="607" y="100"/>
                  <a:pt x="607" y="100"/>
                  <a:pt x="607" y="100"/>
                </a:cubicBezTo>
                <a:cubicBezTo>
                  <a:pt x="607" y="99"/>
                  <a:pt x="607" y="99"/>
                  <a:pt x="607" y="99"/>
                </a:cubicBezTo>
                <a:cubicBezTo>
                  <a:pt x="606" y="99"/>
                  <a:pt x="606" y="99"/>
                  <a:pt x="606" y="99"/>
                </a:cubicBezTo>
                <a:cubicBezTo>
                  <a:pt x="606" y="100"/>
                  <a:pt x="606" y="100"/>
                  <a:pt x="606" y="100"/>
                </a:cubicBezTo>
                <a:cubicBezTo>
                  <a:pt x="606" y="100"/>
                  <a:pt x="606" y="100"/>
                  <a:pt x="606" y="100"/>
                </a:cubicBezTo>
                <a:cubicBezTo>
                  <a:pt x="606" y="101"/>
                  <a:pt x="606" y="101"/>
                  <a:pt x="606" y="101"/>
                </a:cubicBezTo>
                <a:cubicBezTo>
                  <a:pt x="606" y="101"/>
                  <a:pt x="607" y="102"/>
                  <a:pt x="607" y="102"/>
                </a:cubicBezTo>
                <a:cubicBezTo>
                  <a:pt x="608" y="102"/>
                  <a:pt x="608" y="102"/>
                  <a:pt x="608" y="101"/>
                </a:cubicBezTo>
                <a:cubicBezTo>
                  <a:pt x="608" y="100"/>
                  <a:pt x="608" y="100"/>
                  <a:pt x="607" y="100"/>
                </a:cubicBezTo>
                <a:close/>
                <a:moveTo>
                  <a:pt x="572" y="100"/>
                </a:moveTo>
                <a:cubicBezTo>
                  <a:pt x="572" y="100"/>
                  <a:pt x="572" y="100"/>
                  <a:pt x="572" y="100"/>
                </a:cubicBezTo>
                <a:cubicBezTo>
                  <a:pt x="572" y="100"/>
                  <a:pt x="572" y="100"/>
                  <a:pt x="572" y="100"/>
                </a:cubicBezTo>
                <a:cubicBezTo>
                  <a:pt x="571" y="100"/>
                  <a:pt x="572" y="100"/>
                  <a:pt x="572" y="100"/>
                </a:cubicBezTo>
                <a:close/>
                <a:moveTo>
                  <a:pt x="573" y="100"/>
                </a:moveTo>
                <a:cubicBezTo>
                  <a:pt x="574" y="100"/>
                  <a:pt x="574" y="100"/>
                  <a:pt x="574" y="100"/>
                </a:cubicBezTo>
                <a:cubicBezTo>
                  <a:pt x="574" y="100"/>
                  <a:pt x="574" y="100"/>
                  <a:pt x="574" y="100"/>
                </a:cubicBezTo>
                <a:cubicBezTo>
                  <a:pt x="574" y="100"/>
                  <a:pt x="574" y="100"/>
                  <a:pt x="574" y="100"/>
                </a:cubicBezTo>
                <a:cubicBezTo>
                  <a:pt x="573" y="100"/>
                  <a:pt x="573" y="100"/>
                  <a:pt x="573" y="100"/>
                </a:cubicBezTo>
                <a:close/>
                <a:moveTo>
                  <a:pt x="597" y="100"/>
                </a:moveTo>
                <a:cubicBezTo>
                  <a:pt x="596" y="100"/>
                  <a:pt x="596" y="100"/>
                  <a:pt x="596" y="100"/>
                </a:cubicBezTo>
                <a:cubicBezTo>
                  <a:pt x="596" y="100"/>
                  <a:pt x="596" y="100"/>
                  <a:pt x="597" y="101"/>
                </a:cubicBezTo>
                <a:cubicBezTo>
                  <a:pt x="597" y="101"/>
                  <a:pt x="597" y="101"/>
                  <a:pt x="597" y="101"/>
                </a:cubicBezTo>
                <a:cubicBezTo>
                  <a:pt x="597" y="101"/>
                  <a:pt x="597" y="101"/>
                  <a:pt x="597" y="101"/>
                </a:cubicBezTo>
                <a:cubicBezTo>
                  <a:pt x="597" y="100"/>
                  <a:pt x="597" y="100"/>
                  <a:pt x="597" y="100"/>
                </a:cubicBezTo>
                <a:close/>
                <a:moveTo>
                  <a:pt x="599" y="100"/>
                </a:moveTo>
                <a:cubicBezTo>
                  <a:pt x="599" y="100"/>
                  <a:pt x="599" y="100"/>
                  <a:pt x="599" y="100"/>
                </a:cubicBezTo>
                <a:cubicBezTo>
                  <a:pt x="599" y="100"/>
                  <a:pt x="599" y="100"/>
                  <a:pt x="599" y="100"/>
                </a:cubicBezTo>
                <a:cubicBezTo>
                  <a:pt x="599" y="100"/>
                  <a:pt x="599" y="100"/>
                  <a:pt x="599" y="100"/>
                </a:cubicBezTo>
                <a:cubicBezTo>
                  <a:pt x="599" y="100"/>
                  <a:pt x="599" y="100"/>
                  <a:pt x="599" y="100"/>
                </a:cubicBezTo>
                <a:close/>
                <a:moveTo>
                  <a:pt x="539" y="101"/>
                </a:moveTo>
                <a:cubicBezTo>
                  <a:pt x="539" y="101"/>
                  <a:pt x="539" y="101"/>
                  <a:pt x="539" y="101"/>
                </a:cubicBezTo>
                <a:cubicBezTo>
                  <a:pt x="538" y="101"/>
                  <a:pt x="539" y="101"/>
                  <a:pt x="538" y="102"/>
                </a:cubicBezTo>
                <a:cubicBezTo>
                  <a:pt x="538" y="102"/>
                  <a:pt x="538" y="102"/>
                  <a:pt x="538" y="102"/>
                </a:cubicBezTo>
                <a:cubicBezTo>
                  <a:pt x="537" y="102"/>
                  <a:pt x="537" y="101"/>
                  <a:pt x="536" y="101"/>
                </a:cubicBezTo>
                <a:cubicBezTo>
                  <a:pt x="536" y="101"/>
                  <a:pt x="536" y="101"/>
                  <a:pt x="536" y="101"/>
                </a:cubicBezTo>
                <a:cubicBezTo>
                  <a:pt x="536" y="101"/>
                  <a:pt x="536" y="101"/>
                  <a:pt x="537" y="101"/>
                </a:cubicBezTo>
                <a:cubicBezTo>
                  <a:pt x="537" y="100"/>
                  <a:pt x="537" y="100"/>
                  <a:pt x="537" y="100"/>
                </a:cubicBezTo>
                <a:cubicBezTo>
                  <a:pt x="536" y="100"/>
                  <a:pt x="536" y="100"/>
                  <a:pt x="536" y="100"/>
                </a:cubicBezTo>
                <a:cubicBezTo>
                  <a:pt x="535" y="100"/>
                  <a:pt x="535" y="100"/>
                  <a:pt x="535" y="100"/>
                </a:cubicBezTo>
                <a:cubicBezTo>
                  <a:pt x="535" y="100"/>
                  <a:pt x="535" y="100"/>
                  <a:pt x="536" y="101"/>
                </a:cubicBezTo>
                <a:cubicBezTo>
                  <a:pt x="535" y="101"/>
                  <a:pt x="535" y="101"/>
                  <a:pt x="535" y="101"/>
                </a:cubicBezTo>
                <a:cubicBezTo>
                  <a:pt x="536" y="101"/>
                  <a:pt x="535" y="101"/>
                  <a:pt x="536" y="101"/>
                </a:cubicBezTo>
                <a:cubicBezTo>
                  <a:pt x="536" y="101"/>
                  <a:pt x="536" y="101"/>
                  <a:pt x="536" y="102"/>
                </a:cubicBezTo>
                <a:cubicBezTo>
                  <a:pt x="536" y="102"/>
                  <a:pt x="536" y="102"/>
                  <a:pt x="536" y="103"/>
                </a:cubicBezTo>
                <a:cubicBezTo>
                  <a:pt x="536" y="103"/>
                  <a:pt x="536" y="103"/>
                  <a:pt x="536" y="102"/>
                </a:cubicBezTo>
                <a:cubicBezTo>
                  <a:pt x="537" y="102"/>
                  <a:pt x="537" y="102"/>
                  <a:pt x="537" y="103"/>
                </a:cubicBezTo>
                <a:cubicBezTo>
                  <a:pt x="538" y="103"/>
                  <a:pt x="539" y="102"/>
                  <a:pt x="540" y="102"/>
                </a:cubicBezTo>
                <a:cubicBezTo>
                  <a:pt x="540" y="102"/>
                  <a:pt x="540" y="102"/>
                  <a:pt x="540" y="102"/>
                </a:cubicBezTo>
                <a:cubicBezTo>
                  <a:pt x="540" y="102"/>
                  <a:pt x="539" y="102"/>
                  <a:pt x="539" y="101"/>
                </a:cubicBezTo>
                <a:close/>
                <a:moveTo>
                  <a:pt x="578" y="100"/>
                </a:moveTo>
                <a:cubicBezTo>
                  <a:pt x="578" y="100"/>
                  <a:pt x="578" y="100"/>
                  <a:pt x="578" y="100"/>
                </a:cubicBezTo>
                <a:cubicBezTo>
                  <a:pt x="577" y="100"/>
                  <a:pt x="578" y="100"/>
                  <a:pt x="577" y="100"/>
                </a:cubicBezTo>
                <a:cubicBezTo>
                  <a:pt x="578" y="100"/>
                  <a:pt x="577" y="100"/>
                  <a:pt x="578" y="100"/>
                </a:cubicBezTo>
                <a:close/>
                <a:moveTo>
                  <a:pt x="591" y="100"/>
                </a:moveTo>
                <a:cubicBezTo>
                  <a:pt x="591" y="100"/>
                  <a:pt x="591" y="101"/>
                  <a:pt x="590" y="101"/>
                </a:cubicBezTo>
                <a:cubicBezTo>
                  <a:pt x="590" y="101"/>
                  <a:pt x="590" y="101"/>
                  <a:pt x="590" y="102"/>
                </a:cubicBezTo>
                <a:cubicBezTo>
                  <a:pt x="591" y="101"/>
                  <a:pt x="592" y="101"/>
                  <a:pt x="593" y="101"/>
                </a:cubicBezTo>
                <a:cubicBezTo>
                  <a:pt x="593" y="101"/>
                  <a:pt x="592" y="100"/>
                  <a:pt x="592" y="100"/>
                </a:cubicBezTo>
                <a:cubicBezTo>
                  <a:pt x="592" y="100"/>
                  <a:pt x="592" y="100"/>
                  <a:pt x="591" y="100"/>
                </a:cubicBezTo>
                <a:close/>
                <a:moveTo>
                  <a:pt x="553" y="100"/>
                </a:moveTo>
                <a:cubicBezTo>
                  <a:pt x="553" y="100"/>
                  <a:pt x="553" y="100"/>
                  <a:pt x="553" y="100"/>
                </a:cubicBezTo>
                <a:cubicBezTo>
                  <a:pt x="553" y="101"/>
                  <a:pt x="553" y="101"/>
                  <a:pt x="553" y="101"/>
                </a:cubicBezTo>
                <a:cubicBezTo>
                  <a:pt x="554" y="101"/>
                  <a:pt x="554" y="101"/>
                  <a:pt x="554" y="101"/>
                </a:cubicBezTo>
                <a:cubicBezTo>
                  <a:pt x="554" y="100"/>
                  <a:pt x="554" y="100"/>
                  <a:pt x="554" y="100"/>
                </a:cubicBezTo>
                <a:lnTo>
                  <a:pt x="553" y="100"/>
                </a:lnTo>
                <a:close/>
                <a:moveTo>
                  <a:pt x="587" y="100"/>
                </a:moveTo>
                <a:cubicBezTo>
                  <a:pt x="587" y="101"/>
                  <a:pt x="588" y="101"/>
                  <a:pt x="588" y="101"/>
                </a:cubicBezTo>
                <a:cubicBezTo>
                  <a:pt x="589" y="101"/>
                  <a:pt x="588" y="101"/>
                  <a:pt x="589" y="101"/>
                </a:cubicBezTo>
                <a:cubicBezTo>
                  <a:pt x="589" y="101"/>
                  <a:pt x="589" y="101"/>
                  <a:pt x="589" y="101"/>
                </a:cubicBezTo>
                <a:cubicBezTo>
                  <a:pt x="589" y="101"/>
                  <a:pt x="589" y="101"/>
                  <a:pt x="589" y="100"/>
                </a:cubicBezTo>
                <a:lnTo>
                  <a:pt x="587" y="100"/>
                </a:lnTo>
                <a:close/>
                <a:moveTo>
                  <a:pt x="576" y="100"/>
                </a:moveTo>
                <a:cubicBezTo>
                  <a:pt x="576" y="100"/>
                  <a:pt x="576" y="100"/>
                  <a:pt x="576" y="101"/>
                </a:cubicBezTo>
                <a:cubicBezTo>
                  <a:pt x="576" y="101"/>
                  <a:pt x="576" y="101"/>
                  <a:pt x="576" y="101"/>
                </a:cubicBezTo>
                <a:cubicBezTo>
                  <a:pt x="576" y="101"/>
                  <a:pt x="576" y="101"/>
                  <a:pt x="577" y="101"/>
                </a:cubicBezTo>
                <a:cubicBezTo>
                  <a:pt x="577" y="101"/>
                  <a:pt x="577" y="101"/>
                  <a:pt x="577" y="101"/>
                </a:cubicBezTo>
                <a:cubicBezTo>
                  <a:pt x="577" y="100"/>
                  <a:pt x="577" y="101"/>
                  <a:pt x="576" y="100"/>
                </a:cubicBezTo>
                <a:close/>
                <a:moveTo>
                  <a:pt x="586" y="100"/>
                </a:moveTo>
                <a:cubicBezTo>
                  <a:pt x="585" y="100"/>
                  <a:pt x="585" y="100"/>
                  <a:pt x="585" y="100"/>
                </a:cubicBezTo>
                <a:cubicBezTo>
                  <a:pt x="586" y="101"/>
                  <a:pt x="586" y="101"/>
                  <a:pt x="586" y="100"/>
                </a:cubicBezTo>
                <a:close/>
                <a:moveTo>
                  <a:pt x="718" y="101"/>
                </a:moveTo>
                <a:cubicBezTo>
                  <a:pt x="718" y="101"/>
                  <a:pt x="718" y="101"/>
                  <a:pt x="718" y="101"/>
                </a:cubicBezTo>
                <a:cubicBezTo>
                  <a:pt x="718" y="100"/>
                  <a:pt x="718" y="100"/>
                  <a:pt x="718" y="100"/>
                </a:cubicBezTo>
                <a:cubicBezTo>
                  <a:pt x="718" y="100"/>
                  <a:pt x="718" y="100"/>
                  <a:pt x="718" y="100"/>
                </a:cubicBezTo>
                <a:cubicBezTo>
                  <a:pt x="718" y="101"/>
                  <a:pt x="718" y="101"/>
                  <a:pt x="718" y="101"/>
                </a:cubicBezTo>
                <a:cubicBezTo>
                  <a:pt x="718" y="101"/>
                  <a:pt x="718" y="101"/>
                  <a:pt x="718" y="101"/>
                </a:cubicBezTo>
                <a:close/>
                <a:moveTo>
                  <a:pt x="477" y="103"/>
                </a:moveTo>
                <a:cubicBezTo>
                  <a:pt x="477" y="103"/>
                  <a:pt x="477" y="103"/>
                  <a:pt x="477" y="103"/>
                </a:cubicBezTo>
                <a:cubicBezTo>
                  <a:pt x="478" y="103"/>
                  <a:pt x="478" y="102"/>
                  <a:pt x="479" y="102"/>
                </a:cubicBezTo>
                <a:cubicBezTo>
                  <a:pt x="478" y="102"/>
                  <a:pt x="478" y="102"/>
                  <a:pt x="478" y="102"/>
                </a:cubicBezTo>
                <a:cubicBezTo>
                  <a:pt x="478" y="102"/>
                  <a:pt x="478" y="102"/>
                  <a:pt x="477" y="102"/>
                </a:cubicBezTo>
                <a:cubicBezTo>
                  <a:pt x="477" y="101"/>
                  <a:pt x="477" y="101"/>
                  <a:pt x="477" y="101"/>
                </a:cubicBezTo>
                <a:cubicBezTo>
                  <a:pt x="476" y="101"/>
                  <a:pt x="476" y="101"/>
                  <a:pt x="475" y="101"/>
                </a:cubicBezTo>
                <a:cubicBezTo>
                  <a:pt x="475" y="102"/>
                  <a:pt x="475" y="103"/>
                  <a:pt x="475" y="103"/>
                </a:cubicBezTo>
                <a:cubicBezTo>
                  <a:pt x="475" y="103"/>
                  <a:pt x="475" y="103"/>
                  <a:pt x="475" y="103"/>
                </a:cubicBezTo>
                <a:cubicBezTo>
                  <a:pt x="476" y="103"/>
                  <a:pt x="476" y="103"/>
                  <a:pt x="477" y="103"/>
                </a:cubicBezTo>
                <a:close/>
                <a:moveTo>
                  <a:pt x="550" y="101"/>
                </a:moveTo>
                <a:cubicBezTo>
                  <a:pt x="550" y="101"/>
                  <a:pt x="550" y="101"/>
                  <a:pt x="550" y="101"/>
                </a:cubicBezTo>
                <a:cubicBezTo>
                  <a:pt x="549" y="101"/>
                  <a:pt x="549" y="101"/>
                  <a:pt x="549" y="101"/>
                </a:cubicBezTo>
                <a:cubicBezTo>
                  <a:pt x="549" y="101"/>
                  <a:pt x="549" y="101"/>
                  <a:pt x="549" y="101"/>
                </a:cubicBezTo>
                <a:cubicBezTo>
                  <a:pt x="549" y="101"/>
                  <a:pt x="549" y="101"/>
                  <a:pt x="549" y="102"/>
                </a:cubicBezTo>
                <a:cubicBezTo>
                  <a:pt x="550" y="101"/>
                  <a:pt x="551" y="101"/>
                  <a:pt x="552" y="102"/>
                </a:cubicBezTo>
                <a:cubicBezTo>
                  <a:pt x="552" y="101"/>
                  <a:pt x="552" y="101"/>
                  <a:pt x="552" y="101"/>
                </a:cubicBezTo>
                <a:cubicBezTo>
                  <a:pt x="552" y="101"/>
                  <a:pt x="552" y="101"/>
                  <a:pt x="551" y="101"/>
                </a:cubicBezTo>
                <a:cubicBezTo>
                  <a:pt x="551" y="101"/>
                  <a:pt x="550" y="101"/>
                  <a:pt x="550" y="101"/>
                </a:cubicBezTo>
                <a:close/>
                <a:moveTo>
                  <a:pt x="598" y="101"/>
                </a:moveTo>
                <a:cubicBezTo>
                  <a:pt x="598" y="101"/>
                  <a:pt x="598" y="101"/>
                  <a:pt x="597" y="101"/>
                </a:cubicBezTo>
                <a:cubicBezTo>
                  <a:pt x="597" y="102"/>
                  <a:pt x="597" y="102"/>
                  <a:pt x="597" y="102"/>
                </a:cubicBezTo>
                <a:cubicBezTo>
                  <a:pt x="598" y="102"/>
                  <a:pt x="598" y="102"/>
                  <a:pt x="598" y="102"/>
                </a:cubicBezTo>
                <a:cubicBezTo>
                  <a:pt x="598" y="101"/>
                  <a:pt x="598" y="101"/>
                  <a:pt x="599" y="101"/>
                </a:cubicBezTo>
                <a:cubicBezTo>
                  <a:pt x="598" y="101"/>
                  <a:pt x="598" y="101"/>
                  <a:pt x="598" y="101"/>
                </a:cubicBezTo>
                <a:close/>
                <a:moveTo>
                  <a:pt x="552" y="101"/>
                </a:moveTo>
                <a:cubicBezTo>
                  <a:pt x="552" y="101"/>
                  <a:pt x="552" y="101"/>
                  <a:pt x="553" y="102"/>
                </a:cubicBezTo>
                <a:cubicBezTo>
                  <a:pt x="553" y="102"/>
                  <a:pt x="553" y="102"/>
                  <a:pt x="553" y="102"/>
                </a:cubicBezTo>
                <a:cubicBezTo>
                  <a:pt x="553" y="101"/>
                  <a:pt x="553" y="101"/>
                  <a:pt x="553" y="101"/>
                </a:cubicBezTo>
                <a:cubicBezTo>
                  <a:pt x="553" y="101"/>
                  <a:pt x="553" y="101"/>
                  <a:pt x="552" y="101"/>
                </a:cubicBezTo>
                <a:close/>
                <a:moveTo>
                  <a:pt x="593" y="101"/>
                </a:moveTo>
                <a:cubicBezTo>
                  <a:pt x="594" y="101"/>
                  <a:pt x="594" y="101"/>
                  <a:pt x="594" y="101"/>
                </a:cubicBezTo>
                <a:cubicBezTo>
                  <a:pt x="594" y="101"/>
                  <a:pt x="594" y="101"/>
                  <a:pt x="594" y="101"/>
                </a:cubicBezTo>
                <a:cubicBezTo>
                  <a:pt x="594" y="101"/>
                  <a:pt x="593" y="101"/>
                  <a:pt x="593" y="101"/>
                </a:cubicBezTo>
                <a:cubicBezTo>
                  <a:pt x="593" y="101"/>
                  <a:pt x="593" y="101"/>
                  <a:pt x="593" y="101"/>
                </a:cubicBezTo>
                <a:close/>
                <a:moveTo>
                  <a:pt x="596" y="101"/>
                </a:moveTo>
                <a:cubicBezTo>
                  <a:pt x="596" y="101"/>
                  <a:pt x="596" y="101"/>
                  <a:pt x="595" y="101"/>
                </a:cubicBezTo>
                <a:cubicBezTo>
                  <a:pt x="595" y="101"/>
                  <a:pt x="595" y="101"/>
                  <a:pt x="595" y="101"/>
                </a:cubicBezTo>
                <a:cubicBezTo>
                  <a:pt x="595" y="101"/>
                  <a:pt x="595" y="101"/>
                  <a:pt x="595" y="101"/>
                </a:cubicBezTo>
                <a:cubicBezTo>
                  <a:pt x="595" y="102"/>
                  <a:pt x="595" y="102"/>
                  <a:pt x="595" y="102"/>
                </a:cubicBezTo>
                <a:cubicBezTo>
                  <a:pt x="596" y="101"/>
                  <a:pt x="596" y="102"/>
                  <a:pt x="596" y="101"/>
                </a:cubicBezTo>
                <a:cubicBezTo>
                  <a:pt x="596" y="101"/>
                  <a:pt x="596" y="101"/>
                  <a:pt x="596" y="101"/>
                </a:cubicBezTo>
                <a:cubicBezTo>
                  <a:pt x="596" y="101"/>
                  <a:pt x="596" y="101"/>
                  <a:pt x="596" y="101"/>
                </a:cubicBezTo>
                <a:cubicBezTo>
                  <a:pt x="596" y="101"/>
                  <a:pt x="596" y="101"/>
                  <a:pt x="596" y="101"/>
                </a:cubicBezTo>
                <a:close/>
                <a:moveTo>
                  <a:pt x="602" y="101"/>
                </a:moveTo>
                <a:cubicBezTo>
                  <a:pt x="602" y="101"/>
                  <a:pt x="602" y="101"/>
                  <a:pt x="602" y="102"/>
                </a:cubicBezTo>
                <a:cubicBezTo>
                  <a:pt x="602" y="102"/>
                  <a:pt x="602" y="102"/>
                  <a:pt x="602" y="102"/>
                </a:cubicBezTo>
                <a:cubicBezTo>
                  <a:pt x="603" y="102"/>
                  <a:pt x="603" y="102"/>
                  <a:pt x="603" y="101"/>
                </a:cubicBezTo>
                <a:cubicBezTo>
                  <a:pt x="603" y="101"/>
                  <a:pt x="603" y="101"/>
                  <a:pt x="603" y="101"/>
                </a:cubicBezTo>
                <a:cubicBezTo>
                  <a:pt x="603" y="101"/>
                  <a:pt x="602" y="101"/>
                  <a:pt x="602" y="101"/>
                </a:cubicBezTo>
                <a:cubicBezTo>
                  <a:pt x="602" y="101"/>
                  <a:pt x="602" y="101"/>
                  <a:pt x="602" y="101"/>
                </a:cubicBezTo>
                <a:close/>
                <a:moveTo>
                  <a:pt x="603" y="101"/>
                </a:moveTo>
                <a:cubicBezTo>
                  <a:pt x="603" y="101"/>
                  <a:pt x="603" y="101"/>
                  <a:pt x="603" y="101"/>
                </a:cubicBezTo>
                <a:cubicBezTo>
                  <a:pt x="603" y="101"/>
                  <a:pt x="603" y="101"/>
                  <a:pt x="603" y="101"/>
                </a:cubicBezTo>
                <a:close/>
                <a:moveTo>
                  <a:pt x="604" y="101"/>
                </a:moveTo>
                <a:cubicBezTo>
                  <a:pt x="605" y="101"/>
                  <a:pt x="605" y="101"/>
                  <a:pt x="605" y="102"/>
                </a:cubicBezTo>
                <a:cubicBezTo>
                  <a:pt x="605" y="102"/>
                  <a:pt x="605" y="102"/>
                  <a:pt x="606" y="102"/>
                </a:cubicBezTo>
                <a:cubicBezTo>
                  <a:pt x="606" y="101"/>
                  <a:pt x="606" y="101"/>
                  <a:pt x="606" y="101"/>
                </a:cubicBezTo>
                <a:cubicBezTo>
                  <a:pt x="605" y="101"/>
                  <a:pt x="605" y="101"/>
                  <a:pt x="605" y="101"/>
                </a:cubicBezTo>
                <a:cubicBezTo>
                  <a:pt x="604" y="101"/>
                  <a:pt x="605" y="101"/>
                  <a:pt x="604" y="101"/>
                </a:cubicBezTo>
                <a:close/>
                <a:moveTo>
                  <a:pt x="609" y="101"/>
                </a:moveTo>
                <a:cubicBezTo>
                  <a:pt x="609" y="101"/>
                  <a:pt x="609" y="101"/>
                  <a:pt x="609" y="102"/>
                </a:cubicBezTo>
                <a:cubicBezTo>
                  <a:pt x="609" y="102"/>
                  <a:pt x="609" y="102"/>
                  <a:pt x="609" y="102"/>
                </a:cubicBezTo>
                <a:cubicBezTo>
                  <a:pt x="609" y="102"/>
                  <a:pt x="609" y="102"/>
                  <a:pt x="609" y="102"/>
                </a:cubicBezTo>
                <a:cubicBezTo>
                  <a:pt x="609" y="102"/>
                  <a:pt x="609" y="102"/>
                  <a:pt x="610" y="102"/>
                </a:cubicBezTo>
                <a:cubicBezTo>
                  <a:pt x="609" y="101"/>
                  <a:pt x="609" y="101"/>
                  <a:pt x="609" y="101"/>
                </a:cubicBezTo>
                <a:close/>
                <a:moveTo>
                  <a:pt x="547" y="101"/>
                </a:moveTo>
                <a:cubicBezTo>
                  <a:pt x="546" y="101"/>
                  <a:pt x="546" y="101"/>
                  <a:pt x="546" y="101"/>
                </a:cubicBezTo>
                <a:cubicBezTo>
                  <a:pt x="547" y="101"/>
                  <a:pt x="547" y="101"/>
                  <a:pt x="547" y="102"/>
                </a:cubicBezTo>
                <a:cubicBezTo>
                  <a:pt x="547" y="102"/>
                  <a:pt x="547" y="102"/>
                  <a:pt x="547" y="102"/>
                </a:cubicBezTo>
                <a:cubicBezTo>
                  <a:pt x="547" y="101"/>
                  <a:pt x="547" y="101"/>
                  <a:pt x="547" y="101"/>
                </a:cubicBezTo>
                <a:cubicBezTo>
                  <a:pt x="547" y="101"/>
                  <a:pt x="547" y="101"/>
                  <a:pt x="547" y="101"/>
                </a:cubicBezTo>
                <a:close/>
                <a:moveTo>
                  <a:pt x="725" y="101"/>
                </a:moveTo>
                <a:cubicBezTo>
                  <a:pt x="725" y="101"/>
                  <a:pt x="725" y="101"/>
                  <a:pt x="725" y="101"/>
                </a:cubicBezTo>
                <a:cubicBezTo>
                  <a:pt x="724" y="101"/>
                  <a:pt x="724" y="101"/>
                  <a:pt x="724" y="101"/>
                </a:cubicBezTo>
                <a:cubicBezTo>
                  <a:pt x="724" y="102"/>
                  <a:pt x="724" y="102"/>
                  <a:pt x="724" y="102"/>
                </a:cubicBezTo>
                <a:cubicBezTo>
                  <a:pt x="724" y="101"/>
                  <a:pt x="724" y="101"/>
                  <a:pt x="724" y="101"/>
                </a:cubicBezTo>
                <a:lnTo>
                  <a:pt x="725" y="101"/>
                </a:lnTo>
                <a:close/>
                <a:moveTo>
                  <a:pt x="519" y="101"/>
                </a:moveTo>
                <a:cubicBezTo>
                  <a:pt x="519" y="101"/>
                  <a:pt x="519" y="102"/>
                  <a:pt x="519" y="102"/>
                </a:cubicBezTo>
                <a:cubicBezTo>
                  <a:pt x="520" y="102"/>
                  <a:pt x="519" y="101"/>
                  <a:pt x="519" y="101"/>
                </a:cubicBezTo>
                <a:close/>
                <a:moveTo>
                  <a:pt x="530" y="102"/>
                </a:moveTo>
                <a:cubicBezTo>
                  <a:pt x="530" y="102"/>
                  <a:pt x="530" y="102"/>
                  <a:pt x="530" y="102"/>
                </a:cubicBezTo>
                <a:cubicBezTo>
                  <a:pt x="530" y="102"/>
                  <a:pt x="530" y="102"/>
                  <a:pt x="530" y="102"/>
                </a:cubicBezTo>
                <a:cubicBezTo>
                  <a:pt x="530" y="101"/>
                  <a:pt x="530" y="101"/>
                  <a:pt x="529" y="101"/>
                </a:cubicBezTo>
                <a:cubicBezTo>
                  <a:pt x="529" y="102"/>
                  <a:pt x="529" y="102"/>
                  <a:pt x="530" y="102"/>
                </a:cubicBezTo>
                <a:close/>
                <a:moveTo>
                  <a:pt x="533" y="102"/>
                </a:moveTo>
                <a:cubicBezTo>
                  <a:pt x="533" y="101"/>
                  <a:pt x="533" y="102"/>
                  <a:pt x="532" y="101"/>
                </a:cubicBezTo>
                <a:cubicBezTo>
                  <a:pt x="532" y="101"/>
                  <a:pt x="532" y="102"/>
                  <a:pt x="531" y="102"/>
                </a:cubicBezTo>
                <a:cubicBezTo>
                  <a:pt x="530" y="102"/>
                  <a:pt x="530" y="102"/>
                  <a:pt x="528" y="102"/>
                </a:cubicBezTo>
                <a:cubicBezTo>
                  <a:pt x="528" y="103"/>
                  <a:pt x="529" y="103"/>
                  <a:pt x="529" y="104"/>
                </a:cubicBezTo>
                <a:cubicBezTo>
                  <a:pt x="530" y="104"/>
                  <a:pt x="533" y="103"/>
                  <a:pt x="534" y="103"/>
                </a:cubicBezTo>
                <a:cubicBezTo>
                  <a:pt x="534" y="103"/>
                  <a:pt x="534" y="103"/>
                  <a:pt x="534" y="103"/>
                </a:cubicBezTo>
                <a:cubicBezTo>
                  <a:pt x="533" y="102"/>
                  <a:pt x="533" y="103"/>
                  <a:pt x="533" y="102"/>
                </a:cubicBezTo>
                <a:close/>
                <a:moveTo>
                  <a:pt x="541" y="102"/>
                </a:moveTo>
                <a:cubicBezTo>
                  <a:pt x="541" y="102"/>
                  <a:pt x="541" y="102"/>
                  <a:pt x="541" y="101"/>
                </a:cubicBezTo>
                <a:lnTo>
                  <a:pt x="541" y="102"/>
                </a:lnTo>
                <a:close/>
                <a:moveTo>
                  <a:pt x="578" y="102"/>
                </a:moveTo>
                <a:cubicBezTo>
                  <a:pt x="578" y="101"/>
                  <a:pt x="578" y="101"/>
                  <a:pt x="578" y="101"/>
                </a:cubicBezTo>
                <a:cubicBezTo>
                  <a:pt x="578" y="101"/>
                  <a:pt x="578" y="101"/>
                  <a:pt x="578" y="101"/>
                </a:cubicBezTo>
                <a:cubicBezTo>
                  <a:pt x="578" y="102"/>
                  <a:pt x="578" y="102"/>
                  <a:pt x="578" y="102"/>
                </a:cubicBezTo>
                <a:close/>
                <a:moveTo>
                  <a:pt x="582" y="102"/>
                </a:moveTo>
                <a:cubicBezTo>
                  <a:pt x="582" y="102"/>
                  <a:pt x="582" y="102"/>
                  <a:pt x="582" y="102"/>
                </a:cubicBezTo>
                <a:cubicBezTo>
                  <a:pt x="582" y="102"/>
                  <a:pt x="582" y="102"/>
                  <a:pt x="583" y="102"/>
                </a:cubicBezTo>
                <a:cubicBezTo>
                  <a:pt x="583" y="102"/>
                  <a:pt x="583" y="102"/>
                  <a:pt x="583" y="102"/>
                </a:cubicBezTo>
                <a:cubicBezTo>
                  <a:pt x="582" y="101"/>
                  <a:pt x="582" y="101"/>
                  <a:pt x="582" y="102"/>
                </a:cubicBezTo>
                <a:close/>
                <a:moveTo>
                  <a:pt x="612" y="101"/>
                </a:moveTo>
                <a:cubicBezTo>
                  <a:pt x="611" y="101"/>
                  <a:pt x="611" y="101"/>
                  <a:pt x="611" y="101"/>
                </a:cubicBezTo>
                <a:cubicBezTo>
                  <a:pt x="611" y="102"/>
                  <a:pt x="611" y="102"/>
                  <a:pt x="611" y="102"/>
                </a:cubicBezTo>
                <a:cubicBezTo>
                  <a:pt x="611" y="102"/>
                  <a:pt x="611" y="102"/>
                  <a:pt x="611" y="102"/>
                </a:cubicBezTo>
                <a:cubicBezTo>
                  <a:pt x="611" y="102"/>
                  <a:pt x="611" y="102"/>
                  <a:pt x="611" y="102"/>
                </a:cubicBezTo>
                <a:cubicBezTo>
                  <a:pt x="612" y="102"/>
                  <a:pt x="612" y="102"/>
                  <a:pt x="612" y="102"/>
                </a:cubicBezTo>
                <a:cubicBezTo>
                  <a:pt x="612" y="102"/>
                  <a:pt x="612" y="102"/>
                  <a:pt x="612" y="102"/>
                </a:cubicBezTo>
                <a:cubicBezTo>
                  <a:pt x="612" y="102"/>
                  <a:pt x="612" y="102"/>
                  <a:pt x="612" y="102"/>
                </a:cubicBezTo>
                <a:lnTo>
                  <a:pt x="612" y="101"/>
                </a:lnTo>
                <a:close/>
                <a:moveTo>
                  <a:pt x="246" y="102"/>
                </a:moveTo>
                <a:cubicBezTo>
                  <a:pt x="245" y="102"/>
                  <a:pt x="245" y="102"/>
                  <a:pt x="245" y="102"/>
                </a:cubicBezTo>
                <a:cubicBezTo>
                  <a:pt x="245" y="102"/>
                  <a:pt x="245" y="102"/>
                  <a:pt x="245" y="102"/>
                </a:cubicBezTo>
                <a:cubicBezTo>
                  <a:pt x="246" y="102"/>
                  <a:pt x="246" y="102"/>
                  <a:pt x="246" y="102"/>
                </a:cubicBezTo>
                <a:close/>
                <a:moveTo>
                  <a:pt x="715" y="102"/>
                </a:moveTo>
                <a:cubicBezTo>
                  <a:pt x="715" y="102"/>
                  <a:pt x="715" y="102"/>
                  <a:pt x="715" y="102"/>
                </a:cubicBezTo>
                <a:cubicBezTo>
                  <a:pt x="715" y="102"/>
                  <a:pt x="715" y="102"/>
                  <a:pt x="714" y="102"/>
                </a:cubicBezTo>
                <a:cubicBezTo>
                  <a:pt x="714" y="102"/>
                  <a:pt x="715" y="102"/>
                  <a:pt x="715" y="103"/>
                </a:cubicBezTo>
                <a:lnTo>
                  <a:pt x="715" y="102"/>
                </a:lnTo>
                <a:close/>
                <a:moveTo>
                  <a:pt x="723" y="102"/>
                </a:moveTo>
                <a:cubicBezTo>
                  <a:pt x="724" y="102"/>
                  <a:pt x="724" y="102"/>
                  <a:pt x="724" y="102"/>
                </a:cubicBezTo>
                <a:cubicBezTo>
                  <a:pt x="724" y="102"/>
                  <a:pt x="724" y="102"/>
                  <a:pt x="724" y="102"/>
                </a:cubicBezTo>
                <a:cubicBezTo>
                  <a:pt x="724" y="102"/>
                  <a:pt x="724" y="102"/>
                  <a:pt x="724" y="102"/>
                </a:cubicBezTo>
                <a:cubicBezTo>
                  <a:pt x="724" y="102"/>
                  <a:pt x="724" y="102"/>
                  <a:pt x="723" y="102"/>
                </a:cubicBezTo>
                <a:cubicBezTo>
                  <a:pt x="723" y="102"/>
                  <a:pt x="723" y="102"/>
                  <a:pt x="723" y="102"/>
                </a:cubicBezTo>
                <a:close/>
                <a:moveTo>
                  <a:pt x="726" y="102"/>
                </a:moveTo>
                <a:cubicBezTo>
                  <a:pt x="726" y="102"/>
                  <a:pt x="726" y="102"/>
                  <a:pt x="726" y="102"/>
                </a:cubicBezTo>
                <a:cubicBezTo>
                  <a:pt x="726" y="102"/>
                  <a:pt x="726" y="102"/>
                  <a:pt x="725" y="102"/>
                </a:cubicBezTo>
                <a:cubicBezTo>
                  <a:pt x="725" y="102"/>
                  <a:pt x="725" y="102"/>
                  <a:pt x="725" y="102"/>
                </a:cubicBezTo>
                <a:cubicBezTo>
                  <a:pt x="726" y="102"/>
                  <a:pt x="725" y="102"/>
                  <a:pt x="726" y="102"/>
                </a:cubicBezTo>
                <a:close/>
                <a:moveTo>
                  <a:pt x="518" y="102"/>
                </a:moveTo>
                <a:cubicBezTo>
                  <a:pt x="518" y="102"/>
                  <a:pt x="518" y="102"/>
                  <a:pt x="518" y="102"/>
                </a:cubicBezTo>
                <a:cubicBezTo>
                  <a:pt x="518" y="102"/>
                  <a:pt x="518" y="102"/>
                  <a:pt x="518" y="102"/>
                </a:cubicBezTo>
                <a:cubicBezTo>
                  <a:pt x="518" y="102"/>
                  <a:pt x="518" y="102"/>
                  <a:pt x="518" y="102"/>
                </a:cubicBezTo>
                <a:cubicBezTo>
                  <a:pt x="518" y="102"/>
                  <a:pt x="518" y="102"/>
                  <a:pt x="518" y="102"/>
                </a:cubicBezTo>
                <a:close/>
                <a:moveTo>
                  <a:pt x="719" y="103"/>
                </a:moveTo>
                <a:cubicBezTo>
                  <a:pt x="719" y="103"/>
                  <a:pt x="719" y="103"/>
                  <a:pt x="719" y="103"/>
                </a:cubicBezTo>
                <a:cubicBezTo>
                  <a:pt x="720" y="102"/>
                  <a:pt x="721" y="103"/>
                  <a:pt x="722" y="103"/>
                </a:cubicBezTo>
                <a:cubicBezTo>
                  <a:pt x="722" y="102"/>
                  <a:pt x="722" y="102"/>
                  <a:pt x="722" y="102"/>
                </a:cubicBezTo>
                <a:cubicBezTo>
                  <a:pt x="720" y="102"/>
                  <a:pt x="719" y="102"/>
                  <a:pt x="717" y="102"/>
                </a:cubicBezTo>
                <a:cubicBezTo>
                  <a:pt x="717" y="102"/>
                  <a:pt x="717" y="102"/>
                  <a:pt x="717" y="102"/>
                </a:cubicBezTo>
                <a:cubicBezTo>
                  <a:pt x="717" y="102"/>
                  <a:pt x="717" y="102"/>
                  <a:pt x="717" y="102"/>
                </a:cubicBezTo>
                <a:cubicBezTo>
                  <a:pt x="717" y="103"/>
                  <a:pt x="717" y="103"/>
                  <a:pt x="718" y="103"/>
                </a:cubicBezTo>
                <a:cubicBezTo>
                  <a:pt x="718" y="103"/>
                  <a:pt x="719" y="103"/>
                  <a:pt x="719" y="103"/>
                </a:cubicBezTo>
                <a:close/>
                <a:moveTo>
                  <a:pt x="574" y="102"/>
                </a:moveTo>
                <a:cubicBezTo>
                  <a:pt x="574" y="102"/>
                  <a:pt x="574" y="102"/>
                  <a:pt x="574" y="102"/>
                </a:cubicBezTo>
                <a:cubicBezTo>
                  <a:pt x="574" y="102"/>
                  <a:pt x="574" y="102"/>
                  <a:pt x="574" y="102"/>
                </a:cubicBezTo>
                <a:cubicBezTo>
                  <a:pt x="574" y="102"/>
                  <a:pt x="574" y="102"/>
                  <a:pt x="574" y="102"/>
                </a:cubicBezTo>
                <a:close/>
                <a:moveTo>
                  <a:pt x="727" y="102"/>
                </a:moveTo>
                <a:cubicBezTo>
                  <a:pt x="727" y="102"/>
                  <a:pt x="727" y="102"/>
                  <a:pt x="727" y="102"/>
                </a:cubicBezTo>
                <a:cubicBezTo>
                  <a:pt x="727" y="102"/>
                  <a:pt x="727" y="102"/>
                  <a:pt x="727" y="102"/>
                </a:cubicBezTo>
                <a:cubicBezTo>
                  <a:pt x="726" y="102"/>
                  <a:pt x="726" y="102"/>
                  <a:pt x="726" y="102"/>
                </a:cubicBezTo>
                <a:cubicBezTo>
                  <a:pt x="726" y="103"/>
                  <a:pt x="726" y="103"/>
                  <a:pt x="726" y="103"/>
                </a:cubicBezTo>
                <a:cubicBezTo>
                  <a:pt x="726" y="103"/>
                  <a:pt x="727" y="103"/>
                  <a:pt x="727" y="103"/>
                </a:cubicBezTo>
                <a:lnTo>
                  <a:pt x="727" y="102"/>
                </a:lnTo>
                <a:close/>
                <a:moveTo>
                  <a:pt x="625" y="103"/>
                </a:moveTo>
                <a:cubicBezTo>
                  <a:pt x="625" y="103"/>
                  <a:pt x="625" y="103"/>
                  <a:pt x="625" y="103"/>
                </a:cubicBezTo>
                <a:cubicBezTo>
                  <a:pt x="625" y="103"/>
                  <a:pt x="625" y="103"/>
                  <a:pt x="625" y="102"/>
                </a:cubicBezTo>
                <a:cubicBezTo>
                  <a:pt x="625" y="102"/>
                  <a:pt x="625" y="102"/>
                  <a:pt x="625" y="102"/>
                </a:cubicBezTo>
                <a:lnTo>
                  <a:pt x="625" y="103"/>
                </a:lnTo>
                <a:close/>
                <a:moveTo>
                  <a:pt x="515" y="103"/>
                </a:moveTo>
                <a:cubicBezTo>
                  <a:pt x="515" y="103"/>
                  <a:pt x="515" y="103"/>
                  <a:pt x="515" y="103"/>
                </a:cubicBezTo>
                <a:cubicBezTo>
                  <a:pt x="515" y="103"/>
                  <a:pt x="515" y="103"/>
                  <a:pt x="515" y="103"/>
                </a:cubicBezTo>
                <a:cubicBezTo>
                  <a:pt x="515" y="103"/>
                  <a:pt x="515" y="103"/>
                  <a:pt x="516" y="103"/>
                </a:cubicBezTo>
                <a:cubicBezTo>
                  <a:pt x="515" y="103"/>
                  <a:pt x="515" y="103"/>
                  <a:pt x="515" y="103"/>
                </a:cubicBezTo>
                <a:close/>
                <a:moveTo>
                  <a:pt x="523" y="103"/>
                </a:moveTo>
                <a:cubicBezTo>
                  <a:pt x="523" y="103"/>
                  <a:pt x="523" y="103"/>
                  <a:pt x="523" y="103"/>
                </a:cubicBezTo>
                <a:cubicBezTo>
                  <a:pt x="523" y="104"/>
                  <a:pt x="524" y="103"/>
                  <a:pt x="524" y="103"/>
                </a:cubicBezTo>
                <a:cubicBezTo>
                  <a:pt x="524" y="103"/>
                  <a:pt x="524" y="103"/>
                  <a:pt x="524" y="103"/>
                </a:cubicBezTo>
                <a:cubicBezTo>
                  <a:pt x="524" y="103"/>
                  <a:pt x="524" y="103"/>
                  <a:pt x="523" y="103"/>
                </a:cubicBezTo>
                <a:close/>
                <a:moveTo>
                  <a:pt x="722" y="105"/>
                </a:moveTo>
                <a:cubicBezTo>
                  <a:pt x="722" y="105"/>
                  <a:pt x="723" y="104"/>
                  <a:pt x="724" y="104"/>
                </a:cubicBezTo>
                <a:cubicBezTo>
                  <a:pt x="725" y="104"/>
                  <a:pt x="725" y="105"/>
                  <a:pt x="726" y="105"/>
                </a:cubicBezTo>
                <a:cubicBezTo>
                  <a:pt x="726" y="105"/>
                  <a:pt x="726" y="105"/>
                  <a:pt x="726" y="104"/>
                </a:cubicBezTo>
                <a:cubicBezTo>
                  <a:pt x="726" y="104"/>
                  <a:pt x="726" y="104"/>
                  <a:pt x="726" y="104"/>
                </a:cubicBezTo>
                <a:cubicBezTo>
                  <a:pt x="725" y="104"/>
                  <a:pt x="724" y="103"/>
                  <a:pt x="722" y="103"/>
                </a:cubicBezTo>
                <a:cubicBezTo>
                  <a:pt x="722" y="103"/>
                  <a:pt x="721" y="103"/>
                  <a:pt x="721" y="103"/>
                </a:cubicBezTo>
                <a:cubicBezTo>
                  <a:pt x="721" y="104"/>
                  <a:pt x="721" y="104"/>
                  <a:pt x="722" y="105"/>
                </a:cubicBezTo>
                <a:close/>
                <a:moveTo>
                  <a:pt x="728" y="104"/>
                </a:moveTo>
                <a:cubicBezTo>
                  <a:pt x="728" y="104"/>
                  <a:pt x="728" y="104"/>
                  <a:pt x="728" y="104"/>
                </a:cubicBezTo>
                <a:cubicBezTo>
                  <a:pt x="728" y="104"/>
                  <a:pt x="728" y="103"/>
                  <a:pt x="727" y="103"/>
                </a:cubicBezTo>
                <a:cubicBezTo>
                  <a:pt x="727" y="104"/>
                  <a:pt x="727" y="104"/>
                  <a:pt x="728" y="104"/>
                </a:cubicBezTo>
                <a:cubicBezTo>
                  <a:pt x="728" y="104"/>
                  <a:pt x="728" y="104"/>
                  <a:pt x="728" y="104"/>
                </a:cubicBezTo>
                <a:close/>
                <a:moveTo>
                  <a:pt x="476" y="104"/>
                </a:moveTo>
                <a:cubicBezTo>
                  <a:pt x="476" y="104"/>
                  <a:pt x="476" y="104"/>
                  <a:pt x="476" y="104"/>
                </a:cubicBezTo>
                <a:cubicBezTo>
                  <a:pt x="476" y="104"/>
                  <a:pt x="476" y="104"/>
                  <a:pt x="476" y="104"/>
                </a:cubicBezTo>
                <a:cubicBezTo>
                  <a:pt x="476" y="104"/>
                  <a:pt x="476" y="104"/>
                  <a:pt x="476" y="104"/>
                </a:cubicBezTo>
                <a:close/>
                <a:moveTo>
                  <a:pt x="522" y="104"/>
                </a:moveTo>
                <a:cubicBezTo>
                  <a:pt x="522" y="104"/>
                  <a:pt x="522" y="104"/>
                  <a:pt x="522" y="104"/>
                </a:cubicBezTo>
                <a:cubicBezTo>
                  <a:pt x="522" y="104"/>
                  <a:pt x="522" y="104"/>
                  <a:pt x="522" y="104"/>
                </a:cubicBezTo>
                <a:cubicBezTo>
                  <a:pt x="522" y="104"/>
                  <a:pt x="522" y="104"/>
                  <a:pt x="522" y="104"/>
                </a:cubicBezTo>
                <a:close/>
                <a:moveTo>
                  <a:pt x="471" y="109"/>
                </a:moveTo>
                <a:cubicBezTo>
                  <a:pt x="472" y="108"/>
                  <a:pt x="472" y="108"/>
                  <a:pt x="473" y="107"/>
                </a:cubicBezTo>
                <a:cubicBezTo>
                  <a:pt x="473" y="107"/>
                  <a:pt x="473" y="107"/>
                  <a:pt x="473" y="106"/>
                </a:cubicBezTo>
                <a:cubicBezTo>
                  <a:pt x="474" y="106"/>
                  <a:pt x="474" y="106"/>
                  <a:pt x="474" y="106"/>
                </a:cubicBezTo>
                <a:cubicBezTo>
                  <a:pt x="475" y="106"/>
                  <a:pt x="475" y="105"/>
                  <a:pt x="474" y="104"/>
                </a:cubicBezTo>
                <a:cubicBezTo>
                  <a:pt x="474" y="104"/>
                  <a:pt x="473" y="105"/>
                  <a:pt x="472" y="105"/>
                </a:cubicBezTo>
                <a:cubicBezTo>
                  <a:pt x="472" y="106"/>
                  <a:pt x="472" y="106"/>
                  <a:pt x="472" y="106"/>
                </a:cubicBezTo>
                <a:cubicBezTo>
                  <a:pt x="471" y="107"/>
                  <a:pt x="471" y="107"/>
                  <a:pt x="471" y="108"/>
                </a:cubicBezTo>
                <a:cubicBezTo>
                  <a:pt x="470" y="108"/>
                  <a:pt x="470" y="108"/>
                  <a:pt x="470" y="108"/>
                </a:cubicBezTo>
                <a:cubicBezTo>
                  <a:pt x="471" y="109"/>
                  <a:pt x="471" y="109"/>
                  <a:pt x="471" y="109"/>
                </a:cubicBezTo>
                <a:close/>
                <a:moveTo>
                  <a:pt x="511" y="104"/>
                </a:moveTo>
                <a:cubicBezTo>
                  <a:pt x="511" y="105"/>
                  <a:pt x="511" y="105"/>
                  <a:pt x="511" y="105"/>
                </a:cubicBezTo>
                <a:cubicBezTo>
                  <a:pt x="511" y="105"/>
                  <a:pt x="511" y="105"/>
                  <a:pt x="511" y="105"/>
                </a:cubicBezTo>
                <a:cubicBezTo>
                  <a:pt x="511" y="104"/>
                  <a:pt x="511" y="104"/>
                  <a:pt x="511" y="104"/>
                </a:cubicBezTo>
                <a:close/>
                <a:moveTo>
                  <a:pt x="719" y="104"/>
                </a:moveTo>
                <a:cubicBezTo>
                  <a:pt x="719" y="104"/>
                  <a:pt x="719" y="104"/>
                  <a:pt x="719" y="104"/>
                </a:cubicBezTo>
                <a:cubicBezTo>
                  <a:pt x="719" y="104"/>
                  <a:pt x="719" y="104"/>
                  <a:pt x="719" y="104"/>
                </a:cubicBezTo>
                <a:cubicBezTo>
                  <a:pt x="720" y="105"/>
                  <a:pt x="721" y="106"/>
                  <a:pt x="722" y="106"/>
                </a:cubicBezTo>
                <a:cubicBezTo>
                  <a:pt x="722" y="105"/>
                  <a:pt x="720" y="105"/>
                  <a:pt x="720" y="104"/>
                </a:cubicBezTo>
                <a:cubicBezTo>
                  <a:pt x="719" y="104"/>
                  <a:pt x="719" y="104"/>
                  <a:pt x="719" y="104"/>
                </a:cubicBezTo>
                <a:close/>
                <a:moveTo>
                  <a:pt x="732" y="105"/>
                </a:moveTo>
                <a:cubicBezTo>
                  <a:pt x="732" y="104"/>
                  <a:pt x="732" y="105"/>
                  <a:pt x="731" y="104"/>
                </a:cubicBezTo>
                <a:cubicBezTo>
                  <a:pt x="731" y="104"/>
                  <a:pt x="731" y="104"/>
                  <a:pt x="731" y="104"/>
                </a:cubicBezTo>
                <a:cubicBezTo>
                  <a:pt x="731" y="104"/>
                  <a:pt x="731" y="104"/>
                  <a:pt x="731" y="104"/>
                </a:cubicBezTo>
                <a:cubicBezTo>
                  <a:pt x="731" y="104"/>
                  <a:pt x="731" y="104"/>
                  <a:pt x="731" y="104"/>
                </a:cubicBezTo>
                <a:cubicBezTo>
                  <a:pt x="731" y="104"/>
                  <a:pt x="731" y="104"/>
                  <a:pt x="731" y="104"/>
                </a:cubicBezTo>
                <a:cubicBezTo>
                  <a:pt x="731" y="105"/>
                  <a:pt x="731" y="104"/>
                  <a:pt x="731" y="105"/>
                </a:cubicBezTo>
                <a:lnTo>
                  <a:pt x="732" y="105"/>
                </a:lnTo>
                <a:close/>
                <a:moveTo>
                  <a:pt x="510" y="105"/>
                </a:moveTo>
                <a:cubicBezTo>
                  <a:pt x="510" y="105"/>
                  <a:pt x="510" y="105"/>
                  <a:pt x="510" y="105"/>
                </a:cubicBezTo>
                <a:cubicBezTo>
                  <a:pt x="509" y="105"/>
                  <a:pt x="509" y="105"/>
                  <a:pt x="509" y="105"/>
                </a:cubicBezTo>
                <a:cubicBezTo>
                  <a:pt x="509" y="105"/>
                  <a:pt x="509" y="105"/>
                  <a:pt x="509" y="105"/>
                </a:cubicBezTo>
                <a:cubicBezTo>
                  <a:pt x="509" y="105"/>
                  <a:pt x="509" y="105"/>
                  <a:pt x="509" y="105"/>
                </a:cubicBezTo>
                <a:lnTo>
                  <a:pt x="510" y="105"/>
                </a:lnTo>
                <a:close/>
                <a:moveTo>
                  <a:pt x="723" y="105"/>
                </a:moveTo>
                <a:cubicBezTo>
                  <a:pt x="723" y="105"/>
                  <a:pt x="723" y="105"/>
                  <a:pt x="723" y="106"/>
                </a:cubicBezTo>
                <a:cubicBezTo>
                  <a:pt x="723" y="106"/>
                  <a:pt x="724" y="106"/>
                  <a:pt x="724" y="105"/>
                </a:cubicBezTo>
                <a:cubicBezTo>
                  <a:pt x="724" y="105"/>
                  <a:pt x="724" y="105"/>
                  <a:pt x="723" y="105"/>
                </a:cubicBezTo>
                <a:cubicBezTo>
                  <a:pt x="723" y="105"/>
                  <a:pt x="723" y="105"/>
                  <a:pt x="723" y="105"/>
                </a:cubicBezTo>
                <a:close/>
                <a:moveTo>
                  <a:pt x="523" y="105"/>
                </a:moveTo>
                <a:cubicBezTo>
                  <a:pt x="523" y="105"/>
                  <a:pt x="523" y="105"/>
                  <a:pt x="523" y="106"/>
                </a:cubicBezTo>
                <a:cubicBezTo>
                  <a:pt x="523" y="106"/>
                  <a:pt x="523" y="106"/>
                  <a:pt x="523" y="106"/>
                </a:cubicBezTo>
                <a:cubicBezTo>
                  <a:pt x="523" y="106"/>
                  <a:pt x="523" y="106"/>
                  <a:pt x="523" y="106"/>
                </a:cubicBezTo>
                <a:cubicBezTo>
                  <a:pt x="524" y="106"/>
                  <a:pt x="524" y="106"/>
                  <a:pt x="524" y="105"/>
                </a:cubicBezTo>
                <a:cubicBezTo>
                  <a:pt x="524" y="105"/>
                  <a:pt x="524" y="105"/>
                  <a:pt x="524" y="105"/>
                </a:cubicBezTo>
                <a:cubicBezTo>
                  <a:pt x="524" y="105"/>
                  <a:pt x="524" y="105"/>
                  <a:pt x="524" y="105"/>
                </a:cubicBezTo>
                <a:cubicBezTo>
                  <a:pt x="523" y="105"/>
                  <a:pt x="523" y="105"/>
                  <a:pt x="523" y="105"/>
                </a:cubicBezTo>
                <a:close/>
                <a:moveTo>
                  <a:pt x="728" y="106"/>
                </a:moveTo>
                <a:cubicBezTo>
                  <a:pt x="728" y="105"/>
                  <a:pt x="728" y="105"/>
                  <a:pt x="727" y="105"/>
                </a:cubicBezTo>
                <a:cubicBezTo>
                  <a:pt x="727" y="105"/>
                  <a:pt x="727" y="105"/>
                  <a:pt x="727" y="106"/>
                </a:cubicBezTo>
                <a:cubicBezTo>
                  <a:pt x="727" y="106"/>
                  <a:pt x="727" y="106"/>
                  <a:pt x="727" y="106"/>
                </a:cubicBezTo>
                <a:cubicBezTo>
                  <a:pt x="727" y="106"/>
                  <a:pt x="727" y="106"/>
                  <a:pt x="728" y="106"/>
                </a:cubicBezTo>
                <a:close/>
                <a:moveTo>
                  <a:pt x="654" y="105"/>
                </a:moveTo>
                <a:cubicBezTo>
                  <a:pt x="654" y="105"/>
                  <a:pt x="654" y="105"/>
                  <a:pt x="654" y="105"/>
                </a:cubicBezTo>
                <a:cubicBezTo>
                  <a:pt x="654" y="106"/>
                  <a:pt x="654" y="106"/>
                  <a:pt x="655" y="106"/>
                </a:cubicBezTo>
                <a:cubicBezTo>
                  <a:pt x="655" y="106"/>
                  <a:pt x="655" y="106"/>
                  <a:pt x="654" y="105"/>
                </a:cubicBezTo>
                <a:close/>
                <a:moveTo>
                  <a:pt x="725" y="105"/>
                </a:moveTo>
                <a:cubicBezTo>
                  <a:pt x="724" y="106"/>
                  <a:pt x="724" y="106"/>
                  <a:pt x="724" y="106"/>
                </a:cubicBezTo>
                <a:cubicBezTo>
                  <a:pt x="724" y="107"/>
                  <a:pt x="724" y="107"/>
                  <a:pt x="725" y="107"/>
                </a:cubicBezTo>
                <a:cubicBezTo>
                  <a:pt x="725" y="107"/>
                  <a:pt x="726" y="107"/>
                  <a:pt x="726" y="106"/>
                </a:cubicBezTo>
                <a:cubicBezTo>
                  <a:pt x="726" y="106"/>
                  <a:pt x="726" y="106"/>
                  <a:pt x="726" y="105"/>
                </a:cubicBezTo>
                <a:cubicBezTo>
                  <a:pt x="725" y="105"/>
                  <a:pt x="725" y="105"/>
                  <a:pt x="725" y="105"/>
                </a:cubicBezTo>
                <a:close/>
                <a:moveTo>
                  <a:pt x="733" y="106"/>
                </a:moveTo>
                <a:cubicBezTo>
                  <a:pt x="733" y="106"/>
                  <a:pt x="733" y="106"/>
                  <a:pt x="733" y="106"/>
                </a:cubicBezTo>
                <a:cubicBezTo>
                  <a:pt x="733" y="105"/>
                  <a:pt x="733" y="105"/>
                  <a:pt x="733" y="105"/>
                </a:cubicBezTo>
                <a:cubicBezTo>
                  <a:pt x="733" y="105"/>
                  <a:pt x="733" y="105"/>
                  <a:pt x="732" y="105"/>
                </a:cubicBezTo>
                <a:cubicBezTo>
                  <a:pt x="732" y="105"/>
                  <a:pt x="732" y="106"/>
                  <a:pt x="733" y="106"/>
                </a:cubicBezTo>
                <a:close/>
                <a:moveTo>
                  <a:pt x="511" y="106"/>
                </a:moveTo>
                <a:cubicBezTo>
                  <a:pt x="511" y="106"/>
                  <a:pt x="511" y="106"/>
                  <a:pt x="511" y="106"/>
                </a:cubicBezTo>
                <a:cubicBezTo>
                  <a:pt x="511" y="106"/>
                  <a:pt x="511" y="106"/>
                  <a:pt x="511" y="106"/>
                </a:cubicBezTo>
                <a:cubicBezTo>
                  <a:pt x="511" y="106"/>
                  <a:pt x="511" y="106"/>
                  <a:pt x="511" y="105"/>
                </a:cubicBezTo>
                <a:cubicBezTo>
                  <a:pt x="510" y="106"/>
                  <a:pt x="511" y="106"/>
                  <a:pt x="511" y="106"/>
                </a:cubicBezTo>
                <a:close/>
                <a:moveTo>
                  <a:pt x="522" y="105"/>
                </a:moveTo>
                <a:cubicBezTo>
                  <a:pt x="520" y="105"/>
                  <a:pt x="520" y="105"/>
                  <a:pt x="520" y="105"/>
                </a:cubicBezTo>
                <a:cubicBezTo>
                  <a:pt x="520" y="106"/>
                  <a:pt x="520" y="106"/>
                  <a:pt x="520" y="106"/>
                </a:cubicBezTo>
                <a:cubicBezTo>
                  <a:pt x="520" y="106"/>
                  <a:pt x="518" y="106"/>
                  <a:pt x="518" y="106"/>
                </a:cubicBezTo>
                <a:cubicBezTo>
                  <a:pt x="518" y="106"/>
                  <a:pt x="518" y="107"/>
                  <a:pt x="518" y="107"/>
                </a:cubicBezTo>
                <a:cubicBezTo>
                  <a:pt x="517" y="107"/>
                  <a:pt x="517" y="107"/>
                  <a:pt x="517" y="107"/>
                </a:cubicBezTo>
                <a:cubicBezTo>
                  <a:pt x="517" y="107"/>
                  <a:pt x="516" y="108"/>
                  <a:pt x="516" y="108"/>
                </a:cubicBezTo>
                <a:cubicBezTo>
                  <a:pt x="516" y="108"/>
                  <a:pt x="515" y="108"/>
                  <a:pt x="514" y="108"/>
                </a:cubicBezTo>
                <a:cubicBezTo>
                  <a:pt x="514" y="109"/>
                  <a:pt x="514" y="109"/>
                  <a:pt x="514" y="109"/>
                </a:cubicBezTo>
                <a:cubicBezTo>
                  <a:pt x="516" y="108"/>
                  <a:pt x="517" y="108"/>
                  <a:pt x="518" y="107"/>
                </a:cubicBezTo>
                <a:cubicBezTo>
                  <a:pt x="518" y="107"/>
                  <a:pt x="519" y="107"/>
                  <a:pt x="519" y="107"/>
                </a:cubicBezTo>
                <a:cubicBezTo>
                  <a:pt x="519" y="107"/>
                  <a:pt x="519" y="107"/>
                  <a:pt x="519" y="107"/>
                </a:cubicBezTo>
                <a:cubicBezTo>
                  <a:pt x="519" y="107"/>
                  <a:pt x="519" y="107"/>
                  <a:pt x="519" y="107"/>
                </a:cubicBezTo>
                <a:cubicBezTo>
                  <a:pt x="519" y="107"/>
                  <a:pt x="520" y="107"/>
                  <a:pt x="520" y="106"/>
                </a:cubicBezTo>
                <a:cubicBezTo>
                  <a:pt x="521" y="106"/>
                  <a:pt x="522" y="106"/>
                  <a:pt x="523" y="106"/>
                </a:cubicBezTo>
                <a:cubicBezTo>
                  <a:pt x="523" y="106"/>
                  <a:pt x="523" y="106"/>
                  <a:pt x="523" y="106"/>
                </a:cubicBezTo>
                <a:cubicBezTo>
                  <a:pt x="522" y="106"/>
                  <a:pt x="522" y="106"/>
                  <a:pt x="522" y="106"/>
                </a:cubicBezTo>
                <a:lnTo>
                  <a:pt x="522" y="105"/>
                </a:lnTo>
                <a:close/>
                <a:moveTo>
                  <a:pt x="637" y="105"/>
                </a:moveTo>
                <a:cubicBezTo>
                  <a:pt x="636" y="106"/>
                  <a:pt x="636" y="106"/>
                  <a:pt x="636" y="106"/>
                </a:cubicBezTo>
                <a:cubicBezTo>
                  <a:pt x="636" y="106"/>
                  <a:pt x="636" y="107"/>
                  <a:pt x="637" y="107"/>
                </a:cubicBezTo>
                <a:cubicBezTo>
                  <a:pt x="637" y="107"/>
                  <a:pt x="637" y="107"/>
                  <a:pt x="637" y="107"/>
                </a:cubicBezTo>
                <a:cubicBezTo>
                  <a:pt x="638" y="107"/>
                  <a:pt x="638" y="107"/>
                  <a:pt x="638" y="107"/>
                </a:cubicBezTo>
                <a:cubicBezTo>
                  <a:pt x="638" y="106"/>
                  <a:pt x="637" y="106"/>
                  <a:pt x="637" y="105"/>
                </a:cubicBezTo>
                <a:close/>
                <a:moveTo>
                  <a:pt x="174" y="106"/>
                </a:moveTo>
                <a:cubicBezTo>
                  <a:pt x="174" y="106"/>
                  <a:pt x="174" y="106"/>
                  <a:pt x="174" y="106"/>
                </a:cubicBezTo>
                <a:cubicBezTo>
                  <a:pt x="174" y="106"/>
                  <a:pt x="174" y="106"/>
                  <a:pt x="174" y="106"/>
                </a:cubicBezTo>
                <a:cubicBezTo>
                  <a:pt x="174" y="106"/>
                  <a:pt x="174" y="106"/>
                  <a:pt x="174" y="106"/>
                </a:cubicBezTo>
                <a:cubicBezTo>
                  <a:pt x="174" y="106"/>
                  <a:pt x="174" y="106"/>
                  <a:pt x="174" y="106"/>
                </a:cubicBezTo>
                <a:close/>
                <a:moveTo>
                  <a:pt x="630" y="106"/>
                </a:moveTo>
                <a:cubicBezTo>
                  <a:pt x="630" y="106"/>
                  <a:pt x="630" y="106"/>
                  <a:pt x="630" y="106"/>
                </a:cubicBezTo>
                <a:cubicBezTo>
                  <a:pt x="630" y="106"/>
                  <a:pt x="630" y="106"/>
                  <a:pt x="630" y="106"/>
                </a:cubicBezTo>
                <a:cubicBezTo>
                  <a:pt x="631" y="106"/>
                  <a:pt x="631" y="106"/>
                  <a:pt x="631" y="106"/>
                </a:cubicBezTo>
                <a:cubicBezTo>
                  <a:pt x="630" y="106"/>
                  <a:pt x="630" y="106"/>
                  <a:pt x="630" y="106"/>
                </a:cubicBezTo>
                <a:close/>
                <a:moveTo>
                  <a:pt x="727" y="107"/>
                </a:moveTo>
                <a:cubicBezTo>
                  <a:pt x="727" y="107"/>
                  <a:pt x="727" y="107"/>
                  <a:pt x="727" y="108"/>
                </a:cubicBezTo>
                <a:cubicBezTo>
                  <a:pt x="728" y="108"/>
                  <a:pt x="728" y="108"/>
                  <a:pt x="728" y="108"/>
                </a:cubicBezTo>
                <a:cubicBezTo>
                  <a:pt x="727" y="107"/>
                  <a:pt x="727" y="107"/>
                  <a:pt x="727" y="107"/>
                </a:cubicBezTo>
                <a:cubicBezTo>
                  <a:pt x="727" y="107"/>
                  <a:pt x="727" y="107"/>
                  <a:pt x="727" y="107"/>
                </a:cubicBezTo>
                <a:close/>
                <a:moveTo>
                  <a:pt x="731" y="107"/>
                </a:moveTo>
                <a:cubicBezTo>
                  <a:pt x="730" y="107"/>
                  <a:pt x="730" y="107"/>
                  <a:pt x="730" y="108"/>
                </a:cubicBezTo>
                <a:cubicBezTo>
                  <a:pt x="731" y="108"/>
                  <a:pt x="731" y="108"/>
                  <a:pt x="731" y="108"/>
                </a:cubicBezTo>
                <a:cubicBezTo>
                  <a:pt x="731" y="107"/>
                  <a:pt x="731" y="107"/>
                  <a:pt x="731" y="107"/>
                </a:cubicBezTo>
                <a:close/>
                <a:moveTo>
                  <a:pt x="632" y="107"/>
                </a:moveTo>
                <a:cubicBezTo>
                  <a:pt x="631" y="107"/>
                  <a:pt x="631" y="107"/>
                  <a:pt x="631" y="107"/>
                </a:cubicBezTo>
                <a:cubicBezTo>
                  <a:pt x="631" y="108"/>
                  <a:pt x="631" y="108"/>
                  <a:pt x="631" y="108"/>
                </a:cubicBezTo>
                <a:cubicBezTo>
                  <a:pt x="631" y="108"/>
                  <a:pt x="632" y="108"/>
                  <a:pt x="632" y="108"/>
                </a:cubicBezTo>
                <a:lnTo>
                  <a:pt x="632" y="107"/>
                </a:lnTo>
                <a:close/>
                <a:moveTo>
                  <a:pt x="646" y="107"/>
                </a:moveTo>
                <a:cubicBezTo>
                  <a:pt x="646" y="108"/>
                  <a:pt x="646" y="108"/>
                  <a:pt x="645" y="108"/>
                </a:cubicBezTo>
                <a:cubicBezTo>
                  <a:pt x="645" y="108"/>
                  <a:pt x="645" y="108"/>
                  <a:pt x="645" y="108"/>
                </a:cubicBezTo>
                <a:cubicBezTo>
                  <a:pt x="646" y="108"/>
                  <a:pt x="646" y="108"/>
                  <a:pt x="646" y="108"/>
                </a:cubicBezTo>
                <a:cubicBezTo>
                  <a:pt x="647" y="108"/>
                  <a:pt x="647" y="108"/>
                  <a:pt x="647" y="108"/>
                </a:cubicBezTo>
                <a:cubicBezTo>
                  <a:pt x="646" y="107"/>
                  <a:pt x="647" y="107"/>
                  <a:pt x="646" y="107"/>
                </a:cubicBezTo>
                <a:close/>
                <a:moveTo>
                  <a:pt x="730" y="109"/>
                </a:moveTo>
                <a:cubicBezTo>
                  <a:pt x="730" y="109"/>
                  <a:pt x="731" y="109"/>
                  <a:pt x="731" y="108"/>
                </a:cubicBezTo>
                <a:cubicBezTo>
                  <a:pt x="731" y="108"/>
                  <a:pt x="731" y="108"/>
                  <a:pt x="731" y="108"/>
                </a:cubicBezTo>
                <a:cubicBezTo>
                  <a:pt x="731" y="108"/>
                  <a:pt x="731" y="108"/>
                  <a:pt x="731" y="108"/>
                </a:cubicBezTo>
                <a:cubicBezTo>
                  <a:pt x="730" y="108"/>
                  <a:pt x="730" y="108"/>
                  <a:pt x="729" y="108"/>
                </a:cubicBezTo>
                <a:cubicBezTo>
                  <a:pt x="729" y="109"/>
                  <a:pt x="729" y="109"/>
                  <a:pt x="729" y="109"/>
                </a:cubicBezTo>
                <a:cubicBezTo>
                  <a:pt x="730" y="109"/>
                  <a:pt x="730" y="109"/>
                  <a:pt x="730" y="109"/>
                </a:cubicBezTo>
                <a:close/>
                <a:moveTo>
                  <a:pt x="632" y="109"/>
                </a:moveTo>
                <a:cubicBezTo>
                  <a:pt x="632" y="110"/>
                  <a:pt x="632" y="110"/>
                  <a:pt x="632" y="110"/>
                </a:cubicBezTo>
                <a:cubicBezTo>
                  <a:pt x="633" y="110"/>
                  <a:pt x="633" y="110"/>
                  <a:pt x="633" y="110"/>
                </a:cubicBezTo>
                <a:cubicBezTo>
                  <a:pt x="633" y="108"/>
                  <a:pt x="633" y="108"/>
                  <a:pt x="633" y="108"/>
                </a:cubicBezTo>
                <a:cubicBezTo>
                  <a:pt x="632" y="109"/>
                  <a:pt x="633" y="109"/>
                  <a:pt x="632" y="109"/>
                </a:cubicBezTo>
                <a:close/>
                <a:moveTo>
                  <a:pt x="473" y="109"/>
                </a:moveTo>
                <a:cubicBezTo>
                  <a:pt x="473" y="109"/>
                  <a:pt x="473" y="109"/>
                  <a:pt x="473" y="109"/>
                </a:cubicBezTo>
                <a:cubicBezTo>
                  <a:pt x="473" y="109"/>
                  <a:pt x="473" y="109"/>
                  <a:pt x="473" y="109"/>
                </a:cubicBezTo>
                <a:cubicBezTo>
                  <a:pt x="473" y="109"/>
                  <a:pt x="473" y="109"/>
                  <a:pt x="473" y="109"/>
                </a:cubicBezTo>
                <a:cubicBezTo>
                  <a:pt x="473" y="109"/>
                  <a:pt x="473" y="109"/>
                  <a:pt x="473" y="109"/>
                </a:cubicBezTo>
                <a:cubicBezTo>
                  <a:pt x="473" y="109"/>
                  <a:pt x="473" y="109"/>
                  <a:pt x="473" y="109"/>
                </a:cubicBezTo>
                <a:cubicBezTo>
                  <a:pt x="473" y="109"/>
                  <a:pt x="473" y="109"/>
                  <a:pt x="473" y="109"/>
                </a:cubicBezTo>
                <a:close/>
                <a:moveTo>
                  <a:pt x="471" y="110"/>
                </a:moveTo>
                <a:cubicBezTo>
                  <a:pt x="471" y="109"/>
                  <a:pt x="471" y="109"/>
                  <a:pt x="471" y="109"/>
                </a:cubicBezTo>
                <a:cubicBezTo>
                  <a:pt x="471" y="109"/>
                  <a:pt x="470" y="109"/>
                  <a:pt x="470" y="109"/>
                </a:cubicBezTo>
                <a:cubicBezTo>
                  <a:pt x="470" y="110"/>
                  <a:pt x="470" y="110"/>
                  <a:pt x="470" y="110"/>
                </a:cubicBezTo>
                <a:cubicBezTo>
                  <a:pt x="471" y="110"/>
                  <a:pt x="471" y="110"/>
                  <a:pt x="471" y="110"/>
                </a:cubicBezTo>
                <a:cubicBezTo>
                  <a:pt x="471" y="110"/>
                  <a:pt x="471" y="110"/>
                  <a:pt x="471" y="110"/>
                </a:cubicBezTo>
                <a:close/>
                <a:moveTo>
                  <a:pt x="660" y="109"/>
                </a:moveTo>
                <a:cubicBezTo>
                  <a:pt x="660" y="109"/>
                  <a:pt x="660" y="110"/>
                  <a:pt x="660" y="110"/>
                </a:cubicBezTo>
                <a:cubicBezTo>
                  <a:pt x="661" y="110"/>
                  <a:pt x="661" y="110"/>
                  <a:pt x="661" y="110"/>
                </a:cubicBezTo>
                <a:cubicBezTo>
                  <a:pt x="661" y="109"/>
                  <a:pt x="661" y="109"/>
                  <a:pt x="660" y="109"/>
                </a:cubicBezTo>
                <a:close/>
                <a:moveTo>
                  <a:pt x="379" y="110"/>
                </a:moveTo>
                <a:cubicBezTo>
                  <a:pt x="379" y="110"/>
                  <a:pt x="379" y="110"/>
                  <a:pt x="379" y="110"/>
                </a:cubicBezTo>
                <a:cubicBezTo>
                  <a:pt x="379" y="110"/>
                  <a:pt x="379" y="110"/>
                  <a:pt x="379" y="110"/>
                </a:cubicBezTo>
                <a:cubicBezTo>
                  <a:pt x="379" y="110"/>
                  <a:pt x="379" y="110"/>
                  <a:pt x="379" y="110"/>
                </a:cubicBezTo>
                <a:close/>
                <a:moveTo>
                  <a:pt x="631" y="110"/>
                </a:moveTo>
                <a:cubicBezTo>
                  <a:pt x="631" y="110"/>
                  <a:pt x="631" y="110"/>
                  <a:pt x="631" y="110"/>
                </a:cubicBezTo>
                <a:cubicBezTo>
                  <a:pt x="631" y="110"/>
                  <a:pt x="631" y="110"/>
                  <a:pt x="631" y="110"/>
                </a:cubicBezTo>
                <a:cubicBezTo>
                  <a:pt x="631" y="110"/>
                  <a:pt x="631" y="110"/>
                  <a:pt x="631" y="110"/>
                </a:cubicBezTo>
                <a:close/>
                <a:moveTo>
                  <a:pt x="729" y="111"/>
                </a:moveTo>
                <a:cubicBezTo>
                  <a:pt x="729" y="110"/>
                  <a:pt x="729" y="110"/>
                  <a:pt x="728" y="110"/>
                </a:cubicBezTo>
                <a:cubicBezTo>
                  <a:pt x="728" y="111"/>
                  <a:pt x="728" y="111"/>
                  <a:pt x="729" y="111"/>
                </a:cubicBezTo>
                <a:close/>
                <a:moveTo>
                  <a:pt x="171" y="111"/>
                </a:moveTo>
                <a:cubicBezTo>
                  <a:pt x="171" y="110"/>
                  <a:pt x="171" y="110"/>
                  <a:pt x="171" y="110"/>
                </a:cubicBezTo>
                <a:cubicBezTo>
                  <a:pt x="171" y="111"/>
                  <a:pt x="171" y="111"/>
                  <a:pt x="171" y="111"/>
                </a:cubicBezTo>
                <a:close/>
                <a:moveTo>
                  <a:pt x="667" y="110"/>
                </a:moveTo>
                <a:cubicBezTo>
                  <a:pt x="667" y="111"/>
                  <a:pt x="667" y="111"/>
                  <a:pt x="667" y="111"/>
                </a:cubicBezTo>
                <a:cubicBezTo>
                  <a:pt x="668" y="111"/>
                  <a:pt x="668" y="111"/>
                  <a:pt x="668" y="111"/>
                </a:cubicBezTo>
                <a:cubicBezTo>
                  <a:pt x="668" y="111"/>
                  <a:pt x="668" y="111"/>
                  <a:pt x="668" y="111"/>
                </a:cubicBezTo>
                <a:cubicBezTo>
                  <a:pt x="668" y="110"/>
                  <a:pt x="668" y="111"/>
                  <a:pt x="668" y="110"/>
                </a:cubicBezTo>
                <a:lnTo>
                  <a:pt x="667" y="110"/>
                </a:lnTo>
                <a:close/>
                <a:moveTo>
                  <a:pt x="738" y="111"/>
                </a:moveTo>
                <a:cubicBezTo>
                  <a:pt x="738" y="111"/>
                  <a:pt x="738" y="111"/>
                  <a:pt x="738" y="111"/>
                </a:cubicBezTo>
                <a:cubicBezTo>
                  <a:pt x="738" y="111"/>
                  <a:pt x="738" y="111"/>
                  <a:pt x="738" y="111"/>
                </a:cubicBezTo>
                <a:cubicBezTo>
                  <a:pt x="737" y="111"/>
                  <a:pt x="736" y="111"/>
                  <a:pt x="735" y="110"/>
                </a:cubicBezTo>
                <a:cubicBezTo>
                  <a:pt x="735" y="111"/>
                  <a:pt x="735" y="111"/>
                  <a:pt x="735" y="112"/>
                </a:cubicBezTo>
                <a:cubicBezTo>
                  <a:pt x="736" y="112"/>
                  <a:pt x="737" y="112"/>
                  <a:pt x="738" y="111"/>
                </a:cubicBezTo>
                <a:close/>
                <a:moveTo>
                  <a:pt x="505" y="111"/>
                </a:moveTo>
                <a:cubicBezTo>
                  <a:pt x="504" y="111"/>
                  <a:pt x="504" y="111"/>
                  <a:pt x="504" y="111"/>
                </a:cubicBezTo>
                <a:cubicBezTo>
                  <a:pt x="504" y="111"/>
                  <a:pt x="503" y="111"/>
                  <a:pt x="504" y="112"/>
                </a:cubicBezTo>
                <a:cubicBezTo>
                  <a:pt x="504" y="112"/>
                  <a:pt x="504" y="112"/>
                  <a:pt x="504" y="113"/>
                </a:cubicBezTo>
                <a:cubicBezTo>
                  <a:pt x="504" y="113"/>
                  <a:pt x="505" y="113"/>
                  <a:pt x="505" y="112"/>
                </a:cubicBezTo>
                <a:cubicBezTo>
                  <a:pt x="505" y="112"/>
                  <a:pt x="505" y="111"/>
                  <a:pt x="505" y="111"/>
                </a:cubicBezTo>
                <a:close/>
                <a:moveTo>
                  <a:pt x="506" y="111"/>
                </a:moveTo>
                <a:cubicBezTo>
                  <a:pt x="506" y="111"/>
                  <a:pt x="506" y="111"/>
                  <a:pt x="506" y="111"/>
                </a:cubicBezTo>
                <a:cubicBezTo>
                  <a:pt x="506" y="112"/>
                  <a:pt x="506" y="112"/>
                  <a:pt x="507" y="112"/>
                </a:cubicBezTo>
                <a:cubicBezTo>
                  <a:pt x="507" y="112"/>
                  <a:pt x="507" y="112"/>
                  <a:pt x="507" y="112"/>
                </a:cubicBezTo>
                <a:cubicBezTo>
                  <a:pt x="507" y="111"/>
                  <a:pt x="507" y="111"/>
                  <a:pt x="507" y="111"/>
                </a:cubicBezTo>
                <a:cubicBezTo>
                  <a:pt x="507" y="111"/>
                  <a:pt x="507" y="111"/>
                  <a:pt x="507" y="111"/>
                </a:cubicBezTo>
                <a:lnTo>
                  <a:pt x="506" y="111"/>
                </a:lnTo>
                <a:close/>
                <a:moveTo>
                  <a:pt x="497" y="112"/>
                </a:moveTo>
                <a:cubicBezTo>
                  <a:pt x="497" y="112"/>
                  <a:pt x="497" y="112"/>
                  <a:pt x="497" y="112"/>
                </a:cubicBezTo>
                <a:cubicBezTo>
                  <a:pt x="497" y="112"/>
                  <a:pt x="497" y="112"/>
                  <a:pt x="497" y="112"/>
                </a:cubicBezTo>
                <a:cubicBezTo>
                  <a:pt x="497" y="112"/>
                  <a:pt x="497" y="112"/>
                  <a:pt x="497" y="112"/>
                </a:cubicBezTo>
                <a:close/>
                <a:moveTo>
                  <a:pt x="673" y="112"/>
                </a:moveTo>
                <a:cubicBezTo>
                  <a:pt x="673" y="112"/>
                  <a:pt x="673" y="112"/>
                  <a:pt x="673" y="112"/>
                </a:cubicBezTo>
                <a:cubicBezTo>
                  <a:pt x="673" y="112"/>
                  <a:pt x="673" y="112"/>
                  <a:pt x="673" y="112"/>
                </a:cubicBezTo>
                <a:cubicBezTo>
                  <a:pt x="673" y="112"/>
                  <a:pt x="673" y="112"/>
                  <a:pt x="673" y="112"/>
                </a:cubicBezTo>
                <a:close/>
                <a:moveTo>
                  <a:pt x="378" y="113"/>
                </a:moveTo>
                <a:cubicBezTo>
                  <a:pt x="378" y="112"/>
                  <a:pt x="378" y="112"/>
                  <a:pt x="378" y="112"/>
                </a:cubicBezTo>
                <a:cubicBezTo>
                  <a:pt x="378" y="112"/>
                  <a:pt x="378" y="112"/>
                  <a:pt x="378" y="112"/>
                </a:cubicBezTo>
                <a:cubicBezTo>
                  <a:pt x="378" y="113"/>
                  <a:pt x="378" y="113"/>
                  <a:pt x="378" y="113"/>
                </a:cubicBezTo>
                <a:close/>
                <a:moveTo>
                  <a:pt x="733" y="113"/>
                </a:moveTo>
                <a:cubicBezTo>
                  <a:pt x="733" y="113"/>
                  <a:pt x="733" y="113"/>
                  <a:pt x="733" y="113"/>
                </a:cubicBezTo>
                <a:cubicBezTo>
                  <a:pt x="733" y="113"/>
                  <a:pt x="733" y="113"/>
                  <a:pt x="733" y="113"/>
                </a:cubicBezTo>
                <a:close/>
                <a:moveTo>
                  <a:pt x="379" y="113"/>
                </a:moveTo>
                <a:cubicBezTo>
                  <a:pt x="379" y="113"/>
                  <a:pt x="379" y="113"/>
                  <a:pt x="379" y="113"/>
                </a:cubicBezTo>
                <a:cubicBezTo>
                  <a:pt x="379" y="113"/>
                  <a:pt x="379" y="113"/>
                  <a:pt x="379" y="113"/>
                </a:cubicBezTo>
                <a:cubicBezTo>
                  <a:pt x="379" y="113"/>
                  <a:pt x="379" y="113"/>
                  <a:pt x="379" y="113"/>
                </a:cubicBezTo>
                <a:close/>
                <a:moveTo>
                  <a:pt x="734" y="113"/>
                </a:moveTo>
                <a:cubicBezTo>
                  <a:pt x="733" y="113"/>
                  <a:pt x="733" y="113"/>
                  <a:pt x="733" y="113"/>
                </a:cubicBezTo>
                <a:cubicBezTo>
                  <a:pt x="733" y="113"/>
                  <a:pt x="733" y="113"/>
                  <a:pt x="734" y="113"/>
                </a:cubicBezTo>
                <a:close/>
                <a:moveTo>
                  <a:pt x="504" y="113"/>
                </a:moveTo>
                <a:cubicBezTo>
                  <a:pt x="504" y="114"/>
                  <a:pt x="504" y="114"/>
                  <a:pt x="504" y="114"/>
                </a:cubicBezTo>
                <a:cubicBezTo>
                  <a:pt x="505" y="114"/>
                  <a:pt x="505" y="114"/>
                  <a:pt x="505" y="114"/>
                </a:cubicBezTo>
                <a:cubicBezTo>
                  <a:pt x="505" y="113"/>
                  <a:pt x="505" y="113"/>
                  <a:pt x="505" y="113"/>
                </a:cubicBezTo>
                <a:cubicBezTo>
                  <a:pt x="505" y="113"/>
                  <a:pt x="505" y="113"/>
                  <a:pt x="505" y="113"/>
                </a:cubicBezTo>
                <a:cubicBezTo>
                  <a:pt x="505" y="113"/>
                  <a:pt x="505" y="113"/>
                  <a:pt x="504" y="113"/>
                </a:cubicBezTo>
                <a:close/>
                <a:moveTo>
                  <a:pt x="744" y="114"/>
                </a:moveTo>
                <a:cubicBezTo>
                  <a:pt x="744" y="113"/>
                  <a:pt x="744" y="113"/>
                  <a:pt x="744" y="113"/>
                </a:cubicBezTo>
                <a:cubicBezTo>
                  <a:pt x="744" y="113"/>
                  <a:pt x="744" y="113"/>
                  <a:pt x="743" y="113"/>
                </a:cubicBezTo>
                <a:cubicBezTo>
                  <a:pt x="743" y="113"/>
                  <a:pt x="743" y="113"/>
                  <a:pt x="743" y="113"/>
                </a:cubicBezTo>
                <a:cubicBezTo>
                  <a:pt x="743" y="113"/>
                  <a:pt x="743" y="113"/>
                  <a:pt x="743" y="113"/>
                </a:cubicBezTo>
                <a:cubicBezTo>
                  <a:pt x="743" y="113"/>
                  <a:pt x="743" y="113"/>
                  <a:pt x="743" y="113"/>
                </a:cubicBezTo>
                <a:cubicBezTo>
                  <a:pt x="744" y="114"/>
                  <a:pt x="744" y="114"/>
                  <a:pt x="744" y="114"/>
                </a:cubicBezTo>
                <a:close/>
                <a:moveTo>
                  <a:pt x="478" y="113"/>
                </a:moveTo>
                <a:cubicBezTo>
                  <a:pt x="478" y="114"/>
                  <a:pt x="478" y="114"/>
                  <a:pt x="478" y="114"/>
                </a:cubicBezTo>
                <a:cubicBezTo>
                  <a:pt x="478" y="114"/>
                  <a:pt x="478" y="114"/>
                  <a:pt x="478" y="114"/>
                </a:cubicBezTo>
                <a:cubicBezTo>
                  <a:pt x="478" y="114"/>
                  <a:pt x="478" y="114"/>
                  <a:pt x="478" y="113"/>
                </a:cubicBezTo>
                <a:close/>
                <a:moveTo>
                  <a:pt x="741" y="115"/>
                </a:moveTo>
                <a:cubicBezTo>
                  <a:pt x="741" y="115"/>
                  <a:pt x="741" y="115"/>
                  <a:pt x="741" y="115"/>
                </a:cubicBezTo>
                <a:cubicBezTo>
                  <a:pt x="741" y="114"/>
                  <a:pt x="741" y="114"/>
                  <a:pt x="741" y="114"/>
                </a:cubicBezTo>
                <a:cubicBezTo>
                  <a:pt x="740" y="114"/>
                  <a:pt x="740" y="114"/>
                  <a:pt x="740" y="114"/>
                </a:cubicBezTo>
                <a:cubicBezTo>
                  <a:pt x="740" y="115"/>
                  <a:pt x="740" y="115"/>
                  <a:pt x="740" y="115"/>
                </a:cubicBezTo>
                <a:cubicBezTo>
                  <a:pt x="740" y="115"/>
                  <a:pt x="740" y="115"/>
                  <a:pt x="740" y="115"/>
                </a:cubicBezTo>
                <a:cubicBezTo>
                  <a:pt x="741" y="115"/>
                  <a:pt x="741" y="115"/>
                  <a:pt x="741" y="115"/>
                </a:cubicBezTo>
                <a:close/>
                <a:moveTo>
                  <a:pt x="745" y="115"/>
                </a:moveTo>
                <a:cubicBezTo>
                  <a:pt x="745" y="115"/>
                  <a:pt x="745" y="115"/>
                  <a:pt x="745" y="115"/>
                </a:cubicBezTo>
                <a:cubicBezTo>
                  <a:pt x="745" y="114"/>
                  <a:pt x="745" y="114"/>
                  <a:pt x="745" y="114"/>
                </a:cubicBezTo>
                <a:cubicBezTo>
                  <a:pt x="744" y="114"/>
                  <a:pt x="744" y="114"/>
                  <a:pt x="744" y="114"/>
                </a:cubicBezTo>
                <a:cubicBezTo>
                  <a:pt x="744" y="115"/>
                  <a:pt x="744" y="115"/>
                  <a:pt x="744" y="115"/>
                </a:cubicBezTo>
                <a:cubicBezTo>
                  <a:pt x="745" y="115"/>
                  <a:pt x="745" y="115"/>
                  <a:pt x="745" y="115"/>
                </a:cubicBezTo>
                <a:close/>
                <a:moveTo>
                  <a:pt x="687" y="115"/>
                </a:moveTo>
                <a:cubicBezTo>
                  <a:pt x="687" y="115"/>
                  <a:pt x="687" y="115"/>
                  <a:pt x="687" y="115"/>
                </a:cubicBezTo>
                <a:cubicBezTo>
                  <a:pt x="687" y="115"/>
                  <a:pt x="686" y="115"/>
                  <a:pt x="686" y="115"/>
                </a:cubicBezTo>
                <a:cubicBezTo>
                  <a:pt x="686" y="115"/>
                  <a:pt x="686" y="115"/>
                  <a:pt x="687" y="115"/>
                </a:cubicBezTo>
                <a:close/>
                <a:moveTo>
                  <a:pt x="686" y="115"/>
                </a:moveTo>
                <a:cubicBezTo>
                  <a:pt x="686" y="115"/>
                  <a:pt x="686" y="115"/>
                  <a:pt x="686" y="115"/>
                </a:cubicBezTo>
                <a:cubicBezTo>
                  <a:pt x="686" y="115"/>
                  <a:pt x="686" y="115"/>
                  <a:pt x="686" y="115"/>
                </a:cubicBezTo>
                <a:close/>
                <a:moveTo>
                  <a:pt x="466" y="116"/>
                </a:moveTo>
                <a:cubicBezTo>
                  <a:pt x="466" y="117"/>
                  <a:pt x="466" y="117"/>
                  <a:pt x="466" y="117"/>
                </a:cubicBezTo>
                <a:cubicBezTo>
                  <a:pt x="467" y="117"/>
                  <a:pt x="467" y="117"/>
                  <a:pt x="467" y="117"/>
                </a:cubicBezTo>
                <a:cubicBezTo>
                  <a:pt x="466" y="117"/>
                  <a:pt x="467" y="117"/>
                  <a:pt x="466" y="116"/>
                </a:cubicBezTo>
                <a:close/>
                <a:moveTo>
                  <a:pt x="473" y="118"/>
                </a:moveTo>
                <a:cubicBezTo>
                  <a:pt x="473" y="118"/>
                  <a:pt x="473" y="118"/>
                  <a:pt x="473" y="118"/>
                </a:cubicBezTo>
                <a:cubicBezTo>
                  <a:pt x="473" y="117"/>
                  <a:pt x="473" y="117"/>
                  <a:pt x="473" y="117"/>
                </a:cubicBezTo>
                <a:cubicBezTo>
                  <a:pt x="472" y="117"/>
                  <a:pt x="473" y="117"/>
                  <a:pt x="472" y="117"/>
                </a:cubicBezTo>
                <a:cubicBezTo>
                  <a:pt x="472" y="117"/>
                  <a:pt x="472" y="117"/>
                  <a:pt x="472" y="117"/>
                </a:cubicBezTo>
                <a:cubicBezTo>
                  <a:pt x="472" y="118"/>
                  <a:pt x="472" y="118"/>
                  <a:pt x="472" y="118"/>
                </a:cubicBezTo>
                <a:cubicBezTo>
                  <a:pt x="473" y="118"/>
                  <a:pt x="472" y="118"/>
                  <a:pt x="473" y="118"/>
                </a:cubicBezTo>
                <a:close/>
                <a:moveTo>
                  <a:pt x="471" y="119"/>
                </a:moveTo>
                <a:cubicBezTo>
                  <a:pt x="471" y="118"/>
                  <a:pt x="471" y="118"/>
                  <a:pt x="472" y="117"/>
                </a:cubicBezTo>
                <a:cubicBezTo>
                  <a:pt x="471" y="117"/>
                  <a:pt x="469" y="118"/>
                  <a:pt x="469" y="118"/>
                </a:cubicBezTo>
                <a:cubicBezTo>
                  <a:pt x="469" y="118"/>
                  <a:pt x="469" y="118"/>
                  <a:pt x="469" y="118"/>
                </a:cubicBezTo>
                <a:cubicBezTo>
                  <a:pt x="469" y="117"/>
                  <a:pt x="469" y="117"/>
                  <a:pt x="469" y="117"/>
                </a:cubicBezTo>
                <a:cubicBezTo>
                  <a:pt x="468" y="117"/>
                  <a:pt x="468" y="117"/>
                  <a:pt x="468" y="118"/>
                </a:cubicBezTo>
                <a:cubicBezTo>
                  <a:pt x="468" y="118"/>
                  <a:pt x="468" y="118"/>
                  <a:pt x="467" y="118"/>
                </a:cubicBezTo>
                <a:cubicBezTo>
                  <a:pt x="468" y="118"/>
                  <a:pt x="469" y="119"/>
                  <a:pt x="469" y="119"/>
                </a:cubicBezTo>
                <a:cubicBezTo>
                  <a:pt x="469" y="119"/>
                  <a:pt x="470" y="119"/>
                  <a:pt x="471" y="119"/>
                </a:cubicBezTo>
                <a:close/>
                <a:moveTo>
                  <a:pt x="692" y="118"/>
                </a:moveTo>
                <a:cubicBezTo>
                  <a:pt x="692" y="118"/>
                  <a:pt x="692" y="118"/>
                  <a:pt x="692" y="118"/>
                </a:cubicBezTo>
                <a:cubicBezTo>
                  <a:pt x="693" y="118"/>
                  <a:pt x="693" y="118"/>
                  <a:pt x="693" y="118"/>
                </a:cubicBezTo>
                <a:cubicBezTo>
                  <a:pt x="693" y="117"/>
                  <a:pt x="692" y="117"/>
                  <a:pt x="692" y="118"/>
                </a:cubicBezTo>
                <a:close/>
                <a:moveTo>
                  <a:pt x="180" y="118"/>
                </a:moveTo>
                <a:cubicBezTo>
                  <a:pt x="180" y="118"/>
                  <a:pt x="181" y="118"/>
                  <a:pt x="181" y="118"/>
                </a:cubicBezTo>
                <a:cubicBezTo>
                  <a:pt x="181" y="118"/>
                  <a:pt x="180" y="118"/>
                  <a:pt x="180" y="118"/>
                </a:cubicBezTo>
                <a:close/>
                <a:moveTo>
                  <a:pt x="182" y="118"/>
                </a:moveTo>
                <a:cubicBezTo>
                  <a:pt x="182" y="118"/>
                  <a:pt x="182" y="118"/>
                  <a:pt x="182" y="118"/>
                </a:cubicBezTo>
                <a:cubicBezTo>
                  <a:pt x="182" y="118"/>
                  <a:pt x="182" y="118"/>
                  <a:pt x="182" y="118"/>
                </a:cubicBezTo>
                <a:cubicBezTo>
                  <a:pt x="181" y="118"/>
                  <a:pt x="181" y="118"/>
                  <a:pt x="181" y="118"/>
                </a:cubicBezTo>
                <a:cubicBezTo>
                  <a:pt x="181" y="118"/>
                  <a:pt x="181" y="118"/>
                  <a:pt x="181" y="118"/>
                </a:cubicBezTo>
                <a:lnTo>
                  <a:pt x="182" y="118"/>
                </a:lnTo>
                <a:close/>
                <a:moveTo>
                  <a:pt x="500" y="118"/>
                </a:moveTo>
                <a:cubicBezTo>
                  <a:pt x="500" y="118"/>
                  <a:pt x="500" y="118"/>
                  <a:pt x="500" y="118"/>
                </a:cubicBezTo>
                <a:cubicBezTo>
                  <a:pt x="500" y="119"/>
                  <a:pt x="500" y="119"/>
                  <a:pt x="500" y="119"/>
                </a:cubicBezTo>
                <a:cubicBezTo>
                  <a:pt x="500" y="119"/>
                  <a:pt x="500" y="119"/>
                  <a:pt x="500" y="119"/>
                </a:cubicBezTo>
                <a:cubicBezTo>
                  <a:pt x="500" y="118"/>
                  <a:pt x="500" y="118"/>
                  <a:pt x="500" y="118"/>
                </a:cubicBezTo>
                <a:close/>
                <a:moveTo>
                  <a:pt x="742" y="119"/>
                </a:moveTo>
                <a:cubicBezTo>
                  <a:pt x="742" y="118"/>
                  <a:pt x="742" y="119"/>
                  <a:pt x="742" y="118"/>
                </a:cubicBezTo>
                <a:cubicBezTo>
                  <a:pt x="742" y="118"/>
                  <a:pt x="742" y="118"/>
                  <a:pt x="742" y="118"/>
                </a:cubicBezTo>
                <a:cubicBezTo>
                  <a:pt x="741" y="118"/>
                  <a:pt x="742" y="118"/>
                  <a:pt x="741" y="118"/>
                </a:cubicBezTo>
                <a:cubicBezTo>
                  <a:pt x="741" y="119"/>
                  <a:pt x="741" y="119"/>
                  <a:pt x="742" y="119"/>
                </a:cubicBezTo>
                <a:close/>
                <a:moveTo>
                  <a:pt x="349" y="118"/>
                </a:moveTo>
                <a:cubicBezTo>
                  <a:pt x="349" y="118"/>
                  <a:pt x="349" y="118"/>
                  <a:pt x="349" y="118"/>
                </a:cubicBezTo>
                <a:cubicBezTo>
                  <a:pt x="349" y="118"/>
                  <a:pt x="348" y="118"/>
                  <a:pt x="348" y="119"/>
                </a:cubicBezTo>
                <a:cubicBezTo>
                  <a:pt x="348" y="119"/>
                  <a:pt x="348" y="119"/>
                  <a:pt x="348" y="119"/>
                </a:cubicBezTo>
                <a:cubicBezTo>
                  <a:pt x="349" y="119"/>
                  <a:pt x="349" y="119"/>
                  <a:pt x="349" y="118"/>
                </a:cubicBezTo>
                <a:close/>
                <a:moveTo>
                  <a:pt x="466" y="119"/>
                </a:moveTo>
                <a:cubicBezTo>
                  <a:pt x="465" y="119"/>
                  <a:pt x="465" y="119"/>
                  <a:pt x="465" y="119"/>
                </a:cubicBezTo>
                <a:cubicBezTo>
                  <a:pt x="465" y="119"/>
                  <a:pt x="465" y="119"/>
                  <a:pt x="465" y="119"/>
                </a:cubicBezTo>
                <a:cubicBezTo>
                  <a:pt x="466" y="119"/>
                  <a:pt x="466" y="119"/>
                  <a:pt x="466" y="119"/>
                </a:cubicBezTo>
                <a:close/>
                <a:moveTo>
                  <a:pt x="697" y="119"/>
                </a:moveTo>
                <a:cubicBezTo>
                  <a:pt x="698" y="119"/>
                  <a:pt x="698" y="119"/>
                  <a:pt x="698" y="119"/>
                </a:cubicBezTo>
                <a:cubicBezTo>
                  <a:pt x="698" y="119"/>
                  <a:pt x="698" y="119"/>
                  <a:pt x="698" y="119"/>
                </a:cubicBezTo>
                <a:cubicBezTo>
                  <a:pt x="698" y="119"/>
                  <a:pt x="698" y="119"/>
                  <a:pt x="697" y="119"/>
                </a:cubicBezTo>
                <a:close/>
                <a:moveTo>
                  <a:pt x="467" y="119"/>
                </a:moveTo>
                <a:cubicBezTo>
                  <a:pt x="467" y="119"/>
                  <a:pt x="467" y="119"/>
                  <a:pt x="467" y="119"/>
                </a:cubicBezTo>
                <a:cubicBezTo>
                  <a:pt x="468" y="119"/>
                  <a:pt x="468" y="119"/>
                  <a:pt x="467" y="119"/>
                </a:cubicBezTo>
                <a:close/>
                <a:moveTo>
                  <a:pt x="476" y="119"/>
                </a:moveTo>
                <a:cubicBezTo>
                  <a:pt x="476" y="119"/>
                  <a:pt x="476" y="119"/>
                  <a:pt x="476" y="119"/>
                </a:cubicBezTo>
                <a:cubicBezTo>
                  <a:pt x="475" y="119"/>
                  <a:pt x="475" y="119"/>
                  <a:pt x="475" y="119"/>
                </a:cubicBezTo>
                <a:cubicBezTo>
                  <a:pt x="476" y="119"/>
                  <a:pt x="476" y="119"/>
                  <a:pt x="476" y="119"/>
                </a:cubicBezTo>
                <a:close/>
                <a:moveTo>
                  <a:pt x="469" y="119"/>
                </a:moveTo>
                <a:cubicBezTo>
                  <a:pt x="469" y="119"/>
                  <a:pt x="469" y="119"/>
                  <a:pt x="469" y="119"/>
                </a:cubicBezTo>
                <a:cubicBezTo>
                  <a:pt x="469" y="119"/>
                  <a:pt x="469" y="119"/>
                  <a:pt x="469" y="119"/>
                </a:cubicBezTo>
                <a:close/>
                <a:moveTo>
                  <a:pt x="280" y="119"/>
                </a:moveTo>
                <a:cubicBezTo>
                  <a:pt x="280" y="119"/>
                  <a:pt x="280" y="119"/>
                  <a:pt x="280" y="119"/>
                </a:cubicBezTo>
                <a:cubicBezTo>
                  <a:pt x="280" y="120"/>
                  <a:pt x="280" y="120"/>
                  <a:pt x="280" y="120"/>
                </a:cubicBezTo>
                <a:lnTo>
                  <a:pt x="280" y="119"/>
                </a:lnTo>
                <a:close/>
                <a:moveTo>
                  <a:pt x="467" y="122"/>
                </a:moveTo>
                <a:cubicBezTo>
                  <a:pt x="467" y="122"/>
                  <a:pt x="467" y="122"/>
                  <a:pt x="467" y="122"/>
                </a:cubicBezTo>
                <a:cubicBezTo>
                  <a:pt x="468" y="122"/>
                  <a:pt x="468" y="122"/>
                  <a:pt x="468" y="121"/>
                </a:cubicBezTo>
                <a:cubicBezTo>
                  <a:pt x="469" y="121"/>
                  <a:pt x="469" y="121"/>
                  <a:pt x="469" y="121"/>
                </a:cubicBezTo>
                <a:cubicBezTo>
                  <a:pt x="468" y="121"/>
                  <a:pt x="468" y="121"/>
                  <a:pt x="468" y="120"/>
                </a:cubicBezTo>
                <a:cubicBezTo>
                  <a:pt x="468" y="120"/>
                  <a:pt x="468" y="120"/>
                  <a:pt x="467" y="120"/>
                </a:cubicBezTo>
                <a:cubicBezTo>
                  <a:pt x="467" y="121"/>
                  <a:pt x="467" y="121"/>
                  <a:pt x="466" y="121"/>
                </a:cubicBezTo>
                <a:cubicBezTo>
                  <a:pt x="466" y="121"/>
                  <a:pt x="467" y="122"/>
                  <a:pt x="467" y="122"/>
                </a:cubicBezTo>
                <a:close/>
                <a:moveTo>
                  <a:pt x="261" y="120"/>
                </a:moveTo>
                <a:cubicBezTo>
                  <a:pt x="261" y="121"/>
                  <a:pt x="261" y="121"/>
                  <a:pt x="261" y="121"/>
                </a:cubicBezTo>
                <a:cubicBezTo>
                  <a:pt x="261" y="121"/>
                  <a:pt x="261" y="121"/>
                  <a:pt x="261" y="121"/>
                </a:cubicBezTo>
                <a:cubicBezTo>
                  <a:pt x="261" y="121"/>
                  <a:pt x="261" y="121"/>
                  <a:pt x="261" y="120"/>
                </a:cubicBezTo>
                <a:close/>
                <a:moveTo>
                  <a:pt x="500" y="121"/>
                </a:moveTo>
                <a:cubicBezTo>
                  <a:pt x="500" y="121"/>
                  <a:pt x="500" y="121"/>
                  <a:pt x="500" y="121"/>
                </a:cubicBezTo>
                <a:cubicBezTo>
                  <a:pt x="500" y="120"/>
                  <a:pt x="500" y="120"/>
                  <a:pt x="500" y="120"/>
                </a:cubicBezTo>
                <a:cubicBezTo>
                  <a:pt x="500" y="120"/>
                  <a:pt x="500" y="120"/>
                  <a:pt x="500" y="120"/>
                </a:cubicBezTo>
                <a:lnTo>
                  <a:pt x="500" y="121"/>
                </a:lnTo>
                <a:close/>
                <a:moveTo>
                  <a:pt x="440" y="121"/>
                </a:moveTo>
                <a:cubicBezTo>
                  <a:pt x="441" y="121"/>
                  <a:pt x="441" y="121"/>
                  <a:pt x="441" y="121"/>
                </a:cubicBezTo>
                <a:cubicBezTo>
                  <a:pt x="441" y="121"/>
                  <a:pt x="441" y="121"/>
                  <a:pt x="441" y="121"/>
                </a:cubicBezTo>
                <a:cubicBezTo>
                  <a:pt x="438" y="121"/>
                  <a:pt x="438" y="121"/>
                  <a:pt x="438" y="121"/>
                </a:cubicBezTo>
                <a:cubicBezTo>
                  <a:pt x="438" y="121"/>
                  <a:pt x="439" y="121"/>
                  <a:pt x="440" y="121"/>
                </a:cubicBezTo>
                <a:close/>
                <a:moveTo>
                  <a:pt x="446" y="122"/>
                </a:moveTo>
                <a:cubicBezTo>
                  <a:pt x="446" y="121"/>
                  <a:pt x="446" y="121"/>
                  <a:pt x="446" y="121"/>
                </a:cubicBezTo>
                <a:cubicBezTo>
                  <a:pt x="445" y="121"/>
                  <a:pt x="445" y="121"/>
                  <a:pt x="445" y="121"/>
                </a:cubicBezTo>
                <a:cubicBezTo>
                  <a:pt x="445" y="122"/>
                  <a:pt x="445" y="122"/>
                  <a:pt x="445" y="122"/>
                </a:cubicBezTo>
                <a:lnTo>
                  <a:pt x="446" y="122"/>
                </a:lnTo>
                <a:close/>
                <a:moveTo>
                  <a:pt x="470" y="122"/>
                </a:moveTo>
                <a:cubicBezTo>
                  <a:pt x="470" y="122"/>
                  <a:pt x="470" y="122"/>
                  <a:pt x="470" y="122"/>
                </a:cubicBezTo>
                <a:cubicBezTo>
                  <a:pt x="470" y="122"/>
                  <a:pt x="470" y="122"/>
                  <a:pt x="470" y="122"/>
                </a:cubicBezTo>
                <a:cubicBezTo>
                  <a:pt x="471" y="122"/>
                  <a:pt x="471" y="122"/>
                  <a:pt x="471" y="122"/>
                </a:cubicBezTo>
                <a:cubicBezTo>
                  <a:pt x="471" y="121"/>
                  <a:pt x="471" y="121"/>
                  <a:pt x="470" y="121"/>
                </a:cubicBezTo>
                <a:cubicBezTo>
                  <a:pt x="470" y="121"/>
                  <a:pt x="470" y="122"/>
                  <a:pt x="470" y="122"/>
                </a:cubicBezTo>
                <a:close/>
                <a:moveTo>
                  <a:pt x="469" y="122"/>
                </a:moveTo>
                <a:cubicBezTo>
                  <a:pt x="469" y="122"/>
                  <a:pt x="469" y="122"/>
                  <a:pt x="469" y="123"/>
                </a:cubicBezTo>
                <a:cubicBezTo>
                  <a:pt x="469" y="123"/>
                  <a:pt x="469" y="123"/>
                  <a:pt x="469" y="123"/>
                </a:cubicBezTo>
                <a:cubicBezTo>
                  <a:pt x="469" y="123"/>
                  <a:pt x="469" y="123"/>
                  <a:pt x="469" y="123"/>
                </a:cubicBezTo>
                <a:cubicBezTo>
                  <a:pt x="469" y="123"/>
                  <a:pt x="469" y="123"/>
                  <a:pt x="469" y="123"/>
                </a:cubicBezTo>
                <a:lnTo>
                  <a:pt x="469" y="122"/>
                </a:lnTo>
                <a:close/>
                <a:moveTo>
                  <a:pt x="706" y="123"/>
                </a:moveTo>
                <a:cubicBezTo>
                  <a:pt x="706" y="123"/>
                  <a:pt x="706" y="123"/>
                  <a:pt x="706" y="123"/>
                </a:cubicBezTo>
                <a:cubicBezTo>
                  <a:pt x="706" y="123"/>
                  <a:pt x="706" y="123"/>
                  <a:pt x="706" y="123"/>
                </a:cubicBezTo>
                <a:cubicBezTo>
                  <a:pt x="706" y="124"/>
                  <a:pt x="706" y="123"/>
                  <a:pt x="706" y="124"/>
                </a:cubicBezTo>
                <a:cubicBezTo>
                  <a:pt x="707" y="124"/>
                  <a:pt x="707" y="124"/>
                  <a:pt x="707" y="124"/>
                </a:cubicBezTo>
                <a:cubicBezTo>
                  <a:pt x="707" y="123"/>
                  <a:pt x="707" y="123"/>
                  <a:pt x="707" y="123"/>
                </a:cubicBezTo>
                <a:cubicBezTo>
                  <a:pt x="706" y="123"/>
                  <a:pt x="706" y="123"/>
                  <a:pt x="706" y="123"/>
                </a:cubicBezTo>
                <a:close/>
                <a:moveTo>
                  <a:pt x="368" y="123"/>
                </a:moveTo>
                <a:cubicBezTo>
                  <a:pt x="368" y="124"/>
                  <a:pt x="368" y="124"/>
                  <a:pt x="368" y="124"/>
                </a:cubicBezTo>
                <a:cubicBezTo>
                  <a:pt x="369" y="124"/>
                  <a:pt x="369" y="124"/>
                  <a:pt x="369" y="124"/>
                </a:cubicBezTo>
                <a:cubicBezTo>
                  <a:pt x="369" y="123"/>
                  <a:pt x="369" y="123"/>
                  <a:pt x="369" y="123"/>
                </a:cubicBezTo>
                <a:cubicBezTo>
                  <a:pt x="369" y="123"/>
                  <a:pt x="369" y="123"/>
                  <a:pt x="369" y="123"/>
                </a:cubicBezTo>
                <a:cubicBezTo>
                  <a:pt x="369" y="123"/>
                  <a:pt x="369" y="123"/>
                  <a:pt x="369" y="123"/>
                </a:cubicBezTo>
                <a:cubicBezTo>
                  <a:pt x="369" y="123"/>
                  <a:pt x="368" y="123"/>
                  <a:pt x="368" y="123"/>
                </a:cubicBezTo>
                <a:close/>
                <a:moveTo>
                  <a:pt x="153" y="123"/>
                </a:moveTo>
                <a:cubicBezTo>
                  <a:pt x="153" y="124"/>
                  <a:pt x="153" y="124"/>
                  <a:pt x="153" y="124"/>
                </a:cubicBezTo>
                <a:cubicBezTo>
                  <a:pt x="153" y="124"/>
                  <a:pt x="153" y="124"/>
                  <a:pt x="153" y="124"/>
                </a:cubicBezTo>
                <a:cubicBezTo>
                  <a:pt x="153" y="123"/>
                  <a:pt x="153" y="123"/>
                  <a:pt x="153" y="123"/>
                </a:cubicBezTo>
                <a:close/>
                <a:moveTo>
                  <a:pt x="469" y="123"/>
                </a:moveTo>
                <a:cubicBezTo>
                  <a:pt x="469" y="123"/>
                  <a:pt x="469" y="123"/>
                  <a:pt x="469" y="123"/>
                </a:cubicBezTo>
                <a:cubicBezTo>
                  <a:pt x="468" y="123"/>
                  <a:pt x="468" y="123"/>
                  <a:pt x="468" y="123"/>
                </a:cubicBezTo>
                <a:cubicBezTo>
                  <a:pt x="468" y="123"/>
                  <a:pt x="468" y="123"/>
                  <a:pt x="468" y="123"/>
                </a:cubicBezTo>
                <a:cubicBezTo>
                  <a:pt x="468" y="124"/>
                  <a:pt x="468" y="124"/>
                  <a:pt x="468" y="124"/>
                </a:cubicBezTo>
                <a:cubicBezTo>
                  <a:pt x="469" y="124"/>
                  <a:pt x="469" y="124"/>
                  <a:pt x="469" y="123"/>
                </a:cubicBezTo>
                <a:close/>
                <a:moveTo>
                  <a:pt x="435" y="124"/>
                </a:moveTo>
                <a:cubicBezTo>
                  <a:pt x="435" y="124"/>
                  <a:pt x="435" y="124"/>
                  <a:pt x="435" y="124"/>
                </a:cubicBezTo>
                <a:cubicBezTo>
                  <a:pt x="435" y="126"/>
                  <a:pt x="435" y="126"/>
                  <a:pt x="435" y="126"/>
                </a:cubicBezTo>
                <a:cubicBezTo>
                  <a:pt x="435" y="126"/>
                  <a:pt x="435" y="126"/>
                  <a:pt x="435" y="126"/>
                </a:cubicBezTo>
                <a:lnTo>
                  <a:pt x="435" y="124"/>
                </a:lnTo>
                <a:close/>
                <a:moveTo>
                  <a:pt x="752" y="124"/>
                </a:moveTo>
                <a:cubicBezTo>
                  <a:pt x="751" y="124"/>
                  <a:pt x="752" y="124"/>
                  <a:pt x="751" y="124"/>
                </a:cubicBezTo>
                <a:cubicBezTo>
                  <a:pt x="751" y="124"/>
                  <a:pt x="751" y="124"/>
                  <a:pt x="750" y="124"/>
                </a:cubicBezTo>
                <a:cubicBezTo>
                  <a:pt x="750" y="125"/>
                  <a:pt x="750" y="125"/>
                  <a:pt x="750" y="125"/>
                </a:cubicBezTo>
                <a:cubicBezTo>
                  <a:pt x="751" y="125"/>
                  <a:pt x="751" y="125"/>
                  <a:pt x="752" y="124"/>
                </a:cubicBezTo>
                <a:close/>
                <a:moveTo>
                  <a:pt x="465" y="125"/>
                </a:moveTo>
                <a:cubicBezTo>
                  <a:pt x="466" y="125"/>
                  <a:pt x="466" y="125"/>
                  <a:pt x="467" y="125"/>
                </a:cubicBezTo>
                <a:cubicBezTo>
                  <a:pt x="467" y="125"/>
                  <a:pt x="467" y="125"/>
                  <a:pt x="467" y="124"/>
                </a:cubicBezTo>
                <a:cubicBezTo>
                  <a:pt x="466" y="124"/>
                  <a:pt x="466" y="124"/>
                  <a:pt x="466" y="125"/>
                </a:cubicBezTo>
                <a:cubicBezTo>
                  <a:pt x="466" y="125"/>
                  <a:pt x="466" y="125"/>
                  <a:pt x="465" y="125"/>
                </a:cubicBezTo>
                <a:close/>
                <a:moveTo>
                  <a:pt x="468" y="125"/>
                </a:moveTo>
                <a:cubicBezTo>
                  <a:pt x="468" y="125"/>
                  <a:pt x="469" y="125"/>
                  <a:pt x="469" y="125"/>
                </a:cubicBezTo>
                <a:cubicBezTo>
                  <a:pt x="469" y="125"/>
                  <a:pt x="469" y="125"/>
                  <a:pt x="469" y="125"/>
                </a:cubicBezTo>
                <a:cubicBezTo>
                  <a:pt x="469" y="125"/>
                  <a:pt x="469" y="125"/>
                  <a:pt x="469" y="125"/>
                </a:cubicBezTo>
                <a:cubicBezTo>
                  <a:pt x="469" y="124"/>
                  <a:pt x="468" y="125"/>
                  <a:pt x="468" y="125"/>
                </a:cubicBezTo>
                <a:cubicBezTo>
                  <a:pt x="468" y="125"/>
                  <a:pt x="468" y="125"/>
                  <a:pt x="468" y="125"/>
                </a:cubicBezTo>
                <a:close/>
                <a:moveTo>
                  <a:pt x="229" y="125"/>
                </a:moveTo>
                <a:cubicBezTo>
                  <a:pt x="228" y="125"/>
                  <a:pt x="228" y="125"/>
                  <a:pt x="228" y="125"/>
                </a:cubicBezTo>
                <a:cubicBezTo>
                  <a:pt x="229" y="125"/>
                  <a:pt x="228" y="125"/>
                  <a:pt x="229" y="125"/>
                </a:cubicBezTo>
                <a:close/>
                <a:moveTo>
                  <a:pt x="365" y="125"/>
                </a:moveTo>
                <a:cubicBezTo>
                  <a:pt x="365" y="125"/>
                  <a:pt x="365" y="125"/>
                  <a:pt x="365" y="125"/>
                </a:cubicBezTo>
                <a:cubicBezTo>
                  <a:pt x="366" y="125"/>
                  <a:pt x="366" y="125"/>
                  <a:pt x="366" y="125"/>
                </a:cubicBezTo>
                <a:cubicBezTo>
                  <a:pt x="366" y="125"/>
                  <a:pt x="366" y="125"/>
                  <a:pt x="366" y="125"/>
                </a:cubicBezTo>
                <a:cubicBezTo>
                  <a:pt x="366" y="125"/>
                  <a:pt x="366" y="125"/>
                  <a:pt x="366" y="125"/>
                </a:cubicBezTo>
                <a:cubicBezTo>
                  <a:pt x="365" y="125"/>
                  <a:pt x="366" y="125"/>
                  <a:pt x="365" y="125"/>
                </a:cubicBezTo>
                <a:close/>
                <a:moveTo>
                  <a:pt x="461" y="125"/>
                </a:moveTo>
                <a:cubicBezTo>
                  <a:pt x="461" y="125"/>
                  <a:pt x="461" y="125"/>
                  <a:pt x="461" y="125"/>
                </a:cubicBezTo>
                <a:cubicBezTo>
                  <a:pt x="461" y="125"/>
                  <a:pt x="461" y="126"/>
                  <a:pt x="461" y="125"/>
                </a:cubicBezTo>
                <a:close/>
                <a:moveTo>
                  <a:pt x="464" y="126"/>
                </a:moveTo>
                <a:cubicBezTo>
                  <a:pt x="464" y="126"/>
                  <a:pt x="464" y="126"/>
                  <a:pt x="465" y="126"/>
                </a:cubicBezTo>
                <a:cubicBezTo>
                  <a:pt x="465" y="126"/>
                  <a:pt x="465" y="126"/>
                  <a:pt x="465" y="126"/>
                </a:cubicBezTo>
                <a:cubicBezTo>
                  <a:pt x="465" y="125"/>
                  <a:pt x="465" y="125"/>
                  <a:pt x="465" y="125"/>
                </a:cubicBezTo>
                <a:cubicBezTo>
                  <a:pt x="464" y="125"/>
                  <a:pt x="464" y="125"/>
                  <a:pt x="464" y="125"/>
                </a:cubicBezTo>
                <a:cubicBezTo>
                  <a:pt x="464" y="126"/>
                  <a:pt x="464" y="125"/>
                  <a:pt x="464" y="126"/>
                </a:cubicBezTo>
                <a:cubicBezTo>
                  <a:pt x="464" y="126"/>
                  <a:pt x="464" y="126"/>
                  <a:pt x="464" y="126"/>
                </a:cubicBezTo>
                <a:close/>
                <a:moveTo>
                  <a:pt x="465" y="133"/>
                </a:moveTo>
                <a:cubicBezTo>
                  <a:pt x="466" y="132"/>
                  <a:pt x="466" y="131"/>
                  <a:pt x="466" y="131"/>
                </a:cubicBezTo>
                <a:cubicBezTo>
                  <a:pt x="466" y="131"/>
                  <a:pt x="467" y="131"/>
                  <a:pt x="467" y="131"/>
                </a:cubicBezTo>
                <a:cubicBezTo>
                  <a:pt x="468" y="131"/>
                  <a:pt x="468" y="131"/>
                  <a:pt x="468" y="131"/>
                </a:cubicBezTo>
                <a:cubicBezTo>
                  <a:pt x="468" y="130"/>
                  <a:pt x="468" y="129"/>
                  <a:pt x="468" y="128"/>
                </a:cubicBezTo>
                <a:cubicBezTo>
                  <a:pt x="468" y="127"/>
                  <a:pt x="468" y="128"/>
                  <a:pt x="468" y="126"/>
                </a:cubicBezTo>
                <a:cubicBezTo>
                  <a:pt x="467" y="126"/>
                  <a:pt x="466" y="127"/>
                  <a:pt x="465" y="127"/>
                </a:cubicBezTo>
                <a:cubicBezTo>
                  <a:pt x="465" y="127"/>
                  <a:pt x="465" y="127"/>
                  <a:pt x="465" y="127"/>
                </a:cubicBezTo>
                <a:cubicBezTo>
                  <a:pt x="465" y="127"/>
                  <a:pt x="465" y="127"/>
                  <a:pt x="465" y="127"/>
                </a:cubicBezTo>
                <a:cubicBezTo>
                  <a:pt x="465" y="127"/>
                  <a:pt x="465" y="127"/>
                  <a:pt x="465" y="128"/>
                </a:cubicBezTo>
                <a:cubicBezTo>
                  <a:pt x="466" y="128"/>
                  <a:pt x="466" y="128"/>
                  <a:pt x="466" y="128"/>
                </a:cubicBezTo>
                <a:cubicBezTo>
                  <a:pt x="466" y="128"/>
                  <a:pt x="466" y="128"/>
                  <a:pt x="466" y="129"/>
                </a:cubicBezTo>
                <a:cubicBezTo>
                  <a:pt x="465" y="129"/>
                  <a:pt x="465" y="129"/>
                  <a:pt x="465" y="129"/>
                </a:cubicBezTo>
                <a:cubicBezTo>
                  <a:pt x="464" y="129"/>
                  <a:pt x="464" y="130"/>
                  <a:pt x="464" y="130"/>
                </a:cubicBezTo>
                <a:cubicBezTo>
                  <a:pt x="464" y="131"/>
                  <a:pt x="464" y="131"/>
                  <a:pt x="464" y="131"/>
                </a:cubicBezTo>
                <a:cubicBezTo>
                  <a:pt x="464" y="131"/>
                  <a:pt x="463" y="132"/>
                  <a:pt x="463" y="133"/>
                </a:cubicBezTo>
                <a:cubicBezTo>
                  <a:pt x="463" y="133"/>
                  <a:pt x="463" y="133"/>
                  <a:pt x="463" y="133"/>
                </a:cubicBezTo>
                <a:cubicBezTo>
                  <a:pt x="464" y="133"/>
                  <a:pt x="465" y="133"/>
                  <a:pt x="465" y="133"/>
                </a:cubicBezTo>
                <a:close/>
                <a:moveTo>
                  <a:pt x="202" y="126"/>
                </a:moveTo>
                <a:cubicBezTo>
                  <a:pt x="202" y="126"/>
                  <a:pt x="202" y="126"/>
                  <a:pt x="202" y="126"/>
                </a:cubicBezTo>
                <a:cubicBezTo>
                  <a:pt x="202" y="126"/>
                  <a:pt x="202" y="126"/>
                  <a:pt x="202" y="126"/>
                </a:cubicBezTo>
                <a:close/>
                <a:moveTo>
                  <a:pt x="232" y="126"/>
                </a:moveTo>
                <a:cubicBezTo>
                  <a:pt x="231" y="126"/>
                  <a:pt x="231" y="126"/>
                  <a:pt x="231" y="126"/>
                </a:cubicBezTo>
                <a:cubicBezTo>
                  <a:pt x="231" y="127"/>
                  <a:pt x="231" y="127"/>
                  <a:pt x="231" y="127"/>
                </a:cubicBezTo>
                <a:cubicBezTo>
                  <a:pt x="232" y="127"/>
                  <a:pt x="232" y="127"/>
                  <a:pt x="232" y="127"/>
                </a:cubicBezTo>
                <a:lnTo>
                  <a:pt x="232" y="126"/>
                </a:lnTo>
                <a:close/>
                <a:moveTo>
                  <a:pt x="754" y="127"/>
                </a:moveTo>
                <a:cubicBezTo>
                  <a:pt x="754" y="127"/>
                  <a:pt x="754" y="127"/>
                  <a:pt x="754" y="127"/>
                </a:cubicBezTo>
                <a:cubicBezTo>
                  <a:pt x="754" y="127"/>
                  <a:pt x="754" y="127"/>
                  <a:pt x="754" y="127"/>
                </a:cubicBezTo>
                <a:cubicBezTo>
                  <a:pt x="755" y="127"/>
                  <a:pt x="755" y="127"/>
                  <a:pt x="755" y="127"/>
                </a:cubicBezTo>
                <a:cubicBezTo>
                  <a:pt x="754" y="127"/>
                  <a:pt x="754" y="126"/>
                  <a:pt x="753" y="126"/>
                </a:cubicBezTo>
                <a:cubicBezTo>
                  <a:pt x="753" y="127"/>
                  <a:pt x="753" y="127"/>
                  <a:pt x="754" y="127"/>
                </a:cubicBezTo>
                <a:close/>
                <a:moveTo>
                  <a:pt x="754" y="126"/>
                </a:moveTo>
                <a:cubicBezTo>
                  <a:pt x="754" y="127"/>
                  <a:pt x="755" y="127"/>
                  <a:pt x="756" y="127"/>
                </a:cubicBezTo>
                <a:cubicBezTo>
                  <a:pt x="755" y="126"/>
                  <a:pt x="754" y="126"/>
                  <a:pt x="754" y="126"/>
                </a:cubicBezTo>
                <a:close/>
                <a:moveTo>
                  <a:pt x="759" y="127"/>
                </a:moveTo>
                <a:cubicBezTo>
                  <a:pt x="759" y="127"/>
                  <a:pt x="759" y="127"/>
                  <a:pt x="759" y="127"/>
                </a:cubicBezTo>
                <a:cubicBezTo>
                  <a:pt x="759" y="127"/>
                  <a:pt x="759" y="127"/>
                  <a:pt x="759" y="127"/>
                </a:cubicBezTo>
                <a:cubicBezTo>
                  <a:pt x="759" y="127"/>
                  <a:pt x="759" y="127"/>
                  <a:pt x="759" y="127"/>
                </a:cubicBezTo>
                <a:cubicBezTo>
                  <a:pt x="759" y="127"/>
                  <a:pt x="759" y="127"/>
                  <a:pt x="759" y="127"/>
                </a:cubicBezTo>
                <a:cubicBezTo>
                  <a:pt x="759" y="127"/>
                  <a:pt x="759" y="127"/>
                  <a:pt x="758" y="126"/>
                </a:cubicBezTo>
                <a:cubicBezTo>
                  <a:pt x="759" y="127"/>
                  <a:pt x="758" y="127"/>
                  <a:pt x="759" y="127"/>
                </a:cubicBezTo>
                <a:close/>
                <a:moveTo>
                  <a:pt x="716" y="127"/>
                </a:moveTo>
                <a:cubicBezTo>
                  <a:pt x="715" y="127"/>
                  <a:pt x="715" y="128"/>
                  <a:pt x="716" y="128"/>
                </a:cubicBezTo>
                <a:cubicBezTo>
                  <a:pt x="716" y="128"/>
                  <a:pt x="716" y="128"/>
                  <a:pt x="716" y="128"/>
                </a:cubicBezTo>
                <a:cubicBezTo>
                  <a:pt x="716" y="127"/>
                  <a:pt x="717" y="128"/>
                  <a:pt x="716" y="127"/>
                </a:cubicBezTo>
                <a:cubicBezTo>
                  <a:pt x="716" y="127"/>
                  <a:pt x="716" y="127"/>
                  <a:pt x="716" y="127"/>
                </a:cubicBezTo>
                <a:close/>
                <a:moveTo>
                  <a:pt x="158" y="128"/>
                </a:moveTo>
                <a:cubicBezTo>
                  <a:pt x="158" y="129"/>
                  <a:pt x="158" y="129"/>
                  <a:pt x="158" y="129"/>
                </a:cubicBezTo>
                <a:cubicBezTo>
                  <a:pt x="159" y="129"/>
                  <a:pt x="159" y="129"/>
                  <a:pt x="159" y="129"/>
                </a:cubicBezTo>
                <a:cubicBezTo>
                  <a:pt x="159" y="128"/>
                  <a:pt x="159" y="128"/>
                  <a:pt x="159" y="128"/>
                </a:cubicBezTo>
                <a:lnTo>
                  <a:pt x="158" y="128"/>
                </a:lnTo>
                <a:close/>
                <a:moveTo>
                  <a:pt x="160" y="129"/>
                </a:moveTo>
                <a:cubicBezTo>
                  <a:pt x="160" y="129"/>
                  <a:pt x="160" y="129"/>
                  <a:pt x="160" y="129"/>
                </a:cubicBezTo>
                <a:cubicBezTo>
                  <a:pt x="160" y="129"/>
                  <a:pt x="160" y="129"/>
                  <a:pt x="160" y="129"/>
                </a:cubicBezTo>
                <a:close/>
                <a:moveTo>
                  <a:pt x="458" y="132"/>
                </a:moveTo>
                <a:cubicBezTo>
                  <a:pt x="458" y="131"/>
                  <a:pt x="458" y="131"/>
                  <a:pt x="458" y="131"/>
                </a:cubicBezTo>
                <a:cubicBezTo>
                  <a:pt x="458" y="130"/>
                  <a:pt x="458" y="131"/>
                  <a:pt x="458" y="131"/>
                </a:cubicBezTo>
                <a:cubicBezTo>
                  <a:pt x="458" y="131"/>
                  <a:pt x="458" y="131"/>
                  <a:pt x="457" y="131"/>
                </a:cubicBezTo>
                <a:cubicBezTo>
                  <a:pt x="457" y="131"/>
                  <a:pt x="457" y="131"/>
                  <a:pt x="457" y="132"/>
                </a:cubicBezTo>
                <a:cubicBezTo>
                  <a:pt x="458" y="132"/>
                  <a:pt x="457" y="132"/>
                  <a:pt x="458" y="132"/>
                </a:cubicBezTo>
                <a:close/>
                <a:moveTo>
                  <a:pt x="457" y="133"/>
                </a:moveTo>
                <a:cubicBezTo>
                  <a:pt x="457" y="132"/>
                  <a:pt x="457" y="132"/>
                  <a:pt x="457" y="132"/>
                </a:cubicBezTo>
                <a:cubicBezTo>
                  <a:pt x="457" y="132"/>
                  <a:pt x="457" y="132"/>
                  <a:pt x="457" y="132"/>
                </a:cubicBezTo>
                <a:cubicBezTo>
                  <a:pt x="457" y="132"/>
                  <a:pt x="457" y="133"/>
                  <a:pt x="457" y="133"/>
                </a:cubicBezTo>
                <a:cubicBezTo>
                  <a:pt x="457" y="133"/>
                  <a:pt x="457" y="133"/>
                  <a:pt x="457" y="133"/>
                </a:cubicBezTo>
                <a:close/>
                <a:moveTo>
                  <a:pt x="456" y="134"/>
                </a:moveTo>
                <a:cubicBezTo>
                  <a:pt x="456" y="134"/>
                  <a:pt x="456" y="134"/>
                  <a:pt x="456" y="134"/>
                </a:cubicBezTo>
                <a:cubicBezTo>
                  <a:pt x="456" y="134"/>
                  <a:pt x="456" y="134"/>
                  <a:pt x="456" y="134"/>
                </a:cubicBezTo>
                <a:cubicBezTo>
                  <a:pt x="456" y="134"/>
                  <a:pt x="456" y="134"/>
                  <a:pt x="456" y="134"/>
                </a:cubicBezTo>
                <a:close/>
                <a:moveTo>
                  <a:pt x="466" y="136"/>
                </a:moveTo>
                <a:cubicBezTo>
                  <a:pt x="467" y="136"/>
                  <a:pt x="467" y="136"/>
                  <a:pt x="467" y="136"/>
                </a:cubicBezTo>
                <a:cubicBezTo>
                  <a:pt x="467" y="135"/>
                  <a:pt x="467" y="135"/>
                  <a:pt x="467" y="135"/>
                </a:cubicBezTo>
                <a:cubicBezTo>
                  <a:pt x="467" y="134"/>
                  <a:pt x="467" y="134"/>
                  <a:pt x="466" y="134"/>
                </a:cubicBezTo>
                <a:cubicBezTo>
                  <a:pt x="466" y="134"/>
                  <a:pt x="466" y="135"/>
                  <a:pt x="466" y="135"/>
                </a:cubicBezTo>
                <a:cubicBezTo>
                  <a:pt x="466" y="136"/>
                  <a:pt x="466" y="136"/>
                  <a:pt x="466" y="136"/>
                </a:cubicBezTo>
                <a:close/>
                <a:moveTo>
                  <a:pt x="289" y="135"/>
                </a:moveTo>
                <a:cubicBezTo>
                  <a:pt x="289" y="135"/>
                  <a:pt x="289" y="135"/>
                  <a:pt x="289" y="135"/>
                </a:cubicBezTo>
                <a:cubicBezTo>
                  <a:pt x="289" y="135"/>
                  <a:pt x="289" y="135"/>
                  <a:pt x="289" y="135"/>
                </a:cubicBezTo>
                <a:cubicBezTo>
                  <a:pt x="289" y="135"/>
                  <a:pt x="289" y="135"/>
                  <a:pt x="289" y="135"/>
                </a:cubicBezTo>
                <a:close/>
                <a:moveTo>
                  <a:pt x="465" y="135"/>
                </a:moveTo>
                <a:cubicBezTo>
                  <a:pt x="465" y="136"/>
                  <a:pt x="465" y="135"/>
                  <a:pt x="465" y="136"/>
                </a:cubicBezTo>
                <a:cubicBezTo>
                  <a:pt x="465" y="136"/>
                  <a:pt x="465" y="136"/>
                  <a:pt x="465" y="136"/>
                </a:cubicBezTo>
                <a:cubicBezTo>
                  <a:pt x="465" y="136"/>
                  <a:pt x="465" y="136"/>
                  <a:pt x="465" y="136"/>
                </a:cubicBezTo>
                <a:cubicBezTo>
                  <a:pt x="465" y="136"/>
                  <a:pt x="466" y="136"/>
                  <a:pt x="466" y="136"/>
                </a:cubicBezTo>
                <a:cubicBezTo>
                  <a:pt x="466" y="135"/>
                  <a:pt x="466" y="136"/>
                  <a:pt x="466" y="135"/>
                </a:cubicBezTo>
                <a:cubicBezTo>
                  <a:pt x="466" y="135"/>
                  <a:pt x="466" y="135"/>
                  <a:pt x="465" y="135"/>
                </a:cubicBezTo>
                <a:close/>
                <a:moveTo>
                  <a:pt x="456" y="136"/>
                </a:moveTo>
                <a:cubicBezTo>
                  <a:pt x="456" y="136"/>
                  <a:pt x="456" y="136"/>
                  <a:pt x="456" y="135"/>
                </a:cubicBezTo>
                <a:cubicBezTo>
                  <a:pt x="456" y="135"/>
                  <a:pt x="456" y="135"/>
                  <a:pt x="456" y="135"/>
                </a:cubicBezTo>
                <a:cubicBezTo>
                  <a:pt x="456" y="135"/>
                  <a:pt x="456" y="135"/>
                  <a:pt x="456" y="135"/>
                </a:cubicBezTo>
                <a:cubicBezTo>
                  <a:pt x="456" y="136"/>
                  <a:pt x="456" y="136"/>
                  <a:pt x="456" y="136"/>
                </a:cubicBezTo>
                <a:cubicBezTo>
                  <a:pt x="456" y="136"/>
                  <a:pt x="456" y="136"/>
                  <a:pt x="456" y="136"/>
                </a:cubicBezTo>
                <a:close/>
                <a:moveTo>
                  <a:pt x="464" y="136"/>
                </a:moveTo>
                <a:cubicBezTo>
                  <a:pt x="464" y="136"/>
                  <a:pt x="464" y="136"/>
                  <a:pt x="464" y="136"/>
                </a:cubicBezTo>
                <a:cubicBezTo>
                  <a:pt x="464" y="136"/>
                  <a:pt x="464" y="136"/>
                  <a:pt x="464" y="136"/>
                </a:cubicBezTo>
                <a:cubicBezTo>
                  <a:pt x="464" y="135"/>
                  <a:pt x="464" y="136"/>
                  <a:pt x="464" y="135"/>
                </a:cubicBezTo>
                <a:cubicBezTo>
                  <a:pt x="464" y="136"/>
                  <a:pt x="464" y="136"/>
                  <a:pt x="464" y="136"/>
                </a:cubicBezTo>
                <a:close/>
                <a:moveTo>
                  <a:pt x="285" y="137"/>
                </a:moveTo>
                <a:cubicBezTo>
                  <a:pt x="285" y="137"/>
                  <a:pt x="285" y="137"/>
                  <a:pt x="285" y="137"/>
                </a:cubicBezTo>
                <a:cubicBezTo>
                  <a:pt x="284" y="137"/>
                  <a:pt x="284" y="137"/>
                  <a:pt x="285" y="137"/>
                </a:cubicBezTo>
                <a:close/>
                <a:moveTo>
                  <a:pt x="770" y="137"/>
                </a:moveTo>
                <a:cubicBezTo>
                  <a:pt x="770" y="137"/>
                  <a:pt x="770" y="137"/>
                  <a:pt x="770" y="137"/>
                </a:cubicBezTo>
                <a:cubicBezTo>
                  <a:pt x="770" y="137"/>
                  <a:pt x="770" y="137"/>
                  <a:pt x="770" y="137"/>
                </a:cubicBezTo>
                <a:cubicBezTo>
                  <a:pt x="770" y="137"/>
                  <a:pt x="770" y="137"/>
                  <a:pt x="770" y="137"/>
                </a:cubicBezTo>
                <a:cubicBezTo>
                  <a:pt x="770" y="137"/>
                  <a:pt x="770" y="137"/>
                  <a:pt x="770" y="137"/>
                </a:cubicBezTo>
                <a:close/>
                <a:moveTo>
                  <a:pt x="284" y="137"/>
                </a:moveTo>
                <a:cubicBezTo>
                  <a:pt x="284" y="137"/>
                  <a:pt x="284" y="137"/>
                  <a:pt x="284" y="137"/>
                </a:cubicBezTo>
                <a:cubicBezTo>
                  <a:pt x="283" y="137"/>
                  <a:pt x="283" y="137"/>
                  <a:pt x="283" y="137"/>
                </a:cubicBezTo>
                <a:cubicBezTo>
                  <a:pt x="283" y="137"/>
                  <a:pt x="283" y="137"/>
                  <a:pt x="284" y="137"/>
                </a:cubicBezTo>
                <a:close/>
                <a:moveTo>
                  <a:pt x="770" y="138"/>
                </a:moveTo>
                <a:cubicBezTo>
                  <a:pt x="770" y="138"/>
                  <a:pt x="770" y="138"/>
                  <a:pt x="770" y="138"/>
                </a:cubicBezTo>
                <a:cubicBezTo>
                  <a:pt x="770" y="138"/>
                  <a:pt x="770" y="138"/>
                  <a:pt x="770" y="138"/>
                </a:cubicBezTo>
                <a:cubicBezTo>
                  <a:pt x="770" y="138"/>
                  <a:pt x="770" y="137"/>
                  <a:pt x="770" y="137"/>
                </a:cubicBezTo>
                <a:cubicBezTo>
                  <a:pt x="770" y="138"/>
                  <a:pt x="770" y="138"/>
                  <a:pt x="770" y="138"/>
                </a:cubicBezTo>
                <a:close/>
                <a:moveTo>
                  <a:pt x="766" y="138"/>
                </a:moveTo>
                <a:cubicBezTo>
                  <a:pt x="766" y="138"/>
                  <a:pt x="766" y="138"/>
                  <a:pt x="766" y="138"/>
                </a:cubicBezTo>
                <a:cubicBezTo>
                  <a:pt x="766" y="138"/>
                  <a:pt x="766" y="138"/>
                  <a:pt x="766" y="138"/>
                </a:cubicBezTo>
                <a:cubicBezTo>
                  <a:pt x="766" y="138"/>
                  <a:pt x="766" y="138"/>
                  <a:pt x="766" y="138"/>
                </a:cubicBezTo>
                <a:close/>
                <a:moveTo>
                  <a:pt x="445" y="139"/>
                </a:moveTo>
                <a:cubicBezTo>
                  <a:pt x="445" y="139"/>
                  <a:pt x="445" y="139"/>
                  <a:pt x="445" y="139"/>
                </a:cubicBezTo>
                <a:cubicBezTo>
                  <a:pt x="445" y="139"/>
                  <a:pt x="445" y="139"/>
                  <a:pt x="445" y="139"/>
                </a:cubicBezTo>
                <a:close/>
                <a:moveTo>
                  <a:pt x="464" y="140"/>
                </a:moveTo>
                <a:cubicBezTo>
                  <a:pt x="463" y="140"/>
                  <a:pt x="463" y="140"/>
                  <a:pt x="463" y="139"/>
                </a:cubicBezTo>
                <a:cubicBezTo>
                  <a:pt x="463" y="139"/>
                  <a:pt x="463" y="139"/>
                  <a:pt x="462" y="139"/>
                </a:cubicBezTo>
                <a:cubicBezTo>
                  <a:pt x="462" y="140"/>
                  <a:pt x="462" y="140"/>
                  <a:pt x="463" y="140"/>
                </a:cubicBezTo>
                <a:cubicBezTo>
                  <a:pt x="463" y="141"/>
                  <a:pt x="463" y="141"/>
                  <a:pt x="462" y="140"/>
                </a:cubicBezTo>
                <a:cubicBezTo>
                  <a:pt x="462" y="141"/>
                  <a:pt x="462" y="141"/>
                  <a:pt x="462" y="141"/>
                </a:cubicBezTo>
                <a:cubicBezTo>
                  <a:pt x="462" y="141"/>
                  <a:pt x="462" y="141"/>
                  <a:pt x="462" y="141"/>
                </a:cubicBezTo>
                <a:cubicBezTo>
                  <a:pt x="462" y="142"/>
                  <a:pt x="462" y="142"/>
                  <a:pt x="462" y="142"/>
                </a:cubicBezTo>
                <a:cubicBezTo>
                  <a:pt x="463" y="142"/>
                  <a:pt x="463" y="141"/>
                  <a:pt x="464" y="140"/>
                </a:cubicBezTo>
                <a:close/>
                <a:moveTo>
                  <a:pt x="455" y="141"/>
                </a:moveTo>
                <a:cubicBezTo>
                  <a:pt x="455" y="141"/>
                  <a:pt x="455" y="140"/>
                  <a:pt x="455" y="140"/>
                </a:cubicBezTo>
                <a:cubicBezTo>
                  <a:pt x="455" y="140"/>
                  <a:pt x="455" y="140"/>
                  <a:pt x="455" y="140"/>
                </a:cubicBezTo>
                <a:cubicBezTo>
                  <a:pt x="455" y="139"/>
                  <a:pt x="455" y="140"/>
                  <a:pt x="454" y="139"/>
                </a:cubicBezTo>
                <a:cubicBezTo>
                  <a:pt x="454" y="140"/>
                  <a:pt x="454" y="140"/>
                  <a:pt x="454" y="140"/>
                </a:cubicBezTo>
                <a:cubicBezTo>
                  <a:pt x="454" y="141"/>
                  <a:pt x="454" y="141"/>
                  <a:pt x="454" y="141"/>
                </a:cubicBezTo>
                <a:cubicBezTo>
                  <a:pt x="455" y="141"/>
                  <a:pt x="454" y="141"/>
                  <a:pt x="455" y="141"/>
                </a:cubicBezTo>
                <a:close/>
                <a:moveTo>
                  <a:pt x="278" y="140"/>
                </a:moveTo>
                <a:cubicBezTo>
                  <a:pt x="279" y="140"/>
                  <a:pt x="278" y="140"/>
                  <a:pt x="278" y="140"/>
                </a:cubicBezTo>
                <a:cubicBezTo>
                  <a:pt x="278" y="140"/>
                  <a:pt x="278" y="140"/>
                  <a:pt x="278" y="140"/>
                </a:cubicBezTo>
                <a:close/>
                <a:moveTo>
                  <a:pt x="198" y="141"/>
                </a:moveTo>
                <a:cubicBezTo>
                  <a:pt x="197" y="141"/>
                  <a:pt x="197" y="141"/>
                  <a:pt x="197" y="141"/>
                </a:cubicBezTo>
                <a:cubicBezTo>
                  <a:pt x="197" y="142"/>
                  <a:pt x="197" y="142"/>
                  <a:pt x="197" y="142"/>
                </a:cubicBezTo>
                <a:cubicBezTo>
                  <a:pt x="198" y="142"/>
                  <a:pt x="198" y="142"/>
                  <a:pt x="198" y="142"/>
                </a:cubicBezTo>
                <a:cubicBezTo>
                  <a:pt x="198" y="142"/>
                  <a:pt x="198" y="142"/>
                  <a:pt x="198" y="141"/>
                </a:cubicBezTo>
                <a:cubicBezTo>
                  <a:pt x="198" y="141"/>
                  <a:pt x="198" y="141"/>
                  <a:pt x="198" y="141"/>
                </a:cubicBezTo>
                <a:close/>
                <a:moveTo>
                  <a:pt x="454" y="144"/>
                </a:moveTo>
                <a:cubicBezTo>
                  <a:pt x="454" y="144"/>
                  <a:pt x="454" y="144"/>
                  <a:pt x="454" y="144"/>
                </a:cubicBezTo>
                <a:cubicBezTo>
                  <a:pt x="454" y="143"/>
                  <a:pt x="454" y="143"/>
                  <a:pt x="455" y="142"/>
                </a:cubicBezTo>
                <a:cubicBezTo>
                  <a:pt x="455" y="142"/>
                  <a:pt x="455" y="142"/>
                  <a:pt x="454" y="142"/>
                </a:cubicBezTo>
                <a:cubicBezTo>
                  <a:pt x="454" y="142"/>
                  <a:pt x="454" y="143"/>
                  <a:pt x="454" y="144"/>
                </a:cubicBezTo>
                <a:cubicBezTo>
                  <a:pt x="454" y="144"/>
                  <a:pt x="454" y="144"/>
                  <a:pt x="454" y="144"/>
                </a:cubicBezTo>
                <a:close/>
                <a:moveTo>
                  <a:pt x="411" y="143"/>
                </a:moveTo>
                <a:cubicBezTo>
                  <a:pt x="411" y="143"/>
                  <a:pt x="411" y="143"/>
                  <a:pt x="411" y="143"/>
                </a:cubicBezTo>
                <a:cubicBezTo>
                  <a:pt x="411" y="143"/>
                  <a:pt x="411" y="143"/>
                  <a:pt x="411" y="143"/>
                </a:cubicBezTo>
                <a:cubicBezTo>
                  <a:pt x="411" y="143"/>
                  <a:pt x="411" y="143"/>
                  <a:pt x="411" y="143"/>
                </a:cubicBezTo>
                <a:close/>
                <a:moveTo>
                  <a:pt x="412" y="143"/>
                </a:moveTo>
                <a:cubicBezTo>
                  <a:pt x="412" y="143"/>
                  <a:pt x="412" y="143"/>
                  <a:pt x="412" y="143"/>
                </a:cubicBezTo>
                <a:cubicBezTo>
                  <a:pt x="411" y="143"/>
                  <a:pt x="411" y="143"/>
                  <a:pt x="411" y="143"/>
                </a:cubicBezTo>
                <a:cubicBezTo>
                  <a:pt x="411" y="143"/>
                  <a:pt x="411" y="143"/>
                  <a:pt x="412" y="143"/>
                </a:cubicBezTo>
                <a:close/>
                <a:moveTo>
                  <a:pt x="413" y="143"/>
                </a:moveTo>
                <a:cubicBezTo>
                  <a:pt x="412" y="143"/>
                  <a:pt x="412" y="143"/>
                  <a:pt x="412" y="143"/>
                </a:cubicBezTo>
                <a:cubicBezTo>
                  <a:pt x="412" y="143"/>
                  <a:pt x="412" y="143"/>
                  <a:pt x="412" y="143"/>
                </a:cubicBezTo>
                <a:cubicBezTo>
                  <a:pt x="413" y="143"/>
                  <a:pt x="413" y="143"/>
                  <a:pt x="413" y="143"/>
                </a:cubicBezTo>
                <a:close/>
                <a:moveTo>
                  <a:pt x="413" y="143"/>
                </a:moveTo>
                <a:cubicBezTo>
                  <a:pt x="413" y="143"/>
                  <a:pt x="413" y="143"/>
                  <a:pt x="413" y="143"/>
                </a:cubicBezTo>
                <a:cubicBezTo>
                  <a:pt x="413" y="143"/>
                  <a:pt x="413" y="143"/>
                  <a:pt x="413" y="143"/>
                </a:cubicBezTo>
                <a:close/>
                <a:moveTo>
                  <a:pt x="413" y="143"/>
                </a:moveTo>
                <a:cubicBezTo>
                  <a:pt x="413" y="143"/>
                  <a:pt x="413" y="143"/>
                  <a:pt x="413" y="143"/>
                </a:cubicBezTo>
                <a:cubicBezTo>
                  <a:pt x="413" y="143"/>
                  <a:pt x="413" y="143"/>
                  <a:pt x="413" y="143"/>
                </a:cubicBezTo>
                <a:close/>
                <a:moveTo>
                  <a:pt x="463" y="144"/>
                </a:moveTo>
                <a:cubicBezTo>
                  <a:pt x="463" y="143"/>
                  <a:pt x="463" y="143"/>
                  <a:pt x="463" y="143"/>
                </a:cubicBezTo>
                <a:cubicBezTo>
                  <a:pt x="462" y="144"/>
                  <a:pt x="462" y="143"/>
                  <a:pt x="462" y="144"/>
                </a:cubicBezTo>
                <a:cubicBezTo>
                  <a:pt x="461" y="144"/>
                  <a:pt x="461" y="144"/>
                  <a:pt x="461" y="144"/>
                </a:cubicBezTo>
                <a:cubicBezTo>
                  <a:pt x="461" y="144"/>
                  <a:pt x="461" y="144"/>
                  <a:pt x="462" y="144"/>
                </a:cubicBezTo>
                <a:cubicBezTo>
                  <a:pt x="463" y="144"/>
                  <a:pt x="463" y="144"/>
                  <a:pt x="463" y="144"/>
                </a:cubicBezTo>
                <a:close/>
                <a:moveTo>
                  <a:pt x="254" y="145"/>
                </a:moveTo>
                <a:cubicBezTo>
                  <a:pt x="254" y="145"/>
                  <a:pt x="254" y="145"/>
                  <a:pt x="254" y="145"/>
                </a:cubicBezTo>
                <a:cubicBezTo>
                  <a:pt x="254" y="145"/>
                  <a:pt x="254" y="145"/>
                  <a:pt x="254" y="145"/>
                </a:cubicBezTo>
                <a:close/>
                <a:moveTo>
                  <a:pt x="454" y="145"/>
                </a:moveTo>
                <a:cubicBezTo>
                  <a:pt x="453" y="145"/>
                  <a:pt x="453" y="145"/>
                  <a:pt x="453" y="145"/>
                </a:cubicBezTo>
                <a:cubicBezTo>
                  <a:pt x="452" y="145"/>
                  <a:pt x="452" y="145"/>
                  <a:pt x="452" y="145"/>
                </a:cubicBezTo>
                <a:cubicBezTo>
                  <a:pt x="452" y="148"/>
                  <a:pt x="452" y="148"/>
                  <a:pt x="452" y="148"/>
                </a:cubicBezTo>
                <a:cubicBezTo>
                  <a:pt x="453" y="148"/>
                  <a:pt x="453" y="148"/>
                  <a:pt x="453" y="148"/>
                </a:cubicBezTo>
                <a:cubicBezTo>
                  <a:pt x="454" y="147"/>
                  <a:pt x="454" y="146"/>
                  <a:pt x="454" y="145"/>
                </a:cubicBezTo>
                <a:close/>
                <a:moveTo>
                  <a:pt x="453" y="147"/>
                </a:moveTo>
                <a:cubicBezTo>
                  <a:pt x="453" y="147"/>
                  <a:pt x="453" y="147"/>
                  <a:pt x="453" y="147"/>
                </a:cubicBezTo>
                <a:cubicBezTo>
                  <a:pt x="453" y="147"/>
                  <a:pt x="453" y="147"/>
                  <a:pt x="453" y="147"/>
                </a:cubicBezTo>
                <a:close/>
                <a:moveTo>
                  <a:pt x="779" y="145"/>
                </a:moveTo>
                <a:cubicBezTo>
                  <a:pt x="779" y="145"/>
                  <a:pt x="779" y="145"/>
                  <a:pt x="779" y="145"/>
                </a:cubicBezTo>
                <a:cubicBezTo>
                  <a:pt x="779" y="145"/>
                  <a:pt x="779" y="145"/>
                  <a:pt x="778" y="145"/>
                </a:cubicBezTo>
                <a:cubicBezTo>
                  <a:pt x="778" y="145"/>
                  <a:pt x="778" y="145"/>
                  <a:pt x="778" y="145"/>
                </a:cubicBezTo>
                <a:cubicBezTo>
                  <a:pt x="779" y="145"/>
                  <a:pt x="779" y="145"/>
                  <a:pt x="779" y="145"/>
                </a:cubicBezTo>
                <a:close/>
                <a:moveTo>
                  <a:pt x="783" y="147"/>
                </a:moveTo>
                <a:cubicBezTo>
                  <a:pt x="784" y="146"/>
                  <a:pt x="784" y="147"/>
                  <a:pt x="784" y="146"/>
                </a:cubicBezTo>
                <a:cubicBezTo>
                  <a:pt x="784" y="146"/>
                  <a:pt x="784" y="146"/>
                  <a:pt x="784" y="145"/>
                </a:cubicBezTo>
                <a:cubicBezTo>
                  <a:pt x="783" y="145"/>
                  <a:pt x="784" y="145"/>
                  <a:pt x="783" y="145"/>
                </a:cubicBezTo>
                <a:cubicBezTo>
                  <a:pt x="783" y="145"/>
                  <a:pt x="783" y="146"/>
                  <a:pt x="782" y="146"/>
                </a:cubicBezTo>
                <a:cubicBezTo>
                  <a:pt x="783" y="147"/>
                  <a:pt x="783" y="147"/>
                  <a:pt x="783" y="147"/>
                </a:cubicBezTo>
                <a:close/>
                <a:moveTo>
                  <a:pt x="268" y="145"/>
                </a:moveTo>
                <a:cubicBezTo>
                  <a:pt x="268" y="146"/>
                  <a:pt x="268" y="145"/>
                  <a:pt x="268" y="146"/>
                </a:cubicBezTo>
                <a:cubicBezTo>
                  <a:pt x="268" y="145"/>
                  <a:pt x="268" y="145"/>
                  <a:pt x="268" y="145"/>
                </a:cubicBezTo>
                <a:close/>
                <a:moveTo>
                  <a:pt x="484" y="148"/>
                </a:moveTo>
                <a:cubicBezTo>
                  <a:pt x="484" y="148"/>
                  <a:pt x="484" y="148"/>
                  <a:pt x="484" y="148"/>
                </a:cubicBezTo>
                <a:cubicBezTo>
                  <a:pt x="484" y="149"/>
                  <a:pt x="484" y="149"/>
                  <a:pt x="484" y="150"/>
                </a:cubicBezTo>
                <a:cubicBezTo>
                  <a:pt x="484" y="150"/>
                  <a:pt x="484" y="150"/>
                  <a:pt x="484" y="150"/>
                </a:cubicBezTo>
                <a:cubicBezTo>
                  <a:pt x="484" y="149"/>
                  <a:pt x="484" y="149"/>
                  <a:pt x="484" y="149"/>
                </a:cubicBezTo>
                <a:cubicBezTo>
                  <a:pt x="484" y="148"/>
                  <a:pt x="484" y="148"/>
                  <a:pt x="484" y="148"/>
                </a:cubicBezTo>
                <a:close/>
                <a:moveTo>
                  <a:pt x="782" y="151"/>
                </a:moveTo>
                <a:cubicBezTo>
                  <a:pt x="782" y="150"/>
                  <a:pt x="782" y="150"/>
                  <a:pt x="781" y="149"/>
                </a:cubicBezTo>
                <a:cubicBezTo>
                  <a:pt x="781" y="149"/>
                  <a:pt x="781" y="149"/>
                  <a:pt x="781" y="149"/>
                </a:cubicBezTo>
                <a:cubicBezTo>
                  <a:pt x="781" y="150"/>
                  <a:pt x="780" y="150"/>
                  <a:pt x="780" y="150"/>
                </a:cubicBezTo>
                <a:cubicBezTo>
                  <a:pt x="781" y="150"/>
                  <a:pt x="781" y="151"/>
                  <a:pt x="781" y="151"/>
                </a:cubicBezTo>
                <a:cubicBezTo>
                  <a:pt x="782" y="151"/>
                  <a:pt x="782" y="151"/>
                  <a:pt x="782" y="151"/>
                </a:cubicBezTo>
                <a:close/>
                <a:moveTo>
                  <a:pt x="453" y="150"/>
                </a:moveTo>
                <a:cubicBezTo>
                  <a:pt x="453" y="149"/>
                  <a:pt x="453" y="150"/>
                  <a:pt x="453" y="150"/>
                </a:cubicBezTo>
                <a:cubicBezTo>
                  <a:pt x="453" y="150"/>
                  <a:pt x="453" y="150"/>
                  <a:pt x="453" y="150"/>
                </a:cubicBezTo>
                <a:close/>
                <a:moveTo>
                  <a:pt x="375" y="150"/>
                </a:moveTo>
                <a:cubicBezTo>
                  <a:pt x="375" y="150"/>
                  <a:pt x="375" y="150"/>
                  <a:pt x="375" y="150"/>
                </a:cubicBezTo>
                <a:cubicBezTo>
                  <a:pt x="375" y="150"/>
                  <a:pt x="375" y="150"/>
                  <a:pt x="375" y="150"/>
                </a:cubicBezTo>
                <a:close/>
                <a:moveTo>
                  <a:pt x="747" y="150"/>
                </a:moveTo>
                <a:cubicBezTo>
                  <a:pt x="747" y="150"/>
                  <a:pt x="747" y="150"/>
                  <a:pt x="747" y="150"/>
                </a:cubicBezTo>
                <a:cubicBezTo>
                  <a:pt x="746" y="150"/>
                  <a:pt x="746" y="150"/>
                  <a:pt x="746" y="150"/>
                </a:cubicBezTo>
                <a:cubicBezTo>
                  <a:pt x="746" y="150"/>
                  <a:pt x="746" y="150"/>
                  <a:pt x="746" y="150"/>
                </a:cubicBezTo>
                <a:cubicBezTo>
                  <a:pt x="746" y="150"/>
                  <a:pt x="746" y="150"/>
                  <a:pt x="746" y="150"/>
                </a:cubicBezTo>
                <a:lnTo>
                  <a:pt x="747" y="150"/>
                </a:lnTo>
                <a:close/>
                <a:moveTo>
                  <a:pt x="451" y="156"/>
                </a:moveTo>
                <a:cubicBezTo>
                  <a:pt x="451" y="156"/>
                  <a:pt x="451" y="156"/>
                  <a:pt x="451" y="157"/>
                </a:cubicBezTo>
                <a:cubicBezTo>
                  <a:pt x="452" y="157"/>
                  <a:pt x="452" y="157"/>
                  <a:pt x="452" y="157"/>
                </a:cubicBezTo>
                <a:cubicBezTo>
                  <a:pt x="452" y="156"/>
                  <a:pt x="452" y="156"/>
                  <a:pt x="452" y="156"/>
                </a:cubicBezTo>
                <a:cubicBezTo>
                  <a:pt x="452" y="156"/>
                  <a:pt x="452" y="156"/>
                  <a:pt x="452" y="156"/>
                </a:cubicBezTo>
                <a:cubicBezTo>
                  <a:pt x="452" y="154"/>
                  <a:pt x="453" y="152"/>
                  <a:pt x="453" y="151"/>
                </a:cubicBezTo>
                <a:cubicBezTo>
                  <a:pt x="453" y="151"/>
                  <a:pt x="453" y="151"/>
                  <a:pt x="453" y="151"/>
                </a:cubicBezTo>
                <a:cubicBezTo>
                  <a:pt x="452" y="151"/>
                  <a:pt x="452" y="151"/>
                  <a:pt x="452" y="152"/>
                </a:cubicBezTo>
                <a:cubicBezTo>
                  <a:pt x="452" y="151"/>
                  <a:pt x="452" y="152"/>
                  <a:pt x="452" y="151"/>
                </a:cubicBezTo>
                <a:cubicBezTo>
                  <a:pt x="451" y="152"/>
                  <a:pt x="451" y="152"/>
                  <a:pt x="451" y="153"/>
                </a:cubicBezTo>
                <a:cubicBezTo>
                  <a:pt x="451" y="153"/>
                  <a:pt x="451" y="154"/>
                  <a:pt x="451" y="155"/>
                </a:cubicBezTo>
                <a:cubicBezTo>
                  <a:pt x="451" y="155"/>
                  <a:pt x="450" y="155"/>
                  <a:pt x="451" y="156"/>
                </a:cubicBezTo>
                <a:close/>
                <a:moveTo>
                  <a:pt x="465" y="152"/>
                </a:moveTo>
                <a:cubicBezTo>
                  <a:pt x="465" y="151"/>
                  <a:pt x="465" y="151"/>
                  <a:pt x="465" y="151"/>
                </a:cubicBezTo>
                <a:cubicBezTo>
                  <a:pt x="465" y="151"/>
                  <a:pt x="465" y="151"/>
                  <a:pt x="465" y="151"/>
                </a:cubicBezTo>
                <a:cubicBezTo>
                  <a:pt x="465" y="152"/>
                  <a:pt x="465" y="152"/>
                  <a:pt x="465" y="152"/>
                </a:cubicBezTo>
                <a:cubicBezTo>
                  <a:pt x="465" y="152"/>
                  <a:pt x="465" y="152"/>
                  <a:pt x="465" y="152"/>
                </a:cubicBezTo>
                <a:cubicBezTo>
                  <a:pt x="465" y="152"/>
                  <a:pt x="465" y="152"/>
                  <a:pt x="465" y="152"/>
                </a:cubicBezTo>
                <a:close/>
                <a:moveTo>
                  <a:pt x="782" y="152"/>
                </a:moveTo>
                <a:cubicBezTo>
                  <a:pt x="782" y="152"/>
                  <a:pt x="782" y="152"/>
                  <a:pt x="782" y="152"/>
                </a:cubicBezTo>
                <a:cubicBezTo>
                  <a:pt x="782" y="152"/>
                  <a:pt x="782" y="152"/>
                  <a:pt x="782" y="152"/>
                </a:cubicBezTo>
                <a:cubicBezTo>
                  <a:pt x="782" y="152"/>
                  <a:pt x="782" y="152"/>
                  <a:pt x="782" y="152"/>
                </a:cubicBezTo>
                <a:close/>
                <a:moveTo>
                  <a:pt x="465" y="153"/>
                </a:moveTo>
                <a:cubicBezTo>
                  <a:pt x="466" y="153"/>
                  <a:pt x="466" y="153"/>
                  <a:pt x="466" y="153"/>
                </a:cubicBezTo>
                <a:cubicBezTo>
                  <a:pt x="466" y="153"/>
                  <a:pt x="466" y="153"/>
                  <a:pt x="466" y="153"/>
                </a:cubicBezTo>
                <a:cubicBezTo>
                  <a:pt x="466" y="152"/>
                  <a:pt x="466" y="152"/>
                  <a:pt x="465" y="153"/>
                </a:cubicBezTo>
                <a:cubicBezTo>
                  <a:pt x="465" y="153"/>
                  <a:pt x="465" y="153"/>
                  <a:pt x="465" y="153"/>
                </a:cubicBezTo>
                <a:cubicBezTo>
                  <a:pt x="465" y="152"/>
                  <a:pt x="465" y="152"/>
                  <a:pt x="465" y="152"/>
                </a:cubicBezTo>
                <a:cubicBezTo>
                  <a:pt x="465" y="153"/>
                  <a:pt x="465" y="153"/>
                  <a:pt x="465" y="153"/>
                </a:cubicBezTo>
                <a:close/>
                <a:moveTo>
                  <a:pt x="783" y="152"/>
                </a:moveTo>
                <a:cubicBezTo>
                  <a:pt x="783" y="152"/>
                  <a:pt x="783" y="152"/>
                  <a:pt x="783" y="152"/>
                </a:cubicBezTo>
                <a:cubicBezTo>
                  <a:pt x="783" y="152"/>
                  <a:pt x="783" y="152"/>
                  <a:pt x="783" y="152"/>
                </a:cubicBezTo>
                <a:cubicBezTo>
                  <a:pt x="783" y="152"/>
                  <a:pt x="783" y="152"/>
                  <a:pt x="783" y="153"/>
                </a:cubicBezTo>
                <a:cubicBezTo>
                  <a:pt x="784" y="153"/>
                  <a:pt x="784" y="153"/>
                  <a:pt x="784" y="153"/>
                </a:cubicBezTo>
                <a:cubicBezTo>
                  <a:pt x="784" y="152"/>
                  <a:pt x="784" y="152"/>
                  <a:pt x="784" y="152"/>
                </a:cubicBezTo>
                <a:cubicBezTo>
                  <a:pt x="784" y="152"/>
                  <a:pt x="784" y="152"/>
                  <a:pt x="784" y="152"/>
                </a:cubicBezTo>
                <a:cubicBezTo>
                  <a:pt x="783" y="152"/>
                  <a:pt x="783" y="152"/>
                  <a:pt x="783" y="152"/>
                </a:cubicBezTo>
                <a:close/>
                <a:moveTo>
                  <a:pt x="483" y="153"/>
                </a:moveTo>
                <a:cubicBezTo>
                  <a:pt x="483" y="153"/>
                  <a:pt x="483" y="153"/>
                  <a:pt x="483" y="153"/>
                </a:cubicBezTo>
                <a:cubicBezTo>
                  <a:pt x="483" y="152"/>
                  <a:pt x="483" y="152"/>
                  <a:pt x="483" y="152"/>
                </a:cubicBezTo>
                <a:cubicBezTo>
                  <a:pt x="483" y="152"/>
                  <a:pt x="483" y="152"/>
                  <a:pt x="483" y="152"/>
                </a:cubicBezTo>
                <a:lnTo>
                  <a:pt x="483" y="153"/>
                </a:lnTo>
                <a:close/>
                <a:moveTo>
                  <a:pt x="786" y="153"/>
                </a:moveTo>
                <a:cubicBezTo>
                  <a:pt x="787" y="153"/>
                  <a:pt x="787" y="153"/>
                  <a:pt x="787" y="153"/>
                </a:cubicBezTo>
                <a:cubicBezTo>
                  <a:pt x="787" y="152"/>
                  <a:pt x="787" y="152"/>
                  <a:pt x="787" y="152"/>
                </a:cubicBezTo>
                <a:cubicBezTo>
                  <a:pt x="787" y="152"/>
                  <a:pt x="787" y="152"/>
                  <a:pt x="787" y="152"/>
                </a:cubicBezTo>
                <a:cubicBezTo>
                  <a:pt x="787" y="152"/>
                  <a:pt x="787" y="152"/>
                  <a:pt x="787" y="152"/>
                </a:cubicBezTo>
                <a:cubicBezTo>
                  <a:pt x="786" y="152"/>
                  <a:pt x="786" y="152"/>
                  <a:pt x="786" y="152"/>
                </a:cubicBezTo>
                <a:cubicBezTo>
                  <a:pt x="786" y="152"/>
                  <a:pt x="786" y="152"/>
                  <a:pt x="786" y="153"/>
                </a:cubicBezTo>
                <a:cubicBezTo>
                  <a:pt x="786" y="153"/>
                  <a:pt x="786" y="153"/>
                  <a:pt x="786" y="153"/>
                </a:cubicBezTo>
                <a:close/>
                <a:moveTo>
                  <a:pt x="749" y="152"/>
                </a:moveTo>
                <a:cubicBezTo>
                  <a:pt x="749" y="153"/>
                  <a:pt x="749" y="153"/>
                  <a:pt x="749" y="153"/>
                </a:cubicBezTo>
                <a:cubicBezTo>
                  <a:pt x="750" y="153"/>
                  <a:pt x="750" y="153"/>
                  <a:pt x="750" y="153"/>
                </a:cubicBezTo>
                <a:cubicBezTo>
                  <a:pt x="750" y="153"/>
                  <a:pt x="750" y="153"/>
                  <a:pt x="750" y="152"/>
                </a:cubicBezTo>
                <a:cubicBezTo>
                  <a:pt x="750" y="152"/>
                  <a:pt x="750" y="152"/>
                  <a:pt x="750" y="152"/>
                </a:cubicBezTo>
                <a:cubicBezTo>
                  <a:pt x="750" y="152"/>
                  <a:pt x="750" y="152"/>
                  <a:pt x="750" y="152"/>
                </a:cubicBezTo>
                <a:lnTo>
                  <a:pt x="749" y="152"/>
                </a:lnTo>
                <a:close/>
                <a:moveTo>
                  <a:pt x="782" y="153"/>
                </a:moveTo>
                <a:cubicBezTo>
                  <a:pt x="783" y="153"/>
                  <a:pt x="783" y="153"/>
                  <a:pt x="783" y="153"/>
                </a:cubicBezTo>
                <a:cubicBezTo>
                  <a:pt x="783" y="153"/>
                  <a:pt x="783" y="153"/>
                  <a:pt x="783" y="153"/>
                </a:cubicBezTo>
                <a:cubicBezTo>
                  <a:pt x="782" y="153"/>
                  <a:pt x="782" y="153"/>
                  <a:pt x="782" y="153"/>
                </a:cubicBezTo>
                <a:close/>
                <a:moveTo>
                  <a:pt x="399" y="153"/>
                </a:moveTo>
                <a:cubicBezTo>
                  <a:pt x="398" y="153"/>
                  <a:pt x="398" y="153"/>
                  <a:pt x="398" y="153"/>
                </a:cubicBezTo>
                <a:cubicBezTo>
                  <a:pt x="399" y="153"/>
                  <a:pt x="398" y="153"/>
                  <a:pt x="399" y="153"/>
                </a:cubicBezTo>
                <a:close/>
                <a:moveTo>
                  <a:pt x="398" y="153"/>
                </a:moveTo>
                <a:cubicBezTo>
                  <a:pt x="397" y="153"/>
                  <a:pt x="397" y="153"/>
                  <a:pt x="397" y="153"/>
                </a:cubicBezTo>
                <a:cubicBezTo>
                  <a:pt x="397" y="154"/>
                  <a:pt x="397" y="154"/>
                  <a:pt x="398" y="154"/>
                </a:cubicBezTo>
                <a:lnTo>
                  <a:pt x="398" y="153"/>
                </a:lnTo>
                <a:close/>
                <a:moveTo>
                  <a:pt x="788" y="157"/>
                </a:moveTo>
                <a:cubicBezTo>
                  <a:pt x="788" y="157"/>
                  <a:pt x="788" y="157"/>
                  <a:pt x="788" y="157"/>
                </a:cubicBezTo>
                <a:cubicBezTo>
                  <a:pt x="788" y="157"/>
                  <a:pt x="788" y="157"/>
                  <a:pt x="788" y="156"/>
                </a:cubicBezTo>
                <a:cubicBezTo>
                  <a:pt x="788" y="157"/>
                  <a:pt x="788" y="157"/>
                  <a:pt x="788" y="157"/>
                </a:cubicBezTo>
                <a:close/>
                <a:moveTo>
                  <a:pt x="364" y="157"/>
                </a:moveTo>
                <a:cubicBezTo>
                  <a:pt x="364" y="157"/>
                  <a:pt x="364" y="157"/>
                  <a:pt x="364" y="157"/>
                </a:cubicBezTo>
                <a:cubicBezTo>
                  <a:pt x="364" y="157"/>
                  <a:pt x="364" y="157"/>
                  <a:pt x="364" y="157"/>
                </a:cubicBezTo>
                <a:cubicBezTo>
                  <a:pt x="364" y="157"/>
                  <a:pt x="364" y="157"/>
                  <a:pt x="364" y="157"/>
                </a:cubicBezTo>
                <a:close/>
                <a:moveTo>
                  <a:pt x="448" y="158"/>
                </a:moveTo>
                <a:cubicBezTo>
                  <a:pt x="448" y="158"/>
                  <a:pt x="448" y="158"/>
                  <a:pt x="448" y="158"/>
                </a:cubicBezTo>
                <a:cubicBezTo>
                  <a:pt x="448" y="158"/>
                  <a:pt x="448" y="158"/>
                  <a:pt x="448" y="158"/>
                </a:cubicBezTo>
                <a:cubicBezTo>
                  <a:pt x="448" y="157"/>
                  <a:pt x="448" y="157"/>
                  <a:pt x="448" y="157"/>
                </a:cubicBezTo>
                <a:cubicBezTo>
                  <a:pt x="448" y="157"/>
                  <a:pt x="448" y="157"/>
                  <a:pt x="448" y="157"/>
                </a:cubicBezTo>
                <a:cubicBezTo>
                  <a:pt x="448" y="157"/>
                  <a:pt x="448" y="157"/>
                  <a:pt x="448" y="157"/>
                </a:cubicBezTo>
                <a:cubicBezTo>
                  <a:pt x="448" y="157"/>
                  <a:pt x="448" y="157"/>
                  <a:pt x="448" y="158"/>
                </a:cubicBezTo>
                <a:close/>
                <a:moveTo>
                  <a:pt x="450" y="160"/>
                </a:moveTo>
                <a:cubicBezTo>
                  <a:pt x="450" y="160"/>
                  <a:pt x="450" y="160"/>
                  <a:pt x="450" y="160"/>
                </a:cubicBezTo>
                <a:cubicBezTo>
                  <a:pt x="451" y="160"/>
                  <a:pt x="452" y="159"/>
                  <a:pt x="452" y="158"/>
                </a:cubicBezTo>
                <a:cubicBezTo>
                  <a:pt x="452" y="157"/>
                  <a:pt x="452" y="157"/>
                  <a:pt x="451" y="157"/>
                </a:cubicBezTo>
                <a:cubicBezTo>
                  <a:pt x="451" y="157"/>
                  <a:pt x="451" y="157"/>
                  <a:pt x="451" y="157"/>
                </a:cubicBezTo>
                <a:cubicBezTo>
                  <a:pt x="450" y="157"/>
                  <a:pt x="450" y="158"/>
                  <a:pt x="450" y="159"/>
                </a:cubicBezTo>
                <a:cubicBezTo>
                  <a:pt x="450" y="159"/>
                  <a:pt x="450" y="160"/>
                  <a:pt x="450" y="160"/>
                </a:cubicBezTo>
                <a:close/>
                <a:moveTo>
                  <a:pt x="364" y="157"/>
                </a:moveTo>
                <a:cubicBezTo>
                  <a:pt x="364" y="157"/>
                  <a:pt x="364" y="157"/>
                  <a:pt x="364" y="157"/>
                </a:cubicBezTo>
                <a:cubicBezTo>
                  <a:pt x="364" y="157"/>
                  <a:pt x="364" y="157"/>
                  <a:pt x="364" y="157"/>
                </a:cubicBezTo>
                <a:cubicBezTo>
                  <a:pt x="364" y="157"/>
                  <a:pt x="364" y="157"/>
                  <a:pt x="364" y="157"/>
                </a:cubicBezTo>
                <a:close/>
                <a:moveTo>
                  <a:pt x="267" y="157"/>
                </a:moveTo>
                <a:cubicBezTo>
                  <a:pt x="267" y="157"/>
                  <a:pt x="267" y="157"/>
                  <a:pt x="268" y="157"/>
                </a:cubicBezTo>
                <a:cubicBezTo>
                  <a:pt x="267" y="157"/>
                  <a:pt x="267" y="157"/>
                  <a:pt x="267" y="157"/>
                </a:cubicBezTo>
                <a:close/>
                <a:moveTo>
                  <a:pt x="447" y="158"/>
                </a:moveTo>
                <a:cubicBezTo>
                  <a:pt x="446" y="158"/>
                  <a:pt x="446" y="158"/>
                  <a:pt x="446" y="158"/>
                </a:cubicBezTo>
                <a:cubicBezTo>
                  <a:pt x="446" y="158"/>
                  <a:pt x="446" y="158"/>
                  <a:pt x="446" y="158"/>
                </a:cubicBezTo>
                <a:lnTo>
                  <a:pt x="447" y="158"/>
                </a:lnTo>
                <a:close/>
                <a:moveTo>
                  <a:pt x="790" y="158"/>
                </a:moveTo>
                <a:cubicBezTo>
                  <a:pt x="790" y="158"/>
                  <a:pt x="790" y="158"/>
                  <a:pt x="790" y="158"/>
                </a:cubicBezTo>
                <a:cubicBezTo>
                  <a:pt x="790" y="158"/>
                  <a:pt x="789" y="158"/>
                  <a:pt x="789" y="158"/>
                </a:cubicBezTo>
                <a:cubicBezTo>
                  <a:pt x="789" y="158"/>
                  <a:pt x="789" y="158"/>
                  <a:pt x="789" y="159"/>
                </a:cubicBezTo>
                <a:cubicBezTo>
                  <a:pt x="789" y="159"/>
                  <a:pt x="789" y="159"/>
                  <a:pt x="790" y="158"/>
                </a:cubicBezTo>
                <a:close/>
                <a:moveTo>
                  <a:pt x="756" y="159"/>
                </a:moveTo>
                <a:cubicBezTo>
                  <a:pt x="756" y="159"/>
                  <a:pt x="756" y="159"/>
                  <a:pt x="756" y="159"/>
                </a:cubicBezTo>
                <a:cubicBezTo>
                  <a:pt x="756" y="159"/>
                  <a:pt x="756" y="159"/>
                  <a:pt x="756" y="159"/>
                </a:cubicBezTo>
                <a:close/>
                <a:moveTo>
                  <a:pt x="167" y="159"/>
                </a:moveTo>
                <a:cubicBezTo>
                  <a:pt x="167" y="159"/>
                  <a:pt x="167" y="159"/>
                  <a:pt x="166" y="159"/>
                </a:cubicBezTo>
                <a:cubicBezTo>
                  <a:pt x="167" y="159"/>
                  <a:pt x="167" y="159"/>
                  <a:pt x="167" y="159"/>
                </a:cubicBezTo>
                <a:close/>
                <a:moveTo>
                  <a:pt x="168" y="159"/>
                </a:moveTo>
                <a:cubicBezTo>
                  <a:pt x="168" y="159"/>
                  <a:pt x="168" y="159"/>
                  <a:pt x="168" y="159"/>
                </a:cubicBezTo>
                <a:cubicBezTo>
                  <a:pt x="168" y="159"/>
                  <a:pt x="168" y="160"/>
                  <a:pt x="168" y="159"/>
                </a:cubicBezTo>
                <a:close/>
                <a:moveTo>
                  <a:pt x="235" y="159"/>
                </a:moveTo>
                <a:cubicBezTo>
                  <a:pt x="235" y="159"/>
                  <a:pt x="235" y="159"/>
                  <a:pt x="234" y="159"/>
                </a:cubicBezTo>
                <a:cubicBezTo>
                  <a:pt x="234" y="159"/>
                  <a:pt x="234" y="159"/>
                  <a:pt x="234" y="159"/>
                </a:cubicBezTo>
                <a:cubicBezTo>
                  <a:pt x="235" y="159"/>
                  <a:pt x="235" y="159"/>
                  <a:pt x="235" y="159"/>
                </a:cubicBezTo>
                <a:close/>
                <a:moveTo>
                  <a:pt x="236" y="159"/>
                </a:moveTo>
                <a:cubicBezTo>
                  <a:pt x="236" y="159"/>
                  <a:pt x="236" y="159"/>
                  <a:pt x="235" y="159"/>
                </a:cubicBezTo>
                <a:cubicBezTo>
                  <a:pt x="235" y="159"/>
                  <a:pt x="235" y="159"/>
                  <a:pt x="236" y="159"/>
                </a:cubicBezTo>
                <a:close/>
                <a:moveTo>
                  <a:pt x="237" y="159"/>
                </a:moveTo>
                <a:cubicBezTo>
                  <a:pt x="237" y="159"/>
                  <a:pt x="237" y="159"/>
                  <a:pt x="237" y="159"/>
                </a:cubicBezTo>
                <a:cubicBezTo>
                  <a:pt x="236" y="159"/>
                  <a:pt x="237" y="159"/>
                  <a:pt x="236" y="159"/>
                </a:cubicBezTo>
                <a:cubicBezTo>
                  <a:pt x="236" y="159"/>
                  <a:pt x="236" y="159"/>
                  <a:pt x="236" y="159"/>
                </a:cubicBezTo>
                <a:cubicBezTo>
                  <a:pt x="236" y="159"/>
                  <a:pt x="236" y="159"/>
                  <a:pt x="236" y="159"/>
                </a:cubicBezTo>
                <a:cubicBezTo>
                  <a:pt x="236" y="159"/>
                  <a:pt x="236" y="159"/>
                  <a:pt x="237" y="159"/>
                </a:cubicBezTo>
                <a:close/>
                <a:moveTo>
                  <a:pt x="789" y="160"/>
                </a:moveTo>
                <a:cubicBezTo>
                  <a:pt x="790" y="160"/>
                  <a:pt x="790" y="160"/>
                  <a:pt x="790" y="160"/>
                </a:cubicBezTo>
                <a:cubicBezTo>
                  <a:pt x="790" y="159"/>
                  <a:pt x="790" y="159"/>
                  <a:pt x="790" y="159"/>
                </a:cubicBezTo>
                <a:cubicBezTo>
                  <a:pt x="789" y="159"/>
                  <a:pt x="789" y="159"/>
                  <a:pt x="789" y="159"/>
                </a:cubicBezTo>
                <a:lnTo>
                  <a:pt x="789" y="160"/>
                </a:lnTo>
                <a:close/>
                <a:moveTo>
                  <a:pt x="793" y="159"/>
                </a:moveTo>
                <a:cubicBezTo>
                  <a:pt x="793" y="160"/>
                  <a:pt x="793" y="160"/>
                  <a:pt x="793" y="160"/>
                </a:cubicBezTo>
                <a:cubicBezTo>
                  <a:pt x="794" y="160"/>
                  <a:pt x="794" y="160"/>
                  <a:pt x="794" y="160"/>
                </a:cubicBezTo>
                <a:cubicBezTo>
                  <a:pt x="793" y="159"/>
                  <a:pt x="794" y="159"/>
                  <a:pt x="793" y="159"/>
                </a:cubicBezTo>
                <a:close/>
                <a:moveTo>
                  <a:pt x="457" y="160"/>
                </a:moveTo>
                <a:cubicBezTo>
                  <a:pt x="457" y="161"/>
                  <a:pt x="457" y="161"/>
                  <a:pt x="457" y="161"/>
                </a:cubicBezTo>
                <a:cubicBezTo>
                  <a:pt x="457" y="161"/>
                  <a:pt x="457" y="161"/>
                  <a:pt x="457" y="161"/>
                </a:cubicBezTo>
                <a:cubicBezTo>
                  <a:pt x="457" y="160"/>
                  <a:pt x="457" y="160"/>
                  <a:pt x="457" y="160"/>
                </a:cubicBezTo>
                <a:close/>
                <a:moveTo>
                  <a:pt x="796" y="160"/>
                </a:moveTo>
                <a:cubicBezTo>
                  <a:pt x="796" y="160"/>
                  <a:pt x="796" y="160"/>
                  <a:pt x="796" y="160"/>
                </a:cubicBezTo>
                <a:cubicBezTo>
                  <a:pt x="795" y="161"/>
                  <a:pt x="795" y="161"/>
                  <a:pt x="796" y="161"/>
                </a:cubicBezTo>
                <a:cubicBezTo>
                  <a:pt x="796" y="160"/>
                  <a:pt x="796" y="161"/>
                  <a:pt x="796" y="160"/>
                </a:cubicBezTo>
                <a:close/>
                <a:moveTo>
                  <a:pt x="275" y="161"/>
                </a:moveTo>
                <a:cubicBezTo>
                  <a:pt x="275" y="161"/>
                  <a:pt x="275" y="161"/>
                  <a:pt x="275" y="161"/>
                </a:cubicBezTo>
                <a:cubicBezTo>
                  <a:pt x="275" y="161"/>
                  <a:pt x="275" y="161"/>
                  <a:pt x="275" y="161"/>
                </a:cubicBezTo>
                <a:close/>
                <a:moveTo>
                  <a:pt x="449" y="163"/>
                </a:moveTo>
                <a:cubicBezTo>
                  <a:pt x="449" y="164"/>
                  <a:pt x="449" y="164"/>
                  <a:pt x="450" y="164"/>
                </a:cubicBezTo>
                <a:cubicBezTo>
                  <a:pt x="450" y="164"/>
                  <a:pt x="450" y="164"/>
                  <a:pt x="450" y="164"/>
                </a:cubicBezTo>
                <a:cubicBezTo>
                  <a:pt x="450" y="164"/>
                  <a:pt x="450" y="164"/>
                  <a:pt x="450" y="164"/>
                </a:cubicBezTo>
                <a:cubicBezTo>
                  <a:pt x="450" y="163"/>
                  <a:pt x="451" y="163"/>
                  <a:pt x="450" y="162"/>
                </a:cubicBezTo>
                <a:cubicBezTo>
                  <a:pt x="450" y="161"/>
                  <a:pt x="450" y="161"/>
                  <a:pt x="450" y="161"/>
                </a:cubicBezTo>
                <a:cubicBezTo>
                  <a:pt x="449" y="161"/>
                  <a:pt x="449" y="161"/>
                  <a:pt x="449" y="161"/>
                </a:cubicBezTo>
                <a:cubicBezTo>
                  <a:pt x="449" y="162"/>
                  <a:pt x="450" y="162"/>
                  <a:pt x="449" y="163"/>
                </a:cubicBezTo>
                <a:close/>
                <a:moveTo>
                  <a:pt x="275" y="162"/>
                </a:moveTo>
                <a:cubicBezTo>
                  <a:pt x="275" y="162"/>
                  <a:pt x="275" y="162"/>
                  <a:pt x="275" y="162"/>
                </a:cubicBezTo>
                <a:cubicBezTo>
                  <a:pt x="275" y="161"/>
                  <a:pt x="275" y="161"/>
                  <a:pt x="275" y="161"/>
                </a:cubicBezTo>
                <a:cubicBezTo>
                  <a:pt x="275" y="161"/>
                  <a:pt x="275" y="161"/>
                  <a:pt x="275" y="161"/>
                </a:cubicBezTo>
                <a:lnTo>
                  <a:pt x="275" y="162"/>
                </a:lnTo>
                <a:close/>
                <a:moveTo>
                  <a:pt x="162" y="162"/>
                </a:moveTo>
                <a:cubicBezTo>
                  <a:pt x="162" y="162"/>
                  <a:pt x="162" y="162"/>
                  <a:pt x="162" y="162"/>
                </a:cubicBezTo>
                <a:cubicBezTo>
                  <a:pt x="162" y="162"/>
                  <a:pt x="162" y="162"/>
                  <a:pt x="162" y="162"/>
                </a:cubicBezTo>
                <a:cubicBezTo>
                  <a:pt x="162" y="162"/>
                  <a:pt x="162" y="162"/>
                  <a:pt x="162" y="162"/>
                </a:cubicBezTo>
                <a:close/>
                <a:moveTo>
                  <a:pt x="163" y="162"/>
                </a:moveTo>
                <a:cubicBezTo>
                  <a:pt x="163" y="162"/>
                  <a:pt x="163" y="162"/>
                  <a:pt x="162" y="162"/>
                </a:cubicBezTo>
                <a:cubicBezTo>
                  <a:pt x="163" y="162"/>
                  <a:pt x="162" y="162"/>
                  <a:pt x="163" y="162"/>
                </a:cubicBezTo>
                <a:close/>
                <a:moveTo>
                  <a:pt x="445" y="162"/>
                </a:moveTo>
                <a:cubicBezTo>
                  <a:pt x="444" y="162"/>
                  <a:pt x="444" y="162"/>
                  <a:pt x="444" y="162"/>
                </a:cubicBezTo>
                <a:cubicBezTo>
                  <a:pt x="444" y="162"/>
                  <a:pt x="444" y="162"/>
                  <a:pt x="444" y="162"/>
                </a:cubicBezTo>
                <a:cubicBezTo>
                  <a:pt x="445" y="162"/>
                  <a:pt x="445" y="162"/>
                  <a:pt x="445" y="162"/>
                </a:cubicBezTo>
                <a:close/>
                <a:moveTo>
                  <a:pt x="445" y="162"/>
                </a:moveTo>
                <a:cubicBezTo>
                  <a:pt x="445" y="162"/>
                  <a:pt x="445" y="162"/>
                  <a:pt x="446" y="162"/>
                </a:cubicBezTo>
                <a:cubicBezTo>
                  <a:pt x="446" y="162"/>
                  <a:pt x="446" y="162"/>
                  <a:pt x="446" y="162"/>
                </a:cubicBezTo>
                <a:lnTo>
                  <a:pt x="445" y="162"/>
                </a:lnTo>
                <a:close/>
                <a:moveTo>
                  <a:pt x="798" y="163"/>
                </a:moveTo>
                <a:cubicBezTo>
                  <a:pt x="798" y="163"/>
                  <a:pt x="798" y="163"/>
                  <a:pt x="798" y="163"/>
                </a:cubicBezTo>
                <a:cubicBezTo>
                  <a:pt x="798" y="162"/>
                  <a:pt x="798" y="162"/>
                  <a:pt x="798" y="162"/>
                </a:cubicBezTo>
                <a:cubicBezTo>
                  <a:pt x="798" y="162"/>
                  <a:pt x="797" y="162"/>
                  <a:pt x="796" y="162"/>
                </a:cubicBezTo>
                <a:cubicBezTo>
                  <a:pt x="796" y="163"/>
                  <a:pt x="798" y="163"/>
                  <a:pt x="798" y="163"/>
                </a:cubicBezTo>
                <a:close/>
                <a:moveTo>
                  <a:pt x="443" y="163"/>
                </a:moveTo>
                <a:cubicBezTo>
                  <a:pt x="443" y="164"/>
                  <a:pt x="443" y="164"/>
                  <a:pt x="444" y="164"/>
                </a:cubicBezTo>
                <a:cubicBezTo>
                  <a:pt x="444" y="164"/>
                  <a:pt x="444" y="164"/>
                  <a:pt x="444" y="164"/>
                </a:cubicBezTo>
                <a:cubicBezTo>
                  <a:pt x="445" y="164"/>
                  <a:pt x="444" y="164"/>
                  <a:pt x="445" y="164"/>
                </a:cubicBezTo>
                <a:cubicBezTo>
                  <a:pt x="445" y="163"/>
                  <a:pt x="445" y="164"/>
                  <a:pt x="445" y="163"/>
                </a:cubicBezTo>
                <a:cubicBezTo>
                  <a:pt x="444" y="163"/>
                  <a:pt x="444" y="163"/>
                  <a:pt x="444" y="162"/>
                </a:cubicBezTo>
                <a:cubicBezTo>
                  <a:pt x="444" y="163"/>
                  <a:pt x="444" y="163"/>
                  <a:pt x="443" y="163"/>
                </a:cubicBezTo>
                <a:close/>
                <a:moveTo>
                  <a:pt x="446" y="164"/>
                </a:moveTo>
                <a:cubicBezTo>
                  <a:pt x="446" y="164"/>
                  <a:pt x="446" y="164"/>
                  <a:pt x="446" y="164"/>
                </a:cubicBezTo>
                <a:cubicBezTo>
                  <a:pt x="446" y="163"/>
                  <a:pt x="446" y="163"/>
                  <a:pt x="446" y="163"/>
                </a:cubicBezTo>
                <a:cubicBezTo>
                  <a:pt x="446" y="163"/>
                  <a:pt x="446" y="163"/>
                  <a:pt x="446" y="163"/>
                </a:cubicBezTo>
                <a:lnTo>
                  <a:pt x="446" y="164"/>
                </a:lnTo>
                <a:close/>
                <a:moveTo>
                  <a:pt x="762" y="163"/>
                </a:moveTo>
                <a:cubicBezTo>
                  <a:pt x="762" y="163"/>
                  <a:pt x="762" y="163"/>
                  <a:pt x="762" y="163"/>
                </a:cubicBezTo>
                <a:cubicBezTo>
                  <a:pt x="762" y="164"/>
                  <a:pt x="762" y="164"/>
                  <a:pt x="762" y="164"/>
                </a:cubicBezTo>
                <a:lnTo>
                  <a:pt x="762" y="163"/>
                </a:lnTo>
                <a:close/>
                <a:moveTo>
                  <a:pt x="793" y="163"/>
                </a:moveTo>
                <a:cubicBezTo>
                  <a:pt x="793" y="163"/>
                  <a:pt x="793" y="163"/>
                  <a:pt x="793" y="163"/>
                </a:cubicBezTo>
                <a:cubicBezTo>
                  <a:pt x="793" y="163"/>
                  <a:pt x="793" y="163"/>
                  <a:pt x="793" y="163"/>
                </a:cubicBezTo>
                <a:cubicBezTo>
                  <a:pt x="793" y="163"/>
                  <a:pt x="793" y="163"/>
                  <a:pt x="793" y="163"/>
                </a:cubicBezTo>
                <a:close/>
                <a:moveTo>
                  <a:pt x="263" y="163"/>
                </a:moveTo>
                <a:cubicBezTo>
                  <a:pt x="263" y="163"/>
                  <a:pt x="263" y="163"/>
                  <a:pt x="264" y="163"/>
                </a:cubicBezTo>
                <a:cubicBezTo>
                  <a:pt x="264" y="163"/>
                  <a:pt x="264" y="163"/>
                  <a:pt x="264" y="163"/>
                </a:cubicBezTo>
                <a:cubicBezTo>
                  <a:pt x="264" y="163"/>
                  <a:pt x="264" y="163"/>
                  <a:pt x="264" y="163"/>
                </a:cubicBezTo>
                <a:lnTo>
                  <a:pt x="263" y="163"/>
                </a:lnTo>
                <a:close/>
                <a:moveTo>
                  <a:pt x="456" y="164"/>
                </a:moveTo>
                <a:cubicBezTo>
                  <a:pt x="456" y="165"/>
                  <a:pt x="456" y="164"/>
                  <a:pt x="456" y="164"/>
                </a:cubicBezTo>
                <a:cubicBezTo>
                  <a:pt x="456" y="164"/>
                  <a:pt x="456" y="164"/>
                  <a:pt x="456" y="164"/>
                </a:cubicBezTo>
                <a:cubicBezTo>
                  <a:pt x="456" y="164"/>
                  <a:pt x="455" y="164"/>
                  <a:pt x="456" y="164"/>
                </a:cubicBezTo>
                <a:close/>
                <a:moveTo>
                  <a:pt x="798" y="164"/>
                </a:moveTo>
                <a:cubicBezTo>
                  <a:pt x="798" y="164"/>
                  <a:pt x="798" y="164"/>
                  <a:pt x="798" y="164"/>
                </a:cubicBezTo>
                <a:cubicBezTo>
                  <a:pt x="798" y="165"/>
                  <a:pt x="798" y="165"/>
                  <a:pt x="798" y="165"/>
                </a:cubicBezTo>
                <a:cubicBezTo>
                  <a:pt x="799" y="166"/>
                  <a:pt x="800" y="165"/>
                  <a:pt x="800" y="166"/>
                </a:cubicBezTo>
                <a:cubicBezTo>
                  <a:pt x="801" y="166"/>
                  <a:pt x="801" y="166"/>
                  <a:pt x="801" y="166"/>
                </a:cubicBezTo>
                <a:cubicBezTo>
                  <a:pt x="801" y="165"/>
                  <a:pt x="800" y="164"/>
                  <a:pt x="799" y="164"/>
                </a:cubicBezTo>
                <a:cubicBezTo>
                  <a:pt x="798" y="164"/>
                  <a:pt x="798" y="164"/>
                  <a:pt x="798" y="164"/>
                </a:cubicBezTo>
                <a:close/>
                <a:moveTo>
                  <a:pt x="797" y="166"/>
                </a:moveTo>
                <a:cubicBezTo>
                  <a:pt x="797" y="166"/>
                  <a:pt x="797" y="166"/>
                  <a:pt x="797" y="166"/>
                </a:cubicBezTo>
                <a:cubicBezTo>
                  <a:pt x="797" y="166"/>
                  <a:pt x="797" y="166"/>
                  <a:pt x="797" y="166"/>
                </a:cubicBezTo>
                <a:cubicBezTo>
                  <a:pt x="797" y="166"/>
                  <a:pt x="797" y="166"/>
                  <a:pt x="797" y="166"/>
                </a:cubicBezTo>
                <a:cubicBezTo>
                  <a:pt x="797" y="165"/>
                  <a:pt x="797" y="165"/>
                  <a:pt x="797" y="165"/>
                </a:cubicBezTo>
                <a:cubicBezTo>
                  <a:pt x="796" y="164"/>
                  <a:pt x="796" y="164"/>
                  <a:pt x="795" y="164"/>
                </a:cubicBezTo>
                <a:cubicBezTo>
                  <a:pt x="795" y="165"/>
                  <a:pt x="796" y="166"/>
                  <a:pt x="797" y="166"/>
                </a:cubicBezTo>
                <a:close/>
                <a:moveTo>
                  <a:pt x="449" y="166"/>
                </a:moveTo>
                <a:cubicBezTo>
                  <a:pt x="449" y="166"/>
                  <a:pt x="448" y="166"/>
                  <a:pt x="448" y="167"/>
                </a:cubicBezTo>
                <a:cubicBezTo>
                  <a:pt x="448" y="167"/>
                  <a:pt x="448" y="168"/>
                  <a:pt x="448" y="168"/>
                </a:cubicBezTo>
                <a:cubicBezTo>
                  <a:pt x="449" y="169"/>
                  <a:pt x="449" y="168"/>
                  <a:pt x="449" y="168"/>
                </a:cubicBezTo>
                <a:cubicBezTo>
                  <a:pt x="449" y="168"/>
                  <a:pt x="449" y="167"/>
                  <a:pt x="450" y="167"/>
                </a:cubicBezTo>
                <a:cubicBezTo>
                  <a:pt x="450" y="166"/>
                  <a:pt x="450" y="166"/>
                  <a:pt x="449" y="166"/>
                </a:cubicBezTo>
                <a:close/>
                <a:moveTo>
                  <a:pt x="768" y="166"/>
                </a:moveTo>
                <a:cubicBezTo>
                  <a:pt x="768" y="166"/>
                  <a:pt x="768" y="166"/>
                  <a:pt x="768" y="166"/>
                </a:cubicBezTo>
                <a:cubicBezTo>
                  <a:pt x="768" y="166"/>
                  <a:pt x="768" y="166"/>
                  <a:pt x="768" y="166"/>
                </a:cubicBezTo>
                <a:close/>
                <a:moveTo>
                  <a:pt x="453" y="167"/>
                </a:moveTo>
                <a:cubicBezTo>
                  <a:pt x="453" y="167"/>
                  <a:pt x="454" y="167"/>
                  <a:pt x="454" y="167"/>
                </a:cubicBezTo>
                <a:cubicBezTo>
                  <a:pt x="454" y="167"/>
                  <a:pt x="454" y="167"/>
                  <a:pt x="454" y="167"/>
                </a:cubicBezTo>
                <a:cubicBezTo>
                  <a:pt x="454" y="167"/>
                  <a:pt x="454" y="167"/>
                  <a:pt x="454" y="167"/>
                </a:cubicBezTo>
                <a:cubicBezTo>
                  <a:pt x="453" y="167"/>
                  <a:pt x="453" y="166"/>
                  <a:pt x="453" y="166"/>
                </a:cubicBezTo>
                <a:cubicBezTo>
                  <a:pt x="453" y="167"/>
                  <a:pt x="453" y="167"/>
                  <a:pt x="453" y="167"/>
                </a:cubicBezTo>
                <a:close/>
                <a:moveTo>
                  <a:pt x="215" y="167"/>
                </a:moveTo>
                <a:cubicBezTo>
                  <a:pt x="215" y="167"/>
                  <a:pt x="214" y="167"/>
                  <a:pt x="214" y="167"/>
                </a:cubicBezTo>
                <a:cubicBezTo>
                  <a:pt x="215" y="167"/>
                  <a:pt x="214" y="167"/>
                  <a:pt x="215" y="167"/>
                </a:cubicBezTo>
                <a:close/>
                <a:moveTo>
                  <a:pt x="479" y="167"/>
                </a:moveTo>
                <a:cubicBezTo>
                  <a:pt x="478" y="167"/>
                  <a:pt x="478" y="167"/>
                  <a:pt x="478" y="167"/>
                </a:cubicBezTo>
                <a:cubicBezTo>
                  <a:pt x="478" y="167"/>
                  <a:pt x="478" y="167"/>
                  <a:pt x="478" y="167"/>
                </a:cubicBezTo>
                <a:lnTo>
                  <a:pt x="479" y="167"/>
                </a:lnTo>
                <a:close/>
                <a:moveTo>
                  <a:pt x="213" y="167"/>
                </a:moveTo>
                <a:cubicBezTo>
                  <a:pt x="213" y="167"/>
                  <a:pt x="213" y="167"/>
                  <a:pt x="213" y="167"/>
                </a:cubicBezTo>
                <a:cubicBezTo>
                  <a:pt x="213" y="167"/>
                  <a:pt x="213" y="167"/>
                  <a:pt x="213" y="167"/>
                </a:cubicBezTo>
                <a:close/>
                <a:moveTo>
                  <a:pt x="797" y="167"/>
                </a:moveTo>
                <a:cubicBezTo>
                  <a:pt x="799" y="167"/>
                  <a:pt x="799" y="167"/>
                  <a:pt x="799" y="167"/>
                </a:cubicBezTo>
                <a:cubicBezTo>
                  <a:pt x="799" y="167"/>
                  <a:pt x="799" y="167"/>
                  <a:pt x="799" y="167"/>
                </a:cubicBezTo>
                <a:cubicBezTo>
                  <a:pt x="797" y="167"/>
                  <a:pt x="797" y="167"/>
                  <a:pt x="797" y="167"/>
                </a:cubicBezTo>
                <a:close/>
                <a:moveTo>
                  <a:pt x="802" y="167"/>
                </a:moveTo>
                <a:cubicBezTo>
                  <a:pt x="801" y="167"/>
                  <a:pt x="801" y="167"/>
                  <a:pt x="801" y="167"/>
                </a:cubicBezTo>
                <a:cubicBezTo>
                  <a:pt x="802" y="167"/>
                  <a:pt x="801" y="167"/>
                  <a:pt x="802" y="167"/>
                </a:cubicBezTo>
                <a:close/>
                <a:moveTo>
                  <a:pt x="155" y="168"/>
                </a:moveTo>
                <a:cubicBezTo>
                  <a:pt x="156" y="168"/>
                  <a:pt x="156" y="168"/>
                  <a:pt x="156" y="168"/>
                </a:cubicBezTo>
                <a:cubicBezTo>
                  <a:pt x="155" y="167"/>
                  <a:pt x="156" y="167"/>
                  <a:pt x="155" y="167"/>
                </a:cubicBezTo>
                <a:lnTo>
                  <a:pt x="155" y="168"/>
                </a:lnTo>
                <a:close/>
                <a:moveTo>
                  <a:pt x="769" y="168"/>
                </a:moveTo>
                <a:cubicBezTo>
                  <a:pt x="769" y="168"/>
                  <a:pt x="769" y="168"/>
                  <a:pt x="769" y="168"/>
                </a:cubicBezTo>
                <a:cubicBezTo>
                  <a:pt x="769" y="168"/>
                  <a:pt x="769" y="168"/>
                  <a:pt x="769" y="168"/>
                </a:cubicBezTo>
                <a:close/>
                <a:moveTo>
                  <a:pt x="769" y="168"/>
                </a:moveTo>
                <a:cubicBezTo>
                  <a:pt x="769" y="168"/>
                  <a:pt x="769" y="168"/>
                  <a:pt x="769" y="168"/>
                </a:cubicBezTo>
                <a:cubicBezTo>
                  <a:pt x="770" y="168"/>
                  <a:pt x="770" y="168"/>
                  <a:pt x="770" y="168"/>
                </a:cubicBezTo>
                <a:cubicBezTo>
                  <a:pt x="770" y="168"/>
                  <a:pt x="770" y="168"/>
                  <a:pt x="770" y="168"/>
                </a:cubicBezTo>
                <a:lnTo>
                  <a:pt x="769" y="168"/>
                </a:lnTo>
                <a:close/>
                <a:moveTo>
                  <a:pt x="449" y="169"/>
                </a:moveTo>
                <a:cubicBezTo>
                  <a:pt x="448" y="169"/>
                  <a:pt x="448" y="169"/>
                  <a:pt x="448" y="169"/>
                </a:cubicBezTo>
                <a:cubicBezTo>
                  <a:pt x="448" y="170"/>
                  <a:pt x="448" y="169"/>
                  <a:pt x="448" y="170"/>
                </a:cubicBezTo>
                <a:cubicBezTo>
                  <a:pt x="448" y="170"/>
                  <a:pt x="448" y="170"/>
                  <a:pt x="448" y="170"/>
                </a:cubicBezTo>
                <a:cubicBezTo>
                  <a:pt x="449" y="170"/>
                  <a:pt x="449" y="170"/>
                  <a:pt x="449" y="170"/>
                </a:cubicBezTo>
                <a:cubicBezTo>
                  <a:pt x="449" y="169"/>
                  <a:pt x="449" y="169"/>
                  <a:pt x="449" y="169"/>
                </a:cubicBezTo>
                <a:close/>
                <a:moveTo>
                  <a:pt x="800" y="170"/>
                </a:moveTo>
                <a:cubicBezTo>
                  <a:pt x="800" y="170"/>
                  <a:pt x="800" y="170"/>
                  <a:pt x="800" y="170"/>
                </a:cubicBezTo>
                <a:cubicBezTo>
                  <a:pt x="800" y="170"/>
                  <a:pt x="800" y="170"/>
                  <a:pt x="800" y="170"/>
                </a:cubicBezTo>
                <a:cubicBezTo>
                  <a:pt x="801" y="170"/>
                  <a:pt x="801" y="170"/>
                  <a:pt x="801" y="170"/>
                </a:cubicBezTo>
                <a:cubicBezTo>
                  <a:pt x="800" y="169"/>
                  <a:pt x="801" y="169"/>
                  <a:pt x="800" y="169"/>
                </a:cubicBezTo>
                <a:lnTo>
                  <a:pt x="800" y="170"/>
                </a:lnTo>
                <a:close/>
                <a:moveTo>
                  <a:pt x="185" y="170"/>
                </a:moveTo>
                <a:cubicBezTo>
                  <a:pt x="186" y="170"/>
                  <a:pt x="187" y="170"/>
                  <a:pt x="187" y="170"/>
                </a:cubicBezTo>
                <a:cubicBezTo>
                  <a:pt x="188" y="170"/>
                  <a:pt x="188" y="170"/>
                  <a:pt x="188" y="170"/>
                </a:cubicBezTo>
                <a:cubicBezTo>
                  <a:pt x="188" y="170"/>
                  <a:pt x="188" y="170"/>
                  <a:pt x="188" y="170"/>
                </a:cubicBezTo>
                <a:cubicBezTo>
                  <a:pt x="187" y="170"/>
                  <a:pt x="186" y="170"/>
                  <a:pt x="185" y="170"/>
                </a:cubicBezTo>
                <a:close/>
                <a:moveTo>
                  <a:pt x="112" y="170"/>
                </a:moveTo>
                <a:cubicBezTo>
                  <a:pt x="111" y="170"/>
                  <a:pt x="111" y="170"/>
                  <a:pt x="111" y="170"/>
                </a:cubicBezTo>
                <a:cubicBezTo>
                  <a:pt x="111" y="171"/>
                  <a:pt x="111" y="171"/>
                  <a:pt x="111" y="171"/>
                </a:cubicBezTo>
                <a:cubicBezTo>
                  <a:pt x="112" y="171"/>
                  <a:pt x="112" y="171"/>
                  <a:pt x="112" y="171"/>
                </a:cubicBezTo>
                <a:lnTo>
                  <a:pt x="112" y="170"/>
                </a:lnTo>
                <a:close/>
                <a:moveTo>
                  <a:pt x="454" y="170"/>
                </a:moveTo>
                <a:cubicBezTo>
                  <a:pt x="455" y="170"/>
                  <a:pt x="454" y="170"/>
                  <a:pt x="454" y="170"/>
                </a:cubicBezTo>
                <a:cubicBezTo>
                  <a:pt x="454" y="170"/>
                  <a:pt x="454" y="170"/>
                  <a:pt x="454" y="170"/>
                </a:cubicBezTo>
                <a:close/>
                <a:moveTo>
                  <a:pt x="806" y="172"/>
                </a:moveTo>
                <a:cubicBezTo>
                  <a:pt x="806" y="172"/>
                  <a:pt x="806" y="172"/>
                  <a:pt x="806" y="172"/>
                </a:cubicBezTo>
                <a:cubicBezTo>
                  <a:pt x="806" y="172"/>
                  <a:pt x="806" y="172"/>
                  <a:pt x="806" y="172"/>
                </a:cubicBezTo>
                <a:cubicBezTo>
                  <a:pt x="806" y="171"/>
                  <a:pt x="805" y="170"/>
                  <a:pt x="805" y="170"/>
                </a:cubicBezTo>
                <a:cubicBezTo>
                  <a:pt x="804" y="171"/>
                  <a:pt x="805" y="171"/>
                  <a:pt x="805" y="172"/>
                </a:cubicBezTo>
                <a:cubicBezTo>
                  <a:pt x="805" y="172"/>
                  <a:pt x="806" y="172"/>
                  <a:pt x="806" y="172"/>
                </a:cubicBezTo>
                <a:close/>
                <a:moveTo>
                  <a:pt x="380" y="170"/>
                </a:moveTo>
                <a:cubicBezTo>
                  <a:pt x="380" y="170"/>
                  <a:pt x="380" y="170"/>
                  <a:pt x="380" y="170"/>
                </a:cubicBezTo>
                <a:cubicBezTo>
                  <a:pt x="380" y="170"/>
                  <a:pt x="380" y="170"/>
                  <a:pt x="380" y="170"/>
                </a:cubicBezTo>
                <a:cubicBezTo>
                  <a:pt x="380" y="170"/>
                  <a:pt x="380" y="170"/>
                  <a:pt x="380" y="170"/>
                </a:cubicBezTo>
                <a:close/>
                <a:moveTo>
                  <a:pt x="280" y="171"/>
                </a:moveTo>
                <a:cubicBezTo>
                  <a:pt x="280" y="172"/>
                  <a:pt x="280" y="172"/>
                  <a:pt x="280" y="172"/>
                </a:cubicBezTo>
                <a:cubicBezTo>
                  <a:pt x="281" y="172"/>
                  <a:pt x="281" y="172"/>
                  <a:pt x="281" y="172"/>
                </a:cubicBezTo>
                <a:cubicBezTo>
                  <a:pt x="281" y="171"/>
                  <a:pt x="281" y="171"/>
                  <a:pt x="280" y="171"/>
                </a:cubicBezTo>
                <a:close/>
                <a:moveTo>
                  <a:pt x="811" y="172"/>
                </a:moveTo>
                <a:cubicBezTo>
                  <a:pt x="812" y="172"/>
                  <a:pt x="812" y="172"/>
                  <a:pt x="812" y="172"/>
                </a:cubicBezTo>
                <a:cubicBezTo>
                  <a:pt x="811" y="171"/>
                  <a:pt x="811" y="171"/>
                  <a:pt x="811" y="171"/>
                </a:cubicBezTo>
                <a:cubicBezTo>
                  <a:pt x="811" y="171"/>
                  <a:pt x="811" y="171"/>
                  <a:pt x="811" y="171"/>
                </a:cubicBezTo>
                <a:cubicBezTo>
                  <a:pt x="811" y="171"/>
                  <a:pt x="811" y="171"/>
                  <a:pt x="811" y="171"/>
                </a:cubicBezTo>
                <a:cubicBezTo>
                  <a:pt x="811" y="171"/>
                  <a:pt x="811" y="172"/>
                  <a:pt x="811" y="172"/>
                </a:cubicBezTo>
                <a:close/>
                <a:moveTo>
                  <a:pt x="810" y="172"/>
                </a:moveTo>
                <a:cubicBezTo>
                  <a:pt x="810" y="172"/>
                  <a:pt x="810" y="172"/>
                  <a:pt x="810" y="172"/>
                </a:cubicBezTo>
                <a:cubicBezTo>
                  <a:pt x="810" y="172"/>
                  <a:pt x="810" y="172"/>
                  <a:pt x="810" y="172"/>
                </a:cubicBezTo>
                <a:close/>
                <a:moveTo>
                  <a:pt x="367" y="172"/>
                </a:moveTo>
                <a:cubicBezTo>
                  <a:pt x="368" y="172"/>
                  <a:pt x="368" y="172"/>
                  <a:pt x="368" y="172"/>
                </a:cubicBezTo>
                <a:cubicBezTo>
                  <a:pt x="368" y="172"/>
                  <a:pt x="368" y="172"/>
                  <a:pt x="368" y="172"/>
                </a:cubicBezTo>
                <a:cubicBezTo>
                  <a:pt x="367" y="172"/>
                  <a:pt x="367" y="172"/>
                  <a:pt x="367" y="172"/>
                </a:cubicBezTo>
                <a:close/>
                <a:moveTo>
                  <a:pt x="448" y="173"/>
                </a:moveTo>
                <a:cubicBezTo>
                  <a:pt x="447" y="174"/>
                  <a:pt x="448" y="176"/>
                  <a:pt x="447" y="177"/>
                </a:cubicBezTo>
                <a:cubicBezTo>
                  <a:pt x="447" y="177"/>
                  <a:pt x="447" y="178"/>
                  <a:pt x="447" y="178"/>
                </a:cubicBezTo>
                <a:cubicBezTo>
                  <a:pt x="448" y="178"/>
                  <a:pt x="448" y="178"/>
                  <a:pt x="448" y="178"/>
                </a:cubicBezTo>
                <a:cubicBezTo>
                  <a:pt x="449" y="177"/>
                  <a:pt x="448" y="174"/>
                  <a:pt x="448" y="173"/>
                </a:cubicBezTo>
                <a:close/>
                <a:moveTo>
                  <a:pt x="808" y="173"/>
                </a:moveTo>
                <a:cubicBezTo>
                  <a:pt x="808" y="173"/>
                  <a:pt x="808" y="173"/>
                  <a:pt x="808" y="173"/>
                </a:cubicBezTo>
                <a:cubicBezTo>
                  <a:pt x="808" y="173"/>
                  <a:pt x="808" y="173"/>
                  <a:pt x="808" y="173"/>
                </a:cubicBezTo>
                <a:cubicBezTo>
                  <a:pt x="808" y="173"/>
                  <a:pt x="808" y="173"/>
                  <a:pt x="808" y="173"/>
                </a:cubicBezTo>
                <a:cubicBezTo>
                  <a:pt x="807" y="173"/>
                  <a:pt x="807" y="173"/>
                  <a:pt x="807" y="173"/>
                </a:cubicBezTo>
                <a:cubicBezTo>
                  <a:pt x="807" y="173"/>
                  <a:pt x="807" y="173"/>
                  <a:pt x="807" y="173"/>
                </a:cubicBezTo>
                <a:cubicBezTo>
                  <a:pt x="807" y="173"/>
                  <a:pt x="807" y="173"/>
                  <a:pt x="808" y="173"/>
                </a:cubicBezTo>
                <a:close/>
                <a:moveTo>
                  <a:pt x="809" y="175"/>
                </a:moveTo>
                <a:cubicBezTo>
                  <a:pt x="809" y="175"/>
                  <a:pt x="809" y="176"/>
                  <a:pt x="809" y="176"/>
                </a:cubicBezTo>
                <a:cubicBezTo>
                  <a:pt x="809" y="175"/>
                  <a:pt x="809" y="175"/>
                  <a:pt x="809" y="175"/>
                </a:cubicBezTo>
                <a:cubicBezTo>
                  <a:pt x="810" y="175"/>
                  <a:pt x="810" y="175"/>
                  <a:pt x="810" y="175"/>
                </a:cubicBezTo>
                <a:cubicBezTo>
                  <a:pt x="810" y="174"/>
                  <a:pt x="810" y="174"/>
                  <a:pt x="810" y="173"/>
                </a:cubicBezTo>
                <a:cubicBezTo>
                  <a:pt x="810" y="173"/>
                  <a:pt x="809" y="173"/>
                  <a:pt x="809" y="173"/>
                </a:cubicBezTo>
                <a:cubicBezTo>
                  <a:pt x="809" y="174"/>
                  <a:pt x="809" y="174"/>
                  <a:pt x="808" y="175"/>
                </a:cubicBezTo>
                <a:cubicBezTo>
                  <a:pt x="809" y="175"/>
                  <a:pt x="809" y="175"/>
                  <a:pt x="809" y="175"/>
                </a:cubicBezTo>
                <a:close/>
                <a:moveTo>
                  <a:pt x="805" y="175"/>
                </a:moveTo>
                <a:cubicBezTo>
                  <a:pt x="805" y="175"/>
                  <a:pt x="805" y="175"/>
                  <a:pt x="805" y="175"/>
                </a:cubicBezTo>
                <a:cubicBezTo>
                  <a:pt x="805" y="175"/>
                  <a:pt x="805" y="175"/>
                  <a:pt x="805" y="175"/>
                </a:cubicBezTo>
                <a:close/>
                <a:moveTo>
                  <a:pt x="452" y="175"/>
                </a:moveTo>
                <a:cubicBezTo>
                  <a:pt x="452" y="175"/>
                  <a:pt x="452" y="175"/>
                  <a:pt x="452" y="175"/>
                </a:cubicBezTo>
                <a:cubicBezTo>
                  <a:pt x="452" y="175"/>
                  <a:pt x="452" y="175"/>
                  <a:pt x="452" y="175"/>
                </a:cubicBezTo>
                <a:cubicBezTo>
                  <a:pt x="452" y="175"/>
                  <a:pt x="452" y="175"/>
                  <a:pt x="452" y="175"/>
                </a:cubicBezTo>
                <a:cubicBezTo>
                  <a:pt x="452" y="175"/>
                  <a:pt x="452" y="175"/>
                  <a:pt x="452" y="175"/>
                </a:cubicBezTo>
                <a:close/>
                <a:moveTo>
                  <a:pt x="319" y="175"/>
                </a:moveTo>
                <a:cubicBezTo>
                  <a:pt x="319" y="175"/>
                  <a:pt x="319" y="175"/>
                  <a:pt x="319" y="175"/>
                </a:cubicBezTo>
                <a:cubicBezTo>
                  <a:pt x="319" y="175"/>
                  <a:pt x="319" y="175"/>
                  <a:pt x="319" y="175"/>
                </a:cubicBezTo>
                <a:cubicBezTo>
                  <a:pt x="319" y="175"/>
                  <a:pt x="319" y="175"/>
                  <a:pt x="319" y="175"/>
                </a:cubicBezTo>
                <a:close/>
                <a:moveTo>
                  <a:pt x="775" y="175"/>
                </a:moveTo>
                <a:cubicBezTo>
                  <a:pt x="775" y="175"/>
                  <a:pt x="775" y="175"/>
                  <a:pt x="775" y="175"/>
                </a:cubicBezTo>
                <a:cubicBezTo>
                  <a:pt x="775" y="175"/>
                  <a:pt x="775" y="175"/>
                  <a:pt x="775" y="175"/>
                </a:cubicBezTo>
                <a:close/>
                <a:moveTo>
                  <a:pt x="804" y="175"/>
                </a:moveTo>
                <a:cubicBezTo>
                  <a:pt x="804" y="176"/>
                  <a:pt x="804" y="176"/>
                  <a:pt x="804" y="176"/>
                </a:cubicBezTo>
                <a:cubicBezTo>
                  <a:pt x="804" y="176"/>
                  <a:pt x="804" y="176"/>
                  <a:pt x="804" y="176"/>
                </a:cubicBezTo>
                <a:cubicBezTo>
                  <a:pt x="804" y="176"/>
                  <a:pt x="804" y="176"/>
                  <a:pt x="804" y="175"/>
                </a:cubicBezTo>
                <a:close/>
                <a:moveTo>
                  <a:pt x="451" y="176"/>
                </a:moveTo>
                <a:cubicBezTo>
                  <a:pt x="451" y="177"/>
                  <a:pt x="451" y="177"/>
                  <a:pt x="451" y="177"/>
                </a:cubicBezTo>
                <a:cubicBezTo>
                  <a:pt x="452" y="177"/>
                  <a:pt x="452" y="177"/>
                  <a:pt x="452" y="177"/>
                </a:cubicBezTo>
                <a:cubicBezTo>
                  <a:pt x="452" y="177"/>
                  <a:pt x="452" y="177"/>
                  <a:pt x="452" y="177"/>
                </a:cubicBezTo>
                <a:cubicBezTo>
                  <a:pt x="452" y="176"/>
                  <a:pt x="452" y="176"/>
                  <a:pt x="452" y="176"/>
                </a:cubicBezTo>
                <a:lnTo>
                  <a:pt x="451" y="176"/>
                </a:lnTo>
                <a:close/>
                <a:moveTo>
                  <a:pt x="806" y="176"/>
                </a:moveTo>
                <a:cubicBezTo>
                  <a:pt x="807" y="176"/>
                  <a:pt x="807" y="176"/>
                  <a:pt x="807" y="176"/>
                </a:cubicBezTo>
                <a:cubicBezTo>
                  <a:pt x="807" y="176"/>
                  <a:pt x="807" y="176"/>
                  <a:pt x="807" y="176"/>
                </a:cubicBezTo>
                <a:cubicBezTo>
                  <a:pt x="806" y="176"/>
                  <a:pt x="806" y="176"/>
                  <a:pt x="806" y="176"/>
                </a:cubicBezTo>
                <a:close/>
                <a:moveTo>
                  <a:pt x="810" y="177"/>
                </a:moveTo>
                <a:cubicBezTo>
                  <a:pt x="809" y="177"/>
                  <a:pt x="808" y="177"/>
                  <a:pt x="808" y="177"/>
                </a:cubicBezTo>
                <a:cubicBezTo>
                  <a:pt x="808" y="178"/>
                  <a:pt x="808" y="178"/>
                  <a:pt x="808" y="178"/>
                </a:cubicBezTo>
                <a:cubicBezTo>
                  <a:pt x="810" y="178"/>
                  <a:pt x="810" y="177"/>
                  <a:pt x="810" y="178"/>
                </a:cubicBezTo>
                <a:cubicBezTo>
                  <a:pt x="811" y="178"/>
                  <a:pt x="811" y="178"/>
                  <a:pt x="812" y="177"/>
                </a:cubicBezTo>
                <a:cubicBezTo>
                  <a:pt x="812" y="177"/>
                  <a:pt x="812" y="177"/>
                  <a:pt x="812" y="177"/>
                </a:cubicBezTo>
                <a:cubicBezTo>
                  <a:pt x="811" y="177"/>
                  <a:pt x="810" y="176"/>
                  <a:pt x="810" y="176"/>
                </a:cubicBezTo>
                <a:cubicBezTo>
                  <a:pt x="810" y="177"/>
                  <a:pt x="810" y="177"/>
                  <a:pt x="810" y="177"/>
                </a:cubicBezTo>
                <a:close/>
                <a:moveTo>
                  <a:pt x="322" y="177"/>
                </a:moveTo>
                <a:cubicBezTo>
                  <a:pt x="322" y="177"/>
                  <a:pt x="321" y="177"/>
                  <a:pt x="321" y="177"/>
                </a:cubicBezTo>
                <a:cubicBezTo>
                  <a:pt x="321" y="177"/>
                  <a:pt x="321" y="177"/>
                  <a:pt x="322" y="177"/>
                </a:cubicBezTo>
                <a:close/>
                <a:moveTo>
                  <a:pt x="321" y="177"/>
                </a:moveTo>
                <a:cubicBezTo>
                  <a:pt x="321" y="177"/>
                  <a:pt x="321" y="177"/>
                  <a:pt x="321" y="177"/>
                </a:cubicBezTo>
                <a:cubicBezTo>
                  <a:pt x="322" y="177"/>
                  <a:pt x="322" y="177"/>
                  <a:pt x="322" y="177"/>
                </a:cubicBezTo>
                <a:cubicBezTo>
                  <a:pt x="322" y="177"/>
                  <a:pt x="322" y="177"/>
                  <a:pt x="322" y="177"/>
                </a:cubicBezTo>
                <a:cubicBezTo>
                  <a:pt x="321" y="177"/>
                  <a:pt x="322" y="177"/>
                  <a:pt x="321" y="177"/>
                </a:cubicBezTo>
                <a:close/>
                <a:moveTo>
                  <a:pt x="394" y="178"/>
                </a:moveTo>
                <a:cubicBezTo>
                  <a:pt x="394" y="178"/>
                  <a:pt x="394" y="178"/>
                  <a:pt x="394" y="178"/>
                </a:cubicBezTo>
                <a:cubicBezTo>
                  <a:pt x="394" y="177"/>
                  <a:pt x="394" y="177"/>
                  <a:pt x="394" y="177"/>
                </a:cubicBezTo>
                <a:cubicBezTo>
                  <a:pt x="394" y="177"/>
                  <a:pt x="394" y="177"/>
                  <a:pt x="394" y="177"/>
                </a:cubicBezTo>
                <a:lnTo>
                  <a:pt x="394" y="178"/>
                </a:lnTo>
                <a:close/>
                <a:moveTo>
                  <a:pt x="807" y="177"/>
                </a:moveTo>
                <a:cubicBezTo>
                  <a:pt x="807" y="177"/>
                  <a:pt x="807" y="177"/>
                  <a:pt x="807" y="177"/>
                </a:cubicBezTo>
                <a:cubicBezTo>
                  <a:pt x="807" y="177"/>
                  <a:pt x="807" y="177"/>
                  <a:pt x="807" y="177"/>
                </a:cubicBezTo>
                <a:close/>
                <a:moveTo>
                  <a:pt x="321" y="178"/>
                </a:moveTo>
                <a:cubicBezTo>
                  <a:pt x="321" y="178"/>
                  <a:pt x="321" y="178"/>
                  <a:pt x="321" y="178"/>
                </a:cubicBezTo>
                <a:cubicBezTo>
                  <a:pt x="321" y="178"/>
                  <a:pt x="321" y="178"/>
                  <a:pt x="321" y="178"/>
                </a:cubicBezTo>
                <a:cubicBezTo>
                  <a:pt x="321" y="178"/>
                  <a:pt x="321" y="178"/>
                  <a:pt x="321" y="178"/>
                </a:cubicBezTo>
                <a:close/>
                <a:moveTo>
                  <a:pt x="373" y="178"/>
                </a:moveTo>
                <a:cubicBezTo>
                  <a:pt x="373" y="178"/>
                  <a:pt x="373" y="178"/>
                  <a:pt x="373" y="178"/>
                </a:cubicBezTo>
                <a:cubicBezTo>
                  <a:pt x="373" y="178"/>
                  <a:pt x="373" y="178"/>
                  <a:pt x="373" y="178"/>
                </a:cubicBezTo>
                <a:cubicBezTo>
                  <a:pt x="373" y="178"/>
                  <a:pt x="373" y="178"/>
                  <a:pt x="373" y="178"/>
                </a:cubicBezTo>
                <a:close/>
                <a:moveTo>
                  <a:pt x="98" y="178"/>
                </a:moveTo>
                <a:cubicBezTo>
                  <a:pt x="98" y="180"/>
                  <a:pt x="98" y="180"/>
                  <a:pt x="98" y="180"/>
                </a:cubicBezTo>
                <a:cubicBezTo>
                  <a:pt x="99" y="179"/>
                  <a:pt x="99" y="179"/>
                  <a:pt x="99" y="178"/>
                </a:cubicBezTo>
                <a:lnTo>
                  <a:pt x="98" y="178"/>
                </a:lnTo>
                <a:close/>
                <a:moveTo>
                  <a:pt x="320" y="179"/>
                </a:moveTo>
                <a:cubicBezTo>
                  <a:pt x="320" y="179"/>
                  <a:pt x="320" y="179"/>
                  <a:pt x="320" y="179"/>
                </a:cubicBezTo>
                <a:cubicBezTo>
                  <a:pt x="321" y="178"/>
                  <a:pt x="320" y="179"/>
                  <a:pt x="321" y="178"/>
                </a:cubicBezTo>
                <a:cubicBezTo>
                  <a:pt x="320" y="178"/>
                  <a:pt x="320" y="178"/>
                  <a:pt x="320" y="178"/>
                </a:cubicBezTo>
                <a:cubicBezTo>
                  <a:pt x="320" y="179"/>
                  <a:pt x="320" y="178"/>
                  <a:pt x="320" y="179"/>
                </a:cubicBezTo>
                <a:close/>
                <a:moveTo>
                  <a:pt x="453" y="179"/>
                </a:moveTo>
                <a:cubicBezTo>
                  <a:pt x="452" y="179"/>
                  <a:pt x="452" y="178"/>
                  <a:pt x="451" y="178"/>
                </a:cubicBezTo>
                <a:cubicBezTo>
                  <a:pt x="451" y="179"/>
                  <a:pt x="451" y="179"/>
                  <a:pt x="451" y="179"/>
                </a:cubicBezTo>
                <a:cubicBezTo>
                  <a:pt x="451" y="181"/>
                  <a:pt x="451" y="181"/>
                  <a:pt x="451" y="181"/>
                </a:cubicBezTo>
                <a:cubicBezTo>
                  <a:pt x="452" y="181"/>
                  <a:pt x="452" y="180"/>
                  <a:pt x="452" y="180"/>
                </a:cubicBezTo>
                <a:cubicBezTo>
                  <a:pt x="452" y="180"/>
                  <a:pt x="452" y="180"/>
                  <a:pt x="452" y="180"/>
                </a:cubicBezTo>
                <a:cubicBezTo>
                  <a:pt x="452" y="179"/>
                  <a:pt x="452" y="180"/>
                  <a:pt x="453" y="179"/>
                </a:cubicBezTo>
                <a:close/>
                <a:moveTo>
                  <a:pt x="321" y="179"/>
                </a:moveTo>
                <a:cubicBezTo>
                  <a:pt x="321" y="178"/>
                  <a:pt x="321" y="178"/>
                  <a:pt x="321" y="178"/>
                </a:cubicBezTo>
                <a:cubicBezTo>
                  <a:pt x="321" y="178"/>
                  <a:pt x="321" y="178"/>
                  <a:pt x="321" y="178"/>
                </a:cubicBezTo>
                <a:cubicBezTo>
                  <a:pt x="321" y="179"/>
                  <a:pt x="321" y="178"/>
                  <a:pt x="321" y="179"/>
                </a:cubicBezTo>
                <a:close/>
                <a:moveTo>
                  <a:pt x="447" y="178"/>
                </a:moveTo>
                <a:cubicBezTo>
                  <a:pt x="447" y="179"/>
                  <a:pt x="447" y="179"/>
                  <a:pt x="446" y="179"/>
                </a:cubicBezTo>
                <a:cubicBezTo>
                  <a:pt x="446" y="179"/>
                  <a:pt x="446" y="180"/>
                  <a:pt x="447" y="180"/>
                </a:cubicBezTo>
                <a:cubicBezTo>
                  <a:pt x="447" y="180"/>
                  <a:pt x="447" y="180"/>
                  <a:pt x="447" y="180"/>
                </a:cubicBezTo>
                <a:cubicBezTo>
                  <a:pt x="448" y="180"/>
                  <a:pt x="447" y="179"/>
                  <a:pt x="448" y="179"/>
                </a:cubicBezTo>
                <a:cubicBezTo>
                  <a:pt x="448" y="179"/>
                  <a:pt x="447" y="178"/>
                  <a:pt x="447" y="178"/>
                </a:cubicBezTo>
                <a:close/>
                <a:moveTo>
                  <a:pt x="363" y="179"/>
                </a:moveTo>
                <a:cubicBezTo>
                  <a:pt x="363" y="179"/>
                  <a:pt x="363" y="179"/>
                  <a:pt x="363" y="179"/>
                </a:cubicBezTo>
                <a:cubicBezTo>
                  <a:pt x="363" y="179"/>
                  <a:pt x="363" y="179"/>
                  <a:pt x="363" y="179"/>
                </a:cubicBezTo>
                <a:cubicBezTo>
                  <a:pt x="363" y="179"/>
                  <a:pt x="363" y="179"/>
                  <a:pt x="363" y="179"/>
                </a:cubicBezTo>
                <a:cubicBezTo>
                  <a:pt x="363" y="179"/>
                  <a:pt x="363" y="179"/>
                  <a:pt x="363" y="179"/>
                </a:cubicBezTo>
                <a:close/>
                <a:moveTo>
                  <a:pt x="324" y="180"/>
                </a:moveTo>
                <a:cubicBezTo>
                  <a:pt x="324" y="180"/>
                  <a:pt x="324" y="180"/>
                  <a:pt x="324" y="180"/>
                </a:cubicBezTo>
                <a:cubicBezTo>
                  <a:pt x="324" y="180"/>
                  <a:pt x="324" y="180"/>
                  <a:pt x="324" y="180"/>
                </a:cubicBezTo>
                <a:cubicBezTo>
                  <a:pt x="324" y="180"/>
                  <a:pt x="324" y="180"/>
                  <a:pt x="324" y="180"/>
                </a:cubicBezTo>
                <a:cubicBezTo>
                  <a:pt x="324" y="180"/>
                  <a:pt x="324" y="180"/>
                  <a:pt x="324" y="180"/>
                </a:cubicBezTo>
                <a:cubicBezTo>
                  <a:pt x="324" y="180"/>
                  <a:pt x="324" y="180"/>
                  <a:pt x="324" y="180"/>
                </a:cubicBezTo>
                <a:cubicBezTo>
                  <a:pt x="324" y="180"/>
                  <a:pt x="324" y="180"/>
                  <a:pt x="324" y="180"/>
                </a:cubicBezTo>
                <a:close/>
                <a:moveTo>
                  <a:pt x="775" y="181"/>
                </a:moveTo>
                <a:cubicBezTo>
                  <a:pt x="775" y="181"/>
                  <a:pt x="775" y="181"/>
                  <a:pt x="775" y="181"/>
                </a:cubicBezTo>
                <a:cubicBezTo>
                  <a:pt x="775" y="180"/>
                  <a:pt x="775" y="180"/>
                  <a:pt x="775" y="180"/>
                </a:cubicBezTo>
                <a:cubicBezTo>
                  <a:pt x="775" y="180"/>
                  <a:pt x="775" y="180"/>
                  <a:pt x="775" y="180"/>
                </a:cubicBezTo>
                <a:lnTo>
                  <a:pt x="775" y="181"/>
                </a:lnTo>
                <a:close/>
                <a:moveTo>
                  <a:pt x="448" y="182"/>
                </a:moveTo>
                <a:cubicBezTo>
                  <a:pt x="448" y="181"/>
                  <a:pt x="448" y="181"/>
                  <a:pt x="447" y="181"/>
                </a:cubicBezTo>
                <a:cubicBezTo>
                  <a:pt x="447" y="181"/>
                  <a:pt x="447" y="181"/>
                  <a:pt x="447" y="181"/>
                </a:cubicBezTo>
                <a:cubicBezTo>
                  <a:pt x="446" y="181"/>
                  <a:pt x="446" y="183"/>
                  <a:pt x="446" y="184"/>
                </a:cubicBezTo>
                <a:cubicBezTo>
                  <a:pt x="447" y="184"/>
                  <a:pt x="447" y="184"/>
                  <a:pt x="447" y="184"/>
                </a:cubicBezTo>
                <a:cubicBezTo>
                  <a:pt x="447" y="183"/>
                  <a:pt x="447" y="182"/>
                  <a:pt x="448" y="182"/>
                </a:cubicBezTo>
                <a:close/>
                <a:moveTo>
                  <a:pt x="397" y="181"/>
                </a:moveTo>
                <a:cubicBezTo>
                  <a:pt x="397" y="181"/>
                  <a:pt x="397" y="181"/>
                  <a:pt x="397" y="181"/>
                </a:cubicBezTo>
                <a:cubicBezTo>
                  <a:pt x="397" y="181"/>
                  <a:pt x="397" y="181"/>
                  <a:pt x="397" y="181"/>
                </a:cubicBezTo>
                <a:cubicBezTo>
                  <a:pt x="397" y="181"/>
                  <a:pt x="397" y="181"/>
                  <a:pt x="397" y="181"/>
                </a:cubicBezTo>
                <a:close/>
                <a:moveTo>
                  <a:pt x="397" y="182"/>
                </a:moveTo>
                <a:cubicBezTo>
                  <a:pt x="397" y="182"/>
                  <a:pt x="397" y="182"/>
                  <a:pt x="397" y="182"/>
                </a:cubicBezTo>
                <a:cubicBezTo>
                  <a:pt x="397" y="182"/>
                  <a:pt x="397" y="182"/>
                  <a:pt x="397" y="182"/>
                </a:cubicBezTo>
                <a:cubicBezTo>
                  <a:pt x="397" y="182"/>
                  <a:pt x="397" y="182"/>
                  <a:pt x="397" y="182"/>
                </a:cubicBezTo>
                <a:close/>
                <a:moveTo>
                  <a:pt x="397" y="183"/>
                </a:moveTo>
                <a:cubicBezTo>
                  <a:pt x="397" y="182"/>
                  <a:pt x="397" y="182"/>
                  <a:pt x="397" y="182"/>
                </a:cubicBezTo>
                <a:cubicBezTo>
                  <a:pt x="397" y="183"/>
                  <a:pt x="397" y="183"/>
                  <a:pt x="397" y="183"/>
                </a:cubicBezTo>
                <a:close/>
                <a:moveTo>
                  <a:pt x="452" y="182"/>
                </a:moveTo>
                <a:cubicBezTo>
                  <a:pt x="451" y="182"/>
                  <a:pt x="451" y="182"/>
                  <a:pt x="451" y="182"/>
                </a:cubicBezTo>
                <a:cubicBezTo>
                  <a:pt x="451" y="183"/>
                  <a:pt x="451" y="182"/>
                  <a:pt x="452" y="183"/>
                </a:cubicBezTo>
                <a:cubicBezTo>
                  <a:pt x="452" y="183"/>
                  <a:pt x="452" y="183"/>
                  <a:pt x="452" y="183"/>
                </a:cubicBezTo>
                <a:cubicBezTo>
                  <a:pt x="452" y="183"/>
                  <a:pt x="452" y="183"/>
                  <a:pt x="452" y="182"/>
                </a:cubicBezTo>
                <a:close/>
                <a:moveTo>
                  <a:pt x="323" y="182"/>
                </a:moveTo>
                <a:cubicBezTo>
                  <a:pt x="323" y="183"/>
                  <a:pt x="323" y="183"/>
                  <a:pt x="323" y="183"/>
                </a:cubicBezTo>
                <a:cubicBezTo>
                  <a:pt x="323" y="183"/>
                  <a:pt x="323" y="183"/>
                  <a:pt x="323" y="183"/>
                </a:cubicBezTo>
                <a:cubicBezTo>
                  <a:pt x="323" y="183"/>
                  <a:pt x="323" y="183"/>
                  <a:pt x="323" y="183"/>
                </a:cubicBezTo>
                <a:cubicBezTo>
                  <a:pt x="324" y="183"/>
                  <a:pt x="324" y="183"/>
                  <a:pt x="324" y="183"/>
                </a:cubicBezTo>
                <a:cubicBezTo>
                  <a:pt x="323" y="183"/>
                  <a:pt x="323" y="183"/>
                  <a:pt x="323" y="182"/>
                </a:cubicBezTo>
                <a:close/>
                <a:moveTo>
                  <a:pt x="327" y="183"/>
                </a:moveTo>
                <a:cubicBezTo>
                  <a:pt x="327" y="183"/>
                  <a:pt x="327" y="183"/>
                  <a:pt x="326" y="183"/>
                </a:cubicBezTo>
                <a:cubicBezTo>
                  <a:pt x="326" y="184"/>
                  <a:pt x="326" y="184"/>
                  <a:pt x="326" y="184"/>
                </a:cubicBezTo>
                <a:cubicBezTo>
                  <a:pt x="327" y="184"/>
                  <a:pt x="327" y="184"/>
                  <a:pt x="327" y="184"/>
                </a:cubicBezTo>
                <a:cubicBezTo>
                  <a:pt x="327" y="184"/>
                  <a:pt x="327" y="184"/>
                  <a:pt x="327" y="184"/>
                </a:cubicBezTo>
                <a:cubicBezTo>
                  <a:pt x="327" y="184"/>
                  <a:pt x="327" y="184"/>
                  <a:pt x="328" y="184"/>
                </a:cubicBezTo>
                <a:cubicBezTo>
                  <a:pt x="328" y="183"/>
                  <a:pt x="327" y="183"/>
                  <a:pt x="327" y="183"/>
                </a:cubicBezTo>
                <a:close/>
                <a:moveTo>
                  <a:pt x="781" y="183"/>
                </a:moveTo>
                <a:cubicBezTo>
                  <a:pt x="781" y="184"/>
                  <a:pt x="781" y="184"/>
                  <a:pt x="781" y="184"/>
                </a:cubicBezTo>
                <a:cubicBezTo>
                  <a:pt x="781" y="184"/>
                  <a:pt x="781" y="184"/>
                  <a:pt x="781" y="184"/>
                </a:cubicBezTo>
                <a:cubicBezTo>
                  <a:pt x="781" y="183"/>
                  <a:pt x="781" y="183"/>
                  <a:pt x="781" y="183"/>
                </a:cubicBezTo>
                <a:close/>
                <a:moveTo>
                  <a:pt x="816" y="184"/>
                </a:moveTo>
                <a:cubicBezTo>
                  <a:pt x="816" y="184"/>
                  <a:pt x="816" y="184"/>
                  <a:pt x="816" y="184"/>
                </a:cubicBezTo>
                <a:cubicBezTo>
                  <a:pt x="816" y="184"/>
                  <a:pt x="816" y="184"/>
                  <a:pt x="816" y="184"/>
                </a:cubicBezTo>
                <a:cubicBezTo>
                  <a:pt x="816" y="184"/>
                  <a:pt x="816" y="184"/>
                  <a:pt x="816" y="184"/>
                </a:cubicBezTo>
                <a:cubicBezTo>
                  <a:pt x="816" y="184"/>
                  <a:pt x="816" y="184"/>
                  <a:pt x="816" y="184"/>
                </a:cubicBezTo>
                <a:close/>
                <a:moveTo>
                  <a:pt x="446" y="184"/>
                </a:moveTo>
                <a:cubicBezTo>
                  <a:pt x="446" y="185"/>
                  <a:pt x="445" y="189"/>
                  <a:pt x="445" y="189"/>
                </a:cubicBezTo>
                <a:cubicBezTo>
                  <a:pt x="445" y="190"/>
                  <a:pt x="446" y="192"/>
                  <a:pt x="446" y="192"/>
                </a:cubicBezTo>
                <a:cubicBezTo>
                  <a:pt x="446" y="192"/>
                  <a:pt x="445" y="193"/>
                  <a:pt x="445" y="193"/>
                </a:cubicBezTo>
                <a:cubicBezTo>
                  <a:pt x="445" y="194"/>
                  <a:pt x="446" y="194"/>
                  <a:pt x="445" y="194"/>
                </a:cubicBezTo>
                <a:cubicBezTo>
                  <a:pt x="445" y="195"/>
                  <a:pt x="445" y="195"/>
                  <a:pt x="445" y="195"/>
                </a:cubicBezTo>
                <a:cubicBezTo>
                  <a:pt x="445" y="195"/>
                  <a:pt x="445" y="195"/>
                  <a:pt x="446" y="195"/>
                </a:cubicBezTo>
                <a:cubicBezTo>
                  <a:pt x="446" y="194"/>
                  <a:pt x="446" y="192"/>
                  <a:pt x="447" y="192"/>
                </a:cubicBezTo>
                <a:cubicBezTo>
                  <a:pt x="447" y="191"/>
                  <a:pt x="447" y="191"/>
                  <a:pt x="446" y="191"/>
                </a:cubicBezTo>
                <a:cubicBezTo>
                  <a:pt x="446" y="190"/>
                  <a:pt x="447" y="191"/>
                  <a:pt x="447" y="190"/>
                </a:cubicBezTo>
                <a:cubicBezTo>
                  <a:pt x="447" y="190"/>
                  <a:pt x="446" y="190"/>
                  <a:pt x="446" y="190"/>
                </a:cubicBezTo>
                <a:cubicBezTo>
                  <a:pt x="448" y="188"/>
                  <a:pt x="446" y="186"/>
                  <a:pt x="447" y="185"/>
                </a:cubicBezTo>
                <a:cubicBezTo>
                  <a:pt x="447" y="184"/>
                  <a:pt x="447" y="184"/>
                  <a:pt x="446" y="184"/>
                </a:cubicBezTo>
                <a:close/>
                <a:moveTo>
                  <a:pt x="819" y="185"/>
                </a:moveTo>
                <a:cubicBezTo>
                  <a:pt x="819" y="184"/>
                  <a:pt x="819" y="184"/>
                  <a:pt x="818" y="184"/>
                </a:cubicBezTo>
                <a:cubicBezTo>
                  <a:pt x="818" y="185"/>
                  <a:pt x="818" y="185"/>
                  <a:pt x="818" y="185"/>
                </a:cubicBezTo>
                <a:cubicBezTo>
                  <a:pt x="819" y="185"/>
                  <a:pt x="819" y="185"/>
                  <a:pt x="819" y="185"/>
                </a:cubicBezTo>
                <a:close/>
                <a:moveTo>
                  <a:pt x="294" y="186"/>
                </a:moveTo>
                <a:cubicBezTo>
                  <a:pt x="294" y="186"/>
                  <a:pt x="294" y="186"/>
                  <a:pt x="294" y="186"/>
                </a:cubicBezTo>
                <a:cubicBezTo>
                  <a:pt x="295" y="186"/>
                  <a:pt x="295" y="186"/>
                  <a:pt x="295" y="186"/>
                </a:cubicBezTo>
                <a:cubicBezTo>
                  <a:pt x="295" y="186"/>
                  <a:pt x="295" y="186"/>
                  <a:pt x="295" y="186"/>
                </a:cubicBezTo>
                <a:lnTo>
                  <a:pt x="294" y="186"/>
                </a:lnTo>
                <a:close/>
                <a:moveTo>
                  <a:pt x="404" y="187"/>
                </a:moveTo>
                <a:cubicBezTo>
                  <a:pt x="404" y="186"/>
                  <a:pt x="404" y="187"/>
                  <a:pt x="404" y="186"/>
                </a:cubicBezTo>
                <a:cubicBezTo>
                  <a:pt x="404" y="187"/>
                  <a:pt x="404" y="187"/>
                  <a:pt x="404" y="187"/>
                </a:cubicBezTo>
                <a:close/>
                <a:moveTo>
                  <a:pt x="405" y="187"/>
                </a:moveTo>
                <a:cubicBezTo>
                  <a:pt x="405" y="186"/>
                  <a:pt x="405" y="186"/>
                  <a:pt x="405" y="186"/>
                </a:cubicBezTo>
                <a:cubicBezTo>
                  <a:pt x="405" y="186"/>
                  <a:pt x="405" y="186"/>
                  <a:pt x="405" y="186"/>
                </a:cubicBezTo>
                <a:cubicBezTo>
                  <a:pt x="405" y="187"/>
                  <a:pt x="405" y="187"/>
                  <a:pt x="405" y="187"/>
                </a:cubicBezTo>
                <a:close/>
                <a:moveTo>
                  <a:pt x="813" y="187"/>
                </a:moveTo>
                <a:cubicBezTo>
                  <a:pt x="814" y="187"/>
                  <a:pt x="814" y="187"/>
                  <a:pt x="814" y="187"/>
                </a:cubicBezTo>
                <a:cubicBezTo>
                  <a:pt x="814" y="187"/>
                  <a:pt x="814" y="187"/>
                  <a:pt x="814" y="187"/>
                </a:cubicBezTo>
                <a:cubicBezTo>
                  <a:pt x="814" y="187"/>
                  <a:pt x="815" y="187"/>
                  <a:pt x="815" y="187"/>
                </a:cubicBezTo>
                <a:cubicBezTo>
                  <a:pt x="815" y="186"/>
                  <a:pt x="815" y="186"/>
                  <a:pt x="815" y="186"/>
                </a:cubicBezTo>
                <a:cubicBezTo>
                  <a:pt x="814" y="186"/>
                  <a:pt x="814" y="186"/>
                  <a:pt x="814" y="187"/>
                </a:cubicBezTo>
                <a:cubicBezTo>
                  <a:pt x="814" y="187"/>
                  <a:pt x="814" y="187"/>
                  <a:pt x="814" y="187"/>
                </a:cubicBezTo>
                <a:cubicBezTo>
                  <a:pt x="814" y="187"/>
                  <a:pt x="814" y="187"/>
                  <a:pt x="814" y="186"/>
                </a:cubicBezTo>
                <a:cubicBezTo>
                  <a:pt x="813" y="186"/>
                  <a:pt x="813" y="186"/>
                  <a:pt x="813" y="186"/>
                </a:cubicBezTo>
                <a:cubicBezTo>
                  <a:pt x="813" y="187"/>
                  <a:pt x="813" y="187"/>
                  <a:pt x="813" y="187"/>
                </a:cubicBezTo>
                <a:cubicBezTo>
                  <a:pt x="814" y="187"/>
                  <a:pt x="813" y="187"/>
                  <a:pt x="813" y="187"/>
                </a:cubicBezTo>
                <a:close/>
                <a:moveTo>
                  <a:pt x="450" y="187"/>
                </a:moveTo>
                <a:cubicBezTo>
                  <a:pt x="450" y="186"/>
                  <a:pt x="450" y="187"/>
                  <a:pt x="449" y="187"/>
                </a:cubicBezTo>
                <a:cubicBezTo>
                  <a:pt x="449" y="187"/>
                  <a:pt x="449" y="187"/>
                  <a:pt x="449" y="188"/>
                </a:cubicBezTo>
                <a:cubicBezTo>
                  <a:pt x="450" y="187"/>
                  <a:pt x="450" y="187"/>
                  <a:pt x="450" y="187"/>
                </a:cubicBezTo>
                <a:close/>
                <a:moveTo>
                  <a:pt x="838" y="187"/>
                </a:moveTo>
                <a:cubicBezTo>
                  <a:pt x="838" y="187"/>
                  <a:pt x="838" y="187"/>
                  <a:pt x="838" y="187"/>
                </a:cubicBezTo>
                <a:cubicBezTo>
                  <a:pt x="838" y="187"/>
                  <a:pt x="838" y="187"/>
                  <a:pt x="838" y="187"/>
                </a:cubicBezTo>
                <a:cubicBezTo>
                  <a:pt x="838" y="187"/>
                  <a:pt x="838" y="187"/>
                  <a:pt x="838" y="187"/>
                </a:cubicBezTo>
                <a:cubicBezTo>
                  <a:pt x="837" y="187"/>
                  <a:pt x="837" y="187"/>
                  <a:pt x="837" y="187"/>
                </a:cubicBezTo>
                <a:cubicBezTo>
                  <a:pt x="837" y="188"/>
                  <a:pt x="837" y="188"/>
                  <a:pt x="837" y="188"/>
                </a:cubicBezTo>
                <a:cubicBezTo>
                  <a:pt x="837" y="188"/>
                  <a:pt x="837" y="188"/>
                  <a:pt x="837" y="188"/>
                </a:cubicBezTo>
                <a:cubicBezTo>
                  <a:pt x="838" y="187"/>
                  <a:pt x="838" y="188"/>
                  <a:pt x="838" y="187"/>
                </a:cubicBezTo>
                <a:close/>
                <a:moveTo>
                  <a:pt x="304" y="187"/>
                </a:moveTo>
                <a:cubicBezTo>
                  <a:pt x="304" y="187"/>
                  <a:pt x="304" y="187"/>
                  <a:pt x="304" y="187"/>
                </a:cubicBezTo>
                <a:cubicBezTo>
                  <a:pt x="304" y="187"/>
                  <a:pt x="304" y="187"/>
                  <a:pt x="304" y="187"/>
                </a:cubicBezTo>
                <a:close/>
                <a:moveTo>
                  <a:pt x="793" y="188"/>
                </a:moveTo>
                <a:cubicBezTo>
                  <a:pt x="793" y="188"/>
                  <a:pt x="793" y="188"/>
                  <a:pt x="793" y="188"/>
                </a:cubicBezTo>
                <a:cubicBezTo>
                  <a:pt x="793" y="188"/>
                  <a:pt x="793" y="188"/>
                  <a:pt x="793" y="188"/>
                </a:cubicBezTo>
                <a:cubicBezTo>
                  <a:pt x="793" y="187"/>
                  <a:pt x="793" y="187"/>
                  <a:pt x="794" y="187"/>
                </a:cubicBezTo>
                <a:cubicBezTo>
                  <a:pt x="793" y="187"/>
                  <a:pt x="793" y="187"/>
                  <a:pt x="793" y="187"/>
                </a:cubicBezTo>
                <a:cubicBezTo>
                  <a:pt x="793" y="187"/>
                  <a:pt x="793" y="188"/>
                  <a:pt x="793" y="188"/>
                </a:cubicBezTo>
                <a:close/>
                <a:moveTo>
                  <a:pt x="820" y="188"/>
                </a:moveTo>
                <a:cubicBezTo>
                  <a:pt x="820" y="188"/>
                  <a:pt x="820" y="188"/>
                  <a:pt x="820" y="188"/>
                </a:cubicBezTo>
                <a:cubicBezTo>
                  <a:pt x="820" y="188"/>
                  <a:pt x="820" y="188"/>
                  <a:pt x="820" y="188"/>
                </a:cubicBezTo>
                <a:cubicBezTo>
                  <a:pt x="820" y="188"/>
                  <a:pt x="820" y="188"/>
                  <a:pt x="820" y="188"/>
                </a:cubicBezTo>
                <a:close/>
                <a:moveTo>
                  <a:pt x="837" y="188"/>
                </a:moveTo>
                <a:cubicBezTo>
                  <a:pt x="837" y="188"/>
                  <a:pt x="837" y="188"/>
                  <a:pt x="836" y="188"/>
                </a:cubicBezTo>
                <a:cubicBezTo>
                  <a:pt x="836" y="188"/>
                  <a:pt x="836" y="188"/>
                  <a:pt x="836" y="188"/>
                </a:cubicBezTo>
                <a:cubicBezTo>
                  <a:pt x="837" y="188"/>
                  <a:pt x="837" y="188"/>
                  <a:pt x="837" y="188"/>
                </a:cubicBezTo>
                <a:close/>
                <a:moveTo>
                  <a:pt x="476" y="189"/>
                </a:moveTo>
                <a:cubicBezTo>
                  <a:pt x="477" y="189"/>
                  <a:pt x="477" y="189"/>
                  <a:pt x="477" y="189"/>
                </a:cubicBezTo>
                <a:cubicBezTo>
                  <a:pt x="477" y="188"/>
                  <a:pt x="477" y="188"/>
                  <a:pt x="477" y="188"/>
                </a:cubicBezTo>
                <a:cubicBezTo>
                  <a:pt x="476" y="188"/>
                  <a:pt x="476" y="188"/>
                  <a:pt x="476" y="188"/>
                </a:cubicBezTo>
                <a:lnTo>
                  <a:pt x="476" y="189"/>
                </a:lnTo>
                <a:close/>
                <a:moveTo>
                  <a:pt x="108" y="189"/>
                </a:moveTo>
                <a:cubicBezTo>
                  <a:pt x="107" y="189"/>
                  <a:pt x="107" y="189"/>
                  <a:pt x="107" y="189"/>
                </a:cubicBezTo>
                <a:cubicBezTo>
                  <a:pt x="107" y="189"/>
                  <a:pt x="107" y="189"/>
                  <a:pt x="108" y="189"/>
                </a:cubicBezTo>
                <a:close/>
                <a:moveTo>
                  <a:pt x="106" y="189"/>
                </a:moveTo>
                <a:cubicBezTo>
                  <a:pt x="106" y="189"/>
                  <a:pt x="106" y="189"/>
                  <a:pt x="106" y="189"/>
                </a:cubicBezTo>
                <a:cubicBezTo>
                  <a:pt x="106" y="189"/>
                  <a:pt x="106" y="189"/>
                  <a:pt x="106" y="189"/>
                </a:cubicBezTo>
                <a:cubicBezTo>
                  <a:pt x="106" y="189"/>
                  <a:pt x="106" y="189"/>
                  <a:pt x="106" y="189"/>
                </a:cubicBezTo>
                <a:close/>
                <a:moveTo>
                  <a:pt x="370" y="189"/>
                </a:moveTo>
                <a:cubicBezTo>
                  <a:pt x="370" y="190"/>
                  <a:pt x="371" y="189"/>
                  <a:pt x="373" y="189"/>
                </a:cubicBezTo>
                <a:cubicBezTo>
                  <a:pt x="372" y="189"/>
                  <a:pt x="371" y="189"/>
                  <a:pt x="370" y="189"/>
                </a:cubicBezTo>
                <a:close/>
                <a:moveTo>
                  <a:pt x="412" y="189"/>
                </a:moveTo>
                <a:cubicBezTo>
                  <a:pt x="412" y="189"/>
                  <a:pt x="411" y="189"/>
                  <a:pt x="411" y="189"/>
                </a:cubicBezTo>
                <a:cubicBezTo>
                  <a:pt x="411" y="189"/>
                  <a:pt x="411" y="189"/>
                  <a:pt x="412" y="189"/>
                </a:cubicBezTo>
                <a:close/>
                <a:moveTo>
                  <a:pt x="412" y="189"/>
                </a:moveTo>
                <a:cubicBezTo>
                  <a:pt x="413" y="189"/>
                  <a:pt x="413" y="189"/>
                  <a:pt x="413" y="189"/>
                </a:cubicBezTo>
                <a:cubicBezTo>
                  <a:pt x="413" y="189"/>
                  <a:pt x="413" y="189"/>
                  <a:pt x="413" y="189"/>
                </a:cubicBezTo>
                <a:cubicBezTo>
                  <a:pt x="412" y="189"/>
                  <a:pt x="412" y="189"/>
                  <a:pt x="412" y="189"/>
                </a:cubicBezTo>
                <a:close/>
                <a:moveTo>
                  <a:pt x="101" y="190"/>
                </a:moveTo>
                <a:cubicBezTo>
                  <a:pt x="101" y="189"/>
                  <a:pt x="101" y="190"/>
                  <a:pt x="101" y="189"/>
                </a:cubicBezTo>
                <a:cubicBezTo>
                  <a:pt x="101" y="190"/>
                  <a:pt x="101" y="189"/>
                  <a:pt x="101" y="190"/>
                </a:cubicBezTo>
                <a:cubicBezTo>
                  <a:pt x="101" y="190"/>
                  <a:pt x="101" y="190"/>
                  <a:pt x="101" y="190"/>
                </a:cubicBezTo>
                <a:close/>
                <a:moveTo>
                  <a:pt x="836" y="189"/>
                </a:moveTo>
                <a:cubicBezTo>
                  <a:pt x="836" y="189"/>
                  <a:pt x="836" y="189"/>
                  <a:pt x="836" y="189"/>
                </a:cubicBezTo>
                <a:cubicBezTo>
                  <a:pt x="836" y="190"/>
                  <a:pt x="836" y="190"/>
                  <a:pt x="836" y="190"/>
                </a:cubicBezTo>
                <a:cubicBezTo>
                  <a:pt x="836" y="190"/>
                  <a:pt x="836" y="190"/>
                  <a:pt x="836" y="190"/>
                </a:cubicBezTo>
                <a:lnTo>
                  <a:pt x="836" y="189"/>
                </a:lnTo>
                <a:close/>
                <a:moveTo>
                  <a:pt x="316" y="190"/>
                </a:moveTo>
                <a:cubicBezTo>
                  <a:pt x="316" y="191"/>
                  <a:pt x="316" y="191"/>
                  <a:pt x="316" y="191"/>
                </a:cubicBezTo>
                <a:cubicBezTo>
                  <a:pt x="316" y="191"/>
                  <a:pt x="316" y="191"/>
                  <a:pt x="316" y="191"/>
                </a:cubicBezTo>
                <a:cubicBezTo>
                  <a:pt x="317" y="191"/>
                  <a:pt x="317" y="191"/>
                  <a:pt x="317" y="191"/>
                </a:cubicBezTo>
                <a:cubicBezTo>
                  <a:pt x="316" y="190"/>
                  <a:pt x="317" y="191"/>
                  <a:pt x="316" y="191"/>
                </a:cubicBezTo>
                <a:cubicBezTo>
                  <a:pt x="316" y="190"/>
                  <a:pt x="316" y="190"/>
                  <a:pt x="316" y="190"/>
                </a:cubicBezTo>
                <a:cubicBezTo>
                  <a:pt x="316" y="190"/>
                  <a:pt x="316" y="190"/>
                  <a:pt x="316" y="190"/>
                </a:cubicBezTo>
                <a:close/>
                <a:moveTo>
                  <a:pt x="818" y="191"/>
                </a:moveTo>
                <a:cubicBezTo>
                  <a:pt x="818" y="190"/>
                  <a:pt x="818" y="190"/>
                  <a:pt x="818" y="190"/>
                </a:cubicBezTo>
                <a:cubicBezTo>
                  <a:pt x="818" y="191"/>
                  <a:pt x="818" y="191"/>
                  <a:pt x="818" y="191"/>
                </a:cubicBezTo>
                <a:close/>
                <a:moveTo>
                  <a:pt x="835" y="191"/>
                </a:moveTo>
                <a:cubicBezTo>
                  <a:pt x="835" y="191"/>
                  <a:pt x="835" y="191"/>
                  <a:pt x="835" y="191"/>
                </a:cubicBezTo>
                <a:cubicBezTo>
                  <a:pt x="835" y="191"/>
                  <a:pt x="835" y="191"/>
                  <a:pt x="835" y="191"/>
                </a:cubicBezTo>
                <a:cubicBezTo>
                  <a:pt x="835" y="191"/>
                  <a:pt x="835" y="191"/>
                  <a:pt x="835" y="191"/>
                </a:cubicBezTo>
                <a:cubicBezTo>
                  <a:pt x="835" y="191"/>
                  <a:pt x="835" y="191"/>
                  <a:pt x="835" y="191"/>
                </a:cubicBezTo>
                <a:close/>
                <a:moveTo>
                  <a:pt x="819" y="192"/>
                </a:moveTo>
                <a:cubicBezTo>
                  <a:pt x="819" y="192"/>
                  <a:pt x="819" y="192"/>
                  <a:pt x="819" y="192"/>
                </a:cubicBezTo>
                <a:cubicBezTo>
                  <a:pt x="819" y="192"/>
                  <a:pt x="819" y="192"/>
                  <a:pt x="819" y="192"/>
                </a:cubicBezTo>
                <a:cubicBezTo>
                  <a:pt x="820" y="192"/>
                  <a:pt x="819" y="191"/>
                  <a:pt x="819" y="191"/>
                </a:cubicBezTo>
                <a:cubicBezTo>
                  <a:pt x="819" y="191"/>
                  <a:pt x="819" y="191"/>
                  <a:pt x="819" y="191"/>
                </a:cubicBezTo>
                <a:cubicBezTo>
                  <a:pt x="819" y="191"/>
                  <a:pt x="819" y="192"/>
                  <a:pt x="819" y="192"/>
                </a:cubicBezTo>
                <a:close/>
                <a:moveTo>
                  <a:pt x="394" y="191"/>
                </a:moveTo>
                <a:cubicBezTo>
                  <a:pt x="394" y="192"/>
                  <a:pt x="394" y="192"/>
                  <a:pt x="394" y="192"/>
                </a:cubicBezTo>
                <a:cubicBezTo>
                  <a:pt x="395" y="192"/>
                  <a:pt x="395" y="192"/>
                  <a:pt x="395" y="192"/>
                </a:cubicBezTo>
                <a:cubicBezTo>
                  <a:pt x="395" y="191"/>
                  <a:pt x="395" y="192"/>
                  <a:pt x="395" y="191"/>
                </a:cubicBezTo>
                <a:lnTo>
                  <a:pt x="394" y="191"/>
                </a:lnTo>
                <a:close/>
                <a:moveTo>
                  <a:pt x="818" y="192"/>
                </a:moveTo>
                <a:cubicBezTo>
                  <a:pt x="818" y="192"/>
                  <a:pt x="818" y="192"/>
                  <a:pt x="818" y="192"/>
                </a:cubicBezTo>
                <a:cubicBezTo>
                  <a:pt x="819" y="192"/>
                  <a:pt x="819" y="192"/>
                  <a:pt x="819" y="192"/>
                </a:cubicBezTo>
                <a:cubicBezTo>
                  <a:pt x="818" y="192"/>
                  <a:pt x="819" y="192"/>
                  <a:pt x="818" y="192"/>
                </a:cubicBezTo>
                <a:close/>
                <a:moveTo>
                  <a:pt x="835" y="193"/>
                </a:moveTo>
                <a:cubicBezTo>
                  <a:pt x="834" y="192"/>
                  <a:pt x="835" y="192"/>
                  <a:pt x="834" y="192"/>
                </a:cubicBezTo>
                <a:cubicBezTo>
                  <a:pt x="834" y="193"/>
                  <a:pt x="834" y="193"/>
                  <a:pt x="834" y="193"/>
                </a:cubicBezTo>
                <a:cubicBezTo>
                  <a:pt x="834" y="193"/>
                  <a:pt x="834" y="193"/>
                  <a:pt x="834" y="193"/>
                </a:cubicBezTo>
                <a:cubicBezTo>
                  <a:pt x="834" y="193"/>
                  <a:pt x="834" y="193"/>
                  <a:pt x="835" y="193"/>
                </a:cubicBezTo>
                <a:close/>
                <a:moveTo>
                  <a:pt x="332" y="193"/>
                </a:moveTo>
                <a:cubicBezTo>
                  <a:pt x="332" y="193"/>
                  <a:pt x="332" y="193"/>
                  <a:pt x="332" y="193"/>
                </a:cubicBezTo>
                <a:cubicBezTo>
                  <a:pt x="332" y="192"/>
                  <a:pt x="332" y="193"/>
                  <a:pt x="332" y="192"/>
                </a:cubicBezTo>
                <a:lnTo>
                  <a:pt x="332" y="193"/>
                </a:lnTo>
                <a:close/>
                <a:moveTo>
                  <a:pt x="331" y="193"/>
                </a:moveTo>
                <a:cubicBezTo>
                  <a:pt x="331" y="194"/>
                  <a:pt x="331" y="194"/>
                  <a:pt x="332" y="195"/>
                </a:cubicBezTo>
                <a:cubicBezTo>
                  <a:pt x="332" y="195"/>
                  <a:pt x="332" y="195"/>
                  <a:pt x="333" y="194"/>
                </a:cubicBezTo>
                <a:cubicBezTo>
                  <a:pt x="332" y="194"/>
                  <a:pt x="332" y="193"/>
                  <a:pt x="331" y="193"/>
                </a:cubicBezTo>
                <a:cubicBezTo>
                  <a:pt x="331" y="193"/>
                  <a:pt x="331" y="193"/>
                  <a:pt x="331" y="193"/>
                </a:cubicBezTo>
                <a:close/>
                <a:moveTo>
                  <a:pt x="803" y="193"/>
                </a:moveTo>
                <a:cubicBezTo>
                  <a:pt x="802" y="193"/>
                  <a:pt x="802" y="193"/>
                  <a:pt x="802" y="193"/>
                </a:cubicBezTo>
                <a:cubicBezTo>
                  <a:pt x="803" y="194"/>
                  <a:pt x="802" y="194"/>
                  <a:pt x="803" y="194"/>
                </a:cubicBezTo>
                <a:cubicBezTo>
                  <a:pt x="803" y="193"/>
                  <a:pt x="803" y="193"/>
                  <a:pt x="803" y="193"/>
                </a:cubicBezTo>
                <a:cubicBezTo>
                  <a:pt x="803" y="193"/>
                  <a:pt x="803" y="193"/>
                  <a:pt x="803" y="193"/>
                </a:cubicBezTo>
                <a:close/>
                <a:moveTo>
                  <a:pt x="826" y="194"/>
                </a:moveTo>
                <a:cubicBezTo>
                  <a:pt x="826" y="194"/>
                  <a:pt x="826" y="194"/>
                  <a:pt x="826" y="194"/>
                </a:cubicBezTo>
                <a:cubicBezTo>
                  <a:pt x="826" y="193"/>
                  <a:pt x="826" y="193"/>
                  <a:pt x="826" y="193"/>
                </a:cubicBezTo>
                <a:cubicBezTo>
                  <a:pt x="826" y="193"/>
                  <a:pt x="826" y="193"/>
                  <a:pt x="826" y="193"/>
                </a:cubicBezTo>
                <a:cubicBezTo>
                  <a:pt x="826" y="194"/>
                  <a:pt x="826" y="194"/>
                  <a:pt x="826" y="194"/>
                </a:cubicBezTo>
                <a:close/>
                <a:moveTo>
                  <a:pt x="320" y="195"/>
                </a:moveTo>
                <a:cubicBezTo>
                  <a:pt x="320" y="195"/>
                  <a:pt x="320" y="195"/>
                  <a:pt x="320" y="195"/>
                </a:cubicBezTo>
                <a:cubicBezTo>
                  <a:pt x="320" y="194"/>
                  <a:pt x="320" y="194"/>
                  <a:pt x="320" y="194"/>
                </a:cubicBezTo>
                <a:lnTo>
                  <a:pt x="320" y="195"/>
                </a:lnTo>
                <a:close/>
                <a:moveTo>
                  <a:pt x="383" y="195"/>
                </a:moveTo>
                <a:cubicBezTo>
                  <a:pt x="383" y="195"/>
                  <a:pt x="383" y="195"/>
                  <a:pt x="383" y="195"/>
                </a:cubicBezTo>
                <a:cubicBezTo>
                  <a:pt x="383" y="195"/>
                  <a:pt x="383" y="195"/>
                  <a:pt x="383" y="195"/>
                </a:cubicBezTo>
                <a:close/>
                <a:moveTo>
                  <a:pt x="373" y="195"/>
                </a:moveTo>
                <a:cubicBezTo>
                  <a:pt x="372" y="195"/>
                  <a:pt x="372" y="195"/>
                  <a:pt x="372" y="195"/>
                </a:cubicBezTo>
                <a:cubicBezTo>
                  <a:pt x="372" y="196"/>
                  <a:pt x="372" y="196"/>
                  <a:pt x="372" y="196"/>
                </a:cubicBezTo>
                <a:cubicBezTo>
                  <a:pt x="373" y="196"/>
                  <a:pt x="373" y="196"/>
                  <a:pt x="373" y="196"/>
                </a:cubicBezTo>
                <a:cubicBezTo>
                  <a:pt x="373" y="196"/>
                  <a:pt x="373" y="196"/>
                  <a:pt x="373" y="196"/>
                </a:cubicBezTo>
                <a:cubicBezTo>
                  <a:pt x="373" y="196"/>
                  <a:pt x="373" y="196"/>
                  <a:pt x="373" y="196"/>
                </a:cubicBezTo>
                <a:cubicBezTo>
                  <a:pt x="373" y="196"/>
                  <a:pt x="373" y="196"/>
                  <a:pt x="373" y="196"/>
                </a:cubicBezTo>
                <a:cubicBezTo>
                  <a:pt x="373" y="196"/>
                  <a:pt x="373" y="195"/>
                  <a:pt x="373" y="195"/>
                </a:cubicBezTo>
                <a:close/>
                <a:moveTo>
                  <a:pt x="404" y="196"/>
                </a:moveTo>
                <a:cubicBezTo>
                  <a:pt x="404" y="196"/>
                  <a:pt x="404" y="196"/>
                  <a:pt x="404" y="196"/>
                </a:cubicBezTo>
                <a:cubicBezTo>
                  <a:pt x="403" y="196"/>
                  <a:pt x="403" y="196"/>
                  <a:pt x="403" y="196"/>
                </a:cubicBezTo>
                <a:cubicBezTo>
                  <a:pt x="403" y="195"/>
                  <a:pt x="403" y="195"/>
                  <a:pt x="403" y="195"/>
                </a:cubicBezTo>
                <a:cubicBezTo>
                  <a:pt x="402" y="195"/>
                  <a:pt x="402" y="195"/>
                  <a:pt x="402" y="195"/>
                </a:cubicBezTo>
                <a:cubicBezTo>
                  <a:pt x="402" y="197"/>
                  <a:pt x="402" y="197"/>
                  <a:pt x="402" y="197"/>
                </a:cubicBezTo>
                <a:cubicBezTo>
                  <a:pt x="403" y="197"/>
                  <a:pt x="403" y="197"/>
                  <a:pt x="403" y="196"/>
                </a:cubicBezTo>
                <a:lnTo>
                  <a:pt x="404" y="196"/>
                </a:lnTo>
                <a:close/>
                <a:moveTo>
                  <a:pt x="832" y="196"/>
                </a:moveTo>
                <a:cubicBezTo>
                  <a:pt x="832" y="195"/>
                  <a:pt x="832" y="195"/>
                  <a:pt x="832" y="195"/>
                </a:cubicBezTo>
                <a:cubicBezTo>
                  <a:pt x="832" y="195"/>
                  <a:pt x="832" y="195"/>
                  <a:pt x="832" y="195"/>
                </a:cubicBezTo>
                <a:cubicBezTo>
                  <a:pt x="832" y="196"/>
                  <a:pt x="832" y="196"/>
                  <a:pt x="832" y="196"/>
                </a:cubicBezTo>
                <a:cubicBezTo>
                  <a:pt x="832" y="196"/>
                  <a:pt x="832" y="196"/>
                  <a:pt x="832" y="196"/>
                </a:cubicBezTo>
                <a:cubicBezTo>
                  <a:pt x="832" y="196"/>
                  <a:pt x="832" y="196"/>
                  <a:pt x="832" y="196"/>
                </a:cubicBezTo>
                <a:cubicBezTo>
                  <a:pt x="832" y="196"/>
                  <a:pt x="832" y="196"/>
                  <a:pt x="832" y="196"/>
                </a:cubicBezTo>
                <a:cubicBezTo>
                  <a:pt x="832" y="196"/>
                  <a:pt x="832" y="196"/>
                  <a:pt x="832" y="196"/>
                </a:cubicBezTo>
                <a:close/>
                <a:moveTo>
                  <a:pt x="374" y="196"/>
                </a:moveTo>
                <a:cubicBezTo>
                  <a:pt x="374" y="196"/>
                  <a:pt x="374" y="196"/>
                  <a:pt x="374" y="196"/>
                </a:cubicBezTo>
                <a:cubicBezTo>
                  <a:pt x="374" y="197"/>
                  <a:pt x="374" y="197"/>
                  <a:pt x="374" y="197"/>
                </a:cubicBezTo>
                <a:cubicBezTo>
                  <a:pt x="374" y="197"/>
                  <a:pt x="374" y="197"/>
                  <a:pt x="374" y="197"/>
                </a:cubicBezTo>
                <a:cubicBezTo>
                  <a:pt x="374" y="196"/>
                  <a:pt x="374" y="196"/>
                  <a:pt x="374" y="196"/>
                </a:cubicBezTo>
                <a:cubicBezTo>
                  <a:pt x="374" y="196"/>
                  <a:pt x="374" y="196"/>
                  <a:pt x="374" y="196"/>
                </a:cubicBezTo>
                <a:cubicBezTo>
                  <a:pt x="374" y="196"/>
                  <a:pt x="374" y="196"/>
                  <a:pt x="374" y="196"/>
                </a:cubicBezTo>
                <a:close/>
                <a:moveTo>
                  <a:pt x="372" y="197"/>
                </a:moveTo>
                <a:cubicBezTo>
                  <a:pt x="373" y="197"/>
                  <a:pt x="373" y="197"/>
                  <a:pt x="373" y="197"/>
                </a:cubicBezTo>
                <a:cubicBezTo>
                  <a:pt x="373" y="196"/>
                  <a:pt x="373" y="196"/>
                  <a:pt x="373" y="196"/>
                </a:cubicBezTo>
                <a:cubicBezTo>
                  <a:pt x="373" y="196"/>
                  <a:pt x="373" y="196"/>
                  <a:pt x="373" y="196"/>
                </a:cubicBezTo>
                <a:cubicBezTo>
                  <a:pt x="373" y="196"/>
                  <a:pt x="373" y="196"/>
                  <a:pt x="373" y="196"/>
                </a:cubicBezTo>
                <a:cubicBezTo>
                  <a:pt x="372" y="196"/>
                  <a:pt x="372" y="196"/>
                  <a:pt x="372" y="197"/>
                </a:cubicBezTo>
                <a:close/>
                <a:moveTo>
                  <a:pt x="799" y="196"/>
                </a:moveTo>
                <a:cubicBezTo>
                  <a:pt x="799" y="197"/>
                  <a:pt x="799" y="197"/>
                  <a:pt x="799" y="197"/>
                </a:cubicBezTo>
                <a:cubicBezTo>
                  <a:pt x="800" y="197"/>
                  <a:pt x="800" y="197"/>
                  <a:pt x="800" y="197"/>
                </a:cubicBezTo>
                <a:cubicBezTo>
                  <a:pt x="800" y="197"/>
                  <a:pt x="799" y="197"/>
                  <a:pt x="799" y="196"/>
                </a:cubicBezTo>
                <a:close/>
                <a:moveTo>
                  <a:pt x="66" y="198"/>
                </a:moveTo>
                <a:cubicBezTo>
                  <a:pt x="67" y="198"/>
                  <a:pt x="67" y="198"/>
                  <a:pt x="67" y="198"/>
                </a:cubicBezTo>
                <a:cubicBezTo>
                  <a:pt x="66" y="197"/>
                  <a:pt x="66" y="197"/>
                  <a:pt x="66" y="197"/>
                </a:cubicBezTo>
                <a:cubicBezTo>
                  <a:pt x="66" y="198"/>
                  <a:pt x="66" y="198"/>
                  <a:pt x="66" y="198"/>
                </a:cubicBezTo>
                <a:cubicBezTo>
                  <a:pt x="66" y="198"/>
                  <a:pt x="66" y="198"/>
                  <a:pt x="66" y="198"/>
                </a:cubicBezTo>
                <a:close/>
                <a:moveTo>
                  <a:pt x="82" y="198"/>
                </a:moveTo>
                <a:cubicBezTo>
                  <a:pt x="82" y="198"/>
                  <a:pt x="82" y="198"/>
                  <a:pt x="82" y="198"/>
                </a:cubicBezTo>
                <a:cubicBezTo>
                  <a:pt x="82" y="197"/>
                  <a:pt x="82" y="197"/>
                  <a:pt x="82" y="197"/>
                </a:cubicBezTo>
                <a:cubicBezTo>
                  <a:pt x="79" y="197"/>
                  <a:pt x="79" y="197"/>
                  <a:pt x="79" y="197"/>
                </a:cubicBezTo>
                <a:cubicBezTo>
                  <a:pt x="80" y="198"/>
                  <a:pt x="81" y="198"/>
                  <a:pt x="82" y="198"/>
                </a:cubicBezTo>
                <a:close/>
                <a:moveTo>
                  <a:pt x="388" y="198"/>
                </a:moveTo>
                <a:cubicBezTo>
                  <a:pt x="389" y="198"/>
                  <a:pt x="389" y="198"/>
                  <a:pt x="389" y="198"/>
                </a:cubicBezTo>
                <a:cubicBezTo>
                  <a:pt x="389" y="197"/>
                  <a:pt x="389" y="197"/>
                  <a:pt x="389" y="197"/>
                </a:cubicBezTo>
                <a:cubicBezTo>
                  <a:pt x="388" y="197"/>
                  <a:pt x="388" y="197"/>
                  <a:pt x="388" y="197"/>
                </a:cubicBezTo>
                <a:lnTo>
                  <a:pt x="388" y="198"/>
                </a:lnTo>
                <a:close/>
                <a:moveTo>
                  <a:pt x="829" y="197"/>
                </a:moveTo>
                <a:cubicBezTo>
                  <a:pt x="829" y="197"/>
                  <a:pt x="829" y="197"/>
                  <a:pt x="829" y="197"/>
                </a:cubicBezTo>
                <a:cubicBezTo>
                  <a:pt x="829" y="198"/>
                  <a:pt x="829" y="198"/>
                  <a:pt x="829" y="198"/>
                </a:cubicBezTo>
                <a:cubicBezTo>
                  <a:pt x="829" y="198"/>
                  <a:pt x="829" y="198"/>
                  <a:pt x="829" y="198"/>
                </a:cubicBezTo>
                <a:lnTo>
                  <a:pt x="829" y="197"/>
                </a:lnTo>
                <a:close/>
                <a:moveTo>
                  <a:pt x="827" y="198"/>
                </a:moveTo>
                <a:cubicBezTo>
                  <a:pt x="827" y="198"/>
                  <a:pt x="827" y="198"/>
                  <a:pt x="827" y="198"/>
                </a:cubicBezTo>
                <a:cubicBezTo>
                  <a:pt x="827" y="198"/>
                  <a:pt x="827" y="198"/>
                  <a:pt x="827" y="198"/>
                </a:cubicBezTo>
                <a:close/>
                <a:moveTo>
                  <a:pt x="334" y="198"/>
                </a:moveTo>
                <a:cubicBezTo>
                  <a:pt x="334" y="198"/>
                  <a:pt x="334" y="198"/>
                  <a:pt x="334" y="199"/>
                </a:cubicBezTo>
                <a:cubicBezTo>
                  <a:pt x="334" y="199"/>
                  <a:pt x="334" y="199"/>
                  <a:pt x="334" y="199"/>
                </a:cubicBezTo>
                <a:cubicBezTo>
                  <a:pt x="334" y="199"/>
                  <a:pt x="334" y="199"/>
                  <a:pt x="334" y="199"/>
                </a:cubicBezTo>
                <a:cubicBezTo>
                  <a:pt x="335" y="199"/>
                  <a:pt x="335" y="199"/>
                  <a:pt x="335" y="199"/>
                </a:cubicBezTo>
                <a:cubicBezTo>
                  <a:pt x="335" y="198"/>
                  <a:pt x="335" y="198"/>
                  <a:pt x="334" y="198"/>
                </a:cubicBezTo>
                <a:close/>
                <a:moveTo>
                  <a:pt x="406" y="198"/>
                </a:moveTo>
                <a:cubicBezTo>
                  <a:pt x="406" y="198"/>
                  <a:pt x="406" y="198"/>
                  <a:pt x="406" y="198"/>
                </a:cubicBezTo>
                <a:cubicBezTo>
                  <a:pt x="406" y="198"/>
                  <a:pt x="406" y="198"/>
                  <a:pt x="406" y="198"/>
                </a:cubicBezTo>
                <a:close/>
                <a:moveTo>
                  <a:pt x="95" y="200"/>
                </a:moveTo>
                <a:cubicBezTo>
                  <a:pt x="96" y="200"/>
                  <a:pt x="96" y="200"/>
                  <a:pt x="96" y="200"/>
                </a:cubicBezTo>
                <a:cubicBezTo>
                  <a:pt x="96" y="199"/>
                  <a:pt x="96" y="199"/>
                  <a:pt x="95" y="198"/>
                </a:cubicBezTo>
                <a:cubicBezTo>
                  <a:pt x="95" y="198"/>
                  <a:pt x="95" y="198"/>
                  <a:pt x="95" y="198"/>
                </a:cubicBezTo>
                <a:lnTo>
                  <a:pt x="95" y="200"/>
                </a:lnTo>
                <a:close/>
                <a:moveTo>
                  <a:pt x="66" y="199"/>
                </a:moveTo>
                <a:cubicBezTo>
                  <a:pt x="66" y="199"/>
                  <a:pt x="66" y="199"/>
                  <a:pt x="66" y="199"/>
                </a:cubicBezTo>
                <a:cubicBezTo>
                  <a:pt x="66" y="199"/>
                  <a:pt x="66" y="199"/>
                  <a:pt x="66" y="199"/>
                </a:cubicBezTo>
                <a:cubicBezTo>
                  <a:pt x="66" y="199"/>
                  <a:pt x="66" y="199"/>
                  <a:pt x="66" y="199"/>
                </a:cubicBezTo>
                <a:close/>
                <a:moveTo>
                  <a:pt x="116" y="200"/>
                </a:moveTo>
                <a:cubicBezTo>
                  <a:pt x="116" y="200"/>
                  <a:pt x="115" y="200"/>
                  <a:pt x="115" y="200"/>
                </a:cubicBezTo>
                <a:cubicBezTo>
                  <a:pt x="115" y="200"/>
                  <a:pt x="115" y="200"/>
                  <a:pt x="116" y="200"/>
                </a:cubicBezTo>
                <a:close/>
                <a:moveTo>
                  <a:pt x="832" y="200"/>
                </a:moveTo>
                <a:cubicBezTo>
                  <a:pt x="831" y="200"/>
                  <a:pt x="831" y="200"/>
                  <a:pt x="831" y="200"/>
                </a:cubicBezTo>
                <a:cubicBezTo>
                  <a:pt x="831" y="200"/>
                  <a:pt x="831" y="200"/>
                  <a:pt x="831" y="200"/>
                </a:cubicBezTo>
                <a:cubicBezTo>
                  <a:pt x="832" y="200"/>
                  <a:pt x="832" y="200"/>
                  <a:pt x="832" y="200"/>
                </a:cubicBezTo>
                <a:close/>
                <a:moveTo>
                  <a:pt x="116" y="200"/>
                </a:moveTo>
                <a:cubicBezTo>
                  <a:pt x="116" y="200"/>
                  <a:pt x="117" y="200"/>
                  <a:pt x="117" y="200"/>
                </a:cubicBezTo>
                <a:cubicBezTo>
                  <a:pt x="117" y="200"/>
                  <a:pt x="117" y="200"/>
                  <a:pt x="116" y="200"/>
                </a:cubicBezTo>
                <a:close/>
                <a:moveTo>
                  <a:pt x="322" y="201"/>
                </a:moveTo>
                <a:cubicBezTo>
                  <a:pt x="322" y="201"/>
                  <a:pt x="322" y="201"/>
                  <a:pt x="322" y="201"/>
                </a:cubicBezTo>
                <a:cubicBezTo>
                  <a:pt x="322" y="200"/>
                  <a:pt x="322" y="200"/>
                  <a:pt x="322" y="200"/>
                </a:cubicBezTo>
                <a:cubicBezTo>
                  <a:pt x="322" y="200"/>
                  <a:pt x="322" y="200"/>
                  <a:pt x="322" y="200"/>
                </a:cubicBezTo>
                <a:lnTo>
                  <a:pt x="322" y="201"/>
                </a:lnTo>
                <a:close/>
                <a:moveTo>
                  <a:pt x="391" y="200"/>
                </a:moveTo>
                <a:cubicBezTo>
                  <a:pt x="392" y="200"/>
                  <a:pt x="392" y="200"/>
                  <a:pt x="392" y="200"/>
                </a:cubicBezTo>
                <a:cubicBezTo>
                  <a:pt x="391" y="200"/>
                  <a:pt x="391" y="200"/>
                  <a:pt x="391" y="200"/>
                </a:cubicBezTo>
                <a:close/>
                <a:moveTo>
                  <a:pt x="442" y="200"/>
                </a:moveTo>
                <a:cubicBezTo>
                  <a:pt x="443" y="200"/>
                  <a:pt x="443" y="200"/>
                  <a:pt x="443" y="200"/>
                </a:cubicBezTo>
                <a:cubicBezTo>
                  <a:pt x="443" y="200"/>
                  <a:pt x="443" y="200"/>
                  <a:pt x="443" y="200"/>
                </a:cubicBezTo>
                <a:cubicBezTo>
                  <a:pt x="441" y="200"/>
                  <a:pt x="441" y="200"/>
                  <a:pt x="441" y="200"/>
                </a:cubicBezTo>
                <a:cubicBezTo>
                  <a:pt x="441" y="201"/>
                  <a:pt x="441" y="200"/>
                  <a:pt x="442" y="200"/>
                </a:cubicBezTo>
                <a:close/>
                <a:moveTo>
                  <a:pt x="64" y="200"/>
                </a:moveTo>
                <a:cubicBezTo>
                  <a:pt x="64" y="200"/>
                  <a:pt x="64" y="200"/>
                  <a:pt x="64" y="200"/>
                </a:cubicBezTo>
                <a:cubicBezTo>
                  <a:pt x="64" y="201"/>
                  <a:pt x="64" y="200"/>
                  <a:pt x="64" y="201"/>
                </a:cubicBezTo>
                <a:lnTo>
                  <a:pt x="64" y="200"/>
                </a:lnTo>
                <a:close/>
                <a:moveTo>
                  <a:pt x="810" y="201"/>
                </a:moveTo>
                <a:cubicBezTo>
                  <a:pt x="810" y="201"/>
                  <a:pt x="810" y="201"/>
                  <a:pt x="810" y="201"/>
                </a:cubicBezTo>
                <a:cubicBezTo>
                  <a:pt x="810" y="201"/>
                  <a:pt x="810" y="201"/>
                  <a:pt x="810" y="201"/>
                </a:cubicBezTo>
                <a:cubicBezTo>
                  <a:pt x="810" y="201"/>
                  <a:pt x="810" y="201"/>
                  <a:pt x="810" y="201"/>
                </a:cubicBezTo>
                <a:close/>
                <a:moveTo>
                  <a:pt x="449" y="201"/>
                </a:moveTo>
                <a:cubicBezTo>
                  <a:pt x="449" y="201"/>
                  <a:pt x="449" y="201"/>
                  <a:pt x="449" y="201"/>
                </a:cubicBezTo>
                <a:cubicBezTo>
                  <a:pt x="449" y="201"/>
                  <a:pt x="449" y="201"/>
                  <a:pt x="449" y="201"/>
                </a:cubicBezTo>
                <a:cubicBezTo>
                  <a:pt x="449" y="201"/>
                  <a:pt x="449" y="201"/>
                  <a:pt x="449" y="201"/>
                </a:cubicBezTo>
                <a:close/>
                <a:moveTo>
                  <a:pt x="417" y="203"/>
                </a:moveTo>
                <a:cubicBezTo>
                  <a:pt x="417" y="203"/>
                  <a:pt x="417" y="203"/>
                  <a:pt x="417" y="203"/>
                </a:cubicBezTo>
                <a:cubicBezTo>
                  <a:pt x="417" y="202"/>
                  <a:pt x="417" y="202"/>
                  <a:pt x="417" y="202"/>
                </a:cubicBezTo>
                <a:cubicBezTo>
                  <a:pt x="416" y="202"/>
                  <a:pt x="416" y="202"/>
                  <a:pt x="416" y="202"/>
                </a:cubicBezTo>
                <a:cubicBezTo>
                  <a:pt x="416" y="203"/>
                  <a:pt x="417" y="203"/>
                  <a:pt x="417" y="203"/>
                </a:cubicBezTo>
                <a:close/>
                <a:moveTo>
                  <a:pt x="418" y="203"/>
                </a:moveTo>
                <a:cubicBezTo>
                  <a:pt x="418" y="203"/>
                  <a:pt x="418" y="203"/>
                  <a:pt x="418" y="203"/>
                </a:cubicBezTo>
                <a:cubicBezTo>
                  <a:pt x="418" y="203"/>
                  <a:pt x="418" y="202"/>
                  <a:pt x="418" y="202"/>
                </a:cubicBezTo>
                <a:cubicBezTo>
                  <a:pt x="418" y="203"/>
                  <a:pt x="418" y="203"/>
                  <a:pt x="418" y="203"/>
                </a:cubicBezTo>
                <a:close/>
                <a:moveTo>
                  <a:pt x="419" y="202"/>
                </a:moveTo>
                <a:cubicBezTo>
                  <a:pt x="418" y="202"/>
                  <a:pt x="418" y="202"/>
                  <a:pt x="418" y="202"/>
                </a:cubicBezTo>
                <a:cubicBezTo>
                  <a:pt x="419" y="203"/>
                  <a:pt x="418" y="203"/>
                  <a:pt x="419" y="203"/>
                </a:cubicBezTo>
                <a:lnTo>
                  <a:pt x="419" y="202"/>
                </a:lnTo>
                <a:close/>
                <a:moveTo>
                  <a:pt x="832" y="204"/>
                </a:moveTo>
                <a:cubicBezTo>
                  <a:pt x="832" y="204"/>
                  <a:pt x="832" y="204"/>
                  <a:pt x="832" y="204"/>
                </a:cubicBezTo>
                <a:cubicBezTo>
                  <a:pt x="832" y="204"/>
                  <a:pt x="832" y="204"/>
                  <a:pt x="832" y="204"/>
                </a:cubicBezTo>
                <a:cubicBezTo>
                  <a:pt x="832" y="204"/>
                  <a:pt x="832" y="204"/>
                  <a:pt x="832" y="204"/>
                </a:cubicBezTo>
                <a:close/>
                <a:moveTo>
                  <a:pt x="813" y="204"/>
                </a:moveTo>
                <a:cubicBezTo>
                  <a:pt x="813" y="204"/>
                  <a:pt x="813" y="204"/>
                  <a:pt x="813" y="205"/>
                </a:cubicBezTo>
                <a:cubicBezTo>
                  <a:pt x="814" y="205"/>
                  <a:pt x="814" y="205"/>
                  <a:pt x="814" y="205"/>
                </a:cubicBezTo>
                <a:cubicBezTo>
                  <a:pt x="814" y="204"/>
                  <a:pt x="814" y="204"/>
                  <a:pt x="813" y="204"/>
                </a:cubicBezTo>
                <a:close/>
                <a:moveTo>
                  <a:pt x="835" y="204"/>
                </a:moveTo>
                <a:cubicBezTo>
                  <a:pt x="835" y="204"/>
                  <a:pt x="835" y="204"/>
                  <a:pt x="835" y="204"/>
                </a:cubicBezTo>
                <a:cubicBezTo>
                  <a:pt x="835" y="204"/>
                  <a:pt x="835" y="204"/>
                  <a:pt x="835" y="204"/>
                </a:cubicBezTo>
                <a:cubicBezTo>
                  <a:pt x="835" y="204"/>
                  <a:pt x="835" y="204"/>
                  <a:pt x="835" y="204"/>
                </a:cubicBezTo>
                <a:close/>
                <a:moveTo>
                  <a:pt x="835" y="206"/>
                </a:moveTo>
                <a:cubicBezTo>
                  <a:pt x="836" y="206"/>
                  <a:pt x="836" y="206"/>
                  <a:pt x="836" y="205"/>
                </a:cubicBezTo>
                <a:cubicBezTo>
                  <a:pt x="837" y="205"/>
                  <a:pt x="837" y="206"/>
                  <a:pt x="837" y="207"/>
                </a:cubicBezTo>
                <a:cubicBezTo>
                  <a:pt x="838" y="207"/>
                  <a:pt x="838" y="207"/>
                  <a:pt x="838" y="206"/>
                </a:cubicBezTo>
                <a:cubicBezTo>
                  <a:pt x="838" y="206"/>
                  <a:pt x="838" y="206"/>
                  <a:pt x="838" y="206"/>
                </a:cubicBezTo>
                <a:cubicBezTo>
                  <a:pt x="838" y="206"/>
                  <a:pt x="837" y="205"/>
                  <a:pt x="837" y="204"/>
                </a:cubicBezTo>
                <a:cubicBezTo>
                  <a:pt x="836" y="204"/>
                  <a:pt x="836" y="204"/>
                  <a:pt x="836" y="204"/>
                </a:cubicBezTo>
                <a:cubicBezTo>
                  <a:pt x="836" y="205"/>
                  <a:pt x="836" y="205"/>
                  <a:pt x="835" y="205"/>
                </a:cubicBezTo>
                <a:cubicBezTo>
                  <a:pt x="835" y="205"/>
                  <a:pt x="835" y="205"/>
                  <a:pt x="835" y="206"/>
                </a:cubicBezTo>
                <a:close/>
                <a:moveTo>
                  <a:pt x="812" y="206"/>
                </a:moveTo>
                <a:cubicBezTo>
                  <a:pt x="811" y="205"/>
                  <a:pt x="811" y="205"/>
                  <a:pt x="811" y="205"/>
                </a:cubicBezTo>
                <a:cubicBezTo>
                  <a:pt x="810" y="205"/>
                  <a:pt x="810" y="205"/>
                  <a:pt x="810" y="205"/>
                </a:cubicBezTo>
                <a:cubicBezTo>
                  <a:pt x="810" y="205"/>
                  <a:pt x="811" y="205"/>
                  <a:pt x="810" y="206"/>
                </a:cubicBezTo>
                <a:cubicBezTo>
                  <a:pt x="810" y="206"/>
                  <a:pt x="810" y="206"/>
                  <a:pt x="810" y="207"/>
                </a:cubicBezTo>
                <a:cubicBezTo>
                  <a:pt x="811" y="207"/>
                  <a:pt x="811" y="206"/>
                  <a:pt x="812" y="206"/>
                </a:cubicBezTo>
                <a:close/>
                <a:moveTo>
                  <a:pt x="372" y="205"/>
                </a:moveTo>
                <a:cubicBezTo>
                  <a:pt x="372" y="205"/>
                  <a:pt x="372" y="205"/>
                  <a:pt x="372" y="205"/>
                </a:cubicBezTo>
                <a:cubicBezTo>
                  <a:pt x="372" y="205"/>
                  <a:pt x="372" y="205"/>
                  <a:pt x="372" y="205"/>
                </a:cubicBezTo>
                <a:cubicBezTo>
                  <a:pt x="372" y="206"/>
                  <a:pt x="372" y="206"/>
                  <a:pt x="372" y="206"/>
                </a:cubicBezTo>
                <a:cubicBezTo>
                  <a:pt x="372" y="206"/>
                  <a:pt x="372" y="206"/>
                  <a:pt x="372" y="206"/>
                </a:cubicBezTo>
                <a:cubicBezTo>
                  <a:pt x="373" y="206"/>
                  <a:pt x="373" y="206"/>
                  <a:pt x="373" y="206"/>
                </a:cubicBezTo>
                <a:cubicBezTo>
                  <a:pt x="373" y="206"/>
                  <a:pt x="373" y="206"/>
                  <a:pt x="373" y="206"/>
                </a:cubicBezTo>
                <a:cubicBezTo>
                  <a:pt x="373" y="206"/>
                  <a:pt x="373" y="206"/>
                  <a:pt x="373" y="206"/>
                </a:cubicBezTo>
                <a:cubicBezTo>
                  <a:pt x="373" y="206"/>
                  <a:pt x="373" y="206"/>
                  <a:pt x="373" y="205"/>
                </a:cubicBezTo>
                <a:lnTo>
                  <a:pt x="372" y="205"/>
                </a:lnTo>
                <a:close/>
                <a:moveTo>
                  <a:pt x="69" y="206"/>
                </a:moveTo>
                <a:cubicBezTo>
                  <a:pt x="69" y="206"/>
                  <a:pt x="69" y="206"/>
                  <a:pt x="69" y="206"/>
                </a:cubicBezTo>
                <a:cubicBezTo>
                  <a:pt x="68" y="206"/>
                  <a:pt x="68" y="206"/>
                  <a:pt x="68" y="206"/>
                </a:cubicBezTo>
                <a:cubicBezTo>
                  <a:pt x="68" y="206"/>
                  <a:pt x="68" y="206"/>
                  <a:pt x="68" y="206"/>
                </a:cubicBezTo>
                <a:cubicBezTo>
                  <a:pt x="68" y="206"/>
                  <a:pt x="69" y="206"/>
                  <a:pt x="69" y="206"/>
                </a:cubicBezTo>
                <a:close/>
                <a:moveTo>
                  <a:pt x="321" y="206"/>
                </a:moveTo>
                <a:cubicBezTo>
                  <a:pt x="321" y="208"/>
                  <a:pt x="321" y="208"/>
                  <a:pt x="321" y="208"/>
                </a:cubicBezTo>
                <a:cubicBezTo>
                  <a:pt x="321" y="208"/>
                  <a:pt x="321" y="208"/>
                  <a:pt x="321" y="208"/>
                </a:cubicBezTo>
                <a:cubicBezTo>
                  <a:pt x="321" y="206"/>
                  <a:pt x="321" y="206"/>
                  <a:pt x="321" y="206"/>
                </a:cubicBezTo>
                <a:close/>
                <a:moveTo>
                  <a:pt x="834" y="206"/>
                </a:moveTo>
                <a:cubicBezTo>
                  <a:pt x="835" y="206"/>
                  <a:pt x="835" y="206"/>
                  <a:pt x="835" y="206"/>
                </a:cubicBezTo>
                <a:cubicBezTo>
                  <a:pt x="835" y="206"/>
                  <a:pt x="835" y="206"/>
                  <a:pt x="835" y="206"/>
                </a:cubicBezTo>
                <a:cubicBezTo>
                  <a:pt x="835" y="206"/>
                  <a:pt x="835" y="206"/>
                  <a:pt x="834" y="206"/>
                </a:cubicBezTo>
                <a:close/>
                <a:moveTo>
                  <a:pt x="837" y="206"/>
                </a:moveTo>
                <a:cubicBezTo>
                  <a:pt x="837" y="206"/>
                  <a:pt x="836" y="206"/>
                  <a:pt x="836" y="206"/>
                </a:cubicBezTo>
                <a:cubicBezTo>
                  <a:pt x="836" y="207"/>
                  <a:pt x="836" y="207"/>
                  <a:pt x="836" y="207"/>
                </a:cubicBezTo>
                <a:cubicBezTo>
                  <a:pt x="837" y="207"/>
                  <a:pt x="837" y="207"/>
                  <a:pt x="837" y="207"/>
                </a:cubicBezTo>
                <a:cubicBezTo>
                  <a:pt x="837" y="207"/>
                  <a:pt x="837" y="206"/>
                  <a:pt x="837" y="206"/>
                </a:cubicBezTo>
                <a:close/>
                <a:moveTo>
                  <a:pt x="809" y="208"/>
                </a:moveTo>
                <a:cubicBezTo>
                  <a:pt x="809" y="208"/>
                  <a:pt x="809" y="208"/>
                  <a:pt x="809" y="208"/>
                </a:cubicBezTo>
                <a:cubicBezTo>
                  <a:pt x="810" y="208"/>
                  <a:pt x="810" y="208"/>
                  <a:pt x="810" y="207"/>
                </a:cubicBezTo>
                <a:cubicBezTo>
                  <a:pt x="809" y="207"/>
                  <a:pt x="809" y="207"/>
                  <a:pt x="809" y="207"/>
                </a:cubicBezTo>
                <a:cubicBezTo>
                  <a:pt x="809" y="208"/>
                  <a:pt x="809" y="208"/>
                  <a:pt x="809" y="208"/>
                </a:cubicBezTo>
                <a:close/>
                <a:moveTo>
                  <a:pt x="430" y="208"/>
                </a:moveTo>
                <a:cubicBezTo>
                  <a:pt x="430" y="208"/>
                  <a:pt x="430" y="208"/>
                  <a:pt x="430" y="208"/>
                </a:cubicBezTo>
                <a:cubicBezTo>
                  <a:pt x="430" y="208"/>
                  <a:pt x="430" y="208"/>
                  <a:pt x="430" y="208"/>
                </a:cubicBezTo>
                <a:cubicBezTo>
                  <a:pt x="430" y="208"/>
                  <a:pt x="430" y="208"/>
                  <a:pt x="430" y="208"/>
                </a:cubicBezTo>
                <a:close/>
                <a:moveTo>
                  <a:pt x="838" y="208"/>
                </a:moveTo>
                <a:cubicBezTo>
                  <a:pt x="838" y="208"/>
                  <a:pt x="838" y="208"/>
                  <a:pt x="838" y="208"/>
                </a:cubicBezTo>
                <a:cubicBezTo>
                  <a:pt x="837" y="208"/>
                  <a:pt x="837" y="208"/>
                  <a:pt x="837" y="208"/>
                </a:cubicBezTo>
                <a:cubicBezTo>
                  <a:pt x="836" y="209"/>
                  <a:pt x="837" y="208"/>
                  <a:pt x="836" y="209"/>
                </a:cubicBezTo>
                <a:cubicBezTo>
                  <a:pt x="837" y="209"/>
                  <a:pt x="837" y="209"/>
                  <a:pt x="837" y="209"/>
                </a:cubicBezTo>
                <a:cubicBezTo>
                  <a:pt x="838" y="209"/>
                  <a:pt x="838" y="209"/>
                  <a:pt x="838" y="208"/>
                </a:cubicBezTo>
                <a:close/>
                <a:moveTo>
                  <a:pt x="432" y="208"/>
                </a:moveTo>
                <a:cubicBezTo>
                  <a:pt x="432" y="208"/>
                  <a:pt x="432" y="208"/>
                  <a:pt x="432" y="208"/>
                </a:cubicBezTo>
                <a:cubicBezTo>
                  <a:pt x="434" y="208"/>
                  <a:pt x="434" y="208"/>
                  <a:pt x="434" y="208"/>
                </a:cubicBezTo>
                <a:cubicBezTo>
                  <a:pt x="433" y="208"/>
                  <a:pt x="433" y="208"/>
                  <a:pt x="432" y="208"/>
                </a:cubicBezTo>
                <a:close/>
                <a:moveTo>
                  <a:pt x="434" y="208"/>
                </a:moveTo>
                <a:cubicBezTo>
                  <a:pt x="434" y="208"/>
                  <a:pt x="434" y="208"/>
                  <a:pt x="435" y="208"/>
                </a:cubicBezTo>
                <a:cubicBezTo>
                  <a:pt x="435" y="208"/>
                  <a:pt x="434" y="208"/>
                  <a:pt x="434" y="208"/>
                </a:cubicBezTo>
                <a:close/>
                <a:moveTo>
                  <a:pt x="476" y="209"/>
                </a:moveTo>
                <a:cubicBezTo>
                  <a:pt x="476" y="209"/>
                  <a:pt x="476" y="209"/>
                  <a:pt x="476" y="209"/>
                </a:cubicBezTo>
                <a:cubicBezTo>
                  <a:pt x="477" y="209"/>
                  <a:pt x="477" y="209"/>
                  <a:pt x="477" y="209"/>
                </a:cubicBezTo>
                <a:cubicBezTo>
                  <a:pt x="476" y="209"/>
                  <a:pt x="476" y="208"/>
                  <a:pt x="476" y="208"/>
                </a:cubicBezTo>
                <a:cubicBezTo>
                  <a:pt x="476" y="209"/>
                  <a:pt x="476" y="209"/>
                  <a:pt x="476" y="209"/>
                </a:cubicBezTo>
                <a:close/>
                <a:moveTo>
                  <a:pt x="839" y="209"/>
                </a:moveTo>
                <a:cubicBezTo>
                  <a:pt x="839" y="209"/>
                  <a:pt x="838" y="210"/>
                  <a:pt x="839" y="210"/>
                </a:cubicBezTo>
                <a:cubicBezTo>
                  <a:pt x="839" y="209"/>
                  <a:pt x="839" y="209"/>
                  <a:pt x="839" y="209"/>
                </a:cubicBezTo>
                <a:cubicBezTo>
                  <a:pt x="839" y="209"/>
                  <a:pt x="839" y="209"/>
                  <a:pt x="839" y="209"/>
                </a:cubicBezTo>
                <a:cubicBezTo>
                  <a:pt x="839" y="209"/>
                  <a:pt x="839" y="209"/>
                  <a:pt x="839" y="209"/>
                </a:cubicBezTo>
                <a:cubicBezTo>
                  <a:pt x="839" y="209"/>
                  <a:pt x="839" y="209"/>
                  <a:pt x="838" y="209"/>
                </a:cubicBezTo>
                <a:cubicBezTo>
                  <a:pt x="838" y="209"/>
                  <a:pt x="838" y="209"/>
                  <a:pt x="839" y="209"/>
                </a:cubicBezTo>
                <a:close/>
                <a:moveTo>
                  <a:pt x="840" y="209"/>
                </a:moveTo>
                <a:cubicBezTo>
                  <a:pt x="840" y="209"/>
                  <a:pt x="840" y="209"/>
                  <a:pt x="839" y="209"/>
                </a:cubicBezTo>
                <a:cubicBezTo>
                  <a:pt x="839" y="209"/>
                  <a:pt x="839" y="209"/>
                  <a:pt x="839" y="209"/>
                </a:cubicBezTo>
                <a:cubicBezTo>
                  <a:pt x="839" y="209"/>
                  <a:pt x="839" y="209"/>
                  <a:pt x="840" y="209"/>
                </a:cubicBezTo>
                <a:close/>
                <a:moveTo>
                  <a:pt x="373" y="209"/>
                </a:moveTo>
                <a:cubicBezTo>
                  <a:pt x="372" y="209"/>
                  <a:pt x="372" y="209"/>
                  <a:pt x="372" y="209"/>
                </a:cubicBezTo>
                <a:cubicBezTo>
                  <a:pt x="372" y="210"/>
                  <a:pt x="372" y="210"/>
                  <a:pt x="373" y="210"/>
                </a:cubicBezTo>
                <a:lnTo>
                  <a:pt x="373" y="209"/>
                </a:lnTo>
                <a:close/>
                <a:moveTo>
                  <a:pt x="372" y="211"/>
                </a:moveTo>
                <a:cubicBezTo>
                  <a:pt x="372" y="211"/>
                  <a:pt x="372" y="211"/>
                  <a:pt x="372" y="211"/>
                </a:cubicBezTo>
                <a:cubicBezTo>
                  <a:pt x="373" y="211"/>
                  <a:pt x="373" y="211"/>
                  <a:pt x="373" y="211"/>
                </a:cubicBezTo>
                <a:cubicBezTo>
                  <a:pt x="373" y="211"/>
                  <a:pt x="373" y="211"/>
                  <a:pt x="373" y="211"/>
                </a:cubicBezTo>
                <a:cubicBezTo>
                  <a:pt x="373" y="211"/>
                  <a:pt x="373" y="211"/>
                  <a:pt x="373" y="211"/>
                </a:cubicBezTo>
                <a:cubicBezTo>
                  <a:pt x="373" y="210"/>
                  <a:pt x="373" y="210"/>
                  <a:pt x="373" y="210"/>
                </a:cubicBezTo>
                <a:cubicBezTo>
                  <a:pt x="373" y="210"/>
                  <a:pt x="373" y="210"/>
                  <a:pt x="372" y="210"/>
                </a:cubicBezTo>
                <a:cubicBezTo>
                  <a:pt x="372" y="211"/>
                  <a:pt x="372" y="210"/>
                  <a:pt x="372" y="211"/>
                </a:cubicBezTo>
                <a:close/>
                <a:moveTo>
                  <a:pt x="117" y="211"/>
                </a:moveTo>
                <a:cubicBezTo>
                  <a:pt x="117" y="211"/>
                  <a:pt x="117" y="211"/>
                  <a:pt x="117" y="211"/>
                </a:cubicBezTo>
                <a:cubicBezTo>
                  <a:pt x="117" y="211"/>
                  <a:pt x="117" y="211"/>
                  <a:pt x="117" y="210"/>
                </a:cubicBezTo>
                <a:cubicBezTo>
                  <a:pt x="117" y="211"/>
                  <a:pt x="117" y="211"/>
                  <a:pt x="117" y="211"/>
                </a:cubicBezTo>
                <a:close/>
                <a:moveTo>
                  <a:pt x="841" y="212"/>
                </a:moveTo>
                <a:cubicBezTo>
                  <a:pt x="841" y="212"/>
                  <a:pt x="841" y="212"/>
                  <a:pt x="841" y="212"/>
                </a:cubicBezTo>
                <a:cubicBezTo>
                  <a:pt x="841" y="211"/>
                  <a:pt x="841" y="211"/>
                  <a:pt x="841" y="211"/>
                </a:cubicBezTo>
                <a:cubicBezTo>
                  <a:pt x="841" y="211"/>
                  <a:pt x="841" y="211"/>
                  <a:pt x="841" y="211"/>
                </a:cubicBezTo>
                <a:cubicBezTo>
                  <a:pt x="841" y="211"/>
                  <a:pt x="841" y="211"/>
                  <a:pt x="840" y="211"/>
                </a:cubicBezTo>
                <a:cubicBezTo>
                  <a:pt x="840" y="211"/>
                  <a:pt x="840" y="211"/>
                  <a:pt x="840" y="211"/>
                </a:cubicBezTo>
                <a:cubicBezTo>
                  <a:pt x="841" y="211"/>
                  <a:pt x="841" y="211"/>
                  <a:pt x="841" y="211"/>
                </a:cubicBezTo>
                <a:cubicBezTo>
                  <a:pt x="841" y="211"/>
                  <a:pt x="841" y="211"/>
                  <a:pt x="841" y="212"/>
                </a:cubicBezTo>
                <a:close/>
                <a:moveTo>
                  <a:pt x="321" y="212"/>
                </a:moveTo>
                <a:cubicBezTo>
                  <a:pt x="321" y="212"/>
                  <a:pt x="322" y="212"/>
                  <a:pt x="322" y="211"/>
                </a:cubicBezTo>
                <a:cubicBezTo>
                  <a:pt x="321" y="211"/>
                  <a:pt x="321" y="211"/>
                  <a:pt x="321" y="211"/>
                </a:cubicBezTo>
                <a:lnTo>
                  <a:pt x="321" y="212"/>
                </a:lnTo>
                <a:close/>
                <a:moveTo>
                  <a:pt x="444" y="211"/>
                </a:moveTo>
                <a:cubicBezTo>
                  <a:pt x="444" y="211"/>
                  <a:pt x="444" y="211"/>
                  <a:pt x="444" y="211"/>
                </a:cubicBezTo>
                <a:cubicBezTo>
                  <a:pt x="444" y="211"/>
                  <a:pt x="444" y="211"/>
                  <a:pt x="444" y="211"/>
                </a:cubicBezTo>
                <a:cubicBezTo>
                  <a:pt x="444" y="211"/>
                  <a:pt x="444" y="211"/>
                  <a:pt x="444" y="211"/>
                </a:cubicBezTo>
                <a:close/>
                <a:moveTo>
                  <a:pt x="444" y="214"/>
                </a:moveTo>
                <a:cubicBezTo>
                  <a:pt x="444" y="214"/>
                  <a:pt x="445" y="214"/>
                  <a:pt x="445" y="215"/>
                </a:cubicBezTo>
                <a:cubicBezTo>
                  <a:pt x="445" y="215"/>
                  <a:pt x="445" y="215"/>
                  <a:pt x="445" y="215"/>
                </a:cubicBezTo>
                <a:cubicBezTo>
                  <a:pt x="445" y="216"/>
                  <a:pt x="445" y="216"/>
                  <a:pt x="445" y="216"/>
                </a:cubicBezTo>
                <a:cubicBezTo>
                  <a:pt x="446" y="216"/>
                  <a:pt x="446" y="216"/>
                  <a:pt x="446" y="216"/>
                </a:cubicBezTo>
                <a:cubicBezTo>
                  <a:pt x="446" y="216"/>
                  <a:pt x="446" y="216"/>
                  <a:pt x="446" y="216"/>
                </a:cubicBezTo>
                <a:cubicBezTo>
                  <a:pt x="446" y="216"/>
                  <a:pt x="446" y="216"/>
                  <a:pt x="446" y="216"/>
                </a:cubicBezTo>
                <a:cubicBezTo>
                  <a:pt x="446" y="215"/>
                  <a:pt x="446" y="215"/>
                  <a:pt x="446" y="214"/>
                </a:cubicBezTo>
                <a:cubicBezTo>
                  <a:pt x="446" y="214"/>
                  <a:pt x="446" y="214"/>
                  <a:pt x="446" y="214"/>
                </a:cubicBezTo>
                <a:cubicBezTo>
                  <a:pt x="446" y="214"/>
                  <a:pt x="446" y="214"/>
                  <a:pt x="446" y="214"/>
                </a:cubicBezTo>
                <a:cubicBezTo>
                  <a:pt x="446" y="214"/>
                  <a:pt x="446" y="213"/>
                  <a:pt x="447" y="213"/>
                </a:cubicBezTo>
                <a:cubicBezTo>
                  <a:pt x="447" y="212"/>
                  <a:pt x="446" y="212"/>
                  <a:pt x="446" y="211"/>
                </a:cubicBezTo>
                <a:cubicBezTo>
                  <a:pt x="445" y="211"/>
                  <a:pt x="445" y="211"/>
                  <a:pt x="445" y="211"/>
                </a:cubicBezTo>
                <a:cubicBezTo>
                  <a:pt x="445" y="212"/>
                  <a:pt x="444" y="213"/>
                  <a:pt x="444" y="214"/>
                </a:cubicBezTo>
                <a:close/>
                <a:moveTo>
                  <a:pt x="473" y="212"/>
                </a:moveTo>
                <a:cubicBezTo>
                  <a:pt x="473" y="212"/>
                  <a:pt x="473" y="212"/>
                  <a:pt x="473" y="212"/>
                </a:cubicBezTo>
                <a:cubicBezTo>
                  <a:pt x="473" y="211"/>
                  <a:pt x="473" y="211"/>
                  <a:pt x="473" y="211"/>
                </a:cubicBezTo>
                <a:lnTo>
                  <a:pt x="473" y="212"/>
                </a:lnTo>
                <a:close/>
                <a:moveTo>
                  <a:pt x="373" y="212"/>
                </a:moveTo>
                <a:cubicBezTo>
                  <a:pt x="373" y="212"/>
                  <a:pt x="373" y="212"/>
                  <a:pt x="373" y="212"/>
                </a:cubicBezTo>
                <a:cubicBezTo>
                  <a:pt x="373" y="212"/>
                  <a:pt x="373" y="212"/>
                  <a:pt x="373" y="212"/>
                </a:cubicBezTo>
                <a:cubicBezTo>
                  <a:pt x="373" y="212"/>
                  <a:pt x="373" y="212"/>
                  <a:pt x="373" y="212"/>
                </a:cubicBezTo>
                <a:cubicBezTo>
                  <a:pt x="373" y="211"/>
                  <a:pt x="373" y="211"/>
                  <a:pt x="373" y="211"/>
                </a:cubicBezTo>
                <a:cubicBezTo>
                  <a:pt x="373" y="212"/>
                  <a:pt x="373" y="211"/>
                  <a:pt x="373" y="212"/>
                </a:cubicBezTo>
                <a:close/>
                <a:moveTo>
                  <a:pt x="814" y="212"/>
                </a:moveTo>
                <a:cubicBezTo>
                  <a:pt x="814" y="212"/>
                  <a:pt x="814" y="212"/>
                  <a:pt x="814" y="212"/>
                </a:cubicBezTo>
                <a:cubicBezTo>
                  <a:pt x="814" y="212"/>
                  <a:pt x="814" y="212"/>
                  <a:pt x="813" y="212"/>
                </a:cubicBezTo>
                <a:cubicBezTo>
                  <a:pt x="813" y="212"/>
                  <a:pt x="813" y="212"/>
                  <a:pt x="814" y="212"/>
                </a:cubicBezTo>
                <a:cubicBezTo>
                  <a:pt x="814" y="212"/>
                  <a:pt x="814" y="212"/>
                  <a:pt x="814" y="212"/>
                </a:cubicBezTo>
                <a:close/>
                <a:moveTo>
                  <a:pt x="813" y="212"/>
                </a:moveTo>
                <a:cubicBezTo>
                  <a:pt x="813" y="212"/>
                  <a:pt x="813" y="212"/>
                  <a:pt x="813" y="212"/>
                </a:cubicBezTo>
                <a:cubicBezTo>
                  <a:pt x="813" y="212"/>
                  <a:pt x="813" y="212"/>
                  <a:pt x="813" y="212"/>
                </a:cubicBezTo>
                <a:cubicBezTo>
                  <a:pt x="813" y="212"/>
                  <a:pt x="813" y="212"/>
                  <a:pt x="813" y="212"/>
                </a:cubicBezTo>
                <a:close/>
                <a:moveTo>
                  <a:pt x="474" y="212"/>
                </a:moveTo>
                <a:cubicBezTo>
                  <a:pt x="474" y="212"/>
                  <a:pt x="474" y="212"/>
                  <a:pt x="474" y="212"/>
                </a:cubicBezTo>
                <a:cubicBezTo>
                  <a:pt x="474" y="212"/>
                  <a:pt x="474" y="212"/>
                  <a:pt x="474" y="212"/>
                </a:cubicBezTo>
                <a:close/>
                <a:moveTo>
                  <a:pt x="816" y="213"/>
                </a:moveTo>
                <a:cubicBezTo>
                  <a:pt x="815" y="213"/>
                  <a:pt x="816" y="213"/>
                  <a:pt x="815" y="213"/>
                </a:cubicBezTo>
                <a:cubicBezTo>
                  <a:pt x="815" y="213"/>
                  <a:pt x="815" y="213"/>
                  <a:pt x="815" y="213"/>
                </a:cubicBezTo>
                <a:cubicBezTo>
                  <a:pt x="815" y="213"/>
                  <a:pt x="815" y="213"/>
                  <a:pt x="815" y="213"/>
                </a:cubicBezTo>
                <a:lnTo>
                  <a:pt x="816" y="213"/>
                </a:lnTo>
                <a:close/>
                <a:moveTo>
                  <a:pt x="814" y="213"/>
                </a:moveTo>
                <a:cubicBezTo>
                  <a:pt x="814" y="213"/>
                  <a:pt x="814" y="213"/>
                  <a:pt x="813" y="213"/>
                </a:cubicBezTo>
                <a:cubicBezTo>
                  <a:pt x="813" y="214"/>
                  <a:pt x="814" y="214"/>
                  <a:pt x="814" y="215"/>
                </a:cubicBezTo>
                <a:cubicBezTo>
                  <a:pt x="815" y="215"/>
                  <a:pt x="815" y="214"/>
                  <a:pt x="815" y="214"/>
                </a:cubicBezTo>
                <a:cubicBezTo>
                  <a:pt x="815" y="213"/>
                  <a:pt x="815" y="213"/>
                  <a:pt x="814" y="213"/>
                </a:cubicBezTo>
                <a:close/>
                <a:moveTo>
                  <a:pt x="818" y="213"/>
                </a:moveTo>
                <a:cubicBezTo>
                  <a:pt x="817" y="213"/>
                  <a:pt x="817" y="213"/>
                  <a:pt x="817" y="213"/>
                </a:cubicBezTo>
                <a:cubicBezTo>
                  <a:pt x="818" y="213"/>
                  <a:pt x="817" y="213"/>
                  <a:pt x="818" y="213"/>
                </a:cubicBezTo>
                <a:close/>
                <a:moveTo>
                  <a:pt x="842" y="214"/>
                </a:moveTo>
                <a:cubicBezTo>
                  <a:pt x="842" y="214"/>
                  <a:pt x="842" y="214"/>
                  <a:pt x="842" y="214"/>
                </a:cubicBezTo>
                <a:cubicBezTo>
                  <a:pt x="842" y="213"/>
                  <a:pt x="842" y="214"/>
                  <a:pt x="842" y="213"/>
                </a:cubicBezTo>
                <a:cubicBezTo>
                  <a:pt x="842" y="213"/>
                  <a:pt x="842" y="213"/>
                  <a:pt x="842" y="213"/>
                </a:cubicBezTo>
                <a:cubicBezTo>
                  <a:pt x="842" y="213"/>
                  <a:pt x="842" y="213"/>
                  <a:pt x="842" y="214"/>
                </a:cubicBezTo>
                <a:cubicBezTo>
                  <a:pt x="842" y="214"/>
                  <a:pt x="842" y="214"/>
                  <a:pt x="842" y="214"/>
                </a:cubicBezTo>
                <a:close/>
                <a:moveTo>
                  <a:pt x="839" y="214"/>
                </a:moveTo>
                <a:cubicBezTo>
                  <a:pt x="839" y="214"/>
                  <a:pt x="840" y="215"/>
                  <a:pt x="840" y="215"/>
                </a:cubicBezTo>
                <a:cubicBezTo>
                  <a:pt x="840" y="214"/>
                  <a:pt x="840" y="214"/>
                  <a:pt x="841" y="214"/>
                </a:cubicBezTo>
                <a:cubicBezTo>
                  <a:pt x="840" y="214"/>
                  <a:pt x="840" y="214"/>
                  <a:pt x="840" y="214"/>
                </a:cubicBezTo>
                <a:cubicBezTo>
                  <a:pt x="840" y="213"/>
                  <a:pt x="840" y="213"/>
                  <a:pt x="840" y="213"/>
                </a:cubicBezTo>
                <a:cubicBezTo>
                  <a:pt x="839" y="214"/>
                  <a:pt x="839" y="214"/>
                  <a:pt x="839" y="214"/>
                </a:cubicBezTo>
                <a:close/>
                <a:moveTo>
                  <a:pt x="177" y="215"/>
                </a:moveTo>
                <a:cubicBezTo>
                  <a:pt x="177" y="214"/>
                  <a:pt x="176" y="214"/>
                  <a:pt x="175" y="214"/>
                </a:cubicBezTo>
                <a:cubicBezTo>
                  <a:pt x="175" y="214"/>
                  <a:pt x="177" y="215"/>
                  <a:pt x="177" y="215"/>
                </a:cubicBezTo>
                <a:cubicBezTo>
                  <a:pt x="177" y="215"/>
                  <a:pt x="177" y="215"/>
                  <a:pt x="177" y="215"/>
                </a:cubicBezTo>
                <a:close/>
                <a:moveTo>
                  <a:pt x="444" y="214"/>
                </a:moveTo>
                <a:cubicBezTo>
                  <a:pt x="443" y="214"/>
                  <a:pt x="443" y="214"/>
                  <a:pt x="443" y="214"/>
                </a:cubicBezTo>
                <a:cubicBezTo>
                  <a:pt x="443" y="216"/>
                  <a:pt x="443" y="216"/>
                  <a:pt x="443" y="216"/>
                </a:cubicBezTo>
                <a:cubicBezTo>
                  <a:pt x="444" y="216"/>
                  <a:pt x="444" y="216"/>
                  <a:pt x="444" y="216"/>
                </a:cubicBezTo>
                <a:lnTo>
                  <a:pt x="444" y="214"/>
                </a:lnTo>
                <a:close/>
                <a:moveTo>
                  <a:pt x="274" y="214"/>
                </a:moveTo>
                <a:cubicBezTo>
                  <a:pt x="274" y="214"/>
                  <a:pt x="274" y="214"/>
                  <a:pt x="274" y="214"/>
                </a:cubicBezTo>
                <a:cubicBezTo>
                  <a:pt x="274" y="215"/>
                  <a:pt x="274" y="215"/>
                  <a:pt x="274" y="215"/>
                </a:cubicBezTo>
                <a:cubicBezTo>
                  <a:pt x="274" y="215"/>
                  <a:pt x="274" y="215"/>
                  <a:pt x="274" y="215"/>
                </a:cubicBezTo>
                <a:cubicBezTo>
                  <a:pt x="274" y="215"/>
                  <a:pt x="274" y="215"/>
                  <a:pt x="274" y="215"/>
                </a:cubicBezTo>
                <a:cubicBezTo>
                  <a:pt x="274" y="214"/>
                  <a:pt x="274" y="215"/>
                  <a:pt x="274" y="214"/>
                </a:cubicBezTo>
                <a:close/>
                <a:moveTo>
                  <a:pt x="840" y="215"/>
                </a:moveTo>
                <a:cubicBezTo>
                  <a:pt x="840" y="215"/>
                  <a:pt x="840" y="215"/>
                  <a:pt x="840" y="215"/>
                </a:cubicBezTo>
                <a:cubicBezTo>
                  <a:pt x="840" y="215"/>
                  <a:pt x="840" y="215"/>
                  <a:pt x="840" y="215"/>
                </a:cubicBezTo>
                <a:cubicBezTo>
                  <a:pt x="840" y="215"/>
                  <a:pt x="841" y="216"/>
                  <a:pt x="841" y="216"/>
                </a:cubicBezTo>
                <a:cubicBezTo>
                  <a:pt x="841" y="216"/>
                  <a:pt x="841" y="217"/>
                  <a:pt x="841" y="217"/>
                </a:cubicBezTo>
                <a:cubicBezTo>
                  <a:pt x="841" y="218"/>
                  <a:pt x="842" y="218"/>
                  <a:pt x="842" y="219"/>
                </a:cubicBezTo>
                <a:cubicBezTo>
                  <a:pt x="843" y="219"/>
                  <a:pt x="843" y="219"/>
                  <a:pt x="843" y="218"/>
                </a:cubicBezTo>
                <a:cubicBezTo>
                  <a:pt x="843" y="217"/>
                  <a:pt x="842" y="215"/>
                  <a:pt x="841" y="215"/>
                </a:cubicBezTo>
                <a:cubicBezTo>
                  <a:pt x="841" y="215"/>
                  <a:pt x="841" y="215"/>
                  <a:pt x="840" y="215"/>
                </a:cubicBezTo>
                <a:close/>
                <a:moveTo>
                  <a:pt x="71" y="216"/>
                </a:moveTo>
                <a:cubicBezTo>
                  <a:pt x="71" y="216"/>
                  <a:pt x="71" y="216"/>
                  <a:pt x="71" y="216"/>
                </a:cubicBezTo>
                <a:cubicBezTo>
                  <a:pt x="71" y="216"/>
                  <a:pt x="71" y="216"/>
                  <a:pt x="71" y="216"/>
                </a:cubicBezTo>
                <a:cubicBezTo>
                  <a:pt x="71" y="216"/>
                  <a:pt x="71" y="216"/>
                  <a:pt x="71" y="216"/>
                </a:cubicBezTo>
                <a:close/>
                <a:moveTo>
                  <a:pt x="158" y="216"/>
                </a:moveTo>
                <a:cubicBezTo>
                  <a:pt x="158" y="216"/>
                  <a:pt x="158" y="216"/>
                  <a:pt x="158" y="216"/>
                </a:cubicBezTo>
                <a:cubicBezTo>
                  <a:pt x="158" y="216"/>
                  <a:pt x="158" y="216"/>
                  <a:pt x="158" y="216"/>
                </a:cubicBezTo>
                <a:close/>
                <a:moveTo>
                  <a:pt x="445" y="217"/>
                </a:moveTo>
                <a:cubicBezTo>
                  <a:pt x="445" y="217"/>
                  <a:pt x="444" y="217"/>
                  <a:pt x="444" y="217"/>
                </a:cubicBezTo>
                <a:cubicBezTo>
                  <a:pt x="443" y="218"/>
                  <a:pt x="444" y="218"/>
                  <a:pt x="443" y="218"/>
                </a:cubicBezTo>
                <a:cubicBezTo>
                  <a:pt x="444" y="219"/>
                  <a:pt x="444" y="219"/>
                  <a:pt x="445" y="219"/>
                </a:cubicBezTo>
                <a:cubicBezTo>
                  <a:pt x="445" y="220"/>
                  <a:pt x="444" y="220"/>
                  <a:pt x="444" y="221"/>
                </a:cubicBezTo>
                <a:cubicBezTo>
                  <a:pt x="444" y="221"/>
                  <a:pt x="445" y="221"/>
                  <a:pt x="445" y="222"/>
                </a:cubicBezTo>
                <a:cubicBezTo>
                  <a:pt x="446" y="222"/>
                  <a:pt x="446" y="221"/>
                  <a:pt x="446" y="221"/>
                </a:cubicBezTo>
                <a:cubicBezTo>
                  <a:pt x="446" y="219"/>
                  <a:pt x="446" y="220"/>
                  <a:pt x="446" y="219"/>
                </a:cubicBezTo>
                <a:cubicBezTo>
                  <a:pt x="446" y="219"/>
                  <a:pt x="446" y="218"/>
                  <a:pt x="446" y="217"/>
                </a:cubicBezTo>
                <a:cubicBezTo>
                  <a:pt x="446" y="217"/>
                  <a:pt x="445" y="217"/>
                  <a:pt x="445" y="217"/>
                </a:cubicBezTo>
                <a:cubicBezTo>
                  <a:pt x="445" y="217"/>
                  <a:pt x="446" y="217"/>
                  <a:pt x="446" y="216"/>
                </a:cubicBezTo>
                <a:cubicBezTo>
                  <a:pt x="446" y="216"/>
                  <a:pt x="446" y="216"/>
                  <a:pt x="446" y="216"/>
                </a:cubicBezTo>
                <a:cubicBezTo>
                  <a:pt x="445" y="216"/>
                  <a:pt x="445" y="216"/>
                  <a:pt x="445" y="216"/>
                </a:cubicBezTo>
                <a:cubicBezTo>
                  <a:pt x="445" y="217"/>
                  <a:pt x="445" y="217"/>
                  <a:pt x="445" y="217"/>
                </a:cubicBezTo>
                <a:close/>
                <a:moveTo>
                  <a:pt x="156" y="217"/>
                </a:moveTo>
                <a:cubicBezTo>
                  <a:pt x="156" y="217"/>
                  <a:pt x="156" y="217"/>
                  <a:pt x="156" y="217"/>
                </a:cubicBezTo>
                <a:cubicBezTo>
                  <a:pt x="156" y="217"/>
                  <a:pt x="156" y="217"/>
                  <a:pt x="156" y="217"/>
                </a:cubicBezTo>
                <a:cubicBezTo>
                  <a:pt x="156" y="217"/>
                  <a:pt x="156" y="217"/>
                  <a:pt x="156" y="217"/>
                </a:cubicBezTo>
                <a:cubicBezTo>
                  <a:pt x="156" y="217"/>
                  <a:pt x="156" y="217"/>
                  <a:pt x="156" y="216"/>
                </a:cubicBezTo>
                <a:cubicBezTo>
                  <a:pt x="156" y="217"/>
                  <a:pt x="156" y="217"/>
                  <a:pt x="156" y="217"/>
                </a:cubicBezTo>
                <a:cubicBezTo>
                  <a:pt x="156" y="217"/>
                  <a:pt x="156" y="217"/>
                  <a:pt x="156" y="217"/>
                </a:cubicBezTo>
                <a:close/>
                <a:moveTo>
                  <a:pt x="180" y="217"/>
                </a:moveTo>
                <a:cubicBezTo>
                  <a:pt x="180" y="216"/>
                  <a:pt x="180" y="217"/>
                  <a:pt x="179" y="216"/>
                </a:cubicBezTo>
                <a:cubicBezTo>
                  <a:pt x="179" y="217"/>
                  <a:pt x="179" y="217"/>
                  <a:pt x="180" y="217"/>
                </a:cubicBezTo>
                <a:close/>
                <a:moveTo>
                  <a:pt x="275" y="217"/>
                </a:moveTo>
                <a:cubicBezTo>
                  <a:pt x="275" y="217"/>
                  <a:pt x="275" y="217"/>
                  <a:pt x="275" y="216"/>
                </a:cubicBezTo>
                <a:lnTo>
                  <a:pt x="275" y="217"/>
                </a:lnTo>
                <a:close/>
                <a:moveTo>
                  <a:pt x="474" y="217"/>
                </a:moveTo>
                <a:cubicBezTo>
                  <a:pt x="474" y="217"/>
                  <a:pt x="474" y="217"/>
                  <a:pt x="474" y="216"/>
                </a:cubicBezTo>
                <a:cubicBezTo>
                  <a:pt x="474" y="217"/>
                  <a:pt x="473" y="217"/>
                  <a:pt x="473" y="217"/>
                </a:cubicBezTo>
                <a:cubicBezTo>
                  <a:pt x="473" y="217"/>
                  <a:pt x="473" y="217"/>
                  <a:pt x="474" y="217"/>
                </a:cubicBezTo>
                <a:cubicBezTo>
                  <a:pt x="474" y="217"/>
                  <a:pt x="474" y="217"/>
                  <a:pt x="474" y="217"/>
                </a:cubicBezTo>
                <a:cubicBezTo>
                  <a:pt x="474" y="217"/>
                  <a:pt x="474" y="217"/>
                  <a:pt x="474" y="217"/>
                </a:cubicBezTo>
                <a:close/>
                <a:moveTo>
                  <a:pt x="793" y="219"/>
                </a:moveTo>
                <a:cubicBezTo>
                  <a:pt x="794" y="219"/>
                  <a:pt x="794" y="219"/>
                  <a:pt x="794" y="219"/>
                </a:cubicBezTo>
                <a:cubicBezTo>
                  <a:pt x="794" y="216"/>
                  <a:pt x="794" y="216"/>
                  <a:pt x="794" y="216"/>
                </a:cubicBezTo>
                <a:cubicBezTo>
                  <a:pt x="793" y="216"/>
                  <a:pt x="793" y="216"/>
                  <a:pt x="793" y="216"/>
                </a:cubicBezTo>
                <a:lnTo>
                  <a:pt x="793" y="219"/>
                </a:lnTo>
                <a:close/>
                <a:moveTo>
                  <a:pt x="815" y="218"/>
                </a:moveTo>
                <a:cubicBezTo>
                  <a:pt x="815" y="218"/>
                  <a:pt x="815" y="218"/>
                  <a:pt x="815" y="218"/>
                </a:cubicBezTo>
                <a:cubicBezTo>
                  <a:pt x="816" y="217"/>
                  <a:pt x="816" y="217"/>
                  <a:pt x="816" y="216"/>
                </a:cubicBezTo>
                <a:cubicBezTo>
                  <a:pt x="815" y="216"/>
                  <a:pt x="815" y="216"/>
                  <a:pt x="815" y="216"/>
                </a:cubicBezTo>
                <a:cubicBezTo>
                  <a:pt x="815" y="217"/>
                  <a:pt x="815" y="217"/>
                  <a:pt x="815" y="218"/>
                </a:cubicBezTo>
                <a:close/>
                <a:moveTo>
                  <a:pt x="163" y="217"/>
                </a:moveTo>
                <a:cubicBezTo>
                  <a:pt x="163" y="217"/>
                  <a:pt x="163" y="218"/>
                  <a:pt x="162" y="218"/>
                </a:cubicBezTo>
                <a:cubicBezTo>
                  <a:pt x="162" y="218"/>
                  <a:pt x="162" y="219"/>
                  <a:pt x="162" y="219"/>
                </a:cubicBezTo>
                <a:cubicBezTo>
                  <a:pt x="163" y="220"/>
                  <a:pt x="164" y="220"/>
                  <a:pt x="164" y="220"/>
                </a:cubicBezTo>
                <a:cubicBezTo>
                  <a:pt x="165" y="220"/>
                  <a:pt x="164" y="220"/>
                  <a:pt x="165" y="220"/>
                </a:cubicBezTo>
                <a:cubicBezTo>
                  <a:pt x="165" y="219"/>
                  <a:pt x="166" y="220"/>
                  <a:pt x="166" y="220"/>
                </a:cubicBezTo>
                <a:cubicBezTo>
                  <a:pt x="167" y="220"/>
                  <a:pt x="168" y="219"/>
                  <a:pt x="169" y="220"/>
                </a:cubicBezTo>
                <a:cubicBezTo>
                  <a:pt x="169" y="220"/>
                  <a:pt x="169" y="220"/>
                  <a:pt x="169" y="220"/>
                </a:cubicBezTo>
                <a:cubicBezTo>
                  <a:pt x="169" y="219"/>
                  <a:pt x="169" y="219"/>
                  <a:pt x="169" y="219"/>
                </a:cubicBezTo>
                <a:cubicBezTo>
                  <a:pt x="169" y="219"/>
                  <a:pt x="169" y="219"/>
                  <a:pt x="168" y="219"/>
                </a:cubicBezTo>
                <a:cubicBezTo>
                  <a:pt x="168" y="218"/>
                  <a:pt x="168" y="218"/>
                  <a:pt x="166" y="218"/>
                </a:cubicBezTo>
                <a:cubicBezTo>
                  <a:pt x="166" y="217"/>
                  <a:pt x="167" y="217"/>
                  <a:pt x="167" y="217"/>
                </a:cubicBezTo>
                <a:cubicBezTo>
                  <a:pt x="166" y="217"/>
                  <a:pt x="166" y="217"/>
                  <a:pt x="166" y="217"/>
                </a:cubicBezTo>
                <a:cubicBezTo>
                  <a:pt x="165" y="217"/>
                  <a:pt x="165" y="217"/>
                  <a:pt x="165" y="217"/>
                </a:cubicBezTo>
                <a:cubicBezTo>
                  <a:pt x="165" y="217"/>
                  <a:pt x="165" y="217"/>
                  <a:pt x="165" y="217"/>
                </a:cubicBezTo>
                <a:cubicBezTo>
                  <a:pt x="165" y="217"/>
                  <a:pt x="166" y="217"/>
                  <a:pt x="166" y="218"/>
                </a:cubicBezTo>
                <a:cubicBezTo>
                  <a:pt x="166" y="218"/>
                  <a:pt x="166" y="218"/>
                  <a:pt x="166" y="218"/>
                </a:cubicBezTo>
                <a:cubicBezTo>
                  <a:pt x="166" y="218"/>
                  <a:pt x="164" y="218"/>
                  <a:pt x="163" y="217"/>
                </a:cubicBezTo>
                <a:close/>
                <a:moveTo>
                  <a:pt x="134" y="217"/>
                </a:moveTo>
                <a:cubicBezTo>
                  <a:pt x="134" y="217"/>
                  <a:pt x="134" y="217"/>
                  <a:pt x="134" y="217"/>
                </a:cubicBezTo>
                <a:cubicBezTo>
                  <a:pt x="134" y="217"/>
                  <a:pt x="134" y="217"/>
                  <a:pt x="134" y="217"/>
                </a:cubicBezTo>
                <a:cubicBezTo>
                  <a:pt x="134" y="217"/>
                  <a:pt x="134" y="217"/>
                  <a:pt x="134" y="217"/>
                </a:cubicBezTo>
                <a:close/>
                <a:moveTo>
                  <a:pt x="286" y="217"/>
                </a:moveTo>
                <a:cubicBezTo>
                  <a:pt x="286" y="217"/>
                  <a:pt x="286" y="217"/>
                  <a:pt x="286" y="217"/>
                </a:cubicBezTo>
                <a:cubicBezTo>
                  <a:pt x="286" y="217"/>
                  <a:pt x="286" y="217"/>
                  <a:pt x="286" y="217"/>
                </a:cubicBezTo>
                <a:close/>
                <a:moveTo>
                  <a:pt x="156" y="218"/>
                </a:moveTo>
                <a:cubicBezTo>
                  <a:pt x="156" y="218"/>
                  <a:pt x="156" y="217"/>
                  <a:pt x="156" y="217"/>
                </a:cubicBezTo>
                <a:lnTo>
                  <a:pt x="156" y="218"/>
                </a:lnTo>
                <a:close/>
                <a:moveTo>
                  <a:pt x="473" y="218"/>
                </a:moveTo>
                <a:cubicBezTo>
                  <a:pt x="473" y="218"/>
                  <a:pt x="473" y="218"/>
                  <a:pt x="473" y="218"/>
                </a:cubicBezTo>
                <a:cubicBezTo>
                  <a:pt x="474" y="218"/>
                  <a:pt x="473" y="218"/>
                  <a:pt x="474" y="218"/>
                </a:cubicBezTo>
                <a:cubicBezTo>
                  <a:pt x="474" y="218"/>
                  <a:pt x="474" y="218"/>
                  <a:pt x="474" y="218"/>
                </a:cubicBezTo>
                <a:cubicBezTo>
                  <a:pt x="473" y="218"/>
                  <a:pt x="473" y="218"/>
                  <a:pt x="473" y="218"/>
                </a:cubicBezTo>
                <a:close/>
                <a:moveTo>
                  <a:pt x="170" y="219"/>
                </a:moveTo>
                <a:cubicBezTo>
                  <a:pt x="170" y="219"/>
                  <a:pt x="170" y="219"/>
                  <a:pt x="170" y="220"/>
                </a:cubicBezTo>
                <a:cubicBezTo>
                  <a:pt x="170" y="220"/>
                  <a:pt x="170" y="220"/>
                  <a:pt x="170" y="220"/>
                </a:cubicBezTo>
                <a:cubicBezTo>
                  <a:pt x="171" y="220"/>
                  <a:pt x="172" y="221"/>
                  <a:pt x="173" y="221"/>
                </a:cubicBezTo>
                <a:cubicBezTo>
                  <a:pt x="173" y="221"/>
                  <a:pt x="173" y="221"/>
                  <a:pt x="173" y="221"/>
                </a:cubicBezTo>
                <a:cubicBezTo>
                  <a:pt x="173" y="221"/>
                  <a:pt x="173" y="221"/>
                  <a:pt x="173" y="221"/>
                </a:cubicBezTo>
                <a:cubicBezTo>
                  <a:pt x="173" y="220"/>
                  <a:pt x="173" y="220"/>
                  <a:pt x="173" y="220"/>
                </a:cubicBezTo>
                <a:cubicBezTo>
                  <a:pt x="173" y="219"/>
                  <a:pt x="172" y="219"/>
                  <a:pt x="172" y="219"/>
                </a:cubicBezTo>
                <a:cubicBezTo>
                  <a:pt x="171" y="219"/>
                  <a:pt x="171" y="219"/>
                  <a:pt x="172" y="219"/>
                </a:cubicBezTo>
                <a:cubicBezTo>
                  <a:pt x="172" y="219"/>
                  <a:pt x="172" y="219"/>
                  <a:pt x="172" y="219"/>
                </a:cubicBezTo>
                <a:cubicBezTo>
                  <a:pt x="171" y="219"/>
                  <a:pt x="171" y="219"/>
                  <a:pt x="170" y="219"/>
                </a:cubicBezTo>
                <a:close/>
                <a:moveTo>
                  <a:pt x="328" y="219"/>
                </a:moveTo>
                <a:cubicBezTo>
                  <a:pt x="329" y="219"/>
                  <a:pt x="329" y="219"/>
                  <a:pt x="329" y="219"/>
                </a:cubicBezTo>
                <a:cubicBezTo>
                  <a:pt x="329" y="219"/>
                  <a:pt x="329" y="219"/>
                  <a:pt x="329" y="219"/>
                </a:cubicBezTo>
                <a:cubicBezTo>
                  <a:pt x="328" y="219"/>
                  <a:pt x="328" y="219"/>
                  <a:pt x="328" y="219"/>
                </a:cubicBezTo>
                <a:close/>
                <a:moveTo>
                  <a:pt x="817" y="219"/>
                </a:moveTo>
                <a:cubicBezTo>
                  <a:pt x="817" y="219"/>
                  <a:pt x="817" y="220"/>
                  <a:pt x="817" y="220"/>
                </a:cubicBezTo>
                <a:cubicBezTo>
                  <a:pt x="817" y="221"/>
                  <a:pt x="817" y="221"/>
                  <a:pt x="817" y="221"/>
                </a:cubicBezTo>
                <a:cubicBezTo>
                  <a:pt x="817" y="221"/>
                  <a:pt x="817" y="221"/>
                  <a:pt x="817" y="221"/>
                </a:cubicBezTo>
                <a:cubicBezTo>
                  <a:pt x="817" y="220"/>
                  <a:pt x="817" y="220"/>
                  <a:pt x="817" y="220"/>
                </a:cubicBezTo>
                <a:cubicBezTo>
                  <a:pt x="817" y="220"/>
                  <a:pt x="817" y="220"/>
                  <a:pt x="817" y="220"/>
                </a:cubicBezTo>
                <a:cubicBezTo>
                  <a:pt x="817" y="219"/>
                  <a:pt x="817" y="219"/>
                  <a:pt x="817" y="219"/>
                </a:cubicBezTo>
                <a:cubicBezTo>
                  <a:pt x="817" y="219"/>
                  <a:pt x="817" y="219"/>
                  <a:pt x="817" y="219"/>
                </a:cubicBezTo>
                <a:close/>
                <a:moveTo>
                  <a:pt x="116" y="220"/>
                </a:moveTo>
                <a:cubicBezTo>
                  <a:pt x="117" y="220"/>
                  <a:pt x="117" y="220"/>
                  <a:pt x="117" y="219"/>
                </a:cubicBezTo>
                <a:cubicBezTo>
                  <a:pt x="117" y="219"/>
                  <a:pt x="117" y="219"/>
                  <a:pt x="117" y="219"/>
                </a:cubicBezTo>
                <a:cubicBezTo>
                  <a:pt x="117" y="219"/>
                  <a:pt x="117" y="219"/>
                  <a:pt x="117" y="219"/>
                </a:cubicBezTo>
                <a:cubicBezTo>
                  <a:pt x="115" y="219"/>
                  <a:pt x="115" y="219"/>
                  <a:pt x="115" y="219"/>
                </a:cubicBezTo>
                <a:cubicBezTo>
                  <a:pt x="115" y="220"/>
                  <a:pt x="116" y="219"/>
                  <a:pt x="116" y="220"/>
                </a:cubicBezTo>
                <a:close/>
                <a:moveTo>
                  <a:pt x="291" y="219"/>
                </a:moveTo>
                <a:cubicBezTo>
                  <a:pt x="291" y="219"/>
                  <a:pt x="291" y="219"/>
                  <a:pt x="291" y="219"/>
                </a:cubicBezTo>
                <a:cubicBezTo>
                  <a:pt x="289" y="219"/>
                  <a:pt x="289" y="219"/>
                  <a:pt x="289" y="219"/>
                </a:cubicBezTo>
                <a:cubicBezTo>
                  <a:pt x="290" y="219"/>
                  <a:pt x="290" y="219"/>
                  <a:pt x="290" y="220"/>
                </a:cubicBezTo>
                <a:cubicBezTo>
                  <a:pt x="291" y="220"/>
                  <a:pt x="291" y="220"/>
                  <a:pt x="291" y="219"/>
                </a:cubicBezTo>
                <a:close/>
                <a:moveTo>
                  <a:pt x="180" y="220"/>
                </a:moveTo>
                <a:cubicBezTo>
                  <a:pt x="180" y="220"/>
                  <a:pt x="180" y="220"/>
                  <a:pt x="180" y="220"/>
                </a:cubicBezTo>
                <a:cubicBezTo>
                  <a:pt x="180" y="220"/>
                  <a:pt x="180" y="220"/>
                  <a:pt x="180" y="220"/>
                </a:cubicBezTo>
                <a:cubicBezTo>
                  <a:pt x="180" y="220"/>
                  <a:pt x="180" y="220"/>
                  <a:pt x="180" y="220"/>
                </a:cubicBezTo>
                <a:close/>
                <a:moveTo>
                  <a:pt x="185" y="220"/>
                </a:moveTo>
                <a:cubicBezTo>
                  <a:pt x="185" y="220"/>
                  <a:pt x="185" y="220"/>
                  <a:pt x="185" y="220"/>
                </a:cubicBezTo>
                <a:cubicBezTo>
                  <a:pt x="185" y="220"/>
                  <a:pt x="185" y="220"/>
                  <a:pt x="185" y="220"/>
                </a:cubicBezTo>
                <a:close/>
                <a:moveTo>
                  <a:pt x="66" y="220"/>
                </a:moveTo>
                <a:cubicBezTo>
                  <a:pt x="65" y="220"/>
                  <a:pt x="65" y="221"/>
                  <a:pt x="65" y="221"/>
                </a:cubicBezTo>
                <a:cubicBezTo>
                  <a:pt x="66" y="221"/>
                  <a:pt x="66" y="221"/>
                  <a:pt x="66" y="221"/>
                </a:cubicBezTo>
                <a:cubicBezTo>
                  <a:pt x="66" y="221"/>
                  <a:pt x="66" y="220"/>
                  <a:pt x="66" y="220"/>
                </a:cubicBezTo>
                <a:close/>
                <a:moveTo>
                  <a:pt x="188" y="221"/>
                </a:moveTo>
                <a:cubicBezTo>
                  <a:pt x="188" y="221"/>
                  <a:pt x="188" y="221"/>
                  <a:pt x="188" y="221"/>
                </a:cubicBezTo>
                <a:cubicBezTo>
                  <a:pt x="188" y="221"/>
                  <a:pt x="188" y="221"/>
                  <a:pt x="188" y="221"/>
                </a:cubicBezTo>
                <a:cubicBezTo>
                  <a:pt x="189" y="221"/>
                  <a:pt x="189" y="221"/>
                  <a:pt x="189" y="221"/>
                </a:cubicBezTo>
                <a:cubicBezTo>
                  <a:pt x="188" y="221"/>
                  <a:pt x="188" y="221"/>
                  <a:pt x="188" y="221"/>
                </a:cubicBezTo>
                <a:cubicBezTo>
                  <a:pt x="188" y="221"/>
                  <a:pt x="188" y="221"/>
                  <a:pt x="188" y="221"/>
                </a:cubicBezTo>
                <a:close/>
                <a:moveTo>
                  <a:pt x="824" y="227"/>
                </a:moveTo>
                <a:cubicBezTo>
                  <a:pt x="824" y="227"/>
                  <a:pt x="823" y="227"/>
                  <a:pt x="823" y="227"/>
                </a:cubicBezTo>
                <a:cubicBezTo>
                  <a:pt x="823" y="227"/>
                  <a:pt x="823" y="227"/>
                  <a:pt x="822" y="227"/>
                </a:cubicBezTo>
                <a:cubicBezTo>
                  <a:pt x="823" y="226"/>
                  <a:pt x="823" y="226"/>
                  <a:pt x="822" y="225"/>
                </a:cubicBezTo>
                <a:cubicBezTo>
                  <a:pt x="822" y="224"/>
                  <a:pt x="823" y="224"/>
                  <a:pt x="824" y="224"/>
                </a:cubicBezTo>
                <a:cubicBezTo>
                  <a:pt x="824" y="223"/>
                  <a:pt x="824" y="223"/>
                  <a:pt x="824" y="223"/>
                </a:cubicBezTo>
                <a:cubicBezTo>
                  <a:pt x="823" y="223"/>
                  <a:pt x="823" y="222"/>
                  <a:pt x="822" y="223"/>
                </a:cubicBezTo>
                <a:cubicBezTo>
                  <a:pt x="821" y="223"/>
                  <a:pt x="821" y="224"/>
                  <a:pt x="821" y="224"/>
                </a:cubicBezTo>
                <a:cubicBezTo>
                  <a:pt x="821" y="224"/>
                  <a:pt x="821" y="224"/>
                  <a:pt x="821" y="224"/>
                </a:cubicBezTo>
                <a:cubicBezTo>
                  <a:pt x="821" y="224"/>
                  <a:pt x="821" y="224"/>
                  <a:pt x="821" y="224"/>
                </a:cubicBezTo>
                <a:cubicBezTo>
                  <a:pt x="820" y="224"/>
                  <a:pt x="820" y="224"/>
                  <a:pt x="820" y="225"/>
                </a:cubicBezTo>
                <a:cubicBezTo>
                  <a:pt x="820" y="224"/>
                  <a:pt x="820" y="224"/>
                  <a:pt x="820" y="224"/>
                </a:cubicBezTo>
                <a:cubicBezTo>
                  <a:pt x="820" y="223"/>
                  <a:pt x="820" y="223"/>
                  <a:pt x="820" y="222"/>
                </a:cubicBezTo>
                <a:cubicBezTo>
                  <a:pt x="820" y="222"/>
                  <a:pt x="819" y="221"/>
                  <a:pt x="818" y="221"/>
                </a:cubicBezTo>
                <a:cubicBezTo>
                  <a:pt x="818" y="221"/>
                  <a:pt x="818" y="221"/>
                  <a:pt x="818" y="221"/>
                </a:cubicBezTo>
                <a:cubicBezTo>
                  <a:pt x="818" y="221"/>
                  <a:pt x="818" y="221"/>
                  <a:pt x="818" y="221"/>
                </a:cubicBezTo>
                <a:cubicBezTo>
                  <a:pt x="818" y="222"/>
                  <a:pt x="818" y="222"/>
                  <a:pt x="818" y="222"/>
                </a:cubicBezTo>
                <a:cubicBezTo>
                  <a:pt x="818" y="222"/>
                  <a:pt x="818" y="222"/>
                  <a:pt x="819" y="222"/>
                </a:cubicBezTo>
                <a:cubicBezTo>
                  <a:pt x="819" y="225"/>
                  <a:pt x="820" y="227"/>
                  <a:pt x="821" y="229"/>
                </a:cubicBezTo>
                <a:cubicBezTo>
                  <a:pt x="822" y="229"/>
                  <a:pt x="822" y="228"/>
                  <a:pt x="824" y="228"/>
                </a:cubicBezTo>
                <a:cubicBezTo>
                  <a:pt x="824" y="228"/>
                  <a:pt x="824" y="228"/>
                  <a:pt x="824" y="227"/>
                </a:cubicBezTo>
                <a:close/>
                <a:moveTo>
                  <a:pt x="848" y="223"/>
                </a:moveTo>
                <a:cubicBezTo>
                  <a:pt x="848" y="223"/>
                  <a:pt x="848" y="223"/>
                  <a:pt x="849" y="223"/>
                </a:cubicBezTo>
                <a:cubicBezTo>
                  <a:pt x="849" y="223"/>
                  <a:pt x="849" y="223"/>
                  <a:pt x="849" y="222"/>
                </a:cubicBezTo>
                <a:cubicBezTo>
                  <a:pt x="849" y="222"/>
                  <a:pt x="849" y="222"/>
                  <a:pt x="849" y="222"/>
                </a:cubicBezTo>
                <a:cubicBezTo>
                  <a:pt x="849" y="222"/>
                  <a:pt x="849" y="222"/>
                  <a:pt x="849" y="222"/>
                </a:cubicBezTo>
                <a:cubicBezTo>
                  <a:pt x="849" y="222"/>
                  <a:pt x="849" y="222"/>
                  <a:pt x="849" y="222"/>
                </a:cubicBezTo>
                <a:cubicBezTo>
                  <a:pt x="849" y="221"/>
                  <a:pt x="849" y="221"/>
                  <a:pt x="849" y="221"/>
                </a:cubicBezTo>
                <a:cubicBezTo>
                  <a:pt x="849" y="221"/>
                  <a:pt x="849" y="221"/>
                  <a:pt x="849" y="221"/>
                </a:cubicBezTo>
                <a:cubicBezTo>
                  <a:pt x="848" y="222"/>
                  <a:pt x="847" y="223"/>
                  <a:pt x="846" y="224"/>
                </a:cubicBezTo>
                <a:cubicBezTo>
                  <a:pt x="846" y="224"/>
                  <a:pt x="846" y="224"/>
                  <a:pt x="846" y="224"/>
                </a:cubicBezTo>
                <a:cubicBezTo>
                  <a:pt x="847" y="224"/>
                  <a:pt x="848" y="224"/>
                  <a:pt x="848" y="223"/>
                </a:cubicBezTo>
                <a:close/>
                <a:moveTo>
                  <a:pt x="189" y="223"/>
                </a:moveTo>
                <a:cubicBezTo>
                  <a:pt x="190" y="223"/>
                  <a:pt x="190" y="223"/>
                  <a:pt x="191" y="222"/>
                </a:cubicBezTo>
                <a:cubicBezTo>
                  <a:pt x="191" y="222"/>
                  <a:pt x="191" y="222"/>
                  <a:pt x="191" y="222"/>
                </a:cubicBezTo>
                <a:cubicBezTo>
                  <a:pt x="191" y="222"/>
                  <a:pt x="191" y="222"/>
                  <a:pt x="190" y="222"/>
                </a:cubicBezTo>
                <a:cubicBezTo>
                  <a:pt x="190" y="222"/>
                  <a:pt x="190" y="222"/>
                  <a:pt x="189" y="222"/>
                </a:cubicBezTo>
                <a:cubicBezTo>
                  <a:pt x="189" y="222"/>
                  <a:pt x="189" y="222"/>
                  <a:pt x="188" y="222"/>
                </a:cubicBezTo>
                <a:cubicBezTo>
                  <a:pt x="188" y="222"/>
                  <a:pt x="188" y="222"/>
                  <a:pt x="189" y="223"/>
                </a:cubicBezTo>
                <a:cubicBezTo>
                  <a:pt x="189" y="223"/>
                  <a:pt x="189" y="223"/>
                  <a:pt x="189" y="223"/>
                </a:cubicBezTo>
                <a:cubicBezTo>
                  <a:pt x="189" y="223"/>
                  <a:pt x="189" y="223"/>
                  <a:pt x="189" y="223"/>
                </a:cubicBezTo>
                <a:close/>
                <a:moveTo>
                  <a:pt x="847" y="222"/>
                </a:moveTo>
                <a:cubicBezTo>
                  <a:pt x="846" y="222"/>
                  <a:pt x="847" y="222"/>
                  <a:pt x="847" y="222"/>
                </a:cubicBezTo>
                <a:close/>
                <a:moveTo>
                  <a:pt x="66" y="222"/>
                </a:moveTo>
                <a:cubicBezTo>
                  <a:pt x="66" y="222"/>
                  <a:pt x="66" y="222"/>
                  <a:pt x="66" y="222"/>
                </a:cubicBezTo>
                <a:cubicBezTo>
                  <a:pt x="65" y="222"/>
                  <a:pt x="65" y="222"/>
                  <a:pt x="65" y="222"/>
                </a:cubicBezTo>
                <a:cubicBezTo>
                  <a:pt x="66" y="222"/>
                  <a:pt x="65" y="222"/>
                  <a:pt x="66" y="222"/>
                </a:cubicBezTo>
                <a:close/>
                <a:moveTo>
                  <a:pt x="50" y="222"/>
                </a:moveTo>
                <a:cubicBezTo>
                  <a:pt x="49" y="222"/>
                  <a:pt x="49" y="222"/>
                  <a:pt x="49" y="222"/>
                </a:cubicBezTo>
                <a:cubicBezTo>
                  <a:pt x="49" y="225"/>
                  <a:pt x="49" y="225"/>
                  <a:pt x="49" y="225"/>
                </a:cubicBezTo>
                <a:cubicBezTo>
                  <a:pt x="50" y="225"/>
                  <a:pt x="50" y="225"/>
                  <a:pt x="50" y="225"/>
                </a:cubicBezTo>
                <a:lnTo>
                  <a:pt x="50" y="222"/>
                </a:lnTo>
                <a:close/>
                <a:moveTo>
                  <a:pt x="118" y="222"/>
                </a:moveTo>
                <a:cubicBezTo>
                  <a:pt x="118" y="222"/>
                  <a:pt x="118" y="222"/>
                  <a:pt x="118" y="222"/>
                </a:cubicBezTo>
                <a:cubicBezTo>
                  <a:pt x="118" y="222"/>
                  <a:pt x="118" y="222"/>
                  <a:pt x="118" y="222"/>
                </a:cubicBezTo>
                <a:cubicBezTo>
                  <a:pt x="117" y="222"/>
                  <a:pt x="117" y="222"/>
                  <a:pt x="117" y="222"/>
                </a:cubicBezTo>
                <a:cubicBezTo>
                  <a:pt x="117" y="222"/>
                  <a:pt x="117" y="222"/>
                  <a:pt x="117" y="222"/>
                </a:cubicBezTo>
                <a:cubicBezTo>
                  <a:pt x="117" y="222"/>
                  <a:pt x="118" y="222"/>
                  <a:pt x="118" y="222"/>
                </a:cubicBezTo>
                <a:close/>
                <a:moveTo>
                  <a:pt x="337" y="222"/>
                </a:moveTo>
                <a:cubicBezTo>
                  <a:pt x="337" y="224"/>
                  <a:pt x="337" y="224"/>
                  <a:pt x="337" y="224"/>
                </a:cubicBezTo>
                <a:cubicBezTo>
                  <a:pt x="338" y="224"/>
                  <a:pt x="338" y="224"/>
                  <a:pt x="338" y="224"/>
                </a:cubicBezTo>
                <a:cubicBezTo>
                  <a:pt x="338" y="223"/>
                  <a:pt x="338" y="222"/>
                  <a:pt x="338" y="222"/>
                </a:cubicBezTo>
                <a:cubicBezTo>
                  <a:pt x="337" y="222"/>
                  <a:pt x="338" y="222"/>
                  <a:pt x="337" y="222"/>
                </a:cubicBezTo>
                <a:close/>
                <a:moveTo>
                  <a:pt x="475" y="222"/>
                </a:moveTo>
                <a:cubicBezTo>
                  <a:pt x="474" y="222"/>
                  <a:pt x="474" y="222"/>
                  <a:pt x="474" y="222"/>
                </a:cubicBezTo>
                <a:cubicBezTo>
                  <a:pt x="474" y="222"/>
                  <a:pt x="474" y="222"/>
                  <a:pt x="475" y="222"/>
                </a:cubicBezTo>
                <a:close/>
                <a:moveTo>
                  <a:pt x="115" y="222"/>
                </a:moveTo>
                <a:cubicBezTo>
                  <a:pt x="115" y="222"/>
                  <a:pt x="115" y="222"/>
                  <a:pt x="115" y="222"/>
                </a:cubicBezTo>
                <a:cubicBezTo>
                  <a:pt x="115" y="222"/>
                  <a:pt x="115" y="222"/>
                  <a:pt x="115" y="222"/>
                </a:cubicBezTo>
                <a:close/>
                <a:moveTo>
                  <a:pt x="174" y="222"/>
                </a:moveTo>
                <a:cubicBezTo>
                  <a:pt x="173" y="222"/>
                  <a:pt x="173" y="222"/>
                  <a:pt x="173" y="222"/>
                </a:cubicBezTo>
                <a:cubicBezTo>
                  <a:pt x="173" y="222"/>
                  <a:pt x="173" y="222"/>
                  <a:pt x="173" y="222"/>
                </a:cubicBezTo>
                <a:cubicBezTo>
                  <a:pt x="174" y="222"/>
                  <a:pt x="174" y="222"/>
                  <a:pt x="174" y="222"/>
                </a:cubicBezTo>
                <a:close/>
                <a:moveTo>
                  <a:pt x="444" y="225"/>
                </a:moveTo>
                <a:cubicBezTo>
                  <a:pt x="444" y="225"/>
                  <a:pt x="445" y="226"/>
                  <a:pt x="445" y="227"/>
                </a:cubicBezTo>
                <a:cubicBezTo>
                  <a:pt x="445" y="227"/>
                  <a:pt x="445" y="228"/>
                  <a:pt x="445" y="228"/>
                </a:cubicBezTo>
                <a:cubicBezTo>
                  <a:pt x="445" y="228"/>
                  <a:pt x="444" y="229"/>
                  <a:pt x="444" y="229"/>
                </a:cubicBezTo>
                <a:cubicBezTo>
                  <a:pt x="444" y="230"/>
                  <a:pt x="445" y="231"/>
                  <a:pt x="445" y="232"/>
                </a:cubicBezTo>
                <a:cubicBezTo>
                  <a:pt x="445" y="233"/>
                  <a:pt x="445" y="233"/>
                  <a:pt x="445" y="233"/>
                </a:cubicBezTo>
                <a:cubicBezTo>
                  <a:pt x="446" y="233"/>
                  <a:pt x="446" y="233"/>
                  <a:pt x="446" y="233"/>
                </a:cubicBezTo>
                <a:cubicBezTo>
                  <a:pt x="446" y="232"/>
                  <a:pt x="446" y="232"/>
                  <a:pt x="445" y="232"/>
                </a:cubicBezTo>
                <a:cubicBezTo>
                  <a:pt x="445" y="232"/>
                  <a:pt x="446" y="229"/>
                  <a:pt x="446" y="229"/>
                </a:cubicBezTo>
                <a:cubicBezTo>
                  <a:pt x="446" y="228"/>
                  <a:pt x="446" y="228"/>
                  <a:pt x="446" y="228"/>
                </a:cubicBezTo>
                <a:cubicBezTo>
                  <a:pt x="447" y="228"/>
                  <a:pt x="446" y="227"/>
                  <a:pt x="446" y="227"/>
                </a:cubicBezTo>
                <a:cubicBezTo>
                  <a:pt x="446" y="227"/>
                  <a:pt x="445" y="227"/>
                  <a:pt x="445" y="226"/>
                </a:cubicBezTo>
                <a:cubicBezTo>
                  <a:pt x="445" y="226"/>
                  <a:pt x="445" y="225"/>
                  <a:pt x="445" y="224"/>
                </a:cubicBezTo>
                <a:cubicBezTo>
                  <a:pt x="445" y="224"/>
                  <a:pt x="445" y="223"/>
                  <a:pt x="446" y="223"/>
                </a:cubicBezTo>
                <a:cubicBezTo>
                  <a:pt x="446" y="222"/>
                  <a:pt x="445" y="222"/>
                  <a:pt x="445" y="222"/>
                </a:cubicBezTo>
                <a:cubicBezTo>
                  <a:pt x="445" y="222"/>
                  <a:pt x="445" y="224"/>
                  <a:pt x="445" y="224"/>
                </a:cubicBezTo>
                <a:cubicBezTo>
                  <a:pt x="444" y="224"/>
                  <a:pt x="444" y="224"/>
                  <a:pt x="444" y="225"/>
                </a:cubicBezTo>
                <a:close/>
                <a:moveTo>
                  <a:pt x="325" y="222"/>
                </a:moveTo>
                <a:cubicBezTo>
                  <a:pt x="325" y="222"/>
                  <a:pt x="325" y="222"/>
                  <a:pt x="325" y="222"/>
                </a:cubicBezTo>
                <a:cubicBezTo>
                  <a:pt x="325" y="222"/>
                  <a:pt x="325" y="223"/>
                  <a:pt x="325" y="222"/>
                </a:cubicBezTo>
                <a:close/>
                <a:moveTo>
                  <a:pt x="842" y="222"/>
                </a:moveTo>
                <a:cubicBezTo>
                  <a:pt x="842" y="222"/>
                  <a:pt x="842" y="222"/>
                  <a:pt x="842" y="222"/>
                </a:cubicBezTo>
                <a:cubicBezTo>
                  <a:pt x="842" y="222"/>
                  <a:pt x="842" y="222"/>
                  <a:pt x="842" y="222"/>
                </a:cubicBezTo>
                <a:cubicBezTo>
                  <a:pt x="842" y="222"/>
                  <a:pt x="842" y="222"/>
                  <a:pt x="842" y="222"/>
                </a:cubicBezTo>
                <a:close/>
                <a:moveTo>
                  <a:pt x="278" y="223"/>
                </a:moveTo>
                <a:cubicBezTo>
                  <a:pt x="278" y="223"/>
                  <a:pt x="278" y="223"/>
                  <a:pt x="278" y="224"/>
                </a:cubicBezTo>
                <a:cubicBezTo>
                  <a:pt x="278" y="224"/>
                  <a:pt x="278" y="224"/>
                  <a:pt x="278" y="224"/>
                </a:cubicBezTo>
                <a:cubicBezTo>
                  <a:pt x="278" y="223"/>
                  <a:pt x="278" y="223"/>
                  <a:pt x="278" y="223"/>
                </a:cubicBezTo>
                <a:cubicBezTo>
                  <a:pt x="278" y="223"/>
                  <a:pt x="278" y="223"/>
                  <a:pt x="278" y="223"/>
                </a:cubicBezTo>
                <a:cubicBezTo>
                  <a:pt x="278" y="223"/>
                  <a:pt x="278" y="223"/>
                  <a:pt x="278" y="223"/>
                </a:cubicBezTo>
                <a:cubicBezTo>
                  <a:pt x="278" y="223"/>
                  <a:pt x="278" y="223"/>
                  <a:pt x="278" y="223"/>
                </a:cubicBezTo>
                <a:close/>
                <a:moveTo>
                  <a:pt x="324" y="223"/>
                </a:moveTo>
                <a:cubicBezTo>
                  <a:pt x="324" y="223"/>
                  <a:pt x="324" y="223"/>
                  <a:pt x="324" y="223"/>
                </a:cubicBezTo>
                <a:cubicBezTo>
                  <a:pt x="324" y="223"/>
                  <a:pt x="324" y="223"/>
                  <a:pt x="324" y="223"/>
                </a:cubicBezTo>
                <a:cubicBezTo>
                  <a:pt x="324" y="223"/>
                  <a:pt x="324" y="223"/>
                  <a:pt x="324" y="223"/>
                </a:cubicBezTo>
                <a:cubicBezTo>
                  <a:pt x="324" y="223"/>
                  <a:pt x="324" y="223"/>
                  <a:pt x="324" y="223"/>
                </a:cubicBezTo>
                <a:close/>
                <a:moveTo>
                  <a:pt x="112" y="223"/>
                </a:moveTo>
                <a:cubicBezTo>
                  <a:pt x="112" y="223"/>
                  <a:pt x="112" y="223"/>
                  <a:pt x="112" y="223"/>
                </a:cubicBezTo>
                <a:cubicBezTo>
                  <a:pt x="112" y="224"/>
                  <a:pt x="112" y="224"/>
                  <a:pt x="112" y="224"/>
                </a:cubicBezTo>
                <a:lnTo>
                  <a:pt x="112" y="223"/>
                </a:lnTo>
                <a:close/>
                <a:moveTo>
                  <a:pt x="280" y="224"/>
                </a:moveTo>
                <a:cubicBezTo>
                  <a:pt x="279" y="224"/>
                  <a:pt x="280" y="224"/>
                  <a:pt x="279" y="224"/>
                </a:cubicBezTo>
                <a:cubicBezTo>
                  <a:pt x="279" y="224"/>
                  <a:pt x="279" y="224"/>
                  <a:pt x="279" y="224"/>
                </a:cubicBezTo>
                <a:cubicBezTo>
                  <a:pt x="279" y="224"/>
                  <a:pt x="279" y="224"/>
                  <a:pt x="279" y="224"/>
                </a:cubicBezTo>
                <a:cubicBezTo>
                  <a:pt x="279" y="224"/>
                  <a:pt x="279" y="224"/>
                  <a:pt x="279" y="224"/>
                </a:cubicBezTo>
                <a:cubicBezTo>
                  <a:pt x="279" y="224"/>
                  <a:pt x="279" y="224"/>
                  <a:pt x="280" y="224"/>
                </a:cubicBezTo>
                <a:cubicBezTo>
                  <a:pt x="280" y="224"/>
                  <a:pt x="280" y="224"/>
                  <a:pt x="280" y="224"/>
                </a:cubicBezTo>
                <a:close/>
                <a:moveTo>
                  <a:pt x="825" y="224"/>
                </a:moveTo>
                <a:cubicBezTo>
                  <a:pt x="825" y="224"/>
                  <a:pt x="825" y="224"/>
                  <a:pt x="825" y="224"/>
                </a:cubicBezTo>
                <a:cubicBezTo>
                  <a:pt x="825" y="224"/>
                  <a:pt x="825" y="224"/>
                  <a:pt x="825" y="224"/>
                </a:cubicBezTo>
                <a:cubicBezTo>
                  <a:pt x="825" y="224"/>
                  <a:pt x="825" y="224"/>
                  <a:pt x="825" y="224"/>
                </a:cubicBezTo>
                <a:close/>
                <a:moveTo>
                  <a:pt x="185" y="224"/>
                </a:moveTo>
                <a:cubicBezTo>
                  <a:pt x="185" y="224"/>
                  <a:pt x="185" y="224"/>
                  <a:pt x="185" y="224"/>
                </a:cubicBezTo>
                <a:cubicBezTo>
                  <a:pt x="185" y="225"/>
                  <a:pt x="185" y="225"/>
                  <a:pt x="185" y="225"/>
                </a:cubicBezTo>
                <a:cubicBezTo>
                  <a:pt x="185" y="225"/>
                  <a:pt x="185" y="225"/>
                  <a:pt x="185" y="225"/>
                </a:cubicBezTo>
                <a:cubicBezTo>
                  <a:pt x="185" y="224"/>
                  <a:pt x="185" y="224"/>
                  <a:pt x="185" y="224"/>
                </a:cubicBezTo>
                <a:close/>
                <a:moveTo>
                  <a:pt x="823" y="224"/>
                </a:moveTo>
                <a:cubicBezTo>
                  <a:pt x="823" y="225"/>
                  <a:pt x="823" y="225"/>
                  <a:pt x="823" y="226"/>
                </a:cubicBezTo>
                <a:cubicBezTo>
                  <a:pt x="823" y="226"/>
                  <a:pt x="824" y="226"/>
                  <a:pt x="824" y="226"/>
                </a:cubicBezTo>
                <a:cubicBezTo>
                  <a:pt x="825" y="226"/>
                  <a:pt x="824" y="226"/>
                  <a:pt x="825" y="226"/>
                </a:cubicBezTo>
                <a:cubicBezTo>
                  <a:pt x="825" y="226"/>
                  <a:pt x="826" y="226"/>
                  <a:pt x="826" y="225"/>
                </a:cubicBezTo>
                <a:cubicBezTo>
                  <a:pt x="826" y="225"/>
                  <a:pt x="826" y="225"/>
                  <a:pt x="826" y="225"/>
                </a:cubicBezTo>
                <a:cubicBezTo>
                  <a:pt x="826" y="225"/>
                  <a:pt x="826" y="225"/>
                  <a:pt x="826" y="225"/>
                </a:cubicBezTo>
                <a:cubicBezTo>
                  <a:pt x="825" y="225"/>
                  <a:pt x="825" y="225"/>
                  <a:pt x="825" y="225"/>
                </a:cubicBezTo>
                <a:cubicBezTo>
                  <a:pt x="825" y="225"/>
                  <a:pt x="825" y="225"/>
                  <a:pt x="825" y="225"/>
                </a:cubicBezTo>
                <a:cubicBezTo>
                  <a:pt x="826" y="225"/>
                  <a:pt x="826" y="225"/>
                  <a:pt x="826" y="225"/>
                </a:cubicBezTo>
                <a:cubicBezTo>
                  <a:pt x="826" y="224"/>
                  <a:pt x="826" y="224"/>
                  <a:pt x="826" y="224"/>
                </a:cubicBezTo>
                <a:cubicBezTo>
                  <a:pt x="825" y="224"/>
                  <a:pt x="824" y="224"/>
                  <a:pt x="823" y="224"/>
                </a:cubicBezTo>
                <a:close/>
                <a:moveTo>
                  <a:pt x="280" y="225"/>
                </a:moveTo>
                <a:cubicBezTo>
                  <a:pt x="281" y="225"/>
                  <a:pt x="281" y="225"/>
                  <a:pt x="281" y="225"/>
                </a:cubicBezTo>
                <a:cubicBezTo>
                  <a:pt x="281" y="225"/>
                  <a:pt x="281" y="225"/>
                  <a:pt x="281" y="224"/>
                </a:cubicBezTo>
                <a:cubicBezTo>
                  <a:pt x="280" y="224"/>
                  <a:pt x="280" y="224"/>
                  <a:pt x="280" y="224"/>
                </a:cubicBezTo>
                <a:cubicBezTo>
                  <a:pt x="280" y="224"/>
                  <a:pt x="280" y="224"/>
                  <a:pt x="280" y="224"/>
                </a:cubicBezTo>
                <a:cubicBezTo>
                  <a:pt x="280" y="224"/>
                  <a:pt x="280" y="224"/>
                  <a:pt x="280" y="225"/>
                </a:cubicBezTo>
                <a:close/>
                <a:moveTo>
                  <a:pt x="285" y="226"/>
                </a:moveTo>
                <a:cubicBezTo>
                  <a:pt x="285" y="226"/>
                  <a:pt x="285" y="226"/>
                  <a:pt x="285" y="226"/>
                </a:cubicBezTo>
                <a:cubicBezTo>
                  <a:pt x="285" y="226"/>
                  <a:pt x="285" y="226"/>
                  <a:pt x="285" y="226"/>
                </a:cubicBezTo>
                <a:close/>
                <a:moveTo>
                  <a:pt x="286" y="226"/>
                </a:moveTo>
                <a:cubicBezTo>
                  <a:pt x="286" y="226"/>
                  <a:pt x="286" y="226"/>
                  <a:pt x="286" y="227"/>
                </a:cubicBezTo>
                <a:cubicBezTo>
                  <a:pt x="286" y="227"/>
                  <a:pt x="288" y="227"/>
                  <a:pt x="288" y="228"/>
                </a:cubicBezTo>
                <a:cubicBezTo>
                  <a:pt x="289" y="228"/>
                  <a:pt x="289" y="228"/>
                  <a:pt x="289" y="228"/>
                </a:cubicBezTo>
                <a:cubicBezTo>
                  <a:pt x="289" y="227"/>
                  <a:pt x="289" y="227"/>
                  <a:pt x="289" y="227"/>
                </a:cubicBezTo>
                <a:cubicBezTo>
                  <a:pt x="288" y="227"/>
                  <a:pt x="287" y="226"/>
                  <a:pt x="286" y="226"/>
                </a:cubicBezTo>
                <a:cubicBezTo>
                  <a:pt x="286" y="226"/>
                  <a:pt x="286" y="226"/>
                  <a:pt x="286" y="226"/>
                </a:cubicBezTo>
                <a:close/>
                <a:moveTo>
                  <a:pt x="848" y="226"/>
                </a:moveTo>
                <a:cubicBezTo>
                  <a:pt x="848" y="226"/>
                  <a:pt x="848" y="226"/>
                  <a:pt x="848" y="226"/>
                </a:cubicBezTo>
                <a:cubicBezTo>
                  <a:pt x="848" y="226"/>
                  <a:pt x="848" y="226"/>
                  <a:pt x="848" y="226"/>
                </a:cubicBezTo>
                <a:cubicBezTo>
                  <a:pt x="848" y="226"/>
                  <a:pt x="848" y="226"/>
                  <a:pt x="848" y="226"/>
                </a:cubicBezTo>
                <a:close/>
                <a:moveTo>
                  <a:pt x="824" y="232"/>
                </a:moveTo>
                <a:cubicBezTo>
                  <a:pt x="824" y="232"/>
                  <a:pt x="824" y="232"/>
                  <a:pt x="824" y="232"/>
                </a:cubicBezTo>
                <a:cubicBezTo>
                  <a:pt x="825" y="232"/>
                  <a:pt x="825" y="232"/>
                  <a:pt x="825" y="232"/>
                </a:cubicBezTo>
                <a:cubicBezTo>
                  <a:pt x="826" y="232"/>
                  <a:pt x="826" y="232"/>
                  <a:pt x="827" y="231"/>
                </a:cubicBezTo>
                <a:cubicBezTo>
                  <a:pt x="827" y="231"/>
                  <a:pt x="827" y="230"/>
                  <a:pt x="828" y="230"/>
                </a:cubicBezTo>
                <a:cubicBezTo>
                  <a:pt x="828" y="229"/>
                  <a:pt x="827" y="228"/>
                  <a:pt x="826" y="227"/>
                </a:cubicBezTo>
                <a:cubicBezTo>
                  <a:pt x="826" y="227"/>
                  <a:pt x="826" y="227"/>
                  <a:pt x="825" y="227"/>
                </a:cubicBezTo>
                <a:cubicBezTo>
                  <a:pt x="825" y="227"/>
                  <a:pt x="825" y="228"/>
                  <a:pt x="825" y="228"/>
                </a:cubicBezTo>
                <a:cubicBezTo>
                  <a:pt x="825" y="228"/>
                  <a:pt x="824" y="229"/>
                  <a:pt x="824" y="229"/>
                </a:cubicBezTo>
                <a:cubicBezTo>
                  <a:pt x="824" y="229"/>
                  <a:pt x="824" y="229"/>
                  <a:pt x="824" y="229"/>
                </a:cubicBezTo>
                <a:cubicBezTo>
                  <a:pt x="823" y="229"/>
                  <a:pt x="822" y="229"/>
                  <a:pt x="822" y="229"/>
                </a:cubicBezTo>
                <a:cubicBezTo>
                  <a:pt x="822" y="229"/>
                  <a:pt x="822" y="229"/>
                  <a:pt x="822" y="229"/>
                </a:cubicBezTo>
                <a:cubicBezTo>
                  <a:pt x="822" y="229"/>
                  <a:pt x="822" y="229"/>
                  <a:pt x="822" y="229"/>
                </a:cubicBezTo>
                <a:cubicBezTo>
                  <a:pt x="822" y="231"/>
                  <a:pt x="824" y="233"/>
                  <a:pt x="824" y="235"/>
                </a:cubicBezTo>
                <a:cubicBezTo>
                  <a:pt x="825" y="235"/>
                  <a:pt x="825" y="235"/>
                  <a:pt x="825" y="235"/>
                </a:cubicBezTo>
                <a:cubicBezTo>
                  <a:pt x="825" y="234"/>
                  <a:pt x="824" y="233"/>
                  <a:pt x="824" y="232"/>
                </a:cubicBezTo>
                <a:close/>
                <a:moveTo>
                  <a:pt x="91" y="227"/>
                </a:moveTo>
                <a:cubicBezTo>
                  <a:pt x="91" y="228"/>
                  <a:pt x="91" y="227"/>
                  <a:pt x="91" y="228"/>
                </a:cubicBezTo>
                <a:cubicBezTo>
                  <a:pt x="91" y="227"/>
                  <a:pt x="91" y="227"/>
                  <a:pt x="91" y="227"/>
                </a:cubicBezTo>
                <a:close/>
                <a:moveTo>
                  <a:pt x="473" y="227"/>
                </a:moveTo>
                <a:cubicBezTo>
                  <a:pt x="473" y="228"/>
                  <a:pt x="473" y="228"/>
                  <a:pt x="473" y="228"/>
                </a:cubicBezTo>
                <a:cubicBezTo>
                  <a:pt x="473" y="228"/>
                  <a:pt x="473" y="228"/>
                  <a:pt x="473" y="228"/>
                </a:cubicBezTo>
                <a:cubicBezTo>
                  <a:pt x="473" y="228"/>
                  <a:pt x="473" y="228"/>
                  <a:pt x="473" y="227"/>
                </a:cubicBezTo>
                <a:close/>
                <a:moveTo>
                  <a:pt x="829" y="227"/>
                </a:moveTo>
                <a:cubicBezTo>
                  <a:pt x="828" y="227"/>
                  <a:pt x="828" y="227"/>
                  <a:pt x="828" y="227"/>
                </a:cubicBezTo>
                <a:cubicBezTo>
                  <a:pt x="828" y="228"/>
                  <a:pt x="828" y="228"/>
                  <a:pt x="828" y="228"/>
                </a:cubicBezTo>
                <a:cubicBezTo>
                  <a:pt x="829" y="228"/>
                  <a:pt x="829" y="228"/>
                  <a:pt x="829" y="228"/>
                </a:cubicBezTo>
                <a:lnTo>
                  <a:pt x="829" y="227"/>
                </a:lnTo>
                <a:close/>
                <a:moveTo>
                  <a:pt x="202" y="228"/>
                </a:moveTo>
                <a:cubicBezTo>
                  <a:pt x="202" y="229"/>
                  <a:pt x="202" y="229"/>
                  <a:pt x="202" y="229"/>
                </a:cubicBezTo>
                <a:cubicBezTo>
                  <a:pt x="202" y="228"/>
                  <a:pt x="202" y="228"/>
                  <a:pt x="202" y="228"/>
                </a:cubicBezTo>
                <a:close/>
                <a:moveTo>
                  <a:pt x="70" y="230"/>
                </a:moveTo>
                <a:cubicBezTo>
                  <a:pt x="71" y="230"/>
                  <a:pt x="71" y="230"/>
                  <a:pt x="71" y="230"/>
                </a:cubicBezTo>
                <a:cubicBezTo>
                  <a:pt x="71" y="230"/>
                  <a:pt x="71" y="230"/>
                  <a:pt x="71" y="230"/>
                </a:cubicBezTo>
                <a:cubicBezTo>
                  <a:pt x="71" y="230"/>
                  <a:pt x="71" y="230"/>
                  <a:pt x="71" y="230"/>
                </a:cubicBezTo>
                <a:cubicBezTo>
                  <a:pt x="71" y="230"/>
                  <a:pt x="71" y="230"/>
                  <a:pt x="71" y="230"/>
                </a:cubicBezTo>
                <a:cubicBezTo>
                  <a:pt x="71" y="230"/>
                  <a:pt x="71" y="230"/>
                  <a:pt x="70" y="230"/>
                </a:cubicBezTo>
                <a:close/>
                <a:moveTo>
                  <a:pt x="335" y="230"/>
                </a:moveTo>
                <a:cubicBezTo>
                  <a:pt x="335" y="231"/>
                  <a:pt x="335" y="231"/>
                  <a:pt x="335" y="231"/>
                </a:cubicBezTo>
                <a:cubicBezTo>
                  <a:pt x="335" y="231"/>
                  <a:pt x="335" y="231"/>
                  <a:pt x="335" y="230"/>
                </a:cubicBezTo>
                <a:cubicBezTo>
                  <a:pt x="335" y="230"/>
                  <a:pt x="335" y="230"/>
                  <a:pt x="335" y="230"/>
                </a:cubicBezTo>
                <a:close/>
                <a:moveTo>
                  <a:pt x="786" y="230"/>
                </a:moveTo>
                <a:cubicBezTo>
                  <a:pt x="786" y="231"/>
                  <a:pt x="786" y="231"/>
                  <a:pt x="786" y="231"/>
                </a:cubicBezTo>
                <a:cubicBezTo>
                  <a:pt x="786" y="231"/>
                  <a:pt x="786" y="231"/>
                  <a:pt x="787" y="230"/>
                </a:cubicBezTo>
                <a:cubicBezTo>
                  <a:pt x="787" y="230"/>
                  <a:pt x="787" y="230"/>
                  <a:pt x="787" y="230"/>
                </a:cubicBezTo>
                <a:lnTo>
                  <a:pt x="786" y="230"/>
                </a:lnTo>
                <a:close/>
                <a:moveTo>
                  <a:pt x="63" y="231"/>
                </a:moveTo>
                <a:cubicBezTo>
                  <a:pt x="63" y="231"/>
                  <a:pt x="63" y="231"/>
                  <a:pt x="63" y="231"/>
                </a:cubicBezTo>
                <a:cubicBezTo>
                  <a:pt x="64" y="231"/>
                  <a:pt x="64" y="231"/>
                  <a:pt x="64" y="231"/>
                </a:cubicBezTo>
                <a:lnTo>
                  <a:pt x="63" y="231"/>
                </a:lnTo>
                <a:close/>
                <a:moveTo>
                  <a:pt x="854" y="232"/>
                </a:moveTo>
                <a:cubicBezTo>
                  <a:pt x="854" y="231"/>
                  <a:pt x="854" y="231"/>
                  <a:pt x="854" y="231"/>
                </a:cubicBezTo>
                <a:cubicBezTo>
                  <a:pt x="853" y="231"/>
                  <a:pt x="853" y="231"/>
                  <a:pt x="853" y="231"/>
                </a:cubicBezTo>
                <a:cubicBezTo>
                  <a:pt x="854" y="232"/>
                  <a:pt x="853" y="232"/>
                  <a:pt x="854" y="232"/>
                </a:cubicBezTo>
                <a:close/>
                <a:moveTo>
                  <a:pt x="218" y="233"/>
                </a:moveTo>
                <a:cubicBezTo>
                  <a:pt x="218" y="233"/>
                  <a:pt x="218" y="233"/>
                  <a:pt x="218" y="232"/>
                </a:cubicBezTo>
                <a:cubicBezTo>
                  <a:pt x="217" y="232"/>
                  <a:pt x="217" y="232"/>
                  <a:pt x="217" y="232"/>
                </a:cubicBezTo>
                <a:cubicBezTo>
                  <a:pt x="216" y="232"/>
                  <a:pt x="216" y="232"/>
                  <a:pt x="216" y="233"/>
                </a:cubicBezTo>
                <a:cubicBezTo>
                  <a:pt x="217" y="233"/>
                  <a:pt x="217" y="233"/>
                  <a:pt x="217" y="233"/>
                </a:cubicBezTo>
                <a:lnTo>
                  <a:pt x="218" y="233"/>
                </a:lnTo>
                <a:close/>
                <a:moveTo>
                  <a:pt x="50" y="233"/>
                </a:moveTo>
                <a:cubicBezTo>
                  <a:pt x="50" y="233"/>
                  <a:pt x="50" y="233"/>
                  <a:pt x="50" y="233"/>
                </a:cubicBezTo>
                <a:cubicBezTo>
                  <a:pt x="50" y="232"/>
                  <a:pt x="50" y="232"/>
                  <a:pt x="49" y="232"/>
                </a:cubicBezTo>
                <a:cubicBezTo>
                  <a:pt x="50" y="232"/>
                  <a:pt x="50" y="232"/>
                  <a:pt x="50" y="233"/>
                </a:cubicBezTo>
                <a:close/>
                <a:moveTo>
                  <a:pt x="828" y="233"/>
                </a:moveTo>
                <a:cubicBezTo>
                  <a:pt x="829" y="233"/>
                  <a:pt x="829" y="233"/>
                  <a:pt x="829" y="233"/>
                </a:cubicBezTo>
                <a:cubicBezTo>
                  <a:pt x="829" y="232"/>
                  <a:pt x="829" y="232"/>
                  <a:pt x="829" y="232"/>
                </a:cubicBezTo>
                <a:cubicBezTo>
                  <a:pt x="828" y="232"/>
                  <a:pt x="828" y="232"/>
                  <a:pt x="828" y="232"/>
                </a:cubicBezTo>
                <a:lnTo>
                  <a:pt x="828" y="233"/>
                </a:lnTo>
                <a:close/>
                <a:moveTo>
                  <a:pt x="855" y="234"/>
                </a:moveTo>
                <a:cubicBezTo>
                  <a:pt x="855" y="234"/>
                  <a:pt x="855" y="234"/>
                  <a:pt x="855" y="234"/>
                </a:cubicBezTo>
                <a:cubicBezTo>
                  <a:pt x="855" y="233"/>
                  <a:pt x="855" y="233"/>
                  <a:pt x="855" y="232"/>
                </a:cubicBezTo>
                <a:cubicBezTo>
                  <a:pt x="854" y="232"/>
                  <a:pt x="854" y="232"/>
                  <a:pt x="854" y="232"/>
                </a:cubicBezTo>
                <a:cubicBezTo>
                  <a:pt x="854" y="232"/>
                  <a:pt x="854" y="232"/>
                  <a:pt x="854" y="233"/>
                </a:cubicBezTo>
                <a:cubicBezTo>
                  <a:pt x="854" y="233"/>
                  <a:pt x="854" y="233"/>
                  <a:pt x="855" y="234"/>
                </a:cubicBezTo>
                <a:close/>
                <a:moveTo>
                  <a:pt x="307" y="233"/>
                </a:moveTo>
                <a:cubicBezTo>
                  <a:pt x="306" y="233"/>
                  <a:pt x="306" y="233"/>
                  <a:pt x="306" y="233"/>
                </a:cubicBezTo>
                <a:cubicBezTo>
                  <a:pt x="307" y="233"/>
                  <a:pt x="306" y="233"/>
                  <a:pt x="307" y="233"/>
                </a:cubicBezTo>
                <a:close/>
                <a:moveTo>
                  <a:pt x="826" y="233"/>
                </a:moveTo>
                <a:cubicBezTo>
                  <a:pt x="826" y="233"/>
                  <a:pt x="826" y="233"/>
                  <a:pt x="826" y="233"/>
                </a:cubicBezTo>
                <a:cubicBezTo>
                  <a:pt x="826" y="236"/>
                  <a:pt x="826" y="236"/>
                  <a:pt x="826" y="236"/>
                </a:cubicBezTo>
                <a:cubicBezTo>
                  <a:pt x="826" y="236"/>
                  <a:pt x="826" y="236"/>
                  <a:pt x="826" y="236"/>
                </a:cubicBezTo>
                <a:lnTo>
                  <a:pt x="826" y="233"/>
                </a:lnTo>
                <a:close/>
                <a:moveTo>
                  <a:pt x="791" y="234"/>
                </a:moveTo>
                <a:cubicBezTo>
                  <a:pt x="791" y="233"/>
                  <a:pt x="791" y="233"/>
                  <a:pt x="791" y="233"/>
                </a:cubicBezTo>
                <a:cubicBezTo>
                  <a:pt x="790" y="233"/>
                  <a:pt x="791" y="233"/>
                  <a:pt x="791" y="234"/>
                </a:cubicBezTo>
                <a:close/>
                <a:moveTo>
                  <a:pt x="782" y="234"/>
                </a:moveTo>
                <a:cubicBezTo>
                  <a:pt x="782" y="234"/>
                  <a:pt x="782" y="234"/>
                  <a:pt x="782" y="234"/>
                </a:cubicBezTo>
                <a:cubicBezTo>
                  <a:pt x="783" y="234"/>
                  <a:pt x="783" y="234"/>
                  <a:pt x="783" y="234"/>
                </a:cubicBezTo>
                <a:cubicBezTo>
                  <a:pt x="783" y="234"/>
                  <a:pt x="783" y="234"/>
                  <a:pt x="783" y="234"/>
                </a:cubicBezTo>
                <a:lnTo>
                  <a:pt x="782" y="234"/>
                </a:lnTo>
                <a:close/>
                <a:moveTo>
                  <a:pt x="221" y="234"/>
                </a:moveTo>
                <a:cubicBezTo>
                  <a:pt x="221" y="234"/>
                  <a:pt x="221" y="234"/>
                  <a:pt x="221" y="234"/>
                </a:cubicBezTo>
                <a:cubicBezTo>
                  <a:pt x="221" y="234"/>
                  <a:pt x="221" y="234"/>
                  <a:pt x="221" y="234"/>
                </a:cubicBezTo>
                <a:close/>
                <a:moveTo>
                  <a:pt x="790" y="234"/>
                </a:moveTo>
                <a:cubicBezTo>
                  <a:pt x="791" y="234"/>
                  <a:pt x="791" y="234"/>
                  <a:pt x="791" y="234"/>
                </a:cubicBezTo>
                <a:cubicBezTo>
                  <a:pt x="791" y="234"/>
                  <a:pt x="791" y="234"/>
                  <a:pt x="791" y="234"/>
                </a:cubicBezTo>
                <a:cubicBezTo>
                  <a:pt x="790" y="234"/>
                  <a:pt x="790" y="234"/>
                  <a:pt x="790" y="234"/>
                </a:cubicBezTo>
                <a:close/>
                <a:moveTo>
                  <a:pt x="827" y="235"/>
                </a:moveTo>
                <a:cubicBezTo>
                  <a:pt x="828" y="235"/>
                  <a:pt x="828" y="235"/>
                  <a:pt x="829" y="235"/>
                </a:cubicBezTo>
                <a:cubicBezTo>
                  <a:pt x="830" y="235"/>
                  <a:pt x="830" y="235"/>
                  <a:pt x="830" y="235"/>
                </a:cubicBezTo>
                <a:cubicBezTo>
                  <a:pt x="829" y="235"/>
                  <a:pt x="829" y="234"/>
                  <a:pt x="829" y="234"/>
                </a:cubicBezTo>
                <a:cubicBezTo>
                  <a:pt x="829" y="234"/>
                  <a:pt x="828" y="234"/>
                  <a:pt x="827" y="234"/>
                </a:cubicBezTo>
                <a:lnTo>
                  <a:pt x="827" y="235"/>
                </a:lnTo>
                <a:close/>
                <a:moveTo>
                  <a:pt x="50" y="234"/>
                </a:moveTo>
                <a:cubicBezTo>
                  <a:pt x="50" y="234"/>
                  <a:pt x="50" y="234"/>
                  <a:pt x="50" y="234"/>
                </a:cubicBezTo>
                <a:cubicBezTo>
                  <a:pt x="50" y="234"/>
                  <a:pt x="50" y="234"/>
                  <a:pt x="50" y="234"/>
                </a:cubicBezTo>
                <a:close/>
                <a:moveTo>
                  <a:pt x="335" y="234"/>
                </a:moveTo>
                <a:cubicBezTo>
                  <a:pt x="335" y="234"/>
                  <a:pt x="335" y="234"/>
                  <a:pt x="335" y="234"/>
                </a:cubicBezTo>
                <a:cubicBezTo>
                  <a:pt x="335" y="234"/>
                  <a:pt x="335" y="234"/>
                  <a:pt x="335" y="234"/>
                </a:cubicBezTo>
                <a:cubicBezTo>
                  <a:pt x="335" y="234"/>
                  <a:pt x="335" y="234"/>
                  <a:pt x="335" y="234"/>
                </a:cubicBezTo>
                <a:close/>
                <a:moveTo>
                  <a:pt x="445" y="238"/>
                </a:moveTo>
                <a:cubicBezTo>
                  <a:pt x="445" y="238"/>
                  <a:pt x="445" y="238"/>
                  <a:pt x="445" y="239"/>
                </a:cubicBezTo>
                <a:cubicBezTo>
                  <a:pt x="445" y="239"/>
                  <a:pt x="445" y="239"/>
                  <a:pt x="446" y="239"/>
                </a:cubicBezTo>
                <a:cubicBezTo>
                  <a:pt x="446" y="239"/>
                  <a:pt x="446" y="238"/>
                  <a:pt x="447" y="238"/>
                </a:cubicBezTo>
                <a:cubicBezTo>
                  <a:pt x="447" y="237"/>
                  <a:pt x="447" y="236"/>
                  <a:pt x="446" y="236"/>
                </a:cubicBezTo>
                <a:cubicBezTo>
                  <a:pt x="446" y="235"/>
                  <a:pt x="446" y="235"/>
                  <a:pt x="446" y="234"/>
                </a:cubicBezTo>
                <a:cubicBezTo>
                  <a:pt x="446" y="234"/>
                  <a:pt x="446" y="234"/>
                  <a:pt x="445" y="234"/>
                </a:cubicBezTo>
                <a:cubicBezTo>
                  <a:pt x="445" y="235"/>
                  <a:pt x="445" y="235"/>
                  <a:pt x="445" y="235"/>
                </a:cubicBezTo>
                <a:cubicBezTo>
                  <a:pt x="445" y="235"/>
                  <a:pt x="445" y="235"/>
                  <a:pt x="445" y="236"/>
                </a:cubicBezTo>
                <a:cubicBezTo>
                  <a:pt x="445" y="236"/>
                  <a:pt x="445" y="236"/>
                  <a:pt x="445" y="236"/>
                </a:cubicBezTo>
                <a:cubicBezTo>
                  <a:pt x="445" y="237"/>
                  <a:pt x="445" y="237"/>
                  <a:pt x="445" y="237"/>
                </a:cubicBezTo>
                <a:cubicBezTo>
                  <a:pt x="445" y="238"/>
                  <a:pt x="445" y="238"/>
                  <a:pt x="445" y="238"/>
                </a:cubicBezTo>
                <a:close/>
                <a:moveTo>
                  <a:pt x="225" y="236"/>
                </a:moveTo>
                <a:cubicBezTo>
                  <a:pt x="225" y="235"/>
                  <a:pt x="225" y="235"/>
                  <a:pt x="225" y="235"/>
                </a:cubicBezTo>
                <a:cubicBezTo>
                  <a:pt x="225" y="235"/>
                  <a:pt x="226" y="235"/>
                  <a:pt x="226" y="235"/>
                </a:cubicBezTo>
                <a:cubicBezTo>
                  <a:pt x="225" y="235"/>
                  <a:pt x="225" y="235"/>
                  <a:pt x="225" y="235"/>
                </a:cubicBezTo>
                <a:cubicBezTo>
                  <a:pt x="225" y="235"/>
                  <a:pt x="225" y="235"/>
                  <a:pt x="225" y="234"/>
                </a:cubicBezTo>
                <a:cubicBezTo>
                  <a:pt x="224" y="234"/>
                  <a:pt x="224" y="234"/>
                  <a:pt x="224" y="234"/>
                </a:cubicBezTo>
                <a:cubicBezTo>
                  <a:pt x="224" y="235"/>
                  <a:pt x="225" y="235"/>
                  <a:pt x="225" y="236"/>
                </a:cubicBezTo>
                <a:close/>
                <a:moveTo>
                  <a:pt x="834" y="235"/>
                </a:moveTo>
                <a:cubicBezTo>
                  <a:pt x="834" y="235"/>
                  <a:pt x="834" y="235"/>
                  <a:pt x="834" y="235"/>
                </a:cubicBezTo>
                <a:cubicBezTo>
                  <a:pt x="835" y="235"/>
                  <a:pt x="835" y="235"/>
                  <a:pt x="835" y="235"/>
                </a:cubicBezTo>
                <a:cubicBezTo>
                  <a:pt x="835" y="235"/>
                  <a:pt x="835" y="235"/>
                  <a:pt x="835" y="235"/>
                </a:cubicBezTo>
                <a:lnTo>
                  <a:pt x="834" y="235"/>
                </a:lnTo>
                <a:close/>
                <a:moveTo>
                  <a:pt x="853" y="235"/>
                </a:moveTo>
                <a:cubicBezTo>
                  <a:pt x="853" y="235"/>
                  <a:pt x="853" y="235"/>
                  <a:pt x="853" y="236"/>
                </a:cubicBezTo>
                <a:cubicBezTo>
                  <a:pt x="854" y="236"/>
                  <a:pt x="854" y="236"/>
                  <a:pt x="854" y="236"/>
                </a:cubicBezTo>
                <a:cubicBezTo>
                  <a:pt x="854" y="235"/>
                  <a:pt x="854" y="235"/>
                  <a:pt x="854" y="235"/>
                </a:cubicBezTo>
                <a:cubicBezTo>
                  <a:pt x="854" y="235"/>
                  <a:pt x="854" y="235"/>
                  <a:pt x="854" y="235"/>
                </a:cubicBezTo>
                <a:cubicBezTo>
                  <a:pt x="854" y="235"/>
                  <a:pt x="854" y="235"/>
                  <a:pt x="854" y="235"/>
                </a:cubicBezTo>
                <a:cubicBezTo>
                  <a:pt x="854" y="235"/>
                  <a:pt x="854" y="235"/>
                  <a:pt x="853" y="235"/>
                </a:cubicBezTo>
                <a:close/>
                <a:moveTo>
                  <a:pt x="791" y="236"/>
                </a:moveTo>
                <a:cubicBezTo>
                  <a:pt x="791" y="236"/>
                  <a:pt x="791" y="236"/>
                  <a:pt x="791" y="236"/>
                </a:cubicBezTo>
                <a:cubicBezTo>
                  <a:pt x="791" y="235"/>
                  <a:pt x="791" y="235"/>
                  <a:pt x="791" y="235"/>
                </a:cubicBezTo>
                <a:lnTo>
                  <a:pt x="791" y="236"/>
                </a:lnTo>
                <a:close/>
                <a:moveTo>
                  <a:pt x="228" y="236"/>
                </a:moveTo>
                <a:cubicBezTo>
                  <a:pt x="228" y="236"/>
                  <a:pt x="228" y="236"/>
                  <a:pt x="228" y="236"/>
                </a:cubicBezTo>
                <a:cubicBezTo>
                  <a:pt x="228" y="236"/>
                  <a:pt x="228" y="236"/>
                  <a:pt x="228" y="236"/>
                </a:cubicBezTo>
                <a:close/>
                <a:moveTo>
                  <a:pt x="227" y="237"/>
                </a:moveTo>
                <a:cubicBezTo>
                  <a:pt x="227" y="237"/>
                  <a:pt x="227" y="237"/>
                  <a:pt x="227" y="237"/>
                </a:cubicBezTo>
                <a:cubicBezTo>
                  <a:pt x="227" y="238"/>
                  <a:pt x="228" y="238"/>
                  <a:pt x="228" y="239"/>
                </a:cubicBezTo>
                <a:cubicBezTo>
                  <a:pt x="229" y="239"/>
                  <a:pt x="229" y="239"/>
                  <a:pt x="229" y="239"/>
                </a:cubicBezTo>
                <a:cubicBezTo>
                  <a:pt x="229" y="239"/>
                  <a:pt x="231" y="238"/>
                  <a:pt x="231" y="237"/>
                </a:cubicBezTo>
                <a:cubicBezTo>
                  <a:pt x="231" y="237"/>
                  <a:pt x="231" y="237"/>
                  <a:pt x="231" y="237"/>
                </a:cubicBezTo>
                <a:cubicBezTo>
                  <a:pt x="230" y="237"/>
                  <a:pt x="230" y="236"/>
                  <a:pt x="229" y="236"/>
                </a:cubicBezTo>
                <a:cubicBezTo>
                  <a:pt x="229" y="236"/>
                  <a:pt x="229" y="236"/>
                  <a:pt x="229" y="236"/>
                </a:cubicBezTo>
                <a:cubicBezTo>
                  <a:pt x="229" y="236"/>
                  <a:pt x="229" y="236"/>
                  <a:pt x="229" y="236"/>
                </a:cubicBezTo>
                <a:cubicBezTo>
                  <a:pt x="229" y="236"/>
                  <a:pt x="229" y="236"/>
                  <a:pt x="229" y="237"/>
                </a:cubicBezTo>
                <a:cubicBezTo>
                  <a:pt x="229" y="237"/>
                  <a:pt x="229" y="237"/>
                  <a:pt x="229" y="237"/>
                </a:cubicBezTo>
                <a:cubicBezTo>
                  <a:pt x="229" y="237"/>
                  <a:pt x="229" y="237"/>
                  <a:pt x="229" y="237"/>
                </a:cubicBezTo>
                <a:cubicBezTo>
                  <a:pt x="229" y="237"/>
                  <a:pt x="229" y="237"/>
                  <a:pt x="229" y="237"/>
                </a:cubicBezTo>
                <a:cubicBezTo>
                  <a:pt x="228" y="237"/>
                  <a:pt x="228" y="237"/>
                  <a:pt x="227" y="236"/>
                </a:cubicBezTo>
                <a:cubicBezTo>
                  <a:pt x="227" y="237"/>
                  <a:pt x="227" y="237"/>
                  <a:pt x="227" y="237"/>
                </a:cubicBezTo>
                <a:close/>
                <a:moveTo>
                  <a:pt x="859" y="303"/>
                </a:moveTo>
                <a:cubicBezTo>
                  <a:pt x="860" y="303"/>
                  <a:pt x="860" y="303"/>
                  <a:pt x="861" y="304"/>
                </a:cubicBezTo>
                <a:cubicBezTo>
                  <a:pt x="862" y="304"/>
                  <a:pt x="862" y="304"/>
                  <a:pt x="862" y="304"/>
                </a:cubicBezTo>
                <a:cubicBezTo>
                  <a:pt x="861" y="303"/>
                  <a:pt x="861" y="303"/>
                  <a:pt x="861" y="303"/>
                </a:cubicBezTo>
                <a:cubicBezTo>
                  <a:pt x="862" y="303"/>
                  <a:pt x="862" y="303"/>
                  <a:pt x="863" y="303"/>
                </a:cubicBezTo>
                <a:cubicBezTo>
                  <a:pt x="863" y="302"/>
                  <a:pt x="863" y="303"/>
                  <a:pt x="863" y="302"/>
                </a:cubicBezTo>
                <a:cubicBezTo>
                  <a:pt x="863" y="302"/>
                  <a:pt x="863" y="302"/>
                  <a:pt x="863" y="302"/>
                </a:cubicBezTo>
                <a:cubicBezTo>
                  <a:pt x="863" y="302"/>
                  <a:pt x="863" y="302"/>
                  <a:pt x="863" y="303"/>
                </a:cubicBezTo>
                <a:cubicBezTo>
                  <a:pt x="864" y="303"/>
                  <a:pt x="864" y="303"/>
                  <a:pt x="864" y="303"/>
                </a:cubicBezTo>
                <a:cubicBezTo>
                  <a:pt x="864" y="302"/>
                  <a:pt x="864" y="302"/>
                  <a:pt x="864" y="301"/>
                </a:cubicBezTo>
                <a:cubicBezTo>
                  <a:pt x="864" y="301"/>
                  <a:pt x="864" y="301"/>
                  <a:pt x="864" y="301"/>
                </a:cubicBezTo>
                <a:cubicBezTo>
                  <a:pt x="863" y="301"/>
                  <a:pt x="863" y="301"/>
                  <a:pt x="863" y="301"/>
                </a:cubicBezTo>
                <a:cubicBezTo>
                  <a:pt x="863" y="301"/>
                  <a:pt x="864" y="299"/>
                  <a:pt x="864" y="299"/>
                </a:cubicBezTo>
                <a:cubicBezTo>
                  <a:pt x="864" y="298"/>
                  <a:pt x="864" y="298"/>
                  <a:pt x="864" y="298"/>
                </a:cubicBezTo>
                <a:cubicBezTo>
                  <a:pt x="863" y="299"/>
                  <a:pt x="863" y="299"/>
                  <a:pt x="862" y="298"/>
                </a:cubicBezTo>
                <a:cubicBezTo>
                  <a:pt x="862" y="298"/>
                  <a:pt x="862" y="297"/>
                  <a:pt x="863" y="296"/>
                </a:cubicBezTo>
                <a:cubicBezTo>
                  <a:pt x="862" y="296"/>
                  <a:pt x="862" y="296"/>
                  <a:pt x="861" y="296"/>
                </a:cubicBezTo>
                <a:cubicBezTo>
                  <a:pt x="861" y="295"/>
                  <a:pt x="861" y="295"/>
                  <a:pt x="861" y="294"/>
                </a:cubicBezTo>
                <a:cubicBezTo>
                  <a:pt x="861" y="294"/>
                  <a:pt x="861" y="294"/>
                  <a:pt x="861" y="293"/>
                </a:cubicBezTo>
                <a:cubicBezTo>
                  <a:pt x="860" y="294"/>
                  <a:pt x="860" y="294"/>
                  <a:pt x="860" y="294"/>
                </a:cubicBezTo>
                <a:cubicBezTo>
                  <a:pt x="859" y="294"/>
                  <a:pt x="859" y="296"/>
                  <a:pt x="859" y="296"/>
                </a:cubicBezTo>
                <a:cubicBezTo>
                  <a:pt x="858" y="296"/>
                  <a:pt x="859" y="296"/>
                  <a:pt x="858" y="296"/>
                </a:cubicBezTo>
                <a:cubicBezTo>
                  <a:pt x="858" y="297"/>
                  <a:pt x="858" y="297"/>
                  <a:pt x="858" y="297"/>
                </a:cubicBezTo>
                <a:cubicBezTo>
                  <a:pt x="858" y="297"/>
                  <a:pt x="858" y="297"/>
                  <a:pt x="858" y="297"/>
                </a:cubicBezTo>
                <a:cubicBezTo>
                  <a:pt x="858" y="297"/>
                  <a:pt x="858" y="297"/>
                  <a:pt x="858" y="297"/>
                </a:cubicBezTo>
                <a:cubicBezTo>
                  <a:pt x="858" y="298"/>
                  <a:pt x="858" y="298"/>
                  <a:pt x="858" y="298"/>
                </a:cubicBezTo>
                <a:cubicBezTo>
                  <a:pt x="858" y="298"/>
                  <a:pt x="858" y="298"/>
                  <a:pt x="858" y="298"/>
                </a:cubicBezTo>
                <a:cubicBezTo>
                  <a:pt x="857" y="297"/>
                  <a:pt x="857" y="296"/>
                  <a:pt x="857" y="296"/>
                </a:cubicBezTo>
                <a:cubicBezTo>
                  <a:pt x="857" y="296"/>
                  <a:pt x="857" y="296"/>
                  <a:pt x="857" y="296"/>
                </a:cubicBezTo>
                <a:cubicBezTo>
                  <a:pt x="858" y="296"/>
                  <a:pt x="858" y="296"/>
                  <a:pt x="859" y="296"/>
                </a:cubicBezTo>
                <a:cubicBezTo>
                  <a:pt x="859" y="294"/>
                  <a:pt x="859" y="294"/>
                  <a:pt x="859" y="294"/>
                </a:cubicBezTo>
                <a:cubicBezTo>
                  <a:pt x="859" y="294"/>
                  <a:pt x="859" y="294"/>
                  <a:pt x="859" y="294"/>
                </a:cubicBezTo>
                <a:cubicBezTo>
                  <a:pt x="858" y="294"/>
                  <a:pt x="858" y="294"/>
                  <a:pt x="857" y="293"/>
                </a:cubicBezTo>
                <a:cubicBezTo>
                  <a:pt x="858" y="293"/>
                  <a:pt x="858" y="293"/>
                  <a:pt x="858" y="292"/>
                </a:cubicBezTo>
                <a:cubicBezTo>
                  <a:pt x="859" y="292"/>
                  <a:pt x="861" y="293"/>
                  <a:pt x="861" y="293"/>
                </a:cubicBezTo>
                <a:cubicBezTo>
                  <a:pt x="861" y="293"/>
                  <a:pt x="861" y="293"/>
                  <a:pt x="861" y="293"/>
                </a:cubicBezTo>
                <a:cubicBezTo>
                  <a:pt x="861" y="293"/>
                  <a:pt x="861" y="293"/>
                  <a:pt x="861" y="293"/>
                </a:cubicBezTo>
                <a:cubicBezTo>
                  <a:pt x="861" y="291"/>
                  <a:pt x="860" y="292"/>
                  <a:pt x="860" y="291"/>
                </a:cubicBezTo>
                <a:cubicBezTo>
                  <a:pt x="859" y="291"/>
                  <a:pt x="859" y="291"/>
                  <a:pt x="858" y="292"/>
                </a:cubicBezTo>
                <a:cubicBezTo>
                  <a:pt x="858" y="292"/>
                  <a:pt x="858" y="292"/>
                  <a:pt x="858" y="292"/>
                </a:cubicBezTo>
                <a:cubicBezTo>
                  <a:pt x="858" y="292"/>
                  <a:pt x="858" y="292"/>
                  <a:pt x="858" y="292"/>
                </a:cubicBezTo>
                <a:cubicBezTo>
                  <a:pt x="858" y="292"/>
                  <a:pt x="858" y="292"/>
                  <a:pt x="858" y="292"/>
                </a:cubicBezTo>
                <a:cubicBezTo>
                  <a:pt x="858" y="291"/>
                  <a:pt x="858" y="290"/>
                  <a:pt x="856" y="290"/>
                </a:cubicBezTo>
                <a:cubicBezTo>
                  <a:pt x="857" y="289"/>
                  <a:pt x="857" y="289"/>
                  <a:pt x="857" y="289"/>
                </a:cubicBezTo>
                <a:cubicBezTo>
                  <a:pt x="857" y="288"/>
                  <a:pt x="857" y="289"/>
                  <a:pt x="856" y="289"/>
                </a:cubicBezTo>
                <a:cubicBezTo>
                  <a:pt x="856" y="288"/>
                  <a:pt x="856" y="287"/>
                  <a:pt x="856" y="287"/>
                </a:cubicBezTo>
                <a:cubicBezTo>
                  <a:pt x="856" y="287"/>
                  <a:pt x="855" y="287"/>
                  <a:pt x="855" y="287"/>
                </a:cubicBezTo>
                <a:cubicBezTo>
                  <a:pt x="855" y="287"/>
                  <a:pt x="855" y="287"/>
                  <a:pt x="855" y="286"/>
                </a:cubicBezTo>
                <a:cubicBezTo>
                  <a:pt x="855" y="286"/>
                  <a:pt x="855" y="286"/>
                  <a:pt x="855" y="286"/>
                </a:cubicBezTo>
                <a:cubicBezTo>
                  <a:pt x="855" y="285"/>
                  <a:pt x="855" y="285"/>
                  <a:pt x="855" y="285"/>
                </a:cubicBezTo>
                <a:cubicBezTo>
                  <a:pt x="856" y="285"/>
                  <a:pt x="856" y="285"/>
                  <a:pt x="857" y="285"/>
                </a:cubicBezTo>
                <a:cubicBezTo>
                  <a:pt x="857" y="285"/>
                  <a:pt x="857" y="285"/>
                  <a:pt x="858" y="284"/>
                </a:cubicBezTo>
                <a:cubicBezTo>
                  <a:pt x="857" y="283"/>
                  <a:pt x="857" y="284"/>
                  <a:pt x="856" y="283"/>
                </a:cubicBezTo>
                <a:cubicBezTo>
                  <a:pt x="856" y="282"/>
                  <a:pt x="857" y="282"/>
                  <a:pt x="856" y="282"/>
                </a:cubicBezTo>
                <a:cubicBezTo>
                  <a:pt x="856" y="281"/>
                  <a:pt x="855" y="281"/>
                  <a:pt x="855" y="281"/>
                </a:cubicBezTo>
                <a:cubicBezTo>
                  <a:pt x="855" y="281"/>
                  <a:pt x="855" y="281"/>
                  <a:pt x="855" y="281"/>
                </a:cubicBezTo>
                <a:cubicBezTo>
                  <a:pt x="855" y="281"/>
                  <a:pt x="855" y="281"/>
                  <a:pt x="855" y="281"/>
                </a:cubicBezTo>
                <a:cubicBezTo>
                  <a:pt x="855" y="282"/>
                  <a:pt x="855" y="282"/>
                  <a:pt x="855" y="282"/>
                </a:cubicBezTo>
                <a:cubicBezTo>
                  <a:pt x="855" y="283"/>
                  <a:pt x="855" y="283"/>
                  <a:pt x="855" y="283"/>
                </a:cubicBezTo>
                <a:cubicBezTo>
                  <a:pt x="854" y="283"/>
                  <a:pt x="854" y="283"/>
                  <a:pt x="854" y="282"/>
                </a:cubicBezTo>
                <a:cubicBezTo>
                  <a:pt x="854" y="282"/>
                  <a:pt x="854" y="282"/>
                  <a:pt x="854" y="282"/>
                </a:cubicBezTo>
                <a:cubicBezTo>
                  <a:pt x="854" y="282"/>
                  <a:pt x="854" y="282"/>
                  <a:pt x="854" y="282"/>
                </a:cubicBezTo>
                <a:cubicBezTo>
                  <a:pt x="854" y="282"/>
                  <a:pt x="854" y="282"/>
                  <a:pt x="853" y="282"/>
                </a:cubicBezTo>
                <a:cubicBezTo>
                  <a:pt x="853" y="281"/>
                  <a:pt x="853" y="280"/>
                  <a:pt x="853" y="279"/>
                </a:cubicBezTo>
                <a:cubicBezTo>
                  <a:pt x="853" y="279"/>
                  <a:pt x="853" y="279"/>
                  <a:pt x="853" y="279"/>
                </a:cubicBezTo>
                <a:cubicBezTo>
                  <a:pt x="853" y="279"/>
                  <a:pt x="853" y="279"/>
                  <a:pt x="853" y="279"/>
                </a:cubicBezTo>
                <a:cubicBezTo>
                  <a:pt x="853" y="279"/>
                  <a:pt x="853" y="278"/>
                  <a:pt x="853" y="278"/>
                </a:cubicBezTo>
                <a:cubicBezTo>
                  <a:pt x="853" y="277"/>
                  <a:pt x="853" y="277"/>
                  <a:pt x="853" y="277"/>
                </a:cubicBezTo>
                <a:cubicBezTo>
                  <a:pt x="853" y="277"/>
                  <a:pt x="853" y="277"/>
                  <a:pt x="853" y="278"/>
                </a:cubicBezTo>
                <a:cubicBezTo>
                  <a:pt x="853" y="278"/>
                  <a:pt x="853" y="278"/>
                  <a:pt x="853" y="278"/>
                </a:cubicBezTo>
                <a:cubicBezTo>
                  <a:pt x="853" y="278"/>
                  <a:pt x="853" y="278"/>
                  <a:pt x="853" y="278"/>
                </a:cubicBezTo>
                <a:cubicBezTo>
                  <a:pt x="852" y="278"/>
                  <a:pt x="852" y="278"/>
                  <a:pt x="852" y="278"/>
                </a:cubicBezTo>
                <a:cubicBezTo>
                  <a:pt x="851" y="278"/>
                  <a:pt x="851" y="278"/>
                  <a:pt x="851" y="278"/>
                </a:cubicBezTo>
                <a:cubicBezTo>
                  <a:pt x="851" y="277"/>
                  <a:pt x="851" y="277"/>
                  <a:pt x="851" y="277"/>
                </a:cubicBezTo>
                <a:cubicBezTo>
                  <a:pt x="851" y="277"/>
                  <a:pt x="852" y="277"/>
                  <a:pt x="852" y="277"/>
                </a:cubicBezTo>
                <a:cubicBezTo>
                  <a:pt x="852" y="276"/>
                  <a:pt x="852" y="276"/>
                  <a:pt x="852" y="276"/>
                </a:cubicBezTo>
                <a:cubicBezTo>
                  <a:pt x="852" y="276"/>
                  <a:pt x="852" y="276"/>
                  <a:pt x="853" y="276"/>
                </a:cubicBezTo>
                <a:cubicBezTo>
                  <a:pt x="853" y="275"/>
                  <a:pt x="853" y="275"/>
                  <a:pt x="852" y="275"/>
                </a:cubicBezTo>
                <a:cubicBezTo>
                  <a:pt x="852" y="275"/>
                  <a:pt x="852" y="275"/>
                  <a:pt x="852" y="275"/>
                </a:cubicBezTo>
                <a:cubicBezTo>
                  <a:pt x="852" y="275"/>
                  <a:pt x="852" y="275"/>
                  <a:pt x="852" y="275"/>
                </a:cubicBezTo>
                <a:cubicBezTo>
                  <a:pt x="851" y="275"/>
                  <a:pt x="851" y="275"/>
                  <a:pt x="851" y="275"/>
                </a:cubicBezTo>
                <a:cubicBezTo>
                  <a:pt x="852" y="275"/>
                  <a:pt x="852" y="274"/>
                  <a:pt x="852" y="274"/>
                </a:cubicBezTo>
                <a:cubicBezTo>
                  <a:pt x="852" y="274"/>
                  <a:pt x="852" y="274"/>
                  <a:pt x="852" y="274"/>
                </a:cubicBezTo>
                <a:cubicBezTo>
                  <a:pt x="852" y="274"/>
                  <a:pt x="851" y="274"/>
                  <a:pt x="851" y="274"/>
                </a:cubicBezTo>
                <a:cubicBezTo>
                  <a:pt x="851" y="274"/>
                  <a:pt x="850" y="274"/>
                  <a:pt x="851" y="275"/>
                </a:cubicBezTo>
                <a:cubicBezTo>
                  <a:pt x="851" y="275"/>
                  <a:pt x="849" y="275"/>
                  <a:pt x="849" y="275"/>
                </a:cubicBezTo>
                <a:cubicBezTo>
                  <a:pt x="849" y="275"/>
                  <a:pt x="848" y="274"/>
                  <a:pt x="847" y="273"/>
                </a:cubicBezTo>
                <a:cubicBezTo>
                  <a:pt x="847" y="273"/>
                  <a:pt x="847" y="273"/>
                  <a:pt x="847" y="273"/>
                </a:cubicBezTo>
                <a:cubicBezTo>
                  <a:pt x="848" y="273"/>
                  <a:pt x="848" y="273"/>
                  <a:pt x="849" y="273"/>
                </a:cubicBezTo>
                <a:cubicBezTo>
                  <a:pt x="849" y="273"/>
                  <a:pt x="849" y="273"/>
                  <a:pt x="849" y="273"/>
                </a:cubicBezTo>
                <a:cubicBezTo>
                  <a:pt x="849" y="273"/>
                  <a:pt x="849" y="273"/>
                  <a:pt x="849" y="273"/>
                </a:cubicBezTo>
                <a:cubicBezTo>
                  <a:pt x="849" y="273"/>
                  <a:pt x="849" y="273"/>
                  <a:pt x="849" y="272"/>
                </a:cubicBezTo>
                <a:cubicBezTo>
                  <a:pt x="848" y="273"/>
                  <a:pt x="848" y="273"/>
                  <a:pt x="848" y="273"/>
                </a:cubicBezTo>
                <a:cubicBezTo>
                  <a:pt x="848" y="273"/>
                  <a:pt x="847" y="273"/>
                  <a:pt x="847" y="272"/>
                </a:cubicBezTo>
                <a:cubicBezTo>
                  <a:pt x="847" y="272"/>
                  <a:pt x="847" y="272"/>
                  <a:pt x="847" y="271"/>
                </a:cubicBezTo>
                <a:cubicBezTo>
                  <a:pt x="847" y="271"/>
                  <a:pt x="846" y="270"/>
                  <a:pt x="846" y="270"/>
                </a:cubicBezTo>
                <a:cubicBezTo>
                  <a:pt x="845" y="269"/>
                  <a:pt x="846" y="268"/>
                  <a:pt x="845" y="268"/>
                </a:cubicBezTo>
                <a:cubicBezTo>
                  <a:pt x="845" y="267"/>
                  <a:pt x="845" y="267"/>
                  <a:pt x="845" y="267"/>
                </a:cubicBezTo>
                <a:cubicBezTo>
                  <a:pt x="846" y="267"/>
                  <a:pt x="846" y="267"/>
                  <a:pt x="846" y="267"/>
                </a:cubicBezTo>
                <a:cubicBezTo>
                  <a:pt x="846" y="267"/>
                  <a:pt x="846" y="267"/>
                  <a:pt x="846" y="267"/>
                </a:cubicBezTo>
                <a:cubicBezTo>
                  <a:pt x="846" y="266"/>
                  <a:pt x="846" y="266"/>
                  <a:pt x="846" y="266"/>
                </a:cubicBezTo>
                <a:cubicBezTo>
                  <a:pt x="846" y="266"/>
                  <a:pt x="845" y="266"/>
                  <a:pt x="844" y="266"/>
                </a:cubicBezTo>
                <a:cubicBezTo>
                  <a:pt x="844" y="265"/>
                  <a:pt x="844" y="265"/>
                  <a:pt x="844" y="265"/>
                </a:cubicBezTo>
                <a:cubicBezTo>
                  <a:pt x="844" y="265"/>
                  <a:pt x="843" y="264"/>
                  <a:pt x="843" y="263"/>
                </a:cubicBezTo>
                <a:cubicBezTo>
                  <a:pt x="843" y="263"/>
                  <a:pt x="843" y="263"/>
                  <a:pt x="843" y="263"/>
                </a:cubicBezTo>
                <a:cubicBezTo>
                  <a:pt x="843" y="263"/>
                  <a:pt x="843" y="263"/>
                  <a:pt x="843" y="264"/>
                </a:cubicBezTo>
                <a:cubicBezTo>
                  <a:pt x="843" y="264"/>
                  <a:pt x="843" y="264"/>
                  <a:pt x="843" y="264"/>
                </a:cubicBezTo>
                <a:cubicBezTo>
                  <a:pt x="843" y="263"/>
                  <a:pt x="843" y="263"/>
                  <a:pt x="843" y="263"/>
                </a:cubicBezTo>
                <a:cubicBezTo>
                  <a:pt x="843" y="263"/>
                  <a:pt x="843" y="263"/>
                  <a:pt x="843" y="263"/>
                </a:cubicBezTo>
                <a:cubicBezTo>
                  <a:pt x="843" y="263"/>
                  <a:pt x="843" y="262"/>
                  <a:pt x="843" y="262"/>
                </a:cubicBezTo>
                <a:cubicBezTo>
                  <a:pt x="843" y="262"/>
                  <a:pt x="843" y="262"/>
                  <a:pt x="844" y="263"/>
                </a:cubicBezTo>
                <a:cubicBezTo>
                  <a:pt x="844" y="263"/>
                  <a:pt x="844" y="263"/>
                  <a:pt x="844" y="263"/>
                </a:cubicBezTo>
                <a:cubicBezTo>
                  <a:pt x="844" y="263"/>
                  <a:pt x="845" y="264"/>
                  <a:pt x="845" y="264"/>
                </a:cubicBezTo>
                <a:cubicBezTo>
                  <a:pt x="845" y="263"/>
                  <a:pt x="845" y="263"/>
                  <a:pt x="845" y="263"/>
                </a:cubicBezTo>
                <a:cubicBezTo>
                  <a:pt x="846" y="262"/>
                  <a:pt x="845" y="262"/>
                  <a:pt x="846" y="262"/>
                </a:cubicBezTo>
                <a:cubicBezTo>
                  <a:pt x="845" y="262"/>
                  <a:pt x="845" y="262"/>
                  <a:pt x="845" y="262"/>
                </a:cubicBezTo>
                <a:cubicBezTo>
                  <a:pt x="845" y="261"/>
                  <a:pt x="845" y="261"/>
                  <a:pt x="845" y="260"/>
                </a:cubicBezTo>
                <a:cubicBezTo>
                  <a:pt x="844" y="260"/>
                  <a:pt x="844" y="260"/>
                  <a:pt x="844" y="260"/>
                </a:cubicBezTo>
                <a:cubicBezTo>
                  <a:pt x="844" y="260"/>
                  <a:pt x="844" y="260"/>
                  <a:pt x="844" y="260"/>
                </a:cubicBezTo>
                <a:cubicBezTo>
                  <a:pt x="844" y="260"/>
                  <a:pt x="844" y="260"/>
                  <a:pt x="844" y="260"/>
                </a:cubicBezTo>
                <a:cubicBezTo>
                  <a:pt x="844" y="260"/>
                  <a:pt x="843" y="259"/>
                  <a:pt x="843" y="259"/>
                </a:cubicBezTo>
                <a:cubicBezTo>
                  <a:pt x="843" y="259"/>
                  <a:pt x="843" y="259"/>
                  <a:pt x="843" y="259"/>
                </a:cubicBezTo>
                <a:cubicBezTo>
                  <a:pt x="843" y="259"/>
                  <a:pt x="843" y="259"/>
                  <a:pt x="843" y="259"/>
                </a:cubicBezTo>
                <a:cubicBezTo>
                  <a:pt x="843" y="260"/>
                  <a:pt x="843" y="260"/>
                  <a:pt x="843" y="260"/>
                </a:cubicBezTo>
                <a:cubicBezTo>
                  <a:pt x="843" y="261"/>
                  <a:pt x="843" y="261"/>
                  <a:pt x="843" y="261"/>
                </a:cubicBezTo>
                <a:cubicBezTo>
                  <a:pt x="843" y="261"/>
                  <a:pt x="842" y="261"/>
                  <a:pt x="842" y="261"/>
                </a:cubicBezTo>
                <a:cubicBezTo>
                  <a:pt x="842" y="261"/>
                  <a:pt x="843" y="261"/>
                  <a:pt x="843" y="261"/>
                </a:cubicBezTo>
                <a:cubicBezTo>
                  <a:pt x="842" y="261"/>
                  <a:pt x="842" y="261"/>
                  <a:pt x="842" y="261"/>
                </a:cubicBezTo>
                <a:cubicBezTo>
                  <a:pt x="841" y="261"/>
                  <a:pt x="841" y="260"/>
                  <a:pt x="840" y="259"/>
                </a:cubicBezTo>
                <a:cubicBezTo>
                  <a:pt x="840" y="259"/>
                  <a:pt x="840" y="259"/>
                  <a:pt x="841" y="258"/>
                </a:cubicBezTo>
                <a:cubicBezTo>
                  <a:pt x="841" y="258"/>
                  <a:pt x="841" y="258"/>
                  <a:pt x="841" y="258"/>
                </a:cubicBezTo>
                <a:cubicBezTo>
                  <a:pt x="841" y="258"/>
                  <a:pt x="842" y="257"/>
                  <a:pt x="842" y="257"/>
                </a:cubicBezTo>
                <a:cubicBezTo>
                  <a:pt x="842" y="256"/>
                  <a:pt x="842" y="256"/>
                  <a:pt x="841" y="256"/>
                </a:cubicBezTo>
                <a:cubicBezTo>
                  <a:pt x="842" y="256"/>
                  <a:pt x="842" y="256"/>
                  <a:pt x="842" y="256"/>
                </a:cubicBezTo>
                <a:cubicBezTo>
                  <a:pt x="842" y="255"/>
                  <a:pt x="842" y="255"/>
                  <a:pt x="841" y="255"/>
                </a:cubicBezTo>
                <a:cubicBezTo>
                  <a:pt x="841" y="254"/>
                  <a:pt x="841" y="254"/>
                  <a:pt x="841" y="254"/>
                </a:cubicBezTo>
                <a:cubicBezTo>
                  <a:pt x="841" y="255"/>
                  <a:pt x="841" y="254"/>
                  <a:pt x="841" y="255"/>
                </a:cubicBezTo>
                <a:cubicBezTo>
                  <a:pt x="841" y="255"/>
                  <a:pt x="840" y="255"/>
                  <a:pt x="840" y="256"/>
                </a:cubicBezTo>
                <a:cubicBezTo>
                  <a:pt x="840" y="256"/>
                  <a:pt x="840" y="256"/>
                  <a:pt x="839" y="256"/>
                </a:cubicBezTo>
                <a:cubicBezTo>
                  <a:pt x="839" y="254"/>
                  <a:pt x="840" y="253"/>
                  <a:pt x="840" y="252"/>
                </a:cubicBezTo>
                <a:cubicBezTo>
                  <a:pt x="840" y="252"/>
                  <a:pt x="840" y="252"/>
                  <a:pt x="840" y="252"/>
                </a:cubicBezTo>
                <a:cubicBezTo>
                  <a:pt x="840" y="252"/>
                  <a:pt x="840" y="252"/>
                  <a:pt x="839" y="252"/>
                </a:cubicBezTo>
                <a:cubicBezTo>
                  <a:pt x="839" y="252"/>
                  <a:pt x="839" y="252"/>
                  <a:pt x="839" y="252"/>
                </a:cubicBezTo>
                <a:cubicBezTo>
                  <a:pt x="839" y="253"/>
                  <a:pt x="839" y="252"/>
                  <a:pt x="839" y="253"/>
                </a:cubicBezTo>
                <a:cubicBezTo>
                  <a:pt x="839" y="253"/>
                  <a:pt x="839" y="253"/>
                  <a:pt x="839" y="253"/>
                </a:cubicBezTo>
                <a:cubicBezTo>
                  <a:pt x="839" y="253"/>
                  <a:pt x="839" y="253"/>
                  <a:pt x="839" y="253"/>
                </a:cubicBezTo>
                <a:cubicBezTo>
                  <a:pt x="838" y="252"/>
                  <a:pt x="839" y="252"/>
                  <a:pt x="838" y="252"/>
                </a:cubicBezTo>
                <a:cubicBezTo>
                  <a:pt x="838" y="252"/>
                  <a:pt x="839" y="252"/>
                  <a:pt x="839" y="252"/>
                </a:cubicBezTo>
                <a:cubicBezTo>
                  <a:pt x="839" y="250"/>
                  <a:pt x="839" y="250"/>
                  <a:pt x="838" y="250"/>
                </a:cubicBezTo>
                <a:cubicBezTo>
                  <a:pt x="838" y="250"/>
                  <a:pt x="838" y="250"/>
                  <a:pt x="838" y="250"/>
                </a:cubicBezTo>
                <a:cubicBezTo>
                  <a:pt x="838" y="249"/>
                  <a:pt x="838" y="249"/>
                  <a:pt x="838" y="249"/>
                </a:cubicBezTo>
                <a:cubicBezTo>
                  <a:pt x="838" y="249"/>
                  <a:pt x="838" y="249"/>
                  <a:pt x="837" y="250"/>
                </a:cubicBezTo>
                <a:cubicBezTo>
                  <a:pt x="837" y="250"/>
                  <a:pt x="837" y="250"/>
                  <a:pt x="837" y="250"/>
                </a:cubicBezTo>
                <a:cubicBezTo>
                  <a:pt x="837" y="249"/>
                  <a:pt x="837" y="249"/>
                  <a:pt x="838" y="249"/>
                </a:cubicBezTo>
                <a:cubicBezTo>
                  <a:pt x="837" y="249"/>
                  <a:pt x="837" y="249"/>
                  <a:pt x="837" y="249"/>
                </a:cubicBezTo>
                <a:cubicBezTo>
                  <a:pt x="837" y="249"/>
                  <a:pt x="837" y="249"/>
                  <a:pt x="837" y="249"/>
                </a:cubicBezTo>
                <a:cubicBezTo>
                  <a:pt x="836" y="249"/>
                  <a:pt x="836" y="251"/>
                  <a:pt x="836" y="251"/>
                </a:cubicBezTo>
                <a:cubicBezTo>
                  <a:pt x="836" y="252"/>
                  <a:pt x="836" y="252"/>
                  <a:pt x="835" y="252"/>
                </a:cubicBezTo>
                <a:cubicBezTo>
                  <a:pt x="835" y="252"/>
                  <a:pt x="835" y="252"/>
                  <a:pt x="835" y="252"/>
                </a:cubicBezTo>
                <a:cubicBezTo>
                  <a:pt x="835" y="252"/>
                  <a:pt x="836" y="251"/>
                  <a:pt x="836" y="251"/>
                </a:cubicBezTo>
                <a:cubicBezTo>
                  <a:pt x="836" y="251"/>
                  <a:pt x="835" y="250"/>
                  <a:pt x="835" y="250"/>
                </a:cubicBezTo>
                <a:cubicBezTo>
                  <a:pt x="835" y="250"/>
                  <a:pt x="837" y="249"/>
                  <a:pt x="837" y="247"/>
                </a:cubicBezTo>
                <a:cubicBezTo>
                  <a:pt x="836" y="247"/>
                  <a:pt x="836" y="247"/>
                  <a:pt x="836" y="247"/>
                </a:cubicBezTo>
                <a:cubicBezTo>
                  <a:pt x="836" y="247"/>
                  <a:pt x="836" y="247"/>
                  <a:pt x="836" y="247"/>
                </a:cubicBezTo>
                <a:cubicBezTo>
                  <a:pt x="836" y="247"/>
                  <a:pt x="836" y="247"/>
                  <a:pt x="836" y="247"/>
                </a:cubicBezTo>
                <a:cubicBezTo>
                  <a:pt x="836" y="246"/>
                  <a:pt x="836" y="246"/>
                  <a:pt x="835" y="245"/>
                </a:cubicBezTo>
                <a:cubicBezTo>
                  <a:pt x="835" y="245"/>
                  <a:pt x="835" y="245"/>
                  <a:pt x="835" y="245"/>
                </a:cubicBezTo>
                <a:cubicBezTo>
                  <a:pt x="835" y="244"/>
                  <a:pt x="835" y="245"/>
                  <a:pt x="835" y="244"/>
                </a:cubicBezTo>
                <a:cubicBezTo>
                  <a:pt x="835" y="244"/>
                  <a:pt x="835" y="244"/>
                  <a:pt x="835" y="244"/>
                </a:cubicBezTo>
                <a:cubicBezTo>
                  <a:pt x="834" y="244"/>
                  <a:pt x="834" y="244"/>
                  <a:pt x="833" y="244"/>
                </a:cubicBezTo>
                <a:cubicBezTo>
                  <a:pt x="833" y="244"/>
                  <a:pt x="833" y="244"/>
                  <a:pt x="833" y="244"/>
                </a:cubicBezTo>
                <a:cubicBezTo>
                  <a:pt x="833" y="244"/>
                  <a:pt x="833" y="244"/>
                  <a:pt x="833" y="244"/>
                </a:cubicBezTo>
                <a:cubicBezTo>
                  <a:pt x="833" y="244"/>
                  <a:pt x="833" y="244"/>
                  <a:pt x="833" y="244"/>
                </a:cubicBezTo>
                <a:cubicBezTo>
                  <a:pt x="833" y="244"/>
                  <a:pt x="834" y="243"/>
                  <a:pt x="834" y="243"/>
                </a:cubicBezTo>
                <a:cubicBezTo>
                  <a:pt x="834" y="242"/>
                  <a:pt x="833" y="242"/>
                  <a:pt x="834" y="241"/>
                </a:cubicBezTo>
                <a:cubicBezTo>
                  <a:pt x="834" y="240"/>
                  <a:pt x="834" y="240"/>
                  <a:pt x="834" y="239"/>
                </a:cubicBezTo>
                <a:cubicBezTo>
                  <a:pt x="833" y="239"/>
                  <a:pt x="833" y="239"/>
                  <a:pt x="833" y="239"/>
                </a:cubicBezTo>
                <a:cubicBezTo>
                  <a:pt x="833" y="239"/>
                  <a:pt x="832" y="239"/>
                  <a:pt x="832" y="239"/>
                </a:cubicBezTo>
                <a:cubicBezTo>
                  <a:pt x="832" y="240"/>
                  <a:pt x="833" y="240"/>
                  <a:pt x="833" y="240"/>
                </a:cubicBezTo>
                <a:cubicBezTo>
                  <a:pt x="833" y="240"/>
                  <a:pt x="833" y="240"/>
                  <a:pt x="833" y="240"/>
                </a:cubicBezTo>
                <a:cubicBezTo>
                  <a:pt x="832" y="240"/>
                  <a:pt x="832" y="240"/>
                  <a:pt x="832" y="240"/>
                </a:cubicBezTo>
                <a:cubicBezTo>
                  <a:pt x="831" y="240"/>
                  <a:pt x="831" y="240"/>
                  <a:pt x="830" y="241"/>
                </a:cubicBezTo>
                <a:cubicBezTo>
                  <a:pt x="830" y="241"/>
                  <a:pt x="830" y="241"/>
                  <a:pt x="830" y="240"/>
                </a:cubicBezTo>
                <a:cubicBezTo>
                  <a:pt x="829" y="240"/>
                  <a:pt x="829" y="240"/>
                  <a:pt x="830" y="239"/>
                </a:cubicBezTo>
                <a:cubicBezTo>
                  <a:pt x="829" y="239"/>
                  <a:pt x="829" y="239"/>
                  <a:pt x="829" y="239"/>
                </a:cubicBezTo>
                <a:cubicBezTo>
                  <a:pt x="829" y="239"/>
                  <a:pt x="829" y="239"/>
                  <a:pt x="828" y="239"/>
                </a:cubicBezTo>
                <a:cubicBezTo>
                  <a:pt x="828" y="239"/>
                  <a:pt x="827" y="238"/>
                  <a:pt x="827" y="237"/>
                </a:cubicBezTo>
                <a:cubicBezTo>
                  <a:pt x="826" y="237"/>
                  <a:pt x="826" y="237"/>
                  <a:pt x="826" y="237"/>
                </a:cubicBezTo>
                <a:cubicBezTo>
                  <a:pt x="826" y="238"/>
                  <a:pt x="827" y="238"/>
                  <a:pt x="827" y="238"/>
                </a:cubicBezTo>
                <a:cubicBezTo>
                  <a:pt x="827" y="239"/>
                  <a:pt x="827" y="240"/>
                  <a:pt x="827" y="241"/>
                </a:cubicBezTo>
                <a:cubicBezTo>
                  <a:pt x="828" y="241"/>
                  <a:pt x="828" y="241"/>
                  <a:pt x="828" y="241"/>
                </a:cubicBezTo>
                <a:cubicBezTo>
                  <a:pt x="828" y="241"/>
                  <a:pt x="828" y="242"/>
                  <a:pt x="829" y="243"/>
                </a:cubicBezTo>
                <a:cubicBezTo>
                  <a:pt x="829" y="243"/>
                  <a:pt x="830" y="243"/>
                  <a:pt x="830" y="243"/>
                </a:cubicBezTo>
                <a:cubicBezTo>
                  <a:pt x="830" y="244"/>
                  <a:pt x="830" y="244"/>
                  <a:pt x="830" y="244"/>
                </a:cubicBezTo>
                <a:cubicBezTo>
                  <a:pt x="830" y="245"/>
                  <a:pt x="830" y="245"/>
                  <a:pt x="830" y="246"/>
                </a:cubicBezTo>
                <a:cubicBezTo>
                  <a:pt x="832" y="246"/>
                  <a:pt x="832" y="248"/>
                  <a:pt x="832" y="249"/>
                </a:cubicBezTo>
                <a:cubicBezTo>
                  <a:pt x="832" y="249"/>
                  <a:pt x="832" y="249"/>
                  <a:pt x="832" y="249"/>
                </a:cubicBezTo>
                <a:cubicBezTo>
                  <a:pt x="832" y="249"/>
                  <a:pt x="832" y="249"/>
                  <a:pt x="832" y="249"/>
                </a:cubicBezTo>
                <a:cubicBezTo>
                  <a:pt x="832" y="249"/>
                  <a:pt x="832" y="249"/>
                  <a:pt x="832" y="249"/>
                </a:cubicBezTo>
                <a:cubicBezTo>
                  <a:pt x="832" y="249"/>
                  <a:pt x="833" y="249"/>
                  <a:pt x="833" y="249"/>
                </a:cubicBezTo>
                <a:cubicBezTo>
                  <a:pt x="833" y="249"/>
                  <a:pt x="834" y="251"/>
                  <a:pt x="834" y="251"/>
                </a:cubicBezTo>
                <a:cubicBezTo>
                  <a:pt x="834" y="252"/>
                  <a:pt x="834" y="252"/>
                  <a:pt x="834" y="252"/>
                </a:cubicBezTo>
                <a:cubicBezTo>
                  <a:pt x="834" y="253"/>
                  <a:pt x="835" y="254"/>
                  <a:pt x="835" y="254"/>
                </a:cubicBezTo>
                <a:cubicBezTo>
                  <a:pt x="835" y="255"/>
                  <a:pt x="835" y="255"/>
                  <a:pt x="836" y="255"/>
                </a:cubicBezTo>
                <a:cubicBezTo>
                  <a:pt x="836" y="256"/>
                  <a:pt x="836" y="258"/>
                  <a:pt x="837" y="259"/>
                </a:cubicBezTo>
                <a:cubicBezTo>
                  <a:pt x="838" y="259"/>
                  <a:pt x="839" y="260"/>
                  <a:pt x="840" y="260"/>
                </a:cubicBezTo>
                <a:cubicBezTo>
                  <a:pt x="840" y="260"/>
                  <a:pt x="840" y="260"/>
                  <a:pt x="840" y="260"/>
                </a:cubicBezTo>
                <a:cubicBezTo>
                  <a:pt x="840" y="260"/>
                  <a:pt x="839" y="261"/>
                  <a:pt x="839" y="261"/>
                </a:cubicBezTo>
                <a:cubicBezTo>
                  <a:pt x="840" y="262"/>
                  <a:pt x="842" y="264"/>
                  <a:pt x="842" y="265"/>
                </a:cubicBezTo>
                <a:cubicBezTo>
                  <a:pt x="842" y="266"/>
                  <a:pt x="842" y="266"/>
                  <a:pt x="843" y="266"/>
                </a:cubicBezTo>
                <a:cubicBezTo>
                  <a:pt x="843" y="267"/>
                  <a:pt x="843" y="268"/>
                  <a:pt x="843" y="268"/>
                </a:cubicBezTo>
                <a:cubicBezTo>
                  <a:pt x="844" y="268"/>
                  <a:pt x="844" y="269"/>
                  <a:pt x="845" y="269"/>
                </a:cubicBezTo>
                <a:cubicBezTo>
                  <a:pt x="845" y="269"/>
                  <a:pt x="845" y="270"/>
                  <a:pt x="846" y="270"/>
                </a:cubicBezTo>
                <a:cubicBezTo>
                  <a:pt x="846" y="271"/>
                  <a:pt x="846" y="271"/>
                  <a:pt x="845" y="271"/>
                </a:cubicBezTo>
                <a:cubicBezTo>
                  <a:pt x="845" y="274"/>
                  <a:pt x="847" y="273"/>
                  <a:pt x="847" y="274"/>
                </a:cubicBezTo>
                <a:cubicBezTo>
                  <a:pt x="848" y="275"/>
                  <a:pt x="847" y="276"/>
                  <a:pt x="848" y="277"/>
                </a:cubicBezTo>
                <a:cubicBezTo>
                  <a:pt x="848" y="277"/>
                  <a:pt x="848" y="277"/>
                  <a:pt x="849" y="278"/>
                </a:cubicBezTo>
                <a:cubicBezTo>
                  <a:pt x="849" y="278"/>
                  <a:pt x="849" y="278"/>
                  <a:pt x="849" y="278"/>
                </a:cubicBezTo>
                <a:cubicBezTo>
                  <a:pt x="850" y="278"/>
                  <a:pt x="850" y="278"/>
                  <a:pt x="850" y="279"/>
                </a:cubicBezTo>
                <a:cubicBezTo>
                  <a:pt x="850" y="279"/>
                  <a:pt x="850" y="279"/>
                  <a:pt x="850" y="280"/>
                </a:cubicBezTo>
                <a:cubicBezTo>
                  <a:pt x="850" y="280"/>
                  <a:pt x="850" y="280"/>
                  <a:pt x="850" y="280"/>
                </a:cubicBezTo>
                <a:cubicBezTo>
                  <a:pt x="850" y="281"/>
                  <a:pt x="851" y="281"/>
                  <a:pt x="851" y="282"/>
                </a:cubicBezTo>
                <a:cubicBezTo>
                  <a:pt x="852" y="283"/>
                  <a:pt x="851" y="284"/>
                  <a:pt x="852" y="284"/>
                </a:cubicBezTo>
                <a:cubicBezTo>
                  <a:pt x="852" y="285"/>
                  <a:pt x="852" y="285"/>
                  <a:pt x="853" y="285"/>
                </a:cubicBezTo>
                <a:cubicBezTo>
                  <a:pt x="853" y="286"/>
                  <a:pt x="853" y="286"/>
                  <a:pt x="853" y="287"/>
                </a:cubicBezTo>
                <a:cubicBezTo>
                  <a:pt x="853" y="287"/>
                  <a:pt x="854" y="287"/>
                  <a:pt x="854" y="287"/>
                </a:cubicBezTo>
                <a:cubicBezTo>
                  <a:pt x="854" y="288"/>
                  <a:pt x="853" y="288"/>
                  <a:pt x="853" y="288"/>
                </a:cubicBezTo>
                <a:cubicBezTo>
                  <a:pt x="854" y="289"/>
                  <a:pt x="855" y="292"/>
                  <a:pt x="855" y="292"/>
                </a:cubicBezTo>
                <a:cubicBezTo>
                  <a:pt x="855" y="294"/>
                  <a:pt x="855" y="293"/>
                  <a:pt x="856" y="294"/>
                </a:cubicBezTo>
                <a:cubicBezTo>
                  <a:pt x="857" y="294"/>
                  <a:pt x="857" y="294"/>
                  <a:pt x="857" y="295"/>
                </a:cubicBezTo>
                <a:cubicBezTo>
                  <a:pt x="857" y="295"/>
                  <a:pt x="857" y="295"/>
                  <a:pt x="857" y="295"/>
                </a:cubicBezTo>
                <a:cubicBezTo>
                  <a:pt x="856" y="295"/>
                  <a:pt x="856" y="295"/>
                  <a:pt x="856" y="295"/>
                </a:cubicBezTo>
                <a:cubicBezTo>
                  <a:pt x="856" y="297"/>
                  <a:pt x="857" y="299"/>
                  <a:pt x="857" y="301"/>
                </a:cubicBezTo>
                <a:cubicBezTo>
                  <a:pt x="858" y="301"/>
                  <a:pt x="857" y="302"/>
                  <a:pt x="858" y="302"/>
                </a:cubicBezTo>
                <a:cubicBezTo>
                  <a:pt x="858" y="302"/>
                  <a:pt x="858" y="302"/>
                  <a:pt x="858" y="303"/>
                </a:cubicBezTo>
                <a:cubicBezTo>
                  <a:pt x="858" y="303"/>
                  <a:pt x="858" y="303"/>
                  <a:pt x="858" y="303"/>
                </a:cubicBezTo>
                <a:cubicBezTo>
                  <a:pt x="858" y="303"/>
                  <a:pt x="858" y="303"/>
                  <a:pt x="858" y="304"/>
                </a:cubicBezTo>
                <a:cubicBezTo>
                  <a:pt x="858" y="304"/>
                  <a:pt x="858" y="304"/>
                  <a:pt x="858" y="304"/>
                </a:cubicBezTo>
                <a:cubicBezTo>
                  <a:pt x="859" y="304"/>
                  <a:pt x="859" y="304"/>
                  <a:pt x="859" y="303"/>
                </a:cubicBezTo>
                <a:close/>
                <a:moveTo>
                  <a:pt x="861" y="292"/>
                </a:moveTo>
                <a:cubicBezTo>
                  <a:pt x="861" y="292"/>
                  <a:pt x="861" y="292"/>
                  <a:pt x="861" y="292"/>
                </a:cubicBezTo>
                <a:cubicBezTo>
                  <a:pt x="861" y="292"/>
                  <a:pt x="861" y="292"/>
                  <a:pt x="861" y="292"/>
                </a:cubicBezTo>
                <a:cubicBezTo>
                  <a:pt x="861" y="292"/>
                  <a:pt x="861" y="292"/>
                  <a:pt x="861" y="292"/>
                </a:cubicBezTo>
                <a:close/>
                <a:moveTo>
                  <a:pt x="860" y="292"/>
                </a:moveTo>
                <a:cubicBezTo>
                  <a:pt x="861" y="292"/>
                  <a:pt x="861" y="292"/>
                  <a:pt x="861" y="292"/>
                </a:cubicBezTo>
                <a:cubicBezTo>
                  <a:pt x="861" y="292"/>
                  <a:pt x="861" y="292"/>
                  <a:pt x="861" y="292"/>
                </a:cubicBezTo>
                <a:cubicBezTo>
                  <a:pt x="860" y="292"/>
                  <a:pt x="860" y="292"/>
                  <a:pt x="860" y="292"/>
                </a:cubicBezTo>
                <a:close/>
                <a:moveTo>
                  <a:pt x="857" y="291"/>
                </a:moveTo>
                <a:cubicBezTo>
                  <a:pt x="858" y="291"/>
                  <a:pt x="858" y="291"/>
                  <a:pt x="858" y="291"/>
                </a:cubicBezTo>
                <a:cubicBezTo>
                  <a:pt x="858" y="291"/>
                  <a:pt x="858" y="291"/>
                  <a:pt x="858" y="291"/>
                </a:cubicBezTo>
                <a:cubicBezTo>
                  <a:pt x="857" y="291"/>
                  <a:pt x="857" y="291"/>
                  <a:pt x="857" y="291"/>
                </a:cubicBezTo>
                <a:close/>
                <a:moveTo>
                  <a:pt x="858" y="292"/>
                </a:moveTo>
                <a:cubicBezTo>
                  <a:pt x="857" y="291"/>
                  <a:pt x="857" y="292"/>
                  <a:pt x="857" y="291"/>
                </a:cubicBezTo>
                <a:cubicBezTo>
                  <a:pt x="857" y="291"/>
                  <a:pt x="857" y="292"/>
                  <a:pt x="858" y="292"/>
                </a:cubicBezTo>
                <a:close/>
                <a:moveTo>
                  <a:pt x="845" y="261"/>
                </a:moveTo>
                <a:cubicBezTo>
                  <a:pt x="845" y="261"/>
                  <a:pt x="844" y="261"/>
                  <a:pt x="844" y="261"/>
                </a:cubicBezTo>
                <a:cubicBezTo>
                  <a:pt x="844" y="261"/>
                  <a:pt x="845" y="261"/>
                  <a:pt x="845" y="261"/>
                </a:cubicBezTo>
                <a:close/>
                <a:moveTo>
                  <a:pt x="833" y="241"/>
                </a:moveTo>
                <a:cubicBezTo>
                  <a:pt x="833" y="241"/>
                  <a:pt x="833" y="241"/>
                  <a:pt x="833" y="241"/>
                </a:cubicBezTo>
                <a:cubicBezTo>
                  <a:pt x="833" y="241"/>
                  <a:pt x="833" y="241"/>
                  <a:pt x="833" y="241"/>
                </a:cubicBezTo>
                <a:close/>
                <a:moveTo>
                  <a:pt x="832" y="242"/>
                </a:moveTo>
                <a:cubicBezTo>
                  <a:pt x="832" y="242"/>
                  <a:pt x="832" y="242"/>
                  <a:pt x="832" y="242"/>
                </a:cubicBezTo>
                <a:cubicBezTo>
                  <a:pt x="832" y="243"/>
                  <a:pt x="832" y="243"/>
                  <a:pt x="832" y="243"/>
                </a:cubicBezTo>
                <a:cubicBezTo>
                  <a:pt x="832" y="244"/>
                  <a:pt x="832" y="244"/>
                  <a:pt x="832" y="244"/>
                </a:cubicBezTo>
                <a:cubicBezTo>
                  <a:pt x="832" y="244"/>
                  <a:pt x="832" y="244"/>
                  <a:pt x="832" y="244"/>
                </a:cubicBezTo>
                <a:cubicBezTo>
                  <a:pt x="831" y="243"/>
                  <a:pt x="831" y="242"/>
                  <a:pt x="831" y="242"/>
                </a:cubicBezTo>
                <a:cubicBezTo>
                  <a:pt x="831" y="241"/>
                  <a:pt x="831" y="241"/>
                  <a:pt x="831" y="241"/>
                </a:cubicBezTo>
                <a:cubicBezTo>
                  <a:pt x="831" y="241"/>
                  <a:pt x="832" y="241"/>
                  <a:pt x="832" y="242"/>
                </a:cubicBezTo>
                <a:cubicBezTo>
                  <a:pt x="832" y="242"/>
                  <a:pt x="832" y="242"/>
                  <a:pt x="832" y="242"/>
                </a:cubicBezTo>
                <a:close/>
                <a:moveTo>
                  <a:pt x="835" y="249"/>
                </a:moveTo>
                <a:cubicBezTo>
                  <a:pt x="834" y="249"/>
                  <a:pt x="834" y="249"/>
                  <a:pt x="834" y="249"/>
                </a:cubicBezTo>
                <a:cubicBezTo>
                  <a:pt x="834" y="248"/>
                  <a:pt x="834" y="249"/>
                  <a:pt x="835" y="248"/>
                </a:cubicBezTo>
                <a:cubicBezTo>
                  <a:pt x="835" y="248"/>
                  <a:pt x="835" y="248"/>
                  <a:pt x="835" y="248"/>
                </a:cubicBezTo>
                <a:cubicBezTo>
                  <a:pt x="835" y="248"/>
                  <a:pt x="835" y="248"/>
                  <a:pt x="835" y="249"/>
                </a:cubicBezTo>
                <a:close/>
                <a:moveTo>
                  <a:pt x="835" y="248"/>
                </a:moveTo>
                <a:cubicBezTo>
                  <a:pt x="835" y="248"/>
                  <a:pt x="835" y="248"/>
                  <a:pt x="835" y="248"/>
                </a:cubicBezTo>
                <a:cubicBezTo>
                  <a:pt x="835" y="248"/>
                  <a:pt x="835" y="248"/>
                  <a:pt x="835" y="248"/>
                </a:cubicBezTo>
                <a:cubicBezTo>
                  <a:pt x="835" y="247"/>
                  <a:pt x="835" y="247"/>
                  <a:pt x="836" y="247"/>
                </a:cubicBezTo>
                <a:cubicBezTo>
                  <a:pt x="836" y="247"/>
                  <a:pt x="836" y="247"/>
                  <a:pt x="836" y="247"/>
                </a:cubicBezTo>
                <a:cubicBezTo>
                  <a:pt x="836" y="248"/>
                  <a:pt x="835" y="248"/>
                  <a:pt x="835" y="248"/>
                </a:cubicBezTo>
                <a:close/>
                <a:moveTo>
                  <a:pt x="854" y="284"/>
                </a:moveTo>
                <a:cubicBezTo>
                  <a:pt x="854" y="284"/>
                  <a:pt x="854" y="284"/>
                  <a:pt x="854" y="284"/>
                </a:cubicBezTo>
                <a:cubicBezTo>
                  <a:pt x="854" y="284"/>
                  <a:pt x="854" y="284"/>
                  <a:pt x="854" y="284"/>
                </a:cubicBezTo>
                <a:cubicBezTo>
                  <a:pt x="854" y="284"/>
                  <a:pt x="854" y="284"/>
                  <a:pt x="854" y="284"/>
                </a:cubicBezTo>
                <a:cubicBezTo>
                  <a:pt x="854" y="284"/>
                  <a:pt x="854" y="284"/>
                  <a:pt x="854" y="284"/>
                </a:cubicBezTo>
                <a:close/>
                <a:moveTo>
                  <a:pt x="855" y="289"/>
                </a:moveTo>
                <a:cubicBezTo>
                  <a:pt x="855" y="289"/>
                  <a:pt x="855" y="289"/>
                  <a:pt x="855" y="289"/>
                </a:cubicBezTo>
                <a:cubicBezTo>
                  <a:pt x="855" y="289"/>
                  <a:pt x="855" y="289"/>
                  <a:pt x="855" y="289"/>
                </a:cubicBezTo>
                <a:cubicBezTo>
                  <a:pt x="855" y="289"/>
                  <a:pt x="855" y="289"/>
                  <a:pt x="855" y="289"/>
                </a:cubicBezTo>
                <a:close/>
                <a:moveTo>
                  <a:pt x="856" y="292"/>
                </a:moveTo>
                <a:cubicBezTo>
                  <a:pt x="856" y="292"/>
                  <a:pt x="856" y="292"/>
                  <a:pt x="856" y="292"/>
                </a:cubicBezTo>
                <a:cubicBezTo>
                  <a:pt x="856" y="292"/>
                  <a:pt x="856" y="292"/>
                  <a:pt x="855" y="292"/>
                </a:cubicBezTo>
                <a:cubicBezTo>
                  <a:pt x="856" y="292"/>
                  <a:pt x="856" y="292"/>
                  <a:pt x="856" y="292"/>
                </a:cubicBezTo>
                <a:close/>
                <a:moveTo>
                  <a:pt x="856" y="292"/>
                </a:moveTo>
                <a:cubicBezTo>
                  <a:pt x="856" y="291"/>
                  <a:pt x="856" y="291"/>
                  <a:pt x="856" y="291"/>
                </a:cubicBezTo>
                <a:cubicBezTo>
                  <a:pt x="856" y="291"/>
                  <a:pt x="856" y="291"/>
                  <a:pt x="856" y="291"/>
                </a:cubicBezTo>
                <a:cubicBezTo>
                  <a:pt x="856" y="291"/>
                  <a:pt x="856" y="291"/>
                  <a:pt x="857" y="291"/>
                </a:cubicBezTo>
                <a:cubicBezTo>
                  <a:pt x="857" y="291"/>
                  <a:pt x="857" y="291"/>
                  <a:pt x="857" y="291"/>
                </a:cubicBezTo>
                <a:cubicBezTo>
                  <a:pt x="857" y="291"/>
                  <a:pt x="857" y="291"/>
                  <a:pt x="857" y="291"/>
                </a:cubicBezTo>
                <a:cubicBezTo>
                  <a:pt x="857" y="291"/>
                  <a:pt x="857" y="291"/>
                  <a:pt x="857" y="292"/>
                </a:cubicBezTo>
                <a:lnTo>
                  <a:pt x="856" y="292"/>
                </a:lnTo>
                <a:close/>
                <a:moveTo>
                  <a:pt x="858" y="300"/>
                </a:moveTo>
                <a:cubicBezTo>
                  <a:pt x="858" y="300"/>
                  <a:pt x="858" y="300"/>
                  <a:pt x="858" y="300"/>
                </a:cubicBezTo>
                <a:cubicBezTo>
                  <a:pt x="858" y="300"/>
                  <a:pt x="858" y="300"/>
                  <a:pt x="858" y="300"/>
                </a:cubicBezTo>
                <a:cubicBezTo>
                  <a:pt x="858" y="299"/>
                  <a:pt x="858" y="299"/>
                  <a:pt x="858" y="299"/>
                </a:cubicBezTo>
                <a:cubicBezTo>
                  <a:pt x="858" y="299"/>
                  <a:pt x="858" y="300"/>
                  <a:pt x="858" y="300"/>
                </a:cubicBezTo>
                <a:close/>
                <a:moveTo>
                  <a:pt x="859" y="299"/>
                </a:moveTo>
                <a:cubicBezTo>
                  <a:pt x="858" y="299"/>
                  <a:pt x="858" y="299"/>
                  <a:pt x="858" y="299"/>
                </a:cubicBezTo>
                <a:cubicBezTo>
                  <a:pt x="858" y="299"/>
                  <a:pt x="858" y="299"/>
                  <a:pt x="858" y="298"/>
                </a:cubicBezTo>
                <a:cubicBezTo>
                  <a:pt x="858" y="299"/>
                  <a:pt x="858" y="299"/>
                  <a:pt x="859" y="299"/>
                </a:cubicBezTo>
                <a:close/>
                <a:moveTo>
                  <a:pt x="451" y="238"/>
                </a:moveTo>
                <a:cubicBezTo>
                  <a:pt x="451" y="237"/>
                  <a:pt x="451" y="237"/>
                  <a:pt x="451" y="237"/>
                </a:cubicBezTo>
                <a:cubicBezTo>
                  <a:pt x="450" y="237"/>
                  <a:pt x="450" y="237"/>
                  <a:pt x="450" y="237"/>
                </a:cubicBezTo>
                <a:cubicBezTo>
                  <a:pt x="450" y="238"/>
                  <a:pt x="450" y="238"/>
                  <a:pt x="450" y="238"/>
                </a:cubicBezTo>
                <a:cubicBezTo>
                  <a:pt x="450" y="238"/>
                  <a:pt x="450" y="238"/>
                  <a:pt x="451" y="238"/>
                </a:cubicBezTo>
                <a:close/>
                <a:moveTo>
                  <a:pt x="339" y="238"/>
                </a:moveTo>
                <a:cubicBezTo>
                  <a:pt x="340" y="238"/>
                  <a:pt x="340" y="238"/>
                  <a:pt x="340" y="238"/>
                </a:cubicBezTo>
                <a:cubicBezTo>
                  <a:pt x="340" y="238"/>
                  <a:pt x="340" y="238"/>
                  <a:pt x="340" y="238"/>
                </a:cubicBezTo>
                <a:cubicBezTo>
                  <a:pt x="340" y="238"/>
                  <a:pt x="340" y="238"/>
                  <a:pt x="339" y="238"/>
                </a:cubicBezTo>
                <a:close/>
                <a:moveTo>
                  <a:pt x="231" y="238"/>
                </a:moveTo>
                <a:cubicBezTo>
                  <a:pt x="231" y="238"/>
                  <a:pt x="231" y="238"/>
                  <a:pt x="231" y="238"/>
                </a:cubicBezTo>
                <a:cubicBezTo>
                  <a:pt x="231" y="238"/>
                  <a:pt x="231" y="238"/>
                  <a:pt x="231" y="238"/>
                </a:cubicBezTo>
                <a:cubicBezTo>
                  <a:pt x="231" y="238"/>
                  <a:pt x="231" y="238"/>
                  <a:pt x="231" y="238"/>
                </a:cubicBezTo>
                <a:close/>
                <a:moveTo>
                  <a:pt x="831" y="239"/>
                </a:moveTo>
                <a:cubicBezTo>
                  <a:pt x="831" y="239"/>
                  <a:pt x="831" y="239"/>
                  <a:pt x="831" y="239"/>
                </a:cubicBezTo>
                <a:cubicBezTo>
                  <a:pt x="831" y="238"/>
                  <a:pt x="831" y="238"/>
                  <a:pt x="831" y="238"/>
                </a:cubicBezTo>
                <a:cubicBezTo>
                  <a:pt x="830" y="238"/>
                  <a:pt x="830" y="238"/>
                  <a:pt x="830" y="238"/>
                </a:cubicBezTo>
                <a:cubicBezTo>
                  <a:pt x="830" y="240"/>
                  <a:pt x="830" y="240"/>
                  <a:pt x="831" y="239"/>
                </a:cubicBezTo>
                <a:close/>
                <a:moveTo>
                  <a:pt x="47" y="240"/>
                </a:moveTo>
                <a:cubicBezTo>
                  <a:pt x="47" y="240"/>
                  <a:pt x="47" y="240"/>
                  <a:pt x="47" y="240"/>
                </a:cubicBezTo>
                <a:cubicBezTo>
                  <a:pt x="47" y="238"/>
                  <a:pt x="47" y="238"/>
                  <a:pt x="47" y="238"/>
                </a:cubicBezTo>
                <a:cubicBezTo>
                  <a:pt x="47" y="238"/>
                  <a:pt x="47" y="238"/>
                  <a:pt x="47" y="238"/>
                </a:cubicBezTo>
                <a:cubicBezTo>
                  <a:pt x="47" y="239"/>
                  <a:pt x="47" y="239"/>
                  <a:pt x="47" y="239"/>
                </a:cubicBezTo>
                <a:lnTo>
                  <a:pt x="47" y="240"/>
                </a:lnTo>
                <a:close/>
                <a:moveTo>
                  <a:pt x="231" y="239"/>
                </a:moveTo>
                <a:cubicBezTo>
                  <a:pt x="231" y="239"/>
                  <a:pt x="231" y="239"/>
                  <a:pt x="231" y="240"/>
                </a:cubicBezTo>
                <a:cubicBezTo>
                  <a:pt x="232" y="240"/>
                  <a:pt x="232" y="240"/>
                  <a:pt x="232" y="240"/>
                </a:cubicBezTo>
                <a:cubicBezTo>
                  <a:pt x="232" y="239"/>
                  <a:pt x="232" y="239"/>
                  <a:pt x="232" y="238"/>
                </a:cubicBezTo>
                <a:cubicBezTo>
                  <a:pt x="231" y="238"/>
                  <a:pt x="231" y="239"/>
                  <a:pt x="231" y="239"/>
                </a:cubicBezTo>
                <a:close/>
                <a:moveTo>
                  <a:pt x="234" y="239"/>
                </a:moveTo>
                <a:cubicBezTo>
                  <a:pt x="234" y="240"/>
                  <a:pt x="234" y="240"/>
                  <a:pt x="234" y="240"/>
                </a:cubicBezTo>
                <a:cubicBezTo>
                  <a:pt x="234" y="240"/>
                  <a:pt x="234" y="240"/>
                  <a:pt x="234" y="240"/>
                </a:cubicBezTo>
                <a:cubicBezTo>
                  <a:pt x="234" y="239"/>
                  <a:pt x="234" y="239"/>
                  <a:pt x="234" y="239"/>
                </a:cubicBezTo>
                <a:cubicBezTo>
                  <a:pt x="234" y="239"/>
                  <a:pt x="234" y="239"/>
                  <a:pt x="234" y="239"/>
                </a:cubicBezTo>
                <a:close/>
                <a:moveTo>
                  <a:pt x="238" y="240"/>
                </a:moveTo>
                <a:cubicBezTo>
                  <a:pt x="237" y="240"/>
                  <a:pt x="237" y="240"/>
                  <a:pt x="237" y="240"/>
                </a:cubicBezTo>
                <a:cubicBezTo>
                  <a:pt x="237" y="240"/>
                  <a:pt x="237" y="240"/>
                  <a:pt x="236" y="240"/>
                </a:cubicBezTo>
                <a:cubicBezTo>
                  <a:pt x="236" y="241"/>
                  <a:pt x="237" y="241"/>
                  <a:pt x="237" y="241"/>
                </a:cubicBezTo>
                <a:cubicBezTo>
                  <a:pt x="237" y="241"/>
                  <a:pt x="237" y="241"/>
                  <a:pt x="238" y="241"/>
                </a:cubicBezTo>
                <a:cubicBezTo>
                  <a:pt x="238" y="241"/>
                  <a:pt x="238" y="241"/>
                  <a:pt x="238" y="240"/>
                </a:cubicBezTo>
                <a:close/>
                <a:moveTo>
                  <a:pt x="447" y="240"/>
                </a:moveTo>
                <a:cubicBezTo>
                  <a:pt x="447" y="240"/>
                  <a:pt x="447" y="240"/>
                  <a:pt x="447" y="240"/>
                </a:cubicBezTo>
                <a:cubicBezTo>
                  <a:pt x="446" y="240"/>
                  <a:pt x="446" y="240"/>
                  <a:pt x="446" y="240"/>
                </a:cubicBezTo>
                <a:cubicBezTo>
                  <a:pt x="445" y="240"/>
                  <a:pt x="445" y="240"/>
                  <a:pt x="445" y="240"/>
                </a:cubicBezTo>
                <a:cubicBezTo>
                  <a:pt x="445" y="240"/>
                  <a:pt x="446" y="243"/>
                  <a:pt x="446" y="243"/>
                </a:cubicBezTo>
                <a:cubicBezTo>
                  <a:pt x="446" y="243"/>
                  <a:pt x="446" y="243"/>
                  <a:pt x="447" y="243"/>
                </a:cubicBezTo>
                <a:cubicBezTo>
                  <a:pt x="447" y="243"/>
                  <a:pt x="447" y="243"/>
                  <a:pt x="447" y="243"/>
                </a:cubicBezTo>
                <a:cubicBezTo>
                  <a:pt x="446" y="243"/>
                  <a:pt x="447" y="240"/>
                  <a:pt x="447" y="240"/>
                </a:cubicBezTo>
                <a:close/>
                <a:moveTo>
                  <a:pt x="232" y="241"/>
                </a:moveTo>
                <a:cubicBezTo>
                  <a:pt x="232" y="241"/>
                  <a:pt x="232" y="241"/>
                  <a:pt x="232" y="241"/>
                </a:cubicBezTo>
                <a:cubicBezTo>
                  <a:pt x="232" y="241"/>
                  <a:pt x="232" y="241"/>
                  <a:pt x="232" y="241"/>
                </a:cubicBezTo>
                <a:cubicBezTo>
                  <a:pt x="232" y="241"/>
                  <a:pt x="232" y="241"/>
                  <a:pt x="233" y="241"/>
                </a:cubicBezTo>
                <a:cubicBezTo>
                  <a:pt x="233" y="240"/>
                  <a:pt x="233" y="240"/>
                  <a:pt x="233" y="240"/>
                </a:cubicBezTo>
                <a:cubicBezTo>
                  <a:pt x="232" y="240"/>
                  <a:pt x="232" y="240"/>
                  <a:pt x="232" y="240"/>
                </a:cubicBezTo>
                <a:cubicBezTo>
                  <a:pt x="232" y="241"/>
                  <a:pt x="232" y="241"/>
                  <a:pt x="232" y="241"/>
                </a:cubicBezTo>
                <a:close/>
                <a:moveTo>
                  <a:pt x="452" y="244"/>
                </a:moveTo>
                <a:cubicBezTo>
                  <a:pt x="453" y="243"/>
                  <a:pt x="453" y="243"/>
                  <a:pt x="453" y="243"/>
                </a:cubicBezTo>
                <a:cubicBezTo>
                  <a:pt x="453" y="242"/>
                  <a:pt x="453" y="242"/>
                  <a:pt x="453" y="242"/>
                </a:cubicBezTo>
                <a:cubicBezTo>
                  <a:pt x="452" y="241"/>
                  <a:pt x="453" y="241"/>
                  <a:pt x="453" y="241"/>
                </a:cubicBezTo>
                <a:cubicBezTo>
                  <a:pt x="453" y="240"/>
                  <a:pt x="453" y="241"/>
                  <a:pt x="452" y="240"/>
                </a:cubicBezTo>
                <a:cubicBezTo>
                  <a:pt x="452" y="241"/>
                  <a:pt x="452" y="241"/>
                  <a:pt x="452" y="241"/>
                </a:cubicBezTo>
                <a:cubicBezTo>
                  <a:pt x="452" y="241"/>
                  <a:pt x="452" y="241"/>
                  <a:pt x="452" y="241"/>
                </a:cubicBezTo>
                <a:cubicBezTo>
                  <a:pt x="452" y="242"/>
                  <a:pt x="452" y="242"/>
                  <a:pt x="451" y="242"/>
                </a:cubicBezTo>
                <a:cubicBezTo>
                  <a:pt x="451" y="242"/>
                  <a:pt x="451" y="243"/>
                  <a:pt x="452" y="243"/>
                </a:cubicBezTo>
                <a:cubicBezTo>
                  <a:pt x="452" y="243"/>
                  <a:pt x="452" y="243"/>
                  <a:pt x="452" y="244"/>
                </a:cubicBezTo>
                <a:close/>
                <a:moveTo>
                  <a:pt x="329" y="244"/>
                </a:moveTo>
                <a:cubicBezTo>
                  <a:pt x="330" y="244"/>
                  <a:pt x="330" y="244"/>
                  <a:pt x="330" y="244"/>
                </a:cubicBezTo>
                <a:cubicBezTo>
                  <a:pt x="330" y="241"/>
                  <a:pt x="330" y="241"/>
                  <a:pt x="330" y="241"/>
                </a:cubicBezTo>
                <a:cubicBezTo>
                  <a:pt x="329" y="241"/>
                  <a:pt x="329" y="241"/>
                  <a:pt x="329" y="241"/>
                </a:cubicBezTo>
                <a:lnTo>
                  <a:pt x="329" y="244"/>
                </a:lnTo>
                <a:close/>
                <a:moveTo>
                  <a:pt x="340" y="241"/>
                </a:moveTo>
                <a:cubicBezTo>
                  <a:pt x="340" y="241"/>
                  <a:pt x="340" y="241"/>
                  <a:pt x="340" y="241"/>
                </a:cubicBezTo>
                <a:cubicBezTo>
                  <a:pt x="340" y="242"/>
                  <a:pt x="340" y="242"/>
                  <a:pt x="340" y="242"/>
                </a:cubicBezTo>
                <a:cubicBezTo>
                  <a:pt x="340" y="242"/>
                  <a:pt x="340" y="242"/>
                  <a:pt x="340" y="242"/>
                </a:cubicBezTo>
                <a:lnTo>
                  <a:pt x="340" y="241"/>
                </a:lnTo>
                <a:close/>
                <a:moveTo>
                  <a:pt x="453" y="242"/>
                </a:moveTo>
                <a:cubicBezTo>
                  <a:pt x="453" y="243"/>
                  <a:pt x="453" y="243"/>
                  <a:pt x="453" y="243"/>
                </a:cubicBezTo>
                <a:cubicBezTo>
                  <a:pt x="454" y="243"/>
                  <a:pt x="454" y="243"/>
                  <a:pt x="453" y="242"/>
                </a:cubicBezTo>
                <a:close/>
                <a:moveTo>
                  <a:pt x="367" y="243"/>
                </a:moveTo>
                <a:cubicBezTo>
                  <a:pt x="368" y="243"/>
                  <a:pt x="368" y="243"/>
                  <a:pt x="368" y="243"/>
                </a:cubicBezTo>
                <a:cubicBezTo>
                  <a:pt x="368" y="243"/>
                  <a:pt x="368" y="243"/>
                  <a:pt x="368" y="243"/>
                </a:cubicBezTo>
                <a:cubicBezTo>
                  <a:pt x="367" y="243"/>
                  <a:pt x="367" y="243"/>
                  <a:pt x="367" y="243"/>
                </a:cubicBezTo>
                <a:close/>
                <a:moveTo>
                  <a:pt x="366" y="243"/>
                </a:moveTo>
                <a:cubicBezTo>
                  <a:pt x="367" y="243"/>
                  <a:pt x="367" y="243"/>
                  <a:pt x="366" y="243"/>
                </a:cubicBezTo>
                <a:close/>
                <a:moveTo>
                  <a:pt x="446" y="244"/>
                </a:moveTo>
                <a:cubicBezTo>
                  <a:pt x="446" y="244"/>
                  <a:pt x="446" y="244"/>
                  <a:pt x="446" y="244"/>
                </a:cubicBezTo>
                <a:cubicBezTo>
                  <a:pt x="446" y="244"/>
                  <a:pt x="446" y="244"/>
                  <a:pt x="446" y="244"/>
                </a:cubicBezTo>
                <a:close/>
                <a:moveTo>
                  <a:pt x="68" y="244"/>
                </a:moveTo>
                <a:cubicBezTo>
                  <a:pt x="68" y="244"/>
                  <a:pt x="68" y="244"/>
                  <a:pt x="68" y="244"/>
                </a:cubicBezTo>
                <a:cubicBezTo>
                  <a:pt x="68" y="244"/>
                  <a:pt x="68" y="244"/>
                  <a:pt x="68" y="244"/>
                </a:cubicBezTo>
                <a:close/>
                <a:moveTo>
                  <a:pt x="444" y="244"/>
                </a:moveTo>
                <a:cubicBezTo>
                  <a:pt x="443" y="244"/>
                  <a:pt x="443" y="244"/>
                  <a:pt x="443" y="244"/>
                </a:cubicBezTo>
                <a:cubicBezTo>
                  <a:pt x="443" y="244"/>
                  <a:pt x="443" y="245"/>
                  <a:pt x="443" y="245"/>
                </a:cubicBezTo>
                <a:cubicBezTo>
                  <a:pt x="443" y="247"/>
                  <a:pt x="443" y="247"/>
                  <a:pt x="443" y="247"/>
                </a:cubicBezTo>
                <a:cubicBezTo>
                  <a:pt x="444" y="247"/>
                  <a:pt x="444" y="247"/>
                  <a:pt x="444" y="247"/>
                </a:cubicBezTo>
                <a:lnTo>
                  <a:pt x="444" y="244"/>
                </a:lnTo>
                <a:close/>
                <a:moveTo>
                  <a:pt x="68" y="244"/>
                </a:moveTo>
                <a:cubicBezTo>
                  <a:pt x="68" y="244"/>
                  <a:pt x="68" y="244"/>
                  <a:pt x="68" y="244"/>
                </a:cubicBezTo>
                <a:cubicBezTo>
                  <a:pt x="68" y="244"/>
                  <a:pt x="68" y="244"/>
                  <a:pt x="68" y="244"/>
                </a:cubicBezTo>
                <a:cubicBezTo>
                  <a:pt x="68" y="244"/>
                  <a:pt x="68" y="244"/>
                  <a:pt x="68" y="244"/>
                </a:cubicBezTo>
                <a:close/>
                <a:moveTo>
                  <a:pt x="158" y="245"/>
                </a:moveTo>
                <a:cubicBezTo>
                  <a:pt x="158" y="245"/>
                  <a:pt x="158" y="245"/>
                  <a:pt x="158" y="244"/>
                </a:cubicBezTo>
                <a:cubicBezTo>
                  <a:pt x="157" y="244"/>
                  <a:pt x="157" y="244"/>
                  <a:pt x="157" y="244"/>
                </a:cubicBezTo>
                <a:cubicBezTo>
                  <a:pt x="157" y="245"/>
                  <a:pt x="157" y="245"/>
                  <a:pt x="157" y="245"/>
                </a:cubicBezTo>
                <a:cubicBezTo>
                  <a:pt x="157" y="245"/>
                  <a:pt x="157" y="245"/>
                  <a:pt x="158" y="245"/>
                </a:cubicBezTo>
                <a:close/>
                <a:moveTo>
                  <a:pt x="864" y="244"/>
                </a:moveTo>
                <a:cubicBezTo>
                  <a:pt x="864" y="245"/>
                  <a:pt x="864" y="244"/>
                  <a:pt x="864" y="245"/>
                </a:cubicBezTo>
                <a:cubicBezTo>
                  <a:pt x="864" y="244"/>
                  <a:pt x="864" y="244"/>
                  <a:pt x="864" y="244"/>
                </a:cubicBezTo>
                <a:close/>
                <a:moveTo>
                  <a:pt x="445" y="247"/>
                </a:moveTo>
                <a:cubicBezTo>
                  <a:pt x="445" y="247"/>
                  <a:pt x="445" y="247"/>
                  <a:pt x="446" y="248"/>
                </a:cubicBezTo>
                <a:cubicBezTo>
                  <a:pt x="446" y="248"/>
                  <a:pt x="446" y="248"/>
                  <a:pt x="446" y="248"/>
                </a:cubicBezTo>
                <a:cubicBezTo>
                  <a:pt x="446" y="248"/>
                  <a:pt x="447" y="248"/>
                  <a:pt x="447" y="248"/>
                </a:cubicBezTo>
                <a:cubicBezTo>
                  <a:pt x="447" y="247"/>
                  <a:pt x="447" y="246"/>
                  <a:pt x="447" y="245"/>
                </a:cubicBezTo>
                <a:cubicBezTo>
                  <a:pt x="446" y="245"/>
                  <a:pt x="446" y="245"/>
                  <a:pt x="446" y="245"/>
                </a:cubicBezTo>
                <a:cubicBezTo>
                  <a:pt x="446" y="245"/>
                  <a:pt x="446" y="245"/>
                  <a:pt x="446" y="245"/>
                </a:cubicBezTo>
                <a:cubicBezTo>
                  <a:pt x="446" y="245"/>
                  <a:pt x="445" y="246"/>
                  <a:pt x="445" y="247"/>
                </a:cubicBezTo>
                <a:close/>
                <a:moveTo>
                  <a:pt x="132" y="246"/>
                </a:moveTo>
                <a:cubicBezTo>
                  <a:pt x="132" y="246"/>
                  <a:pt x="132" y="246"/>
                  <a:pt x="132" y="246"/>
                </a:cubicBezTo>
                <a:cubicBezTo>
                  <a:pt x="132" y="246"/>
                  <a:pt x="132" y="246"/>
                  <a:pt x="132" y="246"/>
                </a:cubicBezTo>
                <a:cubicBezTo>
                  <a:pt x="132" y="246"/>
                  <a:pt x="132" y="246"/>
                  <a:pt x="132" y="246"/>
                </a:cubicBezTo>
                <a:cubicBezTo>
                  <a:pt x="132" y="245"/>
                  <a:pt x="132" y="245"/>
                  <a:pt x="132" y="245"/>
                </a:cubicBezTo>
                <a:cubicBezTo>
                  <a:pt x="132" y="246"/>
                  <a:pt x="132" y="245"/>
                  <a:pt x="132" y="246"/>
                </a:cubicBezTo>
                <a:close/>
                <a:moveTo>
                  <a:pt x="158" y="246"/>
                </a:moveTo>
                <a:cubicBezTo>
                  <a:pt x="158" y="246"/>
                  <a:pt x="158" y="246"/>
                  <a:pt x="158" y="246"/>
                </a:cubicBezTo>
                <a:cubicBezTo>
                  <a:pt x="158" y="246"/>
                  <a:pt x="158" y="246"/>
                  <a:pt x="158" y="246"/>
                </a:cubicBezTo>
                <a:cubicBezTo>
                  <a:pt x="158" y="246"/>
                  <a:pt x="158" y="246"/>
                  <a:pt x="158" y="246"/>
                </a:cubicBezTo>
                <a:cubicBezTo>
                  <a:pt x="158" y="246"/>
                  <a:pt x="158" y="246"/>
                  <a:pt x="158" y="246"/>
                </a:cubicBezTo>
                <a:cubicBezTo>
                  <a:pt x="158" y="246"/>
                  <a:pt x="158" y="246"/>
                  <a:pt x="158" y="246"/>
                </a:cubicBezTo>
                <a:close/>
                <a:moveTo>
                  <a:pt x="837" y="246"/>
                </a:moveTo>
                <a:cubicBezTo>
                  <a:pt x="836" y="246"/>
                  <a:pt x="836" y="246"/>
                  <a:pt x="836" y="246"/>
                </a:cubicBezTo>
                <a:cubicBezTo>
                  <a:pt x="836" y="247"/>
                  <a:pt x="836" y="247"/>
                  <a:pt x="836" y="247"/>
                </a:cubicBezTo>
                <a:cubicBezTo>
                  <a:pt x="837" y="247"/>
                  <a:pt x="837" y="247"/>
                  <a:pt x="837" y="247"/>
                </a:cubicBezTo>
                <a:lnTo>
                  <a:pt x="837" y="246"/>
                </a:lnTo>
                <a:close/>
                <a:moveTo>
                  <a:pt x="445" y="247"/>
                </a:moveTo>
                <a:cubicBezTo>
                  <a:pt x="444" y="246"/>
                  <a:pt x="444" y="246"/>
                  <a:pt x="444" y="246"/>
                </a:cubicBezTo>
                <a:cubicBezTo>
                  <a:pt x="444" y="246"/>
                  <a:pt x="444" y="247"/>
                  <a:pt x="445" y="247"/>
                </a:cubicBezTo>
                <a:close/>
                <a:moveTo>
                  <a:pt x="449" y="246"/>
                </a:moveTo>
                <a:cubicBezTo>
                  <a:pt x="449" y="247"/>
                  <a:pt x="449" y="247"/>
                  <a:pt x="449" y="247"/>
                </a:cubicBezTo>
                <a:cubicBezTo>
                  <a:pt x="449" y="247"/>
                  <a:pt x="449" y="247"/>
                  <a:pt x="449" y="247"/>
                </a:cubicBezTo>
                <a:cubicBezTo>
                  <a:pt x="449" y="246"/>
                  <a:pt x="449" y="246"/>
                  <a:pt x="449" y="246"/>
                </a:cubicBezTo>
                <a:close/>
                <a:moveTo>
                  <a:pt x="117" y="247"/>
                </a:moveTo>
                <a:cubicBezTo>
                  <a:pt x="118" y="247"/>
                  <a:pt x="118" y="247"/>
                  <a:pt x="118" y="247"/>
                </a:cubicBezTo>
                <a:cubicBezTo>
                  <a:pt x="118" y="247"/>
                  <a:pt x="118" y="247"/>
                  <a:pt x="118" y="247"/>
                </a:cubicBezTo>
                <a:cubicBezTo>
                  <a:pt x="117" y="247"/>
                  <a:pt x="117" y="247"/>
                  <a:pt x="117" y="247"/>
                </a:cubicBezTo>
                <a:close/>
                <a:moveTo>
                  <a:pt x="778" y="247"/>
                </a:moveTo>
                <a:cubicBezTo>
                  <a:pt x="777" y="247"/>
                  <a:pt x="777" y="247"/>
                  <a:pt x="777" y="247"/>
                </a:cubicBezTo>
                <a:cubicBezTo>
                  <a:pt x="777" y="247"/>
                  <a:pt x="777" y="247"/>
                  <a:pt x="777" y="247"/>
                </a:cubicBezTo>
                <a:cubicBezTo>
                  <a:pt x="778" y="247"/>
                  <a:pt x="778" y="247"/>
                  <a:pt x="778" y="247"/>
                </a:cubicBezTo>
                <a:close/>
                <a:moveTo>
                  <a:pt x="165" y="247"/>
                </a:moveTo>
                <a:cubicBezTo>
                  <a:pt x="165" y="247"/>
                  <a:pt x="165" y="247"/>
                  <a:pt x="165" y="247"/>
                </a:cubicBezTo>
                <a:cubicBezTo>
                  <a:pt x="165" y="247"/>
                  <a:pt x="165" y="247"/>
                  <a:pt x="164" y="247"/>
                </a:cubicBezTo>
                <a:cubicBezTo>
                  <a:pt x="164" y="247"/>
                  <a:pt x="164" y="247"/>
                  <a:pt x="165" y="247"/>
                </a:cubicBezTo>
                <a:close/>
                <a:moveTo>
                  <a:pt x="368" y="247"/>
                </a:moveTo>
                <a:cubicBezTo>
                  <a:pt x="368" y="248"/>
                  <a:pt x="368" y="248"/>
                  <a:pt x="368" y="248"/>
                </a:cubicBezTo>
                <a:cubicBezTo>
                  <a:pt x="368" y="248"/>
                  <a:pt x="368" y="248"/>
                  <a:pt x="368" y="248"/>
                </a:cubicBezTo>
                <a:cubicBezTo>
                  <a:pt x="368" y="247"/>
                  <a:pt x="368" y="247"/>
                  <a:pt x="368" y="247"/>
                </a:cubicBezTo>
                <a:cubicBezTo>
                  <a:pt x="368" y="247"/>
                  <a:pt x="368" y="247"/>
                  <a:pt x="368" y="247"/>
                </a:cubicBezTo>
                <a:cubicBezTo>
                  <a:pt x="368" y="247"/>
                  <a:pt x="368" y="247"/>
                  <a:pt x="368" y="247"/>
                </a:cubicBezTo>
                <a:close/>
                <a:moveTo>
                  <a:pt x="127" y="248"/>
                </a:moveTo>
                <a:cubicBezTo>
                  <a:pt x="127" y="248"/>
                  <a:pt x="127" y="248"/>
                  <a:pt x="127" y="248"/>
                </a:cubicBezTo>
                <a:cubicBezTo>
                  <a:pt x="127" y="248"/>
                  <a:pt x="127" y="248"/>
                  <a:pt x="127" y="248"/>
                </a:cubicBezTo>
                <a:cubicBezTo>
                  <a:pt x="127" y="248"/>
                  <a:pt x="127" y="248"/>
                  <a:pt x="127" y="248"/>
                </a:cubicBezTo>
                <a:cubicBezTo>
                  <a:pt x="126" y="247"/>
                  <a:pt x="126" y="247"/>
                  <a:pt x="126" y="247"/>
                </a:cubicBezTo>
                <a:cubicBezTo>
                  <a:pt x="126" y="247"/>
                  <a:pt x="126" y="247"/>
                  <a:pt x="125" y="247"/>
                </a:cubicBezTo>
                <a:cubicBezTo>
                  <a:pt x="125" y="248"/>
                  <a:pt x="125" y="248"/>
                  <a:pt x="126" y="248"/>
                </a:cubicBezTo>
                <a:cubicBezTo>
                  <a:pt x="126" y="248"/>
                  <a:pt x="126" y="248"/>
                  <a:pt x="127" y="248"/>
                </a:cubicBezTo>
                <a:close/>
                <a:moveTo>
                  <a:pt x="337" y="248"/>
                </a:moveTo>
                <a:cubicBezTo>
                  <a:pt x="338" y="248"/>
                  <a:pt x="338" y="248"/>
                  <a:pt x="338" y="248"/>
                </a:cubicBezTo>
                <a:cubicBezTo>
                  <a:pt x="338" y="247"/>
                  <a:pt x="338" y="248"/>
                  <a:pt x="337" y="247"/>
                </a:cubicBezTo>
                <a:cubicBezTo>
                  <a:pt x="337" y="248"/>
                  <a:pt x="337" y="248"/>
                  <a:pt x="337" y="248"/>
                </a:cubicBezTo>
                <a:close/>
                <a:moveTo>
                  <a:pt x="128" y="248"/>
                </a:moveTo>
                <a:cubicBezTo>
                  <a:pt x="128" y="248"/>
                  <a:pt x="128" y="248"/>
                  <a:pt x="128" y="248"/>
                </a:cubicBezTo>
                <a:cubicBezTo>
                  <a:pt x="128" y="248"/>
                  <a:pt x="128" y="248"/>
                  <a:pt x="128" y="248"/>
                </a:cubicBezTo>
                <a:cubicBezTo>
                  <a:pt x="128" y="248"/>
                  <a:pt x="128" y="248"/>
                  <a:pt x="128" y="248"/>
                </a:cubicBezTo>
                <a:close/>
                <a:moveTo>
                  <a:pt x="121" y="248"/>
                </a:moveTo>
                <a:cubicBezTo>
                  <a:pt x="121" y="248"/>
                  <a:pt x="121" y="248"/>
                  <a:pt x="121" y="249"/>
                </a:cubicBezTo>
                <a:cubicBezTo>
                  <a:pt x="121" y="249"/>
                  <a:pt x="121" y="249"/>
                  <a:pt x="121" y="249"/>
                </a:cubicBezTo>
                <a:cubicBezTo>
                  <a:pt x="122" y="249"/>
                  <a:pt x="122" y="249"/>
                  <a:pt x="122" y="249"/>
                </a:cubicBezTo>
                <a:cubicBezTo>
                  <a:pt x="122" y="248"/>
                  <a:pt x="122" y="248"/>
                  <a:pt x="121" y="248"/>
                </a:cubicBezTo>
                <a:close/>
                <a:moveTo>
                  <a:pt x="446" y="249"/>
                </a:moveTo>
                <a:cubicBezTo>
                  <a:pt x="445" y="251"/>
                  <a:pt x="446" y="253"/>
                  <a:pt x="445" y="255"/>
                </a:cubicBezTo>
                <a:cubicBezTo>
                  <a:pt x="446" y="256"/>
                  <a:pt x="446" y="255"/>
                  <a:pt x="446" y="257"/>
                </a:cubicBezTo>
                <a:cubicBezTo>
                  <a:pt x="447" y="257"/>
                  <a:pt x="447" y="257"/>
                  <a:pt x="447" y="257"/>
                </a:cubicBezTo>
                <a:cubicBezTo>
                  <a:pt x="447" y="256"/>
                  <a:pt x="448" y="254"/>
                  <a:pt x="447" y="253"/>
                </a:cubicBezTo>
                <a:cubicBezTo>
                  <a:pt x="447" y="253"/>
                  <a:pt x="447" y="252"/>
                  <a:pt x="446" y="252"/>
                </a:cubicBezTo>
                <a:cubicBezTo>
                  <a:pt x="447" y="251"/>
                  <a:pt x="447" y="250"/>
                  <a:pt x="447" y="249"/>
                </a:cubicBezTo>
                <a:cubicBezTo>
                  <a:pt x="447" y="249"/>
                  <a:pt x="447" y="249"/>
                  <a:pt x="447" y="249"/>
                </a:cubicBezTo>
                <a:cubicBezTo>
                  <a:pt x="447" y="248"/>
                  <a:pt x="446" y="249"/>
                  <a:pt x="446" y="249"/>
                </a:cubicBezTo>
                <a:close/>
                <a:moveTo>
                  <a:pt x="247" y="250"/>
                </a:moveTo>
                <a:cubicBezTo>
                  <a:pt x="247" y="250"/>
                  <a:pt x="247" y="250"/>
                  <a:pt x="247" y="250"/>
                </a:cubicBezTo>
                <a:cubicBezTo>
                  <a:pt x="247" y="250"/>
                  <a:pt x="247" y="250"/>
                  <a:pt x="247" y="249"/>
                </a:cubicBezTo>
                <a:cubicBezTo>
                  <a:pt x="247" y="249"/>
                  <a:pt x="247" y="249"/>
                  <a:pt x="246" y="249"/>
                </a:cubicBezTo>
                <a:cubicBezTo>
                  <a:pt x="246" y="249"/>
                  <a:pt x="246" y="249"/>
                  <a:pt x="246" y="249"/>
                </a:cubicBezTo>
                <a:cubicBezTo>
                  <a:pt x="246" y="250"/>
                  <a:pt x="246" y="250"/>
                  <a:pt x="247" y="250"/>
                </a:cubicBezTo>
                <a:cubicBezTo>
                  <a:pt x="247" y="250"/>
                  <a:pt x="247" y="250"/>
                  <a:pt x="247" y="250"/>
                </a:cubicBezTo>
                <a:close/>
                <a:moveTo>
                  <a:pt x="120" y="249"/>
                </a:moveTo>
                <a:cubicBezTo>
                  <a:pt x="120" y="249"/>
                  <a:pt x="120" y="249"/>
                  <a:pt x="120" y="249"/>
                </a:cubicBezTo>
                <a:cubicBezTo>
                  <a:pt x="120" y="249"/>
                  <a:pt x="120" y="249"/>
                  <a:pt x="120" y="249"/>
                </a:cubicBezTo>
                <a:cubicBezTo>
                  <a:pt x="120" y="249"/>
                  <a:pt x="120" y="249"/>
                  <a:pt x="120" y="249"/>
                </a:cubicBezTo>
                <a:close/>
                <a:moveTo>
                  <a:pt x="43" y="249"/>
                </a:moveTo>
                <a:cubicBezTo>
                  <a:pt x="43" y="249"/>
                  <a:pt x="43" y="249"/>
                  <a:pt x="43" y="249"/>
                </a:cubicBezTo>
                <a:cubicBezTo>
                  <a:pt x="43" y="249"/>
                  <a:pt x="43" y="249"/>
                  <a:pt x="43" y="249"/>
                </a:cubicBezTo>
                <a:close/>
                <a:moveTo>
                  <a:pt x="118" y="250"/>
                </a:moveTo>
                <a:cubicBezTo>
                  <a:pt x="118" y="249"/>
                  <a:pt x="118" y="249"/>
                  <a:pt x="118" y="249"/>
                </a:cubicBezTo>
                <a:cubicBezTo>
                  <a:pt x="119" y="249"/>
                  <a:pt x="119" y="249"/>
                  <a:pt x="119" y="249"/>
                </a:cubicBezTo>
                <a:cubicBezTo>
                  <a:pt x="119" y="249"/>
                  <a:pt x="119" y="249"/>
                  <a:pt x="119" y="249"/>
                </a:cubicBezTo>
                <a:cubicBezTo>
                  <a:pt x="118" y="249"/>
                  <a:pt x="118" y="249"/>
                  <a:pt x="118" y="249"/>
                </a:cubicBezTo>
                <a:cubicBezTo>
                  <a:pt x="118" y="250"/>
                  <a:pt x="118" y="249"/>
                  <a:pt x="118" y="250"/>
                </a:cubicBezTo>
                <a:close/>
                <a:moveTo>
                  <a:pt x="785" y="252"/>
                </a:moveTo>
                <a:cubicBezTo>
                  <a:pt x="785" y="252"/>
                  <a:pt x="785" y="252"/>
                  <a:pt x="785" y="252"/>
                </a:cubicBezTo>
                <a:cubicBezTo>
                  <a:pt x="785" y="249"/>
                  <a:pt x="785" y="249"/>
                  <a:pt x="785" y="249"/>
                </a:cubicBezTo>
                <a:cubicBezTo>
                  <a:pt x="785" y="249"/>
                  <a:pt x="785" y="249"/>
                  <a:pt x="785" y="249"/>
                </a:cubicBezTo>
                <a:lnTo>
                  <a:pt x="785" y="252"/>
                </a:lnTo>
                <a:close/>
                <a:moveTo>
                  <a:pt x="245" y="249"/>
                </a:moveTo>
                <a:cubicBezTo>
                  <a:pt x="245" y="249"/>
                  <a:pt x="245" y="249"/>
                  <a:pt x="245" y="249"/>
                </a:cubicBezTo>
                <a:cubicBezTo>
                  <a:pt x="245" y="250"/>
                  <a:pt x="245" y="249"/>
                  <a:pt x="245" y="250"/>
                </a:cubicBezTo>
                <a:lnTo>
                  <a:pt x="245" y="249"/>
                </a:lnTo>
                <a:close/>
                <a:moveTo>
                  <a:pt x="251" y="250"/>
                </a:moveTo>
                <a:cubicBezTo>
                  <a:pt x="250" y="250"/>
                  <a:pt x="250" y="250"/>
                  <a:pt x="250" y="250"/>
                </a:cubicBezTo>
                <a:cubicBezTo>
                  <a:pt x="250" y="250"/>
                  <a:pt x="250" y="250"/>
                  <a:pt x="250" y="250"/>
                </a:cubicBezTo>
                <a:cubicBezTo>
                  <a:pt x="250" y="250"/>
                  <a:pt x="251" y="251"/>
                  <a:pt x="251" y="251"/>
                </a:cubicBezTo>
                <a:cubicBezTo>
                  <a:pt x="251" y="250"/>
                  <a:pt x="251" y="250"/>
                  <a:pt x="251" y="250"/>
                </a:cubicBezTo>
                <a:close/>
                <a:moveTo>
                  <a:pt x="865" y="250"/>
                </a:moveTo>
                <a:cubicBezTo>
                  <a:pt x="865" y="250"/>
                  <a:pt x="865" y="250"/>
                  <a:pt x="866" y="251"/>
                </a:cubicBezTo>
                <a:cubicBezTo>
                  <a:pt x="866" y="251"/>
                  <a:pt x="866" y="251"/>
                  <a:pt x="866" y="251"/>
                </a:cubicBezTo>
                <a:cubicBezTo>
                  <a:pt x="866" y="250"/>
                  <a:pt x="866" y="250"/>
                  <a:pt x="865" y="250"/>
                </a:cubicBezTo>
                <a:close/>
                <a:moveTo>
                  <a:pt x="109" y="251"/>
                </a:moveTo>
                <a:cubicBezTo>
                  <a:pt x="109" y="251"/>
                  <a:pt x="109" y="251"/>
                  <a:pt x="109" y="251"/>
                </a:cubicBezTo>
                <a:cubicBezTo>
                  <a:pt x="109" y="250"/>
                  <a:pt x="109" y="250"/>
                  <a:pt x="109" y="250"/>
                </a:cubicBezTo>
                <a:cubicBezTo>
                  <a:pt x="109" y="250"/>
                  <a:pt x="109" y="250"/>
                  <a:pt x="109" y="250"/>
                </a:cubicBezTo>
                <a:lnTo>
                  <a:pt x="109" y="251"/>
                </a:lnTo>
                <a:close/>
                <a:moveTo>
                  <a:pt x="253" y="251"/>
                </a:moveTo>
                <a:cubicBezTo>
                  <a:pt x="252" y="251"/>
                  <a:pt x="252" y="251"/>
                  <a:pt x="252" y="251"/>
                </a:cubicBezTo>
                <a:cubicBezTo>
                  <a:pt x="252" y="251"/>
                  <a:pt x="252" y="251"/>
                  <a:pt x="252" y="251"/>
                </a:cubicBezTo>
                <a:cubicBezTo>
                  <a:pt x="253" y="251"/>
                  <a:pt x="253" y="251"/>
                  <a:pt x="253" y="251"/>
                </a:cubicBezTo>
                <a:close/>
                <a:moveTo>
                  <a:pt x="334" y="251"/>
                </a:moveTo>
                <a:cubicBezTo>
                  <a:pt x="334" y="251"/>
                  <a:pt x="334" y="251"/>
                  <a:pt x="334" y="251"/>
                </a:cubicBezTo>
                <a:cubicBezTo>
                  <a:pt x="334" y="251"/>
                  <a:pt x="334" y="251"/>
                  <a:pt x="334" y="251"/>
                </a:cubicBezTo>
                <a:close/>
                <a:moveTo>
                  <a:pt x="839" y="251"/>
                </a:moveTo>
                <a:cubicBezTo>
                  <a:pt x="839" y="251"/>
                  <a:pt x="839" y="251"/>
                  <a:pt x="839" y="251"/>
                </a:cubicBezTo>
                <a:cubicBezTo>
                  <a:pt x="840" y="251"/>
                  <a:pt x="840" y="251"/>
                  <a:pt x="840" y="251"/>
                </a:cubicBezTo>
                <a:cubicBezTo>
                  <a:pt x="840" y="251"/>
                  <a:pt x="840" y="251"/>
                  <a:pt x="840" y="251"/>
                </a:cubicBezTo>
                <a:lnTo>
                  <a:pt x="839" y="251"/>
                </a:lnTo>
                <a:close/>
                <a:moveTo>
                  <a:pt x="107" y="251"/>
                </a:moveTo>
                <a:cubicBezTo>
                  <a:pt x="107" y="251"/>
                  <a:pt x="107" y="251"/>
                  <a:pt x="107" y="251"/>
                </a:cubicBezTo>
                <a:cubicBezTo>
                  <a:pt x="107" y="251"/>
                  <a:pt x="106" y="251"/>
                  <a:pt x="106" y="251"/>
                </a:cubicBezTo>
                <a:cubicBezTo>
                  <a:pt x="106" y="251"/>
                  <a:pt x="106" y="251"/>
                  <a:pt x="106" y="251"/>
                </a:cubicBezTo>
                <a:cubicBezTo>
                  <a:pt x="107" y="251"/>
                  <a:pt x="106" y="251"/>
                  <a:pt x="107" y="251"/>
                </a:cubicBezTo>
                <a:close/>
                <a:moveTo>
                  <a:pt x="174" y="252"/>
                </a:moveTo>
                <a:cubicBezTo>
                  <a:pt x="174" y="252"/>
                  <a:pt x="174" y="252"/>
                  <a:pt x="174" y="251"/>
                </a:cubicBezTo>
                <a:cubicBezTo>
                  <a:pt x="173" y="251"/>
                  <a:pt x="173" y="251"/>
                  <a:pt x="173" y="251"/>
                </a:cubicBezTo>
                <a:cubicBezTo>
                  <a:pt x="173" y="252"/>
                  <a:pt x="173" y="252"/>
                  <a:pt x="173" y="252"/>
                </a:cubicBezTo>
                <a:cubicBezTo>
                  <a:pt x="173" y="252"/>
                  <a:pt x="173" y="252"/>
                  <a:pt x="174" y="252"/>
                </a:cubicBezTo>
                <a:close/>
                <a:moveTo>
                  <a:pt x="840" y="252"/>
                </a:moveTo>
                <a:cubicBezTo>
                  <a:pt x="840" y="251"/>
                  <a:pt x="840" y="252"/>
                  <a:pt x="839" y="251"/>
                </a:cubicBezTo>
                <a:cubicBezTo>
                  <a:pt x="839" y="252"/>
                  <a:pt x="839" y="252"/>
                  <a:pt x="840" y="252"/>
                </a:cubicBezTo>
                <a:close/>
                <a:moveTo>
                  <a:pt x="332" y="252"/>
                </a:moveTo>
                <a:cubicBezTo>
                  <a:pt x="332" y="252"/>
                  <a:pt x="332" y="252"/>
                  <a:pt x="332" y="252"/>
                </a:cubicBezTo>
                <a:cubicBezTo>
                  <a:pt x="332" y="252"/>
                  <a:pt x="332" y="252"/>
                  <a:pt x="332" y="252"/>
                </a:cubicBezTo>
                <a:cubicBezTo>
                  <a:pt x="332" y="252"/>
                  <a:pt x="332" y="252"/>
                  <a:pt x="332" y="252"/>
                </a:cubicBezTo>
                <a:close/>
                <a:moveTo>
                  <a:pt x="454" y="252"/>
                </a:moveTo>
                <a:cubicBezTo>
                  <a:pt x="454" y="253"/>
                  <a:pt x="454" y="253"/>
                  <a:pt x="454" y="253"/>
                </a:cubicBezTo>
                <a:cubicBezTo>
                  <a:pt x="454" y="253"/>
                  <a:pt x="454" y="253"/>
                  <a:pt x="454" y="253"/>
                </a:cubicBezTo>
                <a:cubicBezTo>
                  <a:pt x="454" y="252"/>
                  <a:pt x="454" y="252"/>
                  <a:pt x="454" y="252"/>
                </a:cubicBezTo>
                <a:close/>
                <a:moveTo>
                  <a:pt x="843" y="252"/>
                </a:moveTo>
                <a:cubicBezTo>
                  <a:pt x="843" y="252"/>
                  <a:pt x="842" y="252"/>
                  <a:pt x="842" y="252"/>
                </a:cubicBezTo>
                <a:cubicBezTo>
                  <a:pt x="843" y="252"/>
                  <a:pt x="843" y="252"/>
                  <a:pt x="843" y="252"/>
                </a:cubicBezTo>
                <a:cubicBezTo>
                  <a:pt x="843" y="252"/>
                  <a:pt x="843" y="252"/>
                  <a:pt x="843" y="252"/>
                </a:cubicBezTo>
                <a:close/>
                <a:moveTo>
                  <a:pt x="172" y="252"/>
                </a:moveTo>
                <a:cubicBezTo>
                  <a:pt x="172" y="252"/>
                  <a:pt x="172" y="252"/>
                  <a:pt x="172" y="252"/>
                </a:cubicBezTo>
                <a:cubicBezTo>
                  <a:pt x="172" y="252"/>
                  <a:pt x="172" y="252"/>
                  <a:pt x="172" y="252"/>
                </a:cubicBezTo>
                <a:cubicBezTo>
                  <a:pt x="172" y="252"/>
                  <a:pt x="172" y="252"/>
                  <a:pt x="172" y="252"/>
                </a:cubicBezTo>
                <a:close/>
                <a:moveTo>
                  <a:pt x="256" y="252"/>
                </a:moveTo>
                <a:cubicBezTo>
                  <a:pt x="256" y="252"/>
                  <a:pt x="256" y="252"/>
                  <a:pt x="256" y="252"/>
                </a:cubicBezTo>
                <a:cubicBezTo>
                  <a:pt x="259" y="252"/>
                  <a:pt x="259" y="252"/>
                  <a:pt x="259" y="252"/>
                </a:cubicBezTo>
                <a:cubicBezTo>
                  <a:pt x="259" y="252"/>
                  <a:pt x="259" y="252"/>
                  <a:pt x="259" y="252"/>
                </a:cubicBezTo>
                <a:cubicBezTo>
                  <a:pt x="258" y="252"/>
                  <a:pt x="257" y="252"/>
                  <a:pt x="256" y="252"/>
                </a:cubicBezTo>
                <a:close/>
                <a:moveTo>
                  <a:pt x="444" y="252"/>
                </a:moveTo>
                <a:cubicBezTo>
                  <a:pt x="443" y="252"/>
                  <a:pt x="443" y="252"/>
                  <a:pt x="443" y="252"/>
                </a:cubicBezTo>
                <a:cubicBezTo>
                  <a:pt x="443" y="255"/>
                  <a:pt x="443" y="255"/>
                  <a:pt x="443" y="255"/>
                </a:cubicBezTo>
                <a:cubicBezTo>
                  <a:pt x="444" y="255"/>
                  <a:pt x="444" y="255"/>
                  <a:pt x="444" y="255"/>
                </a:cubicBezTo>
                <a:lnTo>
                  <a:pt x="444" y="252"/>
                </a:lnTo>
                <a:close/>
                <a:moveTo>
                  <a:pt x="867" y="252"/>
                </a:moveTo>
                <a:cubicBezTo>
                  <a:pt x="867" y="252"/>
                  <a:pt x="867" y="252"/>
                  <a:pt x="867" y="252"/>
                </a:cubicBezTo>
                <a:cubicBezTo>
                  <a:pt x="867" y="252"/>
                  <a:pt x="867" y="252"/>
                  <a:pt x="867" y="252"/>
                </a:cubicBezTo>
                <a:cubicBezTo>
                  <a:pt x="867" y="252"/>
                  <a:pt x="867" y="252"/>
                  <a:pt x="867" y="252"/>
                </a:cubicBezTo>
                <a:close/>
                <a:moveTo>
                  <a:pt x="256" y="253"/>
                </a:moveTo>
                <a:cubicBezTo>
                  <a:pt x="256" y="253"/>
                  <a:pt x="256" y="253"/>
                  <a:pt x="256" y="253"/>
                </a:cubicBezTo>
                <a:cubicBezTo>
                  <a:pt x="256" y="253"/>
                  <a:pt x="256" y="252"/>
                  <a:pt x="256" y="252"/>
                </a:cubicBezTo>
                <a:cubicBezTo>
                  <a:pt x="255" y="252"/>
                  <a:pt x="255" y="252"/>
                  <a:pt x="255" y="252"/>
                </a:cubicBezTo>
                <a:cubicBezTo>
                  <a:pt x="255" y="253"/>
                  <a:pt x="255" y="253"/>
                  <a:pt x="255" y="253"/>
                </a:cubicBezTo>
                <a:cubicBezTo>
                  <a:pt x="255" y="253"/>
                  <a:pt x="255" y="253"/>
                  <a:pt x="256" y="253"/>
                </a:cubicBezTo>
                <a:close/>
                <a:moveTo>
                  <a:pt x="324" y="253"/>
                </a:moveTo>
                <a:cubicBezTo>
                  <a:pt x="324" y="252"/>
                  <a:pt x="324" y="252"/>
                  <a:pt x="324" y="252"/>
                </a:cubicBezTo>
                <a:cubicBezTo>
                  <a:pt x="323" y="252"/>
                  <a:pt x="323" y="252"/>
                  <a:pt x="323" y="253"/>
                </a:cubicBezTo>
                <a:cubicBezTo>
                  <a:pt x="324" y="253"/>
                  <a:pt x="324" y="253"/>
                  <a:pt x="324" y="253"/>
                </a:cubicBezTo>
                <a:cubicBezTo>
                  <a:pt x="324" y="253"/>
                  <a:pt x="324" y="253"/>
                  <a:pt x="324" y="253"/>
                </a:cubicBezTo>
                <a:close/>
                <a:moveTo>
                  <a:pt x="107" y="252"/>
                </a:moveTo>
                <a:cubicBezTo>
                  <a:pt x="107" y="252"/>
                  <a:pt x="107" y="252"/>
                  <a:pt x="107" y="252"/>
                </a:cubicBezTo>
                <a:cubicBezTo>
                  <a:pt x="107" y="252"/>
                  <a:pt x="107" y="253"/>
                  <a:pt x="106" y="253"/>
                </a:cubicBezTo>
                <a:cubicBezTo>
                  <a:pt x="107" y="253"/>
                  <a:pt x="107" y="253"/>
                  <a:pt x="107" y="253"/>
                </a:cubicBezTo>
                <a:cubicBezTo>
                  <a:pt x="107" y="253"/>
                  <a:pt x="107" y="253"/>
                  <a:pt x="107" y="253"/>
                </a:cubicBezTo>
                <a:lnTo>
                  <a:pt x="107" y="252"/>
                </a:lnTo>
                <a:close/>
                <a:moveTo>
                  <a:pt x="324" y="256"/>
                </a:moveTo>
                <a:cubicBezTo>
                  <a:pt x="325" y="256"/>
                  <a:pt x="325" y="256"/>
                  <a:pt x="326" y="256"/>
                </a:cubicBezTo>
                <a:cubicBezTo>
                  <a:pt x="326" y="255"/>
                  <a:pt x="326" y="254"/>
                  <a:pt x="326" y="253"/>
                </a:cubicBezTo>
                <a:cubicBezTo>
                  <a:pt x="326" y="252"/>
                  <a:pt x="326" y="253"/>
                  <a:pt x="326" y="252"/>
                </a:cubicBezTo>
                <a:cubicBezTo>
                  <a:pt x="326" y="253"/>
                  <a:pt x="325" y="253"/>
                  <a:pt x="325" y="253"/>
                </a:cubicBezTo>
                <a:cubicBezTo>
                  <a:pt x="324" y="253"/>
                  <a:pt x="325" y="254"/>
                  <a:pt x="324" y="254"/>
                </a:cubicBezTo>
                <a:cubicBezTo>
                  <a:pt x="324" y="254"/>
                  <a:pt x="323" y="255"/>
                  <a:pt x="323" y="255"/>
                </a:cubicBezTo>
                <a:cubicBezTo>
                  <a:pt x="323" y="256"/>
                  <a:pt x="323" y="256"/>
                  <a:pt x="323" y="257"/>
                </a:cubicBezTo>
                <a:cubicBezTo>
                  <a:pt x="324" y="257"/>
                  <a:pt x="324" y="257"/>
                  <a:pt x="324" y="257"/>
                </a:cubicBezTo>
                <a:cubicBezTo>
                  <a:pt x="324" y="256"/>
                  <a:pt x="324" y="256"/>
                  <a:pt x="324" y="256"/>
                </a:cubicBezTo>
                <a:close/>
                <a:moveTo>
                  <a:pt x="841" y="252"/>
                </a:moveTo>
                <a:cubicBezTo>
                  <a:pt x="841" y="253"/>
                  <a:pt x="841" y="252"/>
                  <a:pt x="841" y="253"/>
                </a:cubicBezTo>
                <a:cubicBezTo>
                  <a:pt x="841" y="253"/>
                  <a:pt x="841" y="253"/>
                  <a:pt x="841" y="253"/>
                </a:cubicBezTo>
                <a:cubicBezTo>
                  <a:pt x="841" y="253"/>
                  <a:pt x="841" y="254"/>
                  <a:pt x="841" y="254"/>
                </a:cubicBezTo>
                <a:cubicBezTo>
                  <a:pt x="842" y="254"/>
                  <a:pt x="842" y="254"/>
                  <a:pt x="842" y="254"/>
                </a:cubicBezTo>
                <a:cubicBezTo>
                  <a:pt x="842" y="253"/>
                  <a:pt x="842" y="253"/>
                  <a:pt x="842" y="253"/>
                </a:cubicBezTo>
                <a:cubicBezTo>
                  <a:pt x="842" y="253"/>
                  <a:pt x="842" y="253"/>
                  <a:pt x="842" y="252"/>
                </a:cubicBezTo>
                <a:lnTo>
                  <a:pt x="841" y="252"/>
                </a:lnTo>
                <a:close/>
                <a:moveTo>
                  <a:pt x="104" y="252"/>
                </a:moveTo>
                <a:cubicBezTo>
                  <a:pt x="104" y="253"/>
                  <a:pt x="103" y="253"/>
                  <a:pt x="103" y="253"/>
                </a:cubicBezTo>
                <a:cubicBezTo>
                  <a:pt x="104" y="253"/>
                  <a:pt x="104" y="253"/>
                  <a:pt x="104" y="254"/>
                </a:cubicBezTo>
                <a:cubicBezTo>
                  <a:pt x="104" y="254"/>
                  <a:pt x="105" y="253"/>
                  <a:pt x="105" y="253"/>
                </a:cubicBezTo>
                <a:cubicBezTo>
                  <a:pt x="105" y="253"/>
                  <a:pt x="105" y="254"/>
                  <a:pt x="105" y="254"/>
                </a:cubicBezTo>
                <a:cubicBezTo>
                  <a:pt x="106" y="254"/>
                  <a:pt x="105" y="254"/>
                  <a:pt x="106" y="253"/>
                </a:cubicBezTo>
                <a:cubicBezTo>
                  <a:pt x="106" y="253"/>
                  <a:pt x="106" y="253"/>
                  <a:pt x="106" y="253"/>
                </a:cubicBezTo>
                <a:cubicBezTo>
                  <a:pt x="106" y="253"/>
                  <a:pt x="106" y="253"/>
                  <a:pt x="106" y="253"/>
                </a:cubicBezTo>
                <a:cubicBezTo>
                  <a:pt x="104" y="253"/>
                  <a:pt x="105" y="253"/>
                  <a:pt x="104" y="252"/>
                </a:cubicBezTo>
                <a:close/>
                <a:moveTo>
                  <a:pt x="332" y="254"/>
                </a:moveTo>
                <a:cubicBezTo>
                  <a:pt x="332" y="254"/>
                  <a:pt x="332" y="254"/>
                  <a:pt x="332" y="254"/>
                </a:cubicBezTo>
                <a:cubicBezTo>
                  <a:pt x="332" y="254"/>
                  <a:pt x="332" y="254"/>
                  <a:pt x="332" y="254"/>
                </a:cubicBezTo>
                <a:cubicBezTo>
                  <a:pt x="332" y="254"/>
                  <a:pt x="332" y="254"/>
                  <a:pt x="332" y="254"/>
                </a:cubicBezTo>
                <a:cubicBezTo>
                  <a:pt x="332" y="254"/>
                  <a:pt x="332" y="254"/>
                  <a:pt x="332" y="254"/>
                </a:cubicBezTo>
                <a:cubicBezTo>
                  <a:pt x="332" y="253"/>
                  <a:pt x="332" y="253"/>
                  <a:pt x="332" y="253"/>
                </a:cubicBezTo>
                <a:cubicBezTo>
                  <a:pt x="332" y="253"/>
                  <a:pt x="332" y="253"/>
                  <a:pt x="332" y="254"/>
                </a:cubicBezTo>
                <a:close/>
                <a:moveTo>
                  <a:pt x="49" y="253"/>
                </a:moveTo>
                <a:cubicBezTo>
                  <a:pt x="49" y="253"/>
                  <a:pt x="49" y="253"/>
                  <a:pt x="49" y="253"/>
                </a:cubicBezTo>
                <a:cubicBezTo>
                  <a:pt x="49" y="253"/>
                  <a:pt x="49" y="253"/>
                  <a:pt x="49" y="253"/>
                </a:cubicBezTo>
                <a:cubicBezTo>
                  <a:pt x="49" y="253"/>
                  <a:pt x="49" y="253"/>
                  <a:pt x="49" y="253"/>
                </a:cubicBezTo>
                <a:close/>
                <a:moveTo>
                  <a:pt x="108" y="253"/>
                </a:moveTo>
                <a:cubicBezTo>
                  <a:pt x="108" y="253"/>
                  <a:pt x="108" y="253"/>
                  <a:pt x="108" y="253"/>
                </a:cubicBezTo>
                <a:cubicBezTo>
                  <a:pt x="107" y="253"/>
                  <a:pt x="107" y="253"/>
                  <a:pt x="107" y="253"/>
                </a:cubicBezTo>
                <a:cubicBezTo>
                  <a:pt x="108" y="253"/>
                  <a:pt x="107" y="253"/>
                  <a:pt x="108" y="253"/>
                </a:cubicBezTo>
                <a:close/>
                <a:moveTo>
                  <a:pt x="259" y="254"/>
                </a:moveTo>
                <a:cubicBezTo>
                  <a:pt x="259" y="254"/>
                  <a:pt x="259" y="254"/>
                  <a:pt x="259" y="254"/>
                </a:cubicBezTo>
                <a:cubicBezTo>
                  <a:pt x="259" y="254"/>
                  <a:pt x="258" y="253"/>
                  <a:pt x="258" y="253"/>
                </a:cubicBezTo>
                <a:cubicBezTo>
                  <a:pt x="257" y="253"/>
                  <a:pt x="257" y="253"/>
                  <a:pt x="257" y="253"/>
                </a:cubicBezTo>
                <a:cubicBezTo>
                  <a:pt x="257" y="254"/>
                  <a:pt x="257" y="254"/>
                  <a:pt x="257" y="254"/>
                </a:cubicBezTo>
                <a:cubicBezTo>
                  <a:pt x="257" y="255"/>
                  <a:pt x="257" y="255"/>
                  <a:pt x="258" y="255"/>
                </a:cubicBezTo>
                <a:cubicBezTo>
                  <a:pt x="258" y="255"/>
                  <a:pt x="258" y="255"/>
                  <a:pt x="258" y="255"/>
                </a:cubicBezTo>
                <a:cubicBezTo>
                  <a:pt x="258" y="256"/>
                  <a:pt x="258" y="256"/>
                  <a:pt x="258" y="256"/>
                </a:cubicBezTo>
                <a:cubicBezTo>
                  <a:pt x="258" y="256"/>
                  <a:pt x="258" y="256"/>
                  <a:pt x="258" y="256"/>
                </a:cubicBezTo>
                <a:cubicBezTo>
                  <a:pt x="258" y="255"/>
                  <a:pt x="259" y="255"/>
                  <a:pt x="259" y="254"/>
                </a:cubicBezTo>
                <a:close/>
                <a:moveTo>
                  <a:pt x="252" y="254"/>
                </a:moveTo>
                <a:cubicBezTo>
                  <a:pt x="252" y="254"/>
                  <a:pt x="252" y="254"/>
                  <a:pt x="252" y="254"/>
                </a:cubicBezTo>
                <a:cubicBezTo>
                  <a:pt x="253" y="254"/>
                  <a:pt x="253" y="254"/>
                  <a:pt x="253" y="253"/>
                </a:cubicBezTo>
                <a:cubicBezTo>
                  <a:pt x="252" y="253"/>
                  <a:pt x="252" y="253"/>
                  <a:pt x="252" y="253"/>
                </a:cubicBezTo>
                <a:cubicBezTo>
                  <a:pt x="252" y="254"/>
                  <a:pt x="252" y="254"/>
                  <a:pt x="252" y="254"/>
                </a:cubicBezTo>
                <a:close/>
                <a:moveTo>
                  <a:pt x="167" y="254"/>
                </a:moveTo>
                <a:cubicBezTo>
                  <a:pt x="167" y="254"/>
                  <a:pt x="167" y="254"/>
                  <a:pt x="167" y="254"/>
                </a:cubicBezTo>
                <a:cubicBezTo>
                  <a:pt x="167" y="254"/>
                  <a:pt x="167" y="254"/>
                  <a:pt x="167" y="254"/>
                </a:cubicBezTo>
                <a:cubicBezTo>
                  <a:pt x="167" y="254"/>
                  <a:pt x="167" y="254"/>
                  <a:pt x="167" y="254"/>
                </a:cubicBezTo>
                <a:cubicBezTo>
                  <a:pt x="166" y="253"/>
                  <a:pt x="166" y="254"/>
                  <a:pt x="165" y="254"/>
                </a:cubicBezTo>
                <a:cubicBezTo>
                  <a:pt x="165" y="254"/>
                  <a:pt x="165" y="254"/>
                  <a:pt x="165" y="255"/>
                </a:cubicBezTo>
                <a:cubicBezTo>
                  <a:pt x="166" y="254"/>
                  <a:pt x="167" y="254"/>
                  <a:pt x="167" y="254"/>
                </a:cubicBezTo>
                <a:close/>
                <a:moveTo>
                  <a:pt x="104" y="254"/>
                </a:moveTo>
                <a:cubicBezTo>
                  <a:pt x="104" y="254"/>
                  <a:pt x="104" y="254"/>
                  <a:pt x="104" y="254"/>
                </a:cubicBezTo>
                <a:cubicBezTo>
                  <a:pt x="105" y="254"/>
                  <a:pt x="105" y="254"/>
                  <a:pt x="105" y="254"/>
                </a:cubicBezTo>
                <a:cubicBezTo>
                  <a:pt x="104" y="254"/>
                  <a:pt x="105" y="254"/>
                  <a:pt x="104" y="254"/>
                </a:cubicBezTo>
                <a:close/>
                <a:moveTo>
                  <a:pt x="841" y="254"/>
                </a:moveTo>
                <a:cubicBezTo>
                  <a:pt x="841" y="254"/>
                  <a:pt x="841" y="254"/>
                  <a:pt x="840" y="254"/>
                </a:cubicBezTo>
                <a:cubicBezTo>
                  <a:pt x="840" y="254"/>
                  <a:pt x="840" y="254"/>
                  <a:pt x="840" y="255"/>
                </a:cubicBezTo>
                <a:cubicBezTo>
                  <a:pt x="840" y="254"/>
                  <a:pt x="840" y="255"/>
                  <a:pt x="841" y="254"/>
                </a:cubicBezTo>
                <a:close/>
                <a:moveTo>
                  <a:pt x="103" y="254"/>
                </a:moveTo>
                <a:cubicBezTo>
                  <a:pt x="103" y="254"/>
                  <a:pt x="103" y="254"/>
                  <a:pt x="103" y="254"/>
                </a:cubicBezTo>
                <a:cubicBezTo>
                  <a:pt x="103" y="254"/>
                  <a:pt x="103" y="254"/>
                  <a:pt x="103" y="254"/>
                </a:cubicBezTo>
                <a:cubicBezTo>
                  <a:pt x="103" y="254"/>
                  <a:pt x="103" y="255"/>
                  <a:pt x="103" y="255"/>
                </a:cubicBezTo>
                <a:cubicBezTo>
                  <a:pt x="103" y="255"/>
                  <a:pt x="103" y="255"/>
                  <a:pt x="103" y="255"/>
                </a:cubicBezTo>
                <a:cubicBezTo>
                  <a:pt x="103" y="255"/>
                  <a:pt x="103" y="255"/>
                  <a:pt x="103" y="255"/>
                </a:cubicBezTo>
                <a:cubicBezTo>
                  <a:pt x="103" y="255"/>
                  <a:pt x="103" y="255"/>
                  <a:pt x="103" y="255"/>
                </a:cubicBezTo>
                <a:cubicBezTo>
                  <a:pt x="103" y="254"/>
                  <a:pt x="103" y="254"/>
                  <a:pt x="103" y="254"/>
                </a:cubicBezTo>
                <a:cubicBezTo>
                  <a:pt x="103" y="254"/>
                  <a:pt x="103" y="254"/>
                  <a:pt x="103" y="254"/>
                </a:cubicBezTo>
                <a:close/>
                <a:moveTo>
                  <a:pt x="322" y="254"/>
                </a:moveTo>
                <a:cubicBezTo>
                  <a:pt x="321" y="254"/>
                  <a:pt x="321" y="254"/>
                  <a:pt x="321" y="255"/>
                </a:cubicBezTo>
                <a:cubicBezTo>
                  <a:pt x="322" y="255"/>
                  <a:pt x="322" y="255"/>
                  <a:pt x="322" y="254"/>
                </a:cubicBezTo>
                <a:cubicBezTo>
                  <a:pt x="322" y="254"/>
                  <a:pt x="322" y="254"/>
                  <a:pt x="322" y="254"/>
                </a:cubicBezTo>
                <a:close/>
                <a:moveTo>
                  <a:pt x="832" y="254"/>
                </a:moveTo>
                <a:cubicBezTo>
                  <a:pt x="832" y="254"/>
                  <a:pt x="832" y="254"/>
                  <a:pt x="832" y="254"/>
                </a:cubicBezTo>
                <a:cubicBezTo>
                  <a:pt x="833" y="254"/>
                  <a:pt x="833" y="254"/>
                  <a:pt x="833" y="254"/>
                </a:cubicBezTo>
                <a:cubicBezTo>
                  <a:pt x="832" y="254"/>
                  <a:pt x="833" y="254"/>
                  <a:pt x="832" y="254"/>
                </a:cubicBezTo>
                <a:close/>
                <a:moveTo>
                  <a:pt x="156" y="254"/>
                </a:moveTo>
                <a:cubicBezTo>
                  <a:pt x="156" y="254"/>
                  <a:pt x="156" y="254"/>
                  <a:pt x="156" y="254"/>
                </a:cubicBezTo>
                <a:cubicBezTo>
                  <a:pt x="156" y="255"/>
                  <a:pt x="156" y="255"/>
                  <a:pt x="156" y="255"/>
                </a:cubicBezTo>
                <a:cubicBezTo>
                  <a:pt x="156" y="255"/>
                  <a:pt x="156" y="255"/>
                  <a:pt x="156" y="255"/>
                </a:cubicBezTo>
                <a:lnTo>
                  <a:pt x="156" y="254"/>
                </a:lnTo>
                <a:close/>
                <a:moveTo>
                  <a:pt x="452" y="254"/>
                </a:moveTo>
                <a:cubicBezTo>
                  <a:pt x="452" y="254"/>
                  <a:pt x="452" y="254"/>
                  <a:pt x="452" y="254"/>
                </a:cubicBezTo>
                <a:cubicBezTo>
                  <a:pt x="451" y="254"/>
                  <a:pt x="451" y="254"/>
                  <a:pt x="451" y="254"/>
                </a:cubicBezTo>
                <a:cubicBezTo>
                  <a:pt x="452" y="254"/>
                  <a:pt x="451" y="254"/>
                  <a:pt x="452" y="254"/>
                </a:cubicBezTo>
                <a:close/>
                <a:moveTo>
                  <a:pt x="48" y="255"/>
                </a:moveTo>
                <a:cubicBezTo>
                  <a:pt x="49" y="255"/>
                  <a:pt x="49" y="255"/>
                  <a:pt x="49" y="255"/>
                </a:cubicBezTo>
                <a:cubicBezTo>
                  <a:pt x="49" y="254"/>
                  <a:pt x="49" y="254"/>
                  <a:pt x="49" y="254"/>
                </a:cubicBezTo>
                <a:cubicBezTo>
                  <a:pt x="48" y="254"/>
                  <a:pt x="48" y="254"/>
                  <a:pt x="48" y="254"/>
                </a:cubicBezTo>
                <a:lnTo>
                  <a:pt x="48" y="255"/>
                </a:lnTo>
                <a:close/>
                <a:moveTo>
                  <a:pt x="845" y="255"/>
                </a:moveTo>
                <a:cubicBezTo>
                  <a:pt x="845" y="255"/>
                  <a:pt x="845" y="255"/>
                  <a:pt x="845" y="255"/>
                </a:cubicBezTo>
                <a:cubicBezTo>
                  <a:pt x="845" y="255"/>
                  <a:pt x="845" y="255"/>
                  <a:pt x="845" y="255"/>
                </a:cubicBezTo>
                <a:close/>
                <a:moveTo>
                  <a:pt x="332" y="255"/>
                </a:moveTo>
                <a:cubicBezTo>
                  <a:pt x="332" y="255"/>
                  <a:pt x="332" y="255"/>
                  <a:pt x="332" y="255"/>
                </a:cubicBezTo>
                <a:cubicBezTo>
                  <a:pt x="332" y="255"/>
                  <a:pt x="332" y="255"/>
                  <a:pt x="332" y="255"/>
                </a:cubicBezTo>
                <a:cubicBezTo>
                  <a:pt x="332" y="255"/>
                  <a:pt x="332" y="255"/>
                  <a:pt x="332" y="255"/>
                </a:cubicBezTo>
                <a:close/>
                <a:moveTo>
                  <a:pt x="364" y="257"/>
                </a:moveTo>
                <a:cubicBezTo>
                  <a:pt x="364" y="257"/>
                  <a:pt x="364" y="257"/>
                  <a:pt x="364" y="257"/>
                </a:cubicBezTo>
                <a:cubicBezTo>
                  <a:pt x="364" y="255"/>
                  <a:pt x="364" y="255"/>
                  <a:pt x="364" y="255"/>
                </a:cubicBezTo>
                <a:cubicBezTo>
                  <a:pt x="364" y="255"/>
                  <a:pt x="364" y="255"/>
                  <a:pt x="364" y="255"/>
                </a:cubicBezTo>
                <a:lnTo>
                  <a:pt x="364" y="257"/>
                </a:lnTo>
                <a:close/>
                <a:moveTo>
                  <a:pt x="101" y="255"/>
                </a:moveTo>
                <a:cubicBezTo>
                  <a:pt x="101" y="255"/>
                  <a:pt x="101" y="255"/>
                  <a:pt x="101" y="255"/>
                </a:cubicBezTo>
                <a:cubicBezTo>
                  <a:pt x="101" y="255"/>
                  <a:pt x="101" y="255"/>
                  <a:pt x="101" y="255"/>
                </a:cubicBezTo>
                <a:cubicBezTo>
                  <a:pt x="102" y="255"/>
                  <a:pt x="102" y="255"/>
                  <a:pt x="102" y="255"/>
                </a:cubicBezTo>
                <a:cubicBezTo>
                  <a:pt x="101" y="255"/>
                  <a:pt x="102" y="255"/>
                  <a:pt x="101" y="255"/>
                </a:cubicBezTo>
                <a:close/>
                <a:moveTo>
                  <a:pt x="326" y="255"/>
                </a:moveTo>
                <a:cubicBezTo>
                  <a:pt x="326" y="255"/>
                  <a:pt x="326" y="255"/>
                  <a:pt x="326" y="255"/>
                </a:cubicBezTo>
                <a:cubicBezTo>
                  <a:pt x="326" y="255"/>
                  <a:pt x="326" y="255"/>
                  <a:pt x="326" y="255"/>
                </a:cubicBezTo>
                <a:close/>
                <a:moveTo>
                  <a:pt x="261" y="256"/>
                </a:moveTo>
                <a:cubicBezTo>
                  <a:pt x="261" y="256"/>
                  <a:pt x="261" y="256"/>
                  <a:pt x="261" y="256"/>
                </a:cubicBezTo>
                <a:cubicBezTo>
                  <a:pt x="261" y="255"/>
                  <a:pt x="261" y="255"/>
                  <a:pt x="260" y="255"/>
                </a:cubicBezTo>
                <a:cubicBezTo>
                  <a:pt x="260" y="255"/>
                  <a:pt x="260" y="255"/>
                  <a:pt x="260" y="255"/>
                </a:cubicBezTo>
                <a:cubicBezTo>
                  <a:pt x="260" y="256"/>
                  <a:pt x="260" y="256"/>
                  <a:pt x="260" y="256"/>
                </a:cubicBezTo>
                <a:cubicBezTo>
                  <a:pt x="261" y="256"/>
                  <a:pt x="261" y="256"/>
                  <a:pt x="261" y="256"/>
                </a:cubicBezTo>
                <a:cubicBezTo>
                  <a:pt x="261" y="256"/>
                  <a:pt x="261" y="256"/>
                  <a:pt x="261" y="256"/>
                </a:cubicBezTo>
                <a:close/>
                <a:moveTo>
                  <a:pt x="98" y="255"/>
                </a:moveTo>
                <a:cubicBezTo>
                  <a:pt x="98" y="255"/>
                  <a:pt x="98" y="255"/>
                  <a:pt x="98" y="255"/>
                </a:cubicBezTo>
                <a:cubicBezTo>
                  <a:pt x="98" y="256"/>
                  <a:pt x="98" y="255"/>
                  <a:pt x="98" y="256"/>
                </a:cubicBezTo>
                <a:lnTo>
                  <a:pt x="98" y="255"/>
                </a:lnTo>
                <a:close/>
                <a:moveTo>
                  <a:pt x="154" y="258"/>
                </a:moveTo>
                <a:cubicBezTo>
                  <a:pt x="154" y="258"/>
                  <a:pt x="154" y="257"/>
                  <a:pt x="155" y="257"/>
                </a:cubicBezTo>
                <a:cubicBezTo>
                  <a:pt x="155" y="256"/>
                  <a:pt x="155" y="256"/>
                  <a:pt x="154" y="255"/>
                </a:cubicBezTo>
                <a:cubicBezTo>
                  <a:pt x="153" y="256"/>
                  <a:pt x="153" y="258"/>
                  <a:pt x="152" y="258"/>
                </a:cubicBezTo>
                <a:cubicBezTo>
                  <a:pt x="152" y="259"/>
                  <a:pt x="152" y="259"/>
                  <a:pt x="152" y="259"/>
                </a:cubicBezTo>
                <a:cubicBezTo>
                  <a:pt x="153" y="259"/>
                  <a:pt x="153" y="259"/>
                  <a:pt x="154" y="258"/>
                </a:cubicBezTo>
                <a:close/>
                <a:moveTo>
                  <a:pt x="842" y="256"/>
                </a:moveTo>
                <a:cubicBezTo>
                  <a:pt x="842" y="256"/>
                  <a:pt x="842" y="256"/>
                  <a:pt x="842" y="256"/>
                </a:cubicBezTo>
                <a:cubicBezTo>
                  <a:pt x="843" y="256"/>
                  <a:pt x="843" y="256"/>
                  <a:pt x="843" y="256"/>
                </a:cubicBezTo>
                <a:cubicBezTo>
                  <a:pt x="843" y="256"/>
                  <a:pt x="843" y="256"/>
                  <a:pt x="843" y="256"/>
                </a:cubicBezTo>
                <a:cubicBezTo>
                  <a:pt x="843" y="256"/>
                  <a:pt x="843" y="255"/>
                  <a:pt x="843" y="255"/>
                </a:cubicBezTo>
                <a:cubicBezTo>
                  <a:pt x="843" y="256"/>
                  <a:pt x="843" y="256"/>
                  <a:pt x="842" y="256"/>
                </a:cubicBezTo>
                <a:close/>
                <a:moveTo>
                  <a:pt x="320" y="256"/>
                </a:moveTo>
                <a:cubicBezTo>
                  <a:pt x="321" y="256"/>
                  <a:pt x="320" y="256"/>
                  <a:pt x="321" y="256"/>
                </a:cubicBezTo>
                <a:cubicBezTo>
                  <a:pt x="320" y="256"/>
                  <a:pt x="320" y="256"/>
                  <a:pt x="320" y="256"/>
                </a:cubicBezTo>
                <a:cubicBezTo>
                  <a:pt x="320" y="256"/>
                  <a:pt x="320" y="256"/>
                  <a:pt x="320" y="256"/>
                </a:cubicBezTo>
                <a:cubicBezTo>
                  <a:pt x="320" y="256"/>
                  <a:pt x="320" y="256"/>
                  <a:pt x="320" y="256"/>
                </a:cubicBezTo>
                <a:close/>
                <a:moveTo>
                  <a:pt x="866" y="256"/>
                </a:moveTo>
                <a:cubicBezTo>
                  <a:pt x="866" y="256"/>
                  <a:pt x="866" y="256"/>
                  <a:pt x="866" y="256"/>
                </a:cubicBezTo>
                <a:cubicBezTo>
                  <a:pt x="866" y="256"/>
                  <a:pt x="866" y="256"/>
                  <a:pt x="866" y="256"/>
                </a:cubicBezTo>
                <a:cubicBezTo>
                  <a:pt x="866" y="256"/>
                  <a:pt x="866" y="256"/>
                  <a:pt x="866" y="256"/>
                </a:cubicBezTo>
                <a:cubicBezTo>
                  <a:pt x="866" y="256"/>
                  <a:pt x="866" y="256"/>
                  <a:pt x="866" y="256"/>
                </a:cubicBezTo>
                <a:close/>
                <a:moveTo>
                  <a:pt x="99" y="256"/>
                </a:moveTo>
                <a:cubicBezTo>
                  <a:pt x="99" y="256"/>
                  <a:pt x="99" y="256"/>
                  <a:pt x="98" y="256"/>
                </a:cubicBezTo>
                <a:cubicBezTo>
                  <a:pt x="98" y="256"/>
                  <a:pt x="98" y="256"/>
                  <a:pt x="98" y="256"/>
                </a:cubicBezTo>
                <a:cubicBezTo>
                  <a:pt x="98" y="256"/>
                  <a:pt x="98" y="256"/>
                  <a:pt x="98" y="256"/>
                </a:cubicBezTo>
                <a:cubicBezTo>
                  <a:pt x="98" y="256"/>
                  <a:pt x="98" y="257"/>
                  <a:pt x="98" y="257"/>
                </a:cubicBezTo>
                <a:cubicBezTo>
                  <a:pt x="99" y="257"/>
                  <a:pt x="99" y="257"/>
                  <a:pt x="99" y="257"/>
                </a:cubicBezTo>
                <a:cubicBezTo>
                  <a:pt x="99" y="256"/>
                  <a:pt x="99" y="256"/>
                  <a:pt x="99" y="256"/>
                </a:cubicBezTo>
                <a:close/>
                <a:moveTo>
                  <a:pt x="161" y="257"/>
                </a:moveTo>
                <a:cubicBezTo>
                  <a:pt x="162" y="257"/>
                  <a:pt x="162" y="257"/>
                  <a:pt x="162" y="256"/>
                </a:cubicBezTo>
                <a:cubicBezTo>
                  <a:pt x="162" y="256"/>
                  <a:pt x="162" y="256"/>
                  <a:pt x="162" y="256"/>
                </a:cubicBezTo>
                <a:cubicBezTo>
                  <a:pt x="161" y="256"/>
                  <a:pt x="161" y="256"/>
                  <a:pt x="161" y="256"/>
                </a:cubicBezTo>
                <a:cubicBezTo>
                  <a:pt x="161" y="256"/>
                  <a:pt x="161" y="256"/>
                  <a:pt x="161" y="257"/>
                </a:cubicBezTo>
                <a:cubicBezTo>
                  <a:pt x="161" y="257"/>
                  <a:pt x="161" y="257"/>
                  <a:pt x="161" y="257"/>
                </a:cubicBezTo>
                <a:close/>
                <a:moveTo>
                  <a:pt x="780" y="256"/>
                </a:moveTo>
                <a:cubicBezTo>
                  <a:pt x="780" y="256"/>
                  <a:pt x="780" y="256"/>
                  <a:pt x="780" y="256"/>
                </a:cubicBezTo>
                <a:cubicBezTo>
                  <a:pt x="780" y="256"/>
                  <a:pt x="780" y="256"/>
                  <a:pt x="780" y="256"/>
                </a:cubicBezTo>
                <a:close/>
                <a:moveTo>
                  <a:pt x="97" y="256"/>
                </a:moveTo>
                <a:cubicBezTo>
                  <a:pt x="97" y="256"/>
                  <a:pt x="97" y="256"/>
                  <a:pt x="96" y="256"/>
                </a:cubicBezTo>
                <a:cubicBezTo>
                  <a:pt x="96" y="257"/>
                  <a:pt x="97" y="257"/>
                  <a:pt x="97" y="258"/>
                </a:cubicBezTo>
                <a:cubicBezTo>
                  <a:pt x="97" y="258"/>
                  <a:pt x="98" y="258"/>
                  <a:pt x="98" y="257"/>
                </a:cubicBezTo>
                <a:cubicBezTo>
                  <a:pt x="98" y="257"/>
                  <a:pt x="98" y="257"/>
                  <a:pt x="98" y="256"/>
                </a:cubicBezTo>
                <a:cubicBezTo>
                  <a:pt x="97" y="256"/>
                  <a:pt x="97" y="256"/>
                  <a:pt x="97" y="256"/>
                </a:cubicBezTo>
                <a:close/>
                <a:moveTo>
                  <a:pt x="262" y="256"/>
                </a:moveTo>
                <a:cubicBezTo>
                  <a:pt x="262" y="256"/>
                  <a:pt x="262" y="256"/>
                  <a:pt x="262" y="256"/>
                </a:cubicBezTo>
                <a:cubicBezTo>
                  <a:pt x="262" y="256"/>
                  <a:pt x="262" y="256"/>
                  <a:pt x="262" y="256"/>
                </a:cubicBezTo>
                <a:cubicBezTo>
                  <a:pt x="262" y="257"/>
                  <a:pt x="262" y="257"/>
                  <a:pt x="262" y="257"/>
                </a:cubicBezTo>
                <a:cubicBezTo>
                  <a:pt x="263" y="258"/>
                  <a:pt x="263" y="258"/>
                  <a:pt x="264" y="259"/>
                </a:cubicBezTo>
                <a:cubicBezTo>
                  <a:pt x="264" y="258"/>
                  <a:pt x="264" y="258"/>
                  <a:pt x="265" y="258"/>
                </a:cubicBezTo>
                <a:cubicBezTo>
                  <a:pt x="265" y="258"/>
                  <a:pt x="265" y="258"/>
                  <a:pt x="265" y="257"/>
                </a:cubicBezTo>
                <a:cubicBezTo>
                  <a:pt x="265" y="257"/>
                  <a:pt x="265" y="257"/>
                  <a:pt x="265" y="257"/>
                </a:cubicBezTo>
                <a:cubicBezTo>
                  <a:pt x="264" y="257"/>
                  <a:pt x="264" y="257"/>
                  <a:pt x="264" y="257"/>
                </a:cubicBezTo>
                <a:cubicBezTo>
                  <a:pt x="264" y="257"/>
                  <a:pt x="264" y="257"/>
                  <a:pt x="263" y="257"/>
                </a:cubicBezTo>
                <a:cubicBezTo>
                  <a:pt x="263" y="256"/>
                  <a:pt x="263" y="256"/>
                  <a:pt x="263" y="256"/>
                </a:cubicBezTo>
                <a:lnTo>
                  <a:pt x="262" y="256"/>
                </a:lnTo>
                <a:close/>
                <a:moveTo>
                  <a:pt x="330" y="256"/>
                </a:moveTo>
                <a:cubicBezTo>
                  <a:pt x="330" y="256"/>
                  <a:pt x="330" y="256"/>
                  <a:pt x="330" y="256"/>
                </a:cubicBezTo>
                <a:cubicBezTo>
                  <a:pt x="330" y="256"/>
                  <a:pt x="330" y="256"/>
                  <a:pt x="330" y="256"/>
                </a:cubicBezTo>
                <a:close/>
                <a:moveTo>
                  <a:pt x="258" y="257"/>
                </a:moveTo>
                <a:cubicBezTo>
                  <a:pt x="259" y="257"/>
                  <a:pt x="258" y="257"/>
                  <a:pt x="259" y="257"/>
                </a:cubicBezTo>
                <a:cubicBezTo>
                  <a:pt x="258" y="257"/>
                  <a:pt x="259" y="257"/>
                  <a:pt x="258" y="257"/>
                </a:cubicBezTo>
                <a:cubicBezTo>
                  <a:pt x="258" y="257"/>
                  <a:pt x="258" y="256"/>
                  <a:pt x="257" y="256"/>
                </a:cubicBezTo>
                <a:cubicBezTo>
                  <a:pt x="257" y="257"/>
                  <a:pt x="257" y="257"/>
                  <a:pt x="258" y="257"/>
                </a:cubicBezTo>
                <a:cubicBezTo>
                  <a:pt x="258" y="258"/>
                  <a:pt x="258" y="258"/>
                  <a:pt x="258" y="258"/>
                </a:cubicBezTo>
                <a:cubicBezTo>
                  <a:pt x="258" y="258"/>
                  <a:pt x="258" y="258"/>
                  <a:pt x="258" y="257"/>
                </a:cubicBezTo>
                <a:close/>
                <a:moveTo>
                  <a:pt x="320" y="257"/>
                </a:moveTo>
                <a:cubicBezTo>
                  <a:pt x="319" y="256"/>
                  <a:pt x="320" y="257"/>
                  <a:pt x="319" y="256"/>
                </a:cubicBezTo>
                <a:cubicBezTo>
                  <a:pt x="319" y="257"/>
                  <a:pt x="319" y="257"/>
                  <a:pt x="318" y="257"/>
                </a:cubicBezTo>
                <a:cubicBezTo>
                  <a:pt x="318" y="257"/>
                  <a:pt x="318" y="257"/>
                  <a:pt x="318" y="257"/>
                </a:cubicBezTo>
                <a:cubicBezTo>
                  <a:pt x="319" y="257"/>
                  <a:pt x="319" y="257"/>
                  <a:pt x="319" y="257"/>
                </a:cubicBezTo>
                <a:cubicBezTo>
                  <a:pt x="320" y="257"/>
                  <a:pt x="320" y="257"/>
                  <a:pt x="320" y="257"/>
                </a:cubicBezTo>
                <a:close/>
                <a:moveTo>
                  <a:pt x="454" y="257"/>
                </a:moveTo>
                <a:cubicBezTo>
                  <a:pt x="454" y="257"/>
                  <a:pt x="454" y="257"/>
                  <a:pt x="454" y="257"/>
                </a:cubicBezTo>
                <a:cubicBezTo>
                  <a:pt x="454" y="257"/>
                  <a:pt x="454" y="257"/>
                  <a:pt x="454" y="257"/>
                </a:cubicBezTo>
                <a:cubicBezTo>
                  <a:pt x="454" y="257"/>
                  <a:pt x="454" y="257"/>
                  <a:pt x="454" y="257"/>
                </a:cubicBezTo>
                <a:close/>
                <a:moveTo>
                  <a:pt x="780" y="257"/>
                </a:moveTo>
                <a:cubicBezTo>
                  <a:pt x="780" y="257"/>
                  <a:pt x="779" y="257"/>
                  <a:pt x="780" y="257"/>
                </a:cubicBezTo>
                <a:cubicBezTo>
                  <a:pt x="780" y="257"/>
                  <a:pt x="780" y="257"/>
                  <a:pt x="780" y="257"/>
                </a:cubicBezTo>
                <a:close/>
                <a:moveTo>
                  <a:pt x="267" y="257"/>
                </a:moveTo>
                <a:cubicBezTo>
                  <a:pt x="267" y="257"/>
                  <a:pt x="267" y="257"/>
                  <a:pt x="267" y="257"/>
                </a:cubicBezTo>
                <a:cubicBezTo>
                  <a:pt x="267" y="257"/>
                  <a:pt x="267" y="257"/>
                  <a:pt x="267" y="257"/>
                </a:cubicBezTo>
                <a:cubicBezTo>
                  <a:pt x="267" y="257"/>
                  <a:pt x="267" y="257"/>
                  <a:pt x="267" y="257"/>
                </a:cubicBezTo>
                <a:close/>
                <a:moveTo>
                  <a:pt x="453" y="257"/>
                </a:moveTo>
                <a:cubicBezTo>
                  <a:pt x="453" y="257"/>
                  <a:pt x="453" y="257"/>
                  <a:pt x="453" y="257"/>
                </a:cubicBezTo>
                <a:cubicBezTo>
                  <a:pt x="453" y="257"/>
                  <a:pt x="453" y="257"/>
                  <a:pt x="453" y="257"/>
                </a:cubicBezTo>
                <a:cubicBezTo>
                  <a:pt x="453" y="257"/>
                  <a:pt x="453" y="257"/>
                  <a:pt x="453" y="257"/>
                </a:cubicBezTo>
                <a:cubicBezTo>
                  <a:pt x="453" y="257"/>
                  <a:pt x="452" y="257"/>
                  <a:pt x="452" y="257"/>
                </a:cubicBezTo>
                <a:cubicBezTo>
                  <a:pt x="453" y="257"/>
                  <a:pt x="453" y="258"/>
                  <a:pt x="453" y="257"/>
                </a:cubicBezTo>
                <a:close/>
                <a:moveTo>
                  <a:pt x="47" y="260"/>
                </a:moveTo>
                <a:cubicBezTo>
                  <a:pt x="47" y="257"/>
                  <a:pt x="47" y="257"/>
                  <a:pt x="47" y="257"/>
                </a:cubicBezTo>
                <a:cubicBezTo>
                  <a:pt x="46" y="257"/>
                  <a:pt x="46" y="257"/>
                  <a:pt x="46" y="257"/>
                </a:cubicBezTo>
                <a:cubicBezTo>
                  <a:pt x="47" y="258"/>
                  <a:pt x="46" y="259"/>
                  <a:pt x="46" y="260"/>
                </a:cubicBezTo>
                <a:lnTo>
                  <a:pt x="47" y="260"/>
                </a:lnTo>
                <a:close/>
                <a:moveTo>
                  <a:pt x="446" y="257"/>
                </a:moveTo>
                <a:cubicBezTo>
                  <a:pt x="446" y="257"/>
                  <a:pt x="446" y="257"/>
                  <a:pt x="446" y="257"/>
                </a:cubicBezTo>
                <a:cubicBezTo>
                  <a:pt x="446" y="258"/>
                  <a:pt x="446" y="258"/>
                  <a:pt x="446" y="258"/>
                </a:cubicBezTo>
                <a:cubicBezTo>
                  <a:pt x="446" y="258"/>
                  <a:pt x="446" y="258"/>
                  <a:pt x="446" y="258"/>
                </a:cubicBezTo>
                <a:cubicBezTo>
                  <a:pt x="446" y="257"/>
                  <a:pt x="446" y="258"/>
                  <a:pt x="446" y="257"/>
                </a:cubicBezTo>
                <a:close/>
                <a:moveTo>
                  <a:pt x="454" y="257"/>
                </a:moveTo>
                <a:cubicBezTo>
                  <a:pt x="454" y="257"/>
                  <a:pt x="454" y="257"/>
                  <a:pt x="454" y="257"/>
                </a:cubicBezTo>
                <a:cubicBezTo>
                  <a:pt x="454" y="257"/>
                  <a:pt x="454" y="257"/>
                  <a:pt x="454" y="257"/>
                </a:cubicBezTo>
                <a:close/>
                <a:moveTo>
                  <a:pt x="55" y="257"/>
                </a:moveTo>
                <a:cubicBezTo>
                  <a:pt x="54" y="257"/>
                  <a:pt x="54" y="257"/>
                  <a:pt x="54" y="257"/>
                </a:cubicBezTo>
                <a:cubicBezTo>
                  <a:pt x="54" y="258"/>
                  <a:pt x="54" y="258"/>
                  <a:pt x="54" y="258"/>
                </a:cubicBezTo>
                <a:cubicBezTo>
                  <a:pt x="54" y="258"/>
                  <a:pt x="55" y="258"/>
                  <a:pt x="55" y="258"/>
                </a:cubicBezTo>
                <a:lnTo>
                  <a:pt x="55" y="257"/>
                </a:lnTo>
                <a:close/>
                <a:moveTo>
                  <a:pt x="715" y="257"/>
                </a:moveTo>
                <a:cubicBezTo>
                  <a:pt x="715" y="258"/>
                  <a:pt x="715" y="258"/>
                  <a:pt x="715" y="258"/>
                </a:cubicBezTo>
                <a:cubicBezTo>
                  <a:pt x="715" y="257"/>
                  <a:pt x="715" y="257"/>
                  <a:pt x="715" y="257"/>
                </a:cubicBezTo>
                <a:close/>
                <a:moveTo>
                  <a:pt x="717" y="258"/>
                </a:moveTo>
                <a:cubicBezTo>
                  <a:pt x="717" y="258"/>
                  <a:pt x="717" y="258"/>
                  <a:pt x="717" y="258"/>
                </a:cubicBezTo>
                <a:cubicBezTo>
                  <a:pt x="717" y="258"/>
                  <a:pt x="716" y="257"/>
                  <a:pt x="716" y="257"/>
                </a:cubicBezTo>
                <a:cubicBezTo>
                  <a:pt x="717" y="258"/>
                  <a:pt x="716" y="258"/>
                  <a:pt x="717" y="258"/>
                </a:cubicBezTo>
                <a:close/>
                <a:moveTo>
                  <a:pt x="764" y="257"/>
                </a:moveTo>
                <a:cubicBezTo>
                  <a:pt x="764" y="258"/>
                  <a:pt x="764" y="258"/>
                  <a:pt x="764" y="258"/>
                </a:cubicBezTo>
                <a:cubicBezTo>
                  <a:pt x="764" y="258"/>
                  <a:pt x="764" y="258"/>
                  <a:pt x="764" y="258"/>
                </a:cubicBezTo>
                <a:cubicBezTo>
                  <a:pt x="764" y="257"/>
                  <a:pt x="764" y="257"/>
                  <a:pt x="764" y="257"/>
                </a:cubicBezTo>
                <a:close/>
                <a:moveTo>
                  <a:pt x="843" y="258"/>
                </a:moveTo>
                <a:cubicBezTo>
                  <a:pt x="843" y="257"/>
                  <a:pt x="843" y="257"/>
                  <a:pt x="843" y="257"/>
                </a:cubicBezTo>
                <a:cubicBezTo>
                  <a:pt x="843" y="257"/>
                  <a:pt x="843" y="257"/>
                  <a:pt x="843" y="257"/>
                </a:cubicBezTo>
                <a:cubicBezTo>
                  <a:pt x="842" y="258"/>
                  <a:pt x="842" y="258"/>
                  <a:pt x="843" y="258"/>
                </a:cubicBezTo>
                <a:cubicBezTo>
                  <a:pt x="843" y="258"/>
                  <a:pt x="843" y="258"/>
                  <a:pt x="843" y="258"/>
                </a:cubicBezTo>
                <a:close/>
                <a:moveTo>
                  <a:pt x="318" y="259"/>
                </a:moveTo>
                <a:cubicBezTo>
                  <a:pt x="318" y="258"/>
                  <a:pt x="318" y="258"/>
                  <a:pt x="318" y="258"/>
                </a:cubicBezTo>
                <a:cubicBezTo>
                  <a:pt x="317" y="258"/>
                  <a:pt x="317" y="258"/>
                  <a:pt x="317" y="258"/>
                </a:cubicBezTo>
                <a:cubicBezTo>
                  <a:pt x="317" y="259"/>
                  <a:pt x="317" y="259"/>
                  <a:pt x="317" y="259"/>
                </a:cubicBezTo>
                <a:cubicBezTo>
                  <a:pt x="318" y="259"/>
                  <a:pt x="317" y="259"/>
                  <a:pt x="318" y="259"/>
                </a:cubicBezTo>
                <a:close/>
                <a:moveTo>
                  <a:pt x="717" y="258"/>
                </a:moveTo>
                <a:cubicBezTo>
                  <a:pt x="717" y="258"/>
                  <a:pt x="717" y="258"/>
                  <a:pt x="717" y="258"/>
                </a:cubicBezTo>
                <a:cubicBezTo>
                  <a:pt x="717" y="258"/>
                  <a:pt x="717" y="258"/>
                  <a:pt x="717" y="258"/>
                </a:cubicBezTo>
                <a:close/>
                <a:moveTo>
                  <a:pt x="453" y="259"/>
                </a:moveTo>
                <a:cubicBezTo>
                  <a:pt x="453" y="259"/>
                  <a:pt x="453" y="259"/>
                  <a:pt x="453" y="258"/>
                </a:cubicBezTo>
                <a:cubicBezTo>
                  <a:pt x="454" y="258"/>
                  <a:pt x="453" y="258"/>
                  <a:pt x="454" y="258"/>
                </a:cubicBezTo>
                <a:cubicBezTo>
                  <a:pt x="453" y="258"/>
                  <a:pt x="453" y="258"/>
                  <a:pt x="453" y="258"/>
                </a:cubicBezTo>
                <a:cubicBezTo>
                  <a:pt x="453" y="258"/>
                  <a:pt x="453" y="258"/>
                  <a:pt x="453" y="258"/>
                </a:cubicBezTo>
                <a:cubicBezTo>
                  <a:pt x="453" y="258"/>
                  <a:pt x="453" y="258"/>
                  <a:pt x="453" y="259"/>
                </a:cubicBezTo>
                <a:close/>
                <a:moveTo>
                  <a:pt x="93" y="259"/>
                </a:moveTo>
                <a:cubicBezTo>
                  <a:pt x="93" y="258"/>
                  <a:pt x="93" y="258"/>
                  <a:pt x="93" y="258"/>
                </a:cubicBezTo>
                <a:cubicBezTo>
                  <a:pt x="92" y="258"/>
                  <a:pt x="93" y="259"/>
                  <a:pt x="93" y="259"/>
                </a:cubicBezTo>
                <a:close/>
                <a:moveTo>
                  <a:pt x="265" y="258"/>
                </a:moveTo>
                <a:cubicBezTo>
                  <a:pt x="265" y="259"/>
                  <a:pt x="265" y="259"/>
                  <a:pt x="265" y="259"/>
                </a:cubicBezTo>
                <a:cubicBezTo>
                  <a:pt x="265" y="259"/>
                  <a:pt x="265" y="259"/>
                  <a:pt x="265" y="259"/>
                </a:cubicBezTo>
                <a:cubicBezTo>
                  <a:pt x="266" y="260"/>
                  <a:pt x="268" y="260"/>
                  <a:pt x="268" y="260"/>
                </a:cubicBezTo>
                <a:cubicBezTo>
                  <a:pt x="269" y="260"/>
                  <a:pt x="268" y="260"/>
                  <a:pt x="269" y="261"/>
                </a:cubicBezTo>
                <a:cubicBezTo>
                  <a:pt x="269" y="261"/>
                  <a:pt x="269" y="261"/>
                  <a:pt x="269" y="261"/>
                </a:cubicBezTo>
                <a:cubicBezTo>
                  <a:pt x="270" y="262"/>
                  <a:pt x="270" y="261"/>
                  <a:pt x="271" y="261"/>
                </a:cubicBezTo>
                <a:cubicBezTo>
                  <a:pt x="271" y="260"/>
                  <a:pt x="271" y="260"/>
                  <a:pt x="271" y="260"/>
                </a:cubicBezTo>
                <a:cubicBezTo>
                  <a:pt x="270" y="260"/>
                  <a:pt x="270" y="259"/>
                  <a:pt x="269" y="259"/>
                </a:cubicBezTo>
                <a:cubicBezTo>
                  <a:pt x="267" y="258"/>
                  <a:pt x="267" y="259"/>
                  <a:pt x="265" y="258"/>
                </a:cubicBezTo>
                <a:close/>
                <a:moveTo>
                  <a:pt x="447" y="260"/>
                </a:moveTo>
                <a:cubicBezTo>
                  <a:pt x="447" y="260"/>
                  <a:pt x="447" y="260"/>
                  <a:pt x="448" y="259"/>
                </a:cubicBezTo>
                <a:cubicBezTo>
                  <a:pt x="448" y="259"/>
                  <a:pt x="448" y="259"/>
                  <a:pt x="448" y="259"/>
                </a:cubicBezTo>
                <a:cubicBezTo>
                  <a:pt x="448" y="259"/>
                  <a:pt x="448" y="259"/>
                  <a:pt x="448" y="259"/>
                </a:cubicBezTo>
                <a:cubicBezTo>
                  <a:pt x="448" y="259"/>
                  <a:pt x="448" y="259"/>
                  <a:pt x="448" y="259"/>
                </a:cubicBezTo>
                <a:cubicBezTo>
                  <a:pt x="447" y="259"/>
                  <a:pt x="447" y="259"/>
                  <a:pt x="446" y="258"/>
                </a:cubicBezTo>
                <a:cubicBezTo>
                  <a:pt x="446" y="259"/>
                  <a:pt x="446" y="259"/>
                  <a:pt x="447" y="260"/>
                </a:cubicBezTo>
                <a:close/>
                <a:moveTo>
                  <a:pt x="869" y="259"/>
                </a:moveTo>
                <a:cubicBezTo>
                  <a:pt x="869" y="259"/>
                  <a:pt x="869" y="259"/>
                  <a:pt x="870" y="259"/>
                </a:cubicBezTo>
                <a:cubicBezTo>
                  <a:pt x="870" y="259"/>
                  <a:pt x="870" y="259"/>
                  <a:pt x="870" y="259"/>
                </a:cubicBezTo>
                <a:cubicBezTo>
                  <a:pt x="870" y="259"/>
                  <a:pt x="870" y="259"/>
                  <a:pt x="870" y="259"/>
                </a:cubicBezTo>
                <a:cubicBezTo>
                  <a:pt x="869" y="258"/>
                  <a:pt x="870" y="259"/>
                  <a:pt x="869" y="258"/>
                </a:cubicBezTo>
                <a:cubicBezTo>
                  <a:pt x="869" y="259"/>
                  <a:pt x="869" y="259"/>
                  <a:pt x="869" y="259"/>
                </a:cubicBezTo>
                <a:cubicBezTo>
                  <a:pt x="869" y="259"/>
                  <a:pt x="869" y="259"/>
                  <a:pt x="869" y="259"/>
                </a:cubicBezTo>
                <a:cubicBezTo>
                  <a:pt x="869" y="259"/>
                  <a:pt x="869" y="259"/>
                  <a:pt x="869" y="259"/>
                </a:cubicBezTo>
                <a:close/>
                <a:moveTo>
                  <a:pt x="207" y="260"/>
                </a:moveTo>
                <a:cubicBezTo>
                  <a:pt x="207" y="260"/>
                  <a:pt x="207" y="260"/>
                  <a:pt x="207" y="260"/>
                </a:cubicBezTo>
                <a:cubicBezTo>
                  <a:pt x="208" y="260"/>
                  <a:pt x="208" y="260"/>
                  <a:pt x="208" y="259"/>
                </a:cubicBezTo>
                <a:cubicBezTo>
                  <a:pt x="208" y="259"/>
                  <a:pt x="208" y="259"/>
                  <a:pt x="208" y="259"/>
                </a:cubicBezTo>
                <a:cubicBezTo>
                  <a:pt x="208" y="259"/>
                  <a:pt x="207" y="259"/>
                  <a:pt x="207" y="259"/>
                </a:cubicBezTo>
                <a:cubicBezTo>
                  <a:pt x="207" y="259"/>
                  <a:pt x="207" y="259"/>
                  <a:pt x="207" y="260"/>
                </a:cubicBezTo>
                <a:close/>
                <a:moveTo>
                  <a:pt x="52" y="259"/>
                </a:moveTo>
                <a:cubicBezTo>
                  <a:pt x="52" y="260"/>
                  <a:pt x="52" y="260"/>
                  <a:pt x="52" y="260"/>
                </a:cubicBezTo>
                <a:cubicBezTo>
                  <a:pt x="53" y="260"/>
                  <a:pt x="53" y="260"/>
                  <a:pt x="53" y="260"/>
                </a:cubicBezTo>
                <a:cubicBezTo>
                  <a:pt x="53" y="259"/>
                  <a:pt x="53" y="259"/>
                  <a:pt x="53" y="259"/>
                </a:cubicBezTo>
                <a:lnTo>
                  <a:pt x="52" y="259"/>
                </a:lnTo>
                <a:close/>
                <a:moveTo>
                  <a:pt x="316" y="260"/>
                </a:moveTo>
                <a:cubicBezTo>
                  <a:pt x="316" y="259"/>
                  <a:pt x="316" y="259"/>
                  <a:pt x="316" y="259"/>
                </a:cubicBezTo>
                <a:cubicBezTo>
                  <a:pt x="315" y="259"/>
                  <a:pt x="315" y="260"/>
                  <a:pt x="314" y="260"/>
                </a:cubicBezTo>
                <a:cubicBezTo>
                  <a:pt x="314" y="260"/>
                  <a:pt x="314" y="261"/>
                  <a:pt x="314" y="261"/>
                </a:cubicBezTo>
                <a:cubicBezTo>
                  <a:pt x="314" y="261"/>
                  <a:pt x="314" y="261"/>
                  <a:pt x="314" y="261"/>
                </a:cubicBezTo>
                <a:cubicBezTo>
                  <a:pt x="315" y="261"/>
                  <a:pt x="316" y="260"/>
                  <a:pt x="316" y="260"/>
                </a:cubicBezTo>
                <a:close/>
                <a:moveTo>
                  <a:pt x="172" y="259"/>
                </a:moveTo>
                <a:cubicBezTo>
                  <a:pt x="172" y="260"/>
                  <a:pt x="172" y="260"/>
                  <a:pt x="172" y="260"/>
                </a:cubicBezTo>
                <a:cubicBezTo>
                  <a:pt x="172" y="260"/>
                  <a:pt x="172" y="260"/>
                  <a:pt x="172" y="260"/>
                </a:cubicBezTo>
                <a:cubicBezTo>
                  <a:pt x="172" y="259"/>
                  <a:pt x="172" y="259"/>
                  <a:pt x="172" y="259"/>
                </a:cubicBezTo>
                <a:close/>
                <a:moveTo>
                  <a:pt x="837" y="260"/>
                </a:moveTo>
                <a:cubicBezTo>
                  <a:pt x="838" y="260"/>
                  <a:pt x="838" y="260"/>
                  <a:pt x="838" y="260"/>
                </a:cubicBezTo>
                <a:cubicBezTo>
                  <a:pt x="838" y="260"/>
                  <a:pt x="838" y="260"/>
                  <a:pt x="838" y="260"/>
                </a:cubicBezTo>
                <a:cubicBezTo>
                  <a:pt x="837" y="260"/>
                  <a:pt x="837" y="260"/>
                  <a:pt x="837" y="260"/>
                </a:cubicBezTo>
                <a:close/>
                <a:moveTo>
                  <a:pt x="451" y="260"/>
                </a:moveTo>
                <a:cubicBezTo>
                  <a:pt x="451" y="260"/>
                  <a:pt x="451" y="260"/>
                  <a:pt x="451" y="260"/>
                </a:cubicBezTo>
                <a:cubicBezTo>
                  <a:pt x="451" y="261"/>
                  <a:pt x="451" y="261"/>
                  <a:pt x="451" y="261"/>
                </a:cubicBezTo>
                <a:cubicBezTo>
                  <a:pt x="451" y="261"/>
                  <a:pt x="451" y="261"/>
                  <a:pt x="451" y="261"/>
                </a:cubicBezTo>
                <a:cubicBezTo>
                  <a:pt x="451" y="260"/>
                  <a:pt x="451" y="261"/>
                  <a:pt x="451" y="260"/>
                </a:cubicBezTo>
                <a:close/>
                <a:moveTo>
                  <a:pt x="841" y="261"/>
                </a:moveTo>
                <a:cubicBezTo>
                  <a:pt x="841" y="261"/>
                  <a:pt x="841" y="261"/>
                  <a:pt x="841" y="261"/>
                </a:cubicBezTo>
                <a:cubicBezTo>
                  <a:pt x="841" y="260"/>
                  <a:pt x="841" y="260"/>
                  <a:pt x="841" y="260"/>
                </a:cubicBezTo>
                <a:cubicBezTo>
                  <a:pt x="841" y="260"/>
                  <a:pt x="841" y="260"/>
                  <a:pt x="841" y="260"/>
                </a:cubicBezTo>
                <a:lnTo>
                  <a:pt x="841" y="261"/>
                </a:lnTo>
                <a:close/>
                <a:moveTo>
                  <a:pt x="447" y="260"/>
                </a:moveTo>
                <a:cubicBezTo>
                  <a:pt x="447" y="260"/>
                  <a:pt x="446" y="260"/>
                  <a:pt x="446" y="261"/>
                </a:cubicBezTo>
                <a:cubicBezTo>
                  <a:pt x="446" y="261"/>
                  <a:pt x="446" y="262"/>
                  <a:pt x="446" y="263"/>
                </a:cubicBezTo>
                <a:cubicBezTo>
                  <a:pt x="447" y="263"/>
                  <a:pt x="447" y="263"/>
                  <a:pt x="447" y="263"/>
                </a:cubicBezTo>
                <a:cubicBezTo>
                  <a:pt x="447" y="262"/>
                  <a:pt x="447" y="261"/>
                  <a:pt x="447" y="261"/>
                </a:cubicBezTo>
                <a:lnTo>
                  <a:pt x="447" y="260"/>
                </a:lnTo>
                <a:close/>
                <a:moveTo>
                  <a:pt x="272" y="261"/>
                </a:moveTo>
                <a:cubicBezTo>
                  <a:pt x="272" y="261"/>
                  <a:pt x="272" y="261"/>
                  <a:pt x="272" y="262"/>
                </a:cubicBezTo>
                <a:cubicBezTo>
                  <a:pt x="273" y="262"/>
                  <a:pt x="273" y="262"/>
                  <a:pt x="274" y="262"/>
                </a:cubicBezTo>
                <a:cubicBezTo>
                  <a:pt x="273" y="261"/>
                  <a:pt x="273" y="261"/>
                  <a:pt x="273" y="261"/>
                </a:cubicBezTo>
                <a:cubicBezTo>
                  <a:pt x="273" y="261"/>
                  <a:pt x="273" y="261"/>
                  <a:pt x="273" y="261"/>
                </a:cubicBezTo>
                <a:cubicBezTo>
                  <a:pt x="273" y="261"/>
                  <a:pt x="273" y="261"/>
                  <a:pt x="272" y="261"/>
                </a:cubicBezTo>
                <a:close/>
                <a:moveTo>
                  <a:pt x="151" y="261"/>
                </a:moveTo>
                <a:cubicBezTo>
                  <a:pt x="151" y="261"/>
                  <a:pt x="151" y="261"/>
                  <a:pt x="151" y="261"/>
                </a:cubicBezTo>
                <a:cubicBezTo>
                  <a:pt x="151" y="261"/>
                  <a:pt x="151" y="261"/>
                  <a:pt x="151" y="261"/>
                </a:cubicBezTo>
                <a:close/>
                <a:moveTo>
                  <a:pt x="872" y="261"/>
                </a:moveTo>
                <a:cubicBezTo>
                  <a:pt x="871" y="261"/>
                  <a:pt x="871" y="261"/>
                  <a:pt x="871" y="261"/>
                </a:cubicBezTo>
                <a:cubicBezTo>
                  <a:pt x="871" y="261"/>
                  <a:pt x="871" y="261"/>
                  <a:pt x="871" y="261"/>
                </a:cubicBezTo>
                <a:cubicBezTo>
                  <a:pt x="872" y="261"/>
                  <a:pt x="872" y="261"/>
                  <a:pt x="872" y="261"/>
                </a:cubicBezTo>
                <a:close/>
                <a:moveTo>
                  <a:pt x="473" y="261"/>
                </a:moveTo>
                <a:cubicBezTo>
                  <a:pt x="473" y="261"/>
                  <a:pt x="473" y="261"/>
                  <a:pt x="473" y="261"/>
                </a:cubicBezTo>
                <a:cubicBezTo>
                  <a:pt x="473" y="261"/>
                  <a:pt x="473" y="261"/>
                  <a:pt x="473" y="261"/>
                </a:cubicBezTo>
                <a:close/>
                <a:moveTo>
                  <a:pt x="267" y="262"/>
                </a:moveTo>
                <a:cubicBezTo>
                  <a:pt x="267" y="261"/>
                  <a:pt x="267" y="261"/>
                  <a:pt x="267" y="261"/>
                </a:cubicBezTo>
                <a:cubicBezTo>
                  <a:pt x="267" y="261"/>
                  <a:pt x="267" y="261"/>
                  <a:pt x="267" y="261"/>
                </a:cubicBezTo>
                <a:cubicBezTo>
                  <a:pt x="267" y="262"/>
                  <a:pt x="267" y="262"/>
                  <a:pt x="267" y="262"/>
                </a:cubicBezTo>
                <a:cubicBezTo>
                  <a:pt x="267" y="262"/>
                  <a:pt x="267" y="262"/>
                  <a:pt x="267" y="262"/>
                </a:cubicBezTo>
                <a:close/>
                <a:moveTo>
                  <a:pt x="279" y="262"/>
                </a:moveTo>
                <a:cubicBezTo>
                  <a:pt x="280" y="262"/>
                  <a:pt x="280" y="262"/>
                  <a:pt x="280" y="262"/>
                </a:cubicBezTo>
                <a:cubicBezTo>
                  <a:pt x="280" y="261"/>
                  <a:pt x="280" y="261"/>
                  <a:pt x="280" y="261"/>
                </a:cubicBezTo>
                <a:cubicBezTo>
                  <a:pt x="279" y="261"/>
                  <a:pt x="279" y="261"/>
                  <a:pt x="279" y="261"/>
                </a:cubicBezTo>
                <a:lnTo>
                  <a:pt x="279" y="262"/>
                </a:lnTo>
                <a:close/>
                <a:moveTo>
                  <a:pt x="473" y="262"/>
                </a:moveTo>
                <a:cubicBezTo>
                  <a:pt x="473" y="261"/>
                  <a:pt x="473" y="262"/>
                  <a:pt x="473" y="261"/>
                </a:cubicBezTo>
                <a:cubicBezTo>
                  <a:pt x="473" y="262"/>
                  <a:pt x="473" y="262"/>
                  <a:pt x="473" y="262"/>
                </a:cubicBezTo>
                <a:close/>
                <a:moveTo>
                  <a:pt x="223" y="262"/>
                </a:moveTo>
                <a:cubicBezTo>
                  <a:pt x="223" y="262"/>
                  <a:pt x="223" y="262"/>
                  <a:pt x="223" y="262"/>
                </a:cubicBezTo>
                <a:cubicBezTo>
                  <a:pt x="223" y="262"/>
                  <a:pt x="223" y="262"/>
                  <a:pt x="223" y="262"/>
                </a:cubicBezTo>
                <a:cubicBezTo>
                  <a:pt x="223" y="262"/>
                  <a:pt x="223" y="262"/>
                  <a:pt x="223" y="262"/>
                </a:cubicBezTo>
                <a:close/>
                <a:moveTo>
                  <a:pt x="312" y="262"/>
                </a:moveTo>
                <a:cubicBezTo>
                  <a:pt x="312" y="262"/>
                  <a:pt x="312" y="262"/>
                  <a:pt x="312" y="262"/>
                </a:cubicBezTo>
                <a:cubicBezTo>
                  <a:pt x="312" y="262"/>
                  <a:pt x="312" y="262"/>
                  <a:pt x="312" y="262"/>
                </a:cubicBezTo>
                <a:close/>
                <a:moveTo>
                  <a:pt x="312" y="262"/>
                </a:moveTo>
                <a:cubicBezTo>
                  <a:pt x="311" y="262"/>
                  <a:pt x="311" y="262"/>
                  <a:pt x="311" y="262"/>
                </a:cubicBezTo>
                <a:cubicBezTo>
                  <a:pt x="311" y="262"/>
                  <a:pt x="311" y="262"/>
                  <a:pt x="311" y="262"/>
                </a:cubicBezTo>
                <a:cubicBezTo>
                  <a:pt x="311" y="262"/>
                  <a:pt x="311" y="262"/>
                  <a:pt x="311" y="262"/>
                </a:cubicBezTo>
                <a:lnTo>
                  <a:pt x="312" y="262"/>
                </a:lnTo>
                <a:close/>
                <a:moveTo>
                  <a:pt x="473" y="262"/>
                </a:moveTo>
                <a:cubicBezTo>
                  <a:pt x="473" y="262"/>
                  <a:pt x="473" y="262"/>
                  <a:pt x="473" y="262"/>
                </a:cubicBezTo>
                <a:cubicBezTo>
                  <a:pt x="473" y="262"/>
                  <a:pt x="473" y="262"/>
                  <a:pt x="473" y="262"/>
                </a:cubicBezTo>
                <a:close/>
                <a:moveTo>
                  <a:pt x="308" y="265"/>
                </a:moveTo>
                <a:cubicBezTo>
                  <a:pt x="310" y="265"/>
                  <a:pt x="312" y="264"/>
                  <a:pt x="315" y="264"/>
                </a:cubicBezTo>
                <a:cubicBezTo>
                  <a:pt x="315" y="263"/>
                  <a:pt x="315" y="263"/>
                  <a:pt x="316" y="262"/>
                </a:cubicBezTo>
                <a:cubicBezTo>
                  <a:pt x="315" y="262"/>
                  <a:pt x="315" y="262"/>
                  <a:pt x="315" y="262"/>
                </a:cubicBezTo>
                <a:cubicBezTo>
                  <a:pt x="315" y="262"/>
                  <a:pt x="314" y="262"/>
                  <a:pt x="314" y="262"/>
                </a:cubicBezTo>
                <a:cubicBezTo>
                  <a:pt x="313" y="262"/>
                  <a:pt x="313" y="263"/>
                  <a:pt x="312" y="263"/>
                </a:cubicBezTo>
                <a:cubicBezTo>
                  <a:pt x="312" y="264"/>
                  <a:pt x="311" y="264"/>
                  <a:pt x="310" y="264"/>
                </a:cubicBezTo>
                <a:cubicBezTo>
                  <a:pt x="310" y="264"/>
                  <a:pt x="309" y="264"/>
                  <a:pt x="308" y="265"/>
                </a:cubicBezTo>
                <a:close/>
                <a:moveTo>
                  <a:pt x="176" y="263"/>
                </a:moveTo>
                <a:cubicBezTo>
                  <a:pt x="177" y="263"/>
                  <a:pt x="177" y="263"/>
                  <a:pt x="177" y="263"/>
                </a:cubicBezTo>
                <a:cubicBezTo>
                  <a:pt x="177" y="262"/>
                  <a:pt x="177" y="262"/>
                  <a:pt x="177" y="262"/>
                </a:cubicBezTo>
                <a:cubicBezTo>
                  <a:pt x="176" y="262"/>
                  <a:pt x="176" y="262"/>
                  <a:pt x="176" y="262"/>
                </a:cubicBezTo>
                <a:lnTo>
                  <a:pt x="176" y="263"/>
                </a:lnTo>
                <a:close/>
                <a:moveTo>
                  <a:pt x="311" y="263"/>
                </a:moveTo>
                <a:cubicBezTo>
                  <a:pt x="311" y="263"/>
                  <a:pt x="311" y="263"/>
                  <a:pt x="311" y="263"/>
                </a:cubicBezTo>
                <a:cubicBezTo>
                  <a:pt x="311" y="262"/>
                  <a:pt x="311" y="262"/>
                  <a:pt x="311" y="262"/>
                </a:cubicBezTo>
                <a:lnTo>
                  <a:pt x="311" y="263"/>
                </a:lnTo>
                <a:close/>
                <a:moveTo>
                  <a:pt x="309" y="263"/>
                </a:moveTo>
                <a:cubicBezTo>
                  <a:pt x="309" y="263"/>
                  <a:pt x="309" y="263"/>
                  <a:pt x="309" y="263"/>
                </a:cubicBezTo>
                <a:cubicBezTo>
                  <a:pt x="310" y="263"/>
                  <a:pt x="310" y="263"/>
                  <a:pt x="310" y="263"/>
                </a:cubicBezTo>
                <a:cubicBezTo>
                  <a:pt x="310" y="263"/>
                  <a:pt x="310" y="263"/>
                  <a:pt x="310" y="263"/>
                </a:cubicBezTo>
                <a:cubicBezTo>
                  <a:pt x="309" y="262"/>
                  <a:pt x="309" y="263"/>
                  <a:pt x="309" y="263"/>
                </a:cubicBezTo>
                <a:close/>
                <a:moveTo>
                  <a:pt x="308" y="263"/>
                </a:moveTo>
                <a:cubicBezTo>
                  <a:pt x="308" y="263"/>
                  <a:pt x="308" y="263"/>
                  <a:pt x="308" y="263"/>
                </a:cubicBezTo>
                <a:cubicBezTo>
                  <a:pt x="308" y="263"/>
                  <a:pt x="308" y="263"/>
                  <a:pt x="308" y="263"/>
                </a:cubicBezTo>
                <a:cubicBezTo>
                  <a:pt x="308" y="263"/>
                  <a:pt x="308" y="263"/>
                  <a:pt x="307" y="264"/>
                </a:cubicBezTo>
                <a:cubicBezTo>
                  <a:pt x="308" y="264"/>
                  <a:pt x="308" y="264"/>
                  <a:pt x="308" y="263"/>
                </a:cubicBezTo>
                <a:close/>
                <a:moveTo>
                  <a:pt x="726" y="263"/>
                </a:moveTo>
                <a:cubicBezTo>
                  <a:pt x="726" y="263"/>
                  <a:pt x="726" y="263"/>
                  <a:pt x="726" y="263"/>
                </a:cubicBezTo>
                <a:cubicBezTo>
                  <a:pt x="726" y="263"/>
                  <a:pt x="726" y="263"/>
                  <a:pt x="726" y="263"/>
                </a:cubicBezTo>
                <a:cubicBezTo>
                  <a:pt x="726" y="263"/>
                  <a:pt x="726" y="263"/>
                  <a:pt x="726" y="264"/>
                </a:cubicBezTo>
                <a:lnTo>
                  <a:pt x="726" y="263"/>
                </a:lnTo>
                <a:close/>
                <a:moveTo>
                  <a:pt x="872" y="264"/>
                </a:moveTo>
                <a:cubicBezTo>
                  <a:pt x="872" y="264"/>
                  <a:pt x="872" y="264"/>
                  <a:pt x="872" y="264"/>
                </a:cubicBezTo>
                <a:cubicBezTo>
                  <a:pt x="872" y="263"/>
                  <a:pt x="872" y="263"/>
                  <a:pt x="872" y="263"/>
                </a:cubicBezTo>
                <a:cubicBezTo>
                  <a:pt x="872" y="263"/>
                  <a:pt x="872" y="263"/>
                  <a:pt x="872" y="263"/>
                </a:cubicBezTo>
                <a:cubicBezTo>
                  <a:pt x="872" y="263"/>
                  <a:pt x="872" y="263"/>
                  <a:pt x="872" y="264"/>
                </a:cubicBezTo>
                <a:close/>
                <a:moveTo>
                  <a:pt x="305" y="264"/>
                </a:moveTo>
                <a:cubicBezTo>
                  <a:pt x="305" y="264"/>
                  <a:pt x="305" y="264"/>
                  <a:pt x="305" y="264"/>
                </a:cubicBezTo>
                <a:cubicBezTo>
                  <a:pt x="305" y="265"/>
                  <a:pt x="305" y="264"/>
                  <a:pt x="305" y="265"/>
                </a:cubicBezTo>
                <a:cubicBezTo>
                  <a:pt x="305" y="265"/>
                  <a:pt x="306" y="264"/>
                  <a:pt x="306" y="264"/>
                </a:cubicBezTo>
                <a:cubicBezTo>
                  <a:pt x="306" y="264"/>
                  <a:pt x="306" y="264"/>
                  <a:pt x="306" y="264"/>
                </a:cubicBezTo>
                <a:cubicBezTo>
                  <a:pt x="307" y="264"/>
                  <a:pt x="307" y="264"/>
                  <a:pt x="307" y="264"/>
                </a:cubicBezTo>
                <a:cubicBezTo>
                  <a:pt x="307" y="264"/>
                  <a:pt x="307" y="264"/>
                  <a:pt x="307" y="264"/>
                </a:cubicBezTo>
                <a:cubicBezTo>
                  <a:pt x="306" y="264"/>
                  <a:pt x="306" y="264"/>
                  <a:pt x="306" y="264"/>
                </a:cubicBezTo>
                <a:cubicBezTo>
                  <a:pt x="305" y="264"/>
                  <a:pt x="305" y="264"/>
                  <a:pt x="305" y="264"/>
                </a:cubicBezTo>
                <a:close/>
                <a:moveTo>
                  <a:pt x="446" y="266"/>
                </a:moveTo>
                <a:cubicBezTo>
                  <a:pt x="447" y="266"/>
                  <a:pt x="446" y="266"/>
                  <a:pt x="447" y="266"/>
                </a:cubicBezTo>
                <a:cubicBezTo>
                  <a:pt x="447" y="266"/>
                  <a:pt x="447" y="266"/>
                  <a:pt x="448" y="266"/>
                </a:cubicBezTo>
                <a:cubicBezTo>
                  <a:pt x="448" y="266"/>
                  <a:pt x="448" y="266"/>
                  <a:pt x="448" y="266"/>
                </a:cubicBezTo>
                <a:cubicBezTo>
                  <a:pt x="448" y="265"/>
                  <a:pt x="448" y="265"/>
                  <a:pt x="448" y="265"/>
                </a:cubicBezTo>
                <a:cubicBezTo>
                  <a:pt x="448" y="265"/>
                  <a:pt x="448" y="265"/>
                  <a:pt x="448" y="265"/>
                </a:cubicBezTo>
                <a:cubicBezTo>
                  <a:pt x="448" y="264"/>
                  <a:pt x="447" y="264"/>
                  <a:pt x="447" y="264"/>
                </a:cubicBezTo>
                <a:cubicBezTo>
                  <a:pt x="447" y="264"/>
                  <a:pt x="447" y="264"/>
                  <a:pt x="447" y="264"/>
                </a:cubicBezTo>
                <a:cubicBezTo>
                  <a:pt x="446" y="264"/>
                  <a:pt x="446" y="265"/>
                  <a:pt x="446" y="265"/>
                </a:cubicBezTo>
                <a:cubicBezTo>
                  <a:pt x="446" y="266"/>
                  <a:pt x="446" y="266"/>
                  <a:pt x="446" y="266"/>
                </a:cubicBezTo>
                <a:close/>
                <a:moveTo>
                  <a:pt x="844" y="264"/>
                </a:moveTo>
                <a:cubicBezTo>
                  <a:pt x="844" y="264"/>
                  <a:pt x="844" y="264"/>
                  <a:pt x="844" y="264"/>
                </a:cubicBezTo>
                <a:cubicBezTo>
                  <a:pt x="843" y="264"/>
                  <a:pt x="843" y="264"/>
                  <a:pt x="843" y="264"/>
                </a:cubicBezTo>
                <a:cubicBezTo>
                  <a:pt x="843" y="264"/>
                  <a:pt x="843" y="264"/>
                  <a:pt x="844" y="264"/>
                </a:cubicBezTo>
                <a:close/>
                <a:moveTo>
                  <a:pt x="844" y="264"/>
                </a:moveTo>
                <a:cubicBezTo>
                  <a:pt x="844" y="265"/>
                  <a:pt x="844" y="265"/>
                  <a:pt x="844" y="265"/>
                </a:cubicBezTo>
                <a:cubicBezTo>
                  <a:pt x="845" y="265"/>
                  <a:pt x="845" y="265"/>
                  <a:pt x="845" y="264"/>
                </a:cubicBezTo>
                <a:cubicBezTo>
                  <a:pt x="845" y="264"/>
                  <a:pt x="845" y="264"/>
                  <a:pt x="845" y="264"/>
                </a:cubicBezTo>
                <a:cubicBezTo>
                  <a:pt x="845" y="264"/>
                  <a:pt x="845" y="264"/>
                  <a:pt x="845" y="264"/>
                </a:cubicBezTo>
                <a:lnTo>
                  <a:pt x="844" y="264"/>
                </a:lnTo>
                <a:close/>
                <a:moveTo>
                  <a:pt x="219" y="264"/>
                </a:moveTo>
                <a:cubicBezTo>
                  <a:pt x="219" y="265"/>
                  <a:pt x="219" y="265"/>
                  <a:pt x="220" y="265"/>
                </a:cubicBezTo>
                <a:cubicBezTo>
                  <a:pt x="220" y="265"/>
                  <a:pt x="220" y="265"/>
                  <a:pt x="220" y="265"/>
                </a:cubicBezTo>
                <a:cubicBezTo>
                  <a:pt x="220" y="265"/>
                  <a:pt x="220" y="265"/>
                  <a:pt x="220" y="265"/>
                </a:cubicBezTo>
                <a:cubicBezTo>
                  <a:pt x="220" y="264"/>
                  <a:pt x="220" y="264"/>
                  <a:pt x="219" y="264"/>
                </a:cubicBezTo>
                <a:close/>
                <a:moveTo>
                  <a:pt x="304" y="265"/>
                </a:moveTo>
                <a:cubicBezTo>
                  <a:pt x="304" y="265"/>
                  <a:pt x="304" y="265"/>
                  <a:pt x="304" y="265"/>
                </a:cubicBezTo>
                <a:cubicBezTo>
                  <a:pt x="302" y="265"/>
                  <a:pt x="301" y="265"/>
                  <a:pt x="301" y="265"/>
                </a:cubicBezTo>
                <a:cubicBezTo>
                  <a:pt x="301" y="265"/>
                  <a:pt x="301" y="265"/>
                  <a:pt x="301" y="265"/>
                </a:cubicBezTo>
                <a:cubicBezTo>
                  <a:pt x="301" y="266"/>
                  <a:pt x="301" y="266"/>
                  <a:pt x="301" y="266"/>
                </a:cubicBezTo>
                <a:cubicBezTo>
                  <a:pt x="302" y="266"/>
                  <a:pt x="303" y="266"/>
                  <a:pt x="304" y="265"/>
                </a:cubicBezTo>
                <a:close/>
                <a:moveTo>
                  <a:pt x="307" y="266"/>
                </a:moveTo>
                <a:cubicBezTo>
                  <a:pt x="308" y="266"/>
                  <a:pt x="308" y="266"/>
                  <a:pt x="308" y="265"/>
                </a:cubicBezTo>
                <a:cubicBezTo>
                  <a:pt x="308" y="265"/>
                  <a:pt x="308" y="265"/>
                  <a:pt x="308" y="265"/>
                </a:cubicBezTo>
                <a:cubicBezTo>
                  <a:pt x="308" y="265"/>
                  <a:pt x="308" y="265"/>
                  <a:pt x="308" y="265"/>
                </a:cubicBezTo>
                <a:cubicBezTo>
                  <a:pt x="308" y="265"/>
                  <a:pt x="307" y="265"/>
                  <a:pt x="307" y="265"/>
                </a:cubicBezTo>
                <a:cubicBezTo>
                  <a:pt x="307" y="265"/>
                  <a:pt x="307" y="265"/>
                  <a:pt x="307" y="266"/>
                </a:cubicBezTo>
                <a:close/>
                <a:moveTo>
                  <a:pt x="712" y="266"/>
                </a:moveTo>
                <a:cubicBezTo>
                  <a:pt x="713" y="266"/>
                  <a:pt x="713" y="266"/>
                  <a:pt x="713" y="266"/>
                </a:cubicBezTo>
                <a:cubicBezTo>
                  <a:pt x="713" y="265"/>
                  <a:pt x="713" y="265"/>
                  <a:pt x="713" y="265"/>
                </a:cubicBezTo>
                <a:cubicBezTo>
                  <a:pt x="712" y="265"/>
                  <a:pt x="712" y="265"/>
                  <a:pt x="712" y="265"/>
                </a:cubicBezTo>
                <a:lnTo>
                  <a:pt x="712" y="266"/>
                </a:lnTo>
                <a:close/>
                <a:moveTo>
                  <a:pt x="215" y="266"/>
                </a:moveTo>
                <a:cubicBezTo>
                  <a:pt x="218" y="266"/>
                  <a:pt x="218" y="266"/>
                  <a:pt x="218" y="266"/>
                </a:cubicBezTo>
                <a:cubicBezTo>
                  <a:pt x="218" y="265"/>
                  <a:pt x="218" y="265"/>
                  <a:pt x="218" y="265"/>
                </a:cubicBezTo>
                <a:cubicBezTo>
                  <a:pt x="215" y="265"/>
                  <a:pt x="215" y="265"/>
                  <a:pt x="215" y="265"/>
                </a:cubicBezTo>
                <a:lnTo>
                  <a:pt x="215" y="266"/>
                </a:lnTo>
                <a:close/>
                <a:moveTo>
                  <a:pt x="448" y="265"/>
                </a:moveTo>
                <a:cubicBezTo>
                  <a:pt x="448" y="266"/>
                  <a:pt x="448" y="266"/>
                  <a:pt x="448" y="266"/>
                </a:cubicBezTo>
                <a:cubicBezTo>
                  <a:pt x="448" y="266"/>
                  <a:pt x="448" y="266"/>
                  <a:pt x="448" y="266"/>
                </a:cubicBezTo>
                <a:cubicBezTo>
                  <a:pt x="448" y="265"/>
                  <a:pt x="448" y="265"/>
                  <a:pt x="448" y="265"/>
                </a:cubicBezTo>
                <a:close/>
                <a:moveTo>
                  <a:pt x="853" y="265"/>
                </a:moveTo>
                <a:cubicBezTo>
                  <a:pt x="851" y="265"/>
                  <a:pt x="851" y="265"/>
                  <a:pt x="851" y="265"/>
                </a:cubicBezTo>
                <a:cubicBezTo>
                  <a:pt x="851" y="266"/>
                  <a:pt x="851" y="266"/>
                  <a:pt x="851" y="266"/>
                </a:cubicBezTo>
                <a:cubicBezTo>
                  <a:pt x="853" y="266"/>
                  <a:pt x="853" y="266"/>
                  <a:pt x="853" y="266"/>
                </a:cubicBezTo>
                <a:lnTo>
                  <a:pt x="853" y="265"/>
                </a:lnTo>
                <a:close/>
                <a:moveTo>
                  <a:pt x="286" y="265"/>
                </a:moveTo>
                <a:cubicBezTo>
                  <a:pt x="286" y="266"/>
                  <a:pt x="286" y="266"/>
                  <a:pt x="286" y="266"/>
                </a:cubicBezTo>
                <a:cubicBezTo>
                  <a:pt x="286" y="266"/>
                  <a:pt x="286" y="266"/>
                  <a:pt x="286" y="266"/>
                </a:cubicBezTo>
                <a:cubicBezTo>
                  <a:pt x="286" y="266"/>
                  <a:pt x="286" y="266"/>
                  <a:pt x="286" y="265"/>
                </a:cubicBezTo>
                <a:close/>
                <a:moveTo>
                  <a:pt x="18" y="266"/>
                </a:moveTo>
                <a:cubicBezTo>
                  <a:pt x="17" y="266"/>
                  <a:pt x="17" y="266"/>
                  <a:pt x="17" y="266"/>
                </a:cubicBezTo>
                <a:cubicBezTo>
                  <a:pt x="17" y="267"/>
                  <a:pt x="17" y="267"/>
                  <a:pt x="17" y="267"/>
                </a:cubicBezTo>
                <a:cubicBezTo>
                  <a:pt x="17" y="267"/>
                  <a:pt x="18" y="267"/>
                  <a:pt x="18" y="266"/>
                </a:cubicBezTo>
                <a:close/>
                <a:moveTo>
                  <a:pt x="278" y="266"/>
                </a:moveTo>
                <a:cubicBezTo>
                  <a:pt x="280" y="266"/>
                  <a:pt x="280" y="266"/>
                  <a:pt x="280" y="266"/>
                </a:cubicBezTo>
                <a:cubicBezTo>
                  <a:pt x="280" y="266"/>
                  <a:pt x="280" y="266"/>
                  <a:pt x="280" y="266"/>
                </a:cubicBezTo>
                <a:cubicBezTo>
                  <a:pt x="279" y="266"/>
                  <a:pt x="279" y="266"/>
                  <a:pt x="278" y="266"/>
                </a:cubicBezTo>
                <a:cubicBezTo>
                  <a:pt x="278" y="266"/>
                  <a:pt x="278" y="266"/>
                  <a:pt x="278" y="266"/>
                </a:cubicBezTo>
                <a:close/>
                <a:moveTo>
                  <a:pt x="311" y="266"/>
                </a:moveTo>
                <a:cubicBezTo>
                  <a:pt x="311" y="266"/>
                  <a:pt x="311" y="266"/>
                  <a:pt x="312" y="266"/>
                </a:cubicBezTo>
                <a:cubicBezTo>
                  <a:pt x="312" y="266"/>
                  <a:pt x="312" y="266"/>
                  <a:pt x="312" y="266"/>
                </a:cubicBezTo>
                <a:cubicBezTo>
                  <a:pt x="311" y="266"/>
                  <a:pt x="311" y="266"/>
                  <a:pt x="311" y="266"/>
                </a:cubicBezTo>
                <a:cubicBezTo>
                  <a:pt x="311" y="266"/>
                  <a:pt x="311" y="266"/>
                  <a:pt x="311" y="266"/>
                </a:cubicBezTo>
                <a:cubicBezTo>
                  <a:pt x="311" y="266"/>
                  <a:pt x="311" y="266"/>
                  <a:pt x="311" y="266"/>
                </a:cubicBezTo>
                <a:close/>
                <a:moveTo>
                  <a:pt x="872" y="266"/>
                </a:moveTo>
                <a:cubicBezTo>
                  <a:pt x="872" y="266"/>
                  <a:pt x="872" y="266"/>
                  <a:pt x="872" y="266"/>
                </a:cubicBezTo>
                <a:cubicBezTo>
                  <a:pt x="872" y="266"/>
                  <a:pt x="872" y="266"/>
                  <a:pt x="872" y="266"/>
                </a:cubicBezTo>
                <a:cubicBezTo>
                  <a:pt x="872" y="266"/>
                  <a:pt x="872" y="266"/>
                  <a:pt x="872" y="266"/>
                </a:cubicBezTo>
                <a:close/>
                <a:moveTo>
                  <a:pt x="288" y="266"/>
                </a:moveTo>
                <a:cubicBezTo>
                  <a:pt x="288" y="266"/>
                  <a:pt x="288" y="266"/>
                  <a:pt x="288" y="266"/>
                </a:cubicBezTo>
                <a:cubicBezTo>
                  <a:pt x="288" y="266"/>
                  <a:pt x="288" y="266"/>
                  <a:pt x="288" y="266"/>
                </a:cubicBezTo>
                <a:close/>
                <a:moveTo>
                  <a:pt x="848" y="267"/>
                </a:moveTo>
                <a:cubicBezTo>
                  <a:pt x="848" y="267"/>
                  <a:pt x="848" y="267"/>
                  <a:pt x="848" y="267"/>
                </a:cubicBezTo>
                <a:cubicBezTo>
                  <a:pt x="848" y="267"/>
                  <a:pt x="848" y="267"/>
                  <a:pt x="848" y="267"/>
                </a:cubicBezTo>
                <a:cubicBezTo>
                  <a:pt x="848" y="267"/>
                  <a:pt x="848" y="267"/>
                  <a:pt x="848" y="267"/>
                </a:cubicBezTo>
                <a:close/>
                <a:moveTo>
                  <a:pt x="18" y="267"/>
                </a:moveTo>
                <a:cubicBezTo>
                  <a:pt x="18" y="267"/>
                  <a:pt x="18" y="267"/>
                  <a:pt x="18" y="267"/>
                </a:cubicBezTo>
                <a:cubicBezTo>
                  <a:pt x="18" y="267"/>
                  <a:pt x="18" y="267"/>
                  <a:pt x="18" y="267"/>
                </a:cubicBezTo>
                <a:close/>
                <a:moveTo>
                  <a:pt x="859" y="267"/>
                </a:moveTo>
                <a:cubicBezTo>
                  <a:pt x="859" y="267"/>
                  <a:pt x="859" y="267"/>
                  <a:pt x="859" y="267"/>
                </a:cubicBezTo>
                <a:cubicBezTo>
                  <a:pt x="859" y="268"/>
                  <a:pt x="859" y="268"/>
                  <a:pt x="859" y="268"/>
                </a:cubicBezTo>
                <a:cubicBezTo>
                  <a:pt x="859" y="268"/>
                  <a:pt x="859" y="268"/>
                  <a:pt x="859" y="268"/>
                </a:cubicBezTo>
                <a:lnTo>
                  <a:pt x="859" y="267"/>
                </a:lnTo>
                <a:close/>
                <a:moveTo>
                  <a:pt x="451" y="268"/>
                </a:moveTo>
                <a:cubicBezTo>
                  <a:pt x="452" y="268"/>
                  <a:pt x="452" y="268"/>
                  <a:pt x="452" y="268"/>
                </a:cubicBezTo>
                <a:cubicBezTo>
                  <a:pt x="451" y="268"/>
                  <a:pt x="452" y="268"/>
                  <a:pt x="451" y="268"/>
                </a:cubicBezTo>
                <a:close/>
                <a:moveTo>
                  <a:pt x="356" y="268"/>
                </a:moveTo>
                <a:cubicBezTo>
                  <a:pt x="356" y="268"/>
                  <a:pt x="356" y="268"/>
                  <a:pt x="356" y="268"/>
                </a:cubicBezTo>
                <a:cubicBezTo>
                  <a:pt x="356" y="268"/>
                  <a:pt x="356" y="268"/>
                  <a:pt x="356" y="268"/>
                </a:cubicBezTo>
                <a:cubicBezTo>
                  <a:pt x="356" y="268"/>
                  <a:pt x="356" y="268"/>
                  <a:pt x="356" y="268"/>
                </a:cubicBezTo>
                <a:cubicBezTo>
                  <a:pt x="356" y="268"/>
                  <a:pt x="356" y="268"/>
                  <a:pt x="356" y="268"/>
                </a:cubicBezTo>
                <a:cubicBezTo>
                  <a:pt x="356" y="268"/>
                  <a:pt x="356" y="268"/>
                  <a:pt x="356" y="268"/>
                </a:cubicBezTo>
                <a:close/>
                <a:moveTo>
                  <a:pt x="448" y="268"/>
                </a:moveTo>
                <a:cubicBezTo>
                  <a:pt x="448" y="268"/>
                  <a:pt x="448" y="268"/>
                  <a:pt x="447" y="268"/>
                </a:cubicBezTo>
                <a:cubicBezTo>
                  <a:pt x="447" y="268"/>
                  <a:pt x="447" y="268"/>
                  <a:pt x="446" y="268"/>
                </a:cubicBezTo>
                <a:cubicBezTo>
                  <a:pt x="446" y="269"/>
                  <a:pt x="447" y="272"/>
                  <a:pt x="447" y="272"/>
                </a:cubicBezTo>
                <a:cubicBezTo>
                  <a:pt x="447" y="274"/>
                  <a:pt x="446" y="275"/>
                  <a:pt x="447" y="275"/>
                </a:cubicBezTo>
                <a:cubicBezTo>
                  <a:pt x="447" y="276"/>
                  <a:pt x="447" y="276"/>
                  <a:pt x="447" y="276"/>
                </a:cubicBezTo>
                <a:cubicBezTo>
                  <a:pt x="447" y="277"/>
                  <a:pt x="447" y="277"/>
                  <a:pt x="447" y="277"/>
                </a:cubicBezTo>
                <a:cubicBezTo>
                  <a:pt x="447" y="278"/>
                  <a:pt x="446" y="279"/>
                  <a:pt x="447" y="280"/>
                </a:cubicBezTo>
                <a:cubicBezTo>
                  <a:pt x="447" y="280"/>
                  <a:pt x="447" y="280"/>
                  <a:pt x="447" y="280"/>
                </a:cubicBezTo>
                <a:cubicBezTo>
                  <a:pt x="448" y="280"/>
                  <a:pt x="448" y="280"/>
                  <a:pt x="448" y="280"/>
                </a:cubicBezTo>
                <a:cubicBezTo>
                  <a:pt x="448" y="280"/>
                  <a:pt x="448" y="280"/>
                  <a:pt x="448" y="280"/>
                </a:cubicBezTo>
                <a:cubicBezTo>
                  <a:pt x="448" y="280"/>
                  <a:pt x="448" y="280"/>
                  <a:pt x="448" y="280"/>
                </a:cubicBezTo>
                <a:cubicBezTo>
                  <a:pt x="448" y="280"/>
                  <a:pt x="448" y="279"/>
                  <a:pt x="448" y="278"/>
                </a:cubicBezTo>
                <a:cubicBezTo>
                  <a:pt x="448" y="278"/>
                  <a:pt x="448" y="278"/>
                  <a:pt x="448" y="278"/>
                </a:cubicBezTo>
                <a:cubicBezTo>
                  <a:pt x="448" y="275"/>
                  <a:pt x="448" y="275"/>
                  <a:pt x="448" y="275"/>
                </a:cubicBezTo>
                <a:cubicBezTo>
                  <a:pt x="448" y="275"/>
                  <a:pt x="448" y="274"/>
                  <a:pt x="448" y="274"/>
                </a:cubicBezTo>
                <a:cubicBezTo>
                  <a:pt x="448" y="274"/>
                  <a:pt x="448" y="274"/>
                  <a:pt x="448" y="273"/>
                </a:cubicBezTo>
                <a:cubicBezTo>
                  <a:pt x="448" y="273"/>
                  <a:pt x="448" y="271"/>
                  <a:pt x="448" y="271"/>
                </a:cubicBezTo>
                <a:cubicBezTo>
                  <a:pt x="448" y="271"/>
                  <a:pt x="448" y="271"/>
                  <a:pt x="448" y="270"/>
                </a:cubicBezTo>
                <a:cubicBezTo>
                  <a:pt x="448" y="270"/>
                  <a:pt x="448" y="270"/>
                  <a:pt x="448" y="270"/>
                </a:cubicBezTo>
                <a:cubicBezTo>
                  <a:pt x="448" y="269"/>
                  <a:pt x="448" y="269"/>
                  <a:pt x="448" y="268"/>
                </a:cubicBezTo>
                <a:close/>
                <a:moveTo>
                  <a:pt x="82" y="268"/>
                </a:moveTo>
                <a:cubicBezTo>
                  <a:pt x="83" y="268"/>
                  <a:pt x="83" y="268"/>
                  <a:pt x="83" y="268"/>
                </a:cubicBezTo>
                <a:cubicBezTo>
                  <a:pt x="82" y="268"/>
                  <a:pt x="82" y="268"/>
                  <a:pt x="82" y="268"/>
                </a:cubicBezTo>
                <a:close/>
                <a:moveTo>
                  <a:pt x="870" y="268"/>
                </a:moveTo>
                <a:cubicBezTo>
                  <a:pt x="870" y="268"/>
                  <a:pt x="870" y="268"/>
                  <a:pt x="870" y="268"/>
                </a:cubicBezTo>
                <a:close/>
                <a:moveTo>
                  <a:pt x="149" y="268"/>
                </a:moveTo>
                <a:cubicBezTo>
                  <a:pt x="149" y="268"/>
                  <a:pt x="149" y="268"/>
                  <a:pt x="149" y="268"/>
                </a:cubicBezTo>
                <a:cubicBezTo>
                  <a:pt x="149" y="268"/>
                  <a:pt x="149" y="268"/>
                  <a:pt x="149" y="268"/>
                </a:cubicBezTo>
                <a:close/>
                <a:moveTo>
                  <a:pt x="137" y="268"/>
                </a:moveTo>
                <a:cubicBezTo>
                  <a:pt x="137" y="269"/>
                  <a:pt x="137" y="269"/>
                  <a:pt x="137" y="269"/>
                </a:cubicBezTo>
                <a:cubicBezTo>
                  <a:pt x="138" y="269"/>
                  <a:pt x="138" y="269"/>
                  <a:pt x="138" y="269"/>
                </a:cubicBezTo>
                <a:cubicBezTo>
                  <a:pt x="137" y="268"/>
                  <a:pt x="138" y="269"/>
                  <a:pt x="137" y="268"/>
                </a:cubicBezTo>
                <a:close/>
                <a:moveTo>
                  <a:pt x="145" y="268"/>
                </a:moveTo>
                <a:cubicBezTo>
                  <a:pt x="142" y="268"/>
                  <a:pt x="142" y="268"/>
                  <a:pt x="142" y="268"/>
                </a:cubicBezTo>
                <a:cubicBezTo>
                  <a:pt x="142" y="269"/>
                  <a:pt x="142" y="269"/>
                  <a:pt x="142" y="269"/>
                </a:cubicBezTo>
                <a:cubicBezTo>
                  <a:pt x="145" y="269"/>
                  <a:pt x="145" y="269"/>
                  <a:pt x="145" y="269"/>
                </a:cubicBezTo>
                <a:lnTo>
                  <a:pt x="145" y="268"/>
                </a:lnTo>
                <a:close/>
                <a:moveTo>
                  <a:pt x="187" y="269"/>
                </a:moveTo>
                <a:cubicBezTo>
                  <a:pt x="187" y="268"/>
                  <a:pt x="187" y="268"/>
                  <a:pt x="187" y="268"/>
                </a:cubicBezTo>
                <a:cubicBezTo>
                  <a:pt x="186" y="268"/>
                  <a:pt x="186" y="268"/>
                  <a:pt x="186" y="268"/>
                </a:cubicBezTo>
                <a:cubicBezTo>
                  <a:pt x="187" y="269"/>
                  <a:pt x="186" y="268"/>
                  <a:pt x="187" y="269"/>
                </a:cubicBezTo>
                <a:close/>
                <a:moveTo>
                  <a:pt x="872" y="269"/>
                </a:moveTo>
                <a:cubicBezTo>
                  <a:pt x="872" y="268"/>
                  <a:pt x="872" y="268"/>
                  <a:pt x="872" y="268"/>
                </a:cubicBezTo>
                <a:cubicBezTo>
                  <a:pt x="871" y="268"/>
                  <a:pt x="870" y="269"/>
                  <a:pt x="870" y="268"/>
                </a:cubicBezTo>
                <a:cubicBezTo>
                  <a:pt x="870" y="269"/>
                  <a:pt x="871" y="269"/>
                  <a:pt x="871" y="269"/>
                </a:cubicBezTo>
                <a:lnTo>
                  <a:pt x="872" y="269"/>
                </a:lnTo>
                <a:close/>
                <a:moveTo>
                  <a:pt x="188" y="269"/>
                </a:moveTo>
                <a:cubicBezTo>
                  <a:pt x="188" y="269"/>
                  <a:pt x="188" y="269"/>
                  <a:pt x="188" y="269"/>
                </a:cubicBezTo>
                <a:cubicBezTo>
                  <a:pt x="187" y="269"/>
                  <a:pt x="187" y="269"/>
                  <a:pt x="187" y="269"/>
                </a:cubicBezTo>
                <a:cubicBezTo>
                  <a:pt x="188" y="269"/>
                  <a:pt x="187" y="269"/>
                  <a:pt x="188" y="269"/>
                </a:cubicBezTo>
                <a:close/>
                <a:moveTo>
                  <a:pt x="857" y="271"/>
                </a:moveTo>
                <a:cubicBezTo>
                  <a:pt x="857" y="271"/>
                  <a:pt x="857" y="271"/>
                  <a:pt x="857" y="271"/>
                </a:cubicBezTo>
                <a:cubicBezTo>
                  <a:pt x="857" y="270"/>
                  <a:pt x="857" y="269"/>
                  <a:pt x="857" y="269"/>
                </a:cubicBezTo>
                <a:cubicBezTo>
                  <a:pt x="857" y="269"/>
                  <a:pt x="856" y="269"/>
                  <a:pt x="856" y="269"/>
                </a:cubicBezTo>
                <a:cubicBezTo>
                  <a:pt x="856" y="269"/>
                  <a:pt x="855" y="270"/>
                  <a:pt x="856" y="271"/>
                </a:cubicBezTo>
                <a:cubicBezTo>
                  <a:pt x="856" y="271"/>
                  <a:pt x="857" y="271"/>
                  <a:pt x="857" y="271"/>
                </a:cubicBezTo>
                <a:close/>
                <a:moveTo>
                  <a:pt x="871" y="269"/>
                </a:moveTo>
                <a:cubicBezTo>
                  <a:pt x="871" y="269"/>
                  <a:pt x="871" y="269"/>
                  <a:pt x="871" y="269"/>
                </a:cubicBezTo>
                <a:cubicBezTo>
                  <a:pt x="871" y="269"/>
                  <a:pt x="871" y="269"/>
                  <a:pt x="871" y="269"/>
                </a:cubicBezTo>
                <a:close/>
                <a:moveTo>
                  <a:pt x="858" y="270"/>
                </a:moveTo>
                <a:cubicBezTo>
                  <a:pt x="859" y="270"/>
                  <a:pt x="859" y="270"/>
                  <a:pt x="859" y="270"/>
                </a:cubicBezTo>
                <a:cubicBezTo>
                  <a:pt x="859" y="270"/>
                  <a:pt x="860" y="270"/>
                  <a:pt x="860" y="270"/>
                </a:cubicBezTo>
                <a:cubicBezTo>
                  <a:pt x="860" y="270"/>
                  <a:pt x="860" y="270"/>
                  <a:pt x="860" y="270"/>
                </a:cubicBezTo>
                <a:cubicBezTo>
                  <a:pt x="861" y="270"/>
                  <a:pt x="861" y="270"/>
                  <a:pt x="861" y="270"/>
                </a:cubicBezTo>
                <a:cubicBezTo>
                  <a:pt x="860" y="270"/>
                  <a:pt x="860" y="269"/>
                  <a:pt x="860" y="269"/>
                </a:cubicBezTo>
                <a:cubicBezTo>
                  <a:pt x="859" y="269"/>
                  <a:pt x="859" y="269"/>
                  <a:pt x="859" y="269"/>
                </a:cubicBezTo>
                <a:cubicBezTo>
                  <a:pt x="859" y="269"/>
                  <a:pt x="859" y="269"/>
                  <a:pt x="858" y="269"/>
                </a:cubicBezTo>
                <a:lnTo>
                  <a:pt x="858" y="270"/>
                </a:lnTo>
                <a:close/>
                <a:moveTo>
                  <a:pt x="82" y="269"/>
                </a:moveTo>
                <a:cubicBezTo>
                  <a:pt x="82" y="269"/>
                  <a:pt x="82" y="269"/>
                  <a:pt x="81" y="269"/>
                </a:cubicBezTo>
                <a:cubicBezTo>
                  <a:pt x="81" y="269"/>
                  <a:pt x="82" y="269"/>
                  <a:pt x="82" y="269"/>
                </a:cubicBezTo>
                <a:close/>
                <a:moveTo>
                  <a:pt x="855" y="269"/>
                </a:moveTo>
                <a:cubicBezTo>
                  <a:pt x="855" y="269"/>
                  <a:pt x="855" y="269"/>
                  <a:pt x="855" y="269"/>
                </a:cubicBezTo>
                <a:cubicBezTo>
                  <a:pt x="855" y="269"/>
                  <a:pt x="855" y="269"/>
                  <a:pt x="855" y="269"/>
                </a:cubicBezTo>
                <a:cubicBezTo>
                  <a:pt x="855" y="269"/>
                  <a:pt x="856" y="269"/>
                  <a:pt x="855" y="269"/>
                </a:cubicBezTo>
                <a:close/>
                <a:moveTo>
                  <a:pt x="842" y="270"/>
                </a:moveTo>
                <a:cubicBezTo>
                  <a:pt x="842" y="271"/>
                  <a:pt x="842" y="271"/>
                  <a:pt x="842" y="271"/>
                </a:cubicBezTo>
                <a:cubicBezTo>
                  <a:pt x="844" y="271"/>
                  <a:pt x="844" y="271"/>
                  <a:pt x="844" y="271"/>
                </a:cubicBezTo>
                <a:cubicBezTo>
                  <a:pt x="844" y="270"/>
                  <a:pt x="843" y="270"/>
                  <a:pt x="843" y="270"/>
                </a:cubicBezTo>
                <a:lnTo>
                  <a:pt x="842" y="270"/>
                </a:lnTo>
                <a:close/>
                <a:moveTo>
                  <a:pt x="870" y="270"/>
                </a:moveTo>
                <a:cubicBezTo>
                  <a:pt x="869" y="270"/>
                  <a:pt x="869" y="270"/>
                  <a:pt x="869" y="270"/>
                </a:cubicBezTo>
                <a:cubicBezTo>
                  <a:pt x="869" y="270"/>
                  <a:pt x="869" y="270"/>
                  <a:pt x="870" y="270"/>
                </a:cubicBezTo>
                <a:close/>
                <a:moveTo>
                  <a:pt x="452" y="271"/>
                </a:moveTo>
                <a:cubicBezTo>
                  <a:pt x="452" y="270"/>
                  <a:pt x="452" y="270"/>
                  <a:pt x="452" y="270"/>
                </a:cubicBezTo>
                <a:cubicBezTo>
                  <a:pt x="452" y="270"/>
                  <a:pt x="452" y="270"/>
                  <a:pt x="452" y="270"/>
                </a:cubicBezTo>
                <a:cubicBezTo>
                  <a:pt x="451" y="270"/>
                  <a:pt x="451" y="270"/>
                  <a:pt x="451" y="270"/>
                </a:cubicBezTo>
                <a:cubicBezTo>
                  <a:pt x="451" y="271"/>
                  <a:pt x="451" y="270"/>
                  <a:pt x="452" y="271"/>
                </a:cubicBezTo>
                <a:close/>
                <a:moveTo>
                  <a:pt x="452" y="271"/>
                </a:moveTo>
                <a:cubicBezTo>
                  <a:pt x="452" y="271"/>
                  <a:pt x="452" y="271"/>
                  <a:pt x="452" y="271"/>
                </a:cubicBezTo>
                <a:cubicBezTo>
                  <a:pt x="452" y="271"/>
                  <a:pt x="452" y="271"/>
                  <a:pt x="452" y="271"/>
                </a:cubicBezTo>
                <a:cubicBezTo>
                  <a:pt x="452" y="271"/>
                  <a:pt x="452" y="271"/>
                  <a:pt x="451" y="271"/>
                </a:cubicBezTo>
                <a:cubicBezTo>
                  <a:pt x="451" y="271"/>
                  <a:pt x="451" y="271"/>
                  <a:pt x="452" y="271"/>
                </a:cubicBezTo>
                <a:close/>
                <a:moveTo>
                  <a:pt x="226" y="271"/>
                </a:moveTo>
                <a:cubicBezTo>
                  <a:pt x="229" y="271"/>
                  <a:pt x="229" y="271"/>
                  <a:pt x="229" y="271"/>
                </a:cubicBezTo>
                <a:cubicBezTo>
                  <a:pt x="229" y="271"/>
                  <a:pt x="229" y="271"/>
                  <a:pt x="229" y="271"/>
                </a:cubicBezTo>
                <a:cubicBezTo>
                  <a:pt x="226" y="271"/>
                  <a:pt x="226" y="271"/>
                  <a:pt x="226" y="271"/>
                </a:cubicBezTo>
                <a:close/>
                <a:moveTo>
                  <a:pt x="312" y="271"/>
                </a:moveTo>
                <a:cubicBezTo>
                  <a:pt x="313" y="271"/>
                  <a:pt x="313" y="271"/>
                  <a:pt x="313" y="271"/>
                </a:cubicBezTo>
                <a:cubicBezTo>
                  <a:pt x="313" y="271"/>
                  <a:pt x="313" y="271"/>
                  <a:pt x="313" y="271"/>
                </a:cubicBezTo>
                <a:cubicBezTo>
                  <a:pt x="313" y="271"/>
                  <a:pt x="313" y="271"/>
                  <a:pt x="313" y="271"/>
                </a:cubicBezTo>
                <a:cubicBezTo>
                  <a:pt x="312" y="271"/>
                  <a:pt x="312" y="271"/>
                  <a:pt x="312" y="271"/>
                </a:cubicBezTo>
                <a:cubicBezTo>
                  <a:pt x="312" y="271"/>
                  <a:pt x="312" y="271"/>
                  <a:pt x="312" y="271"/>
                </a:cubicBezTo>
                <a:cubicBezTo>
                  <a:pt x="312" y="271"/>
                  <a:pt x="312" y="271"/>
                  <a:pt x="312" y="271"/>
                </a:cubicBezTo>
                <a:close/>
                <a:moveTo>
                  <a:pt x="850" y="273"/>
                </a:moveTo>
                <a:cubicBezTo>
                  <a:pt x="850" y="273"/>
                  <a:pt x="850" y="273"/>
                  <a:pt x="851" y="273"/>
                </a:cubicBezTo>
                <a:cubicBezTo>
                  <a:pt x="851" y="272"/>
                  <a:pt x="851" y="273"/>
                  <a:pt x="850" y="272"/>
                </a:cubicBezTo>
                <a:cubicBezTo>
                  <a:pt x="850" y="272"/>
                  <a:pt x="850" y="272"/>
                  <a:pt x="850" y="272"/>
                </a:cubicBezTo>
                <a:cubicBezTo>
                  <a:pt x="850" y="272"/>
                  <a:pt x="850" y="272"/>
                  <a:pt x="850" y="272"/>
                </a:cubicBezTo>
                <a:cubicBezTo>
                  <a:pt x="850" y="271"/>
                  <a:pt x="850" y="271"/>
                  <a:pt x="850" y="271"/>
                </a:cubicBezTo>
                <a:cubicBezTo>
                  <a:pt x="849" y="271"/>
                  <a:pt x="849" y="271"/>
                  <a:pt x="849" y="271"/>
                </a:cubicBezTo>
                <a:cubicBezTo>
                  <a:pt x="849" y="272"/>
                  <a:pt x="849" y="271"/>
                  <a:pt x="849" y="272"/>
                </a:cubicBezTo>
                <a:cubicBezTo>
                  <a:pt x="850" y="272"/>
                  <a:pt x="850" y="272"/>
                  <a:pt x="850" y="273"/>
                </a:cubicBezTo>
                <a:close/>
                <a:moveTo>
                  <a:pt x="878" y="271"/>
                </a:moveTo>
                <a:cubicBezTo>
                  <a:pt x="878" y="271"/>
                  <a:pt x="878" y="271"/>
                  <a:pt x="878" y="271"/>
                </a:cubicBezTo>
                <a:cubicBezTo>
                  <a:pt x="875" y="271"/>
                  <a:pt x="875" y="271"/>
                  <a:pt x="875" y="271"/>
                </a:cubicBezTo>
                <a:cubicBezTo>
                  <a:pt x="876" y="271"/>
                  <a:pt x="876" y="271"/>
                  <a:pt x="876" y="271"/>
                </a:cubicBezTo>
                <a:lnTo>
                  <a:pt x="878" y="271"/>
                </a:lnTo>
                <a:close/>
                <a:moveTo>
                  <a:pt x="236" y="271"/>
                </a:moveTo>
                <a:cubicBezTo>
                  <a:pt x="235" y="271"/>
                  <a:pt x="235" y="271"/>
                  <a:pt x="235" y="271"/>
                </a:cubicBezTo>
                <a:cubicBezTo>
                  <a:pt x="235" y="272"/>
                  <a:pt x="235" y="271"/>
                  <a:pt x="235" y="272"/>
                </a:cubicBezTo>
                <a:cubicBezTo>
                  <a:pt x="235" y="272"/>
                  <a:pt x="235" y="272"/>
                  <a:pt x="235" y="272"/>
                </a:cubicBezTo>
                <a:cubicBezTo>
                  <a:pt x="235" y="273"/>
                  <a:pt x="235" y="273"/>
                  <a:pt x="236" y="273"/>
                </a:cubicBezTo>
                <a:cubicBezTo>
                  <a:pt x="236" y="272"/>
                  <a:pt x="236" y="272"/>
                  <a:pt x="236" y="272"/>
                </a:cubicBezTo>
                <a:cubicBezTo>
                  <a:pt x="236" y="272"/>
                  <a:pt x="236" y="272"/>
                  <a:pt x="236" y="272"/>
                </a:cubicBezTo>
                <a:lnTo>
                  <a:pt x="236" y="271"/>
                </a:lnTo>
                <a:close/>
                <a:moveTo>
                  <a:pt x="196" y="272"/>
                </a:moveTo>
                <a:cubicBezTo>
                  <a:pt x="196" y="272"/>
                  <a:pt x="196" y="272"/>
                  <a:pt x="196" y="272"/>
                </a:cubicBezTo>
                <a:cubicBezTo>
                  <a:pt x="196" y="272"/>
                  <a:pt x="196" y="272"/>
                  <a:pt x="196" y="272"/>
                </a:cubicBezTo>
                <a:close/>
                <a:moveTo>
                  <a:pt x="863" y="272"/>
                </a:moveTo>
                <a:cubicBezTo>
                  <a:pt x="863" y="272"/>
                  <a:pt x="863" y="272"/>
                  <a:pt x="864" y="272"/>
                </a:cubicBezTo>
                <a:cubicBezTo>
                  <a:pt x="863" y="272"/>
                  <a:pt x="863" y="272"/>
                  <a:pt x="863" y="272"/>
                </a:cubicBezTo>
                <a:close/>
                <a:moveTo>
                  <a:pt x="312" y="272"/>
                </a:moveTo>
                <a:cubicBezTo>
                  <a:pt x="311" y="272"/>
                  <a:pt x="311" y="272"/>
                  <a:pt x="311" y="272"/>
                </a:cubicBezTo>
                <a:cubicBezTo>
                  <a:pt x="311" y="272"/>
                  <a:pt x="311" y="272"/>
                  <a:pt x="311" y="272"/>
                </a:cubicBezTo>
                <a:cubicBezTo>
                  <a:pt x="311" y="272"/>
                  <a:pt x="311" y="272"/>
                  <a:pt x="312" y="272"/>
                </a:cubicBezTo>
                <a:close/>
                <a:moveTo>
                  <a:pt x="359" y="272"/>
                </a:moveTo>
                <a:cubicBezTo>
                  <a:pt x="359" y="273"/>
                  <a:pt x="359" y="273"/>
                  <a:pt x="359" y="273"/>
                </a:cubicBezTo>
                <a:cubicBezTo>
                  <a:pt x="360" y="273"/>
                  <a:pt x="360" y="273"/>
                  <a:pt x="360" y="273"/>
                </a:cubicBezTo>
                <a:cubicBezTo>
                  <a:pt x="360" y="272"/>
                  <a:pt x="360" y="273"/>
                  <a:pt x="359" y="272"/>
                </a:cubicBezTo>
                <a:close/>
                <a:moveTo>
                  <a:pt x="238" y="272"/>
                </a:moveTo>
                <a:cubicBezTo>
                  <a:pt x="238" y="273"/>
                  <a:pt x="238" y="273"/>
                  <a:pt x="238" y="273"/>
                </a:cubicBezTo>
                <a:cubicBezTo>
                  <a:pt x="238" y="273"/>
                  <a:pt x="238" y="273"/>
                  <a:pt x="238" y="273"/>
                </a:cubicBezTo>
                <a:cubicBezTo>
                  <a:pt x="238" y="273"/>
                  <a:pt x="238" y="273"/>
                  <a:pt x="238" y="272"/>
                </a:cubicBezTo>
                <a:close/>
                <a:moveTo>
                  <a:pt x="349" y="272"/>
                </a:moveTo>
                <a:cubicBezTo>
                  <a:pt x="349" y="273"/>
                  <a:pt x="349" y="273"/>
                  <a:pt x="349" y="273"/>
                </a:cubicBezTo>
                <a:cubicBezTo>
                  <a:pt x="349" y="273"/>
                  <a:pt x="349" y="273"/>
                  <a:pt x="349" y="273"/>
                </a:cubicBezTo>
                <a:cubicBezTo>
                  <a:pt x="349" y="273"/>
                  <a:pt x="349" y="273"/>
                  <a:pt x="349" y="273"/>
                </a:cubicBezTo>
                <a:cubicBezTo>
                  <a:pt x="349" y="273"/>
                  <a:pt x="349" y="273"/>
                  <a:pt x="349" y="273"/>
                </a:cubicBezTo>
                <a:cubicBezTo>
                  <a:pt x="349" y="273"/>
                  <a:pt x="349" y="273"/>
                  <a:pt x="349" y="273"/>
                </a:cubicBezTo>
                <a:cubicBezTo>
                  <a:pt x="349" y="273"/>
                  <a:pt x="349" y="273"/>
                  <a:pt x="349" y="272"/>
                </a:cubicBezTo>
                <a:close/>
                <a:moveTo>
                  <a:pt x="238" y="273"/>
                </a:moveTo>
                <a:cubicBezTo>
                  <a:pt x="238" y="273"/>
                  <a:pt x="238" y="273"/>
                  <a:pt x="238" y="273"/>
                </a:cubicBezTo>
                <a:cubicBezTo>
                  <a:pt x="238" y="274"/>
                  <a:pt x="238" y="274"/>
                  <a:pt x="238" y="274"/>
                </a:cubicBezTo>
                <a:cubicBezTo>
                  <a:pt x="239" y="274"/>
                  <a:pt x="239" y="274"/>
                  <a:pt x="240" y="274"/>
                </a:cubicBezTo>
                <a:cubicBezTo>
                  <a:pt x="240" y="273"/>
                  <a:pt x="239" y="273"/>
                  <a:pt x="238" y="273"/>
                </a:cubicBezTo>
                <a:close/>
                <a:moveTo>
                  <a:pt x="281" y="273"/>
                </a:moveTo>
                <a:cubicBezTo>
                  <a:pt x="281" y="273"/>
                  <a:pt x="281" y="273"/>
                  <a:pt x="281" y="273"/>
                </a:cubicBezTo>
                <a:cubicBezTo>
                  <a:pt x="281" y="273"/>
                  <a:pt x="281" y="273"/>
                  <a:pt x="281" y="273"/>
                </a:cubicBezTo>
                <a:close/>
                <a:moveTo>
                  <a:pt x="307" y="273"/>
                </a:moveTo>
                <a:cubicBezTo>
                  <a:pt x="307" y="273"/>
                  <a:pt x="307" y="273"/>
                  <a:pt x="307" y="273"/>
                </a:cubicBezTo>
                <a:cubicBezTo>
                  <a:pt x="307" y="273"/>
                  <a:pt x="307" y="273"/>
                  <a:pt x="307" y="273"/>
                </a:cubicBezTo>
                <a:cubicBezTo>
                  <a:pt x="307" y="273"/>
                  <a:pt x="307" y="273"/>
                  <a:pt x="307" y="273"/>
                </a:cubicBezTo>
                <a:close/>
                <a:moveTo>
                  <a:pt x="28" y="273"/>
                </a:moveTo>
                <a:cubicBezTo>
                  <a:pt x="27" y="273"/>
                  <a:pt x="27" y="273"/>
                  <a:pt x="27" y="273"/>
                </a:cubicBezTo>
                <a:cubicBezTo>
                  <a:pt x="27" y="274"/>
                  <a:pt x="27" y="274"/>
                  <a:pt x="27" y="274"/>
                </a:cubicBezTo>
                <a:cubicBezTo>
                  <a:pt x="28" y="274"/>
                  <a:pt x="28" y="274"/>
                  <a:pt x="28" y="274"/>
                </a:cubicBezTo>
                <a:lnTo>
                  <a:pt x="28" y="273"/>
                </a:lnTo>
                <a:close/>
                <a:moveTo>
                  <a:pt x="361" y="274"/>
                </a:moveTo>
                <a:cubicBezTo>
                  <a:pt x="362" y="274"/>
                  <a:pt x="362" y="274"/>
                  <a:pt x="362" y="274"/>
                </a:cubicBezTo>
                <a:cubicBezTo>
                  <a:pt x="362" y="273"/>
                  <a:pt x="362" y="273"/>
                  <a:pt x="362" y="273"/>
                </a:cubicBezTo>
                <a:cubicBezTo>
                  <a:pt x="361" y="273"/>
                  <a:pt x="361" y="273"/>
                  <a:pt x="361" y="273"/>
                </a:cubicBezTo>
                <a:lnTo>
                  <a:pt x="361" y="274"/>
                </a:lnTo>
                <a:close/>
                <a:moveTo>
                  <a:pt x="756" y="274"/>
                </a:moveTo>
                <a:cubicBezTo>
                  <a:pt x="758" y="274"/>
                  <a:pt x="758" y="274"/>
                  <a:pt x="758" y="274"/>
                </a:cubicBezTo>
                <a:cubicBezTo>
                  <a:pt x="758" y="273"/>
                  <a:pt x="758" y="273"/>
                  <a:pt x="758" y="273"/>
                </a:cubicBezTo>
                <a:cubicBezTo>
                  <a:pt x="756" y="273"/>
                  <a:pt x="756" y="273"/>
                  <a:pt x="756" y="273"/>
                </a:cubicBezTo>
                <a:lnTo>
                  <a:pt x="756" y="274"/>
                </a:lnTo>
                <a:close/>
                <a:moveTo>
                  <a:pt x="845" y="273"/>
                </a:moveTo>
                <a:cubicBezTo>
                  <a:pt x="845" y="273"/>
                  <a:pt x="845" y="273"/>
                  <a:pt x="845" y="273"/>
                </a:cubicBezTo>
                <a:cubicBezTo>
                  <a:pt x="845" y="274"/>
                  <a:pt x="845" y="274"/>
                  <a:pt x="845" y="273"/>
                </a:cubicBezTo>
                <a:close/>
                <a:moveTo>
                  <a:pt x="287" y="274"/>
                </a:moveTo>
                <a:cubicBezTo>
                  <a:pt x="286" y="274"/>
                  <a:pt x="286" y="274"/>
                  <a:pt x="286" y="274"/>
                </a:cubicBezTo>
                <a:cubicBezTo>
                  <a:pt x="286" y="274"/>
                  <a:pt x="286" y="274"/>
                  <a:pt x="286" y="274"/>
                </a:cubicBezTo>
                <a:cubicBezTo>
                  <a:pt x="286" y="274"/>
                  <a:pt x="286" y="274"/>
                  <a:pt x="286" y="274"/>
                </a:cubicBezTo>
                <a:lnTo>
                  <a:pt x="287" y="274"/>
                </a:lnTo>
                <a:close/>
                <a:moveTo>
                  <a:pt x="241" y="274"/>
                </a:moveTo>
                <a:cubicBezTo>
                  <a:pt x="240" y="275"/>
                  <a:pt x="240" y="275"/>
                  <a:pt x="241" y="275"/>
                </a:cubicBezTo>
                <a:cubicBezTo>
                  <a:pt x="241" y="275"/>
                  <a:pt x="241" y="275"/>
                  <a:pt x="241" y="275"/>
                </a:cubicBezTo>
                <a:cubicBezTo>
                  <a:pt x="241" y="275"/>
                  <a:pt x="241" y="275"/>
                  <a:pt x="241" y="275"/>
                </a:cubicBezTo>
                <a:cubicBezTo>
                  <a:pt x="241" y="275"/>
                  <a:pt x="241" y="275"/>
                  <a:pt x="241" y="274"/>
                </a:cubicBezTo>
                <a:cubicBezTo>
                  <a:pt x="241" y="274"/>
                  <a:pt x="241" y="274"/>
                  <a:pt x="241" y="274"/>
                </a:cubicBezTo>
                <a:close/>
                <a:moveTo>
                  <a:pt x="303" y="274"/>
                </a:moveTo>
                <a:cubicBezTo>
                  <a:pt x="303" y="274"/>
                  <a:pt x="303" y="274"/>
                  <a:pt x="303" y="274"/>
                </a:cubicBezTo>
                <a:cubicBezTo>
                  <a:pt x="303" y="274"/>
                  <a:pt x="303" y="275"/>
                  <a:pt x="303" y="275"/>
                </a:cubicBezTo>
                <a:cubicBezTo>
                  <a:pt x="303" y="275"/>
                  <a:pt x="303" y="275"/>
                  <a:pt x="303" y="274"/>
                </a:cubicBezTo>
                <a:close/>
                <a:moveTo>
                  <a:pt x="242" y="275"/>
                </a:moveTo>
                <a:cubicBezTo>
                  <a:pt x="242" y="274"/>
                  <a:pt x="242" y="274"/>
                  <a:pt x="242" y="274"/>
                </a:cubicBezTo>
                <a:cubicBezTo>
                  <a:pt x="241" y="274"/>
                  <a:pt x="241" y="274"/>
                  <a:pt x="241" y="274"/>
                </a:cubicBezTo>
                <a:cubicBezTo>
                  <a:pt x="242" y="274"/>
                  <a:pt x="241" y="274"/>
                  <a:pt x="242" y="275"/>
                </a:cubicBezTo>
                <a:close/>
                <a:moveTo>
                  <a:pt x="305" y="275"/>
                </a:moveTo>
                <a:cubicBezTo>
                  <a:pt x="304" y="275"/>
                  <a:pt x="304" y="275"/>
                  <a:pt x="304" y="275"/>
                </a:cubicBezTo>
                <a:cubicBezTo>
                  <a:pt x="305" y="275"/>
                  <a:pt x="304" y="275"/>
                  <a:pt x="305" y="275"/>
                </a:cubicBezTo>
                <a:close/>
                <a:moveTo>
                  <a:pt x="242" y="275"/>
                </a:moveTo>
                <a:cubicBezTo>
                  <a:pt x="242" y="275"/>
                  <a:pt x="242" y="276"/>
                  <a:pt x="242" y="276"/>
                </a:cubicBezTo>
                <a:cubicBezTo>
                  <a:pt x="243" y="276"/>
                  <a:pt x="243" y="276"/>
                  <a:pt x="243" y="277"/>
                </a:cubicBezTo>
                <a:cubicBezTo>
                  <a:pt x="244" y="277"/>
                  <a:pt x="244" y="277"/>
                  <a:pt x="244" y="277"/>
                </a:cubicBezTo>
                <a:cubicBezTo>
                  <a:pt x="244" y="276"/>
                  <a:pt x="243" y="276"/>
                  <a:pt x="243" y="275"/>
                </a:cubicBezTo>
                <a:lnTo>
                  <a:pt x="242" y="275"/>
                </a:lnTo>
                <a:close/>
                <a:moveTo>
                  <a:pt x="446" y="277"/>
                </a:moveTo>
                <a:cubicBezTo>
                  <a:pt x="446" y="277"/>
                  <a:pt x="446" y="277"/>
                  <a:pt x="446" y="277"/>
                </a:cubicBezTo>
                <a:cubicBezTo>
                  <a:pt x="446" y="276"/>
                  <a:pt x="446" y="276"/>
                  <a:pt x="446" y="276"/>
                </a:cubicBezTo>
                <a:cubicBezTo>
                  <a:pt x="446" y="276"/>
                  <a:pt x="446" y="276"/>
                  <a:pt x="446" y="276"/>
                </a:cubicBezTo>
                <a:lnTo>
                  <a:pt x="446" y="277"/>
                </a:lnTo>
                <a:close/>
                <a:moveTo>
                  <a:pt x="448" y="277"/>
                </a:moveTo>
                <a:cubicBezTo>
                  <a:pt x="449" y="277"/>
                  <a:pt x="449" y="277"/>
                  <a:pt x="449" y="277"/>
                </a:cubicBezTo>
                <a:cubicBezTo>
                  <a:pt x="449" y="276"/>
                  <a:pt x="449" y="276"/>
                  <a:pt x="449" y="276"/>
                </a:cubicBezTo>
                <a:cubicBezTo>
                  <a:pt x="449" y="276"/>
                  <a:pt x="449" y="276"/>
                  <a:pt x="448" y="276"/>
                </a:cubicBezTo>
                <a:lnTo>
                  <a:pt x="448" y="277"/>
                </a:lnTo>
                <a:close/>
                <a:moveTo>
                  <a:pt x="879" y="276"/>
                </a:moveTo>
                <a:cubicBezTo>
                  <a:pt x="879" y="277"/>
                  <a:pt x="879" y="276"/>
                  <a:pt x="879" y="276"/>
                </a:cubicBezTo>
                <a:cubicBezTo>
                  <a:pt x="879" y="276"/>
                  <a:pt x="879" y="276"/>
                  <a:pt x="879" y="276"/>
                </a:cubicBezTo>
                <a:cubicBezTo>
                  <a:pt x="878" y="276"/>
                  <a:pt x="878" y="276"/>
                  <a:pt x="878" y="276"/>
                </a:cubicBezTo>
                <a:cubicBezTo>
                  <a:pt x="879" y="276"/>
                  <a:pt x="878" y="276"/>
                  <a:pt x="879" y="276"/>
                </a:cubicBezTo>
                <a:close/>
                <a:moveTo>
                  <a:pt x="245" y="277"/>
                </a:moveTo>
                <a:cubicBezTo>
                  <a:pt x="245" y="277"/>
                  <a:pt x="245" y="277"/>
                  <a:pt x="245" y="277"/>
                </a:cubicBezTo>
                <a:cubicBezTo>
                  <a:pt x="245" y="276"/>
                  <a:pt x="245" y="276"/>
                  <a:pt x="245" y="276"/>
                </a:cubicBezTo>
                <a:cubicBezTo>
                  <a:pt x="245" y="276"/>
                  <a:pt x="245" y="276"/>
                  <a:pt x="245" y="276"/>
                </a:cubicBezTo>
                <a:lnTo>
                  <a:pt x="245" y="277"/>
                </a:lnTo>
                <a:close/>
                <a:moveTo>
                  <a:pt x="470" y="276"/>
                </a:moveTo>
                <a:cubicBezTo>
                  <a:pt x="469" y="276"/>
                  <a:pt x="469" y="276"/>
                  <a:pt x="469" y="276"/>
                </a:cubicBezTo>
                <a:cubicBezTo>
                  <a:pt x="469" y="277"/>
                  <a:pt x="469" y="277"/>
                  <a:pt x="469" y="277"/>
                </a:cubicBezTo>
                <a:cubicBezTo>
                  <a:pt x="470" y="277"/>
                  <a:pt x="470" y="277"/>
                  <a:pt x="470" y="277"/>
                </a:cubicBezTo>
                <a:lnTo>
                  <a:pt x="470" y="276"/>
                </a:lnTo>
                <a:close/>
                <a:moveTo>
                  <a:pt x="731" y="277"/>
                </a:moveTo>
                <a:cubicBezTo>
                  <a:pt x="734" y="277"/>
                  <a:pt x="734" y="277"/>
                  <a:pt x="734" y="277"/>
                </a:cubicBezTo>
                <a:cubicBezTo>
                  <a:pt x="734" y="276"/>
                  <a:pt x="734" y="276"/>
                  <a:pt x="734" y="276"/>
                </a:cubicBezTo>
                <a:cubicBezTo>
                  <a:pt x="731" y="276"/>
                  <a:pt x="731" y="276"/>
                  <a:pt x="731" y="276"/>
                </a:cubicBezTo>
                <a:lnTo>
                  <a:pt x="731" y="277"/>
                </a:lnTo>
                <a:close/>
                <a:moveTo>
                  <a:pt x="42" y="277"/>
                </a:moveTo>
                <a:cubicBezTo>
                  <a:pt x="42" y="277"/>
                  <a:pt x="42" y="277"/>
                  <a:pt x="42" y="277"/>
                </a:cubicBezTo>
                <a:cubicBezTo>
                  <a:pt x="42" y="277"/>
                  <a:pt x="42" y="277"/>
                  <a:pt x="42" y="277"/>
                </a:cubicBezTo>
                <a:cubicBezTo>
                  <a:pt x="42" y="277"/>
                  <a:pt x="42" y="277"/>
                  <a:pt x="42" y="277"/>
                </a:cubicBezTo>
                <a:close/>
                <a:moveTo>
                  <a:pt x="462" y="279"/>
                </a:moveTo>
                <a:cubicBezTo>
                  <a:pt x="462" y="279"/>
                  <a:pt x="462" y="279"/>
                  <a:pt x="462" y="279"/>
                </a:cubicBezTo>
                <a:cubicBezTo>
                  <a:pt x="462" y="278"/>
                  <a:pt x="462" y="277"/>
                  <a:pt x="462" y="277"/>
                </a:cubicBezTo>
                <a:cubicBezTo>
                  <a:pt x="462" y="277"/>
                  <a:pt x="462" y="277"/>
                  <a:pt x="462" y="277"/>
                </a:cubicBezTo>
                <a:cubicBezTo>
                  <a:pt x="461" y="277"/>
                  <a:pt x="461" y="278"/>
                  <a:pt x="462" y="278"/>
                </a:cubicBezTo>
                <a:lnTo>
                  <a:pt x="462" y="279"/>
                </a:lnTo>
                <a:close/>
                <a:moveTo>
                  <a:pt x="853" y="277"/>
                </a:moveTo>
                <a:cubicBezTo>
                  <a:pt x="853" y="277"/>
                  <a:pt x="853" y="277"/>
                  <a:pt x="853" y="277"/>
                </a:cubicBezTo>
                <a:cubicBezTo>
                  <a:pt x="853" y="277"/>
                  <a:pt x="853" y="277"/>
                  <a:pt x="853" y="277"/>
                </a:cubicBezTo>
                <a:cubicBezTo>
                  <a:pt x="853" y="277"/>
                  <a:pt x="853" y="277"/>
                  <a:pt x="853" y="277"/>
                </a:cubicBezTo>
                <a:close/>
                <a:moveTo>
                  <a:pt x="470" y="278"/>
                </a:moveTo>
                <a:cubicBezTo>
                  <a:pt x="470" y="278"/>
                  <a:pt x="470" y="278"/>
                  <a:pt x="470" y="278"/>
                </a:cubicBezTo>
                <a:cubicBezTo>
                  <a:pt x="470" y="277"/>
                  <a:pt x="470" y="278"/>
                  <a:pt x="470" y="277"/>
                </a:cubicBezTo>
                <a:cubicBezTo>
                  <a:pt x="470" y="277"/>
                  <a:pt x="470" y="277"/>
                  <a:pt x="470" y="277"/>
                </a:cubicBezTo>
                <a:cubicBezTo>
                  <a:pt x="470" y="278"/>
                  <a:pt x="470" y="277"/>
                  <a:pt x="470" y="278"/>
                </a:cubicBezTo>
                <a:close/>
                <a:moveTo>
                  <a:pt x="42" y="278"/>
                </a:moveTo>
                <a:cubicBezTo>
                  <a:pt x="43" y="278"/>
                  <a:pt x="43" y="278"/>
                  <a:pt x="43" y="278"/>
                </a:cubicBezTo>
                <a:cubicBezTo>
                  <a:pt x="43" y="278"/>
                  <a:pt x="43" y="278"/>
                  <a:pt x="43" y="278"/>
                </a:cubicBezTo>
                <a:cubicBezTo>
                  <a:pt x="42" y="278"/>
                  <a:pt x="42" y="278"/>
                  <a:pt x="42" y="278"/>
                </a:cubicBezTo>
                <a:close/>
                <a:moveTo>
                  <a:pt x="246" y="278"/>
                </a:moveTo>
                <a:cubicBezTo>
                  <a:pt x="247" y="278"/>
                  <a:pt x="247" y="278"/>
                  <a:pt x="247" y="278"/>
                </a:cubicBezTo>
                <a:cubicBezTo>
                  <a:pt x="246" y="278"/>
                  <a:pt x="246" y="278"/>
                  <a:pt x="246" y="278"/>
                </a:cubicBezTo>
                <a:close/>
                <a:moveTo>
                  <a:pt x="136" y="279"/>
                </a:moveTo>
                <a:cubicBezTo>
                  <a:pt x="136" y="279"/>
                  <a:pt x="136" y="279"/>
                  <a:pt x="136" y="279"/>
                </a:cubicBezTo>
                <a:cubicBezTo>
                  <a:pt x="136" y="279"/>
                  <a:pt x="136" y="279"/>
                  <a:pt x="136" y="278"/>
                </a:cubicBezTo>
                <a:cubicBezTo>
                  <a:pt x="136" y="278"/>
                  <a:pt x="136" y="278"/>
                  <a:pt x="135" y="278"/>
                </a:cubicBezTo>
                <a:cubicBezTo>
                  <a:pt x="135" y="279"/>
                  <a:pt x="135" y="278"/>
                  <a:pt x="136" y="279"/>
                </a:cubicBezTo>
                <a:close/>
                <a:moveTo>
                  <a:pt x="860" y="279"/>
                </a:moveTo>
                <a:cubicBezTo>
                  <a:pt x="860" y="279"/>
                  <a:pt x="860" y="279"/>
                  <a:pt x="860" y="279"/>
                </a:cubicBezTo>
                <a:cubicBezTo>
                  <a:pt x="860" y="278"/>
                  <a:pt x="860" y="278"/>
                  <a:pt x="860" y="278"/>
                </a:cubicBezTo>
                <a:cubicBezTo>
                  <a:pt x="860" y="278"/>
                  <a:pt x="860" y="278"/>
                  <a:pt x="860" y="278"/>
                </a:cubicBezTo>
                <a:cubicBezTo>
                  <a:pt x="860" y="278"/>
                  <a:pt x="860" y="279"/>
                  <a:pt x="860" y="279"/>
                </a:cubicBezTo>
                <a:close/>
                <a:moveTo>
                  <a:pt x="386" y="279"/>
                </a:moveTo>
                <a:cubicBezTo>
                  <a:pt x="386" y="278"/>
                  <a:pt x="386" y="278"/>
                  <a:pt x="386" y="278"/>
                </a:cubicBezTo>
                <a:cubicBezTo>
                  <a:pt x="386" y="278"/>
                  <a:pt x="386" y="278"/>
                  <a:pt x="386" y="278"/>
                </a:cubicBezTo>
                <a:cubicBezTo>
                  <a:pt x="386" y="279"/>
                  <a:pt x="386" y="279"/>
                  <a:pt x="386" y="279"/>
                </a:cubicBezTo>
                <a:close/>
                <a:moveTo>
                  <a:pt x="185" y="279"/>
                </a:moveTo>
                <a:cubicBezTo>
                  <a:pt x="185" y="279"/>
                  <a:pt x="185" y="279"/>
                  <a:pt x="185" y="279"/>
                </a:cubicBezTo>
                <a:cubicBezTo>
                  <a:pt x="186" y="279"/>
                  <a:pt x="186" y="279"/>
                  <a:pt x="186" y="279"/>
                </a:cubicBezTo>
                <a:cubicBezTo>
                  <a:pt x="186" y="279"/>
                  <a:pt x="186" y="279"/>
                  <a:pt x="185" y="279"/>
                </a:cubicBezTo>
                <a:close/>
                <a:moveTo>
                  <a:pt x="463" y="280"/>
                </a:moveTo>
                <a:cubicBezTo>
                  <a:pt x="463" y="279"/>
                  <a:pt x="463" y="279"/>
                  <a:pt x="462" y="279"/>
                </a:cubicBezTo>
                <a:cubicBezTo>
                  <a:pt x="461" y="280"/>
                  <a:pt x="461" y="280"/>
                  <a:pt x="461" y="280"/>
                </a:cubicBezTo>
                <a:cubicBezTo>
                  <a:pt x="461" y="281"/>
                  <a:pt x="462" y="281"/>
                  <a:pt x="462" y="281"/>
                </a:cubicBezTo>
                <a:cubicBezTo>
                  <a:pt x="462" y="281"/>
                  <a:pt x="462" y="281"/>
                  <a:pt x="463" y="280"/>
                </a:cubicBezTo>
                <a:close/>
                <a:moveTo>
                  <a:pt x="853" y="279"/>
                </a:moveTo>
                <a:cubicBezTo>
                  <a:pt x="853" y="279"/>
                  <a:pt x="853" y="279"/>
                  <a:pt x="853" y="279"/>
                </a:cubicBezTo>
                <a:cubicBezTo>
                  <a:pt x="853" y="279"/>
                  <a:pt x="853" y="279"/>
                  <a:pt x="853" y="279"/>
                </a:cubicBezTo>
                <a:cubicBezTo>
                  <a:pt x="853" y="279"/>
                  <a:pt x="853" y="279"/>
                  <a:pt x="853" y="279"/>
                </a:cubicBezTo>
                <a:close/>
                <a:moveTo>
                  <a:pt x="861" y="279"/>
                </a:moveTo>
                <a:cubicBezTo>
                  <a:pt x="860" y="279"/>
                  <a:pt x="860" y="279"/>
                  <a:pt x="860" y="280"/>
                </a:cubicBezTo>
                <a:cubicBezTo>
                  <a:pt x="860" y="280"/>
                  <a:pt x="861" y="281"/>
                  <a:pt x="861" y="281"/>
                </a:cubicBezTo>
                <a:cubicBezTo>
                  <a:pt x="861" y="282"/>
                  <a:pt x="861" y="282"/>
                  <a:pt x="861" y="282"/>
                </a:cubicBezTo>
                <a:cubicBezTo>
                  <a:pt x="862" y="281"/>
                  <a:pt x="862" y="281"/>
                  <a:pt x="862" y="280"/>
                </a:cubicBezTo>
                <a:cubicBezTo>
                  <a:pt x="862" y="279"/>
                  <a:pt x="861" y="279"/>
                  <a:pt x="861" y="279"/>
                </a:cubicBezTo>
                <a:close/>
                <a:moveTo>
                  <a:pt x="861" y="280"/>
                </a:moveTo>
                <a:cubicBezTo>
                  <a:pt x="861" y="280"/>
                  <a:pt x="861" y="280"/>
                  <a:pt x="861" y="280"/>
                </a:cubicBezTo>
                <a:cubicBezTo>
                  <a:pt x="861" y="280"/>
                  <a:pt x="861" y="280"/>
                  <a:pt x="861" y="279"/>
                </a:cubicBezTo>
                <a:cubicBezTo>
                  <a:pt x="861" y="279"/>
                  <a:pt x="861" y="279"/>
                  <a:pt x="861" y="279"/>
                </a:cubicBezTo>
                <a:lnTo>
                  <a:pt x="861" y="280"/>
                </a:lnTo>
                <a:close/>
                <a:moveTo>
                  <a:pt x="136" y="279"/>
                </a:moveTo>
                <a:cubicBezTo>
                  <a:pt x="137" y="279"/>
                  <a:pt x="137" y="279"/>
                  <a:pt x="137" y="279"/>
                </a:cubicBezTo>
                <a:cubicBezTo>
                  <a:pt x="137" y="279"/>
                  <a:pt x="137" y="279"/>
                  <a:pt x="137" y="279"/>
                </a:cubicBezTo>
                <a:cubicBezTo>
                  <a:pt x="136" y="279"/>
                  <a:pt x="136" y="279"/>
                  <a:pt x="136" y="279"/>
                </a:cubicBezTo>
                <a:close/>
                <a:moveTo>
                  <a:pt x="207" y="280"/>
                </a:moveTo>
                <a:cubicBezTo>
                  <a:pt x="207" y="280"/>
                  <a:pt x="206" y="279"/>
                  <a:pt x="206" y="279"/>
                </a:cubicBezTo>
                <a:cubicBezTo>
                  <a:pt x="206" y="280"/>
                  <a:pt x="206" y="280"/>
                  <a:pt x="207" y="280"/>
                </a:cubicBezTo>
                <a:close/>
                <a:moveTo>
                  <a:pt x="451" y="280"/>
                </a:moveTo>
                <a:cubicBezTo>
                  <a:pt x="452" y="280"/>
                  <a:pt x="452" y="280"/>
                  <a:pt x="452" y="280"/>
                </a:cubicBezTo>
                <a:cubicBezTo>
                  <a:pt x="452" y="279"/>
                  <a:pt x="452" y="279"/>
                  <a:pt x="452" y="279"/>
                </a:cubicBezTo>
                <a:cubicBezTo>
                  <a:pt x="451" y="279"/>
                  <a:pt x="451" y="279"/>
                  <a:pt x="451" y="279"/>
                </a:cubicBezTo>
                <a:lnTo>
                  <a:pt x="451" y="280"/>
                </a:lnTo>
                <a:close/>
                <a:moveTo>
                  <a:pt x="461" y="280"/>
                </a:moveTo>
                <a:cubicBezTo>
                  <a:pt x="461" y="280"/>
                  <a:pt x="461" y="280"/>
                  <a:pt x="461" y="280"/>
                </a:cubicBezTo>
                <a:close/>
                <a:moveTo>
                  <a:pt x="75" y="280"/>
                </a:moveTo>
                <a:cubicBezTo>
                  <a:pt x="75" y="280"/>
                  <a:pt x="75" y="280"/>
                  <a:pt x="75" y="280"/>
                </a:cubicBezTo>
                <a:cubicBezTo>
                  <a:pt x="75" y="280"/>
                  <a:pt x="75" y="280"/>
                  <a:pt x="75" y="280"/>
                </a:cubicBezTo>
                <a:cubicBezTo>
                  <a:pt x="75" y="280"/>
                  <a:pt x="75" y="280"/>
                  <a:pt x="75" y="280"/>
                </a:cubicBezTo>
                <a:close/>
                <a:moveTo>
                  <a:pt x="854" y="280"/>
                </a:moveTo>
                <a:cubicBezTo>
                  <a:pt x="854" y="280"/>
                  <a:pt x="854" y="280"/>
                  <a:pt x="854" y="280"/>
                </a:cubicBezTo>
                <a:cubicBezTo>
                  <a:pt x="854" y="280"/>
                  <a:pt x="853" y="281"/>
                  <a:pt x="853" y="281"/>
                </a:cubicBezTo>
                <a:cubicBezTo>
                  <a:pt x="854" y="281"/>
                  <a:pt x="854" y="281"/>
                  <a:pt x="854" y="281"/>
                </a:cubicBezTo>
                <a:cubicBezTo>
                  <a:pt x="854" y="281"/>
                  <a:pt x="854" y="281"/>
                  <a:pt x="854" y="281"/>
                </a:cubicBezTo>
                <a:cubicBezTo>
                  <a:pt x="855" y="281"/>
                  <a:pt x="854" y="281"/>
                  <a:pt x="854" y="280"/>
                </a:cubicBezTo>
                <a:close/>
                <a:moveTo>
                  <a:pt x="740" y="281"/>
                </a:moveTo>
                <a:cubicBezTo>
                  <a:pt x="740" y="280"/>
                  <a:pt x="740" y="280"/>
                  <a:pt x="740" y="280"/>
                </a:cubicBezTo>
                <a:cubicBezTo>
                  <a:pt x="739" y="280"/>
                  <a:pt x="739" y="280"/>
                  <a:pt x="739" y="280"/>
                </a:cubicBezTo>
                <a:cubicBezTo>
                  <a:pt x="739" y="281"/>
                  <a:pt x="739" y="281"/>
                  <a:pt x="740" y="281"/>
                </a:cubicBezTo>
                <a:close/>
                <a:moveTo>
                  <a:pt x="448" y="281"/>
                </a:moveTo>
                <a:cubicBezTo>
                  <a:pt x="448" y="281"/>
                  <a:pt x="448" y="281"/>
                  <a:pt x="448" y="281"/>
                </a:cubicBezTo>
                <a:cubicBezTo>
                  <a:pt x="448" y="281"/>
                  <a:pt x="448" y="281"/>
                  <a:pt x="447" y="281"/>
                </a:cubicBezTo>
                <a:cubicBezTo>
                  <a:pt x="447" y="282"/>
                  <a:pt x="447" y="282"/>
                  <a:pt x="447" y="282"/>
                </a:cubicBezTo>
                <a:cubicBezTo>
                  <a:pt x="448" y="282"/>
                  <a:pt x="448" y="282"/>
                  <a:pt x="448" y="281"/>
                </a:cubicBezTo>
                <a:close/>
                <a:moveTo>
                  <a:pt x="463" y="282"/>
                </a:moveTo>
                <a:cubicBezTo>
                  <a:pt x="463" y="282"/>
                  <a:pt x="463" y="282"/>
                  <a:pt x="463" y="281"/>
                </a:cubicBezTo>
                <a:cubicBezTo>
                  <a:pt x="462" y="281"/>
                  <a:pt x="462" y="281"/>
                  <a:pt x="462" y="281"/>
                </a:cubicBezTo>
                <a:cubicBezTo>
                  <a:pt x="462" y="282"/>
                  <a:pt x="461" y="282"/>
                  <a:pt x="461" y="283"/>
                </a:cubicBezTo>
                <a:cubicBezTo>
                  <a:pt x="461" y="283"/>
                  <a:pt x="461" y="283"/>
                  <a:pt x="462" y="284"/>
                </a:cubicBezTo>
                <a:cubicBezTo>
                  <a:pt x="462" y="284"/>
                  <a:pt x="463" y="284"/>
                  <a:pt x="463" y="284"/>
                </a:cubicBezTo>
                <a:cubicBezTo>
                  <a:pt x="463" y="282"/>
                  <a:pt x="463" y="283"/>
                  <a:pt x="463" y="282"/>
                </a:cubicBezTo>
                <a:cubicBezTo>
                  <a:pt x="463" y="282"/>
                  <a:pt x="463" y="282"/>
                  <a:pt x="463" y="282"/>
                </a:cubicBezTo>
                <a:close/>
                <a:moveTo>
                  <a:pt x="191" y="282"/>
                </a:moveTo>
                <a:cubicBezTo>
                  <a:pt x="191" y="282"/>
                  <a:pt x="191" y="282"/>
                  <a:pt x="191" y="282"/>
                </a:cubicBezTo>
                <a:cubicBezTo>
                  <a:pt x="191" y="282"/>
                  <a:pt x="191" y="282"/>
                  <a:pt x="191" y="282"/>
                </a:cubicBezTo>
                <a:cubicBezTo>
                  <a:pt x="191" y="282"/>
                  <a:pt x="191" y="282"/>
                  <a:pt x="191" y="282"/>
                </a:cubicBezTo>
                <a:close/>
                <a:moveTo>
                  <a:pt x="862" y="282"/>
                </a:moveTo>
                <a:cubicBezTo>
                  <a:pt x="862" y="282"/>
                  <a:pt x="862" y="282"/>
                  <a:pt x="861" y="282"/>
                </a:cubicBezTo>
                <a:cubicBezTo>
                  <a:pt x="862" y="283"/>
                  <a:pt x="863" y="283"/>
                  <a:pt x="863" y="283"/>
                </a:cubicBezTo>
                <a:cubicBezTo>
                  <a:pt x="863" y="283"/>
                  <a:pt x="863" y="283"/>
                  <a:pt x="863" y="283"/>
                </a:cubicBezTo>
                <a:cubicBezTo>
                  <a:pt x="863" y="283"/>
                  <a:pt x="863" y="283"/>
                  <a:pt x="863" y="283"/>
                </a:cubicBezTo>
                <a:cubicBezTo>
                  <a:pt x="863" y="282"/>
                  <a:pt x="863" y="282"/>
                  <a:pt x="862" y="282"/>
                </a:cubicBezTo>
                <a:close/>
                <a:moveTo>
                  <a:pt x="447" y="282"/>
                </a:moveTo>
                <a:cubicBezTo>
                  <a:pt x="447" y="283"/>
                  <a:pt x="447" y="283"/>
                  <a:pt x="447" y="283"/>
                </a:cubicBezTo>
                <a:cubicBezTo>
                  <a:pt x="447" y="284"/>
                  <a:pt x="447" y="286"/>
                  <a:pt x="447" y="286"/>
                </a:cubicBezTo>
                <a:cubicBezTo>
                  <a:pt x="447" y="287"/>
                  <a:pt x="447" y="287"/>
                  <a:pt x="447" y="288"/>
                </a:cubicBezTo>
                <a:cubicBezTo>
                  <a:pt x="447" y="288"/>
                  <a:pt x="448" y="288"/>
                  <a:pt x="448" y="289"/>
                </a:cubicBezTo>
                <a:cubicBezTo>
                  <a:pt x="448" y="288"/>
                  <a:pt x="448" y="287"/>
                  <a:pt x="448" y="287"/>
                </a:cubicBezTo>
                <a:cubicBezTo>
                  <a:pt x="448" y="286"/>
                  <a:pt x="448" y="286"/>
                  <a:pt x="448" y="286"/>
                </a:cubicBezTo>
                <a:cubicBezTo>
                  <a:pt x="448" y="286"/>
                  <a:pt x="448" y="286"/>
                  <a:pt x="448" y="285"/>
                </a:cubicBezTo>
                <a:cubicBezTo>
                  <a:pt x="448" y="285"/>
                  <a:pt x="448" y="285"/>
                  <a:pt x="448" y="285"/>
                </a:cubicBezTo>
                <a:cubicBezTo>
                  <a:pt x="448" y="284"/>
                  <a:pt x="448" y="284"/>
                  <a:pt x="449" y="284"/>
                </a:cubicBezTo>
                <a:cubicBezTo>
                  <a:pt x="449" y="284"/>
                  <a:pt x="449" y="284"/>
                  <a:pt x="449" y="284"/>
                </a:cubicBezTo>
                <a:cubicBezTo>
                  <a:pt x="448" y="283"/>
                  <a:pt x="448" y="283"/>
                  <a:pt x="447" y="282"/>
                </a:cubicBezTo>
                <a:close/>
                <a:moveTo>
                  <a:pt x="470" y="283"/>
                </a:moveTo>
                <a:cubicBezTo>
                  <a:pt x="471" y="283"/>
                  <a:pt x="471" y="283"/>
                  <a:pt x="471" y="283"/>
                </a:cubicBezTo>
                <a:cubicBezTo>
                  <a:pt x="470" y="283"/>
                  <a:pt x="471" y="283"/>
                  <a:pt x="470" y="283"/>
                </a:cubicBezTo>
                <a:close/>
                <a:moveTo>
                  <a:pt x="73" y="283"/>
                </a:moveTo>
                <a:cubicBezTo>
                  <a:pt x="73" y="283"/>
                  <a:pt x="73" y="283"/>
                  <a:pt x="73" y="283"/>
                </a:cubicBezTo>
                <a:cubicBezTo>
                  <a:pt x="73" y="283"/>
                  <a:pt x="73" y="283"/>
                  <a:pt x="73" y="283"/>
                </a:cubicBezTo>
                <a:close/>
                <a:moveTo>
                  <a:pt x="861" y="283"/>
                </a:moveTo>
                <a:cubicBezTo>
                  <a:pt x="861" y="283"/>
                  <a:pt x="861" y="283"/>
                  <a:pt x="861" y="283"/>
                </a:cubicBezTo>
                <a:cubicBezTo>
                  <a:pt x="861" y="283"/>
                  <a:pt x="861" y="283"/>
                  <a:pt x="861" y="283"/>
                </a:cubicBezTo>
                <a:cubicBezTo>
                  <a:pt x="861" y="283"/>
                  <a:pt x="860" y="283"/>
                  <a:pt x="861" y="283"/>
                </a:cubicBezTo>
                <a:close/>
                <a:moveTo>
                  <a:pt x="338" y="285"/>
                </a:moveTo>
                <a:cubicBezTo>
                  <a:pt x="339" y="285"/>
                  <a:pt x="339" y="285"/>
                  <a:pt x="339" y="285"/>
                </a:cubicBezTo>
                <a:cubicBezTo>
                  <a:pt x="339" y="284"/>
                  <a:pt x="339" y="284"/>
                  <a:pt x="339" y="284"/>
                </a:cubicBezTo>
                <a:cubicBezTo>
                  <a:pt x="339" y="284"/>
                  <a:pt x="338" y="284"/>
                  <a:pt x="338" y="284"/>
                </a:cubicBezTo>
                <a:lnTo>
                  <a:pt x="338" y="285"/>
                </a:lnTo>
                <a:close/>
                <a:moveTo>
                  <a:pt x="468" y="284"/>
                </a:moveTo>
                <a:cubicBezTo>
                  <a:pt x="468" y="284"/>
                  <a:pt x="468" y="284"/>
                  <a:pt x="468" y="284"/>
                </a:cubicBezTo>
                <a:cubicBezTo>
                  <a:pt x="468" y="284"/>
                  <a:pt x="468" y="284"/>
                  <a:pt x="468" y="284"/>
                </a:cubicBezTo>
                <a:close/>
                <a:moveTo>
                  <a:pt x="73" y="284"/>
                </a:moveTo>
                <a:cubicBezTo>
                  <a:pt x="73" y="284"/>
                  <a:pt x="73" y="284"/>
                  <a:pt x="73" y="284"/>
                </a:cubicBezTo>
                <a:cubicBezTo>
                  <a:pt x="73" y="284"/>
                  <a:pt x="73" y="284"/>
                  <a:pt x="73" y="284"/>
                </a:cubicBezTo>
                <a:close/>
                <a:moveTo>
                  <a:pt x="462" y="284"/>
                </a:moveTo>
                <a:cubicBezTo>
                  <a:pt x="463" y="284"/>
                  <a:pt x="462" y="284"/>
                  <a:pt x="462" y="284"/>
                </a:cubicBezTo>
                <a:close/>
                <a:moveTo>
                  <a:pt x="467" y="284"/>
                </a:moveTo>
                <a:cubicBezTo>
                  <a:pt x="467" y="285"/>
                  <a:pt x="467" y="285"/>
                  <a:pt x="467" y="285"/>
                </a:cubicBezTo>
                <a:cubicBezTo>
                  <a:pt x="468" y="286"/>
                  <a:pt x="468" y="285"/>
                  <a:pt x="470" y="285"/>
                </a:cubicBezTo>
                <a:cubicBezTo>
                  <a:pt x="470" y="284"/>
                  <a:pt x="470" y="284"/>
                  <a:pt x="470" y="284"/>
                </a:cubicBezTo>
                <a:cubicBezTo>
                  <a:pt x="469" y="284"/>
                  <a:pt x="468" y="284"/>
                  <a:pt x="467" y="284"/>
                </a:cubicBezTo>
                <a:cubicBezTo>
                  <a:pt x="467" y="285"/>
                  <a:pt x="467" y="284"/>
                  <a:pt x="467" y="284"/>
                </a:cubicBezTo>
                <a:close/>
                <a:moveTo>
                  <a:pt x="452" y="285"/>
                </a:moveTo>
                <a:cubicBezTo>
                  <a:pt x="452" y="284"/>
                  <a:pt x="452" y="285"/>
                  <a:pt x="452" y="284"/>
                </a:cubicBezTo>
                <a:cubicBezTo>
                  <a:pt x="452" y="284"/>
                  <a:pt x="452" y="284"/>
                  <a:pt x="452" y="284"/>
                </a:cubicBezTo>
                <a:cubicBezTo>
                  <a:pt x="452" y="285"/>
                  <a:pt x="452" y="285"/>
                  <a:pt x="452" y="285"/>
                </a:cubicBezTo>
                <a:close/>
                <a:moveTo>
                  <a:pt x="465" y="285"/>
                </a:moveTo>
                <a:cubicBezTo>
                  <a:pt x="465" y="285"/>
                  <a:pt x="465" y="286"/>
                  <a:pt x="465" y="286"/>
                </a:cubicBezTo>
                <a:cubicBezTo>
                  <a:pt x="466" y="286"/>
                  <a:pt x="466" y="286"/>
                  <a:pt x="466" y="286"/>
                </a:cubicBezTo>
                <a:cubicBezTo>
                  <a:pt x="466" y="284"/>
                  <a:pt x="466" y="284"/>
                  <a:pt x="466" y="284"/>
                </a:cubicBezTo>
                <a:cubicBezTo>
                  <a:pt x="465" y="284"/>
                  <a:pt x="465" y="284"/>
                  <a:pt x="465" y="284"/>
                </a:cubicBezTo>
                <a:cubicBezTo>
                  <a:pt x="465" y="285"/>
                  <a:pt x="465" y="285"/>
                  <a:pt x="465" y="285"/>
                </a:cubicBezTo>
                <a:close/>
                <a:moveTo>
                  <a:pt x="123" y="287"/>
                </a:moveTo>
                <a:cubicBezTo>
                  <a:pt x="123" y="287"/>
                  <a:pt x="123" y="287"/>
                  <a:pt x="123" y="287"/>
                </a:cubicBezTo>
                <a:cubicBezTo>
                  <a:pt x="123" y="285"/>
                  <a:pt x="123" y="285"/>
                  <a:pt x="123" y="285"/>
                </a:cubicBezTo>
                <a:cubicBezTo>
                  <a:pt x="123" y="285"/>
                  <a:pt x="123" y="285"/>
                  <a:pt x="123" y="285"/>
                </a:cubicBezTo>
                <a:lnTo>
                  <a:pt x="123" y="287"/>
                </a:lnTo>
                <a:close/>
                <a:moveTo>
                  <a:pt x="368" y="285"/>
                </a:moveTo>
                <a:cubicBezTo>
                  <a:pt x="368" y="285"/>
                  <a:pt x="368" y="285"/>
                  <a:pt x="368" y="285"/>
                </a:cubicBezTo>
                <a:cubicBezTo>
                  <a:pt x="368" y="285"/>
                  <a:pt x="368" y="285"/>
                  <a:pt x="368" y="285"/>
                </a:cubicBezTo>
                <a:cubicBezTo>
                  <a:pt x="368" y="285"/>
                  <a:pt x="368" y="285"/>
                  <a:pt x="368" y="285"/>
                </a:cubicBezTo>
                <a:cubicBezTo>
                  <a:pt x="368" y="285"/>
                  <a:pt x="368" y="285"/>
                  <a:pt x="368" y="285"/>
                </a:cubicBezTo>
                <a:close/>
                <a:moveTo>
                  <a:pt x="370" y="285"/>
                </a:moveTo>
                <a:cubicBezTo>
                  <a:pt x="370" y="285"/>
                  <a:pt x="370" y="285"/>
                  <a:pt x="370" y="285"/>
                </a:cubicBezTo>
                <a:cubicBezTo>
                  <a:pt x="370" y="285"/>
                  <a:pt x="370" y="285"/>
                  <a:pt x="370" y="285"/>
                </a:cubicBezTo>
                <a:cubicBezTo>
                  <a:pt x="370" y="285"/>
                  <a:pt x="370" y="285"/>
                  <a:pt x="370" y="285"/>
                </a:cubicBezTo>
                <a:close/>
                <a:moveTo>
                  <a:pt x="863" y="287"/>
                </a:moveTo>
                <a:cubicBezTo>
                  <a:pt x="863" y="287"/>
                  <a:pt x="863" y="287"/>
                  <a:pt x="863" y="287"/>
                </a:cubicBezTo>
                <a:cubicBezTo>
                  <a:pt x="863" y="287"/>
                  <a:pt x="863" y="287"/>
                  <a:pt x="864" y="287"/>
                </a:cubicBezTo>
                <a:cubicBezTo>
                  <a:pt x="864" y="287"/>
                  <a:pt x="864" y="287"/>
                  <a:pt x="864" y="286"/>
                </a:cubicBezTo>
                <a:cubicBezTo>
                  <a:pt x="863" y="287"/>
                  <a:pt x="863" y="287"/>
                  <a:pt x="863" y="287"/>
                </a:cubicBezTo>
                <a:close/>
                <a:moveTo>
                  <a:pt x="857" y="287"/>
                </a:moveTo>
                <a:cubicBezTo>
                  <a:pt x="857" y="287"/>
                  <a:pt x="857" y="287"/>
                  <a:pt x="858" y="287"/>
                </a:cubicBezTo>
                <a:cubicBezTo>
                  <a:pt x="858" y="287"/>
                  <a:pt x="858" y="287"/>
                  <a:pt x="858" y="287"/>
                </a:cubicBezTo>
                <a:cubicBezTo>
                  <a:pt x="858" y="287"/>
                  <a:pt x="857" y="287"/>
                  <a:pt x="857" y="287"/>
                </a:cubicBezTo>
                <a:close/>
                <a:moveTo>
                  <a:pt x="851" y="287"/>
                </a:moveTo>
                <a:cubicBezTo>
                  <a:pt x="851" y="287"/>
                  <a:pt x="851" y="287"/>
                  <a:pt x="851" y="287"/>
                </a:cubicBezTo>
                <a:cubicBezTo>
                  <a:pt x="851" y="287"/>
                  <a:pt x="851" y="287"/>
                  <a:pt x="851" y="287"/>
                </a:cubicBezTo>
                <a:cubicBezTo>
                  <a:pt x="851" y="287"/>
                  <a:pt x="851" y="287"/>
                  <a:pt x="851" y="287"/>
                </a:cubicBezTo>
                <a:close/>
                <a:moveTo>
                  <a:pt x="454" y="288"/>
                </a:moveTo>
                <a:cubicBezTo>
                  <a:pt x="454" y="288"/>
                  <a:pt x="454" y="288"/>
                  <a:pt x="454" y="288"/>
                </a:cubicBezTo>
                <a:cubicBezTo>
                  <a:pt x="455" y="288"/>
                  <a:pt x="455" y="288"/>
                  <a:pt x="455" y="288"/>
                </a:cubicBezTo>
                <a:cubicBezTo>
                  <a:pt x="454" y="287"/>
                  <a:pt x="454" y="287"/>
                  <a:pt x="454" y="287"/>
                </a:cubicBezTo>
                <a:cubicBezTo>
                  <a:pt x="454" y="288"/>
                  <a:pt x="454" y="287"/>
                  <a:pt x="454" y="288"/>
                </a:cubicBezTo>
                <a:close/>
                <a:moveTo>
                  <a:pt x="223" y="287"/>
                </a:moveTo>
                <a:cubicBezTo>
                  <a:pt x="224" y="288"/>
                  <a:pt x="225" y="288"/>
                  <a:pt x="226" y="288"/>
                </a:cubicBezTo>
                <a:cubicBezTo>
                  <a:pt x="225" y="287"/>
                  <a:pt x="224" y="287"/>
                  <a:pt x="223" y="287"/>
                </a:cubicBezTo>
                <a:close/>
                <a:moveTo>
                  <a:pt x="433" y="288"/>
                </a:moveTo>
                <a:cubicBezTo>
                  <a:pt x="433" y="287"/>
                  <a:pt x="433" y="287"/>
                  <a:pt x="433" y="287"/>
                </a:cubicBezTo>
                <a:cubicBezTo>
                  <a:pt x="433" y="287"/>
                  <a:pt x="433" y="287"/>
                  <a:pt x="433" y="287"/>
                </a:cubicBezTo>
                <a:cubicBezTo>
                  <a:pt x="433" y="288"/>
                  <a:pt x="433" y="288"/>
                  <a:pt x="433" y="288"/>
                </a:cubicBezTo>
                <a:close/>
                <a:moveTo>
                  <a:pt x="434" y="287"/>
                </a:moveTo>
                <a:cubicBezTo>
                  <a:pt x="433" y="287"/>
                  <a:pt x="433" y="287"/>
                  <a:pt x="433" y="287"/>
                </a:cubicBezTo>
                <a:cubicBezTo>
                  <a:pt x="434" y="288"/>
                  <a:pt x="434" y="288"/>
                  <a:pt x="434" y="287"/>
                </a:cubicBezTo>
                <a:close/>
                <a:moveTo>
                  <a:pt x="435" y="288"/>
                </a:moveTo>
                <a:cubicBezTo>
                  <a:pt x="435" y="288"/>
                  <a:pt x="435" y="288"/>
                  <a:pt x="434" y="287"/>
                </a:cubicBezTo>
                <a:cubicBezTo>
                  <a:pt x="434" y="288"/>
                  <a:pt x="435" y="288"/>
                  <a:pt x="435" y="288"/>
                </a:cubicBezTo>
                <a:close/>
                <a:moveTo>
                  <a:pt x="453" y="288"/>
                </a:moveTo>
                <a:cubicBezTo>
                  <a:pt x="453" y="288"/>
                  <a:pt x="453" y="288"/>
                  <a:pt x="453" y="288"/>
                </a:cubicBezTo>
                <a:cubicBezTo>
                  <a:pt x="453" y="288"/>
                  <a:pt x="453" y="289"/>
                  <a:pt x="453" y="289"/>
                </a:cubicBezTo>
                <a:cubicBezTo>
                  <a:pt x="453" y="289"/>
                  <a:pt x="453" y="289"/>
                  <a:pt x="453" y="289"/>
                </a:cubicBezTo>
                <a:cubicBezTo>
                  <a:pt x="453" y="288"/>
                  <a:pt x="453" y="288"/>
                  <a:pt x="453" y="288"/>
                </a:cubicBezTo>
                <a:cubicBezTo>
                  <a:pt x="453" y="287"/>
                  <a:pt x="453" y="287"/>
                  <a:pt x="453" y="287"/>
                </a:cubicBezTo>
                <a:cubicBezTo>
                  <a:pt x="452" y="287"/>
                  <a:pt x="452" y="287"/>
                  <a:pt x="452" y="287"/>
                </a:cubicBezTo>
                <a:cubicBezTo>
                  <a:pt x="452" y="288"/>
                  <a:pt x="452" y="288"/>
                  <a:pt x="452" y="288"/>
                </a:cubicBezTo>
                <a:cubicBezTo>
                  <a:pt x="452" y="288"/>
                  <a:pt x="452" y="288"/>
                  <a:pt x="452" y="289"/>
                </a:cubicBezTo>
                <a:cubicBezTo>
                  <a:pt x="452" y="289"/>
                  <a:pt x="452" y="289"/>
                  <a:pt x="452" y="289"/>
                </a:cubicBezTo>
                <a:cubicBezTo>
                  <a:pt x="453" y="289"/>
                  <a:pt x="453" y="289"/>
                  <a:pt x="453" y="288"/>
                </a:cubicBezTo>
                <a:close/>
                <a:moveTo>
                  <a:pt x="857" y="288"/>
                </a:moveTo>
                <a:cubicBezTo>
                  <a:pt x="857" y="288"/>
                  <a:pt x="857" y="288"/>
                  <a:pt x="857" y="288"/>
                </a:cubicBezTo>
                <a:cubicBezTo>
                  <a:pt x="857" y="289"/>
                  <a:pt x="858" y="289"/>
                  <a:pt x="858" y="289"/>
                </a:cubicBezTo>
                <a:cubicBezTo>
                  <a:pt x="858" y="289"/>
                  <a:pt x="859" y="290"/>
                  <a:pt x="859" y="290"/>
                </a:cubicBezTo>
                <a:cubicBezTo>
                  <a:pt x="859" y="289"/>
                  <a:pt x="859" y="289"/>
                  <a:pt x="859" y="289"/>
                </a:cubicBezTo>
                <a:cubicBezTo>
                  <a:pt x="859" y="288"/>
                  <a:pt x="859" y="289"/>
                  <a:pt x="859" y="289"/>
                </a:cubicBezTo>
                <a:cubicBezTo>
                  <a:pt x="858" y="289"/>
                  <a:pt x="858" y="289"/>
                  <a:pt x="858" y="289"/>
                </a:cubicBezTo>
                <a:cubicBezTo>
                  <a:pt x="858" y="288"/>
                  <a:pt x="859" y="288"/>
                  <a:pt x="859" y="288"/>
                </a:cubicBezTo>
                <a:cubicBezTo>
                  <a:pt x="859" y="288"/>
                  <a:pt x="859" y="288"/>
                  <a:pt x="859" y="288"/>
                </a:cubicBezTo>
                <a:cubicBezTo>
                  <a:pt x="859" y="287"/>
                  <a:pt x="859" y="287"/>
                  <a:pt x="859" y="287"/>
                </a:cubicBezTo>
                <a:cubicBezTo>
                  <a:pt x="858" y="288"/>
                  <a:pt x="858" y="288"/>
                  <a:pt x="857" y="288"/>
                </a:cubicBezTo>
                <a:close/>
                <a:moveTo>
                  <a:pt x="202" y="289"/>
                </a:moveTo>
                <a:cubicBezTo>
                  <a:pt x="202" y="289"/>
                  <a:pt x="202" y="289"/>
                  <a:pt x="202" y="289"/>
                </a:cubicBezTo>
                <a:cubicBezTo>
                  <a:pt x="202" y="289"/>
                  <a:pt x="202" y="289"/>
                  <a:pt x="202" y="289"/>
                </a:cubicBezTo>
                <a:cubicBezTo>
                  <a:pt x="202" y="289"/>
                  <a:pt x="202" y="289"/>
                  <a:pt x="202" y="289"/>
                </a:cubicBezTo>
                <a:cubicBezTo>
                  <a:pt x="202" y="289"/>
                  <a:pt x="202" y="289"/>
                  <a:pt x="202" y="289"/>
                </a:cubicBezTo>
                <a:cubicBezTo>
                  <a:pt x="202" y="289"/>
                  <a:pt x="202" y="289"/>
                  <a:pt x="202" y="289"/>
                </a:cubicBezTo>
                <a:cubicBezTo>
                  <a:pt x="202" y="289"/>
                  <a:pt x="202" y="289"/>
                  <a:pt x="202" y="289"/>
                </a:cubicBezTo>
                <a:close/>
                <a:moveTo>
                  <a:pt x="252" y="289"/>
                </a:moveTo>
                <a:cubicBezTo>
                  <a:pt x="252" y="290"/>
                  <a:pt x="252" y="290"/>
                  <a:pt x="252" y="290"/>
                </a:cubicBezTo>
                <a:cubicBezTo>
                  <a:pt x="252" y="290"/>
                  <a:pt x="253" y="289"/>
                  <a:pt x="253" y="290"/>
                </a:cubicBezTo>
                <a:cubicBezTo>
                  <a:pt x="254" y="290"/>
                  <a:pt x="254" y="290"/>
                  <a:pt x="254" y="290"/>
                </a:cubicBezTo>
                <a:cubicBezTo>
                  <a:pt x="254" y="289"/>
                  <a:pt x="254" y="289"/>
                  <a:pt x="254" y="289"/>
                </a:cubicBezTo>
                <a:cubicBezTo>
                  <a:pt x="254" y="289"/>
                  <a:pt x="254" y="289"/>
                  <a:pt x="253" y="289"/>
                </a:cubicBezTo>
                <a:cubicBezTo>
                  <a:pt x="253" y="289"/>
                  <a:pt x="252" y="289"/>
                  <a:pt x="252" y="289"/>
                </a:cubicBezTo>
                <a:close/>
                <a:moveTo>
                  <a:pt x="869" y="289"/>
                </a:moveTo>
                <a:cubicBezTo>
                  <a:pt x="869" y="289"/>
                  <a:pt x="869" y="289"/>
                  <a:pt x="869" y="289"/>
                </a:cubicBezTo>
                <a:cubicBezTo>
                  <a:pt x="869" y="289"/>
                  <a:pt x="869" y="289"/>
                  <a:pt x="869" y="289"/>
                </a:cubicBezTo>
                <a:cubicBezTo>
                  <a:pt x="869" y="289"/>
                  <a:pt x="869" y="289"/>
                  <a:pt x="869" y="289"/>
                </a:cubicBezTo>
                <a:cubicBezTo>
                  <a:pt x="869" y="289"/>
                  <a:pt x="869" y="289"/>
                  <a:pt x="869" y="290"/>
                </a:cubicBezTo>
                <a:cubicBezTo>
                  <a:pt x="869" y="289"/>
                  <a:pt x="869" y="290"/>
                  <a:pt x="869" y="289"/>
                </a:cubicBezTo>
                <a:close/>
                <a:moveTo>
                  <a:pt x="254" y="289"/>
                </a:moveTo>
                <a:cubicBezTo>
                  <a:pt x="255" y="289"/>
                  <a:pt x="255" y="289"/>
                  <a:pt x="255" y="289"/>
                </a:cubicBezTo>
                <a:cubicBezTo>
                  <a:pt x="255" y="289"/>
                  <a:pt x="255" y="289"/>
                  <a:pt x="255" y="289"/>
                </a:cubicBezTo>
                <a:cubicBezTo>
                  <a:pt x="254" y="289"/>
                  <a:pt x="254" y="289"/>
                  <a:pt x="254" y="289"/>
                </a:cubicBezTo>
                <a:close/>
                <a:moveTo>
                  <a:pt x="864" y="289"/>
                </a:moveTo>
                <a:cubicBezTo>
                  <a:pt x="864" y="289"/>
                  <a:pt x="864" y="290"/>
                  <a:pt x="864" y="290"/>
                </a:cubicBezTo>
                <a:cubicBezTo>
                  <a:pt x="865" y="291"/>
                  <a:pt x="864" y="290"/>
                  <a:pt x="865" y="291"/>
                </a:cubicBezTo>
                <a:cubicBezTo>
                  <a:pt x="865" y="291"/>
                  <a:pt x="865" y="291"/>
                  <a:pt x="865" y="291"/>
                </a:cubicBezTo>
                <a:cubicBezTo>
                  <a:pt x="865" y="290"/>
                  <a:pt x="864" y="290"/>
                  <a:pt x="865" y="289"/>
                </a:cubicBezTo>
                <a:lnTo>
                  <a:pt x="864" y="289"/>
                </a:lnTo>
                <a:close/>
                <a:moveTo>
                  <a:pt x="267" y="290"/>
                </a:moveTo>
                <a:cubicBezTo>
                  <a:pt x="267" y="290"/>
                  <a:pt x="267" y="290"/>
                  <a:pt x="267" y="290"/>
                </a:cubicBezTo>
                <a:cubicBezTo>
                  <a:pt x="267" y="290"/>
                  <a:pt x="267" y="290"/>
                  <a:pt x="267" y="290"/>
                </a:cubicBezTo>
                <a:cubicBezTo>
                  <a:pt x="267" y="290"/>
                  <a:pt x="267" y="290"/>
                  <a:pt x="267" y="290"/>
                </a:cubicBezTo>
                <a:close/>
                <a:moveTo>
                  <a:pt x="882" y="290"/>
                </a:moveTo>
                <a:cubicBezTo>
                  <a:pt x="882" y="290"/>
                  <a:pt x="882" y="290"/>
                  <a:pt x="882" y="290"/>
                </a:cubicBezTo>
                <a:cubicBezTo>
                  <a:pt x="883" y="290"/>
                  <a:pt x="882" y="290"/>
                  <a:pt x="882" y="290"/>
                </a:cubicBezTo>
                <a:close/>
                <a:moveTo>
                  <a:pt x="71" y="293"/>
                </a:moveTo>
                <a:cubicBezTo>
                  <a:pt x="71" y="293"/>
                  <a:pt x="71" y="293"/>
                  <a:pt x="71" y="293"/>
                </a:cubicBezTo>
                <a:cubicBezTo>
                  <a:pt x="71" y="290"/>
                  <a:pt x="71" y="290"/>
                  <a:pt x="71" y="290"/>
                </a:cubicBezTo>
                <a:cubicBezTo>
                  <a:pt x="71" y="290"/>
                  <a:pt x="71" y="290"/>
                  <a:pt x="71" y="290"/>
                </a:cubicBezTo>
                <a:lnTo>
                  <a:pt x="71" y="293"/>
                </a:lnTo>
                <a:close/>
                <a:moveTo>
                  <a:pt x="439" y="291"/>
                </a:moveTo>
                <a:cubicBezTo>
                  <a:pt x="439" y="290"/>
                  <a:pt x="439" y="290"/>
                  <a:pt x="439" y="290"/>
                </a:cubicBezTo>
                <a:cubicBezTo>
                  <a:pt x="439" y="290"/>
                  <a:pt x="439" y="290"/>
                  <a:pt x="439" y="290"/>
                </a:cubicBezTo>
                <a:cubicBezTo>
                  <a:pt x="439" y="290"/>
                  <a:pt x="439" y="290"/>
                  <a:pt x="439" y="291"/>
                </a:cubicBezTo>
                <a:close/>
                <a:moveTo>
                  <a:pt x="440" y="290"/>
                </a:moveTo>
                <a:cubicBezTo>
                  <a:pt x="440" y="291"/>
                  <a:pt x="440" y="291"/>
                  <a:pt x="440" y="291"/>
                </a:cubicBezTo>
                <a:cubicBezTo>
                  <a:pt x="440" y="290"/>
                  <a:pt x="440" y="291"/>
                  <a:pt x="440" y="290"/>
                </a:cubicBezTo>
                <a:close/>
                <a:moveTo>
                  <a:pt x="440" y="290"/>
                </a:moveTo>
                <a:cubicBezTo>
                  <a:pt x="440" y="291"/>
                  <a:pt x="440" y="291"/>
                  <a:pt x="440" y="291"/>
                </a:cubicBezTo>
                <a:cubicBezTo>
                  <a:pt x="441" y="291"/>
                  <a:pt x="441" y="291"/>
                  <a:pt x="441" y="291"/>
                </a:cubicBezTo>
                <a:cubicBezTo>
                  <a:pt x="440" y="290"/>
                  <a:pt x="440" y="290"/>
                  <a:pt x="440" y="290"/>
                </a:cubicBezTo>
                <a:close/>
                <a:moveTo>
                  <a:pt x="451" y="290"/>
                </a:moveTo>
                <a:cubicBezTo>
                  <a:pt x="451" y="291"/>
                  <a:pt x="451" y="291"/>
                  <a:pt x="451" y="291"/>
                </a:cubicBezTo>
                <a:cubicBezTo>
                  <a:pt x="452" y="291"/>
                  <a:pt x="452" y="291"/>
                  <a:pt x="452" y="291"/>
                </a:cubicBezTo>
                <a:cubicBezTo>
                  <a:pt x="451" y="290"/>
                  <a:pt x="452" y="290"/>
                  <a:pt x="451" y="290"/>
                </a:cubicBezTo>
                <a:close/>
                <a:moveTo>
                  <a:pt x="859" y="291"/>
                </a:moveTo>
                <a:cubicBezTo>
                  <a:pt x="859" y="291"/>
                  <a:pt x="859" y="291"/>
                  <a:pt x="859" y="291"/>
                </a:cubicBezTo>
                <a:cubicBezTo>
                  <a:pt x="860" y="291"/>
                  <a:pt x="860" y="291"/>
                  <a:pt x="860" y="291"/>
                </a:cubicBezTo>
                <a:cubicBezTo>
                  <a:pt x="860" y="291"/>
                  <a:pt x="860" y="291"/>
                  <a:pt x="860" y="291"/>
                </a:cubicBezTo>
                <a:cubicBezTo>
                  <a:pt x="859" y="290"/>
                  <a:pt x="859" y="290"/>
                  <a:pt x="859" y="290"/>
                </a:cubicBezTo>
                <a:cubicBezTo>
                  <a:pt x="859" y="291"/>
                  <a:pt x="859" y="290"/>
                  <a:pt x="859" y="291"/>
                </a:cubicBezTo>
                <a:close/>
                <a:moveTo>
                  <a:pt x="870" y="290"/>
                </a:moveTo>
                <a:cubicBezTo>
                  <a:pt x="870" y="290"/>
                  <a:pt x="870" y="290"/>
                  <a:pt x="870" y="290"/>
                </a:cubicBezTo>
                <a:cubicBezTo>
                  <a:pt x="870" y="293"/>
                  <a:pt x="870" y="293"/>
                  <a:pt x="870" y="293"/>
                </a:cubicBezTo>
                <a:cubicBezTo>
                  <a:pt x="870" y="293"/>
                  <a:pt x="870" y="293"/>
                  <a:pt x="870" y="293"/>
                </a:cubicBezTo>
                <a:lnTo>
                  <a:pt x="870" y="290"/>
                </a:lnTo>
                <a:close/>
                <a:moveTo>
                  <a:pt x="446" y="291"/>
                </a:moveTo>
                <a:cubicBezTo>
                  <a:pt x="446" y="291"/>
                  <a:pt x="446" y="291"/>
                  <a:pt x="446" y="291"/>
                </a:cubicBezTo>
                <a:cubicBezTo>
                  <a:pt x="446" y="290"/>
                  <a:pt x="446" y="291"/>
                  <a:pt x="446" y="290"/>
                </a:cubicBezTo>
                <a:lnTo>
                  <a:pt x="446" y="291"/>
                </a:lnTo>
                <a:close/>
                <a:moveTo>
                  <a:pt x="886" y="291"/>
                </a:moveTo>
                <a:cubicBezTo>
                  <a:pt x="886" y="291"/>
                  <a:pt x="886" y="291"/>
                  <a:pt x="886" y="291"/>
                </a:cubicBezTo>
                <a:cubicBezTo>
                  <a:pt x="885" y="291"/>
                  <a:pt x="885" y="290"/>
                  <a:pt x="885" y="290"/>
                </a:cubicBezTo>
                <a:cubicBezTo>
                  <a:pt x="885" y="291"/>
                  <a:pt x="885" y="291"/>
                  <a:pt x="885" y="291"/>
                </a:cubicBezTo>
                <a:cubicBezTo>
                  <a:pt x="885" y="291"/>
                  <a:pt x="885" y="291"/>
                  <a:pt x="885" y="291"/>
                </a:cubicBezTo>
                <a:lnTo>
                  <a:pt x="886" y="291"/>
                </a:lnTo>
                <a:close/>
                <a:moveTo>
                  <a:pt x="409" y="291"/>
                </a:moveTo>
                <a:cubicBezTo>
                  <a:pt x="408" y="291"/>
                  <a:pt x="408" y="291"/>
                  <a:pt x="408" y="291"/>
                </a:cubicBezTo>
                <a:cubicBezTo>
                  <a:pt x="408" y="291"/>
                  <a:pt x="408" y="291"/>
                  <a:pt x="408" y="291"/>
                </a:cubicBezTo>
                <a:cubicBezTo>
                  <a:pt x="409" y="291"/>
                  <a:pt x="409" y="291"/>
                  <a:pt x="409" y="291"/>
                </a:cubicBezTo>
                <a:close/>
                <a:moveTo>
                  <a:pt x="327" y="291"/>
                </a:moveTo>
                <a:cubicBezTo>
                  <a:pt x="327" y="291"/>
                  <a:pt x="327" y="291"/>
                  <a:pt x="327" y="291"/>
                </a:cubicBezTo>
                <a:cubicBezTo>
                  <a:pt x="327" y="291"/>
                  <a:pt x="327" y="291"/>
                  <a:pt x="327" y="291"/>
                </a:cubicBezTo>
                <a:close/>
                <a:moveTo>
                  <a:pt x="444" y="291"/>
                </a:moveTo>
                <a:cubicBezTo>
                  <a:pt x="444" y="291"/>
                  <a:pt x="444" y="291"/>
                  <a:pt x="444" y="291"/>
                </a:cubicBezTo>
                <a:cubicBezTo>
                  <a:pt x="445" y="291"/>
                  <a:pt x="445" y="291"/>
                  <a:pt x="445" y="291"/>
                </a:cubicBezTo>
                <a:cubicBezTo>
                  <a:pt x="444" y="291"/>
                  <a:pt x="445" y="291"/>
                  <a:pt x="444" y="291"/>
                </a:cubicBezTo>
                <a:close/>
                <a:moveTo>
                  <a:pt x="446" y="291"/>
                </a:moveTo>
                <a:cubicBezTo>
                  <a:pt x="446" y="291"/>
                  <a:pt x="446" y="291"/>
                  <a:pt x="446" y="291"/>
                </a:cubicBezTo>
                <a:cubicBezTo>
                  <a:pt x="446" y="292"/>
                  <a:pt x="446" y="292"/>
                  <a:pt x="446" y="292"/>
                </a:cubicBezTo>
                <a:cubicBezTo>
                  <a:pt x="446" y="292"/>
                  <a:pt x="446" y="292"/>
                  <a:pt x="446" y="292"/>
                </a:cubicBezTo>
                <a:cubicBezTo>
                  <a:pt x="446" y="291"/>
                  <a:pt x="446" y="291"/>
                  <a:pt x="446" y="291"/>
                </a:cubicBezTo>
                <a:close/>
                <a:moveTo>
                  <a:pt x="865" y="292"/>
                </a:moveTo>
                <a:cubicBezTo>
                  <a:pt x="865" y="292"/>
                  <a:pt x="865" y="292"/>
                  <a:pt x="865" y="292"/>
                </a:cubicBezTo>
                <a:cubicBezTo>
                  <a:pt x="865" y="292"/>
                  <a:pt x="865" y="292"/>
                  <a:pt x="865" y="292"/>
                </a:cubicBezTo>
                <a:cubicBezTo>
                  <a:pt x="865" y="292"/>
                  <a:pt x="865" y="292"/>
                  <a:pt x="865" y="292"/>
                </a:cubicBezTo>
                <a:cubicBezTo>
                  <a:pt x="865" y="291"/>
                  <a:pt x="865" y="291"/>
                  <a:pt x="865" y="291"/>
                </a:cubicBezTo>
                <a:cubicBezTo>
                  <a:pt x="865" y="291"/>
                  <a:pt x="865" y="291"/>
                  <a:pt x="865" y="291"/>
                </a:cubicBezTo>
                <a:cubicBezTo>
                  <a:pt x="865" y="292"/>
                  <a:pt x="865" y="292"/>
                  <a:pt x="865" y="292"/>
                </a:cubicBezTo>
                <a:close/>
                <a:moveTo>
                  <a:pt x="272" y="292"/>
                </a:moveTo>
                <a:cubicBezTo>
                  <a:pt x="272" y="291"/>
                  <a:pt x="272" y="291"/>
                  <a:pt x="272" y="291"/>
                </a:cubicBezTo>
                <a:cubicBezTo>
                  <a:pt x="272" y="291"/>
                  <a:pt x="272" y="291"/>
                  <a:pt x="272" y="291"/>
                </a:cubicBezTo>
                <a:cubicBezTo>
                  <a:pt x="272" y="292"/>
                  <a:pt x="272" y="292"/>
                  <a:pt x="272" y="292"/>
                </a:cubicBezTo>
                <a:cubicBezTo>
                  <a:pt x="273" y="292"/>
                  <a:pt x="273" y="292"/>
                  <a:pt x="273" y="292"/>
                </a:cubicBezTo>
                <a:cubicBezTo>
                  <a:pt x="273" y="292"/>
                  <a:pt x="273" y="292"/>
                  <a:pt x="272" y="292"/>
                </a:cubicBezTo>
                <a:close/>
                <a:moveTo>
                  <a:pt x="207" y="292"/>
                </a:moveTo>
                <a:cubicBezTo>
                  <a:pt x="207" y="293"/>
                  <a:pt x="207" y="293"/>
                  <a:pt x="207" y="293"/>
                </a:cubicBezTo>
                <a:cubicBezTo>
                  <a:pt x="208" y="293"/>
                  <a:pt x="208" y="293"/>
                  <a:pt x="208" y="293"/>
                </a:cubicBezTo>
                <a:cubicBezTo>
                  <a:pt x="208" y="292"/>
                  <a:pt x="208" y="292"/>
                  <a:pt x="207" y="292"/>
                </a:cubicBezTo>
                <a:close/>
                <a:moveTo>
                  <a:pt x="323" y="293"/>
                </a:moveTo>
                <a:cubicBezTo>
                  <a:pt x="323" y="294"/>
                  <a:pt x="324" y="293"/>
                  <a:pt x="324" y="293"/>
                </a:cubicBezTo>
                <a:cubicBezTo>
                  <a:pt x="325" y="293"/>
                  <a:pt x="324" y="293"/>
                  <a:pt x="325" y="293"/>
                </a:cubicBezTo>
                <a:cubicBezTo>
                  <a:pt x="325" y="293"/>
                  <a:pt x="325" y="293"/>
                  <a:pt x="325" y="293"/>
                </a:cubicBezTo>
                <a:cubicBezTo>
                  <a:pt x="324" y="292"/>
                  <a:pt x="322" y="293"/>
                  <a:pt x="322" y="292"/>
                </a:cubicBezTo>
                <a:cubicBezTo>
                  <a:pt x="322" y="293"/>
                  <a:pt x="322" y="292"/>
                  <a:pt x="322" y="293"/>
                </a:cubicBezTo>
                <a:cubicBezTo>
                  <a:pt x="322" y="293"/>
                  <a:pt x="322" y="293"/>
                  <a:pt x="323" y="293"/>
                </a:cubicBezTo>
                <a:close/>
                <a:moveTo>
                  <a:pt x="128" y="293"/>
                </a:moveTo>
                <a:cubicBezTo>
                  <a:pt x="134" y="293"/>
                  <a:pt x="134" y="293"/>
                  <a:pt x="134" y="293"/>
                </a:cubicBezTo>
                <a:cubicBezTo>
                  <a:pt x="134" y="293"/>
                  <a:pt x="134" y="293"/>
                  <a:pt x="134" y="293"/>
                </a:cubicBezTo>
                <a:cubicBezTo>
                  <a:pt x="128" y="293"/>
                  <a:pt x="128" y="293"/>
                  <a:pt x="128" y="293"/>
                </a:cubicBezTo>
                <a:close/>
                <a:moveTo>
                  <a:pt x="277" y="293"/>
                </a:moveTo>
                <a:cubicBezTo>
                  <a:pt x="276" y="293"/>
                  <a:pt x="276" y="293"/>
                  <a:pt x="276" y="293"/>
                </a:cubicBezTo>
                <a:cubicBezTo>
                  <a:pt x="276" y="293"/>
                  <a:pt x="276" y="293"/>
                  <a:pt x="277" y="293"/>
                </a:cubicBezTo>
                <a:close/>
                <a:moveTo>
                  <a:pt x="261" y="293"/>
                </a:moveTo>
                <a:cubicBezTo>
                  <a:pt x="261" y="293"/>
                  <a:pt x="261" y="293"/>
                  <a:pt x="261" y="293"/>
                </a:cubicBezTo>
                <a:cubicBezTo>
                  <a:pt x="261" y="293"/>
                  <a:pt x="261" y="293"/>
                  <a:pt x="261" y="293"/>
                </a:cubicBezTo>
                <a:cubicBezTo>
                  <a:pt x="261" y="293"/>
                  <a:pt x="261" y="293"/>
                  <a:pt x="261" y="293"/>
                </a:cubicBezTo>
                <a:close/>
                <a:moveTo>
                  <a:pt x="351" y="293"/>
                </a:moveTo>
                <a:cubicBezTo>
                  <a:pt x="351" y="293"/>
                  <a:pt x="351" y="293"/>
                  <a:pt x="351" y="293"/>
                </a:cubicBezTo>
                <a:cubicBezTo>
                  <a:pt x="351" y="293"/>
                  <a:pt x="351" y="293"/>
                  <a:pt x="351" y="293"/>
                </a:cubicBezTo>
                <a:cubicBezTo>
                  <a:pt x="351" y="293"/>
                  <a:pt x="351" y="293"/>
                  <a:pt x="351" y="293"/>
                </a:cubicBezTo>
                <a:close/>
                <a:moveTo>
                  <a:pt x="883" y="293"/>
                </a:moveTo>
                <a:cubicBezTo>
                  <a:pt x="883" y="293"/>
                  <a:pt x="883" y="293"/>
                  <a:pt x="883" y="293"/>
                </a:cubicBezTo>
                <a:cubicBezTo>
                  <a:pt x="883" y="293"/>
                  <a:pt x="883" y="293"/>
                  <a:pt x="883" y="293"/>
                </a:cubicBezTo>
                <a:close/>
                <a:moveTo>
                  <a:pt x="453" y="293"/>
                </a:moveTo>
                <a:cubicBezTo>
                  <a:pt x="453" y="294"/>
                  <a:pt x="453" y="294"/>
                  <a:pt x="453" y="294"/>
                </a:cubicBezTo>
                <a:cubicBezTo>
                  <a:pt x="453" y="294"/>
                  <a:pt x="453" y="294"/>
                  <a:pt x="453" y="294"/>
                </a:cubicBezTo>
                <a:cubicBezTo>
                  <a:pt x="453" y="294"/>
                  <a:pt x="453" y="294"/>
                  <a:pt x="453" y="294"/>
                </a:cubicBezTo>
                <a:cubicBezTo>
                  <a:pt x="453" y="293"/>
                  <a:pt x="453" y="293"/>
                  <a:pt x="453" y="293"/>
                </a:cubicBezTo>
                <a:close/>
                <a:moveTo>
                  <a:pt x="462" y="294"/>
                </a:moveTo>
                <a:cubicBezTo>
                  <a:pt x="463" y="294"/>
                  <a:pt x="463" y="294"/>
                  <a:pt x="463" y="294"/>
                </a:cubicBezTo>
                <a:cubicBezTo>
                  <a:pt x="463" y="294"/>
                  <a:pt x="463" y="294"/>
                  <a:pt x="463" y="293"/>
                </a:cubicBezTo>
                <a:cubicBezTo>
                  <a:pt x="463" y="293"/>
                  <a:pt x="463" y="293"/>
                  <a:pt x="462" y="293"/>
                </a:cubicBezTo>
                <a:lnTo>
                  <a:pt x="462" y="294"/>
                </a:lnTo>
                <a:close/>
                <a:moveTo>
                  <a:pt x="856" y="294"/>
                </a:moveTo>
                <a:cubicBezTo>
                  <a:pt x="856" y="294"/>
                  <a:pt x="856" y="294"/>
                  <a:pt x="856" y="294"/>
                </a:cubicBezTo>
                <a:cubicBezTo>
                  <a:pt x="856" y="294"/>
                  <a:pt x="856" y="294"/>
                  <a:pt x="856" y="294"/>
                </a:cubicBezTo>
                <a:close/>
                <a:moveTo>
                  <a:pt x="221" y="294"/>
                </a:moveTo>
                <a:cubicBezTo>
                  <a:pt x="221" y="294"/>
                  <a:pt x="221" y="294"/>
                  <a:pt x="221" y="294"/>
                </a:cubicBezTo>
                <a:cubicBezTo>
                  <a:pt x="221" y="294"/>
                  <a:pt x="221" y="294"/>
                  <a:pt x="221" y="294"/>
                </a:cubicBezTo>
                <a:cubicBezTo>
                  <a:pt x="221" y="294"/>
                  <a:pt x="221" y="294"/>
                  <a:pt x="221" y="294"/>
                </a:cubicBezTo>
                <a:close/>
                <a:moveTo>
                  <a:pt x="222" y="294"/>
                </a:moveTo>
                <a:cubicBezTo>
                  <a:pt x="222" y="295"/>
                  <a:pt x="222" y="295"/>
                  <a:pt x="223" y="295"/>
                </a:cubicBezTo>
                <a:cubicBezTo>
                  <a:pt x="223" y="295"/>
                  <a:pt x="223" y="295"/>
                  <a:pt x="223" y="295"/>
                </a:cubicBezTo>
                <a:cubicBezTo>
                  <a:pt x="224" y="295"/>
                  <a:pt x="224" y="295"/>
                  <a:pt x="224" y="295"/>
                </a:cubicBezTo>
                <a:cubicBezTo>
                  <a:pt x="224" y="295"/>
                  <a:pt x="224" y="295"/>
                  <a:pt x="224" y="295"/>
                </a:cubicBezTo>
                <a:cubicBezTo>
                  <a:pt x="224" y="295"/>
                  <a:pt x="224" y="295"/>
                  <a:pt x="224" y="295"/>
                </a:cubicBezTo>
                <a:cubicBezTo>
                  <a:pt x="223" y="295"/>
                  <a:pt x="223" y="295"/>
                  <a:pt x="222" y="294"/>
                </a:cubicBezTo>
                <a:close/>
                <a:moveTo>
                  <a:pt x="305" y="295"/>
                </a:moveTo>
                <a:cubicBezTo>
                  <a:pt x="306" y="295"/>
                  <a:pt x="306" y="295"/>
                  <a:pt x="306" y="295"/>
                </a:cubicBezTo>
                <a:cubicBezTo>
                  <a:pt x="306" y="295"/>
                  <a:pt x="306" y="295"/>
                  <a:pt x="306" y="295"/>
                </a:cubicBezTo>
                <a:cubicBezTo>
                  <a:pt x="305" y="295"/>
                  <a:pt x="305" y="295"/>
                  <a:pt x="305" y="295"/>
                </a:cubicBezTo>
                <a:close/>
                <a:moveTo>
                  <a:pt x="453" y="295"/>
                </a:moveTo>
                <a:cubicBezTo>
                  <a:pt x="453" y="296"/>
                  <a:pt x="453" y="296"/>
                  <a:pt x="453" y="296"/>
                </a:cubicBezTo>
                <a:cubicBezTo>
                  <a:pt x="453" y="296"/>
                  <a:pt x="453" y="295"/>
                  <a:pt x="453" y="295"/>
                </a:cubicBezTo>
                <a:cubicBezTo>
                  <a:pt x="453" y="295"/>
                  <a:pt x="453" y="295"/>
                  <a:pt x="453" y="295"/>
                </a:cubicBezTo>
                <a:close/>
                <a:moveTo>
                  <a:pt x="430" y="295"/>
                </a:moveTo>
                <a:cubicBezTo>
                  <a:pt x="430" y="295"/>
                  <a:pt x="430" y="295"/>
                  <a:pt x="430" y="295"/>
                </a:cubicBezTo>
                <a:cubicBezTo>
                  <a:pt x="430" y="296"/>
                  <a:pt x="430" y="296"/>
                  <a:pt x="430" y="296"/>
                </a:cubicBezTo>
                <a:cubicBezTo>
                  <a:pt x="430" y="296"/>
                  <a:pt x="430" y="296"/>
                  <a:pt x="430" y="296"/>
                </a:cubicBezTo>
                <a:lnTo>
                  <a:pt x="430" y="295"/>
                </a:lnTo>
                <a:close/>
                <a:moveTo>
                  <a:pt x="448" y="295"/>
                </a:moveTo>
                <a:cubicBezTo>
                  <a:pt x="449" y="295"/>
                  <a:pt x="449" y="295"/>
                  <a:pt x="449" y="295"/>
                </a:cubicBezTo>
                <a:cubicBezTo>
                  <a:pt x="449" y="295"/>
                  <a:pt x="449" y="295"/>
                  <a:pt x="448" y="295"/>
                </a:cubicBezTo>
                <a:close/>
                <a:moveTo>
                  <a:pt x="872" y="295"/>
                </a:moveTo>
                <a:cubicBezTo>
                  <a:pt x="872" y="295"/>
                  <a:pt x="872" y="295"/>
                  <a:pt x="872" y="295"/>
                </a:cubicBezTo>
                <a:cubicBezTo>
                  <a:pt x="873" y="295"/>
                  <a:pt x="873" y="295"/>
                  <a:pt x="873" y="295"/>
                </a:cubicBezTo>
                <a:cubicBezTo>
                  <a:pt x="873" y="295"/>
                  <a:pt x="873" y="295"/>
                  <a:pt x="872" y="295"/>
                </a:cubicBezTo>
                <a:close/>
                <a:moveTo>
                  <a:pt x="867" y="296"/>
                </a:moveTo>
                <a:cubicBezTo>
                  <a:pt x="867" y="296"/>
                  <a:pt x="867" y="296"/>
                  <a:pt x="867" y="296"/>
                </a:cubicBezTo>
                <a:cubicBezTo>
                  <a:pt x="867" y="295"/>
                  <a:pt x="867" y="295"/>
                  <a:pt x="867" y="295"/>
                </a:cubicBezTo>
                <a:cubicBezTo>
                  <a:pt x="867" y="296"/>
                  <a:pt x="867" y="295"/>
                  <a:pt x="867" y="296"/>
                </a:cubicBezTo>
                <a:cubicBezTo>
                  <a:pt x="867" y="296"/>
                  <a:pt x="867" y="296"/>
                  <a:pt x="867" y="296"/>
                </a:cubicBezTo>
                <a:cubicBezTo>
                  <a:pt x="867" y="296"/>
                  <a:pt x="867" y="296"/>
                  <a:pt x="867" y="296"/>
                </a:cubicBezTo>
                <a:close/>
                <a:moveTo>
                  <a:pt x="882" y="295"/>
                </a:moveTo>
                <a:cubicBezTo>
                  <a:pt x="882" y="295"/>
                  <a:pt x="882" y="295"/>
                  <a:pt x="882" y="295"/>
                </a:cubicBezTo>
                <a:cubicBezTo>
                  <a:pt x="882" y="296"/>
                  <a:pt x="882" y="296"/>
                  <a:pt x="882" y="296"/>
                </a:cubicBezTo>
                <a:cubicBezTo>
                  <a:pt x="883" y="296"/>
                  <a:pt x="883" y="296"/>
                  <a:pt x="883" y="296"/>
                </a:cubicBezTo>
                <a:cubicBezTo>
                  <a:pt x="883" y="295"/>
                  <a:pt x="883" y="295"/>
                  <a:pt x="882" y="295"/>
                </a:cubicBezTo>
                <a:close/>
                <a:moveTo>
                  <a:pt x="210" y="296"/>
                </a:moveTo>
                <a:cubicBezTo>
                  <a:pt x="210" y="296"/>
                  <a:pt x="210" y="296"/>
                  <a:pt x="210" y="296"/>
                </a:cubicBezTo>
                <a:cubicBezTo>
                  <a:pt x="210" y="295"/>
                  <a:pt x="210" y="295"/>
                  <a:pt x="210" y="295"/>
                </a:cubicBezTo>
                <a:cubicBezTo>
                  <a:pt x="210" y="295"/>
                  <a:pt x="210" y="295"/>
                  <a:pt x="210" y="295"/>
                </a:cubicBezTo>
                <a:lnTo>
                  <a:pt x="210" y="296"/>
                </a:lnTo>
                <a:close/>
                <a:moveTo>
                  <a:pt x="317" y="296"/>
                </a:moveTo>
                <a:cubicBezTo>
                  <a:pt x="317" y="296"/>
                  <a:pt x="317" y="296"/>
                  <a:pt x="317" y="296"/>
                </a:cubicBezTo>
                <a:cubicBezTo>
                  <a:pt x="318" y="296"/>
                  <a:pt x="318" y="296"/>
                  <a:pt x="318" y="296"/>
                </a:cubicBezTo>
                <a:cubicBezTo>
                  <a:pt x="317" y="295"/>
                  <a:pt x="317" y="295"/>
                  <a:pt x="317" y="295"/>
                </a:cubicBezTo>
                <a:lnTo>
                  <a:pt x="317" y="296"/>
                </a:lnTo>
                <a:close/>
                <a:moveTo>
                  <a:pt x="353" y="296"/>
                </a:moveTo>
                <a:cubicBezTo>
                  <a:pt x="353" y="296"/>
                  <a:pt x="353" y="296"/>
                  <a:pt x="353" y="296"/>
                </a:cubicBezTo>
                <a:cubicBezTo>
                  <a:pt x="353" y="295"/>
                  <a:pt x="353" y="296"/>
                  <a:pt x="353" y="295"/>
                </a:cubicBezTo>
                <a:lnTo>
                  <a:pt x="353" y="296"/>
                </a:lnTo>
                <a:close/>
                <a:moveTo>
                  <a:pt x="354" y="296"/>
                </a:moveTo>
                <a:cubicBezTo>
                  <a:pt x="354" y="295"/>
                  <a:pt x="354" y="295"/>
                  <a:pt x="354" y="295"/>
                </a:cubicBezTo>
                <a:cubicBezTo>
                  <a:pt x="354" y="295"/>
                  <a:pt x="354" y="295"/>
                  <a:pt x="354" y="295"/>
                </a:cubicBezTo>
                <a:cubicBezTo>
                  <a:pt x="354" y="296"/>
                  <a:pt x="353" y="296"/>
                  <a:pt x="354" y="296"/>
                </a:cubicBezTo>
                <a:close/>
                <a:moveTo>
                  <a:pt x="413" y="296"/>
                </a:moveTo>
                <a:cubicBezTo>
                  <a:pt x="413" y="296"/>
                  <a:pt x="413" y="296"/>
                  <a:pt x="413" y="296"/>
                </a:cubicBezTo>
                <a:cubicBezTo>
                  <a:pt x="413" y="295"/>
                  <a:pt x="413" y="296"/>
                  <a:pt x="413" y="295"/>
                </a:cubicBezTo>
                <a:lnTo>
                  <a:pt x="413" y="296"/>
                </a:lnTo>
                <a:close/>
                <a:moveTo>
                  <a:pt x="887" y="296"/>
                </a:moveTo>
                <a:cubicBezTo>
                  <a:pt x="887" y="296"/>
                  <a:pt x="887" y="296"/>
                  <a:pt x="887" y="296"/>
                </a:cubicBezTo>
                <a:cubicBezTo>
                  <a:pt x="887" y="296"/>
                  <a:pt x="887" y="296"/>
                  <a:pt x="887" y="296"/>
                </a:cubicBezTo>
                <a:cubicBezTo>
                  <a:pt x="887" y="296"/>
                  <a:pt x="887" y="296"/>
                  <a:pt x="887" y="296"/>
                </a:cubicBezTo>
                <a:cubicBezTo>
                  <a:pt x="887" y="296"/>
                  <a:pt x="887" y="296"/>
                  <a:pt x="887" y="296"/>
                </a:cubicBezTo>
                <a:close/>
                <a:moveTo>
                  <a:pt x="330" y="296"/>
                </a:moveTo>
                <a:cubicBezTo>
                  <a:pt x="329" y="296"/>
                  <a:pt x="329" y="296"/>
                  <a:pt x="329" y="296"/>
                </a:cubicBezTo>
                <a:cubicBezTo>
                  <a:pt x="329" y="296"/>
                  <a:pt x="329" y="296"/>
                  <a:pt x="329" y="296"/>
                </a:cubicBezTo>
                <a:cubicBezTo>
                  <a:pt x="330" y="296"/>
                  <a:pt x="330" y="296"/>
                  <a:pt x="330" y="296"/>
                </a:cubicBezTo>
                <a:close/>
                <a:moveTo>
                  <a:pt x="446" y="296"/>
                </a:moveTo>
                <a:cubicBezTo>
                  <a:pt x="446" y="296"/>
                  <a:pt x="447" y="296"/>
                  <a:pt x="447" y="296"/>
                </a:cubicBezTo>
                <a:cubicBezTo>
                  <a:pt x="447" y="296"/>
                  <a:pt x="447" y="296"/>
                  <a:pt x="447" y="296"/>
                </a:cubicBezTo>
                <a:cubicBezTo>
                  <a:pt x="447" y="296"/>
                  <a:pt x="447" y="296"/>
                  <a:pt x="447" y="296"/>
                </a:cubicBezTo>
                <a:cubicBezTo>
                  <a:pt x="447" y="296"/>
                  <a:pt x="447" y="296"/>
                  <a:pt x="446" y="296"/>
                </a:cubicBezTo>
                <a:close/>
                <a:moveTo>
                  <a:pt x="885" y="296"/>
                </a:moveTo>
                <a:cubicBezTo>
                  <a:pt x="885" y="296"/>
                  <a:pt x="885" y="296"/>
                  <a:pt x="885" y="297"/>
                </a:cubicBezTo>
                <a:cubicBezTo>
                  <a:pt x="886" y="297"/>
                  <a:pt x="886" y="297"/>
                  <a:pt x="886" y="297"/>
                </a:cubicBezTo>
                <a:cubicBezTo>
                  <a:pt x="886" y="296"/>
                  <a:pt x="885" y="296"/>
                  <a:pt x="886" y="296"/>
                </a:cubicBezTo>
                <a:cubicBezTo>
                  <a:pt x="886" y="296"/>
                  <a:pt x="885" y="296"/>
                  <a:pt x="885" y="296"/>
                </a:cubicBezTo>
                <a:close/>
                <a:moveTo>
                  <a:pt x="866" y="296"/>
                </a:moveTo>
                <a:cubicBezTo>
                  <a:pt x="866" y="296"/>
                  <a:pt x="866" y="296"/>
                  <a:pt x="866" y="296"/>
                </a:cubicBezTo>
                <a:cubicBezTo>
                  <a:pt x="866" y="296"/>
                  <a:pt x="866" y="296"/>
                  <a:pt x="866" y="296"/>
                </a:cubicBezTo>
                <a:cubicBezTo>
                  <a:pt x="866" y="296"/>
                  <a:pt x="866" y="296"/>
                  <a:pt x="866" y="296"/>
                </a:cubicBezTo>
                <a:cubicBezTo>
                  <a:pt x="866" y="297"/>
                  <a:pt x="866" y="296"/>
                  <a:pt x="867" y="297"/>
                </a:cubicBezTo>
                <a:cubicBezTo>
                  <a:pt x="867" y="296"/>
                  <a:pt x="867" y="296"/>
                  <a:pt x="867" y="296"/>
                </a:cubicBezTo>
                <a:cubicBezTo>
                  <a:pt x="866" y="296"/>
                  <a:pt x="866" y="296"/>
                  <a:pt x="866" y="296"/>
                </a:cubicBezTo>
                <a:close/>
                <a:moveTo>
                  <a:pt x="446" y="297"/>
                </a:moveTo>
                <a:cubicBezTo>
                  <a:pt x="446" y="297"/>
                  <a:pt x="446" y="297"/>
                  <a:pt x="446" y="297"/>
                </a:cubicBezTo>
                <a:cubicBezTo>
                  <a:pt x="446" y="297"/>
                  <a:pt x="446" y="297"/>
                  <a:pt x="446" y="297"/>
                </a:cubicBezTo>
                <a:close/>
                <a:moveTo>
                  <a:pt x="212" y="297"/>
                </a:moveTo>
                <a:cubicBezTo>
                  <a:pt x="212" y="298"/>
                  <a:pt x="212" y="298"/>
                  <a:pt x="212" y="298"/>
                </a:cubicBezTo>
                <a:cubicBezTo>
                  <a:pt x="213" y="298"/>
                  <a:pt x="213" y="298"/>
                  <a:pt x="213" y="298"/>
                </a:cubicBezTo>
                <a:cubicBezTo>
                  <a:pt x="213" y="298"/>
                  <a:pt x="213" y="298"/>
                  <a:pt x="213" y="297"/>
                </a:cubicBezTo>
                <a:lnTo>
                  <a:pt x="212" y="297"/>
                </a:lnTo>
                <a:close/>
                <a:moveTo>
                  <a:pt x="886" y="298"/>
                </a:moveTo>
                <a:cubicBezTo>
                  <a:pt x="886" y="298"/>
                  <a:pt x="886" y="298"/>
                  <a:pt x="886" y="297"/>
                </a:cubicBezTo>
                <a:lnTo>
                  <a:pt x="886" y="298"/>
                </a:lnTo>
                <a:close/>
                <a:moveTo>
                  <a:pt x="436" y="298"/>
                </a:moveTo>
                <a:cubicBezTo>
                  <a:pt x="436" y="298"/>
                  <a:pt x="436" y="298"/>
                  <a:pt x="436" y="298"/>
                </a:cubicBezTo>
                <a:cubicBezTo>
                  <a:pt x="437" y="298"/>
                  <a:pt x="437" y="298"/>
                  <a:pt x="437" y="298"/>
                </a:cubicBezTo>
                <a:cubicBezTo>
                  <a:pt x="437" y="298"/>
                  <a:pt x="437" y="298"/>
                  <a:pt x="436" y="298"/>
                </a:cubicBezTo>
                <a:close/>
                <a:moveTo>
                  <a:pt x="229" y="298"/>
                </a:moveTo>
                <a:cubicBezTo>
                  <a:pt x="231" y="298"/>
                  <a:pt x="231" y="298"/>
                  <a:pt x="231" y="298"/>
                </a:cubicBezTo>
                <a:cubicBezTo>
                  <a:pt x="231" y="298"/>
                  <a:pt x="231" y="298"/>
                  <a:pt x="231" y="298"/>
                </a:cubicBezTo>
                <a:cubicBezTo>
                  <a:pt x="229" y="298"/>
                  <a:pt x="229" y="298"/>
                  <a:pt x="229" y="298"/>
                </a:cubicBezTo>
                <a:close/>
                <a:moveTo>
                  <a:pt x="242" y="298"/>
                </a:moveTo>
                <a:cubicBezTo>
                  <a:pt x="242" y="298"/>
                  <a:pt x="242" y="298"/>
                  <a:pt x="241" y="298"/>
                </a:cubicBezTo>
                <a:cubicBezTo>
                  <a:pt x="241" y="298"/>
                  <a:pt x="242" y="298"/>
                  <a:pt x="242" y="298"/>
                </a:cubicBezTo>
                <a:close/>
                <a:moveTo>
                  <a:pt x="297" y="298"/>
                </a:moveTo>
                <a:cubicBezTo>
                  <a:pt x="297" y="298"/>
                  <a:pt x="297" y="298"/>
                  <a:pt x="297" y="298"/>
                </a:cubicBezTo>
                <a:cubicBezTo>
                  <a:pt x="297" y="298"/>
                  <a:pt x="297" y="298"/>
                  <a:pt x="297" y="298"/>
                </a:cubicBezTo>
                <a:cubicBezTo>
                  <a:pt x="297" y="298"/>
                  <a:pt x="297" y="298"/>
                  <a:pt x="297" y="298"/>
                </a:cubicBezTo>
                <a:close/>
                <a:moveTo>
                  <a:pt x="447" y="298"/>
                </a:moveTo>
                <a:cubicBezTo>
                  <a:pt x="447" y="298"/>
                  <a:pt x="447" y="298"/>
                  <a:pt x="447" y="298"/>
                </a:cubicBezTo>
                <a:cubicBezTo>
                  <a:pt x="447" y="298"/>
                  <a:pt x="447" y="298"/>
                  <a:pt x="447" y="298"/>
                </a:cubicBezTo>
                <a:cubicBezTo>
                  <a:pt x="447" y="298"/>
                  <a:pt x="447" y="298"/>
                  <a:pt x="447" y="298"/>
                </a:cubicBezTo>
                <a:close/>
                <a:moveTo>
                  <a:pt x="240" y="298"/>
                </a:moveTo>
                <a:cubicBezTo>
                  <a:pt x="240" y="298"/>
                  <a:pt x="240" y="298"/>
                  <a:pt x="240" y="298"/>
                </a:cubicBezTo>
                <a:cubicBezTo>
                  <a:pt x="240" y="298"/>
                  <a:pt x="240" y="298"/>
                  <a:pt x="240" y="298"/>
                </a:cubicBezTo>
                <a:cubicBezTo>
                  <a:pt x="240" y="298"/>
                  <a:pt x="240" y="298"/>
                  <a:pt x="240" y="298"/>
                </a:cubicBezTo>
                <a:close/>
                <a:moveTo>
                  <a:pt x="289" y="298"/>
                </a:moveTo>
                <a:cubicBezTo>
                  <a:pt x="288" y="298"/>
                  <a:pt x="288" y="298"/>
                  <a:pt x="288" y="298"/>
                </a:cubicBezTo>
                <a:cubicBezTo>
                  <a:pt x="289" y="298"/>
                  <a:pt x="288" y="298"/>
                  <a:pt x="289" y="298"/>
                </a:cubicBezTo>
                <a:close/>
                <a:moveTo>
                  <a:pt x="227" y="298"/>
                </a:moveTo>
                <a:cubicBezTo>
                  <a:pt x="228" y="299"/>
                  <a:pt x="227" y="298"/>
                  <a:pt x="228" y="299"/>
                </a:cubicBezTo>
                <a:cubicBezTo>
                  <a:pt x="228" y="298"/>
                  <a:pt x="228" y="298"/>
                  <a:pt x="228" y="298"/>
                </a:cubicBezTo>
                <a:lnTo>
                  <a:pt x="227" y="298"/>
                </a:lnTo>
                <a:close/>
                <a:moveTo>
                  <a:pt x="330" y="298"/>
                </a:moveTo>
                <a:cubicBezTo>
                  <a:pt x="329" y="298"/>
                  <a:pt x="329" y="298"/>
                  <a:pt x="329" y="298"/>
                </a:cubicBezTo>
                <a:cubicBezTo>
                  <a:pt x="329" y="299"/>
                  <a:pt x="329" y="299"/>
                  <a:pt x="329" y="299"/>
                </a:cubicBezTo>
                <a:cubicBezTo>
                  <a:pt x="330" y="299"/>
                  <a:pt x="330" y="299"/>
                  <a:pt x="330" y="299"/>
                </a:cubicBezTo>
                <a:lnTo>
                  <a:pt x="330" y="298"/>
                </a:lnTo>
                <a:close/>
                <a:moveTo>
                  <a:pt x="864" y="299"/>
                </a:moveTo>
                <a:cubicBezTo>
                  <a:pt x="864" y="299"/>
                  <a:pt x="864" y="299"/>
                  <a:pt x="864" y="299"/>
                </a:cubicBezTo>
                <a:cubicBezTo>
                  <a:pt x="864" y="298"/>
                  <a:pt x="864" y="299"/>
                  <a:pt x="864" y="298"/>
                </a:cubicBezTo>
                <a:lnTo>
                  <a:pt x="864" y="299"/>
                </a:lnTo>
                <a:close/>
                <a:moveTo>
                  <a:pt x="228" y="299"/>
                </a:moveTo>
                <a:cubicBezTo>
                  <a:pt x="228" y="299"/>
                  <a:pt x="228" y="299"/>
                  <a:pt x="228" y="299"/>
                </a:cubicBezTo>
                <a:cubicBezTo>
                  <a:pt x="228" y="299"/>
                  <a:pt x="228" y="299"/>
                  <a:pt x="228" y="299"/>
                </a:cubicBezTo>
                <a:cubicBezTo>
                  <a:pt x="228" y="299"/>
                  <a:pt x="228" y="299"/>
                  <a:pt x="228" y="299"/>
                </a:cubicBezTo>
                <a:close/>
                <a:moveTo>
                  <a:pt x="66" y="299"/>
                </a:moveTo>
                <a:cubicBezTo>
                  <a:pt x="66" y="300"/>
                  <a:pt x="66" y="299"/>
                  <a:pt x="66" y="300"/>
                </a:cubicBezTo>
                <a:cubicBezTo>
                  <a:pt x="66" y="300"/>
                  <a:pt x="66" y="300"/>
                  <a:pt x="66" y="300"/>
                </a:cubicBezTo>
                <a:cubicBezTo>
                  <a:pt x="66" y="300"/>
                  <a:pt x="66" y="300"/>
                  <a:pt x="66" y="300"/>
                </a:cubicBezTo>
                <a:cubicBezTo>
                  <a:pt x="67" y="299"/>
                  <a:pt x="67" y="299"/>
                  <a:pt x="67" y="299"/>
                </a:cubicBezTo>
                <a:cubicBezTo>
                  <a:pt x="67" y="299"/>
                  <a:pt x="67" y="299"/>
                  <a:pt x="67" y="299"/>
                </a:cubicBezTo>
                <a:cubicBezTo>
                  <a:pt x="66" y="299"/>
                  <a:pt x="66" y="299"/>
                  <a:pt x="66" y="299"/>
                </a:cubicBezTo>
                <a:close/>
                <a:moveTo>
                  <a:pt x="215" y="300"/>
                </a:moveTo>
                <a:cubicBezTo>
                  <a:pt x="216" y="300"/>
                  <a:pt x="216" y="300"/>
                  <a:pt x="216" y="300"/>
                </a:cubicBezTo>
                <a:cubicBezTo>
                  <a:pt x="216" y="300"/>
                  <a:pt x="216" y="300"/>
                  <a:pt x="216" y="300"/>
                </a:cubicBezTo>
                <a:cubicBezTo>
                  <a:pt x="216" y="300"/>
                  <a:pt x="215" y="300"/>
                  <a:pt x="215" y="300"/>
                </a:cubicBezTo>
                <a:cubicBezTo>
                  <a:pt x="215" y="300"/>
                  <a:pt x="215" y="300"/>
                  <a:pt x="215" y="300"/>
                </a:cubicBezTo>
                <a:close/>
                <a:moveTo>
                  <a:pt x="856" y="300"/>
                </a:moveTo>
                <a:cubicBezTo>
                  <a:pt x="856" y="300"/>
                  <a:pt x="856" y="300"/>
                  <a:pt x="856" y="300"/>
                </a:cubicBezTo>
                <a:close/>
                <a:moveTo>
                  <a:pt x="875" y="300"/>
                </a:moveTo>
                <a:cubicBezTo>
                  <a:pt x="875" y="300"/>
                  <a:pt x="875" y="300"/>
                  <a:pt x="875" y="300"/>
                </a:cubicBezTo>
                <a:cubicBezTo>
                  <a:pt x="875" y="300"/>
                  <a:pt x="875" y="300"/>
                  <a:pt x="875" y="300"/>
                </a:cubicBezTo>
                <a:close/>
                <a:moveTo>
                  <a:pt x="438" y="301"/>
                </a:moveTo>
                <a:cubicBezTo>
                  <a:pt x="438" y="301"/>
                  <a:pt x="438" y="301"/>
                  <a:pt x="438" y="301"/>
                </a:cubicBezTo>
                <a:cubicBezTo>
                  <a:pt x="438" y="300"/>
                  <a:pt x="438" y="300"/>
                  <a:pt x="438" y="300"/>
                </a:cubicBezTo>
                <a:cubicBezTo>
                  <a:pt x="438" y="300"/>
                  <a:pt x="438" y="300"/>
                  <a:pt x="438" y="300"/>
                </a:cubicBezTo>
                <a:lnTo>
                  <a:pt x="438" y="301"/>
                </a:lnTo>
                <a:close/>
                <a:moveTo>
                  <a:pt x="856" y="301"/>
                </a:moveTo>
                <a:cubicBezTo>
                  <a:pt x="856" y="301"/>
                  <a:pt x="856" y="301"/>
                  <a:pt x="856" y="301"/>
                </a:cubicBezTo>
                <a:cubicBezTo>
                  <a:pt x="856" y="301"/>
                  <a:pt x="856" y="301"/>
                  <a:pt x="856" y="301"/>
                </a:cubicBezTo>
                <a:close/>
                <a:moveTo>
                  <a:pt x="332" y="301"/>
                </a:moveTo>
                <a:cubicBezTo>
                  <a:pt x="332" y="301"/>
                  <a:pt x="332" y="301"/>
                  <a:pt x="332" y="301"/>
                </a:cubicBezTo>
                <a:cubicBezTo>
                  <a:pt x="332" y="301"/>
                  <a:pt x="332" y="301"/>
                  <a:pt x="332" y="301"/>
                </a:cubicBezTo>
                <a:cubicBezTo>
                  <a:pt x="332" y="301"/>
                  <a:pt x="332" y="301"/>
                  <a:pt x="332" y="301"/>
                </a:cubicBezTo>
                <a:close/>
                <a:moveTo>
                  <a:pt x="266" y="301"/>
                </a:moveTo>
                <a:cubicBezTo>
                  <a:pt x="266" y="302"/>
                  <a:pt x="266" y="302"/>
                  <a:pt x="266" y="302"/>
                </a:cubicBezTo>
                <a:cubicBezTo>
                  <a:pt x="267" y="302"/>
                  <a:pt x="267" y="302"/>
                  <a:pt x="266" y="301"/>
                </a:cubicBezTo>
                <a:close/>
                <a:moveTo>
                  <a:pt x="400" y="301"/>
                </a:moveTo>
                <a:cubicBezTo>
                  <a:pt x="400" y="302"/>
                  <a:pt x="400" y="302"/>
                  <a:pt x="400" y="302"/>
                </a:cubicBezTo>
                <a:cubicBezTo>
                  <a:pt x="400" y="302"/>
                  <a:pt x="400" y="302"/>
                  <a:pt x="400" y="302"/>
                </a:cubicBezTo>
                <a:cubicBezTo>
                  <a:pt x="400" y="302"/>
                  <a:pt x="400" y="302"/>
                  <a:pt x="400" y="301"/>
                </a:cubicBezTo>
                <a:close/>
                <a:moveTo>
                  <a:pt x="266" y="303"/>
                </a:moveTo>
                <a:cubicBezTo>
                  <a:pt x="266" y="304"/>
                  <a:pt x="266" y="304"/>
                  <a:pt x="266" y="304"/>
                </a:cubicBezTo>
                <a:cubicBezTo>
                  <a:pt x="267" y="304"/>
                  <a:pt x="267" y="304"/>
                  <a:pt x="267" y="304"/>
                </a:cubicBezTo>
                <a:cubicBezTo>
                  <a:pt x="267" y="304"/>
                  <a:pt x="267" y="304"/>
                  <a:pt x="267" y="304"/>
                </a:cubicBezTo>
                <a:cubicBezTo>
                  <a:pt x="267" y="304"/>
                  <a:pt x="267" y="304"/>
                  <a:pt x="267" y="304"/>
                </a:cubicBezTo>
                <a:cubicBezTo>
                  <a:pt x="267" y="303"/>
                  <a:pt x="267" y="303"/>
                  <a:pt x="267" y="303"/>
                </a:cubicBezTo>
                <a:cubicBezTo>
                  <a:pt x="266" y="303"/>
                  <a:pt x="266" y="303"/>
                  <a:pt x="266" y="303"/>
                </a:cubicBezTo>
                <a:cubicBezTo>
                  <a:pt x="266" y="303"/>
                  <a:pt x="267" y="303"/>
                  <a:pt x="266" y="303"/>
                </a:cubicBezTo>
                <a:close/>
                <a:moveTo>
                  <a:pt x="241" y="303"/>
                </a:moveTo>
                <a:cubicBezTo>
                  <a:pt x="241" y="303"/>
                  <a:pt x="241" y="303"/>
                  <a:pt x="241" y="303"/>
                </a:cubicBezTo>
                <a:cubicBezTo>
                  <a:pt x="241" y="303"/>
                  <a:pt x="241" y="303"/>
                  <a:pt x="241" y="303"/>
                </a:cubicBezTo>
                <a:cubicBezTo>
                  <a:pt x="241" y="303"/>
                  <a:pt x="241" y="303"/>
                  <a:pt x="241" y="303"/>
                </a:cubicBezTo>
                <a:cubicBezTo>
                  <a:pt x="241" y="303"/>
                  <a:pt x="241" y="303"/>
                  <a:pt x="241" y="303"/>
                </a:cubicBezTo>
                <a:close/>
                <a:moveTo>
                  <a:pt x="863" y="304"/>
                </a:moveTo>
                <a:cubicBezTo>
                  <a:pt x="864" y="304"/>
                  <a:pt x="864" y="304"/>
                  <a:pt x="864" y="304"/>
                </a:cubicBezTo>
                <a:cubicBezTo>
                  <a:pt x="864" y="304"/>
                  <a:pt x="864" y="304"/>
                  <a:pt x="864" y="303"/>
                </a:cubicBezTo>
                <a:cubicBezTo>
                  <a:pt x="864" y="303"/>
                  <a:pt x="864" y="303"/>
                  <a:pt x="864" y="303"/>
                </a:cubicBezTo>
                <a:cubicBezTo>
                  <a:pt x="863" y="303"/>
                  <a:pt x="863" y="303"/>
                  <a:pt x="863" y="303"/>
                </a:cubicBezTo>
                <a:cubicBezTo>
                  <a:pt x="863" y="304"/>
                  <a:pt x="863" y="304"/>
                  <a:pt x="863" y="304"/>
                </a:cubicBezTo>
                <a:cubicBezTo>
                  <a:pt x="863" y="304"/>
                  <a:pt x="863" y="304"/>
                  <a:pt x="863" y="304"/>
                </a:cubicBezTo>
                <a:cubicBezTo>
                  <a:pt x="863" y="304"/>
                  <a:pt x="863" y="304"/>
                  <a:pt x="863" y="304"/>
                </a:cubicBezTo>
                <a:cubicBezTo>
                  <a:pt x="864" y="304"/>
                  <a:pt x="863" y="304"/>
                  <a:pt x="863" y="304"/>
                </a:cubicBezTo>
                <a:close/>
                <a:moveTo>
                  <a:pt x="863" y="303"/>
                </a:moveTo>
                <a:cubicBezTo>
                  <a:pt x="863" y="304"/>
                  <a:pt x="863" y="303"/>
                  <a:pt x="863" y="304"/>
                </a:cubicBezTo>
                <a:cubicBezTo>
                  <a:pt x="863" y="303"/>
                  <a:pt x="863" y="303"/>
                  <a:pt x="863" y="303"/>
                </a:cubicBezTo>
                <a:close/>
                <a:moveTo>
                  <a:pt x="862" y="304"/>
                </a:moveTo>
                <a:cubicBezTo>
                  <a:pt x="862" y="304"/>
                  <a:pt x="862" y="304"/>
                  <a:pt x="862" y="304"/>
                </a:cubicBezTo>
                <a:cubicBezTo>
                  <a:pt x="862" y="304"/>
                  <a:pt x="862" y="304"/>
                  <a:pt x="862" y="304"/>
                </a:cubicBezTo>
                <a:cubicBezTo>
                  <a:pt x="862" y="304"/>
                  <a:pt x="862" y="304"/>
                  <a:pt x="862" y="304"/>
                </a:cubicBezTo>
                <a:close/>
                <a:moveTo>
                  <a:pt x="406" y="304"/>
                </a:moveTo>
                <a:cubicBezTo>
                  <a:pt x="406" y="304"/>
                  <a:pt x="406" y="304"/>
                  <a:pt x="406" y="304"/>
                </a:cubicBezTo>
                <a:cubicBezTo>
                  <a:pt x="406" y="304"/>
                  <a:pt x="406" y="304"/>
                  <a:pt x="406" y="304"/>
                </a:cubicBezTo>
                <a:close/>
                <a:moveTo>
                  <a:pt x="861" y="305"/>
                </a:moveTo>
                <a:cubicBezTo>
                  <a:pt x="861" y="305"/>
                  <a:pt x="861" y="305"/>
                  <a:pt x="861" y="304"/>
                </a:cubicBezTo>
                <a:cubicBezTo>
                  <a:pt x="860" y="304"/>
                  <a:pt x="860" y="304"/>
                  <a:pt x="860" y="304"/>
                </a:cubicBezTo>
                <a:cubicBezTo>
                  <a:pt x="860" y="305"/>
                  <a:pt x="860" y="304"/>
                  <a:pt x="860" y="305"/>
                </a:cubicBezTo>
                <a:lnTo>
                  <a:pt x="861" y="305"/>
                </a:lnTo>
                <a:close/>
                <a:moveTo>
                  <a:pt x="882" y="304"/>
                </a:moveTo>
                <a:cubicBezTo>
                  <a:pt x="882" y="304"/>
                  <a:pt x="882" y="304"/>
                  <a:pt x="882" y="304"/>
                </a:cubicBezTo>
                <a:cubicBezTo>
                  <a:pt x="880" y="304"/>
                  <a:pt x="880" y="304"/>
                  <a:pt x="880" y="304"/>
                </a:cubicBezTo>
                <a:cubicBezTo>
                  <a:pt x="881" y="304"/>
                  <a:pt x="881" y="304"/>
                  <a:pt x="882" y="304"/>
                </a:cubicBezTo>
                <a:close/>
                <a:moveTo>
                  <a:pt x="883" y="304"/>
                </a:moveTo>
                <a:cubicBezTo>
                  <a:pt x="882" y="304"/>
                  <a:pt x="882" y="304"/>
                  <a:pt x="882" y="304"/>
                </a:cubicBezTo>
                <a:cubicBezTo>
                  <a:pt x="882" y="304"/>
                  <a:pt x="882" y="304"/>
                  <a:pt x="882" y="304"/>
                </a:cubicBezTo>
                <a:cubicBezTo>
                  <a:pt x="883" y="304"/>
                  <a:pt x="883" y="304"/>
                  <a:pt x="883" y="304"/>
                </a:cubicBezTo>
                <a:cubicBezTo>
                  <a:pt x="883" y="304"/>
                  <a:pt x="883" y="304"/>
                  <a:pt x="883" y="304"/>
                </a:cubicBezTo>
                <a:close/>
                <a:moveTo>
                  <a:pt x="406" y="305"/>
                </a:moveTo>
                <a:cubicBezTo>
                  <a:pt x="406" y="305"/>
                  <a:pt x="406" y="305"/>
                  <a:pt x="406" y="305"/>
                </a:cubicBezTo>
                <a:cubicBezTo>
                  <a:pt x="406" y="305"/>
                  <a:pt x="406" y="305"/>
                  <a:pt x="406" y="305"/>
                </a:cubicBezTo>
                <a:close/>
                <a:moveTo>
                  <a:pt x="871" y="325"/>
                </a:moveTo>
                <a:cubicBezTo>
                  <a:pt x="871" y="325"/>
                  <a:pt x="871" y="325"/>
                  <a:pt x="871" y="325"/>
                </a:cubicBezTo>
                <a:cubicBezTo>
                  <a:pt x="871" y="325"/>
                  <a:pt x="871" y="325"/>
                  <a:pt x="871" y="325"/>
                </a:cubicBezTo>
                <a:cubicBezTo>
                  <a:pt x="871" y="325"/>
                  <a:pt x="871" y="325"/>
                  <a:pt x="871" y="325"/>
                </a:cubicBezTo>
                <a:cubicBezTo>
                  <a:pt x="871" y="324"/>
                  <a:pt x="871" y="324"/>
                  <a:pt x="871" y="324"/>
                </a:cubicBezTo>
                <a:cubicBezTo>
                  <a:pt x="870" y="324"/>
                  <a:pt x="870" y="324"/>
                  <a:pt x="870" y="324"/>
                </a:cubicBezTo>
                <a:cubicBezTo>
                  <a:pt x="871" y="324"/>
                  <a:pt x="871" y="324"/>
                  <a:pt x="871" y="324"/>
                </a:cubicBezTo>
                <a:cubicBezTo>
                  <a:pt x="871" y="323"/>
                  <a:pt x="871" y="323"/>
                  <a:pt x="871" y="323"/>
                </a:cubicBezTo>
                <a:cubicBezTo>
                  <a:pt x="870" y="323"/>
                  <a:pt x="870" y="323"/>
                  <a:pt x="870" y="323"/>
                </a:cubicBezTo>
                <a:cubicBezTo>
                  <a:pt x="870" y="322"/>
                  <a:pt x="870" y="322"/>
                  <a:pt x="870" y="322"/>
                </a:cubicBezTo>
                <a:cubicBezTo>
                  <a:pt x="870" y="322"/>
                  <a:pt x="872" y="323"/>
                  <a:pt x="872" y="322"/>
                </a:cubicBezTo>
                <a:cubicBezTo>
                  <a:pt x="872" y="322"/>
                  <a:pt x="872" y="322"/>
                  <a:pt x="872" y="322"/>
                </a:cubicBezTo>
                <a:cubicBezTo>
                  <a:pt x="873" y="321"/>
                  <a:pt x="872" y="321"/>
                  <a:pt x="872" y="320"/>
                </a:cubicBezTo>
                <a:cubicBezTo>
                  <a:pt x="870" y="320"/>
                  <a:pt x="872" y="320"/>
                  <a:pt x="871" y="319"/>
                </a:cubicBezTo>
                <a:cubicBezTo>
                  <a:pt x="871" y="319"/>
                  <a:pt x="870" y="318"/>
                  <a:pt x="870" y="318"/>
                </a:cubicBezTo>
                <a:cubicBezTo>
                  <a:pt x="870" y="317"/>
                  <a:pt x="869" y="318"/>
                  <a:pt x="870" y="317"/>
                </a:cubicBezTo>
                <a:cubicBezTo>
                  <a:pt x="870" y="317"/>
                  <a:pt x="870" y="317"/>
                  <a:pt x="870" y="316"/>
                </a:cubicBezTo>
                <a:cubicBezTo>
                  <a:pt x="869" y="316"/>
                  <a:pt x="869" y="316"/>
                  <a:pt x="869" y="316"/>
                </a:cubicBezTo>
                <a:cubicBezTo>
                  <a:pt x="869" y="316"/>
                  <a:pt x="868" y="316"/>
                  <a:pt x="868" y="315"/>
                </a:cubicBezTo>
                <a:cubicBezTo>
                  <a:pt x="868" y="315"/>
                  <a:pt x="868" y="315"/>
                  <a:pt x="867" y="315"/>
                </a:cubicBezTo>
                <a:cubicBezTo>
                  <a:pt x="867" y="315"/>
                  <a:pt x="868" y="315"/>
                  <a:pt x="868" y="315"/>
                </a:cubicBezTo>
                <a:cubicBezTo>
                  <a:pt x="869" y="315"/>
                  <a:pt x="869" y="315"/>
                  <a:pt x="869" y="315"/>
                </a:cubicBezTo>
                <a:cubicBezTo>
                  <a:pt x="869" y="314"/>
                  <a:pt x="869" y="314"/>
                  <a:pt x="869" y="314"/>
                </a:cubicBezTo>
                <a:cubicBezTo>
                  <a:pt x="868" y="313"/>
                  <a:pt x="868" y="314"/>
                  <a:pt x="868" y="313"/>
                </a:cubicBezTo>
                <a:cubicBezTo>
                  <a:pt x="867" y="313"/>
                  <a:pt x="867" y="313"/>
                  <a:pt x="867" y="313"/>
                </a:cubicBezTo>
                <a:cubicBezTo>
                  <a:pt x="868" y="314"/>
                  <a:pt x="867" y="313"/>
                  <a:pt x="868" y="314"/>
                </a:cubicBezTo>
                <a:cubicBezTo>
                  <a:pt x="868" y="314"/>
                  <a:pt x="868" y="314"/>
                  <a:pt x="868" y="314"/>
                </a:cubicBezTo>
                <a:cubicBezTo>
                  <a:pt x="867" y="314"/>
                  <a:pt x="867" y="314"/>
                  <a:pt x="867" y="314"/>
                </a:cubicBezTo>
                <a:cubicBezTo>
                  <a:pt x="867" y="313"/>
                  <a:pt x="867" y="313"/>
                  <a:pt x="866" y="313"/>
                </a:cubicBezTo>
                <a:cubicBezTo>
                  <a:pt x="866" y="312"/>
                  <a:pt x="866" y="312"/>
                  <a:pt x="866" y="312"/>
                </a:cubicBezTo>
                <a:cubicBezTo>
                  <a:pt x="870" y="312"/>
                  <a:pt x="870" y="312"/>
                  <a:pt x="870" y="312"/>
                </a:cubicBezTo>
                <a:cubicBezTo>
                  <a:pt x="870" y="312"/>
                  <a:pt x="870" y="312"/>
                  <a:pt x="870" y="312"/>
                </a:cubicBezTo>
                <a:cubicBezTo>
                  <a:pt x="867" y="312"/>
                  <a:pt x="867" y="312"/>
                  <a:pt x="867" y="312"/>
                </a:cubicBezTo>
                <a:cubicBezTo>
                  <a:pt x="867" y="311"/>
                  <a:pt x="866" y="311"/>
                  <a:pt x="867" y="310"/>
                </a:cubicBezTo>
                <a:cubicBezTo>
                  <a:pt x="867" y="310"/>
                  <a:pt x="867" y="310"/>
                  <a:pt x="867" y="310"/>
                </a:cubicBezTo>
                <a:cubicBezTo>
                  <a:pt x="866" y="310"/>
                  <a:pt x="866" y="310"/>
                  <a:pt x="866" y="310"/>
                </a:cubicBezTo>
                <a:cubicBezTo>
                  <a:pt x="866" y="311"/>
                  <a:pt x="866" y="311"/>
                  <a:pt x="866" y="311"/>
                </a:cubicBezTo>
                <a:cubicBezTo>
                  <a:pt x="866" y="311"/>
                  <a:pt x="866" y="311"/>
                  <a:pt x="865" y="311"/>
                </a:cubicBezTo>
                <a:cubicBezTo>
                  <a:pt x="865" y="311"/>
                  <a:pt x="865" y="311"/>
                  <a:pt x="864" y="311"/>
                </a:cubicBezTo>
                <a:cubicBezTo>
                  <a:pt x="864" y="312"/>
                  <a:pt x="864" y="312"/>
                  <a:pt x="864" y="312"/>
                </a:cubicBezTo>
                <a:cubicBezTo>
                  <a:pt x="864" y="312"/>
                  <a:pt x="864" y="312"/>
                  <a:pt x="864" y="312"/>
                </a:cubicBezTo>
                <a:cubicBezTo>
                  <a:pt x="864" y="310"/>
                  <a:pt x="864" y="311"/>
                  <a:pt x="864" y="310"/>
                </a:cubicBezTo>
                <a:cubicBezTo>
                  <a:pt x="865" y="309"/>
                  <a:pt x="866" y="309"/>
                  <a:pt x="866" y="309"/>
                </a:cubicBezTo>
                <a:cubicBezTo>
                  <a:pt x="867" y="309"/>
                  <a:pt x="867" y="309"/>
                  <a:pt x="867" y="309"/>
                </a:cubicBezTo>
                <a:cubicBezTo>
                  <a:pt x="866" y="308"/>
                  <a:pt x="866" y="306"/>
                  <a:pt x="865" y="306"/>
                </a:cubicBezTo>
                <a:cubicBezTo>
                  <a:pt x="865" y="305"/>
                  <a:pt x="865" y="305"/>
                  <a:pt x="865" y="305"/>
                </a:cubicBezTo>
                <a:cubicBezTo>
                  <a:pt x="865" y="306"/>
                  <a:pt x="865" y="306"/>
                  <a:pt x="865" y="306"/>
                </a:cubicBezTo>
                <a:cubicBezTo>
                  <a:pt x="865" y="306"/>
                  <a:pt x="865" y="306"/>
                  <a:pt x="865" y="306"/>
                </a:cubicBezTo>
                <a:cubicBezTo>
                  <a:pt x="865" y="306"/>
                  <a:pt x="865" y="306"/>
                  <a:pt x="865" y="306"/>
                </a:cubicBezTo>
                <a:cubicBezTo>
                  <a:pt x="864" y="306"/>
                  <a:pt x="864" y="306"/>
                  <a:pt x="863" y="307"/>
                </a:cubicBezTo>
                <a:cubicBezTo>
                  <a:pt x="863" y="307"/>
                  <a:pt x="863" y="307"/>
                  <a:pt x="863" y="307"/>
                </a:cubicBezTo>
                <a:cubicBezTo>
                  <a:pt x="864" y="307"/>
                  <a:pt x="864" y="307"/>
                  <a:pt x="864" y="306"/>
                </a:cubicBezTo>
                <a:cubicBezTo>
                  <a:pt x="865" y="307"/>
                  <a:pt x="865" y="307"/>
                  <a:pt x="865" y="308"/>
                </a:cubicBezTo>
                <a:cubicBezTo>
                  <a:pt x="865" y="308"/>
                  <a:pt x="864" y="308"/>
                  <a:pt x="864" y="308"/>
                </a:cubicBezTo>
                <a:cubicBezTo>
                  <a:pt x="863" y="308"/>
                  <a:pt x="863" y="308"/>
                  <a:pt x="863" y="308"/>
                </a:cubicBezTo>
                <a:cubicBezTo>
                  <a:pt x="863" y="308"/>
                  <a:pt x="863" y="308"/>
                  <a:pt x="864" y="308"/>
                </a:cubicBezTo>
                <a:cubicBezTo>
                  <a:pt x="864" y="308"/>
                  <a:pt x="864" y="308"/>
                  <a:pt x="864" y="308"/>
                </a:cubicBezTo>
                <a:cubicBezTo>
                  <a:pt x="863" y="308"/>
                  <a:pt x="863" y="308"/>
                  <a:pt x="862" y="308"/>
                </a:cubicBezTo>
                <a:cubicBezTo>
                  <a:pt x="862" y="307"/>
                  <a:pt x="863" y="307"/>
                  <a:pt x="863" y="307"/>
                </a:cubicBezTo>
                <a:cubicBezTo>
                  <a:pt x="862" y="306"/>
                  <a:pt x="862" y="306"/>
                  <a:pt x="861" y="306"/>
                </a:cubicBezTo>
                <a:cubicBezTo>
                  <a:pt x="861" y="306"/>
                  <a:pt x="861" y="306"/>
                  <a:pt x="861" y="306"/>
                </a:cubicBezTo>
                <a:cubicBezTo>
                  <a:pt x="860" y="306"/>
                  <a:pt x="860" y="307"/>
                  <a:pt x="860" y="308"/>
                </a:cubicBezTo>
                <a:cubicBezTo>
                  <a:pt x="860" y="308"/>
                  <a:pt x="860" y="308"/>
                  <a:pt x="861" y="308"/>
                </a:cubicBezTo>
                <a:cubicBezTo>
                  <a:pt x="861" y="308"/>
                  <a:pt x="861" y="308"/>
                  <a:pt x="861" y="308"/>
                </a:cubicBezTo>
                <a:cubicBezTo>
                  <a:pt x="861" y="309"/>
                  <a:pt x="861" y="308"/>
                  <a:pt x="861" y="308"/>
                </a:cubicBezTo>
                <a:cubicBezTo>
                  <a:pt x="862" y="310"/>
                  <a:pt x="863" y="312"/>
                  <a:pt x="863" y="313"/>
                </a:cubicBezTo>
                <a:cubicBezTo>
                  <a:pt x="863" y="313"/>
                  <a:pt x="863" y="313"/>
                  <a:pt x="863" y="313"/>
                </a:cubicBezTo>
                <a:cubicBezTo>
                  <a:pt x="863" y="314"/>
                  <a:pt x="863" y="314"/>
                  <a:pt x="863" y="315"/>
                </a:cubicBezTo>
                <a:cubicBezTo>
                  <a:pt x="863" y="315"/>
                  <a:pt x="864" y="315"/>
                  <a:pt x="864" y="315"/>
                </a:cubicBezTo>
                <a:cubicBezTo>
                  <a:pt x="864" y="315"/>
                  <a:pt x="864" y="315"/>
                  <a:pt x="864" y="315"/>
                </a:cubicBezTo>
                <a:cubicBezTo>
                  <a:pt x="864" y="316"/>
                  <a:pt x="864" y="316"/>
                  <a:pt x="864" y="316"/>
                </a:cubicBezTo>
                <a:cubicBezTo>
                  <a:pt x="864" y="317"/>
                  <a:pt x="865" y="317"/>
                  <a:pt x="865" y="318"/>
                </a:cubicBezTo>
                <a:cubicBezTo>
                  <a:pt x="865" y="319"/>
                  <a:pt x="865" y="319"/>
                  <a:pt x="865" y="320"/>
                </a:cubicBezTo>
                <a:cubicBezTo>
                  <a:pt x="866" y="320"/>
                  <a:pt x="866" y="320"/>
                  <a:pt x="866" y="320"/>
                </a:cubicBezTo>
                <a:cubicBezTo>
                  <a:pt x="866" y="320"/>
                  <a:pt x="866" y="321"/>
                  <a:pt x="866" y="321"/>
                </a:cubicBezTo>
                <a:cubicBezTo>
                  <a:pt x="866" y="321"/>
                  <a:pt x="866" y="322"/>
                  <a:pt x="867" y="322"/>
                </a:cubicBezTo>
                <a:cubicBezTo>
                  <a:pt x="867" y="323"/>
                  <a:pt x="867" y="322"/>
                  <a:pt x="867" y="323"/>
                </a:cubicBezTo>
                <a:cubicBezTo>
                  <a:pt x="868" y="323"/>
                  <a:pt x="868" y="324"/>
                  <a:pt x="868" y="324"/>
                </a:cubicBezTo>
                <a:cubicBezTo>
                  <a:pt x="869" y="324"/>
                  <a:pt x="869" y="324"/>
                  <a:pt x="869" y="324"/>
                </a:cubicBezTo>
                <a:cubicBezTo>
                  <a:pt x="869" y="324"/>
                  <a:pt x="869" y="324"/>
                  <a:pt x="869" y="324"/>
                </a:cubicBezTo>
                <a:cubicBezTo>
                  <a:pt x="869" y="324"/>
                  <a:pt x="869" y="324"/>
                  <a:pt x="869" y="324"/>
                </a:cubicBezTo>
                <a:cubicBezTo>
                  <a:pt x="869" y="325"/>
                  <a:pt x="869" y="325"/>
                  <a:pt x="869" y="325"/>
                </a:cubicBezTo>
                <a:cubicBezTo>
                  <a:pt x="869" y="325"/>
                  <a:pt x="869" y="325"/>
                  <a:pt x="869" y="325"/>
                </a:cubicBezTo>
                <a:cubicBezTo>
                  <a:pt x="869" y="325"/>
                  <a:pt x="868" y="325"/>
                  <a:pt x="868" y="325"/>
                </a:cubicBezTo>
                <a:cubicBezTo>
                  <a:pt x="868" y="325"/>
                  <a:pt x="868" y="325"/>
                  <a:pt x="868" y="326"/>
                </a:cubicBezTo>
                <a:cubicBezTo>
                  <a:pt x="869" y="326"/>
                  <a:pt x="870" y="326"/>
                  <a:pt x="870" y="325"/>
                </a:cubicBezTo>
                <a:cubicBezTo>
                  <a:pt x="870" y="325"/>
                  <a:pt x="870" y="325"/>
                  <a:pt x="871" y="325"/>
                </a:cubicBezTo>
                <a:close/>
                <a:moveTo>
                  <a:pt x="861" y="308"/>
                </a:moveTo>
                <a:cubicBezTo>
                  <a:pt x="861" y="308"/>
                  <a:pt x="861" y="308"/>
                  <a:pt x="861" y="308"/>
                </a:cubicBezTo>
                <a:cubicBezTo>
                  <a:pt x="862" y="308"/>
                  <a:pt x="862" y="308"/>
                  <a:pt x="862" y="308"/>
                </a:cubicBezTo>
                <a:cubicBezTo>
                  <a:pt x="862" y="308"/>
                  <a:pt x="861" y="308"/>
                  <a:pt x="861" y="308"/>
                </a:cubicBezTo>
                <a:close/>
                <a:moveTo>
                  <a:pt x="863" y="308"/>
                </a:moveTo>
                <a:cubicBezTo>
                  <a:pt x="863" y="308"/>
                  <a:pt x="863" y="308"/>
                  <a:pt x="863" y="308"/>
                </a:cubicBezTo>
                <a:cubicBezTo>
                  <a:pt x="863" y="308"/>
                  <a:pt x="863" y="308"/>
                  <a:pt x="863" y="308"/>
                </a:cubicBezTo>
                <a:cubicBezTo>
                  <a:pt x="863" y="308"/>
                  <a:pt x="863" y="308"/>
                  <a:pt x="863" y="308"/>
                </a:cubicBezTo>
                <a:close/>
                <a:moveTo>
                  <a:pt x="864" y="313"/>
                </a:moveTo>
                <a:cubicBezTo>
                  <a:pt x="864" y="313"/>
                  <a:pt x="864" y="313"/>
                  <a:pt x="864" y="313"/>
                </a:cubicBezTo>
                <a:cubicBezTo>
                  <a:pt x="864" y="313"/>
                  <a:pt x="865" y="313"/>
                  <a:pt x="865" y="312"/>
                </a:cubicBezTo>
                <a:cubicBezTo>
                  <a:pt x="865" y="313"/>
                  <a:pt x="865" y="313"/>
                  <a:pt x="866" y="313"/>
                </a:cubicBezTo>
                <a:cubicBezTo>
                  <a:pt x="866" y="313"/>
                  <a:pt x="866" y="313"/>
                  <a:pt x="866" y="313"/>
                </a:cubicBezTo>
                <a:cubicBezTo>
                  <a:pt x="865" y="313"/>
                  <a:pt x="865" y="313"/>
                  <a:pt x="865" y="313"/>
                </a:cubicBezTo>
                <a:cubicBezTo>
                  <a:pt x="865" y="314"/>
                  <a:pt x="865" y="313"/>
                  <a:pt x="864" y="313"/>
                </a:cubicBezTo>
                <a:close/>
                <a:moveTo>
                  <a:pt x="867" y="317"/>
                </a:moveTo>
                <a:cubicBezTo>
                  <a:pt x="867" y="317"/>
                  <a:pt x="867" y="317"/>
                  <a:pt x="867" y="317"/>
                </a:cubicBezTo>
                <a:cubicBezTo>
                  <a:pt x="866" y="316"/>
                  <a:pt x="866" y="316"/>
                  <a:pt x="865" y="315"/>
                </a:cubicBezTo>
                <a:cubicBezTo>
                  <a:pt x="865" y="315"/>
                  <a:pt x="866" y="315"/>
                  <a:pt x="866" y="315"/>
                </a:cubicBezTo>
                <a:cubicBezTo>
                  <a:pt x="866" y="315"/>
                  <a:pt x="866" y="315"/>
                  <a:pt x="866" y="315"/>
                </a:cubicBezTo>
                <a:cubicBezTo>
                  <a:pt x="867" y="315"/>
                  <a:pt x="867" y="316"/>
                  <a:pt x="867" y="316"/>
                </a:cubicBezTo>
                <a:cubicBezTo>
                  <a:pt x="867" y="316"/>
                  <a:pt x="867" y="316"/>
                  <a:pt x="867" y="317"/>
                </a:cubicBezTo>
                <a:close/>
                <a:moveTo>
                  <a:pt x="867" y="319"/>
                </a:moveTo>
                <a:cubicBezTo>
                  <a:pt x="867" y="318"/>
                  <a:pt x="867" y="318"/>
                  <a:pt x="868" y="318"/>
                </a:cubicBezTo>
                <a:cubicBezTo>
                  <a:pt x="868" y="318"/>
                  <a:pt x="868" y="318"/>
                  <a:pt x="868" y="318"/>
                </a:cubicBezTo>
                <a:cubicBezTo>
                  <a:pt x="868" y="318"/>
                  <a:pt x="868" y="318"/>
                  <a:pt x="868" y="319"/>
                </a:cubicBezTo>
                <a:lnTo>
                  <a:pt x="867" y="319"/>
                </a:lnTo>
                <a:close/>
                <a:moveTo>
                  <a:pt x="865" y="306"/>
                </a:moveTo>
                <a:cubicBezTo>
                  <a:pt x="864" y="306"/>
                  <a:pt x="864" y="306"/>
                  <a:pt x="864" y="306"/>
                </a:cubicBezTo>
                <a:cubicBezTo>
                  <a:pt x="864" y="306"/>
                  <a:pt x="864" y="306"/>
                  <a:pt x="864" y="306"/>
                </a:cubicBezTo>
                <a:cubicBezTo>
                  <a:pt x="865" y="306"/>
                  <a:pt x="865" y="306"/>
                  <a:pt x="865" y="306"/>
                </a:cubicBezTo>
                <a:cubicBezTo>
                  <a:pt x="865" y="306"/>
                  <a:pt x="865" y="306"/>
                  <a:pt x="865" y="306"/>
                </a:cubicBezTo>
                <a:close/>
                <a:moveTo>
                  <a:pt x="884" y="306"/>
                </a:moveTo>
                <a:cubicBezTo>
                  <a:pt x="884" y="306"/>
                  <a:pt x="884" y="306"/>
                  <a:pt x="884" y="306"/>
                </a:cubicBezTo>
                <a:cubicBezTo>
                  <a:pt x="883" y="306"/>
                  <a:pt x="883" y="306"/>
                  <a:pt x="883" y="306"/>
                </a:cubicBezTo>
                <a:cubicBezTo>
                  <a:pt x="883" y="306"/>
                  <a:pt x="883" y="306"/>
                  <a:pt x="883" y="306"/>
                </a:cubicBezTo>
                <a:cubicBezTo>
                  <a:pt x="883" y="306"/>
                  <a:pt x="883" y="306"/>
                  <a:pt x="883" y="306"/>
                </a:cubicBezTo>
                <a:lnTo>
                  <a:pt x="884" y="306"/>
                </a:lnTo>
                <a:close/>
                <a:moveTo>
                  <a:pt x="445" y="306"/>
                </a:moveTo>
                <a:cubicBezTo>
                  <a:pt x="444" y="306"/>
                  <a:pt x="444" y="306"/>
                  <a:pt x="444" y="306"/>
                </a:cubicBezTo>
                <a:cubicBezTo>
                  <a:pt x="444" y="307"/>
                  <a:pt x="444" y="307"/>
                  <a:pt x="444" y="307"/>
                </a:cubicBezTo>
                <a:cubicBezTo>
                  <a:pt x="445" y="307"/>
                  <a:pt x="445" y="307"/>
                  <a:pt x="445" y="307"/>
                </a:cubicBezTo>
                <a:lnTo>
                  <a:pt x="445" y="306"/>
                </a:lnTo>
                <a:close/>
                <a:moveTo>
                  <a:pt x="883" y="307"/>
                </a:moveTo>
                <a:cubicBezTo>
                  <a:pt x="882" y="307"/>
                  <a:pt x="882" y="307"/>
                  <a:pt x="882" y="307"/>
                </a:cubicBezTo>
                <a:cubicBezTo>
                  <a:pt x="882" y="307"/>
                  <a:pt x="882" y="307"/>
                  <a:pt x="882" y="307"/>
                </a:cubicBezTo>
                <a:cubicBezTo>
                  <a:pt x="883" y="307"/>
                  <a:pt x="883" y="307"/>
                  <a:pt x="883" y="307"/>
                </a:cubicBezTo>
                <a:cubicBezTo>
                  <a:pt x="883" y="307"/>
                  <a:pt x="883" y="307"/>
                  <a:pt x="883" y="307"/>
                </a:cubicBezTo>
                <a:close/>
                <a:moveTo>
                  <a:pt x="883" y="307"/>
                </a:moveTo>
                <a:cubicBezTo>
                  <a:pt x="883" y="307"/>
                  <a:pt x="883" y="307"/>
                  <a:pt x="883" y="307"/>
                </a:cubicBezTo>
                <a:cubicBezTo>
                  <a:pt x="883" y="307"/>
                  <a:pt x="883" y="307"/>
                  <a:pt x="883" y="307"/>
                </a:cubicBezTo>
                <a:close/>
                <a:moveTo>
                  <a:pt x="866" y="308"/>
                </a:moveTo>
                <a:cubicBezTo>
                  <a:pt x="867" y="308"/>
                  <a:pt x="867" y="308"/>
                  <a:pt x="867" y="308"/>
                </a:cubicBezTo>
                <a:cubicBezTo>
                  <a:pt x="867" y="308"/>
                  <a:pt x="867" y="308"/>
                  <a:pt x="867" y="308"/>
                </a:cubicBezTo>
                <a:cubicBezTo>
                  <a:pt x="867" y="308"/>
                  <a:pt x="867" y="308"/>
                  <a:pt x="867" y="308"/>
                </a:cubicBezTo>
                <a:cubicBezTo>
                  <a:pt x="867" y="307"/>
                  <a:pt x="867" y="307"/>
                  <a:pt x="867" y="307"/>
                </a:cubicBezTo>
                <a:cubicBezTo>
                  <a:pt x="866" y="307"/>
                  <a:pt x="866" y="307"/>
                  <a:pt x="866" y="307"/>
                </a:cubicBezTo>
                <a:cubicBezTo>
                  <a:pt x="866" y="308"/>
                  <a:pt x="866" y="308"/>
                  <a:pt x="866" y="308"/>
                </a:cubicBezTo>
                <a:close/>
                <a:moveTo>
                  <a:pt x="884" y="307"/>
                </a:moveTo>
                <a:cubicBezTo>
                  <a:pt x="884" y="308"/>
                  <a:pt x="884" y="308"/>
                  <a:pt x="884" y="308"/>
                </a:cubicBezTo>
                <a:cubicBezTo>
                  <a:pt x="884" y="308"/>
                  <a:pt x="884" y="308"/>
                  <a:pt x="884" y="308"/>
                </a:cubicBezTo>
                <a:cubicBezTo>
                  <a:pt x="884" y="308"/>
                  <a:pt x="884" y="308"/>
                  <a:pt x="884" y="308"/>
                </a:cubicBezTo>
                <a:lnTo>
                  <a:pt x="884" y="307"/>
                </a:lnTo>
                <a:close/>
                <a:moveTo>
                  <a:pt x="444" y="309"/>
                </a:moveTo>
                <a:cubicBezTo>
                  <a:pt x="445" y="309"/>
                  <a:pt x="445" y="309"/>
                  <a:pt x="445" y="308"/>
                </a:cubicBezTo>
                <a:cubicBezTo>
                  <a:pt x="445" y="308"/>
                  <a:pt x="445" y="308"/>
                  <a:pt x="445" y="308"/>
                </a:cubicBezTo>
                <a:cubicBezTo>
                  <a:pt x="444" y="308"/>
                  <a:pt x="444" y="308"/>
                  <a:pt x="444" y="308"/>
                </a:cubicBezTo>
                <a:cubicBezTo>
                  <a:pt x="444" y="308"/>
                  <a:pt x="444" y="308"/>
                  <a:pt x="444" y="308"/>
                </a:cubicBezTo>
                <a:cubicBezTo>
                  <a:pt x="444" y="309"/>
                  <a:pt x="444" y="308"/>
                  <a:pt x="444" y="309"/>
                </a:cubicBezTo>
                <a:close/>
                <a:moveTo>
                  <a:pt x="890" y="311"/>
                </a:moveTo>
                <a:cubicBezTo>
                  <a:pt x="890" y="311"/>
                  <a:pt x="890" y="311"/>
                  <a:pt x="890" y="311"/>
                </a:cubicBezTo>
                <a:cubicBezTo>
                  <a:pt x="890" y="311"/>
                  <a:pt x="890" y="311"/>
                  <a:pt x="890" y="311"/>
                </a:cubicBezTo>
                <a:cubicBezTo>
                  <a:pt x="890" y="311"/>
                  <a:pt x="890" y="311"/>
                  <a:pt x="890" y="311"/>
                </a:cubicBezTo>
                <a:cubicBezTo>
                  <a:pt x="890" y="310"/>
                  <a:pt x="890" y="309"/>
                  <a:pt x="890" y="309"/>
                </a:cubicBezTo>
                <a:cubicBezTo>
                  <a:pt x="890" y="308"/>
                  <a:pt x="890" y="309"/>
                  <a:pt x="890" y="308"/>
                </a:cubicBezTo>
                <a:cubicBezTo>
                  <a:pt x="890" y="308"/>
                  <a:pt x="890" y="308"/>
                  <a:pt x="889" y="308"/>
                </a:cubicBezTo>
                <a:cubicBezTo>
                  <a:pt x="889" y="309"/>
                  <a:pt x="890" y="309"/>
                  <a:pt x="889" y="310"/>
                </a:cubicBezTo>
                <a:cubicBezTo>
                  <a:pt x="889" y="310"/>
                  <a:pt x="889" y="310"/>
                  <a:pt x="890" y="311"/>
                </a:cubicBezTo>
                <a:close/>
                <a:moveTo>
                  <a:pt x="454" y="309"/>
                </a:moveTo>
                <a:cubicBezTo>
                  <a:pt x="454" y="309"/>
                  <a:pt x="454" y="309"/>
                  <a:pt x="454" y="309"/>
                </a:cubicBezTo>
                <a:cubicBezTo>
                  <a:pt x="454" y="309"/>
                  <a:pt x="454" y="309"/>
                  <a:pt x="454" y="309"/>
                </a:cubicBezTo>
                <a:cubicBezTo>
                  <a:pt x="454" y="309"/>
                  <a:pt x="454" y="309"/>
                  <a:pt x="454" y="309"/>
                </a:cubicBezTo>
                <a:close/>
                <a:moveTo>
                  <a:pt x="859" y="309"/>
                </a:moveTo>
                <a:cubicBezTo>
                  <a:pt x="859" y="309"/>
                  <a:pt x="859" y="309"/>
                  <a:pt x="859" y="309"/>
                </a:cubicBezTo>
                <a:cubicBezTo>
                  <a:pt x="859" y="309"/>
                  <a:pt x="859" y="309"/>
                  <a:pt x="859" y="309"/>
                </a:cubicBezTo>
                <a:cubicBezTo>
                  <a:pt x="859" y="309"/>
                  <a:pt x="859" y="309"/>
                  <a:pt x="859" y="309"/>
                </a:cubicBezTo>
                <a:close/>
                <a:moveTo>
                  <a:pt x="229" y="309"/>
                </a:moveTo>
                <a:cubicBezTo>
                  <a:pt x="231" y="309"/>
                  <a:pt x="231" y="309"/>
                  <a:pt x="231" y="309"/>
                </a:cubicBezTo>
                <a:cubicBezTo>
                  <a:pt x="231" y="309"/>
                  <a:pt x="231" y="309"/>
                  <a:pt x="231" y="309"/>
                </a:cubicBezTo>
                <a:cubicBezTo>
                  <a:pt x="229" y="309"/>
                  <a:pt x="229" y="309"/>
                  <a:pt x="229" y="309"/>
                </a:cubicBezTo>
                <a:close/>
                <a:moveTo>
                  <a:pt x="446" y="309"/>
                </a:moveTo>
                <a:cubicBezTo>
                  <a:pt x="446" y="309"/>
                  <a:pt x="446" y="309"/>
                  <a:pt x="446" y="309"/>
                </a:cubicBezTo>
                <a:cubicBezTo>
                  <a:pt x="446" y="309"/>
                  <a:pt x="446" y="309"/>
                  <a:pt x="446" y="309"/>
                </a:cubicBezTo>
                <a:cubicBezTo>
                  <a:pt x="446" y="309"/>
                  <a:pt x="446" y="309"/>
                  <a:pt x="446" y="309"/>
                </a:cubicBezTo>
                <a:close/>
                <a:moveTo>
                  <a:pt x="446" y="309"/>
                </a:moveTo>
                <a:cubicBezTo>
                  <a:pt x="446" y="309"/>
                  <a:pt x="446" y="309"/>
                  <a:pt x="446" y="309"/>
                </a:cubicBezTo>
                <a:cubicBezTo>
                  <a:pt x="447" y="309"/>
                  <a:pt x="447" y="309"/>
                  <a:pt x="447" y="309"/>
                </a:cubicBezTo>
                <a:cubicBezTo>
                  <a:pt x="447" y="309"/>
                  <a:pt x="447" y="309"/>
                  <a:pt x="446" y="309"/>
                </a:cubicBezTo>
                <a:close/>
                <a:moveTo>
                  <a:pt x="454" y="309"/>
                </a:moveTo>
                <a:cubicBezTo>
                  <a:pt x="454" y="309"/>
                  <a:pt x="453" y="309"/>
                  <a:pt x="453" y="309"/>
                </a:cubicBezTo>
                <a:cubicBezTo>
                  <a:pt x="453" y="310"/>
                  <a:pt x="453" y="310"/>
                  <a:pt x="453" y="310"/>
                </a:cubicBezTo>
                <a:cubicBezTo>
                  <a:pt x="454" y="310"/>
                  <a:pt x="454" y="310"/>
                  <a:pt x="454" y="309"/>
                </a:cubicBezTo>
                <a:cubicBezTo>
                  <a:pt x="454" y="309"/>
                  <a:pt x="454" y="309"/>
                  <a:pt x="454" y="309"/>
                </a:cubicBezTo>
                <a:cubicBezTo>
                  <a:pt x="454" y="309"/>
                  <a:pt x="454" y="309"/>
                  <a:pt x="454" y="309"/>
                </a:cubicBezTo>
                <a:close/>
                <a:moveTo>
                  <a:pt x="888" y="311"/>
                </a:moveTo>
                <a:cubicBezTo>
                  <a:pt x="888" y="310"/>
                  <a:pt x="888" y="310"/>
                  <a:pt x="888" y="310"/>
                </a:cubicBezTo>
                <a:cubicBezTo>
                  <a:pt x="887" y="310"/>
                  <a:pt x="887" y="310"/>
                  <a:pt x="887" y="310"/>
                </a:cubicBezTo>
                <a:cubicBezTo>
                  <a:pt x="887" y="310"/>
                  <a:pt x="887" y="311"/>
                  <a:pt x="887" y="311"/>
                </a:cubicBezTo>
                <a:cubicBezTo>
                  <a:pt x="887" y="311"/>
                  <a:pt x="887" y="311"/>
                  <a:pt x="887" y="312"/>
                </a:cubicBezTo>
                <a:cubicBezTo>
                  <a:pt x="887" y="312"/>
                  <a:pt x="887" y="312"/>
                  <a:pt x="887" y="312"/>
                </a:cubicBezTo>
                <a:cubicBezTo>
                  <a:pt x="888" y="311"/>
                  <a:pt x="887" y="311"/>
                  <a:pt x="888" y="311"/>
                </a:cubicBezTo>
                <a:close/>
                <a:moveTo>
                  <a:pt x="31" y="312"/>
                </a:moveTo>
                <a:cubicBezTo>
                  <a:pt x="30" y="312"/>
                  <a:pt x="30" y="312"/>
                  <a:pt x="30" y="312"/>
                </a:cubicBezTo>
                <a:cubicBezTo>
                  <a:pt x="30" y="315"/>
                  <a:pt x="30" y="315"/>
                  <a:pt x="30" y="315"/>
                </a:cubicBezTo>
                <a:cubicBezTo>
                  <a:pt x="31" y="315"/>
                  <a:pt x="31" y="315"/>
                  <a:pt x="31" y="315"/>
                </a:cubicBezTo>
                <a:lnTo>
                  <a:pt x="31" y="312"/>
                </a:lnTo>
                <a:close/>
                <a:moveTo>
                  <a:pt x="269" y="313"/>
                </a:moveTo>
                <a:cubicBezTo>
                  <a:pt x="269" y="313"/>
                  <a:pt x="269" y="313"/>
                  <a:pt x="269" y="313"/>
                </a:cubicBezTo>
                <a:cubicBezTo>
                  <a:pt x="269" y="313"/>
                  <a:pt x="269" y="313"/>
                  <a:pt x="269" y="313"/>
                </a:cubicBezTo>
                <a:cubicBezTo>
                  <a:pt x="269" y="313"/>
                  <a:pt x="269" y="313"/>
                  <a:pt x="269" y="313"/>
                </a:cubicBezTo>
                <a:cubicBezTo>
                  <a:pt x="269" y="313"/>
                  <a:pt x="269" y="313"/>
                  <a:pt x="269" y="313"/>
                </a:cubicBezTo>
                <a:cubicBezTo>
                  <a:pt x="269" y="313"/>
                  <a:pt x="269" y="313"/>
                  <a:pt x="268" y="313"/>
                </a:cubicBezTo>
                <a:cubicBezTo>
                  <a:pt x="268" y="313"/>
                  <a:pt x="268" y="313"/>
                  <a:pt x="269" y="313"/>
                </a:cubicBezTo>
                <a:close/>
                <a:moveTo>
                  <a:pt x="894" y="313"/>
                </a:moveTo>
                <a:cubicBezTo>
                  <a:pt x="893" y="313"/>
                  <a:pt x="893" y="313"/>
                  <a:pt x="893" y="313"/>
                </a:cubicBezTo>
                <a:cubicBezTo>
                  <a:pt x="893" y="313"/>
                  <a:pt x="893" y="313"/>
                  <a:pt x="893" y="313"/>
                </a:cubicBezTo>
                <a:cubicBezTo>
                  <a:pt x="894" y="313"/>
                  <a:pt x="894" y="313"/>
                  <a:pt x="894" y="313"/>
                </a:cubicBezTo>
                <a:close/>
                <a:moveTo>
                  <a:pt x="248" y="314"/>
                </a:moveTo>
                <a:cubicBezTo>
                  <a:pt x="245" y="314"/>
                  <a:pt x="245" y="314"/>
                  <a:pt x="245" y="314"/>
                </a:cubicBezTo>
                <a:cubicBezTo>
                  <a:pt x="245" y="315"/>
                  <a:pt x="245" y="315"/>
                  <a:pt x="245" y="315"/>
                </a:cubicBezTo>
                <a:cubicBezTo>
                  <a:pt x="248" y="315"/>
                  <a:pt x="248" y="315"/>
                  <a:pt x="248" y="315"/>
                </a:cubicBezTo>
                <a:lnTo>
                  <a:pt x="248" y="314"/>
                </a:lnTo>
                <a:close/>
                <a:moveTo>
                  <a:pt x="400" y="315"/>
                </a:moveTo>
                <a:cubicBezTo>
                  <a:pt x="400" y="315"/>
                  <a:pt x="400" y="315"/>
                  <a:pt x="400" y="315"/>
                </a:cubicBezTo>
                <a:cubicBezTo>
                  <a:pt x="400" y="315"/>
                  <a:pt x="400" y="315"/>
                  <a:pt x="400" y="315"/>
                </a:cubicBezTo>
                <a:cubicBezTo>
                  <a:pt x="400" y="315"/>
                  <a:pt x="400" y="315"/>
                  <a:pt x="400" y="315"/>
                </a:cubicBezTo>
                <a:close/>
                <a:moveTo>
                  <a:pt x="870" y="316"/>
                </a:moveTo>
                <a:cubicBezTo>
                  <a:pt x="870" y="315"/>
                  <a:pt x="870" y="315"/>
                  <a:pt x="870" y="315"/>
                </a:cubicBezTo>
                <a:cubicBezTo>
                  <a:pt x="869" y="315"/>
                  <a:pt x="869" y="315"/>
                  <a:pt x="869" y="315"/>
                </a:cubicBezTo>
                <a:cubicBezTo>
                  <a:pt x="869" y="316"/>
                  <a:pt x="869" y="316"/>
                  <a:pt x="869" y="316"/>
                </a:cubicBezTo>
                <a:lnTo>
                  <a:pt x="870" y="316"/>
                </a:lnTo>
                <a:close/>
                <a:moveTo>
                  <a:pt x="887" y="315"/>
                </a:moveTo>
                <a:cubicBezTo>
                  <a:pt x="887" y="315"/>
                  <a:pt x="887" y="315"/>
                  <a:pt x="887" y="315"/>
                </a:cubicBezTo>
                <a:cubicBezTo>
                  <a:pt x="887" y="315"/>
                  <a:pt x="887" y="315"/>
                  <a:pt x="887" y="315"/>
                </a:cubicBezTo>
                <a:cubicBezTo>
                  <a:pt x="887" y="315"/>
                  <a:pt x="887" y="315"/>
                  <a:pt x="887" y="315"/>
                </a:cubicBezTo>
                <a:close/>
                <a:moveTo>
                  <a:pt x="893" y="316"/>
                </a:moveTo>
                <a:cubicBezTo>
                  <a:pt x="894" y="316"/>
                  <a:pt x="894" y="316"/>
                  <a:pt x="894" y="316"/>
                </a:cubicBezTo>
                <a:cubicBezTo>
                  <a:pt x="893" y="316"/>
                  <a:pt x="893" y="316"/>
                  <a:pt x="893" y="316"/>
                </a:cubicBezTo>
                <a:cubicBezTo>
                  <a:pt x="893" y="316"/>
                  <a:pt x="893" y="316"/>
                  <a:pt x="893" y="316"/>
                </a:cubicBezTo>
                <a:close/>
                <a:moveTo>
                  <a:pt x="274" y="316"/>
                </a:moveTo>
                <a:cubicBezTo>
                  <a:pt x="274" y="316"/>
                  <a:pt x="274" y="316"/>
                  <a:pt x="274" y="316"/>
                </a:cubicBezTo>
                <a:cubicBezTo>
                  <a:pt x="274" y="317"/>
                  <a:pt x="274" y="317"/>
                  <a:pt x="274" y="317"/>
                </a:cubicBezTo>
                <a:cubicBezTo>
                  <a:pt x="274" y="317"/>
                  <a:pt x="274" y="317"/>
                  <a:pt x="274" y="317"/>
                </a:cubicBezTo>
                <a:lnTo>
                  <a:pt x="274" y="316"/>
                </a:lnTo>
                <a:close/>
                <a:moveTo>
                  <a:pt x="463" y="317"/>
                </a:moveTo>
                <a:cubicBezTo>
                  <a:pt x="463" y="317"/>
                  <a:pt x="463" y="317"/>
                  <a:pt x="463" y="317"/>
                </a:cubicBezTo>
                <a:cubicBezTo>
                  <a:pt x="463" y="316"/>
                  <a:pt x="463" y="316"/>
                  <a:pt x="463" y="316"/>
                </a:cubicBezTo>
                <a:cubicBezTo>
                  <a:pt x="463" y="316"/>
                  <a:pt x="463" y="316"/>
                  <a:pt x="463" y="317"/>
                </a:cubicBezTo>
                <a:close/>
                <a:moveTo>
                  <a:pt x="251" y="317"/>
                </a:moveTo>
                <a:cubicBezTo>
                  <a:pt x="250" y="317"/>
                  <a:pt x="250" y="317"/>
                  <a:pt x="250" y="317"/>
                </a:cubicBezTo>
                <a:cubicBezTo>
                  <a:pt x="250" y="318"/>
                  <a:pt x="250" y="318"/>
                  <a:pt x="250" y="318"/>
                </a:cubicBezTo>
                <a:cubicBezTo>
                  <a:pt x="251" y="318"/>
                  <a:pt x="251" y="318"/>
                  <a:pt x="251" y="318"/>
                </a:cubicBezTo>
                <a:lnTo>
                  <a:pt x="251" y="317"/>
                </a:lnTo>
                <a:close/>
                <a:moveTo>
                  <a:pt x="402" y="317"/>
                </a:moveTo>
                <a:cubicBezTo>
                  <a:pt x="402" y="317"/>
                  <a:pt x="402" y="317"/>
                  <a:pt x="402" y="317"/>
                </a:cubicBezTo>
                <a:cubicBezTo>
                  <a:pt x="402" y="318"/>
                  <a:pt x="402" y="318"/>
                  <a:pt x="402" y="318"/>
                </a:cubicBezTo>
                <a:cubicBezTo>
                  <a:pt x="402" y="318"/>
                  <a:pt x="402" y="318"/>
                  <a:pt x="402" y="318"/>
                </a:cubicBezTo>
                <a:lnTo>
                  <a:pt x="402" y="317"/>
                </a:lnTo>
                <a:close/>
                <a:moveTo>
                  <a:pt x="877" y="319"/>
                </a:moveTo>
                <a:cubicBezTo>
                  <a:pt x="876" y="319"/>
                  <a:pt x="876" y="319"/>
                  <a:pt x="876" y="319"/>
                </a:cubicBezTo>
                <a:cubicBezTo>
                  <a:pt x="876" y="319"/>
                  <a:pt x="876" y="319"/>
                  <a:pt x="876" y="319"/>
                </a:cubicBezTo>
                <a:cubicBezTo>
                  <a:pt x="876" y="320"/>
                  <a:pt x="876" y="320"/>
                  <a:pt x="876" y="320"/>
                </a:cubicBezTo>
                <a:cubicBezTo>
                  <a:pt x="876" y="320"/>
                  <a:pt x="876" y="320"/>
                  <a:pt x="876" y="320"/>
                </a:cubicBezTo>
                <a:cubicBezTo>
                  <a:pt x="877" y="320"/>
                  <a:pt x="877" y="320"/>
                  <a:pt x="877" y="320"/>
                </a:cubicBezTo>
                <a:cubicBezTo>
                  <a:pt x="877" y="320"/>
                  <a:pt x="877" y="319"/>
                  <a:pt x="877" y="319"/>
                </a:cubicBezTo>
                <a:close/>
                <a:moveTo>
                  <a:pt x="863" y="320"/>
                </a:moveTo>
                <a:cubicBezTo>
                  <a:pt x="863" y="320"/>
                  <a:pt x="863" y="320"/>
                  <a:pt x="863" y="320"/>
                </a:cubicBezTo>
                <a:cubicBezTo>
                  <a:pt x="863" y="320"/>
                  <a:pt x="863" y="320"/>
                  <a:pt x="863" y="320"/>
                </a:cubicBezTo>
                <a:cubicBezTo>
                  <a:pt x="863" y="320"/>
                  <a:pt x="864" y="320"/>
                  <a:pt x="863" y="320"/>
                </a:cubicBezTo>
                <a:close/>
                <a:moveTo>
                  <a:pt x="448" y="321"/>
                </a:moveTo>
                <a:cubicBezTo>
                  <a:pt x="448" y="321"/>
                  <a:pt x="448" y="321"/>
                  <a:pt x="448" y="321"/>
                </a:cubicBezTo>
                <a:cubicBezTo>
                  <a:pt x="447" y="321"/>
                  <a:pt x="447" y="322"/>
                  <a:pt x="447" y="322"/>
                </a:cubicBezTo>
                <a:cubicBezTo>
                  <a:pt x="447" y="322"/>
                  <a:pt x="447" y="322"/>
                  <a:pt x="447" y="323"/>
                </a:cubicBezTo>
                <a:cubicBezTo>
                  <a:pt x="447" y="323"/>
                  <a:pt x="447" y="323"/>
                  <a:pt x="446" y="324"/>
                </a:cubicBezTo>
                <a:cubicBezTo>
                  <a:pt x="447" y="325"/>
                  <a:pt x="446" y="327"/>
                  <a:pt x="446" y="328"/>
                </a:cubicBezTo>
                <a:cubicBezTo>
                  <a:pt x="447" y="329"/>
                  <a:pt x="447" y="329"/>
                  <a:pt x="447" y="329"/>
                </a:cubicBezTo>
                <a:cubicBezTo>
                  <a:pt x="448" y="328"/>
                  <a:pt x="448" y="327"/>
                  <a:pt x="448" y="327"/>
                </a:cubicBezTo>
                <a:cubicBezTo>
                  <a:pt x="448" y="327"/>
                  <a:pt x="448" y="326"/>
                  <a:pt x="447" y="326"/>
                </a:cubicBezTo>
                <a:cubicBezTo>
                  <a:pt x="448" y="325"/>
                  <a:pt x="448" y="325"/>
                  <a:pt x="449" y="324"/>
                </a:cubicBezTo>
                <a:cubicBezTo>
                  <a:pt x="449" y="322"/>
                  <a:pt x="448" y="322"/>
                  <a:pt x="448" y="321"/>
                </a:cubicBezTo>
                <a:close/>
                <a:moveTo>
                  <a:pt x="463" y="322"/>
                </a:moveTo>
                <a:cubicBezTo>
                  <a:pt x="463" y="322"/>
                  <a:pt x="463" y="322"/>
                  <a:pt x="463" y="322"/>
                </a:cubicBezTo>
                <a:cubicBezTo>
                  <a:pt x="464" y="322"/>
                  <a:pt x="464" y="322"/>
                  <a:pt x="464" y="322"/>
                </a:cubicBezTo>
                <a:cubicBezTo>
                  <a:pt x="463" y="322"/>
                  <a:pt x="464" y="322"/>
                  <a:pt x="463" y="322"/>
                </a:cubicBezTo>
                <a:close/>
                <a:moveTo>
                  <a:pt x="877" y="322"/>
                </a:moveTo>
                <a:cubicBezTo>
                  <a:pt x="877" y="322"/>
                  <a:pt x="877" y="322"/>
                  <a:pt x="877" y="322"/>
                </a:cubicBezTo>
                <a:cubicBezTo>
                  <a:pt x="877" y="322"/>
                  <a:pt x="877" y="322"/>
                  <a:pt x="877" y="322"/>
                </a:cubicBezTo>
                <a:cubicBezTo>
                  <a:pt x="877" y="322"/>
                  <a:pt x="877" y="322"/>
                  <a:pt x="877" y="322"/>
                </a:cubicBezTo>
                <a:cubicBezTo>
                  <a:pt x="876" y="322"/>
                  <a:pt x="876" y="322"/>
                  <a:pt x="876" y="322"/>
                </a:cubicBezTo>
                <a:cubicBezTo>
                  <a:pt x="876" y="322"/>
                  <a:pt x="876" y="322"/>
                  <a:pt x="877" y="322"/>
                </a:cubicBezTo>
                <a:close/>
                <a:moveTo>
                  <a:pt x="891" y="322"/>
                </a:moveTo>
                <a:cubicBezTo>
                  <a:pt x="891" y="322"/>
                  <a:pt x="891" y="322"/>
                  <a:pt x="891" y="322"/>
                </a:cubicBezTo>
                <a:cubicBezTo>
                  <a:pt x="891" y="322"/>
                  <a:pt x="891" y="322"/>
                  <a:pt x="891" y="322"/>
                </a:cubicBezTo>
                <a:cubicBezTo>
                  <a:pt x="891" y="322"/>
                  <a:pt x="891" y="322"/>
                  <a:pt x="890" y="322"/>
                </a:cubicBezTo>
                <a:cubicBezTo>
                  <a:pt x="890" y="322"/>
                  <a:pt x="890" y="322"/>
                  <a:pt x="890" y="322"/>
                </a:cubicBezTo>
                <a:cubicBezTo>
                  <a:pt x="890" y="322"/>
                  <a:pt x="890" y="322"/>
                  <a:pt x="890" y="322"/>
                </a:cubicBezTo>
                <a:lnTo>
                  <a:pt x="891" y="322"/>
                </a:lnTo>
                <a:close/>
                <a:moveTo>
                  <a:pt x="891" y="323"/>
                </a:moveTo>
                <a:cubicBezTo>
                  <a:pt x="892" y="323"/>
                  <a:pt x="892" y="323"/>
                  <a:pt x="892" y="323"/>
                </a:cubicBezTo>
                <a:cubicBezTo>
                  <a:pt x="892" y="323"/>
                  <a:pt x="892" y="323"/>
                  <a:pt x="891" y="323"/>
                </a:cubicBezTo>
                <a:close/>
                <a:moveTo>
                  <a:pt x="872" y="323"/>
                </a:moveTo>
                <a:cubicBezTo>
                  <a:pt x="872" y="323"/>
                  <a:pt x="872" y="323"/>
                  <a:pt x="872" y="323"/>
                </a:cubicBezTo>
                <a:cubicBezTo>
                  <a:pt x="872" y="323"/>
                  <a:pt x="872" y="323"/>
                  <a:pt x="872" y="323"/>
                </a:cubicBezTo>
                <a:close/>
                <a:moveTo>
                  <a:pt x="446" y="323"/>
                </a:moveTo>
                <a:cubicBezTo>
                  <a:pt x="446" y="323"/>
                  <a:pt x="446" y="323"/>
                  <a:pt x="446" y="323"/>
                </a:cubicBezTo>
                <a:cubicBezTo>
                  <a:pt x="446" y="323"/>
                  <a:pt x="446" y="323"/>
                  <a:pt x="446" y="323"/>
                </a:cubicBezTo>
                <a:close/>
                <a:moveTo>
                  <a:pt x="891" y="323"/>
                </a:moveTo>
                <a:cubicBezTo>
                  <a:pt x="891" y="323"/>
                  <a:pt x="891" y="323"/>
                  <a:pt x="891" y="323"/>
                </a:cubicBezTo>
                <a:cubicBezTo>
                  <a:pt x="891" y="324"/>
                  <a:pt x="891" y="324"/>
                  <a:pt x="891" y="324"/>
                </a:cubicBezTo>
                <a:cubicBezTo>
                  <a:pt x="891" y="324"/>
                  <a:pt x="891" y="324"/>
                  <a:pt x="891" y="324"/>
                </a:cubicBezTo>
                <a:lnTo>
                  <a:pt x="891" y="323"/>
                </a:lnTo>
                <a:close/>
                <a:moveTo>
                  <a:pt x="463" y="325"/>
                </a:moveTo>
                <a:cubicBezTo>
                  <a:pt x="463" y="325"/>
                  <a:pt x="463" y="325"/>
                  <a:pt x="463" y="325"/>
                </a:cubicBezTo>
                <a:cubicBezTo>
                  <a:pt x="463" y="324"/>
                  <a:pt x="463" y="324"/>
                  <a:pt x="463" y="324"/>
                </a:cubicBezTo>
                <a:cubicBezTo>
                  <a:pt x="463" y="324"/>
                  <a:pt x="463" y="324"/>
                  <a:pt x="463" y="324"/>
                </a:cubicBezTo>
                <a:lnTo>
                  <a:pt x="463" y="325"/>
                </a:lnTo>
                <a:close/>
                <a:moveTo>
                  <a:pt x="872" y="324"/>
                </a:moveTo>
                <a:cubicBezTo>
                  <a:pt x="873" y="325"/>
                  <a:pt x="873" y="325"/>
                  <a:pt x="873" y="325"/>
                </a:cubicBezTo>
                <a:cubicBezTo>
                  <a:pt x="873" y="325"/>
                  <a:pt x="873" y="325"/>
                  <a:pt x="873" y="325"/>
                </a:cubicBezTo>
                <a:cubicBezTo>
                  <a:pt x="873" y="325"/>
                  <a:pt x="873" y="325"/>
                  <a:pt x="873" y="325"/>
                </a:cubicBezTo>
                <a:cubicBezTo>
                  <a:pt x="873" y="324"/>
                  <a:pt x="873" y="324"/>
                  <a:pt x="873" y="324"/>
                </a:cubicBezTo>
                <a:lnTo>
                  <a:pt x="872" y="324"/>
                </a:lnTo>
                <a:close/>
                <a:moveTo>
                  <a:pt x="453" y="325"/>
                </a:moveTo>
                <a:cubicBezTo>
                  <a:pt x="453" y="325"/>
                  <a:pt x="453" y="325"/>
                  <a:pt x="453" y="325"/>
                </a:cubicBezTo>
                <a:cubicBezTo>
                  <a:pt x="453" y="326"/>
                  <a:pt x="453" y="326"/>
                  <a:pt x="453" y="326"/>
                </a:cubicBezTo>
                <a:cubicBezTo>
                  <a:pt x="453" y="326"/>
                  <a:pt x="453" y="326"/>
                  <a:pt x="453" y="326"/>
                </a:cubicBezTo>
                <a:lnTo>
                  <a:pt x="453" y="325"/>
                </a:lnTo>
                <a:close/>
                <a:moveTo>
                  <a:pt x="452" y="326"/>
                </a:moveTo>
                <a:cubicBezTo>
                  <a:pt x="453" y="325"/>
                  <a:pt x="452" y="326"/>
                  <a:pt x="452" y="325"/>
                </a:cubicBezTo>
                <a:cubicBezTo>
                  <a:pt x="452" y="325"/>
                  <a:pt x="452" y="326"/>
                  <a:pt x="452" y="326"/>
                </a:cubicBezTo>
                <a:cubicBezTo>
                  <a:pt x="452" y="326"/>
                  <a:pt x="452" y="326"/>
                  <a:pt x="452" y="326"/>
                </a:cubicBezTo>
                <a:close/>
                <a:moveTo>
                  <a:pt x="462" y="326"/>
                </a:moveTo>
                <a:cubicBezTo>
                  <a:pt x="462" y="326"/>
                  <a:pt x="462" y="326"/>
                  <a:pt x="462" y="326"/>
                </a:cubicBezTo>
                <a:cubicBezTo>
                  <a:pt x="462" y="326"/>
                  <a:pt x="462" y="326"/>
                  <a:pt x="462" y="327"/>
                </a:cubicBezTo>
                <a:cubicBezTo>
                  <a:pt x="462" y="327"/>
                  <a:pt x="462" y="326"/>
                  <a:pt x="463" y="326"/>
                </a:cubicBezTo>
                <a:cubicBezTo>
                  <a:pt x="463" y="326"/>
                  <a:pt x="463" y="326"/>
                  <a:pt x="463" y="326"/>
                </a:cubicBezTo>
                <a:cubicBezTo>
                  <a:pt x="462" y="326"/>
                  <a:pt x="462" y="326"/>
                  <a:pt x="462" y="326"/>
                </a:cubicBezTo>
                <a:cubicBezTo>
                  <a:pt x="462" y="326"/>
                  <a:pt x="462" y="326"/>
                  <a:pt x="462" y="326"/>
                </a:cubicBezTo>
                <a:close/>
                <a:moveTo>
                  <a:pt x="872" y="327"/>
                </a:moveTo>
                <a:cubicBezTo>
                  <a:pt x="873" y="328"/>
                  <a:pt x="873" y="327"/>
                  <a:pt x="874" y="327"/>
                </a:cubicBezTo>
                <a:cubicBezTo>
                  <a:pt x="874" y="326"/>
                  <a:pt x="874" y="326"/>
                  <a:pt x="874" y="326"/>
                </a:cubicBezTo>
                <a:cubicBezTo>
                  <a:pt x="873" y="326"/>
                  <a:pt x="873" y="327"/>
                  <a:pt x="872" y="327"/>
                </a:cubicBezTo>
                <a:cubicBezTo>
                  <a:pt x="872" y="327"/>
                  <a:pt x="872" y="327"/>
                  <a:pt x="872" y="327"/>
                </a:cubicBezTo>
                <a:close/>
                <a:moveTo>
                  <a:pt x="252" y="327"/>
                </a:moveTo>
                <a:cubicBezTo>
                  <a:pt x="252" y="327"/>
                  <a:pt x="252" y="327"/>
                  <a:pt x="252" y="327"/>
                </a:cubicBezTo>
                <a:cubicBezTo>
                  <a:pt x="252" y="327"/>
                  <a:pt x="252" y="327"/>
                  <a:pt x="252" y="327"/>
                </a:cubicBezTo>
                <a:close/>
                <a:moveTo>
                  <a:pt x="870" y="328"/>
                </a:moveTo>
                <a:cubicBezTo>
                  <a:pt x="871" y="329"/>
                  <a:pt x="871" y="329"/>
                  <a:pt x="871" y="329"/>
                </a:cubicBezTo>
                <a:cubicBezTo>
                  <a:pt x="872" y="329"/>
                  <a:pt x="872" y="329"/>
                  <a:pt x="872" y="329"/>
                </a:cubicBezTo>
                <a:cubicBezTo>
                  <a:pt x="872" y="328"/>
                  <a:pt x="872" y="328"/>
                  <a:pt x="872" y="328"/>
                </a:cubicBezTo>
                <a:cubicBezTo>
                  <a:pt x="872" y="328"/>
                  <a:pt x="872" y="328"/>
                  <a:pt x="872" y="328"/>
                </a:cubicBezTo>
                <a:cubicBezTo>
                  <a:pt x="872" y="327"/>
                  <a:pt x="872" y="327"/>
                  <a:pt x="872" y="327"/>
                </a:cubicBezTo>
                <a:cubicBezTo>
                  <a:pt x="871" y="328"/>
                  <a:pt x="871" y="328"/>
                  <a:pt x="870" y="328"/>
                </a:cubicBezTo>
                <a:close/>
                <a:moveTo>
                  <a:pt x="875" y="328"/>
                </a:moveTo>
                <a:cubicBezTo>
                  <a:pt x="874" y="328"/>
                  <a:pt x="874" y="328"/>
                  <a:pt x="874" y="327"/>
                </a:cubicBezTo>
                <a:cubicBezTo>
                  <a:pt x="874" y="328"/>
                  <a:pt x="874" y="328"/>
                  <a:pt x="874" y="328"/>
                </a:cubicBezTo>
                <a:cubicBezTo>
                  <a:pt x="874" y="328"/>
                  <a:pt x="874" y="328"/>
                  <a:pt x="874" y="328"/>
                </a:cubicBezTo>
                <a:cubicBezTo>
                  <a:pt x="875" y="328"/>
                  <a:pt x="875" y="328"/>
                  <a:pt x="875" y="328"/>
                </a:cubicBezTo>
                <a:close/>
                <a:moveTo>
                  <a:pt x="879" y="328"/>
                </a:moveTo>
                <a:cubicBezTo>
                  <a:pt x="879" y="328"/>
                  <a:pt x="879" y="328"/>
                  <a:pt x="880" y="328"/>
                </a:cubicBezTo>
                <a:cubicBezTo>
                  <a:pt x="880" y="328"/>
                  <a:pt x="880" y="328"/>
                  <a:pt x="880" y="328"/>
                </a:cubicBezTo>
                <a:cubicBezTo>
                  <a:pt x="880" y="328"/>
                  <a:pt x="880" y="328"/>
                  <a:pt x="880" y="328"/>
                </a:cubicBezTo>
                <a:cubicBezTo>
                  <a:pt x="879" y="328"/>
                  <a:pt x="879" y="328"/>
                  <a:pt x="879" y="327"/>
                </a:cubicBezTo>
                <a:cubicBezTo>
                  <a:pt x="879" y="328"/>
                  <a:pt x="879" y="328"/>
                  <a:pt x="879" y="328"/>
                </a:cubicBezTo>
                <a:close/>
                <a:moveTo>
                  <a:pt x="883" y="328"/>
                </a:moveTo>
                <a:cubicBezTo>
                  <a:pt x="884" y="328"/>
                  <a:pt x="884" y="328"/>
                  <a:pt x="884" y="328"/>
                </a:cubicBezTo>
                <a:cubicBezTo>
                  <a:pt x="884" y="328"/>
                  <a:pt x="884" y="328"/>
                  <a:pt x="884" y="328"/>
                </a:cubicBezTo>
                <a:cubicBezTo>
                  <a:pt x="883" y="328"/>
                  <a:pt x="883" y="328"/>
                  <a:pt x="883" y="328"/>
                </a:cubicBezTo>
                <a:close/>
                <a:moveTo>
                  <a:pt x="462" y="328"/>
                </a:moveTo>
                <a:cubicBezTo>
                  <a:pt x="462" y="329"/>
                  <a:pt x="461" y="328"/>
                  <a:pt x="461" y="328"/>
                </a:cubicBezTo>
                <a:cubicBezTo>
                  <a:pt x="460" y="328"/>
                  <a:pt x="460" y="328"/>
                  <a:pt x="460" y="328"/>
                </a:cubicBezTo>
                <a:cubicBezTo>
                  <a:pt x="460" y="329"/>
                  <a:pt x="460" y="329"/>
                  <a:pt x="461" y="329"/>
                </a:cubicBezTo>
                <a:cubicBezTo>
                  <a:pt x="461" y="329"/>
                  <a:pt x="462" y="329"/>
                  <a:pt x="462" y="330"/>
                </a:cubicBezTo>
                <a:cubicBezTo>
                  <a:pt x="463" y="330"/>
                  <a:pt x="463" y="330"/>
                  <a:pt x="463" y="330"/>
                </a:cubicBezTo>
                <a:cubicBezTo>
                  <a:pt x="463" y="329"/>
                  <a:pt x="463" y="329"/>
                  <a:pt x="463" y="328"/>
                </a:cubicBezTo>
                <a:cubicBezTo>
                  <a:pt x="462" y="328"/>
                  <a:pt x="462" y="328"/>
                  <a:pt x="462" y="328"/>
                </a:cubicBezTo>
                <a:close/>
                <a:moveTo>
                  <a:pt x="887" y="328"/>
                </a:moveTo>
                <a:cubicBezTo>
                  <a:pt x="887" y="328"/>
                  <a:pt x="887" y="328"/>
                  <a:pt x="886" y="328"/>
                </a:cubicBezTo>
                <a:cubicBezTo>
                  <a:pt x="886" y="328"/>
                  <a:pt x="886" y="328"/>
                  <a:pt x="887" y="328"/>
                </a:cubicBezTo>
                <a:close/>
                <a:moveTo>
                  <a:pt x="873" y="329"/>
                </a:moveTo>
                <a:cubicBezTo>
                  <a:pt x="873" y="328"/>
                  <a:pt x="873" y="329"/>
                  <a:pt x="872" y="328"/>
                </a:cubicBezTo>
                <a:cubicBezTo>
                  <a:pt x="873" y="329"/>
                  <a:pt x="872" y="329"/>
                  <a:pt x="873" y="329"/>
                </a:cubicBezTo>
                <a:close/>
                <a:moveTo>
                  <a:pt x="873" y="329"/>
                </a:moveTo>
                <a:cubicBezTo>
                  <a:pt x="874" y="329"/>
                  <a:pt x="874" y="329"/>
                  <a:pt x="875" y="329"/>
                </a:cubicBezTo>
                <a:cubicBezTo>
                  <a:pt x="875" y="328"/>
                  <a:pt x="874" y="328"/>
                  <a:pt x="873" y="328"/>
                </a:cubicBezTo>
                <a:lnTo>
                  <a:pt x="873" y="329"/>
                </a:lnTo>
                <a:close/>
                <a:moveTo>
                  <a:pt x="886" y="329"/>
                </a:moveTo>
                <a:cubicBezTo>
                  <a:pt x="886" y="329"/>
                  <a:pt x="886" y="329"/>
                  <a:pt x="886" y="329"/>
                </a:cubicBezTo>
                <a:cubicBezTo>
                  <a:pt x="886" y="329"/>
                  <a:pt x="886" y="329"/>
                  <a:pt x="886" y="329"/>
                </a:cubicBezTo>
                <a:close/>
                <a:moveTo>
                  <a:pt x="875" y="356"/>
                </a:moveTo>
                <a:cubicBezTo>
                  <a:pt x="876" y="357"/>
                  <a:pt x="877" y="356"/>
                  <a:pt x="877" y="357"/>
                </a:cubicBezTo>
                <a:cubicBezTo>
                  <a:pt x="877" y="357"/>
                  <a:pt x="877" y="357"/>
                  <a:pt x="877" y="357"/>
                </a:cubicBezTo>
                <a:cubicBezTo>
                  <a:pt x="877" y="358"/>
                  <a:pt x="877" y="358"/>
                  <a:pt x="877" y="359"/>
                </a:cubicBezTo>
                <a:cubicBezTo>
                  <a:pt x="877" y="358"/>
                  <a:pt x="878" y="358"/>
                  <a:pt x="878" y="358"/>
                </a:cubicBezTo>
                <a:cubicBezTo>
                  <a:pt x="878" y="358"/>
                  <a:pt x="878" y="357"/>
                  <a:pt x="878" y="357"/>
                </a:cubicBezTo>
                <a:cubicBezTo>
                  <a:pt x="878" y="357"/>
                  <a:pt x="878" y="357"/>
                  <a:pt x="878" y="357"/>
                </a:cubicBezTo>
                <a:cubicBezTo>
                  <a:pt x="879" y="357"/>
                  <a:pt x="879" y="357"/>
                  <a:pt x="879" y="358"/>
                </a:cubicBezTo>
                <a:cubicBezTo>
                  <a:pt x="880" y="358"/>
                  <a:pt x="881" y="358"/>
                  <a:pt x="882" y="357"/>
                </a:cubicBezTo>
                <a:cubicBezTo>
                  <a:pt x="882" y="357"/>
                  <a:pt x="882" y="356"/>
                  <a:pt x="881" y="356"/>
                </a:cubicBezTo>
                <a:cubicBezTo>
                  <a:pt x="881" y="355"/>
                  <a:pt x="882" y="355"/>
                  <a:pt x="882" y="355"/>
                </a:cubicBezTo>
                <a:cubicBezTo>
                  <a:pt x="882" y="355"/>
                  <a:pt x="882" y="354"/>
                  <a:pt x="881" y="354"/>
                </a:cubicBezTo>
                <a:cubicBezTo>
                  <a:pt x="881" y="354"/>
                  <a:pt x="881" y="353"/>
                  <a:pt x="880" y="353"/>
                </a:cubicBezTo>
                <a:cubicBezTo>
                  <a:pt x="880" y="353"/>
                  <a:pt x="880" y="353"/>
                  <a:pt x="880" y="354"/>
                </a:cubicBezTo>
                <a:cubicBezTo>
                  <a:pt x="879" y="353"/>
                  <a:pt x="880" y="353"/>
                  <a:pt x="879" y="354"/>
                </a:cubicBezTo>
                <a:cubicBezTo>
                  <a:pt x="878" y="354"/>
                  <a:pt x="879" y="354"/>
                  <a:pt x="878" y="353"/>
                </a:cubicBezTo>
                <a:cubicBezTo>
                  <a:pt x="878" y="354"/>
                  <a:pt x="878" y="352"/>
                  <a:pt x="878" y="352"/>
                </a:cubicBezTo>
                <a:cubicBezTo>
                  <a:pt x="878" y="352"/>
                  <a:pt x="877" y="352"/>
                  <a:pt x="877" y="352"/>
                </a:cubicBezTo>
                <a:cubicBezTo>
                  <a:pt x="877" y="351"/>
                  <a:pt x="877" y="351"/>
                  <a:pt x="878" y="351"/>
                </a:cubicBezTo>
                <a:cubicBezTo>
                  <a:pt x="878" y="351"/>
                  <a:pt x="878" y="351"/>
                  <a:pt x="878" y="351"/>
                </a:cubicBezTo>
                <a:cubicBezTo>
                  <a:pt x="878" y="352"/>
                  <a:pt x="878" y="352"/>
                  <a:pt x="878" y="352"/>
                </a:cubicBezTo>
                <a:cubicBezTo>
                  <a:pt x="879" y="352"/>
                  <a:pt x="879" y="352"/>
                  <a:pt x="879" y="352"/>
                </a:cubicBezTo>
                <a:cubicBezTo>
                  <a:pt x="879" y="352"/>
                  <a:pt x="879" y="352"/>
                  <a:pt x="879" y="351"/>
                </a:cubicBezTo>
                <a:cubicBezTo>
                  <a:pt x="880" y="352"/>
                  <a:pt x="880" y="352"/>
                  <a:pt x="880" y="352"/>
                </a:cubicBezTo>
                <a:cubicBezTo>
                  <a:pt x="880" y="351"/>
                  <a:pt x="880" y="351"/>
                  <a:pt x="881" y="351"/>
                </a:cubicBezTo>
                <a:cubicBezTo>
                  <a:pt x="880" y="350"/>
                  <a:pt x="880" y="350"/>
                  <a:pt x="880" y="350"/>
                </a:cubicBezTo>
                <a:cubicBezTo>
                  <a:pt x="880" y="349"/>
                  <a:pt x="880" y="349"/>
                  <a:pt x="880" y="349"/>
                </a:cubicBezTo>
                <a:cubicBezTo>
                  <a:pt x="880" y="348"/>
                  <a:pt x="880" y="347"/>
                  <a:pt x="879" y="347"/>
                </a:cubicBezTo>
                <a:cubicBezTo>
                  <a:pt x="880" y="347"/>
                  <a:pt x="880" y="347"/>
                  <a:pt x="880" y="347"/>
                </a:cubicBezTo>
                <a:cubicBezTo>
                  <a:pt x="880" y="346"/>
                  <a:pt x="878" y="344"/>
                  <a:pt x="878" y="343"/>
                </a:cubicBezTo>
                <a:cubicBezTo>
                  <a:pt x="878" y="343"/>
                  <a:pt x="878" y="339"/>
                  <a:pt x="878" y="338"/>
                </a:cubicBezTo>
                <a:cubicBezTo>
                  <a:pt x="878" y="338"/>
                  <a:pt x="878" y="338"/>
                  <a:pt x="877" y="338"/>
                </a:cubicBezTo>
                <a:cubicBezTo>
                  <a:pt x="878" y="337"/>
                  <a:pt x="877" y="337"/>
                  <a:pt x="877" y="336"/>
                </a:cubicBezTo>
                <a:cubicBezTo>
                  <a:pt x="877" y="336"/>
                  <a:pt x="877" y="336"/>
                  <a:pt x="877" y="335"/>
                </a:cubicBezTo>
                <a:cubicBezTo>
                  <a:pt x="877" y="335"/>
                  <a:pt x="876" y="335"/>
                  <a:pt x="876" y="335"/>
                </a:cubicBezTo>
                <a:cubicBezTo>
                  <a:pt x="876" y="335"/>
                  <a:pt x="876" y="334"/>
                  <a:pt x="876" y="333"/>
                </a:cubicBezTo>
                <a:cubicBezTo>
                  <a:pt x="876" y="333"/>
                  <a:pt x="875" y="333"/>
                  <a:pt x="875" y="333"/>
                </a:cubicBezTo>
                <a:cubicBezTo>
                  <a:pt x="875" y="332"/>
                  <a:pt x="875" y="331"/>
                  <a:pt x="876" y="330"/>
                </a:cubicBezTo>
                <a:cubicBezTo>
                  <a:pt x="876" y="330"/>
                  <a:pt x="875" y="330"/>
                  <a:pt x="875" y="330"/>
                </a:cubicBezTo>
                <a:cubicBezTo>
                  <a:pt x="875" y="329"/>
                  <a:pt x="875" y="329"/>
                  <a:pt x="874" y="329"/>
                </a:cubicBezTo>
                <a:cubicBezTo>
                  <a:pt x="874" y="329"/>
                  <a:pt x="873" y="329"/>
                  <a:pt x="873" y="330"/>
                </a:cubicBezTo>
                <a:cubicBezTo>
                  <a:pt x="873" y="330"/>
                  <a:pt x="872" y="329"/>
                  <a:pt x="872" y="329"/>
                </a:cubicBezTo>
                <a:cubicBezTo>
                  <a:pt x="872" y="329"/>
                  <a:pt x="872" y="329"/>
                  <a:pt x="872" y="329"/>
                </a:cubicBezTo>
                <a:cubicBezTo>
                  <a:pt x="872" y="329"/>
                  <a:pt x="872" y="329"/>
                  <a:pt x="872" y="329"/>
                </a:cubicBezTo>
                <a:cubicBezTo>
                  <a:pt x="872" y="330"/>
                  <a:pt x="872" y="329"/>
                  <a:pt x="872" y="330"/>
                </a:cubicBezTo>
                <a:cubicBezTo>
                  <a:pt x="872" y="330"/>
                  <a:pt x="872" y="330"/>
                  <a:pt x="872" y="330"/>
                </a:cubicBezTo>
                <a:cubicBezTo>
                  <a:pt x="872" y="330"/>
                  <a:pt x="872" y="329"/>
                  <a:pt x="871" y="329"/>
                </a:cubicBezTo>
                <a:cubicBezTo>
                  <a:pt x="871" y="330"/>
                  <a:pt x="871" y="330"/>
                  <a:pt x="871" y="330"/>
                </a:cubicBezTo>
                <a:cubicBezTo>
                  <a:pt x="871" y="330"/>
                  <a:pt x="870" y="330"/>
                  <a:pt x="870" y="331"/>
                </a:cubicBezTo>
                <a:cubicBezTo>
                  <a:pt x="870" y="331"/>
                  <a:pt x="870" y="331"/>
                  <a:pt x="870" y="331"/>
                </a:cubicBezTo>
                <a:cubicBezTo>
                  <a:pt x="870" y="331"/>
                  <a:pt x="870" y="331"/>
                  <a:pt x="870" y="332"/>
                </a:cubicBezTo>
                <a:cubicBezTo>
                  <a:pt x="871" y="331"/>
                  <a:pt x="871" y="331"/>
                  <a:pt x="871" y="331"/>
                </a:cubicBezTo>
                <a:cubicBezTo>
                  <a:pt x="871" y="331"/>
                  <a:pt x="871" y="331"/>
                  <a:pt x="871" y="331"/>
                </a:cubicBezTo>
                <a:cubicBezTo>
                  <a:pt x="871" y="332"/>
                  <a:pt x="871" y="332"/>
                  <a:pt x="871" y="332"/>
                </a:cubicBezTo>
                <a:cubicBezTo>
                  <a:pt x="870" y="332"/>
                  <a:pt x="870" y="332"/>
                  <a:pt x="870" y="332"/>
                </a:cubicBezTo>
                <a:cubicBezTo>
                  <a:pt x="870" y="333"/>
                  <a:pt x="870" y="333"/>
                  <a:pt x="870" y="333"/>
                </a:cubicBezTo>
                <a:cubicBezTo>
                  <a:pt x="870" y="334"/>
                  <a:pt x="870" y="334"/>
                  <a:pt x="871" y="334"/>
                </a:cubicBezTo>
                <a:cubicBezTo>
                  <a:pt x="871" y="334"/>
                  <a:pt x="871" y="334"/>
                  <a:pt x="871" y="334"/>
                </a:cubicBezTo>
                <a:cubicBezTo>
                  <a:pt x="870" y="334"/>
                  <a:pt x="870" y="334"/>
                  <a:pt x="870" y="334"/>
                </a:cubicBezTo>
                <a:cubicBezTo>
                  <a:pt x="870" y="335"/>
                  <a:pt x="870" y="335"/>
                  <a:pt x="870" y="335"/>
                </a:cubicBezTo>
                <a:cubicBezTo>
                  <a:pt x="870" y="335"/>
                  <a:pt x="870" y="335"/>
                  <a:pt x="871" y="335"/>
                </a:cubicBezTo>
                <a:cubicBezTo>
                  <a:pt x="872" y="335"/>
                  <a:pt x="872" y="335"/>
                  <a:pt x="872" y="335"/>
                </a:cubicBezTo>
                <a:cubicBezTo>
                  <a:pt x="872" y="335"/>
                  <a:pt x="872" y="337"/>
                  <a:pt x="871" y="337"/>
                </a:cubicBezTo>
                <a:cubicBezTo>
                  <a:pt x="871" y="337"/>
                  <a:pt x="871" y="339"/>
                  <a:pt x="872" y="340"/>
                </a:cubicBezTo>
                <a:cubicBezTo>
                  <a:pt x="872" y="340"/>
                  <a:pt x="872" y="340"/>
                  <a:pt x="872" y="340"/>
                </a:cubicBezTo>
                <a:cubicBezTo>
                  <a:pt x="872" y="341"/>
                  <a:pt x="872" y="341"/>
                  <a:pt x="872" y="341"/>
                </a:cubicBezTo>
                <a:cubicBezTo>
                  <a:pt x="872" y="342"/>
                  <a:pt x="873" y="344"/>
                  <a:pt x="873" y="345"/>
                </a:cubicBezTo>
                <a:cubicBezTo>
                  <a:pt x="873" y="346"/>
                  <a:pt x="873" y="348"/>
                  <a:pt x="874" y="349"/>
                </a:cubicBezTo>
                <a:cubicBezTo>
                  <a:pt x="874" y="349"/>
                  <a:pt x="874" y="349"/>
                  <a:pt x="874" y="349"/>
                </a:cubicBezTo>
                <a:cubicBezTo>
                  <a:pt x="874" y="350"/>
                  <a:pt x="874" y="350"/>
                  <a:pt x="874" y="350"/>
                </a:cubicBezTo>
                <a:cubicBezTo>
                  <a:pt x="874" y="351"/>
                  <a:pt x="873" y="352"/>
                  <a:pt x="874" y="352"/>
                </a:cubicBezTo>
                <a:cubicBezTo>
                  <a:pt x="875" y="353"/>
                  <a:pt x="874" y="352"/>
                  <a:pt x="875" y="352"/>
                </a:cubicBezTo>
                <a:cubicBezTo>
                  <a:pt x="875" y="353"/>
                  <a:pt x="875" y="355"/>
                  <a:pt x="875" y="356"/>
                </a:cubicBezTo>
                <a:close/>
                <a:moveTo>
                  <a:pt x="871" y="334"/>
                </a:moveTo>
                <a:cubicBezTo>
                  <a:pt x="871" y="334"/>
                  <a:pt x="871" y="334"/>
                  <a:pt x="871" y="334"/>
                </a:cubicBezTo>
                <a:cubicBezTo>
                  <a:pt x="872" y="334"/>
                  <a:pt x="872" y="334"/>
                  <a:pt x="872" y="334"/>
                </a:cubicBezTo>
                <a:cubicBezTo>
                  <a:pt x="872" y="334"/>
                  <a:pt x="871" y="334"/>
                  <a:pt x="871" y="334"/>
                </a:cubicBezTo>
                <a:close/>
                <a:moveTo>
                  <a:pt x="876" y="354"/>
                </a:moveTo>
                <a:cubicBezTo>
                  <a:pt x="876" y="354"/>
                  <a:pt x="876" y="354"/>
                  <a:pt x="876" y="354"/>
                </a:cubicBezTo>
                <a:cubicBezTo>
                  <a:pt x="876" y="354"/>
                  <a:pt x="876" y="354"/>
                  <a:pt x="876" y="354"/>
                </a:cubicBezTo>
                <a:close/>
                <a:moveTo>
                  <a:pt x="877" y="352"/>
                </a:moveTo>
                <a:cubicBezTo>
                  <a:pt x="877" y="352"/>
                  <a:pt x="878" y="352"/>
                  <a:pt x="878" y="353"/>
                </a:cubicBezTo>
                <a:cubicBezTo>
                  <a:pt x="877" y="353"/>
                  <a:pt x="877" y="353"/>
                  <a:pt x="877" y="353"/>
                </a:cubicBezTo>
                <a:cubicBezTo>
                  <a:pt x="877" y="353"/>
                  <a:pt x="877" y="353"/>
                  <a:pt x="877" y="353"/>
                </a:cubicBezTo>
                <a:cubicBezTo>
                  <a:pt x="877" y="353"/>
                  <a:pt x="877" y="353"/>
                  <a:pt x="877" y="353"/>
                </a:cubicBezTo>
                <a:cubicBezTo>
                  <a:pt x="877" y="353"/>
                  <a:pt x="877" y="353"/>
                  <a:pt x="877" y="352"/>
                </a:cubicBezTo>
                <a:close/>
                <a:moveTo>
                  <a:pt x="877" y="348"/>
                </a:moveTo>
                <a:cubicBezTo>
                  <a:pt x="877" y="349"/>
                  <a:pt x="877" y="349"/>
                  <a:pt x="877" y="349"/>
                </a:cubicBezTo>
                <a:cubicBezTo>
                  <a:pt x="877" y="349"/>
                  <a:pt x="877" y="349"/>
                  <a:pt x="877" y="350"/>
                </a:cubicBezTo>
                <a:cubicBezTo>
                  <a:pt x="877" y="349"/>
                  <a:pt x="877" y="349"/>
                  <a:pt x="877" y="348"/>
                </a:cubicBezTo>
                <a:cubicBezTo>
                  <a:pt x="877" y="348"/>
                  <a:pt x="877" y="348"/>
                  <a:pt x="877" y="348"/>
                </a:cubicBezTo>
                <a:cubicBezTo>
                  <a:pt x="877" y="348"/>
                  <a:pt x="877" y="348"/>
                  <a:pt x="877" y="348"/>
                </a:cubicBezTo>
                <a:cubicBezTo>
                  <a:pt x="877" y="348"/>
                  <a:pt x="877" y="348"/>
                  <a:pt x="877" y="348"/>
                </a:cubicBezTo>
                <a:cubicBezTo>
                  <a:pt x="877" y="348"/>
                  <a:pt x="877" y="348"/>
                  <a:pt x="877" y="348"/>
                </a:cubicBezTo>
                <a:close/>
                <a:moveTo>
                  <a:pt x="877" y="343"/>
                </a:moveTo>
                <a:cubicBezTo>
                  <a:pt x="877" y="344"/>
                  <a:pt x="876" y="344"/>
                  <a:pt x="877" y="345"/>
                </a:cubicBezTo>
                <a:cubicBezTo>
                  <a:pt x="876" y="345"/>
                  <a:pt x="876" y="345"/>
                  <a:pt x="875" y="345"/>
                </a:cubicBezTo>
                <a:cubicBezTo>
                  <a:pt x="875" y="344"/>
                  <a:pt x="876" y="344"/>
                  <a:pt x="876" y="344"/>
                </a:cubicBezTo>
                <a:cubicBezTo>
                  <a:pt x="876" y="344"/>
                  <a:pt x="876" y="344"/>
                  <a:pt x="876" y="344"/>
                </a:cubicBezTo>
                <a:cubicBezTo>
                  <a:pt x="876" y="344"/>
                  <a:pt x="876" y="344"/>
                  <a:pt x="876" y="344"/>
                </a:cubicBezTo>
                <a:cubicBezTo>
                  <a:pt x="876" y="343"/>
                  <a:pt x="876" y="344"/>
                  <a:pt x="876" y="343"/>
                </a:cubicBezTo>
                <a:cubicBezTo>
                  <a:pt x="876" y="343"/>
                  <a:pt x="876" y="343"/>
                  <a:pt x="876" y="343"/>
                </a:cubicBezTo>
                <a:cubicBezTo>
                  <a:pt x="877" y="343"/>
                  <a:pt x="876" y="343"/>
                  <a:pt x="877" y="343"/>
                </a:cubicBezTo>
                <a:close/>
                <a:moveTo>
                  <a:pt x="875" y="340"/>
                </a:moveTo>
                <a:cubicBezTo>
                  <a:pt x="876" y="340"/>
                  <a:pt x="876" y="340"/>
                  <a:pt x="876" y="340"/>
                </a:cubicBezTo>
                <a:cubicBezTo>
                  <a:pt x="876" y="340"/>
                  <a:pt x="876" y="340"/>
                  <a:pt x="876" y="341"/>
                </a:cubicBezTo>
                <a:cubicBezTo>
                  <a:pt x="876" y="341"/>
                  <a:pt x="876" y="341"/>
                  <a:pt x="876" y="341"/>
                </a:cubicBezTo>
                <a:cubicBezTo>
                  <a:pt x="875" y="341"/>
                  <a:pt x="875" y="341"/>
                  <a:pt x="875" y="341"/>
                </a:cubicBezTo>
                <a:cubicBezTo>
                  <a:pt x="875" y="340"/>
                  <a:pt x="875" y="340"/>
                  <a:pt x="875" y="340"/>
                </a:cubicBezTo>
                <a:close/>
                <a:moveTo>
                  <a:pt x="874" y="335"/>
                </a:moveTo>
                <a:cubicBezTo>
                  <a:pt x="873" y="335"/>
                  <a:pt x="873" y="335"/>
                  <a:pt x="873" y="335"/>
                </a:cubicBezTo>
                <a:cubicBezTo>
                  <a:pt x="873" y="335"/>
                  <a:pt x="873" y="335"/>
                  <a:pt x="874" y="335"/>
                </a:cubicBezTo>
                <a:cubicBezTo>
                  <a:pt x="874" y="335"/>
                  <a:pt x="874" y="335"/>
                  <a:pt x="874" y="335"/>
                </a:cubicBezTo>
                <a:cubicBezTo>
                  <a:pt x="874" y="335"/>
                  <a:pt x="873" y="335"/>
                  <a:pt x="873" y="334"/>
                </a:cubicBezTo>
                <a:cubicBezTo>
                  <a:pt x="873" y="335"/>
                  <a:pt x="873" y="335"/>
                  <a:pt x="873" y="335"/>
                </a:cubicBezTo>
                <a:cubicBezTo>
                  <a:pt x="873" y="335"/>
                  <a:pt x="873" y="335"/>
                  <a:pt x="873" y="335"/>
                </a:cubicBezTo>
                <a:cubicBezTo>
                  <a:pt x="873" y="335"/>
                  <a:pt x="873" y="334"/>
                  <a:pt x="873" y="334"/>
                </a:cubicBezTo>
                <a:cubicBezTo>
                  <a:pt x="873" y="334"/>
                  <a:pt x="873" y="333"/>
                  <a:pt x="874" y="334"/>
                </a:cubicBezTo>
                <a:cubicBezTo>
                  <a:pt x="874" y="334"/>
                  <a:pt x="874" y="334"/>
                  <a:pt x="875" y="334"/>
                </a:cubicBezTo>
                <a:cubicBezTo>
                  <a:pt x="875" y="335"/>
                  <a:pt x="874" y="335"/>
                  <a:pt x="874" y="336"/>
                </a:cubicBezTo>
                <a:cubicBezTo>
                  <a:pt x="874" y="336"/>
                  <a:pt x="874" y="336"/>
                  <a:pt x="874" y="335"/>
                </a:cubicBezTo>
                <a:close/>
                <a:moveTo>
                  <a:pt x="874" y="347"/>
                </a:moveTo>
                <a:cubicBezTo>
                  <a:pt x="874" y="347"/>
                  <a:pt x="875" y="347"/>
                  <a:pt x="875" y="347"/>
                </a:cubicBezTo>
                <a:cubicBezTo>
                  <a:pt x="875" y="348"/>
                  <a:pt x="875" y="349"/>
                  <a:pt x="876" y="349"/>
                </a:cubicBezTo>
                <a:cubicBezTo>
                  <a:pt x="876" y="350"/>
                  <a:pt x="875" y="351"/>
                  <a:pt x="875" y="351"/>
                </a:cubicBezTo>
                <a:cubicBezTo>
                  <a:pt x="875" y="351"/>
                  <a:pt x="874" y="348"/>
                  <a:pt x="874" y="347"/>
                </a:cubicBezTo>
                <a:close/>
                <a:moveTo>
                  <a:pt x="446" y="330"/>
                </a:moveTo>
                <a:cubicBezTo>
                  <a:pt x="446" y="330"/>
                  <a:pt x="446" y="330"/>
                  <a:pt x="446" y="330"/>
                </a:cubicBezTo>
                <a:cubicBezTo>
                  <a:pt x="447" y="330"/>
                  <a:pt x="447" y="330"/>
                  <a:pt x="447" y="330"/>
                </a:cubicBezTo>
                <a:cubicBezTo>
                  <a:pt x="447" y="330"/>
                  <a:pt x="447" y="330"/>
                  <a:pt x="447" y="330"/>
                </a:cubicBezTo>
                <a:cubicBezTo>
                  <a:pt x="447" y="329"/>
                  <a:pt x="447" y="329"/>
                  <a:pt x="447" y="329"/>
                </a:cubicBezTo>
                <a:cubicBezTo>
                  <a:pt x="446" y="329"/>
                  <a:pt x="446" y="329"/>
                  <a:pt x="446" y="330"/>
                </a:cubicBezTo>
                <a:close/>
                <a:moveTo>
                  <a:pt x="879" y="331"/>
                </a:moveTo>
                <a:cubicBezTo>
                  <a:pt x="879" y="331"/>
                  <a:pt x="879" y="331"/>
                  <a:pt x="879" y="331"/>
                </a:cubicBezTo>
                <a:cubicBezTo>
                  <a:pt x="879" y="331"/>
                  <a:pt x="879" y="331"/>
                  <a:pt x="879" y="331"/>
                </a:cubicBezTo>
                <a:cubicBezTo>
                  <a:pt x="880" y="331"/>
                  <a:pt x="880" y="331"/>
                  <a:pt x="880" y="331"/>
                </a:cubicBezTo>
                <a:cubicBezTo>
                  <a:pt x="880" y="331"/>
                  <a:pt x="880" y="330"/>
                  <a:pt x="880" y="330"/>
                </a:cubicBezTo>
                <a:cubicBezTo>
                  <a:pt x="880" y="330"/>
                  <a:pt x="880" y="330"/>
                  <a:pt x="879" y="330"/>
                </a:cubicBezTo>
                <a:lnTo>
                  <a:pt x="879" y="331"/>
                </a:lnTo>
                <a:close/>
                <a:moveTo>
                  <a:pt x="447" y="331"/>
                </a:moveTo>
                <a:cubicBezTo>
                  <a:pt x="447" y="331"/>
                  <a:pt x="447" y="331"/>
                  <a:pt x="446" y="331"/>
                </a:cubicBezTo>
                <a:cubicBezTo>
                  <a:pt x="446" y="333"/>
                  <a:pt x="446" y="339"/>
                  <a:pt x="445" y="339"/>
                </a:cubicBezTo>
                <a:cubicBezTo>
                  <a:pt x="445" y="340"/>
                  <a:pt x="445" y="340"/>
                  <a:pt x="446" y="340"/>
                </a:cubicBezTo>
                <a:cubicBezTo>
                  <a:pt x="445" y="341"/>
                  <a:pt x="445" y="341"/>
                  <a:pt x="445" y="342"/>
                </a:cubicBezTo>
                <a:cubicBezTo>
                  <a:pt x="445" y="342"/>
                  <a:pt x="445" y="342"/>
                  <a:pt x="445" y="342"/>
                </a:cubicBezTo>
                <a:cubicBezTo>
                  <a:pt x="446" y="342"/>
                  <a:pt x="446" y="342"/>
                  <a:pt x="446" y="342"/>
                </a:cubicBezTo>
                <a:cubicBezTo>
                  <a:pt x="446" y="341"/>
                  <a:pt x="446" y="341"/>
                  <a:pt x="446" y="341"/>
                </a:cubicBezTo>
                <a:cubicBezTo>
                  <a:pt x="446" y="341"/>
                  <a:pt x="447" y="340"/>
                  <a:pt x="447" y="340"/>
                </a:cubicBezTo>
                <a:cubicBezTo>
                  <a:pt x="447" y="340"/>
                  <a:pt x="447" y="340"/>
                  <a:pt x="446" y="339"/>
                </a:cubicBezTo>
                <a:cubicBezTo>
                  <a:pt x="447" y="339"/>
                  <a:pt x="448" y="335"/>
                  <a:pt x="447" y="335"/>
                </a:cubicBezTo>
                <a:cubicBezTo>
                  <a:pt x="447" y="335"/>
                  <a:pt x="447" y="334"/>
                  <a:pt x="447" y="334"/>
                </a:cubicBezTo>
                <a:cubicBezTo>
                  <a:pt x="448" y="333"/>
                  <a:pt x="447" y="332"/>
                  <a:pt x="448" y="332"/>
                </a:cubicBezTo>
                <a:cubicBezTo>
                  <a:pt x="448" y="331"/>
                  <a:pt x="447" y="331"/>
                  <a:pt x="447" y="331"/>
                </a:cubicBezTo>
                <a:close/>
                <a:moveTo>
                  <a:pt x="879" y="332"/>
                </a:moveTo>
                <a:cubicBezTo>
                  <a:pt x="880" y="332"/>
                  <a:pt x="880" y="332"/>
                  <a:pt x="880" y="332"/>
                </a:cubicBezTo>
                <a:cubicBezTo>
                  <a:pt x="880" y="331"/>
                  <a:pt x="880" y="331"/>
                  <a:pt x="880" y="331"/>
                </a:cubicBezTo>
                <a:cubicBezTo>
                  <a:pt x="880" y="331"/>
                  <a:pt x="880" y="331"/>
                  <a:pt x="880" y="331"/>
                </a:cubicBezTo>
                <a:cubicBezTo>
                  <a:pt x="879" y="331"/>
                  <a:pt x="879" y="331"/>
                  <a:pt x="879" y="332"/>
                </a:cubicBezTo>
                <a:close/>
                <a:moveTo>
                  <a:pt x="66" y="332"/>
                </a:moveTo>
                <a:cubicBezTo>
                  <a:pt x="66" y="332"/>
                  <a:pt x="66" y="332"/>
                  <a:pt x="66" y="332"/>
                </a:cubicBezTo>
                <a:cubicBezTo>
                  <a:pt x="66" y="331"/>
                  <a:pt x="66" y="331"/>
                  <a:pt x="66" y="331"/>
                </a:cubicBezTo>
                <a:lnTo>
                  <a:pt x="66" y="332"/>
                </a:lnTo>
                <a:close/>
                <a:moveTo>
                  <a:pt x="466" y="332"/>
                </a:moveTo>
                <a:cubicBezTo>
                  <a:pt x="466" y="332"/>
                  <a:pt x="466" y="332"/>
                  <a:pt x="466" y="332"/>
                </a:cubicBezTo>
                <a:cubicBezTo>
                  <a:pt x="466" y="332"/>
                  <a:pt x="466" y="332"/>
                  <a:pt x="466" y="332"/>
                </a:cubicBezTo>
                <a:cubicBezTo>
                  <a:pt x="466" y="332"/>
                  <a:pt x="466" y="332"/>
                  <a:pt x="466" y="332"/>
                </a:cubicBezTo>
                <a:close/>
                <a:moveTo>
                  <a:pt x="894" y="333"/>
                </a:moveTo>
                <a:cubicBezTo>
                  <a:pt x="894" y="333"/>
                  <a:pt x="895" y="334"/>
                  <a:pt x="895" y="334"/>
                </a:cubicBezTo>
                <a:cubicBezTo>
                  <a:pt x="895" y="334"/>
                  <a:pt x="895" y="334"/>
                  <a:pt x="895" y="334"/>
                </a:cubicBezTo>
                <a:cubicBezTo>
                  <a:pt x="895" y="334"/>
                  <a:pt x="895" y="334"/>
                  <a:pt x="894" y="334"/>
                </a:cubicBezTo>
                <a:cubicBezTo>
                  <a:pt x="894" y="334"/>
                  <a:pt x="894" y="334"/>
                  <a:pt x="894" y="335"/>
                </a:cubicBezTo>
                <a:cubicBezTo>
                  <a:pt x="895" y="335"/>
                  <a:pt x="894" y="335"/>
                  <a:pt x="895" y="335"/>
                </a:cubicBezTo>
                <a:cubicBezTo>
                  <a:pt x="895" y="334"/>
                  <a:pt x="895" y="334"/>
                  <a:pt x="895" y="334"/>
                </a:cubicBezTo>
                <a:cubicBezTo>
                  <a:pt x="895" y="335"/>
                  <a:pt x="895" y="335"/>
                  <a:pt x="896" y="335"/>
                </a:cubicBezTo>
                <a:cubicBezTo>
                  <a:pt x="896" y="335"/>
                  <a:pt x="896" y="335"/>
                  <a:pt x="896" y="335"/>
                </a:cubicBezTo>
                <a:cubicBezTo>
                  <a:pt x="896" y="335"/>
                  <a:pt x="897" y="333"/>
                  <a:pt x="896" y="333"/>
                </a:cubicBezTo>
                <a:cubicBezTo>
                  <a:pt x="896" y="333"/>
                  <a:pt x="896" y="333"/>
                  <a:pt x="896" y="333"/>
                </a:cubicBezTo>
                <a:cubicBezTo>
                  <a:pt x="896" y="333"/>
                  <a:pt x="896" y="333"/>
                  <a:pt x="896" y="332"/>
                </a:cubicBezTo>
                <a:cubicBezTo>
                  <a:pt x="896" y="332"/>
                  <a:pt x="896" y="332"/>
                  <a:pt x="896" y="332"/>
                </a:cubicBezTo>
                <a:cubicBezTo>
                  <a:pt x="895" y="333"/>
                  <a:pt x="895" y="333"/>
                  <a:pt x="894" y="333"/>
                </a:cubicBezTo>
                <a:close/>
                <a:moveTo>
                  <a:pt x="66" y="333"/>
                </a:moveTo>
                <a:cubicBezTo>
                  <a:pt x="66" y="333"/>
                  <a:pt x="66" y="333"/>
                  <a:pt x="66" y="333"/>
                </a:cubicBezTo>
                <a:cubicBezTo>
                  <a:pt x="66" y="333"/>
                  <a:pt x="66" y="333"/>
                  <a:pt x="66" y="333"/>
                </a:cubicBezTo>
                <a:close/>
                <a:moveTo>
                  <a:pt x="444" y="337"/>
                </a:moveTo>
                <a:cubicBezTo>
                  <a:pt x="445" y="337"/>
                  <a:pt x="445" y="337"/>
                  <a:pt x="445" y="337"/>
                </a:cubicBezTo>
                <a:cubicBezTo>
                  <a:pt x="445" y="336"/>
                  <a:pt x="445" y="335"/>
                  <a:pt x="445" y="334"/>
                </a:cubicBezTo>
                <a:cubicBezTo>
                  <a:pt x="444" y="334"/>
                  <a:pt x="444" y="334"/>
                  <a:pt x="444" y="334"/>
                </a:cubicBezTo>
                <a:cubicBezTo>
                  <a:pt x="444" y="335"/>
                  <a:pt x="444" y="336"/>
                  <a:pt x="444" y="336"/>
                </a:cubicBezTo>
                <a:cubicBezTo>
                  <a:pt x="444" y="336"/>
                  <a:pt x="444" y="336"/>
                  <a:pt x="444" y="337"/>
                </a:cubicBezTo>
                <a:close/>
                <a:moveTo>
                  <a:pt x="896" y="335"/>
                </a:moveTo>
                <a:cubicBezTo>
                  <a:pt x="895" y="335"/>
                  <a:pt x="895" y="335"/>
                  <a:pt x="895" y="335"/>
                </a:cubicBezTo>
                <a:cubicBezTo>
                  <a:pt x="895" y="336"/>
                  <a:pt x="895" y="336"/>
                  <a:pt x="895" y="336"/>
                </a:cubicBezTo>
                <a:cubicBezTo>
                  <a:pt x="896" y="336"/>
                  <a:pt x="896" y="336"/>
                  <a:pt x="896" y="336"/>
                </a:cubicBezTo>
                <a:lnTo>
                  <a:pt x="896" y="335"/>
                </a:lnTo>
                <a:close/>
                <a:moveTo>
                  <a:pt x="882" y="336"/>
                </a:moveTo>
                <a:cubicBezTo>
                  <a:pt x="881" y="336"/>
                  <a:pt x="882" y="336"/>
                  <a:pt x="881" y="336"/>
                </a:cubicBezTo>
                <a:cubicBezTo>
                  <a:pt x="881" y="337"/>
                  <a:pt x="881" y="337"/>
                  <a:pt x="882" y="337"/>
                </a:cubicBezTo>
                <a:cubicBezTo>
                  <a:pt x="882" y="337"/>
                  <a:pt x="882" y="337"/>
                  <a:pt x="882" y="337"/>
                </a:cubicBezTo>
                <a:cubicBezTo>
                  <a:pt x="882" y="337"/>
                  <a:pt x="882" y="337"/>
                  <a:pt x="882" y="337"/>
                </a:cubicBezTo>
                <a:cubicBezTo>
                  <a:pt x="882" y="337"/>
                  <a:pt x="882" y="337"/>
                  <a:pt x="882" y="337"/>
                </a:cubicBezTo>
                <a:cubicBezTo>
                  <a:pt x="882" y="336"/>
                  <a:pt x="882" y="336"/>
                  <a:pt x="882" y="336"/>
                </a:cubicBezTo>
                <a:close/>
                <a:moveTo>
                  <a:pt x="449" y="337"/>
                </a:moveTo>
                <a:cubicBezTo>
                  <a:pt x="449" y="337"/>
                  <a:pt x="449" y="337"/>
                  <a:pt x="449" y="337"/>
                </a:cubicBezTo>
                <a:cubicBezTo>
                  <a:pt x="449" y="337"/>
                  <a:pt x="449" y="337"/>
                  <a:pt x="449" y="337"/>
                </a:cubicBezTo>
                <a:close/>
                <a:moveTo>
                  <a:pt x="449" y="337"/>
                </a:moveTo>
                <a:cubicBezTo>
                  <a:pt x="450" y="337"/>
                  <a:pt x="450" y="337"/>
                  <a:pt x="450" y="337"/>
                </a:cubicBezTo>
                <a:cubicBezTo>
                  <a:pt x="449" y="337"/>
                  <a:pt x="449" y="337"/>
                  <a:pt x="449" y="337"/>
                </a:cubicBezTo>
                <a:close/>
                <a:moveTo>
                  <a:pt x="468" y="337"/>
                </a:moveTo>
                <a:cubicBezTo>
                  <a:pt x="467" y="337"/>
                  <a:pt x="467" y="337"/>
                  <a:pt x="467" y="337"/>
                </a:cubicBezTo>
                <a:cubicBezTo>
                  <a:pt x="468" y="337"/>
                  <a:pt x="468" y="337"/>
                  <a:pt x="468" y="337"/>
                </a:cubicBezTo>
                <a:close/>
                <a:moveTo>
                  <a:pt x="887" y="337"/>
                </a:moveTo>
                <a:cubicBezTo>
                  <a:pt x="886" y="337"/>
                  <a:pt x="886" y="337"/>
                  <a:pt x="886" y="337"/>
                </a:cubicBezTo>
                <a:cubicBezTo>
                  <a:pt x="886" y="337"/>
                  <a:pt x="886" y="337"/>
                  <a:pt x="886" y="337"/>
                </a:cubicBezTo>
                <a:cubicBezTo>
                  <a:pt x="887" y="337"/>
                  <a:pt x="887" y="337"/>
                  <a:pt x="887" y="337"/>
                </a:cubicBezTo>
                <a:close/>
                <a:moveTo>
                  <a:pt x="467" y="338"/>
                </a:moveTo>
                <a:cubicBezTo>
                  <a:pt x="468" y="338"/>
                  <a:pt x="468" y="338"/>
                  <a:pt x="468" y="338"/>
                </a:cubicBezTo>
                <a:cubicBezTo>
                  <a:pt x="468" y="337"/>
                  <a:pt x="468" y="337"/>
                  <a:pt x="467" y="337"/>
                </a:cubicBezTo>
                <a:lnTo>
                  <a:pt x="467" y="338"/>
                </a:lnTo>
                <a:close/>
                <a:moveTo>
                  <a:pt x="468" y="345"/>
                </a:moveTo>
                <a:cubicBezTo>
                  <a:pt x="468" y="344"/>
                  <a:pt x="468" y="343"/>
                  <a:pt x="467" y="343"/>
                </a:cubicBezTo>
                <a:cubicBezTo>
                  <a:pt x="468" y="342"/>
                  <a:pt x="468" y="342"/>
                  <a:pt x="468" y="341"/>
                </a:cubicBezTo>
                <a:cubicBezTo>
                  <a:pt x="468" y="341"/>
                  <a:pt x="468" y="341"/>
                  <a:pt x="468" y="341"/>
                </a:cubicBezTo>
                <a:cubicBezTo>
                  <a:pt x="468" y="341"/>
                  <a:pt x="469" y="341"/>
                  <a:pt x="469" y="341"/>
                </a:cubicBezTo>
                <a:cubicBezTo>
                  <a:pt x="469" y="340"/>
                  <a:pt x="469" y="340"/>
                  <a:pt x="470" y="340"/>
                </a:cubicBezTo>
                <a:cubicBezTo>
                  <a:pt x="469" y="339"/>
                  <a:pt x="469" y="339"/>
                  <a:pt x="468" y="338"/>
                </a:cubicBezTo>
                <a:cubicBezTo>
                  <a:pt x="467" y="338"/>
                  <a:pt x="467" y="338"/>
                  <a:pt x="467" y="339"/>
                </a:cubicBezTo>
                <a:cubicBezTo>
                  <a:pt x="467" y="340"/>
                  <a:pt x="467" y="340"/>
                  <a:pt x="466" y="341"/>
                </a:cubicBezTo>
                <a:cubicBezTo>
                  <a:pt x="467" y="341"/>
                  <a:pt x="467" y="341"/>
                  <a:pt x="467" y="342"/>
                </a:cubicBezTo>
                <a:cubicBezTo>
                  <a:pt x="467" y="342"/>
                  <a:pt x="467" y="342"/>
                  <a:pt x="467" y="342"/>
                </a:cubicBezTo>
                <a:cubicBezTo>
                  <a:pt x="467" y="343"/>
                  <a:pt x="467" y="343"/>
                  <a:pt x="467" y="343"/>
                </a:cubicBezTo>
                <a:cubicBezTo>
                  <a:pt x="467" y="343"/>
                  <a:pt x="467" y="343"/>
                  <a:pt x="467" y="343"/>
                </a:cubicBezTo>
                <a:cubicBezTo>
                  <a:pt x="467" y="343"/>
                  <a:pt x="467" y="344"/>
                  <a:pt x="467" y="344"/>
                </a:cubicBezTo>
                <a:cubicBezTo>
                  <a:pt x="467" y="344"/>
                  <a:pt x="467" y="344"/>
                  <a:pt x="467" y="344"/>
                </a:cubicBezTo>
                <a:cubicBezTo>
                  <a:pt x="467" y="344"/>
                  <a:pt x="467" y="344"/>
                  <a:pt x="467" y="345"/>
                </a:cubicBezTo>
                <a:cubicBezTo>
                  <a:pt x="467" y="345"/>
                  <a:pt x="467" y="345"/>
                  <a:pt x="467" y="346"/>
                </a:cubicBezTo>
                <a:cubicBezTo>
                  <a:pt x="468" y="346"/>
                  <a:pt x="468" y="346"/>
                  <a:pt x="468" y="346"/>
                </a:cubicBezTo>
                <a:cubicBezTo>
                  <a:pt x="468" y="345"/>
                  <a:pt x="468" y="345"/>
                  <a:pt x="468" y="345"/>
                </a:cubicBezTo>
                <a:close/>
                <a:moveTo>
                  <a:pt x="896" y="338"/>
                </a:moveTo>
                <a:cubicBezTo>
                  <a:pt x="896" y="339"/>
                  <a:pt x="896" y="339"/>
                  <a:pt x="896" y="339"/>
                </a:cubicBezTo>
                <a:cubicBezTo>
                  <a:pt x="896" y="340"/>
                  <a:pt x="897" y="340"/>
                  <a:pt x="897" y="340"/>
                </a:cubicBezTo>
                <a:cubicBezTo>
                  <a:pt x="897" y="340"/>
                  <a:pt x="897" y="340"/>
                  <a:pt x="897" y="340"/>
                </a:cubicBezTo>
                <a:cubicBezTo>
                  <a:pt x="897" y="339"/>
                  <a:pt x="897" y="339"/>
                  <a:pt x="897" y="338"/>
                </a:cubicBezTo>
                <a:cubicBezTo>
                  <a:pt x="896" y="338"/>
                  <a:pt x="896" y="338"/>
                  <a:pt x="896" y="338"/>
                </a:cubicBezTo>
                <a:cubicBezTo>
                  <a:pt x="896" y="338"/>
                  <a:pt x="896" y="338"/>
                  <a:pt x="896" y="338"/>
                </a:cubicBezTo>
                <a:close/>
                <a:moveTo>
                  <a:pt x="462" y="340"/>
                </a:moveTo>
                <a:cubicBezTo>
                  <a:pt x="463" y="340"/>
                  <a:pt x="463" y="340"/>
                  <a:pt x="463" y="340"/>
                </a:cubicBezTo>
                <a:cubicBezTo>
                  <a:pt x="463" y="339"/>
                  <a:pt x="463" y="339"/>
                  <a:pt x="463" y="339"/>
                </a:cubicBezTo>
                <a:cubicBezTo>
                  <a:pt x="462" y="339"/>
                  <a:pt x="462" y="339"/>
                  <a:pt x="462" y="339"/>
                </a:cubicBezTo>
                <a:lnTo>
                  <a:pt x="462" y="340"/>
                </a:lnTo>
                <a:close/>
                <a:moveTo>
                  <a:pt x="886" y="342"/>
                </a:moveTo>
                <a:cubicBezTo>
                  <a:pt x="886" y="342"/>
                  <a:pt x="886" y="342"/>
                  <a:pt x="886" y="342"/>
                </a:cubicBezTo>
                <a:cubicBezTo>
                  <a:pt x="886" y="339"/>
                  <a:pt x="886" y="339"/>
                  <a:pt x="886" y="339"/>
                </a:cubicBezTo>
                <a:cubicBezTo>
                  <a:pt x="886" y="339"/>
                  <a:pt x="886" y="339"/>
                  <a:pt x="886" y="339"/>
                </a:cubicBezTo>
                <a:lnTo>
                  <a:pt x="886" y="342"/>
                </a:lnTo>
                <a:close/>
                <a:moveTo>
                  <a:pt x="882" y="340"/>
                </a:moveTo>
                <a:cubicBezTo>
                  <a:pt x="882" y="340"/>
                  <a:pt x="882" y="340"/>
                  <a:pt x="882" y="340"/>
                </a:cubicBezTo>
                <a:cubicBezTo>
                  <a:pt x="882" y="340"/>
                  <a:pt x="882" y="340"/>
                  <a:pt x="882" y="340"/>
                </a:cubicBezTo>
                <a:cubicBezTo>
                  <a:pt x="882" y="340"/>
                  <a:pt x="882" y="340"/>
                  <a:pt x="882" y="340"/>
                </a:cubicBezTo>
                <a:cubicBezTo>
                  <a:pt x="882" y="340"/>
                  <a:pt x="882" y="340"/>
                  <a:pt x="882" y="340"/>
                </a:cubicBezTo>
                <a:close/>
                <a:moveTo>
                  <a:pt x="897" y="341"/>
                </a:moveTo>
                <a:cubicBezTo>
                  <a:pt x="898" y="341"/>
                  <a:pt x="898" y="341"/>
                  <a:pt x="898" y="341"/>
                </a:cubicBezTo>
                <a:cubicBezTo>
                  <a:pt x="898" y="341"/>
                  <a:pt x="898" y="341"/>
                  <a:pt x="898" y="341"/>
                </a:cubicBezTo>
                <a:cubicBezTo>
                  <a:pt x="898" y="340"/>
                  <a:pt x="897" y="340"/>
                  <a:pt x="897" y="340"/>
                </a:cubicBezTo>
                <a:cubicBezTo>
                  <a:pt x="897" y="341"/>
                  <a:pt x="897" y="340"/>
                  <a:pt x="897" y="341"/>
                </a:cubicBezTo>
                <a:close/>
                <a:moveTo>
                  <a:pt x="451" y="341"/>
                </a:moveTo>
                <a:cubicBezTo>
                  <a:pt x="451" y="341"/>
                  <a:pt x="451" y="341"/>
                  <a:pt x="451" y="341"/>
                </a:cubicBezTo>
                <a:cubicBezTo>
                  <a:pt x="451" y="341"/>
                  <a:pt x="451" y="341"/>
                  <a:pt x="451" y="341"/>
                </a:cubicBezTo>
                <a:cubicBezTo>
                  <a:pt x="451" y="341"/>
                  <a:pt x="451" y="341"/>
                  <a:pt x="451" y="341"/>
                </a:cubicBezTo>
                <a:close/>
                <a:moveTo>
                  <a:pt x="871" y="342"/>
                </a:moveTo>
                <a:cubicBezTo>
                  <a:pt x="872" y="342"/>
                  <a:pt x="872" y="342"/>
                  <a:pt x="872" y="342"/>
                </a:cubicBezTo>
                <a:cubicBezTo>
                  <a:pt x="872" y="342"/>
                  <a:pt x="872" y="342"/>
                  <a:pt x="872" y="342"/>
                </a:cubicBezTo>
                <a:cubicBezTo>
                  <a:pt x="872" y="342"/>
                  <a:pt x="872" y="342"/>
                  <a:pt x="871" y="342"/>
                </a:cubicBezTo>
                <a:cubicBezTo>
                  <a:pt x="871" y="342"/>
                  <a:pt x="871" y="342"/>
                  <a:pt x="871" y="342"/>
                </a:cubicBezTo>
                <a:close/>
                <a:moveTo>
                  <a:pt x="450" y="342"/>
                </a:moveTo>
                <a:cubicBezTo>
                  <a:pt x="450" y="342"/>
                  <a:pt x="450" y="342"/>
                  <a:pt x="450" y="342"/>
                </a:cubicBezTo>
                <a:cubicBezTo>
                  <a:pt x="450" y="342"/>
                  <a:pt x="450" y="342"/>
                  <a:pt x="450" y="342"/>
                </a:cubicBezTo>
                <a:cubicBezTo>
                  <a:pt x="450" y="342"/>
                  <a:pt x="450" y="342"/>
                  <a:pt x="450" y="342"/>
                </a:cubicBezTo>
                <a:close/>
                <a:moveTo>
                  <a:pt x="898" y="344"/>
                </a:moveTo>
                <a:cubicBezTo>
                  <a:pt x="898" y="345"/>
                  <a:pt x="898" y="345"/>
                  <a:pt x="898" y="345"/>
                </a:cubicBezTo>
                <a:cubicBezTo>
                  <a:pt x="898" y="344"/>
                  <a:pt x="898" y="344"/>
                  <a:pt x="899" y="344"/>
                </a:cubicBezTo>
                <a:cubicBezTo>
                  <a:pt x="899" y="344"/>
                  <a:pt x="899" y="344"/>
                  <a:pt x="899" y="344"/>
                </a:cubicBezTo>
                <a:cubicBezTo>
                  <a:pt x="899" y="344"/>
                  <a:pt x="899" y="344"/>
                  <a:pt x="899" y="344"/>
                </a:cubicBezTo>
                <a:cubicBezTo>
                  <a:pt x="898" y="343"/>
                  <a:pt x="899" y="343"/>
                  <a:pt x="899" y="343"/>
                </a:cubicBezTo>
                <a:cubicBezTo>
                  <a:pt x="898" y="343"/>
                  <a:pt x="898" y="343"/>
                  <a:pt x="898" y="342"/>
                </a:cubicBezTo>
                <a:cubicBezTo>
                  <a:pt x="898" y="343"/>
                  <a:pt x="898" y="343"/>
                  <a:pt x="898" y="343"/>
                </a:cubicBezTo>
                <a:cubicBezTo>
                  <a:pt x="898" y="344"/>
                  <a:pt x="898" y="344"/>
                  <a:pt x="898" y="344"/>
                </a:cubicBezTo>
                <a:close/>
                <a:moveTo>
                  <a:pt x="445" y="343"/>
                </a:moveTo>
                <a:cubicBezTo>
                  <a:pt x="445" y="343"/>
                  <a:pt x="445" y="343"/>
                  <a:pt x="445" y="343"/>
                </a:cubicBezTo>
                <a:cubicBezTo>
                  <a:pt x="445" y="344"/>
                  <a:pt x="445" y="345"/>
                  <a:pt x="445" y="345"/>
                </a:cubicBezTo>
                <a:cubicBezTo>
                  <a:pt x="445" y="345"/>
                  <a:pt x="445" y="345"/>
                  <a:pt x="445" y="345"/>
                </a:cubicBezTo>
                <a:cubicBezTo>
                  <a:pt x="444" y="346"/>
                  <a:pt x="444" y="347"/>
                  <a:pt x="444" y="348"/>
                </a:cubicBezTo>
                <a:cubicBezTo>
                  <a:pt x="444" y="348"/>
                  <a:pt x="444" y="348"/>
                  <a:pt x="443" y="348"/>
                </a:cubicBezTo>
                <a:cubicBezTo>
                  <a:pt x="443" y="350"/>
                  <a:pt x="443" y="350"/>
                  <a:pt x="443" y="350"/>
                </a:cubicBezTo>
                <a:cubicBezTo>
                  <a:pt x="444" y="350"/>
                  <a:pt x="444" y="350"/>
                  <a:pt x="444" y="349"/>
                </a:cubicBezTo>
                <a:cubicBezTo>
                  <a:pt x="444" y="349"/>
                  <a:pt x="444" y="349"/>
                  <a:pt x="444" y="349"/>
                </a:cubicBezTo>
                <a:cubicBezTo>
                  <a:pt x="444" y="350"/>
                  <a:pt x="444" y="350"/>
                  <a:pt x="444" y="351"/>
                </a:cubicBezTo>
                <a:cubicBezTo>
                  <a:pt x="445" y="351"/>
                  <a:pt x="445" y="350"/>
                  <a:pt x="446" y="350"/>
                </a:cubicBezTo>
                <a:cubicBezTo>
                  <a:pt x="446" y="349"/>
                  <a:pt x="446" y="348"/>
                  <a:pt x="446" y="347"/>
                </a:cubicBezTo>
                <a:cubicBezTo>
                  <a:pt x="446" y="346"/>
                  <a:pt x="446" y="347"/>
                  <a:pt x="445" y="347"/>
                </a:cubicBezTo>
                <a:cubicBezTo>
                  <a:pt x="446" y="346"/>
                  <a:pt x="446" y="346"/>
                  <a:pt x="446" y="345"/>
                </a:cubicBezTo>
                <a:cubicBezTo>
                  <a:pt x="446" y="345"/>
                  <a:pt x="446" y="345"/>
                  <a:pt x="446" y="344"/>
                </a:cubicBezTo>
                <a:cubicBezTo>
                  <a:pt x="446" y="344"/>
                  <a:pt x="446" y="344"/>
                  <a:pt x="446" y="344"/>
                </a:cubicBezTo>
                <a:cubicBezTo>
                  <a:pt x="446" y="344"/>
                  <a:pt x="446" y="344"/>
                  <a:pt x="446" y="344"/>
                </a:cubicBezTo>
                <a:cubicBezTo>
                  <a:pt x="447" y="344"/>
                  <a:pt x="447" y="344"/>
                  <a:pt x="447" y="344"/>
                </a:cubicBezTo>
                <a:cubicBezTo>
                  <a:pt x="446" y="343"/>
                  <a:pt x="446" y="343"/>
                  <a:pt x="445" y="343"/>
                </a:cubicBezTo>
                <a:close/>
                <a:moveTo>
                  <a:pt x="444" y="348"/>
                </a:moveTo>
                <a:cubicBezTo>
                  <a:pt x="444" y="349"/>
                  <a:pt x="444" y="349"/>
                  <a:pt x="444" y="349"/>
                </a:cubicBezTo>
                <a:cubicBezTo>
                  <a:pt x="444" y="349"/>
                  <a:pt x="444" y="349"/>
                  <a:pt x="444" y="349"/>
                </a:cubicBezTo>
                <a:cubicBezTo>
                  <a:pt x="444" y="348"/>
                  <a:pt x="444" y="348"/>
                  <a:pt x="444" y="348"/>
                </a:cubicBezTo>
                <a:cubicBezTo>
                  <a:pt x="444" y="348"/>
                  <a:pt x="444" y="348"/>
                  <a:pt x="444" y="348"/>
                </a:cubicBezTo>
                <a:cubicBezTo>
                  <a:pt x="444" y="348"/>
                  <a:pt x="444" y="348"/>
                  <a:pt x="444" y="348"/>
                </a:cubicBezTo>
                <a:close/>
                <a:moveTo>
                  <a:pt x="445" y="348"/>
                </a:moveTo>
                <a:cubicBezTo>
                  <a:pt x="445" y="347"/>
                  <a:pt x="445" y="348"/>
                  <a:pt x="445" y="347"/>
                </a:cubicBezTo>
                <a:cubicBezTo>
                  <a:pt x="445" y="347"/>
                  <a:pt x="445" y="347"/>
                  <a:pt x="445" y="347"/>
                </a:cubicBezTo>
                <a:lnTo>
                  <a:pt x="445" y="348"/>
                </a:lnTo>
                <a:close/>
                <a:moveTo>
                  <a:pt x="883" y="345"/>
                </a:moveTo>
                <a:cubicBezTo>
                  <a:pt x="882" y="345"/>
                  <a:pt x="882" y="345"/>
                  <a:pt x="882" y="345"/>
                </a:cubicBezTo>
                <a:cubicBezTo>
                  <a:pt x="883" y="345"/>
                  <a:pt x="883" y="345"/>
                  <a:pt x="883" y="346"/>
                </a:cubicBezTo>
                <a:cubicBezTo>
                  <a:pt x="884" y="345"/>
                  <a:pt x="884" y="345"/>
                  <a:pt x="884" y="345"/>
                </a:cubicBezTo>
                <a:cubicBezTo>
                  <a:pt x="884" y="344"/>
                  <a:pt x="884" y="344"/>
                  <a:pt x="883" y="344"/>
                </a:cubicBezTo>
                <a:cubicBezTo>
                  <a:pt x="883" y="344"/>
                  <a:pt x="883" y="344"/>
                  <a:pt x="883" y="345"/>
                </a:cubicBezTo>
                <a:close/>
                <a:moveTo>
                  <a:pt x="886" y="345"/>
                </a:moveTo>
                <a:cubicBezTo>
                  <a:pt x="886" y="344"/>
                  <a:pt x="886" y="344"/>
                  <a:pt x="886" y="344"/>
                </a:cubicBezTo>
                <a:cubicBezTo>
                  <a:pt x="886" y="344"/>
                  <a:pt x="886" y="344"/>
                  <a:pt x="886" y="344"/>
                </a:cubicBezTo>
                <a:cubicBezTo>
                  <a:pt x="886" y="344"/>
                  <a:pt x="886" y="344"/>
                  <a:pt x="886" y="344"/>
                </a:cubicBezTo>
                <a:cubicBezTo>
                  <a:pt x="886" y="345"/>
                  <a:pt x="886" y="344"/>
                  <a:pt x="886" y="345"/>
                </a:cubicBezTo>
                <a:close/>
                <a:moveTo>
                  <a:pt x="886" y="348"/>
                </a:moveTo>
                <a:cubicBezTo>
                  <a:pt x="886" y="348"/>
                  <a:pt x="886" y="348"/>
                  <a:pt x="886" y="348"/>
                </a:cubicBezTo>
                <a:cubicBezTo>
                  <a:pt x="886" y="345"/>
                  <a:pt x="886" y="345"/>
                  <a:pt x="886" y="345"/>
                </a:cubicBezTo>
                <a:cubicBezTo>
                  <a:pt x="886" y="345"/>
                  <a:pt x="886" y="345"/>
                  <a:pt x="886" y="345"/>
                </a:cubicBezTo>
                <a:lnTo>
                  <a:pt x="886" y="348"/>
                </a:lnTo>
                <a:close/>
                <a:moveTo>
                  <a:pt x="896" y="345"/>
                </a:moveTo>
                <a:cubicBezTo>
                  <a:pt x="896" y="345"/>
                  <a:pt x="896" y="345"/>
                  <a:pt x="896" y="345"/>
                </a:cubicBezTo>
                <a:cubicBezTo>
                  <a:pt x="896" y="345"/>
                  <a:pt x="896" y="345"/>
                  <a:pt x="896" y="345"/>
                </a:cubicBezTo>
                <a:cubicBezTo>
                  <a:pt x="896" y="346"/>
                  <a:pt x="896" y="346"/>
                  <a:pt x="896" y="346"/>
                </a:cubicBezTo>
                <a:cubicBezTo>
                  <a:pt x="896" y="345"/>
                  <a:pt x="896" y="346"/>
                  <a:pt x="896" y="345"/>
                </a:cubicBezTo>
                <a:close/>
                <a:moveTo>
                  <a:pt x="899" y="346"/>
                </a:moveTo>
                <a:cubicBezTo>
                  <a:pt x="899" y="346"/>
                  <a:pt x="899" y="346"/>
                  <a:pt x="899" y="346"/>
                </a:cubicBezTo>
                <a:cubicBezTo>
                  <a:pt x="899" y="345"/>
                  <a:pt x="899" y="345"/>
                  <a:pt x="899" y="345"/>
                </a:cubicBezTo>
                <a:cubicBezTo>
                  <a:pt x="899" y="345"/>
                  <a:pt x="899" y="345"/>
                  <a:pt x="899" y="345"/>
                </a:cubicBezTo>
                <a:cubicBezTo>
                  <a:pt x="899" y="345"/>
                  <a:pt x="899" y="345"/>
                  <a:pt x="899" y="346"/>
                </a:cubicBezTo>
                <a:close/>
                <a:moveTo>
                  <a:pt x="894" y="345"/>
                </a:moveTo>
                <a:cubicBezTo>
                  <a:pt x="894" y="345"/>
                  <a:pt x="894" y="345"/>
                  <a:pt x="894" y="345"/>
                </a:cubicBezTo>
                <a:cubicBezTo>
                  <a:pt x="894" y="346"/>
                  <a:pt x="894" y="346"/>
                  <a:pt x="894" y="346"/>
                </a:cubicBezTo>
                <a:cubicBezTo>
                  <a:pt x="894" y="346"/>
                  <a:pt x="894" y="346"/>
                  <a:pt x="894" y="346"/>
                </a:cubicBezTo>
                <a:lnTo>
                  <a:pt x="894" y="345"/>
                </a:lnTo>
                <a:close/>
                <a:moveTo>
                  <a:pt x="883" y="346"/>
                </a:moveTo>
                <a:cubicBezTo>
                  <a:pt x="883" y="346"/>
                  <a:pt x="882" y="346"/>
                  <a:pt x="883" y="346"/>
                </a:cubicBezTo>
                <a:cubicBezTo>
                  <a:pt x="883" y="346"/>
                  <a:pt x="883" y="346"/>
                  <a:pt x="883" y="346"/>
                </a:cubicBezTo>
                <a:close/>
                <a:moveTo>
                  <a:pt x="894" y="346"/>
                </a:moveTo>
                <a:cubicBezTo>
                  <a:pt x="894" y="346"/>
                  <a:pt x="894" y="346"/>
                  <a:pt x="894" y="346"/>
                </a:cubicBezTo>
                <a:cubicBezTo>
                  <a:pt x="893" y="346"/>
                  <a:pt x="894" y="346"/>
                  <a:pt x="894" y="346"/>
                </a:cubicBezTo>
                <a:close/>
                <a:moveTo>
                  <a:pt x="896" y="347"/>
                </a:moveTo>
                <a:cubicBezTo>
                  <a:pt x="897" y="347"/>
                  <a:pt x="896" y="347"/>
                  <a:pt x="897" y="347"/>
                </a:cubicBezTo>
                <a:cubicBezTo>
                  <a:pt x="897" y="346"/>
                  <a:pt x="897" y="347"/>
                  <a:pt x="897" y="346"/>
                </a:cubicBezTo>
                <a:cubicBezTo>
                  <a:pt x="897" y="346"/>
                  <a:pt x="897" y="346"/>
                  <a:pt x="896" y="346"/>
                </a:cubicBezTo>
                <a:cubicBezTo>
                  <a:pt x="896" y="347"/>
                  <a:pt x="896" y="346"/>
                  <a:pt x="896" y="347"/>
                </a:cubicBezTo>
                <a:close/>
                <a:moveTo>
                  <a:pt x="883" y="348"/>
                </a:moveTo>
                <a:cubicBezTo>
                  <a:pt x="883" y="349"/>
                  <a:pt x="883" y="348"/>
                  <a:pt x="883" y="349"/>
                </a:cubicBezTo>
                <a:cubicBezTo>
                  <a:pt x="883" y="349"/>
                  <a:pt x="883" y="349"/>
                  <a:pt x="884" y="349"/>
                </a:cubicBezTo>
                <a:cubicBezTo>
                  <a:pt x="884" y="348"/>
                  <a:pt x="884" y="348"/>
                  <a:pt x="884" y="348"/>
                </a:cubicBezTo>
                <a:cubicBezTo>
                  <a:pt x="884" y="348"/>
                  <a:pt x="884" y="348"/>
                  <a:pt x="884" y="348"/>
                </a:cubicBezTo>
                <a:cubicBezTo>
                  <a:pt x="884" y="349"/>
                  <a:pt x="884" y="350"/>
                  <a:pt x="884" y="350"/>
                </a:cubicBezTo>
                <a:cubicBezTo>
                  <a:pt x="884" y="351"/>
                  <a:pt x="884" y="351"/>
                  <a:pt x="884" y="351"/>
                </a:cubicBezTo>
                <a:cubicBezTo>
                  <a:pt x="885" y="351"/>
                  <a:pt x="885" y="350"/>
                  <a:pt x="886" y="349"/>
                </a:cubicBezTo>
                <a:cubicBezTo>
                  <a:pt x="885" y="349"/>
                  <a:pt x="885" y="349"/>
                  <a:pt x="884" y="348"/>
                </a:cubicBezTo>
                <a:cubicBezTo>
                  <a:pt x="884" y="348"/>
                  <a:pt x="885" y="347"/>
                  <a:pt x="884" y="347"/>
                </a:cubicBezTo>
                <a:cubicBezTo>
                  <a:pt x="884" y="346"/>
                  <a:pt x="884" y="346"/>
                  <a:pt x="884" y="346"/>
                </a:cubicBezTo>
                <a:cubicBezTo>
                  <a:pt x="884" y="347"/>
                  <a:pt x="883" y="347"/>
                  <a:pt x="883" y="348"/>
                </a:cubicBezTo>
                <a:close/>
                <a:moveTo>
                  <a:pt x="468" y="347"/>
                </a:moveTo>
                <a:cubicBezTo>
                  <a:pt x="468" y="347"/>
                  <a:pt x="468" y="347"/>
                  <a:pt x="468" y="347"/>
                </a:cubicBezTo>
                <a:cubicBezTo>
                  <a:pt x="469" y="347"/>
                  <a:pt x="469" y="347"/>
                  <a:pt x="469" y="347"/>
                </a:cubicBezTo>
                <a:cubicBezTo>
                  <a:pt x="469" y="347"/>
                  <a:pt x="469" y="347"/>
                  <a:pt x="469" y="347"/>
                </a:cubicBezTo>
                <a:cubicBezTo>
                  <a:pt x="469" y="347"/>
                  <a:pt x="469" y="347"/>
                  <a:pt x="468" y="347"/>
                </a:cubicBezTo>
                <a:close/>
                <a:moveTo>
                  <a:pt x="873" y="348"/>
                </a:moveTo>
                <a:cubicBezTo>
                  <a:pt x="873" y="348"/>
                  <a:pt x="873" y="348"/>
                  <a:pt x="873" y="348"/>
                </a:cubicBezTo>
                <a:cubicBezTo>
                  <a:pt x="873" y="347"/>
                  <a:pt x="873" y="347"/>
                  <a:pt x="873" y="347"/>
                </a:cubicBezTo>
                <a:cubicBezTo>
                  <a:pt x="872" y="347"/>
                  <a:pt x="872" y="347"/>
                  <a:pt x="872" y="347"/>
                </a:cubicBezTo>
                <a:cubicBezTo>
                  <a:pt x="872" y="348"/>
                  <a:pt x="872" y="347"/>
                  <a:pt x="873" y="348"/>
                </a:cubicBezTo>
                <a:close/>
                <a:moveTo>
                  <a:pt x="899" y="350"/>
                </a:moveTo>
                <a:cubicBezTo>
                  <a:pt x="899" y="350"/>
                  <a:pt x="899" y="350"/>
                  <a:pt x="899" y="350"/>
                </a:cubicBezTo>
                <a:cubicBezTo>
                  <a:pt x="899" y="350"/>
                  <a:pt x="899" y="350"/>
                  <a:pt x="899" y="350"/>
                </a:cubicBezTo>
                <a:cubicBezTo>
                  <a:pt x="899" y="350"/>
                  <a:pt x="899" y="349"/>
                  <a:pt x="899" y="350"/>
                </a:cubicBezTo>
                <a:cubicBezTo>
                  <a:pt x="899" y="350"/>
                  <a:pt x="899" y="350"/>
                  <a:pt x="899" y="350"/>
                </a:cubicBezTo>
                <a:cubicBezTo>
                  <a:pt x="899" y="350"/>
                  <a:pt x="899" y="350"/>
                  <a:pt x="899" y="350"/>
                </a:cubicBezTo>
                <a:cubicBezTo>
                  <a:pt x="899" y="349"/>
                  <a:pt x="899" y="347"/>
                  <a:pt x="898" y="347"/>
                </a:cubicBezTo>
                <a:cubicBezTo>
                  <a:pt x="898" y="348"/>
                  <a:pt x="898" y="348"/>
                  <a:pt x="898" y="348"/>
                </a:cubicBezTo>
                <a:cubicBezTo>
                  <a:pt x="898" y="349"/>
                  <a:pt x="898" y="349"/>
                  <a:pt x="898" y="349"/>
                </a:cubicBezTo>
                <a:cubicBezTo>
                  <a:pt x="898" y="349"/>
                  <a:pt x="898" y="350"/>
                  <a:pt x="899" y="350"/>
                </a:cubicBezTo>
                <a:close/>
                <a:moveTo>
                  <a:pt x="468" y="349"/>
                </a:moveTo>
                <a:cubicBezTo>
                  <a:pt x="468" y="349"/>
                  <a:pt x="468" y="348"/>
                  <a:pt x="467" y="347"/>
                </a:cubicBezTo>
                <a:cubicBezTo>
                  <a:pt x="467" y="347"/>
                  <a:pt x="467" y="347"/>
                  <a:pt x="467" y="347"/>
                </a:cubicBezTo>
                <a:cubicBezTo>
                  <a:pt x="467" y="349"/>
                  <a:pt x="467" y="348"/>
                  <a:pt x="467" y="350"/>
                </a:cubicBezTo>
                <a:cubicBezTo>
                  <a:pt x="467" y="350"/>
                  <a:pt x="467" y="350"/>
                  <a:pt x="468" y="349"/>
                </a:cubicBezTo>
                <a:close/>
                <a:moveTo>
                  <a:pt x="897" y="351"/>
                </a:moveTo>
                <a:cubicBezTo>
                  <a:pt x="897" y="350"/>
                  <a:pt x="897" y="350"/>
                  <a:pt x="897" y="350"/>
                </a:cubicBezTo>
                <a:cubicBezTo>
                  <a:pt x="897" y="350"/>
                  <a:pt x="897" y="350"/>
                  <a:pt x="897" y="350"/>
                </a:cubicBezTo>
                <a:cubicBezTo>
                  <a:pt x="897" y="348"/>
                  <a:pt x="897" y="348"/>
                  <a:pt x="897" y="348"/>
                </a:cubicBezTo>
                <a:cubicBezTo>
                  <a:pt x="897" y="348"/>
                  <a:pt x="896" y="350"/>
                  <a:pt x="896" y="350"/>
                </a:cubicBezTo>
                <a:cubicBezTo>
                  <a:pt x="897" y="350"/>
                  <a:pt x="897" y="350"/>
                  <a:pt x="897" y="350"/>
                </a:cubicBezTo>
                <a:cubicBezTo>
                  <a:pt x="897" y="351"/>
                  <a:pt x="897" y="351"/>
                  <a:pt x="897" y="351"/>
                </a:cubicBezTo>
                <a:close/>
                <a:moveTo>
                  <a:pt x="899" y="349"/>
                </a:moveTo>
                <a:cubicBezTo>
                  <a:pt x="899" y="349"/>
                  <a:pt x="899" y="349"/>
                  <a:pt x="899" y="349"/>
                </a:cubicBezTo>
                <a:cubicBezTo>
                  <a:pt x="899" y="349"/>
                  <a:pt x="899" y="349"/>
                  <a:pt x="899" y="349"/>
                </a:cubicBezTo>
                <a:cubicBezTo>
                  <a:pt x="899" y="348"/>
                  <a:pt x="899" y="348"/>
                  <a:pt x="899" y="348"/>
                </a:cubicBezTo>
                <a:cubicBezTo>
                  <a:pt x="899" y="348"/>
                  <a:pt x="899" y="348"/>
                  <a:pt x="899" y="348"/>
                </a:cubicBezTo>
                <a:cubicBezTo>
                  <a:pt x="899" y="348"/>
                  <a:pt x="899" y="348"/>
                  <a:pt x="899" y="349"/>
                </a:cubicBezTo>
                <a:close/>
                <a:moveTo>
                  <a:pt x="462" y="348"/>
                </a:moveTo>
                <a:cubicBezTo>
                  <a:pt x="461" y="349"/>
                  <a:pt x="461" y="349"/>
                  <a:pt x="461" y="349"/>
                </a:cubicBezTo>
                <a:cubicBezTo>
                  <a:pt x="462" y="349"/>
                  <a:pt x="462" y="349"/>
                  <a:pt x="462" y="349"/>
                </a:cubicBezTo>
                <a:cubicBezTo>
                  <a:pt x="462" y="348"/>
                  <a:pt x="462" y="348"/>
                  <a:pt x="462" y="348"/>
                </a:cubicBezTo>
                <a:close/>
                <a:moveTo>
                  <a:pt x="886" y="350"/>
                </a:moveTo>
                <a:cubicBezTo>
                  <a:pt x="887" y="350"/>
                  <a:pt x="887" y="350"/>
                  <a:pt x="887" y="350"/>
                </a:cubicBezTo>
                <a:cubicBezTo>
                  <a:pt x="888" y="350"/>
                  <a:pt x="888" y="350"/>
                  <a:pt x="888" y="350"/>
                </a:cubicBezTo>
                <a:cubicBezTo>
                  <a:pt x="887" y="349"/>
                  <a:pt x="887" y="349"/>
                  <a:pt x="887" y="349"/>
                </a:cubicBezTo>
                <a:cubicBezTo>
                  <a:pt x="886" y="349"/>
                  <a:pt x="886" y="349"/>
                  <a:pt x="886" y="349"/>
                </a:cubicBezTo>
                <a:cubicBezTo>
                  <a:pt x="886" y="350"/>
                  <a:pt x="886" y="349"/>
                  <a:pt x="886" y="350"/>
                </a:cubicBezTo>
                <a:close/>
                <a:moveTo>
                  <a:pt x="899" y="349"/>
                </a:moveTo>
                <a:cubicBezTo>
                  <a:pt x="899" y="350"/>
                  <a:pt x="899" y="350"/>
                  <a:pt x="899" y="350"/>
                </a:cubicBezTo>
                <a:cubicBezTo>
                  <a:pt x="899" y="350"/>
                  <a:pt x="899" y="350"/>
                  <a:pt x="899" y="350"/>
                </a:cubicBezTo>
                <a:cubicBezTo>
                  <a:pt x="899" y="349"/>
                  <a:pt x="900" y="349"/>
                  <a:pt x="899" y="349"/>
                </a:cubicBezTo>
                <a:cubicBezTo>
                  <a:pt x="899" y="349"/>
                  <a:pt x="899" y="349"/>
                  <a:pt x="899" y="349"/>
                </a:cubicBezTo>
                <a:close/>
                <a:moveTo>
                  <a:pt x="460" y="350"/>
                </a:moveTo>
                <a:cubicBezTo>
                  <a:pt x="460" y="350"/>
                  <a:pt x="460" y="350"/>
                  <a:pt x="460" y="350"/>
                </a:cubicBezTo>
                <a:cubicBezTo>
                  <a:pt x="460" y="349"/>
                  <a:pt x="460" y="349"/>
                  <a:pt x="460" y="349"/>
                </a:cubicBezTo>
                <a:cubicBezTo>
                  <a:pt x="460" y="349"/>
                  <a:pt x="460" y="349"/>
                  <a:pt x="459" y="349"/>
                </a:cubicBezTo>
                <a:cubicBezTo>
                  <a:pt x="459" y="350"/>
                  <a:pt x="459" y="349"/>
                  <a:pt x="459" y="350"/>
                </a:cubicBezTo>
                <a:cubicBezTo>
                  <a:pt x="459" y="350"/>
                  <a:pt x="459" y="350"/>
                  <a:pt x="459" y="350"/>
                </a:cubicBezTo>
                <a:cubicBezTo>
                  <a:pt x="460" y="350"/>
                  <a:pt x="459" y="350"/>
                  <a:pt x="460" y="350"/>
                </a:cubicBezTo>
                <a:close/>
                <a:moveTo>
                  <a:pt x="895" y="350"/>
                </a:moveTo>
                <a:cubicBezTo>
                  <a:pt x="895" y="350"/>
                  <a:pt x="895" y="350"/>
                  <a:pt x="895" y="349"/>
                </a:cubicBezTo>
                <a:lnTo>
                  <a:pt x="895" y="350"/>
                </a:lnTo>
                <a:close/>
                <a:moveTo>
                  <a:pt x="898" y="351"/>
                </a:moveTo>
                <a:cubicBezTo>
                  <a:pt x="898" y="352"/>
                  <a:pt x="898" y="352"/>
                  <a:pt x="898" y="352"/>
                </a:cubicBezTo>
                <a:cubicBezTo>
                  <a:pt x="898" y="355"/>
                  <a:pt x="901" y="353"/>
                  <a:pt x="902" y="353"/>
                </a:cubicBezTo>
                <a:cubicBezTo>
                  <a:pt x="902" y="352"/>
                  <a:pt x="902" y="351"/>
                  <a:pt x="902" y="351"/>
                </a:cubicBezTo>
                <a:cubicBezTo>
                  <a:pt x="902" y="350"/>
                  <a:pt x="902" y="351"/>
                  <a:pt x="902" y="351"/>
                </a:cubicBezTo>
                <a:cubicBezTo>
                  <a:pt x="902" y="350"/>
                  <a:pt x="901" y="350"/>
                  <a:pt x="901" y="350"/>
                </a:cubicBezTo>
                <a:cubicBezTo>
                  <a:pt x="901" y="351"/>
                  <a:pt x="901" y="350"/>
                  <a:pt x="901" y="351"/>
                </a:cubicBezTo>
                <a:cubicBezTo>
                  <a:pt x="901" y="351"/>
                  <a:pt x="901" y="351"/>
                  <a:pt x="900" y="351"/>
                </a:cubicBezTo>
                <a:cubicBezTo>
                  <a:pt x="900" y="351"/>
                  <a:pt x="900" y="351"/>
                  <a:pt x="900" y="351"/>
                </a:cubicBezTo>
                <a:cubicBezTo>
                  <a:pt x="900" y="351"/>
                  <a:pt x="900" y="351"/>
                  <a:pt x="900" y="350"/>
                </a:cubicBezTo>
                <a:cubicBezTo>
                  <a:pt x="899" y="351"/>
                  <a:pt x="899" y="351"/>
                  <a:pt x="898" y="351"/>
                </a:cubicBezTo>
                <a:close/>
                <a:moveTo>
                  <a:pt x="466" y="351"/>
                </a:moveTo>
                <a:cubicBezTo>
                  <a:pt x="467" y="351"/>
                  <a:pt x="466" y="351"/>
                  <a:pt x="467" y="351"/>
                </a:cubicBezTo>
                <a:cubicBezTo>
                  <a:pt x="467" y="351"/>
                  <a:pt x="467" y="351"/>
                  <a:pt x="467" y="351"/>
                </a:cubicBezTo>
                <a:cubicBezTo>
                  <a:pt x="467" y="351"/>
                  <a:pt x="467" y="351"/>
                  <a:pt x="467" y="351"/>
                </a:cubicBezTo>
                <a:cubicBezTo>
                  <a:pt x="467" y="351"/>
                  <a:pt x="467" y="351"/>
                  <a:pt x="467" y="351"/>
                </a:cubicBezTo>
                <a:cubicBezTo>
                  <a:pt x="467" y="351"/>
                  <a:pt x="467" y="351"/>
                  <a:pt x="466" y="351"/>
                </a:cubicBezTo>
                <a:close/>
                <a:moveTo>
                  <a:pt x="445" y="352"/>
                </a:moveTo>
                <a:cubicBezTo>
                  <a:pt x="445" y="351"/>
                  <a:pt x="445" y="351"/>
                  <a:pt x="444" y="351"/>
                </a:cubicBezTo>
                <a:cubicBezTo>
                  <a:pt x="444" y="351"/>
                  <a:pt x="444" y="351"/>
                  <a:pt x="444" y="351"/>
                </a:cubicBezTo>
                <a:cubicBezTo>
                  <a:pt x="444" y="351"/>
                  <a:pt x="443" y="351"/>
                  <a:pt x="444" y="352"/>
                </a:cubicBezTo>
                <a:cubicBezTo>
                  <a:pt x="444" y="352"/>
                  <a:pt x="444" y="352"/>
                  <a:pt x="444" y="352"/>
                </a:cubicBezTo>
                <a:cubicBezTo>
                  <a:pt x="444" y="352"/>
                  <a:pt x="444" y="352"/>
                  <a:pt x="445" y="352"/>
                </a:cubicBezTo>
                <a:close/>
                <a:moveTo>
                  <a:pt x="886" y="353"/>
                </a:moveTo>
                <a:cubicBezTo>
                  <a:pt x="885" y="352"/>
                  <a:pt x="885" y="352"/>
                  <a:pt x="885" y="352"/>
                </a:cubicBezTo>
                <a:cubicBezTo>
                  <a:pt x="885" y="352"/>
                  <a:pt x="885" y="352"/>
                  <a:pt x="885" y="352"/>
                </a:cubicBezTo>
                <a:cubicBezTo>
                  <a:pt x="885" y="352"/>
                  <a:pt x="885" y="352"/>
                  <a:pt x="885" y="352"/>
                </a:cubicBezTo>
                <a:cubicBezTo>
                  <a:pt x="885" y="352"/>
                  <a:pt x="885" y="353"/>
                  <a:pt x="885" y="353"/>
                </a:cubicBezTo>
                <a:lnTo>
                  <a:pt x="886" y="353"/>
                </a:lnTo>
                <a:close/>
                <a:moveTo>
                  <a:pt x="463" y="352"/>
                </a:moveTo>
                <a:cubicBezTo>
                  <a:pt x="462" y="352"/>
                  <a:pt x="462" y="352"/>
                  <a:pt x="462" y="352"/>
                </a:cubicBezTo>
                <a:cubicBezTo>
                  <a:pt x="462" y="352"/>
                  <a:pt x="462" y="352"/>
                  <a:pt x="463" y="352"/>
                </a:cubicBezTo>
                <a:close/>
                <a:moveTo>
                  <a:pt x="459" y="353"/>
                </a:moveTo>
                <a:cubicBezTo>
                  <a:pt x="460" y="353"/>
                  <a:pt x="460" y="353"/>
                  <a:pt x="460" y="353"/>
                </a:cubicBezTo>
                <a:cubicBezTo>
                  <a:pt x="459" y="353"/>
                  <a:pt x="459" y="353"/>
                  <a:pt x="459" y="353"/>
                </a:cubicBezTo>
                <a:close/>
                <a:moveTo>
                  <a:pt x="444" y="353"/>
                </a:moveTo>
                <a:cubicBezTo>
                  <a:pt x="445" y="353"/>
                  <a:pt x="444" y="353"/>
                  <a:pt x="445" y="353"/>
                </a:cubicBezTo>
                <a:cubicBezTo>
                  <a:pt x="444" y="353"/>
                  <a:pt x="444" y="353"/>
                  <a:pt x="444" y="353"/>
                </a:cubicBezTo>
                <a:cubicBezTo>
                  <a:pt x="443" y="353"/>
                  <a:pt x="444" y="353"/>
                  <a:pt x="443" y="353"/>
                </a:cubicBezTo>
                <a:cubicBezTo>
                  <a:pt x="444" y="353"/>
                  <a:pt x="444" y="353"/>
                  <a:pt x="444" y="353"/>
                </a:cubicBezTo>
                <a:close/>
                <a:moveTo>
                  <a:pt x="19" y="353"/>
                </a:moveTo>
                <a:cubicBezTo>
                  <a:pt x="19" y="353"/>
                  <a:pt x="19" y="353"/>
                  <a:pt x="19" y="353"/>
                </a:cubicBezTo>
                <a:cubicBezTo>
                  <a:pt x="19" y="353"/>
                  <a:pt x="19" y="353"/>
                  <a:pt x="19" y="353"/>
                </a:cubicBezTo>
                <a:close/>
                <a:moveTo>
                  <a:pt x="886" y="355"/>
                </a:moveTo>
                <a:cubicBezTo>
                  <a:pt x="886" y="355"/>
                  <a:pt x="885" y="355"/>
                  <a:pt x="885" y="355"/>
                </a:cubicBezTo>
                <a:cubicBezTo>
                  <a:pt x="885" y="356"/>
                  <a:pt x="885" y="356"/>
                  <a:pt x="886" y="357"/>
                </a:cubicBezTo>
                <a:cubicBezTo>
                  <a:pt x="886" y="357"/>
                  <a:pt x="887" y="356"/>
                  <a:pt x="887" y="356"/>
                </a:cubicBezTo>
                <a:cubicBezTo>
                  <a:pt x="888" y="356"/>
                  <a:pt x="888" y="356"/>
                  <a:pt x="888" y="356"/>
                </a:cubicBezTo>
                <a:cubicBezTo>
                  <a:pt x="887" y="357"/>
                  <a:pt x="887" y="357"/>
                  <a:pt x="887" y="357"/>
                </a:cubicBezTo>
                <a:cubicBezTo>
                  <a:pt x="887" y="357"/>
                  <a:pt x="887" y="357"/>
                  <a:pt x="886" y="357"/>
                </a:cubicBezTo>
                <a:cubicBezTo>
                  <a:pt x="886" y="357"/>
                  <a:pt x="886" y="357"/>
                  <a:pt x="886" y="357"/>
                </a:cubicBezTo>
                <a:cubicBezTo>
                  <a:pt x="886" y="358"/>
                  <a:pt x="886" y="358"/>
                  <a:pt x="886" y="359"/>
                </a:cubicBezTo>
                <a:cubicBezTo>
                  <a:pt x="887" y="359"/>
                  <a:pt x="888" y="359"/>
                  <a:pt x="889" y="359"/>
                </a:cubicBezTo>
                <a:cubicBezTo>
                  <a:pt x="889" y="359"/>
                  <a:pt x="889" y="359"/>
                  <a:pt x="889" y="359"/>
                </a:cubicBezTo>
                <a:cubicBezTo>
                  <a:pt x="889" y="359"/>
                  <a:pt x="888" y="358"/>
                  <a:pt x="888" y="358"/>
                </a:cubicBezTo>
                <a:cubicBezTo>
                  <a:pt x="888" y="357"/>
                  <a:pt x="888" y="357"/>
                  <a:pt x="888" y="357"/>
                </a:cubicBezTo>
                <a:cubicBezTo>
                  <a:pt x="888" y="357"/>
                  <a:pt x="888" y="357"/>
                  <a:pt x="888" y="357"/>
                </a:cubicBezTo>
                <a:cubicBezTo>
                  <a:pt x="888" y="358"/>
                  <a:pt x="888" y="358"/>
                  <a:pt x="888" y="358"/>
                </a:cubicBezTo>
                <a:cubicBezTo>
                  <a:pt x="888" y="358"/>
                  <a:pt x="889" y="357"/>
                  <a:pt x="889" y="357"/>
                </a:cubicBezTo>
                <a:cubicBezTo>
                  <a:pt x="888" y="357"/>
                  <a:pt x="888" y="357"/>
                  <a:pt x="888" y="357"/>
                </a:cubicBezTo>
                <a:cubicBezTo>
                  <a:pt x="888" y="357"/>
                  <a:pt x="888" y="357"/>
                  <a:pt x="888" y="357"/>
                </a:cubicBezTo>
                <a:cubicBezTo>
                  <a:pt x="888" y="357"/>
                  <a:pt x="888" y="357"/>
                  <a:pt x="888" y="357"/>
                </a:cubicBezTo>
                <a:cubicBezTo>
                  <a:pt x="888" y="356"/>
                  <a:pt x="888" y="357"/>
                  <a:pt x="888" y="356"/>
                </a:cubicBezTo>
                <a:cubicBezTo>
                  <a:pt x="888" y="356"/>
                  <a:pt x="888" y="355"/>
                  <a:pt x="887" y="355"/>
                </a:cubicBezTo>
                <a:cubicBezTo>
                  <a:pt x="887" y="355"/>
                  <a:pt x="888" y="354"/>
                  <a:pt x="888" y="353"/>
                </a:cubicBezTo>
                <a:cubicBezTo>
                  <a:pt x="887" y="353"/>
                  <a:pt x="887" y="353"/>
                  <a:pt x="886" y="353"/>
                </a:cubicBezTo>
                <a:cubicBezTo>
                  <a:pt x="886" y="354"/>
                  <a:pt x="886" y="354"/>
                  <a:pt x="886" y="354"/>
                </a:cubicBezTo>
                <a:cubicBezTo>
                  <a:pt x="886" y="354"/>
                  <a:pt x="886" y="355"/>
                  <a:pt x="886" y="355"/>
                </a:cubicBezTo>
                <a:close/>
                <a:moveTo>
                  <a:pt x="884" y="354"/>
                </a:moveTo>
                <a:cubicBezTo>
                  <a:pt x="884" y="354"/>
                  <a:pt x="884" y="354"/>
                  <a:pt x="884" y="354"/>
                </a:cubicBezTo>
                <a:cubicBezTo>
                  <a:pt x="884" y="354"/>
                  <a:pt x="884" y="354"/>
                  <a:pt x="884" y="354"/>
                </a:cubicBezTo>
                <a:cubicBezTo>
                  <a:pt x="884" y="354"/>
                  <a:pt x="884" y="354"/>
                  <a:pt x="884" y="354"/>
                </a:cubicBezTo>
                <a:close/>
                <a:moveTo>
                  <a:pt x="903" y="356"/>
                </a:moveTo>
                <a:cubicBezTo>
                  <a:pt x="903" y="355"/>
                  <a:pt x="902" y="355"/>
                  <a:pt x="902" y="354"/>
                </a:cubicBezTo>
                <a:cubicBezTo>
                  <a:pt x="901" y="354"/>
                  <a:pt x="901" y="354"/>
                  <a:pt x="901" y="354"/>
                </a:cubicBezTo>
                <a:cubicBezTo>
                  <a:pt x="901" y="355"/>
                  <a:pt x="901" y="355"/>
                  <a:pt x="901" y="356"/>
                </a:cubicBezTo>
                <a:cubicBezTo>
                  <a:pt x="901" y="356"/>
                  <a:pt x="901" y="356"/>
                  <a:pt x="901" y="356"/>
                </a:cubicBezTo>
                <a:cubicBezTo>
                  <a:pt x="902" y="356"/>
                  <a:pt x="902" y="356"/>
                  <a:pt x="902" y="356"/>
                </a:cubicBezTo>
                <a:cubicBezTo>
                  <a:pt x="903" y="356"/>
                  <a:pt x="902" y="356"/>
                  <a:pt x="903" y="356"/>
                </a:cubicBezTo>
                <a:close/>
                <a:moveTo>
                  <a:pt x="884" y="355"/>
                </a:moveTo>
                <a:cubicBezTo>
                  <a:pt x="884" y="355"/>
                  <a:pt x="884" y="355"/>
                  <a:pt x="884" y="355"/>
                </a:cubicBezTo>
                <a:cubicBezTo>
                  <a:pt x="884" y="355"/>
                  <a:pt x="884" y="355"/>
                  <a:pt x="884" y="355"/>
                </a:cubicBezTo>
                <a:cubicBezTo>
                  <a:pt x="884" y="355"/>
                  <a:pt x="884" y="355"/>
                  <a:pt x="884" y="355"/>
                </a:cubicBezTo>
                <a:close/>
                <a:moveTo>
                  <a:pt x="444" y="355"/>
                </a:moveTo>
                <a:cubicBezTo>
                  <a:pt x="444" y="355"/>
                  <a:pt x="444" y="355"/>
                  <a:pt x="445" y="355"/>
                </a:cubicBezTo>
                <a:cubicBezTo>
                  <a:pt x="444" y="355"/>
                  <a:pt x="444" y="355"/>
                  <a:pt x="444" y="355"/>
                </a:cubicBezTo>
                <a:cubicBezTo>
                  <a:pt x="443" y="355"/>
                  <a:pt x="443" y="355"/>
                  <a:pt x="443" y="355"/>
                </a:cubicBezTo>
                <a:cubicBezTo>
                  <a:pt x="443" y="355"/>
                  <a:pt x="443" y="355"/>
                  <a:pt x="443" y="355"/>
                </a:cubicBezTo>
                <a:cubicBezTo>
                  <a:pt x="443" y="356"/>
                  <a:pt x="443" y="356"/>
                  <a:pt x="444" y="357"/>
                </a:cubicBezTo>
                <a:cubicBezTo>
                  <a:pt x="444" y="357"/>
                  <a:pt x="444" y="357"/>
                  <a:pt x="444" y="357"/>
                </a:cubicBezTo>
                <a:cubicBezTo>
                  <a:pt x="444" y="356"/>
                  <a:pt x="445" y="356"/>
                  <a:pt x="444" y="355"/>
                </a:cubicBezTo>
                <a:close/>
                <a:moveTo>
                  <a:pt x="880" y="375"/>
                </a:moveTo>
                <a:cubicBezTo>
                  <a:pt x="881" y="376"/>
                  <a:pt x="880" y="376"/>
                  <a:pt x="881" y="376"/>
                </a:cubicBezTo>
                <a:cubicBezTo>
                  <a:pt x="881" y="376"/>
                  <a:pt x="881" y="376"/>
                  <a:pt x="881" y="377"/>
                </a:cubicBezTo>
                <a:cubicBezTo>
                  <a:pt x="881" y="377"/>
                  <a:pt x="881" y="377"/>
                  <a:pt x="881" y="377"/>
                </a:cubicBezTo>
                <a:cubicBezTo>
                  <a:pt x="882" y="377"/>
                  <a:pt x="882" y="377"/>
                  <a:pt x="882" y="377"/>
                </a:cubicBezTo>
                <a:cubicBezTo>
                  <a:pt x="882" y="377"/>
                  <a:pt x="882" y="377"/>
                  <a:pt x="882" y="377"/>
                </a:cubicBezTo>
                <a:cubicBezTo>
                  <a:pt x="882" y="377"/>
                  <a:pt x="883" y="380"/>
                  <a:pt x="883" y="381"/>
                </a:cubicBezTo>
                <a:cubicBezTo>
                  <a:pt x="884" y="381"/>
                  <a:pt x="884" y="381"/>
                  <a:pt x="884" y="381"/>
                </a:cubicBezTo>
                <a:cubicBezTo>
                  <a:pt x="884" y="381"/>
                  <a:pt x="884" y="379"/>
                  <a:pt x="884" y="379"/>
                </a:cubicBezTo>
                <a:cubicBezTo>
                  <a:pt x="884" y="378"/>
                  <a:pt x="884" y="378"/>
                  <a:pt x="883" y="378"/>
                </a:cubicBezTo>
                <a:cubicBezTo>
                  <a:pt x="883" y="378"/>
                  <a:pt x="883" y="377"/>
                  <a:pt x="884" y="377"/>
                </a:cubicBezTo>
                <a:cubicBezTo>
                  <a:pt x="884" y="377"/>
                  <a:pt x="884" y="376"/>
                  <a:pt x="883" y="376"/>
                </a:cubicBezTo>
                <a:cubicBezTo>
                  <a:pt x="883" y="376"/>
                  <a:pt x="882" y="375"/>
                  <a:pt x="882" y="376"/>
                </a:cubicBezTo>
                <a:cubicBezTo>
                  <a:pt x="882" y="375"/>
                  <a:pt x="882" y="376"/>
                  <a:pt x="882" y="375"/>
                </a:cubicBezTo>
                <a:cubicBezTo>
                  <a:pt x="882" y="375"/>
                  <a:pt x="882" y="375"/>
                  <a:pt x="882" y="375"/>
                </a:cubicBezTo>
                <a:cubicBezTo>
                  <a:pt x="882" y="374"/>
                  <a:pt x="882" y="374"/>
                  <a:pt x="881" y="374"/>
                </a:cubicBezTo>
                <a:cubicBezTo>
                  <a:pt x="882" y="373"/>
                  <a:pt x="882" y="373"/>
                  <a:pt x="881" y="372"/>
                </a:cubicBezTo>
                <a:cubicBezTo>
                  <a:pt x="882" y="372"/>
                  <a:pt x="882" y="372"/>
                  <a:pt x="882" y="371"/>
                </a:cubicBezTo>
                <a:cubicBezTo>
                  <a:pt x="882" y="371"/>
                  <a:pt x="882" y="371"/>
                  <a:pt x="881" y="371"/>
                </a:cubicBezTo>
                <a:cubicBezTo>
                  <a:pt x="881" y="371"/>
                  <a:pt x="881" y="371"/>
                  <a:pt x="881" y="371"/>
                </a:cubicBezTo>
                <a:cubicBezTo>
                  <a:pt x="881" y="370"/>
                  <a:pt x="881" y="371"/>
                  <a:pt x="881" y="370"/>
                </a:cubicBezTo>
                <a:cubicBezTo>
                  <a:pt x="882" y="369"/>
                  <a:pt x="881" y="368"/>
                  <a:pt x="881" y="367"/>
                </a:cubicBezTo>
                <a:cubicBezTo>
                  <a:pt x="881" y="367"/>
                  <a:pt x="881" y="367"/>
                  <a:pt x="881" y="367"/>
                </a:cubicBezTo>
                <a:cubicBezTo>
                  <a:pt x="883" y="367"/>
                  <a:pt x="882" y="368"/>
                  <a:pt x="882" y="370"/>
                </a:cubicBezTo>
                <a:cubicBezTo>
                  <a:pt x="883" y="371"/>
                  <a:pt x="884" y="372"/>
                  <a:pt x="884" y="373"/>
                </a:cubicBezTo>
                <a:cubicBezTo>
                  <a:pt x="885" y="373"/>
                  <a:pt x="885" y="373"/>
                  <a:pt x="885" y="373"/>
                </a:cubicBezTo>
                <a:cubicBezTo>
                  <a:pt x="885" y="371"/>
                  <a:pt x="884" y="369"/>
                  <a:pt x="883" y="367"/>
                </a:cubicBezTo>
                <a:cubicBezTo>
                  <a:pt x="883" y="367"/>
                  <a:pt x="883" y="367"/>
                  <a:pt x="883" y="367"/>
                </a:cubicBezTo>
                <a:cubicBezTo>
                  <a:pt x="884" y="366"/>
                  <a:pt x="883" y="364"/>
                  <a:pt x="883" y="364"/>
                </a:cubicBezTo>
                <a:cubicBezTo>
                  <a:pt x="883" y="364"/>
                  <a:pt x="883" y="364"/>
                  <a:pt x="883" y="364"/>
                </a:cubicBezTo>
                <a:cubicBezTo>
                  <a:pt x="883" y="364"/>
                  <a:pt x="883" y="364"/>
                  <a:pt x="883" y="364"/>
                </a:cubicBezTo>
                <a:cubicBezTo>
                  <a:pt x="883" y="363"/>
                  <a:pt x="883" y="362"/>
                  <a:pt x="883" y="362"/>
                </a:cubicBezTo>
                <a:cubicBezTo>
                  <a:pt x="883" y="361"/>
                  <a:pt x="883" y="361"/>
                  <a:pt x="883" y="361"/>
                </a:cubicBezTo>
                <a:cubicBezTo>
                  <a:pt x="883" y="361"/>
                  <a:pt x="883" y="361"/>
                  <a:pt x="883" y="361"/>
                </a:cubicBezTo>
                <a:cubicBezTo>
                  <a:pt x="882" y="361"/>
                  <a:pt x="883" y="360"/>
                  <a:pt x="882" y="359"/>
                </a:cubicBezTo>
                <a:cubicBezTo>
                  <a:pt x="882" y="359"/>
                  <a:pt x="882" y="359"/>
                  <a:pt x="882" y="359"/>
                </a:cubicBezTo>
                <a:cubicBezTo>
                  <a:pt x="883" y="359"/>
                  <a:pt x="882" y="359"/>
                  <a:pt x="882" y="359"/>
                </a:cubicBezTo>
                <a:cubicBezTo>
                  <a:pt x="883" y="359"/>
                  <a:pt x="883" y="359"/>
                  <a:pt x="883" y="359"/>
                </a:cubicBezTo>
                <a:cubicBezTo>
                  <a:pt x="883" y="359"/>
                  <a:pt x="883" y="358"/>
                  <a:pt x="883" y="357"/>
                </a:cubicBezTo>
                <a:cubicBezTo>
                  <a:pt x="883" y="356"/>
                  <a:pt x="883" y="356"/>
                  <a:pt x="883" y="356"/>
                </a:cubicBezTo>
                <a:cubicBezTo>
                  <a:pt x="883" y="356"/>
                  <a:pt x="883" y="356"/>
                  <a:pt x="883" y="356"/>
                </a:cubicBezTo>
                <a:cubicBezTo>
                  <a:pt x="883" y="359"/>
                  <a:pt x="883" y="359"/>
                  <a:pt x="883" y="359"/>
                </a:cubicBezTo>
                <a:cubicBezTo>
                  <a:pt x="882" y="358"/>
                  <a:pt x="882" y="358"/>
                  <a:pt x="881" y="358"/>
                </a:cubicBezTo>
                <a:cubicBezTo>
                  <a:pt x="881" y="358"/>
                  <a:pt x="880" y="359"/>
                  <a:pt x="879" y="360"/>
                </a:cubicBezTo>
                <a:cubicBezTo>
                  <a:pt x="879" y="361"/>
                  <a:pt x="879" y="361"/>
                  <a:pt x="879" y="361"/>
                </a:cubicBezTo>
                <a:cubicBezTo>
                  <a:pt x="879" y="361"/>
                  <a:pt x="879" y="361"/>
                  <a:pt x="878" y="361"/>
                </a:cubicBezTo>
                <a:cubicBezTo>
                  <a:pt x="878" y="361"/>
                  <a:pt x="878" y="361"/>
                  <a:pt x="878" y="361"/>
                </a:cubicBezTo>
                <a:cubicBezTo>
                  <a:pt x="879" y="360"/>
                  <a:pt x="879" y="360"/>
                  <a:pt x="879" y="360"/>
                </a:cubicBezTo>
                <a:cubicBezTo>
                  <a:pt x="879" y="360"/>
                  <a:pt x="878" y="359"/>
                  <a:pt x="878" y="359"/>
                </a:cubicBezTo>
                <a:cubicBezTo>
                  <a:pt x="877" y="359"/>
                  <a:pt x="877" y="359"/>
                  <a:pt x="877" y="359"/>
                </a:cubicBezTo>
                <a:cubicBezTo>
                  <a:pt x="877" y="360"/>
                  <a:pt x="877" y="362"/>
                  <a:pt x="878" y="362"/>
                </a:cubicBezTo>
                <a:cubicBezTo>
                  <a:pt x="878" y="363"/>
                  <a:pt x="878" y="363"/>
                  <a:pt x="878" y="363"/>
                </a:cubicBezTo>
                <a:cubicBezTo>
                  <a:pt x="877" y="363"/>
                  <a:pt x="877" y="363"/>
                  <a:pt x="877" y="363"/>
                </a:cubicBezTo>
                <a:cubicBezTo>
                  <a:pt x="877" y="362"/>
                  <a:pt x="876" y="362"/>
                  <a:pt x="876" y="361"/>
                </a:cubicBezTo>
                <a:cubicBezTo>
                  <a:pt x="876" y="361"/>
                  <a:pt x="876" y="361"/>
                  <a:pt x="876" y="361"/>
                </a:cubicBezTo>
                <a:cubicBezTo>
                  <a:pt x="876" y="363"/>
                  <a:pt x="876" y="363"/>
                  <a:pt x="877" y="365"/>
                </a:cubicBezTo>
                <a:cubicBezTo>
                  <a:pt x="877" y="365"/>
                  <a:pt x="877" y="367"/>
                  <a:pt x="878" y="367"/>
                </a:cubicBezTo>
                <a:cubicBezTo>
                  <a:pt x="878" y="367"/>
                  <a:pt x="878" y="368"/>
                  <a:pt x="879" y="368"/>
                </a:cubicBezTo>
                <a:cubicBezTo>
                  <a:pt x="878" y="369"/>
                  <a:pt x="878" y="369"/>
                  <a:pt x="878" y="370"/>
                </a:cubicBezTo>
                <a:cubicBezTo>
                  <a:pt x="878" y="371"/>
                  <a:pt x="879" y="370"/>
                  <a:pt x="879" y="371"/>
                </a:cubicBezTo>
                <a:cubicBezTo>
                  <a:pt x="879" y="371"/>
                  <a:pt x="879" y="371"/>
                  <a:pt x="879" y="371"/>
                </a:cubicBezTo>
                <a:cubicBezTo>
                  <a:pt x="879" y="371"/>
                  <a:pt x="879" y="371"/>
                  <a:pt x="879" y="371"/>
                </a:cubicBezTo>
                <a:cubicBezTo>
                  <a:pt x="879" y="372"/>
                  <a:pt x="880" y="373"/>
                  <a:pt x="880" y="374"/>
                </a:cubicBezTo>
                <a:cubicBezTo>
                  <a:pt x="880" y="374"/>
                  <a:pt x="881" y="374"/>
                  <a:pt x="881" y="374"/>
                </a:cubicBezTo>
                <a:cubicBezTo>
                  <a:pt x="881" y="375"/>
                  <a:pt x="881" y="375"/>
                  <a:pt x="880" y="375"/>
                </a:cubicBezTo>
                <a:close/>
                <a:moveTo>
                  <a:pt x="878" y="364"/>
                </a:moveTo>
                <a:cubicBezTo>
                  <a:pt x="878" y="364"/>
                  <a:pt x="878" y="364"/>
                  <a:pt x="878" y="364"/>
                </a:cubicBezTo>
                <a:cubicBezTo>
                  <a:pt x="878" y="364"/>
                  <a:pt x="878" y="364"/>
                  <a:pt x="878" y="364"/>
                </a:cubicBezTo>
                <a:close/>
                <a:moveTo>
                  <a:pt x="880" y="364"/>
                </a:moveTo>
                <a:cubicBezTo>
                  <a:pt x="880" y="364"/>
                  <a:pt x="880" y="364"/>
                  <a:pt x="880" y="364"/>
                </a:cubicBezTo>
                <a:cubicBezTo>
                  <a:pt x="880" y="363"/>
                  <a:pt x="880" y="363"/>
                  <a:pt x="880" y="363"/>
                </a:cubicBezTo>
                <a:cubicBezTo>
                  <a:pt x="880" y="363"/>
                  <a:pt x="881" y="363"/>
                  <a:pt x="881" y="363"/>
                </a:cubicBezTo>
                <a:cubicBezTo>
                  <a:pt x="881" y="363"/>
                  <a:pt x="881" y="363"/>
                  <a:pt x="881" y="363"/>
                </a:cubicBezTo>
                <a:cubicBezTo>
                  <a:pt x="881" y="363"/>
                  <a:pt x="881" y="364"/>
                  <a:pt x="881" y="364"/>
                </a:cubicBezTo>
                <a:cubicBezTo>
                  <a:pt x="881" y="364"/>
                  <a:pt x="881" y="364"/>
                  <a:pt x="881" y="364"/>
                </a:cubicBezTo>
                <a:cubicBezTo>
                  <a:pt x="881" y="364"/>
                  <a:pt x="881" y="364"/>
                  <a:pt x="881" y="363"/>
                </a:cubicBezTo>
                <a:cubicBezTo>
                  <a:pt x="880" y="364"/>
                  <a:pt x="881" y="363"/>
                  <a:pt x="880" y="364"/>
                </a:cubicBezTo>
                <a:close/>
                <a:moveTo>
                  <a:pt x="881" y="362"/>
                </a:moveTo>
                <a:cubicBezTo>
                  <a:pt x="880" y="362"/>
                  <a:pt x="880" y="362"/>
                  <a:pt x="880" y="362"/>
                </a:cubicBezTo>
                <a:cubicBezTo>
                  <a:pt x="880" y="362"/>
                  <a:pt x="881" y="362"/>
                  <a:pt x="881" y="362"/>
                </a:cubicBezTo>
                <a:close/>
                <a:moveTo>
                  <a:pt x="880" y="360"/>
                </a:moveTo>
                <a:cubicBezTo>
                  <a:pt x="880" y="360"/>
                  <a:pt x="880" y="360"/>
                  <a:pt x="880" y="360"/>
                </a:cubicBezTo>
                <a:cubicBezTo>
                  <a:pt x="880" y="360"/>
                  <a:pt x="880" y="360"/>
                  <a:pt x="880" y="360"/>
                </a:cubicBezTo>
                <a:cubicBezTo>
                  <a:pt x="880" y="360"/>
                  <a:pt x="880" y="360"/>
                  <a:pt x="880" y="360"/>
                </a:cubicBezTo>
                <a:close/>
                <a:moveTo>
                  <a:pt x="880" y="366"/>
                </a:moveTo>
                <a:cubicBezTo>
                  <a:pt x="880" y="365"/>
                  <a:pt x="880" y="365"/>
                  <a:pt x="881" y="364"/>
                </a:cubicBezTo>
                <a:cubicBezTo>
                  <a:pt x="881" y="364"/>
                  <a:pt x="881" y="365"/>
                  <a:pt x="881" y="365"/>
                </a:cubicBezTo>
                <a:cubicBezTo>
                  <a:pt x="881" y="366"/>
                  <a:pt x="881" y="365"/>
                  <a:pt x="881" y="366"/>
                </a:cubicBezTo>
                <a:cubicBezTo>
                  <a:pt x="880" y="366"/>
                  <a:pt x="880" y="366"/>
                  <a:pt x="880" y="366"/>
                </a:cubicBezTo>
                <a:cubicBezTo>
                  <a:pt x="880" y="365"/>
                  <a:pt x="880" y="365"/>
                  <a:pt x="880" y="366"/>
                </a:cubicBezTo>
                <a:close/>
                <a:moveTo>
                  <a:pt x="39" y="358"/>
                </a:moveTo>
                <a:cubicBezTo>
                  <a:pt x="39" y="358"/>
                  <a:pt x="39" y="358"/>
                  <a:pt x="39" y="358"/>
                </a:cubicBezTo>
                <a:cubicBezTo>
                  <a:pt x="39" y="359"/>
                  <a:pt x="39" y="362"/>
                  <a:pt x="39" y="362"/>
                </a:cubicBezTo>
                <a:cubicBezTo>
                  <a:pt x="39" y="362"/>
                  <a:pt x="40" y="362"/>
                  <a:pt x="40" y="363"/>
                </a:cubicBezTo>
                <a:cubicBezTo>
                  <a:pt x="39" y="363"/>
                  <a:pt x="39" y="363"/>
                  <a:pt x="39" y="363"/>
                </a:cubicBezTo>
                <a:cubicBezTo>
                  <a:pt x="40" y="364"/>
                  <a:pt x="40" y="364"/>
                  <a:pt x="40" y="364"/>
                </a:cubicBezTo>
                <a:cubicBezTo>
                  <a:pt x="40" y="365"/>
                  <a:pt x="40" y="365"/>
                  <a:pt x="40" y="365"/>
                </a:cubicBezTo>
                <a:cubicBezTo>
                  <a:pt x="40" y="365"/>
                  <a:pt x="40" y="365"/>
                  <a:pt x="40" y="365"/>
                </a:cubicBezTo>
                <a:cubicBezTo>
                  <a:pt x="40" y="364"/>
                  <a:pt x="40" y="364"/>
                  <a:pt x="40" y="364"/>
                </a:cubicBezTo>
                <a:cubicBezTo>
                  <a:pt x="41" y="364"/>
                  <a:pt x="41" y="364"/>
                  <a:pt x="41" y="364"/>
                </a:cubicBezTo>
                <a:cubicBezTo>
                  <a:pt x="41" y="362"/>
                  <a:pt x="40" y="361"/>
                  <a:pt x="40" y="360"/>
                </a:cubicBezTo>
                <a:cubicBezTo>
                  <a:pt x="40" y="359"/>
                  <a:pt x="40" y="359"/>
                  <a:pt x="40" y="359"/>
                </a:cubicBezTo>
                <a:cubicBezTo>
                  <a:pt x="40" y="358"/>
                  <a:pt x="39" y="358"/>
                  <a:pt x="39" y="358"/>
                </a:cubicBezTo>
                <a:cubicBezTo>
                  <a:pt x="39" y="357"/>
                  <a:pt x="39" y="357"/>
                  <a:pt x="39" y="357"/>
                </a:cubicBezTo>
                <a:cubicBezTo>
                  <a:pt x="39" y="356"/>
                  <a:pt x="39" y="356"/>
                  <a:pt x="39" y="356"/>
                </a:cubicBezTo>
                <a:cubicBezTo>
                  <a:pt x="39" y="356"/>
                  <a:pt x="39" y="357"/>
                  <a:pt x="39" y="357"/>
                </a:cubicBezTo>
                <a:cubicBezTo>
                  <a:pt x="39" y="357"/>
                  <a:pt x="39" y="358"/>
                  <a:pt x="39" y="358"/>
                </a:cubicBezTo>
                <a:cubicBezTo>
                  <a:pt x="39" y="358"/>
                  <a:pt x="39" y="358"/>
                  <a:pt x="39" y="358"/>
                </a:cubicBezTo>
                <a:cubicBezTo>
                  <a:pt x="39" y="358"/>
                  <a:pt x="39" y="358"/>
                  <a:pt x="39" y="358"/>
                </a:cubicBezTo>
                <a:cubicBezTo>
                  <a:pt x="39" y="358"/>
                  <a:pt x="39" y="358"/>
                  <a:pt x="39" y="358"/>
                </a:cubicBezTo>
                <a:close/>
                <a:moveTo>
                  <a:pt x="905" y="356"/>
                </a:moveTo>
                <a:cubicBezTo>
                  <a:pt x="905" y="356"/>
                  <a:pt x="905" y="356"/>
                  <a:pt x="905" y="357"/>
                </a:cubicBezTo>
                <a:cubicBezTo>
                  <a:pt x="905" y="357"/>
                  <a:pt x="905" y="357"/>
                  <a:pt x="905" y="357"/>
                </a:cubicBezTo>
                <a:cubicBezTo>
                  <a:pt x="905" y="356"/>
                  <a:pt x="905" y="356"/>
                  <a:pt x="905" y="356"/>
                </a:cubicBezTo>
                <a:close/>
                <a:moveTo>
                  <a:pt x="467" y="357"/>
                </a:moveTo>
                <a:cubicBezTo>
                  <a:pt x="467" y="357"/>
                  <a:pt x="467" y="357"/>
                  <a:pt x="467" y="357"/>
                </a:cubicBezTo>
                <a:cubicBezTo>
                  <a:pt x="466" y="357"/>
                  <a:pt x="466" y="357"/>
                  <a:pt x="466" y="357"/>
                </a:cubicBezTo>
                <a:cubicBezTo>
                  <a:pt x="466" y="357"/>
                  <a:pt x="466" y="357"/>
                  <a:pt x="466" y="357"/>
                </a:cubicBezTo>
                <a:cubicBezTo>
                  <a:pt x="466" y="357"/>
                  <a:pt x="466" y="357"/>
                  <a:pt x="466" y="357"/>
                </a:cubicBezTo>
                <a:cubicBezTo>
                  <a:pt x="467" y="357"/>
                  <a:pt x="467" y="357"/>
                  <a:pt x="467" y="357"/>
                </a:cubicBezTo>
                <a:close/>
                <a:moveTo>
                  <a:pt x="876" y="357"/>
                </a:moveTo>
                <a:cubicBezTo>
                  <a:pt x="875" y="357"/>
                  <a:pt x="875" y="357"/>
                  <a:pt x="875" y="357"/>
                </a:cubicBezTo>
                <a:cubicBezTo>
                  <a:pt x="875" y="358"/>
                  <a:pt x="875" y="358"/>
                  <a:pt x="875" y="358"/>
                </a:cubicBezTo>
                <a:cubicBezTo>
                  <a:pt x="875" y="358"/>
                  <a:pt x="875" y="357"/>
                  <a:pt x="876" y="357"/>
                </a:cubicBezTo>
                <a:cubicBezTo>
                  <a:pt x="876" y="357"/>
                  <a:pt x="876" y="357"/>
                  <a:pt x="876" y="357"/>
                </a:cubicBezTo>
                <a:close/>
                <a:moveTo>
                  <a:pt x="901" y="357"/>
                </a:moveTo>
                <a:cubicBezTo>
                  <a:pt x="901" y="358"/>
                  <a:pt x="901" y="358"/>
                  <a:pt x="902" y="358"/>
                </a:cubicBezTo>
                <a:cubicBezTo>
                  <a:pt x="902" y="358"/>
                  <a:pt x="902" y="358"/>
                  <a:pt x="902" y="358"/>
                </a:cubicBezTo>
                <a:cubicBezTo>
                  <a:pt x="902" y="357"/>
                  <a:pt x="902" y="357"/>
                  <a:pt x="902" y="357"/>
                </a:cubicBezTo>
                <a:cubicBezTo>
                  <a:pt x="902" y="357"/>
                  <a:pt x="902" y="357"/>
                  <a:pt x="902" y="357"/>
                </a:cubicBezTo>
                <a:cubicBezTo>
                  <a:pt x="901" y="357"/>
                  <a:pt x="902" y="357"/>
                  <a:pt x="901" y="357"/>
                </a:cubicBezTo>
                <a:close/>
                <a:moveTo>
                  <a:pt x="443" y="359"/>
                </a:moveTo>
                <a:cubicBezTo>
                  <a:pt x="443" y="359"/>
                  <a:pt x="443" y="359"/>
                  <a:pt x="444" y="359"/>
                </a:cubicBezTo>
                <a:cubicBezTo>
                  <a:pt x="444" y="358"/>
                  <a:pt x="444" y="358"/>
                  <a:pt x="443" y="357"/>
                </a:cubicBezTo>
                <a:cubicBezTo>
                  <a:pt x="443" y="358"/>
                  <a:pt x="443" y="358"/>
                  <a:pt x="442" y="359"/>
                </a:cubicBezTo>
                <a:cubicBezTo>
                  <a:pt x="443" y="359"/>
                  <a:pt x="443" y="359"/>
                  <a:pt x="443" y="359"/>
                </a:cubicBezTo>
                <a:cubicBezTo>
                  <a:pt x="443" y="359"/>
                  <a:pt x="443" y="359"/>
                  <a:pt x="443" y="359"/>
                </a:cubicBezTo>
                <a:close/>
                <a:moveTo>
                  <a:pt x="885" y="357"/>
                </a:moveTo>
                <a:cubicBezTo>
                  <a:pt x="885" y="357"/>
                  <a:pt x="885" y="357"/>
                  <a:pt x="885" y="357"/>
                </a:cubicBezTo>
                <a:cubicBezTo>
                  <a:pt x="885" y="357"/>
                  <a:pt x="885" y="357"/>
                  <a:pt x="885" y="357"/>
                </a:cubicBezTo>
                <a:close/>
                <a:moveTo>
                  <a:pt x="466" y="358"/>
                </a:moveTo>
                <a:cubicBezTo>
                  <a:pt x="466" y="359"/>
                  <a:pt x="466" y="359"/>
                  <a:pt x="466" y="359"/>
                </a:cubicBezTo>
                <a:cubicBezTo>
                  <a:pt x="467" y="359"/>
                  <a:pt x="467" y="359"/>
                  <a:pt x="467" y="358"/>
                </a:cubicBezTo>
                <a:cubicBezTo>
                  <a:pt x="467" y="358"/>
                  <a:pt x="467" y="358"/>
                  <a:pt x="467" y="358"/>
                </a:cubicBezTo>
                <a:cubicBezTo>
                  <a:pt x="467" y="358"/>
                  <a:pt x="467" y="358"/>
                  <a:pt x="467" y="358"/>
                </a:cubicBezTo>
                <a:cubicBezTo>
                  <a:pt x="466" y="358"/>
                  <a:pt x="466" y="358"/>
                  <a:pt x="466" y="358"/>
                </a:cubicBezTo>
                <a:close/>
                <a:moveTo>
                  <a:pt x="876" y="358"/>
                </a:moveTo>
                <a:cubicBezTo>
                  <a:pt x="876" y="358"/>
                  <a:pt x="876" y="358"/>
                  <a:pt x="876" y="358"/>
                </a:cubicBezTo>
                <a:cubicBezTo>
                  <a:pt x="875" y="358"/>
                  <a:pt x="876" y="358"/>
                  <a:pt x="875" y="358"/>
                </a:cubicBezTo>
                <a:cubicBezTo>
                  <a:pt x="875" y="358"/>
                  <a:pt x="875" y="358"/>
                  <a:pt x="875" y="358"/>
                </a:cubicBezTo>
                <a:cubicBezTo>
                  <a:pt x="875" y="358"/>
                  <a:pt x="875" y="358"/>
                  <a:pt x="875" y="358"/>
                </a:cubicBezTo>
                <a:cubicBezTo>
                  <a:pt x="875" y="358"/>
                  <a:pt x="875" y="358"/>
                  <a:pt x="875" y="358"/>
                </a:cubicBezTo>
                <a:cubicBezTo>
                  <a:pt x="875" y="358"/>
                  <a:pt x="875" y="358"/>
                  <a:pt x="876" y="358"/>
                </a:cubicBezTo>
                <a:cubicBezTo>
                  <a:pt x="876" y="358"/>
                  <a:pt x="876" y="358"/>
                  <a:pt x="876" y="358"/>
                </a:cubicBezTo>
                <a:close/>
                <a:moveTo>
                  <a:pt x="464" y="358"/>
                </a:moveTo>
                <a:cubicBezTo>
                  <a:pt x="464" y="359"/>
                  <a:pt x="464" y="359"/>
                  <a:pt x="464" y="359"/>
                </a:cubicBezTo>
                <a:cubicBezTo>
                  <a:pt x="465" y="358"/>
                  <a:pt x="465" y="358"/>
                  <a:pt x="465" y="358"/>
                </a:cubicBezTo>
                <a:cubicBezTo>
                  <a:pt x="465" y="358"/>
                  <a:pt x="465" y="358"/>
                  <a:pt x="464" y="358"/>
                </a:cubicBezTo>
                <a:close/>
                <a:moveTo>
                  <a:pt x="880" y="359"/>
                </a:moveTo>
                <a:cubicBezTo>
                  <a:pt x="879" y="358"/>
                  <a:pt x="880" y="359"/>
                  <a:pt x="879" y="359"/>
                </a:cubicBezTo>
                <a:cubicBezTo>
                  <a:pt x="879" y="359"/>
                  <a:pt x="879" y="359"/>
                  <a:pt x="880" y="359"/>
                </a:cubicBezTo>
                <a:close/>
                <a:moveTo>
                  <a:pt x="461" y="359"/>
                </a:moveTo>
                <a:cubicBezTo>
                  <a:pt x="461" y="360"/>
                  <a:pt x="461" y="360"/>
                  <a:pt x="461" y="360"/>
                </a:cubicBezTo>
                <a:cubicBezTo>
                  <a:pt x="461" y="361"/>
                  <a:pt x="461" y="361"/>
                  <a:pt x="461" y="362"/>
                </a:cubicBezTo>
                <a:cubicBezTo>
                  <a:pt x="462" y="362"/>
                  <a:pt x="462" y="362"/>
                  <a:pt x="462" y="362"/>
                </a:cubicBezTo>
                <a:cubicBezTo>
                  <a:pt x="462" y="361"/>
                  <a:pt x="462" y="361"/>
                  <a:pt x="462" y="361"/>
                </a:cubicBezTo>
                <a:cubicBezTo>
                  <a:pt x="462" y="361"/>
                  <a:pt x="463" y="360"/>
                  <a:pt x="463" y="360"/>
                </a:cubicBezTo>
                <a:cubicBezTo>
                  <a:pt x="462" y="359"/>
                  <a:pt x="463" y="359"/>
                  <a:pt x="462" y="359"/>
                </a:cubicBezTo>
                <a:lnTo>
                  <a:pt x="461" y="359"/>
                </a:lnTo>
                <a:close/>
                <a:moveTo>
                  <a:pt x="888" y="360"/>
                </a:moveTo>
                <a:cubicBezTo>
                  <a:pt x="888" y="360"/>
                  <a:pt x="888" y="360"/>
                  <a:pt x="888" y="361"/>
                </a:cubicBezTo>
                <a:cubicBezTo>
                  <a:pt x="889" y="360"/>
                  <a:pt x="889" y="361"/>
                  <a:pt x="889" y="360"/>
                </a:cubicBezTo>
                <a:cubicBezTo>
                  <a:pt x="889" y="360"/>
                  <a:pt x="889" y="360"/>
                  <a:pt x="889" y="360"/>
                </a:cubicBezTo>
                <a:cubicBezTo>
                  <a:pt x="889" y="360"/>
                  <a:pt x="889" y="360"/>
                  <a:pt x="889" y="360"/>
                </a:cubicBezTo>
                <a:cubicBezTo>
                  <a:pt x="888" y="360"/>
                  <a:pt x="888" y="360"/>
                  <a:pt x="888" y="360"/>
                </a:cubicBezTo>
                <a:cubicBezTo>
                  <a:pt x="888" y="360"/>
                  <a:pt x="888" y="360"/>
                  <a:pt x="888" y="360"/>
                </a:cubicBezTo>
                <a:close/>
                <a:moveTo>
                  <a:pt x="887" y="361"/>
                </a:moveTo>
                <a:cubicBezTo>
                  <a:pt x="887" y="361"/>
                  <a:pt x="887" y="361"/>
                  <a:pt x="887" y="361"/>
                </a:cubicBezTo>
                <a:cubicBezTo>
                  <a:pt x="887" y="361"/>
                  <a:pt x="887" y="361"/>
                  <a:pt x="887" y="361"/>
                </a:cubicBezTo>
                <a:cubicBezTo>
                  <a:pt x="887" y="361"/>
                  <a:pt x="887" y="361"/>
                  <a:pt x="887" y="361"/>
                </a:cubicBezTo>
                <a:cubicBezTo>
                  <a:pt x="887" y="361"/>
                  <a:pt x="887" y="361"/>
                  <a:pt x="887" y="361"/>
                </a:cubicBezTo>
                <a:cubicBezTo>
                  <a:pt x="887" y="361"/>
                  <a:pt x="887" y="361"/>
                  <a:pt x="887" y="361"/>
                </a:cubicBezTo>
                <a:close/>
                <a:moveTo>
                  <a:pt x="899" y="361"/>
                </a:moveTo>
                <a:cubicBezTo>
                  <a:pt x="899" y="361"/>
                  <a:pt x="899" y="361"/>
                  <a:pt x="900" y="361"/>
                </a:cubicBezTo>
                <a:cubicBezTo>
                  <a:pt x="900" y="361"/>
                  <a:pt x="900" y="361"/>
                  <a:pt x="900" y="361"/>
                </a:cubicBezTo>
                <a:lnTo>
                  <a:pt x="899" y="361"/>
                </a:lnTo>
                <a:close/>
                <a:moveTo>
                  <a:pt x="886" y="362"/>
                </a:moveTo>
                <a:cubicBezTo>
                  <a:pt x="886" y="362"/>
                  <a:pt x="885" y="362"/>
                  <a:pt x="886" y="362"/>
                </a:cubicBezTo>
                <a:cubicBezTo>
                  <a:pt x="886" y="362"/>
                  <a:pt x="886" y="362"/>
                  <a:pt x="886" y="361"/>
                </a:cubicBezTo>
                <a:cubicBezTo>
                  <a:pt x="885" y="361"/>
                  <a:pt x="885" y="361"/>
                  <a:pt x="885" y="361"/>
                </a:cubicBezTo>
                <a:cubicBezTo>
                  <a:pt x="885" y="362"/>
                  <a:pt x="885" y="362"/>
                  <a:pt x="886" y="362"/>
                </a:cubicBezTo>
                <a:close/>
                <a:moveTo>
                  <a:pt x="443" y="362"/>
                </a:moveTo>
                <a:cubicBezTo>
                  <a:pt x="442" y="362"/>
                  <a:pt x="442" y="362"/>
                  <a:pt x="442" y="362"/>
                </a:cubicBezTo>
                <a:cubicBezTo>
                  <a:pt x="443" y="363"/>
                  <a:pt x="443" y="363"/>
                  <a:pt x="442" y="364"/>
                </a:cubicBezTo>
                <a:cubicBezTo>
                  <a:pt x="442" y="364"/>
                  <a:pt x="442" y="364"/>
                  <a:pt x="443" y="365"/>
                </a:cubicBezTo>
                <a:cubicBezTo>
                  <a:pt x="443" y="364"/>
                  <a:pt x="443" y="364"/>
                  <a:pt x="443" y="364"/>
                </a:cubicBezTo>
                <a:cubicBezTo>
                  <a:pt x="443" y="364"/>
                  <a:pt x="443" y="364"/>
                  <a:pt x="443" y="364"/>
                </a:cubicBezTo>
                <a:cubicBezTo>
                  <a:pt x="443" y="363"/>
                  <a:pt x="443" y="363"/>
                  <a:pt x="444" y="363"/>
                </a:cubicBezTo>
                <a:cubicBezTo>
                  <a:pt x="444" y="363"/>
                  <a:pt x="444" y="363"/>
                  <a:pt x="444" y="363"/>
                </a:cubicBezTo>
                <a:cubicBezTo>
                  <a:pt x="444" y="362"/>
                  <a:pt x="443" y="362"/>
                  <a:pt x="443" y="362"/>
                </a:cubicBezTo>
                <a:close/>
                <a:moveTo>
                  <a:pt x="41" y="362"/>
                </a:moveTo>
                <a:cubicBezTo>
                  <a:pt x="41" y="363"/>
                  <a:pt x="41" y="363"/>
                  <a:pt x="41" y="363"/>
                </a:cubicBezTo>
                <a:cubicBezTo>
                  <a:pt x="41" y="363"/>
                  <a:pt x="41" y="363"/>
                  <a:pt x="41" y="363"/>
                </a:cubicBezTo>
                <a:cubicBezTo>
                  <a:pt x="41" y="362"/>
                  <a:pt x="41" y="362"/>
                  <a:pt x="41" y="362"/>
                </a:cubicBezTo>
                <a:close/>
                <a:moveTo>
                  <a:pt x="41" y="363"/>
                </a:moveTo>
                <a:cubicBezTo>
                  <a:pt x="41" y="363"/>
                  <a:pt x="41" y="363"/>
                  <a:pt x="41" y="363"/>
                </a:cubicBezTo>
                <a:cubicBezTo>
                  <a:pt x="41" y="363"/>
                  <a:pt x="41" y="363"/>
                  <a:pt x="41" y="362"/>
                </a:cubicBezTo>
                <a:lnTo>
                  <a:pt x="41" y="363"/>
                </a:lnTo>
                <a:close/>
                <a:moveTo>
                  <a:pt x="39" y="364"/>
                </a:moveTo>
                <a:cubicBezTo>
                  <a:pt x="39" y="364"/>
                  <a:pt x="39" y="364"/>
                  <a:pt x="39" y="364"/>
                </a:cubicBezTo>
                <a:cubicBezTo>
                  <a:pt x="39" y="363"/>
                  <a:pt x="39" y="363"/>
                  <a:pt x="39" y="363"/>
                </a:cubicBezTo>
                <a:cubicBezTo>
                  <a:pt x="39" y="363"/>
                  <a:pt x="39" y="363"/>
                  <a:pt x="39" y="363"/>
                </a:cubicBezTo>
                <a:lnTo>
                  <a:pt x="39" y="364"/>
                </a:lnTo>
                <a:close/>
                <a:moveTo>
                  <a:pt x="459" y="363"/>
                </a:moveTo>
                <a:cubicBezTo>
                  <a:pt x="459" y="363"/>
                  <a:pt x="459" y="363"/>
                  <a:pt x="459" y="363"/>
                </a:cubicBezTo>
                <a:cubicBezTo>
                  <a:pt x="459" y="363"/>
                  <a:pt x="459" y="363"/>
                  <a:pt x="458" y="363"/>
                </a:cubicBezTo>
                <a:cubicBezTo>
                  <a:pt x="459" y="363"/>
                  <a:pt x="459" y="363"/>
                  <a:pt x="459" y="363"/>
                </a:cubicBezTo>
                <a:cubicBezTo>
                  <a:pt x="459" y="363"/>
                  <a:pt x="459" y="363"/>
                  <a:pt x="459" y="363"/>
                </a:cubicBezTo>
                <a:close/>
                <a:moveTo>
                  <a:pt x="887" y="363"/>
                </a:moveTo>
                <a:cubicBezTo>
                  <a:pt x="887" y="363"/>
                  <a:pt x="887" y="363"/>
                  <a:pt x="887" y="363"/>
                </a:cubicBezTo>
                <a:cubicBezTo>
                  <a:pt x="887" y="363"/>
                  <a:pt x="887" y="363"/>
                  <a:pt x="887" y="363"/>
                </a:cubicBezTo>
                <a:cubicBezTo>
                  <a:pt x="887" y="363"/>
                  <a:pt x="887" y="363"/>
                  <a:pt x="887" y="363"/>
                </a:cubicBezTo>
                <a:close/>
                <a:moveTo>
                  <a:pt x="886" y="363"/>
                </a:moveTo>
                <a:cubicBezTo>
                  <a:pt x="886" y="363"/>
                  <a:pt x="886" y="363"/>
                  <a:pt x="886" y="363"/>
                </a:cubicBezTo>
                <a:cubicBezTo>
                  <a:pt x="886" y="363"/>
                  <a:pt x="886" y="363"/>
                  <a:pt x="886" y="363"/>
                </a:cubicBezTo>
                <a:cubicBezTo>
                  <a:pt x="886" y="363"/>
                  <a:pt x="886" y="363"/>
                  <a:pt x="886" y="363"/>
                </a:cubicBezTo>
                <a:cubicBezTo>
                  <a:pt x="886" y="363"/>
                  <a:pt x="886" y="363"/>
                  <a:pt x="886" y="363"/>
                </a:cubicBezTo>
                <a:close/>
                <a:moveTo>
                  <a:pt x="15" y="363"/>
                </a:moveTo>
                <a:cubicBezTo>
                  <a:pt x="14" y="363"/>
                  <a:pt x="14" y="363"/>
                  <a:pt x="14" y="363"/>
                </a:cubicBezTo>
                <a:cubicBezTo>
                  <a:pt x="14" y="364"/>
                  <a:pt x="14" y="364"/>
                  <a:pt x="14" y="364"/>
                </a:cubicBezTo>
                <a:cubicBezTo>
                  <a:pt x="15" y="364"/>
                  <a:pt x="15" y="364"/>
                  <a:pt x="15" y="364"/>
                </a:cubicBezTo>
                <a:lnTo>
                  <a:pt x="15" y="363"/>
                </a:lnTo>
                <a:close/>
                <a:moveTo>
                  <a:pt x="42" y="364"/>
                </a:moveTo>
                <a:cubicBezTo>
                  <a:pt x="42" y="364"/>
                  <a:pt x="42" y="364"/>
                  <a:pt x="42" y="363"/>
                </a:cubicBezTo>
                <a:lnTo>
                  <a:pt x="42" y="364"/>
                </a:lnTo>
                <a:close/>
                <a:moveTo>
                  <a:pt x="27" y="364"/>
                </a:moveTo>
                <a:cubicBezTo>
                  <a:pt x="27" y="364"/>
                  <a:pt x="27" y="365"/>
                  <a:pt x="28" y="365"/>
                </a:cubicBezTo>
                <a:cubicBezTo>
                  <a:pt x="28" y="365"/>
                  <a:pt x="28" y="365"/>
                  <a:pt x="28" y="365"/>
                </a:cubicBezTo>
                <a:cubicBezTo>
                  <a:pt x="28" y="365"/>
                  <a:pt x="28" y="365"/>
                  <a:pt x="28" y="365"/>
                </a:cubicBezTo>
                <a:cubicBezTo>
                  <a:pt x="28" y="365"/>
                  <a:pt x="28" y="365"/>
                  <a:pt x="28" y="364"/>
                </a:cubicBezTo>
                <a:cubicBezTo>
                  <a:pt x="28" y="364"/>
                  <a:pt x="28" y="364"/>
                  <a:pt x="27" y="364"/>
                </a:cubicBezTo>
                <a:close/>
                <a:moveTo>
                  <a:pt x="42" y="364"/>
                </a:moveTo>
                <a:cubicBezTo>
                  <a:pt x="42" y="364"/>
                  <a:pt x="42" y="364"/>
                  <a:pt x="42" y="364"/>
                </a:cubicBezTo>
                <a:cubicBezTo>
                  <a:pt x="41" y="364"/>
                  <a:pt x="41" y="364"/>
                  <a:pt x="41" y="364"/>
                </a:cubicBezTo>
                <a:cubicBezTo>
                  <a:pt x="41" y="364"/>
                  <a:pt x="41" y="364"/>
                  <a:pt x="41" y="364"/>
                </a:cubicBezTo>
                <a:lnTo>
                  <a:pt x="42" y="364"/>
                </a:lnTo>
                <a:close/>
                <a:moveTo>
                  <a:pt x="875" y="367"/>
                </a:moveTo>
                <a:cubicBezTo>
                  <a:pt x="875" y="367"/>
                  <a:pt x="875" y="367"/>
                  <a:pt x="875" y="367"/>
                </a:cubicBezTo>
                <a:cubicBezTo>
                  <a:pt x="875" y="364"/>
                  <a:pt x="875" y="364"/>
                  <a:pt x="875" y="364"/>
                </a:cubicBezTo>
                <a:cubicBezTo>
                  <a:pt x="875" y="364"/>
                  <a:pt x="875" y="364"/>
                  <a:pt x="875" y="364"/>
                </a:cubicBezTo>
                <a:lnTo>
                  <a:pt x="875" y="367"/>
                </a:lnTo>
                <a:close/>
                <a:moveTo>
                  <a:pt x="443" y="365"/>
                </a:moveTo>
                <a:cubicBezTo>
                  <a:pt x="443" y="365"/>
                  <a:pt x="443" y="365"/>
                  <a:pt x="443" y="365"/>
                </a:cubicBezTo>
                <a:cubicBezTo>
                  <a:pt x="442" y="365"/>
                  <a:pt x="442" y="365"/>
                  <a:pt x="442" y="365"/>
                </a:cubicBezTo>
                <a:cubicBezTo>
                  <a:pt x="442" y="365"/>
                  <a:pt x="442" y="365"/>
                  <a:pt x="442" y="366"/>
                </a:cubicBezTo>
                <a:cubicBezTo>
                  <a:pt x="442" y="366"/>
                  <a:pt x="442" y="366"/>
                  <a:pt x="442" y="366"/>
                </a:cubicBezTo>
                <a:cubicBezTo>
                  <a:pt x="443" y="366"/>
                  <a:pt x="443" y="366"/>
                  <a:pt x="443" y="365"/>
                </a:cubicBezTo>
                <a:close/>
                <a:moveTo>
                  <a:pt x="457" y="365"/>
                </a:moveTo>
                <a:cubicBezTo>
                  <a:pt x="458" y="365"/>
                  <a:pt x="458" y="365"/>
                  <a:pt x="458" y="365"/>
                </a:cubicBezTo>
                <a:cubicBezTo>
                  <a:pt x="458" y="365"/>
                  <a:pt x="458" y="365"/>
                  <a:pt x="458" y="365"/>
                </a:cubicBezTo>
                <a:cubicBezTo>
                  <a:pt x="458" y="365"/>
                  <a:pt x="458" y="365"/>
                  <a:pt x="458" y="365"/>
                </a:cubicBezTo>
                <a:cubicBezTo>
                  <a:pt x="458" y="365"/>
                  <a:pt x="458" y="365"/>
                  <a:pt x="457" y="365"/>
                </a:cubicBezTo>
                <a:cubicBezTo>
                  <a:pt x="457" y="365"/>
                  <a:pt x="457" y="365"/>
                  <a:pt x="457" y="365"/>
                </a:cubicBezTo>
                <a:close/>
                <a:moveTo>
                  <a:pt x="904" y="365"/>
                </a:moveTo>
                <a:cubicBezTo>
                  <a:pt x="904" y="366"/>
                  <a:pt x="904" y="366"/>
                  <a:pt x="904" y="366"/>
                </a:cubicBezTo>
                <a:cubicBezTo>
                  <a:pt x="905" y="366"/>
                  <a:pt x="905" y="366"/>
                  <a:pt x="905" y="366"/>
                </a:cubicBezTo>
                <a:cubicBezTo>
                  <a:pt x="904" y="365"/>
                  <a:pt x="905" y="365"/>
                  <a:pt x="904" y="365"/>
                </a:cubicBezTo>
                <a:close/>
                <a:moveTo>
                  <a:pt x="28" y="365"/>
                </a:moveTo>
                <a:cubicBezTo>
                  <a:pt x="27" y="365"/>
                  <a:pt x="27" y="365"/>
                  <a:pt x="27" y="365"/>
                </a:cubicBezTo>
                <a:cubicBezTo>
                  <a:pt x="27" y="366"/>
                  <a:pt x="27" y="366"/>
                  <a:pt x="27" y="366"/>
                </a:cubicBezTo>
                <a:cubicBezTo>
                  <a:pt x="27" y="366"/>
                  <a:pt x="27" y="366"/>
                  <a:pt x="27" y="366"/>
                </a:cubicBezTo>
                <a:cubicBezTo>
                  <a:pt x="28" y="366"/>
                  <a:pt x="28" y="365"/>
                  <a:pt x="28" y="365"/>
                </a:cubicBezTo>
                <a:close/>
                <a:moveTo>
                  <a:pt x="459" y="366"/>
                </a:moveTo>
                <a:cubicBezTo>
                  <a:pt x="459" y="366"/>
                  <a:pt x="460" y="366"/>
                  <a:pt x="459" y="366"/>
                </a:cubicBezTo>
                <a:cubicBezTo>
                  <a:pt x="459" y="365"/>
                  <a:pt x="459" y="365"/>
                  <a:pt x="459" y="365"/>
                </a:cubicBezTo>
                <a:cubicBezTo>
                  <a:pt x="459" y="365"/>
                  <a:pt x="459" y="365"/>
                  <a:pt x="459" y="366"/>
                </a:cubicBezTo>
                <a:cubicBezTo>
                  <a:pt x="459" y="366"/>
                  <a:pt x="459" y="366"/>
                  <a:pt x="459" y="366"/>
                </a:cubicBezTo>
                <a:close/>
                <a:moveTo>
                  <a:pt x="903" y="366"/>
                </a:moveTo>
                <a:cubicBezTo>
                  <a:pt x="903" y="366"/>
                  <a:pt x="903" y="366"/>
                  <a:pt x="903" y="366"/>
                </a:cubicBezTo>
                <a:cubicBezTo>
                  <a:pt x="903" y="366"/>
                  <a:pt x="904" y="367"/>
                  <a:pt x="904" y="367"/>
                </a:cubicBezTo>
                <a:cubicBezTo>
                  <a:pt x="904" y="367"/>
                  <a:pt x="905" y="367"/>
                  <a:pt x="905" y="367"/>
                </a:cubicBezTo>
                <a:cubicBezTo>
                  <a:pt x="905" y="366"/>
                  <a:pt x="904" y="366"/>
                  <a:pt x="903" y="366"/>
                </a:cubicBezTo>
                <a:close/>
                <a:moveTo>
                  <a:pt x="443" y="368"/>
                </a:moveTo>
                <a:cubicBezTo>
                  <a:pt x="443" y="367"/>
                  <a:pt x="443" y="367"/>
                  <a:pt x="443" y="366"/>
                </a:cubicBezTo>
                <a:cubicBezTo>
                  <a:pt x="442" y="366"/>
                  <a:pt x="442" y="366"/>
                  <a:pt x="442" y="366"/>
                </a:cubicBezTo>
                <a:cubicBezTo>
                  <a:pt x="442" y="366"/>
                  <a:pt x="442" y="367"/>
                  <a:pt x="442" y="367"/>
                </a:cubicBezTo>
                <a:cubicBezTo>
                  <a:pt x="442" y="368"/>
                  <a:pt x="442" y="368"/>
                  <a:pt x="442" y="368"/>
                </a:cubicBezTo>
                <a:cubicBezTo>
                  <a:pt x="443" y="368"/>
                  <a:pt x="443" y="368"/>
                  <a:pt x="443" y="368"/>
                </a:cubicBezTo>
                <a:close/>
                <a:moveTo>
                  <a:pt x="74" y="367"/>
                </a:moveTo>
                <a:cubicBezTo>
                  <a:pt x="74" y="367"/>
                  <a:pt x="74" y="367"/>
                  <a:pt x="74" y="367"/>
                </a:cubicBezTo>
                <a:cubicBezTo>
                  <a:pt x="74" y="367"/>
                  <a:pt x="74" y="367"/>
                  <a:pt x="74" y="367"/>
                </a:cubicBezTo>
                <a:close/>
                <a:moveTo>
                  <a:pt x="441" y="367"/>
                </a:moveTo>
                <a:cubicBezTo>
                  <a:pt x="441" y="367"/>
                  <a:pt x="441" y="367"/>
                  <a:pt x="441" y="367"/>
                </a:cubicBezTo>
                <a:cubicBezTo>
                  <a:pt x="441" y="369"/>
                  <a:pt x="441" y="369"/>
                  <a:pt x="441" y="369"/>
                </a:cubicBezTo>
                <a:cubicBezTo>
                  <a:pt x="441" y="369"/>
                  <a:pt x="441" y="369"/>
                  <a:pt x="441" y="369"/>
                </a:cubicBezTo>
                <a:cubicBezTo>
                  <a:pt x="441" y="368"/>
                  <a:pt x="441" y="368"/>
                  <a:pt x="441" y="367"/>
                </a:cubicBezTo>
                <a:close/>
                <a:moveTo>
                  <a:pt x="466" y="368"/>
                </a:moveTo>
                <a:cubicBezTo>
                  <a:pt x="466" y="368"/>
                  <a:pt x="466" y="368"/>
                  <a:pt x="466" y="368"/>
                </a:cubicBezTo>
                <a:cubicBezTo>
                  <a:pt x="466" y="367"/>
                  <a:pt x="466" y="367"/>
                  <a:pt x="466" y="367"/>
                </a:cubicBezTo>
                <a:cubicBezTo>
                  <a:pt x="466" y="367"/>
                  <a:pt x="466" y="367"/>
                  <a:pt x="466" y="367"/>
                </a:cubicBezTo>
                <a:lnTo>
                  <a:pt x="466" y="368"/>
                </a:lnTo>
                <a:close/>
                <a:moveTo>
                  <a:pt x="41" y="368"/>
                </a:moveTo>
                <a:cubicBezTo>
                  <a:pt x="41" y="369"/>
                  <a:pt x="41" y="368"/>
                  <a:pt x="42" y="368"/>
                </a:cubicBezTo>
                <a:cubicBezTo>
                  <a:pt x="42" y="368"/>
                  <a:pt x="42" y="368"/>
                  <a:pt x="42" y="368"/>
                </a:cubicBezTo>
                <a:cubicBezTo>
                  <a:pt x="42" y="368"/>
                  <a:pt x="42" y="368"/>
                  <a:pt x="42" y="368"/>
                </a:cubicBezTo>
                <a:cubicBezTo>
                  <a:pt x="41" y="368"/>
                  <a:pt x="42" y="368"/>
                  <a:pt x="41" y="368"/>
                </a:cubicBezTo>
                <a:cubicBezTo>
                  <a:pt x="41" y="368"/>
                  <a:pt x="41" y="368"/>
                  <a:pt x="41" y="368"/>
                </a:cubicBezTo>
                <a:close/>
                <a:moveTo>
                  <a:pt x="443" y="369"/>
                </a:moveTo>
                <a:cubicBezTo>
                  <a:pt x="443" y="369"/>
                  <a:pt x="442" y="369"/>
                  <a:pt x="442" y="369"/>
                </a:cubicBezTo>
                <a:cubicBezTo>
                  <a:pt x="441" y="370"/>
                  <a:pt x="442" y="370"/>
                  <a:pt x="442" y="370"/>
                </a:cubicBezTo>
                <a:cubicBezTo>
                  <a:pt x="443" y="370"/>
                  <a:pt x="443" y="370"/>
                  <a:pt x="443" y="369"/>
                </a:cubicBezTo>
                <a:close/>
                <a:moveTo>
                  <a:pt x="1" y="369"/>
                </a:moveTo>
                <a:cubicBezTo>
                  <a:pt x="1" y="369"/>
                  <a:pt x="1" y="369"/>
                  <a:pt x="1" y="369"/>
                </a:cubicBezTo>
                <a:cubicBezTo>
                  <a:pt x="1" y="369"/>
                  <a:pt x="1" y="369"/>
                  <a:pt x="1" y="369"/>
                </a:cubicBezTo>
                <a:close/>
                <a:moveTo>
                  <a:pt x="886" y="369"/>
                </a:moveTo>
                <a:cubicBezTo>
                  <a:pt x="885" y="369"/>
                  <a:pt x="885" y="369"/>
                  <a:pt x="885" y="369"/>
                </a:cubicBezTo>
                <a:cubicBezTo>
                  <a:pt x="885" y="369"/>
                  <a:pt x="885" y="369"/>
                  <a:pt x="885" y="369"/>
                </a:cubicBezTo>
                <a:cubicBezTo>
                  <a:pt x="886" y="369"/>
                  <a:pt x="886" y="369"/>
                  <a:pt x="886" y="369"/>
                </a:cubicBezTo>
                <a:close/>
                <a:moveTo>
                  <a:pt x="902" y="369"/>
                </a:moveTo>
                <a:cubicBezTo>
                  <a:pt x="902" y="370"/>
                  <a:pt x="902" y="370"/>
                  <a:pt x="901" y="370"/>
                </a:cubicBezTo>
                <a:cubicBezTo>
                  <a:pt x="901" y="370"/>
                  <a:pt x="901" y="370"/>
                  <a:pt x="901" y="370"/>
                </a:cubicBezTo>
                <a:cubicBezTo>
                  <a:pt x="902" y="370"/>
                  <a:pt x="902" y="370"/>
                  <a:pt x="902" y="370"/>
                </a:cubicBezTo>
                <a:lnTo>
                  <a:pt x="902" y="369"/>
                </a:lnTo>
                <a:close/>
                <a:moveTo>
                  <a:pt x="17" y="370"/>
                </a:moveTo>
                <a:cubicBezTo>
                  <a:pt x="17" y="370"/>
                  <a:pt x="17" y="370"/>
                  <a:pt x="17" y="370"/>
                </a:cubicBezTo>
                <a:cubicBezTo>
                  <a:pt x="17" y="370"/>
                  <a:pt x="17" y="370"/>
                  <a:pt x="17" y="370"/>
                </a:cubicBezTo>
                <a:close/>
                <a:moveTo>
                  <a:pt x="459" y="370"/>
                </a:moveTo>
                <a:cubicBezTo>
                  <a:pt x="458" y="370"/>
                  <a:pt x="458" y="370"/>
                  <a:pt x="458" y="370"/>
                </a:cubicBezTo>
                <a:cubicBezTo>
                  <a:pt x="458" y="370"/>
                  <a:pt x="458" y="371"/>
                  <a:pt x="458" y="371"/>
                </a:cubicBezTo>
                <a:cubicBezTo>
                  <a:pt x="459" y="371"/>
                  <a:pt x="459" y="371"/>
                  <a:pt x="459" y="370"/>
                </a:cubicBezTo>
                <a:cubicBezTo>
                  <a:pt x="459" y="370"/>
                  <a:pt x="459" y="370"/>
                  <a:pt x="459" y="370"/>
                </a:cubicBezTo>
                <a:cubicBezTo>
                  <a:pt x="459" y="370"/>
                  <a:pt x="459" y="370"/>
                  <a:pt x="459" y="370"/>
                </a:cubicBezTo>
                <a:close/>
                <a:moveTo>
                  <a:pt x="443" y="370"/>
                </a:moveTo>
                <a:cubicBezTo>
                  <a:pt x="442" y="370"/>
                  <a:pt x="442" y="370"/>
                  <a:pt x="442" y="370"/>
                </a:cubicBezTo>
                <a:cubicBezTo>
                  <a:pt x="442" y="371"/>
                  <a:pt x="442" y="371"/>
                  <a:pt x="442" y="371"/>
                </a:cubicBezTo>
                <a:cubicBezTo>
                  <a:pt x="443" y="371"/>
                  <a:pt x="443" y="371"/>
                  <a:pt x="443" y="371"/>
                </a:cubicBezTo>
                <a:lnTo>
                  <a:pt x="443" y="370"/>
                </a:lnTo>
                <a:close/>
                <a:moveTo>
                  <a:pt x="442" y="376"/>
                </a:moveTo>
                <a:cubicBezTo>
                  <a:pt x="442" y="374"/>
                  <a:pt x="442" y="374"/>
                  <a:pt x="442" y="372"/>
                </a:cubicBezTo>
                <a:cubicBezTo>
                  <a:pt x="442" y="372"/>
                  <a:pt x="442" y="371"/>
                  <a:pt x="442" y="371"/>
                </a:cubicBezTo>
                <a:cubicBezTo>
                  <a:pt x="441" y="371"/>
                  <a:pt x="441" y="371"/>
                  <a:pt x="441" y="371"/>
                </a:cubicBezTo>
                <a:cubicBezTo>
                  <a:pt x="441" y="372"/>
                  <a:pt x="441" y="374"/>
                  <a:pt x="442" y="374"/>
                </a:cubicBezTo>
                <a:cubicBezTo>
                  <a:pt x="441" y="374"/>
                  <a:pt x="441" y="374"/>
                  <a:pt x="441" y="375"/>
                </a:cubicBezTo>
                <a:cubicBezTo>
                  <a:pt x="440" y="375"/>
                  <a:pt x="441" y="375"/>
                  <a:pt x="441" y="375"/>
                </a:cubicBezTo>
                <a:cubicBezTo>
                  <a:pt x="441" y="375"/>
                  <a:pt x="441" y="375"/>
                  <a:pt x="441" y="376"/>
                </a:cubicBezTo>
                <a:lnTo>
                  <a:pt x="442" y="376"/>
                </a:lnTo>
                <a:close/>
                <a:moveTo>
                  <a:pt x="458" y="372"/>
                </a:moveTo>
                <a:cubicBezTo>
                  <a:pt x="458" y="372"/>
                  <a:pt x="459" y="372"/>
                  <a:pt x="459" y="372"/>
                </a:cubicBezTo>
                <a:cubicBezTo>
                  <a:pt x="459" y="372"/>
                  <a:pt x="459" y="372"/>
                  <a:pt x="459" y="372"/>
                </a:cubicBezTo>
                <a:cubicBezTo>
                  <a:pt x="458" y="371"/>
                  <a:pt x="459" y="371"/>
                  <a:pt x="458" y="371"/>
                </a:cubicBezTo>
                <a:lnTo>
                  <a:pt x="458" y="372"/>
                </a:lnTo>
                <a:close/>
                <a:moveTo>
                  <a:pt x="906" y="373"/>
                </a:moveTo>
                <a:cubicBezTo>
                  <a:pt x="906" y="373"/>
                  <a:pt x="906" y="373"/>
                  <a:pt x="906" y="373"/>
                </a:cubicBezTo>
                <a:cubicBezTo>
                  <a:pt x="906" y="372"/>
                  <a:pt x="906" y="372"/>
                  <a:pt x="906" y="372"/>
                </a:cubicBezTo>
                <a:cubicBezTo>
                  <a:pt x="906" y="371"/>
                  <a:pt x="906" y="371"/>
                  <a:pt x="906" y="371"/>
                </a:cubicBezTo>
                <a:cubicBezTo>
                  <a:pt x="905" y="371"/>
                  <a:pt x="905" y="371"/>
                  <a:pt x="905" y="371"/>
                </a:cubicBezTo>
                <a:cubicBezTo>
                  <a:pt x="905" y="372"/>
                  <a:pt x="905" y="372"/>
                  <a:pt x="905" y="372"/>
                </a:cubicBezTo>
                <a:cubicBezTo>
                  <a:pt x="905" y="372"/>
                  <a:pt x="905" y="372"/>
                  <a:pt x="906" y="373"/>
                </a:cubicBezTo>
                <a:close/>
                <a:moveTo>
                  <a:pt x="886" y="372"/>
                </a:moveTo>
                <a:cubicBezTo>
                  <a:pt x="887" y="372"/>
                  <a:pt x="887" y="372"/>
                  <a:pt x="887" y="372"/>
                </a:cubicBezTo>
                <a:cubicBezTo>
                  <a:pt x="887" y="372"/>
                  <a:pt x="887" y="372"/>
                  <a:pt x="887" y="372"/>
                </a:cubicBezTo>
                <a:cubicBezTo>
                  <a:pt x="886" y="372"/>
                  <a:pt x="886" y="372"/>
                  <a:pt x="886" y="372"/>
                </a:cubicBezTo>
                <a:close/>
                <a:moveTo>
                  <a:pt x="902" y="374"/>
                </a:moveTo>
                <a:cubicBezTo>
                  <a:pt x="903" y="374"/>
                  <a:pt x="903" y="374"/>
                  <a:pt x="903" y="374"/>
                </a:cubicBezTo>
                <a:cubicBezTo>
                  <a:pt x="903" y="374"/>
                  <a:pt x="903" y="374"/>
                  <a:pt x="903" y="373"/>
                </a:cubicBezTo>
                <a:cubicBezTo>
                  <a:pt x="903" y="373"/>
                  <a:pt x="903" y="373"/>
                  <a:pt x="903" y="372"/>
                </a:cubicBezTo>
                <a:cubicBezTo>
                  <a:pt x="903" y="372"/>
                  <a:pt x="903" y="372"/>
                  <a:pt x="903" y="372"/>
                </a:cubicBezTo>
                <a:cubicBezTo>
                  <a:pt x="902" y="372"/>
                  <a:pt x="902" y="372"/>
                  <a:pt x="902" y="372"/>
                </a:cubicBezTo>
                <a:cubicBezTo>
                  <a:pt x="902" y="373"/>
                  <a:pt x="902" y="372"/>
                  <a:pt x="902" y="373"/>
                </a:cubicBezTo>
                <a:cubicBezTo>
                  <a:pt x="902" y="373"/>
                  <a:pt x="902" y="374"/>
                  <a:pt x="902" y="374"/>
                </a:cubicBezTo>
                <a:close/>
                <a:moveTo>
                  <a:pt x="882" y="372"/>
                </a:moveTo>
                <a:cubicBezTo>
                  <a:pt x="883" y="373"/>
                  <a:pt x="883" y="373"/>
                  <a:pt x="883" y="373"/>
                </a:cubicBezTo>
                <a:cubicBezTo>
                  <a:pt x="883" y="373"/>
                  <a:pt x="883" y="373"/>
                  <a:pt x="883" y="373"/>
                </a:cubicBezTo>
                <a:cubicBezTo>
                  <a:pt x="883" y="372"/>
                  <a:pt x="883" y="372"/>
                  <a:pt x="883" y="372"/>
                </a:cubicBezTo>
                <a:lnTo>
                  <a:pt x="882" y="372"/>
                </a:lnTo>
                <a:close/>
                <a:moveTo>
                  <a:pt x="465" y="377"/>
                </a:moveTo>
                <a:cubicBezTo>
                  <a:pt x="465" y="377"/>
                  <a:pt x="465" y="377"/>
                  <a:pt x="466" y="377"/>
                </a:cubicBezTo>
                <a:cubicBezTo>
                  <a:pt x="466" y="378"/>
                  <a:pt x="466" y="378"/>
                  <a:pt x="466" y="378"/>
                </a:cubicBezTo>
                <a:cubicBezTo>
                  <a:pt x="466" y="378"/>
                  <a:pt x="466" y="378"/>
                  <a:pt x="466" y="378"/>
                </a:cubicBezTo>
                <a:cubicBezTo>
                  <a:pt x="466" y="377"/>
                  <a:pt x="466" y="377"/>
                  <a:pt x="466" y="377"/>
                </a:cubicBezTo>
                <a:cubicBezTo>
                  <a:pt x="467" y="376"/>
                  <a:pt x="468" y="376"/>
                  <a:pt x="469" y="375"/>
                </a:cubicBezTo>
                <a:cubicBezTo>
                  <a:pt x="469" y="375"/>
                  <a:pt x="469" y="375"/>
                  <a:pt x="469" y="375"/>
                </a:cubicBezTo>
                <a:cubicBezTo>
                  <a:pt x="468" y="375"/>
                  <a:pt x="469" y="375"/>
                  <a:pt x="468" y="375"/>
                </a:cubicBezTo>
                <a:cubicBezTo>
                  <a:pt x="468" y="375"/>
                  <a:pt x="468" y="375"/>
                  <a:pt x="468" y="374"/>
                </a:cubicBezTo>
                <a:cubicBezTo>
                  <a:pt x="467" y="374"/>
                  <a:pt x="468" y="375"/>
                  <a:pt x="467" y="374"/>
                </a:cubicBezTo>
                <a:cubicBezTo>
                  <a:pt x="467" y="374"/>
                  <a:pt x="467" y="374"/>
                  <a:pt x="467" y="374"/>
                </a:cubicBezTo>
                <a:cubicBezTo>
                  <a:pt x="467" y="374"/>
                  <a:pt x="468" y="375"/>
                  <a:pt x="467" y="375"/>
                </a:cubicBezTo>
                <a:cubicBezTo>
                  <a:pt x="467" y="375"/>
                  <a:pt x="467" y="375"/>
                  <a:pt x="467" y="375"/>
                </a:cubicBezTo>
                <a:cubicBezTo>
                  <a:pt x="467" y="375"/>
                  <a:pt x="467" y="375"/>
                  <a:pt x="466" y="375"/>
                </a:cubicBezTo>
                <a:cubicBezTo>
                  <a:pt x="466" y="375"/>
                  <a:pt x="466" y="376"/>
                  <a:pt x="465" y="376"/>
                </a:cubicBezTo>
                <a:cubicBezTo>
                  <a:pt x="465" y="376"/>
                  <a:pt x="465" y="376"/>
                  <a:pt x="465" y="376"/>
                </a:cubicBezTo>
                <a:cubicBezTo>
                  <a:pt x="465" y="375"/>
                  <a:pt x="465" y="375"/>
                  <a:pt x="465" y="375"/>
                </a:cubicBezTo>
                <a:cubicBezTo>
                  <a:pt x="465" y="374"/>
                  <a:pt x="465" y="374"/>
                  <a:pt x="465" y="374"/>
                </a:cubicBezTo>
                <a:cubicBezTo>
                  <a:pt x="465" y="374"/>
                  <a:pt x="465" y="374"/>
                  <a:pt x="465" y="373"/>
                </a:cubicBezTo>
                <a:cubicBezTo>
                  <a:pt x="465" y="373"/>
                  <a:pt x="465" y="373"/>
                  <a:pt x="465" y="373"/>
                </a:cubicBezTo>
                <a:cubicBezTo>
                  <a:pt x="465" y="373"/>
                  <a:pt x="465" y="373"/>
                  <a:pt x="465" y="373"/>
                </a:cubicBezTo>
                <a:cubicBezTo>
                  <a:pt x="465" y="373"/>
                  <a:pt x="465" y="373"/>
                  <a:pt x="464" y="373"/>
                </a:cubicBezTo>
                <a:cubicBezTo>
                  <a:pt x="464" y="373"/>
                  <a:pt x="464" y="374"/>
                  <a:pt x="464" y="374"/>
                </a:cubicBezTo>
                <a:cubicBezTo>
                  <a:pt x="464" y="374"/>
                  <a:pt x="464" y="374"/>
                  <a:pt x="464" y="374"/>
                </a:cubicBezTo>
                <a:cubicBezTo>
                  <a:pt x="464" y="375"/>
                  <a:pt x="464" y="375"/>
                  <a:pt x="463" y="376"/>
                </a:cubicBezTo>
                <a:cubicBezTo>
                  <a:pt x="463" y="377"/>
                  <a:pt x="463" y="377"/>
                  <a:pt x="464" y="377"/>
                </a:cubicBezTo>
                <a:cubicBezTo>
                  <a:pt x="463" y="378"/>
                  <a:pt x="463" y="378"/>
                  <a:pt x="462" y="379"/>
                </a:cubicBezTo>
                <a:cubicBezTo>
                  <a:pt x="462" y="379"/>
                  <a:pt x="462" y="380"/>
                  <a:pt x="462" y="380"/>
                </a:cubicBezTo>
                <a:cubicBezTo>
                  <a:pt x="462" y="381"/>
                  <a:pt x="462" y="381"/>
                  <a:pt x="463" y="381"/>
                </a:cubicBezTo>
                <a:cubicBezTo>
                  <a:pt x="463" y="382"/>
                  <a:pt x="464" y="381"/>
                  <a:pt x="464" y="381"/>
                </a:cubicBezTo>
                <a:cubicBezTo>
                  <a:pt x="464" y="381"/>
                  <a:pt x="465" y="381"/>
                  <a:pt x="465" y="381"/>
                </a:cubicBezTo>
                <a:cubicBezTo>
                  <a:pt x="464" y="380"/>
                  <a:pt x="464" y="380"/>
                  <a:pt x="463" y="380"/>
                </a:cubicBezTo>
                <a:cubicBezTo>
                  <a:pt x="464" y="379"/>
                  <a:pt x="464" y="378"/>
                  <a:pt x="464" y="378"/>
                </a:cubicBezTo>
                <a:cubicBezTo>
                  <a:pt x="465" y="378"/>
                  <a:pt x="465" y="378"/>
                  <a:pt x="465" y="378"/>
                </a:cubicBezTo>
                <a:cubicBezTo>
                  <a:pt x="465" y="378"/>
                  <a:pt x="465" y="379"/>
                  <a:pt x="465" y="379"/>
                </a:cubicBezTo>
                <a:cubicBezTo>
                  <a:pt x="465" y="380"/>
                  <a:pt x="465" y="380"/>
                  <a:pt x="465" y="380"/>
                </a:cubicBezTo>
                <a:cubicBezTo>
                  <a:pt x="465" y="380"/>
                  <a:pt x="465" y="380"/>
                  <a:pt x="465" y="380"/>
                </a:cubicBezTo>
                <a:cubicBezTo>
                  <a:pt x="465" y="379"/>
                  <a:pt x="465" y="378"/>
                  <a:pt x="465" y="377"/>
                </a:cubicBezTo>
                <a:close/>
                <a:moveTo>
                  <a:pt x="28" y="373"/>
                </a:moveTo>
                <a:cubicBezTo>
                  <a:pt x="28" y="373"/>
                  <a:pt x="28" y="373"/>
                  <a:pt x="27" y="374"/>
                </a:cubicBezTo>
                <a:cubicBezTo>
                  <a:pt x="27" y="374"/>
                  <a:pt x="27" y="374"/>
                  <a:pt x="27" y="374"/>
                </a:cubicBezTo>
                <a:cubicBezTo>
                  <a:pt x="28" y="374"/>
                  <a:pt x="28" y="374"/>
                  <a:pt x="28" y="374"/>
                </a:cubicBezTo>
                <a:cubicBezTo>
                  <a:pt x="28" y="373"/>
                  <a:pt x="28" y="373"/>
                  <a:pt x="28" y="373"/>
                </a:cubicBezTo>
                <a:close/>
                <a:moveTo>
                  <a:pt x="461" y="374"/>
                </a:moveTo>
                <a:cubicBezTo>
                  <a:pt x="461" y="373"/>
                  <a:pt x="461" y="373"/>
                  <a:pt x="460" y="373"/>
                </a:cubicBezTo>
                <a:cubicBezTo>
                  <a:pt x="460" y="373"/>
                  <a:pt x="460" y="374"/>
                  <a:pt x="460" y="374"/>
                </a:cubicBezTo>
                <a:cubicBezTo>
                  <a:pt x="460" y="374"/>
                  <a:pt x="460" y="374"/>
                  <a:pt x="460" y="375"/>
                </a:cubicBezTo>
                <a:cubicBezTo>
                  <a:pt x="461" y="374"/>
                  <a:pt x="461" y="374"/>
                  <a:pt x="461" y="374"/>
                </a:cubicBezTo>
                <a:close/>
                <a:moveTo>
                  <a:pt x="468" y="374"/>
                </a:moveTo>
                <a:cubicBezTo>
                  <a:pt x="468" y="375"/>
                  <a:pt x="468" y="374"/>
                  <a:pt x="468" y="375"/>
                </a:cubicBezTo>
                <a:cubicBezTo>
                  <a:pt x="469" y="374"/>
                  <a:pt x="469" y="375"/>
                  <a:pt x="469" y="374"/>
                </a:cubicBezTo>
                <a:cubicBezTo>
                  <a:pt x="469" y="374"/>
                  <a:pt x="469" y="374"/>
                  <a:pt x="469" y="374"/>
                </a:cubicBezTo>
                <a:cubicBezTo>
                  <a:pt x="469" y="374"/>
                  <a:pt x="469" y="374"/>
                  <a:pt x="469" y="374"/>
                </a:cubicBezTo>
                <a:cubicBezTo>
                  <a:pt x="469" y="373"/>
                  <a:pt x="469" y="373"/>
                  <a:pt x="469" y="373"/>
                </a:cubicBezTo>
                <a:cubicBezTo>
                  <a:pt x="469" y="373"/>
                  <a:pt x="469" y="373"/>
                  <a:pt x="468" y="374"/>
                </a:cubicBezTo>
                <a:cubicBezTo>
                  <a:pt x="468" y="374"/>
                  <a:pt x="468" y="374"/>
                  <a:pt x="468" y="374"/>
                </a:cubicBezTo>
                <a:close/>
                <a:moveTo>
                  <a:pt x="27" y="375"/>
                </a:moveTo>
                <a:cubicBezTo>
                  <a:pt x="28" y="375"/>
                  <a:pt x="28" y="375"/>
                  <a:pt x="28" y="375"/>
                </a:cubicBezTo>
                <a:cubicBezTo>
                  <a:pt x="28" y="374"/>
                  <a:pt x="28" y="374"/>
                  <a:pt x="27" y="374"/>
                </a:cubicBezTo>
                <a:lnTo>
                  <a:pt x="27" y="375"/>
                </a:lnTo>
                <a:close/>
                <a:moveTo>
                  <a:pt x="28" y="375"/>
                </a:moveTo>
                <a:cubicBezTo>
                  <a:pt x="28" y="375"/>
                  <a:pt x="28" y="375"/>
                  <a:pt x="28" y="375"/>
                </a:cubicBezTo>
                <a:cubicBezTo>
                  <a:pt x="28" y="375"/>
                  <a:pt x="28" y="375"/>
                  <a:pt x="28" y="375"/>
                </a:cubicBezTo>
                <a:cubicBezTo>
                  <a:pt x="28" y="375"/>
                  <a:pt x="28" y="375"/>
                  <a:pt x="28" y="375"/>
                </a:cubicBezTo>
                <a:close/>
                <a:moveTo>
                  <a:pt x="884" y="375"/>
                </a:moveTo>
                <a:cubicBezTo>
                  <a:pt x="884" y="375"/>
                  <a:pt x="884" y="375"/>
                  <a:pt x="884" y="375"/>
                </a:cubicBezTo>
                <a:cubicBezTo>
                  <a:pt x="883" y="375"/>
                  <a:pt x="883" y="375"/>
                  <a:pt x="883" y="375"/>
                </a:cubicBezTo>
                <a:cubicBezTo>
                  <a:pt x="883" y="375"/>
                  <a:pt x="883" y="375"/>
                  <a:pt x="883" y="375"/>
                </a:cubicBezTo>
                <a:cubicBezTo>
                  <a:pt x="883" y="376"/>
                  <a:pt x="883" y="375"/>
                  <a:pt x="884" y="375"/>
                </a:cubicBezTo>
                <a:close/>
                <a:moveTo>
                  <a:pt x="459" y="380"/>
                </a:moveTo>
                <a:cubicBezTo>
                  <a:pt x="459" y="381"/>
                  <a:pt x="460" y="381"/>
                  <a:pt x="460" y="381"/>
                </a:cubicBezTo>
                <a:cubicBezTo>
                  <a:pt x="461" y="381"/>
                  <a:pt x="460" y="381"/>
                  <a:pt x="461" y="381"/>
                </a:cubicBezTo>
                <a:cubicBezTo>
                  <a:pt x="460" y="379"/>
                  <a:pt x="461" y="379"/>
                  <a:pt x="461" y="377"/>
                </a:cubicBezTo>
                <a:cubicBezTo>
                  <a:pt x="461" y="376"/>
                  <a:pt x="461" y="376"/>
                  <a:pt x="461" y="375"/>
                </a:cubicBezTo>
                <a:cubicBezTo>
                  <a:pt x="461" y="375"/>
                  <a:pt x="461" y="375"/>
                  <a:pt x="461" y="375"/>
                </a:cubicBezTo>
                <a:cubicBezTo>
                  <a:pt x="460" y="375"/>
                  <a:pt x="460" y="375"/>
                  <a:pt x="460" y="376"/>
                </a:cubicBezTo>
                <a:cubicBezTo>
                  <a:pt x="460" y="376"/>
                  <a:pt x="460" y="377"/>
                  <a:pt x="460" y="377"/>
                </a:cubicBezTo>
                <a:cubicBezTo>
                  <a:pt x="459" y="377"/>
                  <a:pt x="459" y="377"/>
                  <a:pt x="459" y="377"/>
                </a:cubicBezTo>
                <a:cubicBezTo>
                  <a:pt x="459" y="378"/>
                  <a:pt x="460" y="378"/>
                  <a:pt x="460" y="378"/>
                </a:cubicBezTo>
                <a:cubicBezTo>
                  <a:pt x="459" y="379"/>
                  <a:pt x="459" y="380"/>
                  <a:pt x="459" y="380"/>
                </a:cubicBezTo>
                <a:close/>
                <a:moveTo>
                  <a:pt x="886" y="376"/>
                </a:moveTo>
                <a:cubicBezTo>
                  <a:pt x="886" y="376"/>
                  <a:pt x="886" y="375"/>
                  <a:pt x="886" y="375"/>
                </a:cubicBezTo>
                <a:cubicBezTo>
                  <a:pt x="886" y="375"/>
                  <a:pt x="886" y="375"/>
                  <a:pt x="886" y="375"/>
                </a:cubicBezTo>
                <a:cubicBezTo>
                  <a:pt x="886" y="375"/>
                  <a:pt x="886" y="375"/>
                  <a:pt x="886" y="376"/>
                </a:cubicBezTo>
                <a:cubicBezTo>
                  <a:pt x="886" y="376"/>
                  <a:pt x="886" y="376"/>
                  <a:pt x="886" y="376"/>
                </a:cubicBezTo>
                <a:close/>
                <a:moveTo>
                  <a:pt x="441" y="379"/>
                </a:moveTo>
                <a:cubicBezTo>
                  <a:pt x="441" y="379"/>
                  <a:pt x="441" y="378"/>
                  <a:pt x="441" y="378"/>
                </a:cubicBezTo>
                <a:cubicBezTo>
                  <a:pt x="441" y="377"/>
                  <a:pt x="441" y="377"/>
                  <a:pt x="441" y="376"/>
                </a:cubicBezTo>
                <a:cubicBezTo>
                  <a:pt x="441" y="376"/>
                  <a:pt x="441" y="376"/>
                  <a:pt x="441" y="376"/>
                </a:cubicBezTo>
                <a:cubicBezTo>
                  <a:pt x="440" y="377"/>
                  <a:pt x="440" y="377"/>
                  <a:pt x="440" y="378"/>
                </a:cubicBezTo>
                <a:cubicBezTo>
                  <a:pt x="440" y="378"/>
                  <a:pt x="440" y="379"/>
                  <a:pt x="440" y="379"/>
                </a:cubicBezTo>
                <a:cubicBezTo>
                  <a:pt x="441" y="379"/>
                  <a:pt x="441" y="379"/>
                  <a:pt x="441" y="379"/>
                </a:cubicBezTo>
                <a:close/>
                <a:moveTo>
                  <a:pt x="44" y="377"/>
                </a:moveTo>
                <a:cubicBezTo>
                  <a:pt x="43" y="377"/>
                  <a:pt x="43" y="377"/>
                  <a:pt x="43" y="377"/>
                </a:cubicBezTo>
                <a:cubicBezTo>
                  <a:pt x="43" y="377"/>
                  <a:pt x="43" y="377"/>
                  <a:pt x="43" y="377"/>
                </a:cubicBezTo>
                <a:cubicBezTo>
                  <a:pt x="43" y="378"/>
                  <a:pt x="43" y="377"/>
                  <a:pt x="43" y="378"/>
                </a:cubicBezTo>
                <a:cubicBezTo>
                  <a:pt x="44" y="379"/>
                  <a:pt x="44" y="379"/>
                  <a:pt x="45" y="379"/>
                </a:cubicBezTo>
                <a:cubicBezTo>
                  <a:pt x="44" y="379"/>
                  <a:pt x="45" y="379"/>
                  <a:pt x="44" y="379"/>
                </a:cubicBezTo>
                <a:cubicBezTo>
                  <a:pt x="44" y="379"/>
                  <a:pt x="44" y="379"/>
                  <a:pt x="44" y="379"/>
                </a:cubicBezTo>
                <a:cubicBezTo>
                  <a:pt x="45" y="379"/>
                  <a:pt x="45" y="379"/>
                  <a:pt x="45" y="379"/>
                </a:cubicBezTo>
                <a:cubicBezTo>
                  <a:pt x="45" y="379"/>
                  <a:pt x="45" y="379"/>
                  <a:pt x="45" y="379"/>
                </a:cubicBezTo>
                <a:cubicBezTo>
                  <a:pt x="45" y="378"/>
                  <a:pt x="45" y="378"/>
                  <a:pt x="45" y="378"/>
                </a:cubicBezTo>
                <a:cubicBezTo>
                  <a:pt x="45" y="377"/>
                  <a:pt x="44" y="378"/>
                  <a:pt x="44" y="377"/>
                </a:cubicBezTo>
                <a:close/>
                <a:moveTo>
                  <a:pt x="887" y="377"/>
                </a:moveTo>
                <a:cubicBezTo>
                  <a:pt x="887" y="377"/>
                  <a:pt x="887" y="377"/>
                  <a:pt x="887" y="377"/>
                </a:cubicBezTo>
                <a:cubicBezTo>
                  <a:pt x="887" y="377"/>
                  <a:pt x="887" y="377"/>
                  <a:pt x="887" y="377"/>
                </a:cubicBezTo>
                <a:cubicBezTo>
                  <a:pt x="887" y="377"/>
                  <a:pt x="887" y="377"/>
                  <a:pt x="887" y="377"/>
                </a:cubicBezTo>
                <a:close/>
                <a:moveTo>
                  <a:pt x="446" y="378"/>
                </a:moveTo>
                <a:cubicBezTo>
                  <a:pt x="446" y="378"/>
                  <a:pt x="446" y="378"/>
                  <a:pt x="446" y="378"/>
                </a:cubicBezTo>
                <a:cubicBezTo>
                  <a:pt x="446" y="378"/>
                  <a:pt x="446" y="378"/>
                  <a:pt x="446" y="378"/>
                </a:cubicBezTo>
                <a:cubicBezTo>
                  <a:pt x="446" y="378"/>
                  <a:pt x="446" y="378"/>
                  <a:pt x="446" y="378"/>
                </a:cubicBezTo>
                <a:close/>
                <a:moveTo>
                  <a:pt x="446" y="378"/>
                </a:moveTo>
                <a:cubicBezTo>
                  <a:pt x="446" y="378"/>
                  <a:pt x="446" y="378"/>
                  <a:pt x="446" y="378"/>
                </a:cubicBezTo>
                <a:cubicBezTo>
                  <a:pt x="446" y="378"/>
                  <a:pt x="446" y="378"/>
                  <a:pt x="446" y="378"/>
                </a:cubicBezTo>
                <a:cubicBezTo>
                  <a:pt x="447" y="378"/>
                  <a:pt x="447" y="378"/>
                  <a:pt x="447" y="378"/>
                </a:cubicBezTo>
                <a:cubicBezTo>
                  <a:pt x="447" y="378"/>
                  <a:pt x="447" y="378"/>
                  <a:pt x="447" y="378"/>
                </a:cubicBezTo>
                <a:cubicBezTo>
                  <a:pt x="446" y="378"/>
                  <a:pt x="446" y="378"/>
                  <a:pt x="446" y="378"/>
                </a:cubicBezTo>
                <a:close/>
                <a:moveTo>
                  <a:pt x="18" y="379"/>
                </a:moveTo>
                <a:cubicBezTo>
                  <a:pt x="18" y="378"/>
                  <a:pt x="18" y="378"/>
                  <a:pt x="18" y="378"/>
                </a:cubicBezTo>
                <a:cubicBezTo>
                  <a:pt x="18" y="379"/>
                  <a:pt x="18" y="378"/>
                  <a:pt x="18" y="379"/>
                </a:cubicBezTo>
                <a:close/>
                <a:moveTo>
                  <a:pt x="907" y="381"/>
                </a:moveTo>
                <a:cubicBezTo>
                  <a:pt x="907" y="381"/>
                  <a:pt x="907" y="381"/>
                  <a:pt x="907" y="381"/>
                </a:cubicBezTo>
                <a:cubicBezTo>
                  <a:pt x="907" y="381"/>
                  <a:pt x="907" y="381"/>
                  <a:pt x="907" y="381"/>
                </a:cubicBezTo>
                <a:cubicBezTo>
                  <a:pt x="908" y="381"/>
                  <a:pt x="908" y="381"/>
                  <a:pt x="908" y="381"/>
                </a:cubicBezTo>
                <a:cubicBezTo>
                  <a:pt x="908" y="380"/>
                  <a:pt x="908" y="380"/>
                  <a:pt x="908" y="380"/>
                </a:cubicBezTo>
                <a:cubicBezTo>
                  <a:pt x="908" y="380"/>
                  <a:pt x="908" y="380"/>
                  <a:pt x="908" y="380"/>
                </a:cubicBezTo>
                <a:cubicBezTo>
                  <a:pt x="908" y="379"/>
                  <a:pt x="907" y="379"/>
                  <a:pt x="908" y="378"/>
                </a:cubicBezTo>
                <a:cubicBezTo>
                  <a:pt x="907" y="378"/>
                  <a:pt x="907" y="378"/>
                  <a:pt x="907" y="378"/>
                </a:cubicBezTo>
                <a:cubicBezTo>
                  <a:pt x="907" y="378"/>
                  <a:pt x="907" y="378"/>
                  <a:pt x="907" y="378"/>
                </a:cubicBezTo>
                <a:cubicBezTo>
                  <a:pt x="907" y="379"/>
                  <a:pt x="907" y="380"/>
                  <a:pt x="907" y="381"/>
                </a:cubicBezTo>
                <a:close/>
                <a:moveTo>
                  <a:pt x="901" y="380"/>
                </a:moveTo>
                <a:cubicBezTo>
                  <a:pt x="901" y="380"/>
                  <a:pt x="901" y="381"/>
                  <a:pt x="901" y="381"/>
                </a:cubicBezTo>
                <a:cubicBezTo>
                  <a:pt x="902" y="381"/>
                  <a:pt x="902" y="381"/>
                  <a:pt x="903" y="381"/>
                </a:cubicBezTo>
                <a:cubicBezTo>
                  <a:pt x="903" y="381"/>
                  <a:pt x="903" y="381"/>
                  <a:pt x="903" y="381"/>
                </a:cubicBezTo>
                <a:cubicBezTo>
                  <a:pt x="903" y="381"/>
                  <a:pt x="903" y="380"/>
                  <a:pt x="904" y="380"/>
                </a:cubicBezTo>
                <a:cubicBezTo>
                  <a:pt x="903" y="379"/>
                  <a:pt x="903" y="379"/>
                  <a:pt x="902" y="379"/>
                </a:cubicBezTo>
                <a:cubicBezTo>
                  <a:pt x="902" y="379"/>
                  <a:pt x="902" y="379"/>
                  <a:pt x="902" y="379"/>
                </a:cubicBezTo>
                <a:cubicBezTo>
                  <a:pt x="902" y="379"/>
                  <a:pt x="902" y="379"/>
                  <a:pt x="902" y="380"/>
                </a:cubicBezTo>
                <a:cubicBezTo>
                  <a:pt x="901" y="379"/>
                  <a:pt x="902" y="379"/>
                  <a:pt x="901" y="379"/>
                </a:cubicBezTo>
                <a:cubicBezTo>
                  <a:pt x="901" y="380"/>
                  <a:pt x="901" y="379"/>
                  <a:pt x="901" y="380"/>
                </a:cubicBezTo>
                <a:close/>
                <a:moveTo>
                  <a:pt x="47" y="380"/>
                </a:moveTo>
                <a:cubicBezTo>
                  <a:pt x="47" y="380"/>
                  <a:pt x="47" y="380"/>
                  <a:pt x="47" y="380"/>
                </a:cubicBezTo>
                <a:close/>
                <a:moveTo>
                  <a:pt x="469" y="391"/>
                </a:moveTo>
                <a:cubicBezTo>
                  <a:pt x="469" y="391"/>
                  <a:pt x="469" y="391"/>
                  <a:pt x="470" y="391"/>
                </a:cubicBezTo>
                <a:cubicBezTo>
                  <a:pt x="469" y="390"/>
                  <a:pt x="469" y="390"/>
                  <a:pt x="469" y="390"/>
                </a:cubicBezTo>
                <a:cubicBezTo>
                  <a:pt x="469" y="390"/>
                  <a:pt x="469" y="390"/>
                  <a:pt x="469" y="390"/>
                </a:cubicBezTo>
                <a:cubicBezTo>
                  <a:pt x="469" y="390"/>
                  <a:pt x="468" y="390"/>
                  <a:pt x="468" y="390"/>
                </a:cubicBezTo>
                <a:cubicBezTo>
                  <a:pt x="467" y="390"/>
                  <a:pt x="467" y="390"/>
                  <a:pt x="467" y="390"/>
                </a:cubicBezTo>
                <a:cubicBezTo>
                  <a:pt x="467" y="390"/>
                  <a:pt x="467" y="390"/>
                  <a:pt x="467" y="390"/>
                </a:cubicBezTo>
                <a:cubicBezTo>
                  <a:pt x="467" y="390"/>
                  <a:pt x="467" y="390"/>
                  <a:pt x="467" y="390"/>
                </a:cubicBezTo>
                <a:cubicBezTo>
                  <a:pt x="466" y="390"/>
                  <a:pt x="466" y="389"/>
                  <a:pt x="465" y="389"/>
                </a:cubicBezTo>
                <a:cubicBezTo>
                  <a:pt x="465" y="389"/>
                  <a:pt x="465" y="389"/>
                  <a:pt x="465" y="389"/>
                </a:cubicBezTo>
                <a:cubicBezTo>
                  <a:pt x="466" y="389"/>
                  <a:pt x="465" y="389"/>
                  <a:pt x="466" y="389"/>
                </a:cubicBezTo>
                <a:cubicBezTo>
                  <a:pt x="466" y="389"/>
                  <a:pt x="466" y="389"/>
                  <a:pt x="466" y="389"/>
                </a:cubicBezTo>
                <a:cubicBezTo>
                  <a:pt x="466" y="388"/>
                  <a:pt x="466" y="388"/>
                  <a:pt x="465" y="388"/>
                </a:cubicBezTo>
                <a:cubicBezTo>
                  <a:pt x="466" y="387"/>
                  <a:pt x="466" y="387"/>
                  <a:pt x="466" y="387"/>
                </a:cubicBezTo>
                <a:cubicBezTo>
                  <a:pt x="466" y="386"/>
                  <a:pt x="466" y="386"/>
                  <a:pt x="466" y="386"/>
                </a:cubicBezTo>
                <a:cubicBezTo>
                  <a:pt x="466" y="385"/>
                  <a:pt x="466" y="386"/>
                  <a:pt x="466" y="385"/>
                </a:cubicBezTo>
                <a:cubicBezTo>
                  <a:pt x="465" y="386"/>
                  <a:pt x="466" y="385"/>
                  <a:pt x="465" y="386"/>
                </a:cubicBezTo>
                <a:cubicBezTo>
                  <a:pt x="465" y="386"/>
                  <a:pt x="465" y="386"/>
                  <a:pt x="465" y="386"/>
                </a:cubicBezTo>
                <a:cubicBezTo>
                  <a:pt x="465" y="386"/>
                  <a:pt x="465" y="386"/>
                  <a:pt x="465" y="386"/>
                </a:cubicBezTo>
                <a:cubicBezTo>
                  <a:pt x="465" y="385"/>
                  <a:pt x="465" y="385"/>
                  <a:pt x="465" y="385"/>
                </a:cubicBezTo>
                <a:cubicBezTo>
                  <a:pt x="466" y="385"/>
                  <a:pt x="466" y="385"/>
                  <a:pt x="466" y="385"/>
                </a:cubicBezTo>
                <a:cubicBezTo>
                  <a:pt x="466" y="385"/>
                  <a:pt x="466" y="385"/>
                  <a:pt x="466" y="385"/>
                </a:cubicBezTo>
                <a:cubicBezTo>
                  <a:pt x="466" y="385"/>
                  <a:pt x="466" y="385"/>
                  <a:pt x="466" y="384"/>
                </a:cubicBezTo>
                <a:cubicBezTo>
                  <a:pt x="466" y="384"/>
                  <a:pt x="466" y="384"/>
                  <a:pt x="466" y="384"/>
                </a:cubicBezTo>
                <a:cubicBezTo>
                  <a:pt x="466" y="383"/>
                  <a:pt x="466" y="384"/>
                  <a:pt x="465" y="383"/>
                </a:cubicBezTo>
                <a:cubicBezTo>
                  <a:pt x="465" y="383"/>
                  <a:pt x="465" y="383"/>
                  <a:pt x="465" y="383"/>
                </a:cubicBezTo>
                <a:cubicBezTo>
                  <a:pt x="466" y="383"/>
                  <a:pt x="466" y="383"/>
                  <a:pt x="466" y="383"/>
                </a:cubicBezTo>
                <a:cubicBezTo>
                  <a:pt x="466" y="383"/>
                  <a:pt x="466" y="383"/>
                  <a:pt x="467" y="383"/>
                </a:cubicBezTo>
                <a:cubicBezTo>
                  <a:pt x="466" y="382"/>
                  <a:pt x="466" y="381"/>
                  <a:pt x="466" y="380"/>
                </a:cubicBezTo>
                <a:cubicBezTo>
                  <a:pt x="465" y="380"/>
                  <a:pt x="465" y="380"/>
                  <a:pt x="465" y="380"/>
                </a:cubicBezTo>
                <a:cubicBezTo>
                  <a:pt x="465" y="381"/>
                  <a:pt x="465" y="381"/>
                  <a:pt x="465" y="381"/>
                </a:cubicBezTo>
                <a:cubicBezTo>
                  <a:pt x="465" y="381"/>
                  <a:pt x="465" y="381"/>
                  <a:pt x="466" y="381"/>
                </a:cubicBezTo>
                <a:cubicBezTo>
                  <a:pt x="466" y="382"/>
                  <a:pt x="466" y="382"/>
                  <a:pt x="466" y="382"/>
                </a:cubicBezTo>
                <a:cubicBezTo>
                  <a:pt x="466" y="382"/>
                  <a:pt x="466" y="382"/>
                  <a:pt x="466" y="382"/>
                </a:cubicBezTo>
                <a:cubicBezTo>
                  <a:pt x="465" y="382"/>
                  <a:pt x="465" y="382"/>
                  <a:pt x="465" y="382"/>
                </a:cubicBezTo>
                <a:cubicBezTo>
                  <a:pt x="464" y="383"/>
                  <a:pt x="463" y="384"/>
                  <a:pt x="464" y="385"/>
                </a:cubicBezTo>
                <a:cubicBezTo>
                  <a:pt x="464" y="386"/>
                  <a:pt x="462" y="386"/>
                  <a:pt x="462" y="387"/>
                </a:cubicBezTo>
                <a:cubicBezTo>
                  <a:pt x="462" y="387"/>
                  <a:pt x="463" y="387"/>
                  <a:pt x="462" y="388"/>
                </a:cubicBezTo>
                <a:cubicBezTo>
                  <a:pt x="462" y="388"/>
                  <a:pt x="462" y="388"/>
                  <a:pt x="462" y="388"/>
                </a:cubicBezTo>
                <a:cubicBezTo>
                  <a:pt x="462" y="388"/>
                  <a:pt x="463" y="388"/>
                  <a:pt x="463" y="388"/>
                </a:cubicBezTo>
                <a:cubicBezTo>
                  <a:pt x="463" y="388"/>
                  <a:pt x="463" y="388"/>
                  <a:pt x="463" y="388"/>
                </a:cubicBezTo>
                <a:cubicBezTo>
                  <a:pt x="463" y="389"/>
                  <a:pt x="463" y="389"/>
                  <a:pt x="463" y="389"/>
                </a:cubicBezTo>
                <a:cubicBezTo>
                  <a:pt x="462" y="389"/>
                  <a:pt x="462" y="389"/>
                  <a:pt x="462" y="389"/>
                </a:cubicBezTo>
                <a:cubicBezTo>
                  <a:pt x="462" y="389"/>
                  <a:pt x="462" y="389"/>
                  <a:pt x="463" y="389"/>
                </a:cubicBezTo>
                <a:cubicBezTo>
                  <a:pt x="462" y="389"/>
                  <a:pt x="462" y="388"/>
                  <a:pt x="462" y="388"/>
                </a:cubicBezTo>
                <a:cubicBezTo>
                  <a:pt x="461" y="388"/>
                  <a:pt x="462" y="388"/>
                  <a:pt x="461" y="388"/>
                </a:cubicBezTo>
                <a:cubicBezTo>
                  <a:pt x="461" y="389"/>
                  <a:pt x="461" y="389"/>
                  <a:pt x="462" y="389"/>
                </a:cubicBezTo>
                <a:cubicBezTo>
                  <a:pt x="461" y="390"/>
                  <a:pt x="461" y="390"/>
                  <a:pt x="461" y="391"/>
                </a:cubicBezTo>
                <a:cubicBezTo>
                  <a:pt x="460" y="391"/>
                  <a:pt x="460" y="391"/>
                  <a:pt x="460" y="391"/>
                </a:cubicBezTo>
                <a:cubicBezTo>
                  <a:pt x="459" y="391"/>
                  <a:pt x="459" y="391"/>
                  <a:pt x="459" y="391"/>
                </a:cubicBezTo>
                <a:cubicBezTo>
                  <a:pt x="459" y="391"/>
                  <a:pt x="459" y="390"/>
                  <a:pt x="459" y="390"/>
                </a:cubicBezTo>
                <a:cubicBezTo>
                  <a:pt x="459" y="389"/>
                  <a:pt x="460" y="389"/>
                  <a:pt x="460" y="389"/>
                </a:cubicBezTo>
                <a:cubicBezTo>
                  <a:pt x="460" y="389"/>
                  <a:pt x="460" y="388"/>
                  <a:pt x="460" y="388"/>
                </a:cubicBezTo>
                <a:cubicBezTo>
                  <a:pt x="460" y="386"/>
                  <a:pt x="460" y="385"/>
                  <a:pt x="460" y="384"/>
                </a:cubicBezTo>
                <a:cubicBezTo>
                  <a:pt x="460" y="384"/>
                  <a:pt x="461" y="384"/>
                  <a:pt x="461" y="384"/>
                </a:cubicBezTo>
                <a:cubicBezTo>
                  <a:pt x="460" y="384"/>
                  <a:pt x="460" y="384"/>
                  <a:pt x="460" y="383"/>
                </a:cubicBezTo>
                <a:cubicBezTo>
                  <a:pt x="460" y="383"/>
                  <a:pt x="461" y="383"/>
                  <a:pt x="461" y="382"/>
                </a:cubicBezTo>
                <a:cubicBezTo>
                  <a:pt x="460" y="382"/>
                  <a:pt x="460" y="382"/>
                  <a:pt x="459" y="381"/>
                </a:cubicBezTo>
                <a:cubicBezTo>
                  <a:pt x="459" y="382"/>
                  <a:pt x="459" y="382"/>
                  <a:pt x="459" y="382"/>
                </a:cubicBezTo>
                <a:cubicBezTo>
                  <a:pt x="459" y="383"/>
                  <a:pt x="459" y="383"/>
                  <a:pt x="458" y="383"/>
                </a:cubicBezTo>
                <a:cubicBezTo>
                  <a:pt x="459" y="384"/>
                  <a:pt x="459" y="385"/>
                  <a:pt x="459" y="385"/>
                </a:cubicBezTo>
                <a:cubicBezTo>
                  <a:pt x="459" y="386"/>
                  <a:pt x="458" y="386"/>
                  <a:pt x="458" y="386"/>
                </a:cubicBezTo>
                <a:cubicBezTo>
                  <a:pt x="458" y="387"/>
                  <a:pt x="458" y="387"/>
                  <a:pt x="459" y="387"/>
                </a:cubicBezTo>
                <a:cubicBezTo>
                  <a:pt x="458" y="388"/>
                  <a:pt x="458" y="388"/>
                  <a:pt x="458" y="388"/>
                </a:cubicBezTo>
                <a:cubicBezTo>
                  <a:pt x="458" y="390"/>
                  <a:pt x="458" y="390"/>
                  <a:pt x="458" y="391"/>
                </a:cubicBezTo>
                <a:cubicBezTo>
                  <a:pt x="458" y="391"/>
                  <a:pt x="458" y="391"/>
                  <a:pt x="458" y="391"/>
                </a:cubicBezTo>
                <a:cubicBezTo>
                  <a:pt x="458" y="391"/>
                  <a:pt x="458" y="391"/>
                  <a:pt x="458" y="390"/>
                </a:cubicBezTo>
                <a:cubicBezTo>
                  <a:pt x="457" y="391"/>
                  <a:pt x="458" y="391"/>
                  <a:pt x="457" y="391"/>
                </a:cubicBezTo>
                <a:cubicBezTo>
                  <a:pt x="457" y="391"/>
                  <a:pt x="457" y="391"/>
                  <a:pt x="457" y="391"/>
                </a:cubicBezTo>
                <a:cubicBezTo>
                  <a:pt x="457" y="392"/>
                  <a:pt x="457" y="392"/>
                  <a:pt x="457" y="393"/>
                </a:cubicBezTo>
                <a:cubicBezTo>
                  <a:pt x="456" y="393"/>
                  <a:pt x="456" y="393"/>
                  <a:pt x="456" y="393"/>
                </a:cubicBezTo>
                <a:cubicBezTo>
                  <a:pt x="456" y="393"/>
                  <a:pt x="456" y="394"/>
                  <a:pt x="456" y="394"/>
                </a:cubicBezTo>
                <a:cubicBezTo>
                  <a:pt x="456" y="394"/>
                  <a:pt x="456" y="394"/>
                  <a:pt x="457" y="394"/>
                </a:cubicBezTo>
                <a:cubicBezTo>
                  <a:pt x="457" y="395"/>
                  <a:pt x="457" y="395"/>
                  <a:pt x="457" y="396"/>
                </a:cubicBezTo>
                <a:cubicBezTo>
                  <a:pt x="457" y="396"/>
                  <a:pt x="457" y="396"/>
                  <a:pt x="456" y="397"/>
                </a:cubicBezTo>
                <a:cubicBezTo>
                  <a:pt x="456" y="397"/>
                  <a:pt x="456" y="398"/>
                  <a:pt x="456" y="398"/>
                </a:cubicBezTo>
                <a:cubicBezTo>
                  <a:pt x="456" y="398"/>
                  <a:pt x="456" y="399"/>
                  <a:pt x="457" y="399"/>
                </a:cubicBezTo>
                <a:cubicBezTo>
                  <a:pt x="457" y="399"/>
                  <a:pt x="457" y="399"/>
                  <a:pt x="457" y="399"/>
                </a:cubicBezTo>
                <a:cubicBezTo>
                  <a:pt x="457" y="399"/>
                  <a:pt x="458" y="398"/>
                  <a:pt x="458" y="398"/>
                </a:cubicBezTo>
                <a:cubicBezTo>
                  <a:pt x="458" y="396"/>
                  <a:pt x="458" y="395"/>
                  <a:pt x="459" y="394"/>
                </a:cubicBezTo>
                <a:cubicBezTo>
                  <a:pt x="460" y="394"/>
                  <a:pt x="460" y="394"/>
                  <a:pt x="460" y="394"/>
                </a:cubicBezTo>
                <a:cubicBezTo>
                  <a:pt x="459" y="395"/>
                  <a:pt x="459" y="396"/>
                  <a:pt x="459" y="396"/>
                </a:cubicBezTo>
                <a:cubicBezTo>
                  <a:pt x="459" y="397"/>
                  <a:pt x="459" y="397"/>
                  <a:pt x="459" y="397"/>
                </a:cubicBezTo>
                <a:cubicBezTo>
                  <a:pt x="459" y="397"/>
                  <a:pt x="460" y="397"/>
                  <a:pt x="460" y="397"/>
                </a:cubicBezTo>
                <a:cubicBezTo>
                  <a:pt x="461" y="396"/>
                  <a:pt x="463" y="394"/>
                  <a:pt x="462" y="393"/>
                </a:cubicBezTo>
                <a:cubicBezTo>
                  <a:pt x="462" y="392"/>
                  <a:pt x="462" y="392"/>
                  <a:pt x="463" y="391"/>
                </a:cubicBezTo>
                <a:cubicBezTo>
                  <a:pt x="463" y="391"/>
                  <a:pt x="463" y="391"/>
                  <a:pt x="464" y="391"/>
                </a:cubicBezTo>
                <a:cubicBezTo>
                  <a:pt x="464" y="392"/>
                  <a:pt x="464" y="392"/>
                  <a:pt x="464" y="392"/>
                </a:cubicBezTo>
                <a:cubicBezTo>
                  <a:pt x="464" y="392"/>
                  <a:pt x="464" y="392"/>
                  <a:pt x="464" y="393"/>
                </a:cubicBezTo>
                <a:cubicBezTo>
                  <a:pt x="465" y="393"/>
                  <a:pt x="465" y="392"/>
                  <a:pt x="465" y="391"/>
                </a:cubicBezTo>
                <a:cubicBezTo>
                  <a:pt x="466" y="391"/>
                  <a:pt x="466" y="391"/>
                  <a:pt x="466" y="391"/>
                </a:cubicBezTo>
                <a:cubicBezTo>
                  <a:pt x="468" y="392"/>
                  <a:pt x="468" y="391"/>
                  <a:pt x="469" y="391"/>
                </a:cubicBezTo>
                <a:close/>
                <a:moveTo>
                  <a:pt x="457" y="392"/>
                </a:moveTo>
                <a:cubicBezTo>
                  <a:pt x="458" y="392"/>
                  <a:pt x="458" y="392"/>
                  <a:pt x="458" y="392"/>
                </a:cubicBezTo>
                <a:cubicBezTo>
                  <a:pt x="458" y="391"/>
                  <a:pt x="458" y="391"/>
                  <a:pt x="458" y="391"/>
                </a:cubicBezTo>
                <a:cubicBezTo>
                  <a:pt x="458" y="392"/>
                  <a:pt x="458" y="392"/>
                  <a:pt x="458" y="392"/>
                </a:cubicBezTo>
                <a:cubicBezTo>
                  <a:pt x="458" y="392"/>
                  <a:pt x="457" y="392"/>
                  <a:pt x="457" y="392"/>
                </a:cubicBezTo>
                <a:close/>
                <a:moveTo>
                  <a:pt x="461" y="393"/>
                </a:moveTo>
                <a:cubicBezTo>
                  <a:pt x="461" y="394"/>
                  <a:pt x="460" y="394"/>
                  <a:pt x="460" y="395"/>
                </a:cubicBezTo>
                <a:cubicBezTo>
                  <a:pt x="460" y="395"/>
                  <a:pt x="460" y="395"/>
                  <a:pt x="460" y="395"/>
                </a:cubicBezTo>
                <a:cubicBezTo>
                  <a:pt x="460" y="394"/>
                  <a:pt x="460" y="394"/>
                  <a:pt x="460" y="394"/>
                </a:cubicBezTo>
                <a:cubicBezTo>
                  <a:pt x="460" y="394"/>
                  <a:pt x="460" y="394"/>
                  <a:pt x="460" y="394"/>
                </a:cubicBezTo>
                <a:cubicBezTo>
                  <a:pt x="460" y="394"/>
                  <a:pt x="460" y="394"/>
                  <a:pt x="460" y="394"/>
                </a:cubicBezTo>
                <a:cubicBezTo>
                  <a:pt x="460" y="393"/>
                  <a:pt x="460" y="393"/>
                  <a:pt x="461" y="392"/>
                </a:cubicBezTo>
                <a:cubicBezTo>
                  <a:pt x="461" y="392"/>
                  <a:pt x="461" y="392"/>
                  <a:pt x="461" y="392"/>
                </a:cubicBezTo>
                <a:cubicBezTo>
                  <a:pt x="461" y="392"/>
                  <a:pt x="461" y="392"/>
                  <a:pt x="461" y="392"/>
                </a:cubicBezTo>
                <a:cubicBezTo>
                  <a:pt x="461" y="393"/>
                  <a:pt x="461" y="393"/>
                  <a:pt x="461" y="393"/>
                </a:cubicBezTo>
                <a:close/>
                <a:moveTo>
                  <a:pt x="464" y="391"/>
                </a:moveTo>
                <a:cubicBezTo>
                  <a:pt x="464" y="391"/>
                  <a:pt x="464" y="391"/>
                  <a:pt x="464" y="391"/>
                </a:cubicBezTo>
                <a:cubicBezTo>
                  <a:pt x="464" y="391"/>
                  <a:pt x="464" y="391"/>
                  <a:pt x="464" y="391"/>
                </a:cubicBezTo>
                <a:cubicBezTo>
                  <a:pt x="464" y="391"/>
                  <a:pt x="464" y="391"/>
                  <a:pt x="464" y="391"/>
                </a:cubicBezTo>
                <a:close/>
                <a:moveTo>
                  <a:pt x="465" y="391"/>
                </a:moveTo>
                <a:cubicBezTo>
                  <a:pt x="464" y="391"/>
                  <a:pt x="464" y="391"/>
                  <a:pt x="464" y="391"/>
                </a:cubicBezTo>
                <a:cubicBezTo>
                  <a:pt x="464" y="390"/>
                  <a:pt x="464" y="390"/>
                  <a:pt x="464" y="390"/>
                </a:cubicBezTo>
                <a:cubicBezTo>
                  <a:pt x="465" y="390"/>
                  <a:pt x="465" y="390"/>
                  <a:pt x="465" y="390"/>
                </a:cubicBezTo>
                <a:lnTo>
                  <a:pt x="465" y="391"/>
                </a:lnTo>
                <a:close/>
                <a:moveTo>
                  <a:pt x="45" y="380"/>
                </a:moveTo>
                <a:cubicBezTo>
                  <a:pt x="45" y="381"/>
                  <a:pt x="45" y="381"/>
                  <a:pt x="45" y="381"/>
                </a:cubicBezTo>
                <a:cubicBezTo>
                  <a:pt x="45" y="381"/>
                  <a:pt x="45" y="381"/>
                  <a:pt x="45" y="381"/>
                </a:cubicBezTo>
                <a:cubicBezTo>
                  <a:pt x="45" y="381"/>
                  <a:pt x="45" y="381"/>
                  <a:pt x="45" y="380"/>
                </a:cubicBezTo>
                <a:cubicBezTo>
                  <a:pt x="45" y="380"/>
                  <a:pt x="45" y="380"/>
                  <a:pt x="45" y="380"/>
                </a:cubicBezTo>
                <a:close/>
                <a:moveTo>
                  <a:pt x="47" y="383"/>
                </a:moveTo>
                <a:cubicBezTo>
                  <a:pt x="47" y="383"/>
                  <a:pt x="47" y="383"/>
                  <a:pt x="47" y="383"/>
                </a:cubicBezTo>
                <a:cubicBezTo>
                  <a:pt x="47" y="383"/>
                  <a:pt x="47" y="382"/>
                  <a:pt x="47" y="382"/>
                </a:cubicBezTo>
                <a:cubicBezTo>
                  <a:pt x="47" y="381"/>
                  <a:pt x="47" y="381"/>
                  <a:pt x="47" y="380"/>
                </a:cubicBezTo>
                <a:lnTo>
                  <a:pt x="47" y="383"/>
                </a:lnTo>
                <a:close/>
                <a:moveTo>
                  <a:pt x="18" y="383"/>
                </a:moveTo>
                <a:cubicBezTo>
                  <a:pt x="18" y="383"/>
                  <a:pt x="18" y="383"/>
                  <a:pt x="18" y="383"/>
                </a:cubicBezTo>
                <a:cubicBezTo>
                  <a:pt x="18" y="383"/>
                  <a:pt x="18" y="383"/>
                  <a:pt x="19" y="383"/>
                </a:cubicBezTo>
                <a:cubicBezTo>
                  <a:pt x="19" y="382"/>
                  <a:pt x="18" y="381"/>
                  <a:pt x="18" y="381"/>
                </a:cubicBezTo>
                <a:cubicBezTo>
                  <a:pt x="18" y="381"/>
                  <a:pt x="18" y="381"/>
                  <a:pt x="17" y="381"/>
                </a:cubicBezTo>
                <a:cubicBezTo>
                  <a:pt x="18" y="382"/>
                  <a:pt x="18" y="382"/>
                  <a:pt x="18" y="383"/>
                </a:cubicBezTo>
                <a:close/>
                <a:moveTo>
                  <a:pt x="900" y="381"/>
                </a:moveTo>
                <a:cubicBezTo>
                  <a:pt x="901" y="381"/>
                  <a:pt x="901" y="381"/>
                  <a:pt x="901" y="381"/>
                </a:cubicBezTo>
                <a:cubicBezTo>
                  <a:pt x="901" y="381"/>
                  <a:pt x="901" y="381"/>
                  <a:pt x="901" y="381"/>
                </a:cubicBezTo>
                <a:cubicBezTo>
                  <a:pt x="901" y="381"/>
                  <a:pt x="900" y="381"/>
                  <a:pt x="900" y="381"/>
                </a:cubicBezTo>
                <a:close/>
                <a:moveTo>
                  <a:pt x="882" y="381"/>
                </a:moveTo>
                <a:cubicBezTo>
                  <a:pt x="882" y="381"/>
                  <a:pt x="882" y="381"/>
                  <a:pt x="882" y="381"/>
                </a:cubicBezTo>
                <a:cubicBezTo>
                  <a:pt x="882" y="381"/>
                  <a:pt x="881" y="381"/>
                  <a:pt x="881" y="381"/>
                </a:cubicBezTo>
                <a:cubicBezTo>
                  <a:pt x="881" y="382"/>
                  <a:pt x="881" y="382"/>
                  <a:pt x="881" y="382"/>
                </a:cubicBezTo>
                <a:cubicBezTo>
                  <a:pt x="882" y="381"/>
                  <a:pt x="881" y="382"/>
                  <a:pt x="882" y="381"/>
                </a:cubicBezTo>
                <a:close/>
                <a:moveTo>
                  <a:pt x="441" y="382"/>
                </a:moveTo>
                <a:cubicBezTo>
                  <a:pt x="441" y="382"/>
                  <a:pt x="441" y="382"/>
                  <a:pt x="441" y="381"/>
                </a:cubicBezTo>
                <a:cubicBezTo>
                  <a:pt x="441" y="381"/>
                  <a:pt x="441" y="381"/>
                  <a:pt x="441" y="381"/>
                </a:cubicBezTo>
                <a:cubicBezTo>
                  <a:pt x="440" y="381"/>
                  <a:pt x="440" y="381"/>
                  <a:pt x="440" y="382"/>
                </a:cubicBezTo>
                <a:cubicBezTo>
                  <a:pt x="440" y="382"/>
                  <a:pt x="440" y="382"/>
                  <a:pt x="440" y="383"/>
                </a:cubicBezTo>
                <a:cubicBezTo>
                  <a:pt x="440" y="383"/>
                  <a:pt x="440" y="383"/>
                  <a:pt x="441" y="382"/>
                </a:cubicBezTo>
                <a:close/>
                <a:moveTo>
                  <a:pt x="457" y="382"/>
                </a:moveTo>
                <a:cubicBezTo>
                  <a:pt x="457" y="382"/>
                  <a:pt x="457" y="382"/>
                  <a:pt x="457" y="382"/>
                </a:cubicBezTo>
                <a:cubicBezTo>
                  <a:pt x="457" y="381"/>
                  <a:pt x="457" y="382"/>
                  <a:pt x="457" y="381"/>
                </a:cubicBezTo>
                <a:cubicBezTo>
                  <a:pt x="457" y="381"/>
                  <a:pt x="456" y="381"/>
                  <a:pt x="456" y="381"/>
                </a:cubicBezTo>
                <a:cubicBezTo>
                  <a:pt x="456" y="382"/>
                  <a:pt x="456" y="381"/>
                  <a:pt x="456" y="382"/>
                </a:cubicBezTo>
                <a:cubicBezTo>
                  <a:pt x="457" y="382"/>
                  <a:pt x="456" y="382"/>
                  <a:pt x="457" y="382"/>
                </a:cubicBezTo>
                <a:close/>
                <a:moveTo>
                  <a:pt x="79" y="382"/>
                </a:moveTo>
                <a:cubicBezTo>
                  <a:pt x="79" y="382"/>
                  <a:pt x="79" y="382"/>
                  <a:pt x="79" y="382"/>
                </a:cubicBezTo>
                <a:cubicBezTo>
                  <a:pt x="79" y="381"/>
                  <a:pt x="79" y="382"/>
                  <a:pt x="79" y="381"/>
                </a:cubicBezTo>
                <a:lnTo>
                  <a:pt x="79" y="382"/>
                </a:lnTo>
                <a:close/>
                <a:moveTo>
                  <a:pt x="888" y="382"/>
                </a:moveTo>
                <a:cubicBezTo>
                  <a:pt x="888" y="382"/>
                  <a:pt x="888" y="382"/>
                  <a:pt x="888" y="382"/>
                </a:cubicBezTo>
                <a:cubicBezTo>
                  <a:pt x="887" y="382"/>
                  <a:pt x="887" y="382"/>
                  <a:pt x="887" y="382"/>
                </a:cubicBezTo>
                <a:cubicBezTo>
                  <a:pt x="888" y="382"/>
                  <a:pt x="887" y="382"/>
                  <a:pt x="888" y="382"/>
                </a:cubicBezTo>
                <a:close/>
                <a:moveTo>
                  <a:pt x="45" y="382"/>
                </a:moveTo>
                <a:cubicBezTo>
                  <a:pt x="45" y="382"/>
                  <a:pt x="45" y="382"/>
                  <a:pt x="45" y="382"/>
                </a:cubicBezTo>
                <a:cubicBezTo>
                  <a:pt x="45" y="383"/>
                  <a:pt x="45" y="382"/>
                  <a:pt x="45" y="383"/>
                </a:cubicBezTo>
                <a:cubicBezTo>
                  <a:pt x="45" y="383"/>
                  <a:pt x="45" y="383"/>
                  <a:pt x="46" y="383"/>
                </a:cubicBezTo>
                <a:cubicBezTo>
                  <a:pt x="46" y="382"/>
                  <a:pt x="46" y="382"/>
                  <a:pt x="45" y="382"/>
                </a:cubicBezTo>
                <a:close/>
                <a:moveTo>
                  <a:pt x="462" y="382"/>
                </a:moveTo>
                <a:cubicBezTo>
                  <a:pt x="462" y="382"/>
                  <a:pt x="462" y="382"/>
                  <a:pt x="462" y="382"/>
                </a:cubicBezTo>
                <a:cubicBezTo>
                  <a:pt x="462" y="382"/>
                  <a:pt x="462" y="382"/>
                  <a:pt x="462" y="382"/>
                </a:cubicBezTo>
                <a:cubicBezTo>
                  <a:pt x="462" y="382"/>
                  <a:pt x="462" y="382"/>
                  <a:pt x="462" y="382"/>
                </a:cubicBezTo>
                <a:close/>
                <a:moveTo>
                  <a:pt x="463" y="382"/>
                </a:moveTo>
                <a:cubicBezTo>
                  <a:pt x="462" y="382"/>
                  <a:pt x="462" y="382"/>
                  <a:pt x="462" y="382"/>
                </a:cubicBezTo>
                <a:cubicBezTo>
                  <a:pt x="462" y="383"/>
                  <a:pt x="462" y="383"/>
                  <a:pt x="462" y="383"/>
                </a:cubicBezTo>
                <a:cubicBezTo>
                  <a:pt x="463" y="383"/>
                  <a:pt x="463" y="383"/>
                  <a:pt x="463" y="383"/>
                </a:cubicBezTo>
                <a:cubicBezTo>
                  <a:pt x="463" y="383"/>
                  <a:pt x="463" y="383"/>
                  <a:pt x="463" y="382"/>
                </a:cubicBezTo>
                <a:close/>
                <a:moveTo>
                  <a:pt x="883" y="396"/>
                </a:moveTo>
                <a:cubicBezTo>
                  <a:pt x="883" y="396"/>
                  <a:pt x="884" y="396"/>
                  <a:pt x="884" y="395"/>
                </a:cubicBezTo>
                <a:cubicBezTo>
                  <a:pt x="883" y="395"/>
                  <a:pt x="883" y="395"/>
                  <a:pt x="883" y="395"/>
                </a:cubicBezTo>
                <a:cubicBezTo>
                  <a:pt x="883" y="395"/>
                  <a:pt x="884" y="395"/>
                  <a:pt x="884" y="395"/>
                </a:cubicBezTo>
                <a:cubicBezTo>
                  <a:pt x="884" y="395"/>
                  <a:pt x="884" y="395"/>
                  <a:pt x="884" y="394"/>
                </a:cubicBezTo>
                <a:cubicBezTo>
                  <a:pt x="885" y="394"/>
                  <a:pt x="885" y="394"/>
                  <a:pt x="885" y="394"/>
                </a:cubicBezTo>
                <a:cubicBezTo>
                  <a:pt x="885" y="394"/>
                  <a:pt x="885" y="394"/>
                  <a:pt x="884" y="394"/>
                </a:cubicBezTo>
                <a:cubicBezTo>
                  <a:pt x="885" y="393"/>
                  <a:pt x="885" y="393"/>
                  <a:pt x="886" y="393"/>
                </a:cubicBezTo>
                <a:cubicBezTo>
                  <a:pt x="885" y="392"/>
                  <a:pt x="885" y="392"/>
                  <a:pt x="884" y="392"/>
                </a:cubicBezTo>
                <a:cubicBezTo>
                  <a:pt x="884" y="392"/>
                  <a:pt x="884" y="392"/>
                  <a:pt x="884" y="391"/>
                </a:cubicBezTo>
                <a:cubicBezTo>
                  <a:pt x="884" y="391"/>
                  <a:pt x="884" y="391"/>
                  <a:pt x="884" y="391"/>
                </a:cubicBezTo>
                <a:cubicBezTo>
                  <a:pt x="885" y="391"/>
                  <a:pt x="885" y="391"/>
                  <a:pt x="885" y="391"/>
                </a:cubicBezTo>
                <a:cubicBezTo>
                  <a:pt x="885" y="391"/>
                  <a:pt x="885" y="391"/>
                  <a:pt x="885" y="391"/>
                </a:cubicBezTo>
                <a:cubicBezTo>
                  <a:pt x="885" y="391"/>
                  <a:pt x="885" y="391"/>
                  <a:pt x="885" y="391"/>
                </a:cubicBezTo>
                <a:cubicBezTo>
                  <a:pt x="886" y="391"/>
                  <a:pt x="885" y="391"/>
                  <a:pt x="886" y="391"/>
                </a:cubicBezTo>
                <a:cubicBezTo>
                  <a:pt x="886" y="390"/>
                  <a:pt x="886" y="390"/>
                  <a:pt x="886" y="390"/>
                </a:cubicBezTo>
                <a:cubicBezTo>
                  <a:pt x="886" y="391"/>
                  <a:pt x="885" y="391"/>
                  <a:pt x="885" y="391"/>
                </a:cubicBezTo>
                <a:cubicBezTo>
                  <a:pt x="885" y="390"/>
                  <a:pt x="885" y="390"/>
                  <a:pt x="886" y="389"/>
                </a:cubicBezTo>
                <a:cubicBezTo>
                  <a:pt x="886" y="389"/>
                  <a:pt x="886" y="388"/>
                  <a:pt x="885" y="388"/>
                </a:cubicBezTo>
                <a:cubicBezTo>
                  <a:pt x="885" y="388"/>
                  <a:pt x="885" y="388"/>
                  <a:pt x="885" y="388"/>
                </a:cubicBezTo>
                <a:cubicBezTo>
                  <a:pt x="885" y="387"/>
                  <a:pt x="885" y="386"/>
                  <a:pt x="885" y="386"/>
                </a:cubicBezTo>
                <a:cubicBezTo>
                  <a:pt x="885" y="385"/>
                  <a:pt x="884" y="385"/>
                  <a:pt x="884" y="385"/>
                </a:cubicBezTo>
                <a:cubicBezTo>
                  <a:pt x="884" y="385"/>
                  <a:pt x="884" y="384"/>
                  <a:pt x="884" y="383"/>
                </a:cubicBezTo>
                <a:cubicBezTo>
                  <a:pt x="884" y="383"/>
                  <a:pt x="884" y="383"/>
                  <a:pt x="884" y="382"/>
                </a:cubicBezTo>
                <a:cubicBezTo>
                  <a:pt x="883" y="383"/>
                  <a:pt x="883" y="383"/>
                  <a:pt x="883" y="383"/>
                </a:cubicBezTo>
                <a:cubicBezTo>
                  <a:pt x="883" y="385"/>
                  <a:pt x="884" y="385"/>
                  <a:pt x="884" y="385"/>
                </a:cubicBezTo>
                <a:cubicBezTo>
                  <a:pt x="884" y="386"/>
                  <a:pt x="884" y="388"/>
                  <a:pt x="884" y="389"/>
                </a:cubicBezTo>
                <a:cubicBezTo>
                  <a:pt x="883" y="389"/>
                  <a:pt x="882" y="390"/>
                  <a:pt x="882" y="392"/>
                </a:cubicBezTo>
                <a:cubicBezTo>
                  <a:pt x="883" y="392"/>
                  <a:pt x="883" y="393"/>
                  <a:pt x="883" y="393"/>
                </a:cubicBezTo>
                <a:cubicBezTo>
                  <a:pt x="883" y="393"/>
                  <a:pt x="882" y="393"/>
                  <a:pt x="882" y="394"/>
                </a:cubicBezTo>
                <a:cubicBezTo>
                  <a:pt x="882" y="394"/>
                  <a:pt x="882" y="395"/>
                  <a:pt x="882" y="396"/>
                </a:cubicBezTo>
                <a:cubicBezTo>
                  <a:pt x="883" y="396"/>
                  <a:pt x="883" y="396"/>
                  <a:pt x="883" y="396"/>
                </a:cubicBezTo>
                <a:close/>
                <a:moveTo>
                  <a:pt x="882" y="383"/>
                </a:moveTo>
                <a:cubicBezTo>
                  <a:pt x="882" y="383"/>
                  <a:pt x="882" y="383"/>
                  <a:pt x="882" y="383"/>
                </a:cubicBezTo>
                <a:cubicBezTo>
                  <a:pt x="882" y="383"/>
                  <a:pt x="882" y="383"/>
                  <a:pt x="882" y="383"/>
                </a:cubicBezTo>
                <a:cubicBezTo>
                  <a:pt x="882" y="383"/>
                  <a:pt x="882" y="383"/>
                  <a:pt x="882" y="383"/>
                </a:cubicBezTo>
                <a:cubicBezTo>
                  <a:pt x="882" y="383"/>
                  <a:pt x="882" y="383"/>
                  <a:pt x="882" y="383"/>
                </a:cubicBezTo>
                <a:cubicBezTo>
                  <a:pt x="882" y="383"/>
                  <a:pt x="882" y="383"/>
                  <a:pt x="882" y="383"/>
                </a:cubicBezTo>
                <a:close/>
                <a:moveTo>
                  <a:pt x="442" y="386"/>
                </a:moveTo>
                <a:cubicBezTo>
                  <a:pt x="442" y="386"/>
                  <a:pt x="442" y="386"/>
                  <a:pt x="442" y="386"/>
                </a:cubicBezTo>
                <a:cubicBezTo>
                  <a:pt x="442" y="386"/>
                  <a:pt x="442" y="386"/>
                  <a:pt x="443" y="386"/>
                </a:cubicBezTo>
                <a:cubicBezTo>
                  <a:pt x="443" y="383"/>
                  <a:pt x="443" y="383"/>
                  <a:pt x="443" y="383"/>
                </a:cubicBezTo>
                <a:cubicBezTo>
                  <a:pt x="442" y="383"/>
                  <a:pt x="442" y="383"/>
                  <a:pt x="442" y="383"/>
                </a:cubicBezTo>
                <a:cubicBezTo>
                  <a:pt x="442" y="384"/>
                  <a:pt x="442" y="384"/>
                  <a:pt x="442" y="385"/>
                </a:cubicBezTo>
                <a:cubicBezTo>
                  <a:pt x="442" y="385"/>
                  <a:pt x="441" y="385"/>
                  <a:pt x="441" y="384"/>
                </a:cubicBezTo>
                <a:cubicBezTo>
                  <a:pt x="441" y="384"/>
                  <a:pt x="441" y="384"/>
                  <a:pt x="441" y="384"/>
                </a:cubicBezTo>
                <a:cubicBezTo>
                  <a:pt x="441" y="384"/>
                  <a:pt x="441" y="384"/>
                  <a:pt x="441" y="385"/>
                </a:cubicBezTo>
                <a:cubicBezTo>
                  <a:pt x="441" y="386"/>
                  <a:pt x="441" y="386"/>
                  <a:pt x="441" y="387"/>
                </a:cubicBezTo>
                <a:cubicBezTo>
                  <a:pt x="441" y="387"/>
                  <a:pt x="441" y="387"/>
                  <a:pt x="441" y="387"/>
                </a:cubicBezTo>
                <a:cubicBezTo>
                  <a:pt x="441" y="386"/>
                  <a:pt x="441" y="386"/>
                  <a:pt x="442" y="385"/>
                </a:cubicBezTo>
                <a:cubicBezTo>
                  <a:pt x="442" y="385"/>
                  <a:pt x="442" y="385"/>
                  <a:pt x="442" y="385"/>
                </a:cubicBezTo>
                <a:cubicBezTo>
                  <a:pt x="442" y="386"/>
                  <a:pt x="442" y="386"/>
                  <a:pt x="442" y="386"/>
                </a:cubicBezTo>
                <a:close/>
                <a:moveTo>
                  <a:pt x="442" y="384"/>
                </a:moveTo>
                <a:cubicBezTo>
                  <a:pt x="442" y="384"/>
                  <a:pt x="442" y="384"/>
                  <a:pt x="442" y="384"/>
                </a:cubicBezTo>
                <a:cubicBezTo>
                  <a:pt x="442" y="384"/>
                  <a:pt x="442" y="384"/>
                  <a:pt x="442" y="384"/>
                </a:cubicBezTo>
                <a:cubicBezTo>
                  <a:pt x="442" y="384"/>
                  <a:pt x="442" y="384"/>
                  <a:pt x="442" y="384"/>
                </a:cubicBezTo>
                <a:close/>
                <a:moveTo>
                  <a:pt x="882" y="384"/>
                </a:moveTo>
                <a:cubicBezTo>
                  <a:pt x="882" y="383"/>
                  <a:pt x="882" y="383"/>
                  <a:pt x="882" y="383"/>
                </a:cubicBezTo>
                <a:cubicBezTo>
                  <a:pt x="882" y="383"/>
                  <a:pt x="882" y="383"/>
                  <a:pt x="881" y="383"/>
                </a:cubicBezTo>
                <a:cubicBezTo>
                  <a:pt x="881" y="384"/>
                  <a:pt x="881" y="383"/>
                  <a:pt x="882" y="384"/>
                </a:cubicBezTo>
                <a:close/>
                <a:moveTo>
                  <a:pt x="885" y="384"/>
                </a:moveTo>
                <a:cubicBezTo>
                  <a:pt x="886" y="384"/>
                  <a:pt x="886" y="384"/>
                  <a:pt x="886" y="384"/>
                </a:cubicBezTo>
                <a:cubicBezTo>
                  <a:pt x="886" y="383"/>
                  <a:pt x="886" y="383"/>
                  <a:pt x="886" y="383"/>
                </a:cubicBezTo>
                <a:cubicBezTo>
                  <a:pt x="885" y="383"/>
                  <a:pt x="885" y="383"/>
                  <a:pt x="885" y="383"/>
                </a:cubicBezTo>
                <a:lnTo>
                  <a:pt x="885" y="384"/>
                </a:lnTo>
                <a:close/>
                <a:moveTo>
                  <a:pt x="46" y="384"/>
                </a:moveTo>
                <a:cubicBezTo>
                  <a:pt x="46" y="384"/>
                  <a:pt x="46" y="384"/>
                  <a:pt x="46" y="384"/>
                </a:cubicBezTo>
                <a:cubicBezTo>
                  <a:pt x="46" y="384"/>
                  <a:pt x="46" y="384"/>
                  <a:pt x="46" y="384"/>
                </a:cubicBezTo>
                <a:cubicBezTo>
                  <a:pt x="46" y="384"/>
                  <a:pt x="46" y="384"/>
                  <a:pt x="46" y="384"/>
                </a:cubicBezTo>
                <a:cubicBezTo>
                  <a:pt x="46" y="384"/>
                  <a:pt x="46" y="384"/>
                  <a:pt x="45" y="383"/>
                </a:cubicBezTo>
                <a:cubicBezTo>
                  <a:pt x="45" y="384"/>
                  <a:pt x="45" y="384"/>
                  <a:pt x="46" y="384"/>
                </a:cubicBezTo>
                <a:cubicBezTo>
                  <a:pt x="46" y="384"/>
                  <a:pt x="46" y="384"/>
                  <a:pt x="46" y="384"/>
                </a:cubicBezTo>
                <a:close/>
                <a:moveTo>
                  <a:pt x="440" y="384"/>
                </a:moveTo>
                <a:cubicBezTo>
                  <a:pt x="440" y="384"/>
                  <a:pt x="440" y="384"/>
                  <a:pt x="440" y="384"/>
                </a:cubicBezTo>
                <a:cubicBezTo>
                  <a:pt x="440" y="384"/>
                  <a:pt x="440" y="384"/>
                  <a:pt x="440" y="384"/>
                </a:cubicBezTo>
                <a:cubicBezTo>
                  <a:pt x="440" y="384"/>
                  <a:pt x="440" y="384"/>
                  <a:pt x="440" y="384"/>
                </a:cubicBezTo>
                <a:close/>
                <a:moveTo>
                  <a:pt x="902" y="384"/>
                </a:moveTo>
                <a:cubicBezTo>
                  <a:pt x="902" y="384"/>
                  <a:pt x="902" y="384"/>
                  <a:pt x="902" y="384"/>
                </a:cubicBezTo>
                <a:cubicBezTo>
                  <a:pt x="901" y="384"/>
                  <a:pt x="901" y="384"/>
                  <a:pt x="901" y="384"/>
                </a:cubicBezTo>
                <a:cubicBezTo>
                  <a:pt x="901" y="385"/>
                  <a:pt x="901" y="385"/>
                  <a:pt x="901" y="385"/>
                </a:cubicBezTo>
                <a:cubicBezTo>
                  <a:pt x="902" y="385"/>
                  <a:pt x="902" y="385"/>
                  <a:pt x="902" y="385"/>
                </a:cubicBezTo>
                <a:cubicBezTo>
                  <a:pt x="902" y="385"/>
                  <a:pt x="902" y="385"/>
                  <a:pt x="902" y="385"/>
                </a:cubicBezTo>
                <a:cubicBezTo>
                  <a:pt x="902" y="385"/>
                  <a:pt x="902" y="385"/>
                  <a:pt x="902" y="384"/>
                </a:cubicBezTo>
                <a:cubicBezTo>
                  <a:pt x="902" y="384"/>
                  <a:pt x="902" y="384"/>
                  <a:pt x="902" y="384"/>
                </a:cubicBezTo>
                <a:close/>
                <a:moveTo>
                  <a:pt x="439" y="386"/>
                </a:moveTo>
                <a:cubicBezTo>
                  <a:pt x="440" y="386"/>
                  <a:pt x="440" y="386"/>
                  <a:pt x="440" y="386"/>
                </a:cubicBezTo>
                <a:cubicBezTo>
                  <a:pt x="440" y="384"/>
                  <a:pt x="440" y="384"/>
                  <a:pt x="440" y="384"/>
                </a:cubicBezTo>
                <a:cubicBezTo>
                  <a:pt x="439" y="384"/>
                  <a:pt x="439" y="384"/>
                  <a:pt x="439" y="384"/>
                </a:cubicBezTo>
                <a:cubicBezTo>
                  <a:pt x="439" y="385"/>
                  <a:pt x="439" y="385"/>
                  <a:pt x="439" y="386"/>
                </a:cubicBezTo>
                <a:close/>
                <a:moveTo>
                  <a:pt x="456" y="384"/>
                </a:moveTo>
                <a:cubicBezTo>
                  <a:pt x="456" y="384"/>
                  <a:pt x="456" y="384"/>
                  <a:pt x="456" y="384"/>
                </a:cubicBezTo>
                <a:cubicBezTo>
                  <a:pt x="456" y="384"/>
                  <a:pt x="456" y="384"/>
                  <a:pt x="456" y="384"/>
                </a:cubicBezTo>
                <a:cubicBezTo>
                  <a:pt x="456" y="384"/>
                  <a:pt x="456" y="384"/>
                  <a:pt x="456" y="384"/>
                </a:cubicBezTo>
                <a:close/>
                <a:moveTo>
                  <a:pt x="882" y="385"/>
                </a:moveTo>
                <a:cubicBezTo>
                  <a:pt x="882" y="385"/>
                  <a:pt x="882" y="385"/>
                  <a:pt x="881" y="385"/>
                </a:cubicBezTo>
                <a:cubicBezTo>
                  <a:pt x="882" y="386"/>
                  <a:pt x="882" y="386"/>
                  <a:pt x="882" y="386"/>
                </a:cubicBezTo>
                <a:cubicBezTo>
                  <a:pt x="883" y="386"/>
                  <a:pt x="883" y="386"/>
                  <a:pt x="883" y="386"/>
                </a:cubicBezTo>
                <a:cubicBezTo>
                  <a:pt x="883" y="385"/>
                  <a:pt x="883" y="385"/>
                  <a:pt x="882" y="385"/>
                </a:cubicBezTo>
                <a:close/>
                <a:moveTo>
                  <a:pt x="454" y="386"/>
                </a:moveTo>
                <a:cubicBezTo>
                  <a:pt x="454" y="386"/>
                  <a:pt x="454" y="386"/>
                  <a:pt x="454" y="386"/>
                </a:cubicBezTo>
                <a:cubicBezTo>
                  <a:pt x="454" y="385"/>
                  <a:pt x="454" y="385"/>
                  <a:pt x="454" y="385"/>
                </a:cubicBezTo>
                <a:cubicBezTo>
                  <a:pt x="454" y="385"/>
                  <a:pt x="454" y="385"/>
                  <a:pt x="454" y="385"/>
                </a:cubicBezTo>
                <a:lnTo>
                  <a:pt x="454" y="386"/>
                </a:lnTo>
                <a:close/>
                <a:moveTo>
                  <a:pt x="444" y="386"/>
                </a:moveTo>
                <a:cubicBezTo>
                  <a:pt x="443" y="385"/>
                  <a:pt x="444" y="386"/>
                  <a:pt x="443" y="386"/>
                </a:cubicBezTo>
                <a:cubicBezTo>
                  <a:pt x="443" y="386"/>
                  <a:pt x="442" y="386"/>
                  <a:pt x="441" y="387"/>
                </a:cubicBezTo>
                <a:cubicBezTo>
                  <a:pt x="440" y="387"/>
                  <a:pt x="441" y="388"/>
                  <a:pt x="440" y="388"/>
                </a:cubicBezTo>
                <a:cubicBezTo>
                  <a:pt x="440" y="389"/>
                  <a:pt x="441" y="389"/>
                  <a:pt x="442" y="390"/>
                </a:cubicBezTo>
                <a:cubicBezTo>
                  <a:pt x="442" y="390"/>
                  <a:pt x="442" y="390"/>
                  <a:pt x="442" y="390"/>
                </a:cubicBezTo>
                <a:cubicBezTo>
                  <a:pt x="442" y="390"/>
                  <a:pt x="442" y="390"/>
                  <a:pt x="442" y="389"/>
                </a:cubicBezTo>
                <a:cubicBezTo>
                  <a:pt x="444" y="390"/>
                  <a:pt x="443" y="387"/>
                  <a:pt x="444" y="386"/>
                </a:cubicBezTo>
                <a:close/>
                <a:moveTo>
                  <a:pt x="454" y="386"/>
                </a:moveTo>
                <a:cubicBezTo>
                  <a:pt x="454" y="386"/>
                  <a:pt x="454" y="387"/>
                  <a:pt x="454" y="387"/>
                </a:cubicBezTo>
                <a:cubicBezTo>
                  <a:pt x="454" y="388"/>
                  <a:pt x="454" y="388"/>
                  <a:pt x="454" y="388"/>
                </a:cubicBezTo>
                <a:cubicBezTo>
                  <a:pt x="455" y="388"/>
                  <a:pt x="455" y="388"/>
                  <a:pt x="455" y="388"/>
                </a:cubicBezTo>
                <a:cubicBezTo>
                  <a:pt x="455" y="386"/>
                  <a:pt x="455" y="386"/>
                  <a:pt x="455" y="386"/>
                </a:cubicBezTo>
                <a:cubicBezTo>
                  <a:pt x="455" y="386"/>
                  <a:pt x="455" y="386"/>
                  <a:pt x="454" y="386"/>
                </a:cubicBezTo>
                <a:close/>
                <a:moveTo>
                  <a:pt x="82" y="386"/>
                </a:moveTo>
                <a:cubicBezTo>
                  <a:pt x="82" y="387"/>
                  <a:pt x="82" y="387"/>
                  <a:pt x="82" y="387"/>
                </a:cubicBezTo>
                <a:cubicBezTo>
                  <a:pt x="82" y="387"/>
                  <a:pt x="82" y="387"/>
                  <a:pt x="82" y="387"/>
                </a:cubicBezTo>
                <a:cubicBezTo>
                  <a:pt x="82" y="386"/>
                  <a:pt x="82" y="386"/>
                  <a:pt x="82" y="386"/>
                </a:cubicBezTo>
                <a:cubicBezTo>
                  <a:pt x="82" y="386"/>
                  <a:pt x="82" y="386"/>
                  <a:pt x="82" y="386"/>
                </a:cubicBezTo>
                <a:close/>
                <a:moveTo>
                  <a:pt x="444" y="386"/>
                </a:moveTo>
                <a:cubicBezTo>
                  <a:pt x="445" y="386"/>
                  <a:pt x="445" y="386"/>
                  <a:pt x="445" y="386"/>
                </a:cubicBezTo>
                <a:cubicBezTo>
                  <a:pt x="445" y="386"/>
                  <a:pt x="445" y="386"/>
                  <a:pt x="445" y="386"/>
                </a:cubicBezTo>
                <a:cubicBezTo>
                  <a:pt x="444" y="386"/>
                  <a:pt x="444" y="386"/>
                  <a:pt x="444" y="386"/>
                </a:cubicBezTo>
                <a:close/>
                <a:moveTo>
                  <a:pt x="463" y="386"/>
                </a:moveTo>
                <a:cubicBezTo>
                  <a:pt x="463" y="386"/>
                  <a:pt x="463" y="386"/>
                  <a:pt x="463" y="386"/>
                </a:cubicBezTo>
                <a:cubicBezTo>
                  <a:pt x="462" y="386"/>
                  <a:pt x="462" y="386"/>
                  <a:pt x="462" y="386"/>
                </a:cubicBezTo>
                <a:cubicBezTo>
                  <a:pt x="462" y="386"/>
                  <a:pt x="462" y="386"/>
                  <a:pt x="463" y="386"/>
                </a:cubicBezTo>
                <a:close/>
                <a:moveTo>
                  <a:pt x="883" y="386"/>
                </a:moveTo>
                <a:cubicBezTo>
                  <a:pt x="883" y="386"/>
                  <a:pt x="883" y="386"/>
                  <a:pt x="883" y="386"/>
                </a:cubicBezTo>
                <a:cubicBezTo>
                  <a:pt x="883" y="386"/>
                  <a:pt x="883" y="386"/>
                  <a:pt x="883" y="386"/>
                </a:cubicBezTo>
                <a:cubicBezTo>
                  <a:pt x="883" y="387"/>
                  <a:pt x="883" y="387"/>
                  <a:pt x="883" y="387"/>
                </a:cubicBezTo>
                <a:cubicBezTo>
                  <a:pt x="883" y="386"/>
                  <a:pt x="883" y="387"/>
                  <a:pt x="883" y="386"/>
                </a:cubicBezTo>
                <a:close/>
                <a:moveTo>
                  <a:pt x="445" y="387"/>
                </a:moveTo>
                <a:cubicBezTo>
                  <a:pt x="445" y="386"/>
                  <a:pt x="445" y="386"/>
                  <a:pt x="445" y="386"/>
                </a:cubicBezTo>
                <a:cubicBezTo>
                  <a:pt x="444" y="386"/>
                  <a:pt x="444" y="386"/>
                  <a:pt x="444" y="386"/>
                </a:cubicBezTo>
                <a:cubicBezTo>
                  <a:pt x="444" y="387"/>
                  <a:pt x="444" y="386"/>
                  <a:pt x="445" y="387"/>
                </a:cubicBezTo>
                <a:close/>
                <a:moveTo>
                  <a:pt x="82" y="387"/>
                </a:moveTo>
                <a:cubicBezTo>
                  <a:pt x="82" y="387"/>
                  <a:pt x="82" y="387"/>
                  <a:pt x="82" y="387"/>
                </a:cubicBezTo>
                <a:cubicBezTo>
                  <a:pt x="82" y="387"/>
                  <a:pt x="82" y="387"/>
                  <a:pt x="82" y="387"/>
                </a:cubicBezTo>
                <a:close/>
                <a:moveTo>
                  <a:pt x="82" y="388"/>
                </a:moveTo>
                <a:cubicBezTo>
                  <a:pt x="82" y="387"/>
                  <a:pt x="82" y="388"/>
                  <a:pt x="82" y="387"/>
                </a:cubicBezTo>
                <a:cubicBezTo>
                  <a:pt x="82" y="388"/>
                  <a:pt x="82" y="388"/>
                  <a:pt x="82" y="388"/>
                </a:cubicBezTo>
                <a:cubicBezTo>
                  <a:pt x="82" y="388"/>
                  <a:pt x="82" y="388"/>
                  <a:pt x="82" y="388"/>
                </a:cubicBezTo>
                <a:cubicBezTo>
                  <a:pt x="82" y="388"/>
                  <a:pt x="82" y="388"/>
                  <a:pt x="82" y="388"/>
                </a:cubicBezTo>
                <a:close/>
                <a:moveTo>
                  <a:pt x="887" y="388"/>
                </a:moveTo>
                <a:cubicBezTo>
                  <a:pt x="887" y="388"/>
                  <a:pt x="886" y="388"/>
                  <a:pt x="886" y="389"/>
                </a:cubicBezTo>
                <a:cubicBezTo>
                  <a:pt x="886" y="389"/>
                  <a:pt x="886" y="389"/>
                  <a:pt x="887" y="389"/>
                </a:cubicBezTo>
                <a:cubicBezTo>
                  <a:pt x="887" y="389"/>
                  <a:pt x="887" y="389"/>
                  <a:pt x="888" y="389"/>
                </a:cubicBezTo>
                <a:cubicBezTo>
                  <a:pt x="888" y="389"/>
                  <a:pt x="888" y="389"/>
                  <a:pt x="888" y="389"/>
                </a:cubicBezTo>
                <a:cubicBezTo>
                  <a:pt x="888" y="389"/>
                  <a:pt x="888" y="389"/>
                  <a:pt x="888" y="389"/>
                </a:cubicBezTo>
                <a:cubicBezTo>
                  <a:pt x="888" y="388"/>
                  <a:pt x="888" y="389"/>
                  <a:pt x="888" y="388"/>
                </a:cubicBezTo>
                <a:cubicBezTo>
                  <a:pt x="888" y="388"/>
                  <a:pt x="888" y="388"/>
                  <a:pt x="889" y="388"/>
                </a:cubicBezTo>
                <a:cubicBezTo>
                  <a:pt x="889" y="388"/>
                  <a:pt x="888" y="388"/>
                  <a:pt x="888" y="387"/>
                </a:cubicBezTo>
                <a:cubicBezTo>
                  <a:pt x="888" y="387"/>
                  <a:pt x="887" y="388"/>
                  <a:pt x="887" y="388"/>
                </a:cubicBezTo>
                <a:close/>
                <a:moveTo>
                  <a:pt x="904" y="390"/>
                </a:moveTo>
                <a:cubicBezTo>
                  <a:pt x="905" y="390"/>
                  <a:pt x="905" y="390"/>
                  <a:pt x="905" y="390"/>
                </a:cubicBezTo>
                <a:cubicBezTo>
                  <a:pt x="905" y="389"/>
                  <a:pt x="905" y="388"/>
                  <a:pt x="905" y="388"/>
                </a:cubicBezTo>
                <a:cubicBezTo>
                  <a:pt x="905" y="388"/>
                  <a:pt x="905" y="388"/>
                  <a:pt x="905" y="388"/>
                </a:cubicBezTo>
                <a:cubicBezTo>
                  <a:pt x="904" y="388"/>
                  <a:pt x="904" y="388"/>
                  <a:pt x="904" y="388"/>
                </a:cubicBezTo>
                <a:cubicBezTo>
                  <a:pt x="904" y="388"/>
                  <a:pt x="904" y="389"/>
                  <a:pt x="904" y="389"/>
                </a:cubicBezTo>
                <a:cubicBezTo>
                  <a:pt x="904" y="388"/>
                  <a:pt x="904" y="388"/>
                  <a:pt x="904" y="388"/>
                </a:cubicBezTo>
                <a:cubicBezTo>
                  <a:pt x="905" y="388"/>
                  <a:pt x="905" y="388"/>
                  <a:pt x="905" y="388"/>
                </a:cubicBezTo>
                <a:cubicBezTo>
                  <a:pt x="904" y="389"/>
                  <a:pt x="904" y="389"/>
                  <a:pt x="904" y="389"/>
                </a:cubicBezTo>
                <a:cubicBezTo>
                  <a:pt x="904" y="389"/>
                  <a:pt x="904" y="389"/>
                  <a:pt x="904" y="390"/>
                </a:cubicBezTo>
                <a:close/>
                <a:moveTo>
                  <a:pt x="470" y="388"/>
                </a:moveTo>
                <a:cubicBezTo>
                  <a:pt x="470" y="388"/>
                  <a:pt x="470" y="388"/>
                  <a:pt x="470" y="388"/>
                </a:cubicBezTo>
                <a:cubicBezTo>
                  <a:pt x="470" y="388"/>
                  <a:pt x="470" y="388"/>
                  <a:pt x="470" y="388"/>
                </a:cubicBezTo>
                <a:close/>
                <a:moveTo>
                  <a:pt x="82" y="389"/>
                </a:moveTo>
                <a:cubicBezTo>
                  <a:pt x="82" y="388"/>
                  <a:pt x="82" y="388"/>
                  <a:pt x="82" y="388"/>
                </a:cubicBezTo>
                <a:cubicBezTo>
                  <a:pt x="82" y="389"/>
                  <a:pt x="82" y="389"/>
                  <a:pt x="82" y="389"/>
                </a:cubicBezTo>
                <a:close/>
                <a:moveTo>
                  <a:pt x="470" y="389"/>
                </a:moveTo>
                <a:cubicBezTo>
                  <a:pt x="468" y="389"/>
                  <a:pt x="468" y="389"/>
                  <a:pt x="468" y="389"/>
                </a:cubicBezTo>
                <a:cubicBezTo>
                  <a:pt x="468" y="389"/>
                  <a:pt x="469" y="389"/>
                  <a:pt x="469" y="389"/>
                </a:cubicBezTo>
                <a:cubicBezTo>
                  <a:pt x="470" y="389"/>
                  <a:pt x="470" y="389"/>
                  <a:pt x="470" y="389"/>
                </a:cubicBezTo>
                <a:close/>
                <a:moveTo>
                  <a:pt x="906" y="390"/>
                </a:moveTo>
                <a:cubicBezTo>
                  <a:pt x="906" y="390"/>
                  <a:pt x="906" y="390"/>
                  <a:pt x="907" y="390"/>
                </a:cubicBezTo>
                <a:cubicBezTo>
                  <a:pt x="906" y="390"/>
                  <a:pt x="907" y="390"/>
                  <a:pt x="906" y="390"/>
                </a:cubicBezTo>
                <a:cubicBezTo>
                  <a:pt x="906" y="389"/>
                  <a:pt x="906" y="389"/>
                  <a:pt x="906" y="389"/>
                </a:cubicBezTo>
                <a:cubicBezTo>
                  <a:pt x="905" y="390"/>
                  <a:pt x="905" y="390"/>
                  <a:pt x="906" y="390"/>
                </a:cubicBezTo>
                <a:close/>
                <a:moveTo>
                  <a:pt x="888" y="391"/>
                </a:moveTo>
                <a:cubicBezTo>
                  <a:pt x="888" y="390"/>
                  <a:pt x="888" y="390"/>
                  <a:pt x="887" y="390"/>
                </a:cubicBezTo>
                <a:cubicBezTo>
                  <a:pt x="887" y="390"/>
                  <a:pt x="887" y="390"/>
                  <a:pt x="887" y="390"/>
                </a:cubicBezTo>
                <a:cubicBezTo>
                  <a:pt x="887" y="391"/>
                  <a:pt x="887" y="391"/>
                  <a:pt x="887" y="391"/>
                </a:cubicBezTo>
                <a:cubicBezTo>
                  <a:pt x="887" y="391"/>
                  <a:pt x="887" y="392"/>
                  <a:pt x="888" y="392"/>
                </a:cubicBezTo>
                <a:cubicBezTo>
                  <a:pt x="888" y="392"/>
                  <a:pt x="888" y="392"/>
                  <a:pt x="888" y="392"/>
                </a:cubicBezTo>
                <a:cubicBezTo>
                  <a:pt x="888" y="391"/>
                  <a:pt x="888" y="391"/>
                  <a:pt x="888" y="391"/>
                </a:cubicBezTo>
                <a:cubicBezTo>
                  <a:pt x="888" y="391"/>
                  <a:pt x="888" y="391"/>
                  <a:pt x="888" y="391"/>
                </a:cubicBezTo>
                <a:close/>
                <a:moveTo>
                  <a:pt x="442" y="391"/>
                </a:moveTo>
                <a:cubicBezTo>
                  <a:pt x="443" y="391"/>
                  <a:pt x="443" y="391"/>
                  <a:pt x="443" y="391"/>
                </a:cubicBezTo>
                <a:cubicBezTo>
                  <a:pt x="443" y="390"/>
                  <a:pt x="443" y="390"/>
                  <a:pt x="443" y="390"/>
                </a:cubicBezTo>
                <a:cubicBezTo>
                  <a:pt x="443" y="390"/>
                  <a:pt x="443" y="390"/>
                  <a:pt x="443" y="390"/>
                </a:cubicBezTo>
                <a:cubicBezTo>
                  <a:pt x="442" y="391"/>
                  <a:pt x="442" y="391"/>
                  <a:pt x="442" y="391"/>
                </a:cubicBezTo>
                <a:close/>
                <a:moveTo>
                  <a:pt x="50" y="391"/>
                </a:moveTo>
                <a:cubicBezTo>
                  <a:pt x="49" y="391"/>
                  <a:pt x="49" y="391"/>
                  <a:pt x="49" y="391"/>
                </a:cubicBezTo>
                <a:cubicBezTo>
                  <a:pt x="49" y="391"/>
                  <a:pt x="49" y="391"/>
                  <a:pt x="49" y="391"/>
                </a:cubicBezTo>
                <a:cubicBezTo>
                  <a:pt x="50" y="391"/>
                  <a:pt x="50" y="391"/>
                  <a:pt x="50" y="391"/>
                </a:cubicBezTo>
                <a:cubicBezTo>
                  <a:pt x="50" y="391"/>
                  <a:pt x="50" y="391"/>
                  <a:pt x="50" y="391"/>
                </a:cubicBezTo>
                <a:close/>
                <a:moveTo>
                  <a:pt x="438" y="391"/>
                </a:moveTo>
                <a:cubicBezTo>
                  <a:pt x="438" y="391"/>
                  <a:pt x="438" y="391"/>
                  <a:pt x="438" y="391"/>
                </a:cubicBezTo>
                <a:cubicBezTo>
                  <a:pt x="438" y="392"/>
                  <a:pt x="438" y="392"/>
                  <a:pt x="438" y="392"/>
                </a:cubicBezTo>
                <a:cubicBezTo>
                  <a:pt x="438" y="391"/>
                  <a:pt x="438" y="392"/>
                  <a:pt x="438" y="391"/>
                </a:cubicBezTo>
                <a:cubicBezTo>
                  <a:pt x="438" y="391"/>
                  <a:pt x="438" y="391"/>
                  <a:pt x="438" y="391"/>
                </a:cubicBezTo>
                <a:close/>
                <a:moveTo>
                  <a:pt x="880" y="397"/>
                </a:moveTo>
                <a:cubicBezTo>
                  <a:pt x="881" y="397"/>
                  <a:pt x="881" y="397"/>
                  <a:pt x="881" y="397"/>
                </a:cubicBezTo>
                <a:cubicBezTo>
                  <a:pt x="881" y="391"/>
                  <a:pt x="881" y="391"/>
                  <a:pt x="881" y="391"/>
                </a:cubicBezTo>
                <a:cubicBezTo>
                  <a:pt x="880" y="391"/>
                  <a:pt x="880" y="391"/>
                  <a:pt x="880" y="391"/>
                </a:cubicBezTo>
                <a:lnTo>
                  <a:pt x="880" y="397"/>
                </a:lnTo>
                <a:close/>
                <a:moveTo>
                  <a:pt x="84" y="392"/>
                </a:moveTo>
                <a:cubicBezTo>
                  <a:pt x="84" y="393"/>
                  <a:pt x="84" y="393"/>
                  <a:pt x="84" y="393"/>
                </a:cubicBezTo>
                <a:cubicBezTo>
                  <a:pt x="85" y="393"/>
                  <a:pt x="85" y="393"/>
                  <a:pt x="85" y="393"/>
                </a:cubicBezTo>
                <a:cubicBezTo>
                  <a:pt x="85" y="391"/>
                  <a:pt x="85" y="391"/>
                  <a:pt x="85" y="391"/>
                </a:cubicBezTo>
                <a:cubicBezTo>
                  <a:pt x="84" y="391"/>
                  <a:pt x="84" y="391"/>
                  <a:pt x="84" y="391"/>
                </a:cubicBezTo>
                <a:cubicBezTo>
                  <a:pt x="85" y="392"/>
                  <a:pt x="85" y="392"/>
                  <a:pt x="84" y="392"/>
                </a:cubicBezTo>
                <a:close/>
                <a:moveTo>
                  <a:pt x="888" y="393"/>
                </a:moveTo>
                <a:cubicBezTo>
                  <a:pt x="888" y="393"/>
                  <a:pt x="888" y="393"/>
                  <a:pt x="888" y="393"/>
                </a:cubicBezTo>
                <a:cubicBezTo>
                  <a:pt x="888" y="393"/>
                  <a:pt x="888" y="393"/>
                  <a:pt x="888" y="393"/>
                </a:cubicBezTo>
                <a:close/>
                <a:moveTo>
                  <a:pt x="463" y="393"/>
                </a:moveTo>
                <a:cubicBezTo>
                  <a:pt x="463" y="393"/>
                  <a:pt x="463" y="393"/>
                  <a:pt x="463" y="393"/>
                </a:cubicBezTo>
                <a:cubicBezTo>
                  <a:pt x="463" y="393"/>
                  <a:pt x="463" y="393"/>
                  <a:pt x="463" y="393"/>
                </a:cubicBezTo>
                <a:close/>
                <a:moveTo>
                  <a:pt x="888" y="393"/>
                </a:moveTo>
                <a:cubicBezTo>
                  <a:pt x="888" y="393"/>
                  <a:pt x="888" y="393"/>
                  <a:pt x="888" y="393"/>
                </a:cubicBezTo>
                <a:cubicBezTo>
                  <a:pt x="888" y="393"/>
                  <a:pt x="888" y="393"/>
                  <a:pt x="888" y="393"/>
                </a:cubicBezTo>
                <a:cubicBezTo>
                  <a:pt x="888" y="393"/>
                  <a:pt x="888" y="393"/>
                  <a:pt x="888" y="393"/>
                </a:cubicBezTo>
                <a:cubicBezTo>
                  <a:pt x="888" y="393"/>
                  <a:pt x="888" y="393"/>
                  <a:pt x="888" y="393"/>
                </a:cubicBezTo>
                <a:close/>
                <a:moveTo>
                  <a:pt x="49" y="393"/>
                </a:moveTo>
                <a:cubicBezTo>
                  <a:pt x="49" y="394"/>
                  <a:pt x="49" y="394"/>
                  <a:pt x="49" y="394"/>
                </a:cubicBezTo>
                <a:cubicBezTo>
                  <a:pt x="49" y="394"/>
                  <a:pt x="50" y="395"/>
                  <a:pt x="50" y="395"/>
                </a:cubicBezTo>
                <a:cubicBezTo>
                  <a:pt x="50" y="394"/>
                  <a:pt x="50" y="394"/>
                  <a:pt x="50" y="394"/>
                </a:cubicBezTo>
                <a:cubicBezTo>
                  <a:pt x="50" y="394"/>
                  <a:pt x="50" y="394"/>
                  <a:pt x="50" y="394"/>
                </a:cubicBezTo>
                <a:cubicBezTo>
                  <a:pt x="50" y="394"/>
                  <a:pt x="50" y="393"/>
                  <a:pt x="49" y="393"/>
                </a:cubicBezTo>
                <a:cubicBezTo>
                  <a:pt x="49" y="393"/>
                  <a:pt x="49" y="393"/>
                  <a:pt x="49" y="393"/>
                </a:cubicBezTo>
                <a:close/>
                <a:moveTo>
                  <a:pt x="85" y="393"/>
                </a:moveTo>
                <a:cubicBezTo>
                  <a:pt x="84" y="393"/>
                  <a:pt x="84" y="393"/>
                  <a:pt x="84" y="393"/>
                </a:cubicBezTo>
                <a:cubicBezTo>
                  <a:pt x="85" y="393"/>
                  <a:pt x="85" y="393"/>
                  <a:pt x="85" y="393"/>
                </a:cubicBezTo>
                <a:close/>
                <a:moveTo>
                  <a:pt x="464" y="393"/>
                </a:moveTo>
                <a:cubicBezTo>
                  <a:pt x="464" y="394"/>
                  <a:pt x="464" y="395"/>
                  <a:pt x="463" y="395"/>
                </a:cubicBezTo>
                <a:cubicBezTo>
                  <a:pt x="463" y="395"/>
                  <a:pt x="463" y="395"/>
                  <a:pt x="463" y="395"/>
                </a:cubicBezTo>
                <a:cubicBezTo>
                  <a:pt x="464" y="395"/>
                  <a:pt x="464" y="395"/>
                  <a:pt x="465" y="395"/>
                </a:cubicBezTo>
                <a:cubicBezTo>
                  <a:pt x="465" y="394"/>
                  <a:pt x="464" y="393"/>
                  <a:pt x="464" y="393"/>
                </a:cubicBezTo>
                <a:close/>
                <a:moveTo>
                  <a:pt x="465" y="394"/>
                </a:moveTo>
                <a:cubicBezTo>
                  <a:pt x="466" y="394"/>
                  <a:pt x="466" y="394"/>
                  <a:pt x="466" y="394"/>
                </a:cubicBezTo>
                <a:cubicBezTo>
                  <a:pt x="466" y="394"/>
                  <a:pt x="466" y="394"/>
                  <a:pt x="466" y="394"/>
                </a:cubicBezTo>
                <a:cubicBezTo>
                  <a:pt x="466" y="394"/>
                  <a:pt x="465" y="394"/>
                  <a:pt x="465" y="394"/>
                </a:cubicBezTo>
                <a:cubicBezTo>
                  <a:pt x="465" y="394"/>
                  <a:pt x="465" y="394"/>
                  <a:pt x="465" y="394"/>
                </a:cubicBezTo>
                <a:close/>
                <a:moveTo>
                  <a:pt x="888" y="395"/>
                </a:moveTo>
                <a:cubicBezTo>
                  <a:pt x="888" y="395"/>
                  <a:pt x="888" y="395"/>
                  <a:pt x="888" y="396"/>
                </a:cubicBezTo>
                <a:cubicBezTo>
                  <a:pt x="889" y="396"/>
                  <a:pt x="889" y="396"/>
                  <a:pt x="889" y="396"/>
                </a:cubicBezTo>
                <a:cubicBezTo>
                  <a:pt x="889" y="396"/>
                  <a:pt x="889" y="396"/>
                  <a:pt x="889" y="396"/>
                </a:cubicBezTo>
                <a:cubicBezTo>
                  <a:pt x="889" y="396"/>
                  <a:pt x="889" y="396"/>
                  <a:pt x="889" y="395"/>
                </a:cubicBezTo>
                <a:cubicBezTo>
                  <a:pt x="889" y="395"/>
                  <a:pt x="889" y="395"/>
                  <a:pt x="888" y="395"/>
                </a:cubicBezTo>
                <a:close/>
                <a:moveTo>
                  <a:pt x="456" y="395"/>
                </a:moveTo>
                <a:cubicBezTo>
                  <a:pt x="456" y="395"/>
                  <a:pt x="456" y="395"/>
                  <a:pt x="456" y="395"/>
                </a:cubicBezTo>
                <a:cubicBezTo>
                  <a:pt x="456" y="395"/>
                  <a:pt x="456" y="395"/>
                  <a:pt x="456" y="395"/>
                </a:cubicBezTo>
                <a:cubicBezTo>
                  <a:pt x="455" y="395"/>
                  <a:pt x="455" y="395"/>
                  <a:pt x="455" y="395"/>
                </a:cubicBezTo>
                <a:cubicBezTo>
                  <a:pt x="456" y="395"/>
                  <a:pt x="455" y="395"/>
                  <a:pt x="455" y="396"/>
                </a:cubicBezTo>
                <a:cubicBezTo>
                  <a:pt x="456" y="396"/>
                  <a:pt x="456" y="396"/>
                  <a:pt x="456" y="395"/>
                </a:cubicBezTo>
                <a:close/>
                <a:moveTo>
                  <a:pt x="886" y="395"/>
                </a:moveTo>
                <a:cubicBezTo>
                  <a:pt x="886" y="395"/>
                  <a:pt x="886" y="395"/>
                  <a:pt x="886" y="395"/>
                </a:cubicBezTo>
                <a:cubicBezTo>
                  <a:pt x="886" y="395"/>
                  <a:pt x="886" y="395"/>
                  <a:pt x="886" y="395"/>
                </a:cubicBezTo>
                <a:close/>
                <a:moveTo>
                  <a:pt x="453" y="396"/>
                </a:moveTo>
                <a:cubicBezTo>
                  <a:pt x="452" y="396"/>
                  <a:pt x="452" y="396"/>
                  <a:pt x="452" y="396"/>
                </a:cubicBezTo>
                <a:cubicBezTo>
                  <a:pt x="452" y="396"/>
                  <a:pt x="452" y="396"/>
                  <a:pt x="453" y="396"/>
                </a:cubicBezTo>
                <a:close/>
                <a:moveTo>
                  <a:pt x="462" y="396"/>
                </a:moveTo>
                <a:cubicBezTo>
                  <a:pt x="462" y="396"/>
                  <a:pt x="462" y="397"/>
                  <a:pt x="462" y="397"/>
                </a:cubicBezTo>
                <a:cubicBezTo>
                  <a:pt x="462" y="397"/>
                  <a:pt x="462" y="397"/>
                  <a:pt x="462" y="397"/>
                </a:cubicBezTo>
                <a:cubicBezTo>
                  <a:pt x="462" y="397"/>
                  <a:pt x="462" y="397"/>
                  <a:pt x="463" y="397"/>
                </a:cubicBezTo>
                <a:cubicBezTo>
                  <a:pt x="463" y="397"/>
                  <a:pt x="463" y="397"/>
                  <a:pt x="463" y="397"/>
                </a:cubicBezTo>
                <a:cubicBezTo>
                  <a:pt x="463" y="397"/>
                  <a:pt x="463" y="397"/>
                  <a:pt x="463" y="397"/>
                </a:cubicBezTo>
                <a:cubicBezTo>
                  <a:pt x="463" y="396"/>
                  <a:pt x="463" y="396"/>
                  <a:pt x="463" y="396"/>
                </a:cubicBezTo>
                <a:lnTo>
                  <a:pt x="462" y="396"/>
                </a:lnTo>
                <a:close/>
                <a:moveTo>
                  <a:pt x="13" y="397"/>
                </a:moveTo>
                <a:cubicBezTo>
                  <a:pt x="13" y="397"/>
                  <a:pt x="13" y="397"/>
                  <a:pt x="13" y="397"/>
                </a:cubicBezTo>
                <a:cubicBezTo>
                  <a:pt x="13" y="396"/>
                  <a:pt x="13" y="397"/>
                  <a:pt x="13" y="396"/>
                </a:cubicBezTo>
                <a:lnTo>
                  <a:pt x="13" y="397"/>
                </a:lnTo>
                <a:close/>
                <a:moveTo>
                  <a:pt x="452" y="398"/>
                </a:moveTo>
                <a:cubicBezTo>
                  <a:pt x="452" y="398"/>
                  <a:pt x="452" y="398"/>
                  <a:pt x="452" y="398"/>
                </a:cubicBezTo>
                <a:cubicBezTo>
                  <a:pt x="452" y="397"/>
                  <a:pt x="452" y="397"/>
                  <a:pt x="452" y="397"/>
                </a:cubicBezTo>
                <a:cubicBezTo>
                  <a:pt x="452" y="397"/>
                  <a:pt x="452" y="397"/>
                  <a:pt x="452" y="397"/>
                </a:cubicBezTo>
                <a:cubicBezTo>
                  <a:pt x="452" y="396"/>
                  <a:pt x="452" y="396"/>
                  <a:pt x="452" y="396"/>
                </a:cubicBezTo>
                <a:cubicBezTo>
                  <a:pt x="452" y="396"/>
                  <a:pt x="452" y="396"/>
                  <a:pt x="452" y="396"/>
                </a:cubicBezTo>
                <a:cubicBezTo>
                  <a:pt x="451" y="397"/>
                  <a:pt x="451" y="397"/>
                  <a:pt x="452" y="398"/>
                </a:cubicBezTo>
                <a:close/>
                <a:moveTo>
                  <a:pt x="438" y="397"/>
                </a:moveTo>
                <a:cubicBezTo>
                  <a:pt x="438" y="397"/>
                  <a:pt x="438" y="397"/>
                  <a:pt x="438" y="397"/>
                </a:cubicBezTo>
                <a:cubicBezTo>
                  <a:pt x="438" y="397"/>
                  <a:pt x="438" y="397"/>
                  <a:pt x="438" y="397"/>
                </a:cubicBezTo>
                <a:close/>
                <a:moveTo>
                  <a:pt x="883" y="398"/>
                </a:moveTo>
                <a:cubicBezTo>
                  <a:pt x="883" y="397"/>
                  <a:pt x="883" y="397"/>
                  <a:pt x="883" y="397"/>
                </a:cubicBezTo>
                <a:cubicBezTo>
                  <a:pt x="883" y="397"/>
                  <a:pt x="882" y="398"/>
                  <a:pt x="883" y="398"/>
                </a:cubicBezTo>
                <a:cubicBezTo>
                  <a:pt x="883" y="398"/>
                  <a:pt x="883" y="398"/>
                  <a:pt x="883" y="398"/>
                </a:cubicBezTo>
                <a:close/>
                <a:moveTo>
                  <a:pt x="889" y="398"/>
                </a:moveTo>
                <a:cubicBezTo>
                  <a:pt x="889" y="398"/>
                  <a:pt x="889" y="398"/>
                  <a:pt x="889" y="398"/>
                </a:cubicBezTo>
                <a:cubicBezTo>
                  <a:pt x="889" y="398"/>
                  <a:pt x="889" y="398"/>
                  <a:pt x="889" y="398"/>
                </a:cubicBezTo>
                <a:cubicBezTo>
                  <a:pt x="889" y="397"/>
                  <a:pt x="889" y="397"/>
                  <a:pt x="889" y="397"/>
                </a:cubicBezTo>
                <a:cubicBezTo>
                  <a:pt x="889" y="397"/>
                  <a:pt x="889" y="397"/>
                  <a:pt x="889" y="397"/>
                </a:cubicBezTo>
                <a:cubicBezTo>
                  <a:pt x="889" y="398"/>
                  <a:pt x="888" y="398"/>
                  <a:pt x="889" y="398"/>
                </a:cubicBezTo>
                <a:close/>
                <a:moveTo>
                  <a:pt x="459" y="400"/>
                </a:moveTo>
                <a:cubicBezTo>
                  <a:pt x="459" y="400"/>
                  <a:pt x="459" y="400"/>
                  <a:pt x="459" y="400"/>
                </a:cubicBezTo>
                <a:cubicBezTo>
                  <a:pt x="460" y="400"/>
                  <a:pt x="460" y="400"/>
                  <a:pt x="460" y="400"/>
                </a:cubicBezTo>
                <a:cubicBezTo>
                  <a:pt x="460" y="399"/>
                  <a:pt x="460" y="399"/>
                  <a:pt x="460" y="398"/>
                </a:cubicBezTo>
                <a:cubicBezTo>
                  <a:pt x="460" y="398"/>
                  <a:pt x="460" y="398"/>
                  <a:pt x="460" y="398"/>
                </a:cubicBezTo>
                <a:cubicBezTo>
                  <a:pt x="459" y="398"/>
                  <a:pt x="459" y="398"/>
                  <a:pt x="459" y="398"/>
                </a:cubicBezTo>
                <a:cubicBezTo>
                  <a:pt x="459" y="399"/>
                  <a:pt x="459" y="399"/>
                  <a:pt x="459" y="399"/>
                </a:cubicBezTo>
                <a:cubicBezTo>
                  <a:pt x="459" y="400"/>
                  <a:pt x="459" y="399"/>
                  <a:pt x="459" y="400"/>
                </a:cubicBezTo>
                <a:close/>
                <a:moveTo>
                  <a:pt x="52" y="399"/>
                </a:moveTo>
                <a:cubicBezTo>
                  <a:pt x="52" y="399"/>
                  <a:pt x="52" y="399"/>
                  <a:pt x="52" y="399"/>
                </a:cubicBezTo>
                <a:cubicBezTo>
                  <a:pt x="52" y="399"/>
                  <a:pt x="52" y="399"/>
                  <a:pt x="52" y="399"/>
                </a:cubicBezTo>
                <a:cubicBezTo>
                  <a:pt x="52" y="399"/>
                  <a:pt x="52" y="399"/>
                  <a:pt x="52" y="399"/>
                </a:cubicBezTo>
                <a:close/>
                <a:moveTo>
                  <a:pt x="464" y="399"/>
                </a:moveTo>
                <a:cubicBezTo>
                  <a:pt x="463" y="399"/>
                  <a:pt x="462" y="399"/>
                  <a:pt x="462" y="399"/>
                </a:cubicBezTo>
                <a:cubicBezTo>
                  <a:pt x="462" y="399"/>
                  <a:pt x="462" y="399"/>
                  <a:pt x="462" y="399"/>
                </a:cubicBezTo>
                <a:cubicBezTo>
                  <a:pt x="462" y="399"/>
                  <a:pt x="462" y="399"/>
                  <a:pt x="462" y="399"/>
                </a:cubicBezTo>
                <a:cubicBezTo>
                  <a:pt x="462" y="399"/>
                  <a:pt x="462" y="399"/>
                  <a:pt x="463" y="400"/>
                </a:cubicBezTo>
                <a:cubicBezTo>
                  <a:pt x="463" y="399"/>
                  <a:pt x="463" y="399"/>
                  <a:pt x="463" y="399"/>
                </a:cubicBezTo>
                <a:lnTo>
                  <a:pt x="464" y="399"/>
                </a:lnTo>
                <a:close/>
                <a:moveTo>
                  <a:pt x="89" y="400"/>
                </a:moveTo>
                <a:cubicBezTo>
                  <a:pt x="89" y="400"/>
                  <a:pt x="89" y="400"/>
                  <a:pt x="89" y="400"/>
                </a:cubicBezTo>
                <a:cubicBezTo>
                  <a:pt x="89" y="400"/>
                  <a:pt x="89" y="400"/>
                  <a:pt x="89" y="400"/>
                </a:cubicBezTo>
                <a:close/>
                <a:moveTo>
                  <a:pt x="457" y="400"/>
                </a:moveTo>
                <a:cubicBezTo>
                  <a:pt x="457" y="400"/>
                  <a:pt x="457" y="400"/>
                  <a:pt x="457" y="400"/>
                </a:cubicBezTo>
                <a:cubicBezTo>
                  <a:pt x="458" y="400"/>
                  <a:pt x="458" y="400"/>
                  <a:pt x="458" y="400"/>
                </a:cubicBezTo>
                <a:cubicBezTo>
                  <a:pt x="458" y="400"/>
                  <a:pt x="458" y="400"/>
                  <a:pt x="457" y="400"/>
                </a:cubicBezTo>
                <a:close/>
                <a:moveTo>
                  <a:pt x="89" y="400"/>
                </a:moveTo>
                <a:cubicBezTo>
                  <a:pt x="89" y="400"/>
                  <a:pt x="89" y="400"/>
                  <a:pt x="89" y="400"/>
                </a:cubicBezTo>
                <a:cubicBezTo>
                  <a:pt x="89" y="400"/>
                  <a:pt x="89" y="400"/>
                  <a:pt x="89" y="400"/>
                </a:cubicBezTo>
                <a:cubicBezTo>
                  <a:pt x="89" y="400"/>
                  <a:pt x="89" y="400"/>
                  <a:pt x="89" y="400"/>
                </a:cubicBezTo>
                <a:close/>
                <a:moveTo>
                  <a:pt x="457" y="401"/>
                </a:moveTo>
                <a:cubicBezTo>
                  <a:pt x="457" y="400"/>
                  <a:pt x="457" y="400"/>
                  <a:pt x="457" y="400"/>
                </a:cubicBezTo>
                <a:cubicBezTo>
                  <a:pt x="456" y="400"/>
                  <a:pt x="456" y="400"/>
                  <a:pt x="456" y="400"/>
                </a:cubicBezTo>
                <a:cubicBezTo>
                  <a:pt x="456" y="401"/>
                  <a:pt x="456" y="401"/>
                  <a:pt x="456" y="401"/>
                </a:cubicBezTo>
                <a:cubicBezTo>
                  <a:pt x="457" y="401"/>
                  <a:pt x="457" y="401"/>
                  <a:pt x="457" y="401"/>
                </a:cubicBezTo>
                <a:close/>
                <a:moveTo>
                  <a:pt x="459" y="401"/>
                </a:moveTo>
                <a:cubicBezTo>
                  <a:pt x="459" y="402"/>
                  <a:pt x="459" y="402"/>
                  <a:pt x="459" y="402"/>
                </a:cubicBezTo>
                <a:cubicBezTo>
                  <a:pt x="459" y="401"/>
                  <a:pt x="459" y="401"/>
                  <a:pt x="460" y="401"/>
                </a:cubicBezTo>
                <a:cubicBezTo>
                  <a:pt x="460" y="401"/>
                  <a:pt x="460" y="401"/>
                  <a:pt x="460" y="401"/>
                </a:cubicBezTo>
                <a:lnTo>
                  <a:pt x="459" y="401"/>
                </a:lnTo>
                <a:close/>
                <a:moveTo>
                  <a:pt x="886" y="401"/>
                </a:moveTo>
                <a:cubicBezTo>
                  <a:pt x="886" y="401"/>
                  <a:pt x="886" y="401"/>
                  <a:pt x="886" y="401"/>
                </a:cubicBezTo>
                <a:cubicBezTo>
                  <a:pt x="886" y="401"/>
                  <a:pt x="886" y="401"/>
                  <a:pt x="886" y="402"/>
                </a:cubicBezTo>
                <a:cubicBezTo>
                  <a:pt x="886" y="401"/>
                  <a:pt x="886" y="401"/>
                  <a:pt x="886" y="401"/>
                </a:cubicBezTo>
                <a:close/>
                <a:moveTo>
                  <a:pt x="888" y="402"/>
                </a:moveTo>
                <a:cubicBezTo>
                  <a:pt x="888" y="402"/>
                  <a:pt x="888" y="401"/>
                  <a:pt x="889" y="401"/>
                </a:cubicBezTo>
                <a:cubicBezTo>
                  <a:pt x="889" y="401"/>
                  <a:pt x="889" y="401"/>
                  <a:pt x="889" y="401"/>
                </a:cubicBezTo>
                <a:cubicBezTo>
                  <a:pt x="889" y="401"/>
                  <a:pt x="889" y="401"/>
                  <a:pt x="889" y="401"/>
                </a:cubicBezTo>
                <a:cubicBezTo>
                  <a:pt x="888" y="401"/>
                  <a:pt x="888" y="401"/>
                  <a:pt x="888" y="401"/>
                </a:cubicBezTo>
                <a:cubicBezTo>
                  <a:pt x="888" y="401"/>
                  <a:pt x="888" y="401"/>
                  <a:pt x="888" y="402"/>
                </a:cubicBezTo>
                <a:close/>
                <a:moveTo>
                  <a:pt x="462" y="401"/>
                </a:moveTo>
                <a:cubicBezTo>
                  <a:pt x="462" y="401"/>
                  <a:pt x="462" y="401"/>
                  <a:pt x="462" y="401"/>
                </a:cubicBezTo>
                <a:cubicBezTo>
                  <a:pt x="461" y="401"/>
                  <a:pt x="461" y="401"/>
                  <a:pt x="461" y="402"/>
                </a:cubicBezTo>
                <a:cubicBezTo>
                  <a:pt x="461" y="402"/>
                  <a:pt x="461" y="402"/>
                  <a:pt x="461" y="402"/>
                </a:cubicBezTo>
                <a:cubicBezTo>
                  <a:pt x="461" y="402"/>
                  <a:pt x="461" y="402"/>
                  <a:pt x="461" y="402"/>
                </a:cubicBezTo>
                <a:cubicBezTo>
                  <a:pt x="461" y="402"/>
                  <a:pt x="462" y="402"/>
                  <a:pt x="462" y="402"/>
                </a:cubicBezTo>
                <a:lnTo>
                  <a:pt x="462" y="401"/>
                </a:lnTo>
                <a:close/>
                <a:moveTo>
                  <a:pt x="884" y="401"/>
                </a:moveTo>
                <a:cubicBezTo>
                  <a:pt x="884" y="402"/>
                  <a:pt x="883" y="402"/>
                  <a:pt x="884" y="402"/>
                </a:cubicBezTo>
                <a:cubicBezTo>
                  <a:pt x="884" y="402"/>
                  <a:pt x="884" y="402"/>
                  <a:pt x="884" y="402"/>
                </a:cubicBezTo>
                <a:cubicBezTo>
                  <a:pt x="884" y="402"/>
                  <a:pt x="884" y="402"/>
                  <a:pt x="884" y="402"/>
                </a:cubicBezTo>
                <a:cubicBezTo>
                  <a:pt x="884" y="401"/>
                  <a:pt x="884" y="402"/>
                  <a:pt x="884" y="401"/>
                </a:cubicBezTo>
                <a:close/>
                <a:moveTo>
                  <a:pt x="55" y="402"/>
                </a:moveTo>
                <a:cubicBezTo>
                  <a:pt x="55" y="402"/>
                  <a:pt x="55" y="402"/>
                  <a:pt x="55" y="402"/>
                </a:cubicBezTo>
                <a:cubicBezTo>
                  <a:pt x="55" y="402"/>
                  <a:pt x="55" y="402"/>
                  <a:pt x="55" y="402"/>
                </a:cubicBezTo>
                <a:cubicBezTo>
                  <a:pt x="55" y="402"/>
                  <a:pt x="55" y="402"/>
                  <a:pt x="55" y="402"/>
                </a:cubicBezTo>
                <a:cubicBezTo>
                  <a:pt x="55" y="402"/>
                  <a:pt x="55" y="402"/>
                  <a:pt x="55" y="402"/>
                </a:cubicBezTo>
                <a:close/>
                <a:moveTo>
                  <a:pt x="889" y="402"/>
                </a:moveTo>
                <a:cubicBezTo>
                  <a:pt x="889" y="402"/>
                  <a:pt x="889" y="402"/>
                  <a:pt x="888" y="402"/>
                </a:cubicBezTo>
                <a:cubicBezTo>
                  <a:pt x="888" y="403"/>
                  <a:pt x="888" y="403"/>
                  <a:pt x="889" y="403"/>
                </a:cubicBezTo>
                <a:cubicBezTo>
                  <a:pt x="889" y="403"/>
                  <a:pt x="889" y="403"/>
                  <a:pt x="889" y="403"/>
                </a:cubicBezTo>
                <a:cubicBezTo>
                  <a:pt x="889" y="403"/>
                  <a:pt x="889" y="403"/>
                  <a:pt x="889" y="402"/>
                </a:cubicBezTo>
                <a:close/>
                <a:moveTo>
                  <a:pt x="440" y="403"/>
                </a:moveTo>
                <a:cubicBezTo>
                  <a:pt x="441" y="403"/>
                  <a:pt x="441" y="403"/>
                  <a:pt x="441" y="403"/>
                </a:cubicBezTo>
                <a:cubicBezTo>
                  <a:pt x="441" y="402"/>
                  <a:pt x="441" y="402"/>
                  <a:pt x="441" y="402"/>
                </a:cubicBezTo>
                <a:cubicBezTo>
                  <a:pt x="440" y="402"/>
                  <a:pt x="440" y="402"/>
                  <a:pt x="440" y="402"/>
                </a:cubicBezTo>
                <a:lnTo>
                  <a:pt x="440" y="403"/>
                </a:lnTo>
                <a:close/>
                <a:moveTo>
                  <a:pt x="462" y="403"/>
                </a:moveTo>
                <a:cubicBezTo>
                  <a:pt x="462" y="403"/>
                  <a:pt x="462" y="403"/>
                  <a:pt x="462" y="403"/>
                </a:cubicBezTo>
                <a:cubicBezTo>
                  <a:pt x="461" y="402"/>
                  <a:pt x="461" y="402"/>
                  <a:pt x="461" y="402"/>
                </a:cubicBezTo>
                <a:cubicBezTo>
                  <a:pt x="461" y="403"/>
                  <a:pt x="461" y="403"/>
                  <a:pt x="462" y="403"/>
                </a:cubicBezTo>
                <a:close/>
                <a:moveTo>
                  <a:pt x="27" y="403"/>
                </a:moveTo>
                <a:cubicBezTo>
                  <a:pt x="28" y="403"/>
                  <a:pt x="28" y="403"/>
                  <a:pt x="28" y="403"/>
                </a:cubicBezTo>
                <a:lnTo>
                  <a:pt x="27" y="403"/>
                </a:lnTo>
                <a:close/>
                <a:moveTo>
                  <a:pt x="463" y="407"/>
                </a:moveTo>
                <a:cubicBezTo>
                  <a:pt x="463" y="407"/>
                  <a:pt x="463" y="407"/>
                  <a:pt x="463" y="407"/>
                </a:cubicBezTo>
                <a:cubicBezTo>
                  <a:pt x="462" y="406"/>
                  <a:pt x="461" y="406"/>
                  <a:pt x="460" y="405"/>
                </a:cubicBezTo>
                <a:cubicBezTo>
                  <a:pt x="460" y="405"/>
                  <a:pt x="460" y="404"/>
                  <a:pt x="460" y="403"/>
                </a:cubicBezTo>
                <a:cubicBezTo>
                  <a:pt x="460" y="403"/>
                  <a:pt x="460" y="403"/>
                  <a:pt x="460" y="403"/>
                </a:cubicBezTo>
                <a:cubicBezTo>
                  <a:pt x="460" y="403"/>
                  <a:pt x="460" y="404"/>
                  <a:pt x="460" y="404"/>
                </a:cubicBezTo>
                <a:cubicBezTo>
                  <a:pt x="459" y="404"/>
                  <a:pt x="459" y="405"/>
                  <a:pt x="458" y="405"/>
                </a:cubicBezTo>
                <a:cubicBezTo>
                  <a:pt x="458" y="405"/>
                  <a:pt x="458" y="406"/>
                  <a:pt x="458" y="406"/>
                </a:cubicBezTo>
                <a:cubicBezTo>
                  <a:pt x="458" y="407"/>
                  <a:pt x="458" y="409"/>
                  <a:pt x="457" y="410"/>
                </a:cubicBezTo>
                <a:cubicBezTo>
                  <a:pt x="457" y="411"/>
                  <a:pt x="457" y="411"/>
                  <a:pt x="457" y="411"/>
                </a:cubicBezTo>
                <a:cubicBezTo>
                  <a:pt x="457" y="411"/>
                  <a:pt x="457" y="411"/>
                  <a:pt x="457" y="410"/>
                </a:cubicBezTo>
                <a:cubicBezTo>
                  <a:pt x="456" y="411"/>
                  <a:pt x="457" y="412"/>
                  <a:pt x="456" y="412"/>
                </a:cubicBezTo>
                <a:cubicBezTo>
                  <a:pt x="456" y="413"/>
                  <a:pt x="456" y="413"/>
                  <a:pt x="456" y="413"/>
                </a:cubicBezTo>
                <a:cubicBezTo>
                  <a:pt x="457" y="413"/>
                  <a:pt x="457" y="413"/>
                  <a:pt x="457" y="413"/>
                </a:cubicBezTo>
                <a:cubicBezTo>
                  <a:pt x="457" y="412"/>
                  <a:pt x="457" y="411"/>
                  <a:pt x="457" y="411"/>
                </a:cubicBezTo>
                <a:cubicBezTo>
                  <a:pt x="457" y="411"/>
                  <a:pt x="457" y="411"/>
                  <a:pt x="457" y="411"/>
                </a:cubicBezTo>
                <a:cubicBezTo>
                  <a:pt x="457" y="411"/>
                  <a:pt x="458" y="411"/>
                  <a:pt x="458" y="411"/>
                </a:cubicBezTo>
                <a:cubicBezTo>
                  <a:pt x="459" y="411"/>
                  <a:pt x="459" y="410"/>
                  <a:pt x="460" y="410"/>
                </a:cubicBezTo>
                <a:cubicBezTo>
                  <a:pt x="460" y="409"/>
                  <a:pt x="460" y="409"/>
                  <a:pt x="460" y="409"/>
                </a:cubicBezTo>
                <a:cubicBezTo>
                  <a:pt x="460" y="409"/>
                  <a:pt x="460" y="409"/>
                  <a:pt x="461" y="408"/>
                </a:cubicBezTo>
                <a:cubicBezTo>
                  <a:pt x="461" y="408"/>
                  <a:pt x="460" y="408"/>
                  <a:pt x="460" y="408"/>
                </a:cubicBezTo>
                <a:cubicBezTo>
                  <a:pt x="460" y="407"/>
                  <a:pt x="460" y="407"/>
                  <a:pt x="460" y="407"/>
                </a:cubicBezTo>
                <a:cubicBezTo>
                  <a:pt x="461" y="407"/>
                  <a:pt x="461" y="407"/>
                  <a:pt x="462" y="407"/>
                </a:cubicBezTo>
                <a:cubicBezTo>
                  <a:pt x="462" y="407"/>
                  <a:pt x="462" y="407"/>
                  <a:pt x="462" y="407"/>
                </a:cubicBezTo>
                <a:cubicBezTo>
                  <a:pt x="462" y="407"/>
                  <a:pt x="462" y="407"/>
                  <a:pt x="463" y="407"/>
                </a:cubicBezTo>
                <a:close/>
                <a:moveTo>
                  <a:pt x="459" y="410"/>
                </a:moveTo>
                <a:cubicBezTo>
                  <a:pt x="459" y="409"/>
                  <a:pt x="459" y="409"/>
                  <a:pt x="459" y="409"/>
                </a:cubicBezTo>
                <a:cubicBezTo>
                  <a:pt x="459" y="409"/>
                  <a:pt x="459" y="409"/>
                  <a:pt x="459" y="409"/>
                </a:cubicBezTo>
                <a:lnTo>
                  <a:pt x="459" y="410"/>
                </a:lnTo>
                <a:close/>
                <a:moveTo>
                  <a:pt x="459" y="406"/>
                </a:moveTo>
                <a:cubicBezTo>
                  <a:pt x="459" y="406"/>
                  <a:pt x="459" y="406"/>
                  <a:pt x="459" y="406"/>
                </a:cubicBezTo>
                <a:cubicBezTo>
                  <a:pt x="459" y="406"/>
                  <a:pt x="459" y="406"/>
                  <a:pt x="459" y="405"/>
                </a:cubicBezTo>
                <a:cubicBezTo>
                  <a:pt x="460" y="406"/>
                  <a:pt x="460" y="406"/>
                  <a:pt x="460" y="406"/>
                </a:cubicBezTo>
                <a:cubicBezTo>
                  <a:pt x="459" y="406"/>
                  <a:pt x="459" y="406"/>
                  <a:pt x="459" y="406"/>
                </a:cubicBezTo>
                <a:close/>
                <a:moveTo>
                  <a:pt x="450" y="403"/>
                </a:moveTo>
                <a:cubicBezTo>
                  <a:pt x="450" y="403"/>
                  <a:pt x="450" y="403"/>
                  <a:pt x="450" y="404"/>
                </a:cubicBezTo>
                <a:cubicBezTo>
                  <a:pt x="450" y="404"/>
                  <a:pt x="450" y="404"/>
                  <a:pt x="450" y="404"/>
                </a:cubicBezTo>
                <a:cubicBezTo>
                  <a:pt x="450" y="403"/>
                  <a:pt x="450" y="403"/>
                  <a:pt x="450" y="403"/>
                </a:cubicBezTo>
                <a:close/>
                <a:moveTo>
                  <a:pt x="456" y="404"/>
                </a:moveTo>
                <a:cubicBezTo>
                  <a:pt x="456" y="403"/>
                  <a:pt x="456" y="403"/>
                  <a:pt x="456" y="403"/>
                </a:cubicBezTo>
                <a:cubicBezTo>
                  <a:pt x="456" y="403"/>
                  <a:pt x="455" y="404"/>
                  <a:pt x="455" y="404"/>
                </a:cubicBezTo>
                <a:lnTo>
                  <a:pt x="456" y="404"/>
                </a:lnTo>
                <a:close/>
                <a:moveTo>
                  <a:pt x="28" y="404"/>
                </a:moveTo>
                <a:cubicBezTo>
                  <a:pt x="28" y="403"/>
                  <a:pt x="28" y="403"/>
                  <a:pt x="28" y="403"/>
                </a:cubicBezTo>
                <a:cubicBezTo>
                  <a:pt x="27" y="403"/>
                  <a:pt x="27" y="403"/>
                  <a:pt x="27" y="403"/>
                </a:cubicBezTo>
                <a:cubicBezTo>
                  <a:pt x="28" y="404"/>
                  <a:pt x="27" y="404"/>
                  <a:pt x="28" y="404"/>
                </a:cubicBezTo>
                <a:close/>
                <a:moveTo>
                  <a:pt x="14" y="405"/>
                </a:moveTo>
                <a:cubicBezTo>
                  <a:pt x="15" y="405"/>
                  <a:pt x="15" y="405"/>
                  <a:pt x="15" y="405"/>
                </a:cubicBezTo>
                <a:cubicBezTo>
                  <a:pt x="15" y="404"/>
                  <a:pt x="15" y="404"/>
                  <a:pt x="14" y="404"/>
                </a:cubicBezTo>
                <a:lnTo>
                  <a:pt x="14" y="405"/>
                </a:lnTo>
                <a:close/>
                <a:moveTo>
                  <a:pt x="889" y="404"/>
                </a:moveTo>
                <a:cubicBezTo>
                  <a:pt x="889" y="404"/>
                  <a:pt x="889" y="404"/>
                  <a:pt x="889" y="404"/>
                </a:cubicBezTo>
                <a:cubicBezTo>
                  <a:pt x="889" y="404"/>
                  <a:pt x="889" y="405"/>
                  <a:pt x="889" y="405"/>
                </a:cubicBezTo>
                <a:cubicBezTo>
                  <a:pt x="889" y="406"/>
                  <a:pt x="889" y="406"/>
                  <a:pt x="889" y="406"/>
                </a:cubicBezTo>
                <a:cubicBezTo>
                  <a:pt x="890" y="406"/>
                  <a:pt x="890" y="406"/>
                  <a:pt x="890" y="406"/>
                </a:cubicBezTo>
                <a:cubicBezTo>
                  <a:pt x="890" y="406"/>
                  <a:pt x="890" y="406"/>
                  <a:pt x="890" y="405"/>
                </a:cubicBezTo>
                <a:cubicBezTo>
                  <a:pt x="890" y="404"/>
                  <a:pt x="889" y="404"/>
                  <a:pt x="889" y="404"/>
                </a:cubicBezTo>
                <a:close/>
                <a:moveTo>
                  <a:pt x="55" y="405"/>
                </a:moveTo>
                <a:cubicBezTo>
                  <a:pt x="56" y="405"/>
                  <a:pt x="56" y="405"/>
                  <a:pt x="56" y="405"/>
                </a:cubicBezTo>
                <a:cubicBezTo>
                  <a:pt x="56" y="404"/>
                  <a:pt x="56" y="404"/>
                  <a:pt x="56" y="404"/>
                </a:cubicBezTo>
                <a:cubicBezTo>
                  <a:pt x="55" y="404"/>
                  <a:pt x="55" y="404"/>
                  <a:pt x="55" y="404"/>
                </a:cubicBezTo>
                <a:lnTo>
                  <a:pt x="55" y="405"/>
                </a:lnTo>
                <a:close/>
                <a:moveTo>
                  <a:pt x="884" y="405"/>
                </a:moveTo>
                <a:cubicBezTo>
                  <a:pt x="884" y="405"/>
                  <a:pt x="884" y="405"/>
                  <a:pt x="884" y="405"/>
                </a:cubicBezTo>
                <a:cubicBezTo>
                  <a:pt x="884" y="405"/>
                  <a:pt x="884" y="405"/>
                  <a:pt x="884" y="405"/>
                </a:cubicBezTo>
                <a:cubicBezTo>
                  <a:pt x="884" y="405"/>
                  <a:pt x="884" y="405"/>
                  <a:pt x="883" y="405"/>
                </a:cubicBezTo>
                <a:cubicBezTo>
                  <a:pt x="883" y="405"/>
                  <a:pt x="883" y="405"/>
                  <a:pt x="883" y="405"/>
                </a:cubicBezTo>
                <a:cubicBezTo>
                  <a:pt x="884" y="405"/>
                  <a:pt x="884" y="405"/>
                  <a:pt x="884" y="405"/>
                </a:cubicBezTo>
                <a:close/>
                <a:moveTo>
                  <a:pt x="452" y="407"/>
                </a:moveTo>
                <a:cubicBezTo>
                  <a:pt x="452" y="405"/>
                  <a:pt x="452" y="405"/>
                  <a:pt x="452" y="405"/>
                </a:cubicBezTo>
                <a:cubicBezTo>
                  <a:pt x="451" y="405"/>
                  <a:pt x="451" y="405"/>
                  <a:pt x="451" y="405"/>
                </a:cubicBezTo>
                <a:cubicBezTo>
                  <a:pt x="451" y="406"/>
                  <a:pt x="451" y="406"/>
                  <a:pt x="452" y="406"/>
                </a:cubicBezTo>
                <a:cubicBezTo>
                  <a:pt x="452" y="407"/>
                  <a:pt x="452" y="407"/>
                  <a:pt x="452" y="407"/>
                </a:cubicBezTo>
                <a:close/>
                <a:moveTo>
                  <a:pt x="463" y="405"/>
                </a:moveTo>
                <a:cubicBezTo>
                  <a:pt x="463" y="406"/>
                  <a:pt x="463" y="405"/>
                  <a:pt x="463" y="405"/>
                </a:cubicBezTo>
                <a:cubicBezTo>
                  <a:pt x="463" y="405"/>
                  <a:pt x="463" y="405"/>
                  <a:pt x="463" y="405"/>
                </a:cubicBezTo>
                <a:cubicBezTo>
                  <a:pt x="463" y="405"/>
                  <a:pt x="463" y="405"/>
                  <a:pt x="463" y="405"/>
                </a:cubicBezTo>
                <a:cubicBezTo>
                  <a:pt x="463" y="405"/>
                  <a:pt x="463" y="405"/>
                  <a:pt x="463" y="405"/>
                </a:cubicBezTo>
                <a:close/>
                <a:moveTo>
                  <a:pt x="448" y="406"/>
                </a:moveTo>
                <a:cubicBezTo>
                  <a:pt x="449" y="406"/>
                  <a:pt x="449" y="406"/>
                  <a:pt x="449" y="406"/>
                </a:cubicBezTo>
                <a:cubicBezTo>
                  <a:pt x="449" y="405"/>
                  <a:pt x="449" y="405"/>
                  <a:pt x="448" y="405"/>
                </a:cubicBezTo>
                <a:lnTo>
                  <a:pt x="448" y="406"/>
                </a:lnTo>
                <a:close/>
                <a:moveTo>
                  <a:pt x="454" y="407"/>
                </a:moveTo>
                <a:cubicBezTo>
                  <a:pt x="454" y="407"/>
                  <a:pt x="454" y="407"/>
                  <a:pt x="454" y="407"/>
                </a:cubicBezTo>
                <a:cubicBezTo>
                  <a:pt x="454" y="407"/>
                  <a:pt x="454" y="407"/>
                  <a:pt x="454" y="407"/>
                </a:cubicBezTo>
                <a:cubicBezTo>
                  <a:pt x="454" y="408"/>
                  <a:pt x="454" y="408"/>
                  <a:pt x="454" y="408"/>
                </a:cubicBezTo>
                <a:cubicBezTo>
                  <a:pt x="455" y="407"/>
                  <a:pt x="454" y="408"/>
                  <a:pt x="455" y="408"/>
                </a:cubicBezTo>
                <a:cubicBezTo>
                  <a:pt x="455" y="408"/>
                  <a:pt x="455" y="407"/>
                  <a:pt x="455" y="407"/>
                </a:cubicBezTo>
                <a:cubicBezTo>
                  <a:pt x="455" y="407"/>
                  <a:pt x="456" y="406"/>
                  <a:pt x="457" y="406"/>
                </a:cubicBezTo>
                <a:cubicBezTo>
                  <a:pt x="457" y="406"/>
                  <a:pt x="457" y="406"/>
                  <a:pt x="457" y="406"/>
                </a:cubicBezTo>
                <a:cubicBezTo>
                  <a:pt x="456" y="406"/>
                  <a:pt x="455" y="406"/>
                  <a:pt x="455" y="406"/>
                </a:cubicBezTo>
                <a:cubicBezTo>
                  <a:pt x="454" y="406"/>
                  <a:pt x="455" y="406"/>
                  <a:pt x="454" y="407"/>
                </a:cubicBezTo>
                <a:close/>
                <a:moveTo>
                  <a:pt x="889" y="406"/>
                </a:moveTo>
                <a:cubicBezTo>
                  <a:pt x="889" y="406"/>
                  <a:pt x="889" y="406"/>
                  <a:pt x="889" y="406"/>
                </a:cubicBezTo>
                <a:cubicBezTo>
                  <a:pt x="889" y="406"/>
                  <a:pt x="889" y="406"/>
                  <a:pt x="889" y="406"/>
                </a:cubicBezTo>
                <a:close/>
                <a:moveTo>
                  <a:pt x="451" y="408"/>
                </a:moveTo>
                <a:cubicBezTo>
                  <a:pt x="451" y="408"/>
                  <a:pt x="451" y="408"/>
                  <a:pt x="451" y="408"/>
                </a:cubicBezTo>
                <a:cubicBezTo>
                  <a:pt x="452" y="408"/>
                  <a:pt x="453" y="408"/>
                  <a:pt x="454" y="408"/>
                </a:cubicBezTo>
                <a:cubicBezTo>
                  <a:pt x="454" y="408"/>
                  <a:pt x="453" y="407"/>
                  <a:pt x="453" y="407"/>
                </a:cubicBezTo>
                <a:cubicBezTo>
                  <a:pt x="453" y="407"/>
                  <a:pt x="453" y="407"/>
                  <a:pt x="453" y="407"/>
                </a:cubicBezTo>
                <a:cubicBezTo>
                  <a:pt x="453" y="406"/>
                  <a:pt x="453" y="406"/>
                  <a:pt x="453" y="406"/>
                </a:cubicBezTo>
                <a:cubicBezTo>
                  <a:pt x="452" y="407"/>
                  <a:pt x="452" y="407"/>
                  <a:pt x="451" y="408"/>
                </a:cubicBezTo>
                <a:close/>
                <a:moveTo>
                  <a:pt x="458" y="407"/>
                </a:moveTo>
                <a:cubicBezTo>
                  <a:pt x="458" y="407"/>
                  <a:pt x="458" y="407"/>
                  <a:pt x="457" y="407"/>
                </a:cubicBezTo>
                <a:cubicBezTo>
                  <a:pt x="457" y="407"/>
                  <a:pt x="457" y="407"/>
                  <a:pt x="457" y="407"/>
                </a:cubicBezTo>
                <a:lnTo>
                  <a:pt x="458" y="407"/>
                </a:lnTo>
                <a:close/>
                <a:moveTo>
                  <a:pt x="888" y="408"/>
                </a:moveTo>
                <a:cubicBezTo>
                  <a:pt x="888" y="408"/>
                  <a:pt x="888" y="408"/>
                  <a:pt x="888" y="408"/>
                </a:cubicBezTo>
                <a:cubicBezTo>
                  <a:pt x="888" y="409"/>
                  <a:pt x="888" y="409"/>
                  <a:pt x="888" y="409"/>
                </a:cubicBezTo>
                <a:cubicBezTo>
                  <a:pt x="889" y="408"/>
                  <a:pt x="889" y="408"/>
                  <a:pt x="889" y="408"/>
                </a:cubicBezTo>
                <a:cubicBezTo>
                  <a:pt x="889" y="407"/>
                  <a:pt x="889" y="407"/>
                  <a:pt x="889" y="407"/>
                </a:cubicBezTo>
                <a:cubicBezTo>
                  <a:pt x="889" y="407"/>
                  <a:pt x="889" y="407"/>
                  <a:pt x="889" y="407"/>
                </a:cubicBezTo>
                <a:cubicBezTo>
                  <a:pt x="888" y="408"/>
                  <a:pt x="888" y="408"/>
                  <a:pt x="888" y="408"/>
                </a:cubicBezTo>
                <a:close/>
                <a:moveTo>
                  <a:pt x="891" y="408"/>
                </a:moveTo>
                <a:cubicBezTo>
                  <a:pt x="891" y="408"/>
                  <a:pt x="891" y="408"/>
                  <a:pt x="891" y="408"/>
                </a:cubicBezTo>
                <a:cubicBezTo>
                  <a:pt x="891" y="408"/>
                  <a:pt x="891" y="408"/>
                  <a:pt x="891" y="407"/>
                </a:cubicBezTo>
                <a:cubicBezTo>
                  <a:pt x="890" y="407"/>
                  <a:pt x="890" y="407"/>
                  <a:pt x="890" y="407"/>
                </a:cubicBezTo>
                <a:cubicBezTo>
                  <a:pt x="890" y="408"/>
                  <a:pt x="890" y="408"/>
                  <a:pt x="889" y="408"/>
                </a:cubicBezTo>
                <a:cubicBezTo>
                  <a:pt x="889" y="408"/>
                  <a:pt x="889" y="408"/>
                  <a:pt x="889" y="408"/>
                </a:cubicBezTo>
                <a:cubicBezTo>
                  <a:pt x="890" y="408"/>
                  <a:pt x="890" y="408"/>
                  <a:pt x="891" y="408"/>
                </a:cubicBezTo>
                <a:close/>
                <a:moveTo>
                  <a:pt x="455" y="408"/>
                </a:moveTo>
                <a:cubicBezTo>
                  <a:pt x="455" y="408"/>
                  <a:pt x="454" y="410"/>
                  <a:pt x="454" y="410"/>
                </a:cubicBezTo>
                <a:cubicBezTo>
                  <a:pt x="454" y="411"/>
                  <a:pt x="455" y="411"/>
                  <a:pt x="455" y="412"/>
                </a:cubicBezTo>
                <a:cubicBezTo>
                  <a:pt x="455" y="412"/>
                  <a:pt x="455" y="412"/>
                  <a:pt x="456" y="411"/>
                </a:cubicBezTo>
                <a:cubicBezTo>
                  <a:pt x="456" y="411"/>
                  <a:pt x="455" y="411"/>
                  <a:pt x="456" y="410"/>
                </a:cubicBezTo>
                <a:cubicBezTo>
                  <a:pt x="456" y="410"/>
                  <a:pt x="456" y="410"/>
                  <a:pt x="456" y="410"/>
                </a:cubicBezTo>
                <a:cubicBezTo>
                  <a:pt x="455" y="410"/>
                  <a:pt x="456" y="410"/>
                  <a:pt x="455" y="410"/>
                </a:cubicBezTo>
                <a:cubicBezTo>
                  <a:pt x="455" y="410"/>
                  <a:pt x="455" y="410"/>
                  <a:pt x="455" y="410"/>
                </a:cubicBezTo>
                <a:cubicBezTo>
                  <a:pt x="456" y="409"/>
                  <a:pt x="456" y="409"/>
                  <a:pt x="456" y="408"/>
                </a:cubicBezTo>
                <a:cubicBezTo>
                  <a:pt x="455" y="408"/>
                  <a:pt x="455" y="408"/>
                  <a:pt x="455" y="408"/>
                </a:cubicBezTo>
                <a:close/>
                <a:moveTo>
                  <a:pt x="58" y="408"/>
                </a:moveTo>
                <a:cubicBezTo>
                  <a:pt x="58" y="408"/>
                  <a:pt x="58" y="408"/>
                  <a:pt x="58" y="408"/>
                </a:cubicBezTo>
                <a:cubicBezTo>
                  <a:pt x="58" y="410"/>
                  <a:pt x="58" y="410"/>
                  <a:pt x="58" y="410"/>
                </a:cubicBezTo>
                <a:cubicBezTo>
                  <a:pt x="58" y="410"/>
                  <a:pt x="58" y="410"/>
                  <a:pt x="58" y="410"/>
                </a:cubicBezTo>
                <a:lnTo>
                  <a:pt x="58" y="408"/>
                </a:lnTo>
                <a:close/>
                <a:moveTo>
                  <a:pt x="221" y="408"/>
                </a:moveTo>
                <a:cubicBezTo>
                  <a:pt x="223" y="408"/>
                  <a:pt x="223" y="408"/>
                  <a:pt x="223" y="408"/>
                </a:cubicBezTo>
                <a:cubicBezTo>
                  <a:pt x="223" y="408"/>
                  <a:pt x="223" y="408"/>
                  <a:pt x="223" y="408"/>
                </a:cubicBezTo>
                <a:cubicBezTo>
                  <a:pt x="221" y="408"/>
                  <a:pt x="221" y="408"/>
                  <a:pt x="221" y="408"/>
                </a:cubicBezTo>
                <a:close/>
                <a:moveTo>
                  <a:pt x="456" y="408"/>
                </a:moveTo>
                <a:cubicBezTo>
                  <a:pt x="456" y="408"/>
                  <a:pt x="456" y="408"/>
                  <a:pt x="456" y="408"/>
                </a:cubicBezTo>
                <a:cubicBezTo>
                  <a:pt x="457" y="408"/>
                  <a:pt x="457" y="408"/>
                  <a:pt x="457" y="408"/>
                </a:cubicBezTo>
                <a:cubicBezTo>
                  <a:pt x="457" y="408"/>
                  <a:pt x="457" y="408"/>
                  <a:pt x="457" y="408"/>
                </a:cubicBezTo>
                <a:cubicBezTo>
                  <a:pt x="457" y="408"/>
                  <a:pt x="457" y="408"/>
                  <a:pt x="456" y="408"/>
                </a:cubicBezTo>
                <a:close/>
                <a:moveTo>
                  <a:pt x="454" y="409"/>
                </a:moveTo>
                <a:cubicBezTo>
                  <a:pt x="454" y="409"/>
                  <a:pt x="454" y="409"/>
                  <a:pt x="454" y="409"/>
                </a:cubicBezTo>
                <a:cubicBezTo>
                  <a:pt x="454" y="408"/>
                  <a:pt x="454" y="408"/>
                  <a:pt x="454" y="408"/>
                </a:cubicBezTo>
                <a:cubicBezTo>
                  <a:pt x="454" y="408"/>
                  <a:pt x="454" y="408"/>
                  <a:pt x="454" y="408"/>
                </a:cubicBezTo>
                <a:lnTo>
                  <a:pt x="454" y="409"/>
                </a:lnTo>
                <a:close/>
                <a:moveTo>
                  <a:pt x="884" y="408"/>
                </a:moveTo>
                <a:cubicBezTo>
                  <a:pt x="884" y="409"/>
                  <a:pt x="884" y="408"/>
                  <a:pt x="884" y="409"/>
                </a:cubicBezTo>
                <a:cubicBezTo>
                  <a:pt x="884" y="409"/>
                  <a:pt x="884" y="409"/>
                  <a:pt x="884" y="409"/>
                </a:cubicBezTo>
                <a:cubicBezTo>
                  <a:pt x="884" y="408"/>
                  <a:pt x="885" y="408"/>
                  <a:pt x="884" y="408"/>
                </a:cubicBezTo>
                <a:close/>
                <a:moveTo>
                  <a:pt x="451" y="409"/>
                </a:moveTo>
                <a:cubicBezTo>
                  <a:pt x="452" y="408"/>
                  <a:pt x="452" y="409"/>
                  <a:pt x="451" y="408"/>
                </a:cubicBezTo>
                <a:lnTo>
                  <a:pt x="451" y="409"/>
                </a:lnTo>
                <a:close/>
                <a:moveTo>
                  <a:pt x="451" y="413"/>
                </a:moveTo>
                <a:cubicBezTo>
                  <a:pt x="452" y="413"/>
                  <a:pt x="452" y="413"/>
                  <a:pt x="452" y="413"/>
                </a:cubicBezTo>
                <a:cubicBezTo>
                  <a:pt x="452" y="413"/>
                  <a:pt x="452" y="413"/>
                  <a:pt x="452" y="412"/>
                </a:cubicBezTo>
                <a:cubicBezTo>
                  <a:pt x="452" y="412"/>
                  <a:pt x="453" y="412"/>
                  <a:pt x="454" y="412"/>
                </a:cubicBezTo>
                <a:cubicBezTo>
                  <a:pt x="454" y="412"/>
                  <a:pt x="454" y="412"/>
                  <a:pt x="454" y="412"/>
                </a:cubicBezTo>
                <a:cubicBezTo>
                  <a:pt x="454" y="411"/>
                  <a:pt x="454" y="410"/>
                  <a:pt x="453" y="409"/>
                </a:cubicBezTo>
                <a:cubicBezTo>
                  <a:pt x="453" y="409"/>
                  <a:pt x="453" y="409"/>
                  <a:pt x="453" y="409"/>
                </a:cubicBezTo>
                <a:cubicBezTo>
                  <a:pt x="453" y="409"/>
                  <a:pt x="452" y="409"/>
                  <a:pt x="452" y="409"/>
                </a:cubicBezTo>
                <a:cubicBezTo>
                  <a:pt x="452" y="409"/>
                  <a:pt x="452" y="409"/>
                  <a:pt x="452" y="409"/>
                </a:cubicBezTo>
                <a:cubicBezTo>
                  <a:pt x="451" y="409"/>
                  <a:pt x="452" y="409"/>
                  <a:pt x="452" y="409"/>
                </a:cubicBezTo>
                <a:cubicBezTo>
                  <a:pt x="452" y="409"/>
                  <a:pt x="451" y="411"/>
                  <a:pt x="451" y="412"/>
                </a:cubicBezTo>
                <a:cubicBezTo>
                  <a:pt x="452" y="412"/>
                  <a:pt x="452" y="412"/>
                  <a:pt x="452" y="412"/>
                </a:cubicBezTo>
                <a:cubicBezTo>
                  <a:pt x="452" y="411"/>
                  <a:pt x="452" y="411"/>
                  <a:pt x="452" y="411"/>
                </a:cubicBezTo>
                <a:cubicBezTo>
                  <a:pt x="452" y="411"/>
                  <a:pt x="452" y="411"/>
                  <a:pt x="452" y="412"/>
                </a:cubicBezTo>
                <a:cubicBezTo>
                  <a:pt x="451" y="412"/>
                  <a:pt x="451" y="412"/>
                  <a:pt x="451" y="412"/>
                </a:cubicBezTo>
                <a:cubicBezTo>
                  <a:pt x="451" y="413"/>
                  <a:pt x="451" y="413"/>
                  <a:pt x="451" y="413"/>
                </a:cubicBezTo>
                <a:close/>
                <a:moveTo>
                  <a:pt x="889" y="409"/>
                </a:moveTo>
                <a:cubicBezTo>
                  <a:pt x="889" y="409"/>
                  <a:pt x="889" y="409"/>
                  <a:pt x="889" y="409"/>
                </a:cubicBezTo>
                <a:cubicBezTo>
                  <a:pt x="889" y="409"/>
                  <a:pt x="889" y="409"/>
                  <a:pt x="889" y="409"/>
                </a:cubicBezTo>
                <a:cubicBezTo>
                  <a:pt x="889" y="409"/>
                  <a:pt x="889" y="409"/>
                  <a:pt x="889" y="409"/>
                </a:cubicBezTo>
                <a:cubicBezTo>
                  <a:pt x="889" y="409"/>
                  <a:pt x="889" y="409"/>
                  <a:pt x="889" y="409"/>
                </a:cubicBezTo>
                <a:close/>
                <a:moveTo>
                  <a:pt x="907" y="409"/>
                </a:moveTo>
                <a:cubicBezTo>
                  <a:pt x="907" y="409"/>
                  <a:pt x="907" y="409"/>
                  <a:pt x="907" y="409"/>
                </a:cubicBezTo>
                <a:cubicBezTo>
                  <a:pt x="907" y="409"/>
                  <a:pt x="907" y="409"/>
                  <a:pt x="906" y="409"/>
                </a:cubicBezTo>
                <a:cubicBezTo>
                  <a:pt x="906" y="409"/>
                  <a:pt x="906" y="409"/>
                  <a:pt x="906" y="409"/>
                </a:cubicBezTo>
                <a:lnTo>
                  <a:pt x="907" y="409"/>
                </a:lnTo>
                <a:close/>
                <a:moveTo>
                  <a:pt x="884" y="409"/>
                </a:moveTo>
                <a:cubicBezTo>
                  <a:pt x="884" y="409"/>
                  <a:pt x="884" y="409"/>
                  <a:pt x="884" y="409"/>
                </a:cubicBezTo>
                <a:cubicBezTo>
                  <a:pt x="884" y="409"/>
                  <a:pt x="884" y="409"/>
                  <a:pt x="884" y="409"/>
                </a:cubicBezTo>
                <a:close/>
                <a:moveTo>
                  <a:pt x="448" y="410"/>
                </a:moveTo>
                <a:cubicBezTo>
                  <a:pt x="448" y="410"/>
                  <a:pt x="448" y="410"/>
                  <a:pt x="448" y="410"/>
                </a:cubicBezTo>
                <a:cubicBezTo>
                  <a:pt x="448" y="409"/>
                  <a:pt x="448" y="409"/>
                  <a:pt x="448" y="409"/>
                </a:cubicBezTo>
                <a:cubicBezTo>
                  <a:pt x="448" y="409"/>
                  <a:pt x="448" y="409"/>
                  <a:pt x="448" y="409"/>
                </a:cubicBezTo>
                <a:cubicBezTo>
                  <a:pt x="448" y="410"/>
                  <a:pt x="448" y="409"/>
                  <a:pt x="448" y="410"/>
                </a:cubicBezTo>
                <a:cubicBezTo>
                  <a:pt x="448" y="410"/>
                  <a:pt x="448" y="410"/>
                  <a:pt x="448" y="410"/>
                </a:cubicBezTo>
                <a:close/>
                <a:moveTo>
                  <a:pt x="456" y="410"/>
                </a:moveTo>
                <a:cubicBezTo>
                  <a:pt x="457" y="410"/>
                  <a:pt x="457" y="410"/>
                  <a:pt x="457" y="410"/>
                </a:cubicBezTo>
                <a:cubicBezTo>
                  <a:pt x="457" y="410"/>
                  <a:pt x="457" y="410"/>
                  <a:pt x="457" y="410"/>
                </a:cubicBezTo>
                <a:cubicBezTo>
                  <a:pt x="456" y="410"/>
                  <a:pt x="456" y="410"/>
                  <a:pt x="456" y="410"/>
                </a:cubicBezTo>
                <a:close/>
                <a:moveTo>
                  <a:pt x="889" y="410"/>
                </a:moveTo>
                <a:cubicBezTo>
                  <a:pt x="889" y="410"/>
                  <a:pt x="889" y="410"/>
                  <a:pt x="889" y="410"/>
                </a:cubicBezTo>
                <a:cubicBezTo>
                  <a:pt x="889" y="410"/>
                  <a:pt x="889" y="410"/>
                  <a:pt x="889" y="410"/>
                </a:cubicBezTo>
                <a:cubicBezTo>
                  <a:pt x="889" y="410"/>
                  <a:pt x="889" y="410"/>
                  <a:pt x="889" y="410"/>
                </a:cubicBezTo>
                <a:cubicBezTo>
                  <a:pt x="889" y="410"/>
                  <a:pt x="889" y="411"/>
                  <a:pt x="889" y="410"/>
                </a:cubicBezTo>
                <a:close/>
                <a:moveTo>
                  <a:pt x="894" y="410"/>
                </a:moveTo>
                <a:cubicBezTo>
                  <a:pt x="894" y="410"/>
                  <a:pt x="894" y="410"/>
                  <a:pt x="894" y="410"/>
                </a:cubicBezTo>
                <a:cubicBezTo>
                  <a:pt x="895" y="410"/>
                  <a:pt x="895" y="410"/>
                  <a:pt x="895" y="410"/>
                </a:cubicBezTo>
                <a:cubicBezTo>
                  <a:pt x="894" y="410"/>
                  <a:pt x="894" y="410"/>
                  <a:pt x="894" y="410"/>
                </a:cubicBezTo>
                <a:close/>
                <a:moveTo>
                  <a:pt x="218" y="411"/>
                </a:moveTo>
                <a:cubicBezTo>
                  <a:pt x="218" y="410"/>
                  <a:pt x="218" y="410"/>
                  <a:pt x="218" y="410"/>
                </a:cubicBezTo>
                <a:cubicBezTo>
                  <a:pt x="218" y="410"/>
                  <a:pt x="218" y="410"/>
                  <a:pt x="218" y="410"/>
                </a:cubicBezTo>
                <a:cubicBezTo>
                  <a:pt x="218" y="411"/>
                  <a:pt x="218" y="411"/>
                  <a:pt x="218" y="411"/>
                </a:cubicBezTo>
                <a:close/>
                <a:moveTo>
                  <a:pt x="884" y="411"/>
                </a:moveTo>
                <a:cubicBezTo>
                  <a:pt x="884" y="411"/>
                  <a:pt x="884" y="411"/>
                  <a:pt x="884" y="411"/>
                </a:cubicBezTo>
                <a:cubicBezTo>
                  <a:pt x="885" y="411"/>
                  <a:pt x="885" y="411"/>
                  <a:pt x="885" y="410"/>
                </a:cubicBezTo>
                <a:cubicBezTo>
                  <a:pt x="884" y="410"/>
                  <a:pt x="884" y="410"/>
                  <a:pt x="884" y="410"/>
                </a:cubicBezTo>
                <a:cubicBezTo>
                  <a:pt x="884" y="411"/>
                  <a:pt x="884" y="411"/>
                  <a:pt x="884" y="411"/>
                </a:cubicBezTo>
                <a:close/>
                <a:moveTo>
                  <a:pt x="884" y="413"/>
                </a:moveTo>
                <a:cubicBezTo>
                  <a:pt x="885" y="413"/>
                  <a:pt x="885" y="413"/>
                  <a:pt x="886" y="413"/>
                </a:cubicBezTo>
                <a:cubicBezTo>
                  <a:pt x="886" y="412"/>
                  <a:pt x="886" y="412"/>
                  <a:pt x="886" y="412"/>
                </a:cubicBezTo>
                <a:cubicBezTo>
                  <a:pt x="886" y="412"/>
                  <a:pt x="886" y="412"/>
                  <a:pt x="885" y="411"/>
                </a:cubicBezTo>
                <a:cubicBezTo>
                  <a:pt x="885" y="412"/>
                  <a:pt x="885" y="412"/>
                  <a:pt x="884" y="413"/>
                </a:cubicBezTo>
                <a:close/>
                <a:moveTo>
                  <a:pt x="458" y="412"/>
                </a:moveTo>
                <a:cubicBezTo>
                  <a:pt x="458" y="412"/>
                  <a:pt x="458" y="412"/>
                  <a:pt x="458" y="411"/>
                </a:cubicBezTo>
                <a:cubicBezTo>
                  <a:pt x="458" y="411"/>
                  <a:pt x="458" y="411"/>
                  <a:pt x="458" y="411"/>
                </a:cubicBezTo>
                <a:cubicBezTo>
                  <a:pt x="457" y="412"/>
                  <a:pt x="458" y="411"/>
                  <a:pt x="457" y="412"/>
                </a:cubicBezTo>
                <a:cubicBezTo>
                  <a:pt x="457" y="412"/>
                  <a:pt x="457" y="412"/>
                  <a:pt x="457" y="412"/>
                </a:cubicBezTo>
                <a:cubicBezTo>
                  <a:pt x="458" y="412"/>
                  <a:pt x="458" y="412"/>
                  <a:pt x="458" y="412"/>
                </a:cubicBezTo>
                <a:close/>
                <a:moveTo>
                  <a:pt x="892" y="411"/>
                </a:moveTo>
                <a:cubicBezTo>
                  <a:pt x="892" y="412"/>
                  <a:pt x="892" y="412"/>
                  <a:pt x="892" y="412"/>
                </a:cubicBezTo>
                <a:cubicBezTo>
                  <a:pt x="892" y="412"/>
                  <a:pt x="892" y="412"/>
                  <a:pt x="892" y="412"/>
                </a:cubicBezTo>
                <a:cubicBezTo>
                  <a:pt x="892" y="412"/>
                  <a:pt x="892" y="412"/>
                  <a:pt x="892" y="412"/>
                </a:cubicBezTo>
                <a:cubicBezTo>
                  <a:pt x="892" y="412"/>
                  <a:pt x="892" y="412"/>
                  <a:pt x="892" y="411"/>
                </a:cubicBezTo>
                <a:close/>
                <a:moveTo>
                  <a:pt x="454" y="412"/>
                </a:moveTo>
                <a:cubicBezTo>
                  <a:pt x="455" y="412"/>
                  <a:pt x="454" y="412"/>
                  <a:pt x="455" y="412"/>
                </a:cubicBezTo>
                <a:cubicBezTo>
                  <a:pt x="455" y="413"/>
                  <a:pt x="455" y="413"/>
                  <a:pt x="455" y="413"/>
                </a:cubicBezTo>
                <a:cubicBezTo>
                  <a:pt x="455" y="412"/>
                  <a:pt x="455" y="412"/>
                  <a:pt x="455" y="412"/>
                </a:cubicBezTo>
                <a:cubicBezTo>
                  <a:pt x="455" y="412"/>
                  <a:pt x="455" y="412"/>
                  <a:pt x="455" y="412"/>
                </a:cubicBezTo>
                <a:cubicBezTo>
                  <a:pt x="455" y="412"/>
                  <a:pt x="455" y="412"/>
                  <a:pt x="455" y="412"/>
                </a:cubicBezTo>
                <a:cubicBezTo>
                  <a:pt x="455" y="412"/>
                  <a:pt x="455" y="412"/>
                  <a:pt x="454" y="412"/>
                </a:cubicBezTo>
                <a:close/>
                <a:moveTo>
                  <a:pt x="908" y="413"/>
                </a:moveTo>
                <a:cubicBezTo>
                  <a:pt x="908" y="413"/>
                  <a:pt x="908" y="413"/>
                  <a:pt x="908" y="412"/>
                </a:cubicBezTo>
                <a:cubicBezTo>
                  <a:pt x="908" y="412"/>
                  <a:pt x="908" y="412"/>
                  <a:pt x="907" y="412"/>
                </a:cubicBezTo>
                <a:cubicBezTo>
                  <a:pt x="907" y="412"/>
                  <a:pt x="907" y="412"/>
                  <a:pt x="906" y="412"/>
                </a:cubicBezTo>
                <a:cubicBezTo>
                  <a:pt x="906" y="413"/>
                  <a:pt x="906" y="413"/>
                  <a:pt x="906" y="413"/>
                </a:cubicBezTo>
                <a:cubicBezTo>
                  <a:pt x="907" y="413"/>
                  <a:pt x="907" y="413"/>
                  <a:pt x="907" y="413"/>
                </a:cubicBezTo>
                <a:lnTo>
                  <a:pt x="908" y="413"/>
                </a:lnTo>
                <a:close/>
                <a:moveTo>
                  <a:pt x="887" y="413"/>
                </a:moveTo>
                <a:cubicBezTo>
                  <a:pt x="887" y="413"/>
                  <a:pt x="887" y="413"/>
                  <a:pt x="887" y="413"/>
                </a:cubicBezTo>
                <a:cubicBezTo>
                  <a:pt x="888" y="413"/>
                  <a:pt x="887" y="413"/>
                  <a:pt x="888" y="413"/>
                </a:cubicBezTo>
                <a:cubicBezTo>
                  <a:pt x="887" y="413"/>
                  <a:pt x="887" y="413"/>
                  <a:pt x="887" y="413"/>
                </a:cubicBezTo>
                <a:cubicBezTo>
                  <a:pt x="887" y="413"/>
                  <a:pt x="887" y="413"/>
                  <a:pt x="887" y="412"/>
                </a:cubicBezTo>
                <a:cubicBezTo>
                  <a:pt x="887" y="413"/>
                  <a:pt x="887" y="413"/>
                  <a:pt x="887" y="413"/>
                </a:cubicBezTo>
                <a:close/>
                <a:moveTo>
                  <a:pt x="458" y="413"/>
                </a:moveTo>
                <a:cubicBezTo>
                  <a:pt x="458" y="413"/>
                  <a:pt x="458" y="413"/>
                  <a:pt x="458" y="413"/>
                </a:cubicBezTo>
                <a:cubicBezTo>
                  <a:pt x="457" y="413"/>
                  <a:pt x="457" y="413"/>
                  <a:pt x="457" y="413"/>
                </a:cubicBezTo>
                <a:cubicBezTo>
                  <a:pt x="457" y="413"/>
                  <a:pt x="457" y="413"/>
                  <a:pt x="457" y="413"/>
                </a:cubicBezTo>
                <a:cubicBezTo>
                  <a:pt x="457" y="413"/>
                  <a:pt x="457" y="413"/>
                  <a:pt x="457" y="413"/>
                </a:cubicBezTo>
                <a:cubicBezTo>
                  <a:pt x="456" y="413"/>
                  <a:pt x="455" y="414"/>
                  <a:pt x="455" y="415"/>
                </a:cubicBezTo>
                <a:cubicBezTo>
                  <a:pt x="454" y="415"/>
                  <a:pt x="454" y="415"/>
                  <a:pt x="454" y="414"/>
                </a:cubicBezTo>
                <a:cubicBezTo>
                  <a:pt x="453" y="414"/>
                  <a:pt x="454" y="415"/>
                  <a:pt x="453" y="415"/>
                </a:cubicBezTo>
                <a:cubicBezTo>
                  <a:pt x="453" y="416"/>
                  <a:pt x="453" y="416"/>
                  <a:pt x="453" y="416"/>
                </a:cubicBezTo>
                <a:cubicBezTo>
                  <a:pt x="452" y="416"/>
                  <a:pt x="452" y="416"/>
                  <a:pt x="452" y="416"/>
                </a:cubicBezTo>
                <a:cubicBezTo>
                  <a:pt x="452" y="419"/>
                  <a:pt x="452" y="419"/>
                  <a:pt x="452" y="419"/>
                </a:cubicBezTo>
                <a:cubicBezTo>
                  <a:pt x="451" y="419"/>
                  <a:pt x="451" y="419"/>
                  <a:pt x="451" y="419"/>
                </a:cubicBezTo>
                <a:cubicBezTo>
                  <a:pt x="451" y="419"/>
                  <a:pt x="451" y="419"/>
                  <a:pt x="451" y="419"/>
                </a:cubicBezTo>
                <a:cubicBezTo>
                  <a:pt x="452" y="419"/>
                  <a:pt x="451" y="419"/>
                  <a:pt x="452" y="419"/>
                </a:cubicBezTo>
                <a:cubicBezTo>
                  <a:pt x="452" y="419"/>
                  <a:pt x="452" y="419"/>
                  <a:pt x="452" y="419"/>
                </a:cubicBezTo>
                <a:cubicBezTo>
                  <a:pt x="452" y="419"/>
                  <a:pt x="452" y="419"/>
                  <a:pt x="452" y="419"/>
                </a:cubicBezTo>
                <a:cubicBezTo>
                  <a:pt x="452" y="420"/>
                  <a:pt x="452" y="420"/>
                  <a:pt x="452" y="420"/>
                </a:cubicBezTo>
                <a:cubicBezTo>
                  <a:pt x="452" y="420"/>
                  <a:pt x="452" y="421"/>
                  <a:pt x="452" y="421"/>
                </a:cubicBezTo>
                <a:cubicBezTo>
                  <a:pt x="452" y="422"/>
                  <a:pt x="452" y="422"/>
                  <a:pt x="452" y="422"/>
                </a:cubicBezTo>
                <a:cubicBezTo>
                  <a:pt x="452" y="421"/>
                  <a:pt x="452" y="421"/>
                  <a:pt x="451" y="421"/>
                </a:cubicBezTo>
                <a:cubicBezTo>
                  <a:pt x="451" y="422"/>
                  <a:pt x="451" y="423"/>
                  <a:pt x="451" y="423"/>
                </a:cubicBezTo>
                <a:cubicBezTo>
                  <a:pt x="451" y="424"/>
                  <a:pt x="451" y="424"/>
                  <a:pt x="451" y="424"/>
                </a:cubicBezTo>
                <a:cubicBezTo>
                  <a:pt x="452" y="424"/>
                  <a:pt x="452" y="424"/>
                  <a:pt x="452" y="424"/>
                </a:cubicBezTo>
                <a:cubicBezTo>
                  <a:pt x="452" y="424"/>
                  <a:pt x="452" y="424"/>
                  <a:pt x="452" y="423"/>
                </a:cubicBezTo>
                <a:cubicBezTo>
                  <a:pt x="453" y="423"/>
                  <a:pt x="453" y="423"/>
                  <a:pt x="453" y="423"/>
                </a:cubicBezTo>
                <a:cubicBezTo>
                  <a:pt x="454" y="423"/>
                  <a:pt x="454" y="423"/>
                  <a:pt x="455" y="423"/>
                </a:cubicBezTo>
                <a:cubicBezTo>
                  <a:pt x="455" y="423"/>
                  <a:pt x="455" y="423"/>
                  <a:pt x="455" y="423"/>
                </a:cubicBezTo>
                <a:cubicBezTo>
                  <a:pt x="455" y="423"/>
                  <a:pt x="455" y="422"/>
                  <a:pt x="454" y="422"/>
                </a:cubicBezTo>
                <a:cubicBezTo>
                  <a:pt x="454" y="422"/>
                  <a:pt x="454" y="422"/>
                  <a:pt x="454" y="422"/>
                </a:cubicBezTo>
                <a:cubicBezTo>
                  <a:pt x="454" y="422"/>
                  <a:pt x="454" y="422"/>
                  <a:pt x="454" y="422"/>
                </a:cubicBezTo>
                <a:cubicBezTo>
                  <a:pt x="453" y="421"/>
                  <a:pt x="453" y="421"/>
                  <a:pt x="453" y="421"/>
                </a:cubicBezTo>
                <a:cubicBezTo>
                  <a:pt x="453" y="421"/>
                  <a:pt x="454" y="421"/>
                  <a:pt x="454" y="421"/>
                </a:cubicBezTo>
                <a:cubicBezTo>
                  <a:pt x="454" y="421"/>
                  <a:pt x="455" y="420"/>
                  <a:pt x="455" y="419"/>
                </a:cubicBezTo>
                <a:cubicBezTo>
                  <a:pt x="454" y="419"/>
                  <a:pt x="454" y="419"/>
                  <a:pt x="454" y="419"/>
                </a:cubicBezTo>
                <a:cubicBezTo>
                  <a:pt x="454" y="418"/>
                  <a:pt x="454" y="418"/>
                  <a:pt x="455" y="417"/>
                </a:cubicBezTo>
                <a:cubicBezTo>
                  <a:pt x="455" y="417"/>
                  <a:pt x="455" y="417"/>
                  <a:pt x="456" y="417"/>
                </a:cubicBezTo>
                <a:cubicBezTo>
                  <a:pt x="456" y="417"/>
                  <a:pt x="456" y="417"/>
                  <a:pt x="456" y="417"/>
                </a:cubicBezTo>
                <a:cubicBezTo>
                  <a:pt x="456" y="417"/>
                  <a:pt x="456" y="417"/>
                  <a:pt x="456" y="417"/>
                </a:cubicBezTo>
                <a:cubicBezTo>
                  <a:pt x="455" y="417"/>
                  <a:pt x="455" y="417"/>
                  <a:pt x="455" y="417"/>
                </a:cubicBezTo>
                <a:cubicBezTo>
                  <a:pt x="455" y="417"/>
                  <a:pt x="455" y="417"/>
                  <a:pt x="454" y="416"/>
                </a:cubicBezTo>
                <a:cubicBezTo>
                  <a:pt x="454" y="416"/>
                  <a:pt x="454" y="416"/>
                  <a:pt x="454" y="416"/>
                </a:cubicBezTo>
                <a:cubicBezTo>
                  <a:pt x="455" y="415"/>
                  <a:pt x="456" y="415"/>
                  <a:pt x="457" y="414"/>
                </a:cubicBezTo>
                <a:cubicBezTo>
                  <a:pt x="457" y="414"/>
                  <a:pt x="458" y="413"/>
                  <a:pt x="458" y="413"/>
                </a:cubicBezTo>
                <a:close/>
                <a:moveTo>
                  <a:pt x="453" y="416"/>
                </a:moveTo>
                <a:cubicBezTo>
                  <a:pt x="453" y="416"/>
                  <a:pt x="453" y="416"/>
                  <a:pt x="453" y="416"/>
                </a:cubicBezTo>
                <a:cubicBezTo>
                  <a:pt x="453" y="416"/>
                  <a:pt x="453" y="416"/>
                  <a:pt x="453" y="416"/>
                </a:cubicBezTo>
                <a:close/>
                <a:moveTo>
                  <a:pt x="453" y="417"/>
                </a:moveTo>
                <a:cubicBezTo>
                  <a:pt x="453" y="417"/>
                  <a:pt x="453" y="417"/>
                  <a:pt x="453" y="417"/>
                </a:cubicBezTo>
                <a:cubicBezTo>
                  <a:pt x="453" y="417"/>
                  <a:pt x="453" y="417"/>
                  <a:pt x="453" y="417"/>
                </a:cubicBezTo>
                <a:cubicBezTo>
                  <a:pt x="453" y="417"/>
                  <a:pt x="453" y="417"/>
                  <a:pt x="453" y="417"/>
                </a:cubicBezTo>
                <a:close/>
                <a:moveTo>
                  <a:pt x="453" y="418"/>
                </a:moveTo>
                <a:cubicBezTo>
                  <a:pt x="453" y="419"/>
                  <a:pt x="453" y="419"/>
                  <a:pt x="453" y="419"/>
                </a:cubicBezTo>
                <a:cubicBezTo>
                  <a:pt x="453" y="419"/>
                  <a:pt x="453" y="419"/>
                  <a:pt x="453" y="419"/>
                </a:cubicBezTo>
                <a:cubicBezTo>
                  <a:pt x="453" y="418"/>
                  <a:pt x="453" y="418"/>
                  <a:pt x="453" y="418"/>
                </a:cubicBezTo>
                <a:cubicBezTo>
                  <a:pt x="453" y="418"/>
                  <a:pt x="453" y="418"/>
                  <a:pt x="453" y="418"/>
                </a:cubicBezTo>
                <a:cubicBezTo>
                  <a:pt x="453" y="418"/>
                  <a:pt x="453" y="418"/>
                  <a:pt x="453" y="418"/>
                </a:cubicBezTo>
                <a:close/>
                <a:moveTo>
                  <a:pt x="447" y="413"/>
                </a:moveTo>
                <a:cubicBezTo>
                  <a:pt x="447" y="413"/>
                  <a:pt x="447" y="413"/>
                  <a:pt x="447" y="413"/>
                </a:cubicBezTo>
                <a:cubicBezTo>
                  <a:pt x="447" y="413"/>
                  <a:pt x="447" y="413"/>
                  <a:pt x="447" y="413"/>
                </a:cubicBezTo>
                <a:cubicBezTo>
                  <a:pt x="447" y="413"/>
                  <a:pt x="447" y="413"/>
                  <a:pt x="447" y="414"/>
                </a:cubicBezTo>
                <a:cubicBezTo>
                  <a:pt x="447" y="414"/>
                  <a:pt x="447" y="414"/>
                  <a:pt x="447" y="414"/>
                </a:cubicBezTo>
                <a:cubicBezTo>
                  <a:pt x="447" y="414"/>
                  <a:pt x="447" y="414"/>
                  <a:pt x="447" y="414"/>
                </a:cubicBezTo>
                <a:lnTo>
                  <a:pt x="447" y="413"/>
                </a:lnTo>
                <a:close/>
                <a:moveTo>
                  <a:pt x="431" y="413"/>
                </a:moveTo>
                <a:cubicBezTo>
                  <a:pt x="432" y="413"/>
                  <a:pt x="432" y="413"/>
                  <a:pt x="432" y="413"/>
                </a:cubicBezTo>
                <a:cubicBezTo>
                  <a:pt x="432" y="413"/>
                  <a:pt x="432" y="413"/>
                  <a:pt x="432" y="413"/>
                </a:cubicBezTo>
                <a:cubicBezTo>
                  <a:pt x="431" y="413"/>
                  <a:pt x="431" y="413"/>
                  <a:pt x="431" y="413"/>
                </a:cubicBezTo>
                <a:close/>
                <a:moveTo>
                  <a:pt x="234" y="414"/>
                </a:moveTo>
                <a:cubicBezTo>
                  <a:pt x="234" y="414"/>
                  <a:pt x="234" y="414"/>
                  <a:pt x="234" y="414"/>
                </a:cubicBezTo>
                <a:cubicBezTo>
                  <a:pt x="234" y="413"/>
                  <a:pt x="234" y="413"/>
                  <a:pt x="234" y="413"/>
                </a:cubicBezTo>
                <a:cubicBezTo>
                  <a:pt x="233" y="413"/>
                  <a:pt x="233" y="413"/>
                  <a:pt x="233" y="413"/>
                </a:cubicBezTo>
                <a:cubicBezTo>
                  <a:pt x="234" y="413"/>
                  <a:pt x="234" y="414"/>
                  <a:pt x="234" y="414"/>
                </a:cubicBezTo>
                <a:close/>
                <a:moveTo>
                  <a:pt x="452" y="415"/>
                </a:moveTo>
                <a:cubicBezTo>
                  <a:pt x="452" y="414"/>
                  <a:pt x="452" y="414"/>
                  <a:pt x="452" y="414"/>
                </a:cubicBezTo>
                <a:cubicBezTo>
                  <a:pt x="452" y="413"/>
                  <a:pt x="452" y="413"/>
                  <a:pt x="452" y="413"/>
                </a:cubicBezTo>
                <a:cubicBezTo>
                  <a:pt x="452" y="413"/>
                  <a:pt x="451" y="414"/>
                  <a:pt x="451" y="414"/>
                </a:cubicBezTo>
                <a:cubicBezTo>
                  <a:pt x="451" y="414"/>
                  <a:pt x="451" y="414"/>
                  <a:pt x="451" y="414"/>
                </a:cubicBezTo>
                <a:cubicBezTo>
                  <a:pt x="451" y="413"/>
                  <a:pt x="451" y="413"/>
                  <a:pt x="451" y="413"/>
                </a:cubicBezTo>
                <a:cubicBezTo>
                  <a:pt x="451" y="413"/>
                  <a:pt x="451" y="413"/>
                  <a:pt x="451" y="413"/>
                </a:cubicBezTo>
                <a:cubicBezTo>
                  <a:pt x="451" y="413"/>
                  <a:pt x="450" y="413"/>
                  <a:pt x="450" y="413"/>
                </a:cubicBezTo>
                <a:cubicBezTo>
                  <a:pt x="449" y="413"/>
                  <a:pt x="449" y="413"/>
                  <a:pt x="449" y="413"/>
                </a:cubicBezTo>
                <a:cubicBezTo>
                  <a:pt x="449" y="414"/>
                  <a:pt x="449" y="414"/>
                  <a:pt x="449" y="414"/>
                </a:cubicBezTo>
                <a:cubicBezTo>
                  <a:pt x="449" y="415"/>
                  <a:pt x="451" y="415"/>
                  <a:pt x="452" y="415"/>
                </a:cubicBezTo>
                <a:close/>
                <a:moveTo>
                  <a:pt x="451" y="414"/>
                </a:moveTo>
                <a:cubicBezTo>
                  <a:pt x="451" y="414"/>
                  <a:pt x="451" y="414"/>
                  <a:pt x="451" y="414"/>
                </a:cubicBezTo>
                <a:cubicBezTo>
                  <a:pt x="450" y="414"/>
                  <a:pt x="450" y="414"/>
                  <a:pt x="450" y="414"/>
                </a:cubicBezTo>
                <a:cubicBezTo>
                  <a:pt x="450" y="414"/>
                  <a:pt x="450" y="414"/>
                  <a:pt x="449" y="414"/>
                </a:cubicBezTo>
                <a:lnTo>
                  <a:pt x="451" y="414"/>
                </a:lnTo>
                <a:close/>
                <a:moveTo>
                  <a:pt x="892" y="413"/>
                </a:moveTo>
                <a:cubicBezTo>
                  <a:pt x="891" y="413"/>
                  <a:pt x="891" y="413"/>
                  <a:pt x="891" y="413"/>
                </a:cubicBezTo>
                <a:cubicBezTo>
                  <a:pt x="891" y="414"/>
                  <a:pt x="891" y="414"/>
                  <a:pt x="891" y="414"/>
                </a:cubicBezTo>
                <a:cubicBezTo>
                  <a:pt x="892" y="414"/>
                  <a:pt x="892" y="414"/>
                  <a:pt x="892" y="414"/>
                </a:cubicBezTo>
                <a:lnTo>
                  <a:pt x="892" y="413"/>
                </a:lnTo>
                <a:close/>
                <a:moveTo>
                  <a:pt x="452" y="415"/>
                </a:moveTo>
                <a:cubicBezTo>
                  <a:pt x="452" y="415"/>
                  <a:pt x="452" y="415"/>
                  <a:pt x="452" y="415"/>
                </a:cubicBezTo>
                <a:cubicBezTo>
                  <a:pt x="452" y="415"/>
                  <a:pt x="452" y="415"/>
                  <a:pt x="452" y="415"/>
                </a:cubicBezTo>
                <a:cubicBezTo>
                  <a:pt x="452" y="415"/>
                  <a:pt x="452" y="415"/>
                  <a:pt x="452" y="415"/>
                </a:cubicBezTo>
                <a:close/>
                <a:moveTo>
                  <a:pt x="449" y="416"/>
                </a:moveTo>
                <a:cubicBezTo>
                  <a:pt x="449" y="416"/>
                  <a:pt x="449" y="416"/>
                  <a:pt x="449" y="416"/>
                </a:cubicBezTo>
                <a:close/>
                <a:moveTo>
                  <a:pt x="451" y="416"/>
                </a:moveTo>
                <a:cubicBezTo>
                  <a:pt x="451" y="416"/>
                  <a:pt x="451" y="416"/>
                  <a:pt x="451" y="416"/>
                </a:cubicBezTo>
                <a:cubicBezTo>
                  <a:pt x="451" y="416"/>
                  <a:pt x="451" y="416"/>
                  <a:pt x="451" y="416"/>
                </a:cubicBezTo>
                <a:cubicBezTo>
                  <a:pt x="449" y="416"/>
                  <a:pt x="449" y="416"/>
                  <a:pt x="449" y="416"/>
                </a:cubicBezTo>
                <a:cubicBezTo>
                  <a:pt x="450" y="416"/>
                  <a:pt x="450" y="416"/>
                  <a:pt x="451" y="416"/>
                </a:cubicBezTo>
                <a:close/>
                <a:moveTo>
                  <a:pt x="456" y="416"/>
                </a:moveTo>
                <a:cubicBezTo>
                  <a:pt x="456" y="416"/>
                  <a:pt x="456" y="416"/>
                  <a:pt x="456" y="416"/>
                </a:cubicBezTo>
                <a:cubicBezTo>
                  <a:pt x="456" y="416"/>
                  <a:pt x="457" y="416"/>
                  <a:pt x="456" y="416"/>
                </a:cubicBezTo>
                <a:close/>
                <a:moveTo>
                  <a:pt x="64" y="416"/>
                </a:moveTo>
                <a:cubicBezTo>
                  <a:pt x="63" y="416"/>
                  <a:pt x="63" y="416"/>
                  <a:pt x="63" y="416"/>
                </a:cubicBezTo>
                <a:cubicBezTo>
                  <a:pt x="63" y="416"/>
                  <a:pt x="63" y="416"/>
                  <a:pt x="63" y="416"/>
                </a:cubicBezTo>
                <a:cubicBezTo>
                  <a:pt x="64" y="416"/>
                  <a:pt x="64" y="416"/>
                  <a:pt x="64" y="416"/>
                </a:cubicBezTo>
                <a:close/>
                <a:moveTo>
                  <a:pt x="447" y="416"/>
                </a:moveTo>
                <a:cubicBezTo>
                  <a:pt x="447" y="416"/>
                  <a:pt x="447" y="416"/>
                  <a:pt x="447" y="416"/>
                </a:cubicBezTo>
                <a:cubicBezTo>
                  <a:pt x="447" y="416"/>
                  <a:pt x="447" y="416"/>
                  <a:pt x="447" y="416"/>
                </a:cubicBezTo>
                <a:close/>
                <a:moveTo>
                  <a:pt x="449" y="416"/>
                </a:moveTo>
                <a:cubicBezTo>
                  <a:pt x="449" y="416"/>
                  <a:pt x="449" y="416"/>
                  <a:pt x="449" y="416"/>
                </a:cubicBezTo>
                <a:cubicBezTo>
                  <a:pt x="448" y="416"/>
                  <a:pt x="448" y="416"/>
                  <a:pt x="447" y="416"/>
                </a:cubicBezTo>
                <a:cubicBezTo>
                  <a:pt x="447" y="416"/>
                  <a:pt x="447" y="416"/>
                  <a:pt x="447" y="416"/>
                </a:cubicBezTo>
                <a:cubicBezTo>
                  <a:pt x="447" y="417"/>
                  <a:pt x="449" y="416"/>
                  <a:pt x="449" y="416"/>
                </a:cubicBezTo>
                <a:close/>
                <a:moveTo>
                  <a:pt x="886" y="416"/>
                </a:moveTo>
                <a:cubicBezTo>
                  <a:pt x="885" y="416"/>
                  <a:pt x="885" y="416"/>
                  <a:pt x="885" y="416"/>
                </a:cubicBezTo>
                <a:cubicBezTo>
                  <a:pt x="885" y="417"/>
                  <a:pt x="885" y="417"/>
                  <a:pt x="885" y="418"/>
                </a:cubicBezTo>
                <a:cubicBezTo>
                  <a:pt x="886" y="418"/>
                  <a:pt x="886" y="418"/>
                  <a:pt x="886" y="418"/>
                </a:cubicBezTo>
                <a:cubicBezTo>
                  <a:pt x="886" y="418"/>
                  <a:pt x="886" y="418"/>
                  <a:pt x="887" y="417"/>
                </a:cubicBezTo>
                <a:cubicBezTo>
                  <a:pt x="886" y="417"/>
                  <a:pt x="886" y="417"/>
                  <a:pt x="886" y="416"/>
                </a:cubicBezTo>
                <a:close/>
                <a:moveTo>
                  <a:pt x="63" y="417"/>
                </a:moveTo>
                <a:cubicBezTo>
                  <a:pt x="63" y="417"/>
                  <a:pt x="63" y="417"/>
                  <a:pt x="63" y="417"/>
                </a:cubicBezTo>
                <a:cubicBezTo>
                  <a:pt x="63" y="417"/>
                  <a:pt x="63" y="417"/>
                  <a:pt x="63" y="417"/>
                </a:cubicBezTo>
                <a:close/>
                <a:moveTo>
                  <a:pt x="450" y="419"/>
                </a:moveTo>
                <a:cubicBezTo>
                  <a:pt x="451" y="418"/>
                  <a:pt x="450" y="418"/>
                  <a:pt x="451" y="418"/>
                </a:cubicBezTo>
                <a:cubicBezTo>
                  <a:pt x="451" y="417"/>
                  <a:pt x="451" y="417"/>
                  <a:pt x="451" y="417"/>
                </a:cubicBezTo>
                <a:cubicBezTo>
                  <a:pt x="450" y="417"/>
                  <a:pt x="449" y="417"/>
                  <a:pt x="448" y="417"/>
                </a:cubicBezTo>
                <a:cubicBezTo>
                  <a:pt x="448" y="417"/>
                  <a:pt x="448" y="417"/>
                  <a:pt x="448" y="417"/>
                </a:cubicBezTo>
                <a:cubicBezTo>
                  <a:pt x="449" y="417"/>
                  <a:pt x="450" y="418"/>
                  <a:pt x="450" y="419"/>
                </a:cubicBezTo>
                <a:close/>
                <a:moveTo>
                  <a:pt x="908" y="417"/>
                </a:moveTo>
                <a:cubicBezTo>
                  <a:pt x="907" y="417"/>
                  <a:pt x="907" y="417"/>
                  <a:pt x="907" y="417"/>
                </a:cubicBezTo>
                <a:cubicBezTo>
                  <a:pt x="907" y="417"/>
                  <a:pt x="907" y="417"/>
                  <a:pt x="908" y="417"/>
                </a:cubicBezTo>
                <a:close/>
                <a:moveTo>
                  <a:pt x="430" y="419"/>
                </a:moveTo>
                <a:cubicBezTo>
                  <a:pt x="431" y="419"/>
                  <a:pt x="430" y="419"/>
                  <a:pt x="431" y="419"/>
                </a:cubicBezTo>
                <a:cubicBezTo>
                  <a:pt x="431" y="419"/>
                  <a:pt x="431" y="419"/>
                  <a:pt x="431" y="418"/>
                </a:cubicBezTo>
                <a:cubicBezTo>
                  <a:pt x="431" y="418"/>
                  <a:pt x="431" y="418"/>
                  <a:pt x="431" y="418"/>
                </a:cubicBezTo>
                <a:cubicBezTo>
                  <a:pt x="431" y="418"/>
                  <a:pt x="431" y="418"/>
                  <a:pt x="430" y="418"/>
                </a:cubicBezTo>
                <a:cubicBezTo>
                  <a:pt x="430" y="418"/>
                  <a:pt x="430" y="418"/>
                  <a:pt x="430" y="419"/>
                </a:cubicBezTo>
                <a:close/>
                <a:moveTo>
                  <a:pt x="908" y="419"/>
                </a:moveTo>
                <a:cubicBezTo>
                  <a:pt x="908" y="419"/>
                  <a:pt x="908" y="419"/>
                  <a:pt x="908" y="419"/>
                </a:cubicBezTo>
                <a:cubicBezTo>
                  <a:pt x="908" y="419"/>
                  <a:pt x="908" y="419"/>
                  <a:pt x="908" y="419"/>
                </a:cubicBezTo>
                <a:cubicBezTo>
                  <a:pt x="907" y="419"/>
                  <a:pt x="907" y="419"/>
                  <a:pt x="907" y="419"/>
                </a:cubicBezTo>
                <a:cubicBezTo>
                  <a:pt x="908" y="419"/>
                  <a:pt x="907" y="419"/>
                  <a:pt x="908" y="419"/>
                </a:cubicBezTo>
                <a:close/>
                <a:moveTo>
                  <a:pt x="907" y="421"/>
                </a:moveTo>
                <a:cubicBezTo>
                  <a:pt x="908" y="421"/>
                  <a:pt x="908" y="421"/>
                  <a:pt x="908" y="421"/>
                </a:cubicBezTo>
                <a:cubicBezTo>
                  <a:pt x="908" y="420"/>
                  <a:pt x="908" y="419"/>
                  <a:pt x="907" y="419"/>
                </a:cubicBezTo>
                <a:lnTo>
                  <a:pt x="907" y="421"/>
                </a:lnTo>
                <a:close/>
                <a:moveTo>
                  <a:pt x="448" y="423"/>
                </a:moveTo>
                <a:cubicBezTo>
                  <a:pt x="448" y="422"/>
                  <a:pt x="450" y="421"/>
                  <a:pt x="450" y="419"/>
                </a:cubicBezTo>
                <a:cubicBezTo>
                  <a:pt x="449" y="419"/>
                  <a:pt x="450" y="419"/>
                  <a:pt x="449" y="419"/>
                </a:cubicBezTo>
                <a:cubicBezTo>
                  <a:pt x="449" y="420"/>
                  <a:pt x="449" y="420"/>
                  <a:pt x="448" y="420"/>
                </a:cubicBezTo>
                <a:cubicBezTo>
                  <a:pt x="448" y="421"/>
                  <a:pt x="448" y="421"/>
                  <a:pt x="448" y="421"/>
                </a:cubicBezTo>
                <a:cubicBezTo>
                  <a:pt x="446" y="421"/>
                  <a:pt x="448" y="422"/>
                  <a:pt x="447" y="423"/>
                </a:cubicBezTo>
                <a:cubicBezTo>
                  <a:pt x="447" y="423"/>
                  <a:pt x="446" y="423"/>
                  <a:pt x="446" y="424"/>
                </a:cubicBezTo>
                <a:cubicBezTo>
                  <a:pt x="447" y="424"/>
                  <a:pt x="447" y="424"/>
                  <a:pt x="447" y="424"/>
                </a:cubicBezTo>
                <a:cubicBezTo>
                  <a:pt x="447" y="424"/>
                  <a:pt x="447" y="424"/>
                  <a:pt x="447" y="424"/>
                </a:cubicBezTo>
                <a:cubicBezTo>
                  <a:pt x="446" y="424"/>
                  <a:pt x="446" y="424"/>
                  <a:pt x="446" y="423"/>
                </a:cubicBezTo>
                <a:cubicBezTo>
                  <a:pt x="445" y="424"/>
                  <a:pt x="445" y="424"/>
                  <a:pt x="444" y="424"/>
                </a:cubicBezTo>
                <a:cubicBezTo>
                  <a:pt x="444" y="425"/>
                  <a:pt x="444" y="425"/>
                  <a:pt x="444" y="425"/>
                </a:cubicBezTo>
                <a:cubicBezTo>
                  <a:pt x="445" y="425"/>
                  <a:pt x="445" y="425"/>
                  <a:pt x="445" y="425"/>
                </a:cubicBezTo>
                <a:cubicBezTo>
                  <a:pt x="446" y="425"/>
                  <a:pt x="446" y="425"/>
                  <a:pt x="446" y="424"/>
                </a:cubicBezTo>
                <a:cubicBezTo>
                  <a:pt x="446" y="425"/>
                  <a:pt x="446" y="424"/>
                  <a:pt x="446" y="424"/>
                </a:cubicBezTo>
                <a:cubicBezTo>
                  <a:pt x="446" y="425"/>
                  <a:pt x="446" y="425"/>
                  <a:pt x="446" y="425"/>
                </a:cubicBezTo>
                <a:cubicBezTo>
                  <a:pt x="447" y="425"/>
                  <a:pt x="448" y="424"/>
                  <a:pt x="449" y="424"/>
                </a:cubicBezTo>
                <a:cubicBezTo>
                  <a:pt x="448" y="423"/>
                  <a:pt x="449" y="423"/>
                  <a:pt x="448" y="423"/>
                </a:cubicBezTo>
                <a:close/>
                <a:moveTo>
                  <a:pt x="885" y="421"/>
                </a:moveTo>
                <a:cubicBezTo>
                  <a:pt x="885" y="421"/>
                  <a:pt x="885" y="421"/>
                  <a:pt x="885" y="422"/>
                </a:cubicBezTo>
                <a:cubicBezTo>
                  <a:pt x="886" y="422"/>
                  <a:pt x="886" y="422"/>
                  <a:pt x="886" y="422"/>
                </a:cubicBezTo>
                <a:cubicBezTo>
                  <a:pt x="886" y="420"/>
                  <a:pt x="886" y="421"/>
                  <a:pt x="886" y="420"/>
                </a:cubicBezTo>
                <a:cubicBezTo>
                  <a:pt x="886" y="420"/>
                  <a:pt x="886" y="420"/>
                  <a:pt x="886" y="420"/>
                </a:cubicBezTo>
                <a:cubicBezTo>
                  <a:pt x="886" y="419"/>
                  <a:pt x="886" y="419"/>
                  <a:pt x="886" y="419"/>
                </a:cubicBezTo>
                <a:cubicBezTo>
                  <a:pt x="886" y="419"/>
                  <a:pt x="886" y="419"/>
                  <a:pt x="886" y="419"/>
                </a:cubicBezTo>
                <a:cubicBezTo>
                  <a:pt x="885" y="420"/>
                  <a:pt x="885" y="420"/>
                  <a:pt x="886" y="420"/>
                </a:cubicBezTo>
                <a:cubicBezTo>
                  <a:pt x="885" y="421"/>
                  <a:pt x="885" y="421"/>
                  <a:pt x="885" y="421"/>
                </a:cubicBezTo>
                <a:close/>
                <a:moveTo>
                  <a:pt x="429" y="420"/>
                </a:moveTo>
                <a:cubicBezTo>
                  <a:pt x="430" y="420"/>
                  <a:pt x="430" y="420"/>
                  <a:pt x="430" y="420"/>
                </a:cubicBezTo>
                <a:cubicBezTo>
                  <a:pt x="430" y="421"/>
                  <a:pt x="430" y="421"/>
                  <a:pt x="430" y="421"/>
                </a:cubicBezTo>
                <a:cubicBezTo>
                  <a:pt x="430" y="421"/>
                  <a:pt x="430" y="421"/>
                  <a:pt x="430" y="421"/>
                </a:cubicBezTo>
                <a:cubicBezTo>
                  <a:pt x="430" y="420"/>
                  <a:pt x="430" y="420"/>
                  <a:pt x="429" y="420"/>
                </a:cubicBezTo>
                <a:close/>
                <a:moveTo>
                  <a:pt x="447" y="421"/>
                </a:moveTo>
                <a:cubicBezTo>
                  <a:pt x="447" y="421"/>
                  <a:pt x="447" y="421"/>
                  <a:pt x="447" y="421"/>
                </a:cubicBezTo>
                <a:cubicBezTo>
                  <a:pt x="447" y="421"/>
                  <a:pt x="447" y="421"/>
                  <a:pt x="447" y="421"/>
                </a:cubicBezTo>
                <a:cubicBezTo>
                  <a:pt x="446" y="421"/>
                  <a:pt x="446" y="421"/>
                  <a:pt x="446" y="421"/>
                </a:cubicBezTo>
                <a:cubicBezTo>
                  <a:pt x="446" y="421"/>
                  <a:pt x="447" y="421"/>
                  <a:pt x="447" y="421"/>
                </a:cubicBezTo>
                <a:close/>
                <a:moveTo>
                  <a:pt x="242" y="424"/>
                </a:moveTo>
                <a:cubicBezTo>
                  <a:pt x="242" y="424"/>
                  <a:pt x="242" y="424"/>
                  <a:pt x="242" y="424"/>
                </a:cubicBezTo>
                <a:cubicBezTo>
                  <a:pt x="242" y="421"/>
                  <a:pt x="242" y="421"/>
                  <a:pt x="242" y="421"/>
                </a:cubicBezTo>
                <a:cubicBezTo>
                  <a:pt x="242" y="421"/>
                  <a:pt x="242" y="421"/>
                  <a:pt x="242" y="421"/>
                </a:cubicBezTo>
                <a:lnTo>
                  <a:pt x="242" y="424"/>
                </a:lnTo>
                <a:close/>
                <a:moveTo>
                  <a:pt x="427" y="422"/>
                </a:moveTo>
                <a:cubicBezTo>
                  <a:pt x="427" y="422"/>
                  <a:pt x="427" y="422"/>
                  <a:pt x="427" y="422"/>
                </a:cubicBezTo>
                <a:cubicBezTo>
                  <a:pt x="427" y="421"/>
                  <a:pt x="427" y="421"/>
                  <a:pt x="427" y="421"/>
                </a:cubicBezTo>
                <a:cubicBezTo>
                  <a:pt x="427" y="421"/>
                  <a:pt x="427" y="421"/>
                  <a:pt x="427" y="421"/>
                </a:cubicBezTo>
                <a:lnTo>
                  <a:pt x="427" y="422"/>
                </a:lnTo>
                <a:close/>
                <a:moveTo>
                  <a:pt x="908" y="423"/>
                </a:moveTo>
                <a:cubicBezTo>
                  <a:pt x="908" y="422"/>
                  <a:pt x="908" y="422"/>
                  <a:pt x="908" y="422"/>
                </a:cubicBezTo>
                <a:cubicBezTo>
                  <a:pt x="908" y="422"/>
                  <a:pt x="908" y="422"/>
                  <a:pt x="908" y="422"/>
                </a:cubicBezTo>
                <a:cubicBezTo>
                  <a:pt x="907" y="422"/>
                  <a:pt x="907" y="422"/>
                  <a:pt x="907" y="422"/>
                </a:cubicBezTo>
                <a:cubicBezTo>
                  <a:pt x="907" y="422"/>
                  <a:pt x="907" y="422"/>
                  <a:pt x="907" y="422"/>
                </a:cubicBezTo>
                <a:cubicBezTo>
                  <a:pt x="907" y="423"/>
                  <a:pt x="907" y="423"/>
                  <a:pt x="907" y="423"/>
                </a:cubicBezTo>
                <a:cubicBezTo>
                  <a:pt x="907" y="423"/>
                  <a:pt x="907" y="423"/>
                  <a:pt x="907" y="423"/>
                </a:cubicBezTo>
                <a:cubicBezTo>
                  <a:pt x="908" y="423"/>
                  <a:pt x="908" y="423"/>
                  <a:pt x="908" y="423"/>
                </a:cubicBezTo>
                <a:close/>
                <a:moveTo>
                  <a:pt x="454" y="424"/>
                </a:moveTo>
                <a:cubicBezTo>
                  <a:pt x="454" y="423"/>
                  <a:pt x="454" y="423"/>
                  <a:pt x="454" y="423"/>
                </a:cubicBezTo>
                <a:cubicBezTo>
                  <a:pt x="454" y="423"/>
                  <a:pt x="454" y="423"/>
                  <a:pt x="453" y="423"/>
                </a:cubicBezTo>
                <a:cubicBezTo>
                  <a:pt x="453" y="424"/>
                  <a:pt x="453" y="424"/>
                  <a:pt x="453" y="424"/>
                </a:cubicBezTo>
                <a:lnTo>
                  <a:pt x="454" y="424"/>
                </a:lnTo>
                <a:close/>
                <a:moveTo>
                  <a:pt x="908" y="424"/>
                </a:moveTo>
                <a:cubicBezTo>
                  <a:pt x="908" y="423"/>
                  <a:pt x="908" y="423"/>
                  <a:pt x="908" y="423"/>
                </a:cubicBezTo>
                <a:cubicBezTo>
                  <a:pt x="907" y="423"/>
                  <a:pt x="907" y="423"/>
                  <a:pt x="907" y="423"/>
                </a:cubicBezTo>
                <a:cubicBezTo>
                  <a:pt x="907" y="424"/>
                  <a:pt x="907" y="425"/>
                  <a:pt x="908" y="425"/>
                </a:cubicBezTo>
                <a:cubicBezTo>
                  <a:pt x="908" y="426"/>
                  <a:pt x="908" y="426"/>
                  <a:pt x="908" y="426"/>
                </a:cubicBezTo>
                <a:cubicBezTo>
                  <a:pt x="909" y="426"/>
                  <a:pt x="908" y="424"/>
                  <a:pt x="908" y="424"/>
                </a:cubicBezTo>
                <a:close/>
                <a:moveTo>
                  <a:pt x="453" y="425"/>
                </a:moveTo>
                <a:cubicBezTo>
                  <a:pt x="453" y="424"/>
                  <a:pt x="453" y="424"/>
                  <a:pt x="452" y="424"/>
                </a:cubicBezTo>
                <a:cubicBezTo>
                  <a:pt x="453" y="424"/>
                  <a:pt x="452" y="424"/>
                  <a:pt x="453" y="424"/>
                </a:cubicBezTo>
                <a:cubicBezTo>
                  <a:pt x="453" y="425"/>
                  <a:pt x="453" y="425"/>
                  <a:pt x="453" y="425"/>
                </a:cubicBezTo>
                <a:close/>
                <a:moveTo>
                  <a:pt x="243" y="424"/>
                </a:moveTo>
                <a:cubicBezTo>
                  <a:pt x="243" y="425"/>
                  <a:pt x="243" y="425"/>
                  <a:pt x="243" y="425"/>
                </a:cubicBezTo>
                <a:cubicBezTo>
                  <a:pt x="243" y="425"/>
                  <a:pt x="243" y="425"/>
                  <a:pt x="244" y="425"/>
                </a:cubicBezTo>
                <a:cubicBezTo>
                  <a:pt x="244" y="425"/>
                  <a:pt x="244" y="425"/>
                  <a:pt x="244" y="425"/>
                </a:cubicBezTo>
                <a:cubicBezTo>
                  <a:pt x="244" y="425"/>
                  <a:pt x="244" y="425"/>
                  <a:pt x="244" y="425"/>
                </a:cubicBezTo>
                <a:cubicBezTo>
                  <a:pt x="244" y="425"/>
                  <a:pt x="244" y="425"/>
                  <a:pt x="244" y="425"/>
                </a:cubicBezTo>
                <a:cubicBezTo>
                  <a:pt x="244" y="425"/>
                  <a:pt x="244" y="425"/>
                  <a:pt x="243" y="424"/>
                </a:cubicBezTo>
                <a:close/>
                <a:moveTo>
                  <a:pt x="449" y="424"/>
                </a:moveTo>
                <a:cubicBezTo>
                  <a:pt x="449" y="424"/>
                  <a:pt x="449" y="424"/>
                  <a:pt x="448" y="424"/>
                </a:cubicBezTo>
                <a:cubicBezTo>
                  <a:pt x="448" y="424"/>
                  <a:pt x="448" y="424"/>
                  <a:pt x="448" y="424"/>
                </a:cubicBezTo>
                <a:cubicBezTo>
                  <a:pt x="448" y="425"/>
                  <a:pt x="448" y="425"/>
                  <a:pt x="448" y="425"/>
                </a:cubicBezTo>
                <a:cubicBezTo>
                  <a:pt x="449" y="425"/>
                  <a:pt x="449" y="425"/>
                  <a:pt x="449" y="425"/>
                </a:cubicBezTo>
                <a:lnTo>
                  <a:pt x="449" y="424"/>
                </a:lnTo>
                <a:close/>
                <a:moveTo>
                  <a:pt x="888" y="458"/>
                </a:moveTo>
                <a:cubicBezTo>
                  <a:pt x="889" y="458"/>
                  <a:pt x="889" y="458"/>
                  <a:pt x="890" y="458"/>
                </a:cubicBezTo>
                <a:cubicBezTo>
                  <a:pt x="890" y="457"/>
                  <a:pt x="890" y="456"/>
                  <a:pt x="889" y="456"/>
                </a:cubicBezTo>
                <a:cubicBezTo>
                  <a:pt x="889" y="455"/>
                  <a:pt x="889" y="455"/>
                  <a:pt x="889" y="454"/>
                </a:cubicBezTo>
                <a:cubicBezTo>
                  <a:pt x="890" y="453"/>
                  <a:pt x="889" y="453"/>
                  <a:pt x="889" y="453"/>
                </a:cubicBezTo>
                <a:cubicBezTo>
                  <a:pt x="889" y="453"/>
                  <a:pt x="889" y="453"/>
                  <a:pt x="889" y="453"/>
                </a:cubicBezTo>
                <a:cubicBezTo>
                  <a:pt x="889" y="452"/>
                  <a:pt x="889" y="451"/>
                  <a:pt x="889" y="451"/>
                </a:cubicBezTo>
                <a:cubicBezTo>
                  <a:pt x="889" y="451"/>
                  <a:pt x="889" y="451"/>
                  <a:pt x="889" y="451"/>
                </a:cubicBezTo>
                <a:cubicBezTo>
                  <a:pt x="889" y="450"/>
                  <a:pt x="889" y="450"/>
                  <a:pt x="888" y="450"/>
                </a:cubicBezTo>
                <a:cubicBezTo>
                  <a:pt x="889" y="450"/>
                  <a:pt x="889" y="449"/>
                  <a:pt x="889" y="449"/>
                </a:cubicBezTo>
                <a:cubicBezTo>
                  <a:pt x="889" y="448"/>
                  <a:pt x="889" y="448"/>
                  <a:pt x="889" y="448"/>
                </a:cubicBezTo>
                <a:cubicBezTo>
                  <a:pt x="888" y="448"/>
                  <a:pt x="889" y="448"/>
                  <a:pt x="889" y="447"/>
                </a:cubicBezTo>
                <a:cubicBezTo>
                  <a:pt x="889" y="446"/>
                  <a:pt x="888" y="445"/>
                  <a:pt x="888" y="444"/>
                </a:cubicBezTo>
                <a:cubicBezTo>
                  <a:pt x="888" y="444"/>
                  <a:pt x="888" y="443"/>
                  <a:pt x="888" y="442"/>
                </a:cubicBezTo>
                <a:cubicBezTo>
                  <a:pt x="889" y="442"/>
                  <a:pt x="889" y="442"/>
                  <a:pt x="889" y="442"/>
                </a:cubicBezTo>
                <a:cubicBezTo>
                  <a:pt x="890" y="441"/>
                  <a:pt x="888" y="440"/>
                  <a:pt x="888" y="439"/>
                </a:cubicBezTo>
                <a:cubicBezTo>
                  <a:pt x="888" y="439"/>
                  <a:pt x="889" y="438"/>
                  <a:pt x="889" y="437"/>
                </a:cubicBezTo>
                <a:cubicBezTo>
                  <a:pt x="889" y="437"/>
                  <a:pt x="888" y="436"/>
                  <a:pt x="888" y="436"/>
                </a:cubicBezTo>
                <a:cubicBezTo>
                  <a:pt x="888" y="435"/>
                  <a:pt x="889" y="434"/>
                  <a:pt x="888" y="433"/>
                </a:cubicBezTo>
                <a:cubicBezTo>
                  <a:pt x="888" y="432"/>
                  <a:pt x="888" y="432"/>
                  <a:pt x="889" y="432"/>
                </a:cubicBezTo>
                <a:cubicBezTo>
                  <a:pt x="889" y="432"/>
                  <a:pt x="889" y="432"/>
                  <a:pt x="889" y="432"/>
                </a:cubicBezTo>
                <a:cubicBezTo>
                  <a:pt x="888" y="432"/>
                  <a:pt x="888" y="432"/>
                  <a:pt x="888" y="431"/>
                </a:cubicBezTo>
                <a:cubicBezTo>
                  <a:pt x="888" y="431"/>
                  <a:pt x="888" y="431"/>
                  <a:pt x="888" y="431"/>
                </a:cubicBezTo>
                <a:cubicBezTo>
                  <a:pt x="888" y="431"/>
                  <a:pt x="888" y="431"/>
                  <a:pt x="888" y="431"/>
                </a:cubicBezTo>
                <a:cubicBezTo>
                  <a:pt x="889" y="431"/>
                  <a:pt x="888" y="429"/>
                  <a:pt x="889" y="429"/>
                </a:cubicBezTo>
                <a:cubicBezTo>
                  <a:pt x="888" y="429"/>
                  <a:pt x="888" y="429"/>
                  <a:pt x="888" y="429"/>
                </a:cubicBezTo>
                <a:cubicBezTo>
                  <a:pt x="887" y="429"/>
                  <a:pt x="887" y="429"/>
                  <a:pt x="887" y="429"/>
                </a:cubicBezTo>
                <a:cubicBezTo>
                  <a:pt x="887" y="429"/>
                  <a:pt x="888" y="429"/>
                  <a:pt x="888" y="428"/>
                </a:cubicBezTo>
                <a:cubicBezTo>
                  <a:pt x="888" y="428"/>
                  <a:pt x="888" y="428"/>
                  <a:pt x="888" y="428"/>
                </a:cubicBezTo>
                <a:cubicBezTo>
                  <a:pt x="888" y="428"/>
                  <a:pt x="888" y="428"/>
                  <a:pt x="888" y="428"/>
                </a:cubicBezTo>
                <a:cubicBezTo>
                  <a:pt x="888" y="428"/>
                  <a:pt x="888" y="428"/>
                  <a:pt x="888" y="428"/>
                </a:cubicBezTo>
                <a:cubicBezTo>
                  <a:pt x="887" y="427"/>
                  <a:pt x="887" y="427"/>
                  <a:pt x="888" y="426"/>
                </a:cubicBezTo>
                <a:cubicBezTo>
                  <a:pt x="888" y="426"/>
                  <a:pt x="888" y="425"/>
                  <a:pt x="887" y="425"/>
                </a:cubicBezTo>
                <a:cubicBezTo>
                  <a:pt x="887" y="424"/>
                  <a:pt x="887" y="424"/>
                  <a:pt x="887" y="424"/>
                </a:cubicBezTo>
                <a:cubicBezTo>
                  <a:pt x="886" y="424"/>
                  <a:pt x="886" y="425"/>
                  <a:pt x="886" y="425"/>
                </a:cubicBezTo>
                <a:cubicBezTo>
                  <a:pt x="886" y="425"/>
                  <a:pt x="886" y="425"/>
                  <a:pt x="886" y="425"/>
                </a:cubicBezTo>
                <a:cubicBezTo>
                  <a:pt x="886" y="425"/>
                  <a:pt x="886" y="424"/>
                  <a:pt x="886" y="424"/>
                </a:cubicBezTo>
                <a:cubicBezTo>
                  <a:pt x="886" y="424"/>
                  <a:pt x="886" y="424"/>
                  <a:pt x="886" y="424"/>
                </a:cubicBezTo>
                <a:cubicBezTo>
                  <a:pt x="886" y="425"/>
                  <a:pt x="885" y="425"/>
                  <a:pt x="885" y="425"/>
                </a:cubicBezTo>
                <a:cubicBezTo>
                  <a:pt x="885" y="426"/>
                  <a:pt x="886" y="426"/>
                  <a:pt x="885" y="426"/>
                </a:cubicBezTo>
                <a:cubicBezTo>
                  <a:pt x="886" y="427"/>
                  <a:pt x="886" y="427"/>
                  <a:pt x="886" y="427"/>
                </a:cubicBezTo>
                <a:cubicBezTo>
                  <a:pt x="886" y="428"/>
                  <a:pt x="885" y="428"/>
                  <a:pt x="886" y="429"/>
                </a:cubicBezTo>
                <a:cubicBezTo>
                  <a:pt x="886" y="429"/>
                  <a:pt x="886" y="429"/>
                  <a:pt x="887" y="429"/>
                </a:cubicBezTo>
                <a:cubicBezTo>
                  <a:pt x="887" y="429"/>
                  <a:pt x="887" y="429"/>
                  <a:pt x="887" y="429"/>
                </a:cubicBezTo>
                <a:cubicBezTo>
                  <a:pt x="887" y="429"/>
                  <a:pt x="886" y="429"/>
                  <a:pt x="886" y="430"/>
                </a:cubicBezTo>
                <a:cubicBezTo>
                  <a:pt x="886" y="430"/>
                  <a:pt x="887" y="431"/>
                  <a:pt x="887" y="431"/>
                </a:cubicBezTo>
                <a:cubicBezTo>
                  <a:pt x="887" y="432"/>
                  <a:pt x="886" y="432"/>
                  <a:pt x="886" y="432"/>
                </a:cubicBezTo>
                <a:cubicBezTo>
                  <a:pt x="886" y="433"/>
                  <a:pt x="887" y="434"/>
                  <a:pt x="887" y="435"/>
                </a:cubicBezTo>
                <a:cubicBezTo>
                  <a:pt x="886" y="436"/>
                  <a:pt x="886" y="437"/>
                  <a:pt x="886" y="437"/>
                </a:cubicBezTo>
                <a:cubicBezTo>
                  <a:pt x="886" y="437"/>
                  <a:pt x="886" y="438"/>
                  <a:pt x="886" y="438"/>
                </a:cubicBezTo>
                <a:cubicBezTo>
                  <a:pt x="887" y="438"/>
                  <a:pt x="887" y="438"/>
                  <a:pt x="887" y="438"/>
                </a:cubicBezTo>
                <a:cubicBezTo>
                  <a:pt x="888" y="439"/>
                  <a:pt x="887" y="439"/>
                  <a:pt x="888" y="440"/>
                </a:cubicBezTo>
                <a:cubicBezTo>
                  <a:pt x="888" y="440"/>
                  <a:pt x="888" y="440"/>
                  <a:pt x="888" y="440"/>
                </a:cubicBezTo>
                <a:cubicBezTo>
                  <a:pt x="887" y="440"/>
                  <a:pt x="887" y="440"/>
                  <a:pt x="887" y="440"/>
                </a:cubicBezTo>
                <a:cubicBezTo>
                  <a:pt x="887" y="441"/>
                  <a:pt x="887" y="441"/>
                  <a:pt x="887" y="441"/>
                </a:cubicBezTo>
                <a:cubicBezTo>
                  <a:pt x="885" y="441"/>
                  <a:pt x="887" y="443"/>
                  <a:pt x="886" y="445"/>
                </a:cubicBezTo>
                <a:cubicBezTo>
                  <a:pt x="886" y="446"/>
                  <a:pt x="886" y="449"/>
                  <a:pt x="886" y="450"/>
                </a:cubicBezTo>
                <a:cubicBezTo>
                  <a:pt x="887" y="452"/>
                  <a:pt x="886" y="452"/>
                  <a:pt x="886" y="453"/>
                </a:cubicBezTo>
                <a:cubicBezTo>
                  <a:pt x="886" y="454"/>
                  <a:pt x="887" y="454"/>
                  <a:pt x="887" y="455"/>
                </a:cubicBezTo>
                <a:cubicBezTo>
                  <a:pt x="887" y="455"/>
                  <a:pt x="887" y="456"/>
                  <a:pt x="887" y="456"/>
                </a:cubicBezTo>
                <a:cubicBezTo>
                  <a:pt x="887" y="457"/>
                  <a:pt x="888" y="458"/>
                  <a:pt x="888" y="458"/>
                </a:cubicBezTo>
                <a:close/>
                <a:moveTo>
                  <a:pt x="888" y="450"/>
                </a:moveTo>
                <a:cubicBezTo>
                  <a:pt x="888" y="450"/>
                  <a:pt x="888" y="450"/>
                  <a:pt x="888" y="450"/>
                </a:cubicBezTo>
                <a:cubicBezTo>
                  <a:pt x="888" y="450"/>
                  <a:pt x="888" y="450"/>
                  <a:pt x="888" y="450"/>
                </a:cubicBezTo>
                <a:cubicBezTo>
                  <a:pt x="888" y="450"/>
                  <a:pt x="888" y="450"/>
                  <a:pt x="888" y="450"/>
                </a:cubicBezTo>
                <a:close/>
                <a:moveTo>
                  <a:pt x="451" y="426"/>
                </a:moveTo>
                <a:cubicBezTo>
                  <a:pt x="451" y="426"/>
                  <a:pt x="451" y="425"/>
                  <a:pt x="451" y="425"/>
                </a:cubicBezTo>
                <a:cubicBezTo>
                  <a:pt x="451" y="425"/>
                  <a:pt x="450" y="425"/>
                  <a:pt x="449" y="426"/>
                </a:cubicBezTo>
                <a:cubicBezTo>
                  <a:pt x="449" y="426"/>
                  <a:pt x="449" y="426"/>
                  <a:pt x="449" y="427"/>
                </a:cubicBezTo>
                <a:cubicBezTo>
                  <a:pt x="449" y="427"/>
                  <a:pt x="450" y="427"/>
                  <a:pt x="451" y="426"/>
                </a:cubicBezTo>
                <a:cubicBezTo>
                  <a:pt x="451" y="426"/>
                  <a:pt x="451" y="426"/>
                  <a:pt x="451" y="426"/>
                </a:cubicBezTo>
                <a:close/>
                <a:moveTo>
                  <a:pt x="888" y="425"/>
                </a:moveTo>
                <a:cubicBezTo>
                  <a:pt x="888" y="425"/>
                  <a:pt x="888" y="425"/>
                  <a:pt x="888" y="425"/>
                </a:cubicBezTo>
                <a:cubicBezTo>
                  <a:pt x="889" y="425"/>
                  <a:pt x="889" y="425"/>
                  <a:pt x="889" y="425"/>
                </a:cubicBezTo>
                <a:cubicBezTo>
                  <a:pt x="888" y="425"/>
                  <a:pt x="889" y="425"/>
                  <a:pt x="888" y="425"/>
                </a:cubicBezTo>
                <a:close/>
                <a:moveTo>
                  <a:pt x="444" y="426"/>
                </a:moveTo>
                <a:cubicBezTo>
                  <a:pt x="444" y="426"/>
                  <a:pt x="444" y="426"/>
                  <a:pt x="444" y="426"/>
                </a:cubicBezTo>
                <a:cubicBezTo>
                  <a:pt x="443" y="426"/>
                  <a:pt x="443" y="426"/>
                  <a:pt x="443" y="426"/>
                </a:cubicBezTo>
                <a:cubicBezTo>
                  <a:pt x="443" y="426"/>
                  <a:pt x="443" y="426"/>
                  <a:pt x="444" y="426"/>
                </a:cubicBezTo>
                <a:close/>
                <a:moveTo>
                  <a:pt x="891" y="426"/>
                </a:moveTo>
                <a:cubicBezTo>
                  <a:pt x="891" y="426"/>
                  <a:pt x="891" y="426"/>
                  <a:pt x="891" y="426"/>
                </a:cubicBezTo>
                <a:cubicBezTo>
                  <a:pt x="891" y="426"/>
                  <a:pt x="891" y="426"/>
                  <a:pt x="891" y="426"/>
                </a:cubicBezTo>
                <a:cubicBezTo>
                  <a:pt x="891" y="426"/>
                  <a:pt x="891" y="426"/>
                  <a:pt x="891" y="426"/>
                </a:cubicBezTo>
                <a:cubicBezTo>
                  <a:pt x="890" y="426"/>
                  <a:pt x="890" y="426"/>
                  <a:pt x="890" y="426"/>
                </a:cubicBezTo>
                <a:cubicBezTo>
                  <a:pt x="891" y="426"/>
                  <a:pt x="890" y="426"/>
                  <a:pt x="891" y="426"/>
                </a:cubicBezTo>
                <a:close/>
                <a:moveTo>
                  <a:pt x="425" y="428"/>
                </a:moveTo>
                <a:cubicBezTo>
                  <a:pt x="425" y="427"/>
                  <a:pt x="425" y="427"/>
                  <a:pt x="425" y="426"/>
                </a:cubicBezTo>
                <a:cubicBezTo>
                  <a:pt x="424" y="427"/>
                  <a:pt x="424" y="427"/>
                  <a:pt x="424" y="427"/>
                </a:cubicBezTo>
                <a:cubicBezTo>
                  <a:pt x="424" y="427"/>
                  <a:pt x="424" y="427"/>
                  <a:pt x="424" y="427"/>
                </a:cubicBezTo>
                <a:cubicBezTo>
                  <a:pt x="423" y="427"/>
                  <a:pt x="423" y="427"/>
                  <a:pt x="423" y="427"/>
                </a:cubicBezTo>
                <a:cubicBezTo>
                  <a:pt x="423" y="428"/>
                  <a:pt x="423" y="427"/>
                  <a:pt x="423" y="428"/>
                </a:cubicBezTo>
                <a:cubicBezTo>
                  <a:pt x="423" y="428"/>
                  <a:pt x="423" y="428"/>
                  <a:pt x="423" y="428"/>
                </a:cubicBezTo>
                <a:cubicBezTo>
                  <a:pt x="424" y="428"/>
                  <a:pt x="425" y="428"/>
                  <a:pt x="425" y="428"/>
                </a:cubicBezTo>
                <a:close/>
                <a:moveTo>
                  <a:pt x="889" y="427"/>
                </a:moveTo>
                <a:cubicBezTo>
                  <a:pt x="889" y="427"/>
                  <a:pt x="888" y="427"/>
                  <a:pt x="888" y="426"/>
                </a:cubicBezTo>
                <a:cubicBezTo>
                  <a:pt x="888" y="427"/>
                  <a:pt x="888" y="427"/>
                  <a:pt x="889" y="427"/>
                </a:cubicBezTo>
                <a:close/>
                <a:moveTo>
                  <a:pt x="448" y="427"/>
                </a:moveTo>
                <a:cubicBezTo>
                  <a:pt x="448" y="427"/>
                  <a:pt x="448" y="427"/>
                  <a:pt x="448" y="427"/>
                </a:cubicBezTo>
                <a:cubicBezTo>
                  <a:pt x="448" y="427"/>
                  <a:pt x="448" y="427"/>
                  <a:pt x="448" y="427"/>
                </a:cubicBezTo>
                <a:close/>
                <a:moveTo>
                  <a:pt x="910" y="427"/>
                </a:moveTo>
                <a:cubicBezTo>
                  <a:pt x="910" y="427"/>
                  <a:pt x="910" y="427"/>
                  <a:pt x="910" y="427"/>
                </a:cubicBezTo>
                <a:cubicBezTo>
                  <a:pt x="910" y="427"/>
                  <a:pt x="910" y="427"/>
                  <a:pt x="910" y="427"/>
                </a:cubicBezTo>
                <a:cubicBezTo>
                  <a:pt x="910" y="427"/>
                  <a:pt x="910" y="427"/>
                  <a:pt x="910" y="427"/>
                </a:cubicBezTo>
                <a:close/>
                <a:moveTo>
                  <a:pt x="452" y="428"/>
                </a:moveTo>
                <a:cubicBezTo>
                  <a:pt x="452" y="427"/>
                  <a:pt x="452" y="428"/>
                  <a:pt x="452" y="427"/>
                </a:cubicBezTo>
                <a:cubicBezTo>
                  <a:pt x="452" y="427"/>
                  <a:pt x="451" y="427"/>
                  <a:pt x="451" y="428"/>
                </a:cubicBezTo>
                <a:cubicBezTo>
                  <a:pt x="450" y="428"/>
                  <a:pt x="450" y="428"/>
                  <a:pt x="450" y="428"/>
                </a:cubicBezTo>
                <a:cubicBezTo>
                  <a:pt x="451" y="429"/>
                  <a:pt x="451" y="429"/>
                  <a:pt x="451" y="429"/>
                </a:cubicBezTo>
                <a:cubicBezTo>
                  <a:pt x="451" y="429"/>
                  <a:pt x="451" y="429"/>
                  <a:pt x="452" y="428"/>
                </a:cubicBezTo>
                <a:cubicBezTo>
                  <a:pt x="452" y="428"/>
                  <a:pt x="452" y="428"/>
                  <a:pt x="452" y="428"/>
                </a:cubicBezTo>
                <a:cubicBezTo>
                  <a:pt x="452" y="428"/>
                  <a:pt x="452" y="428"/>
                  <a:pt x="452" y="428"/>
                </a:cubicBezTo>
                <a:cubicBezTo>
                  <a:pt x="452" y="428"/>
                  <a:pt x="452" y="428"/>
                  <a:pt x="452" y="428"/>
                </a:cubicBezTo>
                <a:close/>
                <a:moveTo>
                  <a:pt x="117" y="428"/>
                </a:moveTo>
                <a:cubicBezTo>
                  <a:pt x="117" y="428"/>
                  <a:pt x="117" y="428"/>
                  <a:pt x="116" y="428"/>
                </a:cubicBezTo>
                <a:cubicBezTo>
                  <a:pt x="116" y="428"/>
                  <a:pt x="116" y="428"/>
                  <a:pt x="116" y="428"/>
                </a:cubicBezTo>
                <a:cubicBezTo>
                  <a:pt x="116" y="429"/>
                  <a:pt x="116" y="429"/>
                  <a:pt x="116" y="429"/>
                </a:cubicBezTo>
                <a:cubicBezTo>
                  <a:pt x="116" y="429"/>
                  <a:pt x="116" y="429"/>
                  <a:pt x="116" y="429"/>
                </a:cubicBezTo>
                <a:cubicBezTo>
                  <a:pt x="116" y="429"/>
                  <a:pt x="116" y="429"/>
                  <a:pt x="117" y="429"/>
                </a:cubicBezTo>
                <a:cubicBezTo>
                  <a:pt x="117" y="429"/>
                  <a:pt x="117" y="429"/>
                  <a:pt x="117" y="429"/>
                </a:cubicBezTo>
                <a:cubicBezTo>
                  <a:pt x="117" y="429"/>
                  <a:pt x="117" y="430"/>
                  <a:pt x="118" y="430"/>
                </a:cubicBezTo>
                <a:cubicBezTo>
                  <a:pt x="118" y="429"/>
                  <a:pt x="117" y="428"/>
                  <a:pt x="117" y="428"/>
                </a:cubicBezTo>
                <a:close/>
                <a:moveTo>
                  <a:pt x="910" y="428"/>
                </a:moveTo>
                <a:cubicBezTo>
                  <a:pt x="910" y="428"/>
                  <a:pt x="910" y="428"/>
                  <a:pt x="910" y="428"/>
                </a:cubicBezTo>
                <a:cubicBezTo>
                  <a:pt x="910" y="428"/>
                  <a:pt x="910" y="428"/>
                  <a:pt x="910" y="428"/>
                </a:cubicBezTo>
                <a:close/>
                <a:moveTo>
                  <a:pt x="427" y="428"/>
                </a:moveTo>
                <a:cubicBezTo>
                  <a:pt x="427" y="428"/>
                  <a:pt x="427" y="428"/>
                  <a:pt x="427" y="428"/>
                </a:cubicBezTo>
                <a:cubicBezTo>
                  <a:pt x="427" y="430"/>
                  <a:pt x="427" y="430"/>
                  <a:pt x="427" y="430"/>
                </a:cubicBezTo>
                <a:cubicBezTo>
                  <a:pt x="427" y="430"/>
                  <a:pt x="427" y="430"/>
                  <a:pt x="427" y="430"/>
                </a:cubicBezTo>
                <a:cubicBezTo>
                  <a:pt x="427" y="429"/>
                  <a:pt x="427" y="429"/>
                  <a:pt x="427" y="428"/>
                </a:cubicBezTo>
                <a:close/>
                <a:moveTo>
                  <a:pt x="449" y="428"/>
                </a:moveTo>
                <a:cubicBezTo>
                  <a:pt x="449" y="428"/>
                  <a:pt x="449" y="428"/>
                  <a:pt x="449" y="429"/>
                </a:cubicBezTo>
                <a:cubicBezTo>
                  <a:pt x="449" y="428"/>
                  <a:pt x="449" y="428"/>
                  <a:pt x="449" y="428"/>
                </a:cubicBezTo>
                <a:close/>
                <a:moveTo>
                  <a:pt x="909" y="429"/>
                </a:moveTo>
                <a:cubicBezTo>
                  <a:pt x="908" y="429"/>
                  <a:pt x="908" y="429"/>
                  <a:pt x="907" y="429"/>
                </a:cubicBezTo>
                <a:cubicBezTo>
                  <a:pt x="907" y="430"/>
                  <a:pt x="907" y="430"/>
                  <a:pt x="907" y="430"/>
                </a:cubicBezTo>
                <a:cubicBezTo>
                  <a:pt x="908" y="430"/>
                  <a:pt x="908" y="430"/>
                  <a:pt x="908" y="430"/>
                </a:cubicBezTo>
                <a:cubicBezTo>
                  <a:pt x="908" y="431"/>
                  <a:pt x="908" y="430"/>
                  <a:pt x="908" y="431"/>
                </a:cubicBezTo>
                <a:cubicBezTo>
                  <a:pt x="908" y="431"/>
                  <a:pt x="908" y="431"/>
                  <a:pt x="909" y="432"/>
                </a:cubicBezTo>
                <a:cubicBezTo>
                  <a:pt x="909" y="432"/>
                  <a:pt x="909" y="432"/>
                  <a:pt x="909" y="432"/>
                </a:cubicBezTo>
                <a:cubicBezTo>
                  <a:pt x="909" y="431"/>
                  <a:pt x="909" y="431"/>
                  <a:pt x="909" y="431"/>
                </a:cubicBezTo>
                <a:cubicBezTo>
                  <a:pt x="910" y="431"/>
                  <a:pt x="909" y="431"/>
                  <a:pt x="909" y="430"/>
                </a:cubicBezTo>
                <a:cubicBezTo>
                  <a:pt x="909" y="429"/>
                  <a:pt x="909" y="429"/>
                  <a:pt x="909" y="429"/>
                </a:cubicBezTo>
                <a:close/>
                <a:moveTo>
                  <a:pt x="443" y="430"/>
                </a:moveTo>
                <a:cubicBezTo>
                  <a:pt x="443" y="430"/>
                  <a:pt x="443" y="430"/>
                  <a:pt x="443" y="430"/>
                </a:cubicBezTo>
                <a:cubicBezTo>
                  <a:pt x="444" y="430"/>
                  <a:pt x="443" y="430"/>
                  <a:pt x="444" y="429"/>
                </a:cubicBezTo>
                <a:cubicBezTo>
                  <a:pt x="443" y="429"/>
                  <a:pt x="443" y="429"/>
                  <a:pt x="442" y="429"/>
                </a:cubicBezTo>
                <a:cubicBezTo>
                  <a:pt x="442" y="429"/>
                  <a:pt x="442" y="429"/>
                  <a:pt x="443" y="430"/>
                </a:cubicBezTo>
                <a:close/>
                <a:moveTo>
                  <a:pt x="449" y="429"/>
                </a:moveTo>
                <a:cubicBezTo>
                  <a:pt x="449" y="429"/>
                  <a:pt x="449" y="429"/>
                  <a:pt x="448" y="429"/>
                </a:cubicBezTo>
                <a:cubicBezTo>
                  <a:pt x="448" y="429"/>
                  <a:pt x="448" y="429"/>
                  <a:pt x="448" y="430"/>
                </a:cubicBezTo>
                <a:cubicBezTo>
                  <a:pt x="449" y="430"/>
                  <a:pt x="449" y="430"/>
                  <a:pt x="449" y="430"/>
                </a:cubicBezTo>
                <a:cubicBezTo>
                  <a:pt x="449" y="430"/>
                  <a:pt x="449" y="429"/>
                  <a:pt x="449" y="429"/>
                </a:cubicBezTo>
                <a:close/>
                <a:moveTo>
                  <a:pt x="450" y="429"/>
                </a:moveTo>
                <a:cubicBezTo>
                  <a:pt x="450" y="429"/>
                  <a:pt x="450" y="429"/>
                  <a:pt x="451" y="429"/>
                </a:cubicBezTo>
                <a:cubicBezTo>
                  <a:pt x="450" y="429"/>
                  <a:pt x="450" y="429"/>
                  <a:pt x="450" y="429"/>
                </a:cubicBezTo>
                <a:cubicBezTo>
                  <a:pt x="450" y="430"/>
                  <a:pt x="450" y="430"/>
                  <a:pt x="450" y="430"/>
                </a:cubicBezTo>
                <a:cubicBezTo>
                  <a:pt x="450" y="429"/>
                  <a:pt x="450" y="430"/>
                  <a:pt x="450" y="429"/>
                </a:cubicBezTo>
                <a:close/>
                <a:moveTo>
                  <a:pt x="423" y="429"/>
                </a:moveTo>
                <a:cubicBezTo>
                  <a:pt x="422" y="429"/>
                  <a:pt x="422" y="429"/>
                  <a:pt x="422" y="430"/>
                </a:cubicBezTo>
                <a:cubicBezTo>
                  <a:pt x="422" y="430"/>
                  <a:pt x="422" y="430"/>
                  <a:pt x="422" y="430"/>
                </a:cubicBezTo>
                <a:cubicBezTo>
                  <a:pt x="422" y="430"/>
                  <a:pt x="422" y="430"/>
                  <a:pt x="423" y="430"/>
                </a:cubicBezTo>
                <a:cubicBezTo>
                  <a:pt x="423" y="430"/>
                  <a:pt x="423" y="430"/>
                  <a:pt x="423" y="430"/>
                </a:cubicBezTo>
                <a:cubicBezTo>
                  <a:pt x="423" y="430"/>
                  <a:pt x="423" y="429"/>
                  <a:pt x="423" y="429"/>
                </a:cubicBezTo>
                <a:close/>
                <a:moveTo>
                  <a:pt x="71" y="430"/>
                </a:moveTo>
                <a:cubicBezTo>
                  <a:pt x="71" y="430"/>
                  <a:pt x="71" y="430"/>
                  <a:pt x="71" y="430"/>
                </a:cubicBezTo>
                <a:cubicBezTo>
                  <a:pt x="72" y="430"/>
                  <a:pt x="72" y="430"/>
                  <a:pt x="72" y="430"/>
                </a:cubicBezTo>
                <a:cubicBezTo>
                  <a:pt x="72" y="430"/>
                  <a:pt x="72" y="430"/>
                  <a:pt x="72" y="430"/>
                </a:cubicBezTo>
                <a:lnTo>
                  <a:pt x="71" y="430"/>
                </a:lnTo>
                <a:close/>
                <a:moveTo>
                  <a:pt x="245" y="430"/>
                </a:moveTo>
                <a:cubicBezTo>
                  <a:pt x="245" y="430"/>
                  <a:pt x="245" y="430"/>
                  <a:pt x="245" y="430"/>
                </a:cubicBezTo>
                <a:cubicBezTo>
                  <a:pt x="245" y="432"/>
                  <a:pt x="245" y="432"/>
                  <a:pt x="245" y="432"/>
                </a:cubicBezTo>
                <a:cubicBezTo>
                  <a:pt x="245" y="432"/>
                  <a:pt x="245" y="432"/>
                  <a:pt x="245" y="432"/>
                </a:cubicBezTo>
                <a:cubicBezTo>
                  <a:pt x="245" y="431"/>
                  <a:pt x="245" y="431"/>
                  <a:pt x="245" y="430"/>
                </a:cubicBezTo>
                <a:close/>
                <a:moveTo>
                  <a:pt x="891" y="430"/>
                </a:moveTo>
                <a:cubicBezTo>
                  <a:pt x="891" y="430"/>
                  <a:pt x="891" y="430"/>
                  <a:pt x="891" y="430"/>
                </a:cubicBezTo>
                <a:cubicBezTo>
                  <a:pt x="891" y="430"/>
                  <a:pt x="891" y="430"/>
                  <a:pt x="891" y="430"/>
                </a:cubicBezTo>
                <a:close/>
                <a:moveTo>
                  <a:pt x="119" y="430"/>
                </a:moveTo>
                <a:cubicBezTo>
                  <a:pt x="119" y="430"/>
                  <a:pt x="119" y="430"/>
                  <a:pt x="119" y="430"/>
                </a:cubicBezTo>
                <a:cubicBezTo>
                  <a:pt x="119" y="430"/>
                  <a:pt x="119" y="430"/>
                  <a:pt x="119" y="431"/>
                </a:cubicBezTo>
                <a:cubicBezTo>
                  <a:pt x="119" y="431"/>
                  <a:pt x="119" y="431"/>
                  <a:pt x="119" y="430"/>
                </a:cubicBezTo>
                <a:cubicBezTo>
                  <a:pt x="120" y="430"/>
                  <a:pt x="120" y="430"/>
                  <a:pt x="120" y="430"/>
                </a:cubicBezTo>
                <a:cubicBezTo>
                  <a:pt x="120" y="430"/>
                  <a:pt x="120" y="430"/>
                  <a:pt x="120" y="430"/>
                </a:cubicBezTo>
                <a:cubicBezTo>
                  <a:pt x="119" y="430"/>
                  <a:pt x="120" y="430"/>
                  <a:pt x="119" y="430"/>
                </a:cubicBezTo>
                <a:close/>
                <a:moveTo>
                  <a:pt x="451" y="430"/>
                </a:moveTo>
                <a:cubicBezTo>
                  <a:pt x="451" y="430"/>
                  <a:pt x="451" y="430"/>
                  <a:pt x="451" y="430"/>
                </a:cubicBezTo>
                <a:cubicBezTo>
                  <a:pt x="451" y="430"/>
                  <a:pt x="451" y="430"/>
                  <a:pt x="450" y="430"/>
                </a:cubicBezTo>
                <a:cubicBezTo>
                  <a:pt x="450" y="430"/>
                  <a:pt x="450" y="431"/>
                  <a:pt x="451" y="430"/>
                </a:cubicBezTo>
                <a:close/>
                <a:moveTo>
                  <a:pt x="907" y="430"/>
                </a:moveTo>
                <a:cubicBezTo>
                  <a:pt x="907" y="430"/>
                  <a:pt x="907" y="430"/>
                  <a:pt x="907" y="430"/>
                </a:cubicBezTo>
                <a:cubicBezTo>
                  <a:pt x="907" y="430"/>
                  <a:pt x="907" y="430"/>
                  <a:pt x="907" y="430"/>
                </a:cubicBezTo>
                <a:cubicBezTo>
                  <a:pt x="907" y="430"/>
                  <a:pt x="907" y="430"/>
                  <a:pt x="907" y="430"/>
                </a:cubicBezTo>
                <a:close/>
                <a:moveTo>
                  <a:pt x="426" y="431"/>
                </a:moveTo>
                <a:cubicBezTo>
                  <a:pt x="427" y="431"/>
                  <a:pt x="427" y="431"/>
                  <a:pt x="427" y="431"/>
                </a:cubicBezTo>
                <a:cubicBezTo>
                  <a:pt x="428" y="431"/>
                  <a:pt x="428" y="431"/>
                  <a:pt x="428" y="431"/>
                </a:cubicBezTo>
                <a:cubicBezTo>
                  <a:pt x="428" y="431"/>
                  <a:pt x="428" y="431"/>
                  <a:pt x="428" y="431"/>
                </a:cubicBezTo>
                <a:cubicBezTo>
                  <a:pt x="428" y="431"/>
                  <a:pt x="428" y="431"/>
                  <a:pt x="428" y="431"/>
                </a:cubicBezTo>
                <a:cubicBezTo>
                  <a:pt x="428" y="430"/>
                  <a:pt x="428" y="430"/>
                  <a:pt x="428" y="430"/>
                </a:cubicBezTo>
                <a:cubicBezTo>
                  <a:pt x="428" y="430"/>
                  <a:pt x="428" y="431"/>
                  <a:pt x="427" y="431"/>
                </a:cubicBezTo>
                <a:cubicBezTo>
                  <a:pt x="427" y="430"/>
                  <a:pt x="427" y="430"/>
                  <a:pt x="427" y="430"/>
                </a:cubicBezTo>
                <a:cubicBezTo>
                  <a:pt x="426" y="430"/>
                  <a:pt x="426" y="430"/>
                  <a:pt x="426" y="430"/>
                </a:cubicBezTo>
                <a:cubicBezTo>
                  <a:pt x="426" y="431"/>
                  <a:pt x="426" y="430"/>
                  <a:pt x="426" y="431"/>
                </a:cubicBezTo>
                <a:close/>
                <a:moveTo>
                  <a:pt x="120" y="430"/>
                </a:moveTo>
                <a:cubicBezTo>
                  <a:pt x="120" y="431"/>
                  <a:pt x="120" y="430"/>
                  <a:pt x="120" y="431"/>
                </a:cubicBezTo>
                <a:cubicBezTo>
                  <a:pt x="120" y="431"/>
                  <a:pt x="120" y="431"/>
                  <a:pt x="120" y="431"/>
                </a:cubicBezTo>
                <a:cubicBezTo>
                  <a:pt x="120" y="431"/>
                  <a:pt x="120" y="431"/>
                  <a:pt x="120" y="431"/>
                </a:cubicBezTo>
                <a:cubicBezTo>
                  <a:pt x="120" y="431"/>
                  <a:pt x="120" y="431"/>
                  <a:pt x="120" y="430"/>
                </a:cubicBezTo>
                <a:close/>
                <a:moveTo>
                  <a:pt x="248" y="431"/>
                </a:moveTo>
                <a:cubicBezTo>
                  <a:pt x="247" y="431"/>
                  <a:pt x="248" y="431"/>
                  <a:pt x="247" y="431"/>
                </a:cubicBezTo>
                <a:cubicBezTo>
                  <a:pt x="247" y="431"/>
                  <a:pt x="247" y="431"/>
                  <a:pt x="247" y="431"/>
                </a:cubicBezTo>
                <a:cubicBezTo>
                  <a:pt x="247" y="431"/>
                  <a:pt x="247" y="431"/>
                  <a:pt x="247" y="431"/>
                </a:cubicBezTo>
                <a:cubicBezTo>
                  <a:pt x="247" y="431"/>
                  <a:pt x="247" y="431"/>
                  <a:pt x="247" y="431"/>
                </a:cubicBezTo>
                <a:cubicBezTo>
                  <a:pt x="247" y="431"/>
                  <a:pt x="247" y="431"/>
                  <a:pt x="248" y="431"/>
                </a:cubicBezTo>
                <a:close/>
                <a:moveTo>
                  <a:pt x="893" y="431"/>
                </a:moveTo>
                <a:cubicBezTo>
                  <a:pt x="892" y="431"/>
                  <a:pt x="892" y="431"/>
                  <a:pt x="892" y="431"/>
                </a:cubicBezTo>
                <a:cubicBezTo>
                  <a:pt x="892" y="431"/>
                  <a:pt x="892" y="431"/>
                  <a:pt x="893" y="431"/>
                </a:cubicBezTo>
                <a:cubicBezTo>
                  <a:pt x="893" y="431"/>
                  <a:pt x="893" y="431"/>
                  <a:pt x="893" y="431"/>
                </a:cubicBezTo>
                <a:close/>
                <a:moveTo>
                  <a:pt x="453" y="431"/>
                </a:moveTo>
                <a:cubicBezTo>
                  <a:pt x="452" y="431"/>
                  <a:pt x="452" y="431"/>
                  <a:pt x="452" y="431"/>
                </a:cubicBezTo>
                <a:cubicBezTo>
                  <a:pt x="452" y="431"/>
                  <a:pt x="452" y="431"/>
                  <a:pt x="452" y="431"/>
                </a:cubicBezTo>
                <a:cubicBezTo>
                  <a:pt x="452" y="432"/>
                  <a:pt x="452" y="432"/>
                  <a:pt x="452" y="432"/>
                </a:cubicBezTo>
                <a:cubicBezTo>
                  <a:pt x="453" y="431"/>
                  <a:pt x="453" y="432"/>
                  <a:pt x="453" y="431"/>
                </a:cubicBezTo>
                <a:close/>
                <a:moveTo>
                  <a:pt x="421" y="431"/>
                </a:moveTo>
                <a:cubicBezTo>
                  <a:pt x="421" y="432"/>
                  <a:pt x="421" y="431"/>
                  <a:pt x="421" y="432"/>
                </a:cubicBezTo>
                <a:cubicBezTo>
                  <a:pt x="421" y="432"/>
                  <a:pt x="421" y="432"/>
                  <a:pt x="421" y="432"/>
                </a:cubicBezTo>
                <a:cubicBezTo>
                  <a:pt x="421" y="432"/>
                  <a:pt x="421" y="432"/>
                  <a:pt x="421" y="432"/>
                </a:cubicBezTo>
                <a:cubicBezTo>
                  <a:pt x="421" y="432"/>
                  <a:pt x="421" y="432"/>
                  <a:pt x="421" y="431"/>
                </a:cubicBezTo>
                <a:cubicBezTo>
                  <a:pt x="421" y="431"/>
                  <a:pt x="421" y="431"/>
                  <a:pt x="421" y="431"/>
                </a:cubicBezTo>
                <a:close/>
                <a:moveTo>
                  <a:pt x="886" y="431"/>
                </a:moveTo>
                <a:cubicBezTo>
                  <a:pt x="886" y="432"/>
                  <a:pt x="886" y="432"/>
                  <a:pt x="886" y="432"/>
                </a:cubicBezTo>
                <a:cubicBezTo>
                  <a:pt x="886" y="432"/>
                  <a:pt x="886" y="432"/>
                  <a:pt x="886" y="432"/>
                </a:cubicBezTo>
                <a:cubicBezTo>
                  <a:pt x="886" y="432"/>
                  <a:pt x="886" y="432"/>
                  <a:pt x="886" y="431"/>
                </a:cubicBezTo>
                <a:close/>
                <a:moveTo>
                  <a:pt x="428" y="432"/>
                </a:moveTo>
                <a:cubicBezTo>
                  <a:pt x="427" y="432"/>
                  <a:pt x="427" y="432"/>
                  <a:pt x="426" y="433"/>
                </a:cubicBezTo>
                <a:cubicBezTo>
                  <a:pt x="426" y="433"/>
                  <a:pt x="426" y="433"/>
                  <a:pt x="426" y="433"/>
                </a:cubicBezTo>
                <a:cubicBezTo>
                  <a:pt x="426" y="432"/>
                  <a:pt x="426" y="432"/>
                  <a:pt x="426" y="432"/>
                </a:cubicBezTo>
                <a:cubicBezTo>
                  <a:pt x="426" y="432"/>
                  <a:pt x="426" y="432"/>
                  <a:pt x="426" y="432"/>
                </a:cubicBezTo>
                <a:cubicBezTo>
                  <a:pt x="425" y="432"/>
                  <a:pt x="425" y="432"/>
                  <a:pt x="425" y="433"/>
                </a:cubicBezTo>
                <a:cubicBezTo>
                  <a:pt x="425" y="434"/>
                  <a:pt x="426" y="434"/>
                  <a:pt x="427" y="435"/>
                </a:cubicBezTo>
                <a:cubicBezTo>
                  <a:pt x="428" y="435"/>
                  <a:pt x="428" y="435"/>
                  <a:pt x="428" y="435"/>
                </a:cubicBezTo>
                <a:cubicBezTo>
                  <a:pt x="428" y="434"/>
                  <a:pt x="428" y="433"/>
                  <a:pt x="428" y="432"/>
                </a:cubicBezTo>
                <a:close/>
                <a:moveTo>
                  <a:pt x="247" y="432"/>
                </a:moveTo>
                <a:cubicBezTo>
                  <a:pt x="247" y="432"/>
                  <a:pt x="247" y="432"/>
                  <a:pt x="247" y="433"/>
                </a:cubicBezTo>
                <a:cubicBezTo>
                  <a:pt x="248" y="433"/>
                  <a:pt x="247" y="433"/>
                  <a:pt x="248" y="433"/>
                </a:cubicBezTo>
                <a:cubicBezTo>
                  <a:pt x="248" y="433"/>
                  <a:pt x="248" y="433"/>
                  <a:pt x="248" y="433"/>
                </a:cubicBezTo>
                <a:cubicBezTo>
                  <a:pt x="248" y="432"/>
                  <a:pt x="248" y="432"/>
                  <a:pt x="248" y="432"/>
                </a:cubicBezTo>
                <a:cubicBezTo>
                  <a:pt x="248" y="432"/>
                  <a:pt x="248" y="432"/>
                  <a:pt x="248" y="432"/>
                </a:cubicBezTo>
                <a:lnTo>
                  <a:pt x="247" y="432"/>
                </a:lnTo>
                <a:close/>
                <a:moveTo>
                  <a:pt x="909" y="432"/>
                </a:moveTo>
                <a:cubicBezTo>
                  <a:pt x="909" y="432"/>
                  <a:pt x="909" y="432"/>
                  <a:pt x="909" y="432"/>
                </a:cubicBezTo>
                <a:cubicBezTo>
                  <a:pt x="909" y="432"/>
                  <a:pt x="909" y="432"/>
                  <a:pt x="909" y="432"/>
                </a:cubicBezTo>
                <a:cubicBezTo>
                  <a:pt x="909" y="432"/>
                  <a:pt x="909" y="432"/>
                  <a:pt x="909" y="432"/>
                </a:cubicBezTo>
                <a:cubicBezTo>
                  <a:pt x="909" y="432"/>
                  <a:pt x="909" y="432"/>
                  <a:pt x="909" y="432"/>
                </a:cubicBezTo>
                <a:cubicBezTo>
                  <a:pt x="909" y="432"/>
                  <a:pt x="909" y="432"/>
                  <a:pt x="909" y="432"/>
                </a:cubicBezTo>
                <a:cubicBezTo>
                  <a:pt x="909" y="432"/>
                  <a:pt x="909" y="432"/>
                  <a:pt x="909" y="432"/>
                </a:cubicBezTo>
                <a:close/>
                <a:moveTo>
                  <a:pt x="74" y="432"/>
                </a:moveTo>
                <a:cubicBezTo>
                  <a:pt x="74" y="432"/>
                  <a:pt x="74" y="432"/>
                  <a:pt x="74" y="432"/>
                </a:cubicBezTo>
                <a:cubicBezTo>
                  <a:pt x="74" y="432"/>
                  <a:pt x="74" y="432"/>
                  <a:pt x="74" y="432"/>
                </a:cubicBezTo>
                <a:cubicBezTo>
                  <a:pt x="74" y="432"/>
                  <a:pt x="74" y="432"/>
                  <a:pt x="74" y="432"/>
                </a:cubicBezTo>
                <a:close/>
                <a:moveTo>
                  <a:pt x="446" y="434"/>
                </a:moveTo>
                <a:cubicBezTo>
                  <a:pt x="446" y="433"/>
                  <a:pt x="446" y="434"/>
                  <a:pt x="446" y="433"/>
                </a:cubicBezTo>
                <a:cubicBezTo>
                  <a:pt x="446" y="433"/>
                  <a:pt x="446" y="433"/>
                  <a:pt x="446" y="433"/>
                </a:cubicBezTo>
                <a:cubicBezTo>
                  <a:pt x="446" y="433"/>
                  <a:pt x="446" y="432"/>
                  <a:pt x="446" y="432"/>
                </a:cubicBezTo>
                <a:cubicBezTo>
                  <a:pt x="445" y="432"/>
                  <a:pt x="446" y="433"/>
                  <a:pt x="445" y="433"/>
                </a:cubicBezTo>
                <a:cubicBezTo>
                  <a:pt x="445" y="433"/>
                  <a:pt x="445" y="433"/>
                  <a:pt x="445" y="433"/>
                </a:cubicBezTo>
                <a:cubicBezTo>
                  <a:pt x="446" y="433"/>
                  <a:pt x="446" y="433"/>
                  <a:pt x="446" y="433"/>
                </a:cubicBezTo>
                <a:cubicBezTo>
                  <a:pt x="446" y="433"/>
                  <a:pt x="445" y="434"/>
                  <a:pt x="445" y="434"/>
                </a:cubicBezTo>
                <a:lnTo>
                  <a:pt x="446" y="434"/>
                </a:lnTo>
                <a:close/>
                <a:moveTo>
                  <a:pt x="892" y="433"/>
                </a:moveTo>
                <a:cubicBezTo>
                  <a:pt x="892" y="433"/>
                  <a:pt x="892" y="433"/>
                  <a:pt x="892" y="433"/>
                </a:cubicBezTo>
                <a:cubicBezTo>
                  <a:pt x="892" y="433"/>
                  <a:pt x="892" y="433"/>
                  <a:pt x="892" y="433"/>
                </a:cubicBezTo>
                <a:cubicBezTo>
                  <a:pt x="892" y="433"/>
                  <a:pt x="892" y="433"/>
                  <a:pt x="892" y="433"/>
                </a:cubicBezTo>
                <a:close/>
                <a:moveTo>
                  <a:pt x="424" y="433"/>
                </a:moveTo>
                <a:cubicBezTo>
                  <a:pt x="424" y="433"/>
                  <a:pt x="424" y="433"/>
                  <a:pt x="423" y="433"/>
                </a:cubicBezTo>
                <a:cubicBezTo>
                  <a:pt x="423" y="433"/>
                  <a:pt x="423" y="433"/>
                  <a:pt x="423" y="434"/>
                </a:cubicBezTo>
                <a:cubicBezTo>
                  <a:pt x="424" y="434"/>
                  <a:pt x="424" y="434"/>
                  <a:pt x="424" y="433"/>
                </a:cubicBezTo>
                <a:cubicBezTo>
                  <a:pt x="424" y="433"/>
                  <a:pt x="424" y="433"/>
                  <a:pt x="424" y="433"/>
                </a:cubicBezTo>
                <a:cubicBezTo>
                  <a:pt x="424" y="433"/>
                  <a:pt x="424" y="433"/>
                  <a:pt x="424" y="433"/>
                </a:cubicBezTo>
                <a:close/>
                <a:moveTo>
                  <a:pt x="420" y="434"/>
                </a:moveTo>
                <a:cubicBezTo>
                  <a:pt x="420" y="434"/>
                  <a:pt x="420" y="434"/>
                  <a:pt x="420" y="434"/>
                </a:cubicBezTo>
                <a:cubicBezTo>
                  <a:pt x="420" y="433"/>
                  <a:pt x="420" y="433"/>
                  <a:pt x="420" y="433"/>
                </a:cubicBezTo>
                <a:cubicBezTo>
                  <a:pt x="419" y="433"/>
                  <a:pt x="419" y="433"/>
                  <a:pt x="419" y="433"/>
                </a:cubicBezTo>
                <a:cubicBezTo>
                  <a:pt x="420" y="434"/>
                  <a:pt x="419" y="434"/>
                  <a:pt x="420" y="434"/>
                </a:cubicBezTo>
                <a:close/>
                <a:moveTo>
                  <a:pt x="428" y="435"/>
                </a:moveTo>
                <a:cubicBezTo>
                  <a:pt x="428" y="435"/>
                  <a:pt x="428" y="435"/>
                  <a:pt x="428" y="435"/>
                </a:cubicBezTo>
                <a:cubicBezTo>
                  <a:pt x="428" y="435"/>
                  <a:pt x="428" y="435"/>
                  <a:pt x="428" y="435"/>
                </a:cubicBezTo>
                <a:close/>
                <a:moveTo>
                  <a:pt x="248" y="436"/>
                </a:moveTo>
                <a:cubicBezTo>
                  <a:pt x="248" y="436"/>
                  <a:pt x="248" y="436"/>
                  <a:pt x="248" y="436"/>
                </a:cubicBezTo>
                <a:cubicBezTo>
                  <a:pt x="248" y="435"/>
                  <a:pt x="248" y="435"/>
                  <a:pt x="248" y="435"/>
                </a:cubicBezTo>
                <a:cubicBezTo>
                  <a:pt x="248" y="435"/>
                  <a:pt x="248" y="435"/>
                  <a:pt x="248" y="435"/>
                </a:cubicBezTo>
                <a:cubicBezTo>
                  <a:pt x="248" y="435"/>
                  <a:pt x="248" y="435"/>
                  <a:pt x="248" y="436"/>
                </a:cubicBezTo>
                <a:close/>
                <a:moveTo>
                  <a:pt x="426" y="435"/>
                </a:moveTo>
                <a:cubicBezTo>
                  <a:pt x="426" y="435"/>
                  <a:pt x="426" y="435"/>
                  <a:pt x="426" y="435"/>
                </a:cubicBezTo>
                <a:cubicBezTo>
                  <a:pt x="426" y="435"/>
                  <a:pt x="426" y="435"/>
                  <a:pt x="426" y="435"/>
                </a:cubicBezTo>
                <a:close/>
                <a:moveTo>
                  <a:pt x="892" y="435"/>
                </a:moveTo>
                <a:cubicBezTo>
                  <a:pt x="892" y="435"/>
                  <a:pt x="892" y="435"/>
                  <a:pt x="892" y="435"/>
                </a:cubicBezTo>
                <a:cubicBezTo>
                  <a:pt x="891" y="435"/>
                  <a:pt x="891" y="435"/>
                  <a:pt x="891" y="435"/>
                </a:cubicBezTo>
                <a:cubicBezTo>
                  <a:pt x="891" y="435"/>
                  <a:pt x="891" y="435"/>
                  <a:pt x="892" y="435"/>
                </a:cubicBezTo>
                <a:close/>
                <a:moveTo>
                  <a:pt x="447" y="435"/>
                </a:moveTo>
                <a:cubicBezTo>
                  <a:pt x="447" y="436"/>
                  <a:pt x="446" y="437"/>
                  <a:pt x="446" y="438"/>
                </a:cubicBezTo>
                <a:cubicBezTo>
                  <a:pt x="447" y="437"/>
                  <a:pt x="447" y="437"/>
                  <a:pt x="448" y="437"/>
                </a:cubicBezTo>
                <a:cubicBezTo>
                  <a:pt x="448" y="437"/>
                  <a:pt x="448" y="437"/>
                  <a:pt x="448" y="437"/>
                </a:cubicBezTo>
                <a:cubicBezTo>
                  <a:pt x="448" y="436"/>
                  <a:pt x="448" y="436"/>
                  <a:pt x="447" y="435"/>
                </a:cubicBezTo>
                <a:close/>
                <a:moveTo>
                  <a:pt x="891" y="435"/>
                </a:moveTo>
                <a:cubicBezTo>
                  <a:pt x="891" y="435"/>
                  <a:pt x="891" y="436"/>
                  <a:pt x="892" y="436"/>
                </a:cubicBezTo>
                <a:cubicBezTo>
                  <a:pt x="892" y="435"/>
                  <a:pt x="892" y="435"/>
                  <a:pt x="891" y="435"/>
                </a:cubicBezTo>
                <a:close/>
                <a:moveTo>
                  <a:pt x="422" y="436"/>
                </a:moveTo>
                <a:cubicBezTo>
                  <a:pt x="422" y="436"/>
                  <a:pt x="422" y="436"/>
                  <a:pt x="421" y="436"/>
                </a:cubicBezTo>
                <a:cubicBezTo>
                  <a:pt x="422" y="437"/>
                  <a:pt x="422" y="437"/>
                  <a:pt x="422" y="437"/>
                </a:cubicBezTo>
                <a:cubicBezTo>
                  <a:pt x="422" y="437"/>
                  <a:pt x="422" y="437"/>
                  <a:pt x="423" y="437"/>
                </a:cubicBezTo>
                <a:cubicBezTo>
                  <a:pt x="423" y="436"/>
                  <a:pt x="423" y="436"/>
                  <a:pt x="422" y="436"/>
                </a:cubicBezTo>
                <a:close/>
                <a:moveTo>
                  <a:pt x="116" y="436"/>
                </a:moveTo>
                <a:cubicBezTo>
                  <a:pt x="116" y="436"/>
                  <a:pt x="116" y="436"/>
                  <a:pt x="116" y="436"/>
                </a:cubicBezTo>
                <a:cubicBezTo>
                  <a:pt x="116" y="436"/>
                  <a:pt x="116" y="436"/>
                  <a:pt x="116" y="436"/>
                </a:cubicBezTo>
                <a:close/>
                <a:moveTo>
                  <a:pt x="891" y="438"/>
                </a:moveTo>
                <a:cubicBezTo>
                  <a:pt x="892" y="438"/>
                  <a:pt x="892" y="438"/>
                  <a:pt x="892" y="438"/>
                </a:cubicBezTo>
                <a:cubicBezTo>
                  <a:pt x="892" y="437"/>
                  <a:pt x="892" y="436"/>
                  <a:pt x="891" y="436"/>
                </a:cubicBezTo>
                <a:cubicBezTo>
                  <a:pt x="891" y="436"/>
                  <a:pt x="892" y="437"/>
                  <a:pt x="891" y="437"/>
                </a:cubicBezTo>
                <a:lnTo>
                  <a:pt x="891" y="438"/>
                </a:lnTo>
                <a:close/>
                <a:moveTo>
                  <a:pt x="77" y="437"/>
                </a:moveTo>
                <a:cubicBezTo>
                  <a:pt x="77" y="438"/>
                  <a:pt x="77" y="438"/>
                  <a:pt x="77" y="438"/>
                </a:cubicBezTo>
                <a:cubicBezTo>
                  <a:pt x="77" y="438"/>
                  <a:pt x="77" y="438"/>
                  <a:pt x="77" y="438"/>
                </a:cubicBezTo>
                <a:cubicBezTo>
                  <a:pt x="77" y="437"/>
                  <a:pt x="77" y="437"/>
                  <a:pt x="77" y="437"/>
                </a:cubicBezTo>
                <a:close/>
                <a:moveTo>
                  <a:pt x="892" y="439"/>
                </a:moveTo>
                <a:cubicBezTo>
                  <a:pt x="892" y="439"/>
                  <a:pt x="892" y="439"/>
                  <a:pt x="892" y="439"/>
                </a:cubicBezTo>
                <a:cubicBezTo>
                  <a:pt x="892" y="439"/>
                  <a:pt x="892" y="439"/>
                  <a:pt x="892" y="439"/>
                </a:cubicBezTo>
                <a:close/>
                <a:moveTo>
                  <a:pt x="124" y="439"/>
                </a:moveTo>
                <a:cubicBezTo>
                  <a:pt x="124" y="439"/>
                  <a:pt x="124" y="439"/>
                  <a:pt x="124" y="439"/>
                </a:cubicBezTo>
                <a:cubicBezTo>
                  <a:pt x="124" y="439"/>
                  <a:pt x="124" y="439"/>
                  <a:pt x="124" y="439"/>
                </a:cubicBezTo>
                <a:close/>
                <a:moveTo>
                  <a:pt x="77" y="439"/>
                </a:moveTo>
                <a:cubicBezTo>
                  <a:pt x="77" y="440"/>
                  <a:pt x="77" y="440"/>
                  <a:pt x="77" y="440"/>
                </a:cubicBezTo>
                <a:cubicBezTo>
                  <a:pt x="78" y="440"/>
                  <a:pt x="78" y="440"/>
                  <a:pt x="78" y="440"/>
                </a:cubicBezTo>
                <a:cubicBezTo>
                  <a:pt x="78" y="440"/>
                  <a:pt x="78" y="440"/>
                  <a:pt x="78" y="439"/>
                </a:cubicBezTo>
                <a:lnTo>
                  <a:pt x="77" y="439"/>
                </a:lnTo>
                <a:close/>
                <a:moveTo>
                  <a:pt x="245" y="441"/>
                </a:moveTo>
                <a:cubicBezTo>
                  <a:pt x="246" y="441"/>
                  <a:pt x="245" y="441"/>
                  <a:pt x="246" y="441"/>
                </a:cubicBezTo>
                <a:cubicBezTo>
                  <a:pt x="246" y="441"/>
                  <a:pt x="246" y="441"/>
                  <a:pt x="247" y="440"/>
                </a:cubicBezTo>
                <a:cubicBezTo>
                  <a:pt x="247" y="440"/>
                  <a:pt x="247" y="440"/>
                  <a:pt x="247" y="440"/>
                </a:cubicBezTo>
                <a:cubicBezTo>
                  <a:pt x="246" y="440"/>
                  <a:pt x="246" y="440"/>
                  <a:pt x="246" y="439"/>
                </a:cubicBezTo>
                <a:cubicBezTo>
                  <a:pt x="246" y="440"/>
                  <a:pt x="246" y="440"/>
                  <a:pt x="245" y="440"/>
                </a:cubicBezTo>
                <a:cubicBezTo>
                  <a:pt x="245" y="440"/>
                  <a:pt x="246" y="440"/>
                  <a:pt x="245" y="441"/>
                </a:cubicBezTo>
                <a:cubicBezTo>
                  <a:pt x="245" y="441"/>
                  <a:pt x="245" y="441"/>
                  <a:pt x="245" y="441"/>
                </a:cubicBezTo>
                <a:close/>
                <a:moveTo>
                  <a:pt x="425" y="441"/>
                </a:moveTo>
                <a:cubicBezTo>
                  <a:pt x="425" y="441"/>
                  <a:pt x="425" y="441"/>
                  <a:pt x="425" y="441"/>
                </a:cubicBezTo>
                <a:cubicBezTo>
                  <a:pt x="425" y="441"/>
                  <a:pt x="425" y="441"/>
                  <a:pt x="425" y="440"/>
                </a:cubicBezTo>
                <a:lnTo>
                  <a:pt x="425" y="441"/>
                </a:lnTo>
                <a:close/>
                <a:moveTo>
                  <a:pt x="415" y="441"/>
                </a:moveTo>
                <a:cubicBezTo>
                  <a:pt x="415" y="441"/>
                  <a:pt x="415" y="441"/>
                  <a:pt x="415" y="441"/>
                </a:cubicBezTo>
                <a:cubicBezTo>
                  <a:pt x="415" y="441"/>
                  <a:pt x="415" y="441"/>
                  <a:pt x="415" y="441"/>
                </a:cubicBezTo>
                <a:cubicBezTo>
                  <a:pt x="415" y="441"/>
                  <a:pt x="415" y="441"/>
                  <a:pt x="415" y="441"/>
                </a:cubicBezTo>
                <a:close/>
                <a:moveTo>
                  <a:pt x="117" y="442"/>
                </a:moveTo>
                <a:cubicBezTo>
                  <a:pt x="117" y="443"/>
                  <a:pt x="117" y="443"/>
                  <a:pt x="117" y="443"/>
                </a:cubicBezTo>
                <a:cubicBezTo>
                  <a:pt x="118" y="443"/>
                  <a:pt x="118" y="443"/>
                  <a:pt x="118" y="443"/>
                </a:cubicBezTo>
                <a:cubicBezTo>
                  <a:pt x="118" y="443"/>
                  <a:pt x="118" y="443"/>
                  <a:pt x="118" y="442"/>
                </a:cubicBezTo>
                <a:lnTo>
                  <a:pt x="117" y="442"/>
                </a:lnTo>
                <a:close/>
                <a:moveTo>
                  <a:pt x="889" y="443"/>
                </a:moveTo>
                <a:cubicBezTo>
                  <a:pt x="889" y="443"/>
                  <a:pt x="889" y="443"/>
                  <a:pt x="889" y="443"/>
                </a:cubicBezTo>
                <a:cubicBezTo>
                  <a:pt x="889" y="443"/>
                  <a:pt x="889" y="443"/>
                  <a:pt x="889" y="443"/>
                </a:cubicBezTo>
                <a:cubicBezTo>
                  <a:pt x="889" y="443"/>
                  <a:pt x="889" y="443"/>
                  <a:pt x="889" y="443"/>
                </a:cubicBezTo>
                <a:close/>
                <a:moveTo>
                  <a:pt x="413" y="443"/>
                </a:moveTo>
                <a:cubicBezTo>
                  <a:pt x="413" y="443"/>
                  <a:pt x="413" y="443"/>
                  <a:pt x="413" y="443"/>
                </a:cubicBezTo>
                <a:cubicBezTo>
                  <a:pt x="414" y="443"/>
                  <a:pt x="414" y="444"/>
                  <a:pt x="414" y="444"/>
                </a:cubicBezTo>
                <a:cubicBezTo>
                  <a:pt x="414" y="444"/>
                  <a:pt x="414" y="444"/>
                  <a:pt x="414" y="444"/>
                </a:cubicBezTo>
                <a:cubicBezTo>
                  <a:pt x="414" y="444"/>
                  <a:pt x="414" y="444"/>
                  <a:pt x="414" y="444"/>
                </a:cubicBezTo>
                <a:cubicBezTo>
                  <a:pt x="414" y="443"/>
                  <a:pt x="414" y="443"/>
                  <a:pt x="414" y="443"/>
                </a:cubicBezTo>
                <a:lnTo>
                  <a:pt x="413" y="443"/>
                </a:lnTo>
                <a:close/>
                <a:moveTo>
                  <a:pt x="418" y="444"/>
                </a:moveTo>
                <a:cubicBezTo>
                  <a:pt x="419" y="444"/>
                  <a:pt x="419" y="444"/>
                  <a:pt x="419" y="444"/>
                </a:cubicBezTo>
                <a:cubicBezTo>
                  <a:pt x="419" y="444"/>
                  <a:pt x="419" y="444"/>
                  <a:pt x="419" y="444"/>
                </a:cubicBezTo>
                <a:cubicBezTo>
                  <a:pt x="419" y="443"/>
                  <a:pt x="419" y="443"/>
                  <a:pt x="419" y="443"/>
                </a:cubicBezTo>
                <a:cubicBezTo>
                  <a:pt x="419" y="443"/>
                  <a:pt x="419" y="443"/>
                  <a:pt x="419" y="443"/>
                </a:cubicBezTo>
                <a:cubicBezTo>
                  <a:pt x="419" y="443"/>
                  <a:pt x="418" y="443"/>
                  <a:pt x="418" y="444"/>
                </a:cubicBezTo>
                <a:close/>
                <a:moveTo>
                  <a:pt x="153" y="444"/>
                </a:moveTo>
                <a:cubicBezTo>
                  <a:pt x="153" y="444"/>
                  <a:pt x="152" y="444"/>
                  <a:pt x="152" y="444"/>
                </a:cubicBezTo>
                <a:cubicBezTo>
                  <a:pt x="151" y="444"/>
                  <a:pt x="151" y="444"/>
                  <a:pt x="151" y="444"/>
                </a:cubicBezTo>
                <a:cubicBezTo>
                  <a:pt x="151" y="446"/>
                  <a:pt x="151" y="446"/>
                  <a:pt x="151" y="446"/>
                </a:cubicBezTo>
                <a:cubicBezTo>
                  <a:pt x="152" y="446"/>
                  <a:pt x="152" y="446"/>
                  <a:pt x="152" y="445"/>
                </a:cubicBezTo>
                <a:cubicBezTo>
                  <a:pt x="153" y="445"/>
                  <a:pt x="153" y="444"/>
                  <a:pt x="154" y="444"/>
                </a:cubicBezTo>
                <a:cubicBezTo>
                  <a:pt x="154" y="444"/>
                  <a:pt x="153" y="444"/>
                  <a:pt x="153" y="444"/>
                </a:cubicBezTo>
                <a:cubicBezTo>
                  <a:pt x="154" y="443"/>
                  <a:pt x="154" y="444"/>
                  <a:pt x="154" y="443"/>
                </a:cubicBezTo>
                <a:cubicBezTo>
                  <a:pt x="154" y="443"/>
                  <a:pt x="154" y="443"/>
                  <a:pt x="154" y="443"/>
                </a:cubicBezTo>
                <a:cubicBezTo>
                  <a:pt x="154" y="443"/>
                  <a:pt x="154" y="443"/>
                  <a:pt x="154" y="443"/>
                </a:cubicBezTo>
                <a:cubicBezTo>
                  <a:pt x="153" y="443"/>
                  <a:pt x="153" y="443"/>
                  <a:pt x="153" y="443"/>
                </a:cubicBezTo>
                <a:cubicBezTo>
                  <a:pt x="153" y="444"/>
                  <a:pt x="153" y="444"/>
                  <a:pt x="153" y="444"/>
                </a:cubicBezTo>
                <a:close/>
                <a:moveTo>
                  <a:pt x="242" y="443"/>
                </a:moveTo>
                <a:cubicBezTo>
                  <a:pt x="242" y="443"/>
                  <a:pt x="242" y="443"/>
                  <a:pt x="242" y="443"/>
                </a:cubicBezTo>
                <a:cubicBezTo>
                  <a:pt x="242" y="444"/>
                  <a:pt x="242" y="444"/>
                  <a:pt x="242" y="444"/>
                </a:cubicBezTo>
                <a:cubicBezTo>
                  <a:pt x="242" y="444"/>
                  <a:pt x="242" y="444"/>
                  <a:pt x="242" y="444"/>
                </a:cubicBezTo>
                <a:lnTo>
                  <a:pt x="242" y="443"/>
                </a:lnTo>
                <a:close/>
                <a:moveTo>
                  <a:pt x="444" y="443"/>
                </a:moveTo>
                <a:cubicBezTo>
                  <a:pt x="443" y="443"/>
                  <a:pt x="443" y="443"/>
                  <a:pt x="443" y="443"/>
                </a:cubicBezTo>
                <a:cubicBezTo>
                  <a:pt x="443" y="443"/>
                  <a:pt x="443" y="443"/>
                  <a:pt x="444" y="443"/>
                </a:cubicBezTo>
                <a:close/>
                <a:moveTo>
                  <a:pt x="418" y="444"/>
                </a:moveTo>
                <a:cubicBezTo>
                  <a:pt x="418" y="444"/>
                  <a:pt x="418" y="444"/>
                  <a:pt x="418" y="445"/>
                </a:cubicBezTo>
                <a:cubicBezTo>
                  <a:pt x="418" y="445"/>
                  <a:pt x="418" y="445"/>
                  <a:pt x="418" y="445"/>
                </a:cubicBezTo>
                <a:cubicBezTo>
                  <a:pt x="418" y="445"/>
                  <a:pt x="419" y="445"/>
                  <a:pt x="419" y="445"/>
                </a:cubicBezTo>
                <a:cubicBezTo>
                  <a:pt x="419" y="445"/>
                  <a:pt x="419" y="445"/>
                  <a:pt x="419" y="445"/>
                </a:cubicBezTo>
                <a:cubicBezTo>
                  <a:pt x="419" y="444"/>
                  <a:pt x="419" y="444"/>
                  <a:pt x="419" y="444"/>
                </a:cubicBezTo>
                <a:lnTo>
                  <a:pt x="418" y="444"/>
                </a:lnTo>
                <a:close/>
                <a:moveTo>
                  <a:pt x="243" y="444"/>
                </a:moveTo>
                <a:cubicBezTo>
                  <a:pt x="243" y="445"/>
                  <a:pt x="243" y="445"/>
                  <a:pt x="243" y="445"/>
                </a:cubicBezTo>
                <a:cubicBezTo>
                  <a:pt x="244" y="445"/>
                  <a:pt x="244" y="445"/>
                  <a:pt x="244" y="445"/>
                </a:cubicBezTo>
                <a:cubicBezTo>
                  <a:pt x="243" y="444"/>
                  <a:pt x="244" y="444"/>
                  <a:pt x="243" y="444"/>
                </a:cubicBezTo>
                <a:close/>
                <a:moveTo>
                  <a:pt x="419" y="445"/>
                </a:moveTo>
                <a:cubicBezTo>
                  <a:pt x="419" y="445"/>
                  <a:pt x="419" y="445"/>
                  <a:pt x="419" y="445"/>
                </a:cubicBezTo>
                <a:close/>
                <a:moveTo>
                  <a:pt x="408" y="449"/>
                </a:moveTo>
                <a:cubicBezTo>
                  <a:pt x="408" y="450"/>
                  <a:pt x="408" y="450"/>
                  <a:pt x="408" y="450"/>
                </a:cubicBezTo>
                <a:cubicBezTo>
                  <a:pt x="409" y="449"/>
                  <a:pt x="409" y="449"/>
                  <a:pt x="409" y="449"/>
                </a:cubicBezTo>
                <a:cubicBezTo>
                  <a:pt x="410" y="449"/>
                  <a:pt x="410" y="449"/>
                  <a:pt x="410" y="448"/>
                </a:cubicBezTo>
                <a:cubicBezTo>
                  <a:pt x="410" y="448"/>
                  <a:pt x="410" y="448"/>
                  <a:pt x="410" y="448"/>
                </a:cubicBezTo>
                <a:cubicBezTo>
                  <a:pt x="411" y="448"/>
                  <a:pt x="411" y="448"/>
                  <a:pt x="411" y="448"/>
                </a:cubicBezTo>
                <a:cubicBezTo>
                  <a:pt x="411" y="448"/>
                  <a:pt x="411" y="447"/>
                  <a:pt x="411" y="447"/>
                </a:cubicBezTo>
                <a:cubicBezTo>
                  <a:pt x="411" y="447"/>
                  <a:pt x="412" y="446"/>
                  <a:pt x="412" y="446"/>
                </a:cubicBezTo>
                <a:cubicBezTo>
                  <a:pt x="412" y="445"/>
                  <a:pt x="412" y="445"/>
                  <a:pt x="412" y="445"/>
                </a:cubicBezTo>
                <a:cubicBezTo>
                  <a:pt x="412" y="445"/>
                  <a:pt x="412" y="445"/>
                  <a:pt x="412" y="445"/>
                </a:cubicBezTo>
                <a:cubicBezTo>
                  <a:pt x="410" y="446"/>
                  <a:pt x="409" y="448"/>
                  <a:pt x="408" y="449"/>
                </a:cubicBezTo>
                <a:close/>
                <a:moveTo>
                  <a:pt x="418" y="445"/>
                </a:moveTo>
                <a:cubicBezTo>
                  <a:pt x="417" y="445"/>
                  <a:pt x="417" y="446"/>
                  <a:pt x="417" y="446"/>
                </a:cubicBezTo>
                <a:cubicBezTo>
                  <a:pt x="417" y="446"/>
                  <a:pt x="417" y="446"/>
                  <a:pt x="417" y="446"/>
                </a:cubicBezTo>
                <a:cubicBezTo>
                  <a:pt x="418" y="446"/>
                  <a:pt x="418" y="447"/>
                  <a:pt x="418" y="447"/>
                </a:cubicBezTo>
                <a:cubicBezTo>
                  <a:pt x="418" y="447"/>
                  <a:pt x="418" y="447"/>
                  <a:pt x="418" y="447"/>
                </a:cubicBezTo>
                <a:cubicBezTo>
                  <a:pt x="418" y="447"/>
                  <a:pt x="418" y="446"/>
                  <a:pt x="418" y="445"/>
                </a:cubicBezTo>
                <a:cubicBezTo>
                  <a:pt x="418" y="445"/>
                  <a:pt x="418" y="445"/>
                  <a:pt x="418" y="445"/>
                </a:cubicBezTo>
                <a:close/>
                <a:moveTo>
                  <a:pt x="227" y="446"/>
                </a:moveTo>
                <a:cubicBezTo>
                  <a:pt x="226" y="446"/>
                  <a:pt x="226" y="446"/>
                  <a:pt x="226" y="446"/>
                </a:cubicBezTo>
                <a:cubicBezTo>
                  <a:pt x="226" y="447"/>
                  <a:pt x="226" y="447"/>
                  <a:pt x="226" y="447"/>
                </a:cubicBezTo>
                <a:cubicBezTo>
                  <a:pt x="227" y="447"/>
                  <a:pt x="227" y="447"/>
                  <a:pt x="227" y="447"/>
                </a:cubicBezTo>
                <a:lnTo>
                  <a:pt x="227" y="446"/>
                </a:lnTo>
                <a:close/>
                <a:moveTo>
                  <a:pt x="891" y="446"/>
                </a:moveTo>
                <a:cubicBezTo>
                  <a:pt x="891" y="447"/>
                  <a:pt x="891" y="447"/>
                  <a:pt x="891" y="447"/>
                </a:cubicBezTo>
                <a:cubicBezTo>
                  <a:pt x="892" y="447"/>
                  <a:pt x="892" y="447"/>
                  <a:pt x="892" y="447"/>
                </a:cubicBezTo>
                <a:cubicBezTo>
                  <a:pt x="892" y="446"/>
                  <a:pt x="892" y="447"/>
                  <a:pt x="892" y="446"/>
                </a:cubicBezTo>
                <a:cubicBezTo>
                  <a:pt x="892" y="446"/>
                  <a:pt x="892" y="446"/>
                  <a:pt x="892" y="446"/>
                </a:cubicBezTo>
                <a:lnTo>
                  <a:pt x="891" y="446"/>
                </a:lnTo>
                <a:close/>
                <a:moveTo>
                  <a:pt x="890" y="447"/>
                </a:moveTo>
                <a:cubicBezTo>
                  <a:pt x="890" y="448"/>
                  <a:pt x="890" y="448"/>
                  <a:pt x="891" y="448"/>
                </a:cubicBezTo>
                <a:cubicBezTo>
                  <a:pt x="891" y="447"/>
                  <a:pt x="891" y="448"/>
                  <a:pt x="891" y="447"/>
                </a:cubicBezTo>
                <a:cubicBezTo>
                  <a:pt x="891" y="447"/>
                  <a:pt x="891" y="447"/>
                  <a:pt x="890" y="447"/>
                </a:cubicBezTo>
                <a:cubicBezTo>
                  <a:pt x="890" y="447"/>
                  <a:pt x="890" y="447"/>
                  <a:pt x="890" y="447"/>
                </a:cubicBezTo>
                <a:close/>
                <a:moveTo>
                  <a:pt x="413" y="449"/>
                </a:moveTo>
                <a:cubicBezTo>
                  <a:pt x="414" y="449"/>
                  <a:pt x="414" y="449"/>
                  <a:pt x="414" y="449"/>
                </a:cubicBezTo>
                <a:cubicBezTo>
                  <a:pt x="414" y="449"/>
                  <a:pt x="414" y="449"/>
                  <a:pt x="414" y="449"/>
                </a:cubicBezTo>
                <a:cubicBezTo>
                  <a:pt x="413" y="449"/>
                  <a:pt x="413" y="449"/>
                  <a:pt x="413" y="449"/>
                </a:cubicBezTo>
                <a:close/>
                <a:moveTo>
                  <a:pt x="910" y="449"/>
                </a:moveTo>
                <a:cubicBezTo>
                  <a:pt x="910" y="449"/>
                  <a:pt x="910" y="449"/>
                  <a:pt x="910" y="449"/>
                </a:cubicBezTo>
                <a:cubicBezTo>
                  <a:pt x="910" y="449"/>
                  <a:pt x="910" y="449"/>
                  <a:pt x="910" y="449"/>
                </a:cubicBezTo>
                <a:cubicBezTo>
                  <a:pt x="910" y="449"/>
                  <a:pt x="910" y="449"/>
                  <a:pt x="910" y="449"/>
                </a:cubicBezTo>
                <a:close/>
                <a:moveTo>
                  <a:pt x="136" y="450"/>
                </a:moveTo>
                <a:cubicBezTo>
                  <a:pt x="136" y="450"/>
                  <a:pt x="136" y="450"/>
                  <a:pt x="136" y="450"/>
                </a:cubicBezTo>
                <a:cubicBezTo>
                  <a:pt x="136" y="450"/>
                  <a:pt x="136" y="450"/>
                  <a:pt x="136" y="450"/>
                </a:cubicBezTo>
                <a:cubicBezTo>
                  <a:pt x="136" y="450"/>
                  <a:pt x="136" y="450"/>
                  <a:pt x="136" y="450"/>
                </a:cubicBezTo>
                <a:cubicBezTo>
                  <a:pt x="136" y="450"/>
                  <a:pt x="136" y="450"/>
                  <a:pt x="136" y="450"/>
                </a:cubicBezTo>
                <a:close/>
                <a:moveTo>
                  <a:pt x="892" y="451"/>
                </a:moveTo>
                <a:cubicBezTo>
                  <a:pt x="892" y="451"/>
                  <a:pt x="892" y="450"/>
                  <a:pt x="892" y="450"/>
                </a:cubicBezTo>
                <a:cubicBezTo>
                  <a:pt x="891" y="450"/>
                  <a:pt x="892" y="450"/>
                  <a:pt x="891" y="450"/>
                </a:cubicBezTo>
                <a:cubicBezTo>
                  <a:pt x="891" y="451"/>
                  <a:pt x="891" y="451"/>
                  <a:pt x="891" y="451"/>
                </a:cubicBezTo>
                <a:cubicBezTo>
                  <a:pt x="892" y="451"/>
                  <a:pt x="892" y="451"/>
                  <a:pt x="892" y="451"/>
                </a:cubicBezTo>
                <a:close/>
                <a:moveTo>
                  <a:pt x="410" y="450"/>
                </a:moveTo>
                <a:cubicBezTo>
                  <a:pt x="410" y="451"/>
                  <a:pt x="410" y="451"/>
                  <a:pt x="410" y="451"/>
                </a:cubicBezTo>
                <a:cubicBezTo>
                  <a:pt x="410" y="451"/>
                  <a:pt x="410" y="451"/>
                  <a:pt x="410" y="451"/>
                </a:cubicBezTo>
                <a:cubicBezTo>
                  <a:pt x="410" y="451"/>
                  <a:pt x="410" y="451"/>
                  <a:pt x="410" y="451"/>
                </a:cubicBezTo>
                <a:cubicBezTo>
                  <a:pt x="410" y="451"/>
                  <a:pt x="410" y="451"/>
                  <a:pt x="410" y="450"/>
                </a:cubicBezTo>
                <a:close/>
                <a:moveTo>
                  <a:pt x="139" y="451"/>
                </a:moveTo>
                <a:cubicBezTo>
                  <a:pt x="139" y="451"/>
                  <a:pt x="139" y="451"/>
                  <a:pt x="139" y="451"/>
                </a:cubicBezTo>
                <a:cubicBezTo>
                  <a:pt x="138" y="451"/>
                  <a:pt x="138" y="451"/>
                  <a:pt x="138" y="451"/>
                </a:cubicBezTo>
                <a:cubicBezTo>
                  <a:pt x="138" y="451"/>
                  <a:pt x="139" y="452"/>
                  <a:pt x="139" y="452"/>
                </a:cubicBezTo>
                <a:cubicBezTo>
                  <a:pt x="140" y="452"/>
                  <a:pt x="140" y="452"/>
                  <a:pt x="140" y="452"/>
                </a:cubicBezTo>
                <a:cubicBezTo>
                  <a:pt x="140" y="451"/>
                  <a:pt x="140" y="451"/>
                  <a:pt x="139" y="451"/>
                </a:cubicBezTo>
                <a:close/>
                <a:moveTo>
                  <a:pt x="406" y="451"/>
                </a:moveTo>
                <a:cubicBezTo>
                  <a:pt x="406" y="452"/>
                  <a:pt x="406" y="452"/>
                  <a:pt x="406" y="452"/>
                </a:cubicBezTo>
                <a:cubicBezTo>
                  <a:pt x="407" y="452"/>
                  <a:pt x="407" y="452"/>
                  <a:pt x="407" y="452"/>
                </a:cubicBezTo>
                <a:cubicBezTo>
                  <a:pt x="407" y="451"/>
                  <a:pt x="407" y="451"/>
                  <a:pt x="407" y="451"/>
                </a:cubicBezTo>
                <a:cubicBezTo>
                  <a:pt x="407" y="451"/>
                  <a:pt x="406" y="451"/>
                  <a:pt x="406" y="451"/>
                </a:cubicBezTo>
                <a:close/>
                <a:moveTo>
                  <a:pt x="131" y="451"/>
                </a:moveTo>
                <a:cubicBezTo>
                  <a:pt x="130" y="451"/>
                  <a:pt x="130" y="451"/>
                  <a:pt x="130" y="451"/>
                </a:cubicBezTo>
                <a:cubicBezTo>
                  <a:pt x="130" y="452"/>
                  <a:pt x="130" y="451"/>
                  <a:pt x="131" y="451"/>
                </a:cubicBezTo>
                <a:cubicBezTo>
                  <a:pt x="131" y="451"/>
                  <a:pt x="131" y="451"/>
                  <a:pt x="131" y="451"/>
                </a:cubicBezTo>
                <a:close/>
                <a:moveTo>
                  <a:pt x="433" y="452"/>
                </a:moveTo>
                <a:cubicBezTo>
                  <a:pt x="433" y="451"/>
                  <a:pt x="433" y="452"/>
                  <a:pt x="433" y="451"/>
                </a:cubicBezTo>
                <a:lnTo>
                  <a:pt x="433" y="452"/>
                </a:lnTo>
                <a:close/>
                <a:moveTo>
                  <a:pt x="63" y="452"/>
                </a:moveTo>
                <a:cubicBezTo>
                  <a:pt x="62" y="451"/>
                  <a:pt x="62" y="451"/>
                  <a:pt x="62" y="451"/>
                </a:cubicBezTo>
                <a:cubicBezTo>
                  <a:pt x="62" y="452"/>
                  <a:pt x="62" y="452"/>
                  <a:pt x="62" y="452"/>
                </a:cubicBezTo>
                <a:cubicBezTo>
                  <a:pt x="62" y="452"/>
                  <a:pt x="62" y="452"/>
                  <a:pt x="63" y="452"/>
                </a:cubicBezTo>
                <a:close/>
                <a:moveTo>
                  <a:pt x="63" y="452"/>
                </a:moveTo>
                <a:cubicBezTo>
                  <a:pt x="63" y="452"/>
                  <a:pt x="63" y="451"/>
                  <a:pt x="63" y="451"/>
                </a:cubicBezTo>
                <a:cubicBezTo>
                  <a:pt x="63" y="451"/>
                  <a:pt x="63" y="452"/>
                  <a:pt x="63" y="452"/>
                </a:cubicBezTo>
                <a:close/>
                <a:moveTo>
                  <a:pt x="141" y="452"/>
                </a:moveTo>
                <a:cubicBezTo>
                  <a:pt x="142" y="452"/>
                  <a:pt x="142" y="452"/>
                  <a:pt x="142" y="452"/>
                </a:cubicBezTo>
                <a:cubicBezTo>
                  <a:pt x="142" y="452"/>
                  <a:pt x="142" y="452"/>
                  <a:pt x="142" y="451"/>
                </a:cubicBezTo>
                <a:cubicBezTo>
                  <a:pt x="142" y="452"/>
                  <a:pt x="142" y="452"/>
                  <a:pt x="141" y="452"/>
                </a:cubicBezTo>
                <a:close/>
                <a:moveTo>
                  <a:pt x="177" y="452"/>
                </a:moveTo>
                <a:cubicBezTo>
                  <a:pt x="177" y="451"/>
                  <a:pt x="177" y="451"/>
                  <a:pt x="177" y="451"/>
                </a:cubicBezTo>
                <a:cubicBezTo>
                  <a:pt x="176" y="451"/>
                  <a:pt x="176" y="451"/>
                  <a:pt x="176" y="451"/>
                </a:cubicBezTo>
                <a:cubicBezTo>
                  <a:pt x="176" y="452"/>
                  <a:pt x="176" y="452"/>
                  <a:pt x="177" y="452"/>
                </a:cubicBezTo>
                <a:close/>
                <a:moveTo>
                  <a:pt x="910" y="452"/>
                </a:moveTo>
                <a:cubicBezTo>
                  <a:pt x="910" y="452"/>
                  <a:pt x="910" y="452"/>
                  <a:pt x="910" y="452"/>
                </a:cubicBezTo>
                <a:cubicBezTo>
                  <a:pt x="910" y="451"/>
                  <a:pt x="910" y="452"/>
                  <a:pt x="910" y="451"/>
                </a:cubicBezTo>
                <a:lnTo>
                  <a:pt x="910" y="452"/>
                </a:lnTo>
                <a:close/>
                <a:moveTo>
                  <a:pt x="433" y="452"/>
                </a:moveTo>
                <a:cubicBezTo>
                  <a:pt x="434" y="452"/>
                  <a:pt x="434" y="452"/>
                  <a:pt x="434" y="452"/>
                </a:cubicBezTo>
                <a:cubicBezTo>
                  <a:pt x="434" y="452"/>
                  <a:pt x="434" y="452"/>
                  <a:pt x="434" y="452"/>
                </a:cubicBezTo>
                <a:cubicBezTo>
                  <a:pt x="434" y="452"/>
                  <a:pt x="433" y="452"/>
                  <a:pt x="433" y="452"/>
                </a:cubicBezTo>
                <a:close/>
                <a:moveTo>
                  <a:pt x="909" y="452"/>
                </a:moveTo>
                <a:cubicBezTo>
                  <a:pt x="909" y="452"/>
                  <a:pt x="909" y="452"/>
                  <a:pt x="909" y="453"/>
                </a:cubicBezTo>
                <a:cubicBezTo>
                  <a:pt x="909" y="452"/>
                  <a:pt x="909" y="453"/>
                  <a:pt x="909" y="452"/>
                </a:cubicBezTo>
                <a:cubicBezTo>
                  <a:pt x="909" y="452"/>
                  <a:pt x="909" y="452"/>
                  <a:pt x="909" y="452"/>
                </a:cubicBezTo>
                <a:cubicBezTo>
                  <a:pt x="909" y="452"/>
                  <a:pt x="909" y="452"/>
                  <a:pt x="909" y="452"/>
                </a:cubicBezTo>
                <a:cubicBezTo>
                  <a:pt x="909" y="452"/>
                  <a:pt x="909" y="452"/>
                  <a:pt x="909" y="452"/>
                </a:cubicBezTo>
                <a:close/>
                <a:moveTo>
                  <a:pt x="910" y="453"/>
                </a:moveTo>
                <a:cubicBezTo>
                  <a:pt x="910" y="454"/>
                  <a:pt x="910" y="454"/>
                  <a:pt x="910" y="454"/>
                </a:cubicBezTo>
                <a:cubicBezTo>
                  <a:pt x="910" y="454"/>
                  <a:pt x="910" y="454"/>
                  <a:pt x="910" y="454"/>
                </a:cubicBezTo>
                <a:cubicBezTo>
                  <a:pt x="910" y="453"/>
                  <a:pt x="910" y="452"/>
                  <a:pt x="910" y="452"/>
                </a:cubicBezTo>
                <a:cubicBezTo>
                  <a:pt x="910" y="452"/>
                  <a:pt x="910" y="453"/>
                  <a:pt x="910" y="453"/>
                </a:cubicBezTo>
                <a:close/>
                <a:moveTo>
                  <a:pt x="405" y="452"/>
                </a:moveTo>
                <a:cubicBezTo>
                  <a:pt x="405" y="452"/>
                  <a:pt x="405" y="453"/>
                  <a:pt x="405" y="453"/>
                </a:cubicBezTo>
                <a:cubicBezTo>
                  <a:pt x="405" y="453"/>
                  <a:pt x="405" y="453"/>
                  <a:pt x="405" y="453"/>
                </a:cubicBezTo>
                <a:cubicBezTo>
                  <a:pt x="405" y="453"/>
                  <a:pt x="405" y="453"/>
                  <a:pt x="405" y="453"/>
                </a:cubicBezTo>
                <a:cubicBezTo>
                  <a:pt x="405" y="453"/>
                  <a:pt x="406" y="453"/>
                  <a:pt x="406" y="453"/>
                </a:cubicBezTo>
                <a:cubicBezTo>
                  <a:pt x="406" y="452"/>
                  <a:pt x="406" y="452"/>
                  <a:pt x="406" y="452"/>
                </a:cubicBezTo>
                <a:cubicBezTo>
                  <a:pt x="406" y="452"/>
                  <a:pt x="406" y="452"/>
                  <a:pt x="405" y="452"/>
                </a:cubicBezTo>
                <a:close/>
                <a:moveTo>
                  <a:pt x="218" y="452"/>
                </a:moveTo>
                <a:cubicBezTo>
                  <a:pt x="219" y="452"/>
                  <a:pt x="219" y="452"/>
                  <a:pt x="219" y="452"/>
                </a:cubicBezTo>
                <a:cubicBezTo>
                  <a:pt x="219" y="452"/>
                  <a:pt x="219" y="452"/>
                  <a:pt x="218" y="452"/>
                </a:cubicBezTo>
                <a:close/>
                <a:moveTo>
                  <a:pt x="220" y="452"/>
                </a:moveTo>
                <a:cubicBezTo>
                  <a:pt x="219" y="452"/>
                  <a:pt x="219" y="452"/>
                  <a:pt x="219" y="452"/>
                </a:cubicBezTo>
                <a:cubicBezTo>
                  <a:pt x="220" y="452"/>
                  <a:pt x="219" y="452"/>
                  <a:pt x="220" y="452"/>
                </a:cubicBezTo>
                <a:close/>
                <a:moveTo>
                  <a:pt x="141" y="452"/>
                </a:moveTo>
                <a:cubicBezTo>
                  <a:pt x="142" y="453"/>
                  <a:pt x="141" y="452"/>
                  <a:pt x="142" y="453"/>
                </a:cubicBezTo>
                <a:cubicBezTo>
                  <a:pt x="142" y="453"/>
                  <a:pt x="142" y="453"/>
                  <a:pt x="142" y="453"/>
                </a:cubicBezTo>
                <a:cubicBezTo>
                  <a:pt x="142" y="453"/>
                  <a:pt x="142" y="453"/>
                  <a:pt x="142" y="453"/>
                </a:cubicBezTo>
                <a:cubicBezTo>
                  <a:pt x="142" y="452"/>
                  <a:pt x="142" y="453"/>
                  <a:pt x="141" y="452"/>
                </a:cubicBezTo>
                <a:close/>
                <a:moveTo>
                  <a:pt x="87" y="453"/>
                </a:moveTo>
                <a:cubicBezTo>
                  <a:pt x="88" y="453"/>
                  <a:pt x="88" y="453"/>
                  <a:pt x="88" y="453"/>
                </a:cubicBezTo>
                <a:cubicBezTo>
                  <a:pt x="88" y="453"/>
                  <a:pt x="88" y="453"/>
                  <a:pt x="88" y="453"/>
                </a:cubicBezTo>
                <a:cubicBezTo>
                  <a:pt x="88" y="452"/>
                  <a:pt x="88" y="452"/>
                  <a:pt x="88" y="452"/>
                </a:cubicBezTo>
                <a:cubicBezTo>
                  <a:pt x="87" y="452"/>
                  <a:pt x="87" y="452"/>
                  <a:pt x="87" y="452"/>
                </a:cubicBezTo>
                <a:lnTo>
                  <a:pt x="87" y="453"/>
                </a:lnTo>
                <a:close/>
                <a:moveTo>
                  <a:pt x="141" y="452"/>
                </a:moveTo>
                <a:cubicBezTo>
                  <a:pt x="141" y="453"/>
                  <a:pt x="141" y="453"/>
                  <a:pt x="141" y="453"/>
                </a:cubicBezTo>
                <a:cubicBezTo>
                  <a:pt x="141" y="453"/>
                  <a:pt x="141" y="453"/>
                  <a:pt x="141" y="453"/>
                </a:cubicBezTo>
                <a:cubicBezTo>
                  <a:pt x="141" y="453"/>
                  <a:pt x="141" y="453"/>
                  <a:pt x="141" y="452"/>
                </a:cubicBezTo>
                <a:close/>
                <a:moveTo>
                  <a:pt x="141" y="453"/>
                </a:moveTo>
                <a:cubicBezTo>
                  <a:pt x="142" y="453"/>
                  <a:pt x="142" y="453"/>
                  <a:pt x="142" y="453"/>
                </a:cubicBezTo>
                <a:cubicBezTo>
                  <a:pt x="142" y="453"/>
                  <a:pt x="142" y="453"/>
                  <a:pt x="142" y="453"/>
                </a:cubicBezTo>
                <a:cubicBezTo>
                  <a:pt x="141" y="453"/>
                  <a:pt x="141" y="453"/>
                  <a:pt x="141" y="453"/>
                </a:cubicBezTo>
                <a:close/>
                <a:moveTo>
                  <a:pt x="89" y="453"/>
                </a:moveTo>
                <a:cubicBezTo>
                  <a:pt x="89" y="454"/>
                  <a:pt x="89" y="454"/>
                  <a:pt x="89" y="454"/>
                </a:cubicBezTo>
                <a:cubicBezTo>
                  <a:pt x="89" y="454"/>
                  <a:pt x="89" y="454"/>
                  <a:pt x="89" y="454"/>
                </a:cubicBezTo>
                <a:cubicBezTo>
                  <a:pt x="89" y="454"/>
                  <a:pt x="89" y="454"/>
                  <a:pt x="89" y="453"/>
                </a:cubicBezTo>
                <a:close/>
                <a:moveTo>
                  <a:pt x="131" y="454"/>
                </a:moveTo>
                <a:cubicBezTo>
                  <a:pt x="132" y="454"/>
                  <a:pt x="132" y="454"/>
                  <a:pt x="132" y="454"/>
                </a:cubicBezTo>
                <a:cubicBezTo>
                  <a:pt x="132" y="453"/>
                  <a:pt x="132" y="453"/>
                  <a:pt x="132" y="453"/>
                </a:cubicBezTo>
                <a:cubicBezTo>
                  <a:pt x="131" y="453"/>
                  <a:pt x="131" y="453"/>
                  <a:pt x="131" y="453"/>
                </a:cubicBezTo>
                <a:lnTo>
                  <a:pt x="131" y="454"/>
                </a:lnTo>
                <a:close/>
                <a:moveTo>
                  <a:pt x="141" y="454"/>
                </a:moveTo>
                <a:cubicBezTo>
                  <a:pt x="142" y="454"/>
                  <a:pt x="142" y="454"/>
                  <a:pt x="142" y="454"/>
                </a:cubicBezTo>
                <a:cubicBezTo>
                  <a:pt x="142" y="453"/>
                  <a:pt x="142" y="453"/>
                  <a:pt x="142" y="453"/>
                </a:cubicBezTo>
                <a:cubicBezTo>
                  <a:pt x="141" y="453"/>
                  <a:pt x="141" y="453"/>
                  <a:pt x="141" y="453"/>
                </a:cubicBezTo>
                <a:lnTo>
                  <a:pt x="141" y="454"/>
                </a:lnTo>
                <a:close/>
                <a:moveTo>
                  <a:pt x="145" y="454"/>
                </a:moveTo>
                <a:cubicBezTo>
                  <a:pt x="145" y="454"/>
                  <a:pt x="145" y="454"/>
                  <a:pt x="145" y="454"/>
                </a:cubicBezTo>
                <a:cubicBezTo>
                  <a:pt x="145" y="453"/>
                  <a:pt x="145" y="453"/>
                  <a:pt x="145" y="453"/>
                </a:cubicBezTo>
                <a:cubicBezTo>
                  <a:pt x="145" y="453"/>
                  <a:pt x="145" y="453"/>
                  <a:pt x="145" y="453"/>
                </a:cubicBezTo>
                <a:lnTo>
                  <a:pt x="145" y="454"/>
                </a:lnTo>
                <a:close/>
                <a:moveTo>
                  <a:pt x="405" y="454"/>
                </a:moveTo>
                <a:cubicBezTo>
                  <a:pt x="405" y="454"/>
                  <a:pt x="405" y="454"/>
                  <a:pt x="405" y="454"/>
                </a:cubicBezTo>
                <a:cubicBezTo>
                  <a:pt x="405" y="454"/>
                  <a:pt x="405" y="454"/>
                  <a:pt x="405" y="454"/>
                </a:cubicBezTo>
                <a:cubicBezTo>
                  <a:pt x="404" y="454"/>
                  <a:pt x="404" y="454"/>
                  <a:pt x="404" y="454"/>
                </a:cubicBezTo>
                <a:cubicBezTo>
                  <a:pt x="404" y="455"/>
                  <a:pt x="404" y="455"/>
                  <a:pt x="404" y="455"/>
                </a:cubicBezTo>
                <a:cubicBezTo>
                  <a:pt x="405" y="455"/>
                  <a:pt x="405" y="455"/>
                  <a:pt x="405" y="454"/>
                </a:cubicBezTo>
                <a:cubicBezTo>
                  <a:pt x="405" y="454"/>
                  <a:pt x="405" y="454"/>
                  <a:pt x="405" y="454"/>
                </a:cubicBezTo>
                <a:close/>
                <a:moveTo>
                  <a:pt x="49" y="454"/>
                </a:moveTo>
                <a:cubicBezTo>
                  <a:pt x="49" y="454"/>
                  <a:pt x="49" y="454"/>
                  <a:pt x="49" y="454"/>
                </a:cubicBezTo>
                <a:cubicBezTo>
                  <a:pt x="49" y="454"/>
                  <a:pt x="49" y="454"/>
                  <a:pt x="49" y="454"/>
                </a:cubicBezTo>
                <a:cubicBezTo>
                  <a:pt x="49" y="454"/>
                  <a:pt x="49" y="454"/>
                  <a:pt x="49" y="454"/>
                </a:cubicBezTo>
                <a:close/>
                <a:moveTo>
                  <a:pt x="90" y="454"/>
                </a:moveTo>
                <a:cubicBezTo>
                  <a:pt x="90" y="454"/>
                  <a:pt x="90" y="454"/>
                  <a:pt x="90" y="454"/>
                </a:cubicBezTo>
                <a:cubicBezTo>
                  <a:pt x="90" y="454"/>
                  <a:pt x="90" y="454"/>
                  <a:pt x="90" y="454"/>
                </a:cubicBezTo>
                <a:close/>
                <a:moveTo>
                  <a:pt x="49" y="454"/>
                </a:moveTo>
                <a:cubicBezTo>
                  <a:pt x="50" y="454"/>
                  <a:pt x="50" y="454"/>
                  <a:pt x="50" y="454"/>
                </a:cubicBezTo>
                <a:cubicBezTo>
                  <a:pt x="50" y="454"/>
                  <a:pt x="50" y="454"/>
                  <a:pt x="50" y="454"/>
                </a:cubicBezTo>
                <a:cubicBezTo>
                  <a:pt x="49" y="454"/>
                  <a:pt x="49" y="454"/>
                  <a:pt x="49" y="454"/>
                </a:cubicBezTo>
                <a:close/>
                <a:moveTo>
                  <a:pt x="402" y="454"/>
                </a:moveTo>
                <a:cubicBezTo>
                  <a:pt x="403" y="454"/>
                  <a:pt x="403" y="454"/>
                  <a:pt x="403" y="454"/>
                </a:cubicBezTo>
                <a:cubicBezTo>
                  <a:pt x="403" y="454"/>
                  <a:pt x="403" y="454"/>
                  <a:pt x="403" y="454"/>
                </a:cubicBezTo>
                <a:cubicBezTo>
                  <a:pt x="402" y="454"/>
                  <a:pt x="402" y="454"/>
                  <a:pt x="402" y="454"/>
                </a:cubicBezTo>
                <a:close/>
                <a:moveTo>
                  <a:pt x="907" y="455"/>
                </a:moveTo>
                <a:cubicBezTo>
                  <a:pt x="907" y="455"/>
                  <a:pt x="908" y="455"/>
                  <a:pt x="908" y="454"/>
                </a:cubicBezTo>
                <a:cubicBezTo>
                  <a:pt x="908" y="454"/>
                  <a:pt x="908" y="454"/>
                  <a:pt x="908" y="454"/>
                </a:cubicBezTo>
                <a:cubicBezTo>
                  <a:pt x="908" y="454"/>
                  <a:pt x="908" y="454"/>
                  <a:pt x="908" y="454"/>
                </a:cubicBezTo>
                <a:cubicBezTo>
                  <a:pt x="908" y="454"/>
                  <a:pt x="908" y="454"/>
                  <a:pt x="907" y="454"/>
                </a:cubicBezTo>
                <a:cubicBezTo>
                  <a:pt x="907" y="455"/>
                  <a:pt x="907" y="454"/>
                  <a:pt x="907" y="455"/>
                </a:cubicBezTo>
                <a:close/>
                <a:moveTo>
                  <a:pt x="910" y="454"/>
                </a:moveTo>
                <a:cubicBezTo>
                  <a:pt x="909" y="454"/>
                  <a:pt x="909" y="454"/>
                  <a:pt x="909" y="454"/>
                </a:cubicBezTo>
                <a:cubicBezTo>
                  <a:pt x="909" y="455"/>
                  <a:pt x="909" y="454"/>
                  <a:pt x="909" y="455"/>
                </a:cubicBezTo>
                <a:cubicBezTo>
                  <a:pt x="909" y="456"/>
                  <a:pt x="909" y="456"/>
                  <a:pt x="909" y="456"/>
                </a:cubicBezTo>
                <a:cubicBezTo>
                  <a:pt x="909" y="456"/>
                  <a:pt x="910" y="456"/>
                  <a:pt x="910" y="456"/>
                </a:cubicBezTo>
                <a:cubicBezTo>
                  <a:pt x="910" y="455"/>
                  <a:pt x="910" y="455"/>
                  <a:pt x="910" y="455"/>
                </a:cubicBezTo>
                <a:cubicBezTo>
                  <a:pt x="910" y="454"/>
                  <a:pt x="910" y="455"/>
                  <a:pt x="910" y="454"/>
                </a:cubicBezTo>
                <a:close/>
                <a:moveTo>
                  <a:pt x="94" y="455"/>
                </a:moveTo>
                <a:cubicBezTo>
                  <a:pt x="94" y="455"/>
                  <a:pt x="94" y="455"/>
                  <a:pt x="94" y="455"/>
                </a:cubicBezTo>
                <a:cubicBezTo>
                  <a:pt x="94" y="455"/>
                  <a:pt x="94" y="455"/>
                  <a:pt x="94" y="455"/>
                </a:cubicBezTo>
                <a:close/>
                <a:moveTo>
                  <a:pt x="146" y="455"/>
                </a:moveTo>
                <a:cubicBezTo>
                  <a:pt x="146" y="455"/>
                  <a:pt x="146" y="455"/>
                  <a:pt x="146" y="455"/>
                </a:cubicBezTo>
                <a:cubicBezTo>
                  <a:pt x="146" y="455"/>
                  <a:pt x="146" y="455"/>
                  <a:pt x="146" y="455"/>
                </a:cubicBezTo>
                <a:close/>
                <a:moveTo>
                  <a:pt x="234" y="455"/>
                </a:moveTo>
                <a:cubicBezTo>
                  <a:pt x="233" y="455"/>
                  <a:pt x="233" y="455"/>
                  <a:pt x="233" y="455"/>
                </a:cubicBezTo>
                <a:cubicBezTo>
                  <a:pt x="233" y="455"/>
                  <a:pt x="233" y="455"/>
                  <a:pt x="233" y="455"/>
                </a:cubicBezTo>
                <a:cubicBezTo>
                  <a:pt x="234" y="455"/>
                  <a:pt x="234" y="455"/>
                  <a:pt x="234" y="455"/>
                </a:cubicBezTo>
                <a:close/>
                <a:moveTo>
                  <a:pt x="893" y="456"/>
                </a:moveTo>
                <a:cubicBezTo>
                  <a:pt x="893" y="455"/>
                  <a:pt x="893" y="456"/>
                  <a:pt x="893" y="455"/>
                </a:cubicBezTo>
                <a:cubicBezTo>
                  <a:pt x="892" y="455"/>
                  <a:pt x="892" y="455"/>
                  <a:pt x="892" y="455"/>
                </a:cubicBezTo>
                <a:cubicBezTo>
                  <a:pt x="892" y="456"/>
                  <a:pt x="892" y="456"/>
                  <a:pt x="892" y="456"/>
                </a:cubicBezTo>
                <a:cubicBezTo>
                  <a:pt x="892" y="456"/>
                  <a:pt x="893" y="456"/>
                  <a:pt x="893" y="456"/>
                </a:cubicBezTo>
                <a:cubicBezTo>
                  <a:pt x="893" y="456"/>
                  <a:pt x="893" y="456"/>
                  <a:pt x="893" y="456"/>
                </a:cubicBezTo>
                <a:close/>
                <a:moveTo>
                  <a:pt x="150" y="455"/>
                </a:moveTo>
                <a:cubicBezTo>
                  <a:pt x="149" y="456"/>
                  <a:pt x="149" y="456"/>
                  <a:pt x="149" y="456"/>
                </a:cubicBezTo>
                <a:cubicBezTo>
                  <a:pt x="149" y="456"/>
                  <a:pt x="149" y="456"/>
                  <a:pt x="149" y="457"/>
                </a:cubicBezTo>
                <a:cubicBezTo>
                  <a:pt x="150" y="456"/>
                  <a:pt x="150" y="456"/>
                  <a:pt x="150" y="456"/>
                </a:cubicBezTo>
                <a:cubicBezTo>
                  <a:pt x="150" y="456"/>
                  <a:pt x="150" y="456"/>
                  <a:pt x="150" y="455"/>
                </a:cubicBezTo>
                <a:close/>
                <a:moveTo>
                  <a:pt x="404" y="456"/>
                </a:moveTo>
                <a:cubicBezTo>
                  <a:pt x="403" y="455"/>
                  <a:pt x="403" y="455"/>
                  <a:pt x="403" y="456"/>
                </a:cubicBezTo>
                <a:cubicBezTo>
                  <a:pt x="402" y="456"/>
                  <a:pt x="402" y="456"/>
                  <a:pt x="402" y="456"/>
                </a:cubicBezTo>
                <a:cubicBezTo>
                  <a:pt x="402" y="457"/>
                  <a:pt x="402" y="457"/>
                  <a:pt x="402" y="457"/>
                </a:cubicBezTo>
                <a:cubicBezTo>
                  <a:pt x="401" y="457"/>
                  <a:pt x="401" y="457"/>
                  <a:pt x="401" y="457"/>
                </a:cubicBezTo>
                <a:cubicBezTo>
                  <a:pt x="401" y="458"/>
                  <a:pt x="400" y="458"/>
                  <a:pt x="400" y="459"/>
                </a:cubicBezTo>
                <a:cubicBezTo>
                  <a:pt x="400" y="459"/>
                  <a:pt x="400" y="459"/>
                  <a:pt x="400" y="460"/>
                </a:cubicBezTo>
                <a:cubicBezTo>
                  <a:pt x="401" y="460"/>
                  <a:pt x="401" y="460"/>
                  <a:pt x="401" y="459"/>
                </a:cubicBezTo>
                <a:cubicBezTo>
                  <a:pt x="401" y="459"/>
                  <a:pt x="401" y="459"/>
                  <a:pt x="401" y="459"/>
                </a:cubicBezTo>
                <a:cubicBezTo>
                  <a:pt x="401" y="460"/>
                  <a:pt x="400" y="460"/>
                  <a:pt x="400" y="461"/>
                </a:cubicBezTo>
                <a:cubicBezTo>
                  <a:pt x="401" y="461"/>
                  <a:pt x="401" y="461"/>
                  <a:pt x="401" y="461"/>
                </a:cubicBezTo>
                <a:cubicBezTo>
                  <a:pt x="402" y="461"/>
                  <a:pt x="402" y="461"/>
                  <a:pt x="402" y="461"/>
                </a:cubicBezTo>
                <a:cubicBezTo>
                  <a:pt x="402" y="461"/>
                  <a:pt x="402" y="461"/>
                  <a:pt x="401" y="462"/>
                </a:cubicBezTo>
                <a:cubicBezTo>
                  <a:pt x="402" y="462"/>
                  <a:pt x="403" y="462"/>
                  <a:pt x="403" y="461"/>
                </a:cubicBezTo>
                <a:cubicBezTo>
                  <a:pt x="403" y="461"/>
                  <a:pt x="403" y="461"/>
                  <a:pt x="404" y="461"/>
                </a:cubicBezTo>
                <a:cubicBezTo>
                  <a:pt x="404" y="461"/>
                  <a:pt x="404" y="461"/>
                  <a:pt x="404" y="461"/>
                </a:cubicBezTo>
                <a:cubicBezTo>
                  <a:pt x="403" y="460"/>
                  <a:pt x="402" y="460"/>
                  <a:pt x="402" y="460"/>
                </a:cubicBezTo>
                <a:cubicBezTo>
                  <a:pt x="402" y="460"/>
                  <a:pt x="402" y="460"/>
                  <a:pt x="402" y="460"/>
                </a:cubicBezTo>
                <a:cubicBezTo>
                  <a:pt x="402" y="460"/>
                  <a:pt x="402" y="460"/>
                  <a:pt x="401" y="459"/>
                </a:cubicBezTo>
                <a:cubicBezTo>
                  <a:pt x="402" y="458"/>
                  <a:pt x="402" y="458"/>
                  <a:pt x="402" y="458"/>
                </a:cubicBezTo>
                <a:cubicBezTo>
                  <a:pt x="402" y="457"/>
                  <a:pt x="402" y="457"/>
                  <a:pt x="402" y="457"/>
                </a:cubicBezTo>
                <a:cubicBezTo>
                  <a:pt x="403" y="457"/>
                  <a:pt x="403" y="457"/>
                  <a:pt x="404" y="456"/>
                </a:cubicBezTo>
                <a:cubicBezTo>
                  <a:pt x="404" y="456"/>
                  <a:pt x="404" y="456"/>
                  <a:pt x="404" y="456"/>
                </a:cubicBezTo>
                <a:close/>
                <a:moveTo>
                  <a:pt x="134" y="456"/>
                </a:moveTo>
                <a:cubicBezTo>
                  <a:pt x="134" y="456"/>
                  <a:pt x="134" y="456"/>
                  <a:pt x="134" y="456"/>
                </a:cubicBezTo>
                <a:cubicBezTo>
                  <a:pt x="134" y="456"/>
                  <a:pt x="134" y="456"/>
                  <a:pt x="134" y="456"/>
                </a:cubicBezTo>
                <a:close/>
                <a:moveTo>
                  <a:pt x="151" y="456"/>
                </a:moveTo>
                <a:cubicBezTo>
                  <a:pt x="151" y="456"/>
                  <a:pt x="151" y="456"/>
                  <a:pt x="151" y="457"/>
                </a:cubicBezTo>
                <a:cubicBezTo>
                  <a:pt x="151" y="457"/>
                  <a:pt x="152" y="457"/>
                  <a:pt x="152" y="458"/>
                </a:cubicBezTo>
                <a:cubicBezTo>
                  <a:pt x="152" y="458"/>
                  <a:pt x="152" y="458"/>
                  <a:pt x="152" y="458"/>
                </a:cubicBezTo>
                <a:cubicBezTo>
                  <a:pt x="152" y="457"/>
                  <a:pt x="152" y="457"/>
                  <a:pt x="152" y="457"/>
                </a:cubicBezTo>
                <a:cubicBezTo>
                  <a:pt x="152" y="457"/>
                  <a:pt x="152" y="457"/>
                  <a:pt x="152" y="457"/>
                </a:cubicBezTo>
                <a:cubicBezTo>
                  <a:pt x="152" y="457"/>
                  <a:pt x="152" y="456"/>
                  <a:pt x="151" y="456"/>
                </a:cubicBezTo>
                <a:close/>
                <a:moveTo>
                  <a:pt x="892" y="456"/>
                </a:moveTo>
                <a:cubicBezTo>
                  <a:pt x="892" y="456"/>
                  <a:pt x="892" y="456"/>
                  <a:pt x="892" y="456"/>
                </a:cubicBezTo>
                <a:cubicBezTo>
                  <a:pt x="892" y="456"/>
                  <a:pt x="892" y="456"/>
                  <a:pt x="892" y="456"/>
                </a:cubicBezTo>
                <a:cubicBezTo>
                  <a:pt x="892" y="456"/>
                  <a:pt x="892" y="456"/>
                  <a:pt x="892" y="456"/>
                </a:cubicBezTo>
                <a:cubicBezTo>
                  <a:pt x="892" y="456"/>
                  <a:pt x="891" y="456"/>
                  <a:pt x="891" y="456"/>
                </a:cubicBezTo>
                <a:cubicBezTo>
                  <a:pt x="891" y="456"/>
                  <a:pt x="891" y="456"/>
                  <a:pt x="891" y="456"/>
                </a:cubicBezTo>
                <a:cubicBezTo>
                  <a:pt x="892" y="456"/>
                  <a:pt x="891" y="456"/>
                  <a:pt x="892" y="456"/>
                </a:cubicBezTo>
                <a:close/>
                <a:moveTo>
                  <a:pt x="910" y="456"/>
                </a:moveTo>
                <a:cubicBezTo>
                  <a:pt x="910" y="456"/>
                  <a:pt x="910" y="456"/>
                  <a:pt x="909" y="456"/>
                </a:cubicBezTo>
                <a:cubicBezTo>
                  <a:pt x="909" y="457"/>
                  <a:pt x="909" y="457"/>
                  <a:pt x="909" y="458"/>
                </a:cubicBezTo>
                <a:cubicBezTo>
                  <a:pt x="909" y="458"/>
                  <a:pt x="910" y="458"/>
                  <a:pt x="910" y="458"/>
                </a:cubicBezTo>
                <a:cubicBezTo>
                  <a:pt x="910" y="457"/>
                  <a:pt x="910" y="457"/>
                  <a:pt x="910" y="456"/>
                </a:cubicBezTo>
                <a:close/>
                <a:moveTo>
                  <a:pt x="52" y="457"/>
                </a:moveTo>
                <a:cubicBezTo>
                  <a:pt x="52" y="457"/>
                  <a:pt x="52" y="457"/>
                  <a:pt x="52" y="457"/>
                </a:cubicBezTo>
                <a:cubicBezTo>
                  <a:pt x="52" y="457"/>
                  <a:pt x="52" y="457"/>
                  <a:pt x="52" y="457"/>
                </a:cubicBezTo>
                <a:cubicBezTo>
                  <a:pt x="52" y="457"/>
                  <a:pt x="52" y="457"/>
                  <a:pt x="52" y="457"/>
                </a:cubicBezTo>
                <a:close/>
                <a:moveTo>
                  <a:pt x="405" y="457"/>
                </a:moveTo>
                <a:cubicBezTo>
                  <a:pt x="405" y="457"/>
                  <a:pt x="405" y="457"/>
                  <a:pt x="405" y="457"/>
                </a:cubicBezTo>
                <a:cubicBezTo>
                  <a:pt x="405" y="457"/>
                  <a:pt x="405" y="457"/>
                  <a:pt x="405" y="457"/>
                </a:cubicBezTo>
                <a:cubicBezTo>
                  <a:pt x="405" y="457"/>
                  <a:pt x="405" y="457"/>
                  <a:pt x="405" y="457"/>
                </a:cubicBezTo>
                <a:close/>
                <a:moveTo>
                  <a:pt x="405" y="458"/>
                </a:moveTo>
                <a:cubicBezTo>
                  <a:pt x="406" y="458"/>
                  <a:pt x="406" y="458"/>
                  <a:pt x="406" y="458"/>
                </a:cubicBezTo>
                <a:cubicBezTo>
                  <a:pt x="406" y="457"/>
                  <a:pt x="406" y="457"/>
                  <a:pt x="406" y="457"/>
                </a:cubicBezTo>
                <a:cubicBezTo>
                  <a:pt x="405" y="457"/>
                  <a:pt x="405" y="457"/>
                  <a:pt x="405" y="457"/>
                </a:cubicBezTo>
                <a:lnTo>
                  <a:pt x="405" y="458"/>
                </a:lnTo>
                <a:close/>
                <a:moveTo>
                  <a:pt x="892" y="457"/>
                </a:moveTo>
                <a:cubicBezTo>
                  <a:pt x="892" y="457"/>
                  <a:pt x="892" y="457"/>
                  <a:pt x="892" y="457"/>
                </a:cubicBezTo>
                <a:cubicBezTo>
                  <a:pt x="893" y="457"/>
                  <a:pt x="893" y="457"/>
                  <a:pt x="893" y="457"/>
                </a:cubicBezTo>
                <a:cubicBezTo>
                  <a:pt x="893" y="457"/>
                  <a:pt x="893" y="457"/>
                  <a:pt x="892" y="457"/>
                </a:cubicBezTo>
                <a:close/>
                <a:moveTo>
                  <a:pt x="96" y="459"/>
                </a:moveTo>
                <a:cubicBezTo>
                  <a:pt x="95" y="458"/>
                  <a:pt x="95" y="458"/>
                  <a:pt x="94" y="457"/>
                </a:cubicBezTo>
                <a:cubicBezTo>
                  <a:pt x="94" y="457"/>
                  <a:pt x="94" y="457"/>
                  <a:pt x="94" y="457"/>
                </a:cubicBezTo>
                <a:cubicBezTo>
                  <a:pt x="94" y="457"/>
                  <a:pt x="94" y="457"/>
                  <a:pt x="94" y="458"/>
                </a:cubicBezTo>
                <a:cubicBezTo>
                  <a:pt x="94" y="458"/>
                  <a:pt x="94" y="458"/>
                  <a:pt x="94" y="458"/>
                </a:cubicBezTo>
                <a:cubicBezTo>
                  <a:pt x="94" y="458"/>
                  <a:pt x="94" y="458"/>
                  <a:pt x="95" y="459"/>
                </a:cubicBezTo>
                <a:cubicBezTo>
                  <a:pt x="95" y="459"/>
                  <a:pt x="95" y="459"/>
                  <a:pt x="95" y="460"/>
                </a:cubicBezTo>
                <a:cubicBezTo>
                  <a:pt x="96" y="460"/>
                  <a:pt x="96" y="460"/>
                  <a:pt x="96" y="460"/>
                </a:cubicBezTo>
                <a:cubicBezTo>
                  <a:pt x="97" y="459"/>
                  <a:pt x="97" y="459"/>
                  <a:pt x="97" y="459"/>
                </a:cubicBezTo>
                <a:cubicBezTo>
                  <a:pt x="97" y="459"/>
                  <a:pt x="97" y="459"/>
                  <a:pt x="97" y="459"/>
                </a:cubicBezTo>
                <a:cubicBezTo>
                  <a:pt x="96" y="458"/>
                  <a:pt x="96" y="459"/>
                  <a:pt x="96" y="459"/>
                </a:cubicBezTo>
                <a:close/>
                <a:moveTo>
                  <a:pt x="96" y="459"/>
                </a:moveTo>
                <a:cubicBezTo>
                  <a:pt x="96" y="459"/>
                  <a:pt x="96" y="459"/>
                  <a:pt x="96" y="459"/>
                </a:cubicBezTo>
                <a:cubicBezTo>
                  <a:pt x="96" y="459"/>
                  <a:pt x="96" y="459"/>
                  <a:pt x="96" y="459"/>
                </a:cubicBezTo>
                <a:cubicBezTo>
                  <a:pt x="96" y="459"/>
                  <a:pt x="96" y="459"/>
                  <a:pt x="96" y="459"/>
                </a:cubicBezTo>
                <a:cubicBezTo>
                  <a:pt x="96" y="459"/>
                  <a:pt x="96" y="459"/>
                  <a:pt x="96" y="459"/>
                </a:cubicBezTo>
                <a:cubicBezTo>
                  <a:pt x="96" y="459"/>
                  <a:pt x="96" y="459"/>
                  <a:pt x="96" y="459"/>
                </a:cubicBezTo>
                <a:close/>
                <a:moveTo>
                  <a:pt x="403" y="458"/>
                </a:moveTo>
                <a:cubicBezTo>
                  <a:pt x="403" y="458"/>
                  <a:pt x="403" y="458"/>
                  <a:pt x="403" y="458"/>
                </a:cubicBezTo>
                <a:cubicBezTo>
                  <a:pt x="403" y="458"/>
                  <a:pt x="403" y="458"/>
                  <a:pt x="403" y="458"/>
                </a:cubicBezTo>
                <a:cubicBezTo>
                  <a:pt x="403" y="458"/>
                  <a:pt x="403" y="458"/>
                  <a:pt x="403" y="458"/>
                </a:cubicBezTo>
                <a:cubicBezTo>
                  <a:pt x="403" y="458"/>
                  <a:pt x="403" y="458"/>
                  <a:pt x="403" y="458"/>
                </a:cubicBezTo>
                <a:close/>
                <a:moveTo>
                  <a:pt x="136" y="459"/>
                </a:moveTo>
                <a:cubicBezTo>
                  <a:pt x="137" y="458"/>
                  <a:pt x="136" y="459"/>
                  <a:pt x="137" y="458"/>
                </a:cubicBezTo>
                <a:cubicBezTo>
                  <a:pt x="137" y="459"/>
                  <a:pt x="137" y="458"/>
                  <a:pt x="137" y="459"/>
                </a:cubicBezTo>
                <a:cubicBezTo>
                  <a:pt x="137" y="459"/>
                  <a:pt x="137" y="459"/>
                  <a:pt x="137" y="459"/>
                </a:cubicBezTo>
                <a:cubicBezTo>
                  <a:pt x="137" y="458"/>
                  <a:pt x="137" y="458"/>
                  <a:pt x="137" y="458"/>
                </a:cubicBezTo>
                <a:cubicBezTo>
                  <a:pt x="136" y="458"/>
                  <a:pt x="136" y="458"/>
                  <a:pt x="136" y="458"/>
                </a:cubicBezTo>
                <a:lnTo>
                  <a:pt x="136" y="459"/>
                </a:lnTo>
                <a:close/>
                <a:moveTo>
                  <a:pt x="405" y="459"/>
                </a:moveTo>
                <a:cubicBezTo>
                  <a:pt x="405" y="459"/>
                  <a:pt x="405" y="459"/>
                  <a:pt x="405" y="459"/>
                </a:cubicBezTo>
                <a:cubicBezTo>
                  <a:pt x="405" y="459"/>
                  <a:pt x="405" y="459"/>
                  <a:pt x="406" y="459"/>
                </a:cubicBezTo>
                <a:cubicBezTo>
                  <a:pt x="406" y="458"/>
                  <a:pt x="406" y="458"/>
                  <a:pt x="406" y="458"/>
                </a:cubicBezTo>
                <a:cubicBezTo>
                  <a:pt x="405" y="458"/>
                  <a:pt x="405" y="458"/>
                  <a:pt x="405" y="458"/>
                </a:cubicBezTo>
                <a:cubicBezTo>
                  <a:pt x="405" y="459"/>
                  <a:pt x="405" y="459"/>
                  <a:pt x="405" y="459"/>
                </a:cubicBezTo>
                <a:close/>
                <a:moveTo>
                  <a:pt x="55" y="460"/>
                </a:moveTo>
                <a:cubicBezTo>
                  <a:pt x="56" y="460"/>
                  <a:pt x="56" y="460"/>
                  <a:pt x="56" y="460"/>
                </a:cubicBezTo>
                <a:cubicBezTo>
                  <a:pt x="56" y="459"/>
                  <a:pt x="56" y="459"/>
                  <a:pt x="56" y="459"/>
                </a:cubicBezTo>
                <a:cubicBezTo>
                  <a:pt x="55" y="459"/>
                  <a:pt x="55" y="459"/>
                  <a:pt x="55" y="459"/>
                </a:cubicBezTo>
                <a:lnTo>
                  <a:pt x="55" y="460"/>
                </a:lnTo>
                <a:close/>
                <a:moveTo>
                  <a:pt x="153" y="460"/>
                </a:moveTo>
                <a:cubicBezTo>
                  <a:pt x="153" y="460"/>
                  <a:pt x="153" y="460"/>
                  <a:pt x="153" y="460"/>
                </a:cubicBezTo>
                <a:cubicBezTo>
                  <a:pt x="153" y="459"/>
                  <a:pt x="153" y="459"/>
                  <a:pt x="153" y="459"/>
                </a:cubicBezTo>
                <a:cubicBezTo>
                  <a:pt x="153" y="459"/>
                  <a:pt x="153" y="459"/>
                  <a:pt x="153" y="459"/>
                </a:cubicBezTo>
                <a:lnTo>
                  <a:pt x="153" y="460"/>
                </a:lnTo>
                <a:close/>
                <a:moveTo>
                  <a:pt x="403" y="459"/>
                </a:moveTo>
                <a:cubicBezTo>
                  <a:pt x="403" y="459"/>
                  <a:pt x="403" y="459"/>
                  <a:pt x="402" y="459"/>
                </a:cubicBezTo>
                <a:cubicBezTo>
                  <a:pt x="402" y="459"/>
                  <a:pt x="402" y="459"/>
                  <a:pt x="402" y="459"/>
                </a:cubicBezTo>
                <a:cubicBezTo>
                  <a:pt x="402" y="459"/>
                  <a:pt x="402" y="459"/>
                  <a:pt x="402" y="459"/>
                </a:cubicBezTo>
                <a:cubicBezTo>
                  <a:pt x="403" y="460"/>
                  <a:pt x="403" y="459"/>
                  <a:pt x="403" y="459"/>
                </a:cubicBezTo>
                <a:cubicBezTo>
                  <a:pt x="403" y="459"/>
                  <a:pt x="403" y="459"/>
                  <a:pt x="403" y="459"/>
                </a:cubicBezTo>
                <a:close/>
                <a:moveTo>
                  <a:pt x="93" y="460"/>
                </a:moveTo>
                <a:cubicBezTo>
                  <a:pt x="93" y="460"/>
                  <a:pt x="93" y="460"/>
                  <a:pt x="93" y="460"/>
                </a:cubicBezTo>
                <a:cubicBezTo>
                  <a:pt x="93" y="459"/>
                  <a:pt x="93" y="459"/>
                  <a:pt x="93" y="459"/>
                </a:cubicBezTo>
                <a:cubicBezTo>
                  <a:pt x="93" y="459"/>
                  <a:pt x="93" y="459"/>
                  <a:pt x="93" y="459"/>
                </a:cubicBezTo>
                <a:lnTo>
                  <a:pt x="93" y="460"/>
                </a:lnTo>
                <a:close/>
                <a:moveTo>
                  <a:pt x="161" y="459"/>
                </a:moveTo>
                <a:cubicBezTo>
                  <a:pt x="161" y="459"/>
                  <a:pt x="161" y="459"/>
                  <a:pt x="161" y="459"/>
                </a:cubicBezTo>
                <a:cubicBezTo>
                  <a:pt x="161" y="459"/>
                  <a:pt x="161" y="459"/>
                  <a:pt x="161" y="459"/>
                </a:cubicBezTo>
                <a:cubicBezTo>
                  <a:pt x="161" y="459"/>
                  <a:pt x="161" y="459"/>
                  <a:pt x="161" y="459"/>
                </a:cubicBezTo>
                <a:close/>
                <a:moveTo>
                  <a:pt x="161" y="460"/>
                </a:moveTo>
                <a:cubicBezTo>
                  <a:pt x="162" y="460"/>
                  <a:pt x="162" y="460"/>
                  <a:pt x="162" y="460"/>
                </a:cubicBezTo>
                <a:cubicBezTo>
                  <a:pt x="162" y="459"/>
                  <a:pt x="162" y="459"/>
                  <a:pt x="162" y="459"/>
                </a:cubicBezTo>
                <a:cubicBezTo>
                  <a:pt x="161" y="459"/>
                  <a:pt x="161" y="459"/>
                  <a:pt x="161" y="459"/>
                </a:cubicBezTo>
                <a:lnTo>
                  <a:pt x="161" y="460"/>
                </a:lnTo>
                <a:close/>
                <a:moveTo>
                  <a:pt x="910" y="460"/>
                </a:moveTo>
                <a:cubicBezTo>
                  <a:pt x="910" y="459"/>
                  <a:pt x="910" y="459"/>
                  <a:pt x="910" y="459"/>
                </a:cubicBezTo>
                <a:cubicBezTo>
                  <a:pt x="910" y="459"/>
                  <a:pt x="910" y="459"/>
                  <a:pt x="910" y="459"/>
                </a:cubicBezTo>
                <a:cubicBezTo>
                  <a:pt x="910" y="459"/>
                  <a:pt x="910" y="459"/>
                  <a:pt x="910" y="459"/>
                </a:cubicBezTo>
                <a:cubicBezTo>
                  <a:pt x="909" y="459"/>
                  <a:pt x="909" y="459"/>
                  <a:pt x="909" y="459"/>
                </a:cubicBezTo>
                <a:cubicBezTo>
                  <a:pt x="909" y="459"/>
                  <a:pt x="909" y="460"/>
                  <a:pt x="909" y="460"/>
                </a:cubicBezTo>
                <a:lnTo>
                  <a:pt x="910" y="460"/>
                </a:lnTo>
                <a:close/>
                <a:moveTo>
                  <a:pt x="74" y="460"/>
                </a:moveTo>
                <a:cubicBezTo>
                  <a:pt x="74" y="460"/>
                  <a:pt x="74" y="460"/>
                  <a:pt x="74" y="460"/>
                </a:cubicBezTo>
                <a:cubicBezTo>
                  <a:pt x="74" y="460"/>
                  <a:pt x="74" y="461"/>
                  <a:pt x="74" y="461"/>
                </a:cubicBezTo>
                <a:cubicBezTo>
                  <a:pt x="74" y="461"/>
                  <a:pt x="74" y="461"/>
                  <a:pt x="74" y="461"/>
                </a:cubicBezTo>
                <a:cubicBezTo>
                  <a:pt x="74" y="461"/>
                  <a:pt x="74" y="461"/>
                  <a:pt x="74" y="461"/>
                </a:cubicBezTo>
                <a:cubicBezTo>
                  <a:pt x="74" y="461"/>
                  <a:pt x="74" y="460"/>
                  <a:pt x="74" y="460"/>
                </a:cubicBezTo>
                <a:close/>
                <a:moveTo>
                  <a:pt x="148" y="460"/>
                </a:moveTo>
                <a:cubicBezTo>
                  <a:pt x="148" y="460"/>
                  <a:pt x="148" y="460"/>
                  <a:pt x="148" y="460"/>
                </a:cubicBezTo>
                <a:cubicBezTo>
                  <a:pt x="148" y="460"/>
                  <a:pt x="148" y="460"/>
                  <a:pt x="148" y="460"/>
                </a:cubicBezTo>
                <a:cubicBezTo>
                  <a:pt x="148" y="460"/>
                  <a:pt x="148" y="460"/>
                  <a:pt x="148" y="460"/>
                </a:cubicBezTo>
                <a:cubicBezTo>
                  <a:pt x="148" y="460"/>
                  <a:pt x="148" y="460"/>
                  <a:pt x="148" y="460"/>
                </a:cubicBezTo>
                <a:cubicBezTo>
                  <a:pt x="148" y="460"/>
                  <a:pt x="148" y="460"/>
                  <a:pt x="148" y="460"/>
                </a:cubicBezTo>
                <a:close/>
                <a:moveTo>
                  <a:pt x="403" y="460"/>
                </a:moveTo>
                <a:cubicBezTo>
                  <a:pt x="403" y="460"/>
                  <a:pt x="403" y="460"/>
                  <a:pt x="403" y="460"/>
                </a:cubicBezTo>
                <a:cubicBezTo>
                  <a:pt x="403" y="460"/>
                  <a:pt x="403" y="460"/>
                  <a:pt x="403" y="460"/>
                </a:cubicBezTo>
                <a:cubicBezTo>
                  <a:pt x="402" y="460"/>
                  <a:pt x="402" y="460"/>
                  <a:pt x="402" y="460"/>
                </a:cubicBezTo>
                <a:cubicBezTo>
                  <a:pt x="403" y="460"/>
                  <a:pt x="403" y="460"/>
                  <a:pt x="403" y="460"/>
                </a:cubicBezTo>
                <a:close/>
                <a:moveTo>
                  <a:pt x="398" y="468"/>
                </a:moveTo>
                <a:cubicBezTo>
                  <a:pt x="398" y="467"/>
                  <a:pt x="398" y="467"/>
                  <a:pt x="397" y="467"/>
                </a:cubicBezTo>
                <a:cubicBezTo>
                  <a:pt x="397" y="467"/>
                  <a:pt x="397" y="466"/>
                  <a:pt x="397" y="466"/>
                </a:cubicBezTo>
                <a:cubicBezTo>
                  <a:pt x="398" y="466"/>
                  <a:pt x="399" y="465"/>
                  <a:pt x="400" y="465"/>
                </a:cubicBezTo>
                <a:cubicBezTo>
                  <a:pt x="400" y="464"/>
                  <a:pt x="398" y="462"/>
                  <a:pt x="399" y="461"/>
                </a:cubicBezTo>
                <a:cubicBezTo>
                  <a:pt x="399" y="460"/>
                  <a:pt x="399" y="460"/>
                  <a:pt x="399" y="460"/>
                </a:cubicBezTo>
                <a:cubicBezTo>
                  <a:pt x="399" y="460"/>
                  <a:pt x="399" y="460"/>
                  <a:pt x="399" y="460"/>
                </a:cubicBezTo>
                <a:cubicBezTo>
                  <a:pt x="398" y="461"/>
                  <a:pt x="399" y="461"/>
                  <a:pt x="398" y="462"/>
                </a:cubicBezTo>
                <a:cubicBezTo>
                  <a:pt x="398" y="462"/>
                  <a:pt x="395" y="464"/>
                  <a:pt x="395" y="464"/>
                </a:cubicBezTo>
                <a:cubicBezTo>
                  <a:pt x="395" y="465"/>
                  <a:pt x="395" y="465"/>
                  <a:pt x="395" y="465"/>
                </a:cubicBezTo>
                <a:cubicBezTo>
                  <a:pt x="395" y="465"/>
                  <a:pt x="395" y="465"/>
                  <a:pt x="395" y="464"/>
                </a:cubicBezTo>
                <a:cubicBezTo>
                  <a:pt x="394" y="464"/>
                  <a:pt x="394" y="464"/>
                  <a:pt x="394" y="465"/>
                </a:cubicBezTo>
                <a:cubicBezTo>
                  <a:pt x="394" y="465"/>
                  <a:pt x="394" y="466"/>
                  <a:pt x="393" y="466"/>
                </a:cubicBezTo>
                <a:cubicBezTo>
                  <a:pt x="393" y="467"/>
                  <a:pt x="394" y="468"/>
                  <a:pt x="395" y="468"/>
                </a:cubicBezTo>
                <a:cubicBezTo>
                  <a:pt x="395" y="468"/>
                  <a:pt x="395" y="467"/>
                  <a:pt x="395" y="467"/>
                </a:cubicBezTo>
                <a:cubicBezTo>
                  <a:pt x="395" y="467"/>
                  <a:pt x="395" y="467"/>
                  <a:pt x="395" y="466"/>
                </a:cubicBezTo>
                <a:cubicBezTo>
                  <a:pt x="396" y="466"/>
                  <a:pt x="396" y="466"/>
                  <a:pt x="396" y="466"/>
                </a:cubicBezTo>
                <a:cubicBezTo>
                  <a:pt x="395" y="467"/>
                  <a:pt x="395" y="467"/>
                  <a:pt x="395" y="467"/>
                </a:cubicBezTo>
                <a:cubicBezTo>
                  <a:pt x="395" y="468"/>
                  <a:pt x="396" y="468"/>
                  <a:pt x="396" y="468"/>
                </a:cubicBezTo>
                <a:cubicBezTo>
                  <a:pt x="397" y="468"/>
                  <a:pt x="397" y="468"/>
                  <a:pt x="397" y="468"/>
                </a:cubicBezTo>
                <a:cubicBezTo>
                  <a:pt x="397" y="468"/>
                  <a:pt x="397" y="468"/>
                  <a:pt x="397" y="468"/>
                </a:cubicBezTo>
                <a:cubicBezTo>
                  <a:pt x="397" y="468"/>
                  <a:pt x="397" y="470"/>
                  <a:pt x="397" y="470"/>
                </a:cubicBezTo>
                <a:cubicBezTo>
                  <a:pt x="397" y="470"/>
                  <a:pt x="397" y="470"/>
                  <a:pt x="397" y="470"/>
                </a:cubicBezTo>
                <a:cubicBezTo>
                  <a:pt x="397" y="470"/>
                  <a:pt x="397" y="470"/>
                  <a:pt x="397" y="470"/>
                </a:cubicBezTo>
                <a:cubicBezTo>
                  <a:pt x="397" y="470"/>
                  <a:pt x="397" y="470"/>
                  <a:pt x="397" y="470"/>
                </a:cubicBezTo>
                <a:cubicBezTo>
                  <a:pt x="397" y="469"/>
                  <a:pt x="397" y="468"/>
                  <a:pt x="398" y="468"/>
                </a:cubicBezTo>
                <a:close/>
                <a:moveTo>
                  <a:pt x="909" y="460"/>
                </a:moveTo>
                <a:cubicBezTo>
                  <a:pt x="909" y="461"/>
                  <a:pt x="910" y="461"/>
                  <a:pt x="909" y="462"/>
                </a:cubicBezTo>
                <a:cubicBezTo>
                  <a:pt x="909" y="463"/>
                  <a:pt x="909" y="463"/>
                  <a:pt x="910" y="463"/>
                </a:cubicBezTo>
                <a:cubicBezTo>
                  <a:pt x="910" y="463"/>
                  <a:pt x="911" y="462"/>
                  <a:pt x="910" y="462"/>
                </a:cubicBezTo>
                <a:cubicBezTo>
                  <a:pt x="910" y="461"/>
                  <a:pt x="910" y="461"/>
                  <a:pt x="910" y="460"/>
                </a:cubicBezTo>
                <a:lnTo>
                  <a:pt x="909" y="460"/>
                </a:lnTo>
                <a:close/>
                <a:moveTo>
                  <a:pt x="405" y="461"/>
                </a:moveTo>
                <a:cubicBezTo>
                  <a:pt x="405" y="461"/>
                  <a:pt x="405" y="461"/>
                  <a:pt x="405" y="461"/>
                </a:cubicBezTo>
                <a:cubicBezTo>
                  <a:pt x="405" y="461"/>
                  <a:pt x="405" y="461"/>
                  <a:pt x="405" y="461"/>
                </a:cubicBezTo>
                <a:cubicBezTo>
                  <a:pt x="405" y="461"/>
                  <a:pt x="405" y="461"/>
                  <a:pt x="405" y="461"/>
                </a:cubicBezTo>
                <a:cubicBezTo>
                  <a:pt x="405" y="461"/>
                  <a:pt x="405" y="461"/>
                  <a:pt x="405" y="461"/>
                </a:cubicBezTo>
                <a:close/>
                <a:moveTo>
                  <a:pt x="61" y="461"/>
                </a:moveTo>
                <a:cubicBezTo>
                  <a:pt x="61" y="461"/>
                  <a:pt x="61" y="461"/>
                  <a:pt x="60" y="461"/>
                </a:cubicBezTo>
                <a:cubicBezTo>
                  <a:pt x="61" y="461"/>
                  <a:pt x="61" y="461"/>
                  <a:pt x="61" y="461"/>
                </a:cubicBezTo>
                <a:close/>
                <a:moveTo>
                  <a:pt x="225" y="462"/>
                </a:moveTo>
                <a:cubicBezTo>
                  <a:pt x="226" y="462"/>
                  <a:pt x="226" y="462"/>
                  <a:pt x="226" y="462"/>
                </a:cubicBezTo>
                <a:cubicBezTo>
                  <a:pt x="226" y="462"/>
                  <a:pt x="226" y="462"/>
                  <a:pt x="226" y="462"/>
                </a:cubicBezTo>
                <a:cubicBezTo>
                  <a:pt x="226" y="462"/>
                  <a:pt x="226" y="462"/>
                  <a:pt x="225" y="462"/>
                </a:cubicBezTo>
                <a:close/>
                <a:moveTo>
                  <a:pt x="62" y="462"/>
                </a:moveTo>
                <a:cubicBezTo>
                  <a:pt x="63" y="462"/>
                  <a:pt x="63" y="462"/>
                  <a:pt x="63" y="462"/>
                </a:cubicBezTo>
                <a:cubicBezTo>
                  <a:pt x="63" y="462"/>
                  <a:pt x="63" y="462"/>
                  <a:pt x="63" y="462"/>
                </a:cubicBezTo>
                <a:cubicBezTo>
                  <a:pt x="62" y="462"/>
                  <a:pt x="62" y="462"/>
                  <a:pt x="62" y="462"/>
                </a:cubicBezTo>
                <a:close/>
                <a:moveTo>
                  <a:pt x="402" y="462"/>
                </a:moveTo>
                <a:cubicBezTo>
                  <a:pt x="403" y="462"/>
                  <a:pt x="403" y="462"/>
                  <a:pt x="403" y="462"/>
                </a:cubicBezTo>
                <a:cubicBezTo>
                  <a:pt x="403" y="462"/>
                  <a:pt x="403" y="462"/>
                  <a:pt x="403" y="462"/>
                </a:cubicBezTo>
                <a:cubicBezTo>
                  <a:pt x="402" y="462"/>
                  <a:pt x="402" y="462"/>
                  <a:pt x="402" y="462"/>
                </a:cubicBezTo>
                <a:close/>
                <a:moveTo>
                  <a:pt x="438" y="462"/>
                </a:moveTo>
                <a:cubicBezTo>
                  <a:pt x="441" y="462"/>
                  <a:pt x="441" y="462"/>
                  <a:pt x="441" y="462"/>
                </a:cubicBezTo>
                <a:cubicBezTo>
                  <a:pt x="441" y="462"/>
                  <a:pt x="441" y="462"/>
                  <a:pt x="441" y="462"/>
                </a:cubicBezTo>
                <a:cubicBezTo>
                  <a:pt x="438" y="462"/>
                  <a:pt x="438" y="462"/>
                  <a:pt x="438" y="462"/>
                </a:cubicBezTo>
                <a:close/>
                <a:moveTo>
                  <a:pt x="167" y="462"/>
                </a:moveTo>
                <a:cubicBezTo>
                  <a:pt x="167" y="462"/>
                  <a:pt x="167" y="462"/>
                  <a:pt x="167" y="462"/>
                </a:cubicBezTo>
                <a:cubicBezTo>
                  <a:pt x="167" y="462"/>
                  <a:pt x="167" y="462"/>
                  <a:pt x="167" y="462"/>
                </a:cubicBezTo>
                <a:close/>
                <a:moveTo>
                  <a:pt x="167" y="463"/>
                </a:moveTo>
                <a:cubicBezTo>
                  <a:pt x="167" y="463"/>
                  <a:pt x="167" y="463"/>
                  <a:pt x="168" y="463"/>
                </a:cubicBezTo>
                <a:cubicBezTo>
                  <a:pt x="168" y="463"/>
                  <a:pt x="168" y="463"/>
                  <a:pt x="169" y="463"/>
                </a:cubicBezTo>
                <a:cubicBezTo>
                  <a:pt x="169" y="463"/>
                  <a:pt x="169" y="463"/>
                  <a:pt x="169" y="463"/>
                </a:cubicBezTo>
                <a:cubicBezTo>
                  <a:pt x="169" y="462"/>
                  <a:pt x="169" y="462"/>
                  <a:pt x="169" y="462"/>
                </a:cubicBezTo>
                <a:cubicBezTo>
                  <a:pt x="168" y="462"/>
                  <a:pt x="168" y="462"/>
                  <a:pt x="167" y="463"/>
                </a:cubicBezTo>
                <a:close/>
                <a:moveTo>
                  <a:pt x="435" y="464"/>
                </a:moveTo>
                <a:cubicBezTo>
                  <a:pt x="435" y="464"/>
                  <a:pt x="435" y="464"/>
                  <a:pt x="435" y="464"/>
                </a:cubicBezTo>
                <a:cubicBezTo>
                  <a:pt x="435" y="464"/>
                  <a:pt x="435" y="464"/>
                  <a:pt x="435" y="464"/>
                </a:cubicBezTo>
                <a:cubicBezTo>
                  <a:pt x="435" y="464"/>
                  <a:pt x="435" y="464"/>
                  <a:pt x="435" y="464"/>
                </a:cubicBezTo>
                <a:close/>
                <a:moveTo>
                  <a:pt x="910" y="464"/>
                </a:moveTo>
                <a:cubicBezTo>
                  <a:pt x="910" y="464"/>
                  <a:pt x="910" y="464"/>
                  <a:pt x="910" y="464"/>
                </a:cubicBezTo>
                <a:cubicBezTo>
                  <a:pt x="910" y="464"/>
                  <a:pt x="910" y="464"/>
                  <a:pt x="909" y="464"/>
                </a:cubicBezTo>
                <a:cubicBezTo>
                  <a:pt x="910" y="464"/>
                  <a:pt x="909" y="464"/>
                  <a:pt x="910" y="464"/>
                </a:cubicBezTo>
                <a:cubicBezTo>
                  <a:pt x="910" y="465"/>
                  <a:pt x="910" y="464"/>
                  <a:pt x="910" y="465"/>
                </a:cubicBezTo>
                <a:lnTo>
                  <a:pt x="910" y="464"/>
                </a:lnTo>
                <a:close/>
                <a:moveTo>
                  <a:pt x="220" y="465"/>
                </a:moveTo>
                <a:cubicBezTo>
                  <a:pt x="220" y="464"/>
                  <a:pt x="220" y="464"/>
                  <a:pt x="220" y="464"/>
                </a:cubicBezTo>
                <a:cubicBezTo>
                  <a:pt x="220" y="464"/>
                  <a:pt x="220" y="464"/>
                  <a:pt x="220" y="464"/>
                </a:cubicBezTo>
                <a:cubicBezTo>
                  <a:pt x="220" y="465"/>
                  <a:pt x="220" y="464"/>
                  <a:pt x="220" y="465"/>
                </a:cubicBezTo>
                <a:close/>
                <a:moveTo>
                  <a:pt x="892" y="465"/>
                </a:moveTo>
                <a:cubicBezTo>
                  <a:pt x="891" y="465"/>
                  <a:pt x="891" y="465"/>
                  <a:pt x="891" y="465"/>
                </a:cubicBezTo>
                <a:cubicBezTo>
                  <a:pt x="891" y="465"/>
                  <a:pt x="891" y="465"/>
                  <a:pt x="891" y="465"/>
                </a:cubicBezTo>
                <a:cubicBezTo>
                  <a:pt x="892" y="465"/>
                  <a:pt x="892" y="465"/>
                  <a:pt x="892" y="465"/>
                </a:cubicBezTo>
                <a:close/>
                <a:moveTo>
                  <a:pt x="907" y="468"/>
                </a:moveTo>
                <a:cubicBezTo>
                  <a:pt x="907" y="467"/>
                  <a:pt x="907" y="466"/>
                  <a:pt x="907" y="465"/>
                </a:cubicBezTo>
                <a:cubicBezTo>
                  <a:pt x="907" y="465"/>
                  <a:pt x="907" y="465"/>
                  <a:pt x="907" y="465"/>
                </a:cubicBezTo>
                <a:cubicBezTo>
                  <a:pt x="906" y="465"/>
                  <a:pt x="906" y="465"/>
                  <a:pt x="906" y="465"/>
                </a:cubicBezTo>
                <a:cubicBezTo>
                  <a:pt x="906" y="465"/>
                  <a:pt x="905" y="467"/>
                  <a:pt x="906" y="468"/>
                </a:cubicBezTo>
                <a:cubicBezTo>
                  <a:pt x="906" y="468"/>
                  <a:pt x="906" y="468"/>
                  <a:pt x="906" y="468"/>
                </a:cubicBezTo>
                <a:cubicBezTo>
                  <a:pt x="906" y="468"/>
                  <a:pt x="906" y="468"/>
                  <a:pt x="906" y="468"/>
                </a:cubicBezTo>
                <a:lnTo>
                  <a:pt x="907" y="468"/>
                </a:lnTo>
                <a:close/>
                <a:moveTo>
                  <a:pt x="892" y="465"/>
                </a:moveTo>
                <a:cubicBezTo>
                  <a:pt x="892" y="466"/>
                  <a:pt x="892" y="466"/>
                  <a:pt x="891" y="466"/>
                </a:cubicBezTo>
                <a:cubicBezTo>
                  <a:pt x="891" y="466"/>
                  <a:pt x="891" y="466"/>
                  <a:pt x="891" y="466"/>
                </a:cubicBezTo>
                <a:cubicBezTo>
                  <a:pt x="891" y="466"/>
                  <a:pt x="891" y="466"/>
                  <a:pt x="891" y="465"/>
                </a:cubicBezTo>
                <a:cubicBezTo>
                  <a:pt x="891" y="465"/>
                  <a:pt x="891" y="465"/>
                  <a:pt x="891" y="465"/>
                </a:cubicBezTo>
                <a:cubicBezTo>
                  <a:pt x="891" y="466"/>
                  <a:pt x="891" y="466"/>
                  <a:pt x="891" y="466"/>
                </a:cubicBezTo>
                <a:cubicBezTo>
                  <a:pt x="891" y="466"/>
                  <a:pt x="891" y="467"/>
                  <a:pt x="891" y="467"/>
                </a:cubicBezTo>
                <a:cubicBezTo>
                  <a:pt x="891" y="467"/>
                  <a:pt x="891" y="467"/>
                  <a:pt x="891" y="467"/>
                </a:cubicBezTo>
                <a:cubicBezTo>
                  <a:pt x="891" y="467"/>
                  <a:pt x="891" y="467"/>
                  <a:pt x="891" y="467"/>
                </a:cubicBezTo>
                <a:cubicBezTo>
                  <a:pt x="891" y="467"/>
                  <a:pt x="891" y="467"/>
                  <a:pt x="891" y="467"/>
                </a:cubicBezTo>
                <a:cubicBezTo>
                  <a:pt x="891" y="468"/>
                  <a:pt x="891" y="468"/>
                  <a:pt x="891" y="468"/>
                </a:cubicBezTo>
                <a:cubicBezTo>
                  <a:pt x="891" y="467"/>
                  <a:pt x="891" y="467"/>
                  <a:pt x="891" y="467"/>
                </a:cubicBezTo>
                <a:cubicBezTo>
                  <a:pt x="892" y="468"/>
                  <a:pt x="892" y="468"/>
                  <a:pt x="892" y="468"/>
                </a:cubicBezTo>
                <a:cubicBezTo>
                  <a:pt x="892" y="468"/>
                  <a:pt x="892" y="468"/>
                  <a:pt x="893" y="468"/>
                </a:cubicBezTo>
                <a:cubicBezTo>
                  <a:pt x="893" y="468"/>
                  <a:pt x="893" y="468"/>
                  <a:pt x="893" y="468"/>
                </a:cubicBezTo>
                <a:cubicBezTo>
                  <a:pt x="893" y="467"/>
                  <a:pt x="892" y="466"/>
                  <a:pt x="892" y="466"/>
                </a:cubicBezTo>
                <a:cubicBezTo>
                  <a:pt x="892" y="465"/>
                  <a:pt x="892" y="466"/>
                  <a:pt x="892" y="465"/>
                </a:cubicBezTo>
                <a:close/>
                <a:moveTo>
                  <a:pt x="148" y="466"/>
                </a:moveTo>
                <a:cubicBezTo>
                  <a:pt x="148" y="466"/>
                  <a:pt x="148" y="466"/>
                  <a:pt x="148" y="466"/>
                </a:cubicBezTo>
                <a:cubicBezTo>
                  <a:pt x="149" y="466"/>
                  <a:pt x="149" y="466"/>
                  <a:pt x="149" y="466"/>
                </a:cubicBezTo>
                <a:cubicBezTo>
                  <a:pt x="149" y="466"/>
                  <a:pt x="149" y="466"/>
                  <a:pt x="149" y="466"/>
                </a:cubicBezTo>
                <a:cubicBezTo>
                  <a:pt x="149" y="466"/>
                  <a:pt x="148" y="466"/>
                  <a:pt x="148" y="466"/>
                </a:cubicBezTo>
                <a:cubicBezTo>
                  <a:pt x="148" y="466"/>
                  <a:pt x="148" y="466"/>
                  <a:pt x="148" y="466"/>
                </a:cubicBezTo>
                <a:close/>
                <a:moveTo>
                  <a:pt x="399" y="467"/>
                </a:moveTo>
                <a:cubicBezTo>
                  <a:pt x="399" y="467"/>
                  <a:pt x="399" y="467"/>
                  <a:pt x="400" y="467"/>
                </a:cubicBezTo>
                <a:cubicBezTo>
                  <a:pt x="400" y="466"/>
                  <a:pt x="400" y="466"/>
                  <a:pt x="400" y="466"/>
                </a:cubicBezTo>
                <a:cubicBezTo>
                  <a:pt x="399" y="466"/>
                  <a:pt x="399" y="466"/>
                  <a:pt x="399" y="466"/>
                </a:cubicBezTo>
                <a:cubicBezTo>
                  <a:pt x="399" y="467"/>
                  <a:pt x="399" y="467"/>
                  <a:pt x="399" y="467"/>
                </a:cubicBezTo>
                <a:close/>
                <a:moveTo>
                  <a:pt x="79" y="466"/>
                </a:moveTo>
                <a:cubicBezTo>
                  <a:pt x="79" y="466"/>
                  <a:pt x="79" y="466"/>
                  <a:pt x="79" y="466"/>
                </a:cubicBezTo>
                <a:cubicBezTo>
                  <a:pt x="79" y="467"/>
                  <a:pt x="79" y="467"/>
                  <a:pt x="79" y="467"/>
                </a:cubicBezTo>
                <a:lnTo>
                  <a:pt x="79" y="466"/>
                </a:lnTo>
                <a:close/>
                <a:moveTo>
                  <a:pt x="66" y="468"/>
                </a:moveTo>
                <a:cubicBezTo>
                  <a:pt x="66" y="468"/>
                  <a:pt x="66" y="468"/>
                  <a:pt x="66" y="468"/>
                </a:cubicBezTo>
                <a:cubicBezTo>
                  <a:pt x="66" y="467"/>
                  <a:pt x="66" y="467"/>
                  <a:pt x="66" y="467"/>
                </a:cubicBezTo>
                <a:cubicBezTo>
                  <a:pt x="66" y="467"/>
                  <a:pt x="66" y="467"/>
                  <a:pt x="66" y="467"/>
                </a:cubicBezTo>
                <a:lnTo>
                  <a:pt x="66" y="468"/>
                </a:lnTo>
                <a:close/>
                <a:moveTo>
                  <a:pt x="212" y="468"/>
                </a:moveTo>
                <a:cubicBezTo>
                  <a:pt x="212" y="468"/>
                  <a:pt x="212" y="468"/>
                  <a:pt x="212" y="468"/>
                </a:cubicBezTo>
                <a:cubicBezTo>
                  <a:pt x="212" y="467"/>
                  <a:pt x="212" y="467"/>
                  <a:pt x="212" y="467"/>
                </a:cubicBezTo>
                <a:cubicBezTo>
                  <a:pt x="212" y="467"/>
                  <a:pt x="212" y="467"/>
                  <a:pt x="212" y="467"/>
                </a:cubicBezTo>
                <a:lnTo>
                  <a:pt x="212" y="468"/>
                </a:lnTo>
                <a:close/>
                <a:moveTo>
                  <a:pt x="429" y="467"/>
                </a:moveTo>
                <a:cubicBezTo>
                  <a:pt x="429" y="467"/>
                  <a:pt x="429" y="467"/>
                  <a:pt x="429" y="467"/>
                </a:cubicBezTo>
                <a:cubicBezTo>
                  <a:pt x="429" y="467"/>
                  <a:pt x="429" y="467"/>
                  <a:pt x="429" y="467"/>
                </a:cubicBezTo>
                <a:cubicBezTo>
                  <a:pt x="429" y="467"/>
                  <a:pt x="430" y="467"/>
                  <a:pt x="429" y="467"/>
                </a:cubicBezTo>
                <a:close/>
                <a:moveTo>
                  <a:pt x="399" y="467"/>
                </a:moveTo>
                <a:cubicBezTo>
                  <a:pt x="399" y="468"/>
                  <a:pt x="399" y="468"/>
                  <a:pt x="399" y="468"/>
                </a:cubicBezTo>
                <a:cubicBezTo>
                  <a:pt x="399" y="468"/>
                  <a:pt x="399" y="468"/>
                  <a:pt x="399" y="468"/>
                </a:cubicBezTo>
                <a:cubicBezTo>
                  <a:pt x="399" y="468"/>
                  <a:pt x="399" y="468"/>
                  <a:pt x="399" y="468"/>
                </a:cubicBezTo>
                <a:cubicBezTo>
                  <a:pt x="400" y="468"/>
                  <a:pt x="400" y="468"/>
                  <a:pt x="400" y="468"/>
                </a:cubicBezTo>
                <a:cubicBezTo>
                  <a:pt x="400" y="467"/>
                  <a:pt x="400" y="467"/>
                  <a:pt x="400" y="467"/>
                </a:cubicBezTo>
                <a:cubicBezTo>
                  <a:pt x="400" y="467"/>
                  <a:pt x="399" y="467"/>
                  <a:pt x="399" y="467"/>
                </a:cubicBezTo>
                <a:cubicBezTo>
                  <a:pt x="399" y="467"/>
                  <a:pt x="399" y="467"/>
                  <a:pt x="399" y="467"/>
                </a:cubicBezTo>
                <a:close/>
                <a:moveTo>
                  <a:pt x="910" y="468"/>
                </a:moveTo>
                <a:cubicBezTo>
                  <a:pt x="911" y="468"/>
                  <a:pt x="911" y="468"/>
                  <a:pt x="911" y="468"/>
                </a:cubicBezTo>
                <a:cubicBezTo>
                  <a:pt x="911" y="468"/>
                  <a:pt x="911" y="468"/>
                  <a:pt x="911" y="468"/>
                </a:cubicBezTo>
                <a:cubicBezTo>
                  <a:pt x="911" y="468"/>
                  <a:pt x="910" y="468"/>
                  <a:pt x="910" y="467"/>
                </a:cubicBezTo>
                <a:lnTo>
                  <a:pt x="910" y="468"/>
                </a:lnTo>
                <a:close/>
                <a:moveTo>
                  <a:pt x="430" y="468"/>
                </a:moveTo>
                <a:cubicBezTo>
                  <a:pt x="429" y="468"/>
                  <a:pt x="429" y="468"/>
                  <a:pt x="429" y="468"/>
                </a:cubicBezTo>
                <a:cubicBezTo>
                  <a:pt x="429" y="468"/>
                  <a:pt x="429" y="468"/>
                  <a:pt x="430" y="468"/>
                </a:cubicBezTo>
                <a:close/>
                <a:moveTo>
                  <a:pt x="378" y="481"/>
                </a:moveTo>
                <a:cubicBezTo>
                  <a:pt x="378" y="479"/>
                  <a:pt x="380" y="479"/>
                  <a:pt x="382" y="478"/>
                </a:cubicBezTo>
                <a:cubicBezTo>
                  <a:pt x="382" y="478"/>
                  <a:pt x="382" y="478"/>
                  <a:pt x="382" y="479"/>
                </a:cubicBezTo>
                <a:cubicBezTo>
                  <a:pt x="382" y="479"/>
                  <a:pt x="383" y="479"/>
                  <a:pt x="383" y="479"/>
                </a:cubicBezTo>
                <a:cubicBezTo>
                  <a:pt x="383" y="478"/>
                  <a:pt x="383" y="478"/>
                  <a:pt x="382" y="478"/>
                </a:cubicBezTo>
                <a:cubicBezTo>
                  <a:pt x="382" y="478"/>
                  <a:pt x="382" y="478"/>
                  <a:pt x="382" y="478"/>
                </a:cubicBezTo>
                <a:cubicBezTo>
                  <a:pt x="383" y="478"/>
                  <a:pt x="382" y="478"/>
                  <a:pt x="383" y="477"/>
                </a:cubicBezTo>
                <a:cubicBezTo>
                  <a:pt x="383" y="477"/>
                  <a:pt x="383" y="477"/>
                  <a:pt x="383" y="478"/>
                </a:cubicBezTo>
                <a:cubicBezTo>
                  <a:pt x="384" y="477"/>
                  <a:pt x="385" y="476"/>
                  <a:pt x="386" y="475"/>
                </a:cubicBezTo>
                <a:cubicBezTo>
                  <a:pt x="386" y="475"/>
                  <a:pt x="386" y="475"/>
                  <a:pt x="386" y="475"/>
                </a:cubicBezTo>
                <a:cubicBezTo>
                  <a:pt x="386" y="476"/>
                  <a:pt x="386" y="476"/>
                  <a:pt x="386" y="476"/>
                </a:cubicBezTo>
                <a:cubicBezTo>
                  <a:pt x="386" y="476"/>
                  <a:pt x="386" y="476"/>
                  <a:pt x="386" y="476"/>
                </a:cubicBezTo>
                <a:cubicBezTo>
                  <a:pt x="386" y="476"/>
                  <a:pt x="386" y="476"/>
                  <a:pt x="387" y="476"/>
                </a:cubicBezTo>
                <a:cubicBezTo>
                  <a:pt x="387" y="475"/>
                  <a:pt x="387" y="476"/>
                  <a:pt x="387" y="475"/>
                </a:cubicBezTo>
                <a:cubicBezTo>
                  <a:pt x="388" y="475"/>
                  <a:pt x="387" y="475"/>
                  <a:pt x="388" y="474"/>
                </a:cubicBezTo>
                <a:cubicBezTo>
                  <a:pt x="388" y="474"/>
                  <a:pt x="388" y="474"/>
                  <a:pt x="388" y="474"/>
                </a:cubicBezTo>
                <a:cubicBezTo>
                  <a:pt x="389" y="474"/>
                  <a:pt x="389" y="474"/>
                  <a:pt x="389" y="473"/>
                </a:cubicBezTo>
                <a:cubicBezTo>
                  <a:pt x="389" y="474"/>
                  <a:pt x="389" y="473"/>
                  <a:pt x="389" y="474"/>
                </a:cubicBezTo>
                <a:cubicBezTo>
                  <a:pt x="390" y="474"/>
                  <a:pt x="390" y="474"/>
                  <a:pt x="390" y="474"/>
                </a:cubicBezTo>
                <a:cubicBezTo>
                  <a:pt x="390" y="473"/>
                  <a:pt x="389" y="473"/>
                  <a:pt x="389" y="473"/>
                </a:cubicBezTo>
                <a:cubicBezTo>
                  <a:pt x="390" y="473"/>
                  <a:pt x="390" y="473"/>
                  <a:pt x="390" y="472"/>
                </a:cubicBezTo>
                <a:cubicBezTo>
                  <a:pt x="389" y="472"/>
                  <a:pt x="389" y="472"/>
                  <a:pt x="389" y="472"/>
                </a:cubicBezTo>
                <a:cubicBezTo>
                  <a:pt x="389" y="472"/>
                  <a:pt x="390" y="472"/>
                  <a:pt x="390" y="472"/>
                </a:cubicBezTo>
                <a:cubicBezTo>
                  <a:pt x="390" y="472"/>
                  <a:pt x="390" y="472"/>
                  <a:pt x="390" y="472"/>
                </a:cubicBezTo>
                <a:cubicBezTo>
                  <a:pt x="390" y="472"/>
                  <a:pt x="390" y="472"/>
                  <a:pt x="390" y="472"/>
                </a:cubicBezTo>
                <a:cubicBezTo>
                  <a:pt x="390" y="471"/>
                  <a:pt x="391" y="472"/>
                  <a:pt x="391" y="471"/>
                </a:cubicBezTo>
                <a:cubicBezTo>
                  <a:pt x="392" y="471"/>
                  <a:pt x="392" y="471"/>
                  <a:pt x="391" y="471"/>
                </a:cubicBezTo>
                <a:cubicBezTo>
                  <a:pt x="393" y="471"/>
                  <a:pt x="393" y="470"/>
                  <a:pt x="394" y="470"/>
                </a:cubicBezTo>
                <a:cubicBezTo>
                  <a:pt x="394" y="470"/>
                  <a:pt x="394" y="470"/>
                  <a:pt x="393" y="470"/>
                </a:cubicBezTo>
                <a:cubicBezTo>
                  <a:pt x="393" y="469"/>
                  <a:pt x="393" y="469"/>
                  <a:pt x="393" y="468"/>
                </a:cubicBezTo>
                <a:cubicBezTo>
                  <a:pt x="392" y="468"/>
                  <a:pt x="392" y="468"/>
                  <a:pt x="392" y="468"/>
                </a:cubicBezTo>
                <a:cubicBezTo>
                  <a:pt x="392" y="468"/>
                  <a:pt x="392" y="468"/>
                  <a:pt x="392" y="468"/>
                </a:cubicBezTo>
                <a:cubicBezTo>
                  <a:pt x="391" y="468"/>
                  <a:pt x="391" y="468"/>
                  <a:pt x="391" y="468"/>
                </a:cubicBezTo>
                <a:cubicBezTo>
                  <a:pt x="391" y="469"/>
                  <a:pt x="391" y="469"/>
                  <a:pt x="391" y="470"/>
                </a:cubicBezTo>
                <a:cubicBezTo>
                  <a:pt x="391" y="471"/>
                  <a:pt x="390" y="470"/>
                  <a:pt x="389" y="470"/>
                </a:cubicBezTo>
                <a:cubicBezTo>
                  <a:pt x="388" y="471"/>
                  <a:pt x="388" y="472"/>
                  <a:pt x="386" y="472"/>
                </a:cubicBezTo>
                <a:cubicBezTo>
                  <a:pt x="386" y="473"/>
                  <a:pt x="386" y="474"/>
                  <a:pt x="386" y="474"/>
                </a:cubicBezTo>
                <a:cubicBezTo>
                  <a:pt x="386" y="474"/>
                  <a:pt x="386" y="474"/>
                  <a:pt x="386" y="474"/>
                </a:cubicBezTo>
                <a:cubicBezTo>
                  <a:pt x="385" y="474"/>
                  <a:pt x="385" y="474"/>
                  <a:pt x="385" y="474"/>
                </a:cubicBezTo>
                <a:cubicBezTo>
                  <a:pt x="385" y="474"/>
                  <a:pt x="385" y="474"/>
                  <a:pt x="385" y="474"/>
                </a:cubicBezTo>
                <a:cubicBezTo>
                  <a:pt x="385" y="473"/>
                  <a:pt x="385" y="473"/>
                  <a:pt x="385" y="473"/>
                </a:cubicBezTo>
                <a:cubicBezTo>
                  <a:pt x="384" y="474"/>
                  <a:pt x="384" y="474"/>
                  <a:pt x="383" y="474"/>
                </a:cubicBezTo>
                <a:cubicBezTo>
                  <a:pt x="384" y="475"/>
                  <a:pt x="384" y="475"/>
                  <a:pt x="384" y="475"/>
                </a:cubicBezTo>
                <a:cubicBezTo>
                  <a:pt x="383" y="475"/>
                  <a:pt x="382" y="474"/>
                  <a:pt x="381" y="474"/>
                </a:cubicBezTo>
                <a:cubicBezTo>
                  <a:pt x="381" y="474"/>
                  <a:pt x="381" y="474"/>
                  <a:pt x="381" y="474"/>
                </a:cubicBezTo>
                <a:cubicBezTo>
                  <a:pt x="381" y="475"/>
                  <a:pt x="381" y="475"/>
                  <a:pt x="381" y="476"/>
                </a:cubicBezTo>
                <a:cubicBezTo>
                  <a:pt x="381" y="476"/>
                  <a:pt x="380" y="476"/>
                  <a:pt x="380" y="477"/>
                </a:cubicBezTo>
                <a:cubicBezTo>
                  <a:pt x="380" y="477"/>
                  <a:pt x="380" y="477"/>
                  <a:pt x="380" y="477"/>
                </a:cubicBezTo>
                <a:cubicBezTo>
                  <a:pt x="380" y="478"/>
                  <a:pt x="379" y="478"/>
                  <a:pt x="379" y="478"/>
                </a:cubicBezTo>
                <a:cubicBezTo>
                  <a:pt x="378" y="478"/>
                  <a:pt x="378" y="478"/>
                  <a:pt x="378" y="479"/>
                </a:cubicBezTo>
                <a:cubicBezTo>
                  <a:pt x="377" y="479"/>
                  <a:pt x="377" y="478"/>
                  <a:pt x="376" y="478"/>
                </a:cubicBezTo>
                <a:cubicBezTo>
                  <a:pt x="376" y="478"/>
                  <a:pt x="376" y="479"/>
                  <a:pt x="375" y="479"/>
                </a:cubicBezTo>
                <a:cubicBezTo>
                  <a:pt x="375" y="480"/>
                  <a:pt x="375" y="481"/>
                  <a:pt x="374" y="481"/>
                </a:cubicBezTo>
                <a:cubicBezTo>
                  <a:pt x="374" y="482"/>
                  <a:pt x="374" y="482"/>
                  <a:pt x="374" y="482"/>
                </a:cubicBezTo>
                <a:cubicBezTo>
                  <a:pt x="375" y="482"/>
                  <a:pt x="375" y="483"/>
                  <a:pt x="376" y="483"/>
                </a:cubicBezTo>
                <a:cubicBezTo>
                  <a:pt x="376" y="482"/>
                  <a:pt x="377" y="482"/>
                  <a:pt x="377" y="481"/>
                </a:cubicBezTo>
                <a:cubicBezTo>
                  <a:pt x="378" y="481"/>
                  <a:pt x="378" y="482"/>
                  <a:pt x="378" y="482"/>
                </a:cubicBezTo>
                <a:cubicBezTo>
                  <a:pt x="379" y="482"/>
                  <a:pt x="379" y="482"/>
                  <a:pt x="379" y="482"/>
                </a:cubicBezTo>
                <a:cubicBezTo>
                  <a:pt x="379" y="482"/>
                  <a:pt x="379" y="482"/>
                  <a:pt x="379" y="482"/>
                </a:cubicBezTo>
                <a:cubicBezTo>
                  <a:pt x="379" y="481"/>
                  <a:pt x="379" y="481"/>
                  <a:pt x="379" y="481"/>
                </a:cubicBezTo>
                <a:lnTo>
                  <a:pt x="378" y="481"/>
                </a:lnTo>
                <a:close/>
                <a:moveTo>
                  <a:pt x="892" y="468"/>
                </a:moveTo>
                <a:cubicBezTo>
                  <a:pt x="892" y="468"/>
                  <a:pt x="892" y="468"/>
                  <a:pt x="891" y="468"/>
                </a:cubicBezTo>
                <a:cubicBezTo>
                  <a:pt x="891" y="468"/>
                  <a:pt x="891" y="468"/>
                  <a:pt x="892" y="468"/>
                </a:cubicBezTo>
                <a:close/>
                <a:moveTo>
                  <a:pt x="905" y="469"/>
                </a:moveTo>
                <a:cubicBezTo>
                  <a:pt x="905" y="469"/>
                  <a:pt x="905" y="469"/>
                  <a:pt x="905" y="469"/>
                </a:cubicBezTo>
                <a:cubicBezTo>
                  <a:pt x="905" y="469"/>
                  <a:pt x="905" y="469"/>
                  <a:pt x="905" y="469"/>
                </a:cubicBezTo>
                <a:close/>
                <a:moveTo>
                  <a:pt x="891" y="470"/>
                </a:moveTo>
                <a:cubicBezTo>
                  <a:pt x="891" y="470"/>
                  <a:pt x="891" y="470"/>
                  <a:pt x="891" y="470"/>
                </a:cubicBezTo>
                <a:cubicBezTo>
                  <a:pt x="891" y="470"/>
                  <a:pt x="891" y="470"/>
                  <a:pt x="891" y="470"/>
                </a:cubicBezTo>
                <a:cubicBezTo>
                  <a:pt x="891" y="470"/>
                  <a:pt x="891" y="470"/>
                  <a:pt x="891" y="470"/>
                </a:cubicBezTo>
                <a:close/>
                <a:moveTo>
                  <a:pt x="910" y="471"/>
                </a:moveTo>
                <a:cubicBezTo>
                  <a:pt x="910" y="471"/>
                  <a:pt x="910" y="471"/>
                  <a:pt x="910" y="471"/>
                </a:cubicBezTo>
                <a:cubicBezTo>
                  <a:pt x="910" y="472"/>
                  <a:pt x="910" y="472"/>
                  <a:pt x="910" y="472"/>
                </a:cubicBezTo>
                <a:cubicBezTo>
                  <a:pt x="911" y="472"/>
                  <a:pt x="911" y="472"/>
                  <a:pt x="911" y="472"/>
                </a:cubicBezTo>
                <a:cubicBezTo>
                  <a:pt x="911" y="471"/>
                  <a:pt x="911" y="471"/>
                  <a:pt x="911" y="471"/>
                </a:cubicBezTo>
                <a:cubicBezTo>
                  <a:pt x="911" y="470"/>
                  <a:pt x="911" y="470"/>
                  <a:pt x="911" y="470"/>
                </a:cubicBezTo>
                <a:cubicBezTo>
                  <a:pt x="910" y="470"/>
                  <a:pt x="910" y="470"/>
                  <a:pt x="910" y="471"/>
                </a:cubicBezTo>
                <a:close/>
                <a:moveTo>
                  <a:pt x="393" y="471"/>
                </a:moveTo>
                <a:cubicBezTo>
                  <a:pt x="393" y="472"/>
                  <a:pt x="393" y="472"/>
                  <a:pt x="393" y="472"/>
                </a:cubicBezTo>
                <a:cubicBezTo>
                  <a:pt x="393" y="472"/>
                  <a:pt x="393" y="472"/>
                  <a:pt x="393" y="472"/>
                </a:cubicBezTo>
                <a:cubicBezTo>
                  <a:pt x="394" y="472"/>
                  <a:pt x="394" y="472"/>
                  <a:pt x="394" y="472"/>
                </a:cubicBezTo>
                <a:cubicBezTo>
                  <a:pt x="395" y="472"/>
                  <a:pt x="395" y="471"/>
                  <a:pt x="396" y="470"/>
                </a:cubicBezTo>
                <a:cubicBezTo>
                  <a:pt x="396" y="470"/>
                  <a:pt x="396" y="470"/>
                  <a:pt x="396" y="470"/>
                </a:cubicBezTo>
                <a:cubicBezTo>
                  <a:pt x="395" y="470"/>
                  <a:pt x="395" y="470"/>
                  <a:pt x="395" y="470"/>
                </a:cubicBezTo>
                <a:cubicBezTo>
                  <a:pt x="394" y="470"/>
                  <a:pt x="394" y="471"/>
                  <a:pt x="393" y="471"/>
                </a:cubicBezTo>
                <a:close/>
                <a:moveTo>
                  <a:pt x="482" y="470"/>
                </a:moveTo>
                <a:cubicBezTo>
                  <a:pt x="482" y="470"/>
                  <a:pt x="482" y="470"/>
                  <a:pt x="482" y="470"/>
                </a:cubicBezTo>
                <a:cubicBezTo>
                  <a:pt x="482" y="470"/>
                  <a:pt x="482" y="470"/>
                  <a:pt x="482" y="470"/>
                </a:cubicBezTo>
                <a:cubicBezTo>
                  <a:pt x="482" y="470"/>
                  <a:pt x="482" y="470"/>
                  <a:pt x="482" y="470"/>
                </a:cubicBezTo>
                <a:close/>
                <a:moveTo>
                  <a:pt x="482" y="471"/>
                </a:moveTo>
                <a:cubicBezTo>
                  <a:pt x="482" y="471"/>
                  <a:pt x="482" y="471"/>
                  <a:pt x="482" y="471"/>
                </a:cubicBezTo>
                <a:cubicBezTo>
                  <a:pt x="482" y="470"/>
                  <a:pt x="482" y="470"/>
                  <a:pt x="482" y="470"/>
                </a:cubicBezTo>
                <a:cubicBezTo>
                  <a:pt x="482" y="470"/>
                  <a:pt x="482" y="470"/>
                  <a:pt x="482" y="470"/>
                </a:cubicBezTo>
                <a:lnTo>
                  <a:pt x="482" y="471"/>
                </a:lnTo>
                <a:close/>
                <a:moveTo>
                  <a:pt x="483" y="471"/>
                </a:moveTo>
                <a:cubicBezTo>
                  <a:pt x="483" y="471"/>
                  <a:pt x="483" y="471"/>
                  <a:pt x="483" y="471"/>
                </a:cubicBezTo>
                <a:cubicBezTo>
                  <a:pt x="483" y="470"/>
                  <a:pt x="483" y="470"/>
                  <a:pt x="483" y="470"/>
                </a:cubicBezTo>
                <a:cubicBezTo>
                  <a:pt x="483" y="470"/>
                  <a:pt x="483" y="470"/>
                  <a:pt x="483" y="470"/>
                </a:cubicBezTo>
                <a:lnTo>
                  <a:pt x="483" y="471"/>
                </a:lnTo>
                <a:close/>
                <a:moveTo>
                  <a:pt x="156" y="471"/>
                </a:moveTo>
                <a:cubicBezTo>
                  <a:pt x="156" y="470"/>
                  <a:pt x="156" y="470"/>
                  <a:pt x="156" y="470"/>
                </a:cubicBezTo>
                <a:cubicBezTo>
                  <a:pt x="155" y="470"/>
                  <a:pt x="155" y="470"/>
                  <a:pt x="155" y="470"/>
                </a:cubicBezTo>
                <a:cubicBezTo>
                  <a:pt x="156" y="471"/>
                  <a:pt x="155" y="470"/>
                  <a:pt x="156" y="471"/>
                </a:cubicBezTo>
                <a:close/>
                <a:moveTo>
                  <a:pt x="75" y="471"/>
                </a:moveTo>
                <a:cubicBezTo>
                  <a:pt x="75" y="471"/>
                  <a:pt x="75" y="471"/>
                  <a:pt x="75" y="471"/>
                </a:cubicBezTo>
                <a:close/>
                <a:moveTo>
                  <a:pt x="424" y="471"/>
                </a:moveTo>
                <a:cubicBezTo>
                  <a:pt x="424" y="471"/>
                  <a:pt x="424" y="471"/>
                  <a:pt x="424" y="472"/>
                </a:cubicBezTo>
                <a:cubicBezTo>
                  <a:pt x="424" y="472"/>
                  <a:pt x="424" y="472"/>
                  <a:pt x="424" y="472"/>
                </a:cubicBezTo>
                <a:cubicBezTo>
                  <a:pt x="424" y="472"/>
                  <a:pt x="424" y="472"/>
                  <a:pt x="424" y="472"/>
                </a:cubicBezTo>
                <a:cubicBezTo>
                  <a:pt x="424" y="471"/>
                  <a:pt x="424" y="471"/>
                  <a:pt x="424" y="471"/>
                </a:cubicBezTo>
                <a:cubicBezTo>
                  <a:pt x="424" y="471"/>
                  <a:pt x="424" y="471"/>
                  <a:pt x="424" y="471"/>
                </a:cubicBezTo>
                <a:close/>
                <a:moveTo>
                  <a:pt x="425" y="471"/>
                </a:moveTo>
                <a:cubicBezTo>
                  <a:pt x="424" y="471"/>
                  <a:pt x="425" y="471"/>
                  <a:pt x="424" y="471"/>
                </a:cubicBezTo>
                <a:cubicBezTo>
                  <a:pt x="424" y="471"/>
                  <a:pt x="424" y="471"/>
                  <a:pt x="424" y="471"/>
                </a:cubicBezTo>
                <a:cubicBezTo>
                  <a:pt x="425" y="471"/>
                  <a:pt x="425" y="471"/>
                  <a:pt x="425" y="471"/>
                </a:cubicBezTo>
                <a:cubicBezTo>
                  <a:pt x="425" y="471"/>
                  <a:pt x="425" y="471"/>
                  <a:pt x="425" y="471"/>
                </a:cubicBezTo>
                <a:close/>
                <a:moveTo>
                  <a:pt x="891" y="471"/>
                </a:moveTo>
                <a:cubicBezTo>
                  <a:pt x="891" y="471"/>
                  <a:pt x="891" y="471"/>
                  <a:pt x="891" y="471"/>
                </a:cubicBezTo>
                <a:cubicBezTo>
                  <a:pt x="891" y="471"/>
                  <a:pt x="891" y="471"/>
                  <a:pt x="891" y="471"/>
                </a:cubicBezTo>
                <a:cubicBezTo>
                  <a:pt x="891" y="471"/>
                  <a:pt x="891" y="471"/>
                  <a:pt x="891" y="471"/>
                </a:cubicBezTo>
                <a:close/>
                <a:moveTo>
                  <a:pt x="424" y="472"/>
                </a:moveTo>
                <a:cubicBezTo>
                  <a:pt x="424" y="472"/>
                  <a:pt x="424" y="472"/>
                  <a:pt x="424" y="472"/>
                </a:cubicBezTo>
                <a:cubicBezTo>
                  <a:pt x="423" y="472"/>
                  <a:pt x="424" y="472"/>
                  <a:pt x="424" y="472"/>
                </a:cubicBezTo>
                <a:close/>
                <a:moveTo>
                  <a:pt x="395" y="472"/>
                </a:moveTo>
                <a:cubicBezTo>
                  <a:pt x="395" y="472"/>
                  <a:pt x="395" y="472"/>
                  <a:pt x="395" y="472"/>
                </a:cubicBezTo>
                <a:cubicBezTo>
                  <a:pt x="395" y="472"/>
                  <a:pt x="395" y="472"/>
                  <a:pt x="395" y="472"/>
                </a:cubicBezTo>
                <a:cubicBezTo>
                  <a:pt x="395" y="472"/>
                  <a:pt x="395" y="472"/>
                  <a:pt x="395" y="472"/>
                </a:cubicBezTo>
                <a:close/>
                <a:moveTo>
                  <a:pt x="397" y="473"/>
                </a:moveTo>
                <a:cubicBezTo>
                  <a:pt x="397" y="473"/>
                  <a:pt x="397" y="473"/>
                  <a:pt x="397" y="473"/>
                </a:cubicBezTo>
                <a:cubicBezTo>
                  <a:pt x="397" y="473"/>
                  <a:pt x="397" y="473"/>
                  <a:pt x="397" y="472"/>
                </a:cubicBezTo>
                <a:cubicBezTo>
                  <a:pt x="397" y="472"/>
                  <a:pt x="397" y="472"/>
                  <a:pt x="397" y="472"/>
                </a:cubicBezTo>
                <a:cubicBezTo>
                  <a:pt x="397" y="473"/>
                  <a:pt x="397" y="472"/>
                  <a:pt x="397" y="473"/>
                </a:cubicBezTo>
                <a:close/>
                <a:moveTo>
                  <a:pt x="911" y="475"/>
                </a:moveTo>
                <a:cubicBezTo>
                  <a:pt x="911" y="474"/>
                  <a:pt x="911" y="474"/>
                  <a:pt x="911" y="473"/>
                </a:cubicBezTo>
                <a:cubicBezTo>
                  <a:pt x="910" y="473"/>
                  <a:pt x="910" y="473"/>
                  <a:pt x="910" y="473"/>
                </a:cubicBezTo>
                <a:cubicBezTo>
                  <a:pt x="910" y="473"/>
                  <a:pt x="910" y="475"/>
                  <a:pt x="910" y="475"/>
                </a:cubicBezTo>
                <a:cubicBezTo>
                  <a:pt x="910" y="475"/>
                  <a:pt x="910" y="475"/>
                  <a:pt x="910" y="475"/>
                </a:cubicBezTo>
                <a:lnTo>
                  <a:pt x="911" y="475"/>
                </a:lnTo>
                <a:close/>
                <a:moveTo>
                  <a:pt x="397" y="473"/>
                </a:moveTo>
                <a:cubicBezTo>
                  <a:pt x="398" y="473"/>
                  <a:pt x="398" y="473"/>
                  <a:pt x="398" y="473"/>
                </a:cubicBezTo>
                <a:cubicBezTo>
                  <a:pt x="397" y="473"/>
                  <a:pt x="398" y="473"/>
                  <a:pt x="397" y="473"/>
                </a:cubicBezTo>
                <a:cubicBezTo>
                  <a:pt x="397" y="473"/>
                  <a:pt x="397" y="473"/>
                  <a:pt x="397" y="473"/>
                </a:cubicBezTo>
                <a:close/>
                <a:moveTo>
                  <a:pt x="470" y="473"/>
                </a:moveTo>
                <a:cubicBezTo>
                  <a:pt x="471" y="473"/>
                  <a:pt x="471" y="473"/>
                  <a:pt x="471" y="473"/>
                </a:cubicBezTo>
                <a:cubicBezTo>
                  <a:pt x="471" y="473"/>
                  <a:pt x="471" y="473"/>
                  <a:pt x="471" y="473"/>
                </a:cubicBezTo>
                <a:cubicBezTo>
                  <a:pt x="470" y="473"/>
                  <a:pt x="470" y="473"/>
                  <a:pt x="470" y="473"/>
                </a:cubicBezTo>
                <a:close/>
                <a:moveTo>
                  <a:pt x="381" y="474"/>
                </a:moveTo>
                <a:cubicBezTo>
                  <a:pt x="381" y="473"/>
                  <a:pt x="381" y="474"/>
                  <a:pt x="381" y="473"/>
                </a:cubicBezTo>
                <a:lnTo>
                  <a:pt x="381" y="474"/>
                </a:lnTo>
                <a:close/>
                <a:moveTo>
                  <a:pt x="396" y="473"/>
                </a:moveTo>
                <a:cubicBezTo>
                  <a:pt x="396" y="474"/>
                  <a:pt x="396" y="474"/>
                  <a:pt x="396" y="474"/>
                </a:cubicBezTo>
                <a:cubicBezTo>
                  <a:pt x="396" y="474"/>
                  <a:pt x="396" y="474"/>
                  <a:pt x="396" y="474"/>
                </a:cubicBezTo>
                <a:cubicBezTo>
                  <a:pt x="396" y="473"/>
                  <a:pt x="396" y="473"/>
                  <a:pt x="396" y="473"/>
                </a:cubicBezTo>
                <a:close/>
                <a:moveTo>
                  <a:pt x="445" y="473"/>
                </a:moveTo>
                <a:cubicBezTo>
                  <a:pt x="444" y="473"/>
                  <a:pt x="444" y="473"/>
                  <a:pt x="444" y="473"/>
                </a:cubicBezTo>
                <a:cubicBezTo>
                  <a:pt x="444" y="474"/>
                  <a:pt x="444" y="474"/>
                  <a:pt x="444" y="474"/>
                </a:cubicBezTo>
                <a:cubicBezTo>
                  <a:pt x="444" y="474"/>
                  <a:pt x="444" y="474"/>
                  <a:pt x="445" y="474"/>
                </a:cubicBezTo>
                <a:lnTo>
                  <a:pt x="445" y="473"/>
                </a:lnTo>
                <a:close/>
                <a:moveTo>
                  <a:pt x="445" y="474"/>
                </a:moveTo>
                <a:cubicBezTo>
                  <a:pt x="444" y="474"/>
                  <a:pt x="444" y="474"/>
                  <a:pt x="444" y="474"/>
                </a:cubicBezTo>
                <a:cubicBezTo>
                  <a:pt x="444" y="474"/>
                  <a:pt x="444" y="474"/>
                  <a:pt x="445" y="474"/>
                </a:cubicBezTo>
                <a:close/>
                <a:moveTo>
                  <a:pt x="420" y="474"/>
                </a:moveTo>
                <a:cubicBezTo>
                  <a:pt x="420" y="474"/>
                  <a:pt x="420" y="474"/>
                  <a:pt x="420" y="474"/>
                </a:cubicBezTo>
                <a:cubicBezTo>
                  <a:pt x="420" y="474"/>
                  <a:pt x="420" y="474"/>
                  <a:pt x="420" y="474"/>
                </a:cubicBezTo>
                <a:cubicBezTo>
                  <a:pt x="420" y="474"/>
                  <a:pt x="420" y="474"/>
                  <a:pt x="420" y="474"/>
                </a:cubicBezTo>
                <a:close/>
                <a:moveTo>
                  <a:pt x="469" y="476"/>
                </a:moveTo>
                <a:cubicBezTo>
                  <a:pt x="470" y="476"/>
                  <a:pt x="470" y="476"/>
                  <a:pt x="470" y="476"/>
                </a:cubicBezTo>
                <a:cubicBezTo>
                  <a:pt x="470" y="475"/>
                  <a:pt x="470" y="475"/>
                  <a:pt x="470" y="475"/>
                </a:cubicBezTo>
                <a:cubicBezTo>
                  <a:pt x="469" y="475"/>
                  <a:pt x="469" y="475"/>
                  <a:pt x="469" y="475"/>
                </a:cubicBezTo>
                <a:lnTo>
                  <a:pt x="469" y="476"/>
                </a:lnTo>
                <a:close/>
                <a:moveTo>
                  <a:pt x="911" y="476"/>
                </a:moveTo>
                <a:cubicBezTo>
                  <a:pt x="911" y="475"/>
                  <a:pt x="911" y="475"/>
                  <a:pt x="911" y="475"/>
                </a:cubicBezTo>
                <a:cubicBezTo>
                  <a:pt x="910" y="475"/>
                  <a:pt x="910" y="475"/>
                  <a:pt x="910" y="475"/>
                </a:cubicBezTo>
                <a:cubicBezTo>
                  <a:pt x="910" y="476"/>
                  <a:pt x="910" y="476"/>
                  <a:pt x="910" y="477"/>
                </a:cubicBezTo>
                <a:cubicBezTo>
                  <a:pt x="910" y="477"/>
                  <a:pt x="910" y="477"/>
                  <a:pt x="911" y="478"/>
                </a:cubicBezTo>
                <a:cubicBezTo>
                  <a:pt x="911" y="478"/>
                  <a:pt x="911" y="478"/>
                  <a:pt x="911" y="478"/>
                </a:cubicBezTo>
                <a:cubicBezTo>
                  <a:pt x="911" y="477"/>
                  <a:pt x="911" y="476"/>
                  <a:pt x="911" y="476"/>
                </a:cubicBezTo>
                <a:close/>
                <a:moveTo>
                  <a:pt x="886" y="476"/>
                </a:moveTo>
                <a:cubicBezTo>
                  <a:pt x="886" y="476"/>
                  <a:pt x="886" y="476"/>
                  <a:pt x="886" y="476"/>
                </a:cubicBezTo>
                <a:cubicBezTo>
                  <a:pt x="886" y="476"/>
                  <a:pt x="886" y="476"/>
                  <a:pt x="886" y="476"/>
                </a:cubicBezTo>
                <a:cubicBezTo>
                  <a:pt x="886" y="476"/>
                  <a:pt x="886" y="476"/>
                  <a:pt x="886" y="476"/>
                </a:cubicBezTo>
                <a:close/>
                <a:moveTo>
                  <a:pt x="417" y="476"/>
                </a:moveTo>
                <a:cubicBezTo>
                  <a:pt x="418" y="476"/>
                  <a:pt x="418" y="476"/>
                  <a:pt x="418" y="476"/>
                </a:cubicBezTo>
                <a:cubicBezTo>
                  <a:pt x="417" y="476"/>
                  <a:pt x="418" y="476"/>
                  <a:pt x="417" y="476"/>
                </a:cubicBezTo>
                <a:close/>
                <a:moveTo>
                  <a:pt x="166" y="476"/>
                </a:moveTo>
                <a:cubicBezTo>
                  <a:pt x="163" y="476"/>
                  <a:pt x="163" y="476"/>
                  <a:pt x="163" y="476"/>
                </a:cubicBezTo>
                <a:cubicBezTo>
                  <a:pt x="164" y="477"/>
                  <a:pt x="165" y="476"/>
                  <a:pt x="166" y="476"/>
                </a:cubicBezTo>
                <a:close/>
                <a:moveTo>
                  <a:pt x="416" y="477"/>
                </a:moveTo>
                <a:cubicBezTo>
                  <a:pt x="416" y="477"/>
                  <a:pt x="416" y="477"/>
                  <a:pt x="416" y="477"/>
                </a:cubicBezTo>
                <a:cubicBezTo>
                  <a:pt x="416" y="476"/>
                  <a:pt x="416" y="476"/>
                  <a:pt x="416" y="476"/>
                </a:cubicBezTo>
                <a:lnTo>
                  <a:pt x="416" y="477"/>
                </a:lnTo>
                <a:close/>
                <a:moveTo>
                  <a:pt x="378" y="477"/>
                </a:moveTo>
                <a:cubicBezTo>
                  <a:pt x="378" y="477"/>
                  <a:pt x="378" y="477"/>
                  <a:pt x="378" y="477"/>
                </a:cubicBezTo>
                <a:cubicBezTo>
                  <a:pt x="378" y="476"/>
                  <a:pt x="378" y="476"/>
                  <a:pt x="378" y="476"/>
                </a:cubicBezTo>
                <a:cubicBezTo>
                  <a:pt x="378" y="476"/>
                  <a:pt x="378" y="476"/>
                  <a:pt x="378" y="476"/>
                </a:cubicBezTo>
                <a:lnTo>
                  <a:pt x="378" y="477"/>
                </a:lnTo>
                <a:close/>
                <a:moveTo>
                  <a:pt x="417" y="477"/>
                </a:moveTo>
                <a:cubicBezTo>
                  <a:pt x="417" y="477"/>
                  <a:pt x="416" y="477"/>
                  <a:pt x="416" y="477"/>
                </a:cubicBezTo>
                <a:cubicBezTo>
                  <a:pt x="416" y="477"/>
                  <a:pt x="416" y="477"/>
                  <a:pt x="416" y="477"/>
                </a:cubicBezTo>
                <a:cubicBezTo>
                  <a:pt x="416" y="477"/>
                  <a:pt x="416" y="477"/>
                  <a:pt x="417" y="477"/>
                </a:cubicBezTo>
                <a:cubicBezTo>
                  <a:pt x="417" y="477"/>
                  <a:pt x="417" y="477"/>
                  <a:pt x="417" y="477"/>
                </a:cubicBezTo>
                <a:close/>
                <a:moveTo>
                  <a:pt x="164" y="478"/>
                </a:moveTo>
                <a:cubicBezTo>
                  <a:pt x="164" y="477"/>
                  <a:pt x="164" y="477"/>
                  <a:pt x="164" y="477"/>
                </a:cubicBezTo>
                <a:cubicBezTo>
                  <a:pt x="163" y="477"/>
                  <a:pt x="163" y="477"/>
                  <a:pt x="163" y="477"/>
                </a:cubicBezTo>
                <a:cubicBezTo>
                  <a:pt x="163" y="477"/>
                  <a:pt x="163" y="477"/>
                  <a:pt x="163" y="477"/>
                </a:cubicBezTo>
                <a:cubicBezTo>
                  <a:pt x="163" y="477"/>
                  <a:pt x="163" y="477"/>
                  <a:pt x="163" y="477"/>
                </a:cubicBezTo>
                <a:cubicBezTo>
                  <a:pt x="163" y="478"/>
                  <a:pt x="163" y="477"/>
                  <a:pt x="163" y="478"/>
                </a:cubicBezTo>
                <a:lnTo>
                  <a:pt x="164" y="478"/>
                </a:lnTo>
                <a:close/>
                <a:moveTo>
                  <a:pt x="416" y="477"/>
                </a:moveTo>
                <a:cubicBezTo>
                  <a:pt x="416" y="477"/>
                  <a:pt x="416" y="477"/>
                  <a:pt x="416" y="477"/>
                </a:cubicBezTo>
                <a:cubicBezTo>
                  <a:pt x="416" y="477"/>
                  <a:pt x="416" y="477"/>
                  <a:pt x="416" y="477"/>
                </a:cubicBezTo>
                <a:close/>
                <a:moveTo>
                  <a:pt x="166" y="478"/>
                </a:moveTo>
                <a:cubicBezTo>
                  <a:pt x="165" y="478"/>
                  <a:pt x="165" y="478"/>
                  <a:pt x="165" y="478"/>
                </a:cubicBezTo>
                <a:cubicBezTo>
                  <a:pt x="165" y="478"/>
                  <a:pt x="165" y="478"/>
                  <a:pt x="165" y="478"/>
                </a:cubicBezTo>
                <a:cubicBezTo>
                  <a:pt x="165" y="479"/>
                  <a:pt x="165" y="478"/>
                  <a:pt x="165" y="479"/>
                </a:cubicBezTo>
                <a:cubicBezTo>
                  <a:pt x="165" y="479"/>
                  <a:pt x="165" y="479"/>
                  <a:pt x="165" y="478"/>
                </a:cubicBezTo>
                <a:cubicBezTo>
                  <a:pt x="166" y="478"/>
                  <a:pt x="166" y="479"/>
                  <a:pt x="166" y="479"/>
                </a:cubicBezTo>
                <a:cubicBezTo>
                  <a:pt x="166" y="479"/>
                  <a:pt x="166" y="479"/>
                  <a:pt x="166" y="479"/>
                </a:cubicBezTo>
                <a:cubicBezTo>
                  <a:pt x="166" y="480"/>
                  <a:pt x="166" y="480"/>
                  <a:pt x="166" y="480"/>
                </a:cubicBezTo>
                <a:cubicBezTo>
                  <a:pt x="166" y="480"/>
                  <a:pt x="166" y="480"/>
                  <a:pt x="166" y="480"/>
                </a:cubicBezTo>
                <a:cubicBezTo>
                  <a:pt x="166" y="480"/>
                  <a:pt x="166" y="481"/>
                  <a:pt x="166" y="481"/>
                </a:cubicBezTo>
                <a:cubicBezTo>
                  <a:pt x="166" y="481"/>
                  <a:pt x="166" y="481"/>
                  <a:pt x="166" y="481"/>
                </a:cubicBezTo>
                <a:cubicBezTo>
                  <a:pt x="167" y="481"/>
                  <a:pt x="167" y="481"/>
                  <a:pt x="167" y="481"/>
                </a:cubicBezTo>
                <a:cubicBezTo>
                  <a:pt x="167" y="480"/>
                  <a:pt x="167" y="480"/>
                  <a:pt x="167" y="479"/>
                </a:cubicBezTo>
                <a:cubicBezTo>
                  <a:pt x="168" y="479"/>
                  <a:pt x="168" y="479"/>
                  <a:pt x="168" y="479"/>
                </a:cubicBezTo>
                <a:cubicBezTo>
                  <a:pt x="168" y="478"/>
                  <a:pt x="168" y="479"/>
                  <a:pt x="168" y="478"/>
                </a:cubicBezTo>
                <a:cubicBezTo>
                  <a:pt x="167" y="478"/>
                  <a:pt x="167" y="477"/>
                  <a:pt x="166" y="478"/>
                </a:cubicBezTo>
                <a:close/>
                <a:moveTo>
                  <a:pt x="164" y="478"/>
                </a:moveTo>
                <a:cubicBezTo>
                  <a:pt x="164" y="478"/>
                  <a:pt x="164" y="478"/>
                  <a:pt x="164" y="478"/>
                </a:cubicBezTo>
                <a:close/>
                <a:moveTo>
                  <a:pt x="71" y="480"/>
                </a:moveTo>
                <a:cubicBezTo>
                  <a:pt x="71" y="480"/>
                  <a:pt x="71" y="480"/>
                  <a:pt x="71" y="480"/>
                </a:cubicBezTo>
                <a:cubicBezTo>
                  <a:pt x="72" y="480"/>
                  <a:pt x="71" y="479"/>
                  <a:pt x="72" y="479"/>
                </a:cubicBezTo>
                <a:cubicBezTo>
                  <a:pt x="72" y="478"/>
                  <a:pt x="72" y="478"/>
                  <a:pt x="71" y="478"/>
                </a:cubicBezTo>
                <a:cubicBezTo>
                  <a:pt x="71" y="478"/>
                  <a:pt x="71" y="479"/>
                  <a:pt x="71" y="480"/>
                </a:cubicBezTo>
                <a:close/>
                <a:moveTo>
                  <a:pt x="161" y="478"/>
                </a:moveTo>
                <a:cubicBezTo>
                  <a:pt x="161" y="478"/>
                  <a:pt x="161" y="478"/>
                  <a:pt x="161" y="478"/>
                </a:cubicBezTo>
                <a:cubicBezTo>
                  <a:pt x="161" y="478"/>
                  <a:pt x="161" y="478"/>
                  <a:pt x="161" y="478"/>
                </a:cubicBezTo>
                <a:close/>
                <a:moveTo>
                  <a:pt x="160" y="478"/>
                </a:moveTo>
                <a:cubicBezTo>
                  <a:pt x="160" y="478"/>
                  <a:pt x="160" y="478"/>
                  <a:pt x="160" y="478"/>
                </a:cubicBezTo>
                <a:cubicBezTo>
                  <a:pt x="159" y="478"/>
                  <a:pt x="159" y="478"/>
                  <a:pt x="159" y="478"/>
                </a:cubicBezTo>
                <a:cubicBezTo>
                  <a:pt x="160" y="478"/>
                  <a:pt x="159" y="478"/>
                  <a:pt x="160" y="478"/>
                </a:cubicBezTo>
                <a:close/>
                <a:moveTo>
                  <a:pt x="163" y="478"/>
                </a:moveTo>
                <a:cubicBezTo>
                  <a:pt x="163" y="479"/>
                  <a:pt x="163" y="479"/>
                  <a:pt x="164" y="479"/>
                </a:cubicBezTo>
                <a:cubicBezTo>
                  <a:pt x="164" y="479"/>
                  <a:pt x="164" y="479"/>
                  <a:pt x="164" y="479"/>
                </a:cubicBezTo>
                <a:cubicBezTo>
                  <a:pt x="164" y="479"/>
                  <a:pt x="164" y="479"/>
                  <a:pt x="164" y="479"/>
                </a:cubicBezTo>
                <a:cubicBezTo>
                  <a:pt x="164" y="479"/>
                  <a:pt x="164" y="479"/>
                  <a:pt x="163" y="478"/>
                </a:cubicBezTo>
                <a:cubicBezTo>
                  <a:pt x="163" y="478"/>
                  <a:pt x="163" y="478"/>
                  <a:pt x="163" y="478"/>
                </a:cubicBezTo>
                <a:close/>
                <a:moveTo>
                  <a:pt x="386" y="479"/>
                </a:moveTo>
                <a:cubicBezTo>
                  <a:pt x="386" y="479"/>
                  <a:pt x="386" y="479"/>
                  <a:pt x="386" y="479"/>
                </a:cubicBezTo>
                <a:cubicBezTo>
                  <a:pt x="386" y="479"/>
                  <a:pt x="386" y="479"/>
                  <a:pt x="386" y="478"/>
                </a:cubicBezTo>
                <a:cubicBezTo>
                  <a:pt x="386" y="479"/>
                  <a:pt x="386" y="479"/>
                  <a:pt x="386" y="479"/>
                </a:cubicBezTo>
                <a:cubicBezTo>
                  <a:pt x="386" y="479"/>
                  <a:pt x="386" y="479"/>
                  <a:pt x="386" y="479"/>
                </a:cubicBezTo>
                <a:close/>
                <a:moveTo>
                  <a:pt x="467" y="479"/>
                </a:moveTo>
                <a:cubicBezTo>
                  <a:pt x="468" y="479"/>
                  <a:pt x="468" y="479"/>
                  <a:pt x="468" y="479"/>
                </a:cubicBezTo>
                <a:cubicBezTo>
                  <a:pt x="468" y="478"/>
                  <a:pt x="468" y="478"/>
                  <a:pt x="468" y="478"/>
                </a:cubicBezTo>
                <a:cubicBezTo>
                  <a:pt x="467" y="478"/>
                  <a:pt x="467" y="478"/>
                  <a:pt x="467" y="478"/>
                </a:cubicBezTo>
                <a:lnTo>
                  <a:pt x="467" y="479"/>
                </a:lnTo>
                <a:close/>
                <a:moveTo>
                  <a:pt x="383" y="479"/>
                </a:moveTo>
                <a:cubicBezTo>
                  <a:pt x="383" y="479"/>
                  <a:pt x="383" y="479"/>
                  <a:pt x="383" y="479"/>
                </a:cubicBezTo>
                <a:cubicBezTo>
                  <a:pt x="383" y="479"/>
                  <a:pt x="383" y="479"/>
                  <a:pt x="383" y="479"/>
                </a:cubicBezTo>
                <a:cubicBezTo>
                  <a:pt x="383" y="479"/>
                  <a:pt x="383" y="479"/>
                  <a:pt x="383" y="479"/>
                </a:cubicBezTo>
                <a:close/>
                <a:moveTo>
                  <a:pt x="444" y="479"/>
                </a:moveTo>
                <a:cubicBezTo>
                  <a:pt x="444" y="479"/>
                  <a:pt x="444" y="479"/>
                  <a:pt x="444" y="479"/>
                </a:cubicBezTo>
                <a:cubicBezTo>
                  <a:pt x="444" y="479"/>
                  <a:pt x="444" y="479"/>
                  <a:pt x="444" y="479"/>
                </a:cubicBezTo>
                <a:close/>
                <a:moveTo>
                  <a:pt x="165" y="480"/>
                </a:moveTo>
                <a:cubicBezTo>
                  <a:pt x="165" y="480"/>
                  <a:pt x="165" y="480"/>
                  <a:pt x="165" y="480"/>
                </a:cubicBezTo>
                <a:close/>
                <a:moveTo>
                  <a:pt x="177" y="480"/>
                </a:moveTo>
                <a:cubicBezTo>
                  <a:pt x="177" y="480"/>
                  <a:pt x="177" y="480"/>
                  <a:pt x="177" y="480"/>
                </a:cubicBezTo>
                <a:cubicBezTo>
                  <a:pt x="177" y="480"/>
                  <a:pt x="177" y="480"/>
                  <a:pt x="177" y="480"/>
                </a:cubicBezTo>
                <a:cubicBezTo>
                  <a:pt x="177" y="480"/>
                  <a:pt x="177" y="480"/>
                  <a:pt x="177" y="480"/>
                </a:cubicBezTo>
                <a:close/>
                <a:moveTo>
                  <a:pt x="79" y="481"/>
                </a:moveTo>
                <a:cubicBezTo>
                  <a:pt x="80" y="481"/>
                  <a:pt x="80" y="481"/>
                  <a:pt x="79" y="480"/>
                </a:cubicBezTo>
                <a:cubicBezTo>
                  <a:pt x="79" y="481"/>
                  <a:pt x="79" y="481"/>
                  <a:pt x="79" y="481"/>
                </a:cubicBezTo>
                <a:close/>
                <a:moveTo>
                  <a:pt x="413" y="480"/>
                </a:moveTo>
                <a:cubicBezTo>
                  <a:pt x="412" y="481"/>
                  <a:pt x="412" y="481"/>
                  <a:pt x="412" y="481"/>
                </a:cubicBezTo>
                <a:cubicBezTo>
                  <a:pt x="412" y="481"/>
                  <a:pt x="412" y="481"/>
                  <a:pt x="412" y="481"/>
                </a:cubicBezTo>
                <a:cubicBezTo>
                  <a:pt x="412" y="481"/>
                  <a:pt x="412" y="481"/>
                  <a:pt x="412" y="481"/>
                </a:cubicBezTo>
                <a:cubicBezTo>
                  <a:pt x="413" y="481"/>
                  <a:pt x="413" y="481"/>
                  <a:pt x="413" y="481"/>
                </a:cubicBezTo>
                <a:cubicBezTo>
                  <a:pt x="413" y="481"/>
                  <a:pt x="413" y="481"/>
                  <a:pt x="413" y="480"/>
                </a:cubicBezTo>
                <a:close/>
                <a:moveTo>
                  <a:pt x="886" y="481"/>
                </a:moveTo>
                <a:cubicBezTo>
                  <a:pt x="886" y="481"/>
                  <a:pt x="886" y="481"/>
                  <a:pt x="886" y="481"/>
                </a:cubicBezTo>
                <a:close/>
                <a:moveTo>
                  <a:pt x="173" y="481"/>
                </a:moveTo>
                <a:cubicBezTo>
                  <a:pt x="173" y="481"/>
                  <a:pt x="173" y="481"/>
                  <a:pt x="172" y="481"/>
                </a:cubicBezTo>
                <a:cubicBezTo>
                  <a:pt x="172" y="481"/>
                  <a:pt x="172" y="481"/>
                  <a:pt x="172" y="481"/>
                </a:cubicBezTo>
                <a:cubicBezTo>
                  <a:pt x="173" y="481"/>
                  <a:pt x="173" y="481"/>
                  <a:pt x="173" y="481"/>
                </a:cubicBezTo>
                <a:close/>
                <a:moveTo>
                  <a:pt x="174" y="481"/>
                </a:moveTo>
                <a:cubicBezTo>
                  <a:pt x="174" y="481"/>
                  <a:pt x="174" y="481"/>
                  <a:pt x="174" y="481"/>
                </a:cubicBezTo>
                <a:cubicBezTo>
                  <a:pt x="174" y="481"/>
                  <a:pt x="174" y="481"/>
                  <a:pt x="174" y="481"/>
                </a:cubicBezTo>
                <a:cubicBezTo>
                  <a:pt x="174" y="481"/>
                  <a:pt x="174" y="481"/>
                  <a:pt x="174" y="481"/>
                </a:cubicBezTo>
                <a:close/>
                <a:moveTo>
                  <a:pt x="172" y="484"/>
                </a:moveTo>
                <a:cubicBezTo>
                  <a:pt x="172" y="484"/>
                  <a:pt x="172" y="484"/>
                  <a:pt x="172" y="484"/>
                </a:cubicBezTo>
                <a:cubicBezTo>
                  <a:pt x="172" y="481"/>
                  <a:pt x="172" y="481"/>
                  <a:pt x="172" y="481"/>
                </a:cubicBezTo>
                <a:cubicBezTo>
                  <a:pt x="172" y="481"/>
                  <a:pt x="172" y="481"/>
                  <a:pt x="172" y="481"/>
                </a:cubicBezTo>
                <a:lnTo>
                  <a:pt x="172" y="484"/>
                </a:lnTo>
                <a:close/>
                <a:moveTo>
                  <a:pt x="908" y="487"/>
                </a:moveTo>
                <a:cubicBezTo>
                  <a:pt x="908" y="481"/>
                  <a:pt x="908" y="481"/>
                  <a:pt x="908" y="481"/>
                </a:cubicBezTo>
                <a:cubicBezTo>
                  <a:pt x="907" y="481"/>
                  <a:pt x="907" y="481"/>
                  <a:pt x="907" y="481"/>
                </a:cubicBezTo>
                <a:cubicBezTo>
                  <a:pt x="907" y="487"/>
                  <a:pt x="907" y="487"/>
                  <a:pt x="907" y="487"/>
                </a:cubicBezTo>
                <a:lnTo>
                  <a:pt x="908" y="487"/>
                </a:lnTo>
                <a:close/>
                <a:moveTo>
                  <a:pt x="174" y="482"/>
                </a:moveTo>
                <a:cubicBezTo>
                  <a:pt x="174" y="483"/>
                  <a:pt x="174" y="482"/>
                  <a:pt x="174" y="482"/>
                </a:cubicBezTo>
                <a:cubicBezTo>
                  <a:pt x="173" y="483"/>
                  <a:pt x="173" y="483"/>
                  <a:pt x="173" y="483"/>
                </a:cubicBezTo>
                <a:cubicBezTo>
                  <a:pt x="173" y="483"/>
                  <a:pt x="173" y="483"/>
                  <a:pt x="173" y="483"/>
                </a:cubicBezTo>
                <a:cubicBezTo>
                  <a:pt x="174" y="483"/>
                  <a:pt x="174" y="483"/>
                  <a:pt x="174" y="483"/>
                </a:cubicBezTo>
                <a:cubicBezTo>
                  <a:pt x="174" y="483"/>
                  <a:pt x="174" y="483"/>
                  <a:pt x="174" y="483"/>
                </a:cubicBezTo>
                <a:cubicBezTo>
                  <a:pt x="174" y="482"/>
                  <a:pt x="174" y="482"/>
                  <a:pt x="174" y="482"/>
                </a:cubicBezTo>
                <a:cubicBezTo>
                  <a:pt x="174" y="482"/>
                  <a:pt x="174" y="482"/>
                  <a:pt x="174" y="482"/>
                </a:cubicBezTo>
                <a:cubicBezTo>
                  <a:pt x="174" y="482"/>
                  <a:pt x="174" y="482"/>
                  <a:pt x="174" y="482"/>
                </a:cubicBezTo>
                <a:close/>
                <a:moveTo>
                  <a:pt x="891" y="482"/>
                </a:moveTo>
                <a:cubicBezTo>
                  <a:pt x="891" y="483"/>
                  <a:pt x="891" y="483"/>
                  <a:pt x="891" y="483"/>
                </a:cubicBezTo>
                <a:cubicBezTo>
                  <a:pt x="892" y="483"/>
                  <a:pt x="892" y="483"/>
                  <a:pt x="892" y="483"/>
                </a:cubicBezTo>
                <a:cubicBezTo>
                  <a:pt x="892" y="482"/>
                  <a:pt x="892" y="483"/>
                  <a:pt x="891" y="482"/>
                </a:cubicBezTo>
                <a:close/>
                <a:moveTo>
                  <a:pt x="888" y="484"/>
                </a:moveTo>
                <a:cubicBezTo>
                  <a:pt x="888" y="484"/>
                  <a:pt x="888" y="485"/>
                  <a:pt x="889" y="485"/>
                </a:cubicBezTo>
                <a:cubicBezTo>
                  <a:pt x="888" y="486"/>
                  <a:pt x="888" y="487"/>
                  <a:pt x="888" y="488"/>
                </a:cubicBezTo>
                <a:cubicBezTo>
                  <a:pt x="888" y="488"/>
                  <a:pt x="889" y="488"/>
                  <a:pt x="889" y="488"/>
                </a:cubicBezTo>
                <a:cubicBezTo>
                  <a:pt x="889" y="488"/>
                  <a:pt x="889" y="487"/>
                  <a:pt x="889" y="486"/>
                </a:cubicBezTo>
                <a:cubicBezTo>
                  <a:pt x="889" y="486"/>
                  <a:pt x="890" y="486"/>
                  <a:pt x="890" y="486"/>
                </a:cubicBezTo>
                <a:cubicBezTo>
                  <a:pt x="890" y="485"/>
                  <a:pt x="889" y="485"/>
                  <a:pt x="889" y="484"/>
                </a:cubicBezTo>
                <a:cubicBezTo>
                  <a:pt x="889" y="482"/>
                  <a:pt x="888" y="483"/>
                  <a:pt x="888" y="484"/>
                </a:cubicBezTo>
                <a:close/>
                <a:moveTo>
                  <a:pt x="171" y="483"/>
                </a:moveTo>
                <a:cubicBezTo>
                  <a:pt x="171" y="483"/>
                  <a:pt x="171" y="483"/>
                  <a:pt x="170" y="483"/>
                </a:cubicBezTo>
                <a:cubicBezTo>
                  <a:pt x="170" y="484"/>
                  <a:pt x="170" y="484"/>
                  <a:pt x="170" y="484"/>
                </a:cubicBezTo>
                <a:cubicBezTo>
                  <a:pt x="171" y="484"/>
                  <a:pt x="171" y="484"/>
                  <a:pt x="171" y="484"/>
                </a:cubicBezTo>
                <a:cubicBezTo>
                  <a:pt x="171" y="483"/>
                  <a:pt x="171" y="483"/>
                  <a:pt x="171" y="483"/>
                </a:cubicBezTo>
                <a:cubicBezTo>
                  <a:pt x="171" y="483"/>
                  <a:pt x="171" y="483"/>
                  <a:pt x="171" y="483"/>
                </a:cubicBezTo>
                <a:close/>
                <a:moveTo>
                  <a:pt x="174" y="483"/>
                </a:moveTo>
                <a:cubicBezTo>
                  <a:pt x="174" y="484"/>
                  <a:pt x="174" y="484"/>
                  <a:pt x="174" y="484"/>
                </a:cubicBezTo>
                <a:cubicBezTo>
                  <a:pt x="174" y="484"/>
                  <a:pt x="174" y="484"/>
                  <a:pt x="174" y="484"/>
                </a:cubicBezTo>
                <a:cubicBezTo>
                  <a:pt x="174" y="484"/>
                  <a:pt x="174" y="484"/>
                  <a:pt x="174" y="484"/>
                </a:cubicBezTo>
                <a:cubicBezTo>
                  <a:pt x="174" y="483"/>
                  <a:pt x="174" y="484"/>
                  <a:pt x="174" y="483"/>
                </a:cubicBezTo>
                <a:close/>
                <a:moveTo>
                  <a:pt x="376" y="484"/>
                </a:moveTo>
                <a:cubicBezTo>
                  <a:pt x="376" y="484"/>
                  <a:pt x="376" y="484"/>
                  <a:pt x="376" y="484"/>
                </a:cubicBezTo>
                <a:cubicBezTo>
                  <a:pt x="376" y="483"/>
                  <a:pt x="376" y="483"/>
                  <a:pt x="376" y="483"/>
                </a:cubicBezTo>
                <a:cubicBezTo>
                  <a:pt x="376" y="483"/>
                  <a:pt x="376" y="483"/>
                  <a:pt x="376" y="483"/>
                </a:cubicBezTo>
                <a:cubicBezTo>
                  <a:pt x="376" y="484"/>
                  <a:pt x="376" y="483"/>
                  <a:pt x="376" y="484"/>
                </a:cubicBezTo>
                <a:cubicBezTo>
                  <a:pt x="376" y="484"/>
                  <a:pt x="375" y="484"/>
                  <a:pt x="376" y="484"/>
                </a:cubicBezTo>
                <a:close/>
                <a:moveTo>
                  <a:pt x="74" y="484"/>
                </a:moveTo>
                <a:cubicBezTo>
                  <a:pt x="74" y="484"/>
                  <a:pt x="74" y="484"/>
                  <a:pt x="74" y="484"/>
                </a:cubicBezTo>
                <a:cubicBezTo>
                  <a:pt x="75" y="484"/>
                  <a:pt x="75" y="484"/>
                  <a:pt x="75" y="484"/>
                </a:cubicBezTo>
                <a:cubicBezTo>
                  <a:pt x="74" y="484"/>
                  <a:pt x="75" y="484"/>
                  <a:pt x="74" y="484"/>
                </a:cubicBezTo>
                <a:close/>
                <a:moveTo>
                  <a:pt x="177" y="484"/>
                </a:moveTo>
                <a:cubicBezTo>
                  <a:pt x="178" y="484"/>
                  <a:pt x="178" y="484"/>
                  <a:pt x="178" y="484"/>
                </a:cubicBezTo>
                <a:cubicBezTo>
                  <a:pt x="178" y="484"/>
                  <a:pt x="178" y="484"/>
                  <a:pt x="178" y="484"/>
                </a:cubicBezTo>
                <a:cubicBezTo>
                  <a:pt x="177" y="484"/>
                  <a:pt x="177" y="484"/>
                  <a:pt x="177" y="484"/>
                </a:cubicBezTo>
                <a:close/>
                <a:moveTo>
                  <a:pt x="375" y="484"/>
                </a:moveTo>
                <a:cubicBezTo>
                  <a:pt x="375" y="484"/>
                  <a:pt x="375" y="484"/>
                  <a:pt x="375" y="484"/>
                </a:cubicBezTo>
                <a:cubicBezTo>
                  <a:pt x="375" y="484"/>
                  <a:pt x="375" y="484"/>
                  <a:pt x="375" y="484"/>
                </a:cubicBezTo>
                <a:close/>
                <a:moveTo>
                  <a:pt x="405" y="485"/>
                </a:moveTo>
                <a:cubicBezTo>
                  <a:pt x="405" y="484"/>
                  <a:pt x="405" y="484"/>
                  <a:pt x="405" y="484"/>
                </a:cubicBezTo>
                <a:cubicBezTo>
                  <a:pt x="405" y="484"/>
                  <a:pt x="405" y="484"/>
                  <a:pt x="405" y="484"/>
                </a:cubicBezTo>
                <a:cubicBezTo>
                  <a:pt x="405" y="485"/>
                  <a:pt x="405" y="485"/>
                  <a:pt x="405" y="485"/>
                </a:cubicBezTo>
                <a:close/>
                <a:moveTo>
                  <a:pt x="441" y="485"/>
                </a:moveTo>
                <a:cubicBezTo>
                  <a:pt x="441" y="485"/>
                  <a:pt x="441" y="485"/>
                  <a:pt x="441" y="485"/>
                </a:cubicBezTo>
                <a:cubicBezTo>
                  <a:pt x="441" y="484"/>
                  <a:pt x="441" y="484"/>
                  <a:pt x="441" y="484"/>
                </a:cubicBezTo>
                <a:cubicBezTo>
                  <a:pt x="441" y="484"/>
                  <a:pt x="441" y="484"/>
                  <a:pt x="441" y="484"/>
                </a:cubicBezTo>
                <a:lnTo>
                  <a:pt x="441" y="485"/>
                </a:lnTo>
                <a:close/>
                <a:moveTo>
                  <a:pt x="73" y="485"/>
                </a:moveTo>
                <a:cubicBezTo>
                  <a:pt x="73" y="485"/>
                  <a:pt x="73" y="485"/>
                  <a:pt x="73" y="485"/>
                </a:cubicBezTo>
                <a:cubicBezTo>
                  <a:pt x="73" y="485"/>
                  <a:pt x="73" y="485"/>
                  <a:pt x="73" y="485"/>
                </a:cubicBezTo>
                <a:close/>
                <a:moveTo>
                  <a:pt x="74" y="485"/>
                </a:moveTo>
                <a:cubicBezTo>
                  <a:pt x="74" y="485"/>
                  <a:pt x="74" y="485"/>
                  <a:pt x="74" y="485"/>
                </a:cubicBezTo>
                <a:cubicBezTo>
                  <a:pt x="74" y="485"/>
                  <a:pt x="74" y="485"/>
                  <a:pt x="74" y="485"/>
                </a:cubicBezTo>
                <a:close/>
                <a:moveTo>
                  <a:pt x="406" y="486"/>
                </a:moveTo>
                <a:cubicBezTo>
                  <a:pt x="406" y="486"/>
                  <a:pt x="406" y="486"/>
                  <a:pt x="406" y="486"/>
                </a:cubicBezTo>
                <a:cubicBezTo>
                  <a:pt x="407" y="486"/>
                  <a:pt x="407" y="486"/>
                  <a:pt x="407" y="486"/>
                </a:cubicBezTo>
                <a:cubicBezTo>
                  <a:pt x="407" y="486"/>
                  <a:pt x="407" y="486"/>
                  <a:pt x="407" y="486"/>
                </a:cubicBezTo>
                <a:cubicBezTo>
                  <a:pt x="407" y="486"/>
                  <a:pt x="407" y="486"/>
                  <a:pt x="407" y="486"/>
                </a:cubicBezTo>
                <a:cubicBezTo>
                  <a:pt x="407" y="486"/>
                  <a:pt x="407" y="486"/>
                  <a:pt x="407" y="486"/>
                </a:cubicBezTo>
                <a:cubicBezTo>
                  <a:pt x="406" y="486"/>
                  <a:pt x="407" y="486"/>
                  <a:pt x="406" y="486"/>
                </a:cubicBezTo>
                <a:close/>
                <a:moveTo>
                  <a:pt x="911" y="486"/>
                </a:moveTo>
                <a:cubicBezTo>
                  <a:pt x="910" y="486"/>
                  <a:pt x="910" y="486"/>
                  <a:pt x="910" y="486"/>
                </a:cubicBezTo>
                <a:cubicBezTo>
                  <a:pt x="910" y="486"/>
                  <a:pt x="910" y="486"/>
                  <a:pt x="910" y="486"/>
                </a:cubicBezTo>
                <a:cubicBezTo>
                  <a:pt x="910" y="486"/>
                  <a:pt x="910" y="487"/>
                  <a:pt x="910" y="487"/>
                </a:cubicBezTo>
                <a:cubicBezTo>
                  <a:pt x="911" y="486"/>
                  <a:pt x="911" y="486"/>
                  <a:pt x="911" y="486"/>
                </a:cubicBezTo>
                <a:close/>
                <a:moveTo>
                  <a:pt x="409" y="487"/>
                </a:moveTo>
                <a:cubicBezTo>
                  <a:pt x="409" y="486"/>
                  <a:pt x="409" y="486"/>
                  <a:pt x="409" y="486"/>
                </a:cubicBezTo>
                <a:cubicBezTo>
                  <a:pt x="409" y="486"/>
                  <a:pt x="409" y="486"/>
                  <a:pt x="409" y="486"/>
                </a:cubicBezTo>
                <a:cubicBezTo>
                  <a:pt x="409" y="486"/>
                  <a:pt x="408" y="486"/>
                  <a:pt x="408" y="486"/>
                </a:cubicBezTo>
                <a:cubicBezTo>
                  <a:pt x="408" y="486"/>
                  <a:pt x="408" y="487"/>
                  <a:pt x="409" y="487"/>
                </a:cubicBezTo>
                <a:close/>
                <a:moveTo>
                  <a:pt x="408" y="487"/>
                </a:moveTo>
                <a:cubicBezTo>
                  <a:pt x="408" y="487"/>
                  <a:pt x="408" y="487"/>
                  <a:pt x="408" y="487"/>
                </a:cubicBezTo>
                <a:cubicBezTo>
                  <a:pt x="408" y="487"/>
                  <a:pt x="408" y="487"/>
                  <a:pt x="407" y="487"/>
                </a:cubicBezTo>
                <a:cubicBezTo>
                  <a:pt x="407" y="487"/>
                  <a:pt x="407" y="487"/>
                  <a:pt x="408" y="487"/>
                </a:cubicBezTo>
                <a:close/>
                <a:moveTo>
                  <a:pt x="179" y="487"/>
                </a:moveTo>
                <a:cubicBezTo>
                  <a:pt x="180" y="487"/>
                  <a:pt x="180" y="487"/>
                  <a:pt x="180" y="487"/>
                </a:cubicBezTo>
                <a:cubicBezTo>
                  <a:pt x="180" y="487"/>
                  <a:pt x="180" y="487"/>
                  <a:pt x="180" y="487"/>
                </a:cubicBezTo>
                <a:cubicBezTo>
                  <a:pt x="178" y="487"/>
                  <a:pt x="178" y="487"/>
                  <a:pt x="178" y="487"/>
                </a:cubicBezTo>
                <a:cubicBezTo>
                  <a:pt x="179" y="487"/>
                  <a:pt x="179" y="487"/>
                  <a:pt x="179" y="487"/>
                </a:cubicBezTo>
                <a:close/>
                <a:moveTo>
                  <a:pt x="887" y="487"/>
                </a:moveTo>
                <a:cubicBezTo>
                  <a:pt x="887" y="487"/>
                  <a:pt x="887" y="487"/>
                  <a:pt x="887" y="487"/>
                </a:cubicBezTo>
                <a:cubicBezTo>
                  <a:pt x="887" y="489"/>
                  <a:pt x="886" y="490"/>
                  <a:pt x="887" y="492"/>
                </a:cubicBezTo>
                <a:cubicBezTo>
                  <a:pt x="886" y="492"/>
                  <a:pt x="886" y="492"/>
                  <a:pt x="887" y="493"/>
                </a:cubicBezTo>
                <a:cubicBezTo>
                  <a:pt x="887" y="493"/>
                  <a:pt x="887" y="493"/>
                  <a:pt x="887" y="493"/>
                </a:cubicBezTo>
                <a:cubicBezTo>
                  <a:pt x="887" y="493"/>
                  <a:pt x="887" y="493"/>
                  <a:pt x="887" y="493"/>
                </a:cubicBezTo>
                <a:cubicBezTo>
                  <a:pt x="888" y="493"/>
                  <a:pt x="888" y="494"/>
                  <a:pt x="888" y="494"/>
                </a:cubicBezTo>
                <a:cubicBezTo>
                  <a:pt x="888" y="495"/>
                  <a:pt x="887" y="495"/>
                  <a:pt x="887" y="496"/>
                </a:cubicBezTo>
                <a:cubicBezTo>
                  <a:pt x="887" y="496"/>
                  <a:pt x="887" y="497"/>
                  <a:pt x="887" y="497"/>
                </a:cubicBezTo>
                <a:cubicBezTo>
                  <a:pt x="887" y="497"/>
                  <a:pt x="888" y="497"/>
                  <a:pt x="888" y="497"/>
                </a:cubicBezTo>
                <a:cubicBezTo>
                  <a:pt x="888" y="496"/>
                  <a:pt x="888" y="496"/>
                  <a:pt x="889" y="495"/>
                </a:cubicBezTo>
                <a:cubicBezTo>
                  <a:pt x="888" y="495"/>
                  <a:pt x="888" y="495"/>
                  <a:pt x="888" y="494"/>
                </a:cubicBezTo>
                <a:cubicBezTo>
                  <a:pt x="888" y="494"/>
                  <a:pt x="888" y="494"/>
                  <a:pt x="888" y="494"/>
                </a:cubicBezTo>
                <a:cubicBezTo>
                  <a:pt x="888" y="494"/>
                  <a:pt x="888" y="494"/>
                  <a:pt x="889" y="494"/>
                </a:cubicBezTo>
                <a:cubicBezTo>
                  <a:pt x="889" y="494"/>
                  <a:pt x="889" y="494"/>
                  <a:pt x="889" y="494"/>
                </a:cubicBezTo>
                <a:cubicBezTo>
                  <a:pt x="889" y="493"/>
                  <a:pt x="889" y="493"/>
                  <a:pt x="889" y="493"/>
                </a:cubicBezTo>
                <a:cubicBezTo>
                  <a:pt x="889" y="492"/>
                  <a:pt x="889" y="492"/>
                  <a:pt x="889" y="492"/>
                </a:cubicBezTo>
                <a:cubicBezTo>
                  <a:pt x="889" y="492"/>
                  <a:pt x="889" y="493"/>
                  <a:pt x="888" y="493"/>
                </a:cubicBezTo>
                <a:cubicBezTo>
                  <a:pt x="888" y="492"/>
                  <a:pt x="888" y="492"/>
                  <a:pt x="888" y="492"/>
                </a:cubicBezTo>
                <a:cubicBezTo>
                  <a:pt x="888" y="492"/>
                  <a:pt x="888" y="492"/>
                  <a:pt x="887" y="491"/>
                </a:cubicBezTo>
                <a:cubicBezTo>
                  <a:pt x="888" y="491"/>
                  <a:pt x="887" y="491"/>
                  <a:pt x="888" y="491"/>
                </a:cubicBezTo>
                <a:cubicBezTo>
                  <a:pt x="888" y="490"/>
                  <a:pt x="888" y="490"/>
                  <a:pt x="889" y="490"/>
                </a:cubicBezTo>
                <a:cubicBezTo>
                  <a:pt x="889" y="489"/>
                  <a:pt x="889" y="489"/>
                  <a:pt x="889" y="489"/>
                </a:cubicBezTo>
                <a:cubicBezTo>
                  <a:pt x="888" y="489"/>
                  <a:pt x="888" y="489"/>
                  <a:pt x="888" y="489"/>
                </a:cubicBezTo>
                <a:cubicBezTo>
                  <a:pt x="888" y="488"/>
                  <a:pt x="887" y="488"/>
                  <a:pt x="887" y="487"/>
                </a:cubicBezTo>
                <a:close/>
                <a:moveTo>
                  <a:pt x="132" y="487"/>
                </a:moveTo>
                <a:cubicBezTo>
                  <a:pt x="132" y="488"/>
                  <a:pt x="132" y="488"/>
                  <a:pt x="132" y="488"/>
                </a:cubicBezTo>
                <a:cubicBezTo>
                  <a:pt x="132" y="488"/>
                  <a:pt x="132" y="488"/>
                  <a:pt x="132" y="488"/>
                </a:cubicBezTo>
                <a:cubicBezTo>
                  <a:pt x="132" y="488"/>
                  <a:pt x="132" y="488"/>
                  <a:pt x="132" y="488"/>
                </a:cubicBezTo>
                <a:cubicBezTo>
                  <a:pt x="132" y="488"/>
                  <a:pt x="132" y="488"/>
                  <a:pt x="132" y="488"/>
                </a:cubicBezTo>
                <a:cubicBezTo>
                  <a:pt x="132" y="487"/>
                  <a:pt x="132" y="488"/>
                  <a:pt x="132" y="487"/>
                </a:cubicBezTo>
                <a:close/>
                <a:moveTo>
                  <a:pt x="910" y="489"/>
                </a:moveTo>
                <a:cubicBezTo>
                  <a:pt x="910" y="489"/>
                  <a:pt x="910" y="489"/>
                  <a:pt x="910" y="489"/>
                </a:cubicBezTo>
                <a:cubicBezTo>
                  <a:pt x="910" y="489"/>
                  <a:pt x="910" y="489"/>
                  <a:pt x="910" y="489"/>
                </a:cubicBezTo>
                <a:cubicBezTo>
                  <a:pt x="910" y="488"/>
                  <a:pt x="910" y="488"/>
                  <a:pt x="910" y="488"/>
                </a:cubicBezTo>
                <a:cubicBezTo>
                  <a:pt x="910" y="488"/>
                  <a:pt x="909" y="488"/>
                  <a:pt x="909" y="488"/>
                </a:cubicBezTo>
                <a:cubicBezTo>
                  <a:pt x="909" y="489"/>
                  <a:pt x="909" y="489"/>
                  <a:pt x="910" y="489"/>
                </a:cubicBezTo>
                <a:close/>
                <a:moveTo>
                  <a:pt x="891" y="489"/>
                </a:moveTo>
                <a:cubicBezTo>
                  <a:pt x="891" y="489"/>
                  <a:pt x="891" y="489"/>
                  <a:pt x="891" y="489"/>
                </a:cubicBezTo>
                <a:cubicBezTo>
                  <a:pt x="891" y="488"/>
                  <a:pt x="891" y="488"/>
                  <a:pt x="891" y="488"/>
                </a:cubicBezTo>
                <a:cubicBezTo>
                  <a:pt x="891" y="489"/>
                  <a:pt x="891" y="489"/>
                  <a:pt x="891" y="489"/>
                </a:cubicBezTo>
                <a:close/>
                <a:moveTo>
                  <a:pt x="406" y="490"/>
                </a:moveTo>
                <a:cubicBezTo>
                  <a:pt x="407" y="490"/>
                  <a:pt x="408" y="490"/>
                  <a:pt x="408" y="490"/>
                </a:cubicBezTo>
                <a:cubicBezTo>
                  <a:pt x="409" y="490"/>
                  <a:pt x="409" y="490"/>
                  <a:pt x="409" y="490"/>
                </a:cubicBezTo>
                <a:cubicBezTo>
                  <a:pt x="408" y="489"/>
                  <a:pt x="408" y="489"/>
                  <a:pt x="408" y="489"/>
                </a:cubicBezTo>
                <a:cubicBezTo>
                  <a:pt x="407" y="489"/>
                  <a:pt x="408" y="489"/>
                  <a:pt x="407" y="488"/>
                </a:cubicBezTo>
                <a:cubicBezTo>
                  <a:pt x="407" y="488"/>
                  <a:pt x="407" y="488"/>
                  <a:pt x="407" y="488"/>
                </a:cubicBezTo>
                <a:cubicBezTo>
                  <a:pt x="407" y="489"/>
                  <a:pt x="407" y="489"/>
                  <a:pt x="407" y="489"/>
                </a:cubicBezTo>
                <a:cubicBezTo>
                  <a:pt x="407" y="489"/>
                  <a:pt x="407" y="489"/>
                  <a:pt x="407" y="489"/>
                </a:cubicBezTo>
                <a:cubicBezTo>
                  <a:pt x="406" y="489"/>
                  <a:pt x="406" y="489"/>
                  <a:pt x="406" y="489"/>
                </a:cubicBezTo>
                <a:lnTo>
                  <a:pt x="406" y="490"/>
                </a:lnTo>
                <a:close/>
                <a:moveTo>
                  <a:pt x="438" y="490"/>
                </a:moveTo>
                <a:cubicBezTo>
                  <a:pt x="438" y="490"/>
                  <a:pt x="438" y="490"/>
                  <a:pt x="438" y="490"/>
                </a:cubicBezTo>
                <a:cubicBezTo>
                  <a:pt x="438" y="489"/>
                  <a:pt x="438" y="489"/>
                  <a:pt x="438" y="489"/>
                </a:cubicBezTo>
                <a:cubicBezTo>
                  <a:pt x="438" y="489"/>
                  <a:pt x="438" y="489"/>
                  <a:pt x="438" y="489"/>
                </a:cubicBezTo>
                <a:cubicBezTo>
                  <a:pt x="438" y="490"/>
                  <a:pt x="438" y="490"/>
                  <a:pt x="438" y="490"/>
                </a:cubicBezTo>
                <a:close/>
                <a:moveTo>
                  <a:pt x="365" y="489"/>
                </a:moveTo>
                <a:cubicBezTo>
                  <a:pt x="364" y="489"/>
                  <a:pt x="364" y="489"/>
                  <a:pt x="364" y="489"/>
                </a:cubicBezTo>
                <a:cubicBezTo>
                  <a:pt x="364" y="490"/>
                  <a:pt x="364" y="490"/>
                  <a:pt x="364" y="490"/>
                </a:cubicBezTo>
                <a:cubicBezTo>
                  <a:pt x="365" y="490"/>
                  <a:pt x="365" y="490"/>
                  <a:pt x="365" y="490"/>
                </a:cubicBezTo>
                <a:lnTo>
                  <a:pt x="365" y="489"/>
                </a:lnTo>
                <a:close/>
                <a:moveTo>
                  <a:pt x="404" y="490"/>
                </a:moveTo>
                <a:cubicBezTo>
                  <a:pt x="403" y="489"/>
                  <a:pt x="403" y="489"/>
                  <a:pt x="403" y="489"/>
                </a:cubicBezTo>
                <a:cubicBezTo>
                  <a:pt x="403" y="490"/>
                  <a:pt x="403" y="489"/>
                  <a:pt x="403" y="490"/>
                </a:cubicBezTo>
                <a:cubicBezTo>
                  <a:pt x="404" y="490"/>
                  <a:pt x="404" y="490"/>
                  <a:pt x="404" y="490"/>
                </a:cubicBezTo>
                <a:cubicBezTo>
                  <a:pt x="404" y="490"/>
                  <a:pt x="404" y="490"/>
                  <a:pt x="404" y="490"/>
                </a:cubicBezTo>
                <a:close/>
                <a:moveTo>
                  <a:pt x="185" y="490"/>
                </a:moveTo>
                <a:cubicBezTo>
                  <a:pt x="188" y="490"/>
                  <a:pt x="188" y="490"/>
                  <a:pt x="188" y="490"/>
                </a:cubicBezTo>
                <a:cubicBezTo>
                  <a:pt x="188" y="490"/>
                  <a:pt x="188" y="490"/>
                  <a:pt x="188" y="490"/>
                </a:cubicBezTo>
                <a:cubicBezTo>
                  <a:pt x="185" y="490"/>
                  <a:pt x="185" y="490"/>
                  <a:pt x="185" y="490"/>
                </a:cubicBezTo>
                <a:close/>
                <a:moveTo>
                  <a:pt x="364" y="490"/>
                </a:moveTo>
                <a:cubicBezTo>
                  <a:pt x="364" y="490"/>
                  <a:pt x="364" y="490"/>
                  <a:pt x="364" y="490"/>
                </a:cubicBezTo>
                <a:cubicBezTo>
                  <a:pt x="364" y="490"/>
                  <a:pt x="364" y="490"/>
                  <a:pt x="364" y="490"/>
                </a:cubicBezTo>
                <a:close/>
                <a:moveTo>
                  <a:pt x="364" y="491"/>
                </a:moveTo>
                <a:cubicBezTo>
                  <a:pt x="364" y="490"/>
                  <a:pt x="364" y="490"/>
                  <a:pt x="363" y="490"/>
                </a:cubicBezTo>
                <a:cubicBezTo>
                  <a:pt x="363" y="490"/>
                  <a:pt x="363" y="490"/>
                  <a:pt x="362" y="491"/>
                </a:cubicBezTo>
                <a:cubicBezTo>
                  <a:pt x="362" y="491"/>
                  <a:pt x="362" y="491"/>
                  <a:pt x="362" y="491"/>
                </a:cubicBezTo>
                <a:cubicBezTo>
                  <a:pt x="363" y="491"/>
                  <a:pt x="364" y="491"/>
                  <a:pt x="364" y="491"/>
                </a:cubicBezTo>
                <a:cubicBezTo>
                  <a:pt x="364" y="491"/>
                  <a:pt x="364" y="491"/>
                  <a:pt x="364" y="491"/>
                </a:cubicBezTo>
                <a:close/>
                <a:moveTo>
                  <a:pt x="909" y="491"/>
                </a:moveTo>
                <a:cubicBezTo>
                  <a:pt x="910" y="491"/>
                  <a:pt x="910" y="491"/>
                  <a:pt x="910" y="491"/>
                </a:cubicBezTo>
                <a:cubicBezTo>
                  <a:pt x="910" y="491"/>
                  <a:pt x="910" y="491"/>
                  <a:pt x="909" y="491"/>
                </a:cubicBezTo>
                <a:cubicBezTo>
                  <a:pt x="909" y="491"/>
                  <a:pt x="909" y="490"/>
                  <a:pt x="909" y="491"/>
                </a:cubicBezTo>
                <a:close/>
                <a:moveTo>
                  <a:pt x="402" y="491"/>
                </a:moveTo>
                <a:cubicBezTo>
                  <a:pt x="401" y="491"/>
                  <a:pt x="401" y="491"/>
                  <a:pt x="401" y="491"/>
                </a:cubicBezTo>
                <a:cubicBezTo>
                  <a:pt x="401" y="492"/>
                  <a:pt x="401" y="492"/>
                  <a:pt x="401" y="492"/>
                </a:cubicBezTo>
                <a:cubicBezTo>
                  <a:pt x="402" y="492"/>
                  <a:pt x="402" y="492"/>
                  <a:pt x="402" y="492"/>
                </a:cubicBezTo>
                <a:lnTo>
                  <a:pt x="402" y="491"/>
                </a:lnTo>
                <a:close/>
                <a:moveTo>
                  <a:pt x="890" y="492"/>
                </a:moveTo>
                <a:cubicBezTo>
                  <a:pt x="891" y="492"/>
                  <a:pt x="891" y="492"/>
                  <a:pt x="891" y="492"/>
                </a:cubicBezTo>
                <a:cubicBezTo>
                  <a:pt x="891" y="492"/>
                  <a:pt x="891" y="492"/>
                  <a:pt x="891" y="492"/>
                </a:cubicBezTo>
                <a:cubicBezTo>
                  <a:pt x="890" y="492"/>
                  <a:pt x="890" y="492"/>
                  <a:pt x="890" y="492"/>
                </a:cubicBezTo>
                <a:cubicBezTo>
                  <a:pt x="890" y="492"/>
                  <a:pt x="890" y="492"/>
                  <a:pt x="890" y="492"/>
                </a:cubicBezTo>
                <a:cubicBezTo>
                  <a:pt x="890" y="492"/>
                  <a:pt x="890" y="493"/>
                  <a:pt x="890" y="492"/>
                </a:cubicBezTo>
                <a:close/>
                <a:moveTo>
                  <a:pt x="137" y="492"/>
                </a:moveTo>
                <a:cubicBezTo>
                  <a:pt x="137" y="492"/>
                  <a:pt x="137" y="492"/>
                  <a:pt x="137" y="492"/>
                </a:cubicBezTo>
                <a:cubicBezTo>
                  <a:pt x="136" y="492"/>
                  <a:pt x="136" y="492"/>
                  <a:pt x="136" y="492"/>
                </a:cubicBezTo>
                <a:cubicBezTo>
                  <a:pt x="137" y="492"/>
                  <a:pt x="137" y="492"/>
                  <a:pt x="137" y="492"/>
                </a:cubicBezTo>
                <a:close/>
                <a:moveTo>
                  <a:pt x="193" y="492"/>
                </a:moveTo>
                <a:cubicBezTo>
                  <a:pt x="194" y="492"/>
                  <a:pt x="194" y="492"/>
                  <a:pt x="194" y="492"/>
                </a:cubicBezTo>
                <a:cubicBezTo>
                  <a:pt x="193" y="492"/>
                  <a:pt x="194" y="492"/>
                  <a:pt x="193" y="492"/>
                </a:cubicBezTo>
                <a:close/>
                <a:moveTo>
                  <a:pt x="362" y="492"/>
                </a:moveTo>
                <a:cubicBezTo>
                  <a:pt x="362" y="492"/>
                  <a:pt x="362" y="492"/>
                  <a:pt x="362" y="492"/>
                </a:cubicBezTo>
                <a:cubicBezTo>
                  <a:pt x="362" y="492"/>
                  <a:pt x="362" y="492"/>
                  <a:pt x="362" y="492"/>
                </a:cubicBezTo>
                <a:cubicBezTo>
                  <a:pt x="362" y="492"/>
                  <a:pt x="362" y="492"/>
                  <a:pt x="362" y="492"/>
                </a:cubicBezTo>
                <a:close/>
                <a:moveTo>
                  <a:pt x="193" y="493"/>
                </a:moveTo>
                <a:cubicBezTo>
                  <a:pt x="193" y="493"/>
                  <a:pt x="193" y="493"/>
                  <a:pt x="193" y="493"/>
                </a:cubicBezTo>
                <a:cubicBezTo>
                  <a:pt x="193" y="493"/>
                  <a:pt x="193" y="493"/>
                  <a:pt x="193" y="492"/>
                </a:cubicBezTo>
                <a:cubicBezTo>
                  <a:pt x="193" y="493"/>
                  <a:pt x="193" y="493"/>
                  <a:pt x="193" y="493"/>
                </a:cubicBezTo>
                <a:close/>
                <a:moveTo>
                  <a:pt x="359" y="492"/>
                </a:moveTo>
                <a:cubicBezTo>
                  <a:pt x="358" y="492"/>
                  <a:pt x="358" y="492"/>
                  <a:pt x="358" y="492"/>
                </a:cubicBezTo>
                <a:cubicBezTo>
                  <a:pt x="358" y="493"/>
                  <a:pt x="358" y="492"/>
                  <a:pt x="359" y="493"/>
                </a:cubicBezTo>
                <a:lnTo>
                  <a:pt x="359" y="492"/>
                </a:lnTo>
                <a:close/>
                <a:moveTo>
                  <a:pt x="400" y="493"/>
                </a:moveTo>
                <a:cubicBezTo>
                  <a:pt x="400" y="493"/>
                  <a:pt x="400" y="493"/>
                  <a:pt x="400" y="493"/>
                </a:cubicBezTo>
                <a:close/>
                <a:moveTo>
                  <a:pt x="890" y="494"/>
                </a:moveTo>
                <a:cubicBezTo>
                  <a:pt x="890" y="494"/>
                  <a:pt x="890" y="494"/>
                  <a:pt x="890" y="494"/>
                </a:cubicBezTo>
                <a:cubicBezTo>
                  <a:pt x="890" y="493"/>
                  <a:pt x="890" y="493"/>
                  <a:pt x="890" y="493"/>
                </a:cubicBezTo>
                <a:cubicBezTo>
                  <a:pt x="890" y="493"/>
                  <a:pt x="890" y="493"/>
                  <a:pt x="890" y="494"/>
                </a:cubicBezTo>
                <a:close/>
                <a:moveTo>
                  <a:pt x="454" y="494"/>
                </a:moveTo>
                <a:cubicBezTo>
                  <a:pt x="454" y="494"/>
                  <a:pt x="454" y="494"/>
                  <a:pt x="454" y="494"/>
                </a:cubicBezTo>
                <a:cubicBezTo>
                  <a:pt x="454" y="493"/>
                  <a:pt x="454" y="493"/>
                  <a:pt x="454" y="493"/>
                </a:cubicBezTo>
                <a:cubicBezTo>
                  <a:pt x="454" y="493"/>
                  <a:pt x="454" y="493"/>
                  <a:pt x="454" y="493"/>
                </a:cubicBezTo>
                <a:lnTo>
                  <a:pt x="454" y="494"/>
                </a:lnTo>
                <a:close/>
                <a:moveTo>
                  <a:pt x="910" y="494"/>
                </a:moveTo>
                <a:cubicBezTo>
                  <a:pt x="910" y="494"/>
                  <a:pt x="910" y="494"/>
                  <a:pt x="910" y="494"/>
                </a:cubicBezTo>
                <a:cubicBezTo>
                  <a:pt x="910" y="494"/>
                  <a:pt x="910" y="494"/>
                  <a:pt x="910" y="494"/>
                </a:cubicBezTo>
                <a:cubicBezTo>
                  <a:pt x="910" y="494"/>
                  <a:pt x="910" y="494"/>
                  <a:pt x="909" y="494"/>
                </a:cubicBezTo>
                <a:cubicBezTo>
                  <a:pt x="909" y="494"/>
                  <a:pt x="909" y="494"/>
                  <a:pt x="909" y="494"/>
                </a:cubicBezTo>
                <a:cubicBezTo>
                  <a:pt x="909" y="494"/>
                  <a:pt x="909" y="494"/>
                  <a:pt x="910" y="494"/>
                </a:cubicBezTo>
                <a:close/>
                <a:moveTo>
                  <a:pt x="353" y="494"/>
                </a:moveTo>
                <a:cubicBezTo>
                  <a:pt x="353" y="494"/>
                  <a:pt x="353" y="494"/>
                  <a:pt x="353" y="494"/>
                </a:cubicBezTo>
                <a:cubicBezTo>
                  <a:pt x="352" y="494"/>
                  <a:pt x="352" y="494"/>
                  <a:pt x="352" y="495"/>
                </a:cubicBezTo>
                <a:cubicBezTo>
                  <a:pt x="352" y="495"/>
                  <a:pt x="352" y="495"/>
                  <a:pt x="352" y="495"/>
                </a:cubicBezTo>
                <a:cubicBezTo>
                  <a:pt x="352" y="495"/>
                  <a:pt x="353" y="495"/>
                  <a:pt x="353" y="495"/>
                </a:cubicBezTo>
                <a:cubicBezTo>
                  <a:pt x="353" y="495"/>
                  <a:pt x="353" y="495"/>
                  <a:pt x="353" y="494"/>
                </a:cubicBezTo>
                <a:close/>
                <a:moveTo>
                  <a:pt x="337" y="496"/>
                </a:moveTo>
                <a:cubicBezTo>
                  <a:pt x="337" y="496"/>
                  <a:pt x="337" y="496"/>
                  <a:pt x="337" y="496"/>
                </a:cubicBezTo>
                <a:cubicBezTo>
                  <a:pt x="337" y="496"/>
                  <a:pt x="337" y="496"/>
                  <a:pt x="337" y="496"/>
                </a:cubicBezTo>
                <a:close/>
                <a:moveTo>
                  <a:pt x="342" y="496"/>
                </a:moveTo>
                <a:cubicBezTo>
                  <a:pt x="342" y="495"/>
                  <a:pt x="342" y="495"/>
                  <a:pt x="342" y="495"/>
                </a:cubicBezTo>
                <a:cubicBezTo>
                  <a:pt x="342" y="495"/>
                  <a:pt x="341" y="495"/>
                  <a:pt x="341" y="494"/>
                </a:cubicBezTo>
                <a:cubicBezTo>
                  <a:pt x="340" y="495"/>
                  <a:pt x="338" y="496"/>
                  <a:pt x="337" y="496"/>
                </a:cubicBezTo>
                <a:cubicBezTo>
                  <a:pt x="337" y="496"/>
                  <a:pt x="337" y="496"/>
                  <a:pt x="337" y="496"/>
                </a:cubicBezTo>
                <a:cubicBezTo>
                  <a:pt x="337" y="496"/>
                  <a:pt x="335" y="497"/>
                  <a:pt x="334" y="497"/>
                </a:cubicBezTo>
                <a:cubicBezTo>
                  <a:pt x="334" y="497"/>
                  <a:pt x="333" y="497"/>
                  <a:pt x="332" y="497"/>
                </a:cubicBezTo>
                <a:cubicBezTo>
                  <a:pt x="332" y="497"/>
                  <a:pt x="331" y="498"/>
                  <a:pt x="331" y="498"/>
                </a:cubicBezTo>
                <a:cubicBezTo>
                  <a:pt x="331" y="498"/>
                  <a:pt x="330" y="498"/>
                  <a:pt x="330" y="498"/>
                </a:cubicBezTo>
                <a:cubicBezTo>
                  <a:pt x="329" y="498"/>
                  <a:pt x="328" y="498"/>
                  <a:pt x="326" y="498"/>
                </a:cubicBezTo>
                <a:cubicBezTo>
                  <a:pt x="326" y="499"/>
                  <a:pt x="326" y="499"/>
                  <a:pt x="325" y="499"/>
                </a:cubicBezTo>
                <a:cubicBezTo>
                  <a:pt x="325" y="500"/>
                  <a:pt x="325" y="499"/>
                  <a:pt x="325" y="499"/>
                </a:cubicBezTo>
                <a:cubicBezTo>
                  <a:pt x="325" y="499"/>
                  <a:pt x="321" y="500"/>
                  <a:pt x="321" y="500"/>
                </a:cubicBezTo>
                <a:cubicBezTo>
                  <a:pt x="320" y="501"/>
                  <a:pt x="320" y="502"/>
                  <a:pt x="321" y="502"/>
                </a:cubicBezTo>
                <a:cubicBezTo>
                  <a:pt x="322" y="503"/>
                  <a:pt x="323" y="502"/>
                  <a:pt x="323" y="502"/>
                </a:cubicBezTo>
                <a:cubicBezTo>
                  <a:pt x="324" y="502"/>
                  <a:pt x="324" y="502"/>
                  <a:pt x="324" y="502"/>
                </a:cubicBezTo>
                <a:cubicBezTo>
                  <a:pt x="324" y="502"/>
                  <a:pt x="324" y="502"/>
                  <a:pt x="323" y="502"/>
                </a:cubicBezTo>
                <a:cubicBezTo>
                  <a:pt x="324" y="501"/>
                  <a:pt x="325" y="501"/>
                  <a:pt x="325" y="500"/>
                </a:cubicBezTo>
                <a:cubicBezTo>
                  <a:pt x="325" y="501"/>
                  <a:pt x="326" y="501"/>
                  <a:pt x="326" y="501"/>
                </a:cubicBezTo>
                <a:cubicBezTo>
                  <a:pt x="327" y="501"/>
                  <a:pt x="327" y="501"/>
                  <a:pt x="326" y="500"/>
                </a:cubicBezTo>
                <a:cubicBezTo>
                  <a:pt x="327" y="500"/>
                  <a:pt x="328" y="500"/>
                  <a:pt x="329" y="500"/>
                </a:cubicBezTo>
                <a:cubicBezTo>
                  <a:pt x="330" y="500"/>
                  <a:pt x="330" y="500"/>
                  <a:pt x="330" y="500"/>
                </a:cubicBezTo>
                <a:cubicBezTo>
                  <a:pt x="330" y="500"/>
                  <a:pt x="330" y="500"/>
                  <a:pt x="329" y="500"/>
                </a:cubicBezTo>
                <a:cubicBezTo>
                  <a:pt x="329" y="501"/>
                  <a:pt x="329" y="501"/>
                  <a:pt x="329" y="501"/>
                </a:cubicBezTo>
                <a:cubicBezTo>
                  <a:pt x="331" y="501"/>
                  <a:pt x="330" y="500"/>
                  <a:pt x="330" y="500"/>
                </a:cubicBezTo>
                <a:cubicBezTo>
                  <a:pt x="332" y="498"/>
                  <a:pt x="332" y="499"/>
                  <a:pt x="333" y="499"/>
                </a:cubicBezTo>
                <a:cubicBezTo>
                  <a:pt x="334" y="499"/>
                  <a:pt x="335" y="498"/>
                  <a:pt x="335" y="498"/>
                </a:cubicBezTo>
                <a:cubicBezTo>
                  <a:pt x="336" y="498"/>
                  <a:pt x="338" y="498"/>
                  <a:pt x="338" y="498"/>
                </a:cubicBezTo>
                <a:cubicBezTo>
                  <a:pt x="339" y="498"/>
                  <a:pt x="339" y="498"/>
                  <a:pt x="339" y="498"/>
                </a:cubicBezTo>
                <a:cubicBezTo>
                  <a:pt x="339" y="498"/>
                  <a:pt x="339" y="497"/>
                  <a:pt x="339" y="497"/>
                </a:cubicBezTo>
                <a:cubicBezTo>
                  <a:pt x="339" y="497"/>
                  <a:pt x="339" y="497"/>
                  <a:pt x="339" y="497"/>
                </a:cubicBezTo>
                <a:cubicBezTo>
                  <a:pt x="339" y="497"/>
                  <a:pt x="339" y="497"/>
                  <a:pt x="339" y="497"/>
                </a:cubicBezTo>
                <a:cubicBezTo>
                  <a:pt x="339" y="497"/>
                  <a:pt x="339" y="497"/>
                  <a:pt x="339" y="497"/>
                </a:cubicBezTo>
                <a:cubicBezTo>
                  <a:pt x="340" y="497"/>
                  <a:pt x="339" y="497"/>
                  <a:pt x="340" y="498"/>
                </a:cubicBezTo>
                <a:cubicBezTo>
                  <a:pt x="340" y="498"/>
                  <a:pt x="341" y="498"/>
                  <a:pt x="341" y="498"/>
                </a:cubicBezTo>
                <a:cubicBezTo>
                  <a:pt x="342" y="498"/>
                  <a:pt x="342" y="498"/>
                  <a:pt x="343" y="497"/>
                </a:cubicBezTo>
                <a:cubicBezTo>
                  <a:pt x="343" y="497"/>
                  <a:pt x="343" y="497"/>
                  <a:pt x="343" y="497"/>
                </a:cubicBezTo>
                <a:cubicBezTo>
                  <a:pt x="342" y="497"/>
                  <a:pt x="342" y="496"/>
                  <a:pt x="342" y="496"/>
                </a:cubicBezTo>
                <a:cubicBezTo>
                  <a:pt x="342" y="496"/>
                  <a:pt x="342" y="496"/>
                  <a:pt x="342" y="496"/>
                </a:cubicBezTo>
                <a:cubicBezTo>
                  <a:pt x="342" y="496"/>
                  <a:pt x="342" y="496"/>
                  <a:pt x="342" y="496"/>
                </a:cubicBezTo>
                <a:cubicBezTo>
                  <a:pt x="343" y="496"/>
                  <a:pt x="343" y="496"/>
                  <a:pt x="344" y="496"/>
                </a:cubicBezTo>
                <a:cubicBezTo>
                  <a:pt x="344" y="496"/>
                  <a:pt x="344" y="496"/>
                  <a:pt x="344" y="496"/>
                </a:cubicBezTo>
                <a:cubicBezTo>
                  <a:pt x="344" y="496"/>
                  <a:pt x="344" y="496"/>
                  <a:pt x="344" y="496"/>
                </a:cubicBezTo>
                <a:cubicBezTo>
                  <a:pt x="343" y="495"/>
                  <a:pt x="343" y="495"/>
                  <a:pt x="342" y="496"/>
                </a:cubicBezTo>
                <a:close/>
                <a:moveTo>
                  <a:pt x="323" y="501"/>
                </a:moveTo>
                <a:cubicBezTo>
                  <a:pt x="322" y="501"/>
                  <a:pt x="322" y="501"/>
                  <a:pt x="322" y="501"/>
                </a:cubicBezTo>
                <a:cubicBezTo>
                  <a:pt x="322" y="501"/>
                  <a:pt x="322" y="501"/>
                  <a:pt x="322" y="501"/>
                </a:cubicBezTo>
                <a:cubicBezTo>
                  <a:pt x="322" y="501"/>
                  <a:pt x="322" y="501"/>
                  <a:pt x="322" y="501"/>
                </a:cubicBezTo>
                <a:cubicBezTo>
                  <a:pt x="322" y="501"/>
                  <a:pt x="323" y="501"/>
                  <a:pt x="323" y="501"/>
                </a:cubicBezTo>
                <a:cubicBezTo>
                  <a:pt x="323" y="501"/>
                  <a:pt x="323" y="501"/>
                  <a:pt x="323" y="501"/>
                </a:cubicBezTo>
                <a:close/>
                <a:moveTo>
                  <a:pt x="335" y="495"/>
                </a:moveTo>
                <a:cubicBezTo>
                  <a:pt x="335" y="495"/>
                  <a:pt x="335" y="495"/>
                  <a:pt x="335" y="495"/>
                </a:cubicBezTo>
                <a:cubicBezTo>
                  <a:pt x="335" y="496"/>
                  <a:pt x="336" y="496"/>
                  <a:pt x="336" y="495"/>
                </a:cubicBezTo>
                <a:cubicBezTo>
                  <a:pt x="336" y="496"/>
                  <a:pt x="336" y="495"/>
                  <a:pt x="336" y="496"/>
                </a:cubicBezTo>
                <a:cubicBezTo>
                  <a:pt x="336" y="496"/>
                  <a:pt x="336" y="496"/>
                  <a:pt x="336" y="496"/>
                </a:cubicBezTo>
                <a:cubicBezTo>
                  <a:pt x="337" y="496"/>
                  <a:pt x="337" y="496"/>
                  <a:pt x="337" y="496"/>
                </a:cubicBezTo>
                <a:cubicBezTo>
                  <a:pt x="337" y="496"/>
                  <a:pt x="336" y="495"/>
                  <a:pt x="336" y="495"/>
                </a:cubicBezTo>
                <a:lnTo>
                  <a:pt x="335" y="495"/>
                </a:lnTo>
                <a:close/>
                <a:moveTo>
                  <a:pt x="202" y="495"/>
                </a:moveTo>
                <a:cubicBezTo>
                  <a:pt x="202" y="495"/>
                  <a:pt x="204" y="495"/>
                  <a:pt x="204" y="495"/>
                </a:cubicBezTo>
                <a:cubicBezTo>
                  <a:pt x="204" y="495"/>
                  <a:pt x="204" y="495"/>
                  <a:pt x="204" y="495"/>
                </a:cubicBezTo>
                <a:cubicBezTo>
                  <a:pt x="204" y="495"/>
                  <a:pt x="204" y="495"/>
                  <a:pt x="204" y="495"/>
                </a:cubicBezTo>
                <a:cubicBezTo>
                  <a:pt x="202" y="495"/>
                  <a:pt x="202" y="495"/>
                  <a:pt x="202" y="495"/>
                </a:cubicBezTo>
                <a:close/>
                <a:moveTo>
                  <a:pt x="910" y="496"/>
                </a:moveTo>
                <a:cubicBezTo>
                  <a:pt x="910" y="495"/>
                  <a:pt x="910" y="495"/>
                  <a:pt x="910" y="495"/>
                </a:cubicBezTo>
                <a:cubicBezTo>
                  <a:pt x="909" y="495"/>
                  <a:pt x="910" y="495"/>
                  <a:pt x="909" y="495"/>
                </a:cubicBezTo>
                <a:cubicBezTo>
                  <a:pt x="909" y="495"/>
                  <a:pt x="909" y="495"/>
                  <a:pt x="909" y="496"/>
                </a:cubicBezTo>
                <a:lnTo>
                  <a:pt x="910" y="496"/>
                </a:lnTo>
                <a:close/>
                <a:moveTo>
                  <a:pt x="337" y="495"/>
                </a:moveTo>
                <a:cubicBezTo>
                  <a:pt x="337" y="495"/>
                  <a:pt x="337" y="495"/>
                  <a:pt x="337" y="495"/>
                </a:cubicBezTo>
                <a:cubicBezTo>
                  <a:pt x="337" y="495"/>
                  <a:pt x="337" y="495"/>
                  <a:pt x="337" y="495"/>
                </a:cubicBezTo>
                <a:cubicBezTo>
                  <a:pt x="337" y="495"/>
                  <a:pt x="337" y="495"/>
                  <a:pt x="337" y="495"/>
                </a:cubicBezTo>
                <a:close/>
                <a:moveTo>
                  <a:pt x="356" y="495"/>
                </a:moveTo>
                <a:cubicBezTo>
                  <a:pt x="356" y="495"/>
                  <a:pt x="356" y="495"/>
                  <a:pt x="356" y="495"/>
                </a:cubicBezTo>
                <a:cubicBezTo>
                  <a:pt x="356" y="495"/>
                  <a:pt x="356" y="495"/>
                  <a:pt x="356" y="495"/>
                </a:cubicBezTo>
                <a:cubicBezTo>
                  <a:pt x="356" y="495"/>
                  <a:pt x="356" y="495"/>
                  <a:pt x="356" y="495"/>
                </a:cubicBezTo>
                <a:close/>
                <a:moveTo>
                  <a:pt x="433" y="495"/>
                </a:moveTo>
                <a:cubicBezTo>
                  <a:pt x="433" y="496"/>
                  <a:pt x="433" y="496"/>
                  <a:pt x="433" y="496"/>
                </a:cubicBezTo>
                <a:cubicBezTo>
                  <a:pt x="433" y="496"/>
                  <a:pt x="433" y="496"/>
                  <a:pt x="433" y="496"/>
                </a:cubicBezTo>
                <a:cubicBezTo>
                  <a:pt x="433" y="495"/>
                  <a:pt x="433" y="495"/>
                  <a:pt x="433" y="495"/>
                </a:cubicBezTo>
                <a:close/>
                <a:moveTo>
                  <a:pt x="201" y="496"/>
                </a:moveTo>
                <a:cubicBezTo>
                  <a:pt x="201" y="496"/>
                  <a:pt x="201" y="496"/>
                  <a:pt x="201" y="496"/>
                </a:cubicBezTo>
                <a:cubicBezTo>
                  <a:pt x="201" y="496"/>
                  <a:pt x="201" y="496"/>
                  <a:pt x="201" y="496"/>
                </a:cubicBezTo>
                <a:cubicBezTo>
                  <a:pt x="201" y="497"/>
                  <a:pt x="201" y="497"/>
                  <a:pt x="201" y="497"/>
                </a:cubicBezTo>
                <a:cubicBezTo>
                  <a:pt x="201" y="497"/>
                  <a:pt x="201" y="497"/>
                  <a:pt x="201" y="497"/>
                </a:cubicBezTo>
                <a:cubicBezTo>
                  <a:pt x="202" y="497"/>
                  <a:pt x="201" y="497"/>
                  <a:pt x="202" y="496"/>
                </a:cubicBezTo>
                <a:cubicBezTo>
                  <a:pt x="201" y="496"/>
                  <a:pt x="202" y="496"/>
                  <a:pt x="201" y="496"/>
                </a:cubicBezTo>
                <a:close/>
                <a:moveTo>
                  <a:pt x="349" y="496"/>
                </a:moveTo>
                <a:cubicBezTo>
                  <a:pt x="349" y="496"/>
                  <a:pt x="349" y="496"/>
                  <a:pt x="349" y="496"/>
                </a:cubicBezTo>
                <a:cubicBezTo>
                  <a:pt x="349" y="496"/>
                  <a:pt x="349" y="496"/>
                  <a:pt x="349" y="496"/>
                </a:cubicBezTo>
                <a:cubicBezTo>
                  <a:pt x="349" y="496"/>
                  <a:pt x="349" y="496"/>
                  <a:pt x="349" y="496"/>
                </a:cubicBezTo>
                <a:cubicBezTo>
                  <a:pt x="349" y="496"/>
                  <a:pt x="349" y="496"/>
                  <a:pt x="349" y="496"/>
                </a:cubicBezTo>
                <a:close/>
                <a:moveTo>
                  <a:pt x="909" y="498"/>
                </a:moveTo>
                <a:cubicBezTo>
                  <a:pt x="909" y="498"/>
                  <a:pt x="909" y="498"/>
                  <a:pt x="909" y="498"/>
                </a:cubicBezTo>
                <a:cubicBezTo>
                  <a:pt x="910" y="497"/>
                  <a:pt x="910" y="497"/>
                  <a:pt x="910" y="497"/>
                </a:cubicBezTo>
                <a:cubicBezTo>
                  <a:pt x="910" y="496"/>
                  <a:pt x="910" y="496"/>
                  <a:pt x="910" y="496"/>
                </a:cubicBezTo>
                <a:cubicBezTo>
                  <a:pt x="910" y="497"/>
                  <a:pt x="909" y="497"/>
                  <a:pt x="909" y="498"/>
                </a:cubicBezTo>
                <a:cubicBezTo>
                  <a:pt x="909" y="498"/>
                  <a:pt x="909" y="498"/>
                  <a:pt x="909" y="498"/>
                </a:cubicBezTo>
                <a:close/>
                <a:moveTo>
                  <a:pt x="889" y="500"/>
                </a:moveTo>
                <a:cubicBezTo>
                  <a:pt x="889" y="500"/>
                  <a:pt x="889" y="500"/>
                  <a:pt x="889" y="499"/>
                </a:cubicBezTo>
                <a:cubicBezTo>
                  <a:pt x="889" y="499"/>
                  <a:pt x="889" y="499"/>
                  <a:pt x="889" y="499"/>
                </a:cubicBezTo>
                <a:cubicBezTo>
                  <a:pt x="889" y="498"/>
                  <a:pt x="889" y="498"/>
                  <a:pt x="889" y="497"/>
                </a:cubicBezTo>
                <a:cubicBezTo>
                  <a:pt x="889" y="497"/>
                  <a:pt x="889" y="497"/>
                  <a:pt x="889" y="497"/>
                </a:cubicBezTo>
                <a:cubicBezTo>
                  <a:pt x="888" y="497"/>
                  <a:pt x="888" y="497"/>
                  <a:pt x="888" y="497"/>
                </a:cubicBezTo>
                <a:cubicBezTo>
                  <a:pt x="887" y="498"/>
                  <a:pt x="887" y="498"/>
                  <a:pt x="887" y="498"/>
                </a:cubicBezTo>
                <a:cubicBezTo>
                  <a:pt x="886" y="498"/>
                  <a:pt x="886" y="498"/>
                  <a:pt x="886" y="499"/>
                </a:cubicBezTo>
                <a:cubicBezTo>
                  <a:pt x="886" y="499"/>
                  <a:pt x="887" y="499"/>
                  <a:pt x="886" y="500"/>
                </a:cubicBezTo>
                <a:cubicBezTo>
                  <a:pt x="886" y="501"/>
                  <a:pt x="887" y="501"/>
                  <a:pt x="888" y="501"/>
                </a:cubicBezTo>
                <a:cubicBezTo>
                  <a:pt x="887" y="502"/>
                  <a:pt x="888" y="503"/>
                  <a:pt x="888" y="504"/>
                </a:cubicBezTo>
                <a:cubicBezTo>
                  <a:pt x="888" y="504"/>
                  <a:pt x="888" y="504"/>
                  <a:pt x="888" y="504"/>
                </a:cubicBezTo>
                <a:cubicBezTo>
                  <a:pt x="888" y="503"/>
                  <a:pt x="888" y="503"/>
                  <a:pt x="888" y="503"/>
                </a:cubicBezTo>
                <a:cubicBezTo>
                  <a:pt x="889" y="503"/>
                  <a:pt x="889" y="503"/>
                  <a:pt x="889" y="503"/>
                </a:cubicBezTo>
                <a:cubicBezTo>
                  <a:pt x="889" y="503"/>
                  <a:pt x="889" y="503"/>
                  <a:pt x="889" y="503"/>
                </a:cubicBezTo>
                <a:cubicBezTo>
                  <a:pt x="889" y="503"/>
                  <a:pt x="889" y="503"/>
                  <a:pt x="889" y="503"/>
                </a:cubicBezTo>
                <a:cubicBezTo>
                  <a:pt x="888" y="503"/>
                  <a:pt x="888" y="503"/>
                  <a:pt x="888" y="503"/>
                </a:cubicBezTo>
                <a:cubicBezTo>
                  <a:pt x="888" y="503"/>
                  <a:pt x="888" y="503"/>
                  <a:pt x="889" y="503"/>
                </a:cubicBezTo>
                <a:cubicBezTo>
                  <a:pt x="889" y="502"/>
                  <a:pt x="888" y="501"/>
                  <a:pt x="889" y="501"/>
                </a:cubicBezTo>
                <a:cubicBezTo>
                  <a:pt x="889" y="501"/>
                  <a:pt x="889" y="501"/>
                  <a:pt x="889" y="500"/>
                </a:cubicBezTo>
                <a:close/>
                <a:moveTo>
                  <a:pt x="210" y="497"/>
                </a:moveTo>
                <a:cubicBezTo>
                  <a:pt x="210" y="498"/>
                  <a:pt x="210" y="497"/>
                  <a:pt x="209" y="498"/>
                </a:cubicBezTo>
                <a:cubicBezTo>
                  <a:pt x="209" y="498"/>
                  <a:pt x="209" y="498"/>
                  <a:pt x="209" y="498"/>
                </a:cubicBezTo>
                <a:cubicBezTo>
                  <a:pt x="209" y="498"/>
                  <a:pt x="209" y="498"/>
                  <a:pt x="210" y="498"/>
                </a:cubicBezTo>
                <a:cubicBezTo>
                  <a:pt x="210" y="498"/>
                  <a:pt x="210" y="498"/>
                  <a:pt x="211" y="498"/>
                </a:cubicBezTo>
                <a:cubicBezTo>
                  <a:pt x="211" y="497"/>
                  <a:pt x="210" y="497"/>
                  <a:pt x="210" y="497"/>
                </a:cubicBezTo>
                <a:close/>
                <a:moveTo>
                  <a:pt x="207" y="497"/>
                </a:moveTo>
                <a:cubicBezTo>
                  <a:pt x="207" y="498"/>
                  <a:pt x="207" y="498"/>
                  <a:pt x="207" y="498"/>
                </a:cubicBezTo>
                <a:cubicBezTo>
                  <a:pt x="207" y="498"/>
                  <a:pt x="207" y="498"/>
                  <a:pt x="207" y="498"/>
                </a:cubicBezTo>
                <a:cubicBezTo>
                  <a:pt x="207" y="498"/>
                  <a:pt x="207" y="498"/>
                  <a:pt x="207" y="498"/>
                </a:cubicBezTo>
                <a:cubicBezTo>
                  <a:pt x="207" y="497"/>
                  <a:pt x="207" y="497"/>
                  <a:pt x="207" y="497"/>
                </a:cubicBezTo>
                <a:close/>
                <a:moveTo>
                  <a:pt x="346" y="498"/>
                </a:moveTo>
                <a:cubicBezTo>
                  <a:pt x="346" y="498"/>
                  <a:pt x="346" y="498"/>
                  <a:pt x="346" y="498"/>
                </a:cubicBezTo>
                <a:cubicBezTo>
                  <a:pt x="346" y="497"/>
                  <a:pt x="346" y="497"/>
                  <a:pt x="346" y="497"/>
                </a:cubicBezTo>
                <a:cubicBezTo>
                  <a:pt x="346" y="497"/>
                  <a:pt x="346" y="497"/>
                  <a:pt x="346" y="497"/>
                </a:cubicBezTo>
                <a:cubicBezTo>
                  <a:pt x="346" y="498"/>
                  <a:pt x="346" y="498"/>
                  <a:pt x="346" y="498"/>
                </a:cubicBezTo>
                <a:close/>
                <a:moveTo>
                  <a:pt x="451" y="498"/>
                </a:moveTo>
                <a:cubicBezTo>
                  <a:pt x="451" y="498"/>
                  <a:pt x="451" y="498"/>
                  <a:pt x="451" y="498"/>
                </a:cubicBezTo>
                <a:cubicBezTo>
                  <a:pt x="451" y="498"/>
                  <a:pt x="451" y="498"/>
                  <a:pt x="451" y="498"/>
                </a:cubicBezTo>
                <a:cubicBezTo>
                  <a:pt x="451" y="498"/>
                  <a:pt x="451" y="498"/>
                  <a:pt x="451" y="498"/>
                </a:cubicBezTo>
                <a:close/>
                <a:moveTo>
                  <a:pt x="450" y="498"/>
                </a:moveTo>
                <a:cubicBezTo>
                  <a:pt x="450" y="498"/>
                  <a:pt x="450" y="498"/>
                  <a:pt x="450" y="498"/>
                </a:cubicBezTo>
                <a:cubicBezTo>
                  <a:pt x="450" y="498"/>
                  <a:pt x="450" y="498"/>
                  <a:pt x="450" y="498"/>
                </a:cubicBezTo>
                <a:cubicBezTo>
                  <a:pt x="450" y="498"/>
                  <a:pt x="450" y="498"/>
                  <a:pt x="450" y="498"/>
                </a:cubicBezTo>
                <a:cubicBezTo>
                  <a:pt x="450" y="498"/>
                  <a:pt x="450" y="498"/>
                  <a:pt x="450" y="498"/>
                </a:cubicBezTo>
                <a:close/>
                <a:moveTo>
                  <a:pt x="429" y="499"/>
                </a:moveTo>
                <a:cubicBezTo>
                  <a:pt x="429" y="499"/>
                  <a:pt x="429" y="499"/>
                  <a:pt x="430" y="499"/>
                </a:cubicBezTo>
                <a:cubicBezTo>
                  <a:pt x="430" y="498"/>
                  <a:pt x="430" y="498"/>
                  <a:pt x="430" y="498"/>
                </a:cubicBezTo>
                <a:cubicBezTo>
                  <a:pt x="428" y="498"/>
                  <a:pt x="428" y="498"/>
                  <a:pt x="428" y="498"/>
                </a:cubicBezTo>
                <a:cubicBezTo>
                  <a:pt x="428" y="498"/>
                  <a:pt x="428" y="498"/>
                  <a:pt x="429" y="499"/>
                </a:cubicBezTo>
                <a:close/>
                <a:moveTo>
                  <a:pt x="148" y="498"/>
                </a:moveTo>
                <a:cubicBezTo>
                  <a:pt x="148" y="499"/>
                  <a:pt x="148" y="498"/>
                  <a:pt x="148" y="499"/>
                </a:cubicBezTo>
                <a:cubicBezTo>
                  <a:pt x="148" y="499"/>
                  <a:pt x="148" y="499"/>
                  <a:pt x="148" y="499"/>
                </a:cubicBezTo>
                <a:cubicBezTo>
                  <a:pt x="148" y="499"/>
                  <a:pt x="148" y="499"/>
                  <a:pt x="149" y="499"/>
                </a:cubicBezTo>
                <a:cubicBezTo>
                  <a:pt x="149" y="499"/>
                  <a:pt x="149" y="499"/>
                  <a:pt x="149" y="499"/>
                </a:cubicBezTo>
                <a:cubicBezTo>
                  <a:pt x="149" y="499"/>
                  <a:pt x="149" y="499"/>
                  <a:pt x="149" y="499"/>
                </a:cubicBezTo>
                <a:cubicBezTo>
                  <a:pt x="149" y="498"/>
                  <a:pt x="149" y="499"/>
                  <a:pt x="148" y="498"/>
                </a:cubicBezTo>
                <a:close/>
                <a:moveTo>
                  <a:pt x="389" y="498"/>
                </a:moveTo>
                <a:cubicBezTo>
                  <a:pt x="389" y="499"/>
                  <a:pt x="389" y="499"/>
                  <a:pt x="389" y="499"/>
                </a:cubicBezTo>
                <a:cubicBezTo>
                  <a:pt x="390" y="499"/>
                  <a:pt x="390" y="499"/>
                  <a:pt x="390" y="499"/>
                </a:cubicBezTo>
                <a:cubicBezTo>
                  <a:pt x="390" y="498"/>
                  <a:pt x="390" y="499"/>
                  <a:pt x="389" y="498"/>
                </a:cubicBezTo>
                <a:close/>
                <a:moveTo>
                  <a:pt x="332" y="499"/>
                </a:moveTo>
                <a:cubicBezTo>
                  <a:pt x="332" y="499"/>
                  <a:pt x="332" y="499"/>
                  <a:pt x="332" y="499"/>
                </a:cubicBezTo>
                <a:cubicBezTo>
                  <a:pt x="332" y="499"/>
                  <a:pt x="332" y="499"/>
                  <a:pt x="332" y="499"/>
                </a:cubicBezTo>
                <a:cubicBezTo>
                  <a:pt x="331" y="499"/>
                  <a:pt x="331" y="499"/>
                  <a:pt x="331" y="499"/>
                </a:cubicBezTo>
                <a:cubicBezTo>
                  <a:pt x="331" y="500"/>
                  <a:pt x="331" y="500"/>
                  <a:pt x="331" y="500"/>
                </a:cubicBezTo>
                <a:cubicBezTo>
                  <a:pt x="332" y="500"/>
                  <a:pt x="332" y="500"/>
                  <a:pt x="332" y="500"/>
                </a:cubicBezTo>
                <a:cubicBezTo>
                  <a:pt x="332" y="499"/>
                  <a:pt x="332" y="499"/>
                  <a:pt x="332" y="499"/>
                </a:cubicBezTo>
                <a:cubicBezTo>
                  <a:pt x="332" y="499"/>
                  <a:pt x="331" y="499"/>
                  <a:pt x="332" y="499"/>
                </a:cubicBezTo>
                <a:close/>
                <a:moveTo>
                  <a:pt x="207" y="499"/>
                </a:moveTo>
                <a:cubicBezTo>
                  <a:pt x="207" y="499"/>
                  <a:pt x="207" y="499"/>
                  <a:pt x="207" y="499"/>
                </a:cubicBezTo>
                <a:cubicBezTo>
                  <a:pt x="207" y="499"/>
                  <a:pt x="207" y="499"/>
                  <a:pt x="207" y="499"/>
                </a:cubicBezTo>
                <a:cubicBezTo>
                  <a:pt x="207" y="499"/>
                  <a:pt x="207" y="499"/>
                  <a:pt x="207" y="499"/>
                </a:cubicBezTo>
                <a:close/>
                <a:moveTo>
                  <a:pt x="428" y="501"/>
                </a:moveTo>
                <a:cubicBezTo>
                  <a:pt x="428" y="500"/>
                  <a:pt x="428" y="500"/>
                  <a:pt x="427" y="499"/>
                </a:cubicBezTo>
                <a:cubicBezTo>
                  <a:pt x="427" y="502"/>
                  <a:pt x="427" y="502"/>
                  <a:pt x="427" y="502"/>
                </a:cubicBezTo>
                <a:cubicBezTo>
                  <a:pt x="427" y="502"/>
                  <a:pt x="427" y="502"/>
                  <a:pt x="428" y="501"/>
                </a:cubicBezTo>
                <a:close/>
                <a:moveTo>
                  <a:pt x="427" y="501"/>
                </a:moveTo>
                <a:cubicBezTo>
                  <a:pt x="427" y="501"/>
                  <a:pt x="427" y="501"/>
                  <a:pt x="427" y="501"/>
                </a:cubicBezTo>
                <a:cubicBezTo>
                  <a:pt x="427" y="501"/>
                  <a:pt x="427" y="501"/>
                  <a:pt x="427" y="501"/>
                </a:cubicBezTo>
                <a:cubicBezTo>
                  <a:pt x="427" y="501"/>
                  <a:pt x="427" y="501"/>
                  <a:pt x="427" y="501"/>
                </a:cubicBezTo>
                <a:close/>
                <a:moveTo>
                  <a:pt x="233" y="500"/>
                </a:moveTo>
                <a:cubicBezTo>
                  <a:pt x="233" y="500"/>
                  <a:pt x="233" y="500"/>
                  <a:pt x="233" y="500"/>
                </a:cubicBezTo>
                <a:cubicBezTo>
                  <a:pt x="233" y="500"/>
                  <a:pt x="233" y="500"/>
                  <a:pt x="233" y="500"/>
                </a:cubicBezTo>
                <a:cubicBezTo>
                  <a:pt x="233" y="500"/>
                  <a:pt x="233" y="500"/>
                  <a:pt x="233" y="500"/>
                </a:cubicBezTo>
                <a:close/>
                <a:moveTo>
                  <a:pt x="236" y="501"/>
                </a:moveTo>
                <a:cubicBezTo>
                  <a:pt x="236" y="501"/>
                  <a:pt x="236" y="501"/>
                  <a:pt x="236" y="501"/>
                </a:cubicBezTo>
                <a:cubicBezTo>
                  <a:pt x="236" y="500"/>
                  <a:pt x="236" y="500"/>
                  <a:pt x="236" y="500"/>
                </a:cubicBezTo>
                <a:cubicBezTo>
                  <a:pt x="236" y="500"/>
                  <a:pt x="236" y="500"/>
                  <a:pt x="235" y="500"/>
                </a:cubicBezTo>
                <a:cubicBezTo>
                  <a:pt x="235" y="500"/>
                  <a:pt x="235" y="500"/>
                  <a:pt x="235" y="500"/>
                </a:cubicBezTo>
                <a:cubicBezTo>
                  <a:pt x="236" y="501"/>
                  <a:pt x="236" y="500"/>
                  <a:pt x="236" y="501"/>
                </a:cubicBezTo>
                <a:close/>
                <a:moveTo>
                  <a:pt x="317" y="500"/>
                </a:moveTo>
                <a:cubicBezTo>
                  <a:pt x="317" y="500"/>
                  <a:pt x="317" y="500"/>
                  <a:pt x="317" y="500"/>
                </a:cubicBezTo>
                <a:cubicBezTo>
                  <a:pt x="317" y="500"/>
                  <a:pt x="317" y="500"/>
                  <a:pt x="317" y="500"/>
                </a:cubicBezTo>
                <a:cubicBezTo>
                  <a:pt x="317" y="501"/>
                  <a:pt x="317" y="501"/>
                  <a:pt x="317" y="501"/>
                </a:cubicBezTo>
                <a:cubicBezTo>
                  <a:pt x="317" y="502"/>
                  <a:pt x="316" y="502"/>
                  <a:pt x="316" y="502"/>
                </a:cubicBezTo>
                <a:cubicBezTo>
                  <a:pt x="315" y="502"/>
                  <a:pt x="315" y="502"/>
                  <a:pt x="315" y="502"/>
                </a:cubicBezTo>
                <a:cubicBezTo>
                  <a:pt x="316" y="501"/>
                  <a:pt x="316" y="501"/>
                  <a:pt x="316" y="501"/>
                </a:cubicBezTo>
                <a:cubicBezTo>
                  <a:pt x="316" y="501"/>
                  <a:pt x="316" y="501"/>
                  <a:pt x="315" y="501"/>
                </a:cubicBezTo>
                <a:cubicBezTo>
                  <a:pt x="315" y="501"/>
                  <a:pt x="315" y="501"/>
                  <a:pt x="315" y="501"/>
                </a:cubicBezTo>
                <a:cubicBezTo>
                  <a:pt x="314" y="501"/>
                  <a:pt x="314" y="501"/>
                  <a:pt x="314" y="501"/>
                </a:cubicBezTo>
                <a:cubicBezTo>
                  <a:pt x="314" y="501"/>
                  <a:pt x="314" y="501"/>
                  <a:pt x="315" y="501"/>
                </a:cubicBezTo>
                <a:cubicBezTo>
                  <a:pt x="314" y="501"/>
                  <a:pt x="314" y="501"/>
                  <a:pt x="314" y="501"/>
                </a:cubicBezTo>
                <a:cubicBezTo>
                  <a:pt x="314" y="501"/>
                  <a:pt x="314" y="501"/>
                  <a:pt x="314" y="500"/>
                </a:cubicBezTo>
                <a:cubicBezTo>
                  <a:pt x="313" y="500"/>
                  <a:pt x="311" y="500"/>
                  <a:pt x="310" y="500"/>
                </a:cubicBezTo>
                <a:cubicBezTo>
                  <a:pt x="310" y="500"/>
                  <a:pt x="310" y="501"/>
                  <a:pt x="309" y="501"/>
                </a:cubicBezTo>
                <a:cubicBezTo>
                  <a:pt x="309" y="501"/>
                  <a:pt x="308" y="501"/>
                  <a:pt x="308" y="501"/>
                </a:cubicBezTo>
                <a:cubicBezTo>
                  <a:pt x="307" y="500"/>
                  <a:pt x="303" y="501"/>
                  <a:pt x="303" y="501"/>
                </a:cubicBezTo>
                <a:cubicBezTo>
                  <a:pt x="302" y="501"/>
                  <a:pt x="302" y="501"/>
                  <a:pt x="302" y="501"/>
                </a:cubicBezTo>
                <a:cubicBezTo>
                  <a:pt x="302" y="502"/>
                  <a:pt x="302" y="502"/>
                  <a:pt x="302" y="502"/>
                </a:cubicBezTo>
                <a:cubicBezTo>
                  <a:pt x="302" y="502"/>
                  <a:pt x="302" y="502"/>
                  <a:pt x="301" y="502"/>
                </a:cubicBezTo>
                <a:cubicBezTo>
                  <a:pt x="301" y="502"/>
                  <a:pt x="300" y="501"/>
                  <a:pt x="299" y="501"/>
                </a:cubicBezTo>
                <a:cubicBezTo>
                  <a:pt x="299" y="501"/>
                  <a:pt x="298" y="502"/>
                  <a:pt x="298" y="502"/>
                </a:cubicBezTo>
                <a:cubicBezTo>
                  <a:pt x="297" y="502"/>
                  <a:pt x="296" y="501"/>
                  <a:pt x="295" y="502"/>
                </a:cubicBezTo>
                <a:cubicBezTo>
                  <a:pt x="295" y="502"/>
                  <a:pt x="293" y="501"/>
                  <a:pt x="293" y="502"/>
                </a:cubicBezTo>
                <a:cubicBezTo>
                  <a:pt x="293" y="502"/>
                  <a:pt x="292" y="502"/>
                  <a:pt x="292" y="502"/>
                </a:cubicBezTo>
                <a:cubicBezTo>
                  <a:pt x="290" y="503"/>
                  <a:pt x="289" y="502"/>
                  <a:pt x="288" y="502"/>
                </a:cubicBezTo>
                <a:cubicBezTo>
                  <a:pt x="287" y="502"/>
                  <a:pt x="287" y="503"/>
                  <a:pt x="286" y="503"/>
                </a:cubicBezTo>
                <a:cubicBezTo>
                  <a:pt x="286" y="503"/>
                  <a:pt x="285" y="503"/>
                  <a:pt x="285" y="503"/>
                </a:cubicBezTo>
                <a:cubicBezTo>
                  <a:pt x="284" y="503"/>
                  <a:pt x="284" y="504"/>
                  <a:pt x="284" y="504"/>
                </a:cubicBezTo>
                <a:cubicBezTo>
                  <a:pt x="284" y="504"/>
                  <a:pt x="284" y="504"/>
                  <a:pt x="284" y="504"/>
                </a:cubicBezTo>
                <a:cubicBezTo>
                  <a:pt x="285" y="504"/>
                  <a:pt x="285" y="504"/>
                  <a:pt x="285" y="504"/>
                </a:cubicBezTo>
                <a:cubicBezTo>
                  <a:pt x="285" y="505"/>
                  <a:pt x="285" y="505"/>
                  <a:pt x="285" y="505"/>
                </a:cubicBezTo>
                <a:cubicBezTo>
                  <a:pt x="285" y="505"/>
                  <a:pt x="286" y="505"/>
                  <a:pt x="286" y="505"/>
                </a:cubicBezTo>
                <a:cubicBezTo>
                  <a:pt x="287" y="505"/>
                  <a:pt x="287" y="504"/>
                  <a:pt x="287" y="504"/>
                </a:cubicBezTo>
                <a:cubicBezTo>
                  <a:pt x="287" y="504"/>
                  <a:pt x="288" y="504"/>
                  <a:pt x="288" y="505"/>
                </a:cubicBezTo>
                <a:cubicBezTo>
                  <a:pt x="289" y="505"/>
                  <a:pt x="290" y="505"/>
                  <a:pt x="291" y="505"/>
                </a:cubicBezTo>
                <a:cubicBezTo>
                  <a:pt x="291" y="505"/>
                  <a:pt x="291" y="505"/>
                  <a:pt x="291" y="505"/>
                </a:cubicBezTo>
                <a:cubicBezTo>
                  <a:pt x="291" y="504"/>
                  <a:pt x="291" y="504"/>
                  <a:pt x="291" y="504"/>
                </a:cubicBezTo>
                <a:cubicBezTo>
                  <a:pt x="291" y="504"/>
                  <a:pt x="291" y="504"/>
                  <a:pt x="291" y="505"/>
                </a:cubicBezTo>
                <a:cubicBezTo>
                  <a:pt x="292" y="504"/>
                  <a:pt x="293" y="504"/>
                  <a:pt x="293" y="504"/>
                </a:cubicBezTo>
                <a:cubicBezTo>
                  <a:pt x="293" y="504"/>
                  <a:pt x="293" y="504"/>
                  <a:pt x="293" y="504"/>
                </a:cubicBezTo>
                <a:cubicBezTo>
                  <a:pt x="294" y="503"/>
                  <a:pt x="294" y="504"/>
                  <a:pt x="294" y="504"/>
                </a:cubicBezTo>
                <a:cubicBezTo>
                  <a:pt x="295" y="504"/>
                  <a:pt x="296" y="503"/>
                  <a:pt x="296" y="503"/>
                </a:cubicBezTo>
                <a:cubicBezTo>
                  <a:pt x="297" y="503"/>
                  <a:pt x="297" y="503"/>
                  <a:pt x="297" y="503"/>
                </a:cubicBezTo>
                <a:cubicBezTo>
                  <a:pt x="297" y="503"/>
                  <a:pt x="298" y="503"/>
                  <a:pt x="298" y="503"/>
                </a:cubicBezTo>
                <a:cubicBezTo>
                  <a:pt x="299" y="503"/>
                  <a:pt x="300" y="503"/>
                  <a:pt x="301" y="504"/>
                </a:cubicBezTo>
                <a:cubicBezTo>
                  <a:pt x="301" y="504"/>
                  <a:pt x="302" y="503"/>
                  <a:pt x="302" y="503"/>
                </a:cubicBezTo>
                <a:cubicBezTo>
                  <a:pt x="304" y="504"/>
                  <a:pt x="306" y="504"/>
                  <a:pt x="307" y="504"/>
                </a:cubicBezTo>
                <a:cubicBezTo>
                  <a:pt x="308" y="504"/>
                  <a:pt x="308" y="503"/>
                  <a:pt x="308" y="504"/>
                </a:cubicBezTo>
                <a:cubicBezTo>
                  <a:pt x="309" y="504"/>
                  <a:pt x="309" y="504"/>
                  <a:pt x="309" y="504"/>
                </a:cubicBezTo>
                <a:cubicBezTo>
                  <a:pt x="310" y="504"/>
                  <a:pt x="310" y="503"/>
                  <a:pt x="310" y="503"/>
                </a:cubicBezTo>
                <a:cubicBezTo>
                  <a:pt x="311" y="503"/>
                  <a:pt x="313" y="503"/>
                  <a:pt x="314" y="503"/>
                </a:cubicBezTo>
                <a:cubicBezTo>
                  <a:pt x="314" y="503"/>
                  <a:pt x="314" y="502"/>
                  <a:pt x="314" y="502"/>
                </a:cubicBezTo>
                <a:cubicBezTo>
                  <a:pt x="315" y="502"/>
                  <a:pt x="315" y="502"/>
                  <a:pt x="315" y="502"/>
                </a:cubicBezTo>
                <a:cubicBezTo>
                  <a:pt x="316" y="502"/>
                  <a:pt x="316" y="502"/>
                  <a:pt x="316" y="503"/>
                </a:cubicBezTo>
                <a:cubicBezTo>
                  <a:pt x="316" y="503"/>
                  <a:pt x="316" y="503"/>
                  <a:pt x="316" y="503"/>
                </a:cubicBezTo>
                <a:cubicBezTo>
                  <a:pt x="317" y="503"/>
                  <a:pt x="317" y="503"/>
                  <a:pt x="317" y="502"/>
                </a:cubicBezTo>
                <a:cubicBezTo>
                  <a:pt x="317" y="501"/>
                  <a:pt x="317" y="501"/>
                  <a:pt x="318" y="500"/>
                </a:cubicBezTo>
                <a:lnTo>
                  <a:pt x="317" y="500"/>
                </a:lnTo>
                <a:close/>
                <a:moveTo>
                  <a:pt x="283" y="503"/>
                </a:moveTo>
                <a:cubicBezTo>
                  <a:pt x="282" y="503"/>
                  <a:pt x="282" y="503"/>
                  <a:pt x="282" y="504"/>
                </a:cubicBezTo>
                <a:cubicBezTo>
                  <a:pt x="282" y="504"/>
                  <a:pt x="282" y="504"/>
                  <a:pt x="282" y="504"/>
                </a:cubicBezTo>
                <a:cubicBezTo>
                  <a:pt x="281" y="503"/>
                  <a:pt x="281" y="504"/>
                  <a:pt x="281" y="503"/>
                </a:cubicBezTo>
                <a:cubicBezTo>
                  <a:pt x="281" y="503"/>
                  <a:pt x="281" y="503"/>
                  <a:pt x="280" y="503"/>
                </a:cubicBezTo>
                <a:cubicBezTo>
                  <a:pt x="280" y="504"/>
                  <a:pt x="280" y="504"/>
                  <a:pt x="280" y="504"/>
                </a:cubicBezTo>
                <a:cubicBezTo>
                  <a:pt x="280" y="504"/>
                  <a:pt x="280" y="504"/>
                  <a:pt x="280" y="504"/>
                </a:cubicBezTo>
                <a:cubicBezTo>
                  <a:pt x="280" y="504"/>
                  <a:pt x="280" y="504"/>
                  <a:pt x="280" y="504"/>
                </a:cubicBezTo>
                <a:cubicBezTo>
                  <a:pt x="280" y="504"/>
                  <a:pt x="280" y="504"/>
                  <a:pt x="279" y="504"/>
                </a:cubicBezTo>
                <a:cubicBezTo>
                  <a:pt x="279" y="504"/>
                  <a:pt x="279" y="504"/>
                  <a:pt x="279" y="504"/>
                </a:cubicBezTo>
                <a:cubicBezTo>
                  <a:pt x="280" y="504"/>
                  <a:pt x="280" y="504"/>
                  <a:pt x="280" y="504"/>
                </a:cubicBezTo>
                <a:cubicBezTo>
                  <a:pt x="280" y="504"/>
                  <a:pt x="280" y="504"/>
                  <a:pt x="280" y="504"/>
                </a:cubicBezTo>
                <a:cubicBezTo>
                  <a:pt x="280" y="504"/>
                  <a:pt x="280" y="504"/>
                  <a:pt x="280" y="504"/>
                </a:cubicBezTo>
                <a:cubicBezTo>
                  <a:pt x="280" y="504"/>
                  <a:pt x="280" y="504"/>
                  <a:pt x="280" y="504"/>
                </a:cubicBezTo>
                <a:cubicBezTo>
                  <a:pt x="280" y="503"/>
                  <a:pt x="279" y="503"/>
                  <a:pt x="279" y="503"/>
                </a:cubicBezTo>
                <a:cubicBezTo>
                  <a:pt x="279" y="503"/>
                  <a:pt x="279" y="503"/>
                  <a:pt x="279" y="503"/>
                </a:cubicBezTo>
                <a:cubicBezTo>
                  <a:pt x="278" y="502"/>
                  <a:pt x="278" y="503"/>
                  <a:pt x="278" y="503"/>
                </a:cubicBezTo>
                <a:cubicBezTo>
                  <a:pt x="278" y="503"/>
                  <a:pt x="278" y="502"/>
                  <a:pt x="277" y="502"/>
                </a:cubicBezTo>
                <a:cubicBezTo>
                  <a:pt x="277" y="502"/>
                  <a:pt x="272" y="503"/>
                  <a:pt x="272" y="503"/>
                </a:cubicBezTo>
                <a:cubicBezTo>
                  <a:pt x="272" y="503"/>
                  <a:pt x="272" y="503"/>
                  <a:pt x="271" y="503"/>
                </a:cubicBezTo>
                <a:cubicBezTo>
                  <a:pt x="272" y="503"/>
                  <a:pt x="271" y="503"/>
                  <a:pt x="272" y="503"/>
                </a:cubicBezTo>
                <a:cubicBezTo>
                  <a:pt x="272" y="504"/>
                  <a:pt x="272" y="504"/>
                  <a:pt x="272" y="504"/>
                </a:cubicBezTo>
                <a:cubicBezTo>
                  <a:pt x="271" y="504"/>
                  <a:pt x="271" y="504"/>
                  <a:pt x="271" y="504"/>
                </a:cubicBezTo>
                <a:cubicBezTo>
                  <a:pt x="271" y="503"/>
                  <a:pt x="272" y="503"/>
                  <a:pt x="271" y="503"/>
                </a:cubicBezTo>
                <a:cubicBezTo>
                  <a:pt x="271" y="503"/>
                  <a:pt x="271" y="503"/>
                  <a:pt x="271" y="503"/>
                </a:cubicBezTo>
                <a:cubicBezTo>
                  <a:pt x="269" y="503"/>
                  <a:pt x="267" y="502"/>
                  <a:pt x="265" y="502"/>
                </a:cubicBezTo>
                <a:cubicBezTo>
                  <a:pt x="265" y="502"/>
                  <a:pt x="264" y="502"/>
                  <a:pt x="263" y="502"/>
                </a:cubicBezTo>
                <a:cubicBezTo>
                  <a:pt x="263" y="502"/>
                  <a:pt x="262" y="502"/>
                  <a:pt x="261" y="502"/>
                </a:cubicBezTo>
                <a:cubicBezTo>
                  <a:pt x="261" y="502"/>
                  <a:pt x="260" y="502"/>
                  <a:pt x="260" y="502"/>
                </a:cubicBezTo>
                <a:cubicBezTo>
                  <a:pt x="259" y="502"/>
                  <a:pt x="260" y="502"/>
                  <a:pt x="259" y="502"/>
                </a:cubicBezTo>
                <a:cubicBezTo>
                  <a:pt x="259" y="502"/>
                  <a:pt x="259" y="502"/>
                  <a:pt x="259" y="503"/>
                </a:cubicBezTo>
                <a:cubicBezTo>
                  <a:pt x="258" y="503"/>
                  <a:pt x="259" y="503"/>
                  <a:pt x="259" y="503"/>
                </a:cubicBezTo>
                <a:cubicBezTo>
                  <a:pt x="258" y="502"/>
                  <a:pt x="253" y="502"/>
                  <a:pt x="252" y="502"/>
                </a:cubicBezTo>
                <a:cubicBezTo>
                  <a:pt x="252" y="502"/>
                  <a:pt x="252" y="502"/>
                  <a:pt x="252" y="502"/>
                </a:cubicBezTo>
                <a:cubicBezTo>
                  <a:pt x="252" y="502"/>
                  <a:pt x="252" y="502"/>
                  <a:pt x="252" y="502"/>
                </a:cubicBezTo>
                <a:cubicBezTo>
                  <a:pt x="252" y="502"/>
                  <a:pt x="252" y="502"/>
                  <a:pt x="252" y="501"/>
                </a:cubicBezTo>
                <a:cubicBezTo>
                  <a:pt x="252" y="502"/>
                  <a:pt x="252" y="502"/>
                  <a:pt x="252" y="502"/>
                </a:cubicBezTo>
                <a:cubicBezTo>
                  <a:pt x="251" y="502"/>
                  <a:pt x="249" y="501"/>
                  <a:pt x="248" y="502"/>
                </a:cubicBezTo>
                <a:cubicBezTo>
                  <a:pt x="247" y="502"/>
                  <a:pt x="246" y="502"/>
                  <a:pt x="246" y="503"/>
                </a:cubicBezTo>
                <a:cubicBezTo>
                  <a:pt x="246" y="502"/>
                  <a:pt x="246" y="502"/>
                  <a:pt x="246" y="502"/>
                </a:cubicBezTo>
                <a:cubicBezTo>
                  <a:pt x="245" y="501"/>
                  <a:pt x="244" y="502"/>
                  <a:pt x="243" y="501"/>
                </a:cubicBezTo>
                <a:cubicBezTo>
                  <a:pt x="243" y="501"/>
                  <a:pt x="243" y="501"/>
                  <a:pt x="242" y="501"/>
                </a:cubicBezTo>
                <a:cubicBezTo>
                  <a:pt x="241" y="501"/>
                  <a:pt x="239" y="500"/>
                  <a:pt x="237" y="500"/>
                </a:cubicBezTo>
                <a:cubicBezTo>
                  <a:pt x="237" y="500"/>
                  <a:pt x="236" y="501"/>
                  <a:pt x="235" y="501"/>
                </a:cubicBezTo>
                <a:cubicBezTo>
                  <a:pt x="235" y="501"/>
                  <a:pt x="234" y="501"/>
                  <a:pt x="233" y="501"/>
                </a:cubicBezTo>
                <a:cubicBezTo>
                  <a:pt x="233" y="501"/>
                  <a:pt x="233" y="501"/>
                  <a:pt x="233" y="501"/>
                </a:cubicBezTo>
                <a:cubicBezTo>
                  <a:pt x="233" y="502"/>
                  <a:pt x="233" y="502"/>
                  <a:pt x="234" y="502"/>
                </a:cubicBezTo>
                <a:cubicBezTo>
                  <a:pt x="235" y="502"/>
                  <a:pt x="236" y="502"/>
                  <a:pt x="237" y="502"/>
                </a:cubicBezTo>
                <a:cubicBezTo>
                  <a:pt x="237" y="502"/>
                  <a:pt x="238" y="502"/>
                  <a:pt x="238" y="502"/>
                </a:cubicBezTo>
                <a:cubicBezTo>
                  <a:pt x="238" y="503"/>
                  <a:pt x="239" y="502"/>
                  <a:pt x="240" y="502"/>
                </a:cubicBezTo>
                <a:cubicBezTo>
                  <a:pt x="240" y="502"/>
                  <a:pt x="240" y="503"/>
                  <a:pt x="240" y="503"/>
                </a:cubicBezTo>
                <a:cubicBezTo>
                  <a:pt x="241" y="503"/>
                  <a:pt x="241" y="503"/>
                  <a:pt x="242" y="503"/>
                </a:cubicBezTo>
                <a:cubicBezTo>
                  <a:pt x="243" y="503"/>
                  <a:pt x="244" y="504"/>
                  <a:pt x="246" y="503"/>
                </a:cubicBezTo>
                <a:cubicBezTo>
                  <a:pt x="246" y="503"/>
                  <a:pt x="246" y="503"/>
                  <a:pt x="246" y="504"/>
                </a:cubicBezTo>
                <a:cubicBezTo>
                  <a:pt x="247" y="504"/>
                  <a:pt x="250" y="504"/>
                  <a:pt x="250" y="504"/>
                </a:cubicBezTo>
                <a:cubicBezTo>
                  <a:pt x="251" y="504"/>
                  <a:pt x="251" y="504"/>
                  <a:pt x="252" y="505"/>
                </a:cubicBezTo>
                <a:cubicBezTo>
                  <a:pt x="252" y="504"/>
                  <a:pt x="252" y="504"/>
                  <a:pt x="252" y="504"/>
                </a:cubicBezTo>
                <a:cubicBezTo>
                  <a:pt x="252" y="504"/>
                  <a:pt x="252" y="504"/>
                  <a:pt x="252" y="504"/>
                </a:cubicBezTo>
                <a:cubicBezTo>
                  <a:pt x="252" y="504"/>
                  <a:pt x="252" y="504"/>
                  <a:pt x="253" y="504"/>
                </a:cubicBezTo>
                <a:cubicBezTo>
                  <a:pt x="253" y="504"/>
                  <a:pt x="253" y="504"/>
                  <a:pt x="253" y="504"/>
                </a:cubicBezTo>
                <a:cubicBezTo>
                  <a:pt x="253" y="505"/>
                  <a:pt x="253" y="505"/>
                  <a:pt x="253" y="505"/>
                </a:cubicBezTo>
                <a:cubicBezTo>
                  <a:pt x="254" y="505"/>
                  <a:pt x="255" y="504"/>
                  <a:pt x="256" y="504"/>
                </a:cubicBezTo>
                <a:cubicBezTo>
                  <a:pt x="256" y="504"/>
                  <a:pt x="256" y="504"/>
                  <a:pt x="256" y="505"/>
                </a:cubicBezTo>
                <a:cubicBezTo>
                  <a:pt x="258" y="505"/>
                  <a:pt x="259" y="505"/>
                  <a:pt x="260" y="505"/>
                </a:cubicBezTo>
                <a:cubicBezTo>
                  <a:pt x="262" y="505"/>
                  <a:pt x="262" y="505"/>
                  <a:pt x="262" y="505"/>
                </a:cubicBezTo>
                <a:cubicBezTo>
                  <a:pt x="262" y="504"/>
                  <a:pt x="262" y="504"/>
                  <a:pt x="262" y="504"/>
                </a:cubicBezTo>
                <a:cubicBezTo>
                  <a:pt x="262" y="504"/>
                  <a:pt x="263" y="505"/>
                  <a:pt x="263" y="505"/>
                </a:cubicBezTo>
                <a:cubicBezTo>
                  <a:pt x="264" y="505"/>
                  <a:pt x="266" y="504"/>
                  <a:pt x="267" y="505"/>
                </a:cubicBezTo>
                <a:cubicBezTo>
                  <a:pt x="268" y="505"/>
                  <a:pt x="268" y="505"/>
                  <a:pt x="268" y="504"/>
                </a:cubicBezTo>
                <a:cubicBezTo>
                  <a:pt x="269" y="504"/>
                  <a:pt x="271" y="505"/>
                  <a:pt x="271" y="505"/>
                </a:cubicBezTo>
                <a:cubicBezTo>
                  <a:pt x="272" y="504"/>
                  <a:pt x="273" y="504"/>
                  <a:pt x="274" y="504"/>
                </a:cubicBezTo>
                <a:cubicBezTo>
                  <a:pt x="274" y="504"/>
                  <a:pt x="274" y="504"/>
                  <a:pt x="274" y="505"/>
                </a:cubicBezTo>
                <a:cubicBezTo>
                  <a:pt x="275" y="505"/>
                  <a:pt x="276" y="504"/>
                  <a:pt x="277" y="505"/>
                </a:cubicBezTo>
                <a:cubicBezTo>
                  <a:pt x="277" y="505"/>
                  <a:pt x="278" y="505"/>
                  <a:pt x="278" y="505"/>
                </a:cubicBezTo>
                <a:cubicBezTo>
                  <a:pt x="279" y="505"/>
                  <a:pt x="280" y="505"/>
                  <a:pt x="281" y="505"/>
                </a:cubicBezTo>
                <a:cubicBezTo>
                  <a:pt x="282" y="505"/>
                  <a:pt x="282" y="505"/>
                  <a:pt x="283" y="505"/>
                </a:cubicBezTo>
                <a:cubicBezTo>
                  <a:pt x="283" y="505"/>
                  <a:pt x="283" y="505"/>
                  <a:pt x="283" y="505"/>
                </a:cubicBezTo>
                <a:cubicBezTo>
                  <a:pt x="283" y="505"/>
                  <a:pt x="283" y="505"/>
                  <a:pt x="283" y="505"/>
                </a:cubicBezTo>
                <a:cubicBezTo>
                  <a:pt x="283" y="505"/>
                  <a:pt x="283" y="505"/>
                  <a:pt x="283" y="506"/>
                </a:cubicBezTo>
                <a:cubicBezTo>
                  <a:pt x="283" y="506"/>
                  <a:pt x="283" y="506"/>
                  <a:pt x="283" y="506"/>
                </a:cubicBezTo>
                <a:cubicBezTo>
                  <a:pt x="283" y="506"/>
                  <a:pt x="283" y="506"/>
                  <a:pt x="283" y="506"/>
                </a:cubicBezTo>
                <a:cubicBezTo>
                  <a:pt x="283" y="505"/>
                  <a:pt x="283" y="505"/>
                  <a:pt x="283" y="505"/>
                </a:cubicBezTo>
                <a:cubicBezTo>
                  <a:pt x="283" y="504"/>
                  <a:pt x="283" y="504"/>
                  <a:pt x="283" y="503"/>
                </a:cubicBezTo>
                <a:close/>
                <a:moveTo>
                  <a:pt x="239" y="501"/>
                </a:moveTo>
                <a:cubicBezTo>
                  <a:pt x="239" y="501"/>
                  <a:pt x="239" y="501"/>
                  <a:pt x="239" y="501"/>
                </a:cubicBezTo>
                <a:cubicBezTo>
                  <a:pt x="239" y="501"/>
                  <a:pt x="239" y="501"/>
                  <a:pt x="239" y="501"/>
                </a:cubicBezTo>
                <a:cubicBezTo>
                  <a:pt x="238" y="501"/>
                  <a:pt x="238" y="501"/>
                  <a:pt x="238" y="501"/>
                </a:cubicBezTo>
                <a:cubicBezTo>
                  <a:pt x="238" y="501"/>
                  <a:pt x="238" y="501"/>
                  <a:pt x="238" y="501"/>
                </a:cubicBezTo>
                <a:cubicBezTo>
                  <a:pt x="238" y="501"/>
                  <a:pt x="238" y="501"/>
                  <a:pt x="238" y="501"/>
                </a:cubicBezTo>
                <a:cubicBezTo>
                  <a:pt x="239" y="501"/>
                  <a:pt x="239" y="501"/>
                  <a:pt x="239" y="501"/>
                </a:cubicBezTo>
                <a:close/>
                <a:moveTo>
                  <a:pt x="258" y="503"/>
                </a:moveTo>
                <a:cubicBezTo>
                  <a:pt x="258" y="503"/>
                  <a:pt x="258" y="503"/>
                  <a:pt x="258" y="503"/>
                </a:cubicBezTo>
                <a:cubicBezTo>
                  <a:pt x="258" y="503"/>
                  <a:pt x="258" y="503"/>
                  <a:pt x="258" y="503"/>
                </a:cubicBezTo>
                <a:close/>
                <a:moveTo>
                  <a:pt x="263" y="504"/>
                </a:moveTo>
                <a:cubicBezTo>
                  <a:pt x="263" y="504"/>
                  <a:pt x="263" y="504"/>
                  <a:pt x="263" y="504"/>
                </a:cubicBezTo>
                <a:cubicBezTo>
                  <a:pt x="263" y="504"/>
                  <a:pt x="263" y="504"/>
                  <a:pt x="263" y="503"/>
                </a:cubicBezTo>
                <a:cubicBezTo>
                  <a:pt x="263" y="504"/>
                  <a:pt x="263" y="504"/>
                  <a:pt x="264" y="504"/>
                </a:cubicBezTo>
                <a:cubicBezTo>
                  <a:pt x="264" y="504"/>
                  <a:pt x="264" y="504"/>
                  <a:pt x="263" y="504"/>
                </a:cubicBezTo>
                <a:close/>
                <a:moveTo>
                  <a:pt x="211" y="501"/>
                </a:moveTo>
                <a:cubicBezTo>
                  <a:pt x="211" y="501"/>
                  <a:pt x="211" y="501"/>
                  <a:pt x="212" y="502"/>
                </a:cubicBezTo>
                <a:cubicBezTo>
                  <a:pt x="212" y="502"/>
                  <a:pt x="212" y="502"/>
                  <a:pt x="212" y="502"/>
                </a:cubicBezTo>
                <a:cubicBezTo>
                  <a:pt x="212" y="501"/>
                  <a:pt x="212" y="501"/>
                  <a:pt x="212" y="501"/>
                </a:cubicBezTo>
                <a:cubicBezTo>
                  <a:pt x="212" y="501"/>
                  <a:pt x="212" y="501"/>
                  <a:pt x="211" y="501"/>
                </a:cubicBezTo>
                <a:close/>
                <a:moveTo>
                  <a:pt x="318" y="501"/>
                </a:moveTo>
                <a:cubicBezTo>
                  <a:pt x="318" y="501"/>
                  <a:pt x="318" y="501"/>
                  <a:pt x="319" y="501"/>
                </a:cubicBezTo>
                <a:cubicBezTo>
                  <a:pt x="319" y="501"/>
                  <a:pt x="319" y="501"/>
                  <a:pt x="319" y="501"/>
                </a:cubicBezTo>
                <a:cubicBezTo>
                  <a:pt x="319" y="501"/>
                  <a:pt x="319" y="501"/>
                  <a:pt x="319" y="501"/>
                </a:cubicBezTo>
                <a:cubicBezTo>
                  <a:pt x="319" y="501"/>
                  <a:pt x="318" y="501"/>
                  <a:pt x="318" y="501"/>
                </a:cubicBezTo>
                <a:cubicBezTo>
                  <a:pt x="318" y="501"/>
                  <a:pt x="318" y="501"/>
                  <a:pt x="318" y="501"/>
                </a:cubicBezTo>
                <a:close/>
                <a:moveTo>
                  <a:pt x="446" y="502"/>
                </a:moveTo>
                <a:cubicBezTo>
                  <a:pt x="446" y="502"/>
                  <a:pt x="446" y="502"/>
                  <a:pt x="446" y="502"/>
                </a:cubicBezTo>
                <a:cubicBezTo>
                  <a:pt x="446" y="501"/>
                  <a:pt x="446" y="501"/>
                  <a:pt x="446" y="501"/>
                </a:cubicBezTo>
                <a:lnTo>
                  <a:pt x="446" y="502"/>
                </a:lnTo>
                <a:close/>
                <a:moveTo>
                  <a:pt x="224" y="502"/>
                </a:moveTo>
                <a:cubicBezTo>
                  <a:pt x="224" y="502"/>
                  <a:pt x="224" y="502"/>
                  <a:pt x="224" y="503"/>
                </a:cubicBezTo>
                <a:cubicBezTo>
                  <a:pt x="225" y="503"/>
                  <a:pt x="225" y="503"/>
                  <a:pt x="225" y="502"/>
                </a:cubicBezTo>
                <a:cubicBezTo>
                  <a:pt x="225" y="502"/>
                  <a:pt x="225" y="502"/>
                  <a:pt x="225" y="502"/>
                </a:cubicBezTo>
                <a:cubicBezTo>
                  <a:pt x="225" y="502"/>
                  <a:pt x="225" y="502"/>
                  <a:pt x="224" y="501"/>
                </a:cubicBezTo>
                <a:cubicBezTo>
                  <a:pt x="224" y="502"/>
                  <a:pt x="224" y="502"/>
                  <a:pt x="224" y="502"/>
                </a:cubicBezTo>
                <a:close/>
                <a:moveTo>
                  <a:pt x="319" y="502"/>
                </a:moveTo>
                <a:cubicBezTo>
                  <a:pt x="319" y="502"/>
                  <a:pt x="319" y="502"/>
                  <a:pt x="319" y="502"/>
                </a:cubicBezTo>
                <a:cubicBezTo>
                  <a:pt x="320" y="502"/>
                  <a:pt x="320" y="502"/>
                  <a:pt x="320" y="502"/>
                </a:cubicBezTo>
                <a:cubicBezTo>
                  <a:pt x="320" y="502"/>
                  <a:pt x="320" y="502"/>
                  <a:pt x="320" y="502"/>
                </a:cubicBezTo>
                <a:cubicBezTo>
                  <a:pt x="320" y="501"/>
                  <a:pt x="320" y="501"/>
                  <a:pt x="320" y="501"/>
                </a:cubicBezTo>
                <a:cubicBezTo>
                  <a:pt x="320" y="501"/>
                  <a:pt x="320" y="501"/>
                  <a:pt x="319" y="502"/>
                </a:cubicBezTo>
                <a:cubicBezTo>
                  <a:pt x="319" y="502"/>
                  <a:pt x="319" y="502"/>
                  <a:pt x="319" y="502"/>
                </a:cubicBezTo>
                <a:close/>
                <a:moveTo>
                  <a:pt x="330" y="502"/>
                </a:moveTo>
                <a:cubicBezTo>
                  <a:pt x="330" y="502"/>
                  <a:pt x="330" y="502"/>
                  <a:pt x="330" y="502"/>
                </a:cubicBezTo>
                <a:cubicBezTo>
                  <a:pt x="331" y="502"/>
                  <a:pt x="331" y="502"/>
                  <a:pt x="331" y="502"/>
                </a:cubicBezTo>
                <a:cubicBezTo>
                  <a:pt x="331" y="501"/>
                  <a:pt x="331" y="501"/>
                  <a:pt x="331" y="501"/>
                </a:cubicBezTo>
                <a:cubicBezTo>
                  <a:pt x="330" y="501"/>
                  <a:pt x="330" y="501"/>
                  <a:pt x="330" y="501"/>
                </a:cubicBezTo>
                <a:cubicBezTo>
                  <a:pt x="330" y="502"/>
                  <a:pt x="330" y="501"/>
                  <a:pt x="330" y="502"/>
                </a:cubicBezTo>
                <a:close/>
                <a:moveTo>
                  <a:pt x="445" y="502"/>
                </a:moveTo>
                <a:cubicBezTo>
                  <a:pt x="445" y="502"/>
                  <a:pt x="445" y="502"/>
                  <a:pt x="444" y="503"/>
                </a:cubicBezTo>
                <a:cubicBezTo>
                  <a:pt x="444" y="503"/>
                  <a:pt x="444" y="503"/>
                  <a:pt x="444" y="503"/>
                </a:cubicBezTo>
                <a:cubicBezTo>
                  <a:pt x="445" y="503"/>
                  <a:pt x="445" y="503"/>
                  <a:pt x="445" y="503"/>
                </a:cubicBezTo>
                <a:cubicBezTo>
                  <a:pt x="445" y="503"/>
                  <a:pt x="445" y="502"/>
                  <a:pt x="445" y="502"/>
                </a:cubicBezTo>
                <a:close/>
                <a:moveTo>
                  <a:pt x="212" y="502"/>
                </a:moveTo>
                <a:cubicBezTo>
                  <a:pt x="212" y="502"/>
                  <a:pt x="212" y="502"/>
                  <a:pt x="212" y="502"/>
                </a:cubicBezTo>
                <a:cubicBezTo>
                  <a:pt x="212" y="502"/>
                  <a:pt x="212" y="502"/>
                  <a:pt x="212" y="502"/>
                </a:cubicBezTo>
                <a:cubicBezTo>
                  <a:pt x="212" y="502"/>
                  <a:pt x="212" y="502"/>
                  <a:pt x="212" y="502"/>
                </a:cubicBezTo>
                <a:close/>
                <a:moveTo>
                  <a:pt x="328" y="502"/>
                </a:moveTo>
                <a:cubicBezTo>
                  <a:pt x="328" y="502"/>
                  <a:pt x="328" y="502"/>
                  <a:pt x="328" y="502"/>
                </a:cubicBezTo>
                <a:cubicBezTo>
                  <a:pt x="329" y="502"/>
                  <a:pt x="329" y="502"/>
                  <a:pt x="329" y="502"/>
                </a:cubicBezTo>
                <a:cubicBezTo>
                  <a:pt x="329" y="502"/>
                  <a:pt x="329" y="502"/>
                  <a:pt x="329" y="502"/>
                </a:cubicBezTo>
                <a:cubicBezTo>
                  <a:pt x="329" y="502"/>
                  <a:pt x="329" y="502"/>
                  <a:pt x="328" y="502"/>
                </a:cubicBezTo>
                <a:cubicBezTo>
                  <a:pt x="328" y="502"/>
                  <a:pt x="328" y="502"/>
                  <a:pt x="328" y="502"/>
                </a:cubicBezTo>
                <a:close/>
                <a:moveTo>
                  <a:pt x="904" y="502"/>
                </a:moveTo>
                <a:cubicBezTo>
                  <a:pt x="903" y="502"/>
                  <a:pt x="903" y="502"/>
                  <a:pt x="903" y="502"/>
                </a:cubicBezTo>
                <a:cubicBezTo>
                  <a:pt x="903" y="502"/>
                  <a:pt x="903" y="503"/>
                  <a:pt x="903" y="503"/>
                </a:cubicBezTo>
                <a:cubicBezTo>
                  <a:pt x="903" y="503"/>
                  <a:pt x="903" y="503"/>
                  <a:pt x="903" y="503"/>
                </a:cubicBezTo>
                <a:cubicBezTo>
                  <a:pt x="903" y="503"/>
                  <a:pt x="903" y="503"/>
                  <a:pt x="904" y="502"/>
                </a:cubicBezTo>
                <a:close/>
                <a:moveTo>
                  <a:pt x="222" y="502"/>
                </a:moveTo>
                <a:cubicBezTo>
                  <a:pt x="222" y="503"/>
                  <a:pt x="222" y="503"/>
                  <a:pt x="222" y="504"/>
                </a:cubicBezTo>
                <a:cubicBezTo>
                  <a:pt x="222" y="504"/>
                  <a:pt x="222" y="504"/>
                  <a:pt x="222" y="504"/>
                </a:cubicBezTo>
                <a:cubicBezTo>
                  <a:pt x="222" y="503"/>
                  <a:pt x="222" y="503"/>
                  <a:pt x="223" y="503"/>
                </a:cubicBezTo>
                <a:cubicBezTo>
                  <a:pt x="222" y="503"/>
                  <a:pt x="222" y="502"/>
                  <a:pt x="222" y="502"/>
                </a:cubicBezTo>
                <a:close/>
                <a:moveTo>
                  <a:pt x="153" y="503"/>
                </a:moveTo>
                <a:cubicBezTo>
                  <a:pt x="153" y="503"/>
                  <a:pt x="153" y="503"/>
                  <a:pt x="153" y="503"/>
                </a:cubicBezTo>
                <a:cubicBezTo>
                  <a:pt x="153" y="503"/>
                  <a:pt x="153" y="503"/>
                  <a:pt x="153" y="503"/>
                </a:cubicBezTo>
                <a:cubicBezTo>
                  <a:pt x="153" y="503"/>
                  <a:pt x="153" y="503"/>
                  <a:pt x="153" y="503"/>
                </a:cubicBezTo>
                <a:close/>
                <a:moveTo>
                  <a:pt x="225" y="503"/>
                </a:moveTo>
                <a:cubicBezTo>
                  <a:pt x="224" y="503"/>
                  <a:pt x="224" y="503"/>
                  <a:pt x="224" y="503"/>
                </a:cubicBezTo>
                <a:cubicBezTo>
                  <a:pt x="224" y="503"/>
                  <a:pt x="224" y="503"/>
                  <a:pt x="224" y="503"/>
                </a:cubicBezTo>
                <a:cubicBezTo>
                  <a:pt x="224" y="504"/>
                  <a:pt x="224" y="504"/>
                  <a:pt x="224" y="504"/>
                </a:cubicBezTo>
                <a:cubicBezTo>
                  <a:pt x="224" y="504"/>
                  <a:pt x="224" y="504"/>
                  <a:pt x="225" y="503"/>
                </a:cubicBezTo>
                <a:cubicBezTo>
                  <a:pt x="225" y="503"/>
                  <a:pt x="225" y="503"/>
                  <a:pt x="225" y="503"/>
                </a:cubicBezTo>
                <a:cubicBezTo>
                  <a:pt x="225" y="503"/>
                  <a:pt x="225" y="503"/>
                  <a:pt x="225" y="503"/>
                </a:cubicBezTo>
                <a:close/>
                <a:moveTo>
                  <a:pt x="324" y="503"/>
                </a:moveTo>
                <a:cubicBezTo>
                  <a:pt x="324" y="503"/>
                  <a:pt x="324" y="503"/>
                  <a:pt x="324" y="503"/>
                </a:cubicBezTo>
                <a:cubicBezTo>
                  <a:pt x="324" y="504"/>
                  <a:pt x="324" y="504"/>
                  <a:pt x="324" y="504"/>
                </a:cubicBezTo>
                <a:cubicBezTo>
                  <a:pt x="325" y="504"/>
                  <a:pt x="325" y="504"/>
                  <a:pt x="325" y="504"/>
                </a:cubicBezTo>
                <a:cubicBezTo>
                  <a:pt x="325" y="503"/>
                  <a:pt x="325" y="503"/>
                  <a:pt x="324" y="503"/>
                </a:cubicBezTo>
                <a:cubicBezTo>
                  <a:pt x="324" y="503"/>
                  <a:pt x="324" y="503"/>
                  <a:pt x="324" y="503"/>
                </a:cubicBezTo>
                <a:close/>
                <a:moveTo>
                  <a:pt x="226" y="503"/>
                </a:moveTo>
                <a:cubicBezTo>
                  <a:pt x="229" y="503"/>
                  <a:pt x="229" y="503"/>
                  <a:pt x="229" y="503"/>
                </a:cubicBezTo>
                <a:cubicBezTo>
                  <a:pt x="229" y="503"/>
                  <a:pt x="229" y="503"/>
                  <a:pt x="229" y="503"/>
                </a:cubicBezTo>
                <a:cubicBezTo>
                  <a:pt x="226" y="503"/>
                  <a:pt x="226" y="503"/>
                  <a:pt x="226" y="503"/>
                </a:cubicBezTo>
                <a:close/>
                <a:moveTo>
                  <a:pt x="321" y="503"/>
                </a:moveTo>
                <a:cubicBezTo>
                  <a:pt x="322" y="503"/>
                  <a:pt x="321" y="503"/>
                  <a:pt x="321" y="503"/>
                </a:cubicBezTo>
                <a:cubicBezTo>
                  <a:pt x="321" y="503"/>
                  <a:pt x="321" y="503"/>
                  <a:pt x="321" y="503"/>
                </a:cubicBezTo>
                <a:close/>
                <a:moveTo>
                  <a:pt x="889" y="503"/>
                </a:moveTo>
                <a:cubicBezTo>
                  <a:pt x="891" y="503"/>
                  <a:pt x="891" y="503"/>
                  <a:pt x="891" y="503"/>
                </a:cubicBezTo>
                <a:cubicBezTo>
                  <a:pt x="891" y="503"/>
                  <a:pt x="891" y="503"/>
                  <a:pt x="891" y="503"/>
                </a:cubicBezTo>
                <a:cubicBezTo>
                  <a:pt x="889" y="503"/>
                  <a:pt x="889" y="503"/>
                  <a:pt x="889" y="503"/>
                </a:cubicBezTo>
                <a:close/>
                <a:moveTo>
                  <a:pt x="314" y="503"/>
                </a:moveTo>
                <a:cubicBezTo>
                  <a:pt x="314" y="504"/>
                  <a:pt x="314" y="503"/>
                  <a:pt x="314" y="504"/>
                </a:cubicBezTo>
                <a:cubicBezTo>
                  <a:pt x="314" y="504"/>
                  <a:pt x="314" y="504"/>
                  <a:pt x="314" y="504"/>
                </a:cubicBezTo>
                <a:cubicBezTo>
                  <a:pt x="314" y="504"/>
                  <a:pt x="314" y="504"/>
                  <a:pt x="314" y="504"/>
                </a:cubicBezTo>
                <a:cubicBezTo>
                  <a:pt x="314" y="504"/>
                  <a:pt x="314" y="503"/>
                  <a:pt x="314" y="503"/>
                </a:cubicBezTo>
                <a:cubicBezTo>
                  <a:pt x="314" y="503"/>
                  <a:pt x="314" y="503"/>
                  <a:pt x="314" y="503"/>
                </a:cubicBezTo>
                <a:cubicBezTo>
                  <a:pt x="314" y="503"/>
                  <a:pt x="314" y="503"/>
                  <a:pt x="314" y="503"/>
                </a:cubicBezTo>
                <a:close/>
                <a:moveTo>
                  <a:pt x="382" y="503"/>
                </a:moveTo>
                <a:cubicBezTo>
                  <a:pt x="382" y="503"/>
                  <a:pt x="382" y="503"/>
                  <a:pt x="382" y="503"/>
                </a:cubicBezTo>
                <a:cubicBezTo>
                  <a:pt x="382" y="503"/>
                  <a:pt x="382" y="503"/>
                  <a:pt x="382" y="503"/>
                </a:cubicBezTo>
                <a:close/>
                <a:moveTo>
                  <a:pt x="338" y="503"/>
                </a:moveTo>
                <a:cubicBezTo>
                  <a:pt x="338" y="504"/>
                  <a:pt x="338" y="503"/>
                  <a:pt x="338" y="504"/>
                </a:cubicBezTo>
                <a:cubicBezTo>
                  <a:pt x="338" y="504"/>
                  <a:pt x="338" y="504"/>
                  <a:pt x="338" y="504"/>
                </a:cubicBezTo>
                <a:cubicBezTo>
                  <a:pt x="338" y="504"/>
                  <a:pt x="338" y="504"/>
                  <a:pt x="338" y="504"/>
                </a:cubicBezTo>
                <a:cubicBezTo>
                  <a:pt x="338" y="504"/>
                  <a:pt x="338" y="504"/>
                  <a:pt x="338" y="504"/>
                </a:cubicBezTo>
                <a:lnTo>
                  <a:pt x="338" y="503"/>
                </a:lnTo>
                <a:close/>
                <a:moveTo>
                  <a:pt x="229" y="504"/>
                </a:moveTo>
                <a:cubicBezTo>
                  <a:pt x="229" y="505"/>
                  <a:pt x="230" y="504"/>
                  <a:pt x="230" y="505"/>
                </a:cubicBezTo>
                <a:cubicBezTo>
                  <a:pt x="230" y="504"/>
                  <a:pt x="230" y="504"/>
                  <a:pt x="230" y="504"/>
                </a:cubicBezTo>
                <a:cubicBezTo>
                  <a:pt x="230" y="504"/>
                  <a:pt x="230" y="504"/>
                  <a:pt x="229" y="504"/>
                </a:cubicBezTo>
                <a:cubicBezTo>
                  <a:pt x="229" y="504"/>
                  <a:pt x="229" y="504"/>
                  <a:pt x="229" y="504"/>
                </a:cubicBezTo>
                <a:close/>
                <a:moveTo>
                  <a:pt x="891" y="505"/>
                </a:moveTo>
                <a:cubicBezTo>
                  <a:pt x="891" y="505"/>
                  <a:pt x="891" y="504"/>
                  <a:pt x="891" y="504"/>
                </a:cubicBezTo>
                <a:cubicBezTo>
                  <a:pt x="891" y="504"/>
                  <a:pt x="891" y="504"/>
                  <a:pt x="890" y="504"/>
                </a:cubicBezTo>
                <a:cubicBezTo>
                  <a:pt x="890" y="504"/>
                  <a:pt x="890" y="504"/>
                  <a:pt x="890" y="505"/>
                </a:cubicBezTo>
                <a:cubicBezTo>
                  <a:pt x="890" y="505"/>
                  <a:pt x="890" y="505"/>
                  <a:pt x="890" y="505"/>
                </a:cubicBezTo>
                <a:cubicBezTo>
                  <a:pt x="891" y="505"/>
                  <a:pt x="891" y="505"/>
                  <a:pt x="891" y="505"/>
                </a:cubicBezTo>
                <a:close/>
                <a:moveTo>
                  <a:pt x="243" y="504"/>
                </a:moveTo>
                <a:cubicBezTo>
                  <a:pt x="243" y="505"/>
                  <a:pt x="243" y="505"/>
                  <a:pt x="243" y="505"/>
                </a:cubicBezTo>
                <a:cubicBezTo>
                  <a:pt x="244" y="505"/>
                  <a:pt x="244" y="505"/>
                  <a:pt x="244" y="505"/>
                </a:cubicBezTo>
                <a:cubicBezTo>
                  <a:pt x="245" y="505"/>
                  <a:pt x="244" y="505"/>
                  <a:pt x="245" y="505"/>
                </a:cubicBezTo>
                <a:cubicBezTo>
                  <a:pt x="245" y="505"/>
                  <a:pt x="245" y="505"/>
                  <a:pt x="245" y="504"/>
                </a:cubicBezTo>
                <a:cubicBezTo>
                  <a:pt x="245" y="504"/>
                  <a:pt x="245" y="504"/>
                  <a:pt x="244" y="504"/>
                </a:cubicBezTo>
                <a:cubicBezTo>
                  <a:pt x="244" y="504"/>
                  <a:pt x="243" y="504"/>
                  <a:pt x="243" y="504"/>
                </a:cubicBezTo>
                <a:close/>
                <a:moveTo>
                  <a:pt x="886" y="504"/>
                </a:moveTo>
                <a:cubicBezTo>
                  <a:pt x="886" y="505"/>
                  <a:pt x="886" y="505"/>
                  <a:pt x="886" y="505"/>
                </a:cubicBezTo>
                <a:cubicBezTo>
                  <a:pt x="886" y="505"/>
                  <a:pt x="886" y="505"/>
                  <a:pt x="887" y="505"/>
                </a:cubicBezTo>
                <a:cubicBezTo>
                  <a:pt x="887" y="505"/>
                  <a:pt x="887" y="504"/>
                  <a:pt x="886" y="504"/>
                </a:cubicBezTo>
                <a:close/>
                <a:moveTo>
                  <a:pt x="311" y="504"/>
                </a:moveTo>
                <a:cubicBezTo>
                  <a:pt x="310" y="505"/>
                  <a:pt x="310" y="505"/>
                  <a:pt x="311" y="505"/>
                </a:cubicBezTo>
                <a:cubicBezTo>
                  <a:pt x="311" y="505"/>
                  <a:pt x="311" y="505"/>
                  <a:pt x="311" y="505"/>
                </a:cubicBezTo>
                <a:cubicBezTo>
                  <a:pt x="311" y="505"/>
                  <a:pt x="311" y="505"/>
                  <a:pt x="311" y="505"/>
                </a:cubicBezTo>
                <a:cubicBezTo>
                  <a:pt x="311" y="505"/>
                  <a:pt x="311" y="505"/>
                  <a:pt x="311" y="504"/>
                </a:cubicBezTo>
                <a:close/>
                <a:moveTo>
                  <a:pt x="239" y="505"/>
                </a:moveTo>
                <a:cubicBezTo>
                  <a:pt x="238" y="505"/>
                  <a:pt x="238" y="505"/>
                  <a:pt x="238" y="505"/>
                </a:cubicBezTo>
                <a:cubicBezTo>
                  <a:pt x="239" y="505"/>
                  <a:pt x="239" y="505"/>
                  <a:pt x="239" y="505"/>
                </a:cubicBezTo>
                <a:close/>
                <a:moveTo>
                  <a:pt x="244" y="505"/>
                </a:moveTo>
                <a:cubicBezTo>
                  <a:pt x="243" y="505"/>
                  <a:pt x="242" y="506"/>
                  <a:pt x="241" y="505"/>
                </a:cubicBezTo>
                <a:cubicBezTo>
                  <a:pt x="240" y="505"/>
                  <a:pt x="240" y="505"/>
                  <a:pt x="240" y="505"/>
                </a:cubicBezTo>
                <a:cubicBezTo>
                  <a:pt x="240" y="505"/>
                  <a:pt x="240" y="505"/>
                  <a:pt x="241" y="505"/>
                </a:cubicBezTo>
                <a:cubicBezTo>
                  <a:pt x="241" y="506"/>
                  <a:pt x="241" y="506"/>
                  <a:pt x="241" y="506"/>
                </a:cubicBezTo>
                <a:cubicBezTo>
                  <a:pt x="242" y="506"/>
                  <a:pt x="242" y="506"/>
                  <a:pt x="242" y="506"/>
                </a:cubicBezTo>
                <a:cubicBezTo>
                  <a:pt x="243" y="506"/>
                  <a:pt x="243" y="506"/>
                  <a:pt x="244" y="506"/>
                </a:cubicBezTo>
                <a:cubicBezTo>
                  <a:pt x="244" y="506"/>
                  <a:pt x="244" y="505"/>
                  <a:pt x="244" y="505"/>
                </a:cubicBezTo>
                <a:close/>
                <a:moveTo>
                  <a:pt x="269" y="505"/>
                </a:moveTo>
                <a:cubicBezTo>
                  <a:pt x="268" y="505"/>
                  <a:pt x="268" y="505"/>
                  <a:pt x="268" y="505"/>
                </a:cubicBezTo>
                <a:cubicBezTo>
                  <a:pt x="268" y="505"/>
                  <a:pt x="268" y="505"/>
                  <a:pt x="269" y="505"/>
                </a:cubicBezTo>
                <a:close/>
                <a:moveTo>
                  <a:pt x="270" y="505"/>
                </a:moveTo>
                <a:cubicBezTo>
                  <a:pt x="270" y="505"/>
                  <a:pt x="270" y="505"/>
                  <a:pt x="270" y="505"/>
                </a:cubicBezTo>
                <a:cubicBezTo>
                  <a:pt x="270" y="505"/>
                  <a:pt x="270" y="505"/>
                  <a:pt x="270" y="505"/>
                </a:cubicBezTo>
                <a:cubicBezTo>
                  <a:pt x="270" y="505"/>
                  <a:pt x="270" y="505"/>
                  <a:pt x="270" y="505"/>
                </a:cubicBezTo>
                <a:cubicBezTo>
                  <a:pt x="270" y="505"/>
                  <a:pt x="270" y="505"/>
                  <a:pt x="270" y="505"/>
                </a:cubicBezTo>
                <a:close/>
                <a:moveTo>
                  <a:pt x="247" y="505"/>
                </a:moveTo>
                <a:cubicBezTo>
                  <a:pt x="247" y="505"/>
                  <a:pt x="247" y="505"/>
                  <a:pt x="247" y="505"/>
                </a:cubicBezTo>
                <a:cubicBezTo>
                  <a:pt x="247" y="505"/>
                  <a:pt x="246" y="505"/>
                  <a:pt x="246" y="505"/>
                </a:cubicBezTo>
                <a:cubicBezTo>
                  <a:pt x="246" y="505"/>
                  <a:pt x="246" y="505"/>
                  <a:pt x="246" y="506"/>
                </a:cubicBezTo>
                <a:cubicBezTo>
                  <a:pt x="246" y="506"/>
                  <a:pt x="246" y="506"/>
                  <a:pt x="246" y="506"/>
                </a:cubicBezTo>
                <a:cubicBezTo>
                  <a:pt x="247" y="506"/>
                  <a:pt x="247" y="506"/>
                  <a:pt x="247" y="505"/>
                </a:cubicBezTo>
                <a:cubicBezTo>
                  <a:pt x="248" y="505"/>
                  <a:pt x="247" y="505"/>
                  <a:pt x="248" y="505"/>
                </a:cubicBezTo>
                <a:cubicBezTo>
                  <a:pt x="247" y="505"/>
                  <a:pt x="247" y="505"/>
                  <a:pt x="247" y="505"/>
                </a:cubicBezTo>
                <a:close/>
                <a:moveTo>
                  <a:pt x="249" y="505"/>
                </a:moveTo>
                <a:cubicBezTo>
                  <a:pt x="248" y="505"/>
                  <a:pt x="248" y="505"/>
                  <a:pt x="248" y="505"/>
                </a:cubicBezTo>
                <a:cubicBezTo>
                  <a:pt x="248" y="505"/>
                  <a:pt x="248" y="505"/>
                  <a:pt x="248" y="505"/>
                </a:cubicBezTo>
                <a:cubicBezTo>
                  <a:pt x="248" y="505"/>
                  <a:pt x="248" y="505"/>
                  <a:pt x="248" y="505"/>
                </a:cubicBezTo>
                <a:cubicBezTo>
                  <a:pt x="249" y="505"/>
                  <a:pt x="249" y="505"/>
                  <a:pt x="249" y="505"/>
                </a:cubicBezTo>
                <a:close/>
                <a:moveTo>
                  <a:pt x="889" y="505"/>
                </a:moveTo>
                <a:cubicBezTo>
                  <a:pt x="889" y="505"/>
                  <a:pt x="889" y="505"/>
                  <a:pt x="888" y="505"/>
                </a:cubicBezTo>
                <a:cubicBezTo>
                  <a:pt x="889" y="505"/>
                  <a:pt x="888" y="505"/>
                  <a:pt x="889" y="505"/>
                </a:cubicBezTo>
                <a:close/>
                <a:moveTo>
                  <a:pt x="281" y="505"/>
                </a:moveTo>
                <a:cubicBezTo>
                  <a:pt x="280" y="505"/>
                  <a:pt x="280" y="505"/>
                  <a:pt x="280" y="505"/>
                </a:cubicBezTo>
                <a:cubicBezTo>
                  <a:pt x="280" y="506"/>
                  <a:pt x="280" y="506"/>
                  <a:pt x="280" y="506"/>
                </a:cubicBezTo>
                <a:cubicBezTo>
                  <a:pt x="279" y="506"/>
                  <a:pt x="279" y="506"/>
                  <a:pt x="279" y="506"/>
                </a:cubicBezTo>
                <a:cubicBezTo>
                  <a:pt x="279" y="506"/>
                  <a:pt x="279" y="506"/>
                  <a:pt x="279" y="506"/>
                </a:cubicBezTo>
                <a:cubicBezTo>
                  <a:pt x="281" y="506"/>
                  <a:pt x="281" y="506"/>
                  <a:pt x="281" y="506"/>
                </a:cubicBezTo>
                <a:lnTo>
                  <a:pt x="281" y="505"/>
                </a:lnTo>
                <a:close/>
                <a:moveTo>
                  <a:pt x="887" y="505"/>
                </a:moveTo>
                <a:cubicBezTo>
                  <a:pt x="887" y="506"/>
                  <a:pt x="887" y="506"/>
                  <a:pt x="888" y="506"/>
                </a:cubicBezTo>
                <a:cubicBezTo>
                  <a:pt x="888" y="506"/>
                  <a:pt x="888" y="506"/>
                  <a:pt x="888" y="506"/>
                </a:cubicBezTo>
                <a:cubicBezTo>
                  <a:pt x="888" y="505"/>
                  <a:pt x="888" y="506"/>
                  <a:pt x="888" y="505"/>
                </a:cubicBezTo>
                <a:cubicBezTo>
                  <a:pt x="888" y="505"/>
                  <a:pt x="887" y="505"/>
                  <a:pt x="887" y="505"/>
                </a:cubicBezTo>
                <a:close/>
                <a:moveTo>
                  <a:pt x="909" y="505"/>
                </a:moveTo>
                <a:cubicBezTo>
                  <a:pt x="909" y="505"/>
                  <a:pt x="909" y="505"/>
                  <a:pt x="909" y="506"/>
                </a:cubicBezTo>
                <a:cubicBezTo>
                  <a:pt x="909" y="505"/>
                  <a:pt x="909" y="505"/>
                  <a:pt x="909" y="505"/>
                </a:cubicBezTo>
                <a:close/>
                <a:moveTo>
                  <a:pt x="272" y="505"/>
                </a:moveTo>
                <a:cubicBezTo>
                  <a:pt x="272" y="506"/>
                  <a:pt x="272" y="506"/>
                  <a:pt x="272" y="506"/>
                </a:cubicBezTo>
                <a:cubicBezTo>
                  <a:pt x="273" y="506"/>
                  <a:pt x="273" y="506"/>
                  <a:pt x="273" y="506"/>
                </a:cubicBezTo>
                <a:cubicBezTo>
                  <a:pt x="273" y="505"/>
                  <a:pt x="273" y="505"/>
                  <a:pt x="273" y="505"/>
                </a:cubicBezTo>
                <a:lnTo>
                  <a:pt x="272" y="505"/>
                </a:lnTo>
                <a:close/>
                <a:moveTo>
                  <a:pt x="282" y="505"/>
                </a:moveTo>
                <a:cubicBezTo>
                  <a:pt x="283" y="506"/>
                  <a:pt x="282" y="505"/>
                  <a:pt x="283" y="506"/>
                </a:cubicBezTo>
                <a:cubicBezTo>
                  <a:pt x="283" y="505"/>
                  <a:pt x="283" y="505"/>
                  <a:pt x="283" y="505"/>
                </a:cubicBezTo>
                <a:lnTo>
                  <a:pt x="282" y="505"/>
                </a:lnTo>
                <a:close/>
                <a:moveTo>
                  <a:pt x="293" y="506"/>
                </a:moveTo>
                <a:cubicBezTo>
                  <a:pt x="294" y="506"/>
                  <a:pt x="294" y="506"/>
                  <a:pt x="294" y="506"/>
                </a:cubicBezTo>
                <a:cubicBezTo>
                  <a:pt x="294" y="505"/>
                  <a:pt x="294" y="505"/>
                  <a:pt x="294" y="505"/>
                </a:cubicBezTo>
                <a:cubicBezTo>
                  <a:pt x="293" y="505"/>
                  <a:pt x="293" y="505"/>
                  <a:pt x="293" y="505"/>
                </a:cubicBezTo>
                <a:lnTo>
                  <a:pt x="293" y="506"/>
                </a:lnTo>
                <a:close/>
                <a:moveTo>
                  <a:pt x="443" y="506"/>
                </a:moveTo>
                <a:cubicBezTo>
                  <a:pt x="443" y="506"/>
                  <a:pt x="443" y="506"/>
                  <a:pt x="443" y="506"/>
                </a:cubicBezTo>
                <a:cubicBezTo>
                  <a:pt x="443" y="505"/>
                  <a:pt x="443" y="505"/>
                  <a:pt x="443" y="505"/>
                </a:cubicBezTo>
                <a:cubicBezTo>
                  <a:pt x="443" y="505"/>
                  <a:pt x="443" y="505"/>
                  <a:pt x="443" y="505"/>
                </a:cubicBezTo>
                <a:lnTo>
                  <a:pt x="443" y="506"/>
                </a:lnTo>
                <a:close/>
                <a:moveTo>
                  <a:pt x="898" y="506"/>
                </a:moveTo>
                <a:cubicBezTo>
                  <a:pt x="898" y="506"/>
                  <a:pt x="898" y="506"/>
                  <a:pt x="898" y="506"/>
                </a:cubicBezTo>
                <a:cubicBezTo>
                  <a:pt x="898" y="505"/>
                  <a:pt x="898" y="505"/>
                  <a:pt x="897" y="505"/>
                </a:cubicBezTo>
                <a:cubicBezTo>
                  <a:pt x="897" y="506"/>
                  <a:pt x="897" y="506"/>
                  <a:pt x="897" y="506"/>
                </a:cubicBezTo>
                <a:cubicBezTo>
                  <a:pt x="897" y="506"/>
                  <a:pt x="897" y="506"/>
                  <a:pt x="897" y="506"/>
                </a:cubicBezTo>
                <a:cubicBezTo>
                  <a:pt x="897" y="506"/>
                  <a:pt x="897" y="506"/>
                  <a:pt x="897" y="506"/>
                </a:cubicBezTo>
                <a:cubicBezTo>
                  <a:pt x="898" y="506"/>
                  <a:pt x="898" y="506"/>
                  <a:pt x="898" y="506"/>
                </a:cubicBezTo>
                <a:close/>
                <a:moveTo>
                  <a:pt x="292" y="506"/>
                </a:moveTo>
                <a:cubicBezTo>
                  <a:pt x="292" y="506"/>
                  <a:pt x="292" y="506"/>
                  <a:pt x="292" y="506"/>
                </a:cubicBezTo>
                <a:cubicBezTo>
                  <a:pt x="293" y="506"/>
                  <a:pt x="293" y="506"/>
                  <a:pt x="293" y="506"/>
                </a:cubicBezTo>
                <a:cubicBezTo>
                  <a:pt x="292" y="506"/>
                  <a:pt x="292" y="506"/>
                  <a:pt x="292" y="506"/>
                </a:cubicBezTo>
                <a:close/>
                <a:moveTo>
                  <a:pt x="248" y="506"/>
                </a:moveTo>
                <a:cubicBezTo>
                  <a:pt x="248" y="506"/>
                  <a:pt x="248" y="506"/>
                  <a:pt x="248" y="506"/>
                </a:cubicBezTo>
                <a:cubicBezTo>
                  <a:pt x="250" y="506"/>
                  <a:pt x="250" y="506"/>
                  <a:pt x="250" y="506"/>
                </a:cubicBezTo>
                <a:cubicBezTo>
                  <a:pt x="250" y="506"/>
                  <a:pt x="250" y="506"/>
                  <a:pt x="250" y="506"/>
                </a:cubicBezTo>
                <a:cubicBezTo>
                  <a:pt x="249" y="506"/>
                  <a:pt x="249" y="506"/>
                  <a:pt x="248" y="506"/>
                </a:cubicBezTo>
                <a:close/>
                <a:moveTo>
                  <a:pt x="305" y="506"/>
                </a:moveTo>
                <a:cubicBezTo>
                  <a:pt x="307" y="506"/>
                  <a:pt x="307" y="506"/>
                  <a:pt x="307" y="506"/>
                </a:cubicBezTo>
                <a:cubicBezTo>
                  <a:pt x="307" y="506"/>
                  <a:pt x="307" y="506"/>
                  <a:pt x="307" y="506"/>
                </a:cubicBezTo>
                <a:cubicBezTo>
                  <a:pt x="305" y="506"/>
                  <a:pt x="305" y="506"/>
                  <a:pt x="305" y="506"/>
                </a:cubicBezTo>
                <a:close/>
                <a:moveTo>
                  <a:pt x="897" y="506"/>
                </a:moveTo>
                <a:cubicBezTo>
                  <a:pt x="897" y="506"/>
                  <a:pt x="897" y="506"/>
                  <a:pt x="897" y="506"/>
                </a:cubicBezTo>
                <a:cubicBezTo>
                  <a:pt x="896" y="506"/>
                  <a:pt x="896" y="506"/>
                  <a:pt x="896" y="506"/>
                </a:cubicBezTo>
                <a:cubicBezTo>
                  <a:pt x="896" y="506"/>
                  <a:pt x="896" y="506"/>
                  <a:pt x="897" y="506"/>
                </a:cubicBezTo>
                <a:close/>
                <a:moveTo>
                  <a:pt x="304" y="507"/>
                </a:moveTo>
                <a:cubicBezTo>
                  <a:pt x="304" y="507"/>
                  <a:pt x="304" y="507"/>
                  <a:pt x="305" y="507"/>
                </a:cubicBezTo>
                <a:cubicBezTo>
                  <a:pt x="305" y="506"/>
                  <a:pt x="305" y="506"/>
                  <a:pt x="305" y="506"/>
                </a:cubicBezTo>
                <a:cubicBezTo>
                  <a:pt x="303" y="506"/>
                  <a:pt x="303" y="506"/>
                  <a:pt x="303" y="506"/>
                </a:cubicBezTo>
                <a:cubicBezTo>
                  <a:pt x="304" y="506"/>
                  <a:pt x="304" y="506"/>
                  <a:pt x="304" y="507"/>
                </a:cubicBezTo>
                <a:close/>
                <a:moveTo>
                  <a:pt x="321" y="506"/>
                </a:moveTo>
                <a:cubicBezTo>
                  <a:pt x="321" y="507"/>
                  <a:pt x="321" y="506"/>
                  <a:pt x="321" y="507"/>
                </a:cubicBezTo>
                <a:cubicBezTo>
                  <a:pt x="321" y="506"/>
                  <a:pt x="321" y="506"/>
                  <a:pt x="321" y="506"/>
                </a:cubicBezTo>
                <a:close/>
                <a:moveTo>
                  <a:pt x="886" y="506"/>
                </a:moveTo>
                <a:cubicBezTo>
                  <a:pt x="886" y="507"/>
                  <a:pt x="886" y="507"/>
                  <a:pt x="886" y="507"/>
                </a:cubicBezTo>
                <a:cubicBezTo>
                  <a:pt x="886" y="507"/>
                  <a:pt x="886" y="507"/>
                  <a:pt x="886" y="507"/>
                </a:cubicBezTo>
                <a:cubicBezTo>
                  <a:pt x="886" y="506"/>
                  <a:pt x="886" y="506"/>
                  <a:pt x="886" y="506"/>
                </a:cubicBezTo>
                <a:cubicBezTo>
                  <a:pt x="886" y="506"/>
                  <a:pt x="886" y="506"/>
                  <a:pt x="886" y="506"/>
                </a:cubicBezTo>
                <a:cubicBezTo>
                  <a:pt x="886" y="506"/>
                  <a:pt x="886" y="506"/>
                  <a:pt x="886" y="506"/>
                </a:cubicBezTo>
                <a:close/>
                <a:moveTo>
                  <a:pt x="893" y="506"/>
                </a:moveTo>
                <a:cubicBezTo>
                  <a:pt x="893" y="506"/>
                  <a:pt x="893" y="506"/>
                  <a:pt x="893" y="506"/>
                </a:cubicBezTo>
                <a:cubicBezTo>
                  <a:pt x="893" y="506"/>
                  <a:pt x="893" y="506"/>
                  <a:pt x="893" y="506"/>
                </a:cubicBezTo>
                <a:cubicBezTo>
                  <a:pt x="893" y="506"/>
                  <a:pt x="893" y="506"/>
                  <a:pt x="893" y="506"/>
                </a:cubicBezTo>
                <a:close/>
                <a:moveTo>
                  <a:pt x="236" y="507"/>
                </a:moveTo>
                <a:cubicBezTo>
                  <a:pt x="236" y="507"/>
                  <a:pt x="236" y="507"/>
                  <a:pt x="236" y="507"/>
                </a:cubicBezTo>
                <a:cubicBezTo>
                  <a:pt x="236" y="507"/>
                  <a:pt x="236" y="507"/>
                  <a:pt x="236" y="507"/>
                </a:cubicBezTo>
                <a:cubicBezTo>
                  <a:pt x="236" y="506"/>
                  <a:pt x="236" y="506"/>
                  <a:pt x="235" y="506"/>
                </a:cubicBezTo>
                <a:cubicBezTo>
                  <a:pt x="235" y="507"/>
                  <a:pt x="235" y="507"/>
                  <a:pt x="236" y="507"/>
                </a:cubicBezTo>
                <a:close/>
                <a:moveTo>
                  <a:pt x="258" y="507"/>
                </a:moveTo>
                <a:cubicBezTo>
                  <a:pt x="258" y="507"/>
                  <a:pt x="258" y="507"/>
                  <a:pt x="258" y="507"/>
                </a:cubicBezTo>
                <a:cubicBezTo>
                  <a:pt x="258" y="507"/>
                  <a:pt x="258" y="507"/>
                  <a:pt x="258" y="507"/>
                </a:cubicBezTo>
                <a:cubicBezTo>
                  <a:pt x="258" y="507"/>
                  <a:pt x="258" y="507"/>
                  <a:pt x="258" y="507"/>
                </a:cubicBezTo>
                <a:close/>
                <a:moveTo>
                  <a:pt x="893" y="507"/>
                </a:moveTo>
                <a:cubicBezTo>
                  <a:pt x="893" y="507"/>
                  <a:pt x="893" y="507"/>
                  <a:pt x="893" y="507"/>
                </a:cubicBezTo>
                <a:cubicBezTo>
                  <a:pt x="893" y="507"/>
                  <a:pt x="893" y="507"/>
                  <a:pt x="893" y="507"/>
                </a:cubicBezTo>
                <a:close/>
                <a:moveTo>
                  <a:pt x="278" y="507"/>
                </a:moveTo>
                <a:cubicBezTo>
                  <a:pt x="278" y="507"/>
                  <a:pt x="278" y="507"/>
                  <a:pt x="278" y="507"/>
                </a:cubicBezTo>
                <a:cubicBezTo>
                  <a:pt x="278" y="507"/>
                  <a:pt x="278" y="507"/>
                  <a:pt x="278" y="507"/>
                </a:cubicBezTo>
                <a:cubicBezTo>
                  <a:pt x="278" y="507"/>
                  <a:pt x="278" y="507"/>
                  <a:pt x="278" y="507"/>
                </a:cubicBezTo>
                <a:cubicBezTo>
                  <a:pt x="278" y="507"/>
                  <a:pt x="278" y="507"/>
                  <a:pt x="278" y="507"/>
                </a:cubicBezTo>
                <a:cubicBezTo>
                  <a:pt x="278" y="508"/>
                  <a:pt x="278" y="508"/>
                  <a:pt x="278" y="508"/>
                </a:cubicBezTo>
                <a:cubicBezTo>
                  <a:pt x="278" y="507"/>
                  <a:pt x="278" y="507"/>
                  <a:pt x="278" y="507"/>
                </a:cubicBezTo>
                <a:close/>
                <a:moveTo>
                  <a:pt x="441" y="507"/>
                </a:moveTo>
                <a:cubicBezTo>
                  <a:pt x="441" y="507"/>
                  <a:pt x="441" y="507"/>
                  <a:pt x="441" y="507"/>
                </a:cubicBezTo>
                <a:cubicBezTo>
                  <a:pt x="440" y="507"/>
                  <a:pt x="440" y="507"/>
                  <a:pt x="440" y="507"/>
                </a:cubicBezTo>
                <a:cubicBezTo>
                  <a:pt x="440" y="507"/>
                  <a:pt x="440" y="507"/>
                  <a:pt x="441" y="507"/>
                </a:cubicBezTo>
                <a:close/>
                <a:moveTo>
                  <a:pt x="886" y="509"/>
                </a:moveTo>
                <a:cubicBezTo>
                  <a:pt x="886" y="509"/>
                  <a:pt x="886" y="509"/>
                  <a:pt x="886" y="508"/>
                </a:cubicBezTo>
                <a:cubicBezTo>
                  <a:pt x="887" y="509"/>
                  <a:pt x="887" y="509"/>
                  <a:pt x="887" y="509"/>
                </a:cubicBezTo>
                <a:cubicBezTo>
                  <a:pt x="887" y="509"/>
                  <a:pt x="888" y="509"/>
                  <a:pt x="888" y="509"/>
                </a:cubicBezTo>
                <a:cubicBezTo>
                  <a:pt x="888" y="508"/>
                  <a:pt x="888" y="508"/>
                  <a:pt x="888" y="507"/>
                </a:cubicBezTo>
                <a:cubicBezTo>
                  <a:pt x="887" y="507"/>
                  <a:pt x="887" y="507"/>
                  <a:pt x="886" y="508"/>
                </a:cubicBezTo>
                <a:cubicBezTo>
                  <a:pt x="886" y="508"/>
                  <a:pt x="886" y="508"/>
                  <a:pt x="886" y="508"/>
                </a:cubicBezTo>
                <a:cubicBezTo>
                  <a:pt x="886" y="508"/>
                  <a:pt x="886" y="508"/>
                  <a:pt x="886" y="509"/>
                </a:cubicBezTo>
                <a:close/>
                <a:moveTo>
                  <a:pt x="908" y="509"/>
                </a:moveTo>
                <a:cubicBezTo>
                  <a:pt x="909" y="509"/>
                  <a:pt x="909" y="509"/>
                  <a:pt x="909" y="509"/>
                </a:cubicBezTo>
                <a:cubicBezTo>
                  <a:pt x="909" y="509"/>
                  <a:pt x="909" y="509"/>
                  <a:pt x="909" y="509"/>
                </a:cubicBezTo>
                <a:cubicBezTo>
                  <a:pt x="909" y="508"/>
                  <a:pt x="909" y="508"/>
                  <a:pt x="909" y="508"/>
                </a:cubicBezTo>
                <a:cubicBezTo>
                  <a:pt x="909" y="508"/>
                  <a:pt x="909" y="508"/>
                  <a:pt x="909" y="508"/>
                </a:cubicBezTo>
                <a:cubicBezTo>
                  <a:pt x="909" y="508"/>
                  <a:pt x="908" y="508"/>
                  <a:pt x="908" y="509"/>
                </a:cubicBezTo>
                <a:close/>
                <a:moveTo>
                  <a:pt x="372" y="508"/>
                </a:moveTo>
                <a:cubicBezTo>
                  <a:pt x="372" y="508"/>
                  <a:pt x="372" y="508"/>
                  <a:pt x="372" y="508"/>
                </a:cubicBezTo>
                <a:cubicBezTo>
                  <a:pt x="372" y="509"/>
                  <a:pt x="372" y="509"/>
                  <a:pt x="372" y="509"/>
                </a:cubicBezTo>
                <a:lnTo>
                  <a:pt x="372" y="508"/>
                </a:lnTo>
                <a:close/>
                <a:moveTo>
                  <a:pt x="274" y="509"/>
                </a:moveTo>
                <a:cubicBezTo>
                  <a:pt x="273" y="509"/>
                  <a:pt x="273" y="509"/>
                  <a:pt x="273" y="510"/>
                </a:cubicBezTo>
                <a:cubicBezTo>
                  <a:pt x="272" y="510"/>
                  <a:pt x="272" y="510"/>
                  <a:pt x="272" y="509"/>
                </a:cubicBezTo>
                <a:cubicBezTo>
                  <a:pt x="272" y="510"/>
                  <a:pt x="272" y="510"/>
                  <a:pt x="272" y="510"/>
                </a:cubicBezTo>
                <a:cubicBezTo>
                  <a:pt x="273" y="510"/>
                  <a:pt x="274" y="510"/>
                  <a:pt x="275" y="510"/>
                </a:cubicBezTo>
                <a:cubicBezTo>
                  <a:pt x="275" y="510"/>
                  <a:pt x="275" y="510"/>
                  <a:pt x="275" y="509"/>
                </a:cubicBezTo>
                <a:cubicBezTo>
                  <a:pt x="275" y="509"/>
                  <a:pt x="275" y="509"/>
                  <a:pt x="275" y="509"/>
                </a:cubicBezTo>
                <a:cubicBezTo>
                  <a:pt x="275" y="509"/>
                  <a:pt x="275" y="509"/>
                  <a:pt x="275" y="509"/>
                </a:cubicBezTo>
                <a:cubicBezTo>
                  <a:pt x="275" y="509"/>
                  <a:pt x="274" y="509"/>
                  <a:pt x="274" y="509"/>
                </a:cubicBezTo>
                <a:close/>
                <a:moveTo>
                  <a:pt x="281" y="509"/>
                </a:moveTo>
                <a:cubicBezTo>
                  <a:pt x="281" y="509"/>
                  <a:pt x="281" y="509"/>
                  <a:pt x="280" y="509"/>
                </a:cubicBezTo>
                <a:cubicBezTo>
                  <a:pt x="280" y="509"/>
                  <a:pt x="280" y="509"/>
                  <a:pt x="281" y="509"/>
                </a:cubicBezTo>
                <a:close/>
                <a:moveTo>
                  <a:pt x="283" y="509"/>
                </a:moveTo>
                <a:cubicBezTo>
                  <a:pt x="283" y="509"/>
                  <a:pt x="283" y="509"/>
                  <a:pt x="283" y="509"/>
                </a:cubicBezTo>
                <a:cubicBezTo>
                  <a:pt x="283" y="509"/>
                  <a:pt x="283" y="509"/>
                  <a:pt x="283" y="509"/>
                </a:cubicBezTo>
                <a:close/>
                <a:moveTo>
                  <a:pt x="288" y="509"/>
                </a:moveTo>
                <a:cubicBezTo>
                  <a:pt x="289" y="509"/>
                  <a:pt x="289" y="509"/>
                  <a:pt x="289" y="509"/>
                </a:cubicBezTo>
                <a:cubicBezTo>
                  <a:pt x="289" y="509"/>
                  <a:pt x="289" y="509"/>
                  <a:pt x="289" y="509"/>
                </a:cubicBezTo>
                <a:cubicBezTo>
                  <a:pt x="288" y="509"/>
                  <a:pt x="288" y="509"/>
                  <a:pt x="288" y="509"/>
                </a:cubicBezTo>
                <a:close/>
                <a:moveTo>
                  <a:pt x="886" y="509"/>
                </a:moveTo>
                <a:cubicBezTo>
                  <a:pt x="886" y="509"/>
                  <a:pt x="886" y="509"/>
                  <a:pt x="886" y="509"/>
                </a:cubicBezTo>
                <a:cubicBezTo>
                  <a:pt x="886" y="509"/>
                  <a:pt x="886" y="509"/>
                  <a:pt x="886" y="509"/>
                </a:cubicBezTo>
                <a:cubicBezTo>
                  <a:pt x="886" y="509"/>
                  <a:pt x="886" y="509"/>
                  <a:pt x="886" y="509"/>
                </a:cubicBezTo>
                <a:close/>
                <a:moveTo>
                  <a:pt x="175" y="509"/>
                </a:moveTo>
                <a:cubicBezTo>
                  <a:pt x="175" y="509"/>
                  <a:pt x="175" y="509"/>
                  <a:pt x="175" y="509"/>
                </a:cubicBezTo>
                <a:cubicBezTo>
                  <a:pt x="174" y="509"/>
                  <a:pt x="174" y="509"/>
                  <a:pt x="174" y="509"/>
                </a:cubicBezTo>
                <a:cubicBezTo>
                  <a:pt x="175" y="509"/>
                  <a:pt x="174" y="509"/>
                  <a:pt x="175" y="509"/>
                </a:cubicBezTo>
                <a:close/>
                <a:moveTo>
                  <a:pt x="283" y="509"/>
                </a:moveTo>
                <a:cubicBezTo>
                  <a:pt x="283" y="509"/>
                  <a:pt x="283" y="509"/>
                  <a:pt x="283" y="509"/>
                </a:cubicBezTo>
                <a:cubicBezTo>
                  <a:pt x="283" y="509"/>
                  <a:pt x="283" y="509"/>
                  <a:pt x="283" y="509"/>
                </a:cubicBezTo>
                <a:close/>
                <a:moveTo>
                  <a:pt x="288" y="510"/>
                </a:moveTo>
                <a:cubicBezTo>
                  <a:pt x="288" y="510"/>
                  <a:pt x="288" y="509"/>
                  <a:pt x="288" y="509"/>
                </a:cubicBezTo>
                <a:cubicBezTo>
                  <a:pt x="288" y="510"/>
                  <a:pt x="288" y="509"/>
                  <a:pt x="288" y="510"/>
                </a:cubicBezTo>
                <a:close/>
                <a:moveTo>
                  <a:pt x="169" y="509"/>
                </a:moveTo>
                <a:cubicBezTo>
                  <a:pt x="169" y="510"/>
                  <a:pt x="169" y="510"/>
                  <a:pt x="169" y="510"/>
                </a:cubicBezTo>
                <a:cubicBezTo>
                  <a:pt x="170" y="510"/>
                  <a:pt x="169" y="510"/>
                  <a:pt x="170" y="510"/>
                </a:cubicBezTo>
                <a:cubicBezTo>
                  <a:pt x="170" y="510"/>
                  <a:pt x="170" y="510"/>
                  <a:pt x="170" y="510"/>
                </a:cubicBezTo>
                <a:cubicBezTo>
                  <a:pt x="170" y="509"/>
                  <a:pt x="170" y="510"/>
                  <a:pt x="169" y="509"/>
                </a:cubicBezTo>
                <a:close/>
                <a:moveTo>
                  <a:pt x="889" y="516"/>
                </a:moveTo>
                <a:cubicBezTo>
                  <a:pt x="889" y="516"/>
                  <a:pt x="889" y="516"/>
                  <a:pt x="889" y="516"/>
                </a:cubicBezTo>
                <a:cubicBezTo>
                  <a:pt x="889" y="516"/>
                  <a:pt x="888" y="515"/>
                  <a:pt x="888" y="515"/>
                </a:cubicBezTo>
                <a:cubicBezTo>
                  <a:pt x="887" y="515"/>
                  <a:pt x="887" y="515"/>
                  <a:pt x="887" y="515"/>
                </a:cubicBezTo>
                <a:cubicBezTo>
                  <a:pt x="886" y="515"/>
                  <a:pt x="886" y="515"/>
                  <a:pt x="886" y="515"/>
                </a:cubicBezTo>
                <a:cubicBezTo>
                  <a:pt x="886" y="514"/>
                  <a:pt x="886" y="514"/>
                  <a:pt x="886" y="514"/>
                </a:cubicBezTo>
                <a:cubicBezTo>
                  <a:pt x="887" y="514"/>
                  <a:pt x="887" y="514"/>
                  <a:pt x="888" y="514"/>
                </a:cubicBezTo>
                <a:cubicBezTo>
                  <a:pt x="888" y="512"/>
                  <a:pt x="888" y="512"/>
                  <a:pt x="888" y="511"/>
                </a:cubicBezTo>
                <a:cubicBezTo>
                  <a:pt x="888" y="510"/>
                  <a:pt x="888" y="510"/>
                  <a:pt x="888" y="510"/>
                </a:cubicBezTo>
                <a:cubicBezTo>
                  <a:pt x="887" y="510"/>
                  <a:pt x="887" y="510"/>
                  <a:pt x="886" y="511"/>
                </a:cubicBezTo>
                <a:cubicBezTo>
                  <a:pt x="886" y="511"/>
                  <a:pt x="885" y="515"/>
                  <a:pt x="885" y="516"/>
                </a:cubicBezTo>
                <a:cubicBezTo>
                  <a:pt x="885" y="517"/>
                  <a:pt x="885" y="517"/>
                  <a:pt x="885" y="517"/>
                </a:cubicBezTo>
                <a:cubicBezTo>
                  <a:pt x="885" y="517"/>
                  <a:pt x="885" y="516"/>
                  <a:pt x="885" y="516"/>
                </a:cubicBezTo>
                <a:cubicBezTo>
                  <a:pt x="885" y="516"/>
                  <a:pt x="884" y="517"/>
                  <a:pt x="884" y="517"/>
                </a:cubicBezTo>
                <a:cubicBezTo>
                  <a:pt x="884" y="516"/>
                  <a:pt x="884" y="516"/>
                  <a:pt x="884" y="516"/>
                </a:cubicBezTo>
                <a:cubicBezTo>
                  <a:pt x="884" y="516"/>
                  <a:pt x="884" y="516"/>
                  <a:pt x="884" y="516"/>
                </a:cubicBezTo>
                <a:cubicBezTo>
                  <a:pt x="884" y="517"/>
                  <a:pt x="884" y="518"/>
                  <a:pt x="884" y="519"/>
                </a:cubicBezTo>
                <a:cubicBezTo>
                  <a:pt x="884" y="519"/>
                  <a:pt x="884" y="519"/>
                  <a:pt x="884" y="519"/>
                </a:cubicBezTo>
                <a:cubicBezTo>
                  <a:pt x="884" y="519"/>
                  <a:pt x="884" y="519"/>
                  <a:pt x="884" y="519"/>
                </a:cubicBezTo>
                <a:cubicBezTo>
                  <a:pt x="884" y="519"/>
                  <a:pt x="884" y="519"/>
                  <a:pt x="884" y="519"/>
                </a:cubicBezTo>
                <a:cubicBezTo>
                  <a:pt x="884" y="518"/>
                  <a:pt x="884" y="518"/>
                  <a:pt x="884" y="517"/>
                </a:cubicBezTo>
                <a:cubicBezTo>
                  <a:pt x="884" y="517"/>
                  <a:pt x="884" y="517"/>
                  <a:pt x="884" y="517"/>
                </a:cubicBezTo>
                <a:cubicBezTo>
                  <a:pt x="885" y="517"/>
                  <a:pt x="885" y="517"/>
                  <a:pt x="885" y="517"/>
                </a:cubicBezTo>
                <a:cubicBezTo>
                  <a:pt x="885" y="517"/>
                  <a:pt x="885" y="517"/>
                  <a:pt x="885" y="518"/>
                </a:cubicBezTo>
                <a:cubicBezTo>
                  <a:pt x="886" y="518"/>
                  <a:pt x="885" y="518"/>
                  <a:pt x="886" y="518"/>
                </a:cubicBezTo>
                <a:cubicBezTo>
                  <a:pt x="886" y="517"/>
                  <a:pt x="886" y="517"/>
                  <a:pt x="886" y="516"/>
                </a:cubicBezTo>
                <a:cubicBezTo>
                  <a:pt x="887" y="516"/>
                  <a:pt x="888" y="516"/>
                  <a:pt x="889" y="516"/>
                </a:cubicBezTo>
                <a:close/>
                <a:moveTo>
                  <a:pt x="886" y="512"/>
                </a:moveTo>
                <a:cubicBezTo>
                  <a:pt x="886" y="512"/>
                  <a:pt x="887" y="512"/>
                  <a:pt x="887" y="512"/>
                </a:cubicBezTo>
                <a:cubicBezTo>
                  <a:pt x="887" y="512"/>
                  <a:pt x="887" y="512"/>
                  <a:pt x="887" y="512"/>
                </a:cubicBezTo>
                <a:cubicBezTo>
                  <a:pt x="886" y="512"/>
                  <a:pt x="886" y="512"/>
                  <a:pt x="886" y="512"/>
                </a:cubicBezTo>
                <a:close/>
                <a:moveTo>
                  <a:pt x="909" y="510"/>
                </a:moveTo>
                <a:cubicBezTo>
                  <a:pt x="909" y="511"/>
                  <a:pt x="909" y="511"/>
                  <a:pt x="909" y="511"/>
                </a:cubicBezTo>
                <a:cubicBezTo>
                  <a:pt x="909" y="511"/>
                  <a:pt x="909" y="511"/>
                  <a:pt x="909" y="511"/>
                </a:cubicBezTo>
                <a:cubicBezTo>
                  <a:pt x="909" y="510"/>
                  <a:pt x="909" y="510"/>
                  <a:pt x="909" y="510"/>
                </a:cubicBezTo>
                <a:cubicBezTo>
                  <a:pt x="909" y="510"/>
                  <a:pt x="909" y="510"/>
                  <a:pt x="909" y="510"/>
                </a:cubicBezTo>
                <a:cubicBezTo>
                  <a:pt x="909" y="510"/>
                  <a:pt x="908" y="510"/>
                  <a:pt x="908" y="510"/>
                </a:cubicBezTo>
                <a:lnTo>
                  <a:pt x="909" y="510"/>
                </a:lnTo>
                <a:close/>
                <a:moveTo>
                  <a:pt x="272" y="511"/>
                </a:moveTo>
                <a:cubicBezTo>
                  <a:pt x="272" y="511"/>
                  <a:pt x="272" y="511"/>
                  <a:pt x="272" y="511"/>
                </a:cubicBezTo>
                <a:cubicBezTo>
                  <a:pt x="272" y="511"/>
                  <a:pt x="272" y="511"/>
                  <a:pt x="272" y="511"/>
                </a:cubicBezTo>
                <a:cubicBezTo>
                  <a:pt x="272" y="511"/>
                  <a:pt x="272" y="511"/>
                  <a:pt x="272" y="511"/>
                </a:cubicBezTo>
                <a:cubicBezTo>
                  <a:pt x="272" y="510"/>
                  <a:pt x="272" y="511"/>
                  <a:pt x="272" y="511"/>
                </a:cubicBezTo>
                <a:close/>
                <a:moveTo>
                  <a:pt x="884" y="512"/>
                </a:moveTo>
                <a:cubicBezTo>
                  <a:pt x="884" y="512"/>
                  <a:pt x="884" y="512"/>
                  <a:pt x="884" y="512"/>
                </a:cubicBezTo>
                <a:cubicBezTo>
                  <a:pt x="884" y="511"/>
                  <a:pt x="884" y="511"/>
                  <a:pt x="884" y="511"/>
                </a:cubicBezTo>
                <a:cubicBezTo>
                  <a:pt x="884" y="511"/>
                  <a:pt x="884" y="511"/>
                  <a:pt x="884" y="511"/>
                </a:cubicBezTo>
                <a:cubicBezTo>
                  <a:pt x="884" y="511"/>
                  <a:pt x="884" y="511"/>
                  <a:pt x="884" y="512"/>
                </a:cubicBezTo>
                <a:close/>
                <a:moveTo>
                  <a:pt x="275" y="511"/>
                </a:moveTo>
                <a:cubicBezTo>
                  <a:pt x="275" y="511"/>
                  <a:pt x="275" y="511"/>
                  <a:pt x="275" y="511"/>
                </a:cubicBezTo>
                <a:cubicBezTo>
                  <a:pt x="275" y="511"/>
                  <a:pt x="275" y="511"/>
                  <a:pt x="275" y="511"/>
                </a:cubicBezTo>
                <a:cubicBezTo>
                  <a:pt x="275" y="511"/>
                  <a:pt x="275" y="511"/>
                  <a:pt x="275" y="511"/>
                </a:cubicBezTo>
                <a:close/>
                <a:moveTo>
                  <a:pt x="888" y="512"/>
                </a:moveTo>
                <a:cubicBezTo>
                  <a:pt x="889" y="511"/>
                  <a:pt x="888" y="511"/>
                  <a:pt x="888" y="511"/>
                </a:cubicBezTo>
                <a:lnTo>
                  <a:pt x="888" y="512"/>
                </a:lnTo>
                <a:close/>
                <a:moveTo>
                  <a:pt x="890" y="513"/>
                </a:moveTo>
                <a:cubicBezTo>
                  <a:pt x="891" y="513"/>
                  <a:pt x="891" y="513"/>
                  <a:pt x="891" y="513"/>
                </a:cubicBezTo>
                <a:cubicBezTo>
                  <a:pt x="891" y="512"/>
                  <a:pt x="891" y="512"/>
                  <a:pt x="890" y="511"/>
                </a:cubicBezTo>
                <a:cubicBezTo>
                  <a:pt x="890" y="511"/>
                  <a:pt x="890" y="511"/>
                  <a:pt x="890" y="511"/>
                </a:cubicBezTo>
                <a:cubicBezTo>
                  <a:pt x="889" y="512"/>
                  <a:pt x="889" y="512"/>
                  <a:pt x="890" y="513"/>
                </a:cubicBezTo>
                <a:cubicBezTo>
                  <a:pt x="890" y="513"/>
                  <a:pt x="890" y="513"/>
                  <a:pt x="890" y="513"/>
                </a:cubicBezTo>
                <a:close/>
                <a:moveTo>
                  <a:pt x="909" y="512"/>
                </a:moveTo>
                <a:cubicBezTo>
                  <a:pt x="909" y="512"/>
                  <a:pt x="909" y="512"/>
                  <a:pt x="909" y="512"/>
                </a:cubicBezTo>
                <a:cubicBezTo>
                  <a:pt x="909" y="512"/>
                  <a:pt x="909" y="512"/>
                  <a:pt x="909" y="511"/>
                </a:cubicBezTo>
                <a:cubicBezTo>
                  <a:pt x="909" y="511"/>
                  <a:pt x="909" y="512"/>
                  <a:pt x="909" y="512"/>
                </a:cubicBezTo>
                <a:close/>
                <a:moveTo>
                  <a:pt x="891" y="511"/>
                </a:moveTo>
                <a:cubicBezTo>
                  <a:pt x="891" y="511"/>
                  <a:pt x="891" y="512"/>
                  <a:pt x="891" y="512"/>
                </a:cubicBezTo>
                <a:cubicBezTo>
                  <a:pt x="891" y="511"/>
                  <a:pt x="891" y="511"/>
                  <a:pt x="891" y="511"/>
                </a:cubicBezTo>
                <a:close/>
                <a:moveTo>
                  <a:pt x="883" y="513"/>
                </a:moveTo>
                <a:cubicBezTo>
                  <a:pt x="883" y="512"/>
                  <a:pt x="883" y="512"/>
                  <a:pt x="883" y="512"/>
                </a:cubicBezTo>
                <a:cubicBezTo>
                  <a:pt x="883" y="512"/>
                  <a:pt x="883" y="512"/>
                  <a:pt x="883" y="512"/>
                </a:cubicBezTo>
                <a:cubicBezTo>
                  <a:pt x="883" y="512"/>
                  <a:pt x="883" y="513"/>
                  <a:pt x="883" y="513"/>
                </a:cubicBezTo>
                <a:cubicBezTo>
                  <a:pt x="883" y="514"/>
                  <a:pt x="883" y="514"/>
                  <a:pt x="883" y="514"/>
                </a:cubicBezTo>
                <a:cubicBezTo>
                  <a:pt x="883" y="514"/>
                  <a:pt x="883" y="514"/>
                  <a:pt x="883" y="514"/>
                </a:cubicBezTo>
                <a:cubicBezTo>
                  <a:pt x="883" y="513"/>
                  <a:pt x="883" y="514"/>
                  <a:pt x="883" y="513"/>
                </a:cubicBezTo>
                <a:close/>
                <a:moveTo>
                  <a:pt x="904" y="512"/>
                </a:moveTo>
                <a:cubicBezTo>
                  <a:pt x="904" y="512"/>
                  <a:pt x="904" y="512"/>
                  <a:pt x="904" y="512"/>
                </a:cubicBezTo>
                <a:cubicBezTo>
                  <a:pt x="904" y="512"/>
                  <a:pt x="904" y="512"/>
                  <a:pt x="904" y="512"/>
                </a:cubicBezTo>
                <a:cubicBezTo>
                  <a:pt x="904" y="512"/>
                  <a:pt x="904" y="512"/>
                  <a:pt x="904" y="512"/>
                </a:cubicBezTo>
                <a:cubicBezTo>
                  <a:pt x="904" y="512"/>
                  <a:pt x="904" y="512"/>
                  <a:pt x="904" y="512"/>
                </a:cubicBezTo>
                <a:cubicBezTo>
                  <a:pt x="904" y="512"/>
                  <a:pt x="904" y="512"/>
                  <a:pt x="904" y="512"/>
                </a:cubicBezTo>
                <a:close/>
                <a:moveTo>
                  <a:pt x="177" y="512"/>
                </a:moveTo>
                <a:cubicBezTo>
                  <a:pt x="177" y="513"/>
                  <a:pt x="177" y="513"/>
                  <a:pt x="177" y="513"/>
                </a:cubicBezTo>
                <a:cubicBezTo>
                  <a:pt x="178" y="513"/>
                  <a:pt x="178" y="513"/>
                  <a:pt x="178" y="513"/>
                </a:cubicBezTo>
                <a:cubicBezTo>
                  <a:pt x="178" y="513"/>
                  <a:pt x="178" y="513"/>
                  <a:pt x="177" y="512"/>
                </a:cubicBezTo>
                <a:close/>
                <a:moveTo>
                  <a:pt x="889" y="512"/>
                </a:moveTo>
                <a:cubicBezTo>
                  <a:pt x="889" y="513"/>
                  <a:pt x="889" y="512"/>
                  <a:pt x="888" y="513"/>
                </a:cubicBezTo>
                <a:cubicBezTo>
                  <a:pt x="888" y="513"/>
                  <a:pt x="888" y="513"/>
                  <a:pt x="888" y="513"/>
                </a:cubicBezTo>
                <a:cubicBezTo>
                  <a:pt x="889" y="513"/>
                  <a:pt x="889" y="513"/>
                  <a:pt x="889" y="513"/>
                </a:cubicBezTo>
                <a:cubicBezTo>
                  <a:pt x="889" y="512"/>
                  <a:pt x="889" y="513"/>
                  <a:pt x="889" y="512"/>
                </a:cubicBezTo>
                <a:close/>
                <a:moveTo>
                  <a:pt x="904" y="513"/>
                </a:moveTo>
                <a:cubicBezTo>
                  <a:pt x="904" y="513"/>
                  <a:pt x="904" y="513"/>
                  <a:pt x="904" y="513"/>
                </a:cubicBezTo>
                <a:cubicBezTo>
                  <a:pt x="904" y="513"/>
                  <a:pt x="904" y="513"/>
                  <a:pt x="904" y="513"/>
                </a:cubicBezTo>
                <a:cubicBezTo>
                  <a:pt x="904" y="513"/>
                  <a:pt x="904" y="513"/>
                  <a:pt x="904" y="513"/>
                </a:cubicBezTo>
                <a:close/>
                <a:moveTo>
                  <a:pt x="183" y="514"/>
                </a:moveTo>
                <a:cubicBezTo>
                  <a:pt x="183" y="514"/>
                  <a:pt x="183" y="514"/>
                  <a:pt x="183" y="514"/>
                </a:cubicBezTo>
                <a:cubicBezTo>
                  <a:pt x="182" y="513"/>
                  <a:pt x="183" y="513"/>
                  <a:pt x="182" y="513"/>
                </a:cubicBezTo>
                <a:cubicBezTo>
                  <a:pt x="182" y="513"/>
                  <a:pt x="181" y="513"/>
                  <a:pt x="181" y="513"/>
                </a:cubicBezTo>
                <a:cubicBezTo>
                  <a:pt x="181" y="513"/>
                  <a:pt x="181" y="513"/>
                  <a:pt x="181" y="513"/>
                </a:cubicBezTo>
                <a:cubicBezTo>
                  <a:pt x="181" y="514"/>
                  <a:pt x="181" y="514"/>
                  <a:pt x="181" y="514"/>
                </a:cubicBezTo>
                <a:cubicBezTo>
                  <a:pt x="182" y="514"/>
                  <a:pt x="182" y="514"/>
                  <a:pt x="183" y="514"/>
                </a:cubicBezTo>
                <a:close/>
                <a:moveTo>
                  <a:pt x="885" y="515"/>
                </a:moveTo>
                <a:cubicBezTo>
                  <a:pt x="885" y="515"/>
                  <a:pt x="885" y="515"/>
                  <a:pt x="884" y="515"/>
                </a:cubicBezTo>
                <a:cubicBezTo>
                  <a:pt x="885" y="514"/>
                  <a:pt x="885" y="513"/>
                  <a:pt x="884" y="513"/>
                </a:cubicBezTo>
                <a:cubicBezTo>
                  <a:pt x="884" y="513"/>
                  <a:pt x="884" y="513"/>
                  <a:pt x="884" y="513"/>
                </a:cubicBezTo>
                <a:cubicBezTo>
                  <a:pt x="884" y="514"/>
                  <a:pt x="883" y="515"/>
                  <a:pt x="884" y="515"/>
                </a:cubicBezTo>
                <a:cubicBezTo>
                  <a:pt x="884" y="516"/>
                  <a:pt x="884" y="516"/>
                  <a:pt x="884" y="516"/>
                </a:cubicBezTo>
                <a:cubicBezTo>
                  <a:pt x="884" y="516"/>
                  <a:pt x="885" y="516"/>
                  <a:pt x="885" y="515"/>
                </a:cubicBezTo>
                <a:close/>
                <a:moveTo>
                  <a:pt x="883" y="514"/>
                </a:moveTo>
                <a:cubicBezTo>
                  <a:pt x="883" y="514"/>
                  <a:pt x="883" y="514"/>
                  <a:pt x="883" y="514"/>
                </a:cubicBezTo>
                <a:cubicBezTo>
                  <a:pt x="883" y="514"/>
                  <a:pt x="883" y="514"/>
                  <a:pt x="883" y="514"/>
                </a:cubicBezTo>
                <a:cubicBezTo>
                  <a:pt x="883" y="514"/>
                  <a:pt x="883" y="514"/>
                  <a:pt x="883" y="514"/>
                </a:cubicBezTo>
                <a:close/>
                <a:moveTo>
                  <a:pt x="178" y="514"/>
                </a:moveTo>
                <a:cubicBezTo>
                  <a:pt x="180" y="514"/>
                  <a:pt x="180" y="514"/>
                  <a:pt x="180" y="514"/>
                </a:cubicBezTo>
                <a:cubicBezTo>
                  <a:pt x="180" y="514"/>
                  <a:pt x="180" y="514"/>
                  <a:pt x="180" y="514"/>
                </a:cubicBezTo>
                <a:cubicBezTo>
                  <a:pt x="178" y="514"/>
                  <a:pt x="178" y="514"/>
                  <a:pt x="178" y="514"/>
                </a:cubicBezTo>
                <a:close/>
                <a:moveTo>
                  <a:pt x="891" y="515"/>
                </a:moveTo>
                <a:cubicBezTo>
                  <a:pt x="890" y="515"/>
                  <a:pt x="890" y="515"/>
                  <a:pt x="890" y="515"/>
                </a:cubicBezTo>
                <a:cubicBezTo>
                  <a:pt x="890" y="515"/>
                  <a:pt x="890" y="515"/>
                  <a:pt x="890" y="515"/>
                </a:cubicBezTo>
                <a:cubicBezTo>
                  <a:pt x="891" y="515"/>
                  <a:pt x="891" y="515"/>
                  <a:pt x="891" y="515"/>
                </a:cubicBezTo>
                <a:cubicBezTo>
                  <a:pt x="891" y="515"/>
                  <a:pt x="891" y="515"/>
                  <a:pt x="891" y="515"/>
                </a:cubicBezTo>
                <a:close/>
                <a:moveTo>
                  <a:pt x="890" y="515"/>
                </a:moveTo>
                <a:cubicBezTo>
                  <a:pt x="890" y="515"/>
                  <a:pt x="890" y="515"/>
                  <a:pt x="890" y="515"/>
                </a:cubicBezTo>
                <a:cubicBezTo>
                  <a:pt x="889" y="515"/>
                  <a:pt x="889" y="515"/>
                  <a:pt x="889" y="515"/>
                </a:cubicBezTo>
                <a:cubicBezTo>
                  <a:pt x="889" y="515"/>
                  <a:pt x="889" y="515"/>
                  <a:pt x="889" y="515"/>
                </a:cubicBezTo>
                <a:lnTo>
                  <a:pt x="890" y="515"/>
                </a:lnTo>
                <a:close/>
                <a:moveTo>
                  <a:pt x="905" y="516"/>
                </a:moveTo>
                <a:cubicBezTo>
                  <a:pt x="905" y="515"/>
                  <a:pt x="905" y="515"/>
                  <a:pt x="905" y="515"/>
                </a:cubicBezTo>
                <a:cubicBezTo>
                  <a:pt x="905" y="515"/>
                  <a:pt x="905" y="515"/>
                  <a:pt x="904" y="515"/>
                </a:cubicBezTo>
                <a:cubicBezTo>
                  <a:pt x="904" y="515"/>
                  <a:pt x="904" y="515"/>
                  <a:pt x="905" y="515"/>
                </a:cubicBezTo>
                <a:cubicBezTo>
                  <a:pt x="905" y="516"/>
                  <a:pt x="905" y="515"/>
                  <a:pt x="905" y="516"/>
                </a:cubicBezTo>
                <a:close/>
                <a:moveTo>
                  <a:pt x="353" y="516"/>
                </a:moveTo>
                <a:cubicBezTo>
                  <a:pt x="353" y="515"/>
                  <a:pt x="353" y="515"/>
                  <a:pt x="353" y="515"/>
                </a:cubicBezTo>
                <a:cubicBezTo>
                  <a:pt x="353" y="515"/>
                  <a:pt x="353" y="515"/>
                  <a:pt x="353" y="515"/>
                </a:cubicBezTo>
                <a:cubicBezTo>
                  <a:pt x="353" y="516"/>
                  <a:pt x="353" y="516"/>
                  <a:pt x="353" y="516"/>
                </a:cubicBezTo>
                <a:close/>
                <a:moveTo>
                  <a:pt x="892" y="516"/>
                </a:moveTo>
                <a:cubicBezTo>
                  <a:pt x="891" y="516"/>
                  <a:pt x="891" y="516"/>
                  <a:pt x="891" y="516"/>
                </a:cubicBezTo>
                <a:cubicBezTo>
                  <a:pt x="891" y="517"/>
                  <a:pt x="891" y="517"/>
                  <a:pt x="891" y="517"/>
                </a:cubicBezTo>
                <a:cubicBezTo>
                  <a:pt x="892" y="517"/>
                  <a:pt x="892" y="517"/>
                  <a:pt x="892" y="517"/>
                </a:cubicBezTo>
                <a:cubicBezTo>
                  <a:pt x="892" y="517"/>
                  <a:pt x="892" y="517"/>
                  <a:pt x="892" y="516"/>
                </a:cubicBezTo>
                <a:close/>
                <a:moveTo>
                  <a:pt x="893" y="516"/>
                </a:moveTo>
                <a:cubicBezTo>
                  <a:pt x="893" y="516"/>
                  <a:pt x="893" y="516"/>
                  <a:pt x="893" y="516"/>
                </a:cubicBezTo>
                <a:cubicBezTo>
                  <a:pt x="893" y="516"/>
                  <a:pt x="893" y="516"/>
                  <a:pt x="893" y="517"/>
                </a:cubicBezTo>
                <a:cubicBezTo>
                  <a:pt x="893" y="517"/>
                  <a:pt x="893" y="517"/>
                  <a:pt x="893" y="516"/>
                </a:cubicBezTo>
                <a:close/>
                <a:moveTo>
                  <a:pt x="895" y="517"/>
                </a:moveTo>
                <a:cubicBezTo>
                  <a:pt x="894" y="516"/>
                  <a:pt x="895" y="517"/>
                  <a:pt x="894" y="516"/>
                </a:cubicBezTo>
                <a:cubicBezTo>
                  <a:pt x="894" y="517"/>
                  <a:pt x="894" y="517"/>
                  <a:pt x="894" y="517"/>
                </a:cubicBezTo>
                <a:cubicBezTo>
                  <a:pt x="894" y="517"/>
                  <a:pt x="894" y="517"/>
                  <a:pt x="894" y="517"/>
                </a:cubicBezTo>
                <a:lnTo>
                  <a:pt x="895" y="517"/>
                </a:lnTo>
                <a:close/>
                <a:moveTo>
                  <a:pt x="887" y="517"/>
                </a:moveTo>
                <a:cubicBezTo>
                  <a:pt x="887" y="517"/>
                  <a:pt x="887" y="518"/>
                  <a:pt x="887" y="518"/>
                </a:cubicBezTo>
                <a:cubicBezTo>
                  <a:pt x="887" y="518"/>
                  <a:pt x="887" y="518"/>
                  <a:pt x="887" y="518"/>
                </a:cubicBezTo>
                <a:cubicBezTo>
                  <a:pt x="887" y="518"/>
                  <a:pt x="887" y="518"/>
                  <a:pt x="887" y="518"/>
                </a:cubicBezTo>
                <a:cubicBezTo>
                  <a:pt x="887" y="518"/>
                  <a:pt x="887" y="518"/>
                  <a:pt x="888" y="518"/>
                </a:cubicBezTo>
                <a:cubicBezTo>
                  <a:pt x="888" y="517"/>
                  <a:pt x="888" y="517"/>
                  <a:pt x="888" y="517"/>
                </a:cubicBezTo>
                <a:cubicBezTo>
                  <a:pt x="888" y="517"/>
                  <a:pt x="888" y="517"/>
                  <a:pt x="888" y="517"/>
                </a:cubicBezTo>
                <a:cubicBezTo>
                  <a:pt x="888" y="517"/>
                  <a:pt x="888" y="517"/>
                  <a:pt x="888" y="517"/>
                </a:cubicBezTo>
                <a:lnTo>
                  <a:pt x="887" y="517"/>
                </a:lnTo>
                <a:close/>
                <a:moveTo>
                  <a:pt x="894" y="518"/>
                </a:moveTo>
                <a:cubicBezTo>
                  <a:pt x="894" y="518"/>
                  <a:pt x="894" y="518"/>
                  <a:pt x="894" y="518"/>
                </a:cubicBezTo>
                <a:cubicBezTo>
                  <a:pt x="894" y="518"/>
                  <a:pt x="894" y="518"/>
                  <a:pt x="894" y="518"/>
                </a:cubicBezTo>
                <a:close/>
                <a:moveTo>
                  <a:pt x="193" y="518"/>
                </a:moveTo>
                <a:cubicBezTo>
                  <a:pt x="194" y="519"/>
                  <a:pt x="193" y="519"/>
                  <a:pt x="194" y="519"/>
                </a:cubicBezTo>
                <a:cubicBezTo>
                  <a:pt x="194" y="519"/>
                  <a:pt x="194" y="519"/>
                  <a:pt x="194" y="519"/>
                </a:cubicBezTo>
                <a:cubicBezTo>
                  <a:pt x="194" y="519"/>
                  <a:pt x="194" y="519"/>
                  <a:pt x="194" y="519"/>
                </a:cubicBezTo>
                <a:cubicBezTo>
                  <a:pt x="194" y="518"/>
                  <a:pt x="194" y="519"/>
                  <a:pt x="193" y="518"/>
                </a:cubicBezTo>
                <a:close/>
                <a:moveTo>
                  <a:pt x="428" y="520"/>
                </a:moveTo>
                <a:cubicBezTo>
                  <a:pt x="429" y="520"/>
                  <a:pt x="429" y="520"/>
                  <a:pt x="429" y="520"/>
                </a:cubicBezTo>
                <a:cubicBezTo>
                  <a:pt x="429" y="519"/>
                  <a:pt x="429" y="519"/>
                  <a:pt x="429" y="519"/>
                </a:cubicBezTo>
                <a:cubicBezTo>
                  <a:pt x="428" y="519"/>
                  <a:pt x="428" y="519"/>
                  <a:pt x="428" y="519"/>
                </a:cubicBezTo>
                <a:lnTo>
                  <a:pt x="428" y="520"/>
                </a:lnTo>
                <a:close/>
                <a:moveTo>
                  <a:pt x="887" y="521"/>
                </a:moveTo>
                <a:cubicBezTo>
                  <a:pt x="887" y="521"/>
                  <a:pt x="888" y="520"/>
                  <a:pt x="888" y="520"/>
                </a:cubicBezTo>
                <a:cubicBezTo>
                  <a:pt x="888" y="520"/>
                  <a:pt x="888" y="520"/>
                  <a:pt x="888" y="519"/>
                </a:cubicBezTo>
                <a:cubicBezTo>
                  <a:pt x="888" y="519"/>
                  <a:pt x="888" y="519"/>
                  <a:pt x="888" y="519"/>
                </a:cubicBezTo>
                <a:cubicBezTo>
                  <a:pt x="887" y="519"/>
                  <a:pt x="886" y="519"/>
                  <a:pt x="886" y="520"/>
                </a:cubicBezTo>
                <a:cubicBezTo>
                  <a:pt x="886" y="520"/>
                  <a:pt x="886" y="520"/>
                  <a:pt x="887" y="521"/>
                </a:cubicBezTo>
                <a:close/>
                <a:moveTo>
                  <a:pt x="894" y="519"/>
                </a:moveTo>
                <a:cubicBezTo>
                  <a:pt x="894" y="520"/>
                  <a:pt x="894" y="520"/>
                  <a:pt x="894" y="520"/>
                </a:cubicBezTo>
                <a:cubicBezTo>
                  <a:pt x="894" y="520"/>
                  <a:pt x="894" y="520"/>
                  <a:pt x="894" y="520"/>
                </a:cubicBezTo>
                <a:cubicBezTo>
                  <a:pt x="894" y="519"/>
                  <a:pt x="894" y="519"/>
                  <a:pt x="894" y="519"/>
                </a:cubicBezTo>
                <a:close/>
                <a:moveTo>
                  <a:pt x="884" y="520"/>
                </a:moveTo>
                <a:cubicBezTo>
                  <a:pt x="884" y="520"/>
                  <a:pt x="884" y="520"/>
                  <a:pt x="884" y="520"/>
                </a:cubicBezTo>
                <a:cubicBezTo>
                  <a:pt x="884" y="519"/>
                  <a:pt x="884" y="519"/>
                  <a:pt x="884" y="519"/>
                </a:cubicBezTo>
                <a:cubicBezTo>
                  <a:pt x="884" y="519"/>
                  <a:pt x="884" y="519"/>
                  <a:pt x="884" y="519"/>
                </a:cubicBezTo>
                <a:lnTo>
                  <a:pt x="884" y="520"/>
                </a:lnTo>
                <a:close/>
                <a:moveTo>
                  <a:pt x="389" y="520"/>
                </a:moveTo>
                <a:cubicBezTo>
                  <a:pt x="390" y="520"/>
                  <a:pt x="391" y="520"/>
                  <a:pt x="392" y="520"/>
                </a:cubicBezTo>
                <a:cubicBezTo>
                  <a:pt x="392" y="520"/>
                  <a:pt x="392" y="520"/>
                  <a:pt x="392" y="520"/>
                </a:cubicBezTo>
                <a:cubicBezTo>
                  <a:pt x="389" y="520"/>
                  <a:pt x="389" y="520"/>
                  <a:pt x="389" y="520"/>
                </a:cubicBezTo>
                <a:close/>
                <a:moveTo>
                  <a:pt x="885" y="521"/>
                </a:moveTo>
                <a:cubicBezTo>
                  <a:pt x="885" y="521"/>
                  <a:pt x="885" y="521"/>
                  <a:pt x="885" y="521"/>
                </a:cubicBezTo>
                <a:cubicBezTo>
                  <a:pt x="885" y="520"/>
                  <a:pt x="885" y="520"/>
                  <a:pt x="885" y="520"/>
                </a:cubicBezTo>
                <a:lnTo>
                  <a:pt x="885" y="521"/>
                </a:lnTo>
                <a:close/>
                <a:moveTo>
                  <a:pt x="887" y="533"/>
                </a:moveTo>
                <a:cubicBezTo>
                  <a:pt x="887" y="533"/>
                  <a:pt x="888" y="532"/>
                  <a:pt x="888" y="532"/>
                </a:cubicBezTo>
                <a:cubicBezTo>
                  <a:pt x="888" y="531"/>
                  <a:pt x="888" y="531"/>
                  <a:pt x="887" y="531"/>
                </a:cubicBezTo>
                <a:cubicBezTo>
                  <a:pt x="887" y="531"/>
                  <a:pt x="887" y="531"/>
                  <a:pt x="887" y="531"/>
                </a:cubicBezTo>
                <a:cubicBezTo>
                  <a:pt x="888" y="531"/>
                  <a:pt x="888" y="531"/>
                  <a:pt x="889" y="531"/>
                </a:cubicBezTo>
                <a:cubicBezTo>
                  <a:pt x="889" y="531"/>
                  <a:pt x="889" y="532"/>
                  <a:pt x="888" y="532"/>
                </a:cubicBezTo>
                <a:cubicBezTo>
                  <a:pt x="888" y="533"/>
                  <a:pt x="888" y="533"/>
                  <a:pt x="889" y="533"/>
                </a:cubicBezTo>
                <a:cubicBezTo>
                  <a:pt x="889" y="533"/>
                  <a:pt x="890" y="534"/>
                  <a:pt x="890" y="534"/>
                </a:cubicBezTo>
                <a:cubicBezTo>
                  <a:pt x="890" y="534"/>
                  <a:pt x="891" y="533"/>
                  <a:pt x="891" y="533"/>
                </a:cubicBezTo>
                <a:cubicBezTo>
                  <a:pt x="892" y="533"/>
                  <a:pt x="892" y="533"/>
                  <a:pt x="892" y="533"/>
                </a:cubicBezTo>
                <a:cubicBezTo>
                  <a:pt x="892" y="533"/>
                  <a:pt x="892" y="532"/>
                  <a:pt x="892" y="532"/>
                </a:cubicBezTo>
                <a:cubicBezTo>
                  <a:pt x="893" y="532"/>
                  <a:pt x="893" y="532"/>
                  <a:pt x="893" y="532"/>
                </a:cubicBezTo>
                <a:cubicBezTo>
                  <a:pt x="893" y="530"/>
                  <a:pt x="892" y="531"/>
                  <a:pt x="891" y="530"/>
                </a:cubicBezTo>
                <a:cubicBezTo>
                  <a:pt x="891" y="530"/>
                  <a:pt x="891" y="530"/>
                  <a:pt x="891" y="530"/>
                </a:cubicBezTo>
                <a:cubicBezTo>
                  <a:pt x="891" y="529"/>
                  <a:pt x="891" y="529"/>
                  <a:pt x="890" y="529"/>
                </a:cubicBezTo>
                <a:cubicBezTo>
                  <a:pt x="890" y="529"/>
                  <a:pt x="890" y="529"/>
                  <a:pt x="890" y="528"/>
                </a:cubicBezTo>
                <a:cubicBezTo>
                  <a:pt x="891" y="528"/>
                  <a:pt x="891" y="528"/>
                  <a:pt x="892" y="528"/>
                </a:cubicBezTo>
                <a:cubicBezTo>
                  <a:pt x="892" y="527"/>
                  <a:pt x="892" y="526"/>
                  <a:pt x="892" y="526"/>
                </a:cubicBezTo>
                <a:cubicBezTo>
                  <a:pt x="892" y="525"/>
                  <a:pt x="892" y="525"/>
                  <a:pt x="892" y="525"/>
                </a:cubicBezTo>
                <a:cubicBezTo>
                  <a:pt x="892" y="524"/>
                  <a:pt x="892" y="524"/>
                  <a:pt x="893" y="524"/>
                </a:cubicBezTo>
                <a:cubicBezTo>
                  <a:pt x="893" y="524"/>
                  <a:pt x="893" y="524"/>
                  <a:pt x="893" y="524"/>
                </a:cubicBezTo>
                <a:cubicBezTo>
                  <a:pt x="892" y="524"/>
                  <a:pt x="892" y="524"/>
                  <a:pt x="892" y="524"/>
                </a:cubicBezTo>
                <a:cubicBezTo>
                  <a:pt x="892" y="523"/>
                  <a:pt x="892" y="523"/>
                  <a:pt x="892" y="523"/>
                </a:cubicBezTo>
                <a:cubicBezTo>
                  <a:pt x="892" y="524"/>
                  <a:pt x="892" y="524"/>
                  <a:pt x="891" y="524"/>
                </a:cubicBezTo>
                <a:cubicBezTo>
                  <a:pt x="891" y="524"/>
                  <a:pt x="891" y="524"/>
                  <a:pt x="891" y="524"/>
                </a:cubicBezTo>
                <a:cubicBezTo>
                  <a:pt x="891" y="523"/>
                  <a:pt x="891" y="523"/>
                  <a:pt x="891" y="522"/>
                </a:cubicBezTo>
                <a:cubicBezTo>
                  <a:pt x="891" y="522"/>
                  <a:pt x="890" y="522"/>
                  <a:pt x="890" y="522"/>
                </a:cubicBezTo>
                <a:cubicBezTo>
                  <a:pt x="890" y="522"/>
                  <a:pt x="890" y="522"/>
                  <a:pt x="890" y="523"/>
                </a:cubicBezTo>
                <a:cubicBezTo>
                  <a:pt x="890" y="523"/>
                  <a:pt x="890" y="523"/>
                  <a:pt x="890" y="523"/>
                </a:cubicBezTo>
                <a:cubicBezTo>
                  <a:pt x="890" y="523"/>
                  <a:pt x="890" y="523"/>
                  <a:pt x="889" y="522"/>
                </a:cubicBezTo>
                <a:cubicBezTo>
                  <a:pt x="889" y="522"/>
                  <a:pt x="889" y="522"/>
                  <a:pt x="890" y="521"/>
                </a:cubicBezTo>
                <a:cubicBezTo>
                  <a:pt x="890" y="521"/>
                  <a:pt x="890" y="521"/>
                  <a:pt x="889" y="520"/>
                </a:cubicBezTo>
                <a:cubicBezTo>
                  <a:pt x="888" y="520"/>
                  <a:pt x="888" y="521"/>
                  <a:pt x="887" y="522"/>
                </a:cubicBezTo>
                <a:cubicBezTo>
                  <a:pt x="887" y="522"/>
                  <a:pt x="887" y="521"/>
                  <a:pt x="886" y="521"/>
                </a:cubicBezTo>
                <a:cubicBezTo>
                  <a:pt x="886" y="521"/>
                  <a:pt x="885" y="522"/>
                  <a:pt x="885" y="522"/>
                </a:cubicBezTo>
                <a:cubicBezTo>
                  <a:pt x="884" y="522"/>
                  <a:pt x="885" y="522"/>
                  <a:pt x="884" y="522"/>
                </a:cubicBezTo>
                <a:cubicBezTo>
                  <a:pt x="885" y="522"/>
                  <a:pt x="885" y="522"/>
                  <a:pt x="885" y="522"/>
                </a:cubicBezTo>
                <a:cubicBezTo>
                  <a:pt x="885" y="522"/>
                  <a:pt x="885" y="524"/>
                  <a:pt x="884" y="524"/>
                </a:cubicBezTo>
                <a:cubicBezTo>
                  <a:pt x="884" y="526"/>
                  <a:pt x="884" y="527"/>
                  <a:pt x="884" y="528"/>
                </a:cubicBezTo>
                <a:cubicBezTo>
                  <a:pt x="885" y="528"/>
                  <a:pt x="885" y="529"/>
                  <a:pt x="886" y="529"/>
                </a:cubicBezTo>
                <a:cubicBezTo>
                  <a:pt x="886" y="531"/>
                  <a:pt x="885" y="532"/>
                  <a:pt x="886" y="533"/>
                </a:cubicBezTo>
                <a:cubicBezTo>
                  <a:pt x="886" y="533"/>
                  <a:pt x="887" y="533"/>
                  <a:pt x="887" y="533"/>
                </a:cubicBezTo>
                <a:close/>
                <a:moveTo>
                  <a:pt x="888" y="528"/>
                </a:moveTo>
                <a:cubicBezTo>
                  <a:pt x="888" y="528"/>
                  <a:pt x="888" y="528"/>
                  <a:pt x="888" y="528"/>
                </a:cubicBezTo>
                <a:cubicBezTo>
                  <a:pt x="888" y="528"/>
                  <a:pt x="888" y="528"/>
                  <a:pt x="888" y="528"/>
                </a:cubicBezTo>
                <a:cubicBezTo>
                  <a:pt x="888" y="528"/>
                  <a:pt x="888" y="528"/>
                  <a:pt x="888" y="528"/>
                </a:cubicBezTo>
                <a:close/>
                <a:moveTo>
                  <a:pt x="888" y="526"/>
                </a:moveTo>
                <a:cubicBezTo>
                  <a:pt x="888" y="526"/>
                  <a:pt x="888" y="526"/>
                  <a:pt x="888" y="526"/>
                </a:cubicBezTo>
                <a:cubicBezTo>
                  <a:pt x="888" y="526"/>
                  <a:pt x="888" y="526"/>
                  <a:pt x="888" y="526"/>
                </a:cubicBezTo>
                <a:cubicBezTo>
                  <a:pt x="888" y="526"/>
                  <a:pt x="888" y="526"/>
                  <a:pt x="888" y="526"/>
                </a:cubicBezTo>
                <a:close/>
                <a:moveTo>
                  <a:pt x="888" y="526"/>
                </a:moveTo>
                <a:cubicBezTo>
                  <a:pt x="888" y="526"/>
                  <a:pt x="888" y="526"/>
                  <a:pt x="888" y="526"/>
                </a:cubicBezTo>
                <a:cubicBezTo>
                  <a:pt x="888" y="526"/>
                  <a:pt x="888" y="526"/>
                  <a:pt x="888" y="526"/>
                </a:cubicBezTo>
                <a:cubicBezTo>
                  <a:pt x="888" y="526"/>
                  <a:pt x="888" y="526"/>
                  <a:pt x="888" y="526"/>
                </a:cubicBezTo>
                <a:close/>
                <a:moveTo>
                  <a:pt x="888" y="527"/>
                </a:moveTo>
                <a:cubicBezTo>
                  <a:pt x="888" y="527"/>
                  <a:pt x="888" y="527"/>
                  <a:pt x="887" y="527"/>
                </a:cubicBezTo>
                <a:lnTo>
                  <a:pt x="888" y="527"/>
                </a:lnTo>
                <a:close/>
                <a:moveTo>
                  <a:pt x="888" y="529"/>
                </a:moveTo>
                <a:cubicBezTo>
                  <a:pt x="888" y="530"/>
                  <a:pt x="888" y="530"/>
                  <a:pt x="888" y="530"/>
                </a:cubicBezTo>
                <a:cubicBezTo>
                  <a:pt x="888" y="530"/>
                  <a:pt x="889" y="530"/>
                  <a:pt x="889" y="530"/>
                </a:cubicBezTo>
                <a:cubicBezTo>
                  <a:pt x="888" y="530"/>
                  <a:pt x="888" y="530"/>
                  <a:pt x="887" y="530"/>
                </a:cubicBezTo>
                <a:cubicBezTo>
                  <a:pt x="887" y="531"/>
                  <a:pt x="887" y="531"/>
                  <a:pt x="887" y="531"/>
                </a:cubicBezTo>
                <a:cubicBezTo>
                  <a:pt x="887" y="531"/>
                  <a:pt x="887" y="531"/>
                  <a:pt x="887" y="531"/>
                </a:cubicBezTo>
                <a:cubicBezTo>
                  <a:pt x="887" y="531"/>
                  <a:pt x="887" y="531"/>
                  <a:pt x="887" y="531"/>
                </a:cubicBezTo>
                <a:cubicBezTo>
                  <a:pt x="887" y="531"/>
                  <a:pt x="887" y="531"/>
                  <a:pt x="887" y="530"/>
                </a:cubicBezTo>
                <a:cubicBezTo>
                  <a:pt x="887" y="530"/>
                  <a:pt x="888" y="529"/>
                  <a:pt x="888" y="529"/>
                </a:cubicBezTo>
                <a:close/>
                <a:moveTo>
                  <a:pt x="906" y="523"/>
                </a:moveTo>
                <a:cubicBezTo>
                  <a:pt x="906" y="522"/>
                  <a:pt x="906" y="521"/>
                  <a:pt x="906" y="520"/>
                </a:cubicBezTo>
                <a:cubicBezTo>
                  <a:pt x="906" y="520"/>
                  <a:pt x="906" y="520"/>
                  <a:pt x="905" y="520"/>
                </a:cubicBezTo>
                <a:cubicBezTo>
                  <a:pt x="905" y="521"/>
                  <a:pt x="906" y="521"/>
                  <a:pt x="906" y="523"/>
                </a:cubicBezTo>
                <a:cubicBezTo>
                  <a:pt x="906" y="523"/>
                  <a:pt x="906" y="523"/>
                  <a:pt x="906" y="523"/>
                </a:cubicBezTo>
                <a:cubicBezTo>
                  <a:pt x="906" y="523"/>
                  <a:pt x="906" y="523"/>
                  <a:pt x="906" y="523"/>
                </a:cubicBezTo>
                <a:close/>
                <a:moveTo>
                  <a:pt x="891" y="522"/>
                </a:moveTo>
                <a:cubicBezTo>
                  <a:pt x="891" y="522"/>
                  <a:pt x="891" y="522"/>
                  <a:pt x="891" y="522"/>
                </a:cubicBezTo>
                <a:cubicBezTo>
                  <a:pt x="891" y="521"/>
                  <a:pt x="891" y="521"/>
                  <a:pt x="891" y="521"/>
                </a:cubicBezTo>
                <a:cubicBezTo>
                  <a:pt x="891" y="521"/>
                  <a:pt x="891" y="521"/>
                  <a:pt x="891" y="522"/>
                </a:cubicBezTo>
                <a:close/>
                <a:moveTo>
                  <a:pt x="337" y="522"/>
                </a:moveTo>
                <a:cubicBezTo>
                  <a:pt x="337" y="522"/>
                  <a:pt x="337" y="522"/>
                  <a:pt x="336" y="523"/>
                </a:cubicBezTo>
                <a:cubicBezTo>
                  <a:pt x="337" y="523"/>
                  <a:pt x="336" y="523"/>
                  <a:pt x="337" y="523"/>
                </a:cubicBezTo>
                <a:cubicBezTo>
                  <a:pt x="337" y="523"/>
                  <a:pt x="337" y="523"/>
                  <a:pt x="337" y="523"/>
                </a:cubicBezTo>
                <a:cubicBezTo>
                  <a:pt x="337" y="523"/>
                  <a:pt x="337" y="523"/>
                  <a:pt x="337" y="523"/>
                </a:cubicBezTo>
                <a:cubicBezTo>
                  <a:pt x="337" y="522"/>
                  <a:pt x="337" y="522"/>
                  <a:pt x="337" y="522"/>
                </a:cubicBezTo>
                <a:cubicBezTo>
                  <a:pt x="337" y="522"/>
                  <a:pt x="337" y="522"/>
                  <a:pt x="337" y="522"/>
                </a:cubicBezTo>
                <a:close/>
                <a:moveTo>
                  <a:pt x="202" y="522"/>
                </a:moveTo>
                <a:cubicBezTo>
                  <a:pt x="202" y="523"/>
                  <a:pt x="203" y="522"/>
                  <a:pt x="204" y="522"/>
                </a:cubicBezTo>
                <a:cubicBezTo>
                  <a:pt x="204" y="522"/>
                  <a:pt x="204" y="522"/>
                  <a:pt x="204" y="522"/>
                </a:cubicBezTo>
                <a:cubicBezTo>
                  <a:pt x="204" y="522"/>
                  <a:pt x="202" y="522"/>
                  <a:pt x="202" y="522"/>
                </a:cubicBezTo>
                <a:close/>
                <a:moveTo>
                  <a:pt x="343" y="522"/>
                </a:moveTo>
                <a:cubicBezTo>
                  <a:pt x="345" y="522"/>
                  <a:pt x="345" y="522"/>
                  <a:pt x="345" y="522"/>
                </a:cubicBezTo>
                <a:cubicBezTo>
                  <a:pt x="345" y="522"/>
                  <a:pt x="345" y="522"/>
                  <a:pt x="345" y="522"/>
                </a:cubicBezTo>
                <a:cubicBezTo>
                  <a:pt x="343" y="522"/>
                  <a:pt x="343" y="522"/>
                  <a:pt x="343" y="522"/>
                </a:cubicBezTo>
                <a:close/>
                <a:moveTo>
                  <a:pt x="884" y="522"/>
                </a:moveTo>
                <a:cubicBezTo>
                  <a:pt x="883" y="522"/>
                  <a:pt x="883" y="522"/>
                  <a:pt x="883" y="522"/>
                </a:cubicBezTo>
                <a:cubicBezTo>
                  <a:pt x="883" y="523"/>
                  <a:pt x="883" y="523"/>
                  <a:pt x="883" y="523"/>
                </a:cubicBezTo>
                <a:cubicBezTo>
                  <a:pt x="884" y="523"/>
                  <a:pt x="883" y="523"/>
                  <a:pt x="884" y="523"/>
                </a:cubicBezTo>
                <a:lnTo>
                  <a:pt x="884" y="522"/>
                </a:lnTo>
                <a:close/>
                <a:moveTo>
                  <a:pt x="908" y="523"/>
                </a:moveTo>
                <a:cubicBezTo>
                  <a:pt x="908" y="524"/>
                  <a:pt x="908" y="524"/>
                  <a:pt x="908" y="524"/>
                </a:cubicBezTo>
                <a:cubicBezTo>
                  <a:pt x="909" y="524"/>
                  <a:pt x="908" y="524"/>
                  <a:pt x="909" y="524"/>
                </a:cubicBezTo>
                <a:cubicBezTo>
                  <a:pt x="909" y="524"/>
                  <a:pt x="909" y="524"/>
                  <a:pt x="909" y="524"/>
                </a:cubicBezTo>
                <a:cubicBezTo>
                  <a:pt x="909" y="523"/>
                  <a:pt x="909" y="523"/>
                  <a:pt x="909" y="523"/>
                </a:cubicBezTo>
                <a:cubicBezTo>
                  <a:pt x="908" y="523"/>
                  <a:pt x="908" y="523"/>
                  <a:pt x="908" y="523"/>
                </a:cubicBezTo>
                <a:cubicBezTo>
                  <a:pt x="908" y="523"/>
                  <a:pt x="908" y="523"/>
                  <a:pt x="908" y="523"/>
                </a:cubicBezTo>
                <a:close/>
                <a:moveTo>
                  <a:pt x="907" y="525"/>
                </a:moveTo>
                <a:cubicBezTo>
                  <a:pt x="907" y="524"/>
                  <a:pt x="907" y="524"/>
                  <a:pt x="906" y="524"/>
                </a:cubicBezTo>
                <a:cubicBezTo>
                  <a:pt x="906" y="524"/>
                  <a:pt x="906" y="524"/>
                  <a:pt x="906" y="525"/>
                </a:cubicBezTo>
                <a:lnTo>
                  <a:pt x="907" y="525"/>
                </a:lnTo>
                <a:close/>
                <a:moveTo>
                  <a:pt x="911" y="524"/>
                </a:moveTo>
                <a:cubicBezTo>
                  <a:pt x="911" y="524"/>
                  <a:pt x="911" y="524"/>
                  <a:pt x="911" y="524"/>
                </a:cubicBezTo>
                <a:cubicBezTo>
                  <a:pt x="911" y="524"/>
                  <a:pt x="911" y="524"/>
                  <a:pt x="911" y="524"/>
                </a:cubicBezTo>
                <a:cubicBezTo>
                  <a:pt x="911" y="524"/>
                  <a:pt x="911" y="524"/>
                  <a:pt x="911" y="524"/>
                </a:cubicBezTo>
                <a:close/>
                <a:moveTo>
                  <a:pt x="334" y="525"/>
                </a:moveTo>
                <a:cubicBezTo>
                  <a:pt x="335" y="525"/>
                  <a:pt x="335" y="525"/>
                  <a:pt x="335" y="525"/>
                </a:cubicBezTo>
                <a:cubicBezTo>
                  <a:pt x="335" y="525"/>
                  <a:pt x="335" y="525"/>
                  <a:pt x="335" y="525"/>
                </a:cubicBezTo>
                <a:cubicBezTo>
                  <a:pt x="334" y="525"/>
                  <a:pt x="334" y="525"/>
                  <a:pt x="334" y="525"/>
                </a:cubicBezTo>
                <a:close/>
                <a:moveTo>
                  <a:pt x="421" y="525"/>
                </a:moveTo>
                <a:cubicBezTo>
                  <a:pt x="424" y="525"/>
                  <a:pt x="424" y="525"/>
                  <a:pt x="424" y="525"/>
                </a:cubicBezTo>
                <a:cubicBezTo>
                  <a:pt x="424" y="525"/>
                  <a:pt x="424" y="525"/>
                  <a:pt x="424" y="525"/>
                </a:cubicBezTo>
                <a:cubicBezTo>
                  <a:pt x="423" y="525"/>
                  <a:pt x="422" y="525"/>
                  <a:pt x="421" y="525"/>
                </a:cubicBezTo>
                <a:close/>
                <a:moveTo>
                  <a:pt x="893" y="525"/>
                </a:moveTo>
                <a:cubicBezTo>
                  <a:pt x="893" y="525"/>
                  <a:pt x="893" y="525"/>
                  <a:pt x="893" y="525"/>
                </a:cubicBezTo>
                <a:cubicBezTo>
                  <a:pt x="893" y="525"/>
                  <a:pt x="893" y="525"/>
                  <a:pt x="893" y="525"/>
                </a:cubicBezTo>
                <a:cubicBezTo>
                  <a:pt x="893" y="525"/>
                  <a:pt x="893" y="525"/>
                  <a:pt x="893" y="525"/>
                </a:cubicBezTo>
                <a:close/>
                <a:moveTo>
                  <a:pt x="907" y="526"/>
                </a:moveTo>
                <a:cubicBezTo>
                  <a:pt x="907" y="526"/>
                  <a:pt x="907" y="526"/>
                  <a:pt x="907" y="526"/>
                </a:cubicBezTo>
                <a:cubicBezTo>
                  <a:pt x="907" y="525"/>
                  <a:pt x="907" y="525"/>
                  <a:pt x="907" y="525"/>
                </a:cubicBezTo>
                <a:cubicBezTo>
                  <a:pt x="907" y="526"/>
                  <a:pt x="906" y="526"/>
                  <a:pt x="906" y="526"/>
                </a:cubicBezTo>
                <a:cubicBezTo>
                  <a:pt x="907" y="526"/>
                  <a:pt x="907" y="526"/>
                  <a:pt x="907" y="526"/>
                </a:cubicBezTo>
                <a:cubicBezTo>
                  <a:pt x="907" y="526"/>
                  <a:pt x="907" y="526"/>
                  <a:pt x="907" y="526"/>
                </a:cubicBezTo>
                <a:close/>
                <a:moveTo>
                  <a:pt x="908" y="526"/>
                </a:moveTo>
                <a:cubicBezTo>
                  <a:pt x="908" y="526"/>
                  <a:pt x="908" y="526"/>
                  <a:pt x="908" y="526"/>
                </a:cubicBezTo>
                <a:cubicBezTo>
                  <a:pt x="908" y="526"/>
                  <a:pt x="908" y="526"/>
                  <a:pt x="909" y="526"/>
                </a:cubicBezTo>
                <a:cubicBezTo>
                  <a:pt x="909" y="526"/>
                  <a:pt x="909" y="526"/>
                  <a:pt x="908" y="526"/>
                </a:cubicBezTo>
                <a:cubicBezTo>
                  <a:pt x="908" y="526"/>
                  <a:pt x="908" y="526"/>
                  <a:pt x="908" y="526"/>
                </a:cubicBezTo>
                <a:cubicBezTo>
                  <a:pt x="908" y="526"/>
                  <a:pt x="908" y="526"/>
                  <a:pt x="908" y="526"/>
                </a:cubicBezTo>
                <a:close/>
                <a:moveTo>
                  <a:pt x="418" y="528"/>
                </a:moveTo>
                <a:cubicBezTo>
                  <a:pt x="419" y="528"/>
                  <a:pt x="419" y="528"/>
                  <a:pt x="419" y="528"/>
                </a:cubicBezTo>
                <a:cubicBezTo>
                  <a:pt x="419" y="527"/>
                  <a:pt x="419" y="527"/>
                  <a:pt x="419" y="527"/>
                </a:cubicBezTo>
                <a:cubicBezTo>
                  <a:pt x="418" y="527"/>
                  <a:pt x="418" y="527"/>
                  <a:pt x="418" y="527"/>
                </a:cubicBezTo>
                <a:lnTo>
                  <a:pt x="418" y="528"/>
                </a:lnTo>
                <a:close/>
                <a:moveTo>
                  <a:pt x="908" y="530"/>
                </a:moveTo>
                <a:cubicBezTo>
                  <a:pt x="908" y="529"/>
                  <a:pt x="908" y="528"/>
                  <a:pt x="908" y="528"/>
                </a:cubicBezTo>
                <a:cubicBezTo>
                  <a:pt x="908" y="528"/>
                  <a:pt x="908" y="528"/>
                  <a:pt x="908" y="528"/>
                </a:cubicBezTo>
                <a:cubicBezTo>
                  <a:pt x="908" y="527"/>
                  <a:pt x="908" y="527"/>
                  <a:pt x="908" y="527"/>
                </a:cubicBezTo>
                <a:cubicBezTo>
                  <a:pt x="907" y="527"/>
                  <a:pt x="907" y="527"/>
                  <a:pt x="907" y="527"/>
                </a:cubicBezTo>
                <a:cubicBezTo>
                  <a:pt x="907" y="528"/>
                  <a:pt x="907" y="528"/>
                  <a:pt x="907" y="529"/>
                </a:cubicBezTo>
                <a:cubicBezTo>
                  <a:pt x="907" y="530"/>
                  <a:pt x="907" y="530"/>
                  <a:pt x="907" y="530"/>
                </a:cubicBezTo>
                <a:cubicBezTo>
                  <a:pt x="907" y="530"/>
                  <a:pt x="907" y="530"/>
                  <a:pt x="907" y="530"/>
                </a:cubicBezTo>
                <a:lnTo>
                  <a:pt x="908" y="530"/>
                </a:lnTo>
                <a:close/>
                <a:moveTo>
                  <a:pt x="221" y="528"/>
                </a:moveTo>
                <a:cubicBezTo>
                  <a:pt x="223" y="528"/>
                  <a:pt x="223" y="528"/>
                  <a:pt x="223" y="528"/>
                </a:cubicBezTo>
                <a:cubicBezTo>
                  <a:pt x="223" y="528"/>
                  <a:pt x="223" y="528"/>
                  <a:pt x="223" y="528"/>
                </a:cubicBezTo>
                <a:cubicBezTo>
                  <a:pt x="221" y="528"/>
                  <a:pt x="221" y="528"/>
                  <a:pt x="221" y="528"/>
                </a:cubicBezTo>
                <a:close/>
                <a:moveTo>
                  <a:pt x="893" y="528"/>
                </a:moveTo>
                <a:cubicBezTo>
                  <a:pt x="892" y="528"/>
                  <a:pt x="892" y="528"/>
                  <a:pt x="892" y="528"/>
                </a:cubicBezTo>
                <a:cubicBezTo>
                  <a:pt x="892" y="528"/>
                  <a:pt x="892" y="528"/>
                  <a:pt x="893" y="528"/>
                </a:cubicBezTo>
                <a:close/>
                <a:moveTo>
                  <a:pt x="913" y="528"/>
                </a:moveTo>
                <a:cubicBezTo>
                  <a:pt x="913" y="528"/>
                  <a:pt x="913" y="528"/>
                  <a:pt x="913" y="528"/>
                </a:cubicBezTo>
                <a:cubicBezTo>
                  <a:pt x="913" y="528"/>
                  <a:pt x="913" y="528"/>
                  <a:pt x="913" y="528"/>
                </a:cubicBezTo>
                <a:cubicBezTo>
                  <a:pt x="913" y="528"/>
                  <a:pt x="913" y="528"/>
                  <a:pt x="913" y="528"/>
                </a:cubicBezTo>
                <a:close/>
                <a:moveTo>
                  <a:pt x="273" y="529"/>
                </a:moveTo>
                <a:cubicBezTo>
                  <a:pt x="273" y="528"/>
                  <a:pt x="273" y="528"/>
                  <a:pt x="273" y="528"/>
                </a:cubicBezTo>
                <a:cubicBezTo>
                  <a:pt x="273" y="529"/>
                  <a:pt x="273" y="529"/>
                  <a:pt x="273" y="529"/>
                </a:cubicBezTo>
                <a:close/>
                <a:moveTo>
                  <a:pt x="892" y="529"/>
                </a:moveTo>
                <a:cubicBezTo>
                  <a:pt x="892" y="528"/>
                  <a:pt x="892" y="528"/>
                  <a:pt x="892" y="528"/>
                </a:cubicBezTo>
                <a:cubicBezTo>
                  <a:pt x="892" y="528"/>
                  <a:pt x="892" y="528"/>
                  <a:pt x="892" y="528"/>
                </a:cubicBezTo>
                <a:cubicBezTo>
                  <a:pt x="892" y="529"/>
                  <a:pt x="892" y="529"/>
                  <a:pt x="892" y="529"/>
                </a:cubicBezTo>
                <a:cubicBezTo>
                  <a:pt x="892" y="529"/>
                  <a:pt x="892" y="529"/>
                  <a:pt x="892" y="529"/>
                </a:cubicBezTo>
                <a:close/>
                <a:moveTo>
                  <a:pt x="894" y="529"/>
                </a:moveTo>
                <a:cubicBezTo>
                  <a:pt x="894" y="529"/>
                  <a:pt x="894" y="529"/>
                  <a:pt x="894" y="529"/>
                </a:cubicBezTo>
                <a:cubicBezTo>
                  <a:pt x="894" y="528"/>
                  <a:pt x="894" y="529"/>
                  <a:pt x="894" y="528"/>
                </a:cubicBezTo>
                <a:lnTo>
                  <a:pt x="894" y="529"/>
                </a:lnTo>
                <a:close/>
                <a:moveTo>
                  <a:pt x="894" y="529"/>
                </a:moveTo>
                <a:cubicBezTo>
                  <a:pt x="894" y="529"/>
                  <a:pt x="894" y="529"/>
                  <a:pt x="894" y="529"/>
                </a:cubicBezTo>
                <a:cubicBezTo>
                  <a:pt x="894" y="529"/>
                  <a:pt x="894" y="529"/>
                  <a:pt x="894" y="529"/>
                </a:cubicBezTo>
                <a:cubicBezTo>
                  <a:pt x="894" y="529"/>
                  <a:pt x="894" y="529"/>
                  <a:pt x="894" y="529"/>
                </a:cubicBezTo>
                <a:close/>
                <a:moveTo>
                  <a:pt x="293" y="531"/>
                </a:moveTo>
                <a:cubicBezTo>
                  <a:pt x="294" y="531"/>
                  <a:pt x="294" y="531"/>
                  <a:pt x="294" y="531"/>
                </a:cubicBezTo>
                <a:cubicBezTo>
                  <a:pt x="294" y="530"/>
                  <a:pt x="294" y="530"/>
                  <a:pt x="294" y="530"/>
                </a:cubicBezTo>
                <a:cubicBezTo>
                  <a:pt x="293" y="530"/>
                  <a:pt x="293" y="530"/>
                  <a:pt x="293" y="530"/>
                </a:cubicBezTo>
                <a:lnTo>
                  <a:pt x="293" y="531"/>
                </a:lnTo>
                <a:close/>
                <a:moveTo>
                  <a:pt x="390" y="530"/>
                </a:moveTo>
                <a:cubicBezTo>
                  <a:pt x="390" y="530"/>
                  <a:pt x="390" y="530"/>
                  <a:pt x="390" y="530"/>
                </a:cubicBezTo>
                <a:cubicBezTo>
                  <a:pt x="390" y="530"/>
                  <a:pt x="390" y="530"/>
                  <a:pt x="390" y="530"/>
                </a:cubicBezTo>
                <a:cubicBezTo>
                  <a:pt x="391" y="530"/>
                  <a:pt x="391" y="530"/>
                  <a:pt x="391" y="530"/>
                </a:cubicBezTo>
                <a:cubicBezTo>
                  <a:pt x="390" y="530"/>
                  <a:pt x="390" y="530"/>
                  <a:pt x="390" y="530"/>
                </a:cubicBezTo>
                <a:close/>
                <a:moveTo>
                  <a:pt x="884" y="531"/>
                </a:moveTo>
                <a:cubicBezTo>
                  <a:pt x="884" y="530"/>
                  <a:pt x="885" y="530"/>
                  <a:pt x="884" y="530"/>
                </a:cubicBezTo>
                <a:cubicBezTo>
                  <a:pt x="884" y="530"/>
                  <a:pt x="884" y="530"/>
                  <a:pt x="884" y="530"/>
                </a:cubicBezTo>
                <a:cubicBezTo>
                  <a:pt x="884" y="531"/>
                  <a:pt x="884" y="531"/>
                  <a:pt x="884" y="531"/>
                </a:cubicBezTo>
                <a:close/>
                <a:moveTo>
                  <a:pt x="242" y="531"/>
                </a:moveTo>
                <a:cubicBezTo>
                  <a:pt x="245" y="531"/>
                  <a:pt x="245" y="531"/>
                  <a:pt x="245" y="531"/>
                </a:cubicBezTo>
                <a:cubicBezTo>
                  <a:pt x="245" y="530"/>
                  <a:pt x="245" y="530"/>
                  <a:pt x="245" y="530"/>
                </a:cubicBezTo>
                <a:cubicBezTo>
                  <a:pt x="242" y="530"/>
                  <a:pt x="242" y="530"/>
                  <a:pt x="242" y="530"/>
                </a:cubicBezTo>
                <a:lnTo>
                  <a:pt x="242" y="531"/>
                </a:lnTo>
                <a:close/>
                <a:moveTo>
                  <a:pt x="248" y="531"/>
                </a:moveTo>
                <a:cubicBezTo>
                  <a:pt x="253" y="531"/>
                  <a:pt x="253" y="531"/>
                  <a:pt x="253" y="531"/>
                </a:cubicBezTo>
                <a:cubicBezTo>
                  <a:pt x="253" y="530"/>
                  <a:pt x="253" y="530"/>
                  <a:pt x="253" y="530"/>
                </a:cubicBezTo>
                <a:cubicBezTo>
                  <a:pt x="248" y="530"/>
                  <a:pt x="248" y="530"/>
                  <a:pt x="248" y="530"/>
                </a:cubicBezTo>
                <a:lnTo>
                  <a:pt x="248" y="531"/>
                </a:lnTo>
                <a:close/>
                <a:moveTo>
                  <a:pt x="275" y="531"/>
                </a:moveTo>
                <a:cubicBezTo>
                  <a:pt x="278" y="531"/>
                  <a:pt x="278" y="531"/>
                  <a:pt x="278" y="531"/>
                </a:cubicBezTo>
                <a:cubicBezTo>
                  <a:pt x="278" y="530"/>
                  <a:pt x="278" y="530"/>
                  <a:pt x="278" y="530"/>
                </a:cubicBezTo>
                <a:cubicBezTo>
                  <a:pt x="275" y="530"/>
                  <a:pt x="275" y="530"/>
                  <a:pt x="275" y="530"/>
                </a:cubicBezTo>
                <a:lnTo>
                  <a:pt x="275" y="531"/>
                </a:lnTo>
                <a:close/>
                <a:moveTo>
                  <a:pt x="280" y="531"/>
                </a:moveTo>
                <a:cubicBezTo>
                  <a:pt x="281" y="531"/>
                  <a:pt x="281" y="531"/>
                  <a:pt x="281" y="531"/>
                </a:cubicBezTo>
                <a:cubicBezTo>
                  <a:pt x="281" y="530"/>
                  <a:pt x="281" y="530"/>
                  <a:pt x="281" y="530"/>
                </a:cubicBezTo>
                <a:cubicBezTo>
                  <a:pt x="280" y="530"/>
                  <a:pt x="280" y="530"/>
                  <a:pt x="280" y="530"/>
                </a:cubicBezTo>
                <a:lnTo>
                  <a:pt x="280" y="531"/>
                </a:lnTo>
                <a:close/>
                <a:moveTo>
                  <a:pt x="413" y="531"/>
                </a:moveTo>
                <a:cubicBezTo>
                  <a:pt x="413" y="531"/>
                  <a:pt x="413" y="531"/>
                  <a:pt x="413" y="531"/>
                </a:cubicBezTo>
                <a:cubicBezTo>
                  <a:pt x="413" y="530"/>
                  <a:pt x="413" y="530"/>
                  <a:pt x="413" y="530"/>
                </a:cubicBezTo>
                <a:cubicBezTo>
                  <a:pt x="413" y="530"/>
                  <a:pt x="413" y="530"/>
                  <a:pt x="413" y="530"/>
                </a:cubicBezTo>
                <a:lnTo>
                  <a:pt x="413" y="531"/>
                </a:lnTo>
                <a:close/>
                <a:moveTo>
                  <a:pt x="391" y="531"/>
                </a:moveTo>
                <a:cubicBezTo>
                  <a:pt x="391" y="530"/>
                  <a:pt x="391" y="530"/>
                  <a:pt x="391" y="530"/>
                </a:cubicBezTo>
                <a:cubicBezTo>
                  <a:pt x="390" y="530"/>
                  <a:pt x="390" y="530"/>
                  <a:pt x="390" y="530"/>
                </a:cubicBezTo>
                <a:cubicBezTo>
                  <a:pt x="390" y="531"/>
                  <a:pt x="390" y="531"/>
                  <a:pt x="391" y="531"/>
                </a:cubicBezTo>
                <a:close/>
                <a:moveTo>
                  <a:pt x="410" y="532"/>
                </a:moveTo>
                <a:cubicBezTo>
                  <a:pt x="411" y="532"/>
                  <a:pt x="411" y="532"/>
                  <a:pt x="411" y="532"/>
                </a:cubicBezTo>
                <a:cubicBezTo>
                  <a:pt x="411" y="531"/>
                  <a:pt x="411" y="531"/>
                  <a:pt x="410" y="531"/>
                </a:cubicBezTo>
                <a:lnTo>
                  <a:pt x="410" y="532"/>
                </a:lnTo>
                <a:close/>
                <a:moveTo>
                  <a:pt x="884" y="531"/>
                </a:moveTo>
                <a:cubicBezTo>
                  <a:pt x="884" y="531"/>
                  <a:pt x="884" y="531"/>
                  <a:pt x="884" y="532"/>
                </a:cubicBezTo>
                <a:cubicBezTo>
                  <a:pt x="884" y="532"/>
                  <a:pt x="884" y="532"/>
                  <a:pt x="884" y="532"/>
                </a:cubicBezTo>
                <a:cubicBezTo>
                  <a:pt x="884" y="532"/>
                  <a:pt x="884" y="532"/>
                  <a:pt x="884" y="532"/>
                </a:cubicBezTo>
                <a:cubicBezTo>
                  <a:pt x="884" y="532"/>
                  <a:pt x="884" y="532"/>
                  <a:pt x="884" y="532"/>
                </a:cubicBezTo>
                <a:cubicBezTo>
                  <a:pt x="885" y="532"/>
                  <a:pt x="885" y="532"/>
                  <a:pt x="885" y="532"/>
                </a:cubicBezTo>
                <a:cubicBezTo>
                  <a:pt x="885" y="531"/>
                  <a:pt x="885" y="531"/>
                  <a:pt x="884" y="531"/>
                </a:cubicBezTo>
                <a:close/>
                <a:moveTo>
                  <a:pt x="386" y="531"/>
                </a:moveTo>
                <a:cubicBezTo>
                  <a:pt x="386" y="531"/>
                  <a:pt x="386" y="531"/>
                  <a:pt x="386" y="531"/>
                </a:cubicBezTo>
                <a:cubicBezTo>
                  <a:pt x="386" y="532"/>
                  <a:pt x="386" y="532"/>
                  <a:pt x="386" y="532"/>
                </a:cubicBezTo>
                <a:cubicBezTo>
                  <a:pt x="386" y="532"/>
                  <a:pt x="386" y="532"/>
                  <a:pt x="386" y="532"/>
                </a:cubicBezTo>
                <a:cubicBezTo>
                  <a:pt x="386" y="531"/>
                  <a:pt x="386" y="532"/>
                  <a:pt x="386" y="531"/>
                </a:cubicBezTo>
                <a:close/>
                <a:moveTo>
                  <a:pt x="382" y="532"/>
                </a:moveTo>
                <a:cubicBezTo>
                  <a:pt x="382" y="532"/>
                  <a:pt x="382" y="532"/>
                  <a:pt x="382" y="532"/>
                </a:cubicBezTo>
                <a:cubicBezTo>
                  <a:pt x="382" y="532"/>
                  <a:pt x="382" y="532"/>
                  <a:pt x="382" y="532"/>
                </a:cubicBezTo>
                <a:close/>
                <a:moveTo>
                  <a:pt x="410" y="532"/>
                </a:moveTo>
                <a:cubicBezTo>
                  <a:pt x="410" y="532"/>
                  <a:pt x="410" y="532"/>
                  <a:pt x="410" y="533"/>
                </a:cubicBezTo>
                <a:cubicBezTo>
                  <a:pt x="411" y="533"/>
                  <a:pt x="411" y="533"/>
                  <a:pt x="411" y="533"/>
                </a:cubicBezTo>
                <a:cubicBezTo>
                  <a:pt x="411" y="532"/>
                  <a:pt x="411" y="532"/>
                  <a:pt x="410" y="532"/>
                </a:cubicBezTo>
                <a:close/>
                <a:moveTo>
                  <a:pt x="410" y="533"/>
                </a:moveTo>
                <a:cubicBezTo>
                  <a:pt x="410" y="533"/>
                  <a:pt x="410" y="533"/>
                  <a:pt x="410" y="533"/>
                </a:cubicBezTo>
                <a:cubicBezTo>
                  <a:pt x="410" y="533"/>
                  <a:pt x="410" y="533"/>
                  <a:pt x="410" y="533"/>
                </a:cubicBezTo>
                <a:close/>
                <a:moveTo>
                  <a:pt x="909" y="535"/>
                </a:moveTo>
                <a:cubicBezTo>
                  <a:pt x="909" y="534"/>
                  <a:pt x="909" y="534"/>
                  <a:pt x="908" y="533"/>
                </a:cubicBezTo>
                <a:cubicBezTo>
                  <a:pt x="908" y="533"/>
                  <a:pt x="908" y="533"/>
                  <a:pt x="908" y="533"/>
                </a:cubicBezTo>
                <a:cubicBezTo>
                  <a:pt x="908" y="533"/>
                  <a:pt x="908" y="533"/>
                  <a:pt x="908" y="533"/>
                </a:cubicBezTo>
                <a:cubicBezTo>
                  <a:pt x="908" y="533"/>
                  <a:pt x="908" y="533"/>
                  <a:pt x="908" y="533"/>
                </a:cubicBezTo>
                <a:cubicBezTo>
                  <a:pt x="907" y="533"/>
                  <a:pt x="908" y="533"/>
                  <a:pt x="907" y="533"/>
                </a:cubicBezTo>
                <a:cubicBezTo>
                  <a:pt x="907" y="533"/>
                  <a:pt x="907" y="533"/>
                  <a:pt x="907" y="533"/>
                </a:cubicBezTo>
                <a:cubicBezTo>
                  <a:pt x="907" y="533"/>
                  <a:pt x="908" y="534"/>
                  <a:pt x="908" y="534"/>
                </a:cubicBezTo>
                <a:cubicBezTo>
                  <a:pt x="908" y="535"/>
                  <a:pt x="908" y="535"/>
                  <a:pt x="908" y="535"/>
                </a:cubicBezTo>
                <a:lnTo>
                  <a:pt x="909" y="535"/>
                </a:lnTo>
                <a:close/>
                <a:moveTo>
                  <a:pt x="372" y="533"/>
                </a:moveTo>
                <a:cubicBezTo>
                  <a:pt x="371" y="533"/>
                  <a:pt x="371" y="533"/>
                  <a:pt x="371" y="533"/>
                </a:cubicBezTo>
                <a:cubicBezTo>
                  <a:pt x="371" y="534"/>
                  <a:pt x="371" y="534"/>
                  <a:pt x="371" y="534"/>
                </a:cubicBezTo>
                <a:cubicBezTo>
                  <a:pt x="372" y="534"/>
                  <a:pt x="372" y="534"/>
                  <a:pt x="372" y="534"/>
                </a:cubicBezTo>
                <a:lnTo>
                  <a:pt x="372" y="533"/>
                </a:lnTo>
                <a:close/>
                <a:moveTo>
                  <a:pt x="376" y="533"/>
                </a:moveTo>
                <a:cubicBezTo>
                  <a:pt x="376" y="534"/>
                  <a:pt x="376" y="534"/>
                  <a:pt x="376" y="534"/>
                </a:cubicBezTo>
                <a:cubicBezTo>
                  <a:pt x="376" y="534"/>
                  <a:pt x="376" y="534"/>
                  <a:pt x="376" y="534"/>
                </a:cubicBezTo>
                <a:cubicBezTo>
                  <a:pt x="376" y="533"/>
                  <a:pt x="376" y="534"/>
                  <a:pt x="376" y="533"/>
                </a:cubicBezTo>
                <a:close/>
                <a:moveTo>
                  <a:pt x="894" y="533"/>
                </a:moveTo>
                <a:cubicBezTo>
                  <a:pt x="894" y="534"/>
                  <a:pt x="894" y="534"/>
                  <a:pt x="894" y="534"/>
                </a:cubicBezTo>
                <a:cubicBezTo>
                  <a:pt x="894" y="534"/>
                  <a:pt x="894" y="534"/>
                  <a:pt x="894" y="534"/>
                </a:cubicBezTo>
                <a:cubicBezTo>
                  <a:pt x="894" y="533"/>
                  <a:pt x="894" y="533"/>
                  <a:pt x="894" y="533"/>
                </a:cubicBezTo>
                <a:close/>
                <a:moveTo>
                  <a:pt x="887" y="534"/>
                </a:moveTo>
                <a:cubicBezTo>
                  <a:pt x="887" y="534"/>
                  <a:pt x="887" y="534"/>
                  <a:pt x="887" y="534"/>
                </a:cubicBezTo>
                <a:cubicBezTo>
                  <a:pt x="886" y="534"/>
                  <a:pt x="886" y="534"/>
                  <a:pt x="886" y="534"/>
                </a:cubicBezTo>
                <a:cubicBezTo>
                  <a:pt x="886" y="534"/>
                  <a:pt x="886" y="534"/>
                  <a:pt x="886" y="534"/>
                </a:cubicBezTo>
                <a:cubicBezTo>
                  <a:pt x="886" y="534"/>
                  <a:pt x="886" y="534"/>
                  <a:pt x="886" y="535"/>
                </a:cubicBezTo>
                <a:cubicBezTo>
                  <a:pt x="887" y="535"/>
                  <a:pt x="887" y="534"/>
                  <a:pt x="887" y="534"/>
                </a:cubicBezTo>
                <a:close/>
                <a:moveTo>
                  <a:pt x="887" y="536"/>
                </a:moveTo>
                <a:cubicBezTo>
                  <a:pt x="888" y="536"/>
                  <a:pt x="888" y="536"/>
                  <a:pt x="888" y="535"/>
                </a:cubicBezTo>
                <a:cubicBezTo>
                  <a:pt x="888" y="535"/>
                  <a:pt x="888" y="535"/>
                  <a:pt x="888" y="535"/>
                </a:cubicBezTo>
                <a:cubicBezTo>
                  <a:pt x="888" y="534"/>
                  <a:pt x="888" y="535"/>
                  <a:pt x="887" y="534"/>
                </a:cubicBezTo>
                <a:cubicBezTo>
                  <a:pt x="887" y="535"/>
                  <a:pt x="887" y="535"/>
                  <a:pt x="887" y="535"/>
                </a:cubicBezTo>
                <a:cubicBezTo>
                  <a:pt x="887" y="535"/>
                  <a:pt x="887" y="535"/>
                  <a:pt x="887" y="535"/>
                </a:cubicBezTo>
                <a:lnTo>
                  <a:pt x="887" y="536"/>
                </a:lnTo>
                <a:close/>
                <a:moveTo>
                  <a:pt x="886" y="535"/>
                </a:moveTo>
                <a:cubicBezTo>
                  <a:pt x="886" y="536"/>
                  <a:pt x="886" y="536"/>
                  <a:pt x="886" y="536"/>
                </a:cubicBezTo>
                <a:cubicBezTo>
                  <a:pt x="887" y="536"/>
                  <a:pt x="887" y="536"/>
                  <a:pt x="887" y="536"/>
                </a:cubicBezTo>
                <a:cubicBezTo>
                  <a:pt x="887" y="536"/>
                  <a:pt x="887" y="536"/>
                  <a:pt x="887" y="535"/>
                </a:cubicBezTo>
                <a:cubicBezTo>
                  <a:pt x="887" y="535"/>
                  <a:pt x="887" y="535"/>
                  <a:pt x="886" y="535"/>
                </a:cubicBezTo>
                <a:close/>
                <a:moveTo>
                  <a:pt x="911" y="538"/>
                </a:moveTo>
                <a:cubicBezTo>
                  <a:pt x="911" y="538"/>
                  <a:pt x="910" y="538"/>
                  <a:pt x="910" y="538"/>
                </a:cubicBezTo>
                <a:cubicBezTo>
                  <a:pt x="910" y="538"/>
                  <a:pt x="910" y="537"/>
                  <a:pt x="910" y="536"/>
                </a:cubicBezTo>
                <a:cubicBezTo>
                  <a:pt x="909" y="536"/>
                  <a:pt x="909" y="536"/>
                  <a:pt x="909" y="536"/>
                </a:cubicBezTo>
                <a:cubicBezTo>
                  <a:pt x="909" y="536"/>
                  <a:pt x="909" y="536"/>
                  <a:pt x="909" y="537"/>
                </a:cubicBezTo>
                <a:cubicBezTo>
                  <a:pt x="909" y="537"/>
                  <a:pt x="909" y="537"/>
                  <a:pt x="909" y="538"/>
                </a:cubicBezTo>
                <a:cubicBezTo>
                  <a:pt x="909" y="538"/>
                  <a:pt x="910" y="538"/>
                  <a:pt x="910" y="539"/>
                </a:cubicBezTo>
                <a:cubicBezTo>
                  <a:pt x="910" y="539"/>
                  <a:pt x="910" y="540"/>
                  <a:pt x="910" y="540"/>
                </a:cubicBezTo>
                <a:cubicBezTo>
                  <a:pt x="910" y="541"/>
                  <a:pt x="910" y="541"/>
                  <a:pt x="910" y="541"/>
                </a:cubicBezTo>
                <a:cubicBezTo>
                  <a:pt x="911" y="541"/>
                  <a:pt x="911" y="541"/>
                  <a:pt x="911" y="541"/>
                </a:cubicBezTo>
                <a:cubicBezTo>
                  <a:pt x="911" y="539"/>
                  <a:pt x="910" y="539"/>
                  <a:pt x="911" y="538"/>
                </a:cubicBezTo>
                <a:close/>
                <a:moveTo>
                  <a:pt x="896" y="536"/>
                </a:moveTo>
                <a:cubicBezTo>
                  <a:pt x="896" y="536"/>
                  <a:pt x="896" y="536"/>
                  <a:pt x="896" y="536"/>
                </a:cubicBezTo>
                <a:cubicBezTo>
                  <a:pt x="897" y="536"/>
                  <a:pt x="897" y="536"/>
                  <a:pt x="897" y="536"/>
                </a:cubicBezTo>
                <a:cubicBezTo>
                  <a:pt x="897" y="536"/>
                  <a:pt x="897" y="536"/>
                  <a:pt x="897" y="536"/>
                </a:cubicBezTo>
                <a:lnTo>
                  <a:pt x="896" y="536"/>
                </a:lnTo>
                <a:close/>
                <a:moveTo>
                  <a:pt x="891" y="537"/>
                </a:moveTo>
                <a:cubicBezTo>
                  <a:pt x="891" y="536"/>
                  <a:pt x="891" y="536"/>
                  <a:pt x="891" y="536"/>
                </a:cubicBezTo>
                <a:cubicBezTo>
                  <a:pt x="891" y="536"/>
                  <a:pt x="891" y="537"/>
                  <a:pt x="891" y="537"/>
                </a:cubicBezTo>
                <a:close/>
                <a:moveTo>
                  <a:pt x="893" y="537"/>
                </a:moveTo>
                <a:cubicBezTo>
                  <a:pt x="893" y="537"/>
                  <a:pt x="893" y="537"/>
                  <a:pt x="893" y="537"/>
                </a:cubicBezTo>
                <a:cubicBezTo>
                  <a:pt x="893" y="537"/>
                  <a:pt x="893" y="537"/>
                  <a:pt x="893" y="537"/>
                </a:cubicBezTo>
                <a:cubicBezTo>
                  <a:pt x="893" y="537"/>
                  <a:pt x="893" y="537"/>
                  <a:pt x="893" y="537"/>
                </a:cubicBezTo>
                <a:cubicBezTo>
                  <a:pt x="893" y="537"/>
                  <a:pt x="893" y="537"/>
                  <a:pt x="893" y="536"/>
                </a:cubicBezTo>
                <a:cubicBezTo>
                  <a:pt x="893" y="537"/>
                  <a:pt x="893" y="537"/>
                  <a:pt x="893" y="537"/>
                </a:cubicBezTo>
                <a:close/>
                <a:moveTo>
                  <a:pt x="369" y="537"/>
                </a:moveTo>
                <a:cubicBezTo>
                  <a:pt x="369" y="537"/>
                  <a:pt x="369" y="537"/>
                  <a:pt x="369" y="537"/>
                </a:cubicBezTo>
                <a:cubicBezTo>
                  <a:pt x="369" y="537"/>
                  <a:pt x="369" y="537"/>
                  <a:pt x="369" y="537"/>
                </a:cubicBezTo>
                <a:close/>
                <a:moveTo>
                  <a:pt x="889" y="544"/>
                </a:moveTo>
                <a:cubicBezTo>
                  <a:pt x="889" y="543"/>
                  <a:pt x="889" y="542"/>
                  <a:pt x="889" y="542"/>
                </a:cubicBezTo>
                <a:cubicBezTo>
                  <a:pt x="890" y="542"/>
                  <a:pt x="890" y="541"/>
                  <a:pt x="891" y="541"/>
                </a:cubicBezTo>
                <a:cubicBezTo>
                  <a:pt x="891" y="542"/>
                  <a:pt x="891" y="542"/>
                  <a:pt x="892" y="542"/>
                </a:cubicBezTo>
                <a:cubicBezTo>
                  <a:pt x="892" y="542"/>
                  <a:pt x="892" y="542"/>
                  <a:pt x="891" y="542"/>
                </a:cubicBezTo>
                <a:cubicBezTo>
                  <a:pt x="891" y="542"/>
                  <a:pt x="891" y="542"/>
                  <a:pt x="891" y="542"/>
                </a:cubicBezTo>
                <a:cubicBezTo>
                  <a:pt x="892" y="543"/>
                  <a:pt x="892" y="543"/>
                  <a:pt x="892" y="543"/>
                </a:cubicBezTo>
                <a:cubicBezTo>
                  <a:pt x="893" y="543"/>
                  <a:pt x="893" y="543"/>
                  <a:pt x="893" y="543"/>
                </a:cubicBezTo>
                <a:cubicBezTo>
                  <a:pt x="893" y="543"/>
                  <a:pt x="893" y="543"/>
                  <a:pt x="893" y="543"/>
                </a:cubicBezTo>
                <a:cubicBezTo>
                  <a:pt x="893" y="542"/>
                  <a:pt x="893" y="542"/>
                  <a:pt x="893" y="542"/>
                </a:cubicBezTo>
                <a:cubicBezTo>
                  <a:pt x="893" y="542"/>
                  <a:pt x="893" y="542"/>
                  <a:pt x="894" y="542"/>
                </a:cubicBezTo>
                <a:cubicBezTo>
                  <a:pt x="894" y="542"/>
                  <a:pt x="894" y="542"/>
                  <a:pt x="894" y="542"/>
                </a:cubicBezTo>
                <a:cubicBezTo>
                  <a:pt x="894" y="540"/>
                  <a:pt x="894" y="540"/>
                  <a:pt x="894" y="540"/>
                </a:cubicBezTo>
                <a:cubicBezTo>
                  <a:pt x="893" y="540"/>
                  <a:pt x="894" y="540"/>
                  <a:pt x="893" y="541"/>
                </a:cubicBezTo>
                <a:cubicBezTo>
                  <a:pt x="893" y="540"/>
                  <a:pt x="893" y="540"/>
                  <a:pt x="893" y="540"/>
                </a:cubicBezTo>
                <a:cubicBezTo>
                  <a:pt x="893" y="539"/>
                  <a:pt x="893" y="539"/>
                  <a:pt x="893" y="539"/>
                </a:cubicBezTo>
                <a:cubicBezTo>
                  <a:pt x="892" y="539"/>
                  <a:pt x="892" y="539"/>
                  <a:pt x="892" y="539"/>
                </a:cubicBezTo>
                <a:cubicBezTo>
                  <a:pt x="892" y="539"/>
                  <a:pt x="891" y="538"/>
                  <a:pt x="891" y="537"/>
                </a:cubicBezTo>
                <a:cubicBezTo>
                  <a:pt x="890" y="537"/>
                  <a:pt x="891" y="538"/>
                  <a:pt x="890" y="537"/>
                </a:cubicBezTo>
                <a:cubicBezTo>
                  <a:pt x="890" y="538"/>
                  <a:pt x="890" y="538"/>
                  <a:pt x="890" y="538"/>
                </a:cubicBezTo>
                <a:cubicBezTo>
                  <a:pt x="890" y="538"/>
                  <a:pt x="890" y="538"/>
                  <a:pt x="890" y="538"/>
                </a:cubicBezTo>
                <a:cubicBezTo>
                  <a:pt x="890" y="538"/>
                  <a:pt x="890" y="538"/>
                  <a:pt x="890" y="538"/>
                </a:cubicBezTo>
                <a:cubicBezTo>
                  <a:pt x="889" y="538"/>
                  <a:pt x="889" y="538"/>
                  <a:pt x="889" y="538"/>
                </a:cubicBezTo>
                <a:cubicBezTo>
                  <a:pt x="889" y="538"/>
                  <a:pt x="889" y="538"/>
                  <a:pt x="889" y="538"/>
                </a:cubicBezTo>
                <a:cubicBezTo>
                  <a:pt x="889" y="540"/>
                  <a:pt x="889" y="540"/>
                  <a:pt x="889" y="540"/>
                </a:cubicBezTo>
                <a:cubicBezTo>
                  <a:pt x="889" y="540"/>
                  <a:pt x="889" y="540"/>
                  <a:pt x="889" y="540"/>
                </a:cubicBezTo>
                <a:cubicBezTo>
                  <a:pt x="889" y="540"/>
                  <a:pt x="889" y="540"/>
                  <a:pt x="889" y="540"/>
                </a:cubicBezTo>
                <a:cubicBezTo>
                  <a:pt x="889" y="541"/>
                  <a:pt x="889" y="541"/>
                  <a:pt x="889" y="541"/>
                </a:cubicBezTo>
                <a:cubicBezTo>
                  <a:pt x="889" y="541"/>
                  <a:pt x="889" y="541"/>
                  <a:pt x="889" y="540"/>
                </a:cubicBezTo>
                <a:cubicBezTo>
                  <a:pt x="888" y="540"/>
                  <a:pt x="889" y="540"/>
                  <a:pt x="889" y="541"/>
                </a:cubicBezTo>
                <a:cubicBezTo>
                  <a:pt x="888" y="540"/>
                  <a:pt x="888" y="540"/>
                  <a:pt x="887" y="540"/>
                </a:cubicBezTo>
                <a:cubicBezTo>
                  <a:pt x="887" y="540"/>
                  <a:pt x="887" y="540"/>
                  <a:pt x="887" y="540"/>
                </a:cubicBezTo>
                <a:cubicBezTo>
                  <a:pt x="888" y="541"/>
                  <a:pt x="889" y="542"/>
                  <a:pt x="888" y="544"/>
                </a:cubicBezTo>
                <a:cubicBezTo>
                  <a:pt x="889" y="544"/>
                  <a:pt x="889" y="544"/>
                  <a:pt x="889" y="544"/>
                </a:cubicBezTo>
                <a:cubicBezTo>
                  <a:pt x="889" y="544"/>
                  <a:pt x="889" y="544"/>
                  <a:pt x="889" y="544"/>
                </a:cubicBezTo>
                <a:cubicBezTo>
                  <a:pt x="889" y="544"/>
                  <a:pt x="889" y="544"/>
                  <a:pt x="889" y="544"/>
                </a:cubicBezTo>
                <a:close/>
                <a:moveTo>
                  <a:pt x="891" y="540"/>
                </a:moveTo>
                <a:cubicBezTo>
                  <a:pt x="891" y="540"/>
                  <a:pt x="891" y="540"/>
                  <a:pt x="891" y="540"/>
                </a:cubicBezTo>
                <a:cubicBezTo>
                  <a:pt x="891" y="539"/>
                  <a:pt x="891" y="539"/>
                  <a:pt x="891" y="539"/>
                </a:cubicBezTo>
                <a:cubicBezTo>
                  <a:pt x="891" y="539"/>
                  <a:pt x="891" y="539"/>
                  <a:pt x="891" y="540"/>
                </a:cubicBezTo>
                <a:close/>
                <a:moveTo>
                  <a:pt x="889" y="541"/>
                </a:moveTo>
                <a:cubicBezTo>
                  <a:pt x="889" y="541"/>
                  <a:pt x="889" y="541"/>
                  <a:pt x="889" y="541"/>
                </a:cubicBezTo>
                <a:cubicBezTo>
                  <a:pt x="889" y="541"/>
                  <a:pt x="889" y="541"/>
                  <a:pt x="889" y="541"/>
                </a:cubicBezTo>
                <a:close/>
                <a:moveTo>
                  <a:pt x="890" y="537"/>
                </a:moveTo>
                <a:cubicBezTo>
                  <a:pt x="890" y="538"/>
                  <a:pt x="890" y="538"/>
                  <a:pt x="890" y="538"/>
                </a:cubicBezTo>
                <a:cubicBezTo>
                  <a:pt x="890" y="538"/>
                  <a:pt x="890" y="538"/>
                  <a:pt x="890" y="538"/>
                </a:cubicBezTo>
                <a:cubicBezTo>
                  <a:pt x="890" y="538"/>
                  <a:pt x="890" y="538"/>
                  <a:pt x="890" y="537"/>
                </a:cubicBezTo>
                <a:close/>
                <a:moveTo>
                  <a:pt x="887" y="538"/>
                </a:moveTo>
                <a:cubicBezTo>
                  <a:pt x="888" y="538"/>
                  <a:pt x="888" y="538"/>
                  <a:pt x="888" y="538"/>
                </a:cubicBezTo>
                <a:cubicBezTo>
                  <a:pt x="888" y="538"/>
                  <a:pt x="888" y="538"/>
                  <a:pt x="888" y="538"/>
                </a:cubicBezTo>
                <a:cubicBezTo>
                  <a:pt x="887" y="538"/>
                  <a:pt x="887" y="538"/>
                  <a:pt x="887" y="538"/>
                </a:cubicBezTo>
                <a:close/>
                <a:moveTo>
                  <a:pt x="365" y="539"/>
                </a:moveTo>
                <a:cubicBezTo>
                  <a:pt x="364" y="539"/>
                  <a:pt x="364" y="539"/>
                  <a:pt x="364" y="539"/>
                </a:cubicBezTo>
                <a:cubicBezTo>
                  <a:pt x="364" y="539"/>
                  <a:pt x="364" y="539"/>
                  <a:pt x="364" y="539"/>
                </a:cubicBezTo>
                <a:cubicBezTo>
                  <a:pt x="365" y="539"/>
                  <a:pt x="365" y="539"/>
                  <a:pt x="365" y="539"/>
                </a:cubicBezTo>
                <a:close/>
                <a:moveTo>
                  <a:pt x="911" y="542"/>
                </a:moveTo>
                <a:cubicBezTo>
                  <a:pt x="911" y="541"/>
                  <a:pt x="911" y="541"/>
                  <a:pt x="911" y="541"/>
                </a:cubicBezTo>
                <a:cubicBezTo>
                  <a:pt x="911" y="541"/>
                  <a:pt x="911" y="541"/>
                  <a:pt x="910" y="541"/>
                </a:cubicBezTo>
                <a:cubicBezTo>
                  <a:pt x="910" y="542"/>
                  <a:pt x="910" y="542"/>
                  <a:pt x="911" y="542"/>
                </a:cubicBezTo>
                <a:close/>
                <a:moveTo>
                  <a:pt x="392" y="542"/>
                </a:moveTo>
                <a:cubicBezTo>
                  <a:pt x="392" y="542"/>
                  <a:pt x="392" y="542"/>
                  <a:pt x="392" y="542"/>
                </a:cubicBezTo>
                <a:cubicBezTo>
                  <a:pt x="392" y="541"/>
                  <a:pt x="392" y="541"/>
                  <a:pt x="392" y="541"/>
                </a:cubicBezTo>
                <a:cubicBezTo>
                  <a:pt x="392" y="541"/>
                  <a:pt x="392" y="541"/>
                  <a:pt x="392" y="541"/>
                </a:cubicBezTo>
                <a:lnTo>
                  <a:pt x="392" y="542"/>
                </a:lnTo>
                <a:close/>
                <a:moveTo>
                  <a:pt x="362" y="542"/>
                </a:moveTo>
                <a:cubicBezTo>
                  <a:pt x="362" y="542"/>
                  <a:pt x="362" y="542"/>
                  <a:pt x="362" y="542"/>
                </a:cubicBezTo>
                <a:cubicBezTo>
                  <a:pt x="362" y="544"/>
                  <a:pt x="362" y="544"/>
                  <a:pt x="362" y="544"/>
                </a:cubicBezTo>
                <a:cubicBezTo>
                  <a:pt x="362" y="544"/>
                  <a:pt x="362" y="544"/>
                  <a:pt x="362" y="544"/>
                </a:cubicBezTo>
                <a:lnTo>
                  <a:pt x="362" y="542"/>
                </a:lnTo>
                <a:close/>
                <a:moveTo>
                  <a:pt x="905" y="542"/>
                </a:moveTo>
                <a:cubicBezTo>
                  <a:pt x="905" y="542"/>
                  <a:pt x="905" y="543"/>
                  <a:pt x="905" y="543"/>
                </a:cubicBezTo>
                <a:cubicBezTo>
                  <a:pt x="905" y="544"/>
                  <a:pt x="905" y="544"/>
                  <a:pt x="905" y="544"/>
                </a:cubicBezTo>
                <a:cubicBezTo>
                  <a:pt x="905" y="544"/>
                  <a:pt x="905" y="544"/>
                  <a:pt x="905" y="544"/>
                </a:cubicBezTo>
                <a:cubicBezTo>
                  <a:pt x="905" y="544"/>
                  <a:pt x="905" y="542"/>
                  <a:pt x="905" y="542"/>
                </a:cubicBezTo>
                <a:close/>
                <a:moveTo>
                  <a:pt x="891" y="544"/>
                </a:moveTo>
                <a:cubicBezTo>
                  <a:pt x="892" y="544"/>
                  <a:pt x="892" y="543"/>
                  <a:pt x="891" y="543"/>
                </a:cubicBezTo>
                <a:lnTo>
                  <a:pt x="891" y="544"/>
                </a:lnTo>
                <a:close/>
                <a:moveTo>
                  <a:pt x="383" y="544"/>
                </a:moveTo>
                <a:cubicBezTo>
                  <a:pt x="383" y="544"/>
                  <a:pt x="383" y="544"/>
                  <a:pt x="383" y="544"/>
                </a:cubicBezTo>
                <a:cubicBezTo>
                  <a:pt x="383" y="544"/>
                  <a:pt x="383" y="544"/>
                  <a:pt x="383" y="544"/>
                </a:cubicBezTo>
                <a:cubicBezTo>
                  <a:pt x="383" y="544"/>
                  <a:pt x="383" y="544"/>
                  <a:pt x="383" y="544"/>
                </a:cubicBezTo>
                <a:cubicBezTo>
                  <a:pt x="383" y="544"/>
                  <a:pt x="383" y="544"/>
                  <a:pt x="383" y="544"/>
                </a:cubicBezTo>
                <a:close/>
                <a:moveTo>
                  <a:pt x="382" y="544"/>
                </a:moveTo>
                <a:cubicBezTo>
                  <a:pt x="382" y="544"/>
                  <a:pt x="382" y="544"/>
                  <a:pt x="382" y="544"/>
                </a:cubicBezTo>
                <a:cubicBezTo>
                  <a:pt x="383" y="544"/>
                  <a:pt x="382" y="544"/>
                  <a:pt x="383" y="544"/>
                </a:cubicBezTo>
                <a:cubicBezTo>
                  <a:pt x="382" y="544"/>
                  <a:pt x="382" y="544"/>
                  <a:pt x="382" y="544"/>
                </a:cubicBezTo>
                <a:cubicBezTo>
                  <a:pt x="382" y="544"/>
                  <a:pt x="382" y="544"/>
                  <a:pt x="382" y="544"/>
                </a:cubicBezTo>
                <a:close/>
                <a:moveTo>
                  <a:pt x="893" y="544"/>
                </a:moveTo>
                <a:cubicBezTo>
                  <a:pt x="893" y="544"/>
                  <a:pt x="893" y="544"/>
                  <a:pt x="893" y="544"/>
                </a:cubicBezTo>
                <a:cubicBezTo>
                  <a:pt x="892" y="544"/>
                  <a:pt x="892" y="544"/>
                  <a:pt x="892" y="544"/>
                </a:cubicBezTo>
                <a:cubicBezTo>
                  <a:pt x="892" y="544"/>
                  <a:pt x="892" y="544"/>
                  <a:pt x="892" y="544"/>
                </a:cubicBezTo>
                <a:cubicBezTo>
                  <a:pt x="892" y="544"/>
                  <a:pt x="892" y="544"/>
                  <a:pt x="892" y="544"/>
                </a:cubicBezTo>
                <a:cubicBezTo>
                  <a:pt x="893" y="544"/>
                  <a:pt x="893" y="544"/>
                  <a:pt x="893" y="544"/>
                </a:cubicBezTo>
                <a:close/>
                <a:moveTo>
                  <a:pt x="891" y="544"/>
                </a:moveTo>
                <a:cubicBezTo>
                  <a:pt x="891" y="544"/>
                  <a:pt x="891" y="544"/>
                  <a:pt x="891" y="544"/>
                </a:cubicBezTo>
                <a:cubicBezTo>
                  <a:pt x="891" y="544"/>
                  <a:pt x="891" y="544"/>
                  <a:pt x="891" y="544"/>
                </a:cubicBezTo>
                <a:cubicBezTo>
                  <a:pt x="891" y="544"/>
                  <a:pt x="891" y="544"/>
                  <a:pt x="891" y="544"/>
                </a:cubicBezTo>
                <a:close/>
                <a:moveTo>
                  <a:pt x="891" y="548"/>
                </a:moveTo>
                <a:cubicBezTo>
                  <a:pt x="891" y="547"/>
                  <a:pt x="890" y="547"/>
                  <a:pt x="890" y="547"/>
                </a:cubicBezTo>
                <a:cubicBezTo>
                  <a:pt x="890" y="546"/>
                  <a:pt x="891" y="545"/>
                  <a:pt x="891" y="544"/>
                </a:cubicBezTo>
                <a:cubicBezTo>
                  <a:pt x="891" y="544"/>
                  <a:pt x="891" y="545"/>
                  <a:pt x="890" y="544"/>
                </a:cubicBezTo>
                <a:cubicBezTo>
                  <a:pt x="890" y="544"/>
                  <a:pt x="889" y="545"/>
                  <a:pt x="889" y="545"/>
                </a:cubicBezTo>
                <a:cubicBezTo>
                  <a:pt x="889" y="545"/>
                  <a:pt x="889" y="545"/>
                  <a:pt x="889" y="546"/>
                </a:cubicBezTo>
                <a:cubicBezTo>
                  <a:pt x="889" y="546"/>
                  <a:pt x="889" y="546"/>
                  <a:pt x="889" y="546"/>
                </a:cubicBezTo>
                <a:cubicBezTo>
                  <a:pt x="889" y="547"/>
                  <a:pt x="889" y="548"/>
                  <a:pt x="890" y="548"/>
                </a:cubicBezTo>
                <a:cubicBezTo>
                  <a:pt x="890" y="548"/>
                  <a:pt x="890" y="548"/>
                  <a:pt x="890" y="548"/>
                </a:cubicBezTo>
                <a:cubicBezTo>
                  <a:pt x="890" y="548"/>
                  <a:pt x="890" y="548"/>
                  <a:pt x="891" y="548"/>
                </a:cubicBezTo>
                <a:close/>
                <a:moveTo>
                  <a:pt x="373" y="545"/>
                </a:moveTo>
                <a:cubicBezTo>
                  <a:pt x="373" y="545"/>
                  <a:pt x="373" y="545"/>
                  <a:pt x="373" y="545"/>
                </a:cubicBezTo>
                <a:cubicBezTo>
                  <a:pt x="372" y="545"/>
                  <a:pt x="372" y="545"/>
                  <a:pt x="372" y="545"/>
                </a:cubicBezTo>
                <a:cubicBezTo>
                  <a:pt x="372" y="545"/>
                  <a:pt x="372" y="545"/>
                  <a:pt x="372" y="545"/>
                </a:cubicBezTo>
                <a:cubicBezTo>
                  <a:pt x="372" y="545"/>
                  <a:pt x="372" y="545"/>
                  <a:pt x="373" y="545"/>
                </a:cubicBezTo>
                <a:close/>
                <a:moveTo>
                  <a:pt x="921" y="546"/>
                </a:moveTo>
                <a:cubicBezTo>
                  <a:pt x="921" y="545"/>
                  <a:pt x="921" y="545"/>
                  <a:pt x="921" y="545"/>
                </a:cubicBezTo>
                <a:cubicBezTo>
                  <a:pt x="921" y="545"/>
                  <a:pt x="921" y="545"/>
                  <a:pt x="921" y="545"/>
                </a:cubicBezTo>
                <a:cubicBezTo>
                  <a:pt x="921" y="545"/>
                  <a:pt x="921" y="545"/>
                  <a:pt x="921" y="545"/>
                </a:cubicBezTo>
                <a:cubicBezTo>
                  <a:pt x="921" y="545"/>
                  <a:pt x="921" y="545"/>
                  <a:pt x="920" y="545"/>
                </a:cubicBezTo>
                <a:cubicBezTo>
                  <a:pt x="920" y="545"/>
                  <a:pt x="920" y="546"/>
                  <a:pt x="920" y="546"/>
                </a:cubicBezTo>
                <a:lnTo>
                  <a:pt x="921" y="546"/>
                </a:lnTo>
                <a:close/>
                <a:moveTo>
                  <a:pt x="897" y="546"/>
                </a:moveTo>
                <a:cubicBezTo>
                  <a:pt x="898" y="546"/>
                  <a:pt x="897" y="546"/>
                  <a:pt x="898" y="546"/>
                </a:cubicBezTo>
                <a:cubicBezTo>
                  <a:pt x="898" y="546"/>
                  <a:pt x="898" y="546"/>
                  <a:pt x="898" y="546"/>
                </a:cubicBezTo>
                <a:cubicBezTo>
                  <a:pt x="898" y="546"/>
                  <a:pt x="898" y="546"/>
                  <a:pt x="898" y="546"/>
                </a:cubicBezTo>
                <a:cubicBezTo>
                  <a:pt x="898" y="545"/>
                  <a:pt x="898" y="545"/>
                  <a:pt x="897" y="545"/>
                </a:cubicBezTo>
                <a:cubicBezTo>
                  <a:pt x="897" y="546"/>
                  <a:pt x="897" y="546"/>
                  <a:pt x="897" y="546"/>
                </a:cubicBezTo>
                <a:close/>
                <a:moveTo>
                  <a:pt x="893" y="546"/>
                </a:moveTo>
                <a:cubicBezTo>
                  <a:pt x="893" y="546"/>
                  <a:pt x="893" y="546"/>
                  <a:pt x="893" y="546"/>
                </a:cubicBezTo>
                <a:cubicBezTo>
                  <a:pt x="893" y="547"/>
                  <a:pt x="893" y="547"/>
                  <a:pt x="893" y="548"/>
                </a:cubicBezTo>
                <a:cubicBezTo>
                  <a:pt x="894" y="548"/>
                  <a:pt x="893" y="548"/>
                  <a:pt x="894" y="548"/>
                </a:cubicBezTo>
                <a:cubicBezTo>
                  <a:pt x="894" y="548"/>
                  <a:pt x="894" y="548"/>
                  <a:pt x="894" y="548"/>
                </a:cubicBezTo>
                <a:cubicBezTo>
                  <a:pt x="894" y="548"/>
                  <a:pt x="894" y="548"/>
                  <a:pt x="894" y="548"/>
                </a:cubicBezTo>
                <a:cubicBezTo>
                  <a:pt x="894" y="548"/>
                  <a:pt x="894" y="548"/>
                  <a:pt x="894" y="548"/>
                </a:cubicBezTo>
                <a:cubicBezTo>
                  <a:pt x="894" y="548"/>
                  <a:pt x="894" y="548"/>
                  <a:pt x="894" y="548"/>
                </a:cubicBezTo>
                <a:cubicBezTo>
                  <a:pt x="894" y="548"/>
                  <a:pt x="894" y="547"/>
                  <a:pt x="894" y="547"/>
                </a:cubicBezTo>
                <a:cubicBezTo>
                  <a:pt x="894" y="546"/>
                  <a:pt x="894" y="546"/>
                  <a:pt x="895" y="546"/>
                </a:cubicBezTo>
                <a:cubicBezTo>
                  <a:pt x="895" y="546"/>
                  <a:pt x="895" y="546"/>
                  <a:pt x="895" y="546"/>
                </a:cubicBezTo>
                <a:cubicBezTo>
                  <a:pt x="895" y="546"/>
                  <a:pt x="895" y="546"/>
                  <a:pt x="895" y="546"/>
                </a:cubicBezTo>
                <a:cubicBezTo>
                  <a:pt x="895" y="546"/>
                  <a:pt x="895" y="546"/>
                  <a:pt x="895" y="546"/>
                </a:cubicBezTo>
                <a:cubicBezTo>
                  <a:pt x="894" y="546"/>
                  <a:pt x="894" y="546"/>
                  <a:pt x="894" y="546"/>
                </a:cubicBezTo>
                <a:cubicBezTo>
                  <a:pt x="893" y="546"/>
                  <a:pt x="894" y="546"/>
                  <a:pt x="893" y="546"/>
                </a:cubicBezTo>
                <a:close/>
                <a:moveTo>
                  <a:pt x="371" y="547"/>
                </a:moveTo>
                <a:cubicBezTo>
                  <a:pt x="371" y="547"/>
                  <a:pt x="371" y="547"/>
                  <a:pt x="371" y="547"/>
                </a:cubicBezTo>
                <a:cubicBezTo>
                  <a:pt x="372" y="547"/>
                  <a:pt x="372" y="547"/>
                  <a:pt x="372" y="547"/>
                </a:cubicBezTo>
                <a:cubicBezTo>
                  <a:pt x="372" y="547"/>
                  <a:pt x="372" y="547"/>
                  <a:pt x="372" y="546"/>
                </a:cubicBezTo>
                <a:cubicBezTo>
                  <a:pt x="372" y="546"/>
                  <a:pt x="371" y="546"/>
                  <a:pt x="371" y="547"/>
                </a:cubicBezTo>
                <a:close/>
                <a:moveTo>
                  <a:pt x="891" y="547"/>
                </a:moveTo>
                <a:cubicBezTo>
                  <a:pt x="891" y="547"/>
                  <a:pt x="891" y="547"/>
                  <a:pt x="891" y="547"/>
                </a:cubicBezTo>
                <a:cubicBezTo>
                  <a:pt x="891" y="547"/>
                  <a:pt x="891" y="547"/>
                  <a:pt x="891" y="547"/>
                </a:cubicBezTo>
                <a:cubicBezTo>
                  <a:pt x="891" y="546"/>
                  <a:pt x="891" y="546"/>
                  <a:pt x="891" y="546"/>
                </a:cubicBezTo>
                <a:cubicBezTo>
                  <a:pt x="891" y="547"/>
                  <a:pt x="891" y="547"/>
                  <a:pt x="891" y="547"/>
                </a:cubicBezTo>
                <a:close/>
                <a:moveTo>
                  <a:pt x="897" y="548"/>
                </a:moveTo>
                <a:cubicBezTo>
                  <a:pt x="898" y="548"/>
                  <a:pt x="898" y="548"/>
                  <a:pt x="898" y="548"/>
                </a:cubicBezTo>
                <a:cubicBezTo>
                  <a:pt x="898" y="547"/>
                  <a:pt x="898" y="547"/>
                  <a:pt x="898" y="547"/>
                </a:cubicBezTo>
                <a:cubicBezTo>
                  <a:pt x="897" y="547"/>
                  <a:pt x="897" y="547"/>
                  <a:pt x="897" y="547"/>
                </a:cubicBezTo>
                <a:lnTo>
                  <a:pt x="897" y="548"/>
                </a:lnTo>
                <a:close/>
                <a:moveTo>
                  <a:pt x="892" y="548"/>
                </a:moveTo>
                <a:cubicBezTo>
                  <a:pt x="892" y="547"/>
                  <a:pt x="892" y="547"/>
                  <a:pt x="892" y="547"/>
                </a:cubicBezTo>
                <a:cubicBezTo>
                  <a:pt x="891" y="547"/>
                  <a:pt x="891" y="547"/>
                  <a:pt x="891" y="547"/>
                </a:cubicBezTo>
                <a:cubicBezTo>
                  <a:pt x="891" y="548"/>
                  <a:pt x="891" y="548"/>
                  <a:pt x="891" y="548"/>
                </a:cubicBezTo>
                <a:lnTo>
                  <a:pt x="892" y="548"/>
                </a:lnTo>
                <a:close/>
                <a:moveTo>
                  <a:pt x="906" y="547"/>
                </a:moveTo>
                <a:cubicBezTo>
                  <a:pt x="906" y="547"/>
                  <a:pt x="906" y="547"/>
                  <a:pt x="906" y="547"/>
                </a:cubicBezTo>
                <a:cubicBezTo>
                  <a:pt x="906" y="548"/>
                  <a:pt x="906" y="548"/>
                  <a:pt x="906" y="548"/>
                </a:cubicBezTo>
                <a:cubicBezTo>
                  <a:pt x="906" y="548"/>
                  <a:pt x="906" y="548"/>
                  <a:pt x="906" y="548"/>
                </a:cubicBezTo>
                <a:lnTo>
                  <a:pt x="906" y="547"/>
                </a:lnTo>
                <a:close/>
                <a:moveTo>
                  <a:pt x="374" y="548"/>
                </a:moveTo>
                <a:cubicBezTo>
                  <a:pt x="372" y="548"/>
                  <a:pt x="372" y="549"/>
                  <a:pt x="371" y="549"/>
                </a:cubicBezTo>
                <a:cubicBezTo>
                  <a:pt x="371" y="549"/>
                  <a:pt x="371" y="549"/>
                  <a:pt x="371" y="550"/>
                </a:cubicBezTo>
                <a:cubicBezTo>
                  <a:pt x="372" y="550"/>
                  <a:pt x="372" y="549"/>
                  <a:pt x="373" y="549"/>
                </a:cubicBezTo>
                <a:cubicBezTo>
                  <a:pt x="373" y="549"/>
                  <a:pt x="373" y="549"/>
                  <a:pt x="374" y="549"/>
                </a:cubicBezTo>
                <a:cubicBezTo>
                  <a:pt x="374" y="549"/>
                  <a:pt x="374" y="549"/>
                  <a:pt x="374" y="549"/>
                </a:cubicBezTo>
                <a:cubicBezTo>
                  <a:pt x="374" y="548"/>
                  <a:pt x="374" y="548"/>
                  <a:pt x="374" y="548"/>
                </a:cubicBezTo>
                <a:cubicBezTo>
                  <a:pt x="374" y="548"/>
                  <a:pt x="374" y="548"/>
                  <a:pt x="374" y="548"/>
                </a:cubicBezTo>
                <a:close/>
                <a:moveTo>
                  <a:pt x="892" y="550"/>
                </a:moveTo>
                <a:cubicBezTo>
                  <a:pt x="893" y="550"/>
                  <a:pt x="893" y="550"/>
                  <a:pt x="893" y="550"/>
                </a:cubicBezTo>
                <a:cubicBezTo>
                  <a:pt x="893" y="549"/>
                  <a:pt x="893" y="549"/>
                  <a:pt x="893" y="549"/>
                </a:cubicBezTo>
                <a:cubicBezTo>
                  <a:pt x="892" y="549"/>
                  <a:pt x="892" y="549"/>
                  <a:pt x="892" y="549"/>
                </a:cubicBezTo>
                <a:lnTo>
                  <a:pt x="892" y="550"/>
                </a:lnTo>
                <a:close/>
                <a:moveTo>
                  <a:pt x="891" y="550"/>
                </a:moveTo>
                <a:cubicBezTo>
                  <a:pt x="892" y="550"/>
                  <a:pt x="892" y="550"/>
                  <a:pt x="892" y="549"/>
                </a:cubicBezTo>
                <a:cubicBezTo>
                  <a:pt x="892" y="549"/>
                  <a:pt x="892" y="549"/>
                  <a:pt x="892" y="549"/>
                </a:cubicBezTo>
                <a:cubicBezTo>
                  <a:pt x="891" y="549"/>
                  <a:pt x="892" y="549"/>
                  <a:pt x="891" y="549"/>
                </a:cubicBezTo>
                <a:cubicBezTo>
                  <a:pt x="891" y="549"/>
                  <a:pt x="891" y="550"/>
                  <a:pt x="890" y="550"/>
                </a:cubicBezTo>
                <a:cubicBezTo>
                  <a:pt x="890" y="550"/>
                  <a:pt x="890" y="551"/>
                  <a:pt x="890" y="551"/>
                </a:cubicBezTo>
                <a:cubicBezTo>
                  <a:pt x="891" y="551"/>
                  <a:pt x="892" y="551"/>
                  <a:pt x="892" y="551"/>
                </a:cubicBezTo>
                <a:cubicBezTo>
                  <a:pt x="892" y="550"/>
                  <a:pt x="892" y="550"/>
                  <a:pt x="891" y="550"/>
                </a:cubicBezTo>
                <a:close/>
                <a:moveTo>
                  <a:pt x="894" y="549"/>
                </a:moveTo>
                <a:cubicBezTo>
                  <a:pt x="894" y="549"/>
                  <a:pt x="894" y="549"/>
                  <a:pt x="893" y="549"/>
                </a:cubicBezTo>
                <a:cubicBezTo>
                  <a:pt x="894" y="550"/>
                  <a:pt x="894" y="550"/>
                  <a:pt x="894" y="550"/>
                </a:cubicBezTo>
                <a:cubicBezTo>
                  <a:pt x="894" y="551"/>
                  <a:pt x="894" y="550"/>
                  <a:pt x="894" y="550"/>
                </a:cubicBezTo>
                <a:cubicBezTo>
                  <a:pt x="894" y="551"/>
                  <a:pt x="894" y="551"/>
                  <a:pt x="895" y="551"/>
                </a:cubicBezTo>
                <a:cubicBezTo>
                  <a:pt x="895" y="551"/>
                  <a:pt x="896" y="551"/>
                  <a:pt x="896" y="551"/>
                </a:cubicBezTo>
                <a:cubicBezTo>
                  <a:pt x="896" y="551"/>
                  <a:pt x="896" y="551"/>
                  <a:pt x="896" y="550"/>
                </a:cubicBezTo>
                <a:cubicBezTo>
                  <a:pt x="897" y="550"/>
                  <a:pt x="897" y="550"/>
                  <a:pt x="898" y="550"/>
                </a:cubicBezTo>
                <a:cubicBezTo>
                  <a:pt x="898" y="550"/>
                  <a:pt x="897" y="550"/>
                  <a:pt x="897" y="549"/>
                </a:cubicBezTo>
                <a:cubicBezTo>
                  <a:pt x="896" y="550"/>
                  <a:pt x="896" y="550"/>
                  <a:pt x="894" y="549"/>
                </a:cubicBezTo>
                <a:close/>
                <a:moveTo>
                  <a:pt x="899" y="550"/>
                </a:moveTo>
                <a:cubicBezTo>
                  <a:pt x="899" y="550"/>
                  <a:pt x="899" y="549"/>
                  <a:pt x="899" y="549"/>
                </a:cubicBezTo>
                <a:cubicBezTo>
                  <a:pt x="898" y="549"/>
                  <a:pt x="898" y="549"/>
                  <a:pt x="898" y="549"/>
                </a:cubicBezTo>
                <a:cubicBezTo>
                  <a:pt x="898" y="549"/>
                  <a:pt x="898" y="550"/>
                  <a:pt x="899" y="550"/>
                </a:cubicBezTo>
                <a:cubicBezTo>
                  <a:pt x="899" y="550"/>
                  <a:pt x="899" y="550"/>
                  <a:pt x="899" y="550"/>
                </a:cubicBezTo>
                <a:close/>
                <a:moveTo>
                  <a:pt x="370" y="550"/>
                </a:moveTo>
                <a:cubicBezTo>
                  <a:pt x="370" y="549"/>
                  <a:pt x="370" y="550"/>
                  <a:pt x="370" y="549"/>
                </a:cubicBezTo>
                <a:cubicBezTo>
                  <a:pt x="370" y="550"/>
                  <a:pt x="370" y="550"/>
                  <a:pt x="370" y="550"/>
                </a:cubicBezTo>
                <a:close/>
                <a:moveTo>
                  <a:pt x="370" y="549"/>
                </a:moveTo>
                <a:cubicBezTo>
                  <a:pt x="370" y="550"/>
                  <a:pt x="370" y="549"/>
                  <a:pt x="371" y="550"/>
                </a:cubicBezTo>
                <a:cubicBezTo>
                  <a:pt x="371" y="549"/>
                  <a:pt x="371" y="549"/>
                  <a:pt x="370" y="549"/>
                </a:cubicBezTo>
                <a:close/>
                <a:moveTo>
                  <a:pt x="906" y="549"/>
                </a:moveTo>
                <a:cubicBezTo>
                  <a:pt x="906" y="549"/>
                  <a:pt x="906" y="549"/>
                  <a:pt x="906" y="549"/>
                </a:cubicBezTo>
                <a:cubicBezTo>
                  <a:pt x="906" y="549"/>
                  <a:pt x="906" y="549"/>
                  <a:pt x="906" y="549"/>
                </a:cubicBezTo>
                <a:close/>
                <a:moveTo>
                  <a:pt x="913" y="551"/>
                </a:moveTo>
                <a:cubicBezTo>
                  <a:pt x="914" y="552"/>
                  <a:pt x="914" y="552"/>
                  <a:pt x="914" y="552"/>
                </a:cubicBezTo>
                <a:cubicBezTo>
                  <a:pt x="914" y="552"/>
                  <a:pt x="914" y="552"/>
                  <a:pt x="914" y="552"/>
                </a:cubicBezTo>
                <a:cubicBezTo>
                  <a:pt x="914" y="552"/>
                  <a:pt x="914" y="552"/>
                  <a:pt x="914" y="552"/>
                </a:cubicBezTo>
                <a:cubicBezTo>
                  <a:pt x="914" y="551"/>
                  <a:pt x="914" y="550"/>
                  <a:pt x="913" y="550"/>
                </a:cubicBezTo>
                <a:cubicBezTo>
                  <a:pt x="913" y="550"/>
                  <a:pt x="913" y="551"/>
                  <a:pt x="913" y="551"/>
                </a:cubicBezTo>
                <a:close/>
                <a:moveTo>
                  <a:pt x="899" y="550"/>
                </a:moveTo>
                <a:cubicBezTo>
                  <a:pt x="899" y="550"/>
                  <a:pt x="899" y="550"/>
                  <a:pt x="899" y="551"/>
                </a:cubicBezTo>
                <a:cubicBezTo>
                  <a:pt x="900" y="551"/>
                  <a:pt x="900" y="551"/>
                  <a:pt x="900" y="551"/>
                </a:cubicBezTo>
                <a:cubicBezTo>
                  <a:pt x="900" y="550"/>
                  <a:pt x="900" y="550"/>
                  <a:pt x="900" y="550"/>
                </a:cubicBezTo>
                <a:cubicBezTo>
                  <a:pt x="899" y="550"/>
                  <a:pt x="900" y="550"/>
                  <a:pt x="899" y="550"/>
                </a:cubicBezTo>
                <a:close/>
                <a:moveTo>
                  <a:pt x="925" y="551"/>
                </a:moveTo>
                <a:cubicBezTo>
                  <a:pt x="925" y="551"/>
                  <a:pt x="925" y="551"/>
                  <a:pt x="925" y="551"/>
                </a:cubicBezTo>
                <a:cubicBezTo>
                  <a:pt x="925" y="550"/>
                  <a:pt x="925" y="550"/>
                  <a:pt x="925" y="550"/>
                </a:cubicBezTo>
                <a:cubicBezTo>
                  <a:pt x="924" y="550"/>
                  <a:pt x="924" y="550"/>
                  <a:pt x="924" y="550"/>
                </a:cubicBezTo>
                <a:cubicBezTo>
                  <a:pt x="924" y="551"/>
                  <a:pt x="924" y="551"/>
                  <a:pt x="924" y="551"/>
                </a:cubicBezTo>
                <a:cubicBezTo>
                  <a:pt x="924" y="551"/>
                  <a:pt x="924" y="551"/>
                  <a:pt x="925" y="551"/>
                </a:cubicBezTo>
                <a:cubicBezTo>
                  <a:pt x="925" y="551"/>
                  <a:pt x="925" y="551"/>
                  <a:pt x="925" y="551"/>
                </a:cubicBezTo>
                <a:close/>
                <a:moveTo>
                  <a:pt x="897" y="552"/>
                </a:moveTo>
                <a:cubicBezTo>
                  <a:pt x="897" y="552"/>
                  <a:pt x="897" y="552"/>
                  <a:pt x="897" y="552"/>
                </a:cubicBezTo>
                <a:cubicBezTo>
                  <a:pt x="897" y="552"/>
                  <a:pt x="897" y="552"/>
                  <a:pt x="897" y="552"/>
                </a:cubicBezTo>
                <a:cubicBezTo>
                  <a:pt x="897" y="552"/>
                  <a:pt x="897" y="552"/>
                  <a:pt x="897" y="552"/>
                </a:cubicBezTo>
                <a:cubicBezTo>
                  <a:pt x="896" y="552"/>
                  <a:pt x="896" y="552"/>
                  <a:pt x="896" y="552"/>
                </a:cubicBezTo>
                <a:cubicBezTo>
                  <a:pt x="897" y="552"/>
                  <a:pt x="897" y="552"/>
                  <a:pt x="897" y="552"/>
                </a:cubicBezTo>
                <a:cubicBezTo>
                  <a:pt x="897" y="552"/>
                  <a:pt x="897" y="552"/>
                  <a:pt x="897" y="552"/>
                </a:cubicBezTo>
                <a:cubicBezTo>
                  <a:pt x="896" y="552"/>
                  <a:pt x="895" y="552"/>
                  <a:pt x="895" y="552"/>
                </a:cubicBezTo>
                <a:cubicBezTo>
                  <a:pt x="894" y="552"/>
                  <a:pt x="894" y="552"/>
                  <a:pt x="894" y="552"/>
                </a:cubicBezTo>
                <a:cubicBezTo>
                  <a:pt x="894" y="553"/>
                  <a:pt x="894" y="553"/>
                  <a:pt x="894" y="553"/>
                </a:cubicBezTo>
                <a:cubicBezTo>
                  <a:pt x="896" y="553"/>
                  <a:pt x="896" y="553"/>
                  <a:pt x="896" y="553"/>
                </a:cubicBezTo>
                <a:cubicBezTo>
                  <a:pt x="895" y="553"/>
                  <a:pt x="897" y="554"/>
                  <a:pt x="897" y="554"/>
                </a:cubicBezTo>
                <a:cubicBezTo>
                  <a:pt x="897" y="555"/>
                  <a:pt x="897" y="555"/>
                  <a:pt x="897" y="555"/>
                </a:cubicBezTo>
                <a:cubicBezTo>
                  <a:pt x="897" y="555"/>
                  <a:pt x="897" y="555"/>
                  <a:pt x="898" y="556"/>
                </a:cubicBezTo>
                <a:cubicBezTo>
                  <a:pt x="898" y="556"/>
                  <a:pt x="897" y="556"/>
                  <a:pt x="897" y="556"/>
                </a:cubicBezTo>
                <a:cubicBezTo>
                  <a:pt x="897" y="556"/>
                  <a:pt x="897" y="556"/>
                  <a:pt x="897" y="556"/>
                </a:cubicBezTo>
                <a:cubicBezTo>
                  <a:pt x="898" y="556"/>
                  <a:pt x="898" y="556"/>
                  <a:pt x="898" y="556"/>
                </a:cubicBezTo>
                <a:cubicBezTo>
                  <a:pt x="898" y="556"/>
                  <a:pt x="899" y="557"/>
                  <a:pt x="899" y="557"/>
                </a:cubicBezTo>
                <a:cubicBezTo>
                  <a:pt x="899" y="556"/>
                  <a:pt x="899" y="557"/>
                  <a:pt x="899" y="556"/>
                </a:cubicBezTo>
                <a:cubicBezTo>
                  <a:pt x="899" y="556"/>
                  <a:pt x="899" y="556"/>
                  <a:pt x="898" y="556"/>
                </a:cubicBezTo>
                <a:cubicBezTo>
                  <a:pt x="898" y="555"/>
                  <a:pt x="898" y="555"/>
                  <a:pt x="899" y="555"/>
                </a:cubicBezTo>
                <a:cubicBezTo>
                  <a:pt x="900" y="555"/>
                  <a:pt x="900" y="555"/>
                  <a:pt x="901" y="555"/>
                </a:cubicBezTo>
                <a:cubicBezTo>
                  <a:pt x="901" y="555"/>
                  <a:pt x="901" y="555"/>
                  <a:pt x="901" y="555"/>
                </a:cubicBezTo>
                <a:cubicBezTo>
                  <a:pt x="901" y="555"/>
                  <a:pt x="900" y="555"/>
                  <a:pt x="900" y="555"/>
                </a:cubicBezTo>
                <a:cubicBezTo>
                  <a:pt x="900" y="555"/>
                  <a:pt x="900" y="554"/>
                  <a:pt x="899" y="554"/>
                </a:cubicBezTo>
                <a:cubicBezTo>
                  <a:pt x="899" y="554"/>
                  <a:pt x="899" y="553"/>
                  <a:pt x="899" y="553"/>
                </a:cubicBezTo>
                <a:cubicBezTo>
                  <a:pt x="899" y="553"/>
                  <a:pt x="899" y="553"/>
                  <a:pt x="899" y="553"/>
                </a:cubicBezTo>
                <a:cubicBezTo>
                  <a:pt x="899" y="553"/>
                  <a:pt x="899" y="553"/>
                  <a:pt x="899" y="553"/>
                </a:cubicBezTo>
                <a:cubicBezTo>
                  <a:pt x="899" y="553"/>
                  <a:pt x="899" y="553"/>
                  <a:pt x="899" y="554"/>
                </a:cubicBezTo>
                <a:cubicBezTo>
                  <a:pt x="898" y="553"/>
                  <a:pt x="898" y="553"/>
                  <a:pt x="897" y="552"/>
                </a:cubicBezTo>
                <a:close/>
                <a:moveTo>
                  <a:pt x="914" y="552"/>
                </a:moveTo>
                <a:cubicBezTo>
                  <a:pt x="914" y="552"/>
                  <a:pt x="914" y="552"/>
                  <a:pt x="914" y="552"/>
                </a:cubicBezTo>
                <a:cubicBezTo>
                  <a:pt x="915" y="552"/>
                  <a:pt x="915" y="552"/>
                  <a:pt x="915" y="552"/>
                </a:cubicBezTo>
                <a:cubicBezTo>
                  <a:pt x="915" y="552"/>
                  <a:pt x="915" y="552"/>
                  <a:pt x="915" y="552"/>
                </a:cubicBezTo>
                <a:cubicBezTo>
                  <a:pt x="914" y="552"/>
                  <a:pt x="914" y="552"/>
                  <a:pt x="914" y="552"/>
                </a:cubicBezTo>
                <a:cubicBezTo>
                  <a:pt x="914" y="552"/>
                  <a:pt x="914" y="552"/>
                  <a:pt x="914" y="552"/>
                </a:cubicBezTo>
                <a:close/>
                <a:moveTo>
                  <a:pt x="892" y="552"/>
                </a:moveTo>
                <a:cubicBezTo>
                  <a:pt x="891" y="552"/>
                  <a:pt x="891" y="552"/>
                  <a:pt x="891" y="552"/>
                </a:cubicBezTo>
                <a:cubicBezTo>
                  <a:pt x="891" y="553"/>
                  <a:pt x="891" y="553"/>
                  <a:pt x="891" y="553"/>
                </a:cubicBezTo>
                <a:cubicBezTo>
                  <a:pt x="892" y="553"/>
                  <a:pt x="892" y="553"/>
                  <a:pt x="892" y="553"/>
                </a:cubicBezTo>
                <a:cubicBezTo>
                  <a:pt x="892" y="553"/>
                  <a:pt x="892" y="553"/>
                  <a:pt x="892" y="552"/>
                </a:cubicBezTo>
                <a:close/>
                <a:moveTo>
                  <a:pt x="371" y="553"/>
                </a:moveTo>
                <a:cubicBezTo>
                  <a:pt x="371" y="553"/>
                  <a:pt x="371" y="553"/>
                  <a:pt x="371" y="553"/>
                </a:cubicBezTo>
                <a:cubicBezTo>
                  <a:pt x="371" y="553"/>
                  <a:pt x="371" y="553"/>
                  <a:pt x="371" y="553"/>
                </a:cubicBezTo>
                <a:cubicBezTo>
                  <a:pt x="371" y="553"/>
                  <a:pt x="371" y="553"/>
                  <a:pt x="371" y="553"/>
                </a:cubicBezTo>
                <a:close/>
                <a:moveTo>
                  <a:pt x="908" y="553"/>
                </a:moveTo>
                <a:cubicBezTo>
                  <a:pt x="908" y="553"/>
                  <a:pt x="908" y="553"/>
                  <a:pt x="908" y="553"/>
                </a:cubicBezTo>
                <a:cubicBezTo>
                  <a:pt x="908" y="553"/>
                  <a:pt x="908" y="553"/>
                  <a:pt x="908" y="553"/>
                </a:cubicBezTo>
                <a:cubicBezTo>
                  <a:pt x="908" y="553"/>
                  <a:pt x="908" y="553"/>
                  <a:pt x="908" y="553"/>
                </a:cubicBezTo>
                <a:cubicBezTo>
                  <a:pt x="908" y="552"/>
                  <a:pt x="908" y="553"/>
                  <a:pt x="908" y="553"/>
                </a:cubicBezTo>
                <a:close/>
                <a:moveTo>
                  <a:pt x="895" y="554"/>
                </a:moveTo>
                <a:cubicBezTo>
                  <a:pt x="895" y="554"/>
                  <a:pt x="895" y="554"/>
                  <a:pt x="895" y="554"/>
                </a:cubicBezTo>
                <a:cubicBezTo>
                  <a:pt x="895" y="553"/>
                  <a:pt x="895" y="553"/>
                  <a:pt x="895" y="553"/>
                </a:cubicBezTo>
                <a:cubicBezTo>
                  <a:pt x="895" y="553"/>
                  <a:pt x="895" y="553"/>
                  <a:pt x="895" y="553"/>
                </a:cubicBezTo>
                <a:cubicBezTo>
                  <a:pt x="895" y="553"/>
                  <a:pt x="895" y="553"/>
                  <a:pt x="895" y="554"/>
                </a:cubicBezTo>
                <a:close/>
                <a:moveTo>
                  <a:pt x="893" y="553"/>
                </a:moveTo>
                <a:cubicBezTo>
                  <a:pt x="893" y="553"/>
                  <a:pt x="893" y="553"/>
                  <a:pt x="893" y="553"/>
                </a:cubicBezTo>
                <a:cubicBezTo>
                  <a:pt x="893" y="553"/>
                  <a:pt x="893" y="553"/>
                  <a:pt x="893" y="553"/>
                </a:cubicBezTo>
                <a:cubicBezTo>
                  <a:pt x="893" y="554"/>
                  <a:pt x="893" y="554"/>
                  <a:pt x="893" y="554"/>
                </a:cubicBezTo>
                <a:cubicBezTo>
                  <a:pt x="893" y="553"/>
                  <a:pt x="893" y="554"/>
                  <a:pt x="893" y="553"/>
                </a:cubicBezTo>
                <a:close/>
                <a:moveTo>
                  <a:pt x="893" y="555"/>
                </a:moveTo>
                <a:cubicBezTo>
                  <a:pt x="894" y="555"/>
                  <a:pt x="894" y="555"/>
                  <a:pt x="894" y="555"/>
                </a:cubicBezTo>
                <a:cubicBezTo>
                  <a:pt x="894" y="555"/>
                  <a:pt x="894" y="555"/>
                  <a:pt x="894" y="555"/>
                </a:cubicBezTo>
                <a:cubicBezTo>
                  <a:pt x="894" y="555"/>
                  <a:pt x="894" y="555"/>
                  <a:pt x="894" y="555"/>
                </a:cubicBezTo>
                <a:cubicBezTo>
                  <a:pt x="893" y="554"/>
                  <a:pt x="893" y="554"/>
                  <a:pt x="892" y="554"/>
                </a:cubicBezTo>
                <a:cubicBezTo>
                  <a:pt x="892" y="554"/>
                  <a:pt x="892" y="554"/>
                  <a:pt x="892" y="554"/>
                </a:cubicBezTo>
                <a:cubicBezTo>
                  <a:pt x="892" y="555"/>
                  <a:pt x="892" y="555"/>
                  <a:pt x="892" y="555"/>
                </a:cubicBezTo>
                <a:cubicBezTo>
                  <a:pt x="892" y="555"/>
                  <a:pt x="892" y="555"/>
                  <a:pt x="892" y="555"/>
                </a:cubicBezTo>
                <a:cubicBezTo>
                  <a:pt x="892" y="556"/>
                  <a:pt x="892" y="556"/>
                  <a:pt x="892" y="556"/>
                </a:cubicBezTo>
                <a:cubicBezTo>
                  <a:pt x="892" y="556"/>
                  <a:pt x="892" y="556"/>
                  <a:pt x="892" y="556"/>
                </a:cubicBezTo>
                <a:cubicBezTo>
                  <a:pt x="893" y="556"/>
                  <a:pt x="893" y="555"/>
                  <a:pt x="893" y="555"/>
                </a:cubicBezTo>
                <a:cubicBezTo>
                  <a:pt x="893" y="555"/>
                  <a:pt x="893" y="555"/>
                  <a:pt x="893" y="555"/>
                </a:cubicBezTo>
                <a:close/>
                <a:moveTo>
                  <a:pt x="372" y="555"/>
                </a:moveTo>
                <a:cubicBezTo>
                  <a:pt x="373" y="555"/>
                  <a:pt x="373" y="555"/>
                  <a:pt x="373" y="555"/>
                </a:cubicBezTo>
                <a:cubicBezTo>
                  <a:pt x="373" y="554"/>
                  <a:pt x="373" y="554"/>
                  <a:pt x="373" y="554"/>
                </a:cubicBezTo>
                <a:cubicBezTo>
                  <a:pt x="372" y="554"/>
                  <a:pt x="372" y="554"/>
                  <a:pt x="372" y="554"/>
                </a:cubicBezTo>
                <a:lnTo>
                  <a:pt x="372" y="555"/>
                </a:lnTo>
                <a:close/>
                <a:moveTo>
                  <a:pt x="928" y="555"/>
                </a:moveTo>
                <a:cubicBezTo>
                  <a:pt x="928" y="555"/>
                  <a:pt x="928" y="555"/>
                  <a:pt x="928" y="555"/>
                </a:cubicBezTo>
                <a:cubicBezTo>
                  <a:pt x="928" y="555"/>
                  <a:pt x="928" y="554"/>
                  <a:pt x="927" y="554"/>
                </a:cubicBezTo>
                <a:cubicBezTo>
                  <a:pt x="927" y="554"/>
                  <a:pt x="927" y="554"/>
                  <a:pt x="927" y="554"/>
                </a:cubicBezTo>
                <a:cubicBezTo>
                  <a:pt x="927" y="555"/>
                  <a:pt x="927" y="555"/>
                  <a:pt x="928" y="555"/>
                </a:cubicBezTo>
                <a:close/>
                <a:moveTo>
                  <a:pt x="901" y="554"/>
                </a:moveTo>
                <a:cubicBezTo>
                  <a:pt x="901" y="555"/>
                  <a:pt x="901" y="554"/>
                  <a:pt x="901" y="555"/>
                </a:cubicBezTo>
                <a:cubicBezTo>
                  <a:pt x="901" y="554"/>
                  <a:pt x="901" y="554"/>
                  <a:pt x="901" y="554"/>
                </a:cubicBezTo>
                <a:close/>
                <a:moveTo>
                  <a:pt x="896" y="555"/>
                </a:moveTo>
                <a:cubicBezTo>
                  <a:pt x="896" y="555"/>
                  <a:pt x="896" y="555"/>
                  <a:pt x="896" y="555"/>
                </a:cubicBezTo>
                <a:cubicBezTo>
                  <a:pt x="896" y="555"/>
                  <a:pt x="896" y="555"/>
                  <a:pt x="896" y="555"/>
                </a:cubicBezTo>
                <a:cubicBezTo>
                  <a:pt x="896" y="555"/>
                  <a:pt x="896" y="555"/>
                  <a:pt x="896" y="555"/>
                </a:cubicBezTo>
                <a:cubicBezTo>
                  <a:pt x="896" y="555"/>
                  <a:pt x="896" y="555"/>
                  <a:pt x="896" y="555"/>
                </a:cubicBezTo>
                <a:cubicBezTo>
                  <a:pt x="896" y="555"/>
                  <a:pt x="896" y="555"/>
                  <a:pt x="896" y="555"/>
                </a:cubicBezTo>
                <a:close/>
                <a:moveTo>
                  <a:pt x="372" y="555"/>
                </a:moveTo>
                <a:cubicBezTo>
                  <a:pt x="373" y="555"/>
                  <a:pt x="373" y="555"/>
                  <a:pt x="373" y="555"/>
                </a:cubicBezTo>
                <a:cubicBezTo>
                  <a:pt x="373" y="555"/>
                  <a:pt x="373" y="555"/>
                  <a:pt x="373" y="555"/>
                </a:cubicBezTo>
                <a:cubicBezTo>
                  <a:pt x="372" y="555"/>
                  <a:pt x="372" y="555"/>
                  <a:pt x="372" y="555"/>
                </a:cubicBezTo>
                <a:close/>
                <a:moveTo>
                  <a:pt x="893" y="555"/>
                </a:moveTo>
                <a:cubicBezTo>
                  <a:pt x="893" y="555"/>
                  <a:pt x="893" y="555"/>
                  <a:pt x="893" y="555"/>
                </a:cubicBezTo>
                <a:cubicBezTo>
                  <a:pt x="893" y="555"/>
                  <a:pt x="893" y="555"/>
                  <a:pt x="893" y="555"/>
                </a:cubicBezTo>
                <a:cubicBezTo>
                  <a:pt x="893" y="555"/>
                  <a:pt x="893" y="555"/>
                  <a:pt x="893" y="555"/>
                </a:cubicBezTo>
                <a:close/>
                <a:moveTo>
                  <a:pt x="917" y="557"/>
                </a:moveTo>
                <a:cubicBezTo>
                  <a:pt x="917" y="557"/>
                  <a:pt x="917" y="557"/>
                  <a:pt x="917" y="557"/>
                </a:cubicBezTo>
                <a:cubicBezTo>
                  <a:pt x="917" y="557"/>
                  <a:pt x="917" y="557"/>
                  <a:pt x="917" y="556"/>
                </a:cubicBezTo>
                <a:cubicBezTo>
                  <a:pt x="917" y="556"/>
                  <a:pt x="917" y="556"/>
                  <a:pt x="917" y="555"/>
                </a:cubicBezTo>
                <a:cubicBezTo>
                  <a:pt x="916" y="555"/>
                  <a:pt x="916" y="555"/>
                  <a:pt x="916" y="555"/>
                </a:cubicBezTo>
                <a:cubicBezTo>
                  <a:pt x="916" y="556"/>
                  <a:pt x="916" y="556"/>
                  <a:pt x="916" y="557"/>
                </a:cubicBezTo>
                <a:cubicBezTo>
                  <a:pt x="916" y="557"/>
                  <a:pt x="916" y="557"/>
                  <a:pt x="917" y="557"/>
                </a:cubicBezTo>
                <a:close/>
                <a:moveTo>
                  <a:pt x="370" y="557"/>
                </a:moveTo>
                <a:cubicBezTo>
                  <a:pt x="371" y="557"/>
                  <a:pt x="371" y="557"/>
                  <a:pt x="371" y="557"/>
                </a:cubicBezTo>
                <a:cubicBezTo>
                  <a:pt x="371" y="557"/>
                  <a:pt x="371" y="557"/>
                  <a:pt x="371" y="556"/>
                </a:cubicBezTo>
                <a:cubicBezTo>
                  <a:pt x="371" y="556"/>
                  <a:pt x="371" y="556"/>
                  <a:pt x="370" y="556"/>
                </a:cubicBezTo>
                <a:cubicBezTo>
                  <a:pt x="370" y="557"/>
                  <a:pt x="370" y="557"/>
                  <a:pt x="370" y="557"/>
                </a:cubicBezTo>
                <a:close/>
                <a:moveTo>
                  <a:pt x="929" y="557"/>
                </a:moveTo>
                <a:cubicBezTo>
                  <a:pt x="929" y="557"/>
                  <a:pt x="929" y="557"/>
                  <a:pt x="929" y="556"/>
                </a:cubicBezTo>
                <a:cubicBezTo>
                  <a:pt x="929" y="556"/>
                  <a:pt x="929" y="556"/>
                  <a:pt x="929" y="556"/>
                </a:cubicBezTo>
                <a:cubicBezTo>
                  <a:pt x="928" y="556"/>
                  <a:pt x="929" y="556"/>
                  <a:pt x="928" y="556"/>
                </a:cubicBezTo>
                <a:cubicBezTo>
                  <a:pt x="929" y="557"/>
                  <a:pt x="928" y="557"/>
                  <a:pt x="929" y="557"/>
                </a:cubicBezTo>
                <a:cubicBezTo>
                  <a:pt x="929" y="557"/>
                  <a:pt x="929" y="557"/>
                  <a:pt x="929" y="557"/>
                </a:cubicBezTo>
                <a:close/>
                <a:moveTo>
                  <a:pt x="893" y="557"/>
                </a:moveTo>
                <a:cubicBezTo>
                  <a:pt x="893" y="557"/>
                  <a:pt x="893" y="557"/>
                  <a:pt x="893" y="557"/>
                </a:cubicBezTo>
                <a:cubicBezTo>
                  <a:pt x="893" y="557"/>
                  <a:pt x="893" y="557"/>
                  <a:pt x="893" y="557"/>
                </a:cubicBezTo>
                <a:cubicBezTo>
                  <a:pt x="893" y="557"/>
                  <a:pt x="893" y="557"/>
                  <a:pt x="893" y="557"/>
                </a:cubicBezTo>
                <a:cubicBezTo>
                  <a:pt x="893" y="557"/>
                  <a:pt x="893" y="557"/>
                  <a:pt x="893" y="557"/>
                </a:cubicBezTo>
                <a:cubicBezTo>
                  <a:pt x="893" y="557"/>
                  <a:pt x="893" y="557"/>
                  <a:pt x="893" y="557"/>
                </a:cubicBezTo>
                <a:close/>
                <a:moveTo>
                  <a:pt x="929" y="558"/>
                </a:moveTo>
                <a:cubicBezTo>
                  <a:pt x="930" y="558"/>
                  <a:pt x="930" y="558"/>
                  <a:pt x="930" y="558"/>
                </a:cubicBezTo>
                <a:cubicBezTo>
                  <a:pt x="930" y="557"/>
                  <a:pt x="930" y="557"/>
                  <a:pt x="929" y="557"/>
                </a:cubicBezTo>
                <a:cubicBezTo>
                  <a:pt x="929" y="557"/>
                  <a:pt x="929" y="557"/>
                  <a:pt x="929" y="557"/>
                </a:cubicBezTo>
                <a:cubicBezTo>
                  <a:pt x="929" y="558"/>
                  <a:pt x="929" y="558"/>
                  <a:pt x="929" y="558"/>
                </a:cubicBezTo>
                <a:close/>
                <a:moveTo>
                  <a:pt x="895" y="558"/>
                </a:moveTo>
                <a:cubicBezTo>
                  <a:pt x="894" y="558"/>
                  <a:pt x="894" y="558"/>
                  <a:pt x="893" y="559"/>
                </a:cubicBezTo>
                <a:cubicBezTo>
                  <a:pt x="893" y="560"/>
                  <a:pt x="893" y="560"/>
                  <a:pt x="893" y="560"/>
                </a:cubicBezTo>
                <a:cubicBezTo>
                  <a:pt x="894" y="561"/>
                  <a:pt x="894" y="561"/>
                  <a:pt x="895" y="561"/>
                </a:cubicBezTo>
                <a:cubicBezTo>
                  <a:pt x="895" y="559"/>
                  <a:pt x="895" y="559"/>
                  <a:pt x="895" y="559"/>
                </a:cubicBezTo>
                <a:cubicBezTo>
                  <a:pt x="895" y="559"/>
                  <a:pt x="895" y="559"/>
                  <a:pt x="895" y="559"/>
                </a:cubicBezTo>
                <a:cubicBezTo>
                  <a:pt x="896" y="559"/>
                  <a:pt x="896" y="559"/>
                  <a:pt x="896" y="559"/>
                </a:cubicBezTo>
                <a:cubicBezTo>
                  <a:pt x="896" y="559"/>
                  <a:pt x="896" y="559"/>
                  <a:pt x="896" y="559"/>
                </a:cubicBezTo>
                <a:cubicBezTo>
                  <a:pt x="896" y="559"/>
                  <a:pt x="896" y="559"/>
                  <a:pt x="896" y="559"/>
                </a:cubicBezTo>
                <a:cubicBezTo>
                  <a:pt x="895" y="559"/>
                  <a:pt x="895" y="559"/>
                  <a:pt x="895" y="558"/>
                </a:cubicBezTo>
                <a:close/>
                <a:moveTo>
                  <a:pt x="894" y="559"/>
                </a:moveTo>
                <a:cubicBezTo>
                  <a:pt x="894" y="559"/>
                  <a:pt x="894" y="559"/>
                  <a:pt x="894" y="559"/>
                </a:cubicBezTo>
                <a:cubicBezTo>
                  <a:pt x="894" y="559"/>
                  <a:pt x="894" y="559"/>
                  <a:pt x="895" y="558"/>
                </a:cubicBezTo>
                <a:cubicBezTo>
                  <a:pt x="895" y="559"/>
                  <a:pt x="895" y="559"/>
                  <a:pt x="895" y="559"/>
                </a:cubicBezTo>
                <a:lnTo>
                  <a:pt x="894" y="559"/>
                </a:lnTo>
                <a:close/>
                <a:moveTo>
                  <a:pt x="918" y="559"/>
                </a:moveTo>
                <a:cubicBezTo>
                  <a:pt x="918" y="559"/>
                  <a:pt x="918" y="559"/>
                  <a:pt x="918" y="559"/>
                </a:cubicBezTo>
                <a:cubicBezTo>
                  <a:pt x="918" y="558"/>
                  <a:pt x="918" y="558"/>
                  <a:pt x="917" y="558"/>
                </a:cubicBezTo>
                <a:cubicBezTo>
                  <a:pt x="917" y="559"/>
                  <a:pt x="917" y="559"/>
                  <a:pt x="918" y="559"/>
                </a:cubicBezTo>
                <a:close/>
                <a:moveTo>
                  <a:pt x="911" y="559"/>
                </a:moveTo>
                <a:cubicBezTo>
                  <a:pt x="911" y="559"/>
                  <a:pt x="911" y="559"/>
                  <a:pt x="911" y="559"/>
                </a:cubicBezTo>
                <a:cubicBezTo>
                  <a:pt x="911" y="559"/>
                  <a:pt x="911" y="559"/>
                  <a:pt x="911" y="559"/>
                </a:cubicBezTo>
                <a:cubicBezTo>
                  <a:pt x="911" y="559"/>
                  <a:pt x="911" y="559"/>
                  <a:pt x="911" y="559"/>
                </a:cubicBezTo>
                <a:close/>
                <a:moveTo>
                  <a:pt x="892" y="561"/>
                </a:moveTo>
                <a:cubicBezTo>
                  <a:pt x="892" y="561"/>
                  <a:pt x="892" y="561"/>
                  <a:pt x="892" y="561"/>
                </a:cubicBezTo>
                <a:cubicBezTo>
                  <a:pt x="892" y="560"/>
                  <a:pt x="892" y="560"/>
                  <a:pt x="892" y="560"/>
                </a:cubicBezTo>
                <a:cubicBezTo>
                  <a:pt x="892" y="560"/>
                  <a:pt x="892" y="560"/>
                  <a:pt x="892" y="560"/>
                </a:cubicBezTo>
                <a:lnTo>
                  <a:pt x="892" y="561"/>
                </a:lnTo>
                <a:close/>
                <a:moveTo>
                  <a:pt x="919" y="561"/>
                </a:moveTo>
                <a:cubicBezTo>
                  <a:pt x="919" y="561"/>
                  <a:pt x="919" y="561"/>
                  <a:pt x="919" y="560"/>
                </a:cubicBezTo>
                <a:cubicBezTo>
                  <a:pt x="919" y="560"/>
                  <a:pt x="919" y="560"/>
                  <a:pt x="919" y="560"/>
                </a:cubicBezTo>
                <a:cubicBezTo>
                  <a:pt x="919" y="561"/>
                  <a:pt x="919" y="561"/>
                  <a:pt x="919" y="561"/>
                </a:cubicBezTo>
                <a:close/>
                <a:moveTo>
                  <a:pt x="932" y="561"/>
                </a:moveTo>
                <a:cubicBezTo>
                  <a:pt x="932" y="561"/>
                  <a:pt x="932" y="561"/>
                  <a:pt x="932" y="561"/>
                </a:cubicBezTo>
                <a:cubicBezTo>
                  <a:pt x="932" y="561"/>
                  <a:pt x="932" y="561"/>
                  <a:pt x="932" y="560"/>
                </a:cubicBezTo>
                <a:cubicBezTo>
                  <a:pt x="932" y="560"/>
                  <a:pt x="932" y="560"/>
                  <a:pt x="932" y="560"/>
                </a:cubicBezTo>
                <a:cubicBezTo>
                  <a:pt x="931" y="561"/>
                  <a:pt x="931" y="561"/>
                  <a:pt x="931" y="561"/>
                </a:cubicBezTo>
                <a:cubicBezTo>
                  <a:pt x="932" y="561"/>
                  <a:pt x="932" y="561"/>
                  <a:pt x="932" y="561"/>
                </a:cubicBezTo>
                <a:close/>
                <a:moveTo>
                  <a:pt x="915" y="564"/>
                </a:moveTo>
                <a:cubicBezTo>
                  <a:pt x="915" y="564"/>
                  <a:pt x="915" y="564"/>
                  <a:pt x="915" y="564"/>
                </a:cubicBezTo>
                <a:cubicBezTo>
                  <a:pt x="916" y="563"/>
                  <a:pt x="916" y="563"/>
                  <a:pt x="916" y="563"/>
                </a:cubicBezTo>
                <a:cubicBezTo>
                  <a:pt x="916" y="562"/>
                  <a:pt x="916" y="562"/>
                  <a:pt x="916" y="561"/>
                </a:cubicBezTo>
                <a:cubicBezTo>
                  <a:pt x="915" y="561"/>
                  <a:pt x="915" y="561"/>
                  <a:pt x="915" y="562"/>
                </a:cubicBezTo>
                <a:cubicBezTo>
                  <a:pt x="914" y="562"/>
                  <a:pt x="915" y="563"/>
                  <a:pt x="915" y="564"/>
                </a:cubicBezTo>
                <a:close/>
                <a:moveTo>
                  <a:pt x="895" y="562"/>
                </a:moveTo>
                <a:cubicBezTo>
                  <a:pt x="895" y="562"/>
                  <a:pt x="895" y="562"/>
                  <a:pt x="895" y="562"/>
                </a:cubicBezTo>
                <a:cubicBezTo>
                  <a:pt x="895" y="562"/>
                  <a:pt x="895" y="562"/>
                  <a:pt x="895" y="563"/>
                </a:cubicBezTo>
                <a:cubicBezTo>
                  <a:pt x="895" y="563"/>
                  <a:pt x="895" y="562"/>
                  <a:pt x="896" y="562"/>
                </a:cubicBezTo>
                <a:cubicBezTo>
                  <a:pt x="896" y="562"/>
                  <a:pt x="896" y="562"/>
                  <a:pt x="896" y="562"/>
                </a:cubicBezTo>
                <a:cubicBezTo>
                  <a:pt x="895" y="562"/>
                  <a:pt x="895" y="562"/>
                  <a:pt x="895" y="562"/>
                </a:cubicBezTo>
                <a:close/>
                <a:moveTo>
                  <a:pt x="933" y="562"/>
                </a:moveTo>
                <a:cubicBezTo>
                  <a:pt x="933" y="562"/>
                  <a:pt x="933" y="562"/>
                  <a:pt x="933" y="562"/>
                </a:cubicBezTo>
                <a:cubicBezTo>
                  <a:pt x="933" y="562"/>
                  <a:pt x="933" y="562"/>
                  <a:pt x="932" y="562"/>
                </a:cubicBezTo>
                <a:cubicBezTo>
                  <a:pt x="932" y="562"/>
                  <a:pt x="932" y="562"/>
                  <a:pt x="933" y="562"/>
                </a:cubicBezTo>
                <a:close/>
                <a:moveTo>
                  <a:pt x="913" y="564"/>
                </a:moveTo>
                <a:cubicBezTo>
                  <a:pt x="913" y="564"/>
                  <a:pt x="913" y="564"/>
                  <a:pt x="914" y="564"/>
                </a:cubicBezTo>
                <a:cubicBezTo>
                  <a:pt x="914" y="564"/>
                  <a:pt x="914" y="564"/>
                  <a:pt x="914" y="564"/>
                </a:cubicBezTo>
                <a:cubicBezTo>
                  <a:pt x="914" y="564"/>
                  <a:pt x="914" y="564"/>
                  <a:pt x="914" y="564"/>
                </a:cubicBezTo>
                <a:cubicBezTo>
                  <a:pt x="914" y="563"/>
                  <a:pt x="914" y="563"/>
                  <a:pt x="914" y="563"/>
                </a:cubicBezTo>
                <a:cubicBezTo>
                  <a:pt x="913" y="564"/>
                  <a:pt x="914" y="563"/>
                  <a:pt x="913" y="564"/>
                </a:cubicBezTo>
                <a:close/>
                <a:moveTo>
                  <a:pt x="916" y="564"/>
                </a:moveTo>
                <a:cubicBezTo>
                  <a:pt x="918" y="564"/>
                  <a:pt x="918" y="564"/>
                  <a:pt x="918" y="564"/>
                </a:cubicBezTo>
                <a:cubicBezTo>
                  <a:pt x="918" y="563"/>
                  <a:pt x="918" y="563"/>
                  <a:pt x="918" y="563"/>
                </a:cubicBezTo>
                <a:cubicBezTo>
                  <a:pt x="916" y="563"/>
                  <a:pt x="916" y="563"/>
                  <a:pt x="916" y="563"/>
                </a:cubicBezTo>
                <a:lnTo>
                  <a:pt x="916" y="564"/>
                </a:lnTo>
                <a:close/>
                <a:moveTo>
                  <a:pt x="936" y="564"/>
                </a:moveTo>
                <a:cubicBezTo>
                  <a:pt x="936" y="564"/>
                  <a:pt x="936" y="564"/>
                  <a:pt x="936" y="564"/>
                </a:cubicBezTo>
                <a:cubicBezTo>
                  <a:pt x="936" y="564"/>
                  <a:pt x="936" y="564"/>
                  <a:pt x="936" y="564"/>
                </a:cubicBezTo>
                <a:cubicBezTo>
                  <a:pt x="936" y="564"/>
                  <a:pt x="936" y="564"/>
                  <a:pt x="936" y="564"/>
                </a:cubicBezTo>
                <a:cubicBezTo>
                  <a:pt x="936" y="564"/>
                  <a:pt x="936" y="564"/>
                  <a:pt x="936" y="564"/>
                </a:cubicBezTo>
                <a:close/>
                <a:moveTo>
                  <a:pt x="898" y="565"/>
                </a:moveTo>
                <a:cubicBezTo>
                  <a:pt x="897" y="565"/>
                  <a:pt x="897" y="565"/>
                  <a:pt x="897" y="564"/>
                </a:cubicBezTo>
                <a:cubicBezTo>
                  <a:pt x="896" y="564"/>
                  <a:pt x="896" y="564"/>
                  <a:pt x="896" y="564"/>
                </a:cubicBezTo>
                <a:cubicBezTo>
                  <a:pt x="896" y="565"/>
                  <a:pt x="896" y="565"/>
                  <a:pt x="897" y="565"/>
                </a:cubicBezTo>
                <a:cubicBezTo>
                  <a:pt x="897" y="565"/>
                  <a:pt x="897" y="565"/>
                  <a:pt x="897" y="565"/>
                </a:cubicBezTo>
                <a:lnTo>
                  <a:pt x="898" y="565"/>
                </a:lnTo>
                <a:close/>
                <a:moveTo>
                  <a:pt x="916" y="565"/>
                </a:moveTo>
                <a:cubicBezTo>
                  <a:pt x="916" y="565"/>
                  <a:pt x="916" y="565"/>
                  <a:pt x="915" y="565"/>
                </a:cubicBezTo>
                <a:cubicBezTo>
                  <a:pt x="916" y="565"/>
                  <a:pt x="915" y="565"/>
                  <a:pt x="916" y="565"/>
                </a:cubicBezTo>
                <a:close/>
                <a:moveTo>
                  <a:pt x="921" y="568"/>
                </a:moveTo>
                <a:cubicBezTo>
                  <a:pt x="921" y="566"/>
                  <a:pt x="919" y="566"/>
                  <a:pt x="918" y="565"/>
                </a:cubicBezTo>
                <a:cubicBezTo>
                  <a:pt x="918" y="565"/>
                  <a:pt x="918" y="565"/>
                  <a:pt x="917" y="565"/>
                </a:cubicBezTo>
                <a:cubicBezTo>
                  <a:pt x="917" y="566"/>
                  <a:pt x="917" y="566"/>
                  <a:pt x="917" y="567"/>
                </a:cubicBezTo>
                <a:cubicBezTo>
                  <a:pt x="918" y="567"/>
                  <a:pt x="919" y="567"/>
                  <a:pt x="919" y="567"/>
                </a:cubicBezTo>
                <a:cubicBezTo>
                  <a:pt x="920" y="567"/>
                  <a:pt x="920" y="568"/>
                  <a:pt x="921" y="568"/>
                </a:cubicBezTo>
                <a:cubicBezTo>
                  <a:pt x="921" y="568"/>
                  <a:pt x="921" y="568"/>
                  <a:pt x="921" y="568"/>
                </a:cubicBezTo>
                <a:close/>
                <a:moveTo>
                  <a:pt x="921" y="565"/>
                </a:moveTo>
                <a:cubicBezTo>
                  <a:pt x="921" y="565"/>
                  <a:pt x="921" y="565"/>
                  <a:pt x="921" y="566"/>
                </a:cubicBezTo>
                <a:cubicBezTo>
                  <a:pt x="921" y="565"/>
                  <a:pt x="922" y="565"/>
                  <a:pt x="921" y="565"/>
                </a:cubicBezTo>
                <a:close/>
                <a:moveTo>
                  <a:pt x="927" y="566"/>
                </a:moveTo>
                <a:cubicBezTo>
                  <a:pt x="926" y="565"/>
                  <a:pt x="927" y="565"/>
                  <a:pt x="926" y="565"/>
                </a:cubicBezTo>
                <a:cubicBezTo>
                  <a:pt x="926" y="566"/>
                  <a:pt x="926" y="566"/>
                  <a:pt x="927" y="566"/>
                </a:cubicBezTo>
                <a:close/>
                <a:moveTo>
                  <a:pt x="898" y="566"/>
                </a:moveTo>
                <a:cubicBezTo>
                  <a:pt x="898" y="566"/>
                  <a:pt x="898" y="566"/>
                  <a:pt x="897" y="566"/>
                </a:cubicBezTo>
                <a:cubicBezTo>
                  <a:pt x="897" y="567"/>
                  <a:pt x="897" y="567"/>
                  <a:pt x="897" y="567"/>
                </a:cubicBezTo>
                <a:cubicBezTo>
                  <a:pt x="898" y="567"/>
                  <a:pt x="898" y="567"/>
                  <a:pt x="898" y="567"/>
                </a:cubicBezTo>
                <a:cubicBezTo>
                  <a:pt x="898" y="567"/>
                  <a:pt x="898" y="567"/>
                  <a:pt x="898" y="566"/>
                </a:cubicBezTo>
                <a:close/>
                <a:moveTo>
                  <a:pt x="923" y="566"/>
                </a:moveTo>
                <a:cubicBezTo>
                  <a:pt x="922" y="566"/>
                  <a:pt x="922" y="566"/>
                  <a:pt x="922" y="566"/>
                </a:cubicBezTo>
                <a:cubicBezTo>
                  <a:pt x="923" y="566"/>
                  <a:pt x="922" y="566"/>
                  <a:pt x="923" y="566"/>
                </a:cubicBezTo>
                <a:close/>
                <a:moveTo>
                  <a:pt x="898" y="568"/>
                </a:moveTo>
                <a:cubicBezTo>
                  <a:pt x="899" y="568"/>
                  <a:pt x="899" y="568"/>
                  <a:pt x="899" y="567"/>
                </a:cubicBezTo>
                <a:cubicBezTo>
                  <a:pt x="899" y="567"/>
                  <a:pt x="898" y="567"/>
                  <a:pt x="898" y="567"/>
                </a:cubicBezTo>
                <a:cubicBezTo>
                  <a:pt x="898" y="568"/>
                  <a:pt x="898" y="567"/>
                  <a:pt x="898" y="568"/>
                </a:cubicBezTo>
                <a:close/>
                <a:moveTo>
                  <a:pt x="940" y="568"/>
                </a:moveTo>
                <a:cubicBezTo>
                  <a:pt x="940" y="568"/>
                  <a:pt x="940" y="568"/>
                  <a:pt x="940" y="568"/>
                </a:cubicBezTo>
                <a:cubicBezTo>
                  <a:pt x="939" y="568"/>
                  <a:pt x="940" y="567"/>
                  <a:pt x="939" y="568"/>
                </a:cubicBezTo>
                <a:cubicBezTo>
                  <a:pt x="940" y="568"/>
                  <a:pt x="940" y="568"/>
                  <a:pt x="940" y="568"/>
                </a:cubicBezTo>
                <a:cubicBezTo>
                  <a:pt x="940" y="568"/>
                  <a:pt x="940" y="568"/>
                  <a:pt x="940" y="568"/>
                </a:cubicBezTo>
                <a:close/>
                <a:moveTo>
                  <a:pt x="941" y="569"/>
                </a:moveTo>
                <a:cubicBezTo>
                  <a:pt x="941" y="568"/>
                  <a:pt x="941" y="568"/>
                  <a:pt x="941" y="568"/>
                </a:cubicBezTo>
                <a:cubicBezTo>
                  <a:pt x="941" y="568"/>
                  <a:pt x="941" y="568"/>
                  <a:pt x="941" y="568"/>
                </a:cubicBezTo>
                <a:cubicBezTo>
                  <a:pt x="941" y="568"/>
                  <a:pt x="941" y="568"/>
                  <a:pt x="940" y="568"/>
                </a:cubicBezTo>
                <a:cubicBezTo>
                  <a:pt x="940" y="568"/>
                  <a:pt x="940" y="568"/>
                  <a:pt x="941" y="568"/>
                </a:cubicBezTo>
                <a:cubicBezTo>
                  <a:pt x="941" y="569"/>
                  <a:pt x="941" y="568"/>
                  <a:pt x="941" y="569"/>
                </a:cubicBezTo>
                <a:close/>
                <a:moveTo>
                  <a:pt x="920" y="569"/>
                </a:moveTo>
                <a:cubicBezTo>
                  <a:pt x="920" y="570"/>
                  <a:pt x="921" y="570"/>
                  <a:pt x="921" y="572"/>
                </a:cubicBezTo>
                <a:cubicBezTo>
                  <a:pt x="923" y="572"/>
                  <a:pt x="923" y="571"/>
                  <a:pt x="924" y="572"/>
                </a:cubicBezTo>
                <a:cubicBezTo>
                  <a:pt x="925" y="572"/>
                  <a:pt x="925" y="573"/>
                  <a:pt x="925" y="573"/>
                </a:cubicBezTo>
                <a:cubicBezTo>
                  <a:pt x="926" y="573"/>
                  <a:pt x="927" y="574"/>
                  <a:pt x="928" y="575"/>
                </a:cubicBezTo>
                <a:cubicBezTo>
                  <a:pt x="928" y="575"/>
                  <a:pt x="929" y="575"/>
                  <a:pt x="929" y="575"/>
                </a:cubicBezTo>
                <a:cubicBezTo>
                  <a:pt x="929" y="575"/>
                  <a:pt x="929" y="575"/>
                  <a:pt x="929" y="575"/>
                </a:cubicBezTo>
                <a:cubicBezTo>
                  <a:pt x="929" y="574"/>
                  <a:pt x="929" y="575"/>
                  <a:pt x="929" y="574"/>
                </a:cubicBezTo>
                <a:cubicBezTo>
                  <a:pt x="929" y="572"/>
                  <a:pt x="929" y="572"/>
                  <a:pt x="929" y="572"/>
                </a:cubicBezTo>
                <a:cubicBezTo>
                  <a:pt x="929" y="572"/>
                  <a:pt x="929" y="573"/>
                  <a:pt x="929" y="574"/>
                </a:cubicBezTo>
                <a:cubicBezTo>
                  <a:pt x="928" y="574"/>
                  <a:pt x="928" y="573"/>
                  <a:pt x="927" y="574"/>
                </a:cubicBezTo>
                <a:cubicBezTo>
                  <a:pt x="927" y="573"/>
                  <a:pt x="927" y="573"/>
                  <a:pt x="927" y="573"/>
                </a:cubicBezTo>
                <a:cubicBezTo>
                  <a:pt x="927" y="572"/>
                  <a:pt x="926" y="573"/>
                  <a:pt x="925" y="572"/>
                </a:cubicBezTo>
                <a:cubicBezTo>
                  <a:pt x="924" y="572"/>
                  <a:pt x="924" y="570"/>
                  <a:pt x="923" y="570"/>
                </a:cubicBezTo>
                <a:cubicBezTo>
                  <a:pt x="923" y="570"/>
                  <a:pt x="923" y="570"/>
                  <a:pt x="923" y="570"/>
                </a:cubicBezTo>
                <a:cubicBezTo>
                  <a:pt x="924" y="570"/>
                  <a:pt x="925" y="570"/>
                  <a:pt x="925" y="570"/>
                </a:cubicBezTo>
                <a:cubicBezTo>
                  <a:pt x="925" y="570"/>
                  <a:pt x="925" y="570"/>
                  <a:pt x="925" y="571"/>
                </a:cubicBezTo>
                <a:cubicBezTo>
                  <a:pt x="926" y="571"/>
                  <a:pt x="926" y="571"/>
                  <a:pt x="926" y="570"/>
                </a:cubicBezTo>
                <a:cubicBezTo>
                  <a:pt x="927" y="570"/>
                  <a:pt x="926" y="570"/>
                  <a:pt x="926" y="570"/>
                </a:cubicBezTo>
                <a:cubicBezTo>
                  <a:pt x="926" y="569"/>
                  <a:pt x="925" y="569"/>
                  <a:pt x="924" y="568"/>
                </a:cubicBezTo>
                <a:cubicBezTo>
                  <a:pt x="924" y="568"/>
                  <a:pt x="924" y="568"/>
                  <a:pt x="924" y="568"/>
                </a:cubicBezTo>
                <a:cubicBezTo>
                  <a:pt x="923" y="568"/>
                  <a:pt x="923" y="569"/>
                  <a:pt x="923" y="569"/>
                </a:cubicBezTo>
                <a:cubicBezTo>
                  <a:pt x="922" y="569"/>
                  <a:pt x="921" y="568"/>
                  <a:pt x="920" y="568"/>
                </a:cubicBezTo>
                <a:cubicBezTo>
                  <a:pt x="920" y="568"/>
                  <a:pt x="920" y="568"/>
                  <a:pt x="920" y="569"/>
                </a:cubicBezTo>
                <a:close/>
                <a:moveTo>
                  <a:pt x="923" y="569"/>
                </a:moveTo>
                <a:cubicBezTo>
                  <a:pt x="922" y="569"/>
                  <a:pt x="922" y="569"/>
                  <a:pt x="922" y="569"/>
                </a:cubicBezTo>
                <a:cubicBezTo>
                  <a:pt x="922" y="569"/>
                  <a:pt x="922" y="569"/>
                  <a:pt x="923" y="569"/>
                </a:cubicBezTo>
                <a:close/>
                <a:moveTo>
                  <a:pt x="898" y="568"/>
                </a:moveTo>
                <a:cubicBezTo>
                  <a:pt x="898" y="568"/>
                  <a:pt x="898" y="569"/>
                  <a:pt x="898" y="569"/>
                </a:cubicBezTo>
                <a:cubicBezTo>
                  <a:pt x="898" y="569"/>
                  <a:pt x="898" y="569"/>
                  <a:pt x="898" y="569"/>
                </a:cubicBezTo>
                <a:cubicBezTo>
                  <a:pt x="899" y="570"/>
                  <a:pt x="899" y="570"/>
                  <a:pt x="900" y="570"/>
                </a:cubicBezTo>
                <a:cubicBezTo>
                  <a:pt x="900" y="570"/>
                  <a:pt x="900" y="570"/>
                  <a:pt x="900" y="569"/>
                </a:cubicBezTo>
                <a:cubicBezTo>
                  <a:pt x="900" y="569"/>
                  <a:pt x="900" y="568"/>
                  <a:pt x="899" y="568"/>
                </a:cubicBezTo>
                <a:lnTo>
                  <a:pt x="898" y="568"/>
                </a:lnTo>
                <a:close/>
                <a:moveTo>
                  <a:pt x="919" y="570"/>
                </a:moveTo>
                <a:cubicBezTo>
                  <a:pt x="919" y="569"/>
                  <a:pt x="919" y="569"/>
                  <a:pt x="919" y="569"/>
                </a:cubicBezTo>
                <a:cubicBezTo>
                  <a:pt x="918" y="569"/>
                  <a:pt x="918" y="569"/>
                  <a:pt x="918" y="569"/>
                </a:cubicBezTo>
                <a:cubicBezTo>
                  <a:pt x="918" y="570"/>
                  <a:pt x="918" y="570"/>
                  <a:pt x="918" y="570"/>
                </a:cubicBezTo>
                <a:cubicBezTo>
                  <a:pt x="918" y="570"/>
                  <a:pt x="918" y="570"/>
                  <a:pt x="918" y="570"/>
                </a:cubicBezTo>
                <a:cubicBezTo>
                  <a:pt x="919" y="570"/>
                  <a:pt x="919" y="570"/>
                  <a:pt x="919" y="570"/>
                </a:cubicBezTo>
                <a:close/>
                <a:moveTo>
                  <a:pt x="919" y="570"/>
                </a:moveTo>
                <a:cubicBezTo>
                  <a:pt x="919" y="570"/>
                  <a:pt x="919" y="570"/>
                  <a:pt x="919" y="570"/>
                </a:cubicBezTo>
                <a:cubicBezTo>
                  <a:pt x="920" y="570"/>
                  <a:pt x="919" y="570"/>
                  <a:pt x="920" y="570"/>
                </a:cubicBezTo>
                <a:cubicBezTo>
                  <a:pt x="919" y="570"/>
                  <a:pt x="920" y="570"/>
                  <a:pt x="919" y="570"/>
                </a:cubicBezTo>
                <a:cubicBezTo>
                  <a:pt x="919" y="570"/>
                  <a:pt x="919" y="570"/>
                  <a:pt x="919" y="570"/>
                </a:cubicBezTo>
                <a:close/>
                <a:moveTo>
                  <a:pt x="897" y="572"/>
                </a:moveTo>
                <a:cubicBezTo>
                  <a:pt x="897" y="572"/>
                  <a:pt x="897" y="572"/>
                  <a:pt x="897" y="572"/>
                </a:cubicBezTo>
                <a:cubicBezTo>
                  <a:pt x="897" y="571"/>
                  <a:pt x="897" y="571"/>
                  <a:pt x="897" y="571"/>
                </a:cubicBezTo>
                <a:cubicBezTo>
                  <a:pt x="897" y="571"/>
                  <a:pt x="897" y="571"/>
                  <a:pt x="897" y="571"/>
                </a:cubicBezTo>
                <a:lnTo>
                  <a:pt x="897" y="572"/>
                </a:lnTo>
                <a:close/>
                <a:moveTo>
                  <a:pt x="906" y="571"/>
                </a:moveTo>
                <a:cubicBezTo>
                  <a:pt x="905" y="571"/>
                  <a:pt x="905" y="571"/>
                  <a:pt x="905" y="571"/>
                </a:cubicBezTo>
                <a:cubicBezTo>
                  <a:pt x="905" y="572"/>
                  <a:pt x="905" y="572"/>
                  <a:pt x="905" y="572"/>
                </a:cubicBezTo>
                <a:cubicBezTo>
                  <a:pt x="906" y="572"/>
                  <a:pt x="906" y="572"/>
                  <a:pt x="906" y="572"/>
                </a:cubicBezTo>
                <a:lnTo>
                  <a:pt x="906" y="571"/>
                </a:lnTo>
                <a:close/>
                <a:moveTo>
                  <a:pt x="926" y="571"/>
                </a:moveTo>
                <a:cubicBezTo>
                  <a:pt x="926" y="571"/>
                  <a:pt x="926" y="571"/>
                  <a:pt x="926" y="571"/>
                </a:cubicBezTo>
                <a:cubicBezTo>
                  <a:pt x="927" y="571"/>
                  <a:pt x="927" y="571"/>
                  <a:pt x="927" y="571"/>
                </a:cubicBezTo>
                <a:cubicBezTo>
                  <a:pt x="927" y="571"/>
                  <a:pt x="927" y="571"/>
                  <a:pt x="927" y="571"/>
                </a:cubicBezTo>
                <a:cubicBezTo>
                  <a:pt x="926" y="571"/>
                  <a:pt x="926" y="571"/>
                  <a:pt x="926" y="571"/>
                </a:cubicBezTo>
                <a:close/>
                <a:moveTo>
                  <a:pt x="921" y="572"/>
                </a:moveTo>
                <a:cubicBezTo>
                  <a:pt x="921" y="572"/>
                  <a:pt x="921" y="572"/>
                  <a:pt x="921" y="572"/>
                </a:cubicBezTo>
                <a:cubicBezTo>
                  <a:pt x="921" y="571"/>
                  <a:pt x="921" y="571"/>
                  <a:pt x="921" y="571"/>
                </a:cubicBezTo>
                <a:lnTo>
                  <a:pt x="921" y="572"/>
                </a:lnTo>
                <a:close/>
                <a:moveTo>
                  <a:pt x="929" y="571"/>
                </a:moveTo>
                <a:cubicBezTo>
                  <a:pt x="929" y="572"/>
                  <a:pt x="929" y="572"/>
                  <a:pt x="929" y="572"/>
                </a:cubicBezTo>
                <a:cubicBezTo>
                  <a:pt x="929" y="572"/>
                  <a:pt x="929" y="572"/>
                  <a:pt x="929" y="572"/>
                </a:cubicBezTo>
                <a:cubicBezTo>
                  <a:pt x="929" y="572"/>
                  <a:pt x="929" y="572"/>
                  <a:pt x="929" y="572"/>
                </a:cubicBezTo>
                <a:cubicBezTo>
                  <a:pt x="930" y="571"/>
                  <a:pt x="930" y="572"/>
                  <a:pt x="930" y="571"/>
                </a:cubicBezTo>
                <a:cubicBezTo>
                  <a:pt x="929" y="571"/>
                  <a:pt x="929" y="571"/>
                  <a:pt x="929" y="571"/>
                </a:cubicBezTo>
                <a:cubicBezTo>
                  <a:pt x="929" y="571"/>
                  <a:pt x="929" y="571"/>
                  <a:pt x="929" y="571"/>
                </a:cubicBezTo>
                <a:close/>
                <a:moveTo>
                  <a:pt x="902" y="572"/>
                </a:moveTo>
                <a:cubicBezTo>
                  <a:pt x="902" y="572"/>
                  <a:pt x="903" y="572"/>
                  <a:pt x="902" y="572"/>
                </a:cubicBezTo>
                <a:cubicBezTo>
                  <a:pt x="902" y="572"/>
                  <a:pt x="902" y="572"/>
                  <a:pt x="902" y="572"/>
                </a:cubicBezTo>
                <a:cubicBezTo>
                  <a:pt x="902" y="572"/>
                  <a:pt x="902" y="572"/>
                  <a:pt x="902" y="572"/>
                </a:cubicBezTo>
                <a:close/>
                <a:moveTo>
                  <a:pt x="903" y="574"/>
                </a:moveTo>
                <a:cubicBezTo>
                  <a:pt x="903" y="573"/>
                  <a:pt x="902" y="573"/>
                  <a:pt x="902" y="572"/>
                </a:cubicBezTo>
                <a:cubicBezTo>
                  <a:pt x="902" y="572"/>
                  <a:pt x="902" y="572"/>
                  <a:pt x="902" y="573"/>
                </a:cubicBezTo>
                <a:cubicBezTo>
                  <a:pt x="902" y="572"/>
                  <a:pt x="901" y="572"/>
                  <a:pt x="901" y="572"/>
                </a:cubicBezTo>
                <a:cubicBezTo>
                  <a:pt x="901" y="572"/>
                  <a:pt x="901" y="572"/>
                  <a:pt x="901" y="572"/>
                </a:cubicBezTo>
                <a:cubicBezTo>
                  <a:pt x="900" y="572"/>
                  <a:pt x="901" y="573"/>
                  <a:pt x="900" y="573"/>
                </a:cubicBezTo>
                <a:cubicBezTo>
                  <a:pt x="901" y="574"/>
                  <a:pt x="902" y="575"/>
                  <a:pt x="903" y="575"/>
                </a:cubicBezTo>
                <a:cubicBezTo>
                  <a:pt x="903" y="575"/>
                  <a:pt x="903" y="575"/>
                  <a:pt x="903" y="575"/>
                </a:cubicBezTo>
                <a:cubicBezTo>
                  <a:pt x="903" y="575"/>
                  <a:pt x="903" y="575"/>
                  <a:pt x="903" y="575"/>
                </a:cubicBezTo>
                <a:cubicBezTo>
                  <a:pt x="903" y="574"/>
                  <a:pt x="903" y="574"/>
                  <a:pt x="903" y="574"/>
                </a:cubicBezTo>
                <a:close/>
                <a:moveTo>
                  <a:pt x="908" y="574"/>
                </a:moveTo>
                <a:cubicBezTo>
                  <a:pt x="908" y="574"/>
                  <a:pt x="908" y="574"/>
                  <a:pt x="908" y="574"/>
                </a:cubicBezTo>
                <a:cubicBezTo>
                  <a:pt x="908" y="574"/>
                  <a:pt x="908" y="574"/>
                  <a:pt x="908" y="574"/>
                </a:cubicBezTo>
                <a:cubicBezTo>
                  <a:pt x="908" y="574"/>
                  <a:pt x="908" y="574"/>
                  <a:pt x="908" y="574"/>
                </a:cubicBezTo>
                <a:close/>
                <a:moveTo>
                  <a:pt x="923" y="575"/>
                </a:moveTo>
                <a:cubicBezTo>
                  <a:pt x="923" y="575"/>
                  <a:pt x="923" y="575"/>
                  <a:pt x="924" y="575"/>
                </a:cubicBezTo>
                <a:cubicBezTo>
                  <a:pt x="924" y="575"/>
                  <a:pt x="923" y="574"/>
                  <a:pt x="923" y="574"/>
                </a:cubicBezTo>
                <a:cubicBezTo>
                  <a:pt x="923" y="574"/>
                  <a:pt x="923" y="574"/>
                  <a:pt x="923" y="574"/>
                </a:cubicBezTo>
                <a:cubicBezTo>
                  <a:pt x="923" y="574"/>
                  <a:pt x="923" y="574"/>
                  <a:pt x="923" y="574"/>
                </a:cubicBezTo>
                <a:cubicBezTo>
                  <a:pt x="923" y="575"/>
                  <a:pt x="923" y="574"/>
                  <a:pt x="923" y="575"/>
                </a:cubicBezTo>
                <a:cubicBezTo>
                  <a:pt x="923" y="575"/>
                  <a:pt x="923" y="575"/>
                  <a:pt x="923" y="575"/>
                </a:cubicBezTo>
                <a:close/>
                <a:moveTo>
                  <a:pt x="910" y="574"/>
                </a:moveTo>
                <a:cubicBezTo>
                  <a:pt x="911" y="574"/>
                  <a:pt x="910" y="574"/>
                  <a:pt x="911" y="574"/>
                </a:cubicBezTo>
                <a:lnTo>
                  <a:pt x="910" y="574"/>
                </a:lnTo>
                <a:close/>
                <a:moveTo>
                  <a:pt x="905" y="574"/>
                </a:moveTo>
                <a:cubicBezTo>
                  <a:pt x="905" y="575"/>
                  <a:pt x="905" y="575"/>
                  <a:pt x="905" y="575"/>
                </a:cubicBezTo>
                <a:cubicBezTo>
                  <a:pt x="905" y="575"/>
                  <a:pt x="905" y="575"/>
                  <a:pt x="905" y="575"/>
                </a:cubicBezTo>
                <a:cubicBezTo>
                  <a:pt x="905" y="574"/>
                  <a:pt x="905" y="574"/>
                  <a:pt x="905" y="574"/>
                </a:cubicBezTo>
                <a:close/>
                <a:moveTo>
                  <a:pt x="910" y="577"/>
                </a:moveTo>
                <a:cubicBezTo>
                  <a:pt x="911" y="577"/>
                  <a:pt x="911" y="577"/>
                  <a:pt x="911" y="577"/>
                </a:cubicBezTo>
                <a:cubicBezTo>
                  <a:pt x="911" y="576"/>
                  <a:pt x="911" y="575"/>
                  <a:pt x="910" y="574"/>
                </a:cubicBezTo>
                <a:cubicBezTo>
                  <a:pt x="910" y="575"/>
                  <a:pt x="910" y="576"/>
                  <a:pt x="910" y="576"/>
                </a:cubicBezTo>
                <a:lnTo>
                  <a:pt x="910" y="577"/>
                </a:lnTo>
                <a:close/>
                <a:moveTo>
                  <a:pt x="933" y="579"/>
                </a:moveTo>
                <a:cubicBezTo>
                  <a:pt x="933" y="578"/>
                  <a:pt x="933" y="577"/>
                  <a:pt x="933" y="577"/>
                </a:cubicBezTo>
                <a:cubicBezTo>
                  <a:pt x="932" y="576"/>
                  <a:pt x="930" y="576"/>
                  <a:pt x="930" y="576"/>
                </a:cubicBezTo>
                <a:cubicBezTo>
                  <a:pt x="930" y="576"/>
                  <a:pt x="930" y="576"/>
                  <a:pt x="930" y="576"/>
                </a:cubicBezTo>
                <a:cubicBezTo>
                  <a:pt x="930" y="576"/>
                  <a:pt x="930" y="576"/>
                  <a:pt x="930" y="577"/>
                </a:cubicBezTo>
                <a:cubicBezTo>
                  <a:pt x="930" y="577"/>
                  <a:pt x="931" y="577"/>
                  <a:pt x="932" y="577"/>
                </a:cubicBezTo>
                <a:cubicBezTo>
                  <a:pt x="931" y="577"/>
                  <a:pt x="931" y="577"/>
                  <a:pt x="931" y="578"/>
                </a:cubicBezTo>
                <a:cubicBezTo>
                  <a:pt x="931" y="578"/>
                  <a:pt x="931" y="578"/>
                  <a:pt x="932" y="579"/>
                </a:cubicBezTo>
                <a:cubicBezTo>
                  <a:pt x="932" y="579"/>
                  <a:pt x="932" y="579"/>
                  <a:pt x="933" y="579"/>
                </a:cubicBezTo>
                <a:close/>
                <a:moveTo>
                  <a:pt x="908" y="580"/>
                </a:moveTo>
                <a:cubicBezTo>
                  <a:pt x="908" y="580"/>
                  <a:pt x="908" y="580"/>
                  <a:pt x="907" y="579"/>
                </a:cubicBezTo>
                <a:cubicBezTo>
                  <a:pt x="907" y="579"/>
                  <a:pt x="907" y="579"/>
                  <a:pt x="907" y="579"/>
                </a:cubicBezTo>
                <a:cubicBezTo>
                  <a:pt x="906" y="579"/>
                  <a:pt x="905" y="577"/>
                  <a:pt x="905" y="576"/>
                </a:cubicBezTo>
                <a:cubicBezTo>
                  <a:pt x="905" y="576"/>
                  <a:pt x="904" y="576"/>
                  <a:pt x="904" y="576"/>
                </a:cubicBezTo>
                <a:cubicBezTo>
                  <a:pt x="904" y="576"/>
                  <a:pt x="904" y="576"/>
                  <a:pt x="904" y="576"/>
                </a:cubicBezTo>
                <a:cubicBezTo>
                  <a:pt x="904" y="577"/>
                  <a:pt x="905" y="577"/>
                  <a:pt x="905" y="578"/>
                </a:cubicBezTo>
                <a:cubicBezTo>
                  <a:pt x="905" y="578"/>
                  <a:pt x="905" y="579"/>
                  <a:pt x="905" y="579"/>
                </a:cubicBezTo>
                <a:cubicBezTo>
                  <a:pt x="905" y="579"/>
                  <a:pt x="906" y="579"/>
                  <a:pt x="906" y="579"/>
                </a:cubicBezTo>
                <a:cubicBezTo>
                  <a:pt x="906" y="580"/>
                  <a:pt x="906" y="580"/>
                  <a:pt x="906" y="580"/>
                </a:cubicBezTo>
                <a:cubicBezTo>
                  <a:pt x="906" y="580"/>
                  <a:pt x="907" y="580"/>
                  <a:pt x="908" y="581"/>
                </a:cubicBezTo>
                <a:cubicBezTo>
                  <a:pt x="908" y="581"/>
                  <a:pt x="908" y="581"/>
                  <a:pt x="908" y="581"/>
                </a:cubicBezTo>
                <a:cubicBezTo>
                  <a:pt x="908" y="581"/>
                  <a:pt x="908" y="581"/>
                  <a:pt x="908" y="580"/>
                </a:cubicBezTo>
                <a:close/>
                <a:moveTo>
                  <a:pt x="902" y="577"/>
                </a:moveTo>
                <a:cubicBezTo>
                  <a:pt x="902" y="577"/>
                  <a:pt x="902" y="577"/>
                  <a:pt x="902" y="577"/>
                </a:cubicBezTo>
                <a:cubicBezTo>
                  <a:pt x="902" y="577"/>
                  <a:pt x="902" y="577"/>
                  <a:pt x="902" y="577"/>
                </a:cubicBezTo>
                <a:cubicBezTo>
                  <a:pt x="902" y="577"/>
                  <a:pt x="902" y="577"/>
                  <a:pt x="902" y="577"/>
                </a:cubicBezTo>
                <a:close/>
                <a:moveTo>
                  <a:pt x="910" y="577"/>
                </a:moveTo>
                <a:cubicBezTo>
                  <a:pt x="911" y="577"/>
                  <a:pt x="910" y="577"/>
                  <a:pt x="910" y="577"/>
                </a:cubicBezTo>
                <a:close/>
                <a:moveTo>
                  <a:pt x="929" y="580"/>
                </a:moveTo>
                <a:cubicBezTo>
                  <a:pt x="930" y="580"/>
                  <a:pt x="930" y="580"/>
                  <a:pt x="930" y="580"/>
                </a:cubicBezTo>
                <a:cubicBezTo>
                  <a:pt x="930" y="577"/>
                  <a:pt x="930" y="577"/>
                  <a:pt x="930" y="577"/>
                </a:cubicBezTo>
                <a:cubicBezTo>
                  <a:pt x="929" y="577"/>
                  <a:pt x="929" y="577"/>
                  <a:pt x="929" y="577"/>
                </a:cubicBezTo>
                <a:lnTo>
                  <a:pt x="929" y="580"/>
                </a:lnTo>
                <a:close/>
                <a:moveTo>
                  <a:pt x="927" y="578"/>
                </a:moveTo>
                <a:cubicBezTo>
                  <a:pt x="927" y="578"/>
                  <a:pt x="927" y="578"/>
                  <a:pt x="927" y="578"/>
                </a:cubicBezTo>
                <a:cubicBezTo>
                  <a:pt x="927" y="578"/>
                  <a:pt x="927" y="578"/>
                  <a:pt x="927" y="578"/>
                </a:cubicBezTo>
                <a:cubicBezTo>
                  <a:pt x="927" y="578"/>
                  <a:pt x="927" y="578"/>
                  <a:pt x="927" y="578"/>
                </a:cubicBezTo>
                <a:close/>
                <a:moveTo>
                  <a:pt x="932" y="580"/>
                </a:moveTo>
                <a:cubicBezTo>
                  <a:pt x="932" y="581"/>
                  <a:pt x="932" y="581"/>
                  <a:pt x="932" y="581"/>
                </a:cubicBezTo>
                <a:cubicBezTo>
                  <a:pt x="934" y="580"/>
                  <a:pt x="936" y="579"/>
                  <a:pt x="937" y="579"/>
                </a:cubicBezTo>
                <a:cubicBezTo>
                  <a:pt x="937" y="579"/>
                  <a:pt x="937" y="579"/>
                  <a:pt x="937" y="579"/>
                </a:cubicBezTo>
                <a:cubicBezTo>
                  <a:pt x="934" y="579"/>
                  <a:pt x="934" y="579"/>
                  <a:pt x="934" y="579"/>
                </a:cubicBezTo>
                <a:cubicBezTo>
                  <a:pt x="934" y="579"/>
                  <a:pt x="933" y="579"/>
                  <a:pt x="933" y="579"/>
                </a:cubicBezTo>
                <a:cubicBezTo>
                  <a:pt x="932" y="580"/>
                  <a:pt x="933" y="580"/>
                  <a:pt x="932" y="580"/>
                </a:cubicBezTo>
                <a:close/>
                <a:moveTo>
                  <a:pt x="931" y="580"/>
                </a:moveTo>
                <a:cubicBezTo>
                  <a:pt x="931" y="580"/>
                  <a:pt x="931" y="580"/>
                  <a:pt x="931" y="580"/>
                </a:cubicBezTo>
                <a:cubicBezTo>
                  <a:pt x="931" y="580"/>
                  <a:pt x="932" y="580"/>
                  <a:pt x="932" y="579"/>
                </a:cubicBezTo>
                <a:cubicBezTo>
                  <a:pt x="932" y="579"/>
                  <a:pt x="932" y="579"/>
                  <a:pt x="932" y="579"/>
                </a:cubicBezTo>
                <a:cubicBezTo>
                  <a:pt x="931" y="579"/>
                  <a:pt x="931" y="579"/>
                  <a:pt x="931" y="579"/>
                </a:cubicBezTo>
                <a:cubicBezTo>
                  <a:pt x="931" y="580"/>
                  <a:pt x="931" y="579"/>
                  <a:pt x="931" y="580"/>
                </a:cubicBezTo>
                <a:close/>
                <a:moveTo>
                  <a:pt x="939" y="580"/>
                </a:moveTo>
                <a:cubicBezTo>
                  <a:pt x="939" y="580"/>
                  <a:pt x="939" y="580"/>
                  <a:pt x="939" y="580"/>
                </a:cubicBezTo>
                <a:cubicBezTo>
                  <a:pt x="939" y="580"/>
                  <a:pt x="939" y="580"/>
                  <a:pt x="939" y="580"/>
                </a:cubicBezTo>
                <a:cubicBezTo>
                  <a:pt x="939" y="580"/>
                  <a:pt x="939" y="580"/>
                  <a:pt x="939" y="580"/>
                </a:cubicBezTo>
                <a:close/>
                <a:moveTo>
                  <a:pt x="930" y="581"/>
                </a:moveTo>
                <a:cubicBezTo>
                  <a:pt x="930" y="580"/>
                  <a:pt x="930" y="580"/>
                  <a:pt x="930" y="580"/>
                </a:cubicBezTo>
                <a:cubicBezTo>
                  <a:pt x="930" y="580"/>
                  <a:pt x="930" y="580"/>
                  <a:pt x="930" y="580"/>
                </a:cubicBezTo>
                <a:cubicBezTo>
                  <a:pt x="930" y="581"/>
                  <a:pt x="930" y="581"/>
                  <a:pt x="930" y="581"/>
                </a:cubicBezTo>
                <a:close/>
                <a:moveTo>
                  <a:pt x="937" y="582"/>
                </a:moveTo>
                <a:cubicBezTo>
                  <a:pt x="937" y="582"/>
                  <a:pt x="938" y="582"/>
                  <a:pt x="938" y="583"/>
                </a:cubicBezTo>
                <a:cubicBezTo>
                  <a:pt x="939" y="583"/>
                  <a:pt x="940" y="582"/>
                  <a:pt x="940" y="582"/>
                </a:cubicBezTo>
                <a:cubicBezTo>
                  <a:pt x="940" y="581"/>
                  <a:pt x="940" y="581"/>
                  <a:pt x="941" y="581"/>
                </a:cubicBezTo>
                <a:cubicBezTo>
                  <a:pt x="940" y="580"/>
                  <a:pt x="941" y="581"/>
                  <a:pt x="940" y="580"/>
                </a:cubicBezTo>
                <a:cubicBezTo>
                  <a:pt x="940" y="581"/>
                  <a:pt x="940" y="582"/>
                  <a:pt x="939" y="582"/>
                </a:cubicBezTo>
                <a:cubicBezTo>
                  <a:pt x="939" y="582"/>
                  <a:pt x="938" y="582"/>
                  <a:pt x="938" y="582"/>
                </a:cubicBezTo>
                <a:cubicBezTo>
                  <a:pt x="937" y="582"/>
                  <a:pt x="937" y="582"/>
                  <a:pt x="937" y="582"/>
                </a:cubicBezTo>
                <a:cubicBezTo>
                  <a:pt x="937" y="582"/>
                  <a:pt x="937" y="582"/>
                  <a:pt x="937" y="582"/>
                </a:cubicBezTo>
                <a:close/>
                <a:moveTo>
                  <a:pt x="942" y="581"/>
                </a:moveTo>
                <a:cubicBezTo>
                  <a:pt x="942" y="581"/>
                  <a:pt x="942" y="581"/>
                  <a:pt x="942" y="581"/>
                </a:cubicBezTo>
                <a:cubicBezTo>
                  <a:pt x="942" y="581"/>
                  <a:pt x="942" y="581"/>
                  <a:pt x="942" y="581"/>
                </a:cubicBezTo>
                <a:close/>
                <a:moveTo>
                  <a:pt x="942" y="581"/>
                </a:moveTo>
                <a:cubicBezTo>
                  <a:pt x="942" y="581"/>
                  <a:pt x="942" y="581"/>
                  <a:pt x="943" y="581"/>
                </a:cubicBezTo>
                <a:cubicBezTo>
                  <a:pt x="943" y="581"/>
                  <a:pt x="942" y="581"/>
                  <a:pt x="942" y="581"/>
                </a:cubicBezTo>
                <a:close/>
                <a:moveTo>
                  <a:pt x="909" y="583"/>
                </a:moveTo>
                <a:cubicBezTo>
                  <a:pt x="910" y="582"/>
                  <a:pt x="909" y="581"/>
                  <a:pt x="908" y="581"/>
                </a:cubicBezTo>
                <a:cubicBezTo>
                  <a:pt x="908" y="582"/>
                  <a:pt x="909" y="584"/>
                  <a:pt x="909" y="584"/>
                </a:cubicBezTo>
                <a:cubicBezTo>
                  <a:pt x="909" y="584"/>
                  <a:pt x="910" y="584"/>
                  <a:pt x="910" y="585"/>
                </a:cubicBezTo>
                <a:cubicBezTo>
                  <a:pt x="911" y="585"/>
                  <a:pt x="911" y="585"/>
                  <a:pt x="911" y="585"/>
                </a:cubicBezTo>
                <a:cubicBezTo>
                  <a:pt x="911" y="585"/>
                  <a:pt x="911" y="585"/>
                  <a:pt x="911" y="585"/>
                </a:cubicBezTo>
                <a:cubicBezTo>
                  <a:pt x="911" y="583"/>
                  <a:pt x="910" y="584"/>
                  <a:pt x="909" y="583"/>
                </a:cubicBezTo>
                <a:close/>
                <a:moveTo>
                  <a:pt x="943" y="582"/>
                </a:moveTo>
                <a:cubicBezTo>
                  <a:pt x="944" y="582"/>
                  <a:pt x="944" y="582"/>
                  <a:pt x="944" y="582"/>
                </a:cubicBezTo>
                <a:cubicBezTo>
                  <a:pt x="944" y="582"/>
                  <a:pt x="944" y="582"/>
                  <a:pt x="944" y="581"/>
                </a:cubicBezTo>
                <a:cubicBezTo>
                  <a:pt x="943" y="581"/>
                  <a:pt x="943" y="581"/>
                  <a:pt x="943" y="581"/>
                </a:cubicBezTo>
                <a:cubicBezTo>
                  <a:pt x="943" y="582"/>
                  <a:pt x="943" y="581"/>
                  <a:pt x="943" y="582"/>
                </a:cubicBezTo>
                <a:close/>
                <a:moveTo>
                  <a:pt x="919" y="585"/>
                </a:moveTo>
                <a:cubicBezTo>
                  <a:pt x="919" y="585"/>
                  <a:pt x="919" y="585"/>
                  <a:pt x="919" y="585"/>
                </a:cubicBezTo>
                <a:cubicBezTo>
                  <a:pt x="919" y="585"/>
                  <a:pt x="919" y="585"/>
                  <a:pt x="919" y="585"/>
                </a:cubicBezTo>
                <a:cubicBezTo>
                  <a:pt x="918" y="585"/>
                  <a:pt x="918" y="585"/>
                  <a:pt x="918" y="585"/>
                </a:cubicBezTo>
                <a:cubicBezTo>
                  <a:pt x="918" y="585"/>
                  <a:pt x="918" y="585"/>
                  <a:pt x="918" y="585"/>
                </a:cubicBezTo>
                <a:cubicBezTo>
                  <a:pt x="919" y="585"/>
                  <a:pt x="919" y="585"/>
                  <a:pt x="919" y="585"/>
                </a:cubicBezTo>
                <a:cubicBezTo>
                  <a:pt x="919" y="585"/>
                  <a:pt x="919" y="585"/>
                  <a:pt x="919" y="585"/>
                </a:cubicBezTo>
                <a:close/>
                <a:moveTo>
                  <a:pt x="936" y="585"/>
                </a:moveTo>
                <a:cubicBezTo>
                  <a:pt x="936" y="585"/>
                  <a:pt x="936" y="585"/>
                  <a:pt x="936" y="585"/>
                </a:cubicBezTo>
                <a:cubicBezTo>
                  <a:pt x="936" y="585"/>
                  <a:pt x="936" y="585"/>
                  <a:pt x="936" y="585"/>
                </a:cubicBezTo>
                <a:cubicBezTo>
                  <a:pt x="935" y="585"/>
                  <a:pt x="935" y="585"/>
                  <a:pt x="935" y="585"/>
                </a:cubicBezTo>
                <a:cubicBezTo>
                  <a:pt x="935" y="585"/>
                  <a:pt x="935" y="585"/>
                  <a:pt x="935" y="585"/>
                </a:cubicBezTo>
                <a:cubicBezTo>
                  <a:pt x="936" y="585"/>
                  <a:pt x="936" y="585"/>
                  <a:pt x="936" y="585"/>
                </a:cubicBezTo>
                <a:close/>
                <a:moveTo>
                  <a:pt x="912" y="586"/>
                </a:moveTo>
                <a:cubicBezTo>
                  <a:pt x="912" y="586"/>
                  <a:pt x="912" y="586"/>
                  <a:pt x="912" y="586"/>
                </a:cubicBezTo>
                <a:cubicBezTo>
                  <a:pt x="913" y="586"/>
                  <a:pt x="913" y="586"/>
                  <a:pt x="913" y="586"/>
                </a:cubicBezTo>
                <a:cubicBezTo>
                  <a:pt x="913" y="585"/>
                  <a:pt x="913" y="585"/>
                  <a:pt x="913" y="585"/>
                </a:cubicBezTo>
                <a:cubicBezTo>
                  <a:pt x="913" y="585"/>
                  <a:pt x="913" y="585"/>
                  <a:pt x="913" y="585"/>
                </a:cubicBezTo>
                <a:cubicBezTo>
                  <a:pt x="912" y="585"/>
                  <a:pt x="912" y="586"/>
                  <a:pt x="911" y="586"/>
                </a:cubicBezTo>
                <a:cubicBezTo>
                  <a:pt x="911" y="586"/>
                  <a:pt x="911" y="586"/>
                  <a:pt x="911" y="586"/>
                </a:cubicBezTo>
                <a:cubicBezTo>
                  <a:pt x="912" y="586"/>
                  <a:pt x="911" y="586"/>
                  <a:pt x="912" y="586"/>
                </a:cubicBezTo>
                <a:cubicBezTo>
                  <a:pt x="912" y="587"/>
                  <a:pt x="912" y="587"/>
                  <a:pt x="913" y="588"/>
                </a:cubicBezTo>
                <a:cubicBezTo>
                  <a:pt x="913" y="588"/>
                  <a:pt x="912" y="588"/>
                  <a:pt x="912" y="588"/>
                </a:cubicBezTo>
                <a:cubicBezTo>
                  <a:pt x="912" y="588"/>
                  <a:pt x="912" y="588"/>
                  <a:pt x="912" y="588"/>
                </a:cubicBezTo>
                <a:cubicBezTo>
                  <a:pt x="913" y="588"/>
                  <a:pt x="913" y="588"/>
                  <a:pt x="914" y="588"/>
                </a:cubicBezTo>
                <a:cubicBezTo>
                  <a:pt x="914" y="588"/>
                  <a:pt x="914" y="587"/>
                  <a:pt x="914" y="587"/>
                </a:cubicBezTo>
                <a:cubicBezTo>
                  <a:pt x="914" y="587"/>
                  <a:pt x="913" y="586"/>
                  <a:pt x="912" y="586"/>
                </a:cubicBezTo>
                <a:close/>
                <a:moveTo>
                  <a:pt x="933" y="585"/>
                </a:moveTo>
                <a:cubicBezTo>
                  <a:pt x="934" y="586"/>
                  <a:pt x="934" y="585"/>
                  <a:pt x="934" y="587"/>
                </a:cubicBezTo>
                <a:cubicBezTo>
                  <a:pt x="935" y="587"/>
                  <a:pt x="935" y="587"/>
                  <a:pt x="935" y="587"/>
                </a:cubicBezTo>
                <a:cubicBezTo>
                  <a:pt x="935" y="587"/>
                  <a:pt x="935" y="587"/>
                  <a:pt x="935" y="587"/>
                </a:cubicBezTo>
                <a:cubicBezTo>
                  <a:pt x="935" y="586"/>
                  <a:pt x="935" y="586"/>
                  <a:pt x="935" y="586"/>
                </a:cubicBezTo>
                <a:cubicBezTo>
                  <a:pt x="935" y="586"/>
                  <a:pt x="935" y="586"/>
                  <a:pt x="935" y="586"/>
                </a:cubicBezTo>
                <a:cubicBezTo>
                  <a:pt x="935" y="585"/>
                  <a:pt x="934" y="585"/>
                  <a:pt x="933" y="585"/>
                </a:cubicBezTo>
                <a:close/>
                <a:moveTo>
                  <a:pt x="936" y="588"/>
                </a:moveTo>
                <a:cubicBezTo>
                  <a:pt x="937" y="588"/>
                  <a:pt x="936" y="588"/>
                  <a:pt x="937" y="588"/>
                </a:cubicBezTo>
                <a:cubicBezTo>
                  <a:pt x="937" y="588"/>
                  <a:pt x="937" y="588"/>
                  <a:pt x="937" y="588"/>
                </a:cubicBezTo>
                <a:cubicBezTo>
                  <a:pt x="938" y="588"/>
                  <a:pt x="938" y="588"/>
                  <a:pt x="938" y="588"/>
                </a:cubicBezTo>
                <a:cubicBezTo>
                  <a:pt x="938" y="587"/>
                  <a:pt x="938" y="587"/>
                  <a:pt x="938" y="587"/>
                </a:cubicBezTo>
                <a:cubicBezTo>
                  <a:pt x="938" y="587"/>
                  <a:pt x="937" y="587"/>
                  <a:pt x="937" y="587"/>
                </a:cubicBezTo>
                <a:cubicBezTo>
                  <a:pt x="937" y="587"/>
                  <a:pt x="937" y="587"/>
                  <a:pt x="936" y="588"/>
                </a:cubicBezTo>
                <a:close/>
                <a:moveTo>
                  <a:pt x="939" y="588"/>
                </a:moveTo>
                <a:cubicBezTo>
                  <a:pt x="939" y="589"/>
                  <a:pt x="939" y="589"/>
                  <a:pt x="939" y="589"/>
                </a:cubicBezTo>
                <a:cubicBezTo>
                  <a:pt x="939" y="588"/>
                  <a:pt x="939" y="588"/>
                  <a:pt x="939" y="588"/>
                </a:cubicBezTo>
                <a:cubicBezTo>
                  <a:pt x="939" y="588"/>
                  <a:pt x="939" y="588"/>
                  <a:pt x="939" y="588"/>
                </a:cubicBezTo>
                <a:cubicBezTo>
                  <a:pt x="939" y="588"/>
                  <a:pt x="939" y="588"/>
                  <a:pt x="939" y="588"/>
                </a:cubicBezTo>
                <a:cubicBezTo>
                  <a:pt x="939" y="588"/>
                  <a:pt x="939" y="588"/>
                  <a:pt x="939" y="588"/>
                </a:cubicBezTo>
                <a:close/>
                <a:moveTo>
                  <a:pt x="915" y="589"/>
                </a:moveTo>
                <a:cubicBezTo>
                  <a:pt x="915" y="590"/>
                  <a:pt x="916" y="590"/>
                  <a:pt x="916" y="590"/>
                </a:cubicBezTo>
                <a:cubicBezTo>
                  <a:pt x="917" y="590"/>
                  <a:pt x="916" y="590"/>
                  <a:pt x="917" y="589"/>
                </a:cubicBezTo>
                <a:cubicBezTo>
                  <a:pt x="917" y="589"/>
                  <a:pt x="917" y="589"/>
                  <a:pt x="917" y="589"/>
                </a:cubicBezTo>
                <a:cubicBezTo>
                  <a:pt x="916" y="589"/>
                  <a:pt x="916" y="589"/>
                  <a:pt x="916" y="589"/>
                </a:cubicBezTo>
                <a:cubicBezTo>
                  <a:pt x="916" y="589"/>
                  <a:pt x="916" y="589"/>
                  <a:pt x="915" y="589"/>
                </a:cubicBezTo>
                <a:close/>
                <a:moveTo>
                  <a:pt x="941" y="589"/>
                </a:moveTo>
                <a:cubicBezTo>
                  <a:pt x="942" y="589"/>
                  <a:pt x="942" y="589"/>
                  <a:pt x="942" y="589"/>
                </a:cubicBezTo>
                <a:cubicBezTo>
                  <a:pt x="942" y="589"/>
                  <a:pt x="942" y="589"/>
                  <a:pt x="942" y="589"/>
                </a:cubicBezTo>
                <a:cubicBezTo>
                  <a:pt x="941" y="589"/>
                  <a:pt x="941" y="589"/>
                  <a:pt x="941" y="589"/>
                </a:cubicBezTo>
                <a:close/>
                <a:moveTo>
                  <a:pt x="940" y="589"/>
                </a:moveTo>
                <a:cubicBezTo>
                  <a:pt x="939" y="589"/>
                  <a:pt x="939" y="589"/>
                  <a:pt x="939" y="589"/>
                </a:cubicBezTo>
                <a:cubicBezTo>
                  <a:pt x="940" y="590"/>
                  <a:pt x="940" y="589"/>
                  <a:pt x="940" y="590"/>
                </a:cubicBezTo>
                <a:lnTo>
                  <a:pt x="940" y="589"/>
                </a:lnTo>
                <a:close/>
                <a:moveTo>
                  <a:pt x="924" y="591"/>
                </a:moveTo>
                <a:cubicBezTo>
                  <a:pt x="925" y="591"/>
                  <a:pt x="926" y="591"/>
                  <a:pt x="927" y="591"/>
                </a:cubicBezTo>
                <a:cubicBezTo>
                  <a:pt x="927" y="591"/>
                  <a:pt x="927" y="591"/>
                  <a:pt x="927" y="591"/>
                </a:cubicBezTo>
                <a:cubicBezTo>
                  <a:pt x="927" y="590"/>
                  <a:pt x="927" y="590"/>
                  <a:pt x="927" y="590"/>
                </a:cubicBezTo>
                <a:cubicBezTo>
                  <a:pt x="924" y="590"/>
                  <a:pt x="924" y="590"/>
                  <a:pt x="924" y="590"/>
                </a:cubicBezTo>
                <a:lnTo>
                  <a:pt x="924" y="591"/>
                </a:lnTo>
                <a:close/>
                <a:moveTo>
                  <a:pt x="918" y="592"/>
                </a:moveTo>
                <a:cubicBezTo>
                  <a:pt x="919" y="592"/>
                  <a:pt x="919" y="592"/>
                  <a:pt x="919" y="592"/>
                </a:cubicBezTo>
                <a:cubicBezTo>
                  <a:pt x="919" y="591"/>
                  <a:pt x="919" y="591"/>
                  <a:pt x="919" y="591"/>
                </a:cubicBezTo>
                <a:cubicBezTo>
                  <a:pt x="918" y="591"/>
                  <a:pt x="918" y="591"/>
                  <a:pt x="918" y="591"/>
                </a:cubicBezTo>
                <a:cubicBezTo>
                  <a:pt x="918" y="592"/>
                  <a:pt x="918" y="592"/>
                  <a:pt x="918" y="592"/>
                </a:cubicBezTo>
                <a:close/>
                <a:moveTo>
                  <a:pt x="920" y="592"/>
                </a:moveTo>
                <a:cubicBezTo>
                  <a:pt x="920" y="592"/>
                  <a:pt x="920" y="592"/>
                  <a:pt x="920" y="592"/>
                </a:cubicBezTo>
                <a:cubicBezTo>
                  <a:pt x="920" y="591"/>
                  <a:pt x="920" y="591"/>
                  <a:pt x="920" y="591"/>
                </a:cubicBezTo>
                <a:lnTo>
                  <a:pt x="920" y="592"/>
                </a:lnTo>
                <a:close/>
                <a:moveTo>
                  <a:pt x="944" y="592"/>
                </a:moveTo>
                <a:cubicBezTo>
                  <a:pt x="944" y="592"/>
                  <a:pt x="944" y="592"/>
                  <a:pt x="944" y="592"/>
                </a:cubicBezTo>
                <a:cubicBezTo>
                  <a:pt x="944" y="592"/>
                  <a:pt x="944" y="592"/>
                  <a:pt x="943" y="592"/>
                </a:cubicBezTo>
                <a:cubicBezTo>
                  <a:pt x="944" y="592"/>
                  <a:pt x="943" y="592"/>
                  <a:pt x="944" y="592"/>
                </a:cubicBezTo>
                <a:cubicBezTo>
                  <a:pt x="944" y="592"/>
                  <a:pt x="944" y="592"/>
                  <a:pt x="944" y="592"/>
                </a:cubicBezTo>
                <a:cubicBezTo>
                  <a:pt x="944" y="592"/>
                  <a:pt x="944" y="592"/>
                  <a:pt x="944" y="592"/>
                </a:cubicBezTo>
                <a:cubicBezTo>
                  <a:pt x="944" y="592"/>
                  <a:pt x="944" y="592"/>
                  <a:pt x="944" y="592"/>
                </a:cubicBezTo>
                <a:close/>
                <a:moveTo>
                  <a:pt x="946" y="592"/>
                </a:moveTo>
                <a:cubicBezTo>
                  <a:pt x="946" y="592"/>
                  <a:pt x="946" y="592"/>
                  <a:pt x="945" y="592"/>
                </a:cubicBezTo>
                <a:cubicBezTo>
                  <a:pt x="945" y="593"/>
                  <a:pt x="945" y="593"/>
                  <a:pt x="945" y="593"/>
                </a:cubicBezTo>
                <a:cubicBezTo>
                  <a:pt x="946" y="593"/>
                  <a:pt x="946" y="593"/>
                  <a:pt x="946" y="593"/>
                </a:cubicBezTo>
                <a:cubicBezTo>
                  <a:pt x="946" y="592"/>
                  <a:pt x="946" y="592"/>
                  <a:pt x="946" y="592"/>
                </a:cubicBezTo>
                <a:close/>
                <a:moveTo>
                  <a:pt x="922" y="593"/>
                </a:moveTo>
                <a:cubicBezTo>
                  <a:pt x="922" y="594"/>
                  <a:pt x="923" y="594"/>
                  <a:pt x="924" y="594"/>
                </a:cubicBezTo>
                <a:cubicBezTo>
                  <a:pt x="924" y="594"/>
                  <a:pt x="924" y="594"/>
                  <a:pt x="924" y="594"/>
                </a:cubicBezTo>
                <a:cubicBezTo>
                  <a:pt x="924" y="594"/>
                  <a:pt x="924" y="594"/>
                  <a:pt x="924" y="593"/>
                </a:cubicBezTo>
                <a:cubicBezTo>
                  <a:pt x="923" y="593"/>
                  <a:pt x="923" y="593"/>
                  <a:pt x="922" y="593"/>
                </a:cubicBezTo>
                <a:close/>
                <a:moveTo>
                  <a:pt x="929" y="593"/>
                </a:moveTo>
                <a:cubicBezTo>
                  <a:pt x="932" y="593"/>
                  <a:pt x="932" y="593"/>
                  <a:pt x="932" y="593"/>
                </a:cubicBezTo>
                <a:cubicBezTo>
                  <a:pt x="932" y="593"/>
                  <a:pt x="932" y="593"/>
                  <a:pt x="932" y="593"/>
                </a:cubicBezTo>
                <a:cubicBezTo>
                  <a:pt x="929" y="593"/>
                  <a:pt x="929" y="593"/>
                  <a:pt x="929" y="593"/>
                </a:cubicBezTo>
                <a:close/>
                <a:moveTo>
                  <a:pt x="946" y="594"/>
                </a:moveTo>
                <a:cubicBezTo>
                  <a:pt x="946" y="594"/>
                  <a:pt x="946" y="594"/>
                  <a:pt x="946" y="594"/>
                </a:cubicBezTo>
                <a:cubicBezTo>
                  <a:pt x="946" y="594"/>
                  <a:pt x="946" y="594"/>
                  <a:pt x="945" y="594"/>
                </a:cubicBezTo>
                <a:cubicBezTo>
                  <a:pt x="945" y="594"/>
                  <a:pt x="945" y="594"/>
                  <a:pt x="946" y="594"/>
                </a:cubicBezTo>
                <a:close/>
                <a:moveTo>
                  <a:pt x="949" y="596"/>
                </a:moveTo>
                <a:cubicBezTo>
                  <a:pt x="948" y="596"/>
                  <a:pt x="948" y="596"/>
                  <a:pt x="947" y="596"/>
                </a:cubicBezTo>
                <a:cubicBezTo>
                  <a:pt x="947" y="596"/>
                  <a:pt x="948" y="596"/>
                  <a:pt x="948" y="596"/>
                </a:cubicBezTo>
                <a:cubicBezTo>
                  <a:pt x="949" y="596"/>
                  <a:pt x="949" y="596"/>
                  <a:pt x="949" y="596"/>
                </a:cubicBezTo>
                <a:cubicBezTo>
                  <a:pt x="949" y="596"/>
                  <a:pt x="949" y="596"/>
                  <a:pt x="949" y="596"/>
                </a:cubicBezTo>
                <a:close/>
                <a:moveTo>
                  <a:pt x="921" y="596"/>
                </a:moveTo>
                <a:cubicBezTo>
                  <a:pt x="924" y="596"/>
                  <a:pt x="924" y="596"/>
                  <a:pt x="924" y="596"/>
                </a:cubicBezTo>
                <a:cubicBezTo>
                  <a:pt x="924" y="596"/>
                  <a:pt x="924" y="596"/>
                  <a:pt x="924" y="596"/>
                </a:cubicBezTo>
                <a:cubicBezTo>
                  <a:pt x="921" y="596"/>
                  <a:pt x="921" y="596"/>
                  <a:pt x="921" y="596"/>
                </a:cubicBezTo>
                <a:close/>
                <a:moveTo>
                  <a:pt x="937" y="596"/>
                </a:moveTo>
                <a:cubicBezTo>
                  <a:pt x="940" y="596"/>
                  <a:pt x="940" y="596"/>
                  <a:pt x="940" y="596"/>
                </a:cubicBezTo>
                <a:cubicBezTo>
                  <a:pt x="940" y="596"/>
                  <a:pt x="940" y="596"/>
                  <a:pt x="940" y="596"/>
                </a:cubicBezTo>
                <a:cubicBezTo>
                  <a:pt x="937" y="596"/>
                  <a:pt x="937" y="596"/>
                  <a:pt x="937" y="59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椭圆 11"/>
          <p:cNvSpPr/>
          <p:nvPr/>
        </p:nvSpPr>
        <p:spPr>
          <a:xfrm>
            <a:off x="1433762" y="3822839"/>
            <a:ext cx="2043112" cy="2043112"/>
          </a:xfrm>
          <a:prstGeom prst="ellipse">
            <a:avLst/>
          </a:prstGeom>
          <a:solidFill>
            <a:srgbClr val="3D28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433762" y="4291808"/>
            <a:ext cx="2028825" cy="1667015"/>
            <a:chOff x="1646066" y="2482564"/>
            <a:chExt cx="2028825" cy="1667015"/>
          </a:xfrm>
        </p:grpSpPr>
        <p:sp>
          <p:nvSpPr>
            <p:cNvPr id="14" name="文本框 13"/>
            <p:cNvSpPr txBox="1"/>
            <p:nvPr/>
          </p:nvSpPr>
          <p:spPr>
            <a:xfrm>
              <a:off x="1646066" y="2482564"/>
              <a:ext cx="2028825" cy="492443"/>
            </a:xfrm>
            <a:prstGeom prst="rect">
              <a:avLst/>
            </a:prstGeom>
            <a:noFill/>
          </p:spPr>
          <p:txBody>
            <a:bodyPr wrap="square" rtlCol="0">
              <a:spAutoFit/>
            </a:bodyPr>
            <a:lstStyle/>
            <a:p>
              <a:pPr algn="ctr"/>
              <a:r>
                <a:rPr lang="zh-CN" altLang="en-US" sz="2600" dirty="0">
                  <a:solidFill>
                    <a:schemeClr val="bg1"/>
                  </a:solidFill>
                  <a:latin typeface="迷你简启体" panose="03000509000000000000" pitchFamily="65" charset="-122"/>
                  <a:ea typeface="迷你简启体" panose="03000509000000000000" pitchFamily="65" charset="-122"/>
                </a:rPr>
                <a:t>标题</a:t>
              </a:r>
              <a:endParaRPr lang="zh-CN" altLang="en-US" sz="2600" dirty="0">
                <a:solidFill>
                  <a:schemeClr val="bg1"/>
                </a:solidFill>
                <a:latin typeface="迷你简启体" panose="03000509000000000000" pitchFamily="65" charset="-122"/>
                <a:ea typeface="迷你简启体" panose="03000509000000000000" pitchFamily="65" charset="-122"/>
              </a:endParaRPr>
            </a:p>
          </p:txBody>
        </p:sp>
        <p:sp>
          <p:nvSpPr>
            <p:cNvPr id="15" name="文本框 14"/>
            <p:cNvSpPr txBox="1"/>
            <p:nvPr/>
          </p:nvSpPr>
          <p:spPr>
            <a:xfrm>
              <a:off x="1920970" y="2856917"/>
              <a:ext cx="1753921" cy="1292662"/>
            </a:xfrm>
            <a:prstGeom prst="rect">
              <a:avLst/>
            </a:prstGeom>
            <a:noFill/>
          </p:spPr>
          <p:txBody>
            <a:bodyPr wrap="square" rtlCol="0">
              <a:spAutoFit/>
            </a:bodyPr>
            <a:lstStyle/>
            <a:p>
              <a:pPr lvl="0">
                <a:defRPr/>
              </a:pPr>
              <a:r>
                <a:rPr lang="zh-CN" altLang="en-US" sz="2000" dirty="0">
                  <a:solidFill>
                    <a:schemeClr val="bg1"/>
                  </a:solidFill>
                  <a:latin typeface="Adobe 楷体 Std R" panose="02020400000000000000" pitchFamily="18" charset="-122"/>
                  <a:ea typeface="Adobe 楷体 Std R" panose="02020400000000000000" pitchFamily="18" charset="-122"/>
                </a:rPr>
                <a:t>请插入文本</a:t>
              </a:r>
              <a:endParaRPr lang="en-US" altLang="zh-CN" sz="2000" dirty="0">
                <a:solidFill>
                  <a:schemeClr val="bg1"/>
                </a:solidFill>
                <a:latin typeface="Adobe 楷体 Std R" panose="02020400000000000000" pitchFamily="18" charset="-122"/>
                <a:ea typeface="Adobe 楷体 Std R" panose="02020400000000000000" pitchFamily="18" charset="-122"/>
              </a:endParaRPr>
            </a:p>
            <a:p>
              <a:pPr lvl="0">
                <a:defRPr/>
              </a:pPr>
              <a:r>
                <a:rPr lang="zh-CN" altLang="en-US" sz="2000" dirty="0">
                  <a:solidFill>
                    <a:schemeClr val="bg1"/>
                  </a:solidFill>
                  <a:latin typeface="Adobe 楷体 Std R" panose="02020400000000000000" pitchFamily="18" charset="-122"/>
                  <a:ea typeface="Adobe 楷体 Std R" panose="02020400000000000000" pitchFamily="18" charset="-122"/>
                </a:rPr>
                <a:t>内容请插入文本内容</a:t>
              </a:r>
              <a:endParaRPr lang="zh-CN" altLang="en-US" sz="2000" dirty="0">
                <a:solidFill>
                  <a:schemeClr val="bg1"/>
                </a:solidFill>
                <a:latin typeface="Adobe 楷体 Std R" panose="02020400000000000000" pitchFamily="18" charset="-122"/>
                <a:ea typeface="Adobe 楷体 Std R" panose="02020400000000000000" pitchFamily="18" charset="-122"/>
              </a:endParaRPr>
            </a:p>
            <a:p>
              <a:pPr lvl="0">
                <a:defRPr/>
              </a:pPr>
              <a:endParaRPr lang="zh-CN" altLang="en-US" b="1" dirty="0">
                <a:solidFill>
                  <a:prstClr val="white"/>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pSp>
      <p:grpSp>
        <p:nvGrpSpPr>
          <p:cNvPr id="16" name="组合 15"/>
          <p:cNvGrpSpPr/>
          <p:nvPr/>
        </p:nvGrpSpPr>
        <p:grpSpPr>
          <a:xfrm>
            <a:off x="7483821" y="4340770"/>
            <a:ext cx="2756210" cy="1369157"/>
            <a:chOff x="7549904" y="5130929"/>
            <a:chExt cx="2756210" cy="1369157"/>
          </a:xfrm>
        </p:grpSpPr>
        <p:sp>
          <p:nvSpPr>
            <p:cNvPr id="17" name="文本框 16"/>
            <p:cNvSpPr txBox="1"/>
            <p:nvPr/>
          </p:nvSpPr>
          <p:spPr>
            <a:xfrm>
              <a:off x="7549904" y="5130929"/>
              <a:ext cx="2756210" cy="492443"/>
            </a:xfrm>
            <a:prstGeom prst="rect">
              <a:avLst/>
            </a:prstGeom>
            <a:noFill/>
          </p:spPr>
          <p:txBody>
            <a:bodyPr wrap="square" rtlCol="0">
              <a:spAutoFit/>
            </a:bodyPr>
            <a:lstStyle/>
            <a:p>
              <a:pPr algn="ctr"/>
              <a:r>
                <a:rPr lang="zh-CN" altLang="en-US" sz="2600" dirty="0">
                  <a:solidFill>
                    <a:schemeClr val="bg1"/>
                  </a:solidFill>
                  <a:latin typeface="迷你简启体" panose="03000509000000000000" pitchFamily="65" charset="-122"/>
                  <a:ea typeface="迷你简启体" panose="03000509000000000000" pitchFamily="65" charset="-122"/>
                </a:rPr>
                <a:t>标题</a:t>
              </a:r>
              <a:endParaRPr lang="zh-CN" altLang="en-US" sz="2600" dirty="0">
                <a:solidFill>
                  <a:schemeClr val="bg1"/>
                </a:solidFill>
                <a:latin typeface="迷你简启体" panose="03000509000000000000" pitchFamily="65" charset="-122"/>
                <a:ea typeface="迷你简启体" panose="03000509000000000000" pitchFamily="65" charset="-122"/>
              </a:endParaRPr>
            </a:p>
          </p:txBody>
        </p:sp>
        <p:sp>
          <p:nvSpPr>
            <p:cNvPr id="18" name="文本框 17"/>
            <p:cNvSpPr txBox="1"/>
            <p:nvPr/>
          </p:nvSpPr>
          <p:spPr>
            <a:xfrm>
              <a:off x="8170211" y="5484423"/>
              <a:ext cx="1614374" cy="1015663"/>
            </a:xfrm>
            <a:prstGeom prst="rect">
              <a:avLst/>
            </a:prstGeom>
            <a:noFill/>
          </p:spPr>
          <p:txBody>
            <a:bodyPr wrap="square" rtlCol="0">
              <a:spAutoFit/>
            </a:bodyPr>
            <a:lstStyle/>
            <a:p>
              <a:pPr lvl="0">
                <a:defRPr/>
              </a:pPr>
              <a:r>
                <a:rPr lang="zh-CN" altLang="en-US" sz="2000" dirty="0">
                  <a:solidFill>
                    <a:schemeClr val="bg1"/>
                  </a:solidFill>
                  <a:latin typeface="Adobe 楷体 Std R" panose="02020400000000000000" pitchFamily="18" charset="-122"/>
                  <a:ea typeface="Adobe 楷体 Std R" panose="02020400000000000000" pitchFamily="18" charset="-122"/>
                </a:rPr>
                <a:t>请插入文本</a:t>
              </a:r>
              <a:endParaRPr lang="en-US" altLang="zh-CN" sz="2000" dirty="0">
                <a:solidFill>
                  <a:schemeClr val="bg1"/>
                </a:solidFill>
                <a:latin typeface="Adobe 楷体 Std R" panose="02020400000000000000" pitchFamily="18" charset="-122"/>
                <a:ea typeface="Adobe 楷体 Std R" panose="02020400000000000000" pitchFamily="18" charset="-122"/>
              </a:endParaRPr>
            </a:p>
            <a:p>
              <a:pPr lvl="0">
                <a:defRPr/>
              </a:pPr>
              <a:r>
                <a:rPr lang="zh-CN" altLang="en-US" sz="2000" dirty="0">
                  <a:solidFill>
                    <a:schemeClr val="bg1"/>
                  </a:solidFill>
                  <a:latin typeface="Adobe 楷体 Std R" panose="02020400000000000000" pitchFamily="18" charset="-122"/>
                  <a:ea typeface="Adobe 楷体 Std R" panose="02020400000000000000" pitchFamily="18" charset="-122"/>
                </a:rPr>
                <a:t>内容请插入文本内容</a:t>
              </a:r>
              <a:endParaRPr lang="zh-CN" altLang="en-US" sz="2000" dirty="0">
                <a:solidFill>
                  <a:schemeClr val="bg1"/>
                </a:solidFill>
                <a:latin typeface="Adobe 楷体 Std R" panose="02020400000000000000" pitchFamily="18" charset="-122"/>
                <a:ea typeface="Adobe 楷体 Std R" panose="02020400000000000000" pitchFamily="18" charset="-122"/>
              </a:endParaRPr>
            </a:p>
          </p:txBody>
        </p:sp>
      </p:grpSp>
      <p:sp>
        <p:nvSpPr>
          <p:cNvPr id="19" name="椭圆 18"/>
          <p:cNvSpPr/>
          <p:nvPr/>
        </p:nvSpPr>
        <p:spPr>
          <a:xfrm>
            <a:off x="2134512" y="2521866"/>
            <a:ext cx="161992" cy="161992"/>
          </a:xfrm>
          <a:prstGeom prst="ellipse">
            <a:avLst/>
          </a:prstGeom>
          <a:solidFill>
            <a:srgbClr val="3D28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130431" y="2521866"/>
            <a:ext cx="161992" cy="161992"/>
          </a:xfrm>
          <a:prstGeom prst="ellipse">
            <a:avLst/>
          </a:prstGeom>
          <a:solidFill>
            <a:srgbClr val="3D28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198453" y="2609442"/>
            <a:ext cx="205334" cy="205334"/>
          </a:xfrm>
          <a:prstGeom prst="ellipse">
            <a:avLst/>
          </a:prstGeom>
          <a:solidFill>
            <a:srgbClr val="E88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9228752" y="3488462"/>
            <a:ext cx="186035" cy="186035"/>
          </a:xfrm>
          <a:prstGeom prst="ellipse">
            <a:avLst/>
          </a:prstGeom>
          <a:solidFill>
            <a:srgbClr val="AD0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Scale>
                                      <p:cBhvr>
                                        <p:cTn id="7"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1"/>
                                        </p:tgtEl>
                                        <p:attrNameLst>
                                          <p:attrName>ppt_x</p:attrName>
                                          <p:attrName>ppt_y</p:attrName>
                                        </p:attrNameLst>
                                      </p:cBhvr>
                                    </p:animMotion>
                                    <p:animEffect transition="in" filter="fade">
                                      <p:cBhvr>
                                        <p:cTn id="9" dur="1000"/>
                                        <p:tgtEl>
                                          <p:spTgt spid="11"/>
                                        </p:tgtEl>
                                      </p:cBhvr>
                                    </p:animEffect>
                                  </p:childTnLst>
                                </p:cTn>
                              </p:par>
                              <p:par>
                                <p:cTn id="10" presetID="52" presetClass="entr" presetSubtype="0" fill="hold" grpId="0" nodeType="withEffect">
                                  <p:stCondLst>
                                    <p:cond delay="200"/>
                                  </p:stCondLst>
                                  <p:childTnLst>
                                    <p:set>
                                      <p:cBhvr>
                                        <p:cTn id="11" dur="1" fill="hold">
                                          <p:stCondLst>
                                            <p:cond delay="0"/>
                                          </p:stCondLst>
                                        </p:cTn>
                                        <p:tgtEl>
                                          <p:spTgt spid="4"/>
                                        </p:tgtEl>
                                        <p:attrNameLst>
                                          <p:attrName>style.visibility</p:attrName>
                                        </p:attrNameLst>
                                      </p:cBhvr>
                                      <p:to>
                                        <p:strVal val="visible"/>
                                      </p:to>
                                    </p:set>
                                    <p:animScale>
                                      <p:cBhvr>
                                        <p:cTn id="12"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4"/>
                                        </p:tgtEl>
                                        <p:attrNameLst>
                                          <p:attrName>ppt_x</p:attrName>
                                          <p:attrName>ppt_y</p:attrName>
                                        </p:attrNameLst>
                                      </p:cBhvr>
                                    </p:animMotion>
                                    <p:animEffect transition="in" filter="fade">
                                      <p:cBhvr>
                                        <p:cTn id="14" dur="1000"/>
                                        <p:tgtEl>
                                          <p:spTgt spid="4"/>
                                        </p:tgtEl>
                                      </p:cBhvr>
                                    </p:animEffect>
                                  </p:childTnLst>
                                </p:cTn>
                              </p:par>
                              <p:par>
                                <p:cTn id="15" presetID="52" presetClass="entr" presetSubtype="0" fill="hold" grpId="0" nodeType="withEffect">
                                  <p:stCondLst>
                                    <p:cond delay="400"/>
                                  </p:stCondLst>
                                  <p:childTnLst>
                                    <p:set>
                                      <p:cBhvr>
                                        <p:cTn id="16" dur="1" fill="hold">
                                          <p:stCondLst>
                                            <p:cond delay="0"/>
                                          </p:stCondLst>
                                        </p:cTn>
                                        <p:tgtEl>
                                          <p:spTgt spid="5"/>
                                        </p:tgtEl>
                                        <p:attrNameLst>
                                          <p:attrName>style.visibility</p:attrName>
                                        </p:attrNameLst>
                                      </p:cBhvr>
                                      <p:to>
                                        <p:strVal val="visible"/>
                                      </p:to>
                                    </p:set>
                                    <p:animScale>
                                      <p:cBhvr>
                                        <p:cTn id="1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5"/>
                                        </p:tgtEl>
                                        <p:attrNameLst>
                                          <p:attrName>ppt_x</p:attrName>
                                          <p:attrName>ppt_y</p:attrName>
                                        </p:attrNameLst>
                                      </p:cBhvr>
                                    </p:animMotion>
                                    <p:animEffect transition="in" filter="fade">
                                      <p:cBhvr>
                                        <p:cTn id="19" dur="1000"/>
                                        <p:tgtEl>
                                          <p:spTgt spid="5"/>
                                        </p:tgtEl>
                                      </p:cBhvr>
                                    </p:animEffect>
                                  </p:childTnLst>
                                </p:cTn>
                              </p:par>
                              <p:par>
                                <p:cTn id="20" presetID="49" presetClass="entr" presetSubtype="0" decel="100000"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 calcmode="lin" valueType="num">
                                      <p:cBhvr>
                                        <p:cTn id="24" dur="500" fill="hold"/>
                                        <p:tgtEl>
                                          <p:spTgt spid="19"/>
                                        </p:tgtEl>
                                        <p:attrNameLst>
                                          <p:attrName>style.rotation</p:attrName>
                                        </p:attrNameLst>
                                      </p:cBhvr>
                                      <p:tavLst>
                                        <p:tav tm="0">
                                          <p:val>
                                            <p:fltVal val="360"/>
                                          </p:val>
                                        </p:tav>
                                        <p:tav tm="100000">
                                          <p:val>
                                            <p:fltVal val="0"/>
                                          </p:val>
                                        </p:tav>
                                      </p:tavLst>
                                    </p:anim>
                                    <p:animEffect transition="in" filter="fade">
                                      <p:cBhvr>
                                        <p:cTn id="25" dur="500"/>
                                        <p:tgtEl>
                                          <p:spTgt spid="19"/>
                                        </p:tgtEl>
                                      </p:cBhvr>
                                    </p:animEffect>
                                  </p:childTnLst>
                                </p:cTn>
                              </p:par>
                              <p:par>
                                <p:cTn id="26" presetID="49" presetClass="entr" presetSubtype="0" decel="100000" fill="hold" grpId="0" nodeType="withEffect">
                                  <p:stCondLst>
                                    <p:cond delay="120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 calcmode="lin" valueType="num">
                                      <p:cBhvr>
                                        <p:cTn id="30" dur="500" fill="hold"/>
                                        <p:tgtEl>
                                          <p:spTgt spid="6"/>
                                        </p:tgtEl>
                                        <p:attrNameLst>
                                          <p:attrName>style.rotation</p:attrName>
                                        </p:attrNameLst>
                                      </p:cBhvr>
                                      <p:tavLst>
                                        <p:tav tm="0">
                                          <p:val>
                                            <p:fltVal val="360"/>
                                          </p:val>
                                        </p:tav>
                                        <p:tav tm="100000">
                                          <p:val>
                                            <p:fltVal val="0"/>
                                          </p:val>
                                        </p:tav>
                                      </p:tavLst>
                                    </p:anim>
                                    <p:animEffect transition="in" filter="fade">
                                      <p:cBhvr>
                                        <p:cTn id="31" dur="500"/>
                                        <p:tgtEl>
                                          <p:spTgt spid="6"/>
                                        </p:tgtEl>
                                      </p:cBhvr>
                                    </p:animEffect>
                                  </p:childTnLst>
                                </p:cTn>
                              </p:par>
                              <p:par>
                                <p:cTn id="32" presetID="49" presetClass="entr" presetSubtype="0" decel="100000" fill="hold" grpId="0" nodeType="withEffect">
                                  <p:stCondLst>
                                    <p:cond delay="140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 calcmode="lin" valueType="num">
                                      <p:cBhvr>
                                        <p:cTn id="36" dur="500" fill="hold"/>
                                        <p:tgtEl>
                                          <p:spTgt spid="7"/>
                                        </p:tgtEl>
                                        <p:attrNameLst>
                                          <p:attrName>style.rotation</p:attrName>
                                        </p:attrNameLst>
                                      </p:cBhvr>
                                      <p:tavLst>
                                        <p:tav tm="0">
                                          <p:val>
                                            <p:fltVal val="360"/>
                                          </p:val>
                                        </p:tav>
                                        <p:tav tm="100000">
                                          <p:val>
                                            <p:fltVal val="0"/>
                                          </p:val>
                                        </p:tav>
                                      </p:tavLst>
                                    </p:anim>
                                    <p:animEffect transition="in" filter="fade">
                                      <p:cBhvr>
                                        <p:cTn id="37" dur="500"/>
                                        <p:tgtEl>
                                          <p:spTgt spid="7"/>
                                        </p:tgtEl>
                                      </p:cBhvr>
                                    </p:animEffect>
                                  </p:childTnLst>
                                </p:cTn>
                              </p:par>
                              <p:par>
                                <p:cTn id="38" presetID="1" presetClass="entr" presetSubtype="0" fill="hold" grpId="0" nodeType="withEffect">
                                  <p:stCondLst>
                                    <p:cond delay="1500"/>
                                  </p:stCondLst>
                                  <p:childTnLst>
                                    <p:set>
                                      <p:cBhvr>
                                        <p:cTn id="39" dur="1" fill="hold">
                                          <p:stCondLst>
                                            <p:cond delay="0"/>
                                          </p:stCondLst>
                                        </p:cTn>
                                        <p:tgtEl>
                                          <p:spTgt spid="20"/>
                                        </p:tgtEl>
                                        <p:attrNameLst>
                                          <p:attrName>style.visibility</p:attrName>
                                        </p:attrNameLst>
                                      </p:cBhvr>
                                      <p:to>
                                        <p:strVal val="visible"/>
                                      </p:to>
                                    </p:set>
                                  </p:childTnLst>
                                </p:cTn>
                              </p:par>
                              <p:par>
                                <p:cTn id="40" presetID="0" presetClass="path" presetSubtype="0" decel="50000" fill="hold" grpId="1" nodeType="withEffect">
                                  <p:stCondLst>
                                    <p:cond delay="1500"/>
                                  </p:stCondLst>
                                  <p:childTnLst>
                                    <p:animMotion origin="layout" path="M -0.00026 3.7037E-6 C -0.14935 0.08889 -0.08542 0.32639 0.02136 0.33333 " pathEditMode="relative" rAng="0" ptsTypes="AA">
                                      <p:cBhvr>
                                        <p:cTn id="41" dur="800" fill="hold"/>
                                        <p:tgtEl>
                                          <p:spTgt spid="20"/>
                                        </p:tgtEl>
                                        <p:attrNameLst>
                                          <p:attrName>ppt_x</p:attrName>
                                          <p:attrName>ppt_y</p:attrName>
                                        </p:attrNameLst>
                                      </p:cBhvr>
                                      <p:rCtr x="-3307" y="16667"/>
                                    </p:animMotion>
                                  </p:childTnLst>
                                </p:cTn>
                              </p:par>
                              <p:par>
                                <p:cTn id="42" presetID="6" presetClass="exit" presetSubtype="16" fill="hold" grpId="2" nodeType="withEffect">
                                  <p:stCondLst>
                                    <p:cond delay="2300"/>
                                  </p:stCondLst>
                                  <p:childTnLst>
                                    <p:animEffect transition="out" filter="circle(in)">
                                      <p:cBhvr>
                                        <p:cTn id="43" dur="300"/>
                                        <p:tgtEl>
                                          <p:spTgt spid="20"/>
                                        </p:tgtEl>
                                      </p:cBhvr>
                                    </p:animEffect>
                                    <p:set>
                                      <p:cBhvr>
                                        <p:cTn id="44" dur="1" fill="hold">
                                          <p:stCondLst>
                                            <p:cond delay="299"/>
                                          </p:stCondLst>
                                        </p:cTn>
                                        <p:tgtEl>
                                          <p:spTgt spid="20"/>
                                        </p:tgtEl>
                                        <p:attrNameLst>
                                          <p:attrName>style.visibility</p:attrName>
                                        </p:attrNameLst>
                                      </p:cBhvr>
                                      <p:to>
                                        <p:strVal val="hidden"/>
                                      </p:to>
                                    </p:set>
                                  </p:childTnLst>
                                </p:cTn>
                              </p:par>
                              <p:par>
                                <p:cTn id="45" presetID="6" presetClass="entr" presetSubtype="32" fill="hold" grpId="0" nodeType="withEffect">
                                  <p:stCondLst>
                                    <p:cond delay="2500"/>
                                  </p:stCondLst>
                                  <p:childTnLst>
                                    <p:set>
                                      <p:cBhvr>
                                        <p:cTn id="46" dur="1" fill="hold">
                                          <p:stCondLst>
                                            <p:cond delay="0"/>
                                          </p:stCondLst>
                                        </p:cTn>
                                        <p:tgtEl>
                                          <p:spTgt spid="12"/>
                                        </p:tgtEl>
                                        <p:attrNameLst>
                                          <p:attrName>style.visibility</p:attrName>
                                        </p:attrNameLst>
                                      </p:cBhvr>
                                      <p:to>
                                        <p:strVal val="visible"/>
                                      </p:to>
                                    </p:set>
                                    <p:animEffect transition="in" filter="circle(out)">
                                      <p:cBhvr>
                                        <p:cTn id="47" dur="500"/>
                                        <p:tgtEl>
                                          <p:spTgt spid="12"/>
                                        </p:tgtEl>
                                      </p:cBhvr>
                                    </p:animEffect>
                                  </p:childTnLst>
                                </p:cTn>
                              </p:par>
                              <p:par>
                                <p:cTn id="48" presetID="1" presetClass="entr" presetSubtype="0" fill="hold" grpId="0" nodeType="withEffect">
                                  <p:stCondLst>
                                    <p:cond delay="1700"/>
                                  </p:stCondLst>
                                  <p:childTnLst>
                                    <p:set>
                                      <p:cBhvr>
                                        <p:cTn id="49" dur="1" fill="hold">
                                          <p:stCondLst>
                                            <p:cond delay="0"/>
                                          </p:stCondLst>
                                        </p:cTn>
                                        <p:tgtEl>
                                          <p:spTgt spid="21"/>
                                        </p:tgtEl>
                                        <p:attrNameLst>
                                          <p:attrName>style.visibility</p:attrName>
                                        </p:attrNameLst>
                                      </p:cBhvr>
                                      <p:to>
                                        <p:strVal val="visible"/>
                                      </p:to>
                                    </p:set>
                                  </p:childTnLst>
                                </p:cTn>
                              </p:par>
                              <p:par>
                                <p:cTn id="50" presetID="0" presetClass="path" presetSubtype="0" decel="50000" fill="hold" grpId="1" nodeType="withEffect">
                                  <p:stCondLst>
                                    <p:cond delay="1700"/>
                                  </p:stCondLst>
                                  <p:childTnLst>
                                    <p:animMotion origin="layout" path="M -0.00026 1.48148E-6 C -0.13594 0.03125 -0.10534 0.21875 -0.0642 0.31296 " pathEditMode="relative" rAng="0" ptsTypes="AA">
                                      <p:cBhvr>
                                        <p:cTn id="51" dur="800" fill="hold"/>
                                        <p:tgtEl>
                                          <p:spTgt spid="21"/>
                                        </p:tgtEl>
                                        <p:attrNameLst>
                                          <p:attrName>ppt_x</p:attrName>
                                          <p:attrName>ppt_y</p:attrName>
                                        </p:attrNameLst>
                                      </p:cBhvr>
                                      <p:rCtr x="-4948" y="15648"/>
                                    </p:animMotion>
                                  </p:childTnLst>
                                </p:cTn>
                              </p:par>
                              <p:par>
                                <p:cTn id="52" presetID="6" presetClass="exit" presetSubtype="16" fill="hold" grpId="2" nodeType="withEffect">
                                  <p:stCondLst>
                                    <p:cond delay="2500"/>
                                  </p:stCondLst>
                                  <p:childTnLst>
                                    <p:animEffect transition="out" filter="circle(in)">
                                      <p:cBhvr>
                                        <p:cTn id="53" dur="300"/>
                                        <p:tgtEl>
                                          <p:spTgt spid="21"/>
                                        </p:tgtEl>
                                      </p:cBhvr>
                                    </p:animEffect>
                                    <p:set>
                                      <p:cBhvr>
                                        <p:cTn id="54" dur="1" fill="hold">
                                          <p:stCondLst>
                                            <p:cond delay="299"/>
                                          </p:stCondLst>
                                        </p:cTn>
                                        <p:tgtEl>
                                          <p:spTgt spid="21"/>
                                        </p:tgtEl>
                                        <p:attrNameLst>
                                          <p:attrName>style.visibility</p:attrName>
                                        </p:attrNameLst>
                                      </p:cBhvr>
                                      <p:to>
                                        <p:strVal val="hidden"/>
                                      </p:to>
                                    </p:set>
                                  </p:childTnLst>
                                </p:cTn>
                              </p:par>
                              <p:par>
                                <p:cTn id="55" presetID="6" presetClass="entr" presetSubtype="32" fill="hold" grpId="0" nodeType="withEffect">
                                  <p:stCondLst>
                                    <p:cond delay="2700"/>
                                  </p:stCondLst>
                                  <p:childTnLst>
                                    <p:set>
                                      <p:cBhvr>
                                        <p:cTn id="56" dur="1" fill="hold">
                                          <p:stCondLst>
                                            <p:cond delay="0"/>
                                          </p:stCondLst>
                                        </p:cTn>
                                        <p:tgtEl>
                                          <p:spTgt spid="3"/>
                                        </p:tgtEl>
                                        <p:attrNameLst>
                                          <p:attrName>style.visibility</p:attrName>
                                        </p:attrNameLst>
                                      </p:cBhvr>
                                      <p:to>
                                        <p:strVal val="visible"/>
                                      </p:to>
                                    </p:set>
                                    <p:animEffect transition="in" filter="circle(out)">
                                      <p:cBhvr>
                                        <p:cTn id="57" dur="500"/>
                                        <p:tgtEl>
                                          <p:spTgt spid="3"/>
                                        </p:tgtEl>
                                      </p:cBhvr>
                                    </p:animEffect>
                                  </p:childTnLst>
                                </p:cTn>
                              </p:par>
                              <p:par>
                                <p:cTn id="58" presetID="1" presetClass="entr" presetSubtype="0" fill="hold" grpId="0" nodeType="withEffect">
                                  <p:stCondLst>
                                    <p:cond delay="1900"/>
                                  </p:stCondLst>
                                  <p:childTnLst>
                                    <p:set>
                                      <p:cBhvr>
                                        <p:cTn id="59" dur="1" fill="hold">
                                          <p:stCondLst>
                                            <p:cond delay="0"/>
                                          </p:stCondLst>
                                        </p:cTn>
                                        <p:tgtEl>
                                          <p:spTgt spid="22"/>
                                        </p:tgtEl>
                                        <p:attrNameLst>
                                          <p:attrName>style.visibility</p:attrName>
                                        </p:attrNameLst>
                                      </p:cBhvr>
                                      <p:to>
                                        <p:strVal val="visible"/>
                                      </p:to>
                                    </p:set>
                                  </p:childTnLst>
                                </p:cTn>
                              </p:par>
                              <p:par>
                                <p:cTn id="60" presetID="0" presetClass="path" presetSubtype="0" decel="50000" fill="hold" grpId="1" nodeType="withEffect">
                                  <p:stCondLst>
                                    <p:cond delay="1900"/>
                                  </p:stCondLst>
                                  <p:childTnLst>
                                    <p:animMotion origin="layout" path="M -0.00026 1.11111E-6 C -0.11132 -0.05787 -0.09323 0.16481 -0.03645 0.19815 " pathEditMode="relative" rAng="0" ptsTypes="AA">
                                      <p:cBhvr>
                                        <p:cTn id="61" dur="800" fill="hold"/>
                                        <p:tgtEl>
                                          <p:spTgt spid="22"/>
                                        </p:tgtEl>
                                        <p:attrNameLst>
                                          <p:attrName>ppt_x</p:attrName>
                                          <p:attrName>ppt_y</p:attrName>
                                        </p:attrNameLst>
                                      </p:cBhvr>
                                      <p:rCtr x="-4062" y="9421"/>
                                    </p:animMotion>
                                  </p:childTnLst>
                                </p:cTn>
                              </p:par>
                              <p:par>
                                <p:cTn id="62" presetID="6" presetClass="exit" presetSubtype="16" fill="hold" grpId="2" nodeType="withEffect">
                                  <p:stCondLst>
                                    <p:cond delay="2700"/>
                                  </p:stCondLst>
                                  <p:childTnLst>
                                    <p:animEffect transition="out" filter="circle(in)">
                                      <p:cBhvr>
                                        <p:cTn id="63" dur="300"/>
                                        <p:tgtEl>
                                          <p:spTgt spid="22"/>
                                        </p:tgtEl>
                                      </p:cBhvr>
                                    </p:animEffect>
                                    <p:set>
                                      <p:cBhvr>
                                        <p:cTn id="64" dur="1" fill="hold">
                                          <p:stCondLst>
                                            <p:cond delay="299"/>
                                          </p:stCondLst>
                                        </p:cTn>
                                        <p:tgtEl>
                                          <p:spTgt spid="22"/>
                                        </p:tgtEl>
                                        <p:attrNameLst>
                                          <p:attrName>style.visibility</p:attrName>
                                        </p:attrNameLst>
                                      </p:cBhvr>
                                      <p:to>
                                        <p:strVal val="hidden"/>
                                      </p:to>
                                    </p:set>
                                  </p:childTnLst>
                                </p:cTn>
                              </p:par>
                              <p:par>
                                <p:cTn id="65" presetID="6" presetClass="entr" presetSubtype="32" fill="hold" grpId="0" nodeType="withEffect">
                                  <p:stCondLst>
                                    <p:cond delay="2900"/>
                                  </p:stCondLst>
                                  <p:childTnLst>
                                    <p:set>
                                      <p:cBhvr>
                                        <p:cTn id="66" dur="1" fill="hold">
                                          <p:stCondLst>
                                            <p:cond delay="0"/>
                                          </p:stCondLst>
                                        </p:cTn>
                                        <p:tgtEl>
                                          <p:spTgt spid="2"/>
                                        </p:tgtEl>
                                        <p:attrNameLst>
                                          <p:attrName>style.visibility</p:attrName>
                                        </p:attrNameLst>
                                      </p:cBhvr>
                                      <p:to>
                                        <p:strVal val="visible"/>
                                      </p:to>
                                    </p:set>
                                    <p:animEffect transition="in" filter="circle(out)">
                                      <p:cBhvr>
                                        <p:cTn id="67" dur="500"/>
                                        <p:tgtEl>
                                          <p:spTgt spid="2"/>
                                        </p:tgtEl>
                                      </p:cBhvr>
                                    </p:animEffect>
                                  </p:childTnLst>
                                </p:cTn>
                              </p:par>
                              <p:par>
                                <p:cTn id="68" presetID="6" presetClass="entr" presetSubtype="32" fill="hold" nodeType="withEffect">
                                  <p:stCondLst>
                                    <p:cond delay="2500"/>
                                  </p:stCondLst>
                                  <p:childTnLst>
                                    <p:set>
                                      <p:cBhvr>
                                        <p:cTn id="69" dur="1" fill="hold">
                                          <p:stCondLst>
                                            <p:cond delay="0"/>
                                          </p:stCondLst>
                                        </p:cTn>
                                        <p:tgtEl>
                                          <p:spTgt spid="13"/>
                                        </p:tgtEl>
                                        <p:attrNameLst>
                                          <p:attrName>style.visibility</p:attrName>
                                        </p:attrNameLst>
                                      </p:cBhvr>
                                      <p:to>
                                        <p:strVal val="visible"/>
                                      </p:to>
                                    </p:set>
                                    <p:animEffect transition="in" filter="circle(out)">
                                      <p:cBhvr>
                                        <p:cTn id="70" dur="500"/>
                                        <p:tgtEl>
                                          <p:spTgt spid="13"/>
                                        </p:tgtEl>
                                      </p:cBhvr>
                                    </p:animEffect>
                                  </p:childTnLst>
                                </p:cTn>
                              </p:par>
                              <p:par>
                                <p:cTn id="71" presetID="6" presetClass="entr" presetSubtype="32" fill="hold" nodeType="withEffect">
                                  <p:stCondLst>
                                    <p:cond delay="2700"/>
                                  </p:stCondLst>
                                  <p:childTnLst>
                                    <p:set>
                                      <p:cBhvr>
                                        <p:cTn id="72" dur="1" fill="hold">
                                          <p:stCondLst>
                                            <p:cond delay="0"/>
                                          </p:stCondLst>
                                        </p:cTn>
                                        <p:tgtEl>
                                          <p:spTgt spid="8"/>
                                        </p:tgtEl>
                                        <p:attrNameLst>
                                          <p:attrName>style.visibility</p:attrName>
                                        </p:attrNameLst>
                                      </p:cBhvr>
                                      <p:to>
                                        <p:strVal val="visible"/>
                                      </p:to>
                                    </p:set>
                                    <p:animEffect transition="in" filter="circle(out)">
                                      <p:cBhvr>
                                        <p:cTn id="73" dur="500"/>
                                        <p:tgtEl>
                                          <p:spTgt spid="8"/>
                                        </p:tgtEl>
                                      </p:cBhvr>
                                    </p:animEffect>
                                  </p:childTnLst>
                                </p:cTn>
                              </p:par>
                              <p:par>
                                <p:cTn id="74" presetID="6" presetClass="entr" presetSubtype="32" fill="hold" nodeType="withEffect">
                                  <p:stCondLst>
                                    <p:cond delay="2900"/>
                                  </p:stCondLst>
                                  <p:childTnLst>
                                    <p:set>
                                      <p:cBhvr>
                                        <p:cTn id="75" dur="1" fill="hold">
                                          <p:stCondLst>
                                            <p:cond delay="0"/>
                                          </p:stCondLst>
                                        </p:cTn>
                                        <p:tgtEl>
                                          <p:spTgt spid="16"/>
                                        </p:tgtEl>
                                        <p:attrNameLst>
                                          <p:attrName>style.visibility</p:attrName>
                                        </p:attrNameLst>
                                      </p:cBhvr>
                                      <p:to>
                                        <p:strVal val="visible"/>
                                      </p:to>
                                    </p:set>
                                    <p:animEffect transition="in" filter="circle(out)">
                                      <p:cBhvr>
                                        <p:cTn id="7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1" grpId="0" animBg="1"/>
      <p:bldP spid="12" grpId="0" animBg="1"/>
      <p:bldP spid="19" grpId="0" animBg="1"/>
      <p:bldP spid="20" grpId="0" animBg="1"/>
      <p:bldP spid="20" grpId="1" animBg="1"/>
      <p:bldP spid="20" grpId="2" animBg="1"/>
      <p:bldP spid="21" grpId="0" animBg="1"/>
      <p:bldP spid="21" grpId="1" animBg="1"/>
      <p:bldP spid="21" grpId="2" animBg="1"/>
      <p:bldP spid="22" grpId="0" animBg="1"/>
      <p:bldP spid="22" grpId="1" animBg="1"/>
      <p:bldP spid="22"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7249162" y="503029"/>
            <a:ext cx="4578589" cy="3502035"/>
            <a:chOff x="1226372" y="297473"/>
            <a:chExt cx="5914712" cy="4523997"/>
          </a:xfrm>
        </p:grpSpPr>
        <p:pic>
          <p:nvPicPr>
            <p:cNvPr id="24" name="Picture 2" descr="F:\360安全浏览器下载\水墨\1402\06.png"/>
            <p:cNvPicPr>
              <a:picLocks noChangeAspect="1" noChangeArrowheads="1"/>
            </p:cNvPicPr>
            <p:nvPr/>
          </p:nvPicPr>
          <p:blipFill rotWithShape="1">
            <a:blip r:embed="rId1" cstate="screen"/>
            <a:srcRect/>
            <a:stretch>
              <a:fillRect/>
            </a:stretch>
          </p:blipFill>
          <p:spPr bwMode="auto">
            <a:xfrm>
              <a:off x="1226372" y="297473"/>
              <a:ext cx="5914712" cy="452399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19"/>
            <p:cNvSpPr txBox="1">
              <a:spLocks noChangeArrowheads="1"/>
            </p:cNvSpPr>
            <p:nvPr/>
          </p:nvSpPr>
          <p:spPr bwMode="auto">
            <a:xfrm>
              <a:off x="4877751" y="1209040"/>
              <a:ext cx="1431331" cy="2335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defTabSz="1219200">
                <a:lnSpc>
                  <a:spcPct val="125000"/>
                </a:lnSpc>
                <a:spcBef>
                  <a:spcPct val="0"/>
                </a:spcBef>
                <a:defRPr/>
              </a:pPr>
              <a:r>
                <a:rPr lang="zh-CN" altLang="en-US" sz="2400" b="1" dirty="0">
                  <a:solidFill>
                    <a:schemeClr val="bg1"/>
                  </a:solidFill>
                  <a:latin typeface="腾祥铁山楷书简" panose="01010104010101010101" pitchFamily="2" charset="-122"/>
                  <a:ea typeface="腾祥铁山楷书简" panose="01010104010101010101" pitchFamily="2" charset="-122"/>
                </a:rPr>
                <a:t>点击添加文字模板</a:t>
              </a:r>
              <a:endParaRPr lang="zh-CN" altLang="en-US" sz="2400" b="1" dirty="0">
                <a:solidFill>
                  <a:schemeClr val="bg1"/>
                </a:solidFill>
                <a:latin typeface="腾祥铁山楷书简" panose="01010104010101010101" pitchFamily="2" charset="-122"/>
                <a:ea typeface="腾祥铁山楷书简" panose="01010104010101010101" pitchFamily="2" charset="-122"/>
              </a:endParaRPr>
            </a:p>
          </p:txBody>
        </p:sp>
      </p:grpSp>
      <p:grpSp>
        <p:nvGrpSpPr>
          <p:cNvPr id="26" name="组合 25"/>
          <p:cNvGrpSpPr/>
          <p:nvPr/>
        </p:nvGrpSpPr>
        <p:grpSpPr>
          <a:xfrm>
            <a:off x="2442782" y="2810583"/>
            <a:ext cx="6892925" cy="2205567"/>
            <a:chOff x="1943496" y="1919288"/>
            <a:chExt cx="5169694" cy="1654175"/>
          </a:xfrm>
        </p:grpSpPr>
        <p:cxnSp>
          <p:nvCxnSpPr>
            <p:cNvPr id="27" name="直接连接符 26"/>
            <p:cNvCxnSpPr/>
            <p:nvPr/>
          </p:nvCxnSpPr>
          <p:spPr>
            <a:xfrm>
              <a:off x="1943496" y="1919288"/>
              <a:ext cx="768351" cy="12414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2711847" y="2074069"/>
              <a:ext cx="1239043" cy="108664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950890" y="2074069"/>
              <a:ext cx="500857" cy="14993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451747" y="2786063"/>
              <a:ext cx="1189831" cy="7683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675709" y="2786063"/>
              <a:ext cx="1437481" cy="6318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pic>
        <p:nvPicPr>
          <p:cNvPr id="32" name="图片 22"/>
          <p:cNvPicPr>
            <a:picLocks noChangeAspect="1"/>
          </p:cNvPicPr>
          <p:nvPr/>
        </p:nvPicPr>
        <p:blipFill>
          <a:blip r:embed="rId2" cstate="screen"/>
          <a:srcRect/>
          <a:stretch>
            <a:fillRect/>
          </a:stretch>
        </p:blipFill>
        <p:spPr bwMode="auto">
          <a:xfrm>
            <a:off x="1886099" y="2285649"/>
            <a:ext cx="1113367" cy="104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图片 23"/>
          <p:cNvPicPr>
            <a:picLocks noChangeAspect="1"/>
          </p:cNvPicPr>
          <p:nvPr/>
        </p:nvPicPr>
        <p:blipFill>
          <a:blip r:embed="rId3" cstate="screen"/>
          <a:srcRect/>
          <a:stretch>
            <a:fillRect/>
          </a:stretch>
        </p:blipFill>
        <p:spPr bwMode="auto">
          <a:xfrm>
            <a:off x="2999465" y="3966283"/>
            <a:ext cx="1111251" cy="104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图片 24"/>
          <p:cNvPicPr>
            <a:picLocks noChangeAspect="1"/>
          </p:cNvPicPr>
          <p:nvPr/>
        </p:nvPicPr>
        <p:blipFill>
          <a:blip r:embed="rId4" cstate="screen"/>
          <a:srcRect/>
          <a:stretch>
            <a:fillRect/>
          </a:stretch>
        </p:blipFill>
        <p:spPr bwMode="auto">
          <a:xfrm>
            <a:off x="4563684" y="2490965"/>
            <a:ext cx="1111249" cy="105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图片 25"/>
          <p:cNvPicPr>
            <a:picLocks noChangeAspect="1"/>
          </p:cNvPicPr>
          <p:nvPr/>
        </p:nvPicPr>
        <p:blipFill>
          <a:blip r:embed="rId3" cstate="screen"/>
          <a:srcRect/>
          <a:stretch>
            <a:fillRect/>
          </a:stretch>
        </p:blipFill>
        <p:spPr bwMode="auto">
          <a:xfrm>
            <a:off x="5323565" y="4465816"/>
            <a:ext cx="1111251" cy="104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图片 26"/>
          <p:cNvPicPr>
            <a:picLocks noChangeAspect="1"/>
          </p:cNvPicPr>
          <p:nvPr/>
        </p:nvPicPr>
        <p:blipFill>
          <a:blip r:embed="rId2" cstate="screen"/>
          <a:srcRect/>
          <a:stretch>
            <a:fillRect/>
          </a:stretch>
        </p:blipFill>
        <p:spPr bwMode="auto">
          <a:xfrm>
            <a:off x="6862383" y="3449816"/>
            <a:ext cx="1113367" cy="104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图片 27"/>
          <p:cNvPicPr>
            <a:picLocks noChangeAspect="1"/>
          </p:cNvPicPr>
          <p:nvPr/>
        </p:nvPicPr>
        <p:blipFill>
          <a:blip r:embed="rId3" cstate="screen"/>
          <a:srcRect/>
          <a:stretch>
            <a:fillRect/>
          </a:stretch>
        </p:blipFill>
        <p:spPr bwMode="auto">
          <a:xfrm>
            <a:off x="8780084" y="4283783"/>
            <a:ext cx="1111249" cy="104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文本框 29"/>
          <p:cNvSpPr txBox="1">
            <a:spLocks noChangeArrowheads="1"/>
          </p:cNvSpPr>
          <p:nvPr/>
        </p:nvSpPr>
        <p:spPr bwMode="auto">
          <a:xfrm>
            <a:off x="1391478" y="1630675"/>
            <a:ext cx="2163613" cy="66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defTabSz="1219200"/>
            <a:r>
              <a:rPr lang="zh-CN" altLang="en-US" sz="1865" dirty="0">
                <a:solidFill>
                  <a:prstClr val="black"/>
                </a:solidFill>
                <a:latin typeface="楷体" panose="02010609060101010101" charset="-122"/>
                <a:ea typeface="楷体" panose="02010609060101010101" charset="-122"/>
              </a:rPr>
              <a:t>点击此处添加文字</a:t>
            </a:r>
            <a:endParaRPr lang="en-US" altLang="zh-CN" sz="1865" dirty="0">
              <a:solidFill>
                <a:prstClr val="black"/>
              </a:solidFill>
              <a:latin typeface="楷体" panose="02010609060101010101" charset="-122"/>
              <a:ea typeface="楷体" panose="02010609060101010101" charset="-122"/>
            </a:endParaRPr>
          </a:p>
          <a:p>
            <a:pPr defTabSz="1219200"/>
            <a:r>
              <a:rPr lang="zh-CN" altLang="en-US" sz="1865" dirty="0">
                <a:solidFill>
                  <a:prstClr val="black"/>
                </a:solidFill>
                <a:latin typeface="楷体" panose="02010609060101010101" charset="-122"/>
                <a:ea typeface="楷体" panose="02010609060101010101" charset="-122"/>
              </a:rPr>
              <a:t>点击此处添加文字</a:t>
            </a:r>
            <a:endParaRPr lang="en-US" altLang="zh-CN" sz="1865" dirty="0">
              <a:solidFill>
                <a:prstClr val="black"/>
              </a:solidFill>
              <a:latin typeface="楷体" panose="02010609060101010101" charset="-122"/>
              <a:ea typeface="楷体" panose="02010609060101010101" charset="-122"/>
            </a:endParaRPr>
          </a:p>
        </p:txBody>
      </p:sp>
      <p:sp>
        <p:nvSpPr>
          <p:cNvPr id="39" name="文本框 29"/>
          <p:cNvSpPr txBox="1">
            <a:spLocks noChangeArrowheads="1"/>
          </p:cNvSpPr>
          <p:nvPr/>
        </p:nvSpPr>
        <p:spPr bwMode="auto">
          <a:xfrm>
            <a:off x="2477146" y="4984836"/>
            <a:ext cx="2163613" cy="66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defTabSz="1219200"/>
            <a:r>
              <a:rPr lang="zh-CN" altLang="en-US" sz="1865" dirty="0">
                <a:solidFill>
                  <a:prstClr val="black"/>
                </a:solidFill>
                <a:latin typeface="楷体" panose="02010609060101010101" charset="-122"/>
                <a:ea typeface="楷体" panose="02010609060101010101" charset="-122"/>
              </a:rPr>
              <a:t>点击此处添加文字</a:t>
            </a:r>
            <a:endParaRPr lang="en-US" altLang="zh-CN" sz="1865" dirty="0">
              <a:solidFill>
                <a:prstClr val="black"/>
              </a:solidFill>
              <a:latin typeface="楷体" panose="02010609060101010101" charset="-122"/>
              <a:ea typeface="楷体" panose="02010609060101010101" charset="-122"/>
            </a:endParaRPr>
          </a:p>
          <a:p>
            <a:pPr defTabSz="1219200"/>
            <a:r>
              <a:rPr lang="zh-CN" altLang="en-US" sz="1865" dirty="0">
                <a:solidFill>
                  <a:prstClr val="black"/>
                </a:solidFill>
                <a:latin typeface="楷体" panose="02010609060101010101" charset="-122"/>
                <a:ea typeface="楷体" panose="02010609060101010101" charset="-122"/>
              </a:rPr>
              <a:t>点击此处添加文字</a:t>
            </a:r>
            <a:endParaRPr lang="en-US" altLang="zh-CN" sz="1865" dirty="0">
              <a:solidFill>
                <a:prstClr val="black"/>
              </a:solidFill>
              <a:latin typeface="楷体" panose="02010609060101010101" charset="-122"/>
              <a:ea typeface="楷体" panose="02010609060101010101" charset="-122"/>
            </a:endParaRPr>
          </a:p>
        </p:txBody>
      </p:sp>
      <p:sp>
        <p:nvSpPr>
          <p:cNvPr id="40" name="文本框 29"/>
          <p:cNvSpPr txBox="1">
            <a:spLocks noChangeArrowheads="1"/>
          </p:cNvSpPr>
          <p:nvPr/>
        </p:nvSpPr>
        <p:spPr bwMode="auto">
          <a:xfrm>
            <a:off x="4110716" y="1836308"/>
            <a:ext cx="2163613" cy="66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defTabSz="1219200"/>
            <a:r>
              <a:rPr lang="zh-CN" altLang="en-US" sz="1865" dirty="0">
                <a:solidFill>
                  <a:prstClr val="black"/>
                </a:solidFill>
                <a:latin typeface="楷体" panose="02010609060101010101" charset="-122"/>
                <a:ea typeface="楷体" panose="02010609060101010101" charset="-122"/>
              </a:rPr>
              <a:t>点击此处添加文字</a:t>
            </a:r>
            <a:endParaRPr lang="en-US" altLang="zh-CN" sz="1865" dirty="0">
              <a:solidFill>
                <a:prstClr val="black"/>
              </a:solidFill>
              <a:latin typeface="楷体" panose="02010609060101010101" charset="-122"/>
              <a:ea typeface="楷体" panose="02010609060101010101" charset="-122"/>
            </a:endParaRPr>
          </a:p>
          <a:p>
            <a:pPr defTabSz="1219200"/>
            <a:r>
              <a:rPr lang="zh-CN" altLang="en-US" sz="1865" dirty="0">
                <a:solidFill>
                  <a:prstClr val="black"/>
                </a:solidFill>
                <a:latin typeface="楷体" panose="02010609060101010101" charset="-122"/>
                <a:ea typeface="楷体" panose="02010609060101010101" charset="-122"/>
              </a:rPr>
              <a:t>点击此处添加文字</a:t>
            </a:r>
            <a:endParaRPr lang="en-US" altLang="zh-CN" sz="1865" dirty="0">
              <a:solidFill>
                <a:prstClr val="black"/>
              </a:solidFill>
              <a:latin typeface="楷体" panose="02010609060101010101" charset="-122"/>
              <a:ea typeface="楷体" panose="02010609060101010101" charset="-122"/>
            </a:endParaRPr>
          </a:p>
        </p:txBody>
      </p:sp>
      <p:sp>
        <p:nvSpPr>
          <p:cNvPr id="41" name="文本框 29"/>
          <p:cNvSpPr txBox="1">
            <a:spLocks noChangeArrowheads="1"/>
          </p:cNvSpPr>
          <p:nvPr/>
        </p:nvSpPr>
        <p:spPr bwMode="auto">
          <a:xfrm>
            <a:off x="4797384" y="5515683"/>
            <a:ext cx="2163613" cy="66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defTabSz="1219200"/>
            <a:r>
              <a:rPr lang="zh-CN" altLang="en-US" sz="1865" dirty="0">
                <a:solidFill>
                  <a:prstClr val="black"/>
                </a:solidFill>
                <a:latin typeface="楷体" panose="02010609060101010101" charset="-122"/>
                <a:ea typeface="楷体" panose="02010609060101010101" charset="-122"/>
              </a:rPr>
              <a:t>点击此处添加文字</a:t>
            </a:r>
            <a:endParaRPr lang="en-US" altLang="zh-CN" sz="1865" dirty="0">
              <a:solidFill>
                <a:prstClr val="black"/>
              </a:solidFill>
              <a:latin typeface="楷体" panose="02010609060101010101" charset="-122"/>
              <a:ea typeface="楷体" panose="02010609060101010101" charset="-122"/>
            </a:endParaRPr>
          </a:p>
          <a:p>
            <a:pPr defTabSz="1219200"/>
            <a:r>
              <a:rPr lang="zh-CN" altLang="en-US" sz="1865" dirty="0">
                <a:solidFill>
                  <a:prstClr val="black"/>
                </a:solidFill>
                <a:latin typeface="楷体" panose="02010609060101010101" charset="-122"/>
                <a:ea typeface="楷体" panose="02010609060101010101" charset="-122"/>
              </a:rPr>
              <a:t>点击此处添加文字</a:t>
            </a:r>
            <a:endParaRPr lang="en-US" altLang="zh-CN" sz="1865" dirty="0">
              <a:solidFill>
                <a:prstClr val="black"/>
              </a:solidFill>
              <a:latin typeface="楷体" panose="02010609060101010101" charset="-122"/>
              <a:ea typeface="楷体" panose="02010609060101010101" charset="-122"/>
            </a:endParaRPr>
          </a:p>
        </p:txBody>
      </p:sp>
      <p:sp>
        <p:nvSpPr>
          <p:cNvPr id="42" name="文本框 29"/>
          <p:cNvSpPr txBox="1">
            <a:spLocks noChangeArrowheads="1"/>
          </p:cNvSpPr>
          <p:nvPr/>
        </p:nvSpPr>
        <p:spPr bwMode="auto">
          <a:xfrm>
            <a:off x="6434816" y="2810583"/>
            <a:ext cx="2163613" cy="66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defTabSz="1219200"/>
            <a:r>
              <a:rPr lang="zh-CN" altLang="en-US" sz="1865" dirty="0">
                <a:solidFill>
                  <a:prstClr val="black"/>
                </a:solidFill>
                <a:latin typeface="楷体" panose="02010609060101010101" charset="-122"/>
                <a:ea typeface="楷体" panose="02010609060101010101" charset="-122"/>
              </a:rPr>
              <a:t>点击此处添加文字</a:t>
            </a:r>
            <a:endParaRPr lang="en-US" altLang="zh-CN" sz="1865" dirty="0">
              <a:solidFill>
                <a:prstClr val="black"/>
              </a:solidFill>
              <a:latin typeface="楷体" panose="02010609060101010101" charset="-122"/>
              <a:ea typeface="楷体" panose="02010609060101010101" charset="-122"/>
            </a:endParaRPr>
          </a:p>
          <a:p>
            <a:pPr defTabSz="1219200"/>
            <a:r>
              <a:rPr lang="zh-CN" altLang="en-US" sz="1865" dirty="0">
                <a:solidFill>
                  <a:prstClr val="black"/>
                </a:solidFill>
                <a:latin typeface="楷体" panose="02010609060101010101" charset="-122"/>
                <a:ea typeface="楷体" panose="02010609060101010101" charset="-122"/>
              </a:rPr>
              <a:t>点击此处添加文字</a:t>
            </a:r>
            <a:endParaRPr lang="en-US" altLang="zh-CN" sz="1865" dirty="0">
              <a:solidFill>
                <a:prstClr val="black"/>
              </a:solidFill>
              <a:latin typeface="楷体" panose="02010609060101010101" charset="-122"/>
              <a:ea typeface="楷体" panose="02010609060101010101" charset="-122"/>
            </a:endParaRPr>
          </a:p>
        </p:txBody>
      </p:sp>
      <p:sp>
        <p:nvSpPr>
          <p:cNvPr id="43" name="文本框 42"/>
          <p:cNvSpPr txBox="1">
            <a:spLocks noChangeArrowheads="1"/>
          </p:cNvSpPr>
          <p:nvPr/>
        </p:nvSpPr>
        <p:spPr bwMode="auto">
          <a:xfrm>
            <a:off x="8253900" y="5333649"/>
            <a:ext cx="2163613" cy="66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defTabSz="1219200"/>
            <a:r>
              <a:rPr lang="zh-CN" altLang="en-US" sz="1865" dirty="0">
                <a:solidFill>
                  <a:prstClr val="black"/>
                </a:solidFill>
                <a:latin typeface="楷体" panose="02010609060101010101" charset="-122"/>
                <a:ea typeface="楷体" panose="02010609060101010101" charset="-122"/>
              </a:rPr>
              <a:t>点击此处添加文字</a:t>
            </a:r>
            <a:endParaRPr lang="en-US" altLang="zh-CN" sz="1865" dirty="0">
              <a:solidFill>
                <a:prstClr val="black"/>
              </a:solidFill>
              <a:latin typeface="楷体" panose="02010609060101010101" charset="-122"/>
              <a:ea typeface="楷体" panose="02010609060101010101" charset="-122"/>
            </a:endParaRPr>
          </a:p>
          <a:p>
            <a:pPr defTabSz="1219200"/>
            <a:r>
              <a:rPr lang="zh-CN" altLang="en-US" sz="1865" dirty="0">
                <a:solidFill>
                  <a:prstClr val="black"/>
                </a:solidFill>
                <a:latin typeface="楷体" panose="02010609060101010101" charset="-122"/>
                <a:ea typeface="楷体" panose="02010609060101010101" charset="-122"/>
              </a:rPr>
              <a:t>点击此处添加文字</a:t>
            </a:r>
            <a:endParaRPr lang="en-US" altLang="zh-CN" sz="1865" dirty="0">
              <a:solidFill>
                <a:prstClr val="black"/>
              </a:solidFill>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nodeType="withEffect">
                                  <p:stCondLst>
                                    <p:cond delay="25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childTnLst>
                                </p:cTn>
                              </p:par>
                              <p:par>
                                <p:cTn id="15" presetID="10" presetClass="entr" presetSubtype="0" fill="hold" nodeType="withEffect">
                                  <p:stCondLst>
                                    <p:cond delay="50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10" presetClass="entr" presetSubtype="0" fill="hold" nodeType="withEffect">
                                  <p:stCondLst>
                                    <p:cond delay="75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nodeType="withEffect">
                                  <p:stCondLst>
                                    <p:cond delay="10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par>
                                <p:cTn id="24" presetID="10" presetClass="entr" presetSubtype="0" fill="hold" nodeType="withEffect">
                                  <p:stCondLst>
                                    <p:cond delay="12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left)">
                                      <p:cBhvr>
                                        <p:cTn id="30" dur="2000"/>
                                        <p:tgtEl>
                                          <p:spTgt spid="26"/>
                                        </p:tgtEl>
                                      </p:cBhvr>
                                    </p:animEffect>
                                  </p:childTnLst>
                                </p:cTn>
                              </p:par>
                            </p:childTnLst>
                          </p:cTn>
                        </p:par>
                        <p:par>
                          <p:cTn id="31" fill="hold">
                            <p:stCondLst>
                              <p:cond delay="3500"/>
                            </p:stCondLst>
                            <p:childTnLst>
                              <p:par>
                                <p:cTn id="32" presetID="10"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par>
                          <p:cTn id="35" fill="hold">
                            <p:stCondLst>
                              <p:cond delay="4000"/>
                            </p:stCondLst>
                            <p:childTnLst>
                              <p:par>
                                <p:cTn id="36" presetID="10"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childTnLst>
                          </p:cTn>
                        </p:par>
                        <p:par>
                          <p:cTn id="39" fill="hold">
                            <p:stCondLst>
                              <p:cond delay="4500"/>
                            </p:stCondLst>
                            <p:childTnLst>
                              <p:par>
                                <p:cTn id="40" presetID="10" presetClass="entr" presetSubtype="0"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par>
                          <p:cTn id="43" fill="hold">
                            <p:stCondLst>
                              <p:cond delay="5000"/>
                            </p:stCondLst>
                            <p:childTnLst>
                              <p:par>
                                <p:cTn id="44" presetID="10" presetClass="entr" presetSubtype="0"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par>
                          <p:cTn id="47" fill="hold">
                            <p:stCondLst>
                              <p:cond delay="5500"/>
                            </p:stCondLst>
                            <p:childTnLst>
                              <p:par>
                                <p:cTn id="48" presetID="10" presetClass="entr" presetSubtype="0"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childTnLst>
                          </p:cTn>
                        </p:par>
                        <p:par>
                          <p:cTn id="51" fill="hold">
                            <p:stCondLst>
                              <p:cond delay="6000"/>
                            </p:stCondLst>
                            <p:childTnLst>
                              <p:par>
                                <p:cTn id="52" presetID="10" presetClass="entr" presetSubtype="0" fill="hold" grpId="0"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screen">
            <a:extLst>
              <a:ext uri="{BEBA8EAE-BF5A-486C-A8C5-ECC9F3942E4B}">
                <a14:imgProps xmlns:a14="http://schemas.microsoft.com/office/drawing/2010/main">
                  <a14:imgLayer r:embed="rId2">
                    <a14:imgEffect>
                      <a14:saturation sat="33000"/>
                    </a14:imgEffect>
                  </a14:imgLayer>
                </a14:imgProps>
              </a:ext>
            </a:extLst>
          </a:blip>
          <a:stretch>
            <a:fillRect/>
          </a:stretch>
        </p:blipFill>
        <p:spPr>
          <a:xfrm flipH="1">
            <a:off x="9335724" y="3789366"/>
            <a:ext cx="2856276" cy="2685084"/>
          </a:xfrm>
          <a:prstGeom prst="rect">
            <a:avLst/>
          </a:prstGeom>
        </p:spPr>
      </p:pic>
      <p:pic>
        <p:nvPicPr>
          <p:cNvPr id="5" name="Picture 3" descr="C:\Users\Thinkpad\Desktop\PNG\1_0002_图层-5-副本.png"/>
          <p:cNvPicPr>
            <a:picLocks noChangeAspect="1" noChangeArrowheads="1"/>
          </p:cNvPicPr>
          <p:nvPr/>
        </p:nvPicPr>
        <p:blipFill>
          <a:blip r:embed="rId3" cstate="screen"/>
          <a:srcRect/>
          <a:stretch>
            <a:fillRect/>
          </a:stretch>
        </p:blipFill>
        <p:spPr bwMode="auto">
          <a:xfrm>
            <a:off x="7652117" y="2083001"/>
            <a:ext cx="2824018" cy="26118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9"/>
          <p:cNvSpPr txBox="1"/>
          <p:nvPr/>
        </p:nvSpPr>
        <p:spPr>
          <a:xfrm>
            <a:off x="3738308" y="2373582"/>
            <a:ext cx="4492537" cy="1902059"/>
          </a:xfrm>
          <a:prstGeom prst="rect">
            <a:avLst/>
          </a:prstGeom>
          <a:noFill/>
        </p:spPr>
        <p:txBody>
          <a:bodyPr wrap="square" rtlCol="0">
            <a:spAutoFit/>
          </a:bodyPr>
          <a:lstStyle/>
          <a:p>
            <a:pPr lvl="0"/>
            <a:r>
              <a:rPr lang="zh-CN" altLang="en-US" sz="6000" b="1" dirty="0" smtClean="0">
                <a:latin typeface="腾祥铁山楷书简" panose="01010104010101010101" pitchFamily="2" charset="-122"/>
                <a:ea typeface="腾祥铁山楷书简" panose="01010104010101010101" pitchFamily="2" charset="-122"/>
              </a:rPr>
              <a:t>请输入标题</a:t>
            </a:r>
            <a:endParaRPr lang="zh-CN" altLang="en-US" sz="6000" b="1" dirty="0">
              <a:latin typeface="腾祥铁山楷书简" panose="01010104010101010101" pitchFamily="2" charset="-122"/>
              <a:ea typeface="腾祥铁山楷书简" panose="01010104010101010101" pitchFamily="2" charset="-122"/>
            </a:endParaRPr>
          </a:p>
          <a:p>
            <a:pPr>
              <a:lnSpc>
                <a:spcPct val="120000"/>
              </a:lnSpc>
            </a:pPr>
            <a:r>
              <a:rPr lang="zh-CN" altLang="en-US" sz="2400" b="1" dirty="0" smtClean="0">
                <a:latin typeface="方正硬笔楷书简体" panose="03000509000000000000" pitchFamily="65" charset="-122"/>
                <a:ea typeface="方正硬笔楷书简体" panose="03000509000000000000" pitchFamily="65" charset="-122"/>
              </a:rPr>
              <a:t>请输入小标题一</a:t>
            </a:r>
            <a:endParaRPr lang="en-US" altLang="zh-CN" sz="2400" b="1" dirty="0" smtClean="0">
              <a:latin typeface="方正硬笔楷书简体" panose="03000509000000000000" pitchFamily="65" charset="-122"/>
              <a:ea typeface="方正硬笔楷书简体" panose="03000509000000000000" pitchFamily="65" charset="-122"/>
            </a:endParaRPr>
          </a:p>
          <a:p>
            <a:pPr>
              <a:lnSpc>
                <a:spcPct val="120000"/>
              </a:lnSpc>
            </a:pPr>
            <a:r>
              <a:rPr lang="zh-CN" altLang="en-US" sz="2400" b="1" dirty="0" smtClean="0">
                <a:latin typeface="方正硬笔楷书简体" panose="03000509000000000000" pitchFamily="65" charset="-122"/>
                <a:ea typeface="方正硬笔楷书简体" panose="03000509000000000000" pitchFamily="65" charset="-122"/>
              </a:rPr>
              <a:t>请</a:t>
            </a:r>
            <a:r>
              <a:rPr lang="zh-CN" altLang="en-US" sz="2400" b="1" dirty="0">
                <a:latin typeface="方正硬笔楷书简体" panose="03000509000000000000" pitchFamily="65" charset="-122"/>
                <a:ea typeface="方正硬笔楷书简体" panose="03000509000000000000" pitchFamily="65" charset="-122"/>
              </a:rPr>
              <a:t>输入</a:t>
            </a:r>
            <a:r>
              <a:rPr lang="zh-CN" altLang="en-US" sz="2400" b="1" dirty="0" smtClean="0">
                <a:latin typeface="方正硬笔楷书简体" panose="03000509000000000000" pitchFamily="65" charset="-122"/>
                <a:ea typeface="方正硬笔楷书简体" panose="03000509000000000000" pitchFamily="65" charset="-122"/>
              </a:rPr>
              <a:t>小标题二</a:t>
            </a:r>
            <a:endParaRPr lang="en-US" altLang="zh-CN" sz="2400" b="1" dirty="0" smtClean="0">
              <a:latin typeface="方正硬笔楷书简体" panose="03000509000000000000" pitchFamily="65" charset="-122"/>
              <a:ea typeface="方正硬笔楷书简体" panose="03000509000000000000" pitchFamily="65" charset="-122"/>
            </a:endParaRPr>
          </a:p>
        </p:txBody>
      </p:sp>
      <p:sp>
        <p:nvSpPr>
          <p:cNvPr id="7" name="矩形 6"/>
          <p:cNvSpPr/>
          <p:nvPr/>
        </p:nvSpPr>
        <p:spPr>
          <a:xfrm>
            <a:off x="8410918" y="2374121"/>
            <a:ext cx="1306415" cy="1446550"/>
          </a:xfrm>
          <a:prstGeom prst="rect">
            <a:avLst/>
          </a:prstGeom>
        </p:spPr>
        <p:txBody>
          <a:bodyPr wrap="square">
            <a:spAutoFit/>
          </a:bodyPr>
          <a:lstStyle/>
          <a:p>
            <a:r>
              <a:rPr lang="zh-CN" altLang="en-US" sz="8800" b="1" dirty="0" smtClean="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rPr>
              <a:t>肆</a:t>
            </a:r>
            <a:endParaRPr lang="zh-CN" altLang="en-US" sz="8800"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endParaRPr>
          </a:p>
        </p:txBody>
      </p:sp>
      <p:grpSp>
        <p:nvGrpSpPr>
          <p:cNvPr id="8" name="组合 7"/>
          <p:cNvGrpSpPr/>
          <p:nvPr/>
        </p:nvGrpSpPr>
        <p:grpSpPr>
          <a:xfrm>
            <a:off x="9543955" y="3978461"/>
            <a:ext cx="932180" cy="619760"/>
            <a:chOff x="1864138" y="2261553"/>
            <a:chExt cx="932180" cy="619760"/>
          </a:xfrm>
        </p:grpSpPr>
        <p:pic>
          <p:nvPicPr>
            <p:cNvPr id="9" name="图片 8" descr="e64afae20b7a41024e2e588b23f666b0"/>
            <p:cNvPicPr>
              <a:picLocks noChangeAspect="1"/>
            </p:cNvPicPr>
            <p:nvPr/>
          </p:nvPicPr>
          <p:blipFill>
            <a:blip r:embed="rId4" cstate="screen"/>
            <a:stretch>
              <a:fillRect/>
            </a:stretch>
          </p:blipFill>
          <p:spPr>
            <a:xfrm>
              <a:off x="1864138" y="2261553"/>
              <a:ext cx="619760" cy="619760"/>
            </a:xfrm>
            <a:prstGeom prst="rect">
              <a:avLst/>
            </a:prstGeom>
          </p:spPr>
        </p:pic>
        <p:sp>
          <p:nvSpPr>
            <p:cNvPr id="10" name="文本框 9"/>
            <p:cNvSpPr txBox="1"/>
            <p:nvPr/>
          </p:nvSpPr>
          <p:spPr>
            <a:xfrm>
              <a:off x="1933988" y="2299653"/>
              <a:ext cx="862330" cy="518160"/>
            </a:xfrm>
            <a:prstGeom prst="rect">
              <a:avLst/>
            </a:prstGeom>
            <a:noFill/>
          </p:spPr>
          <p:txBody>
            <a:bodyPr wrap="square" rtlCol="0">
              <a:spAutoFit/>
            </a:bodyPr>
            <a:lstStyle/>
            <a:p>
              <a:pPr marL="0" lvl="0" indent="0" algn="l" eaLnBrk="1" hangingPunct="1">
                <a:lnSpc>
                  <a:spcPct val="100000"/>
                </a:lnSpc>
                <a:spcBef>
                  <a:spcPct val="0"/>
                </a:spcBef>
                <a:buNone/>
              </a:pPr>
              <a:r>
                <a:rPr lang="zh-CN" altLang="en-US" sz="2800" b="1" dirty="0" smtClean="0">
                  <a:solidFill>
                    <a:schemeClr val="bg1"/>
                  </a:solidFill>
                  <a:latin typeface="楷体" panose="02010609060101010101" charset="-122"/>
                  <a:ea typeface="楷体" panose="02010609060101010101" charset="-122"/>
                  <a:sym typeface="叶根友毛笔行书2.0版" panose="02010601030101010101" pitchFamily="2" charset="-122"/>
                </a:rPr>
                <a:t>肆</a:t>
              </a:r>
              <a:endParaRPr lang="zh-CN" altLang="en-US" sz="2800" b="1" dirty="0">
                <a:solidFill>
                  <a:schemeClr val="bg1"/>
                </a:solidFill>
                <a:latin typeface="楷体" panose="02010609060101010101" charset="-122"/>
                <a:ea typeface="楷体" panose="02010609060101010101" charset="-122"/>
                <a:sym typeface="叶根友毛笔行书2.0版" panose="02010601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53" presetClass="entr" presetSubtype="16" fill="hold" grpId="0" nodeType="withEffect">
                                  <p:stCondLst>
                                    <p:cond delay="175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par>
                                <p:cTn id="16" presetID="10" presetClass="entr" presetSubtype="0" fill="hold" grpId="0" nodeType="withEffect">
                                  <p:stCondLst>
                                    <p:cond delay="22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750"/>
                                        <p:tgtEl>
                                          <p:spTgt spid="6"/>
                                        </p:tgtEl>
                                      </p:cBhvr>
                                    </p:animEffect>
                                  </p:childTnLst>
                                </p:cTn>
                              </p:par>
                              <p:par>
                                <p:cTn id="19" presetID="2" presetClass="entr" presetSubtype="6"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11"/>
          <p:cNvSpPr>
            <a:spLocks noChangeShapeType="1"/>
          </p:cNvSpPr>
          <p:nvPr/>
        </p:nvSpPr>
        <p:spPr bwMode="auto">
          <a:xfrm>
            <a:off x="3126270" y="3059559"/>
            <a:ext cx="855133" cy="1202267"/>
          </a:xfrm>
          <a:prstGeom prst="line">
            <a:avLst/>
          </a:prstGeom>
          <a:noFill/>
          <a:ln w="57150" cap="rnd" cmpd="sng">
            <a:solidFill>
              <a:schemeClr val="tx1">
                <a:lumMod val="75000"/>
                <a:lumOff val="25000"/>
              </a:schemeClr>
            </a:solidFill>
            <a:prstDash val="sysDot"/>
            <a:round/>
          </a:ln>
          <a:effectLst/>
        </p:spPr>
        <p:txBody>
          <a:bodyPr wrap="none" anchor="ctr"/>
          <a:lstStyle/>
          <a:p>
            <a:pPr defTabSz="1219200"/>
            <a:endParaRPr lang="zh-CN" altLang="en-US" sz="2400">
              <a:solidFill>
                <a:prstClr val="black"/>
              </a:solidFill>
              <a:latin typeface="微软雅黑" panose="020B0503020204020204" charset="-122"/>
              <a:ea typeface="微软雅黑" panose="020B0503020204020204" charset="-122"/>
            </a:endParaRPr>
          </a:p>
        </p:txBody>
      </p:sp>
      <p:sp>
        <p:nvSpPr>
          <p:cNvPr id="7" name="Line 12"/>
          <p:cNvSpPr>
            <a:spLocks noChangeShapeType="1"/>
          </p:cNvSpPr>
          <p:nvPr/>
        </p:nvSpPr>
        <p:spPr bwMode="auto">
          <a:xfrm flipV="1">
            <a:off x="4929669" y="3660692"/>
            <a:ext cx="1202267" cy="685800"/>
          </a:xfrm>
          <a:prstGeom prst="line">
            <a:avLst/>
          </a:prstGeom>
          <a:noFill/>
          <a:ln w="57150" cap="rnd" cmpd="sng">
            <a:solidFill>
              <a:schemeClr val="tx1">
                <a:lumMod val="75000"/>
                <a:lumOff val="25000"/>
              </a:schemeClr>
            </a:solidFill>
            <a:prstDash val="sysDot"/>
            <a:round/>
          </a:ln>
          <a:effectLst/>
        </p:spPr>
        <p:txBody>
          <a:bodyPr wrap="none" anchor="ctr"/>
          <a:lstStyle/>
          <a:p>
            <a:pPr defTabSz="1219200"/>
            <a:endParaRPr lang="zh-CN" altLang="en-US" sz="2400">
              <a:solidFill>
                <a:prstClr val="black"/>
              </a:solidFill>
              <a:latin typeface="微软雅黑" panose="020B0503020204020204" charset="-122"/>
              <a:ea typeface="微软雅黑" panose="020B0503020204020204" charset="-122"/>
            </a:endParaRPr>
          </a:p>
        </p:txBody>
      </p:sp>
      <p:sp>
        <p:nvSpPr>
          <p:cNvPr id="8" name="Line 13"/>
          <p:cNvSpPr>
            <a:spLocks noChangeShapeType="1"/>
          </p:cNvSpPr>
          <p:nvPr/>
        </p:nvSpPr>
        <p:spPr bwMode="auto">
          <a:xfrm flipV="1">
            <a:off x="7334203" y="2098592"/>
            <a:ext cx="1460500" cy="872067"/>
          </a:xfrm>
          <a:prstGeom prst="line">
            <a:avLst/>
          </a:prstGeom>
          <a:noFill/>
          <a:ln w="57150" cap="rnd" cmpd="sng">
            <a:solidFill>
              <a:schemeClr val="tx1">
                <a:lumMod val="75000"/>
                <a:lumOff val="25000"/>
              </a:schemeClr>
            </a:solidFill>
            <a:prstDash val="sysDot"/>
            <a:round/>
          </a:ln>
          <a:effectLst/>
        </p:spPr>
        <p:txBody>
          <a:bodyPr wrap="none" anchor="ctr"/>
          <a:lstStyle/>
          <a:p>
            <a:pPr defTabSz="1219200"/>
            <a:endParaRPr lang="zh-CN" altLang="en-US" sz="2400">
              <a:solidFill>
                <a:prstClr val="black"/>
              </a:solidFill>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1"/>
          <a:stretch>
            <a:fillRect/>
          </a:stretch>
        </p:blipFill>
        <p:spPr>
          <a:xfrm>
            <a:off x="8473607" y="932723"/>
            <a:ext cx="1872029" cy="1780261"/>
          </a:xfrm>
          <a:prstGeom prst="rect">
            <a:avLst/>
          </a:prstGeom>
        </p:spPr>
      </p:pic>
      <p:pic>
        <p:nvPicPr>
          <p:cNvPr id="10" name="图片 9"/>
          <p:cNvPicPr>
            <a:picLocks noChangeAspect="1"/>
          </p:cNvPicPr>
          <p:nvPr/>
        </p:nvPicPr>
        <p:blipFill>
          <a:blip r:embed="rId1"/>
          <a:stretch>
            <a:fillRect/>
          </a:stretch>
        </p:blipFill>
        <p:spPr>
          <a:xfrm>
            <a:off x="5812407" y="2539022"/>
            <a:ext cx="1872029" cy="1780261"/>
          </a:xfrm>
          <a:prstGeom prst="rect">
            <a:avLst/>
          </a:prstGeom>
        </p:spPr>
      </p:pic>
      <p:pic>
        <p:nvPicPr>
          <p:cNvPr id="11" name="图片 10"/>
          <p:cNvPicPr>
            <a:picLocks noChangeAspect="1"/>
          </p:cNvPicPr>
          <p:nvPr/>
        </p:nvPicPr>
        <p:blipFill>
          <a:blip r:embed="rId1"/>
          <a:stretch>
            <a:fillRect/>
          </a:stretch>
        </p:blipFill>
        <p:spPr>
          <a:xfrm>
            <a:off x="3469064" y="3923598"/>
            <a:ext cx="1872029" cy="1780261"/>
          </a:xfrm>
          <a:prstGeom prst="rect">
            <a:avLst/>
          </a:prstGeom>
        </p:spPr>
      </p:pic>
      <p:pic>
        <p:nvPicPr>
          <p:cNvPr id="15" name="图片 14"/>
          <p:cNvPicPr>
            <a:picLocks noChangeAspect="1"/>
          </p:cNvPicPr>
          <p:nvPr/>
        </p:nvPicPr>
        <p:blipFill>
          <a:blip r:embed="rId1"/>
          <a:stretch>
            <a:fillRect/>
          </a:stretch>
        </p:blipFill>
        <p:spPr>
          <a:xfrm>
            <a:off x="1753932" y="1734083"/>
            <a:ext cx="1872029" cy="1780261"/>
          </a:xfrm>
          <a:prstGeom prst="rect">
            <a:avLst/>
          </a:prstGeom>
        </p:spPr>
      </p:pic>
      <p:sp>
        <p:nvSpPr>
          <p:cNvPr id="16" name="Text Box 3"/>
          <p:cNvSpPr txBox="1">
            <a:spLocks noChangeArrowheads="1"/>
          </p:cNvSpPr>
          <p:nvPr/>
        </p:nvSpPr>
        <p:spPr bwMode="auto">
          <a:xfrm>
            <a:off x="9328402" y="2702087"/>
            <a:ext cx="1723549" cy="1015663"/>
          </a:xfrm>
          <a:prstGeom prst="rect">
            <a:avLst/>
          </a:prstGeom>
          <a:noFill/>
          <a:ln w="9525">
            <a:noFill/>
            <a:miter lim="800000"/>
          </a:ln>
          <a:effectLst/>
        </p:spPr>
        <p:txBody>
          <a:bodyPr wrap="none">
            <a:spAutoFit/>
          </a:bodyPr>
          <a:lstStyle/>
          <a:p>
            <a:r>
              <a:rPr lang="zh-CN" altLang="en-US" sz="2000" dirty="0">
                <a:latin typeface="Adobe 楷体 Std R" panose="02020400000000000000" pitchFamily="18" charset="-122"/>
                <a:ea typeface="Adobe 楷体 Std R" panose="02020400000000000000" pitchFamily="18" charset="-122"/>
              </a:rPr>
              <a:t>点击输入文字</a:t>
            </a:r>
            <a:endParaRPr lang="zh-CN" altLang="en-US" sz="2000" dirty="0">
              <a:latin typeface="Adobe 楷体 Std R" panose="02020400000000000000" pitchFamily="18" charset="-122"/>
              <a:ea typeface="Adobe 楷体 Std R" panose="02020400000000000000" pitchFamily="18" charset="-122"/>
            </a:endParaRPr>
          </a:p>
          <a:p>
            <a:r>
              <a:rPr lang="zh-CN" altLang="en-US" sz="2000" dirty="0">
                <a:latin typeface="Adobe 楷体 Std R" panose="02020400000000000000" pitchFamily="18" charset="-122"/>
                <a:ea typeface="Adobe 楷体 Std R" panose="02020400000000000000" pitchFamily="18" charset="-122"/>
              </a:rPr>
              <a:t>点击输入文字</a:t>
            </a:r>
            <a:endParaRPr lang="zh-CN" altLang="en-US" sz="2000" dirty="0">
              <a:latin typeface="Adobe 楷体 Std R" panose="02020400000000000000" pitchFamily="18" charset="-122"/>
              <a:ea typeface="Adobe 楷体 Std R" panose="02020400000000000000" pitchFamily="18" charset="-122"/>
            </a:endParaRPr>
          </a:p>
          <a:p>
            <a:r>
              <a:rPr lang="zh-CN" altLang="en-US" sz="2000" dirty="0">
                <a:latin typeface="Adobe 楷体 Std R" panose="02020400000000000000" pitchFamily="18" charset="-122"/>
                <a:ea typeface="Adobe 楷体 Std R" panose="02020400000000000000" pitchFamily="18" charset="-122"/>
              </a:rPr>
              <a:t>点击输入文字</a:t>
            </a:r>
            <a:endParaRPr lang="zh-CN" altLang="en-US" sz="2000" dirty="0">
              <a:latin typeface="Adobe 楷体 Std R" panose="02020400000000000000" pitchFamily="18" charset="-122"/>
              <a:ea typeface="Adobe 楷体 Std R" panose="02020400000000000000" pitchFamily="18" charset="-122"/>
            </a:endParaRPr>
          </a:p>
        </p:txBody>
      </p:sp>
      <p:sp>
        <p:nvSpPr>
          <p:cNvPr id="17" name="Text Box 14"/>
          <p:cNvSpPr txBox="1">
            <a:spLocks noChangeArrowheads="1"/>
          </p:cNvSpPr>
          <p:nvPr/>
        </p:nvSpPr>
        <p:spPr bwMode="auto">
          <a:xfrm>
            <a:off x="3379507" y="1430455"/>
            <a:ext cx="4635500" cy="646331"/>
          </a:xfrm>
          <a:prstGeom prst="rect">
            <a:avLst/>
          </a:prstGeom>
          <a:noFill/>
          <a:ln w="9525">
            <a:noFill/>
            <a:miter lim="800000"/>
          </a:ln>
          <a:effectLst/>
        </p:spPr>
        <p:txBody>
          <a:bodyPr>
            <a:spAutoFit/>
          </a:bodyPr>
          <a:lstStyle/>
          <a:p>
            <a:pPr algn="ctr" defTabSz="1219200" eaLnBrk="0" hangingPunct="0"/>
            <a:r>
              <a:rPr lang="zh-CN" altLang="en-US" sz="3600" b="1" dirty="0">
                <a:latin typeface="腾祥铁山楷书简" panose="01010104010101010101" pitchFamily="2" charset="-122"/>
                <a:ea typeface="腾祥铁山楷书简" panose="01010104010101010101" pitchFamily="2" charset="-122"/>
              </a:rPr>
              <a:t>点击输入文字</a:t>
            </a:r>
            <a:endParaRPr lang="zh-CN" altLang="en-US" sz="3600" b="1" dirty="0">
              <a:latin typeface="腾祥铁山楷书简" panose="01010104010101010101" pitchFamily="2" charset="-122"/>
              <a:ea typeface="腾祥铁山楷书简" panose="01010104010101010101" pitchFamily="2" charset="-122"/>
            </a:endParaRPr>
          </a:p>
        </p:txBody>
      </p:sp>
      <p:sp>
        <p:nvSpPr>
          <p:cNvPr id="18" name="Text Box 15"/>
          <p:cNvSpPr txBox="1">
            <a:spLocks noChangeArrowheads="1"/>
          </p:cNvSpPr>
          <p:nvPr/>
        </p:nvSpPr>
        <p:spPr bwMode="auto">
          <a:xfrm>
            <a:off x="3793987" y="2702088"/>
            <a:ext cx="1723549" cy="1015663"/>
          </a:xfrm>
          <a:prstGeom prst="rect">
            <a:avLst/>
          </a:prstGeom>
          <a:noFill/>
          <a:ln w="9525">
            <a:noFill/>
            <a:miter lim="800000"/>
          </a:ln>
          <a:effectLst/>
        </p:spPr>
        <p:txBody>
          <a:bodyPr wrap="none">
            <a:spAutoFit/>
          </a:bodyPr>
          <a:lstStyle/>
          <a:p>
            <a:r>
              <a:rPr lang="zh-CN" altLang="en-US" sz="2000" dirty="0">
                <a:latin typeface="Adobe 楷体 Std R" panose="02020400000000000000" pitchFamily="18" charset="-122"/>
                <a:ea typeface="Adobe 楷体 Std R" panose="02020400000000000000" pitchFamily="18" charset="-122"/>
              </a:rPr>
              <a:t>点击输入文字</a:t>
            </a:r>
            <a:endParaRPr lang="zh-CN" altLang="en-US" sz="2000" dirty="0">
              <a:latin typeface="Adobe 楷体 Std R" panose="02020400000000000000" pitchFamily="18" charset="-122"/>
              <a:ea typeface="Adobe 楷体 Std R" panose="02020400000000000000" pitchFamily="18" charset="-122"/>
            </a:endParaRPr>
          </a:p>
          <a:p>
            <a:r>
              <a:rPr lang="zh-CN" altLang="en-US" sz="2000" dirty="0">
                <a:latin typeface="Adobe 楷体 Std R" panose="02020400000000000000" pitchFamily="18" charset="-122"/>
                <a:ea typeface="Adobe 楷体 Std R" panose="02020400000000000000" pitchFamily="18" charset="-122"/>
              </a:rPr>
              <a:t>点击输入文字</a:t>
            </a:r>
            <a:endParaRPr lang="zh-CN" altLang="en-US" sz="2000" dirty="0">
              <a:latin typeface="Adobe 楷体 Std R" panose="02020400000000000000" pitchFamily="18" charset="-122"/>
              <a:ea typeface="Adobe 楷体 Std R" panose="02020400000000000000" pitchFamily="18" charset="-122"/>
            </a:endParaRPr>
          </a:p>
          <a:p>
            <a:r>
              <a:rPr lang="zh-CN" altLang="en-US" sz="2000" dirty="0">
                <a:latin typeface="Adobe 楷体 Std R" panose="02020400000000000000" pitchFamily="18" charset="-122"/>
                <a:ea typeface="Adobe 楷体 Std R" panose="02020400000000000000" pitchFamily="18" charset="-122"/>
              </a:rPr>
              <a:t>点击输入文字</a:t>
            </a:r>
            <a:endParaRPr lang="zh-CN" altLang="en-US" sz="2000" dirty="0">
              <a:latin typeface="Adobe 楷体 Std R" panose="02020400000000000000" pitchFamily="18" charset="-122"/>
              <a:ea typeface="Adobe 楷体 Std R" panose="02020400000000000000" pitchFamily="18" charset="-122"/>
            </a:endParaRPr>
          </a:p>
        </p:txBody>
      </p:sp>
      <p:sp>
        <p:nvSpPr>
          <p:cNvPr id="19" name="Text Box 16"/>
          <p:cNvSpPr txBox="1">
            <a:spLocks noChangeArrowheads="1"/>
          </p:cNvSpPr>
          <p:nvPr/>
        </p:nvSpPr>
        <p:spPr bwMode="auto">
          <a:xfrm>
            <a:off x="6299991" y="4178532"/>
            <a:ext cx="1723549" cy="1015663"/>
          </a:xfrm>
          <a:prstGeom prst="rect">
            <a:avLst/>
          </a:prstGeom>
          <a:noFill/>
          <a:ln w="9525">
            <a:noFill/>
            <a:miter lim="800000"/>
          </a:ln>
          <a:effectLst/>
        </p:spPr>
        <p:txBody>
          <a:bodyPr wrap="none">
            <a:spAutoFit/>
          </a:bodyPr>
          <a:lstStyle/>
          <a:p>
            <a:r>
              <a:rPr lang="zh-CN" altLang="en-US" sz="2000" dirty="0">
                <a:latin typeface="Adobe 楷体 Std R" panose="02020400000000000000" pitchFamily="18" charset="-122"/>
                <a:ea typeface="Adobe 楷体 Std R" panose="02020400000000000000" pitchFamily="18" charset="-122"/>
              </a:rPr>
              <a:t>点击输入文字</a:t>
            </a:r>
            <a:endParaRPr lang="zh-CN" altLang="en-US" sz="2000" dirty="0">
              <a:latin typeface="Adobe 楷体 Std R" panose="02020400000000000000" pitchFamily="18" charset="-122"/>
              <a:ea typeface="Adobe 楷体 Std R" panose="02020400000000000000" pitchFamily="18" charset="-122"/>
            </a:endParaRPr>
          </a:p>
          <a:p>
            <a:r>
              <a:rPr lang="zh-CN" altLang="en-US" sz="2000" dirty="0">
                <a:latin typeface="Adobe 楷体 Std R" panose="02020400000000000000" pitchFamily="18" charset="-122"/>
                <a:ea typeface="Adobe 楷体 Std R" panose="02020400000000000000" pitchFamily="18" charset="-122"/>
              </a:rPr>
              <a:t>点击输入文字</a:t>
            </a:r>
            <a:endParaRPr lang="zh-CN" altLang="en-US" sz="2000" dirty="0">
              <a:latin typeface="Adobe 楷体 Std R" panose="02020400000000000000" pitchFamily="18" charset="-122"/>
              <a:ea typeface="Adobe 楷体 Std R" panose="02020400000000000000" pitchFamily="18" charset="-122"/>
            </a:endParaRPr>
          </a:p>
          <a:p>
            <a:r>
              <a:rPr lang="zh-CN" altLang="en-US" sz="2000" dirty="0">
                <a:latin typeface="Adobe 楷体 Std R" panose="02020400000000000000" pitchFamily="18" charset="-122"/>
                <a:ea typeface="Adobe 楷体 Std R" panose="02020400000000000000" pitchFamily="18" charset="-122"/>
              </a:rPr>
              <a:t>点击输入文字</a:t>
            </a:r>
            <a:endParaRPr lang="zh-CN" altLang="en-US" sz="2000" dirty="0">
              <a:latin typeface="Adobe 楷体 Std R" panose="02020400000000000000" pitchFamily="18" charset="-122"/>
              <a:ea typeface="Adobe 楷体 Std R" panose="02020400000000000000" pitchFamily="18" charset="-122"/>
            </a:endParaRPr>
          </a:p>
        </p:txBody>
      </p:sp>
      <p:sp>
        <p:nvSpPr>
          <p:cNvPr id="20" name="Text Box 17"/>
          <p:cNvSpPr txBox="1">
            <a:spLocks noChangeArrowheads="1"/>
          </p:cNvSpPr>
          <p:nvPr/>
        </p:nvSpPr>
        <p:spPr bwMode="auto">
          <a:xfrm>
            <a:off x="1007436" y="3517193"/>
            <a:ext cx="1723549" cy="1015663"/>
          </a:xfrm>
          <a:prstGeom prst="rect">
            <a:avLst/>
          </a:prstGeom>
          <a:noFill/>
          <a:ln w="9525">
            <a:noFill/>
            <a:miter lim="800000"/>
          </a:ln>
          <a:effectLst/>
        </p:spPr>
        <p:txBody>
          <a:bodyPr wrap="none">
            <a:spAutoFit/>
          </a:bodyPr>
          <a:lstStyle/>
          <a:p>
            <a:r>
              <a:rPr lang="zh-CN" altLang="en-US" sz="2000" dirty="0">
                <a:latin typeface="Adobe 楷体 Std R" panose="02020400000000000000" pitchFamily="18" charset="-122"/>
                <a:ea typeface="Adobe 楷体 Std R" panose="02020400000000000000" pitchFamily="18" charset="-122"/>
              </a:rPr>
              <a:t>点击输入文字</a:t>
            </a:r>
            <a:endParaRPr lang="zh-CN" altLang="en-US" sz="2000" dirty="0">
              <a:latin typeface="Adobe 楷体 Std R" panose="02020400000000000000" pitchFamily="18" charset="-122"/>
              <a:ea typeface="Adobe 楷体 Std R" panose="02020400000000000000" pitchFamily="18" charset="-122"/>
            </a:endParaRPr>
          </a:p>
          <a:p>
            <a:r>
              <a:rPr lang="zh-CN" altLang="en-US" sz="2000" dirty="0">
                <a:latin typeface="Adobe 楷体 Std R" panose="02020400000000000000" pitchFamily="18" charset="-122"/>
                <a:ea typeface="Adobe 楷体 Std R" panose="02020400000000000000" pitchFamily="18" charset="-122"/>
              </a:rPr>
              <a:t>点击输入文字</a:t>
            </a:r>
            <a:endParaRPr lang="zh-CN" altLang="en-US" sz="2000" dirty="0">
              <a:latin typeface="Adobe 楷体 Std R" panose="02020400000000000000" pitchFamily="18" charset="-122"/>
              <a:ea typeface="Adobe 楷体 Std R" panose="02020400000000000000" pitchFamily="18" charset="-122"/>
            </a:endParaRPr>
          </a:p>
          <a:p>
            <a:r>
              <a:rPr lang="zh-CN" altLang="en-US" sz="2000" dirty="0">
                <a:latin typeface="Adobe 楷体 Std R" panose="02020400000000000000" pitchFamily="18" charset="-122"/>
                <a:ea typeface="Adobe 楷体 Std R" panose="02020400000000000000" pitchFamily="18" charset="-122"/>
              </a:rPr>
              <a:t>点击输入文字</a:t>
            </a:r>
            <a:endParaRPr lang="zh-CN" altLang="en-US" sz="2000" dirty="0">
              <a:latin typeface="Adobe 楷体 Std R" panose="02020400000000000000" pitchFamily="18" charset="-122"/>
              <a:ea typeface="Adobe 楷体 Std R" panose="02020400000000000000" pitchFamily="18" charset="-122"/>
            </a:endParaRPr>
          </a:p>
        </p:txBody>
      </p:sp>
      <p:sp>
        <p:nvSpPr>
          <p:cNvPr id="21" name="Text Box 5"/>
          <p:cNvSpPr txBox="1">
            <a:spLocks noChangeArrowheads="1"/>
          </p:cNvSpPr>
          <p:nvPr/>
        </p:nvSpPr>
        <p:spPr bwMode="auto">
          <a:xfrm>
            <a:off x="2093203" y="2263719"/>
            <a:ext cx="1031051" cy="502766"/>
          </a:xfrm>
          <a:prstGeom prst="rect">
            <a:avLst/>
          </a:prstGeom>
          <a:noFill/>
          <a:ln w="9525">
            <a:noFill/>
            <a:miter lim="800000"/>
          </a:ln>
          <a:effectLst/>
        </p:spPr>
        <p:txBody>
          <a:bodyPr wrap="none">
            <a:spAutoFit/>
          </a:bodyPr>
          <a:lstStyle/>
          <a:p>
            <a:pPr algn="ctr" defTabSz="1219200" eaLnBrk="0" hangingPunct="0"/>
            <a:r>
              <a:rPr lang="en-US" sz="2665" b="1" dirty="0" smtClean="0">
                <a:solidFill>
                  <a:srgbClr val="FFFFFF"/>
                </a:solidFill>
                <a:latin typeface="微软雅黑" panose="020B0503020204020204" charset="-122"/>
                <a:ea typeface="微软雅黑" panose="020B0503020204020204" charset="-122"/>
              </a:rPr>
              <a:t>2014</a:t>
            </a:r>
            <a:endParaRPr lang="zh-CN" altLang="en-US" sz="2665" b="1" dirty="0">
              <a:solidFill>
                <a:srgbClr val="FFFFFF"/>
              </a:solidFill>
              <a:latin typeface="微软雅黑" panose="020B0503020204020204" charset="-122"/>
              <a:ea typeface="微软雅黑" panose="020B0503020204020204" charset="-122"/>
            </a:endParaRPr>
          </a:p>
        </p:txBody>
      </p:sp>
      <p:sp>
        <p:nvSpPr>
          <p:cNvPr id="22" name="Text Box 7"/>
          <p:cNvSpPr txBox="1">
            <a:spLocks noChangeArrowheads="1"/>
          </p:cNvSpPr>
          <p:nvPr/>
        </p:nvSpPr>
        <p:spPr bwMode="auto">
          <a:xfrm>
            <a:off x="3808335" y="4487415"/>
            <a:ext cx="1031051" cy="502766"/>
          </a:xfrm>
          <a:prstGeom prst="rect">
            <a:avLst/>
          </a:prstGeom>
          <a:noFill/>
          <a:ln w="9525">
            <a:noFill/>
            <a:miter lim="800000"/>
          </a:ln>
          <a:effectLst/>
        </p:spPr>
        <p:txBody>
          <a:bodyPr wrap="none">
            <a:spAutoFit/>
          </a:bodyPr>
          <a:lstStyle/>
          <a:p>
            <a:pPr algn="ctr" defTabSz="1219200" eaLnBrk="0" hangingPunct="0"/>
            <a:r>
              <a:rPr lang="en-US" sz="2665" b="1" dirty="0" smtClean="0">
                <a:solidFill>
                  <a:srgbClr val="FFFFFF"/>
                </a:solidFill>
                <a:latin typeface="微软雅黑" panose="020B0503020204020204" charset="-122"/>
                <a:ea typeface="微软雅黑" panose="020B0503020204020204" charset="-122"/>
              </a:rPr>
              <a:t>2018</a:t>
            </a:r>
            <a:endParaRPr lang="zh-CN" altLang="en-US" sz="2665" b="1" dirty="0">
              <a:solidFill>
                <a:srgbClr val="FFFFFF"/>
              </a:solidFill>
              <a:latin typeface="微软雅黑" panose="020B0503020204020204" charset="-122"/>
              <a:ea typeface="微软雅黑" panose="020B0503020204020204" charset="-122"/>
            </a:endParaRPr>
          </a:p>
        </p:txBody>
      </p:sp>
      <p:sp>
        <p:nvSpPr>
          <p:cNvPr id="23" name="Text Box 9"/>
          <p:cNvSpPr txBox="1">
            <a:spLocks noChangeArrowheads="1"/>
          </p:cNvSpPr>
          <p:nvPr/>
        </p:nvSpPr>
        <p:spPr bwMode="auto">
          <a:xfrm>
            <a:off x="6185427" y="3063937"/>
            <a:ext cx="1031051" cy="502766"/>
          </a:xfrm>
          <a:prstGeom prst="rect">
            <a:avLst/>
          </a:prstGeom>
          <a:noFill/>
          <a:ln w="9525">
            <a:noFill/>
            <a:miter lim="800000"/>
          </a:ln>
          <a:effectLst/>
        </p:spPr>
        <p:txBody>
          <a:bodyPr wrap="none">
            <a:spAutoFit/>
          </a:bodyPr>
          <a:lstStyle/>
          <a:p>
            <a:pPr algn="ctr" defTabSz="1219200" eaLnBrk="0" hangingPunct="0"/>
            <a:r>
              <a:rPr lang="en-US" sz="2665" b="1" dirty="0" smtClean="0">
                <a:solidFill>
                  <a:srgbClr val="FFFFFF"/>
                </a:solidFill>
                <a:latin typeface="微软雅黑" panose="020B0503020204020204" charset="-122"/>
                <a:ea typeface="微软雅黑" panose="020B0503020204020204" charset="-122"/>
              </a:rPr>
              <a:t>2019</a:t>
            </a:r>
            <a:endParaRPr lang="zh-CN" altLang="en-US" sz="2665" b="1" dirty="0">
              <a:solidFill>
                <a:srgbClr val="FFFFFF"/>
              </a:solidFill>
              <a:latin typeface="微软雅黑" panose="020B0503020204020204" charset="-122"/>
              <a:ea typeface="微软雅黑" panose="020B0503020204020204" charset="-122"/>
            </a:endParaRPr>
          </a:p>
        </p:txBody>
      </p:sp>
      <p:sp>
        <p:nvSpPr>
          <p:cNvPr id="25" name="Text Box 10"/>
          <p:cNvSpPr txBox="1">
            <a:spLocks noChangeArrowheads="1"/>
          </p:cNvSpPr>
          <p:nvPr/>
        </p:nvSpPr>
        <p:spPr bwMode="auto">
          <a:xfrm>
            <a:off x="8785626" y="1471491"/>
            <a:ext cx="1085554" cy="502766"/>
          </a:xfrm>
          <a:prstGeom prst="rect">
            <a:avLst/>
          </a:prstGeom>
          <a:noFill/>
          <a:ln w="9525">
            <a:noFill/>
            <a:miter lim="800000"/>
          </a:ln>
          <a:effectLst/>
        </p:spPr>
        <p:txBody>
          <a:bodyPr wrap="none">
            <a:spAutoFit/>
          </a:bodyPr>
          <a:lstStyle/>
          <a:p>
            <a:pPr algn="ctr" defTabSz="1219200" eaLnBrk="0" hangingPunct="0"/>
            <a:r>
              <a:rPr lang="en-US" sz="2665" b="1" dirty="0" smtClean="0">
                <a:solidFill>
                  <a:srgbClr val="FFFFFF"/>
                </a:solidFill>
                <a:latin typeface="微软雅黑" panose="020B0503020204020204" charset="-122"/>
                <a:ea typeface="微软雅黑" panose="020B0503020204020204" charset="-122"/>
              </a:rPr>
              <a:t>20XX</a:t>
            </a:r>
            <a:endParaRPr lang="zh-CN" altLang="en-US" sz="2665" b="1" dirty="0">
              <a:solidFill>
                <a:srgbClr val="FFFF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Scale>
                                      <p:cBhvr>
                                        <p:cTn id="7"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5"/>
                                        </p:tgtEl>
                                        <p:attrNameLst>
                                          <p:attrName>ppt_x</p:attrName>
                                          <p:attrName>ppt_y</p:attrName>
                                        </p:attrNameLst>
                                      </p:cBhvr>
                                    </p:animMotion>
                                    <p:animEffect transition="in" filter="fade">
                                      <p:cBhvr>
                                        <p:cTn id="9" dur="1000"/>
                                        <p:tgtEl>
                                          <p:spTgt spid="15"/>
                                        </p:tgtEl>
                                      </p:cBhvr>
                                    </p:animEffect>
                                  </p:childTnLst>
                                </p:cTn>
                              </p:par>
                            </p:childTnLst>
                          </p:cTn>
                        </p:par>
                        <p:par>
                          <p:cTn id="10" fill="hold">
                            <p:stCondLst>
                              <p:cond delay="1000"/>
                            </p:stCondLst>
                            <p:childTnLst>
                              <p:par>
                                <p:cTn id="11" presetID="52"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Scale>
                                      <p:cBhvr>
                                        <p:cTn id="13"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11"/>
                                        </p:tgtEl>
                                        <p:attrNameLst>
                                          <p:attrName>ppt_x</p:attrName>
                                          <p:attrName>ppt_y</p:attrName>
                                        </p:attrNameLst>
                                      </p:cBhvr>
                                    </p:animMotion>
                                    <p:animEffect transition="in" filter="fade">
                                      <p:cBhvr>
                                        <p:cTn id="15" dur="1000"/>
                                        <p:tgtEl>
                                          <p:spTgt spid="11"/>
                                        </p:tgtEl>
                                      </p:cBhvr>
                                    </p:animEffect>
                                  </p:childTnLst>
                                </p:cTn>
                              </p:par>
                            </p:childTnLst>
                          </p:cTn>
                        </p:par>
                        <p:par>
                          <p:cTn id="16" fill="hold">
                            <p:stCondLst>
                              <p:cond delay="2000"/>
                            </p:stCondLst>
                            <p:childTnLst>
                              <p:par>
                                <p:cTn id="17" presetID="52"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Scale>
                                      <p:cBhvr>
                                        <p:cTn id="19"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0"/>
                                        </p:tgtEl>
                                        <p:attrNameLst>
                                          <p:attrName>ppt_x</p:attrName>
                                          <p:attrName>ppt_y</p:attrName>
                                        </p:attrNameLst>
                                      </p:cBhvr>
                                    </p:animMotion>
                                    <p:animEffect transition="in" filter="fade">
                                      <p:cBhvr>
                                        <p:cTn id="21" dur="1000"/>
                                        <p:tgtEl>
                                          <p:spTgt spid="10"/>
                                        </p:tgtEl>
                                      </p:cBhvr>
                                    </p:animEffect>
                                  </p:childTnLst>
                                </p:cTn>
                              </p:par>
                            </p:childTnLst>
                          </p:cTn>
                        </p:par>
                        <p:par>
                          <p:cTn id="22" fill="hold">
                            <p:stCondLst>
                              <p:cond delay="3000"/>
                            </p:stCondLst>
                            <p:childTnLst>
                              <p:par>
                                <p:cTn id="23" presetID="5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Scale>
                                      <p:cBhvr>
                                        <p:cTn id="25"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9"/>
                                        </p:tgtEl>
                                        <p:attrNameLst>
                                          <p:attrName>ppt_x</p:attrName>
                                          <p:attrName>ppt_y</p:attrName>
                                        </p:attrNameLst>
                                      </p:cBhvr>
                                    </p:animMotion>
                                    <p:animEffect transition="in" filter="fade">
                                      <p:cBhvr>
                                        <p:cTn id="27" dur="1000"/>
                                        <p:tgtEl>
                                          <p:spTgt spid="9"/>
                                        </p:tgtEl>
                                      </p:cBhvr>
                                    </p:animEffect>
                                  </p:childTnLst>
                                </p:cTn>
                              </p:par>
                            </p:childTnLst>
                          </p:cTn>
                        </p:par>
                        <p:par>
                          <p:cTn id="28" fill="hold">
                            <p:stCondLst>
                              <p:cond delay="4000"/>
                            </p:stCondLst>
                            <p:childTnLst>
                              <p:par>
                                <p:cTn id="29" presetID="49" presetClass="entr" presetSubtype="0" decel="10000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 calcmode="lin" valueType="num">
                                      <p:cBhvr>
                                        <p:cTn id="33" dur="500" fill="hold"/>
                                        <p:tgtEl>
                                          <p:spTgt spid="21"/>
                                        </p:tgtEl>
                                        <p:attrNameLst>
                                          <p:attrName>style.rotation</p:attrName>
                                        </p:attrNameLst>
                                      </p:cBhvr>
                                      <p:tavLst>
                                        <p:tav tm="0">
                                          <p:val>
                                            <p:fltVal val="360"/>
                                          </p:val>
                                        </p:tav>
                                        <p:tav tm="100000">
                                          <p:val>
                                            <p:fltVal val="0"/>
                                          </p:val>
                                        </p:tav>
                                      </p:tavLst>
                                    </p:anim>
                                    <p:animEffect transition="in" filter="fade">
                                      <p:cBhvr>
                                        <p:cTn id="34" dur="500"/>
                                        <p:tgtEl>
                                          <p:spTgt spid="21"/>
                                        </p:tgtEl>
                                      </p:cBhvr>
                                    </p:animEffect>
                                  </p:childTnLst>
                                </p:cTn>
                              </p:par>
                            </p:childTnLst>
                          </p:cTn>
                        </p:par>
                        <p:par>
                          <p:cTn id="35" fill="hold">
                            <p:stCondLst>
                              <p:cond delay="4500"/>
                            </p:stCondLst>
                            <p:childTnLst>
                              <p:par>
                                <p:cTn id="36" presetID="49" presetClass="entr" presetSubtype="0" decel="10000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 calcmode="lin" valueType="num">
                                      <p:cBhvr>
                                        <p:cTn id="40" dur="500" fill="hold"/>
                                        <p:tgtEl>
                                          <p:spTgt spid="22"/>
                                        </p:tgtEl>
                                        <p:attrNameLst>
                                          <p:attrName>style.rotation</p:attrName>
                                        </p:attrNameLst>
                                      </p:cBhvr>
                                      <p:tavLst>
                                        <p:tav tm="0">
                                          <p:val>
                                            <p:fltVal val="360"/>
                                          </p:val>
                                        </p:tav>
                                        <p:tav tm="100000">
                                          <p:val>
                                            <p:fltVal val="0"/>
                                          </p:val>
                                        </p:tav>
                                      </p:tavLst>
                                    </p:anim>
                                    <p:animEffect transition="in" filter="fade">
                                      <p:cBhvr>
                                        <p:cTn id="41" dur="500"/>
                                        <p:tgtEl>
                                          <p:spTgt spid="22"/>
                                        </p:tgtEl>
                                      </p:cBhvr>
                                    </p:animEffect>
                                  </p:childTnLst>
                                </p:cTn>
                              </p:par>
                            </p:childTnLst>
                          </p:cTn>
                        </p:par>
                        <p:par>
                          <p:cTn id="42" fill="hold">
                            <p:stCondLst>
                              <p:cond delay="5000"/>
                            </p:stCondLst>
                            <p:childTnLst>
                              <p:par>
                                <p:cTn id="43" presetID="49" presetClass="entr" presetSubtype="0" decel="10000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p:cTn id="45" dur="500" fill="hold"/>
                                        <p:tgtEl>
                                          <p:spTgt spid="23"/>
                                        </p:tgtEl>
                                        <p:attrNameLst>
                                          <p:attrName>ppt_w</p:attrName>
                                        </p:attrNameLst>
                                      </p:cBhvr>
                                      <p:tavLst>
                                        <p:tav tm="0">
                                          <p:val>
                                            <p:fltVal val="0"/>
                                          </p:val>
                                        </p:tav>
                                        <p:tav tm="100000">
                                          <p:val>
                                            <p:strVal val="#ppt_w"/>
                                          </p:val>
                                        </p:tav>
                                      </p:tavLst>
                                    </p:anim>
                                    <p:anim calcmode="lin" valueType="num">
                                      <p:cBhvr>
                                        <p:cTn id="46" dur="500" fill="hold"/>
                                        <p:tgtEl>
                                          <p:spTgt spid="23"/>
                                        </p:tgtEl>
                                        <p:attrNameLst>
                                          <p:attrName>ppt_h</p:attrName>
                                        </p:attrNameLst>
                                      </p:cBhvr>
                                      <p:tavLst>
                                        <p:tav tm="0">
                                          <p:val>
                                            <p:fltVal val="0"/>
                                          </p:val>
                                        </p:tav>
                                        <p:tav tm="100000">
                                          <p:val>
                                            <p:strVal val="#ppt_h"/>
                                          </p:val>
                                        </p:tav>
                                      </p:tavLst>
                                    </p:anim>
                                    <p:anim calcmode="lin" valueType="num">
                                      <p:cBhvr>
                                        <p:cTn id="47" dur="500" fill="hold"/>
                                        <p:tgtEl>
                                          <p:spTgt spid="23"/>
                                        </p:tgtEl>
                                        <p:attrNameLst>
                                          <p:attrName>style.rotation</p:attrName>
                                        </p:attrNameLst>
                                      </p:cBhvr>
                                      <p:tavLst>
                                        <p:tav tm="0">
                                          <p:val>
                                            <p:fltVal val="360"/>
                                          </p:val>
                                        </p:tav>
                                        <p:tav tm="100000">
                                          <p:val>
                                            <p:fltVal val="0"/>
                                          </p:val>
                                        </p:tav>
                                      </p:tavLst>
                                    </p:anim>
                                    <p:animEffect transition="in" filter="fade">
                                      <p:cBhvr>
                                        <p:cTn id="48" dur="500"/>
                                        <p:tgtEl>
                                          <p:spTgt spid="23"/>
                                        </p:tgtEl>
                                      </p:cBhvr>
                                    </p:animEffect>
                                  </p:childTnLst>
                                </p:cTn>
                              </p:par>
                            </p:childTnLst>
                          </p:cTn>
                        </p:par>
                        <p:par>
                          <p:cTn id="49" fill="hold">
                            <p:stCondLst>
                              <p:cond delay="5500"/>
                            </p:stCondLst>
                            <p:childTnLst>
                              <p:par>
                                <p:cTn id="50" presetID="49" presetClass="entr" presetSubtype="0" decel="10000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p:cTn id="52" dur="500" fill="hold"/>
                                        <p:tgtEl>
                                          <p:spTgt spid="25"/>
                                        </p:tgtEl>
                                        <p:attrNameLst>
                                          <p:attrName>ppt_w</p:attrName>
                                        </p:attrNameLst>
                                      </p:cBhvr>
                                      <p:tavLst>
                                        <p:tav tm="0">
                                          <p:val>
                                            <p:fltVal val="0"/>
                                          </p:val>
                                        </p:tav>
                                        <p:tav tm="100000">
                                          <p:val>
                                            <p:strVal val="#ppt_w"/>
                                          </p:val>
                                        </p:tav>
                                      </p:tavLst>
                                    </p:anim>
                                    <p:anim calcmode="lin" valueType="num">
                                      <p:cBhvr>
                                        <p:cTn id="53" dur="500" fill="hold"/>
                                        <p:tgtEl>
                                          <p:spTgt spid="25"/>
                                        </p:tgtEl>
                                        <p:attrNameLst>
                                          <p:attrName>ppt_h</p:attrName>
                                        </p:attrNameLst>
                                      </p:cBhvr>
                                      <p:tavLst>
                                        <p:tav tm="0">
                                          <p:val>
                                            <p:fltVal val="0"/>
                                          </p:val>
                                        </p:tav>
                                        <p:tav tm="100000">
                                          <p:val>
                                            <p:strVal val="#ppt_h"/>
                                          </p:val>
                                        </p:tav>
                                      </p:tavLst>
                                    </p:anim>
                                    <p:anim calcmode="lin" valueType="num">
                                      <p:cBhvr>
                                        <p:cTn id="54" dur="500" fill="hold"/>
                                        <p:tgtEl>
                                          <p:spTgt spid="25"/>
                                        </p:tgtEl>
                                        <p:attrNameLst>
                                          <p:attrName>style.rotation</p:attrName>
                                        </p:attrNameLst>
                                      </p:cBhvr>
                                      <p:tavLst>
                                        <p:tav tm="0">
                                          <p:val>
                                            <p:fltVal val="360"/>
                                          </p:val>
                                        </p:tav>
                                        <p:tav tm="100000">
                                          <p:val>
                                            <p:fltVal val="0"/>
                                          </p:val>
                                        </p:tav>
                                      </p:tavLst>
                                    </p:anim>
                                    <p:animEffect transition="in" filter="fade">
                                      <p:cBhvr>
                                        <p:cTn id="55" dur="500"/>
                                        <p:tgtEl>
                                          <p:spTgt spid="25"/>
                                        </p:tgtEl>
                                      </p:cBhvr>
                                    </p:animEffect>
                                  </p:childTnLst>
                                </p:cTn>
                              </p:par>
                            </p:childTnLst>
                          </p:cTn>
                        </p:par>
                        <p:par>
                          <p:cTn id="56" fill="hold">
                            <p:stCondLst>
                              <p:cond delay="6000"/>
                            </p:stCondLst>
                            <p:childTnLst>
                              <p:par>
                                <p:cTn id="57" presetID="23" presetClass="entr" presetSubtype="16" fill="hold" grpId="0" nodeType="after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p:cTn id="59" dur="500" fill="hold"/>
                                        <p:tgtEl>
                                          <p:spTgt spid="6"/>
                                        </p:tgtEl>
                                        <p:attrNameLst>
                                          <p:attrName>ppt_w</p:attrName>
                                        </p:attrNameLst>
                                      </p:cBhvr>
                                      <p:tavLst>
                                        <p:tav tm="0">
                                          <p:val>
                                            <p:fltVal val="0"/>
                                          </p:val>
                                        </p:tav>
                                        <p:tav tm="100000">
                                          <p:val>
                                            <p:strVal val="#ppt_w"/>
                                          </p:val>
                                        </p:tav>
                                      </p:tavLst>
                                    </p:anim>
                                    <p:anim calcmode="lin" valueType="num">
                                      <p:cBhvr>
                                        <p:cTn id="60" dur="500" fill="hold"/>
                                        <p:tgtEl>
                                          <p:spTgt spid="6"/>
                                        </p:tgtEl>
                                        <p:attrNameLst>
                                          <p:attrName>ppt_h</p:attrName>
                                        </p:attrNameLst>
                                      </p:cBhvr>
                                      <p:tavLst>
                                        <p:tav tm="0">
                                          <p:val>
                                            <p:fltVal val="0"/>
                                          </p:val>
                                        </p:tav>
                                        <p:tav tm="100000">
                                          <p:val>
                                            <p:strVal val="#ppt_h"/>
                                          </p:val>
                                        </p:tav>
                                      </p:tavLst>
                                    </p:anim>
                                  </p:childTnLst>
                                </p:cTn>
                              </p:par>
                            </p:childTnLst>
                          </p:cTn>
                        </p:par>
                        <p:par>
                          <p:cTn id="61" fill="hold">
                            <p:stCondLst>
                              <p:cond delay="6500"/>
                            </p:stCondLst>
                            <p:childTnLst>
                              <p:par>
                                <p:cTn id="62" presetID="23" presetClass="entr" presetSubtype="16" fill="hold" grpId="0" nodeType="after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p:cTn id="64" dur="500" fill="hold"/>
                                        <p:tgtEl>
                                          <p:spTgt spid="7"/>
                                        </p:tgtEl>
                                        <p:attrNameLst>
                                          <p:attrName>ppt_w</p:attrName>
                                        </p:attrNameLst>
                                      </p:cBhvr>
                                      <p:tavLst>
                                        <p:tav tm="0">
                                          <p:val>
                                            <p:fltVal val="0"/>
                                          </p:val>
                                        </p:tav>
                                        <p:tav tm="100000">
                                          <p:val>
                                            <p:strVal val="#ppt_w"/>
                                          </p:val>
                                        </p:tav>
                                      </p:tavLst>
                                    </p:anim>
                                    <p:anim calcmode="lin" valueType="num">
                                      <p:cBhvr>
                                        <p:cTn id="65" dur="500" fill="hold"/>
                                        <p:tgtEl>
                                          <p:spTgt spid="7"/>
                                        </p:tgtEl>
                                        <p:attrNameLst>
                                          <p:attrName>ppt_h</p:attrName>
                                        </p:attrNameLst>
                                      </p:cBhvr>
                                      <p:tavLst>
                                        <p:tav tm="0">
                                          <p:val>
                                            <p:fltVal val="0"/>
                                          </p:val>
                                        </p:tav>
                                        <p:tav tm="100000">
                                          <p:val>
                                            <p:strVal val="#ppt_h"/>
                                          </p:val>
                                        </p:tav>
                                      </p:tavLst>
                                    </p:anim>
                                  </p:childTnLst>
                                </p:cTn>
                              </p:par>
                            </p:childTnLst>
                          </p:cTn>
                        </p:par>
                        <p:par>
                          <p:cTn id="66" fill="hold">
                            <p:stCondLst>
                              <p:cond delay="7000"/>
                            </p:stCondLst>
                            <p:childTnLst>
                              <p:par>
                                <p:cTn id="67" presetID="23" presetClass="entr" presetSubtype="16" fill="hold" grpId="0" nodeType="after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p:cTn id="69" dur="500" fill="hold"/>
                                        <p:tgtEl>
                                          <p:spTgt spid="8"/>
                                        </p:tgtEl>
                                        <p:attrNameLst>
                                          <p:attrName>ppt_w</p:attrName>
                                        </p:attrNameLst>
                                      </p:cBhvr>
                                      <p:tavLst>
                                        <p:tav tm="0">
                                          <p:val>
                                            <p:fltVal val="0"/>
                                          </p:val>
                                        </p:tav>
                                        <p:tav tm="100000">
                                          <p:val>
                                            <p:strVal val="#ppt_w"/>
                                          </p:val>
                                        </p:tav>
                                      </p:tavLst>
                                    </p:anim>
                                    <p:anim calcmode="lin" valueType="num">
                                      <p:cBhvr>
                                        <p:cTn id="70" dur="500" fill="hold"/>
                                        <p:tgtEl>
                                          <p:spTgt spid="8"/>
                                        </p:tgtEl>
                                        <p:attrNameLst>
                                          <p:attrName>ppt_h</p:attrName>
                                        </p:attrNameLst>
                                      </p:cBhvr>
                                      <p:tavLst>
                                        <p:tav tm="0">
                                          <p:val>
                                            <p:fltVal val="0"/>
                                          </p:val>
                                        </p:tav>
                                        <p:tav tm="100000">
                                          <p:val>
                                            <p:strVal val="#ppt_h"/>
                                          </p:val>
                                        </p:tav>
                                      </p:tavLst>
                                    </p:anim>
                                  </p:childTnLst>
                                </p:cTn>
                              </p:par>
                            </p:childTnLst>
                          </p:cTn>
                        </p:par>
                        <p:par>
                          <p:cTn id="71" fill="hold">
                            <p:stCondLst>
                              <p:cond delay="7500"/>
                            </p:stCondLst>
                            <p:childTnLst>
                              <p:par>
                                <p:cTn id="72" presetID="23" presetClass="entr" presetSubtype="16"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 calcmode="lin" valueType="num">
                                      <p:cBhvr>
                                        <p:cTn id="74" dur="500" fill="hold"/>
                                        <p:tgtEl>
                                          <p:spTgt spid="20"/>
                                        </p:tgtEl>
                                        <p:attrNameLst>
                                          <p:attrName>ppt_w</p:attrName>
                                        </p:attrNameLst>
                                      </p:cBhvr>
                                      <p:tavLst>
                                        <p:tav tm="0">
                                          <p:val>
                                            <p:fltVal val="0"/>
                                          </p:val>
                                        </p:tav>
                                        <p:tav tm="100000">
                                          <p:val>
                                            <p:strVal val="#ppt_w"/>
                                          </p:val>
                                        </p:tav>
                                      </p:tavLst>
                                    </p:anim>
                                    <p:anim calcmode="lin" valueType="num">
                                      <p:cBhvr>
                                        <p:cTn id="75" dur="500" fill="hold"/>
                                        <p:tgtEl>
                                          <p:spTgt spid="20"/>
                                        </p:tgtEl>
                                        <p:attrNameLst>
                                          <p:attrName>ppt_h</p:attrName>
                                        </p:attrNameLst>
                                      </p:cBhvr>
                                      <p:tavLst>
                                        <p:tav tm="0">
                                          <p:val>
                                            <p:fltVal val="0"/>
                                          </p:val>
                                        </p:tav>
                                        <p:tav tm="100000">
                                          <p:val>
                                            <p:strVal val="#ppt_h"/>
                                          </p:val>
                                        </p:tav>
                                      </p:tavLst>
                                    </p:anim>
                                  </p:childTnLst>
                                </p:cTn>
                              </p:par>
                            </p:childTnLst>
                          </p:cTn>
                        </p:par>
                        <p:par>
                          <p:cTn id="76" fill="hold">
                            <p:stCondLst>
                              <p:cond delay="8000"/>
                            </p:stCondLst>
                            <p:childTnLst>
                              <p:par>
                                <p:cTn id="77" presetID="23" presetClass="entr" presetSubtype="16"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p:cTn id="79" dur="500" fill="hold"/>
                                        <p:tgtEl>
                                          <p:spTgt spid="18"/>
                                        </p:tgtEl>
                                        <p:attrNameLst>
                                          <p:attrName>ppt_w</p:attrName>
                                        </p:attrNameLst>
                                      </p:cBhvr>
                                      <p:tavLst>
                                        <p:tav tm="0">
                                          <p:val>
                                            <p:fltVal val="0"/>
                                          </p:val>
                                        </p:tav>
                                        <p:tav tm="100000">
                                          <p:val>
                                            <p:strVal val="#ppt_w"/>
                                          </p:val>
                                        </p:tav>
                                      </p:tavLst>
                                    </p:anim>
                                    <p:anim calcmode="lin" valueType="num">
                                      <p:cBhvr>
                                        <p:cTn id="80" dur="500" fill="hold"/>
                                        <p:tgtEl>
                                          <p:spTgt spid="18"/>
                                        </p:tgtEl>
                                        <p:attrNameLst>
                                          <p:attrName>ppt_h</p:attrName>
                                        </p:attrNameLst>
                                      </p:cBhvr>
                                      <p:tavLst>
                                        <p:tav tm="0">
                                          <p:val>
                                            <p:fltVal val="0"/>
                                          </p:val>
                                        </p:tav>
                                        <p:tav tm="100000">
                                          <p:val>
                                            <p:strVal val="#ppt_h"/>
                                          </p:val>
                                        </p:tav>
                                      </p:tavLst>
                                    </p:anim>
                                  </p:childTnLst>
                                </p:cTn>
                              </p:par>
                            </p:childTnLst>
                          </p:cTn>
                        </p:par>
                        <p:par>
                          <p:cTn id="81" fill="hold">
                            <p:stCondLst>
                              <p:cond delay="8500"/>
                            </p:stCondLst>
                            <p:childTnLst>
                              <p:par>
                                <p:cTn id="82" presetID="23" presetClass="entr" presetSubtype="16" fill="hold" grpId="0" nodeType="after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500" fill="hold"/>
                                        <p:tgtEl>
                                          <p:spTgt spid="19"/>
                                        </p:tgtEl>
                                        <p:attrNameLst>
                                          <p:attrName>ppt_w</p:attrName>
                                        </p:attrNameLst>
                                      </p:cBhvr>
                                      <p:tavLst>
                                        <p:tav tm="0">
                                          <p:val>
                                            <p:fltVal val="0"/>
                                          </p:val>
                                        </p:tav>
                                        <p:tav tm="100000">
                                          <p:val>
                                            <p:strVal val="#ppt_w"/>
                                          </p:val>
                                        </p:tav>
                                      </p:tavLst>
                                    </p:anim>
                                    <p:anim calcmode="lin" valueType="num">
                                      <p:cBhvr>
                                        <p:cTn id="85" dur="500" fill="hold"/>
                                        <p:tgtEl>
                                          <p:spTgt spid="19"/>
                                        </p:tgtEl>
                                        <p:attrNameLst>
                                          <p:attrName>ppt_h</p:attrName>
                                        </p:attrNameLst>
                                      </p:cBhvr>
                                      <p:tavLst>
                                        <p:tav tm="0">
                                          <p:val>
                                            <p:fltVal val="0"/>
                                          </p:val>
                                        </p:tav>
                                        <p:tav tm="100000">
                                          <p:val>
                                            <p:strVal val="#ppt_h"/>
                                          </p:val>
                                        </p:tav>
                                      </p:tavLst>
                                    </p:anim>
                                  </p:childTnLst>
                                </p:cTn>
                              </p:par>
                            </p:childTnLst>
                          </p:cTn>
                        </p:par>
                        <p:par>
                          <p:cTn id="86" fill="hold">
                            <p:stCondLst>
                              <p:cond delay="9000"/>
                            </p:stCondLst>
                            <p:childTnLst>
                              <p:par>
                                <p:cTn id="87" presetID="23" presetClass="entr" presetSubtype="16"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 calcmode="lin" valueType="num">
                                      <p:cBhvr>
                                        <p:cTn id="89" dur="500" fill="hold"/>
                                        <p:tgtEl>
                                          <p:spTgt spid="16"/>
                                        </p:tgtEl>
                                        <p:attrNameLst>
                                          <p:attrName>ppt_w</p:attrName>
                                        </p:attrNameLst>
                                      </p:cBhvr>
                                      <p:tavLst>
                                        <p:tav tm="0">
                                          <p:val>
                                            <p:fltVal val="0"/>
                                          </p:val>
                                        </p:tav>
                                        <p:tav tm="100000">
                                          <p:val>
                                            <p:strVal val="#ppt_w"/>
                                          </p:val>
                                        </p:tav>
                                      </p:tavLst>
                                    </p:anim>
                                    <p:anim calcmode="lin" valueType="num">
                                      <p:cBhvr>
                                        <p:cTn id="90" dur="500" fill="hold"/>
                                        <p:tgtEl>
                                          <p:spTgt spid="16"/>
                                        </p:tgtEl>
                                        <p:attrNameLst>
                                          <p:attrName>ppt_h</p:attrName>
                                        </p:attrNameLst>
                                      </p:cBhvr>
                                      <p:tavLst>
                                        <p:tav tm="0">
                                          <p:val>
                                            <p:fltVal val="0"/>
                                          </p:val>
                                        </p:tav>
                                        <p:tav tm="100000">
                                          <p:val>
                                            <p:strVal val="#ppt_h"/>
                                          </p:val>
                                        </p:tav>
                                      </p:tavLst>
                                    </p:anim>
                                  </p:childTnLst>
                                </p:cTn>
                              </p:par>
                            </p:childTnLst>
                          </p:cTn>
                        </p:par>
                        <p:par>
                          <p:cTn id="91" fill="hold">
                            <p:stCondLst>
                              <p:cond delay="9500"/>
                            </p:stCondLst>
                            <p:childTnLst>
                              <p:par>
                                <p:cTn id="92" presetID="49" presetClass="entr" presetSubtype="0" decel="100000"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 calcmode="lin" valueType="num">
                                      <p:cBhvr>
                                        <p:cTn id="94" dur="500" fill="hold"/>
                                        <p:tgtEl>
                                          <p:spTgt spid="17"/>
                                        </p:tgtEl>
                                        <p:attrNameLst>
                                          <p:attrName>ppt_w</p:attrName>
                                        </p:attrNameLst>
                                      </p:cBhvr>
                                      <p:tavLst>
                                        <p:tav tm="0">
                                          <p:val>
                                            <p:fltVal val="0"/>
                                          </p:val>
                                        </p:tav>
                                        <p:tav tm="100000">
                                          <p:val>
                                            <p:strVal val="#ppt_w"/>
                                          </p:val>
                                        </p:tav>
                                      </p:tavLst>
                                    </p:anim>
                                    <p:anim calcmode="lin" valueType="num">
                                      <p:cBhvr>
                                        <p:cTn id="95" dur="500" fill="hold"/>
                                        <p:tgtEl>
                                          <p:spTgt spid="17"/>
                                        </p:tgtEl>
                                        <p:attrNameLst>
                                          <p:attrName>ppt_h</p:attrName>
                                        </p:attrNameLst>
                                      </p:cBhvr>
                                      <p:tavLst>
                                        <p:tav tm="0">
                                          <p:val>
                                            <p:fltVal val="0"/>
                                          </p:val>
                                        </p:tav>
                                        <p:tav tm="100000">
                                          <p:val>
                                            <p:strVal val="#ppt_h"/>
                                          </p:val>
                                        </p:tav>
                                      </p:tavLst>
                                    </p:anim>
                                    <p:anim calcmode="lin" valueType="num">
                                      <p:cBhvr>
                                        <p:cTn id="96" dur="500" fill="hold"/>
                                        <p:tgtEl>
                                          <p:spTgt spid="17"/>
                                        </p:tgtEl>
                                        <p:attrNameLst>
                                          <p:attrName>style.rotation</p:attrName>
                                        </p:attrNameLst>
                                      </p:cBhvr>
                                      <p:tavLst>
                                        <p:tav tm="0">
                                          <p:val>
                                            <p:fltVal val="360"/>
                                          </p:val>
                                        </p:tav>
                                        <p:tav tm="100000">
                                          <p:val>
                                            <p:fltVal val="0"/>
                                          </p:val>
                                        </p:tav>
                                      </p:tavLst>
                                    </p:anim>
                                    <p:animEffect transition="in" filter="fade">
                                      <p:cBhvr>
                                        <p:cTn id="9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6" grpId="0"/>
      <p:bldP spid="17" grpId="0"/>
      <p:bldP spid="18" grpId="0"/>
      <p:bldP spid="19" grpId="0"/>
      <p:bldP spid="20" grpId="0"/>
      <p:bldP spid="21" grpId="0"/>
      <p:bldP spid="22" grpId="0"/>
      <p:bldP spid="23"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0" y="-1"/>
            <a:ext cx="12192000" cy="6858000"/>
          </a:xfrm>
          <a:prstGeom prst="rect">
            <a:avLst/>
          </a:prstGeom>
        </p:spPr>
      </p:pic>
      <p:pic>
        <p:nvPicPr>
          <p:cNvPr id="5" name="图片 4"/>
          <p:cNvPicPr>
            <a:picLocks noChangeAspect="1"/>
          </p:cNvPicPr>
          <p:nvPr/>
        </p:nvPicPr>
        <p:blipFill>
          <a:blip r:embed="rId2"/>
          <a:stretch>
            <a:fillRect/>
          </a:stretch>
        </p:blipFill>
        <p:spPr>
          <a:xfrm>
            <a:off x="0" y="-1"/>
            <a:ext cx="4979989" cy="3315037"/>
          </a:xfrm>
          <a:prstGeom prst="rect">
            <a:avLst/>
          </a:prstGeom>
        </p:spPr>
      </p:pic>
      <p:grpSp>
        <p:nvGrpSpPr>
          <p:cNvPr id="8" name="组合 7"/>
          <p:cNvGrpSpPr/>
          <p:nvPr/>
        </p:nvGrpSpPr>
        <p:grpSpPr>
          <a:xfrm>
            <a:off x="6280099" y="2188007"/>
            <a:ext cx="283845" cy="387350"/>
            <a:chOff x="4755469" y="4479245"/>
            <a:chExt cx="355600" cy="484188"/>
          </a:xfrm>
        </p:grpSpPr>
        <p:sp>
          <p:nvSpPr>
            <p:cNvPr id="9" name="Freeform 150"/>
            <p:cNvSpPr/>
            <p:nvPr/>
          </p:nvSpPr>
          <p:spPr bwMode="auto">
            <a:xfrm>
              <a:off x="4755469" y="4479245"/>
              <a:ext cx="355600" cy="484188"/>
            </a:xfrm>
            <a:custGeom>
              <a:avLst/>
              <a:gdLst>
                <a:gd name="T0" fmla="*/ 12 w 931"/>
                <a:gd name="T1" fmla="*/ 1096 h 1310"/>
                <a:gd name="T2" fmla="*/ 16 w 931"/>
                <a:gd name="T3" fmla="*/ 1046 h 1310"/>
                <a:gd name="T4" fmla="*/ 16 w 931"/>
                <a:gd name="T5" fmla="*/ 967 h 1310"/>
                <a:gd name="T6" fmla="*/ 19 w 931"/>
                <a:gd name="T7" fmla="*/ 909 h 1310"/>
                <a:gd name="T8" fmla="*/ 19 w 931"/>
                <a:gd name="T9" fmla="*/ 785 h 1310"/>
                <a:gd name="T10" fmla="*/ 28 w 931"/>
                <a:gd name="T11" fmla="*/ 529 h 1310"/>
                <a:gd name="T12" fmla="*/ 16 w 931"/>
                <a:gd name="T13" fmla="*/ 388 h 1310"/>
                <a:gd name="T14" fmla="*/ 19 w 931"/>
                <a:gd name="T15" fmla="*/ 356 h 1310"/>
                <a:gd name="T16" fmla="*/ 191 w 931"/>
                <a:gd name="T17" fmla="*/ 254 h 1310"/>
                <a:gd name="T18" fmla="*/ 236 w 931"/>
                <a:gd name="T19" fmla="*/ 136 h 1310"/>
                <a:gd name="T20" fmla="*/ 278 w 931"/>
                <a:gd name="T21" fmla="*/ 147 h 1310"/>
                <a:gd name="T22" fmla="*/ 316 w 931"/>
                <a:gd name="T23" fmla="*/ 129 h 1310"/>
                <a:gd name="T24" fmla="*/ 317 w 931"/>
                <a:gd name="T25" fmla="*/ 72 h 1310"/>
                <a:gd name="T26" fmla="*/ 359 w 931"/>
                <a:gd name="T27" fmla="*/ 7 h 1310"/>
                <a:gd name="T28" fmla="*/ 431 w 931"/>
                <a:gd name="T29" fmla="*/ 18 h 1310"/>
                <a:gd name="T30" fmla="*/ 479 w 931"/>
                <a:gd name="T31" fmla="*/ 18 h 1310"/>
                <a:gd name="T32" fmla="*/ 542 w 931"/>
                <a:gd name="T33" fmla="*/ 18 h 1310"/>
                <a:gd name="T34" fmla="*/ 602 w 931"/>
                <a:gd name="T35" fmla="*/ 18 h 1310"/>
                <a:gd name="T36" fmla="*/ 641 w 931"/>
                <a:gd name="T37" fmla="*/ 13 h 1310"/>
                <a:gd name="T38" fmla="*/ 694 w 931"/>
                <a:gd name="T39" fmla="*/ 32 h 1310"/>
                <a:gd name="T40" fmla="*/ 725 w 931"/>
                <a:gd name="T41" fmla="*/ 32 h 1310"/>
                <a:gd name="T42" fmla="*/ 776 w 931"/>
                <a:gd name="T43" fmla="*/ 42 h 1310"/>
                <a:gd name="T44" fmla="*/ 847 w 931"/>
                <a:gd name="T45" fmla="*/ 13 h 1310"/>
                <a:gd name="T46" fmla="*/ 907 w 931"/>
                <a:gd name="T47" fmla="*/ 70 h 1310"/>
                <a:gd name="T48" fmla="*/ 919 w 931"/>
                <a:gd name="T49" fmla="*/ 152 h 1310"/>
                <a:gd name="T50" fmla="*/ 922 w 931"/>
                <a:gd name="T51" fmla="*/ 216 h 1310"/>
                <a:gd name="T52" fmla="*/ 903 w 931"/>
                <a:gd name="T53" fmla="*/ 373 h 1310"/>
                <a:gd name="T54" fmla="*/ 915 w 931"/>
                <a:gd name="T55" fmla="*/ 405 h 1310"/>
                <a:gd name="T56" fmla="*/ 919 w 931"/>
                <a:gd name="T57" fmla="*/ 447 h 1310"/>
                <a:gd name="T58" fmla="*/ 908 w 931"/>
                <a:gd name="T59" fmla="*/ 578 h 1310"/>
                <a:gd name="T60" fmla="*/ 903 w 931"/>
                <a:gd name="T61" fmla="*/ 661 h 1310"/>
                <a:gd name="T62" fmla="*/ 887 w 931"/>
                <a:gd name="T63" fmla="*/ 738 h 1310"/>
                <a:gd name="T64" fmla="*/ 903 w 931"/>
                <a:gd name="T65" fmla="*/ 795 h 1310"/>
                <a:gd name="T66" fmla="*/ 903 w 931"/>
                <a:gd name="T67" fmla="*/ 872 h 1310"/>
                <a:gd name="T68" fmla="*/ 907 w 931"/>
                <a:gd name="T69" fmla="*/ 939 h 1310"/>
                <a:gd name="T70" fmla="*/ 910 w 931"/>
                <a:gd name="T71" fmla="*/ 1026 h 1310"/>
                <a:gd name="T72" fmla="*/ 903 w 931"/>
                <a:gd name="T73" fmla="*/ 1091 h 1310"/>
                <a:gd name="T74" fmla="*/ 900 w 931"/>
                <a:gd name="T75" fmla="*/ 1198 h 1310"/>
                <a:gd name="T76" fmla="*/ 861 w 931"/>
                <a:gd name="T77" fmla="*/ 1290 h 1310"/>
                <a:gd name="T78" fmla="*/ 806 w 931"/>
                <a:gd name="T79" fmla="*/ 1287 h 1310"/>
                <a:gd name="T80" fmla="*/ 739 w 931"/>
                <a:gd name="T81" fmla="*/ 1300 h 1310"/>
                <a:gd name="T82" fmla="*/ 680 w 931"/>
                <a:gd name="T83" fmla="*/ 1305 h 1310"/>
                <a:gd name="T84" fmla="*/ 618 w 931"/>
                <a:gd name="T85" fmla="*/ 1282 h 1310"/>
                <a:gd name="T86" fmla="*/ 546 w 931"/>
                <a:gd name="T87" fmla="*/ 1282 h 1310"/>
                <a:gd name="T88" fmla="*/ 477 w 931"/>
                <a:gd name="T89" fmla="*/ 1295 h 1310"/>
                <a:gd name="T90" fmla="*/ 438 w 931"/>
                <a:gd name="T91" fmla="*/ 1300 h 1310"/>
                <a:gd name="T92" fmla="*/ 354 w 931"/>
                <a:gd name="T93" fmla="*/ 1295 h 1310"/>
                <a:gd name="T94" fmla="*/ 236 w 931"/>
                <a:gd name="T95" fmla="*/ 1300 h 1310"/>
                <a:gd name="T96" fmla="*/ 174 w 931"/>
                <a:gd name="T97" fmla="*/ 1299 h 1310"/>
                <a:gd name="T98" fmla="*/ 92 w 931"/>
                <a:gd name="T99" fmla="*/ 1305 h 1310"/>
                <a:gd name="T100" fmla="*/ 0 w 931"/>
                <a:gd name="T101" fmla="*/ 1213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31" h="1310">
                  <a:moveTo>
                    <a:pt x="5" y="1138"/>
                  </a:moveTo>
                  <a:lnTo>
                    <a:pt x="5" y="1121"/>
                  </a:lnTo>
                  <a:cubicBezTo>
                    <a:pt x="8" y="1116"/>
                    <a:pt x="9" y="1116"/>
                    <a:pt x="9" y="1111"/>
                  </a:cubicBezTo>
                  <a:lnTo>
                    <a:pt x="9" y="1096"/>
                  </a:lnTo>
                  <a:lnTo>
                    <a:pt x="12" y="1096"/>
                  </a:lnTo>
                  <a:lnTo>
                    <a:pt x="12" y="1091"/>
                  </a:lnTo>
                  <a:lnTo>
                    <a:pt x="18" y="1091"/>
                  </a:lnTo>
                  <a:cubicBezTo>
                    <a:pt x="22" y="1091"/>
                    <a:pt x="23" y="1092"/>
                    <a:pt x="26" y="1093"/>
                  </a:cubicBezTo>
                  <a:lnTo>
                    <a:pt x="28" y="1066"/>
                  </a:lnTo>
                  <a:cubicBezTo>
                    <a:pt x="23" y="1062"/>
                    <a:pt x="16" y="1057"/>
                    <a:pt x="16" y="1046"/>
                  </a:cubicBezTo>
                  <a:lnTo>
                    <a:pt x="16" y="1044"/>
                  </a:lnTo>
                  <a:cubicBezTo>
                    <a:pt x="16" y="1031"/>
                    <a:pt x="32" y="1039"/>
                    <a:pt x="32" y="1004"/>
                  </a:cubicBezTo>
                  <a:cubicBezTo>
                    <a:pt x="32" y="1000"/>
                    <a:pt x="27" y="975"/>
                    <a:pt x="25" y="970"/>
                  </a:cubicBezTo>
                  <a:lnTo>
                    <a:pt x="16" y="987"/>
                  </a:lnTo>
                  <a:lnTo>
                    <a:pt x="16" y="967"/>
                  </a:lnTo>
                  <a:cubicBezTo>
                    <a:pt x="18" y="962"/>
                    <a:pt x="19" y="962"/>
                    <a:pt x="19" y="957"/>
                  </a:cubicBezTo>
                  <a:lnTo>
                    <a:pt x="19" y="934"/>
                  </a:lnTo>
                  <a:cubicBezTo>
                    <a:pt x="19" y="925"/>
                    <a:pt x="17" y="934"/>
                    <a:pt x="16" y="919"/>
                  </a:cubicBezTo>
                  <a:lnTo>
                    <a:pt x="19" y="919"/>
                  </a:lnTo>
                  <a:lnTo>
                    <a:pt x="19" y="909"/>
                  </a:lnTo>
                  <a:cubicBezTo>
                    <a:pt x="19" y="903"/>
                    <a:pt x="24" y="900"/>
                    <a:pt x="27" y="894"/>
                  </a:cubicBezTo>
                  <a:lnTo>
                    <a:pt x="23" y="887"/>
                  </a:lnTo>
                  <a:lnTo>
                    <a:pt x="23" y="857"/>
                  </a:lnTo>
                  <a:cubicBezTo>
                    <a:pt x="21" y="853"/>
                    <a:pt x="19" y="853"/>
                    <a:pt x="19" y="847"/>
                  </a:cubicBezTo>
                  <a:lnTo>
                    <a:pt x="19" y="785"/>
                  </a:lnTo>
                  <a:cubicBezTo>
                    <a:pt x="23" y="783"/>
                    <a:pt x="28" y="770"/>
                    <a:pt x="28" y="763"/>
                  </a:cubicBezTo>
                  <a:lnTo>
                    <a:pt x="28" y="572"/>
                  </a:lnTo>
                  <a:cubicBezTo>
                    <a:pt x="28" y="562"/>
                    <a:pt x="23" y="566"/>
                    <a:pt x="23" y="557"/>
                  </a:cubicBezTo>
                  <a:lnTo>
                    <a:pt x="23" y="544"/>
                  </a:lnTo>
                  <a:cubicBezTo>
                    <a:pt x="23" y="535"/>
                    <a:pt x="28" y="538"/>
                    <a:pt x="28" y="529"/>
                  </a:cubicBezTo>
                  <a:lnTo>
                    <a:pt x="28" y="465"/>
                  </a:lnTo>
                  <a:cubicBezTo>
                    <a:pt x="28" y="459"/>
                    <a:pt x="25" y="457"/>
                    <a:pt x="23" y="452"/>
                  </a:cubicBezTo>
                  <a:lnTo>
                    <a:pt x="23" y="437"/>
                  </a:lnTo>
                  <a:cubicBezTo>
                    <a:pt x="22" y="435"/>
                    <a:pt x="16" y="415"/>
                    <a:pt x="16" y="413"/>
                  </a:cubicBezTo>
                  <a:lnTo>
                    <a:pt x="16" y="388"/>
                  </a:lnTo>
                  <a:lnTo>
                    <a:pt x="19" y="388"/>
                  </a:lnTo>
                  <a:lnTo>
                    <a:pt x="19" y="375"/>
                  </a:lnTo>
                  <a:lnTo>
                    <a:pt x="16" y="375"/>
                  </a:lnTo>
                  <a:cubicBezTo>
                    <a:pt x="17" y="361"/>
                    <a:pt x="19" y="370"/>
                    <a:pt x="19" y="360"/>
                  </a:cubicBezTo>
                  <a:lnTo>
                    <a:pt x="19" y="356"/>
                  </a:lnTo>
                  <a:lnTo>
                    <a:pt x="105" y="323"/>
                  </a:lnTo>
                  <a:cubicBezTo>
                    <a:pt x="108" y="319"/>
                    <a:pt x="113" y="316"/>
                    <a:pt x="117" y="315"/>
                  </a:cubicBezTo>
                  <a:cubicBezTo>
                    <a:pt x="124" y="313"/>
                    <a:pt x="122" y="310"/>
                    <a:pt x="128" y="309"/>
                  </a:cubicBezTo>
                  <a:cubicBezTo>
                    <a:pt x="138" y="306"/>
                    <a:pt x="164" y="335"/>
                    <a:pt x="176" y="292"/>
                  </a:cubicBezTo>
                  <a:cubicBezTo>
                    <a:pt x="179" y="283"/>
                    <a:pt x="187" y="263"/>
                    <a:pt x="191" y="254"/>
                  </a:cubicBezTo>
                  <a:cubicBezTo>
                    <a:pt x="197" y="240"/>
                    <a:pt x="204" y="238"/>
                    <a:pt x="210" y="230"/>
                  </a:cubicBezTo>
                  <a:cubicBezTo>
                    <a:pt x="211" y="228"/>
                    <a:pt x="216" y="193"/>
                    <a:pt x="217" y="189"/>
                  </a:cubicBezTo>
                  <a:cubicBezTo>
                    <a:pt x="218" y="184"/>
                    <a:pt x="226" y="152"/>
                    <a:pt x="225" y="149"/>
                  </a:cubicBezTo>
                  <a:lnTo>
                    <a:pt x="228" y="150"/>
                  </a:lnTo>
                  <a:cubicBezTo>
                    <a:pt x="227" y="141"/>
                    <a:pt x="231" y="137"/>
                    <a:pt x="236" y="136"/>
                  </a:cubicBezTo>
                  <a:lnTo>
                    <a:pt x="239" y="135"/>
                  </a:lnTo>
                  <a:lnTo>
                    <a:pt x="244" y="135"/>
                  </a:lnTo>
                  <a:cubicBezTo>
                    <a:pt x="245" y="142"/>
                    <a:pt x="250" y="142"/>
                    <a:pt x="252" y="147"/>
                  </a:cubicBezTo>
                  <a:cubicBezTo>
                    <a:pt x="254" y="151"/>
                    <a:pt x="254" y="157"/>
                    <a:pt x="259" y="158"/>
                  </a:cubicBezTo>
                  <a:cubicBezTo>
                    <a:pt x="263" y="159"/>
                    <a:pt x="271" y="148"/>
                    <a:pt x="278" y="147"/>
                  </a:cubicBezTo>
                  <a:lnTo>
                    <a:pt x="283" y="145"/>
                  </a:lnTo>
                  <a:lnTo>
                    <a:pt x="288" y="144"/>
                  </a:lnTo>
                  <a:cubicBezTo>
                    <a:pt x="294" y="144"/>
                    <a:pt x="298" y="145"/>
                    <a:pt x="302" y="147"/>
                  </a:cubicBezTo>
                  <a:lnTo>
                    <a:pt x="305" y="162"/>
                  </a:lnTo>
                  <a:lnTo>
                    <a:pt x="316" y="129"/>
                  </a:lnTo>
                  <a:cubicBezTo>
                    <a:pt x="321" y="131"/>
                    <a:pt x="334" y="137"/>
                    <a:pt x="340" y="136"/>
                  </a:cubicBezTo>
                  <a:cubicBezTo>
                    <a:pt x="347" y="134"/>
                    <a:pt x="346" y="103"/>
                    <a:pt x="352" y="96"/>
                  </a:cubicBezTo>
                  <a:cubicBezTo>
                    <a:pt x="349" y="90"/>
                    <a:pt x="345" y="76"/>
                    <a:pt x="340" y="81"/>
                  </a:cubicBezTo>
                  <a:lnTo>
                    <a:pt x="339" y="76"/>
                  </a:lnTo>
                  <a:cubicBezTo>
                    <a:pt x="337" y="78"/>
                    <a:pt x="321" y="71"/>
                    <a:pt x="317" y="72"/>
                  </a:cubicBezTo>
                  <a:cubicBezTo>
                    <a:pt x="314" y="73"/>
                    <a:pt x="296" y="75"/>
                    <a:pt x="291" y="78"/>
                  </a:cubicBezTo>
                  <a:cubicBezTo>
                    <a:pt x="277" y="72"/>
                    <a:pt x="297" y="58"/>
                    <a:pt x="299" y="51"/>
                  </a:cubicBezTo>
                  <a:cubicBezTo>
                    <a:pt x="304" y="54"/>
                    <a:pt x="305" y="53"/>
                    <a:pt x="311" y="51"/>
                  </a:cubicBezTo>
                  <a:cubicBezTo>
                    <a:pt x="324" y="48"/>
                    <a:pt x="322" y="46"/>
                    <a:pt x="336" y="31"/>
                  </a:cubicBezTo>
                  <a:cubicBezTo>
                    <a:pt x="343" y="22"/>
                    <a:pt x="349" y="9"/>
                    <a:pt x="359" y="7"/>
                  </a:cubicBezTo>
                  <a:lnTo>
                    <a:pt x="362" y="6"/>
                  </a:lnTo>
                  <a:cubicBezTo>
                    <a:pt x="366" y="5"/>
                    <a:pt x="374" y="10"/>
                    <a:pt x="373" y="0"/>
                  </a:cubicBezTo>
                  <a:lnTo>
                    <a:pt x="403" y="0"/>
                  </a:lnTo>
                  <a:cubicBezTo>
                    <a:pt x="406" y="9"/>
                    <a:pt x="409" y="8"/>
                    <a:pt x="417" y="8"/>
                  </a:cubicBezTo>
                  <a:cubicBezTo>
                    <a:pt x="419" y="9"/>
                    <a:pt x="429" y="17"/>
                    <a:pt x="431" y="18"/>
                  </a:cubicBezTo>
                  <a:lnTo>
                    <a:pt x="435" y="18"/>
                  </a:lnTo>
                  <a:cubicBezTo>
                    <a:pt x="441" y="18"/>
                    <a:pt x="438" y="13"/>
                    <a:pt x="444" y="13"/>
                  </a:cubicBezTo>
                  <a:lnTo>
                    <a:pt x="458" y="13"/>
                  </a:lnTo>
                  <a:lnTo>
                    <a:pt x="458" y="18"/>
                  </a:lnTo>
                  <a:lnTo>
                    <a:pt x="479" y="18"/>
                  </a:lnTo>
                  <a:cubicBezTo>
                    <a:pt x="481" y="18"/>
                    <a:pt x="494" y="27"/>
                    <a:pt x="496" y="27"/>
                  </a:cubicBezTo>
                  <a:lnTo>
                    <a:pt x="504" y="27"/>
                  </a:lnTo>
                  <a:cubicBezTo>
                    <a:pt x="507" y="27"/>
                    <a:pt x="507" y="26"/>
                    <a:pt x="511" y="23"/>
                  </a:cubicBezTo>
                  <a:cubicBezTo>
                    <a:pt x="512" y="27"/>
                    <a:pt x="523" y="37"/>
                    <a:pt x="526" y="37"/>
                  </a:cubicBezTo>
                  <a:cubicBezTo>
                    <a:pt x="532" y="37"/>
                    <a:pt x="541" y="23"/>
                    <a:pt x="542" y="18"/>
                  </a:cubicBezTo>
                  <a:lnTo>
                    <a:pt x="560" y="18"/>
                  </a:lnTo>
                  <a:cubicBezTo>
                    <a:pt x="566" y="18"/>
                    <a:pt x="563" y="13"/>
                    <a:pt x="569" y="13"/>
                  </a:cubicBezTo>
                  <a:lnTo>
                    <a:pt x="595" y="13"/>
                  </a:lnTo>
                  <a:lnTo>
                    <a:pt x="595" y="18"/>
                  </a:lnTo>
                  <a:lnTo>
                    <a:pt x="602" y="18"/>
                  </a:lnTo>
                  <a:cubicBezTo>
                    <a:pt x="608" y="18"/>
                    <a:pt x="605" y="13"/>
                    <a:pt x="611" y="13"/>
                  </a:cubicBezTo>
                  <a:lnTo>
                    <a:pt x="618" y="13"/>
                  </a:lnTo>
                  <a:lnTo>
                    <a:pt x="618" y="18"/>
                  </a:lnTo>
                  <a:cubicBezTo>
                    <a:pt x="630" y="17"/>
                    <a:pt x="623" y="13"/>
                    <a:pt x="630" y="13"/>
                  </a:cubicBezTo>
                  <a:lnTo>
                    <a:pt x="641" y="13"/>
                  </a:lnTo>
                  <a:cubicBezTo>
                    <a:pt x="646" y="13"/>
                    <a:pt x="644" y="14"/>
                    <a:pt x="646" y="18"/>
                  </a:cubicBezTo>
                  <a:cubicBezTo>
                    <a:pt x="647" y="16"/>
                    <a:pt x="650" y="13"/>
                    <a:pt x="651" y="13"/>
                  </a:cubicBezTo>
                  <a:cubicBezTo>
                    <a:pt x="655" y="13"/>
                    <a:pt x="655" y="14"/>
                    <a:pt x="658" y="18"/>
                  </a:cubicBezTo>
                  <a:lnTo>
                    <a:pt x="676" y="18"/>
                  </a:lnTo>
                  <a:lnTo>
                    <a:pt x="694" y="32"/>
                  </a:lnTo>
                  <a:lnTo>
                    <a:pt x="702" y="32"/>
                  </a:lnTo>
                  <a:lnTo>
                    <a:pt x="702" y="28"/>
                  </a:lnTo>
                  <a:lnTo>
                    <a:pt x="716" y="27"/>
                  </a:lnTo>
                  <a:lnTo>
                    <a:pt x="716" y="32"/>
                  </a:lnTo>
                  <a:lnTo>
                    <a:pt x="725" y="32"/>
                  </a:lnTo>
                  <a:cubicBezTo>
                    <a:pt x="731" y="32"/>
                    <a:pt x="728" y="27"/>
                    <a:pt x="734" y="27"/>
                  </a:cubicBezTo>
                  <a:lnTo>
                    <a:pt x="739" y="27"/>
                  </a:lnTo>
                  <a:cubicBezTo>
                    <a:pt x="740" y="30"/>
                    <a:pt x="752" y="55"/>
                    <a:pt x="755" y="55"/>
                  </a:cubicBezTo>
                  <a:cubicBezTo>
                    <a:pt x="761" y="55"/>
                    <a:pt x="767" y="41"/>
                    <a:pt x="771" y="37"/>
                  </a:cubicBezTo>
                  <a:lnTo>
                    <a:pt x="776" y="42"/>
                  </a:lnTo>
                  <a:lnTo>
                    <a:pt x="794" y="23"/>
                  </a:lnTo>
                  <a:lnTo>
                    <a:pt x="801" y="22"/>
                  </a:lnTo>
                  <a:cubicBezTo>
                    <a:pt x="805" y="22"/>
                    <a:pt x="805" y="21"/>
                    <a:pt x="808" y="18"/>
                  </a:cubicBezTo>
                  <a:lnTo>
                    <a:pt x="840" y="18"/>
                  </a:lnTo>
                  <a:cubicBezTo>
                    <a:pt x="843" y="15"/>
                    <a:pt x="843" y="13"/>
                    <a:pt x="847" y="13"/>
                  </a:cubicBezTo>
                  <a:lnTo>
                    <a:pt x="857" y="13"/>
                  </a:lnTo>
                  <a:cubicBezTo>
                    <a:pt x="863" y="12"/>
                    <a:pt x="860" y="18"/>
                    <a:pt x="866" y="18"/>
                  </a:cubicBezTo>
                  <a:lnTo>
                    <a:pt x="877" y="18"/>
                  </a:lnTo>
                  <a:cubicBezTo>
                    <a:pt x="879" y="25"/>
                    <a:pt x="907" y="36"/>
                    <a:pt x="907" y="60"/>
                  </a:cubicBezTo>
                  <a:lnTo>
                    <a:pt x="907" y="70"/>
                  </a:lnTo>
                  <a:lnTo>
                    <a:pt x="910" y="70"/>
                  </a:lnTo>
                  <a:lnTo>
                    <a:pt x="910" y="95"/>
                  </a:lnTo>
                  <a:cubicBezTo>
                    <a:pt x="910" y="104"/>
                    <a:pt x="915" y="100"/>
                    <a:pt x="915" y="109"/>
                  </a:cubicBezTo>
                  <a:lnTo>
                    <a:pt x="915" y="152"/>
                  </a:lnTo>
                  <a:lnTo>
                    <a:pt x="919" y="152"/>
                  </a:lnTo>
                  <a:lnTo>
                    <a:pt x="919" y="172"/>
                  </a:lnTo>
                  <a:cubicBezTo>
                    <a:pt x="919" y="177"/>
                    <a:pt x="920" y="177"/>
                    <a:pt x="922" y="182"/>
                  </a:cubicBezTo>
                  <a:lnTo>
                    <a:pt x="919" y="181"/>
                  </a:lnTo>
                  <a:lnTo>
                    <a:pt x="919" y="204"/>
                  </a:lnTo>
                  <a:cubicBezTo>
                    <a:pt x="919" y="213"/>
                    <a:pt x="922" y="208"/>
                    <a:pt x="922" y="216"/>
                  </a:cubicBezTo>
                  <a:lnTo>
                    <a:pt x="922" y="219"/>
                  </a:lnTo>
                  <a:cubicBezTo>
                    <a:pt x="922" y="227"/>
                    <a:pt x="919" y="223"/>
                    <a:pt x="919" y="231"/>
                  </a:cubicBezTo>
                  <a:lnTo>
                    <a:pt x="919" y="273"/>
                  </a:lnTo>
                  <a:cubicBezTo>
                    <a:pt x="919" y="282"/>
                    <a:pt x="931" y="297"/>
                    <a:pt x="931" y="311"/>
                  </a:cubicBezTo>
                  <a:cubicBezTo>
                    <a:pt x="931" y="326"/>
                    <a:pt x="909" y="361"/>
                    <a:pt x="903" y="373"/>
                  </a:cubicBezTo>
                  <a:cubicBezTo>
                    <a:pt x="905" y="377"/>
                    <a:pt x="907" y="377"/>
                    <a:pt x="907" y="383"/>
                  </a:cubicBezTo>
                  <a:lnTo>
                    <a:pt x="906" y="390"/>
                  </a:lnTo>
                  <a:lnTo>
                    <a:pt x="899" y="393"/>
                  </a:lnTo>
                  <a:lnTo>
                    <a:pt x="905" y="405"/>
                  </a:lnTo>
                  <a:lnTo>
                    <a:pt x="915" y="405"/>
                  </a:lnTo>
                  <a:cubicBezTo>
                    <a:pt x="918" y="410"/>
                    <a:pt x="919" y="409"/>
                    <a:pt x="919" y="415"/>
                  </a:cubicBezTo>
                  <a:lnTo>
                    <a:pt x="919" y="427"/>
                  </a:lnTo>
                  <a:cubicBezTo>
                    <a:pt x="919" y="436"/>
                    <a:pt x="915" y="431"/>
                    <a:pt x="915" y="440"/>
                  </a:cubicBezTo>
                  <a:lnTo>
                    <a:pt x="915" y="447"/>
                  </a:lnTo>
                  <a:lnTo>
                    <a:pt x="919" y="447"/>
                  </a:lnTo>
                  <a:lnTo>
                    <a:pt x="918" y="481"/>
                  </a:lnTo>
                  <a:lnTo>
                    <a:pt x="910" y="500"/>
                  </a:lnTo>
                  <a:lnTo>
                    <a:pt x="910" y="545"/>
                  </a:lnTo>
                  <a:lnTo>
                    <a:pt x="907" y="552"/>
                  </a:lnTo>
                  <a:lnTo>
                    <a:pt x="908" y="578"/>
                  </a:lnTo>
                  <a:lnTo>
                    <a:pt x="888" y="607"/>
                  </a:lnTo>
                  <a:lnTo>
                    <a:pt x="890" y="607"/>
                  </a:lnTo>
                  <a:lnTo>
                    <a:pt x="900" y="624"/>
                  </a:lnTo>
                  <a:lnTo>
                    <a:pt x="900" y="661"/>
                  </a:lnTo>
                  <a:lnTo>
                    <a:pt x="903" y="661"/>
                  </a:lnTo>
                  <a:lnTo>
                    <a:pt x="903" y="693"/>
                  </a:lnTo>
                  <a:lnTo>
                    <a:pt x="907" y="693"/>
                  </a:lnTo>
                  <a:cubicBezTo>
                    <a:pt x="906" y="710"/>
                    <a:pt x="903" y="701"/>
                    <a:pt x="903" y="711"/>
                  </a:cubicBezTo>
                  <a:lnTo>
                    <a:pt x="903" y="718"/>
                  </a:lnTo>
                  <a:cubicBezTo>
                    <a:pt x="897" y="719"/>
                    <a:pt x="887" y="729"/>
                    <a:pt x="887" y="738"/>
                  </a:cubicBezTo>
                  <a:lnTo>
                    <a:pt x="887" y="745"/>
                  </a:lnTo>
                  <a:cubicBezTo>
                    <a:pt x="887" y="757"/>
                    <a:pt x="899" y="757"/>
                    <a:pt x="900" y="773"/>
                  </a:cubicBezTo>
                  <a:lnTo>
                    <a:pt x="896" y="773"/>
                  </a:lnTo>
                  <a:lnTo>
                    <a:pt x="897" y="784"/>
                  </a:lnTo>
                  <a:lnTo>
                    <a:pt x="903" y="795"/>
                  </a:lnTo>
                  <a:lnTo>
                    <a:pt x="903" y="805"/>
                  </a:lnTo>
                  <a:cubicBezTo>
                    <a:pt x="903" y="814"/>
                    <a:pt x="907" y="809"/>
                    <a:pt x="907" y="818"/>
                  </a:cubicBezTo>
                  <a:lnTo>
                    <a:pt x="907" y="842"/>
                  </a:lnTo>
                  <a:cubicBezTo>
                    <a:pt x="907" y="848"/>
                    <a:pt x="905" y="848"/>
                    <a:pt x="903" y="852"/>
                  </a:cubicBezTo>
                  <a:lnTo>
                    <a:pt x="903" y="872"/>
                  </a:lnTo>
                  <a:cubicBezTo>
                    <a:pt x="901" y="877"/>
                    <a:pt x="900" y="877"/>
                    <a:pt x="900" y="882"/>
                  </a:cubicBezTo>
                  <a:lnTo>
                    <a:pt x="900" y="902"/>
                  </a:lnTo>
                  <a:lnTo>
                    <a:pt x="896" y="902"/>
                  </a:lnTo>
                  <a:lnTo>
                    <a:pt x="907" y="924"/>
                  </a:lnTo>
                  <a:lnTo>
                    <a:pt x="907" y="939"/>
                  </a:lnTo>
                  <a:cubicBezTo>
                    <a:pt x="907" y="948"/>
                    <a:pt x="910" y="943"/>
                    <a:pt x="910" y="952"/>
                  </a:cubicBezTo>
                  <a:lnTo>
                    <a:pt x="910" y="972"/>
                  </a:lnTo>
                  <a:cubicBezTo>
                    <a:pt x="910" y="980"/>
                    <a:pt x="907" y="975"/>
                    <a:pt x="907" y="984"/>
                  </a:cubicBezTo>
                  <a:lnTo>
                    <a:pt x="907" y="1014"/>
                  </a:lnTo>
                  <a:cubicBezTo>
                    <a:pt x="907" y="1022"/>
                    <a:pt x="910" y="1018"/>
                    <a:pt x="910" y="1026"/>
                  </a:cubicBezTo>
                  <a:lnTo>
                    <a:pt x="910" y="1059"/>
                  </a:lnTo>
                  <a:lnTo>
                    <a:pt x="907" y="1059"/>
                  </a:lnTo>
                  <a:lnTo>
                    <a:pt x="907" y="1069"/>
                  </a:lnTo>
                  <a:cubicBezTo>
                    <a:pt x="907" y="1077"/>
                    <a:pt x="903" y="1072"/>
                    <a:pt x="903" y="1081"/>
                  </a:cubicBezTo>
                  <a:lnTo>
                    <a:pt x="903" y="1091"/>
                  </a:lnTo>
                  <a:lnTo>
                    <a:pt x="907" y="1091"/>
                  </a:lnTo>
                  <a:lnTo>
                    <a:pt x="907" y="1101"/>
                  </a:lnTo>
                  <a:cubicBezTo>
                    <a:pt x="907" y="1109"/>
                    <a:pt x="903" y="1105"/>
                    <a:pt x="903" y="1113"/>
                  </a:cubicBezTo>
                  <a:lnTo>
                    <a:pt x="903" y="1198"/>
                  </a:lnTo>
                  <a:lnTo>
                    <a:pt x="900" y="1198"/>
                  </a:lnTo>
                  <a:lnTo>
                    <a:pt x="900" y="1208"/>
                  </a:lnTo>
                  <a:cubicBezTo>
                    <a:pt x="900" y="1209"/>
                    <a:pt x="893" y="1233"/>
                    <a:pt x="893" y="1235"/>
                  </a:cubicBezTo>
                  <a:lnTo>
                    <a:pt x="893" y="1245"/>
                  </a:lnTo>
                  <a:cubicBezTo>
                    <a:pt x="886" y="1248"/>
                    <a:pt x="882" y="1290"/>
                    <a:pt x="868" y="1290"/>
                  </a:cubicBezTo>
                  <a:lnTo>
                    <a:pt x="861" y="1290"/>
                  </a:lnTo>
                  <a:lnTo>
                    <a:pt x="861" y="1295"/>
                  </a:lnTo>
                  <a:lnTo>
                    <a:pt x="836" y="1295"/>
                  </a:lnTo>
                  <a:cubicBezTo>
                    <a:pt x="835" y="1290"/>
                    <a:pt x="826" y="1282"/>
                    <a:pt x="822" y="1282"/>
                  </a:cubicBezTo>
                  <a:lnTo>
                    <a:pt x="820" y="1282"/>
                  </a:lnTo>
                  <a:cubicBezTo>
                    <a:pt x="814" y="1282"/>
                    <a:pt x="810" y="1284"/>
                    <a:pt x="806" y="1287"/>
                  </a:cubicBezTo>
                  <a:cubicBezTo>
                    <a:pt x="800" y="1283"/>
                    <a:pt x="759" y="1257"/>
                    <a:pt x="755" y="1257"/>
                  </a:cubicBezTo>
                  <a:lnTo>
                    <a:pt x="694" y="1257"/>
                  </a:lnTo>
                  <a:cubicBezTo>
                    <a:pt x="696" y="1267"/>
                    <a:pt x="705" y="1267"/>
                    <a:pt x="712" y="1276"/>
                  </a:cubicBezTo>
                  <a:cubicBezTo>
                    <a:pt x="717" y="1282"/>
                    <a:pt x="726" y="1290"/>
                    <a:pt x="734" y="1290"/>
                  </a:cubicBezTo>
                  <a:lnTo>
                    <a:pt x="739" y="1300"/>
                  </a:lnTo>
                  <a:lnTo>
                    <a:pt x="736" y="1300"/>
                  </a:lnTo>
                  <a:lnTo>
                    <a:pt x="736" y="1305"/>
                  </a:lnTo>
                  <a:cubicBezTo>
                    <a:pt x="733" y="1301"/>
                    <a:pt x="733" y="1300"/>
                    <a:pt x="729" y="1300"/>
                  </a:cubicBezTo>
                  <a:cubicBezTo>
                    <a:pt x="723" y="1300"/>
                    <a:pt x="726" y="1305"/>
                    <a:pt x="720" y="1304"/>
                  </a:cubicBezTo>
                  <a:lnTo>
                    <a:pt x="680" y="1305"/>
                  </a:lnTo>
                  <a:cubicBezTo>
                    <a:pt x="678" y="1305"/>
                    <a:pt x="661" y="1295"/>
                    <a:pt x="660" y="1295"/>
                  </a:cubicBezTo>
                  <a:lnTo>
                    <a:pt x="650" y="1295"/>
                  </a:lnTo>
                  <a:lnTo>
                    <a:pt x="650" y="1290"/>
                  </a:lnTo>
                  <a:lnTo>
                    <a:pt x="627" y="1290"/>
                  </a:lnTo>
                  <a:cubicBezTo>
                    <a:pt x="622" y="1290"/>
                    <a:pt x="622" y="1286"/>
                    <a:pt x="618" y="1282"/>
                  </a:cubicBezTo>
                  <a:lnTo>
                    <a:pt x="609" y="1295"/>
                  </a:lnTo>
                  <a:lnTo>
                    <a:pt x="562" y="1295"/>
                  </a:lnTo>
                  <a:lnTo>
                    <a:pt x="562" y="1290"/>
                  </a:lnTo>
                  <a:lnTo>
                    <a:pt x="555" y="1290"/>
                  </a:lnTo>
                  <a:cubicBezTo>
                    <a:pt x="548" y="1290"/>
                    <a:pt x="549" y="1282"/>
                    <a:pt x="546" y="1282"/>
                  </a:cubicBezTo>
                  <a:cubicBezTo>
                    <a:pt x="541" y="1282"/>
                    <a:pt x="538" y="1290"/>
                    <a:pt x="537" y="1295"/>
                  </a:cubicBezTo>
                  <a:lnTo>
                    <a:pt x="511" y="1295"/>
                  </a:lnTo>
                  <a:lnTo>
                    <a:pt x="511" y="1300"/>
                  </a:lnTo>
                  <a:lnTo>
                    <a:pt x="477" y="1300"/>
                  </a:lnTo>
                  <a:lnTo>
                    <a:pt x="477" y="1295"/>
                  </a:lnTo>
                  <a:cubicBezTo>
                    <a:pt x="470" y="1297"/>
                    <a:pt x="474" y="1300"/>
                    <a:pt x="468" y="1300"/>
                  </a:cubicBezTo>
                  <a:lnTo>
                    <a:pt x="451" y="1300"/>
                  </a:lnTo>
                  <a:lnTo>
                    <a:pt x="451" y="1295"/>
                  </a:lnTo>
                  <a:lnTo>
                    <a:pt x="438" y="1295"/>
                  </a:lnTo>
                  <a:lnTo>
                    <a:pt x="438" y="1300"/>
                  </a:lnTo>
                  <a:lnTo>
                    <a:pt x="383" y="1299"/>
                  </a:lnTo>
                  <a:lnTo>
                    <a:pt x="379" y="1290"/>
                  </a:lnTo>
                  <a:lnTo>
                    <a:pt x="371" y="1290"/>
                  </a:lnTo>
                  <a:cubicBezTo>
                    <a:pt x="365" y="1290"/>
                    <a:pt x="366" y="1282"/>
                    <a:pt x="363" y="1282"/>
                  </a:cubicBezTo>
                  <a:cubicBezTo>
                    <a:pt x="358" y="1282"/>
                    <a:pt x="355" y="1290"/>
                    <a:pt x="354" y="1295"/>
                  </a:cubicBezTo>
                  <a:lnTo>
                    <a:pt x="271" y="1295"/>
                  </a:lnTo>
                  <a:cubicBezTo>
                    <a:pt x="265" y="1295"/>
                    <a:pt x="267" y="1300"/>
                    <a:pt x="264" y="1300"/>
                  </a:cubicBezTo>
                  <a:cubicBezTo>
                    <a:pt x="258" y="1300"/>
                    <a:pt x="261" y="1295"/>
                    <a:pt x="255" y="1295"/>
                  </a:cubicBezTo>
                  <a:lnTo>
                    <a:pt x="236" y="1295"/>
                  </a:lnTo>
                  <a:lnTo>
                    <a:pt x="236" y="1300"/>
                  </a:lnTo>
                  <a:lnTo>
                    <a:pt x="218" y="1300"/>
                  </a:lnTo>
                  <a:lnTo>
                    <a:pt x="218" y="1295"/>
                  </a:lnTo>
                  <a:lnTo>
                    <a:pt x="203" y="1295"/>
                  </a:lnTo>
                  <a:cubicBezTo>
                    <a:pt x="199" y="1295"/>
                    <a:pt x="199" y="1297"/>
                    <a:pt x="195" y="1300"/>
                  </a:cubicBezTo>
                  <a:lnTo>
                    <a:pt x="174" y="1299"/>
                  </a:lnTo>
                  <a:lnTo>
                    <a:pt x="169" y="1305"/>
                  </a:lnTo>
                  <a:lnTo>
                    <a:pt x="106" y="1305"/>
                  </a:lnTo>
                  <a:cubicBezTo>
                    <a:pt x="103" y="1308"/>
                    <a:pt x="103" y="1310"/>
                    <a:pt x="99" y="1310"/>
                  </a:cubicBezTo>
                  <a:lnTo>
                    <a:pt x="92" y="1309"/>
                  </a:lnTo>
                  <a:lnTo>
                    <a:pt x="92" y="1305"/>
                  </a:lnTo>
                  <a:lnTo>
                    <a:pt x="51" y="1305"/>
                  </a:lnTo>
                  <a:cubicBezTo>
                    <a:pt x="47" y="1304"/>
                    <a:pt x="47" y="1303"/>
                    <a:pt x="44" y="1300"/>
                  </a:cubicBezTo>
                  <a:lnTo>
                    <a:pt x="34" y="1300"/>
                  </a:lnTo>
                  <a:cubicBezTo>
                    <a:pt x="23" y="1289"/>
                    <a:pt x="13" y="1275"/>
                    <a:pt x="5" y="1260"/>
                  </a:cubicBezTo>
                  <a:cubicBezTo>
                    <a:pt x="5" y="1244"/>
                    <a:pt x="9" y="1217"/>
                    <a:pt x="0" y="1213"/>
                  </a:cubicBezTo>
                  <a:lnTo>
                    <a:pt x="0" y="1141"/>
                  </a:lnTo>
                  <a:lnTo>
                    <a:pt x="5" y="1138"/>
                  </a:lnTo>
                  <a:close/>
                </a:path>
              </a:pathLst>
            </a:custGeom>
            <a:solidFill>
              <a:srgbClr val="E500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51"/>
            <p:cNvSpPr>
              <a:spLocks noEditPoints="1"/>
            </p:cNvSpPr>
            <p:nvPr/>
          </p:nvSpPr>
          <p:spPr bwMode="auto">
            <a:xfrm>
              <a:off x="4933269" y="4482420"/>
              <a:ext cx="138113" cy="458788"/>
            </a:xfrm>
            <a:custGeom>
              <a:avLst/>
              <a:gdLst>
                <a:gd name="T0" fmla="*/ 170 w 366"/>
                <a:gd name="T1" fmla="*/ 179 h 1245"/>
                <a:gd name="T2" fmla="*/ 182 w 366"/>
                <a:gd name="T3" fmla="*/ 3 h 1245"/>
                <a:gd name="T4" fmla="*/ 208 w 366"/>
                <a:gd name="T5" fmla="*/ 118 h 1245"/>
                <a:gd name="T6" fmla="*/ 310 w 366"/>
                <a:gd name="T7" fmla="*/ 92 h 1245"/>
                <a:gd name="T8" fmla="*/ 342 w 366"/>
                <a:gd name="T9" fmla="*/ 74 h 1245"/>
                <a:gd name="T10" fmla="*/ 352 w 366"/>
                <a:gd name="T11" fmla="*/ 184 h 1245"/>
                <a:gd name="T12" fmla="*/ 209 w 366"/>
                <a:gd name="T13" fmla="*/ 337 h 1245"/>
                <a:gd name="T14" fmla="*/ 212 w 366"/>
                <a:gd name="T15" fmla="*/ 610 h 1245"/>
                <a:gd name="T16" fmla="*/ 170 w 366"/>
                <a:gd name="T17" fmla="*/ 592 h 1245"/>
                <a:gd name="T18" fmla="*/ 70 w 366"/>
                <a:gd name="T19" fmla="*/ 330 h 1245"/>
                <a:gd name="T20" fmla="*/ 15 w 366"/>
                <a:gd name="T21" fmla="*/ 191 h 1245"/>
                <a:gd name="T22" fmla="*/ 39 w 366"/>
                <a:gd name="T23" fmla="*/ 76 h 1245"/>
                <a:gd name="T24" fmla="*/ 57 w 366"/>
                <a:gd name="T25" fmla="*/ 144 h 1245"/>
                <a:gd name="T26" fmla="*/ 54 w 366"/>
                <a:gd name="T27" fmla="*/ 220 h 1245"/>
                <a:gd name="T28" fmla="*/ 79 w 366"/>
                <a:gd name="T29" fmla="*/ 287 h 1245"/>
                <a:gd name="T30" fmla="*/ 170 w 366"/>
                <a:gd name="T31" fmla="*/ 295 h 1245"/>
                <a:gd name="T32" fmla="*/ 209 w 366"/>
                <a:gd name="T33" fmla="*/ 254 h 1245"/>
                <a:gd name="T34" fmla="*/ 315 w 366"/>
                <a:gd name="T35" fmla="*/ 230 h 1245"/>
                <a:gd name="T36" fmla="*/ 209 w 366"/>
                <a:gd name="T37" fmla="*/ 254 h 1245"/>
                <a:gd name="T38" fmla="*/ 134 w 366"/>
                <a:gd name="T39" fmla="*/ 909 h 1245"/>
                <a:gd name="T40" fmla="*/ 200 w 366"/>
                <a:gd name="T41" fmla="*/ 987 h 1245"/>
                <a:gd name="T42" fmla="*/ 74 w 366"/>
                <a:gd name="T43" fmla="*/ 1026 h 1245"/>
                <a:gd name="T44" fmla="*/ 157 w 366"/>
                <a:gd name="T45" fmla="*/ 1000 h 1245"/>
                <a:gd name="T46" fmla="*/ 142 w 366"/>
                <a:gd name="T47" fmla="*/ 947 h 1245"/>
                <a:gd name="T48" fmla="*/ 101 w 366"/>
                <a:gd name="T49" fmla="*/ 994 h 1245"/>
                <a:gd name="T50" fmla="*/ 0 w 366"/>
                <a:gd name="T51" fmla="*/ 880 h 1245"/>
                <a:gd name="T52" fmla="*/ 232 w 366"/>
                <a:gd name="T53" fmla="*/ 697 h 1245"/>
                <a:gd name="T54" fmla="*/ 364 w 366"/>
                <a:gd name="T55" fmla="*/ 859 h 1245"/>
                <a:gd name="T56" fmla="*/ 338 w 366"/>
                <a:gd name="T57" fmla="*/ 1192 h 1245"/>
                <a:gd name="T58" fmla="*/ 156 w 366"/>
                <a:gd name="T59" fmla="*/ 1245 h 1245"/>
                <a:gd name="T60" fmla="*/ 7 w 366"/>
                <a:gd name="T61" fmla="*/ 1120 h 1245"/>
                <a:gd name="T62" fmla="*/ 41 w 366"/>
                <a:gd name="T63" fmla="*/ 1002 h 1245"/>
                <a:gd name="T64" fmla="*/ 57 w 366"/>
                <a:gd name="T65" fmla="*/ 1156 h 1245"/>
                <a:gd name="T66" fmla="*/ 294 w 366"/>
                <a:gd name="T67" fmla="*/ 1190 h 1245"/>
                <a:gd name="T68" fmla="*/ 323 w 366"/>
                <a:gd name="T69" fmla="*/ 1062 h 1245"/>
                <a:gd name="T70" fmla="*/ 249 w 366"/>
                <a:gd name="T71" fmla="*/ 1036 h 1245"/>
                <a:gd name="T72" fmla="*/ 271 w 366"/>
                <a:gd name="T73" fmla="*/ 1178 h 1245"/>
                <a:gd name="T74" fmla="*/ 259 w 366"/>
                <a:gd name="T75" fmla="*/ 1203 h 1245"/>
                <a:gd name="T76" fmla="*/ 212 w 366"/>
                <a:gd name="T77" fmla="*/ 1103 h 1245"/>
                <a:gd name="T78" fmla="*/ 81 w 366"/>
                <a:gd name="T79" fmla="*/ 1117 h 1245"/>
                <a:gd name="T80" fmla="*/ 192 w 366"/>
                <a:gd name="T81" fmla="*/ 1081 h 1245"/>
                <a:gd name="T82" fmla="*/ 211 w 366"/>
                <a:gd name="T83" fmla="*/ 1074 h 1245"/>
                <a:gd name="T84" fmla="*/ 221 w 366"/>
                <a:gd name="T85" fmla="*/ 975 h 1245"/>
                <a:gd name="T86" fmla="*/ 113 w 366"/>
                <a:gd name="T87" fmla="*/ 869 h 1245"/>
                <a:gd name="T88" fmla="*/ 90 w 366"/>
                <a:gd name="T89" fmla="*/ 833 h 1245"/>
                <a:gd name="T90" fmla="*/ 184 w 366"/>
                <a:gd name="T91" fmla="*/ 802 h 1245"/>
                <a:gd name="T92" fmla="*/ 192 w 366"/>
                <a:gd name="T93" fmla="*/ 735 h 1245"/>
                <a:gd name="T94" fmla="*/ 86 w 366"/>
                <a:gd name="T95" fmla="*/ 745 h 1245"/>
                <a:gd name="T96" fmla="*/ 42 w 366"/>
                <a:gd name="T97" fmla="*/ 888 h 1245"/>
                <a:gd name="T98" fmla="*/ 223 w 366"/>
                <a:gd name="T99" fmla="*/ 761 h 1245"/>
                <a:gd name="T100" fmla="*/ 235 w 366"/>
                <a:gd name="T101" fmla="*/ 781 h 1245"/>
                <a:gd name="T102" fmla="*/ 310 w 366"/>
                <a:gd name="T103" fmla="*/ 767 h 1245"/>
                <a:gd name="T104" fmla="*/ 274 w 366"/>
                <a:gd name="T105" fmla="*/ 829 h 1245"/>
                <a:gd name="T106" fmla="*/ 292 w 366"/>
                <a:gd name="T107" fmla="*/ 867 h 1245"/>
                <a:gd name="T108" fmla="*/ 227 w 366"/>
                <a:gd name="T109" fmla="*/ 867 h 1245"/>
                <a:gd name="T110" fmla="*/ 299 w 366"/>
                <a:gd name="T111" fmla="*/ 891 h 1245"/>
                <a:gd name="T112" fmla="*/ 276 w 366"/>
                <a:gd name="T113" fmla="*/ 950 h 1245"/>
                <a:gd name="T114" fmla="*/ 266 w 366"/>
                <a:gd name="T115" fmla="*/ 972 h 1245"/>
                <a:gd name="T116" fmla="*/ 324 w 366"/>
                <a:gd name="T117" fmla="*/ 1035 h 1245"/>
                <a:gd name="T118" fmla="*/ 322 w 366"/>
                <a:gd name="T119" fmla="*/ 869 h 1245"/>
                <a:gd name="T120" fmla="*/ 213 w 366"/>
                <a:gd name="T121" fmla="*/ 735 h 1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6" h="1245">
                  <a:moveTo>
                    <a:pt x="54" y="181"/>
                  </a:moveTo>
                  <a:lnTo>
                    <a:pt x="62" y="180"/>
                  </a:lnTo>
                  <a:lnTo>
                    <a:pt x="170" y="179"/>
                  </a:lnTo>
                  <a:lnTo>
                    <a:pt x="165" y="49"/>
                  </a:lnTo>
                  <a:cubicBezTo>
                    <a:pt x="164" y="31"/>
                    <a:pt x="165" y="20"/>
                    <a:pt x="168" y="15"/>
                  </a:cubicBezTo>
                  <a:cubicBezTo>
                    <a:pt x="172" y="11"/>
                    <a:pt x="176" y="7"/>
                    <a:pt x="182" y="3"/>
                  </a:cubicBezTo>
                  <a:cubicBezTo>
                    <a:pt x="188" y="0"/>
                    <a:pt x="194" y="0"/>
                    <a:pt x="200" y="3"/>
                  </a:cubicBezTo>
                  <a:cubicBezTo>
                    <a:pt x="205" y="8"/>
                    <a:pt x="208" y="14"/>
                    <a:pt x="208" y="21"/>
                  </a:cubicBezTo>
                  <a:lnTo>
                    <a:pt x="208" y="118"/>
                  </a:lnTo>
                  <a:lnTo>
                    <a:pt x="209" y="177"/>
                  </a:lnTo>
                  <a:lnTo>
                    <a:pt x="315" y="176"/>
                  </a:lnTo>
                  <a:lnTo>
                    <a:pt x="310" y="92"/>
                  </a:lnTo>
                  <a:cubicBezTo>
                    <a:pt x="309" y="84"/>
                    <a:pt x="310" y="77"/>
                    <a:pt x="314" y="73"/>
                  </a:cubicBezTo>
                  <a:cubicBezTo>
                    <a:pt x="317" y="68"/>
                    <a:pt x="322" y="66"/>
                    <a:pt x="328" y="65"/>
                  </a:cubicBezTo>
                  <a:cubicBezTo>
                    <a:pt x="333" y="65"/>
                    <a:pt x="337" y="68"/>
                    <a:pt x="342" y="74"/>
                  </a:cubicBezTo>
                  <a:cubicBezTo>
                    <a:pt x="346" y="81"/>
                    <a:pt x="349" y="93"/>
                    <a:pt x="350" y="112"/>
                  </a:cubicBezTo>
                  <a:lnTo>
                    <a:pt x="352" y="156"/>
                  </a:lnTo>
                  <a:cubicBezTo>
                    <a:pt x="352" y="163"/>
                    <a:pt x="352" y="172"/>
                    <a:pt x="352" y="184"/>
                  </a:cubicBezTo>
                  <a:cubicBezTo>
                    <a:pt x="352" y="215"/>
                    <a:pt x="349" y="242"/>
                    <a:pt x="345" y="264"/>
                  </a:cubicBezTo>
                  <a:cubicBezTo>
                    <a:pt x="341" y="287"/>
                    <a:pt x="331" y="303"/>
                    <a:pt x="314" y="313"/>
                  </a:cubicBezTo>
                  <a:cubicBezTo>
                    <a:pt x="298" y="324"/>
                    <a:pt x="263" y="331"/>
                    <a:pt x="209" y="337"/>
                  </a:cubicBezTo>
                  <a:lnTo>
                    <a:pt x="209" y="519"/>
                  </a:lnTo>
                  <a:cubicBezTo>
                    <a:pt x="209" y="548"/>
                    <a:pt x="210" y="570"/>
                    <a:pt x="211" y="583"/>
                  </a:cubicBezTo>
                  <a:cubicBezTo>
                    <a:pt x="211" y="596"/>
                    <a:pt x="212" y="605"/>
                    <a:pt x="212" y="610"/>
                  </a:cubicBezTo>
                  <a:cubicBezTo>
                    <a:pt x="211" y="620"/>
                    <a:pt x="209" y="628"/>
                    <a:pt x="205" y="634"/>
                  </a:cubicBezTo>
                  <a:cubicBezTo>
                    <a:pt x="202" y="641"/>
                    <a:pt x="197" y="644"/>
                    <a:pt x="192" y="643"/>
                  </a:cubicBezTo>
                  <a:cubicBezTo>
                    <a:pt x="178" y="643"/>
                    <a:pt x="170" y="626"/>
                    <a:pt x="170" y="592"/>
                  </a:cubicBezTo>
                  <a:lnTo>
                    <a:pt x="170" y="507"/>
                  </a:lnTo>
                  <a:lnTo>
                    <a:pt x="169" y="337"/>
                  </a:lnTo>
                  <a:cubicBezTo>
                    <a:pt x="125" y="337"/>
                    <a:pt x="92" y="334"/>
                    <a:pt x="70" y="330"/>
                  </a:cubicBezTo>
                  <a:cubicBezTo>
                    <a:pt x="48" y="325"/>
                    <a:pt x="33" y="310"/>
                    <a:pt x="26" y="284"/>
                  </a:cubicBezTo>
                  <a:cubicBezTo>
                    <a:pt x="19" y="259"/>
                    <a:pt x="15" y="237"/>
                    <a:pt x="15" y="221"/>
                  </a:cubicBezTo>
                  <a:cubicBezTo>
                    <a:pt x="15" y="204"/>
                    <a:pt x="15" y="194"/>
                    <a:pt x="15" y="191"/>
                  </a:cubicBezTo>
                  <a:lnTo>
                    <a:pt x="15" y="121"/>
                  </a:lnTo>
                  <a:cubicBezTo>
                    <a:pt x="15" y="106"/>
                    <a:pt x="18" y="95"/>
                    <a:pt x="22" y="87"/>
                  </a:cubicBezTo>
                  <a:cubicBezTo>
                    <a:pt x="27" y="79"/>
                    <a:pt x="33" y="76"/>
                    <a:pt x="39" y="76"/>
                  </a:cubicBezTo>
                  <a:cubicBezTo>
                    <a:pt x="45" y="77"/>
                    <a:pt x="50" y="80"/>
                    <a:pt x="54" y="87"/>
                  </a:cubicBezTo>
                  <a:cubicBezTo>
                    <a:pt x="58" y="94"/>
                    <a:pt x="61" y="102"/>
                    <a:pt x="61" y="112"/>
                  </a:cubicBezTo>
                  <a:lnTo>
                    <a:pt x="57" y="144"/>
                  </a:lnTo>
                  <a:lnTo>
                    <a:pt x="55" y="168"/>
                  </a:lnTo>
                  <a:lnTo>
                    <a:pt x="54" y="181"/>
                  </a:lnTo>
                  <a:close/>
                  <a:moveTo>
                    <a:pt x="54" y="220"/>
                  </a:moveTo>
                  <a:cubicBezTo>
                    <a:pt x="53" y="231"/>
                    <a:pt x="53" y="239"/>
                    <a:pt x="54" y="243"/>
                  </a:cubicBezTo>
                  <a:cubicBezTo>
                    <a:pt x="55" y="247"/>
                    <a:pt x="57" y="254"/>
                    <a:pt x="61" y="264"/>
                  </a:cubicBezTo>
                  <a:cubicBezTo>
                    <a:pt x="65" y="273"/>
                    <a:pt x="71" y="281"/>
                    <a:pt x="79" y="287"/>
                  </a:cubicBezTo>
                  <a:cubicBezTo>
                    <a:pt x="86" y="293"/>
                    <a:pt x="111" y="296"/>
                    <a:pt x="152" y="295"/>
                  </a:cubicBezTo>
                  <a:lnTo>
                    <a:pt x="161" y="295"/>
                  </a:lnTo>
                  <a:lnTo>
                    <a:pt x="170" y="295"/>
                  </a:lnTo>
                  <a:lnTo>
                    <a:pt x="169" y="218"/>
                  </a:lnTo>
                  <a:lnTo>
                    <a:pt x="54" y="220"/>
                  </a:lnTo>
                  <a:close/>
                  <a:moveTo>
                    <a:pt x="209" y="254"/>
                  </a:moveTo>
                  <a:lnTo>
                    <a:pt x="209" y="294"/>
                  </a:lnTo>
                  <a:cubicBezTo>
                    <a:pt x="245" y="294"/>
                    <a:pt x="272" y="289"/>
                    <a:pt x="289" y="280"/>
                  </a:cubicBezTo>
                  <a:cubicBezTo>
                    <a:pt x="306" y="272"/>
                    <a:pt x="315" y="255"/>
                    <a:pt x="315" y="230"/>
                  </a:cubicBezTo>
                  <a:lnTo>
                    <a:pt x="315" y="216"/>
                  </a:lnTo>
                  <a:lnTo>
                    <a:pt x="209" y="218"/>
                  </a:lnTo>
                  <a:lnTo>
                    <a:pt x="209" y="254"/>
                  </a:lnTo>
                  <a:close/>
                  <a:moveTo>
                    <a:pt x="62" y="975"/>
                  </a:moveTo>
                  <a:cubicBezTo>
                    <a:pt x="61" y="946"/>
                    <a:pt x="67" y="929"/>
                    <a:pt x="80" y="921"/>
                  </a:cubicBezTo>
                  <a:cubicBezTo>
                    <a:pt x="93" y="914"/>
                    <a:pt x="111" y="910"/>
                    <a:pt x="134" y="909"/>
                  </a:cubicBezTo>
                  <a:cubicBezTo>
                    <a:pt x="158" y="907"/>
                    <a:pt x="173" y="909"/>
                    <a:pt x="181" y="915"/>
                  </a:cubicBezTo>
                  <a:cubicBezTo>
                    <a:pt x="192" y="924"/>
                    <a:pt x="198" y="937"/>
                    <a:pt x="199" y="956"/>
                  </a:cubicBezTo>
                  <a:cubicBezTo>
                    <a:pt x="199" y="974"/>
                    <a:pt x="200" y="984"/>
                    <a:pt x="200" y="987"/>
                  </a:cubicBezTo>
                  <a:cubicBezTo>
                    <a:pt x="199" y="998"/>
                    <a:pt x="195" y="1010"/>
                    <a:pt x="187" y="1024"/>
                  </a:cubicBezTo>
                  <a:cubicBezTo>
                    <a:pt x="178" y="1038"/>
                    <a:pt x="158" y="1045"/>
                    <a:pt x="126" y="1045"/>
                  </a:cubicBezTo>
                  <a:cubicBezTo>
                    <a:pt x="99" y="1045"/>
                    <a:pt x="82" y="1039"/>
                    <a:pt x="74" y="1026"/>
                  </a:cubicBezTo>
                  <a:cubicBezTo>
                    <a:pt x="66" y="1014"/>
                    <a:pt x="62" y="996"/>
                    <a:pt x="62" y="975"/>
                  </a:cubicBezTo>
                  <a:close/>
                  <a:moveTo>
                    <a:pt x="124" y="1006"/>
                  </a:moveTo>
                  <a:cubicBezTo>
                    <a:pt x="141" y="1007"/>
                    <a:pt x="153" y="1006"/>
                    <a:pt x="157" y="1000"/>
                  </a:cubicBezTo>
                  <a:cubicBezTo>
                    <a:pt x="162" y="995"/>
                    <a:pt x="164" y="987"/>
                    <a:pt x="164" y="977"/>
                  </a:cubicBezTo>
                  <a:cubicBezTo>
                    <a:pt x="165" y="967"/>
                    <a:pt x="164" y="960"/>
                    <a:pt x="162" y="956"/>
                  </a:cubicBezTo>
                  <a:cubicBezTo>
                    <a:pt x="158" y="951"/>
                    <a:pt x="151" y="948"/>
                    <a:pt x="142" y="947"/>
                  </a:cubicBezTo>
                  <a:cubicBezTo>
                    <a:pt x="110" y="946"/>
                    <a:pt x="95" y="954"/>
                    <a:pt x="98" y="970"/>
                  </a:cubicBezTo>
                  <a:lnTo>
                    <a:pt x="99" y="975"/>
                  </a:lnTo>
                  <a:lnTo>
                    <a:pt x="101" y="994"/>
                  </a:lnTo>
                  <a:cubicBezTo>
                    <a:pt x="102" y="1002"/>
                    <a:pt x="109" y="1006"/>
                    <a:pt x="124" y="1006"/>
                  </a:cubicBezTo>
                  <a:close/>
                  <a:moveTo>
                    <a:pt x="0" y="964"/>
                  </a:moveTo>
                  <a:lnTo>
                    <a:pt x="0" y="880"/>
                  </a:lnTo>
                  <a:cubicBezTo>
                    <a:pt x="0" y="865"/>
                    <a:pt x="2" y="842"/>
                    <a:pt x="4" y="811"/>
                  </a:cubicBezTo>
                  <a:cubicBezTo>
                    <a:pt x="6" y="780"/>
                    <a:pt x="15" y="752"/>
                    <a:pt x="30" y="727"/>
                  </a:cubicBezTo>
                  <a:cubicBezTo>
                    <a:pt x="46" y="702"/>
                    <a:pt x="113" y="692"/>
                    <a:pt x="232" y="697"/>
                  </a:cubicBezTo>
                  <a:cubicBezTo>
                    <a:pt x="286" y="699"/>
                    <a:pt x="320" y="709"/>
                    <a:pt x="335" y="727"/>
                  </a:cubicBezTo>
                  <a:cubicBezTo>
                    <a:pt x="350" y="744"/>
                    <a:pt x="359" y="764"/>
                    <a:pt x="360" y="788"/>
                  </a:cubicBezTo>
                  <a:lnTo>
                    <a:pt x="364" y="859"/>
                  </a:lnTo>
                  <a:lnTo>
                    <a:pt x="366" y="991"/>
                  </a:lnTo>
                  <a:lnTo>
                    <a:pt x="362" y="1090"/>
                  </a:lnTo>
                  <a:cubicBezTo>
                    <a:pt x="359" y="1136"/>
                    <a:pt x="351" y="1170"/>
                    <a:pt x="338" y="1192"/>
                  </a:cubicBezTo>
                  <a:cubicBezTo>
                    <a:pt x="326" y="1213"/>
                    <a:pt x="312" y="1227"/>
                    <a:pt x="299" y="1235"/>
                  </a:cubicBezTo>
                  <a:cubicBezTo>
                    <a:pt x="286" y="1242"/>
                    <a:pt x="267" y="1245"/>
                    <a:pt x="244" y="1245"/>
                  </a:cubicBezTo>
                  <a:lnTo>
                    <a:pt x="156" y="1245"/>
                  </a:lnTo>
                  <a:cubicBezTo>
                    <a:pt x="111" y="1245"/>
                    <a:pt x="81" y="1241"/>
                    <a:pt x="67" y="1232"/>
                  </a:cubicBezTo>
                  <a:cubicBezTo>
                    <a:pt x="52" y="1223"/>
                    <a:pt x="39" y="1209"/>
                    <a:pt x="26" y="1191"/>
                  </a:cubicBezTo>
                  <a:cubicBezTo>
                    <a:pt x="14" y="1173"/>
                    <a:pt x="8" y="1149"/>
                    <a:pt x="7" y="1120"/>
                  </a:cubicBezTo>
                  <a:lnTo>
                    <a:pt x="3" y="1049"/>
                  </a:lnTo>
                  <a:lnTo>
                    <a:pt x="0" y="964"/>
                  </a:lnTo>
                  <a:close/>
                  <a:moveTo>
                    <a:pt x="41" y="1002"/>
                  </a:moveTo>
                  <a:lnTo>
                    <a:pt x="43" y="1063"/>
                  </a:lnTo>
                  <a:cubicBezTo>
                    <a:pt x="43" y="1070"/>
                    <a:pt x="44" y="1084"/>
                    <a:pt x="47" y="1105"/>
                  </a:cubicBezTo>
                  <a:cubicBezTo>
                    <a:pt x="49" y="1125"/>
                    <a:pt x="52" y="1142"/>
                    <a:pt x="57" y="1156"/>
                  </a:cubicBezTo>
                  <a:cubicBezTo>
                    <a:pt x="62" y="1170"/>
                    <a:pt x="72" y="1183"/>
                    <a:pt x="86" y="1194"/>
                  </a:cubicBezTo>
                  <a:cubicBezTo>
                    <a:pt x="100" y="1206"/>
                    <a:pt x="136" y="1211"/>
                    <a:pt x="193" y="1211"/>
                  </a:cubicBezTo>
                  <a:cubicBezTo>
                    <a:pt x="251" y="1211"/>
                    <a:pt x="285" y="1204"/>
                    <a:pt x="294" y="1190"/>
                  </a:cubicBezTo>
                  <a:cubicBezTo>
                    <a:pt x="304" y="1176"/>
                    <a:pt x="311" y="1157"/>
                    <a:pt x="316" y="1134"/>
                  </a:cubicBezTo>
                  <a:cubicBezTo>
                    <a:pt x="321" y="1111"/>
                    <a:pt x="323" y="1092"/>
                    <a:pt x="323" y="1077"/>
                  </a:cubicBezTo>
                  <a:lnTo>
                    <a:pt x="323" y="1062"/>
                  </a:lnTo>
                  <a:cubicBezTo>
                    <a:pt x="314" y="1066"/>
                    <a:pt x="306" y="1066"/>
                    <a:pt x="299" y="1063"/>
                  </a:cubicBezTo>
                  <a:cubicBezTo>
                    <a:pt x="292" y="1059"/>
                    <a:pt x="276" y="1045"/>
                    <a:pt x="251" y="1019"/>
                  </a:cubicBezTo>
                  <a:cubicBezTo>
                    <a:pt x="250" y="1025"/>
                    <a:pt x="249" y="1030"/>
                    <a:pt x="249" y="1036"/>
                  </a:cubicBezTo>
                  <a:cubicBezTo>
                    <a:pt x="248" y="1042"/>
                    <a:pt x="248" y="1053"/>
                    <a:pt x="247" y="1071"/>
                  </a:cubicBezTo>
                  <a:cubicBezTo>
                    <a:pt x="247" y="1088"/>
                    <a:pt x="249" y="1105"/>
                    <a:pt x="255" y="1121"/>
                  </a:cubicBezTo>
                  <a:cubicBezTo>
                    <a:pt x="265" y="1158"/>
                    <a:pt x="270" y="1178"/>
                    <a:pt x="271" y="1178"/>
                  </a:cubicBezTo>
                  <a:lnTo>
                    <a:pt x="271" y="1185"/>
                  </a:lnTo>
                  <a:cubicBezTo>
                    <a:pt x="271" y="1191"/>
                    <a:pt x="270" y="1195"/>
                    <a:pt x="269" y="1196"/>
                  </a:cubicBezTo>
                  <a:cubicBezTo>
                    <a:pt x="268" y="1198"/>
                    <a:pt x="264" y="1201"/>
                    <a:pt x="259" y="1203"/>
                  </a:cubicBezTo>
                  <a:cubicBezTo>
                    <a:pt x="254" y="1205"/>
                    <a:pt x="249" y="1204"/>
                    <a:pt x="244" y="1198"/>
                  </a:cubicBezTo>
                  <a:cubicBezTo>
                    <a:pt x="235" y="1192"/>
                    <a:pt x="228" y="1178"/>
                    <a:pt x="223" y="1154"/>
                  </a:cubicBezTo>
                  <a:cubicBezTo>
                    <a:pt x="217" y="1131"/>
                    <a:pt x="214" y="1114"/>
                    <a:pt x="212" y="1103"/>
                  </a:cubicBezTo>
                  <a:cubicBezTo>
                    <a:pt x="207" y="1109"/>
                    <a:pt x="204" y="1112"/>
                    <a:pt x="201" y="1114"/>
                  </a:cubicBezTo>
                  <a:cubicBezTo>
                    <a:pt x="197" y="1116"/>
                    <a:pt x="189" y="1117"/>
                    <a:pt x="174" y="1117"/>
                  </a:cubicBezTo>
                  <a:lnTo>
                    <a:pt x="81" y="1117"/>
                  </a:lnTo>
                  <a:cubicBezTo>
                    <a:pt x="64" y="1117"/>
                    <a:pt x="56" y="1112"/>
                    <a:pt x="57" y="1102"/>
                  </a:cubicBezTo>
                  <a:cubicBezTo>
                    <a:pt x="57" y="1087"/>
                    <a:pt x="75" y="1080"/>
                    <a:pt x="111" y="1081"/>
                  </a:cubicBezTo>
                  <a:lnTo>
                    <a:pt x="192" y="1081"/>
                  </a:lnTo>
                  <a:cubicBezTo>
                    <a:pt x="198" y="1082"/>
                    <a:pt x="204" y="1084"/>
                    <a:pt x="211" y="1087"/>
                  </a:cubicBezTo>
                  <a:cubicBezTo>
                    <a:pt x="211" y="1084"/>
                    <a:pt x="210" y="1081"/>
                    <a:pt x="210" y="1079"/>
                  </a:cubicBezTo>
                  <a:cubicBezTo>
                    <a:pt x="209" y="1076"/>
                    <a:pt x="210" y="1075"/>
                    <a:pt x="211" y="1074"/>
                  </a:cubicBezTo>
                  <a:lnTo>
                    <a:pt x="213" y="1022"/>
                  </a:lnTo>
                  <a:cubicBezTo>
                    <a:pt x="213" y="1006"/>
                    <a:pt x="215" y="995"/>
                    <a:pt x="217" y="988"/>
                  </a:cubicBezTo>
                  <a:cubicBezTo>
                    <a:pt x="220" y="982"/>
                    <a:pt x="221" y="978"/>
                    <a:pt x="221" y="975"/>
                  </a:cubicBezTo>
                  <a:lnTo>
                    <a:pt x="195" y="895"/>
                  </a:lnTo>
                  <a:lnTo>
                    <a:pt x="188" y="867"/>
                  </a:lnTo>
                  <a:lnTo>
                    <a:pt x="113" y="869"/>
                  </a:lnTo>
                  <a:lnTo>
                    <a:pt x="74" y="872"/>
                  </a:lnTo>
                  <a:cubicBezTo>
                    <a:pt x="64" y="870"/>
                    <a:pt x="60" y="864"/>
                    <a:pt x="61" y="855"/>
                  </a:cubicBezTo>
                  <a:cubicBezTo>
                    <a:pt x="61" y="841"/>
                    <a:pt x="70" y="834"/>
                    <a:pt x="90" y="833"/>
                  </a:cubicBezTo>
                  <a:lnTo>
                    <a:pt x="188" y="829"/>
                  </a:lnTo>
                  <a:cubicBezTo>
                    <a:pt x="187" y="824"/>
                    <a:pt x="187" y="820"/>
                    <a:pt x="187" y="817"/>
                  </a:cubicBezTo>
                  <a:lnTo>
                    <a:pt x="184" y="802"/>
                  </a:lnTo>
                  <a:lnTo>
                    <a:pt x="184" y="770"/>
                  </a:lnTo>
                  <a:cubicBezTo>
                    <a:pt x="183" y="756"/>
                    <a:pt x="183" y="748"/>
                    <a:pt x="185" y="746"/>
                  </a:cubicBezTo>
                  <a:lnTo>
                    <a:pt x="192" y="735"/>
                  </a:lnTo>
                  <a:lnTo>
                    <a:pt x="183" y="735"/>
                  </a:lnTo>
                  <a:cubicBezTo>
                    <a:pt x="172" y="735"/>
                    <a:pt x="159" y="736"/>
                    <a:pt x="145" y="738"/>
                  </a:cubicBezTo>
                  <a:lnTo>
                    <a:pt x="86" y="745"/>
                  </a:lnTo>
                  <a:cubicBezTo>
                    <a:pt x="71" y="747"/>
                    <a:pt x="60" y="755"/>
                    <a:pt x="53" y="767"/>
                  </a:cubicBezTo>
                  <a:cubicBezTo>
                    <a:pt x="47" y="779"/>
                    <a:pt x="43" y="793"/>
                    <a:pt x="43" y="808"/>
                  </a:cubicBezTo>
                  <a:lnTo>
                    <a:pt x="42" y="888"/>
                  </a:lnTo>
                  <a:lnTo>
                    <a:pt x="41" y="1002"/>
                  </a:lnTo>
                  <a:close/>
                  <a:moveTo>
                    <a:pt x="213" y="735"/>
                  </a:moveTo>
                  <a:cubicBezTo>
                    <a:pt x="219" y="742"/>
                    <a:pt x="222" y="751"/>
                    <a:pt x="223" y="761"/>
                  </a:cubicBezTo>
                  <a:cubicBezTo>
                    <a:pt x="223" y="767"/>
                    <a:pt x="223" y="771"/>
                    <a:pt x="223" y="771"/>
                  </a:cubicBezTo>
                  <a:lnTo>
                    <a:pt x="221" y="783"/>
                  </a:lnTo>
                  <a:cubicBezTo>
                    <a:pt x="226" y="783"/>
                    <a:pt x="230" y="782"/>
                    <a:pt x="235" y="781"/>
                  </a:cubicBezTo>
                  <a:cubicBezTo>
                    <a:pt x="240" y="780"/>
                    <a:pt x="244" y="779"/>
                    <a:pt x="247" y="777"/>
                  </a:cubicBezTo>
                  <a:lnTo>
                    <a:pt x="299" y="754"/>
                  </a:lnTo>
                  <a:cubicBezTo>
                    <a:pt x="306" y="757"/>
                    <a:pt x="310" y="761"/>
                    <a:pt x="310" y="767"/>
                  </a:cubicBezTo>
                  <a:cubicBezTo>
                    <a:pt x="309" y="792"/>
                    <a:pt x="280" y="808"/>
                    <a:pt x="223" y="816"/>
                  </a:cubicBezTo>
                  <a:lnTo>
                    <a:pt x="223" y="828"/>
                  </a:lnTo>
                  <a:cubicBezTo>
                    <a:pt x="238" y="830"/>
                    <a:pt x="255" y="830"/>
                    <a:pt x="274" y="829"/>
                  </a:cubicBezTo>
                  <a:cubicBezTo>
                    <a:pt x="293" y="828"/>
                    <a:pt x="303" y="832"/>
                    <a:pt x="302" y="840"/>
                  </a:cubicBezTo>
                  <a:cubicBezTo>
                    <a:pt x="302" y="848"/>
                    <a:pt x="301" y="854"/>
                    <a:pt x="299" y="858"/>
                  </a:cubicBezTo>
                  <a:cubicBezTo>
                    <a:pt x="297" y="862"/>
                    <a:pt x="295" y="865"/>
                    <a:pt x="292" y="867"/>
                  </a:cubicBezTo>
                  <a:cubicBezTo>
                    <a:pt x="288" y="868"/>
                    <a:pt x="284" y="869"/>
                    <a:pt x="278" y="868"/>
                  </a:cubicBezTo>
                  <a:lnTo>
                    <a:pt x="245" y="867"/>
                  </a:lnTo>
                  <a:lnTo>
                    <a:pt x="227" y="867"/>
                  </a:lnTo>
                  <a:cubicBezTo>
                    <a:pt x="234" y="898"/>
                    <a:pt x="238" y="915"/>
                    <a:pt x="240" y="917"/>
                  </a:cubicBezTo>
                  <a:lnTo>
                    <a:pt x="245" y="932"/>
                  </a:lnTo>
                  <a:cubicBezTo>
                    <a:pt x="268" y="905"/>
                    <a:pt x="286" y="892"/>
                    <a:pt x="299" y="891"/>
                  </a:cubicBezTo>
                  <a:cubicBezTo>
                    <a:pt x="309" y="891"/>
                    <a:pt x="314" y="895"/>
                    <a:pt x="314" y="905"/>
                  </a:cubicBezTo>
                  <a:cubicBezTo>
                    <a:pt x="315" y="914"/>
                    <a:pt x="315" y="920"/>
                    <a:pt x="314" y="921"/>
                  </a:cubicBezTo>
                  <a:cubicBezTo>
                    <a:pt x="312" y="925"/>
                    <a:pt x="299" y="934"/>
                    <a:pt x="276" y="950"/>
                  </a:cubicBezTo>
                  <a:lnTo>
                    <a:pt x="267" y="963"/>
                  </a:lnTo>
                  <a:cubicBezTo>
                    <a:pt x="264" y="966"/>
                    <a:pt x="263" y="967"/>
                    <a:pt x="264" y="968"/>
                  </a:cubicBezTo>
                  <a:cubicBezTo>
                    <a:pt x="264" y="969"/>
                    <a:pt x="265" y="970"/>
                    <a:pt x="266" y="972"/>
                  </a:cubicBezTo>
                  <a:cubicBezTo>
                    <a:pt x="268" y="973"/>
                    <a:pt x="273" y="980"/>
                    <a:pt x="282" y="992"/>
                  </a:cubicBezTo>
                  <a:lnTo>
                    <a:pt x="316" y="1026"/>
                  </a:lnTo>
                  <a:lnTo>
                    <a:pt x="324" y="1035"/>
                  </a:lnTo>
                  <a:lnTo>
                    <a:pt x="324" y="945"/>
                  </a:lnTo>
                  <a:cubicBezTo>
                    <a:pt x="324" y="938"/>
                    <a:pt x="324" y="926"/>
                    <a:pt x="323" y="909"/>
                  </a:cubicBezTo>
                  <a:cubicBezTo>
                    <a:pt x="322" y="892"/>
                    <a:pt x="322" y="879"/>
                    <a:pt x="322" y="869"/>
                  </a:cubicBezTo>
                  <a:lnTo>
                    <a:pt x="322" y="801"/>
                  </a:lnTo>
                  <a:cubicBezTo>
                    <a:pt x="320" y="775"/>
                    <a:pt x="315" y="759"/>
                    <a:pt x="307" y="753"/>
                  </a:cubicBezTo>
                  <a:cubicBezTo>
                    <a:pt x="299" y="748"/>
                    <a:pt x="268" y="742"/>
                    <a:pt x="213" y="735"/>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52"/>
            <p:cNvSpPr>
              <a:spLocks noEditPoints="1"/>
            </p:cNvSpPr>
            <p:nvPr/>
          </p:nvSpPr>
          <p:spPr bwMode="auto">
            <a:xfrm>
              <a:off x="4777694" y="4674508"/>
              <a:ext cx="138113" cy="228600"/>
            </a:xfrm>
            <a:custGeom>
              <a:avLst/>
              <a:gdLst>
                <a:gd name="T0" fmla="*/ 201 w 361"/>
                <a:gd name="T1" fmla="*/ 259 h 618"/>
                <a:gd name="T2" fmla="*/ 202 w 361"/>
                <a:gd name="T3" fmla="*/ 287 h 618"/>
                <a:gd name="T4" fmla="*/ 309 w 361"/>
                <a:gd name="T5" fmla="*/ 337 h 618"/>
                <a:gd name="T6" fmla="*/ 242 w 361"/>
                <a:gd name="T7" fmla="*/ 421 h 618"/>
                <a:gd name="T8" fmla="*/ 197 w 361"/>
                <a:gd name="T9" fmla="*/ 394 h 618"/>
                <a:gd name="T10" fmla="*/ 211 w 361"/>
                <a:gd name="T11" fmla="*/ 374 h 618"/>
                <a:gd name="T12" fmla="*/ 268 w 361"/>
                <a:gd name="T13" fmla="*/ 378 h 618"/>
                <a:gd name="T14" fmla="*/ 256 w 361"/>
                <a:gd name="T15" fmla="*/ 328 h 618"/>
                <a:gd name="T16" fmla="*/ 184 w 361"/>
                <a:gd name="T17" fmla="*/ 321 h 618"/>
                <a:gd name="T18" fmla="*/ 94 w 361"/>
                <a:gd name="T19" fmla="*/ 358 h 618"/>
                <a:gd name="T20" fmla="*/ 110 w 361"/>
                <a:gd name="T21" fmla="*/ 398 h 618"/>
                <a:gd name="T22" fmla="*/ 189 w 361"/>
                <a:gd name="T23" fmla="*/ 391 h 618"/>
                <a:gd name="T24" fmla="*/ 168 w 361"/>
                <a:gd name="T25" fmla="*/ 483 h 618"/>
                <a:gd name="T26" fmla="*/ 211 w 361"/>
                <a:gd name="T27" fmla="*/ 567 h 618"/>
                <a:gd name="T28" fmla="*/ 213 w 361"/>
                <a:gd name="T29" fmla="*/ 494 h 618"/>
                <a:gd name="T30" fmla="*/ 300 w 361"/>
                <a:gd name="T31" fmla="*/ 440 h 618"/>
                <a:gd name="T32" fmla="*/ 321 w 361"/>
                <a:gd name="T33" fmla="*/ 502 h 618"/>
                <a:gd name="T34" fmla="*/ 280 w 361"/>
                <a:gd name="T35" fmla="*/ 475 h 618"/>
                <a:gd name="T36" fmla="*/ 248 w 361"/>
                <a:gd name="T37" fmla="*/ 501 h 618"/>
                <a:gd name="T38" fmla="*/ 246 w 361"/>
                <a:gd name="T39" fmla="*/ 583 h 618"/>
                <a:gd name="T40" fmla="*/ 133 w 361"/>
                <a:gd name="T41" fmla="*/ 590 h 618"/>
                <a:gd name="T42" fmla="*/ 158 w 361"/>
                <a:gd name="T43" fmla="*/ 432 h 618"/>
                <a:gd name="T44" fmla="*/ 136 w 361"/>
                <a:gd name="T45" fmla="*/ 426 h 618"/>
                <a:gd name="T46" fmla="*/ 55 w 361"/>
                <a:gd name="T47" fmla="*/ 380 h 618"/>
                <a:gd name="T48" fmla="*/ 110 w 361"/>
                <a:gd name="T49" fmla="*/ 302 h 618"/>
                <a:gd name="T50" fmla="*/ 166 w 361"/>
                <a:gd name="T51" fmla="*/ 281 h 618"/>
                <a:gd name="T52" fmla="*/ 166 w 361"/>
                <a:gd name="T53" fmla="*/ 257 h 618"/>
                <a:gd name="T54" fmla="*/ 103 w 361"/>
                <a:gd name="T55" fmla="*/ 231 h 618"/>
                <a:gd name="T56" fmla="*/ 172 w 361"/>
                <a:gd name="T57" fmla="*/ 142 h 618"/>
                <a:gd name="T58" fmla="*/ 287 w 361"/>
                <a:gd name="T59" fmla="*/ 94 h 618"/>
                <a:gd name="T60" fmla="*/ 250 w 361"/>
                <a:gd name="T61" fmla="*/ 39 h 618"/>
                <a:gd name="T62" fmla="*/ 80 w 361"/>
                <a:gd name="T63" fmla="*/ 160 h 618"/>
                <a:gd name="T64" fmla="*/ 51 w 361"/>
                <a:gd name="T65" fmla="*/ 324 h 618"/>
                <a:gd name="T66" fmla="*/ 0 w 361"/>
                <a:gd name="T67" fmla="*/ 344 h 618"/>
                <a:gd name="T68" fmla="*/ 41 w 361"/>
                <a:gd name="T69" fmla="*/ 179 h 618"/>
                <a:gd name="T70" fmla="*/ 53 w 361"/>
                <a:gd name="T71" fmla="*/ 34 h 618"/>
                <a:gd name="T72" fmla="*/ 321 w 361"/>
                <a:gd name="T73" fmla="*/ 31 h 618"/>
                <a:gd name="T74" fmla="*/ 246 w 361"/>
                <a:gd name="T75" fmla="*/ 177 h 618"/>
                <a:gd name="T76" fmla="*/ 132 w 361"/>
                <a:gd name="T77" fmla="*/ 202 h 618"/>
                <a:gd name="T78" fmla="*/ 222 w 361"/>
                <a:gd name="T79" fmla="*/ 204 h 618"/>
                <a:gd name="T80" fmla="*/ 358 w 361"/>
                <a:gd name="T81" fmla="*/ 324 h 618"/>
                <a:gd name="T82" fmla="*/ 343 w 361"/>
                <a:gd name="T83" fmla="*/ 379 h 618"/>
                <a:gd name="T84" fmla="*/ 321 w 361"/>
                <a:gd name="T85" fmla="*/ 337 h 618"/>
                <a:gd name="T86" fmla="*/ 247 w 361"/>
                <a:gd name="T87" fmla="*/ 246 h 618"/>
                <a:gd name="T88" fmla="*/ 166 w 361"/>
                <a:gd name="T89" fmla="*/ 112 h 618"/>
                <a:gd name="T90" fmla="*/ 104 w 361"/>
                <a:gd name="T91" fmla="*/ 113 h 618"/>
                <a:gd name="T92" fmla="*/ 112 w 361"/>
                <a:gd name="T93" fmla="*/ 83 h 618"/>
                <a:gd name="T94" fmla="*/ 264 w 361"/>
                <a:gd name="T95" fmla="*/ 83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1" h="618">
                  <a:moveTo>
                    <a:pt x="199" y="244"/>
                  </a:moveTo>
                  <a:cubicBezTo>
                    <a:pt x="200" y="250"/>
                    <a:pt x="201" y="253"/>
                    <a:pt x="201" y="255"/>
                  </a:cubicBezTo>
                  <a:cubicBezTo>
                    <a:pt x="202" y="256"/>
                    <a:pt x="202" y="258"/>
                    <a:pt x="201" y="259"/>
                  </a:cubicBezTo>
                  <a:cubicBezTo>
                    <a:pt x="201" y="261"/>
                    <a:pt x="201" y="265"/>
                    <a:pt x="202" y="273"/>
                  </a:cubicBezTo>
                  <a:lnTo>
                    <a:pt x="202" y="283"/>
                  </a:lnTo>
                  <a:lnTo>
                    <a:pt x="202" y="287"/>
                  </a:lnTo>
                  <a:cubicBezTo>
                    <a:pt x="211" y="286"/>
                    <a:pt x="219" y="286"/>
                    <a:pt x="228" y="286"/>
                  </a:cubicBezTo>
                  <a:cubicBezTo>
                    <a:pt x="266" y="288"/>
                    <a:pt x="288" y="296"/>
                    <a:pt x="295" y="307"/>
                  </a:cubicBezTo>
                  <a:cubicBezTo>
                    <a:pt x="302" y="319"/>
                    <a:pt x="307" y="329"/>
                    <a:pt x="309" y="337"/>
                  </a:cubicBezTo>
                  <a:cubicBezTo>
                    <a:pt x="311" y="345"/>
                    <a:pt x="312" y="353"/>
                    <a:pt x="312" y="361"/>
                  </a:cubicBezTo>
                  <a:cubicBezTo>
                    <a:pt x="313" y="368"/>
                    <a:pt x="310" y="377"/>
                    <a:pt x="304" y="386"/>
                  </a:cubicBezTo>
                  <a:cubicBezTo>
                    <a:pt x="291" y="409"/>
                    <a:pt x="270" y="421"/>
                    <a:pt x="242" y="421"/>
                  </a:cubicBezTo>
                  <a:cubicBezTo>
                    <a:pt x="229" y="422"/>
                    <a:pt x="219" y="420"/>
                    <a:pt x="213" y="416"/>
                  </a:cubicBezTo>
                  <a:cubicBezTo>
                    <a:pt x="208" y="412"/>
                    <a:pt x="204" y="408"/>
                    <a:pt x="201" y="404"/>
                  </a:cubicBezTo>
                  <a:cubicBezTo>
                    <a:pt x="199" y="400"/>
                    <a:pt x="198" y="397"/>
                    <a:pt x="197" y="394"/>
                  </a:cubicBezTo>
                  <a:cubicBezTo>
                    <a:pt x="197" y="392"/>
                    <a:pt x="197" y="390"/>
                    <a:pt x="197" y="388"/>
                  </a:cubicBezTo>
                  <a:cubicBezTo>
                    <a:pt x="198" y="386"/>
                    <a:pt x="199" y="383"/>
                    <a:pt x="203" y="379"/>
                  </a:cubicBezTo>
                  <a:cubicBezTo>
                    <a:pt x="206" y="376"/>
                    <a:pt x="209" y="374"/>
                    <a:pt x="211" y="374"/>
                  </a:cubicBezTo>
                  <a:cubicBezTo>
                    <a:pt x="211" y="375"/>
                    <a:pt x="213" y="377"/>
                    <a:pt x="217" y="379"/>
                  </a:cubicBezTo>
                  <a:cubicBezTo>
                    <a:pt x="221" y="382"/>
                    <a:pt x="233" y="383"/>
                    <a:pt x="253" y="382"/>
                  </a:cubicBezTo>
                  <a:cubicBezTo>
                    <a:pt x="261" y="382"/>
                    <a:pt x="266" y="381"/>
                    <a:pt x="268" y="378"/>
                  </a:cubicBezTo>
                  <a:cubicBezTo>
                    <a:pt x="271" y="375"/>
                    <a:pt x="272" y="369"/>
                    <a:pt x="272" y="361"/>
                  </a:cubicBezTo>
                  <a:cubicBezTo>
                    <a:pt x="271" y="350"/>
                    <a:pt x="269" y="343"/>
                    <a:pt x="267" y="339"/>
                  </a:cubicBezTo>
                  <a:cubicBezTo>
                    <a:pt x="264" y="335"/>
                    <a:pt x="261" y="331"/>
                    <a:pt x="256" y="328"/>
                  </a:cubicBezTo>
                  <a:cubicBezTo>
                    <a:pt x="251" y="325"/>
                    <a:pt x="240" y="324"/>
                    <a:pt x="223" y="325"/>
                  </a:cubicBezTo>
                  <a:cubicBezTo>
                    <a:pt x="206" y="325"/>
                    <a:pt x="196" y="325"/>
                    <a:pt x="191" y="323"/>
                  </a:cubicBezTo>
                  <a:cubicBezTo>
                    <a:pt x="187" y="322"/>
                    <a:pt x="185" y="321"/>
                    <a:pt x="184" y="321"/>
                  </a:cubicBezTo>
                  <a:cubicBezTo>
                    <a:pt x="183" y="322"/>
                    <a:pt x="176" y="325"/>
                    <a:pt x="164" y="330"/>
                  </a:cubicBezTo>
                  <a:lnTo>
                    <a:pt x="124" y="335"/>
                  </a:lnTo>
                  <a:cubicBezTo>
                    <a:pt x="105" y="341"/>
                    <a:pt x="95" y="349"/>
                    <a:pt x="94" y="358"/>
                  </a:cubicBezTo>
                  <a:cubicBezTo>
                    <a:pt x="93" y="367"/>
                    <a:pt x="93" y="375"/>
                    <a:pt x="94" y="381"/>
                  </a:cubicBezTo>
                  <a:cubicBezTo>
                    <a:pt x="94" y="387"/>
                    <a:pt x="96" y="392"/>
                    <a:pt x="100" y="395"/>
                  </a:cubicBezTo>
                  <a:cubicBezTo>
                    <a:pt x="104" y="398"/>
                    <a:pt x="107" y="399"/>
                    <a:pt x="110" y="398"/>
                  </a:cubicBezTo>
                  <a:cubicBezTo>
                    <a:pt x="111" y="398"/>
                    <a:pt x="117" y="394"/>
                    <a:pt x="130" y="387"/>
                  </a:cubicBezTo>
                  <a:cubicBezTo>
                    <a:pt x="143" y="380"/>
                    <a:pt x="153" y="376"/>
                    <a:pt x="161" y="375"/>
                  </a:cubicBezTo>
                  <a:cubicBezTo>
                    <a:pt x="174" y="375"/>
                    <a:pt x="184" y="380"/>
                    <a:pt x="189" y="391"/>
                  </a:cubicBezTo>
                  <a:cubicBezTo>
                    <a:pt x="195" y="401"/>
                    <a:pt x="198" y="411"/>
                    <a:pt x="198" y="419"/>
                  </a:cubicBezTo>
                  <a:cubicBezTo>
                    <a:pt x="197" y="430"/>
                    <a:pt x="194" y="440"/>
                    <a:pt x="189" y="449"/>
                  </a:cubicBezTo>
                  <a:lnTo>
                    <a:pt x="168" y="483"/>
                  </a:lnTo>
                  <a:cubicBezTo>
                    <a:pt x="160" y="497"/>
                    <a:pt x="157" y="513"/>
                    <a:pt x="158" y="530"/>
                  </a:cubicBezTo>
                  <a:cubicBezTo>
                    <a:pt x="158" y="561"/>
                    <a:pt x="169" y="577"/>
                    <a:pt x="191" y="577"/>
                  </a:cubicBezTo>
                  <a:cubicBezTo>
                    <a:pt x="200" y="578"/>
                    <a:pt x="207" y="575"/>
                    <a:pt x="211" y="567"/>
                  </a:cubicBezTo>
                  <a:cubicBezTo>
                    <a:pt x="216" y="559"/>
                    <a:pt x="218" y="553"/>
                    <a:pt x="218" y="548"/>
                  </a:cubicBezTo>
                  <a:cubicBezTo>
                    <a:pt x="219" y="544"/>
                    <a:pt x="218" y="536"/>
                    <a:pt x="216" y="524"/>
                  </a:cubicBezTo>
                  <a:cubicBezTo>
                    <a:pt x="214" y="513"/>
                    <a:pt x="213" y="503"/>
                    <a:pt x="213" y="494"/>
                  </a:cubicBezTo>
                  <a:cubicBezTo>
                    <a:pt x="212" y="485"/>
                    <a:pt x="216" y="474"/>
                    <a:pt x="223" y="462"/>
                  </a:cubicBezTo>
                  <a:cubicBezTo>
                    <a:pt x="233" y="445"/>
                    <a:pt x="249" y="436"/>
                    <a:pt x="273" y="435"/>
                  </a:cubicBezTo>
                  <a:cubicBezTo>
                    <a:pt x="285" y="435"/>
                    <a:pt x="294" y="437"/>
                    <a:pt x="300" y="440"/>
                  </a:cubicBezTo>
                  <a:cubicBezTo>
                    <a:pt x="307" y="444"/>
                    <a:pt x="314" y="452"/>
                    <a:pt x="323" y="465"/>
                  </a:cubicBezTo>
                  <a:cubicBezTo>
                    <a:pt x="331" y="478"/>
                    <a:pt x="336" y="487"/>
                    <a:pt x="336" y="492"/>
                  </a:cubicBezTo>
                  <a:cubicBezTo>
                    <a:pt x="335" y="497"/>
                    <a:pt x="330" y="501"/>
                    <a:pt x="321" y="502"/>
                  </a:cubicBezTo>
                  <a:cubicBezTo>
                    <a:pt x="318" y="503"/>
                    <a:pt x="315" y="503"/>
                    <a:pt x="313" y="502"/>
                  </a:cubicBezTo>
                  <a:cubicBezTo>
                    <a:pt x="311" y="501"/>
                    <a:pt x="306" y="496"/>
                    <a:pt x="298" y="489"/>
                  </a:cubicBezTo>
                  <a:cubicBezTo>
                    <a:pt x="290" y="481"/>
                    <a:pt x="284" y="477"/>
                    <a:pt x="280" y="475"/>
                  </a:cubicBezTo>
                  <a:cubicBezTo>
                    <a:pt x="276" y="474"/>
                    <a:pt x="273" y="473"/>
                    <a:pt x="269" y="473"/>
                  </a:cubicBezTo>
                  <a:cubicBezTo>
                    <a:pt x="260" y="474"/>
                    <a:pt x="255" y="477"/>
                    <a:pt x="253" y="482"/>
                  </a:cubicBezTo>
                  <a:cubicBezTo>
                    <a:pt x="250" y="486"/>
                    <a:pt x="249" y="493"/>
                    <a:pt x="248" y="501"/>
                  </a:cubicBezTo>
                  <a:cubicBezTo>
                    <a:pt x="247" y="509"/>
                    <a:pt x="247" y="519"/>
                    <a:pt x="249" y="530"/>
                  </a:cubicBezTo>
                  <a:cubicBezTo>
                    <a:pt x="251" y="541"/>
                    <a:pt x="252" y="551"/>
                    <a:pt x="253" y="558"/>
                  </a:cubicBezTo>
                  <a:cubicBezTo>
                    <a:pt x="253" y="565"/>
                    <a:pt x="251" y="573"/>
                    <a:pt x="246" y="583"/>
                  </a:cubicBezTo>
                  <a:cubicBezTo>
                    <a:pt x="240" y="593"/>
                    <a:pt x="232" y="602"/>
                    <a:pt x="221" y="608"/>
                  </a:cubicBezTo>
                  <a:cubicBezTo>
                    <a:pt x="210" y="615"/>
                    <a:pt x="199" y="618"/>
                    <a:pt x="188" y="617"/>
                  </a:cubicBezTo>
                  <a:cubicBezTo>
                    <a:pt x="163" y="617"/>
                    <a:pt x="145" y="608"/>
                    <a:pt x="133" y="590"/>
                  </a:cubicBezTo>
                  <a:cubicBezTo>
                    <a:pt x="121" y="572"/>
                    <a:pt x="116" y="555"/>
                    <a:pt x="117" y="539"/>
                  </a:cubicBezTo>
                  <a:cubicBezTo>
                    <a:pt x="117" y="507"/>
                    <a:pt x="123" y="482"/>
                    <a:pt x="137" y="462"/>
                  </a:cubicBezTo>
                  <a:lnTo>
                    <a:pt x="158" y="432"/>
                  </a:lnTo>
                  <a:cubicBezTo>
                    <a:pt x="161" y="427"/>
                    <a:pt x="162" y="423"/>
                    <a:pt x="162" y="421"/>
                  </a:cubicBezTo>
                  <a:cubicBezTo>
                    <a:pt x="160" y="416"/>
                    <a:pt x="157" y="413"/>
                    <a:pt x="152" y="413"/>
                  </a:cubicBezTo>
                  <a:cubicBezTo>
                    <a:pt x="151" y="414"/>
                    <a:pt x="146" y="419"/>
                    <a:pt x="136" y="426"/>
                  </a:cubicBezTo>
                  <a:cubicBezTo>
                    <a:pt x="126" y="434"/>
                    <a:pt x="116" y="437"/>
                    <a:pt x="107" y="436"/>
                  </a:cubicBezTo>
                  <a:cubicBezTo>
                    <a:pt x="87" y="436"/>
                    <a:pt x="73" y="431"/>
                    <a:pt x="66" y="420"/>
                  </a:cubicBezTo>
                  <a:cubicBezTo>
                    <a:pt x="59" y="409"/>
                    <a:pt x="55" y="396"/>
                    <a:pt x="55" y="380"/>
                  </a:cubicBezTo>
                  <a:cubicBezTo>
                    <a:pt x="54" y="364"/>
                    <a:pt x="59" y="349"/>
                    <a:pt x="68" y="334"/>
                  </a:cubicBezTo>
                  <a:cubicBezTo>
                    <a:pt x="72" y="327"/>
                    <a:pt x="77" y="321"/>
                    <a:pt x="83" y="316"/>
                  </a:cubicBezTo>
                  <a:cubicBezTo>
                    <a:pt x="89" y="311"/>
                    <a:pt x="98" y="306"/>
                    <a:pt x="110" y="302"/>
                  </a:cubicBezTo>
                  <a:cubicBezTo>
                    <a:pt x="121" y="298"/>
                    <a:pt x="133" y="295"/>
                    <a:pt x="145" y="293"/>
                  </a:cubicBezTo>
                  <a:cubicBezTo>
                    <a:pt x="158" y="292"/>
                    <a:pt x="164" y="290"/>
                    <a:pt x="165" y="288"/>
                  </a:cubicBezTo>
                  <a:cubicBezTo>
                    <a:pt x="166" y="286"/>
                    <a:pt x="166" y="284"/>
                    <a:pt x="166" y="281"/>
                  </a:cubicBezTo>
                  <a:lnTo>
                    <a:pt x="166" y="268"/>
                  </a:lnTo>
                  <a:cubicBezTo>
                    <a:pt x="165" y="265"/>
                    <a:pt x="164" y="262"/>
                    <a:pt x="165" y="261"/>
                  </a:cubicBezTo>
                  <a:lnTo>
                    <a:pt x="166" y="257"/>
                  </a:lnTo>
                  <a:lnTo>
                    <a:pt x="168" y="247"/>
                  </a:lnTo>
                  <a:cubicBezTo>
                    <a:pt x="138" y="252"/>
                    <a:pt x="120" y="251"/>
                    <a:pt x="114" y="246"/>
                  </a:cubicBezTo>
                  <a:cubicBezTo>
                    <a:pt x="110" y="244"/>
                    <a:pt x="106" y="239"/>
                    <a:pt x="103" y="231"/>
                  </a:cubicBezTo>
                  <a:cubicBezTo>
                    <a:pt x="99" y="224"/>
                    <a:pt x="96" y="212"/>
                    <a:pt x="95" y="197"/>
                  </a:cubicBezTo>
                  <a:cubicBezTo>
                    <a:pt x="94" y="181"/>
                    <a:pt x="102" y="168"/>
                    <a:pt x="117" y="158"/>
                  </a:cubicBezTo>
                  <a:cubicBezTo>
                    <a:pt x="132" y="148"/>
                    <a:pt x="150" y="143"/>
                    <a:pt x="172" y="142"/>
                  </a:cubicBezTo>
                  <a:lnTo>
                    <a:pt x="233" y="140"/>
                  </a:lnTo>
                  <a:cubicBezTo>
                    <a:pt x="256" y="140"/>
                    <a:pt x="271" y="136"/>
                    <a:pt x="277" y="126"/>
                  </a:cubicBezTo>
                  <a:cubicBezTo>
                    <a:pt x="284" y="117"/>
                    <a:pt x="287" y="106"/>
                    <a:pt x="287" y="94"/>
                  </a:cubicBezTo>
                  <a:cubicBezTo>
                    <a:pt x="286" y="82"/>
                    <a:pt x="286" y="73"/>
                    <a:pt x="287" y="65"/>
                  </a:cubicBezTo>
                  <a:cubicBezTo>
                    <a:pt x="287" y="58"/>
                    <a:pt x="286" y="52"/>
                    <a:pt x="283" y="48"/>
                  </a:cubicBezTo>
                  <a:cubicBezTo>
                    <a:pt x="277" y="42"/>
                    <a:pt x="266" y="39"/>
                    <a:pt x="250" y="39"/>
                  </a:cubicBezTo>
                  <a:cubicBezTo>
                    <a:pt x="157" y="40"/>
                    <a:pt x="104" y="45"/>
                    <a:pt x="93" y="52"/>
                  </a:cubicBezTo>
                  <a:cubicBezTo>
                    <a:pt x="81" y="60"/>
                    <a:pt x="76" y="69"/>
                    <a:pt x="77" y="81"/>
                  </a:cubicBezTo>
                  <a:lnTo>
                    <a:pt x="80" y="160"/>
                  </a:lnTo>
                  <a:cubicBezTo>
                    <a:pt x="80" y="172"/>
                    <a:pt x="78" y="190"/>
                    <a:pt x="75" y="216"/>
                  </a:cubicBezTo>
                  <a:cubicBezTo>
                    <a:pt x="71" y="241"/>
                    <a:pt x="69" y="259"/>
                    <a:pt x="67" y="268"/>
                  </a:cubicBezTo>
                  <a:cubicBezTo>
                    <a:pt x="65" y="277"/>
                    <a:pt x="60" y="295"/>
                    <a:pt x="51" y="324"/>
                  </a:cubicBezTo>
                  <a:cubicBezTo>
                    <a:pt x="43" y="352"/>
                    <a:pt x="30" y="366"/>
                    <a:pt x="13" y="366"/>
                  </a:cubicBezTo>
                  <a:cubicBezTo>
                    <a:pt x="4" y="367"/>
                    <a:pt x="0" y="364"/>
                    <a:pt x="0" y="357"/>
                  </a:cubicBezTo>
                  <a:cubicBezTo>
                    <a:pt x="0" y="349"/>
                    <a:pt x="0" y="345"/>
                    <a:pt x="0" y="344"/>
                  </a:cubicBezTo>
                  <a:cubicBezTo>
                    <a:pt x="0" y="340"/>
                    <a:pt x="4" y="329"/>
                    <a:pt x="12" y="311"/>
                  </a:cubicBezTo>
                  <a:cubicBezTo>
                    <a:pt x="20" y="293"/>
                    <a:pt x="27" y="270"/>
                    <a:pt x="32" y="241"/>
                  </a:cubicBezTo>
                  <a:cubicBezTo>
                    <a:pt x="37" y="213"/>
                    <a:pt x="40" y="192"/>
                    <a:pt x="41" y="179"/>
                  </a:cubicBezTo>
                  <a:cubicBezTo>
                    <a:pt x="41" y="166"/>
                    <a:pt x="41" y="158"/>
                    <a:pt x="41" y="158"/>
                  </a:cubicBezTo>
                  <a:lnTo>
                    <a:pt x="38" y="86"/>
                  </a:lnTo>
                  <a:cubicBezTo>
                    <a:pt x="38" y="70"/>
                    <a:pt x="42" y="53"/>
                    <a:pt x="53" y="34"/>
                  </a:cubicBezTo>
                  <a:cubicBezTo>
                    <a:pt x="63" y="16"/>
                    <a:pt x="95" y="6"/>
                    <a:pt x="148" y="4"/>
                  </a:cubicBezTo>
                  <a:lnTo>
                    <a:pt x="256" y="0"/>
                  </a:lnTo>
                  <a:cubicBezTo>
                    <a:pt x="296" y="2"/>
                    <a:pt x="317" y="12"/>
                    <a:pt x="321" y="31"/>
                  </a:cubicBezTo>
                  <a:cubicBezTo>
                    <a:pt x="324" y="50"/>
                    <a:pt x="326" y="66"/>
                    <a:pt x="326" y="78"/>
                  </a:cubicBezTo>
                  <a:cubicBezTo>
                    <a:pt x="325" y="100"/>
                    <a:pt x="321" y="121"/>
                    <a:pt x="316" y="143"/>
                  </a:cubicBezTo>
                  <a:cubicBezTo>
                    <a:pt x="310" y="165"/>
                    <a:pt x="287" y="176"/>
                    <a:pt x="246" y="177"/>
                  </a:cubicBezTo>
                  <a:lnTo>
                    <a:pt x="154" y="180"/>
                  </a:lnTo>
                  <a:cubicBezTo>
                    <a:pt x="144" y="181"/>
                    <a:pt x="138" y="184"/>
                    <a:pt x="135" y="190"/>
                  </a:cubicBezTo>
                  <a:cubicBezTo>
                    <a:pt x="132" y="195"/>
                    <a:pt x="131" y="199"/>
                    <a:pt x="132" y="202"/>
                  </a:cubicBezTo>
                  <a:cubicBezTo>
                    <a:pt x="132" y="207"/>
                    <a:pt x="136" y="211"/>
                    <a:pt x="144" y="212"/>
                  </a:cubicBezTo>
                  <a:cubicBezTo>
                    <a:pt x="148" y="212"/>
                    <a:pt x="156" y="212"/>
                    <a:pt x="169" y="209"/>
                  </a:cubicBezTo>
                  <a:cubicBezTo>
                    <a:pt x="183" y="206"/>
                    <a:pt x="200" y="204"/>
                    <a:pt x="222" y="204"/>
                  </a:cubicBezTo>
                  <a:cubicBezTo>
                    <a:pt x="265" y="205"/>
                    <a:pt x="295" y="212"/>
                    <a:pt x="314" y="224"/>
                  </a:cubicBezTo>
                  <a:cubicBezTo>
                    <a:pt x="332" y="237"/>
                    <a:pt x="344" y="253"/>
                    <a:pt x="348" y="273"/>
                  </a:cubicBezTo>
                  <a:cubicBezTo>
                    <a:pt x="353" y="294"/>
                    <a:pt x="357" y="311"/>
                    <a:pt x="358" y="324"/>
                  </a:cubicBezTo>
                  <a:cubicBezTo>
                    <a:pt x="360" y="337"/>
                    <a:pt x="361" y="346"/>
                    <a:pt x="361" y="349"/>
                  </a:cubicBezTo>
                  <a:cubicBezTo>
                    <a:pt x="360" y="357"/>
                    <a:pt x="358" y="364"/>
                    <a:pt x="356" y="369"/>
                  </a:cubicBezTo>
                  <a:cubicBezTo>
                    <a:pt x="353" y="375"/>
                    <a:pt x="348" y="378"/>
                    <a:pt x="343" y="379"/>
                  </a:cubicBezTo>
                  <a:cubicBezTo>
                    <a:pt x="337" y="379"/>
                    <a:pt x="333" y="378"/>
                    <a:pt x="331" y="375"/>
                  </a:cubicBezTo>
                  <a:cubicBezTo>
                    <a:pt x="330" y="374"/>
                    <a:pt x="328" y="372"/>
                    <a:pt x="326" y="370"/>
                  </a:cubicBezTo>
                  <a:cubicBezTo>
                    <a:pt x="325" y="368"/>
                    <a:pt x="323" y="357"/>
                    <a:pt x="321" y="337"/>
                  </a:cubicBezTo>
                  <a:cubicBezTo>
                    <a:pt x="320" y="318"/>
                    <a:pt x="316" y="301"/>
                    <a:pt x="311" y="287"/>
                  </a:cubicBezTo>
                  <a:cubicBezTo>
                    <a:pt x="307" y="273"/>
                    <a:pt x="300" y="263"/>
                    <a:pt x="291" y="258"/>
                  </a:cubicBezTo>
                  <a:cubicBezTo>
                    <a:pt x="282" y="253"/>
                    <a:pt x="267" y="249"/>
                    <a:pt x="247" y="246"/>
                  </a:cubicBezTo>
                  <a:cubicBezTo>
                    <a:pt x="226" y="244"/>
                    <a:pt x="211" y="243"/>
                    <a:pt x="199" y="244"/>
                  </a:cubicBezTo>
                  <a:close/>
                  <a:moveTo>
                    <a:pt x="232" y="112"/>
                  </a:moveTo>
                  <a:lnTo>
                    <a:pt x="166" y="112"/>
                  </a:lnTo>
                  <a:cubicBezTo>
                    <a:pt x="149" y="112"/>
                    <a:pt x="137" y="113"/>
                    <a:pt x="130" y="115"/>
                  </a:cubicBezTo>
                  <a:cubicBezTo>
                    <a:pt x="123" y="117"/>
                    <a:pt x="119" y="118"/>
                    <a:pt x="118" y="118"/>
                  </a:cubicBezTo>
                  <a:cubicBezTo>
                    <a:pt x="112" y="119"/>
                    <a:pt x="107" y="117"/>
                    <a:pt x="104" y="113"/>
                  </a:cubicBezTo>
                  <a:cubicBezTo>
                    <a:pt x="101" y="108"/>
                    <a:pt x="99" y="105"/>
                    <a:pt x="99" y="102"/>
                  </a:cubicBezTo>
                  <a:cubicBezTo>
                    <a:pt x="99" y="99"/>
                    <a:pt x="99" y="96"/>
                    <a:pt x="101" y="93"/>
                  </a:cubicBezTo>
                  <a:cubicBezTo>
                    <a:pt x="103" y="89"/>
                    <a:pt x="107" y="85"/>
                    <a:pt x="112" y="83"/>
                  </a:cubicBezTo>
                  <a:cubicBezTo>
                    <a:pt x="118" y="82"/>
                    <a:pt x="137" y="79"/>
                    <a:pt x="169" y="76"/>
                  </a:cubicBezTo>
                  <a:cubicBezTo>
                    <a:pt x="205" y="75"/>
                    <a:pt x="229" y="74"/>
                    <a:pt x="240" y="74"/>
                  </a:cubicBezTo>
                  <a:cubicBezTo>
                    <a:pt x="253" y="75"/>
                    <a:pt x="261" y="78"/>
                    <a:pt x="264" y="83"/>
                  </a:cubicBezTo>
                  <a:cubicBezTo>
                    <a:pt x="267" y="88"/>
                    <a:pt x="269" y="92"/>
                    <a:pt x="269" y="93"/>
                  </a:cubicBezTo>
                  <a:cubicBezTo>
                    <a:pt x="268" y="106"/>
                    <a:pt x="256" y="112"/>
                    <a:pt x="232" y="112"/>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 name="Freeform 682"/>
          <p:cNvSpPr>
            <a:spLocks noEditPoints="1"/>
          </p:cNvSpPr>
          <p:nvPr/>
        </p:nvSpPr>
        <p:spPr bwMode="auto">
          <a:xfrm rot="806556">
            <a:off x="4552477" y="3343814"/>
            <a:ext cx="889000" cy="414338"/>
          </a:xfrm>
          <a:custGeom>
            <a:avLst/>
            <a:gdLst>
              <a:gd name="T0" fmla="*/ 178 w 234"/>
              <a:gd name="T1" fmla="*/ 70 h 107"/>
              <a:gd name="T2" fmla="*/ 185 w 234"/>
              <a:gd name="T3" fmla="*/ 57 h 107"/>
              <a:gd name="T4" fmla="*/ 178 w 234"/>
              <a:gd name="T5" fmla="*/ 47 h 107"/>
              <a:gd name="T6" fmla="*/ 178 w 234"/>
              <a:gd name="T7" fmla="*/ 55 h 107"/>
              <a:gd name="T8" fmla="*/ 168 w 234"/>
              <a:gd name="T9" fmla="*/ 48 h 107"/>
              <a:gd name="T10" fmla="*/ 189 w 234"/>
              <a:gd name="T11" fmla="*/ 50 h 107"/>
              <a:gd name="T12" fmla="*/ 178 w 234"/>
              <a:gd name="T13" fmla="*/ 70 h 107"/>
              <a:gd name="T14" fmla="*/ 178 w 234"/>
              <a:gd name="T15" fmla="*/ 70 h 107"/>
              <a:gd name="T16" fmla="*/ 227 w 234"/>
              <a:gd name="T17" fmla="*/ 33 h 107"/>
              <a:gd name="T18" fmla="*/ 214 w 234"/>
              <a:gd name="T19" fmla="*/ 22 h 107"/>
              <a:gd name="T20" fmla="*/ 192 w 234"/>
              <a:gd name="T21" fmla="*/ 31 h 107"/>
              <a:gd name="T22" fmla="*/ 168 w 234"/>
              <a:gd name="T23" fmla="*/ 32 h 107"/>
              <a:gd name="T24" fmla="*/ 176 w 234"/>
              <a:gd name="T25" fmla="*/ 14 h 107"/>
              <a:gd name="T26" fmla="*/ 180 w 234"/>
              <a:gd name="T27" fmla="*/ 28 h 107"/>
              <a:gd name="T28" fmla="*/ 174 w 234"/>
              <a:gd name="T29" fmla="*/ 25 h 107"/>
              <a:gd name="T30" fmla="*/ 178 w 234"/>
              <a:gd name="T31" fmla="*/ 23 h 107"/>
              <a:gd name="T32" fmla="*/ 171 w 234"/>
              <a:gd name="T33" fmla="*/ 23 h 107"/>
              <a:gd name="T34" fmla="*/ 175 w 234"/>
              <a:gd name="T35" fmla="*/ 32 h 107"/>
              <a:gd name="T36" fmla="*/ 192 w 234"/>
              <a:gd name="T37" fmla="*/ 20 h 107"/>
              <a:gd name="T38" fmla="*/ 178 w 234"/>
              <a:gd name="T39" fmla="*/ 7 h 107"/>
              <a:gd name="T40" fmla="*/ 168 w 234"/>
              <a:gd name="T41" fmla="*/ 1 h 107"/>
              <a:gd name="T42" fmla="*/ 153 w 234"/>
              <a:gd name="T43" fmla="*/ 16 h 107"/>
              <a:gd name="T44" fmla="*/ 138 w 234"/>
              <a:gd name="T45" fmla="*/ 28 h 107"/>
              <a:gd name="T46" fmla="*/ 156 w 234"/>
              <a:gd name="T47" fmla="*/ 33 h 107"/>
              <a:gd name="T48" fmla="*/ 165 w 234"/>
              <a:gd name="T49" fmla="*/ 38 h 107"/>
              <a:gd name="T50" fmla="*/ 158 w 234"/>
              <a:gd name="T51" fmla="*/ 44 h 107"/>
              <a:gd name="T52" fmla="*/ 138 w 234"/>
              <a:gd name="T53" fmla="*/ 40 h 107"/>
              <a:gd name="T54" fmla="*/ 134 w 234"/>
              <a:gd name="T55" fmla="*/ 30 h 107"/>
              <a:gd name="T56" fmla="*/ 111 w 234"/>
              <a:gd name="T57" fmla="*/ 28 h 107"/>
              <a:gd name="T58" fmla="*/ 118 w 234"/>
              <a:gd name="T59" fmla="*/ 43 h 107"/>
              <a:gd name="T60" fmla="*/ 127 w 234"/>
              <a:gd name="T61" fmla="*/ 33 h 107"/>
              <a:gd name="T62" fmla="*/ 128 w 234"/>
              <a:gd name="T63" fmla="*/ 46 h 107"/>
              <a:gd name="T64" fmla="*/ 96 w 234"/>
              <a:gd name="T65" fmla="*/ 50 h 107"/>
              <a:gd name="T66" fmla="*/ 66 w 234"/>
              <a:gd name="T67" fmla="*/ 51 h 107"/>
              <a:gd name="T68" fmla="*/ 100 w 234"/>
              <a:gd name="T69" fmla="*/ 55 h 107"/>
              <a:gd name="T70" fmla="*/ 125 w 234"/>
              <a:gd name="T71" fmla="*/ 58 h 107"/>
              <a:gd name="T72" fmla="*/ 145 w 234"/>
              <a:gd name="T73" fmla="*/ 72 h 107"/>
              <a:gd name="T74" fmla="*/ 150 w 234"/>
              <a:gd name="T75" fmla="*/ 55 h 107"/>
              <a:gd name="T76" fmla="*/ 146 w 234"/>
              <a:gd name="T77" fmla="*/ 62 h 107"/>
              <a:gd name="T78" fmla="*/ 140 w 234"/>
              <a:gd name="T79" fmla="*/ 51 h 107"/>
              <a:gd name="T80" fmla="*/ 154 w 234"/>
              <a:gd name="T81" fmla="*/ 50 h 107"/>
              <a:gd name="T82" fmla="*/ 160 w 234"/>
              <a:gd name="T83" fmla="*/ 74 h 107"/>
              <a:gd name="T84" fmla="*/ 124 w 234"/>
              <a:gd name="T85" fmla="*/ 75 h 107"/>
              <a:gd name="T86" fmla="*/ 49 w 234"/>
              <a:gd name="T87" fmla="*/ 59 h 107"/>
              <a:gd name="T88" fmla="*/ 1 w 234"/>
              <a:gd name="T89" fmla="*/ 106 h 107"/>
              <a:gd name="T90" fmla="*/ 45 w 234"/>
              <a:gd name="T91" fmla="*/ 65 h 107"/>
              <a:gd name="T92" fmla="*/ 111 w 234"/>
              <a:gd name="T93" fmla="*/ 80 h 107"/>
              <a:gd name="T94" fmla="*/ 155 w 234"/>
              <a:gd name="T95" fmla="*/ 97 h 107"/>
              <a:gd name="T96" fmla="*/ 195 w 234"/>
              <a:gd name="T97" fmla="*/ 66 h 107"/>
              <a:gd name="T98" fmla="*/ 204 w 234"/>
              <a:gd name="T99" fmla="*/ 39 h 107"/>
              <a:gd name="T100" fmla="*/ 222 w 234"/>
              <a:gd name="T101" fmla="*/ 39 h 107"/>
              <a:gd name="T102" fmla="*/ 214 w 234"/>
              <a:gd name="T103" fmla="*/ 46 h 107"/>
              <a:gd name="T104" fmla="*/ 216 w 234"/>
              <a:gd name="T105" fmla="*/ 40 h 107"/>
              <a:gd name="T106" fmla="*/ 208 w 234"/>
              <a:gd name="T107" fmla="*/ 43 h 107"/>
              <a:gd name="T108" fmla="*/ 222 w 234"/>
              <a:gd name="T109" fmla="*/ 55 h 107"/>
              <a:gd name="T110" fmla="*/ 227 w 234"/>
              <a:gd name="T111" fmla="*/ 35 h 107"/>
              <a:gd name="T112" fmla="*/ 227 w 234"/>
              <a:gd name="T113" fmla="*/ 33 h 107"/>
              <a:gd name="T114" fmla="*/ 227 w 234"/>
              <a:gd name="T115" fmla="*/ 35 h 107"/>
              <a:gd name="T116" fmla="*/ 227 w 234"/>
              <a:gd name="T117" fmla="*/ 33 h 107"/>
              <a:gd name="T118" fmla="*/ 227 w 234"/>
              <a:gd name="T119" fmla="*/ 3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 h="107">
                <a:moveTo>
                  <a:pt x="178" y="70"/>
                </a:moveTo>
                <a:cubicBezTo>
                  <a:pt x="177" y="71"/>
                  <a:pt x="183" y="67"/>
                  <a:pt x="185" y="57"/>
                </a:cubicBezTo>
                <a:cubicBezTo>
                  <a:pt x="186" y="50"/>
                  <a:pt x="178" y="47"/>
                  <a:pt x="178" y="47"/>
                </a:cubicBezTo>
                <a:cubicBezTo>
                  <a:pt x="179" y="47"/>
                  <a:pt x="179" y="52"/>
                  <a:pt x="178" y="55"/>
                </a:cubicBezTo>
                <a:cubicBezTo>
                  <a:pt x="176" y="58"/>
                  <a:pt x="167" y="57"/>
                  <a:pt x="168" y="48"/>
                </a:cubicBezTo>
                <a:cubicBezTo>
                  <a:pt x="170" y="39"/>
                  <a:pt x="187" y="38"/>
                  <a:pt x="189" y="50"/>
                </a:cubicBezTo>
                <a:cubicBezTo>
                  <a:pt x="192" y="62"/>
                  <a:pt x="179" y="70"/>
                  <a:pt x="178" y="70"/>
                </a:cubicBezTo>
                <a:cubicBezTo>
                  <a:pt x="178" y="70"/>
                  <a:pt x="178" y="70"/>
                  <a:pt x="178" y="70"/>
                </a:cubicBezTo>
                <a:close/>
                <a:moveTo>
                  <a:pt x="227" y="33"/>
                </a:moveTo>
                <a:cubicBezTo>
                  <a:pt x="229" y="18"/>
                  <a:pt x="214" y="22"/>
                  <a:pt x="214" y="22"/>
                </a:cubicBezTo>
                <a:cubicBezTo>
                  <a:pt x="204" y="11"/>
                  <a:pt x="195" y="27"/>
                  <a:pt x="192" y="31"/>
                </a:cubicBezTo>
                <a:cubicBezTo>
                  <a:pt x="189" y="36"/>
                  <a:pt x="173" y="42"/>
                  <a:pt x="168" y="32"/>
                </a:cubicBezTo>
                <a:cubicBezTo>
                  <a:pt x="162" y="22"/>
                  <a:pt x="169" y="12"/>
                  <a:pt x="176" y="14"/>
                </a:cubicBezTo>
                <a:cubicBezTo>
                  <a:pt x="184" y="15"/>
                  <a:pt x="187" y="24"/>
                  <a:pt x="180" y="28"/>
                </a:cubicBezTo>
                <a:cubicBezTo>
                  <a:pt x="174" y="32"/>
                  <a:pt x="174" y="25"/>
                  <a:pt x="174" y="25"/>
                </a:cubicBezTo>
                <a:cubicBezTo>
                  <a:pt x="177" y="27"/>
                  <a:pt x="178" y="25"/>
                  <a:pt x="178" y="23"/>
                </a:cubicBezTo>
                <a:cubicBezTo>
                  <a:pt x="178" y="21"/>
                  <a:pt x="173" y="19"/>
                  <a:pt x="171" y="23"/>
                </a:cubicBezTo>
                <a:cubicBezTo>
                  <a:pt x="171" y="29"/>
                  <a:pt x="175" y="32"/>
                  <a:pt x="175" y="32"/>
                </a:cubicBezTo>
                <a:cubicBezTo>
                  <a:pt x="175" y="32"/>
                  <a:pt x="192" y="35"/>
                  <a:pt x="192" y="20"/>
                </a:cubicBezTo>
                <a:cubicBezTo>
                  <a:pt x="191" y="2"/>
                  <a:pt x="178" y="7"/>
                  <a:pt x="178" y="7"/>
                </a:cubicBezTo>
                <a:cubicBezTo>
                  <a:pt x="178" y="7"/>
                  <a:pt x="176" y="2"/>
                  <a:pt x="168" y="1"/>
                </a:cubicBezTo>
                <a:cubicBezTo>
                  <a:pt x="153" y="0"/>
                  <a:pt x="152" y="15"/>
                  <a:pt x="153" y="16"/>
                </a:cubicBezTo>
                <a:cubicBezTo>
                  <a:pt x="149" y="15"/>
                  <a:pt x="136" y="17"/>
                  <a:pt x="138" y="28"/>
                </a:cubicBezTo>
                <a:cubicBezTo>
                  <a:pt x="140" y="39"/>
                  <a:pt x="153" y="34"/>
                  <a:pt x="156" y="33"/>
                </a:cubicBezTo>
                <a:cubicBezTo>
                  <a:pt x="159" y="33"/>
                  <a:pt x="164" y="32"/>
                  <a:pt x="165" y="38"/>
                </a:cubicBezTo>
                <a:cubicBezTo>
                  <a:pt x="166" y="44"/>
                  <a:pt x="158" y="44"/>
                  <a:pt x="158" y="44"/>
                </a:cubicBezTo>
                <a:cubicBezTo>
                  <a:pt x="152" y="38"/>
                  <a:pt x="138" y="40"/>
                  <a:pt x="138" y="40"/>
                </a:cubicBezTo>
                <a:cubicBezTo>
                  <a:pt x="137" y="36"/>
                  <a:pt x="134" y="30"/>
                  <a:pt x="134" y="30"/>
                </a:cubicBezTo>
                <a:cubicBezTo>
                  <a:pt x="128" y="19"/>
                  <a:pt x="114" y="24"/>
                  <a:pt x="111" y="28"/>
                </a:cubicBezTo>
                <a:cubicBezTo>
                  <a:pt x="108" y="32"/>
                  <a:pt x="109" y="41"/>
                  <a:pt x="118" y="43"/>
                </a:cubicBezTo>
                <a:cubicBezTo>
                  <a:pt x="126" y="45"/>
                  <a:pt x="127" y="33"/>
                  <a:pt x="127" y="33"/>
                </a:cubicBezTo>
                <a:cubicBezTo>
                  <a:pt x="127" y="33"/>
                  <a:pt x="131" y="41"/>
                  <a:pt x="128" y="46"/>
                </a:cubicBezTo>
                <a:cubicBezTo>
                  <a:pt x="122" y="55"/>
                  <a:pt x="112" y="54"/>
                  <a:pt x="96" y="50"/>
                </a:cubicBezTo>
                <a:cubicBezTo>
                  <a:pt x="80" y="46"/>
                  <a:pt x="66" y="51"/>
                  <a:pt x="66" y="51"/>
                </a:cubicBezTo>
                <a:cubicBezTo>
                  <a:pt x="66" y="51"/>
                  <a:pt x="83" y="47"/>
                  <a:pt x="100" y="55"/>
                </a:cubicBezTo>
                <a:cubicBezTo>
                  <a:pt x="110" y="62"/>
                  <a:pt x="125" y="58"/>
                  <a:pt x="125" y="58"/>
                </a:cubicBezTo>
                <a:cubicBezTo>
                  <a:pt x="126" y="66"/>
                  <a:pt x="134" y="76"/>
                  <a:pt x="145" y="72"/>
                </a:cubicBezTo>
                <a:cubicBezTo>
                  <a:pt x="156" y="68"/>
                  <a:pt x="150" y="55"/>
                  <a:pt x="150" y="55"/>
                </a:cubicBezTo>
                <a:cubicBezTo>
                  <a:pt x="150" y="55"/>
                  <a:pt x="150" y="60"/>
                  <a:pt x="146" y="62"/>
                </a:cubicBezTo>
                <a:cubicBezTo>
                  <a:pt x="141" y="63"/>
                  <a:pt x="136" y="57"/>
                  <a:pt x="140" y="51"/>
                </a:cubicBezTo>
                <a:cubicBezTo>
                  <a:pt x="145" y="47"/>
                  <a:pt x="154" y="50"/>
                  <a:pt x="154" y="50"/>
                </a:cubicBezTo>
                <a:cubicBezTo>
                  <a:pt x="154" y="50"/>
                  <a:pt x="167" y="57"/>
                  <a:pt x="160" y="74"/>
                </a:cubicBezTo>
                <a:cubicBezTo>
                  <a:pt x="149" y="91"/>
                  <a:pt x="124" y="75"/>
                  <a:pt x="124" y="75"/>
                </a:cubicBezTo>
                <a:cubicBezTo>
                  <a:pt x="124" y="75"/>
                  <a:pt x="81" y="50"/>
                  <a:pt x="49" y="59"/>
                </a:cubicBezTo>
                <a:cubicBezTo>
                  <a:pt x="27" y="64"/>
                  <a:pt x="0" y="107"/>
                  <a:pt x="1" y="106"/>
                </a:cubicBezTo>
                <a:cubicBezTo>
                  <a:pt x="17" y="86"/>
                  <a:pt x="29" y="73"/>
                  <a:pt x="45" y="65"/>
                </a:cubicBezTo>
                <a:cubicBezTo>
                  <a:pt x="80" y="53"/>
                  <a:pt x="111" y="80"/>
                  <a:pt x="111" y="80"/>
                </a:cubicBezTo>
                <a:cubicBezTo>
                  <a:pt x="136" y="98"/>
                  <a:pt x="155" y="97"/>
                  <a:pt x="155" y="97"/>
                </a:cubicBezTo>
                <a:cubicBezTo>
                  <a:pt x="185" y="99"/>
                  <a:pt x="195" y="66"/>
                  <a:pt x="195" y="66"/>
                </a:cubicBezTo>
                <a:cubicBezTo>
                  <a:pt x="195" y="66"/>
                  <a:pt x="200" y="46"/>
                  <a:pt x="204" y="39"/>
                </a:cubicBezTo>
                <a:cubicBezTo>
                  <a:pt x="207" y="35"/>
                  <a:pt x="219" y="31"/>
                  <a:pt x="222" y="39"/>
                </a:cubicBezTo>
                <a:cubicBezTo>
                  <a:pt x="225" y="48"/>
                  <a:pt x="216" y="52"/>
                  <a:pt x="214" y="46"/>
                </a:cubicBezTo>
                <a:cubicBezTo>
                  <a:pt x="212" y="41"/>
                  <a:pt x="216" y="40"/>
                  <a:pt x="216" y="40"/>
                </a:cubicBezTo>
                <a:cubicBezTo>
                  <a:pt x="216" y="40"/>
                  <a:pt x="209" y="38"/>
                  <a:pt x="208" y="43"/>
                </a:cubicBezTo>
                <a:cubicBezTo>
                  <a:pt x="209" y="48"/>
                  <a:pt x="211" y="58"/>
                  <a:pt x="222" y="55"/>
                </a:cubicBezTo>
                <a:cubicBezTo>
                  <a:pt x="234" y="51"/>
                  <a:pt x="227" y="35"/>
                  <a:pt x="227" y="35"/>
                </a:cubicBezTo>
                <a:cubicBezTo>
                  <a:pt x="227" y="33"/>
                  <a:pt x="227" y="33"/>
                  <a:pt x="227" y="33"/>
                </a:cubicBezTo>
                <a:close/>
                <a:moveTo>
                  <a:pt x="227" y="35"/>
                </a:moveTo>
                <a:cubicBezTo>
                  <a:pt x="227" y="33"/>
                  <a:pt x="227" y="33"/>
                  <a:pt x="227" y="33"/>
                </a:cubicBezTo>
                <a:lnTo>
                  <a:pt x="227" y="35"/>
                </a:lnTo>
                <a:close/>
              </a:path>
            </a:pathLst>
          </a:custGeom>
          <a:solidFill>
            <a:srgbClr val="E60012"/>
          </a:solidFill>
          <a:ln>
            <a:noFill/>
          </a:ln>
        </p:spPr>
        <p:txBody>
          <a:bodyPr vert="horz" wrap="square" lIns="91440" tIns="45720" rIns="91440" bIns="45720" numCol="1" anchor="t" anchorCtr="0" compatLnSpc="1"/>
          <a:lstStyle/>
          <a:p>
            <a:endParaRPr lang="zh-CN" altLang="en-US"/>
          </a:p>
        </p:txBody>
      </p:sp>
      <p:sp>
        <p:nvSpPr>
          <p:cNvPr id="13" name="文本框 12"/>
          <p:cNvSpPr txBox="1"/>
          <p:nvPr/>
        </p:nvSpPr>
        <p:spPr>
          <a:xfrm>
            <a:off x="4588991" y="1691257"/>
            <a:ext cx="1415772" cy="1569660"/>
          </a:xfrm>
          <a:prstGeom prst="rect">
            <a:avLst/>
          </a:prstGeom>
          <a:noFill/>
          <a:effectLst/>
        </p:spPr>
        <p:txBody>
          <a:bodyPr wrap="none" rtlCol="0" anchor="ctr">
            <a:spAutoFit/>
            <a:scene3d>
              <a:camera prst="orthographicFront"/>
              <a:lightRig rig="threePt" dir="t"/>
            </a:scene3d>
          </a:bodyPr>
          <a:lstStyle/>
          <a:p>
            <a:r>
              <a:rPr lang="zh-CN" altLang="en-US" sz="9600" dirty="0">
                <a:latin typeface="禹卫书法行书简体" panose="02000603000000000000" pitchFamily="2" charset="-122"/>
                <a:ea typeface="禹卫书法行书简体" panose="02000603000000000000" pitchFamily="2" charset="-122"/>
                <a:sym typeface="+mn-ea"/>
              </a:rPr>
              <a:t>谢</a:t>
            </a:r>
            <a:endParaRPr lang="zh-CN" altLang="en-US" sz="9600" dirty="0">
              <a:latin typeface="禹卫书法行书简体" panose="02000603000000000000" pitchFamily="2" charset="-122"/>
              <a:ea typeface="禹卫书法行书简体" panose="02000603000000000000" pitchFamily="2" charset="-122"/>
            </a:endParaRPr>
          </a:p>
        </p:txBody>
      </p:sp>
      <p:sp>
        <p:nvSpPr>
          <p:cNvPr id="14" name="文本框 13"/>
          <p:cNvSpPr txBox="1"/>
          <p:nvPr/>
        </p:nvSpPr>
        <p:spPr>
          <a:xfrm>
            <a:off x="5589953" y="2677648"/>
            <a:ext cx="1415772" cy="1569660"/>
          </a:xfrm>
          <a:prstGeom prst="rect">
            <a:avLst/>
          </a:prstGeom>
          <a:noFill/>
          <a:effectLst/>
        </p:spPr>
        <p:txBody>
          <a:bodyPr wrap="none" rtlCol="0" anchor="ctr">
            <a:spAutoFit/>
            <a:scene3d>
              <a:camera prst="orthographicFront"/>
              <a:lightRig rig="threePt" dir="t"/>
            </a:scene3d>
          </a:bodyPr>
          <a:lstStyle/>
          <a:p>
            <a:r>
              <a:rPr lang="zh-CN" altLang="en-US" sz="9600" dirty="0">
                <a:latin typeface="禹卫书法行书简体" panose="02000603000000000000" pitchFamily="2" charset="-122"/>
                <a:ea typeface="禹卫书法行书简体" panose="02000603000000000000" pitchFamily="2" charset="-122"/>
                <a:sym typeface="+mn-ea"/>
              </a:rPr>
              <a:t>谢</a:t>
            </a:r>
            <a:endParaRPr lang="zh-CN" altLang="en-US" sz="9600" dirty="0">
              <a:latin typeface="禹卫书法行书简体" panose="02000603000000000000" pitchFamily="2" charset="-122"/>
              <a:ea typeface="禹卫书法行书简体" panose="02000603000000000000"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Effect transition="in" filter="fade">
                                      <p:cBhvr>
                                        <p:cTn id="9" dur="1000"/>
                                        <p:tgtEl>
                                          <p:spTgt spid="13"/>
                                        </p:tgtEl>
                                      </p:cBhvr>
                                    </p:animEffect>
                                    <p:anim calcmode="lin" valueType="num">
                                      <p:cBhvr>
                                        <p:cTn id="10" dur="1000" fill="hold"/>
                                        <p:tgtEl>
                                          <p:spTgt spid="13"/>
                                        </p:tgtEl>
                                        <p:attrNameLst>
                                          <p:attrName>ppt_x</p:attrName>
                                        </p:attrNameLst>
                                      </p:cBhvr>
                                      <p:tavLst>
                                        <p:tav tm="0">
                                          <p:val>
                                            <p:fltVal val="0.5"/>
                                          </p:val>
                                        </p:tav>
                                        <p:tav tm="100000">
                                          <p:val>
                                            <p:strVal val="#ppt_x"/>
                                          </p:val>
                                        </p:tav>
                                      </p:tavLst>
                                    </p:anim>
                                    <p:anim calcmode="lin" valueType="num">
                                      <p:cBhvr>
                                        <p:cTn id="11" dur="1000" fill="hold"/>
                                        <p:tgtEl>
                                          <p:spTgt spid="13"/>
                                        </p:tgtEl>
                                        <p:attrNameLst>
                                          <p:attrName>ppt_y</p:attrName>
                                        </p:attrNameLst>
                                      </p:cBhvr>
                                      <p:tavLst>
                                        <p:tav tm="0">
                                          <p:val>
                                            <p:fltVal val="0.5"/>
                                          </p:val>
                                        </p:tav>
                                        <p:tav tm="100000">
                                          <p:val>
                                            <p:strVal val="#ppt_y"/>
                                          </p:val>
                                        </p:tav>
                                      </p:tavLst>
                                    </p:anim>
                                  </p:childTnLst>
                                </p:cTn>
                              </p:par>
                              <p:par>
                                <p:cTn id="12" presetID="23" presetClass="entr" presetSubtype="528" fill="hold" nodeType="withEffect">
                                  <p:stCondLst>
                                    <p:cond delay="50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ppt_x</p:attrName>
                                        </p:attrNameLst>
                                      </p:cBhvr>
                                      <p:tavLst>
                                        <p:tav tm="0">
                                          <p:val>
                                            <p:fltVal val="0.5"/>
                                          </p:val>
                                        </p:tav>
                                        <p:tav tm="100000">
                                          <p:val>
                                            <p:strVal val="#ppt_x"/>
                                          </p:val>
                                        </p:tav>
                                      </p:tavLst>
                                    </p:anim>
                                    <p:anim calcmode="lin" valueType="num">
                                      <p:cBhvr>
                                        <p:cTn id="17" dur="1000" fill="hold"/>
                                        <p:tgtEl>
                                          <p:spTgt spid="8"/>
                                        </p:tgtEl>
                                        <p:attrNameLst>
                                          <p:attrName>ppt_y</p:attrName>
                                        </p:attrNameLst>
                                      </p:cBhvr>
                                      <p:tavLst>
                                        <p:tav tm="0">
                                          <p:val>
                                            <p:fltVal val="0.5"/>
                                          </p:val>
                                        </p:tav>
                                        <p:tav tm="100000">
                                          <p:val>
                                            <p:strVal val="#ppt_y"/>
                                          </p:val>
                                        </p:tav>
                                      </p:tavLst>
                                    </p:anim>
                                  </p:childTnLst>
                                </p:cTn>
                              </p:par>
                              <p:par>
                                <p:cTn id="18" presetID="12" presetClass="entr" presetSubtype="8" fill="hold" grpId="0" nodeType="withEffect">
                                  <p:stCondLst>
                                    <p:cond delay="50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1000"/>
                                        <p:tgtEl>
                                          <p:spTgt spid="12"/>
                                        </p:tgtEl>
                                        <p:attrNameLst>
                                          <p:attrName>ppt_x</p:attrName>
                                        </p:attrNameLst>
                                      </p:cBhvr>
                                      <p:tavLst>
                                        <p:tav tm="0">
                                          <p:val>
                                            <p:strVal val="#ppt_x-#ppt_w*1.125000"/>
                                          </p:val>
                                        </p:tav>
                                        <p:tav tm="100000">
                                          <p:val>
                                            <p:strVal val="#ppt_x"/>
                                          </p:val>
                                        </p:tav>
                                      </p:tavLst>
                                    </p:anim>
                                    <p:animEffect transition="in" filter="wipe(right)">
                                      <p:cBhvr>
                                        <p:cTn id="21" dur="1000"/>
                                        <p:tgtEl>
                                          <p:spTgt spid="12"/>
                                        </p:tgtEl>
                                      </p:cBhvr>
                                    </p:animEffect>
                                  </p:childTnLst>
                                </p:cTn>
                              </p:par>
                              <p:par>
                                <p:cTn id="22" presetID="53" presetClass="entr" presetSubtype="528"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 calcmode="lin" valueType="num">
                                      <p:cBhvr>
                                        <p:cTn id="24" dur="1000" fill="hold"/>
                                        <p:tgtEl>
                                          <p:spTgt spid="14"/>
                                        </p:tgtEl>
                                        <p:attrNameLst>
                                          <p:attrName>ppt_w</p:attrName>
                                        </p:attrNameLst>
                                      </p:cBhvr>
                                      <p:tavLst>
                                        <p:tav tm="0">
                                          <p:val>
                                            <p:fltVal val="0"/>
                                          </p:val>
                                        </p:tav>
                                        <p:tav tm="100000">
                                          <p:val>
                                            <p:strVal val="#ppt_w"/>
                                          </p:val>
                                        </p:tav>
                                      </p:tavLst>
                                    </p:anim>
                                    <p:anim calcmode="lin" valueType="num">
                                      <p:cBhvr>
                                        <p:cTn id="25" dur="1000" fill="hold"/>
                                        <p:tgtEl>
                                          <p:spTgt spid="14"/>
                                        </p:tgtEl>
                                        <p:attrNameLst>
                                          <p:attrName>ppt_h</p:attrName>
                                        </p:attrNameLst>
                                      </p:cBhvr>
                                      <p:tavLst>
                                        <p:tav tm="0">
                                          <p:val>
                                            <p:fltVal val="0"/>
                                          </p:val>
                                        </p:tav>
                                        <p:tav tm="100000">
                                          <p:val>
                                            <p:strVal val="#ppt_h"/>
                                          </p:val>
                                        </p:tav>
                                      </p:tavLst>
                                    </p:anim>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fltVal val="0.5"/>
                                          </p:val>
                                        </p:tav>
                                        <p:tav tm="100000">
                                          <p:val>
                                            <p:strVal val="#ppt_x"/>
                                          </p:val>
                                        </p:tav>
                                      </p:tavLst>
                                    </p:anim>
                                    <p:anim calcmode="lin" valueType="num">
                                      <p:cBhvr>
                                        <p:cTn id="28" dur="1000" fill="hold"/>
                                        <p:tgtEl>
                                          <p:spTgt spid="1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p:bldP spid="14"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057002" y="1403740"/>
            <a:ext cx="932180" cy="3865740"/>
            <a:chOff x="5057002" y="1403740"/>
            <a:chExt cx="932180" cy="3865740"/>
          </a:xfrm>
        </p:grpSpPr>
        <p:sp>
          <p:nvSpPr>
            <p:cNvPr id="5" name="矩形 9"/>
            <p:cNvSpPr/>
            <p:nvPr/>
          </p:nvSpPr>
          <p:spPr>
            <a:xfrm>
              <a:off x="5100553" y="2099380"/>
              <a:ext cx="553998" cy="3170100"/>
            </a:xfrm>
            <a:prstGeom prst="rect">
              <a:avLst/>
            </a:prstGeom>
            <a:noFill/>
            <a:ln w="9525">
              <a:noFill/>
            </a:ln>
          </p:spPr>
          <p:txBody>
            <a:bodyPr vert="eaVert"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lvl="0" indent="0" algn="ctr" eaLnBrk="1" hangingPunct="1">
                <a:lnSpc>
                  <a:spcPct val="100000"/>
                </a:lnSpc>
                <a:spcBef>
                  <a:spcPct val="0"/>
                </a:spcBef>
                <a:buNone/>
              </a:pPr>
              <a:r>
                <a:rPr lang="zh-CN" altLang="en-US" sz="2400" dirty="0">
                  <a:solidFill>
                    <a:srgbClr val="262626"/>
                  </a:solidFill>
                  <a:latin typeface="苏新诗古印宋简" panose="02010609000101010101" pitchFamily="49" charset="-122"/>
                  <a:ea typeface="苏新诗古印宋简" panose="02010609000101010101" pitchFamily="49" charset="-122"/>
                  <a:sym typeface="微软雅黑" panose="020B0503020204020204" charset="-122"/>
                </a:rPr>
                <a:t>请在此处输入您的标题</a:t>
              </a:r>
              <a:endParaRPr lang="zh-CN" altLang="en-US" sz="2400" dirty="0">
                <a:latin typeface="苏新诗古印宋简" panose="02010609000101010101" pitchFamily="49" charset="-122"/>
                <a:ea typeface="苏新诗古印宋简" panose="02010609000101010101" pitchFamily="49" charset="-122"/>
              </a:endParaRPr>
            </a:p>
          </p:txBody>
        </p:sp>
        <p:grpSp>
          <p:nvGrpSpPr>
            <p:cNvPr id="2" name="组合 1"/>
            <p:cNvGrpSpPr/>
            <p:nvPr/>
          </p:nvGrpSpPr>
          <p:grpSpPr>
            <a:xfrm>
              <a:off x="5057002" y="1403740"/>
              <a:ext cx="932180" cy="619760"/>
              <a:chOff x="1864138" y="2261553"/>
              <a:chExt cx="932180" cy="619760"/>
            </a:xfrm>
          </p:grpSpPr>
          <p:pic>
            <p:nvPicPr>
              <p:cNvPr id="3" name="图片 2" descr="e64afae20b7a41024e2e588b23f666b0"/>
              <p:cNvPicPr>
                <a:picLocks noChangeAspect="1"/>
              </p:cNvPicPr>
              <p:nvPr/>
            </p:nvPicPr>
            <p:blipFill>
              <a:blip r:embed="rId1" cstate="screen"/>
              <a:stretch>
                <a:fillRect/>
              </a:stretch>
            </p:blipFill>
            <p:spPr>
              <a:xfrm>
                <a:off x="1864138" y="2261553"/>
                <a:ext cx="619760" cy="619760"/>
              </a:xfrm>
              <a:prstGeom prst="rect">
                <a:avLst/>
              </a:prstGeom>
            </p:spPr>
          </p:pic>
          <p:sp>
            <p:nvSpPr>
              <p:cNvPr id="7" name="文本框 6"/>
              <p:cNvSpPr txBox="1"/>
              <p:nvPr/>
            </p:nvSpPr>
            <p:spPr>
              <a:xfrm>
                <a:off x="1933988" y="2299653"/>
                <a:ext cx="862330" cy="518160"/>
              </a:xfrm>
              <a:prstGeom prst="rect">
                <a:avLst/>
              </a:prstGeom>
              <a:noFill/>
            </p:spPr>
            <p:txBody>
              <a:bodyPr wrap="square" rtlCol="0">
                <a:spAutoFit/>
              </a:bodyPr>
              <a:lstStyle/>
              <a:p>
                <a:pPr marL="0" lvl="0" indent="0" algn="l" eaLnBrk="1" hangingPunct="1">
                  <a:lnSpc>
                    <a:spcPct val="100000"/>
                  </a:lnSpc>
                  <a:spcBef>
                    <a:spcPct val="0"/>
                  </a:spcBef>
                  <a:buNone/>
                </a:pPr>
                <a:r>
                  <a:rPr lang="zh-CN" altLang="en-US" sz="2800" b="1" dirty="0">
                    <a:solidFill>
                      <a:schemeClr val="bg1"/>
                    </a:solidFill>
                    <a:latin typeface="楷体" panose="02010609060101010101" charset="-122"/>
                    <a:ea typeface="楷体" panose="02010609060101010101" charset="-122"/>
                    <a:sym typeface="叶根友毛笔行书2.0版" panose="02010601030101010101" pitchFamily="2" charset="-122"/>
                  </a:rPr>
                  <a:t>壹</a:t>
                </a:r>
                <a:endParaRPr lang="zh-CN" altLang="en-US" sz="2800" b="1" dirty="0">
                  <a:solidFill>
                    <a:schemeClr val="bg1"/>
                  </a:solidFill>
                  <a:latin typeface="楷体" panose="02010609060101010101" charset="-122"/>
                  <a:ea typeface="楷体" panose="02010609060101010101" charset="-122"/>
                  <a:sym typeface="叶根友毛笔行书2.0版" panose="02010601030101010101" pitchFamily="2" charset="-122"/>
                </a:endParaRPr>
              </a:p>
            </p:txBody>
          </p:sp>
        </p:grpSp>
      </p:grpSp>
      <p:grpSp>
        <p:nvGrpSpPr>
          <p:cNvPr id="6" name="组合 5"/>
          <p:cNvGrpSpPr/>
          <p:nvPr/>
        </p:nvGrpSpPr>
        <p:grpSpPr>
          <a:xfrm>
            <a:off x="6402844" y="1403740"/>
            <a:ext cx="932180" cy="3865740"/>
            <a:chOff x="6402844" y="1403740"/>
            <a:chExt cx="932180" cy="3865740"/>
          </a:xfrm>
        </p:grpSpPr>
        <p:sp>
          <p:nvSpPr>
            <p:cNvPr id="9" name="矩形 9"/>
            <p:cNvSpPr/>
            <p:nvPr/>
          </p:nvSpPr>
          <p:spPr>
            <a:xfrm>
              <a:off x="6442790" y="2099380"/>
              <a:ext cx="553998" cy="3170100"/>
            </a:xfrm>
            <a:prstGeom prst="rect">
              <a:avLst/>
            </a:prstGeom>
            <a:noFill/>
            <a:ln w="9525">
              <a:noFill/>
            </a:ln>
          </p:spPr>
          <p:txBody>
            <a:bodyPr vert="eaVert"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r>
                <a:rPr lang="zh-CN" altLang="en-US" sz="2400" dirty="0">
                  <a:solidFill>
                    <a:srgbClr val="262626"/>
                  </a:solidFill>
                  <a:latin typeface="苏新诗古印宋简" panose="02010609000101010101" pitchFamily="49" charset="-122"/>
                  <a:ea typeface="苏新诗古印宋简" panose="02010609000101010101" pitchFamily="49" charset="-122"/>
                  <a:sym typeface="微软雅黑" panose="020B0503020204020204" charset="-122"/>
                </a:rPr>
                <a:t>请在此处输入您的标题</a:t>
              </a:r>
              <a:endParaRPr lang="zh-CN" altLang="en-US" sz="2400" dirty="0">
                <a:solidFill>
                  <a:srgbClr val="262626"/>
                </a:solidFill>
                <a:latin typeface="苏新诗古印宋简" panose="02010609000101010101" pitchFamily="49" charset="-122"/>
                <a:ea typeface="苏新诗古印宋简" panose="02010609000101010101" pitchFamily="49" charset="-122"/>
              </a:endParaRPr>
            </a:p>
          </p:txBody>
        </p:sp>
        <p:grpSp>
          <p:nvGrpSpPr>
            <p:cNvPr id="20" name="组合 19"/>
            <p:cNvGrpSpPr/>
            <p:nvPr/>
          </p:nvGrpSpPr>
          <p:grpSpPr>
            <a:xfrm>
              <a:off x="6402844" y="1403740"/>
              <a:ext cx="932180" cy="619760"/>
              <a:chOff x="4281787" y="2077812"/>
              <a:chExt cx="932180" cy="619760"/>
            </a:xfrm>
          </p:grpSpPr>
          <p:pic>
            <p:nvPicPr>
              <p:cNvPr id="8" name="图片 7" descr="e64afae20b7a41024e2e588b23f666b0"/>
              <p:cNvPicPr>
                <a:picLocks noChangeAspect="1"/>
              </p:cNvPicPr>
              <p:nvPr/>
            </p:nvPicPr>
            <p:blipFill>
              <a:blip r:embed="rId1" cstate="screen"/>
              <a:stretch>
                <a:fillRect/>
              </a:stretch>
            </p:blipFill>
            <p:spPr>
              <a:xfrm>
                <a:off x="4281787" y="2077812"/>
                <a:ext cx="619760" cy="619760"/>
              </a:xfrm>
              <a:prstGeom prst="rect">
                <a:avLst/>
              </a:prstGeom>
            </p:spPr>
          </p:pic>
          <p:sp>
            <p:nvSpPr>
              <p:cNvPr id="11" name="文本框 10"/>
              <p:cNvSpPr txBox="1"/>
              <p:nvPr/>
            </p:nvSpPr>
            <p:spPr>
              <a:xfrm>
                <a:off x="4351637" y="2129882"/>
                <a:ext cx="862330" cy="518160"/>
              </a:xfrm>
              <a:prstGeom prst="rect">
                <a:avLst/>
              </a:prstGeom>
              <a:noFill/>
            </p:spPr>
            <p:txBody>
              <a:bodyPr wrap="square" rtlCol="0">
                <a:spAutoFit/>
              </a:bodyPr>
              <a:lstStyle/>
              <a:p>
                <a:pPr marL="0" lvl="0" indent="0" algn="l" eaLnBrk="1" hangingPunct="1">
                  <a:lnSpc>
                    <a:spcPct val="100000"/>
                  </a:lnSpc>
                  <a:spcBef>
                    <a:spcPct val="0"/>
                  </a:spcBef>
                  <a:buNone/>
                </a:pPr>
                <a:r>
                  <a:rPr lang="zh-CN" altLang="en-US" sz="2800" b="1" dirty="0">
                    <a:solidFill>
                      <a:schemeClr val="bg1"/>
                    </a:solidFill>
                    <a:latin typeface="楷体" panose="02010609060101010101" charset="-122"/>
                    <a:ea typeface="楷体" panose="02010609060101010101" charset="-122"/>
                    <a:sym typeface="叶根友毛笔行书2.0版" panose="02010601030101010101" pitchFamily="2" charset="-122"/>
                  </a:rPr>
                  <a:t>贰</a:t>
                </a:r>
                <a:endParaRPr lang="zh-CN" altLang="en-US" sz="2800" b="1" dirty="0">
                  <a:solidFill>
                    <a:schemeClr val="bg1"/>
                  </a:solidFill>
                  <a:latin typeface="楷体" panose="02010609060101010101" charset="-122"/>
                  <a:ea typeface="楷体" panose="02010609060101010101" charset="-122"/>
                  <a:sym typeface="叶根友毛笔行书2.0版" panose="02010601030101010101" pitchFamily="2" charset="-122"/>
                </a:endParaRPr>
              </a:p>
            </p:txBody>
          </p:sp>
        </p:grpSp>
      </p:grpSp>
      <p:grpSp>
        <p:nvGrpSpPr>
          <p:cNvPr id="10" name="组合 9"/>
          <p:cNvGrpSpPr/>
          <p:nvPr/>
        </p:nvGrpSpPr>
        <p:grpSpPr>
          <a:xfrm>
            <a:off x="7711513" y="1403740"/>
            <a:ext cx="932180" cy="3865740"/>
            <a:chOff x="7711513" y="1403740"/>
            <a:chExt cx="932180" cy="3865740"/>
          </a:xfrm>
        </p:grpSpPr>
        <p:sp>
          <p:nvSpPr>
            <p:cNvPr id="13" name="矩形 9"/>
            <p:cNvSpPr/>
            <p:nvPr/>
          </p:nvSpPr>
          <p:spPr>
            <a:xfrm>
              <a:off x="7785027" y="2099380"/>
              <a:ext cx="553998" cy="3170100"/>
            </a:xfrm>
            <a:prstGeom prst="rect">
              <a:avLst/>
            </a:prstGeom>
            <a:noFill/>
            <a:ln w="9525">
              <a:noFill/>
            </a:ln>
          </p:spPr>
          <p:txBody>
            <a:bodyPr vert="eaVert"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r>
                <a:rPr lang="zh-CN" altLang="en-US" sz="2400" dirty="0">
                  <a:solidFill>
                    <a:srgbClr val="262626"/>
                  </a:solidFill>
                  <a:latin typeface="苏新诗古印宋简" panose="02010609000101010101" pitchFamily="49" charset="-122"/>
                  <a:ea typeface="苏新诗古印宋简" panose="02010609000101010101" pitchFamily="49" charset="-122"/>
                  <a:sym typeface="微软雅黑" panose="020B0503020204020204" charset="-122"/>
                </a:rPr>
                <a:t>请在此处输入您的标题</a:t>
              </a:r>
              <a:endParaRPr lang="zh-CN" altLang="en-US" sz="2400" dirty="0">
                <a:solidFill>
                  <a:srgbClr val="262626"/>
                </a:solidFill>
                <a:latin typeface="苏新诗古印宋简" panose="02010609000101010101" pitchFamily="49" charset="-122"/>
                <a:ea typeface="苏新诗古印宋简" panose="02010609000101010101" pitchFamily="49" charset="-122"/>
              </a:endParaRPr>
            </a:p>
          </p:txBody>
        </p:sp>
        <p:grpSp>
          <p:nvGrpSpPr>
            <p:cNvPr id="21" name="组合 20"/>
            <p:cNvGrpSpPr/>
            <p:nvPr/>
          </p:nvGrpSpPr>
          <p:grpSpPr>
            <a:xfrm>
              <a:off x="7711513" y="1403740"/>
              <a:ext cx="932180" cy="619760"/>
              <a:chOff x="6442248" y="2119268"/>
              <a:chExt cx="932180" cy="619760"/>
            </a:xfrm>
          </p:grpSpPr>
          <p:pic>
            <p:nvPicPr>
              <p:cNvPr id="12" name="图片 11" descr="e64afae20b7a41024e2e588b23f666b0"/>
              <p:cNvPicPr>
                <a:picLocks noChangeAspect="1"/>
              </p:cNvPicPr>
              <p:nvPr/>
            </p:nvPicPr>
            <p:blipFill>
              <a:blip r:embed="rId1" cstate="screen"/>
              <a:stretch>
                <a:fillRect/>
              </a:stretch>
            </p:blipFill>
            <p:spPr>
              <a:xfrm>
                <a:off x="6442248" y="2119268"/>
                <a:ext cx="619760" cy="619760"/>
              </a:xfrm>
              <a:prstGeom prst="rect">
                <a:avLst/>
              </a:prstGeom>
            </p:spPr>
          </p:pic>
          <p:sp>
            <p:nvSpPr>
              <p:cNvPr id="15" name="文本框 14"/>
              <p:cNvSpPr txBox="1"/>
              <p:nvPr/>
            </p:nvSpPr>
            <p:spPr>
              <a:xfrm>
                <a:off x="6512098" y="2171338"/>
                <a:ext cx="862330" cy="518160"/>
              </a:xfrm>
              <a:prstGeom prst="rect">
                <a:avLst/>
              </a:prstGeom>
              <a:noFill/>
            </p:spPr>
            <p:txBody>
              <a:bodyPr wrap="square" rtlCol="0">
                <a:spAutoFit/>
              </a:bodyPr>
              <a:lstStyle/>
              <a:p>
                <a:pPr marL="0" lvl="0" indent="0" algn="l" eaLnBrk="1" hangingPunct="1">
                  <a:lnSpc>
                    <a:spcPct val="100000"/>
                  </a:lnSpc>
                  <a:spcBef>
                    <a:spcPct val="0"/>
                  </a:spcBef>
                  <a:buNone/>
                </a:pPr>
                <a:r>
                  <a:rPr lang="zh-CN" altLang="en-US" sz="2800" b="1" dirty="0">
                    <a:solidFill>
                      <a:schemeClr val="bg1"/>
                    </a:solidFill>
                    <a:latin typeface="楷体" panose="02010609060101010101" charset="-122"/>
                    <a:ea typeface="楷体" panose="02010609060101010101" charset="-122"/>
                    <a:sym typeface="叶根友毛笔行书2.0版" panose="02010601030101010101" pitchFamily="2" charset="-122"/>
                  </a:rPr>
                  <a:t>叁</a:t>
                </a:r>
                <a:endParaRPr lang="zh-CN" altLang="en-US" sz="2800" b="1" dirty="0">
                  <a:solidFill>
                    <a:schemeClr val="bg1"/>
                  </a:solidFill>
                  <a:latin typeface="楷体" panose="02010609060101010101" charset="-122"/>
                  <a:ea typeface="楷体" panose="02010609060101010101" charset="-122"/>
                  <a:sym typeface="叶根友毛笔行书2.0版" panose="02010601030101010101" pitchFamily="2" charset="-122"/>
                </a:endParaRPr>
              </a:p>
            </p:txBody>
          </p:sp>
        </p:grpSp>
      </p:grpSp>
      <p:grpSp>
        <p:nvGrpSpPr>
          <p:cNvPr id="14" name="组合 13"/>
          <p:cNvGrpSpPr/>
          <p:nvPr/>
        </p:nvGrpSpPr>
        <p:grpSpPr>
          <a:xfrm>
            <a:off x="9127263" y="1403740"/>
            <a:ext cx="904240" cy="3865740"/>
            <a:chOff x="9127263" y="1403740"/>
            <a:chExt cx="904240" cy="3865740"/>
          </a:xfrm>
        </p:grpSpPr>
        <p:sp>
          <p:nvSpPr>
            <p:cNvPr id="17" name="矩形 9"/>
            <p:cNvSpPr/>
            <p:nvPr/>
          </p:nvSpPr>
          <p:spPr>
            <a:xfrm>
              <a:off x="9127264" y="2099380"/>
              <a:ext cx="553998" cy="3170100"/>
            </a:xfrm>
            <a:prstGeom prst="rect">
              <a:avLst/>
            </a:prstGeom>
            <a:noFill/>
            <a:ln w="9525">
              <a:noFill/>
            </a:ln>
          </p:spPr>
          <p:txBody>
            <a:bodyPr vert="eaVert"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r>
                <a:rPr lang="zh-CN" altLang="en-US" sz="2400" dirty="0">
                  <a:solidFill>
                    <a:srgbClr val="262626"/>
                  </a:solidFill>
                  <a:latin typeface="苏新诗古印宋简" panose="02010609000101010101" pitchFamily="49" charset="-122"/>
                  <a:ea typeface="苏新诗古印宋简" panose="02010609000101010101" pitchFamily="49" charset="-122"/>
                  <a:sym typeface="微软雅黑" panose="020B0503020204020204" charset="-122"/>
                </a:rPr>
                <a:t>请在此处输入您的标题</a:t>
              </a:r>
              <a:endParaRPr lang="zh-CN" altLang="en-US" sz="2400" dirty="0">
                <a:solidFill>
                  <a:srgbClr val="262626"/>
                </a:solidFill>
                <a:latin typeface="苏新诗古印宋简" panose="02010609000101010101" pitchFamily="49" charset="-122"/>
                <a:ea typeface="苏新诗古印宋简" panose="02010609000101010101" pitchFamily="49" charset="-122"/>
              </a:endParaRPr>
            </a:p>
          </p:txBody>
        </p:sp>
        <p:grpSp>
          <p:nvGrpSpPr>
            <p:cNvPr id="22" name="组合 21"/>
            <p:cNvGrpSpPr/>
            <p:nvPr/>
          </p:nvGrpSpPr>
          <p:grpSpPr>
            <a:xfrm>
              <a:off x="9127263" y="1403740"/>
              <a:ext cx="904240" cy="619760"/>
              <a:chOff x="8481470" y="2077812"/>
              <a:chExt cx="904240" cy="619760"/>
            </a:xfrm>
          </p:grpSpPr>
          <p:pic>
            <p:nvPicPr>
              <p:cNvPr id="16" name="图片 15" descr="e64afae20b7a41024e2e588b23f666b0"/>
              <p:cNvPicPr>
                <a:picLocks noChangeAspect="1"/>
              </p:cNvPicPr>
              <p:nvPr/>
            </p:nvPicPr>
            <p:blipFill>
              <a:blip r:embed="rId1" cstate="screen"/>
              <a:stretch>
                <a:fillRect/>
              </a:stretch>
            </p:blipFill>
            <p:spPr>
              <a:xfrm>
                <a:off x="8481470" y="2077812"/>
                <a:ext cx="619760" cy="619760"/>
              </a:xfrm>
              <a:prstGeom prst="rect">
                <a:avLst/>
              </a:prstGeom>
            </p:spPr>
          </p:pic>
          <p:sp>
            <p:nvSpPr>
              <p:cNvPr id="19" name="文本框 18"/>
              <p:cNvSpPr txBox="1"/>
              <p:nvPr/>
            </p:nvSpPr>
            <p:spPr>
              <a:xfrm>
                <a:off x="8523380" y="2129882"/>
                <a:ext cx="862330" cy="518160"/>
              </a:xfrm>
              <a:prstGeom prst="rect">
                <a:avLst/>
              </a:prstGeom>
              <a:noFill/>
            </p:spPr>
            <p:txBody>
              <a:bodyPr wrap="square" rtlCol="0">
                <a:spAutoFit/>
              </a:bodyPr>
              <a:lstStyle/>
              <a:p>
                <a:pPr marL="0" lvl="0" indent="0" algn="l" eaLnBrk="1" hangingPunct="1">
                  <a:lnSpc>
                    <a:spcPct val="100000"/>
                  </a:lnSpc>
                  <a:spcBef>
                    <a:spcPct val="0"/>
                  </a:spcBef>
                  <a:buNone/>
                </a:pPr>
                <a:r>
                  <a:rPr lang="zh-CN" altLang="en-US" sz="2800" b="1" dirty="0">
                    <a:solidFill>
                      <a:schemeClr val="bg1"/>
                    </a:solidFill>
                    <a:latin typeface="楷体" panose="02010609060101010101" charset="-122"/>
                    <a:ea typeface="楷体" panose="02010609060101010101" charset="-122"/>
                    <a:sym typeface="叶根友毛笔行书2.0版" panose="02010601030101010101" pitchFamily="2" charset="-122"/>
                  </a:rPr>
                  <a:t>肆</a:t>
                </a:r>
                <a:endParaRPr lang="zh-CN" altLang="en-US" sz="2800" b="1" dirty="0">
                  <a:solidFill>
                    <a:schemeClr val="bg1"/>
                  </a:solidFill>
                  <a:latin typeface="楷体" panose="02010609060101010101" charset="-122"/>
                  <a:ea typeface="楷体" panose="02010609060101010101" charset="-122"/>
                  <a:sym typeface="叶根友毛笔行书2.0版" panose="02010601030101010101" pitchFamily="2" charset="-122"/>
                </a:endParaRPr>
              </a:p>
            </p:txBody>
          </p:sp>
        </p:grpSp>
      </p:grpSp>
      <p:sp>
        <p:nvSpPr>
          <p:cNvPr id="24" name="矩形 23"/>
          <p:cNvSpPr/>
          <p:nvPr/>
        </p:nvSpPr>
        <p:spPr>
          <a:xfrm>
            <a:off x="3180140" y="2938806"/>
            <a:ext cx="705594" cy="1446550"/>
          </a:xfrm>
          <a:prstGeom prst="rect">
            <a:avLst/>
          </a:prstGeom>
        </p:spPr>
        <p:txBody>
          <a:bodyPr wrap="square">
            <a:spAutoFit/>
          </a:bodyPr>
          <a:lstStyle/>
          <a:p>
            <a:r>
              <a:rPr lang="zh-CN" altLang="en-US" sz="8800" b="1" dirty="0" smtClean="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rPr>
              <a:t>录</a:t>
            </a:r>
            <a:endParaRPr lang="zh-CN" altLang="en-US" sz="8800"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endParaRPr>
          </a:p>
        </p:txBody>
      </p:sp>
      <p:sp>
        <p:nvSpPr>
          <p:cNvPr id="25" name="矩形 24"/>
          <p:cNvSpPr/>
          <p:nvPr/>
        </p:nvSpPr>
        <p:spPr>
          <a:xfrm>
            <a:off x="2618640" y="1957200"/>
            <a:ext cx="1111202" cy="1200329"/>
          </a:xfrm>
          <a:prstGeom prst="rect">
            <a:avLst/>
          </a:prstGeom>
        </p:spPr>
        <p:txBody>
          <a:bodyPr wrap="none">
            <a:spAutoFit/>
          </a:bodyPr>
          <a:lstStyle/>
          <a:p>
            <a:r>
              <a:rPr lang="zh-CN" altLang="en-US" sz="7200" b="1" dirty="0" smtClean="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rPr>
              <a:t>目</a:t>
            </a:r>
            <a:endParaRPr lang="zh-CN" altLang="en-US" sz="7200"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1000"/>
                                        <p:tgtEl>
                                          <p:spTgt spid="4"/>
                                        </p:tgtEl>
                                      </p:cBhvr>
                                    </p:animEffect>
                                  </p:childTnLst>
                                </p:cTn>
                              </p:par>
                              <p:par>
                                <p:cTn id="19" presetID="22" presetClass="entr" presetSubtype="1" fill="hold" nodeType="withEffect">
                                  <p:stCondLst>
                                    <p:cond delay="25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1000"/>
                                        <p:tgtEl>
                                          <p:spTgt spid="6"/>
                                        </p:tgtEl>
                                      </p:cBhvr>
                                    </p:animEffect>
                                  </p:childTnLst>
                                </p:cTn>
                              </p:par>
                              <p:par>
                                <p:cTn id="22" presetID="22" presetClass="entr" presetSubtype="1" fill="hold" nodeType="withEffect">
                                  <p:stCondLst>
                                    <p:cond delay="50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1000"/>
                                        <p:tgtEl>
                                          <p:spTgt spid="10"/>
                                        </p:tgtEl>
                                      </p:cBhvr>
                                    </p:animEffect>
                                  </p:childTnLst>
                                </p:cTn>
                              </p:par>
                              <p:par>
                                <p:cTn id="25" presetID="22" presetClass="entr" presetSubtype="1" fill="hold" nodeType="withEffect">
                                  <p:stCondLst>
                                    <p:cond delay="75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Thinkpad\Desktop\PNG\1_0002_图层-5-副本.png"/>
          <p:cNvPicPr>
            <a:picLocks noChangeAspect="1" noChangeArrowheads="1"/>
          </p:cNvPicPr>
          <p:nvPr/>
        </p:nvPicPr>
        <p:blipFill>
          <a:blip r:embed="rId1" cstate="screen"/>
          <a:srcRect/>
          <a:stretch>
            <a:fillRect/>
          </a:stretch>
        </p:blipFill>
        <p:spPr bwMode="auto">
          <a:xfrm>
            <a:off x="7652117" y="2083001"/>
            <a:ext cx="2824018" cy="26118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9"/>
          <p:cNvSpPr txBox="1"/>
          <p:nvPr/>
        </p:nvSpPr>
        <p:spPr>
          <a:xfrm>
            <a:off x="3738308" y="2373582"/>
            <a:ext cx="4492537" cy="1902059"/>
          </a:xfrm>
          <a:prstGeom prst="rect">
            <a:avLst/>
          </a:prstGeom>
          <a:noFill/>
        </p:spPr>
        <p:txBody>
          <a:bodyPr wrap="square" rtlCol="0">
            <a:spAutoFit/>
          </a:bodyPr>
          <a:lstStyle/>
          <a:p>
            <a:pPr lvl="0"/>
            <a:r>
              <a:rPr lang="zh-CN" altLang="en-US" sz="6000" b="1" dirty="0" smtClean="0">
                <a:latin typeface="腾祥铁山楷书简" panose="01010104010101010101" pitchFamily="2" charset="-122"/>
                <a:ea typeface="腾祥铁山楷书简" panose="01010104010101010101" pitchFamily="2" charset="-122"/>
              </a:rPr>
              <a:t>请输入标题</a:t>
            </a:r>
            <a:endParaRPr lang="zh-CN" altLang="en-US" sz="6000" b="1" dirty="0">
              <a:latin typeface="腾祥铁山楷书简" panose="01010104010101010101" pitchFamily="2" charset="-122"/>
              <a:ea typeface="腾祥铁山楷书简" panose="01010104010101010101" pitchFamily="2" charset="-122"/>
            </a:endParaRPr>
          </a:p>
          <a:p>
            <a:pPr>
              <a:lnSpc>
                <a:spcPct val="120000"/>
              </a:lnSpc>
            </a:pPr>
            <a:r>
              <a:rPr lang="zh-CN" altLang="en-US" sz="2400" b="1" dirty="0" smtClean="0">
                <a:latin typeface="方正硬笔楷书简体" panose="03000509000000000000" pitchFamily="65" charset="-122"/>
                <a:ea typeface="方正硬笔楷书简体" panose="03000509000000000000" pitchFamily="65" charset="-122"/>
              </a:rPr>
              <a:t>请输入小标题一</a:t>
            </a:r>
            <a:endParaRPr lang="en-US" altLang="zh-CN" sz="2400" b="1" dirty="0" smtClean="0">
              <a:latin typeface="方正硬笔楷书简体" panose="03000509000000000000" pitchFamily="65" charset="-122"/>
              <a:ea typeface="方正硬笔楷书简体" panose="03000509000000000000" pitchFamily="65" charset="-122"/>
            </a:endParaRPr>
          </a:p>
          <a:p>
            <a:pPr>
              <a:lnSpc>
                <a:spcPct val="120000"/>
              </a:lnSpc>
            </a:pPr>
            <a:r>
              <a:rPr lang="zh-CN" altLang="en-US" sz="2400" b="1" dirty="0" smtClean="0">
                <a:latin typeface="方正硬笔楷书简体" panose="03000509000000000000" pitchFamily="65" charset="-122"/>
                <a:ea typeface="方正硬笔楷书简体" panose="03000509000000000000" pitchFamily="65" charset="-122"/>
              </a:rPr>
              <a:t>请</a:t>
            </a:r>
            <a:r>
              <a:rPr lang="zh-CN" altLang="en-US" sz="2400" b="1" dirty="0">
                <a:latin typeface="方正硬笔楷书简体" panose="03000509000000000000" pitchFamily="65" charset="-122"/>
                <a:ea typeface="方正硬笔楷书简体" panose="03000509000000000000" pitchFamily="65" charset="-122"/>
              </a:rPr>
              <a:t>输入</a:t>
            </a:r>
            <a:r>
              <a:rPr lang="zh-CN" altLang="en-US" sz="2400" b="1" dirty="0" smtClean="0">
                <a:latin typeface="方正硬笔楷书简体" panose="03000509000000000000" pitchFamily="65" charset="-122"/>
                <a:ea typeface="方正硬笔楷书简体" panose="03000509000000000000" pitchFamily="65" charset="-122"/>
              </a:rPr>
              <a:t>小标题二</a:t>
            </a:r>
            <a:endParaRPr lang="en-US" altLang="zh-CN" sz="2400" b="1" dirty="0" smtClean="0">
              <a:latin typeface="方正硬笔楷书简体" panose="03000509000000000000" pitchFamily="65" charset="-122"/>
              <a:ea typeface="方正硬笔楷书简体" panose="03000509000000000000" pitchFamily="65" charset="-122"/>
            </a:endParaRPr>
          </a:p>
        </p:txBody>
      </p:sp>
      <p:sp>
        <p:nvSpPr>
          <p:cNvPr id="7" name="矩形 6"/>
          <p:cNvSpPr/>
          <p:nvPr/>
        </p:nvSpPr>
        <p:spPr>
          <a:xfrm>
            <a:off x="8410918" y="2374121"/>
            <a:ext cx="1306415" cy="1446550"/>
          </a:xfrm>
          <a:prstGeom prst="rect">
            <a:avLst/>
          </a:prstGeom>
        </p:spPr>
        <p:txBody>
          <a:bodyPr wrap="square">
            <a:spAutoFit/>
          </a:bodyPr>
          <a:lstStyle/>
          <a:p>
            <a:r>
              <a:rPr lang="zh-CN" altLang="en-US" sz="8800"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rPr>
              <a:t>壹</a:t>
            </a:r>
            <a:endParaRPr lang="zh-CN" altLang="en-US" sz="8800"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endParaRPr>
          </a:p>
        </p:txBody>
      </p:sp>
      <p:grpSp>
        <p:nvGrpSpPr>
          <p:cNvPr id="8" name="组合 7"/>
          <p:cNvGrpSpPr/>
          <p:nvPr/>
        </p:nvGrpSpPr>
        <p:grpSpPr>
          <a:xfrm>
            <a:off x="9543955" y="3978461"/>
            <a:ext cx="932180" cy="619760"/>
            <a:chOff x="1864138" y="2261553"/>
            <a:chExt cx="932180" cy="619760"/>
          </a:xfrm>
        </p:grpSpPr>
        <p:pic>
          <p:nvPicPr>
            <p:cNvPr id="9" name="图片 8" descr="e64afae20b7a41024e2e588b23f666b0"/>
            <p:cNvPicPr>
              <a:picLocks noChangeAspect="1"/>
            </p:cNvPicPr>
            <p:nvPr/>
          </p:nvPicPr>
          <p:blipFill>
            <a:blip r:embed="rId2" cstate="screen"/>
            <a:stretch>
              <a:fillRect/>
            </a:stretch>
          </p:blipFill>
          <p:spPr>
            <a:xfrm>
              <a:off x="1864138" y="2261553"/>
              <a:ext cx="619760" cy="619760"/>
            </a:xfrm>
            <a:prstGeom prst="rect">
              <a:avLst/>
            </a:prstGeom>
          </p:spPr>
        </p:pic>
        <p:sp>
          <p:nvSpPr>
            <p:cNvPr id="10" name="文本框 9"/>
            <p:cNvSpPr txBox="1"/>
            <p:nvPr/>
          </p:nvSpPr>
          <p:spPr>
            <a:xfrm>
              <a:off x="1933988" y="2299653"/>
              <a:ext cx="862330" cy="518160"/>
            </a:xfrm>
            <a:prstGeom prst="rect">
              <a:avLst/>
            </a:prstGeom>
            <a:noFill/>
          </p:spPr>
          <p:txBody>
            <a:bodyPr wrap="square" rtlCol="0">
              <a:spAutoFit/>
            </a:bodyPr>
            <a:lstStyle/>
            <a:p>
              <a:pPr marL="0" lvl="0" indent="0" algn="l" eaLnBrk="1" hangingPunct="1">
                <a:lnSpc>
                  <a:spcPct val="100000"/>
                </a:lnSpc>
                <a:spcBef>
                  <a:spcPct val="0"/>
                </a:spcBef>
                <a:buNone/>
              </a:pPr>
              <a:r>
                <a:rPr lang="zh-CN" altLang="en-US" sz="2800" b="1" dirty="0">
                  <a:solidFill>
                    <a:schemeClr val="bg1"/>
                  </a:solidFill>
                  <a:latin typeface="楷体" panose="02010609060101010101" charset="-122"/>
                  <a:ea typeface="楷体" panose="02010609060101010101" charset="-122"/>
                  <a:sym typeface="叶根友毛笔行书2.0版" panose="02010601030101010101" pitchFamily="2" charset="-122"/>
                </a:rPr>
                <a:t>壹</a:t>
              </a:r>
              <a:endParaRPr lang="zh-CN" altLang="en-US" sz="2800" b="1" dirty="0">
                <a:solidFill>
                  <a:schemeClr val="bg1"/>
                </a:solidFill>
                <a:latin typeface="楷体" panose="02010609060101010101" charset="-122"/>
                <a:ea typeface="楷体" panose="02010609060101010101" charset="-122"/>
                <a:sym typeface="叶根友毛笔行书2.0版" panose="02010601030101010101" pitchFamily="2" charset="-122"/>
              </a:endParaRPr>
            </a:p>
          </p:txBody>
        </p:sp>
      </p:grpSp>
      <p:pic>
        <p:nvPicPr>
          <p:cNvPr id="12" name="图片 11"/>
          <p:cNvPicPr>
            <a:picLocks noChangeAspect="1"/>
          </p:cNvPicPr>
          <p:nvPr/>
        </p:nvPicPr>
        <p:blipFill>
          <a:blip r:embed="rId3" cstate="screen">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flipH="1">
            <a:off x="9335724" y="3789366"/>
            <a:ext cx="2856276" cy="26850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53" presetClass="entr" presetSubtype="16" fill="hold" grpId="0" nodeType="withEffect">
                                  <p:stCondLst>
                                    <p:cond delay="175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par>
                                <p:cTn id="16" presetID="10" presetClass="entr" presetSubtype="0" fill="hold" grpId="0" nodeType="withEffect">
                                  <p:stCondLst>
                                    <p:cond delay="22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750"/>
                                        <p:tgtEl>
                                          <p:spTgt spid="6"/>
                                        </p:tgtEl>
                                      </p:cBhvr>
                                    </p:animEffect>
                                  </p:childTnLst>
                                </p:cTn>
                              </p:par>
                              <p:par>
                                <p:cTn id="19" presetID="2" presetClass="entr" presetSubtype="6"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6247060" y="3667443"/>
            <a:ext cx="5974606" cy="3194037"/>
          </a:xfrm>
          <a:prstGeom prst="rect">
            <a:avLst/>
          </a:prstGeom>
        </p:spPr>
      </p:pic>
      <p:grpSp>
        <p:nvGrpSpPr>
          <p:cNvPr id="10" name="组合 9"/>
          <p:cNvGrpSpPr/>
          <p:nvPr/>
        </p:nvGrpSpPr>
        <p:grpSpPr>
          <a:xfrm>
            <a:off x="2309920" y="2883915"/>
            <a:ext cx="1310880" cy="1281531"/>
            <a:chOff x="2898904" y="638212"/>
            <a:chExt cx="1081361" cy="1057151"/>
          </a:xfrm>
        </p:grpSpPr>
        <p:grpSp>
          <p:nvGrpSpPr>
            <p:cNvPr id="11" name="组合 10"/>
            <p:cNvGrpSpPr/>
            <p:nvPr/>
          </p:nvGrpSpPr>
          <p:grpSpPr>
            <a:xfrm>
              <a:off x="2898904" y="638212"/>
              <a:ext cx="1081361" cy="1057151"/>
              <a:chOff x="2069306" y="2739231"/>
              <a:chExt cx="2127250" cy="2079625"/>
            </a:xfrm>
          </p:grpSpPr>
          <p:pic>
            <p:nvPicPr>
              <p:cNvPr id="13" name="图片 12"/>
              <p:cNvPicPr>
                <a:picLocks noChangeAspect="1"/>
              </p:cNvPicPr>
              <p:nvPr/>
            </p:nvPicPr>
            <p:blipFill>
              <a:blip r:embed="rId2" cstate="screen">
                <a:clrChange>
                  <a:clrFrom>
                    <a:srgbClr val="FFFFFF"/>
                  </a:clrFrom>
                  <a:clrTo>
                    <a:srgbClr val="FFFFFF">
                      <a:alpha val="0"/>
                    </a:srgbClr>
                  </a:clrTo>
                </a:clrChange>
              </a:blip>
              <a:srcRect/>
              <a:stretch>
                <a:fillRect/>
              </a:stretch>
            </p:blipFill>
            <p:spPr bwMode="auto">
              <a:xfrm>
                <a:off x="2069306" y="2739231"/>
                <a:ext cx="2127250" cy="2079625"/>
              </a:xfrm>
              <a:prstGeom prst="rect">
                <a:avLst/>
              </a:prstGeom>
              <a:noFill/>
              <a:ln w="9525">
                <a:noFill/>
                <a:miter lim="800000"/>
                <a:headEnd/>
                <a:tailEnd/>
              </a:ln>
            </p:spPr>
          </p:pic>
          <p:pic>
            <p:nvPicPr>
              <p:cNvPr id="14" name="图片 33"/>
              <p:cNvPicPr>
                <a:picLocks noChangeAspect="1"/>
              </p:cNvPicPr>
              <p:nvPr/>
            </p:nvPicPr>
            <p:blipFill>
              <a:blip r:embed="rId3" cstate="screen">
                <a:clrChange>
                  <a:clrFrom>
                    <a:srgbClr val="FFFFFF"/>
                  </a:clrFrom>
                  <a:clrTo>
                    <a:srgbClr val="FFFFFF">
                      <a:alpha val="0"/>
                    </a:srgbClr>
                  </a:clrTo>
                </a:clrChange>
                <a:lum bright="70000" contrast="-70000"/>
              </a:blip>
              <a:srcRect/>
              <a:stretch>
                <a:fillRect/>
              </a:stretch>
            </p:blipFill>
            <p:spPr bwMode="auto">
              <a:xfrm>
                <a:off x="2526148" y="3160719"/>
                <a:ext cx="1377950" cy="1368425"/>
              </a:xfrm>
              <a:prstGeom prst="rect">
                <a:avLst/>
              </a:prstGeom>
              <a:noFill/>
              <a:ln w="9525">
                <a:noFill/>
                <a:miter lim="800000"/>
                <a:headEnd/>
                <a:tailEnd/>
              </a:ln>
            </p:spPr>
          </p:pic>
        </p:grpSp>
        <p:sp>
          <p:nvSpPr>
            <p:cNvPr id="12" name="矩形 11"/>
            <p:cNvSpPr/>
            <p:nvPr/>
          </p:nvSpPr>
          <p:spPr>
            <a:xfrm>
              <a:off x="3182814" y="984457"/>
              <a:ext cx="534296" cy="498152"/>
            </a:xfrm>
            <a:prstGeom prst="rect">
              <a:avLst/>
            </a:prstGeom>
          </p:spPr>
          <p:txBody>
            <a:bodyPr wrap="square">
              <a:spAutoFit/>
            </a:bodyPr>
            <a:lstStyle/>
            <a:p>
              <a:pPr>
                <a:lnSpc>
                  <a:spcPts val="2000"/>
                </a:lnSpc>
              </a:pPr>
              <a:r>
                <a:rPr lang="zh-CN" altLang="en-US" sz="1800" b="1" dirty="0">
                  <a:solidFill>
                    <a:schemeClr val="tx1">
                      <a:lumMod val="85000"/>
                      <a:lumOff val="15000"/>
                    </a:schemeClr>
                  </a:solidFill>
                  <a:latin typeface="华文隶书" panose="02010800040101010101" pitchFamily="2" charset="-122"/>
                  <a:ea typeface="华文隶书" panose="02010800040101010101" pitchFamily="2" charset="-122"/>
                </a:rPr>
                <a:t>知识点一</a:t>
              </a:r>
              <a:endParaRPr lang="zh-CN" altLang="en-US" sz="1800" b="1" dirty="0">
                <a:solidFill>
                  <a:schemeClr val="tx1">
                    <a:lumMod val="85000"/>
                    <a:lumOff val="15000"/>
                  </a:schemeClr>
                </a:solidFill>
                <a:latin typeface="华文隶书" panose="02010800040101010101" pitchFamily="2" charset="-122"/>
                <a:ea typeface="华文隶书" panose="02010800040101010101" pitchFamily="2" charset="-122"/>
              </a:endParaRPr>
            </a:p>
          </p:txBody>
        </p:sp>
      </p:grpSp>
      <p:grpSp>
        <p:nvGrpSpPr>
          <p:cNvPr id="15" name="组合 14"/>
          <p:cNvGrpSpPr/>
          <p:nvPr/>
        </p:nvGrpSpPr>
        <p:grpSpPr>
          <a:xfrm>
            <a:off x="2722899" y="4298227"/>
            <a:ext cx="646331" cy="1329012"/>
            <a:chOff x="2764933" y="4516986"/>
            <a:chExt cx="646331" cy="1329012"/>
          </a:xfrm>
        </p:grpSpPr>
        <p:sp>
          <p:nvSpPr>
            <p:cNvPr id="16" name="矩形 15"/>
            <p:cNvSpPr/>
            <p:nvPr/>
          </p:nvSpPr>
          <p:spPr>
            <a:xfrm>
              <a:off x="2764933" y="4516986"/>
              <a:ext cx="646331" cy="1329012"/>
            </a:xfrm>
            <a:prstGeom prst="rect">
              <a:avLst/>
            </a:prstGeom>
          </p:spPr>
          <p:txBody>
            <a:bodyPr vert="eaVert" wrap="square">
              <a:spAutoFit/>
            </a:bodyPr>
            <a:lstStyle/>
            <a:p>
              <a:pPr algn="ctr">
                <a:lnSpc>
                  <a:spcPct val="150000"/>
                </a:lnSpc>
              </a:pPr>
              <a:r>
                <a:rPr lang="zh-CN" altLang="en-US" sz="2000" dirty="0">
                  <a:latin typeface="Adobe 楷体 Std R" panose="02020400000000000000" pitchFamily="18" charset="-122"/>
                  <a:ea typeface="Adobe 楷体 Std R" panose="02020400000000000000" pitchFamily="18" charset="-122"/>
                </a:rPr>
                <a:t>插入文本</a:t>
              </a:r>
              <a:endParaRPr lang="zh-CN" altLang="en-US" sz="2000" dirty="0">
                <a:latin typeface="Adobe 楷体 Std R" panose="02020400000000000000" pitchFamily="18" charset="-122"/>
                <a:ea typeface="Adobe 楷体 Std R" panose="02020400000000000000" pitchFamily="18" charset="-122"/>
              </a:endParaRPr>
            </a:p>
          </p:txBody>
        </p:sp>
        <p:cxnSp>
          <p:nvCxnSpPr>
            <p:cNvPr id="17" name="直接连接符 16"/>
            <p:cNvCxnSpPr/>
            <p:nvPr/>
          </p:nvCxnSpPr>
          <p:spPr>
            <a:xfrm>
              <a:off x="2795594" y="4691644"/>
              <a:ext cx="0" cy="93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264750" y="4703715"/>
              <a:ext cx="0" cy="93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839370" y="1862118"/>
            <a:ext cx="1310880" cy="1281531"/>
            <a:chOff x="3668629" y="2367410"/>
            <a:chExt cx="1310880" cy="1281531"/>
          </a:xfrm>
        </p:grpSpPr>
        <p:grpSp>
          <p:nvGrpSpPr>
            <p:cNvPr id="20" name="组合 19"/>
            <p:cNvGrpSpPr/>
            <p:nvPr/>
          </p:nvGrpSpPr>
          <p:grpSpPr>
            <a:xfrm>
              <a:off x="3668629" y="2367410"/>
              <a:ext cx="1310880" cy="1281531"/>
              <a:chOff x="2069306" y="2739231"/>
              <a:chExt cx="2127250" cy="2079625"/>
            </a:xfrm>
          </p:grpSpPr>
          <p:pic>
            <p:nvPicPr>
              <p:cNvPr id="22" name="图片 21"/>
              <p:cNvPicPr>
                <a:picLocks noChangeAspect="1"/>
              </p:cNvPicPr>
              <p:nvPr/>
            </p:nvPicPr>
            <p:blipFill>
              <a:blip r:embed="rId2" cstate="screen">
                <a:clrChange>
                  <a:clrFrom>
                    <a:srgbClr val="FFFFFF"/>
                  </a:clrFrom>
                  <a:clrTo>
                    <a:srgbClr val="FFFFFF">
                      <a:alpha val="0"/>
                    </a:srgbClr>
                  </a:clrTo>
                </a:clrChange>
              </a:blip>
              <a:srcRect/>
              <a:stretch>
                <a:fillRect/>
              </a:stretch>
            </p:blipFill>
            <p:spPr bwMode="auto">
              <a:xfrm>
                <a:off x="2069306" y="2739231"/>
                <a:ext cx="2127250" cy="2079625"/>
              </a:xfrm>
              <a:prstGeom prst="rect">
                <a:avLst/>
              </a:prstGeom>
              <a:noFill/>
              <a:ln w="9525">
                <a:noFill/>
                <a:miter lim="800000"/>
                <a:headEnd/>
                <a:tailEnd/>
              </a:ln>
            </p:spPr>
          </p:pic>
          <p:pic>
            <p:nvPicPr>
              <p:cNvPr id="23" name="图片 33"/>
              <p:cNvPicPr>
                <a:picLocks noChangeAspect="1"/>
              </p:cNvPicPr>
              <p:nvPr/>
            </p:nvPicPr>
            <p:blipFill>
              <a:blip r:embed="rId3" cstate="screen">
                <a:clrChange>
                  <a:clrFrom>
                    <a:srgbClr val="FFFFFF"/>
                  </a:clrFrom>
                  <a:clrTo>
                    <a:srgbClr val="FFFFFF">
                      <a:alpha val="0"/>
                    </a:srgbClr>
                  </a:clrTo>
                </a:clrChange>
                <a:lum bright="70000" contrast="-70000"/>
              </a:blip>
              <a:srcRect/>
              <a:stretch>
                <a:fillRect/>
              </a:stretch>
            </p:blipFill>
            <p:spPr bwMode="auto">
              <a:xfrm>
                <a:off x="2526149" y="3160719"/>
                <a:ext cx="1377950" cy="1368425"/>
              </a:xfrm>
              <a:prstGeom prst="rect">
                <a:avLst/>
              </a:prstGeom>
              <a:noFill/>
              <a:ln w="9525">
                <a:noFill/>
                <a:miter lim="800000"/>
                <a:headEnd/>
                <a:tailEnd/>
              </a:ln>
            </p:spPr>
          </p:pic>
        </p:grpSp>
        <p:sp>
          <p:nvSpPr>
            <p:cNvPr id="21" name="矩形 20"/>
            <p:cNvSpPr/>
            <p:nvPr/>
          </p:nvSpPr>
          <p:spPr>
            <a:xfrm>
              <a:off x="4019149" y="2774445"/>
              <a:ext cx="711200" cy="603885"/>
            </a:xfrm>
            <a:prstGeom prst="rect">
              <a:avLst/>
            </a:prstGeom>
          </p:spPr>
          <p:txBody>
            <a:bodyPr wrap="square">
              <a:spAutoFit/>
            </a:bodyPr>
            <a:lstStyle/>
            <a:p>
              <a:pPr algn="l">
                <a:lnSpc>
                  <a:spcPts val="2000"/>
                </a:lnSpc>
              </a:pPr>
              <a:r>
                <a:rPr lang="zh-CN" altLang="en-US" sz="2000" b="1" dirty="0">
                  <a:solidFill>
                    <a:schemeClr val="tx1">
                      <a:lumMod val="85000"/>
                      <a:lumOff val="15000"/>
                    </a:schemeClr>
                  </a:solidFill>
                  <a:latin typeface="华文隶书" panose="02010800040101010101" pitchFamily="2" charset="-122"/>
                  <a:ea typeface="华文隶书" panose="02010800040101010101" pitchFamily="2" charset="-122"/>
                  <a:sym typeface="+mn-ea"/>
                </a:rPr>
                <a:t>知识点二</a:t>
              </a:r>
              <a:endParaRPr lang="zh-CN" altLang="en-US" sz="2000" b="1" dirty="0">
                <a:solidFill>
                  <a:schemeClr val="tx1">
                    <a:lumMod val="85000"/>
                    <a:lumOff val="15000"/>
                  </a:schemeClr>
                </a:solidFill>
                <a:latin typeface="华文隶书" panose="02010800040101010101" pitchFamily="2" charset="-122"/>
                <a:ea typeface="华文隶书" panose="02010800040101010101" pitchFamily="2" charset="-122"/>
              </a:endParaRPr>
            </a:p>
          </p:txBody>
        </p:sp>
      </p:grpSp>
      <p:grpSp>
        <p:nvGrpSpPr>
          <p:cNvPr id="24" name="组合 23"/>
          <p:cNvGrpSpPr/>
          <p:nvPr/>
        </p:nvGrpSpPr>
        <p:grpSpPr>
          <a:xfrm>
            <a:off x="4342560" y="3283719"/>
            <a:ext cx="646331" cy="1791870"/>
            <a:chOff x="2764933" y="4516986"/>
            <a:chExt cx="646331" cy="1791870"/>
          </a:xfrm>
        </p:grpSpPr>
        <p:sp>
          <p:nvSpPr>
            <p:cNvPr id="25" name="矩形 24"/>
            <p:cNvSpPr/>
            <p:nvPr/>
          </p:nvSpPr>
          <p:spPr>
            <a:xfrm>
              <a:off x="2764933" y="4516986"/>
              <a:ext cx="646331" cy="1791870"/>
            </a:xfrm>
            <a:prstGeom prst="rect">
              <a:avLst/>
            </a:prstGeom>
          </p:spPr>
          <p:txBody>
            <a:bodyPr vert="eaVert" wrap="square">
              <a:spAutoFit/>
            </a:bodyPr>
            <a:lstStyle/>
            <a:p>
              <a:pPr algn="ctr">
                <a:lnSpc>
                  <a:spcPct val="150000"/>
                </a:lnSpc>
              </a:pPr>
              <a:r>
                <a:rPr lang="zh-CN" altLang="en-US" sz="2000" dirty="0">
                  <a:latin typeface="Adobe 楷体 Std R" panose="02020400000000000000" pitchFamily="18" charset="-122"/>
                  <a:ea typeface="Adobe 楷体 Std R" panose="02020400000000000000" pitchFamily="18" charset="-122"/>
                </a:rPr>
                <a:t>插入文本内容</a:t>
              </a:r>
              <a:endParaRPr lang="zh-CN" altLang="en-US" sz="2000" dirty="0">
                <a:latin typeface="Adobe 楷体 Std R" panose="02020400000000000000" pitchFamily="18" charset="-122"/>
                <a:ea typeface="Adobe 楷体 Std R" panose="02020400000000000000" pitchFamily="18" charset="-122"/>
              </a:endParaRPr>
            </a:p>
          </p:txBody>
        </p:sp>
        <p:cxnSp>
          <p:nvCxnSpPr>
            <p:cNvPr id="26" name="直接连接符 25"/>
            <p:cNvCxnSpPr/>
            <p:nvPr/>
          </p:nvCxnSpPr>
          <p:spPr>
            <a:xfrm>
              <a:off x="2795594" y="4691644"/>
              <a:ext cx="0" cy="145282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264750" y="4703715"/>
              <a:ext cx="0" cy="146130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5580385" y="1388013"/>
            <a:ext cx="1310880" cy="1281531"/>
            <a:chOff x="5341386" y="1693824"/>
            <a:chExt cx="1310880" cy="1281531"/>
          </a:xfrm>
        </p:grpSpPr>
        <p:grpSp>
          <p:nvGrpSpPr>
            <p:cNvPr id="29" name="组合 28"/>
            <p:cNvGrpSpPr/>
            <p:nvPr/>
          </p:nvGrpSpPr>
          <p:grpSpPr>
            <a:xfrm>
              <a:off x="5341386" y="1693824"/>
              <a:ext cx="1310880" cy="1281531"/>
              <a:chOff x="2069306" y="2739231"/>
              <a:chExt cx="2127250" cy="2079625"/>
            </a:xfrm>
          </p:grpSpPr>
          <p:pic>
            <p:nvPicPr>
              <p:cNvPr id="31" name="图片 30"/>
              <p:cNvPicPr>
                <a:picLocks noChangeAspect="1"/>
              </p:cNvPicPr>
              <p:nvPr/>
            </p:nvPicPr>
            <p:blipFill>
              <a:blip r:embed="rId2" cstate="screen">
                <a:clrChange>
                  <a:clrFrom>
                    <a:srgbClr val="FFFFFF"/>
                  </a:clrFrom>
                  <a:clrTo>
                    <a:srgbClr val="FFFFFF">
                      <a:alpha val="0"/>
                    </a:srgbClr>
                  </a:clrTo>
                </a:clrChange>
              </a:blip>
              <a:srcRect/>
              <a:stretch>
                <a:fillRect/>
              </a:stretch>
            </p:blipFill>
            <p:spPr bwMode="auto">
              <a:xfrm>
                <a:off x="2069306" y="2739231"/>
                <a:ext cx="2127250" cy="2079625"/>
              </a:xfrm>
              <a:prstGeom prst="rect">
                <a:avLst/>
              </a:prstGeom>
              <a:noFill/>
              <a:ln w="9525">
                <a:noFill/>
                <a:miter lim="800000"/>
                <a:headEnd/>
                <a:tailEnd/>
              </a:ln>
            </p:spPr>
          </p:pic>
          <p:pic>
            <p:nvPicPr>
              <p:cNvPr id="32" name="图片 33"/>
              <p:cNvPicPr>
                <a:picLocks noChangeAspect="1"/>
              </p:cNvPicPr>
              <p:nvPr/>
            </p:nvPicPr>
            <p:blipFill>
              <a:blip r:embed="rId3" cstate="screen">
                <a:clrChange>
                  <a:clrFrom>
                    <a:srgbClr val="FFFFFF"/>
                  </a:clrFrom>
                  <a:clrTo>
                    <a:srgbClr val="FFFFFF">
                      <a:alpha val="0"/>
                    </a:srgbClr>
                  </a:clrTo>
                </a:clrChange>
                <a:lum bright="70000" contrast="-70000"/>
              </a:blip>
              <a:srcRect/>
              <a:stretch>
                <a:fillRect/>
              </a:stretch>
            </p:blipFill>
            <p:spPr bwMode="auto">
              <a:xfrm>
                <a:off x="2526149" y="3160719"/>
                <a:ext cx="1377950" cy="1368425"/>
              </a:xfrm>
              <a:prstGeom prst="rect">
                <a:avLst/>
              </a:prstGeom>
              <a:noFill/>
              <a:ln w="9525">
                <a:noFill/>
                <a:miter lim="800000"/>
                <a:headEnd/>
                <a:tailEnd/>
              </a:ln>
            </p:spPr>
          </p:pic>
        </p:grpSp>
        <p:sp>
          <p:nvSpPr>
            <p:cNvPr id="30" name="矩形 29"/>
            <p:cNvSpPr/>
            <p:nvPr/>
          </p:nvSpPr>
          <p:spPr>
            <a:xfrm>
              <a:off x="5692541" y="2109749"/>
              <a:ext cx="750570" cy="603885"/>
            </a:xfrm>
            <a:prstGeom prst="rect">
              <a:avLst/>
            </a:prstGeom>
          </p:spPr>
          <p:txBody>
            <a:bodyPr wrap="square">
              <a:spAutoFit/>
            </a:bodyPr>
            <a:lstStyle/>
            <a:p>
              <a:pPr algn="l">
                <a:lnSpc>
                  <a:spcPts val="2000"/>
                </a:lnSpc>
              </a:pPr>
              <a:r>
                <a:rPr lang="zh-CN" altLang="en-US" sz="2000" b="1" dirty="0">
                  <a:solidFill>
                    <a:schemeClr val="tx1">
                      <a:lumMod val="85000"/>
                      <a:lumOff val="15000"/>
                    </a:schemeClr>
                  </a:solidFill>
                  <a:latin typeface="华文隶书" panose="02010800040101010101" pitchFamily="2" charset="-122"/>
                  <a:ea typeface="华文隶书" panose="02010800040101010101" pitchFamily="2" charset="-122"/>
                  <a:sym typeface="+mn-ea"/>
                </a:rPr>
                <a:t>知识点三</a:t>
              </a:r>
              <a:endParaRPr lang="zh-CN" altLang="en-US" sz="2000" b="1" dirty="0">
                <a:solidFill>
                  <a:schemeClr val="tx1">
                    <a:lumMod val="85000"/>
                    <a:lumOff val="15000"/>
                  </a:schemeClr>
                </a:solidFill>
                <a:latin typeface="华文隶书" panose="02010800040101010101" pitchFamily="2" charset="-122"/>
                <a:ea typeface="华文隶书" panose="02010800040101010101" pitchFamily="2" charset="-122"/>
              </a:endParaRPr>
            </a:p>
          </p:txBody>
        </p:sp>
      </p:grpSp>
      <p:grpSp>
        <p:nvGrpSpPr>
          <p:cNvPr id="33" name="组合 32"/>
          <p:cNvGrpSpPr/>
          <p:nvPr/>
        </p:nvGrpSpPr>
        <p:grpSpPr>
          <a:xfrm>
            <a:off x="6095303" y="2807642"/>
            <a:ext cx="646331" cy="2513147"/>
            <a:chOff x="2764933" y="4516985"/>
            <a:chExt cx="646331" cy="2513147"/>
          </a:xfrm>
        </p:grpSpPr>
        <p:sp>
          <p:nvSpPr>
            <p:cNvPr id="34" name="矩形 33"/>
            <p:cNvSpPr/>
            <p:nvPr/>
          </p:nvSpPr>
          <p:spPr>
            <a:xfrm>
              <a:off x="2764933" y="4516985"/>
              <a:ext cx="646331" cy="2513147"/>
            </a:xfrm>
            <a:prstGeom prst="rect">
              <a:avLst/>
            </a:prstGeom>
          </p:spPr>
          <p:txBody>
            <a:bodyPr vert="eaVert" wrap="square">
              <a:spAutoFit/>
            </a:bodyPr>
            <a:lstStyle/>
            <a:p>
              <a:pPr algn="ctr">
                <a:lnSpc>
                  <a:spcPct val="150000"/>
                </a:lnSpc>
              </a:pPr>
              <a:r>
                <a:rPr lang="zh-CN" altLang="en-US" sz="2000" dirty="0">
                  <a:latin typeface="Adobe 楷体 Std R" panose="02020400000000000000" pitchFamily="18" charset="-122"/>
                  <a:ea typeface="Adobe 楷体 Std R" panose="02020400000000000000" pitchFamily="18" charset="-122"/>
                </a:rPr>
                <a:t>请插入您的文本内容</a:t>
              </a:r>
              <a:endParaRPr lang="zh-CN" altLang="en-US" sz="2000" dirty="0">
                <a:latin typeface="Adobe 楷体 Std R" panose="02020400000000000000" pitchFamily="18" charset="-122"/>
                <a:ea typeface="Adobe 楷体 Std R" panose="02020400000000000000" pitchFamily="18" charset="-122"/>
              </a:endParaRPr>
            </a:p>
          </p:txBody>
        </p:sp>
        <p:cxnSp>
          <p:nvCxnSpPr>
            <p:cNvPr id="35" name="直接连接符 34"/>
            <p:cNvCxnSpPr/>
            <p:nvPr/>
          </p:nvCxnSpPr>
          <p:spPr>
            <a:xfrm>
              <a:off x="2795594" y="4691644"/>
              <a:ext cx="0" cy="217410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264750" y="4703715"/>
              <a:ext cx="0" cy="218257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7463394" y="1209483"/>
            <a:ext cx="1310880" cy="1281531"/>
            <a:chOff x="7122831" y="1605504"/>
            <a:chExt cx="1310880" cy="1281531"/>
          </a:xfrm>
        </p:grpSpPr>
        <p:grpSp>
          <p:nvGrpSpPr>
            <p:cNvPr id="38" name="组合 37"/>
            <p:cNvGrpSpPr/>
            <p:nvPr/>
          </p:nvGrpSpPr>
          <p:grpSpPr>
            <a:xfrm>
              <a:off x="7122831" y="1605504"/>
              <a:ext cx="1310880" cy="1281531"/>
              <a:chOff x="2069306" y="2739231"/>
              <a:chExt cx="2127250" cy="2079625"/>
            </a:xfrm>
          </p:grpSpPr>
          <p:pic>
            <p:nvPicPr>
              <p:cNvPr id="40" name="图片 39"/>
              <p:cNvPicPr>
                <a:picLocks noChangeAspect="1"/>
              </p:cNvPicPr>
              <p:nvPr/>
            </p:nvPicPr>
            <p:blipFill>
              <a:blip r:embed="rId2" cstate="screen">
                <a:clrChange>
                  <a:clrFrom>
                    <a:srgbClr val="FFFFFF"/>
                  </a:clrFrom>
                  <a:clrTo>
                    <a:srgbClr val="FFFFFF">
                      <a:alpha val="0"/>
                    </a:srgbClr>
                  </a:clrTo>
                </a:clrChange>
              </a:blip>
              <a:srcRect/>
              <a:stretch>
                <a:fillRect/>
              </a:stretch>
            </p:blipFill>
            <p:spPr bwMode="auto">
              <a:xfrm>
                <a:off x="2069306" y="2739231"/>
                <a:ext cx="2127250" cy="2079625"/>
              </a:xfrm>
              <a:prstGeom prst="rect">
                <a:avLst/>
              </a:prstGeom>
              <a:noFill/>
              <a:ln w="9525">
                <a:noFill/>
                <a:miter lim="800000"/>
                <a:headEnd/>
                <a:tailEnd/>
              </a:ln>
            </p:spPr>
          </p:pic>
          <p:pic>
            <p:nvPicPr>
              <p:cNvPr id="41" name="图片 33"/>
              <p:cNvPicPr>
                <a:picLocks noChangeAspect="1"/>
              </p:cNvPicPr>
              <p:nvPr/>
            </p:nvPicPr>
            <p:blipFill>
              <a:blip r:embed="rId3" cstate="screen">
                <a:clrChange>
                  <a:clrFrom>
                    <a:srgbClr val="FFFFFF"/>
                  </a:clrFrom>
                  <a:clrTo>
                    <a:srgbClr val="FFFFFF">
                      <a:alpha val="0"/>
                    </a:srgbClr>
                  </a:clrTo>
                </a:clrChange>
                <a:lum bright="70000" contrast="-70000"/>
              </a:blip>
              <a:srcRect/>
              <a:stretch>
                <a:fillRect/>
              </a:stretch>
            </p:blipFill>
            <p:spPr bwMode="auto">
              <a:xfrm>
                <a:off x="2526149" y="3160719"/>
                <a:ext cx="1377950" cy="1368425"/>
              </a:xfrm>
              <a:prstGeom prst="rect">
                <a:avLst/>
              </a:prstGeom>
              <a:noFill/>
              <a:ln w="9525">
                <a:noFill/>
                <a:miter lim="800000"/>
                <a:headEnd/>
                <a:tailEnd/>
              </a:ln>
            </p:spPr>
          </p:pic>
        </p:grpSp>
        <p:sp>
          <p:nvSpPr>
            <p:cNvPr id="39" name="矩形 38"/>
            <p:cNvSpPr/>
            <p:nvPr/>
          </p:nvSpPr>
          <p:spPr>
            <a:xfrm>
              <a:off x="7458111" y="2011269"/>
              <a:ext cx="704850" cy="603885"/>
            </a:xfrm>
            <a:prstGeom prst="rect">
              <a:avLst/>
            </a:prstGeom>
          </p:spPr>
          <p:txBody>
            <a:bodyPr wrap="square">
              <a:spAutoFit/>
            </a:bodyPr>
            <a:lstStyle/>
            <a:p>
              <a:pPr algn="l">
                <a:lnSpc>
                  <a:spcPts val="2000"/>
                </a:lnSpc>
              </a:pPr>
              <a:r>
                <a:rPr lang="zh-CN" altLang="en-US" sz="2000" b="1" dirty="0">
                  <a:solidFill>
                    <a:schemeClr val="tx1">
                      <a:lumMod val="85000"/>
                      <a:lumOff val="15000"/>
                    </a:schemeClr>
                  </a:solidFill>
                  <a:latin typeface="华文隶书" panose="02010800040101010101" pitchFamily="2" charset="-122"/>
                  <a:ea typeface="华文隶书" panose="02010800040101010101" pitchFamily="2" charset="-122"/>
                  <a:sym typeface="+mn-ea"/>
                </a:rPr>
                <a:t>知识点四</a:t>
              </a:r>
              <a:endParaRPr lang="zh-CN" altLang="en-US" sz="2000" b="1" dirty="0">
                <a:solidFill>
                  <a:schemeClr val="tx1">
                    <a:lumMod val="85000"/>
                    <a:lumOff val="15000"/>
                  </a:schemeClr>
                </a:solidFill>
                <a:latin typeface="华文隶书" panose="02010800040101010101" pitchFamily="2" charset="-122"/>
                <a:ea typeface="华文隶书" panose="02010800040101010101" pitchFamily="2" charset="-122"/>
              </a:endParaRPr>
            </a:p>
          </p:txBody>
        </p:sp>
      </p:grpSp>
      <p:grpSp>
        <p:nvGrpSpPr>
          <p:cNvPr id="42" name="组合 41"/>
          <p:cNvGrpSpPr/>
          <p:nvPr/>
        </p:nvGrpSpPr>
        <p:grpSpPr>
          <a:xfrm>
            <a:off x="7235294" y="2568243"/>
            <a:ext cx="1569660" cy="2823422"/>
            <a:chOff x="6773363" y="2611607"/>
            <a:chExt cx="1569660" cy="2823422"/>
          </a:xfrm>
        </p:grpSpPr>
        <p:grpSp>
          <p:nvGrpSpPr>
            <p:cNvPr id="43" name="组合 42"/>
            <p:cNvGrpSpPr/>
            <p:nvPr/>
          </p:nvGrpSpPr>
          <p:grpSpPr>
            <a:xfrm>
              <a:off x="6773363" y="2611607"/>
              <a:ext cx="1569660" cy="2823422"/>
              <a:chOff x="1841606" y="4516986"/>
              <a:chExt cx="1569660" cy="2823422"/>
            </a:xfrm>
          </p:grpSpPr>
          <p:sp>
            <p:nvSpPr>
              <p:cNvPr id="45" name="矩形 44"/>
              <p:cNvSpPr/>
              <p:nvPr/>
            </p:nvSpPr>
            <p:spPr>
              <a:xfrm>
                <a:off x="1841606" y="4516986"/>
                <a:ext cx="1569660" cy="2823422"/>
              </a:xfrm>
              <a:prstGeom prst="rect">
                <a:avLst/>
              </a:prstGeom>
            </p:spPr>
            <p:txBody>
              <a:bodyPr vert="eaVert" wrap="square">
                <a:spAutoFit/>
              </a:bodyPr>
              <a:lstStyle/>
              <a:p>
                <a:pPr algn="ctr">
                  <a:lnSpc>
                    <a:spcPct val="150000"/>
                  </a:lnSpc>
                </a:pPr>
                <a:r>
                  <a:rPr lang="zh-CN" altLang="en-US" sz="2000" dirty="0">
                    <a:latin typeface="Adobe 楷体 Std R" panose="02020400000000000000" pitchFamily="18" charset="-122"/>
                    <a:ea typeface="Adobe 楷体 Std R" panose="02020400000000000000" pitchFamily="18" charset="-122"/>
                  </a:rPr>
                  <a:t>请插入您的文本内容请插入您的文本内容</a:t>
                </a:r>
                <a:endParaRPr lang="zh-CN" altLang="en-US" sz="2000" dirty="0">
                  <a:latin typeface="Adobe 楷体 Std R" panose="02020400000000000000" pitchFamily="18" charset="-122"/>
                  <a:ea typeface="Adobe 楷体 Std R" panose="02020400000000000000" pitchFamily="18" charset="-122"/>
                </a:endParaRPr>
              </a:p>
              <a:p>
                <a:pPr algn="ctr">
                  <a:lnSpc>
                    <a:spcPct val="150000"/>
                  </a:lnSpc>
                </a:pPr>
                <a:endParaRPr lang="zh-CN" altLang="en-US" sz="2000" dirty="0">
                  <a:solidFill>
                    <a:schemeClr val="tx1">
                      <a:lumMod val="85000"/>
                      <a:lumOff val="15000"/>
                    </a:schemeClr>
                  </a:solidFill>
                  <a:latin typeface="楷体" panose="02010609060101010101" charset="-122"/>
                  <a:ea typeface="楷体" panose="02010609060101010101" charset="-122"/>
                </a:endParaRPr>
              </a:p>
            </p:txBody>
          </p:sp>
          <p:cxnSp>
            <p:nvCxnSpPr>
              <p:cNvPr id="46" name="直接连接符 45"/>
              <p:cNvCxnSpPr/>
              <p:nvPr/>
            </p:nvCxnSpPr>
            <p:spPr>
              <a:xfrm>
                <a:off x="2795594" y="4691644"/>
                <a:ext cx="0" cy="248437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264750" y="4703715"/>
                <a:ext cx="0" cy="247230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44" name="直接连接符 43"/>
            <p:cNvCxnSpPr/>
            <p:nvPr/>
          </p:nvCxnSpPr>
          <p:spPr>
            <a:xfrm>
              <a:off x="7245299" y="2806270"/>
              <a:ext cx="0" cy="247230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2500"/>
                            </p:stCondLst>
                            <p:childTnLst>
                              <p:par>
                                <p:cTn id="13" presetID="6" presetClass="entr" presetSubtype="16"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circle(in)">
                                      <p:cBhvr>
                                        <p:cTn id="15" dur="2000"/>
                                        <p:tgtEl>
                                          <p:spTgt spid="19"/>
                                        </p:tgtEl>
                                      </p:cBhvr>
                                    </p:animEffect>
                                  </p:childTnLst>
                                </p:cTn>
                              </p:par>
                            </p:childTnLst>
                          </p:cTn>
                        </p:par>
                        <p:par>
                          <p:cTn id="16" fill="hold">
                            <p:stCondLst>
                              <p:cond delay="4500"/>
                            </p:stCondLst>
                            <p:childTnLst>
                              <p:par>
                                <p:cTn id="17" presetID="22" presetClass="entr" presetSubtype="1"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childTnLst>
                          </p:cTn>
                        </p:par>
                        <p:par>
                          <p:cTn id="20" fill="hold">
                            <p:stCondLst>
                              <p:cond delay="5000"/>
                            </p:stCondLst>
                            <p:childTnLst>
                              <p:par>
                                <p:cTn id="21" presetID="6" presetClass="entr" presetSubtype="16"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circle(in)">
                                      <p:cBhvr>
                                        <p:cTn id="23" dur="2000"/>
                                        <p:tgtEl>
                                          <p:spTgt spid="28"/>
                                        </p:tgtEl>
                                      </p:cBhvr>
                                    </p:animEffect>
                                  </p:childTnLst>
                                </p:cTn>
                              </p:par>
                            </p:childTnLst>
                          </p:cTn>
                        </p:par>
                        <p:par>
                          <p:cTn id="24" fill="hold">
                            <p:stCondLst>
                              <p:cond delay="7000"/>
                            </p:stCondLst>
                            <p:childTnLst>
                              <p:par>
                                <p:cTn id="25" presetID="22" presetClass="entr" presetSubtype="1"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childTnLst>
                          </p:cTn>
                        </p:par>
                        <p:par>
                          <p:cTn id="28" fill="hold">
                            <p:stCondLst>
                              <p:cond delay="7500"/>
                            </p:stCondLst>
                            <p:childTnLst>
                              <p:par>
                                <p:cTn id="29" presetID="6" presetClass="entr" presetSubtype="16"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circle(in)">
                                      <p:cBhvr>
                                        <p:cTn id="31" dur="2000"/>
                                        <p:tgtEl>
                                          <p:spTgt spid="37"/>
                                        </p:tgtEl>
                                      </p:cBhvr>
                                    </p:animEffect>
                                  </p:childTnLst>
                                </p:cTn>
                              </p:par>
                            </p:childTnLst>
                          </p:cTn>
                        </p:par>
                        <p:par>
                          <p:cTn id="32" fill="hold">
                            <p:stCondLst>
                              <p:cond delay="9500"/>
                            </p:stCondLst>
                            <p:childTnLst>
                              <p:par>
                                <p:cTn id="33" presetID="22" presetClass="entr" presetSubtype="1"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up)">
                                      <p:cBhvr>
                                        <p:cTn id="3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Documents and Settings\Administrator\桌面\东湖3挡.png"/>
          <p:cNvPicPr>
            <a:picLocks noChangeAspect="1" noChangeArrowheads="1"/>
          </p:cNvPicPr>
          <p:nvPr/>
        </p:nvPicPr>
        <p:blipFill>
          <a:blip r:embed="rId1" cstate="screen"/>
          <a:srcRect/>
          <a:stretch>
            <a:fillRect/>
          </a:stretch>
        </p:blipFill>
        <p:spPr bwMode="auto">
          <a:xfrm>
            <a:off x="6549505" y="4670430"/>
            <a:ext cx="304839" cy="309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图片 1"/>
          <p:cNvPicPr>
            <a:picLocks noChangeAspect="1"/>
          </p:cNvPicPr>
          <p:nvPr/>
        </p:nvPicPr>
        <p:blipFill>
          <a:blip r:embed="rId2" cstate="screen">
            <a:clrChange>
              <a:clrFrom>
                <a:srgbClr val="FFFFFF"/>
              </a:clrFrom>
              <a:clrTo>
                <a:srgbClr val="FFFFFF">
                  <a:alpha val="0"/>
                </a:srgbClr>
              </a:clrTo>
            </a:clrChange>
          </a:blip>
          <a:srcRect b="2985"/>
          <a:stretch>
            <a:fillRect/>
          </a:stretch>
        </p:blipFill>
        <p:spPr bwMode="auto">
          <a:xfrm>
            <a:off x="4602317" y="1900486"/>
            <a:ext cx="27463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2" name="组合 71"/>
          <p:cNvGrpSpPr/>
          <p:nvPr/>
        </p:nvGrpSpPr>
        <p:grpSpPr>
          <a:xfrm rot="5217582">
            <a:off x="3605285" y="2939289"/>
            <a:ext cx="2323606" cy="732060"/>
            <a:chOff x="3059087" y="2408240"/>
            <a:chExt cx="6051502" cy="2019305"/>
          </a:xfrm>
          <a:solidFill>
            <a:srgbClr val="686868"/>
          </a:solidFill>
        </p:grpSpPr>
        <p:sp>
          <p:nvSpPr>
            <p:cNvPr id="73" name="Freeform 6"/>
            <p:cNvSpPr>
              <a:spLocks noEditPoints="1"/>
            </p:cNvSpPr>
            <p:nvPr/>
          </p:nvSpPr>
          <p:spPr bwMode="auto">
            <a:xfrm>
              <a:off x="3059087" y="2660653"/>
              <a:ext cx="5810203" cy="1766892"/>
            </a:xfrm>
            <a:custGeom>
              <a:avLst/>
              <a:gdLst>
                <a:gd name="T0" fmla="*/ 62 w 1547"/>
                <a:gd name="T1" fmla="*/ 5 h 469"/>
                <a:gd name="T2" fmla="*/ 112 w 1547"/>
                <a:gd name="T3" fmla="*/ 49 h 469"/>
                <a:gd name="T4" fmla="*/ 185 w 1547"/>
                <a:gd name="T5" fmla="*/ 125 h 469"/>
                <a:gd name="T6" fmla="*/ 254 w 1547"/>
                <a:gd name="T7" fmla="*/ 180 h 469"/>
                <a:gd name="T8" fmla="*/ 341 w 1547"/>
                <a:gd name="T9" fmla="*/ 251 h 469"/>
                <a:gd name="T10" fmla="*/ 409 w 1547"/>
                <a:gd name="T11" fmla="*/ 304 h 469"/>
                <a:gd name="T12" fmla="*/ 486 w 1547"/>
                <a:gd name="T13" fmla="*/ 326 h 469"/>
                <a:gd name="T14" fmla="*/ 557 w 1547"/>
                <a:gd name="T15" fmla="*/ 353 h 469"/>
                <a:gd name="T16" fmla="*/ 719 w 1547"/>
                <a:gd name="T17" fmla="*/ 385 h 469"/>
                <a:gd name="T18" fmla="*/ 799 w 1547"/>
                <a:gd name="T19" fmla="*/ 387 h 469"/>
                <a:gd name="T20" fmla="*/ 898 w 1547"/>
                <a:gd name="T21" fmla="*/ 374 h 469"/>
                <a:gd name="T22" fmla="*/ 990 w 1547"/>
                <a:gd name="T23" fmla="*/ 358 h 469"/>
                <a:gd name="T24" fmla="*/ 921 w 1547"/>
                <a:gd name="T25" fmla="*/ 383 h 469"/>
                <a:gd name="T26" fmla="*/ 878 w 1547"/>
                <a:gd name="T27" fmla="*/ 395 h 469"/>
                <a:gd name="T28" fmla="*/ 898 w 1547"/>
                <a:gd name="T29" fmla="*/ 403 h 469"/>
                <a:gd name="T30" fmla="*/ 797 w 1547"/>
                <a:gd name="T31" fmla="*/ 416 h 469"/>
                <a:gd name="T32" fmla="*/ 782 w 1547"/>
                <a:gd name="T33" fmla="*/ 428 h 469"/>
                <a:gd name="T34" fmla="*/ 965 w 1547"/>
                <a:gd name="T35" fmla="*/ 407 h 469"/>
                <a:gd name="T36" fmla="*/ 1093 w 1547"/>
                <a:gd name="T37" fmla="*/ 362 h 469"/>
                <a:gd name="T38" fmla="*/ 1010 w 1547"/>
                <a:gd name="T39" fmla="*/ 384 h 469"/>
                <a:gd name="T40" fmla="*/ 947 w 1547"/>
                <a:gd name="T41" fmla="*/ 399 h 469"/>
                <a:gd name="T42" fmla="*/ 983 w 1547"/>
                <a:gd name="T43" fmla="*/ 386 h 469"/>
                <a:gd name="T44" fmla="*/ 1067 w 1547"/>
                <a:gd name="T45" fmla="*/ 354 h 469"/>
                <a:gd name="T46" fmla="*/ 1124 w 1547"/>
                <a:gd name="T47" fmla="*/ 336 h 469"/>
                <a:gd name="T48" fmla="*/ 1125 w 1547"/>
                <a:gd name="T49" fmla="*/ 357 h 469"/>
                <a:gd name="T50" fmla="*/ 1194 w 1547"/>
                <a:gd name="T51" fmla="*/ 335 h 469"/>
                <a:gd name="T52" fmla="*/ 1279 w 1547"/>
                <a:gd name="T53" fmla="*/ 289 h 469"/>
                <a:gd name="T54" fmla="*/ 1350 w 1547"/>
                <a:gd name="T55" fmla="*/ 245 h 469"/>
                <a:gd name="T56" fmla="*/ 1419 w 1547"/>
                <a:gd name="T57" fmla="*/ 194 h 469"/>
                <a:gd name="T58" fmla="*/ 1438 w 1547"/>
                <a:gd name="T59" fmla="*/ 175 h 469"/>
                <a:gd name="T60" fmla="*/ 1545 w 1547"/>
                <a:gd name="T61" fmla="*/ 73 h 469"/>
                <a:gd name="T62" fmla="*/ 1412 w 1547"/>
                <a:gd name="T63" fmla="*/ 226 h 469"/>
                <a:gd name="T64" fmla="*/ 1358 w 1547"/>
                <a:gd name="T65" fmla="*/ 280 h 469"/>
                <a:gd name="T66" fmla="*/ 1309 w 1547"/>
                <a:gd name="T67" fmla="*/ 308 h 469"/>
                <a:gd name="T68" fmla="*/ 1232 w 1547"/>
                <a:gd name="T69" fmla="*/ 353 h 469"/>
                <a:gd name="T70" fmla="*/ 1192 w 1547"/>
                <a:gd name="T71" fmla="*/ 368 h 469"/>
                <a:gd name="T72" fmla="*/ 1144 w 1547"/>
                <a:gd name="T73" fmla="*/ 392 h 469"/>
                <a:gd name="T74" fmla="*/ 1061 w 1547"/>
                <a:gd name="T75" fmla="*/ 420 h 469"/>
                <a:gd name="T76" fmla="*/ 1017 w 1547"/>
                <a:gd name="T77" fmla="*/ 436 h 469"/>
                <a:gd name="T78" fmla="*/ 972 w 1547"/>
                <a:gd name="T79" fmla="*/ 445 h 469"/>
                <a:gd name="T80" fmla="*/ 843 w 1547"/>
                <a:gd name="T81" fmla="*/ 466 h 469"/>
                <a:gd name="T82" fmla="*/ 756 w 1547"/>
                <a:gd name="T83" fmla="*/ 468 h 469"/>
                <a:gd name="T84" fmla="*/ 651 w 1547"/>
                <a:gd name="T85" fmla="*/ 455 h 469"/>
                <a:gd name="T86" fmla="*/ 592 w 1547"/>
                <a:gd name="T87" fmla="*/ 444 h 469"/>
                <a:gd name="T88" fmla="*/ 506 w 1547"/>
                <a:gd name="T89" fmla="*/ 428 h 469"/>
                <a:gd name="T90" fmla="*/ 466 w 1547"/>
                <a:gd name="T91" fmla="*/ 415 h 469"/>
                <a:gd name="T92" fmla="*/ 392 w 1547"/>
                <a:gd name="T93" fmla="*/ 390 h 469"/>
                <a:gd name="T94" fmla="*/ 395 w 1547"/>
                <a:gd name="T95" fmla="*/ 376 h 469"/>
                <a:gd name="T96" fmla="*/ 295 w 1547"/>
                <a:gd name="T97" fmla="*/ 332 h 469"/>
                <a:gd name="T98" fmla="*/ 234 w 1547"/>
                <a:gd name="T99" fmla="*/ 302 h 469"/>
                <a:gd name="T100" fmla="*/ 151 w 1547"/>
                <a:gd name="T101" fmla="*/ 222 h 469"/>
                <a:gd name="T102" fmla="*/ 97 w 1547"/>
                <a:gd name="T103" fmla="*/ 183 h 469"/>
                <a:gd name="T104" fmla="*/ 1 w 1547"/>
                <a:gd name="T105" fmla="*/ 69 h 469"/>
                <a:gd name="T106" fmla="*/ 721 w 1547"/>
                <a:gd name="T107" fmla="*/ 402 h 469"/>
                <a:gd name="T108" fmla="*/ 650 w 1547"/>
                <a:gd name="T109" fmla="*/ 391 h 469"/>
                <a:gd name="T110" fmla="*/ 596 w 1547"/>
                <a:gd name="T111" fmla="*/ 393 h 469"/>
                <a:gd name="T112" fmla="*/ 754 w 1547"/>
                <a:gd name="T113" fmla="*/ 400 h 469"/>
                <a:gd name="T114" fmla="*/ 1437 w 1547"/>
                <a:gd name="T115" fmla="*/ 185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47" h="469">
                  <a:moveTo>
                    <a:pt x="0" y="43"/>
                  </a:moveTo>
                  <a:cubicBezTo>
                    <a:pt x="10" y="39"/>
                    <a:pt x="18" y="34"/>
                    <a:pt x="22" y="23"/>
                  </a:cubicBezTo>
                  <a:cubicBezTo>
                    <a:pt x="23" y="21"/>
                    <a:pt x="24" y="21"/>
                    <a:pt x="25" y="20"/>
                  </a:cubicBezTo>
                  <a:cubicBezTo>
                    <a:pt x="28" y="18"/>
                    <a:pt x="31" y="16"/>
                    <a:pt x="33" y="14"/>
                  </a:cubicBezTo>
                  <a:cubicBezTo>
                    <a:pt x="37" y="7"/>
                    <a:pt x="43" y="5"/>
                    <a:pt x="50" y="5"/>
                  </a:cubicBezTo>
                  <a:cubicBezTo>
                    <a:pt x="54" y="5"/>
                    <a:pt x="58" y="5"/>
                    <a:pt x="62" y="5"/>
                  </a:cubicBezTo>
                  <a:cubicBezTo>
                    <a:pt x="67" y="5"/>
                    <a:pt x="71" y="4"/>
                    <a:pt x="73" y="0"/>
                  </a:cubicBezTo>
                  <a:cubicBezTo>
                    <a:pt x="76" y="1"/>
                    <a:pt x="79" y="2"/>
                    <a:pt x="82" y="3"/>
                  </a:cubicBezTo>
                  <a:cubicBezTo>
                    <a:pt x="84" y="3"/>
                    <a:pt x="85" y="3"/>
                    <a:pt x="87" y="3"/>
                  </a:cubicBezTo>
                  <a:cubicBezTo>
                    <a:pt x="94" y="2"/>
                    <a:pt x="96" y="3"/>
                    <a:pt x="97" y="11"/>
                  </a:cubicBezTo>
                  <a:cubicBezTo>
                    <a:pt x="99" y="24"/>
                    <a:pt x="101" y="37"/>
                    <a:pt x="112" y="47"/>
                  </a:cubicBezTo>
                  <a:cubicBezTo>
                    <a:pt x="112" y="47"/>
                    <a:pt x="112" y="48"/>
                    <a:pt x="112" y="49"/>
                  </a:cubicBezTo>
                  <a:cubicBezTo>
                    <a:pt x="112" y="52"/>
                    <a:pt x="114" y="56"/>
                    <a:pt x="117" y="56"/>
                  </a:cubicBezTo>
                  <a:cubicBezTo>
                    <a:pt x="128" y="56"/>
                    <a:pt x="133" y="65"/>
                    <a:pt x="139" y="72"/>
                  </a:cubicBezTo>
                  <a:cubicBezTo>
                    <a:pt x="139" y="73"/>
                    <a:pt x="139" y="74"/>
                    <a:pt x="139" y="75"/>
                  </a:cubicBezTo>
                  <a:cubicBezTo>
                    <a:pt x="139" y="84"/>
                    <a:pt x="143" y="90"/>
                    <a:pt x="149" y="96"/>
                  </a:cubicBezTo>
                  <a:cubicBezTo>
                    <a:pt x="151" y="97"/>
                    <a:pt x="153" y="99"/>
                    <a:pt x="155" y="100"/>
                  </a:cubicBezTo>
                  <a:cubicBezTo>
                    <a:pt x="166" y="107"/>
                    <a:pt x="176" y="115"/>
                    <a:pt x="185" y="125"/>
                  </a:cubicBezTo>
                  <a:cubicBezTo>
                    <a:pt x="188" y="129"/>
                    <a:pt x="193" y="132"/>
                    <a:pt x="197" y="135"/>
                  </a:cubicBezTo>
                  <a:cubicBezTo>
                    <a:pt x="198" y="136"/>
                    <a:pt x="199" y="137"/>
                    <a:pt x="199" y="138"/>
                  </a:cubicBezTo>
                  <a:cubicBezTo>
                    <a:pt x="200" y="142"/>
                    <a:pt x="203" y="145"/>
                    <a:pt x="206" y="146"/>
                  </a:cubicBezTo>
                  <a:cubicBezTo>
                    <a:pt x="216" y="148"/>
                    <a:pt x="222" y="154"/>
                    <a:pt x="228" y="161"/>
                  </a:cubicBezTo>
                  <a:cubicBezTo>
                    <a:pt x="233" y="166"/>
                    <a:pt x="237" y="172"/>
                    <a:pt x="243" y="176"/>
                  </a:cubicBezTo>
                  <a:cubicBezTo>
                    <a:pt x="246" y="178"/>
                    <a:pt x="250" y="180"/>
                    <a:pt x="254" y="180"/>
                  </a:cubicBezTo>
                  <a:cubicBezTo>
                    <a:pt x="258" y="181"/>
                    <a:pt x="260" y="182"/>
                    <a:pt x="263" y="185"/>
                  </a:cubicBezTo>
                  <a:cubicBezTo>
                    <a:pt x="271" y="193"/>
                    <a:pt x="280" y="200"/>
                    <a:pt x="288" y="208"/>
                  </a:cubicBezTo>
                  <a:cubicBezTo>
                    <a:pt x="292" y="211"/>
                    <a:pt x="296" y="214"/>
                    <a:pt x="298" y="217"/>
                  </a:cubicBezTo>
                  <a:cubicBezTo>
                    <a:pt x="303" y="224"/>
                    <a:pt x="309" y="227"/>
                    <a:pt x="315" y="231"/>
                  </a:cubicBezTo>
                  <a:cubicBezTo>
                    <a:pt x="317" y="233"/>
                    <a:pt x="321" y="232"/>
                    <a:pt x="323" y="233"/>
                  </a:cubicBezTo>
                  <a:cubicBezTo>
                    <a:pt x="329" y="239"/>
                    <a:pt x="335" y="245"/>
                    <a:pt x="341" y="251"/>
                  </a:cubicBezTo>
                  <a:cubicBezTo>
                    <a:pt x="341" y="251"/>
                    <a:pt x="341" y="252"/>
                    <a:pt x="340" y="252"/>
                  </a:cubicBezTo>
                  <a:cubicBezTo>
                    <a:pt x="340" y="252"/>
                    <a:pt x="340" y="253"/>
                    <a:pt x="340" y="253"/>
                  </a:cubicBezTo>
                  <a:cubicBezTo>
                    <a:pt x="333" y="256"/>
                    <a:pt x="332" y="258"/>
                    <a:pt x="337" y="264"/>
                  </a:cubicBezTo>
                  <a:cubicBezTo>
                    <a:pt x="340" y="268"/>
                    <a:pt x="345" y="271"/>
                    <a:pt x="349" y="273"/>
                  </a:cubicBezTo>
                  <a:cubicBezTo>
                    <a:pt x="363" y="281"/>
                    <a:pt x="376" y="289"/>
                    <a:pt x="390" y="297"/>
                  </a:cubicBezTo>
                  <a:cubicBezTo>
                    <a:pt x="396" y="300"/>
                    <a:pt x="403" y="303"/>
                    <a:pt x="409" y="304"/>
                  </a:cubicBezTo>
                  <a:cubicBezTo>
                    <a:pt x="413" y="305"/>
                    <a:pt x="417" y="305"/>
                    <a:pt x="421" y="304"/>
                  </a:cubicBezTo>
                  <a:cubicBezTo>
                    <a:pt x="428" y="300"/>
                    <a:pt x="435" y="302"/>
                    <a:pt x="441" y="304"/>
                  </a:cubicBezTo>
                  <a:cubicBezTo>
                    <a:pt x="444" y="305"/>
                    <a:pt x="447" y="309"/>
                    <a:pt x="449" y="311"/>
                  </a:cubicBezTo>
                  <a:cubicBezTo>
                    <a:pt x="451" y="313"/>
                    <a:pt x="453" y="314"/>
                    <a:pt x="454" y="315"/>
                  </a:cubicBezTo>
                  <a:cubicBezTo>
                    <a:pt x="459" y="316"/>
                    <a:pt x="463" y="316"/>
                    <a:pt x="467" y="317"/>
                  </a:cubicBezTo>
                  <a:cubicBezTo>
                    <a:pt x="475" y="318"/>
                    <a:pt x="482" y="320"/>
                    <a:pt x="486" y="326"/>
                  </a:cubicBezTo>
                  <a:cubicBezTo>
                    <a:pt x="497" y="327"/>
                    <a:pt x="507" y="328"/>
                    <a:pt x="517" y="330"/>
                  </a:cubicBezTo>
                  <a:cubicBezTo>
                    <a:pt x="519" y="335"/>
                    <a:pt x="524" y="337"/>
                    <a:pt x="530" y="337"/>
                  </a:cubicBezTo>
                  <a:cubicBezTo>
                    <a:pt x="534" y="338"/>
                    <a:pt x="538" y="339"/>
                    <a:pt x="542" y="340"/>
                  </a:cubicBezTo>
                  <a:cubicBezTo>
                    <a:pt x="542" y="340"/>
                    <a:pt x="543" y="341"/>
                    <a:pt x="543" y="340"/>
                  </a:cubicBezTo>
                  <a:cubicBezTo>
                    <a:pt x="551" y="336"/>
                    <a:pt x="553" y="345"/>
                    <a:pt x="557" y="348"/>
                  </a:cubicBezTo>
                  <a:cubicBezTo>
                    <a:pt x="558" y="349"/>
                    <a:pt x="558" y="351"/>
                    <a:pt x="557" y="353"/>
                  </a:cubicBezTo>
                  <a:cubicBezTo>
                    <a:pt x="555" y="358"/>
                    <a:pt x="556" y="360"/>
                    <a:pt x="561" y="361"/>
                  </a:cubicBezTo>
                  <a:cubicBezTo>
                    <a:pt x="572" y="364"/>
                    <a:pt x="583" y="367"/>
                    <a:pt x="593" y="370"/>
                  </a:cubicBezTo>
                  <a:cubicBezTo>
                    <a:pt x="612" y="375"/>
                    <a:pt x="632" y="377"/>
                    <a:pt x="652" y="379"/>
                  </a:cubicBezTo>
                  <a:cubicBezTo>
                    <a:pt x="667" y="381"/>
                    <a:pt x="682" y="383"/>
                    <a:pt x="697" y="385"/>
                  </a:cubicBezTo>
                  <a:cubicBezTo>
                    <a:pt x="698" y="385"/>
                    <a:pt x="700" y="385"/>
                    <a:pt x="700" y="385"/>
                  </a:cubicBezTo>
                  <a:cubicBezTo>
                    <a:pt x="707" y="379"/>
                    <a:pt x="713" y="382"/>
                    <a:pt x="719" y="385"/>
                  </a:cubicBezTo>
                  <a:cubicBezTo>
                    <a:pt x="721" y="386"/>
                    <a:pt x="723" y="386"/>
                    <a:pt x="725" y="386"/>
                  </a:cubicBezTo>
                  <a:cubicBezTo>
                    <a:pt x="727" y="385"/>
                    <a:pt x="728" y="384"/>
                    <a:pt x="729" y="383"/>
                  </a:cubicBezTo>
                  <a:cubicBezTo>
                    <a:pt x="736" y="379"/>
                    <a:pt x="737" y="379"/>
                    <a:pt x="741" y="385"/>
                  </a:cubicBezTo>
                  <a:cubicBezTo>
                    <a:pt x="751" y="385"/>
                    <a:pt x="761" y="385"/>
                    <a:pt x="771" y="385"/>
                  </a:cubicBezTo>
                  <a:cubicBezTo>
                    <a:pt x="772" y="385"/>
                    <a:pt x="774" y="385"/>
                    <a:pt x="775" y="386"/>
                  </a:cubicBezTo>
                  <a:cubicBezTo>
                    <a:pt x="783" y="393"/>
                    <a:pt x="791" y="389"/>
                    <a:pt x="799" y="387"/>
                  </a:cubicBezTo>
                  <a:cubicBezTo>
                    <a:pt x="806" y="385"/>
                    <a:pt x="814" y="384"/>
                    <a:pt x="822" y="383"/>
                  </a:cubicBezTo>
                  <a:cubicBezTo>
                    <a:pt x="826" y="383"/>
                    <a:pt x="831" y="382"/>
                    <a:pt x="836" y="382"/>
                  </a:cubicBezTo>
                  <a:cubicBezTo>
                    <a:pt x="838" y="381"/>
                    <a:pt x="840" y="382"/>
                    <a:pt x="842" y="382"/>
                  </a:cubicBezTo>
                  <a:cubicBezTo>
                    <a:pt x="844" y="378"/>
                    <a:pt x="845" y="378"/>
                    <a:pt x="849" y="383"/>
                  </a:cubicBezTo>
                  <a:cubicBezTo>
                    <a:pt x="850" y="384"/>
                    <a:pt x="854" y="385"/>
                    <a:pt x="855" y="385"/>
                  </a:cubicBezTo>
                  <a:cubicBezTo>
                    <a:pt x="868" y="376"/>
                    <a:pt x="884" y="378"/>
                    <a:pt x="898" y="374"/>
                  </a:cubicBezTo>
                  <a:cubicBezTo>
                    <a:pt x="903" y="372"/>
                    <a:pt x="909" y="371"/>
                    <a:pt x="914" y="370"/>
                  </a:cubicBezTo>
                  <a:cubicBezTo>
                    <a:pt x="918" y="368"/>
                    <a:pt x="923" y="367"/>
                    <a:pt x="927" y="369"/>
                  </a:cubicBezTo>
                  <a:cubicBezTo>
                    <a:pt x="930" y="370"/>
                    <a:pt x="933" y="368"/>
                    <a:pt x="936" y="368"/>
                  </a:cubicBezTo>
                  <a:cubicBezTo>
                    <a:pt x="940" y="368"/>
                    <a:pt x="945" y="367"/>
                    <a:pt x="950" y="367"/>
                  </a:cubicBezTo>
                  <a:cubicBezTo>
                    <a:pt x="953" y="361"/>
                    <a:pt x="960" y="361"/>
                    <a:pt x="967" y="360"/>
                  </a:cubicBezTo>
                  <a:cubicBezTo>
                    <a:pt x="974" y="360"/>
                    <a:pt x="982" y="359"/>
                    <a:pt x="990" y="358"/>
                  </a:cubicBezTo>
                  <a:cubicBezTo>
                    <a:pt x="993" y="358"/>
                    <a:pt x="996" y="359"/>
                    <a:pt x="999" y="359"/>
                  </a:cubicBezTo>
                  <a:cubicBezTo>
                    <a:pt x="993" y="365"/>
                    <a:pt x="985" y="366"/>
                    <a:pt x="978" y="368"/>
                  </a:cubicBezTo>
                  <a:cubicBezTo>
                    <a:pt x="968" y="370"/>
                    <a:pt x="957" y="370"/>
                    <a:pt x="948" y="376"/>
                  </a:cubicBezTo>
                  <a:cubicBezTo>
                    <a:pt x="947" y="377"/>
                    <a:pt x="946" y="377"/>
                    <a:pt x="946" y="377"/>
                  </a:cubicBezTo>
                  <a:cubicBezTo>
                    <a:pt x="941" y="374"/>
                    <a:pt x="936" y="376"/>
                    <a:pt x="932" y="378"/>
                  </a:cubicBezTo>
                  <a:cubicBezTo>
                    <a:pt x="928" y="380"/>
                    <a:pt x="923" y="378"/>
                    <a:pt x="921" y="383"/>
                  </a:cubicBezTo>
                  <a:cubicBezTo>
                    <a:pt x="920" y="383"/>
                    <a:pt x="918" y="383"/>
                    <a:pt x="917" y="383"/>
                  </a:cubicBezTo>
                  <a:cubicBezTo>
                    <a:pt x="912" y="380"/>
                    <a:pt x="906" y="381"/>
                    <a:pt x="901" y="382"/>
                  </a:cubicBezTo>
                  <a:cubicBezTo>
                    <a:pt x="892" y="383"/>
                    <a:pt x="883" y="383"/>
                    <a:pt x="874" y="384"/>
                  </a:cubicBezTo>
                  <a:cubicBezTo>
                    <a:pt x="867" y="385"/>
                    <a:pt x="861" y="387"/>
                    <a:pt x="854" y="389"/>
                  </a:cubicBezTo>
                  <a:cubicBezTo>
                    <a:pt x="857" y="396"/>
                    <a:pt x="860" y="399"/>
                    <a:pt x="866" y="398"/>
                  </a:cubicBezTo>
                  <a:cubicBezTo>
                    <a:pt x="870" y="397"/>
                    <a:pt x="874" y="396"/>
                    <a:pt x="878" y="395"/>
                  </a:cubicBezTo>
                  <a:cubicBezTo>
                    <a:pt x="886" y="392"/>
                    <a:pt x="894" y="392"/>
                    <a:pt x="902" y="394"/>
                  </a:cubicBezTo>
                  <a:cubicBezTo>
                    <a:pt x="908" y="395"/>
                    <a:pt x="914" y="394"/>
                    <a:pt x="920" y="390"/>
                  </a:cubicBezTo>
                  <a:cubicBezTo>
                    <a:pt x="922" y="393"/>
                    <a:pt x="924" y="396"/>
                    <a:pt x="926" y="399"/>
                  </a:cubicBezTo>
                  <a:cubicBezTo>
                    <a:pt x="919" y="405"/>
                    <a:pt x="912" y="406"/>
                    <a:pt x="904" y="406"/>
                  </a:cubicBezTo>
                  <a:cubicBezTo>
                    <a:pt x="903" y="406"/>
                    <a:pt x="902" y="406"/>
                    <a:pt x="901" y="405"/>
                  </a:cubicBezTo>
                  <a:cubicBezTo>
                    <a:pt x="900" y="404"/>
                    <a:pt x="899" y="404"/>
                    <a:pt x="898" y="403"/>
                  </a:cubicBezTo>
                  <a:cubicBezTo>
                    <a:pt x="890" y="398"/>
                    <a:pt x="887" y="399"/>
                    <a:pt x="886" y="409"/>
                  </a:cubicBezTo>
                  <a:cubicBezTo>
                    <a:pt x="873" y="410"/>
                    <a:pt x="860" y="411"/>
                    <a:pt x="847" y="413"/>
                  </a:cubicBezTo>
                  <a:cubicBezTo>
                    <a:pt x="839" y="414"/>
                    <a:pt x="830" y="415"/>
                    <a:pt x="821" y="418"/>
                  </a:cubicBezTo>
                  <a:cubicBezTo>
                    <a:pt x="814" y="420"/>
                    <a:pt x="805" y="420"/>
                    <a:pt x="797" y="420"/>
                  </a:cubicBezTo>
                  <a:cubicBezTo>
                    <a:pt x="793" y="421"/>
                    <a:pt x="790" y="420"/>
                    <a:pt x="786" y="419"/>
                  </a:cubicBezTo>
                  <a:cubicBezTo>
                    <a:pt x="789" y="418"/>
                    <a:pt x="792" y="417"/>
                    <a:pt x="797" y="416"/>
                  </a:cubicBezTo>
                  <a:cubicBezTo>
                    <a:pt x="792" y="414"/>
                    <a:pt x="788" y="412"/>
                    <a:pt x="784" y="411"/>
                  </a:cubicBezTo>
                  <a:cubicBezTo>
                    <a:pt x="777" y="408"/>
                    <a:pt x="774" y="410"/>
                    <a:pt x="773" y="417"/>
                  </a:cubicBezTo>
                  <a:cubicBezTo>
                    <a:pt x="772" y="418"/>
                    <a:pt x="772" y="420"/>
                    <a:pt x="771" y="421"/>
                  </a:cubicBezTo>
                  <a:cubicBezTo>
                    <a:pt x="770" y="422"/>
                    <a:pt x="767" y="423"/>
                    <a:pt x="766" y="422"/>
                  </a:cubicBezTo>
                  <a:cubicBezTo>
                    <a:pt x="763" y="420"/>
                    <a:pt x="762" y="421"/>
                    <a:pt x="760" y="423"/>
                  </a:cubicBezTo>
                  <a:cubicBezTo>
                    <a:pt x="767" y="428"/>
                    <a:pt x="774" y="428"/>
                    <a:pt x="782" y="428"/>
                  </a:cubicBezTo>
                  <a:cubicBezTo>
                    <a:pt x="791" y="427"/>
                    <a:pt x="799" y="426"/>
                    <a:pt x="808" y="425"/>
                  </a:cubicBezTo>
                  <a:cubicBezTo>
                    <a:pt x="813" y="425"/>
                    <a:pt x="819" y="424"/>
                    <a:pt x="824" y="425"/>
                  </a:cubicBezTo>
                  <a:cubicBezTo>
                    <a:pt x="830" y="427"/>
                    <a:pt x="836" y="424"/>
                    <a:pt x="842" y="423"/>
                  </a:cubicBezTo>
                  <a:cubicBezTo>
                    <a:pt x="853" y="423"/>
                    <a:pt x="865" y="422"/>
                    <a:pt x="876" y="421"/>
                  </a:cubicBezTo>
                  <a:cubicBezTo>
                    <a:pt x="894" y="418"/>
                    <a:pt x="913" y="416"/>
                    <a:pt x="931" y="412"/>
                  </a:cubicBezTo>
                  <a:cubicBezTo>
                    <a:pt x="943" y="409"/>
                    <a:pt x="954" y="409"/>
                    <a:pt x="965" y="407"/>
                  </a:cubicBezTo>
                  <a:cubicBezTo>
                    <a:pt x="972" y="406"/>
                    <a:pt x="979" y="403"/>
                    <a:pt x="986" y="402"/>
                  </a:cubicBezTo>
                  <a:cubicBezTo>
                    <a:pt x="987" y="401"/>
                    <a:pt x="989" y="402"/>
                    <a:pt x="991" y="402"/>
                  </a:cubicBezTo>
                  <a:cubicBezTo>
                    <a:pt x="992" y="402"/>
                    <a:pt x="993" y="403"/>
                    <a:pt x="995" y="402"/>
                  </a:cubicBezTo>
                  <a:cubicBezTo>
                    <a:pt x="1029" y="390"/>
                    <a:pt x="1064" y="378"/>
                    <a:pt x="1098" y="366"/>
                  </a:cubicBezTo>
                  <a:cubicBezTo>
                    <a:pt x="1099" y="366"/>
                    <a:pt x="1100" y="365"/>
                    <a:pt x="1101" y="365"/>
                  </a:cubicBezTo>
                  <a:cubicBezTo>
                    <a:pt x="1099" y="361"/>
                    <a:pt x="1096" y="360"/>
                    <a:pt x="1093" y="362"/>
                  </a:cubicBezTo>
                  <a:cubicBezTo>
                    <a:pt x="1092" y="363"/>
                    <a:pt x="1091" y="363"/>
                    <a:pt x="1090" y="364"/>
                  </a:cubicBezTo>
                  <a:cubicBezTo>
                    <a:pt x="1084" y="367"/>
                    <a:pt x="1083" y="367"/>
                    <a:pt x="1079" y="362"/>
                  </a:cubicBezTo>
                  <a:cubicBezTo>
                    <a:pt x="1069" y="370"/>
                    <a:pt x="1057" y="371"/>
                    <a:pt x="1046" y="374"/>
                  </a:cubicBezTo>
                  <a:cubicBezTo>
                    <a:pt x="1038" y="377"/>
                    <a:pt x="1032" y="380"/>
                    <a:pt x="1025" y="383"/>
                  </a:cubicBezTo>
                  <a:cubicBezTo>
                    <a:pt x="1023" y="384"/>
                    <a:pt x="1022" y="384"/>
                    <a:pt x="1021" y="383"/>
                  </a:cubicBezTo>
                  <a:cubicBezTo>
                    <a:pt x="1017" y="381"/>
                    <a:pt x="1013" y="382"/>
                    <a:pt x="1010" y="384"/>
                  </a:cubicBezTo>
                  <a:cubicBezTo>
                    <a:pt x="1004" y="386"/>
                    <a:pt x="999" y="391"/>
                    <a:pt x="992" y="388"/>
                  </a:cubicBezTo>
                  <a:cubicBezTo>
                    <a:pt x="992" y="388"/>
                    <a:pt x="991" y="389"/>
                    <a:pt x="991" y="389"/>
                  </a:cubicBezTo>
                  <a:cubicBezTo>
                    <a:pt x="987" y="396"/>
                    <a:pt x="979" y="393"/>
                    <a:pt x="973" y="395"/>
                  </a:cubicBezTo>
                  <a:cubicBezTo>
                    <a:pt x="973" y="396"/>
                    <a:pt x="972" y="395"/>
                    <a:pt x="972" y="395"/>
                  </a:cubicBezTo>
                  <a:cubicBezTo>
                    <a:pt x="967" y="391"/>
                    <a:pt x="963" y="393"/>
                    <a:pt x="959" y="396"/>
                  </a:cubicBezTo>
                  <a:cubicBezTo>
                    <a:pt x="956" y="399"/>
                    <a:pt x="952" y="401"/>
                    <a:pt x="947" y="399"/>
                  </a:cubicBezTo>
                  <a:cubicBezTo>
                    <a:pt x="945" y="398"/>
                    <a:pt x="942" y="400"/>
                    <a:pt x="939" y="401"/>
                  </a:cubicBezTo>
                  <a:cubicBezTo>
                    <a:pt x="941" y="395"/>
                    <a:pt x="945" y="392"/>
                    <a:pt x="950" y="391"/>
                  </a:cubicBezTo>
                  <a:cubicBezTo>
                    <a:pt x="955" y="390"/>
                    <a:pt x="959" y="389"/>
                    <a:pt x="964" y="387"/>
                  </a:cubicBezTo>
                  <a:cubicBezTo>
                    <a:pt x="966" y="387"/>
                    <a:pt x="968" y="386"/>
                    <a:pt x="969" y="385"/>
                  </a:cubicBezTo>
                  <a:cubicBezTo>
                    <a:pt x="973" y="381"/>
                    <a:pt x="977" y="380"/>
                    <a:pt x="980" y="385"/>
                  </a:cubicBezTo>
                  <a:cubicBezTo>
                    <a:pt x="981" y="386"/>
                    <a:pt x="982" y="386"/>
                    <a:pt x="983" y="386"/>
                  </a:cubicBezTo>
                  <a:cubicBezTo>
                    <a:pt x="990" y="385"/>
                    <a:pt x="997" y="384"/>
                    <a:pt x="1005" y="382"/>
                  </a:cubicBezTo>
                  <a:cubicBezTo>
                    <a:pt x="1010" y="381"/>
                    <a:pt x="1015" y="378"/>
                    <a:pt x="1020" y="376"/>
                  </a:cubicBezTo>
                  <a:cubicBezTo>
                    <a:pt x="1021" y="375"/>
                    <a:pt x="1021" y="375"/>
                    <a:pt x="1021" y="374"/>
                  </a:cubicBezTo>
                  <a:cubicBezTo>
                    <a:pt x="1018" y="373"/>
                    <a:pt x="1016" y="372"/>
                    <a:pt x="1013" y="371"/>
                  </a:cubicBezTo>
                  <a:cubicBezTo>
                    <a:pt x="1013" y="371"/>
                    <a:pt x="1013" y="370"/>
                    <a:pt x="1013" y="370"/>
                  </a:cubicBezTo>
                  <a:cubicBezTo>
                    <a:pt x="1032" y="367"/>
                    <a:pt x="1049" y="359"/>
                    <a:pt x="1067" y="354"/>
                  </a:cubicBezTo>
                  <a:cubicBezTo>
                    <a:pt x="1070" y="353"/>
                    <a:pt x="1073" y="352"/>
                    <a:pt x="1077" y="351"/>
                  </a:cubicBezTo>
                  <a:cubicBezTo>
                    <a:pt x="1075" y="354"/>
                    <a:pt x="1073" y="356"/>
                    <a:pt x="1071" y="358"/>
                  </a:cubicBezTo>
                  <a:cubicBezTo>
                    <a:pt x="1072" y="359"/>
                    <a:pt x="1072" y="359"/>
                    <a:pt x="1072" y="360"/>
                  </a:cubicBezTo>
                  <a:cubicBezTo>
                    <a:pt x="1074" y="360"/>
                    <a:pt x="1077" y="359"/>
                    <a:pt x="1079" y="359"/>
                  </a:cubicBezTo>
                  <a:cubicBezTo>
                    <a:pt x="1080" y="358"/>
                    <a:pt x="1081" y="357"/>
                    <a:pt x="1082" y="356"/>
                  </a:cubicBezTo>
                  <a:cubicBezTo>
                    <a:pt x="1093" y="343"/>
                    <a:pt x="1109" y="340"/>
                    <a:pt x="1124" y="336"/>
                  </a:cubicBezTo>
                  <a:cubicBezTo>
                    <a:pt x="1129" y="335"/>
                    <a:pt x="1135" y="334"/>
                    <a:pt x="1141" y="334"/>
                  </a:cubicBezTo>
                  <a:cubicBezTo>
                    <a:pt x="1139" y="339"/>
                    <a:pt x="1136" y="342"/>
                    <a:pt x="1131" y="343"/>
                  </a:cubicBezTo>
                  <a:cubicBezTo>
                    <a:pt x="1119" y="345"/>
                    <a:pt x="1110" y="352"/>
                    <a:pt x="1103" y="361"/>
                  </a:cubicBezTo>
                  <a:cubicBezTo>
                    <a:pt x="1103" y="362"/>
                    <a:pt x="1103" y="362"/>
                    <a:pt x="1103" y="363"/>
                  </a:cubicBezTo>
                  <a:cubicBezTo>
                    <a:pt x="1107" y="363"/>
                    <a:pt x="1110" y="363"/>
                    <a:pt x="1114" y="362"/>
                  </a:cubicBezTo>
                  <a:cubicBezTo>
                    <a:pt x="1118" y="360"/>
                    <a:pt x="1121" y="358"/>
                    <a:pt x="1125" y="357"/>
                  </a:cubicBezTo>
                  <a:cubicBezTo>
                    <a:pt x="1130" y="354"/>
                    <a:pt x="1136" y="353"/>
                    <a:pt x="1141" y="355"/>
                  </a:cubicBezTo>
                  <a:cubicBezTo>
                    <a:pt x="1142" y="356"/>
                    <a:pt x="1144" y="355"/>
                    <a:pt x="1145" y="355"/>
                  </a:cubicBezTo>
                  <a:cubicBezTo>
                    <a:pt x="1150" y="353"/>
                    <a:pt x="1155" y="350"/>
                    <a:pt x="1160" y="348"/>
                  </a:cubicBezTo>
                  <a:cubicBezTo>
                    <a:pt x="1164" y="345"/>
                    <a:pt x="1168" y="343"/>
                    <a:pt x="1172" y="340"/>
                  </a:cubicBezTo>
                  <a:cubicBezTo>
                    <a:pt x="1173" y="340"/>
                    <a:pt x="1175" y="339"/>
                    <a:pt x="1176" y="339"/>
                  </a:cubicBezTo>
                  <a:cubicBezTo>
                    <a:pt x="1183" y="341"/>
                    <a:pt x="1189" y="339"/>
                    <a:pt x="1194" y="335"/>
                  </a:cubicBezTo>
                  <a:cubicBezTo>
                    <a:pt x="1198" y="333"/>
                    <a:pt x="1202" y="330"/>
                    <a:pt x="1206" y="328"/>
                  </a:cubicBezTo>
                  <a:cubicBezTo>
                    <a:pt x="1210" y="325"/>
                    <a:pt x="1215" y="324"/>
                    <a:pt x="1220" y="323"/>
                  </a:cubicBezTo>
                  <a:cubicBezTo>
                    <a:pt x="1221" y="322"/>
                    <a:pt x="1222" y="322"/>
                    <a:pt x="1223" y="322"/>
                  </a:cubicBezTo>
                  <a:cubicBezTo>
                    <a:pt x="1231" y="316"/>
                    <a:pt x="1240" y="311"/>
                    <a:pt x="1248" y="305"/>
                  </a:cubicBezTo>
                  <a:cubicBezTo>
                    <a:pt x="1249" y="305"/>
                    <a:pt x="1250" y="305"/>
                    <a:pt x="1251" y="304"/>
                  </a:cubicBezTo>
                  <a:cubicBezTo>
                    <a:pt x="1262" y="301"/>
                    <a:pt x="1271" y="296"/>
                    <a:pt x="1279" y="289"/>
                  </a:cubicBezTo>
                  <a:cubicBezTo>
                    <a:pt x="1280" y="288"/>
                    <a:pt x="1281" y="287"/>
                    <a:pt x="1282" y="287"/>
                  </a:cubicBezTo>
                  <a:cubicBezTo>
                    <a:pt x="1292" y="286"/>
                    <a:pt x="1298" y="280"/>
                    <a:pt x="1305" y="275"/>
                  </a:cubicBezTo>
                  <a:cubicBezTo>
                    <a:pt x="1309" y="271"/>
                    <a:pt x="1313" y="268"/>
                    <a:pt x="1317" y="266"/>
                  </a:cubicBezTo>
                  <a:cubicBezTo>
                    <a:pt x="1321" y="264"/>
                    <a:pt x="1326" y="262"/>
                    <a:pt x="1330" y="262"/>
                  </a:cubicBezTo>
                  <a:cubicBezTo>
                    <a:pt x="1335" y="262"/>
                    <a:pt x="1338" y="260"/>
                    <a:pt x="1341" y="256"/>
                  </a:cubicBezTo>
                  <a:cubicBezTo>
                    <a:pt x="1344" y="252"/>
                    <a:pt x="1347" y="249"/>
                    <a:pt x="1350" y="245"/>
                  </a:cubicBezTo>
                  <a:cubicBezTo>
                    <a:pt x="1354" y="241"/>
                    <a:pt x="1358" y="239"/>
                    <a:pt x="1363" y="241"/>
                  </a:cubicBezTo>
                  <a:cubicBezTo>
                    <a:pt x="1364" y="242"/>
                    <a:pt x="1366" y="241"/>
                    <a:pt x="1367" y="240"/>
                  </a:cubicBezTo>
                  <a:cubicBezTo>
                    <a:pt x="1371" y="236"/>
                    <a:pt x="1375" y="232"/>
                    <a:pt x="1379" y="227"/>
                  </a:cubicBezTo>
                  <a:cubicBezTo>
                    <a:pt x="1385" y="220"/>
                    <a:pt x="1392" y="213"/>
                    <a:pt x="1402" y="213"/>
                  </a:cubicBezTo>
                  <a:cubicBezTo>
                    <a:pt x="1408" y="214"/>
                    <a:pt x="1412" y="205"/>
                    <a:pt x="1410" y="201"/>
                  </a:cubicBezTo>
                  <a:cubicBezTo>
                    <a:pt x="1413" y="199"/>
                    <a:pt x="1416" y="197"/>
                    <a:pt x="1419" y="194"/>
                  </a:cubicBezTo>
                  <a:cubicBezTo>
                    <a:pt x="1421" y="192"/>
                    <a:pt x="1421" y="191"/>
                    <a:pt x="1418" y="190"/>
                  </a:cubicBezTo>
                  <a:cubicBezTo>
                    <a:pt x="1420" y="188"/>
                    <a:pt x="1422" y="186"/>
                    <a:pt x="1425" y="183"/>
                  </a:cubicBezTo>
                  <a:cubicBezTo>
                    <a:pt x="1423" y="182"/>
                    <a:pt x="1422" y="181"/>
                    <a:pt x="1420" y="180"/>
                  </a:cubicBezTo>
                  <a:cubicBezTo>
                    <a:pt x="1423" y="176"/>
                    <a:pt x="1426" y="173"/>
                    <a:pt x="1428" y="170"/>
                  </a:cubicBezTo>
                  <a:cubicBezTo>
                    <a:pt x="1429" y="172"/>
                    <a:pt x="1429" y="174"/>
                    <a:pt x="1430" y="177"/>
                  </a:cubicBezTo>
                  <a:cubicBezTo>
                    <a:pt x="1432" y="176"/>
                    <a:pt x="1436" y="176"/>
                    <a:pt x="1438" y="175"/>
                  </a:cubicBezTo>
                  <a:cubicBezTo>
                    <a:pt x="1442" y="172"/>
                    <a:pt x="1446" y="168"/>
                    <a:pt x="1450" y="165"/>
                  </a:cubicBezTo>
                  <a:cubicBezTo>
                    <a:pt x="1452" y="163"/>
                    <a:pt x="1453" y="161"/>
                    <a:pt x="1455" y="159"/>
                  </a:cubicBezTo>
                  <a:cubicBezTo>
                    <a:pt x="1476" y="145"/>
                    <a:pt x="1493" y="126"/>
                    <a:pt x="1512" y="108"/>
                  </a:cubicBezTo>
                  <a:cubicBezTo>
                    <a:pt x="1517" y="103"/>
                    <a:pt x="1521" y="96"/>
                    <a:pt x="1525" y="90"/>
                  </a:cubicBezTo>
                  <a:cubicBezTo>
                    <a:pt x="1530" y="84"/>
                    <a:pt x="1536" y="78"/>
                    <a:pt x="1541" y="73"/>
                  </a:cubicBezTo>
                  <a:cubicBezTo>
                    <a:pt x="1542" y="72"/>
                    <a:pt x="1544" y="72"/>
                    <a:pt x="1545" y="73"/>
                  </a:cubicBezTo>
                  <a:cubicBezTo>
                    <a:pt x="1546" y="75"/>
                    <a:pt x="1547" y="77"/>
                    <a:pt x="1547" y="78"/>
                  </a:cubicBezTo>
                  <a:cubicBezTo>
                    <a:pt x="1547" y="81"/>
                    <a:pt x="1546" y="83"/>
                    <a:pt x="1544" y="86"/>
                  </a:cubicBezTo>
                  <a:cubicBezTo>
                    <a:pt x="1538" y="97"/>
                    <a:pt x="1530" y="106"/>
                    <a:pt x="1520" y="114"/>
                  </a:cubicBezTo>
                  <a:cubicBezTo>
                    <a:pt x="1512" y="121"/>
                    <a:pt x="1505" y="130"/>
                    <a:pt x="1500" y="140"/>
                  </a:cubicBezTo>
                  <a:cubicBezTo>
                    <a:pt x="1495" y="149"/>
                    <a:pt x="1488" y="157"/>
                    <a:pt x="1480" y="165"/>
                  </a:cubicBezTo>
                  <a:cubicBezTo>
                    <a:pt x="1458" y="185"/>
                    <a:pt x="1435" y="205"/>
                    <a:pt x="1412" y="226"/>
                  </a:cubicBezTo>
                  <a:cubicBezTo>
                    <a:pt x="1412" y="226"/>
                    <a:pt x="1410" y="227"/>
                    <a:pt x="1409" y="227"/>
                  </a:cubicBezTo>
                  <a:cubicBezTo>
                    <a:pt x="1402" y="228"/>
                    <a:pt x="1397" y="232"/>
                    <a:pt x="1393" y="238"/>
                  </a:cubicBezTo>
                  <a:cubicBezTo>
                    <a:pt x="1389" y="244"/>
                    <a:pt x="1384" y="249"/>
                    <a:pt x="1377" y="251"/>
                  </a:cubicBezTo>
                  <a:cubicBezTo>
                    <a:pt x="1369" y="253"/>
                    <a:pt x="1363" y="259"/>
                    <a:pt x="1359" y="266"/>
                  </a:cubicBezTo>
                  <a:cubicBezTo>
                    <a:pt x="1358" y="268"/>
                    <a:pt x="1357" y="272"/>
                    <a:pt x="1359" y="273"/>
                  </a:cubicBezTo>
                  <a:cubicBezTo>
                    <a:pt x="1362" y="276"/>
                    <a:pt x="1360" y="278"/>
                    <a:pt x="1358" y="280"/>
                  </a:cubicBezTo>
                  <a:cubicBezTo>
                    <a:pt x="1357" y="281"/>
                    <a:pt x="1355" y="282"/>
                    <a:pt x="1353" y="283"/>
                  </a:cubicBezTo>
                  <a:cubicBezTo>
                    <a:pt x="1350" y="286"/>
                    <a:pt x="1347" y="288"/>
                    <a:pt x="1343" y="291"/>
                  </a:cubicBezTo>
                  <a:cubicBezTo>
                    <a:pt x="1342" y="290"/>
                    <a:pt x="1339" y="289"/>
                    <a:pt x="1337" y="289"/>
                  </a:cubicBezTo>
                  <a:cubicBezTo>
                    <a:pt x="1331" y="288"/>
                    <a:pt x="1329" y="290"/>
                    <a:pt x="1326" y="295"/>
                  </a:cubicBezTo>
                  <a:cubicBezTo>
                    <a:pt x="1323" y="299"/>
                    <a:pt x="1320" y="303"/>
                    <a:pt x="1317" y="307"/>
                  </a:cubicBezTo>
                  <a:cubicBezTo>
                    <a:pt x="1315" y="309"/>
                    <a:pt x="1312" y="310"/>
                    <a:pt x="1309" y="308"/>
                  </a:cubicBezTo>
                  <a:cubicBezTo>
                    <a:pt x="1308" y="307"/>
                    <a:pt x="1305" y="308"/>
                    <a:pt x="1304" y="309"/>
                  </a:cubicBezTo>
                  <a:cubicBezTo>
                    <a:pt x="1295" y="315"/>
                    <a:pt x="1286" y="322"/>
                    <a:pt x="1280" y="331"/>
                  </a:cubicBezTo>
                  <a:cubicBezTo>
                    <a:pt x="1274" y="338"/>
                    <a:pt x="1270" y="338"/>
                    <a:pt x="1262" y="334"/>
                  </a:cubicBezTo>
                  <a:cubicBezTo>
                    <a:pt x="1260" y="333"/>
                    <a:pt x="1258" y="333"/>
                    <a:pt x="1256" y="334"/>
                  </a:cubicBezTo>
                  <a:cubicBezTo>
                    <a:pt x="1254" y="336"/>
                    <a:pt x="1252" y="339"/>
                    <a:pt x="1250" y="341"/>
                  </a:cubicBezTo>
                  <a:cubicBezTo>
                    <a:pt x="1246" y="348"/>
                    <a:pt x="1240" y="351"/>
                    <a:pt x="1232" y="353"/>
                  </a:cubicBezTo>
                  <a:cubicBezTo>
                    <a:pt x="1223" y="354"/>
                    <a:pt x="1215" y="357"/>
                    <a:pt x="1208" y="364"/>
                  </a:cubicBezTo>
                  <a:cubicBezTo>
                    <a:pt x="1207" y="365"/>
                    <a:pt x="1206" y="366"/>
                    <a:pt x="1205" y="367"/>
                  </a:cubicBezTo>
                  <a:cubicBezTo>
                    <a:pt x="1207" y="369"/>
                    <a:pt x="1208" y="370"/>
                    <a:pt x="1209" y="372"/>
                  </a:cubicBezTo>
                  <a:cubicBezTo>
                    <a:pt x="1208" y="373"/>
                    <a:pt x="1207" y="374"/>
                    <a:pt x="1206" y="374"/>
                  </a:cubicBezTo>
                  <a:cubicBezTo>
                    <a:pt x="1202" y="369"/>
                    <a:pt x="1202" y="369"/>
                    <a:pt x="1191" y="372"/>
                  </a:cubicBezTo>
                  <a:cubicBezTo>
                    <a:pt x="1192" y="371"/>
                    <a:pt x="1192" y="370"/>
                    <a:pt x="1192" y="368"/>
                  </a:cubicBezTo>
                  <a:cubicBezTo>
                    <a:pt x="1187" y="367"/>
                    <a:pt x="1184" y="369"/>
                    <a:pt x="1181" y="372"/>
                  </a:cubicBezTo>
                  <a:cubicBezTo>
                    <a:pt x="1178" y="374"/>
                    <a:pt x="1176" y="377"/>
                    <a:pt x="1173" y="379"/>
                  </a:cubicBezTo>
                  <a:cubicBezTo>
                    <a:pt x="1171" y="381"/>
                    <a:pt x="1169" y="384"/>
                    <a:pt x="1165" y="382"/>
                  </a:cubicBezTo>
                  <a:cubicBezTo>
                    <a:pt x="1163" y="382"/>
                    <a:pt x="1160" y="384"/>
                    <a:pt x="1158" y="386"/>
                  </a:cubicBezTo>
                  <a:cubicBezTo>
                    <a:pt x="1155" y="390"/>
                    <a:pt x="1152" y="394"/>
                    <a:pt x="1146" y="391"/>
                  </a:cubicBezTo>
                  <a:cubicBezTo>
                    <a:pt x="1146" y="391"/>
                    <a:pt x="1145" y="391"/>
                    <a:pt x="1144" y="392"/>
                  </a:cubicBezTo>
                  <a:cubicBezTo>
                    <a:pt x="1134" y="396"/>
                    <a:pt x="1125" y="401"/>
                    <a:pt x="1115" y="406"/>
                  </a:cubicBezTo>
                  <a:cubicBezTo>
                    <a:pt x="1106" y="410"/>
                    <a:pt x="1098" y="414"/>
                    <a:pt x="1089" y="419"/>
                  </a:cubicBezTo>
                  <a:cubicBezTo>
                    <a:pt x="1088" y="418"/>
                    <a:pt x="1091" y="415"/>
                    <a:pt x="1088" y="412"/>
                  </a:cubicBezTo>
                  <a:cubicBezTo>
                    <a:pt x="1084" y="410"/>
                    <a:pt x="1081" y="410"/>
                    <a:pt x="1079" y="411"/>
                  </a:cubicBezTo>
                  <a:cubicBezTo>
                    <a:pt x="1074" y="413"/>
                    <a:pt x="1069" y="416"/>
                    <a:pt x="1064" y="419"/>
                  </a:cubicBezTo>
                  <a:cubicBezTo>
                    <a:pt x="1063" y="419"/>
                    <a:pt x="1062" y="420"/>
                    <a:pt x="1061" y="420"/>
                  </a:cubicBezTo>
                  <a:cubicBezTo>
                    <a:pt x="1055" y="418"/>
                    <a:pt x="1051" y="420"/>
                    <a:pt x="1046" y="423"/>
                  </a:cubicBezTo>
                  <a:cubicBezTo>
                    <a:pt x="1040" y="427"/>
                    <a:pt x="1035" y="432"/>
                    <a:pt x="1027" y="433"/>
                  </a:cubicBezTo>
                  <a:cubicBezTo>
                    <a:pt x="1026" y="433"/>
                    <a:pt x="1024" y="433"/>
                    <a:pt x="1023" y="433"/>
                  </a:cubicBezTo>
                  <a:cubicBezTo>
                    <a:pt x="1021" y="432"/>
                    <a:pt x="1020" y="431"/>
                    <a:pt x="1019" y="431"/>
                  </a:cubicBezTo>
                  <a:cubicBezTo>
                    <a:pt x="1018" y="431"/>
                    <a:pt x="1016" y="432"/>
                    <a:pt x="1015" y="432"/>
                  </a:cubicBezTo>
                  <a:cubicBezTo>
                    <a:pt x="1015" y="434"/>
                    <a:pt x="1016" y="435"/>
                    <a:pt x="1017" y="436"/>
                  </a:cubicBezTo>
                  <a:cubicBezTo>
                    <a:pt x="1017" y="437"/>
                    <a:pt x="1018" y="438"/>
                    <a:pt x="1019" y="439"/>
                  </a:cubicBezTo>
                  <a:cubicBezTo>
                    <a:pt x="1016" y="440"/>
                    <a:pt x="1013" y="440"/>
                    <a:pt x="1010" y="441"/>
                  </a:cubicBezTo>
                  <a:cubicBezTo>
                    <a:pt x="1009" y="432"/>
                    <a:pt x="1009" y="432"/>
                    <a:pt x="998" y="429"/>
                  </a:cubicBezTo>
                  <a:cubicBezTo>
                    <a:pt x="998" y="431"/>
                    <a:pt x="997" y="432"/>
                    <a:pt x="997" y="433"/>
                  </a:cubicBezTo>
                  <a:cubicBezTo>
                    <a:pt x="999" y="437"/>
                    <a:pt x="995" y="439"/>
                    <a:pt x="993" y="440"/>
                  </a:cubicBezTo>
                  <a:cubicBezTo>
                    <a:pt x="986" y="442"/>
                    <a:pt x="979" y="444"/>
                    <a:pt x="972" y="445"/>
                  </a:cubicBezTo>
                  <a:cubicBezTo>
                    <a:pt x="964" y="447"/>
                    <a:pt x="956" y="446"/>
                    <a:pt x="948" y="447"/>
                  </a:cubicBezTo>
                  <a:cubicBezTo>
                    <a:pt x="935" y="450"/>
                    <a:pt x="922" y="453"/>
                    <a:pt x="909" y="456"/>
                  </a:cubicBezTo>
                  <a:cubicBezTo>
                    <a:pt x="906" y="457"/>
                    <a:pt x="903" y="458"/>
                    <a:pt x="900" y="457"/>
                  </a:cubicBezTo>
                  <a:cubicBezTo>
                    <a:pt x="895" y="455"/>
                    <a:pt x="892" y="457"/>
                    <a:pt x="888" y="458"/>
                  </a:cubicBezTo>
                  <a:cubicBezTo>
                    <a:pt x="879" y="461"/>
                    <a:pt x="869" y="463"/>
                    <a:pt x="859" y="465"/>
                  </a:cubicBezTo>
                  <a:cubicBezTo>
                    <a:pt x="854" y="466"/>
                    <a:pt x="849" y="465"/>
                    <a:pt x="843" y="466"/>
                  </a:cubicBezTo>
                  <a:cubicBezTo>
                    <a:pt x="840" y="466"/>
                    <a:pt x="837" y="466"/>
                    <a:pt x="834" y="463"/>
                  </a:cubicBezTo>
                  <a:cubicBezTo>
                    <a:pt x="832" y="460"/>
                    <a:pt x="828" y="461"/>
                    <a:pt x="825" y="465"/>
                  </a:cubicBezTo>
                  <a:cubicBezTo>
                    <a:pt x="824" y="466"/>
                    <a:pt x="823" y="467"/>
                    <a:pt x="821" y="467"/>
                  </a:cubicBezTo>
                  <a:cubicBezTo>
                    <a:pt x="816" y="467"/>
                    <a:pt x="811" y="467"/>
                    <a:pt x="806" y="468"/>
                  </a:cubicBezTo>
                  <a:cubicBezTo>
                    <a:pt x="797" y="468"/>
                    <a:pt x="788" y="469"/>
                    <a:pt x="779" y="469"/>
                  </a:cubicBezTo>
                  <a:cubicBezTo>
                    <a:pt x="771" y="469"/>
                    <a:pt x="764" y="469"/>
                    <a:pt x="756" y="468"/>
                  </a:cubicBezTo>
                  <a:cubicBezTo>
                    <a:pt x="753" y="468"/>
                    <a:pt x="751" y="468"/>
                    <a:pt x="748" y="468"/>
                  </a:cubicBezTo>
                  <a:cubicBezTo>
                    <a:pt x="737" y="468"/>
                    <a:pt x="726" y="468"/>
                    <a:pt x="716" y="463"/>
                  </a:cubicBezTo>
                  <a:cubicBezTo>
                    <a:pt x="715" y="462"/>
                    <a:pt x="713" y="462"/>
                    <a:pt x="712" y="462"/>
                  </a:cubicBezTo>
                  <a:cubicBezTo>
                    <a:pt x="704" y="465"/>
                    <a:pt x="696" y="464"/>
                    <a:pt x="689" y="461"/>
                  </a:cubicBezTo>
                  <a:cubicBezTo>
                    <a:pt x="681" y="458"/>
                    <a:pt x="673" y="456"/>
                    <a:pt x="664" y="458"/>
                  </a:cubicBezTo>
                  <a:cubicBezTo>
                    <a:pt x="660" y="459"/>
                    <a:pt x="655" y="456"/>
                    <a:pt x="651" y="455"/>
                  </a:cubicBezTo>
                  <a:cubicBezTo>
                    <a:pt x="641" y="454"/>
                    <a:pt x="631" y="453"/>
                    <a:pt x="621" y="452"/>
                  </a:cubicBezTo>
                  <a:cubicBezTo>
                    <a:pt x="617" y="452"/>
                    <a:pt x="615" y="452"/>
                    <a:pt x="615" y="447"/>
                  </a:cubicBezTo>
                  <a:cubicBezTo>
                    <a:pt x="615" y="444"/>
                    <a:pt x="613" y="442"/>
                    <a:pt x="609" y="443"/>
                  </a:cubicBezTo>
                  <a:cubicBezTo>
                    <a:pt x="607" y="444"/>
                    <a:pt x="604" y="444"/>
                    <a:pt x="604" y="440"/>
                  </a:cubicBezTo>
                  <a:cubicBezTo>
                    <a:pt x="603" y="438"/>
                    <a:pt x="597" y="436"/>
                    <a:pt x="594" y="438"/>
                  </a:cubicBezTo>
                  <a:cubicBezTo>
                    <a:pt x="593" y="439"/>
                    <a:pt x="593" y="441"/>
                    <a:pt x="592" y="444"/>
                  </a:cubicBezTo>
                  <a:cubicBezTo>
                    <a:pt x="575" y="446"/>
                    <a:pt x="558" y="439"/>
                    <a:pt x="540" y="435"/>
                  </a:cubicBezTo>
                  <a:cubicBezTo>
                    <a:pt x="545" y="431"/>
                    <a:pt x="550" y="440"/>
                    <a:pt x="555" y="435"/>
                  </a:cubicBezTo>
                  <a:cubicBezTo>
                    <a:pt x="545" y="429"/>
                    <a:pt x="536" y="423"/>
                    <a:pt x="524" y="421"/>
                  </a:cubicBezTo>
                  <a:cubicBezTo>
                    <a:pt x="523" y="421"/>
                    <a:pt x="521" y="422"/>
                    <a:pt x="519" y="423"/>
                  </a:cubicBezTo>
                  <a:cubicBezTo>
                    <a:pt x="517" y="425"/>
                    <a:pt x="515" y="427"/>
                    <a:pt x="513" y="429"/>
                  </a:cubicBezTo>
                  <a:cubicBezTo>
                    <a:pt x="511" y="431"/>
                    <a:pt x="508" y="432"/>
                    <a:pt x="506" y="428"/>
                  </a:cubicBezTo>
                  <a:cubicBezTo>
                    <a:pt x="505" y="427"/>
                    <a:pt x="503" y="427"/>
                    <a:pt x="501" y="427"/>
                  </a:cubicBezTo>
                  <a:cubicBezTo>
                    <a:pt x="498" y="426"/>
                    <a:pt x="495" y="427"/>
                    <a:pt x="494" y="424"/>
                  </a:cubicBezTo>
                  <a:cubicBezTo>
                    <a:pt x="493" y="423"/>
                    <a:pt x="490" y="423"/>
                    <a:pt x="489" y="423"/>
                  </a:cubicBezTo>
                  <a:cubicBezTo>
                    <a:pt x="486" y="423"/>
                    <a:pt x="483" y="424"/>
                    <a:pt x="480" y="425"/>
                  </a:cubicBezTo>
                  <a:cubicBezTo>
                    <a:pt x="479" y="422"/>
                    <a:pt x="478" y="420"/>
                    <a:pt x="477" y="418"/>
                  </a:cubicBezTo>
                  <a:cubicBezTo>
                    <a:pt x="472" y="420"/>
                    <a:pt x="469" y="419"/>
                    <a:pt x="466" y="415"/>
                  </a:cubicBezTo>
                  <a:cubicBezTo>
                    <a:pt x="464" y="413"/>
                    <a:pt x="461" y="413"/>
                    <a:pt x="459" y="411"/>
                  </a:cubicBezTo>
                  <a:cubicBezTo>
                    <a:pt x="452" y="406"/>
                    <a:pt x="443" y="411"/>
                    <a:pt x="435" y="408"/>
                  </a:cubicBezTo>
                  <a:cubicBezTo>
                    <a:pt x="435" y="408"/>
                    <a:pt x="434" y="408"/>
                    <a:pt x="433" y="408"/>
                  </a:cubicBezTo>
                  <a:cubicBezTo>
                    <a:pt x="428" y="405"/>
                    <a:pt x="423" y="400"/>
                    <a:pt x="419" y="400"/>
                  </a:cubicBezTo>
                  <a:cubicBezTo>
                    <a:pt x="413" y="401"/>
                    <a:pt x="408" y="399"/>
                    <a:pt x="403" y="397"/>
                  </a:cubicBezTo>
                  <a:cubicBezTo>
                    <a:pt x="399" y="395"/>
                    <a:pt x="395" y="394"/>
                    <a:pt x="392" y="390"/>
                  </a:cubicBezTo>
                  <a:cubicBezTo>
                    <a:pt x="390" y="388"/>
                    <a:pt x="386" y="388"/>
                    <a:pt x="383" y="386"/>
                  </a:cubicBezTo>
                  <a:cubicBezTo>
                    <a:pt x="382" y="385"/>
                    <a:pt x="381" y="383"/>
                    <a:pt x="379" y="382"/>
                  </a:cubicBezTo>
                  <a:cubicBezTo>
                    <a:pt x="381" y="382"/>
                    <a:pt x="383" y="381"/>
                    <a:pt x="385" y="381"/>
                  </a:cubicBezTo>
                  <a:cubicBezTo>
                    <a:pt x="387" y="382"/>
                    <a:pt x="389" y="384"/>
                    <a:pt x="391" y="384"/>
                  </a:cubicBezTo>
                  <a:cubicBezTo>
                    <a:pt x="393" y="384"/>
                    <a:pt x="396" y="383"/>
                    <a:pt x="397" y="381"/>
                  </a:cubicBezTo>
                  <a:cubicBezTo>
                    <a:pt x="398" y="381"/>
                    <a:pt x="396" y="378"/>
                    <a:pt x="395" y="376"/>
                  </a:cubicBezTo>
                  <a:cubicBezTo>
                    <a:pt x="392" y="373"/>
                    <a:pt x="388" y="372"/>
                    <a:pt x="384" y="375"/>
                  </a:cubicBezTo>
                  <a:cubicBezTo>
                    <a:pt x="372" y="384"/>
                    <a:pt x="366" y="381"/>
                    <a:pt x="357" y="370"/>
                  </a:cubicBezTo>
                  <a:cubicBezTo>
                    <a:pt x="355" y="368"/>
                    <a:pt x="353" y="366"/>
                    <a:pt x="350" y="364"/>
                  </a:cubicBezTo>
                  <a:cubicBezTo>
                    <a:pt x="344" y="358"/>
                    <a:pt x="338" y="354"/>
                    <a:pt x="329" y="358"/>
                  </a:cubicBezTo>
                  <a:cubicBezTo>
                    <a:pt x="327" y="348"/>
                    <a:pt x="320" y="342"/>
                    <a:pt x="311" y="339"/>
                  </a:cubicBezTo>
                  <a:cubicBezTo>
                    <a:pt x="306" y="337"/>
                    <a:pt x="300" y="335"/>
                    <a:pt x="295" y="332"/>
                  </a:cubicBezTo>
                  <a:cubicBezTo>
                    <a:pt x="290" y="330"/>
                    <a:pt x="286" y="327"/>
                    <a:pt x="281" y="323"/>
                  </a:cubicBezTo>
                  <a:cubicBezTo>
                    <a:pt x="278" y="321"/>
                    <a:pt x="275" y="318"/>
                    <a:pt x="281" y="313"/>
                  </a:cubicBezTo>
                  <a:cubicBezTo>
                    <a:pt x="275" y="312"/>
                    <a:pt x="272" y="311"/>
                    <a:pt x="268" y="311"/>
                  </a:cubicBezTo>
                  <a:cubicBezTo>
                    <a:pt x="263" y="312"/>
                    <a:pt x="259" y="310"/>
                    <a:pt x="255" y="306"/>
                  </a:cubicBezTo>
                  <a:cubicBezTo>
                    <a:pt x="252" y="302"/>
                    <a:pt x="247" y="299"/>
                    <a:pt x="243" y="295"/>
                  </a:cubicBezTo>
                  <a:cubicBezTo>
                    <a:pt x="241" y="297"/>
                    <a:pt x="238" y="299"/>
                    <a:pt x="234" y="302"/>
                  </a:cubicBezTo>
                  <a:cubicBezTo>
                    <a:pt x="219" y="281"/>
                    <a:pt x="197" y="269"/>
                    <a:pt x="171" y="263"/>
                  </a:cubicBezTo>
                  <a:cubicBezTo>
                    <a:pt x="169" y="250"/>
                    <a:pt x="166" y="245"/>
                    <a:pt x="156" y="240"/>
                  </a:cubicBezTo>
                  <a:cubicBezTo>
                    <a:pt x="158" y="240"/>
                    <a:pt x="160" y="239"/>
                    <a:pt x="162" y="239"/>
                  </a:cubicBezTo>
                  <a:cubicBezTo>
                    <a:pt x="163" y="235"/>
                    <a:pt x="160" y="232"/>
                    <a:pt x="157" y="229"/>
                  </a:cubicBezTo>
                  <a:cubicBezTo>
                    <a:pt x="159" y="227"/>
                    <a:pt x="161" y="226"/>
                    <a:pt x="163" y="224"/>
                  </a:cubicBezTo>
                  <a:cubicBezTo>
                    <a:pt x="159" y="218"/>
                    <a:pt x="156" y="217"/>
                    <a:pt x="151" y="222"/>
                  </a:cubicBezTo>
                  <a:cubicBezTo>
                    <a:pt x="149" y="224"/>
                    <a:pt x="146" y="225"/>
                    <a:pt x="144" y="222"/>
                  </a:cubicBezTo>
                  <a:cubicBezTo>
                    <a:pt x="140" y="218"/>
                    <a:pt x="136" y="214"/>
                    <a:pt x="131" y="210"/>
                  </a:cubicBezTo>
                  <a:cubicBezTo>
                    <a:pt x="126" y="205"/>
                    <a:pt x="119" y="201"/>
                    <a:pt x="116" y="194"/>
                  </a:cubicBezTo>
                  <a:cubicBezTo>
                    <a:pt x="116" y="193"/>
                    <a:pt x="114" y="193"/>
                    <a:pt x="113" y="192"/>
                  </a:cubicBezTo>
                  <a:cubicBezTo>
                    <a:pt x="110" y="191"/>
                    <a:pt x="107" y="191"/>
                    <a:pt x="104" y="190"/>
                  </a:cubicBezTo>
                  <a:cubicBezTo>
                    <a:pt x="100" y="189"/>
                    <a:pt x="97" y="187"/>
                    <a:pt x="97" y="183"/>
                  </a:cubicBezTo>
                  <a:cubicBezTo>
                    <a:pt x="96" y="180"/>
                    <a:pt x="93" y="177"/>
                    <a:pt x="91" y="175"/>
                  </a:cubicBezTo>
                  <a:cubicBezTo>
                    <a:pt x="75" y="165"/>
                    <a:pt x="63" y="151"/>
                    <a:pt x="49" y="138"/>
                  </a:cubicBezTo>
                  <a:cubicBezTo>
                    <a:pt x="44" y="133"/>
                    <a:pt x="39" y="127"/>
                    <a:pt x="33" y="124"/>
                  </a:cubicBezTo>
                  <a:cubicBezTo>
                    <a:pt x="25" y="119"/>
                    <a:pt x="22" y="111"/>
                    <a:pt x="17" y="103"/>
                  </a:cubicBezTo>
                  <a:cubicBezTo>
                    <a:pt x="13" y="97"/>
                    <a:pt x="9" y="92"/>
                    <a:pt x="6" y="85"/>
                  </a:cubicBezTo>
                  <a:cubicBezTo>
                    <a:pt x="3" y="80"/>
                    <a:pt x="2" y="74"/>
                    <a:pt x="1" y="69"/>
                  </a:cubicBezTo>
                  <a:cubicBezTo>
                    <a:pt x="1" y="68"/>
                    <a:pt x="0" y="66"/>
                    <a:pt x="0" y="65"/>
                  </a:cubicBezTo>
                  <a:cubicBezTo>
                    <a:pt x="0" y="58"/>
                    <a:pt x="0" y="51"/>
                    <a:pt x="0" y="43"/>
                  </a:cubicBezTo>
                  <a:close/>
                  <a:moveTo>
                    <a:pt x="760" y="393"/>
                  </a:moveTo>
                  <a:cubicBezTo>
                    <a:pt x="754" y="390"/>
                    <a:pt x="750" y="391"/>
                    <a:pt x="745" y="394"/>
                  </a:cubicBezTo>
                  <a:cubicBezTo>
                    <a:pt x="741" y="396"/>
                    <a:pt x="738" y="399"/>
                    <a:pt x="734" y="401"/>
                  </a:cubicBezTo>
                  <a:cubicBezTo>
                    <a:pt x="730" y="404"/>
                    <a:pt x="725" y="405"/>
                    <a:pt x="721" y="402"/>
                  </a:cubicBezTo>
                  <a:cubicBezTo>
                    <a:pt x="716" y="399"/>
                    <a:pt x="712" y="399"/>
                    <a:pt x="708" y="400"/>
                  </a:cubicBezTo>
                  <a:cubicBezTo>
                    <a:pt x="704" y="402"/>
                    <a:pt x="702" y="401"/>
                    <a:pt x="700" y="398"/>
                  </a:cubicBezTo>
                  <a:cubicBezTo>
                    <a:pt x="699" y="397"/>
                    <a:pt x="698" y="396"/>
                    <a:pt x="697" y="396"/>
                  </a:cubicBezTo>
                  <a:cubicBezTo>
                    <a:pt x="689" y="396"/>
                    <a:pt x="682" y="393"/>
                    <a:pt x="675" y="390"/>
                  </a:cubicBezTo>
                  <a:cubicBezTo>
                    <a:pt x="674" y="390"/>
                    <a:pt x="672" y="389"/>
                    <a:pt x="672" y="390"/>
                  </a:cubicBezTo>
                  <a:cubicBezTo>
                    <a:pt x="665" y="396"/>
                    <a:pt x="658" y="393"/>
                    <a:pt x="650" y="391"/>
                  </a:cubicBezTo>
                  <a:cubicBezTo>
                    <a:pt x="644" y="389"/>
                    <a:pt x="638" y="389"/>
                    <a:pt x="632" y="388"/>
                  </a:cubicBezTo>
                  <a:cubicBezTo>
                    <a:pt x="626" y="388"/>
                    <a:pt x="621" y="389"/>
                    <a:pt x="615" y="390"/>
                  </a:cubicBezTo>
                  <a:cubicBezTo>
                    <a:pt x="613" y="390"/>
                    <a:pt x="610" y="391"/>
                    <a:pt x="609" y="387"/>
                  </a:cubicBezTo>
                  <a:cubicBezTo>
                    <a:pt x="609" y="386"/>
                    <a:pt x="606" y="386"/>
                    <a:pt x="605" y="386"/>
                  </a:cubicBezTo>
                  <a:cubicBezTo>
                    <a:pt x="601" y="387"/>
                    <a:pt x="597" y="388"/>
                    <a:pt x="593" y="389"/>
                  </a:cubicBezTo>
                  <a:cubicBezTo>
                    <a:pt x="594" y="391"/>
                    <a:pt x="595" y="392"/>
                    <a:pt x="596" y="393"/>
                  </a:cubicBezTo>
                  <a:cubicBezTo>
                    <a:pt x="603" y="397"/>
                    <a:pt x="610" y="402"/>
                    <a:pt x="618" y="405"/>
                  </a:cubicBezTo>
                  <a:cubicBezTo>
                    <a:pt x="642" y="414"/>
                    <a:pt x="668" y="412"/>
                    <a:pt x="693" y="413"/>
                  </a:cubicBezTo>
                  <a:cubicBezTo>
                    <a:pt x="692" y="410"/>
                    <a:pt x="691" y="408"/>
                    <a:pt x="690" y="406"/>
                  </a:cubicBezTo>
                  <a:cubicBezTo>
                    <a:pt x="712" y="406"/>
                    <a:pt x="734" y="406"/>
                    <a:pt x="756" y="407"/>
                  </a:cubicBezTo>
                  <a:cubicBezTo>
                    <a:pt x="763" y="407"/>
                    <a:pt x="766" y="403"/>
                    <a:pt x="771" y="399"/>
                  </a:cubicBezTo>
                  <a:cubicBezTo>
                    <a:pt x="765" y="396"/>
                    <a:pt x="760" y="405"/>
                    <a:pt x="754" y="400"/>
                  </a:cubicBezTo>
                  <a:cubicBezTo>
                    <a:pt x="756" y="397"/>
                    <a:pt x="758" y="395"/>
                    <a:pt x="760" y="393"/>
                  </a:cubicBezTo>
                  <a:close/>
                  <a:moveTo>
                    <a:pt x="1030" y="374"/>
                  </a:moveTo>
                  <a:cubicBezTo>
                    <a:pt x="1039" y="373"/>
                    <a:pt x="1047" y="369"/>
                    <a:pt x="1054" y="363"/>
                  </a:cubicBezTo>
                  <a:cubicBezTo>
                    <a:pt x="1047" y="365"/>
                    <a:pt x="1040" y="366"/>
                    <a:pt x="1033" y="368"/>
                  </a:cubicBezTo>
                  <a:cubicBezTo>
                    <a:pt x="1029" y="369"/>
                    <a:pt x="1028" y="371"/>
                    <a:pt x="1030" y="374"/>
                  </a:cubicBezTo>
                  <a:close/>
                  <a:moveTo>
                    <a:pt x="1437" y="185"/>
                  </a:moveTo>
                  <a:cubicBezTo>
                    <a:pt x="1440" y="183"/>
                    <a:pt x="1443" y="182"/>
                    <a:pt x="1445" y="180"/>
                  </a:cubicBezTo>
                  <a:cubicBezTo>
                    <a:pt x="1446" y="180"/>
                    <a:pt x="1446" y="178"/>
                    <a:pt x="1446" y="178"/>
                  </a:cubicBezTo>
                  <a:cubicBezTo>
                    <a:pt x="1445" y="177"/>
                    <a:pt x="1444" y="177"/>
                    <a:pt x="1444" y="177"/>
                  </a:cubicBezTo>
                  <a:cubicBezTo>
                    <a:pt x="1441" y="177"/>
                    <a:pt x="1437" y="181"/>
                    <a:pt x="1437" y="1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
            <p:cNvSpPr/>
            <p:nvPr/>
          </p:nvSpPr>
          <p:spPr bwMode="auto">
            <a:xfrm>
              <a:off x="9088363" y="2408240"/>
              <a:ext cx="22226" cy="30165"/>
            </a:xfrm>
            <a:custGeom>
              <a:avLst/>
              <a:gdLst>
                <a:gd name="T0" fmla="*/ 6 w 6"/>
                <a:gd name="T1" fmla="*/ 0 h 8"/>
                <a:gd name="T2" fmla="*/ 3 w 6"/>
                <a:gd name="T3" fmla="*/ 8 h 8"/>
                <a:gd name="T4" fmla="*/ 3 w 6"/>
                <a:gd name="T5" fmla="*/ 0 h 8"/>
                <a:gd name="T6" fmla="*/ 6 w 6"/>
                <a:gd name="T7" fmla="*/ 0 h 8"/>
              </a:gdLst>
              <a:ahLst/>
              <a:cxnLst>
                <a:cxn ang="0">
                  <a:pos x="T0" y="T1"/>
                </a:cxn>
                <a:cxn ang="0">
                  <a:pos x="T2" y="T3"/>
                </a:cxn>
                <a:cxn ang="0">
                  <a:pos x="T4" y="T5"/>
                </a:cxn>
                <a:cxn ang="0">
                  <a:pos x="T6" y="T7"/>
                </a:cxn>
              </a:cxnLst>
              <a:rect l="0" t="0" r="r" b="b"/>
              <a:pathLst>
                <a:path w="6" h="8">
                  <a:moveTo>
                    <a:pt x="6" y="0"/>
                  </a:moveTo>
                  <a:cubicBezTo>
                    <a:pt x="5" y="2"/>
                    <a:pt x="4" y="5"/>
                    <a:pt x="3" y="8"/>
                  </a:cubicBezTo>
                  <a:cubicBezTo>
                    <a:pt x="0" y="4"/>
                    <a:pt x="2" y="2"/>
                    <a:pt x="3" y="0"/>
                  </a:cubicBezTo>
                  <a:cubicBezTo>
                    <a:pt x="4" y="0"/>
                    <a:pt x="5"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8"/>
            <p:cNvSpPr>
              <a:spLocks noEditPoints="1"/>
            </p:cNvSpPr>
            <p:nvPr/>
          </p:nvSpPr>
          <p:spPr bwMode="auto">
            <a:xfrm>
              <a:off x="7656449" y="2562230"/>
              <a:ext cx="1390638" cy="1085851"/>
            </a:xfrm>
            <a:custGeom>
              <a:avLst/>
              <a:gdLst>
                <a:gd name="T0" fmla="*/ 122 w 370"/>
                <a:gd name="T1" fmla="*/ 212 h 288"/>
                <a:gd name="T2" fmla="*/ 110 w 370"/>
                <a:gd name="T3" fmla="*/ 210 h 288"/>
                <a:gd name="T4" fmla="*/ 101 w 370"/>
                <a:gd name="T5" fmla="*/ 223 h 288"/>
                <a:gd name="T6" fmla="*/ 81 w 370"/>
                <a:gd name="T7" fmla="*/ 233 h 288"/>
                <a:gd name="T8" fmla="*/ 106 w 370"/>
                <a:gd name="T9" fmla="*/ 209 h 288"/>
                <a:gd name="T10" fmla="*/ 137 w 370"/>
                <a:gd name="T11" fmla="*/ 187 h 288"/>
                <a:gd name="T12" fmla="*/ 137 w 370"/>
                <a:gd name="T13" fmla="*/ 191 h 288"/>
                <a:gd name="T14" fmla="*/ 151 w 370"/>
                <a:gd name="T15" fmla="*/ 192 h 288"/>
                <a:gd name="T16" fmla="*/ 161 w 370"/>
                <a:gd name="T17" fmla="*/ 177 h 288"/>
                <a:gd name="T18" fmla="*/ 184 w 370"/>
                <a:gd name="T19" fmla="*/ 153 h 288"/>
                <a:gd name="T20" fmla="*/ 169 w 370"/>
                <a:gd name="T21" fmla="*/ 181 h 288"/>
                <a:gd name="T22" fmla="*/ 172 w 370"/>
                <a:gd name="T23" fmla="*/ 189 h 288"/>
                <a:gd name="T24" fmla="*/ 208 w 370"/>
                <a:gd name="T25" fmla="*/ 161 h 288"/>
                <a:gd name="T26" fmla="*/ 227 w 370"/>
                <a:gd name="T27" fmla="*/ 148 h 288"/>
                <a:gd name="T28" fmla="*/ 235 w 370"/>
                <a:gd name="T29" fmla="*/ 128 h 288"/>
                <a:gd name="T30" fmla="*/ 256 w 370"/>
                <a:gd name="T31" fmla="*/ 122 h 288"/>
                <a:gd name="T32" fmla="*/ 283 w 370"/>
                <a:gd name="T33" fmla="*/ 92 h 288"/>
                <a:gd name="T34" fmla="*/ 323 w 370"/>
                <a:gd name="T35" fmla="*/ 49 h 288"/>
                <a:gd name="T36" fmla="*/ 332 w 370"/>
                <a:gd name="T37" fmla="*/ 31 h 288"/>
                <a:gd name="T38" fmla="*/ 343 w 370"/>
                <a:gd name="T39" fmla="*/ 15 h 288"/>
                <a:gd name="T40" fmla="*/ 356 w 370"/>
                <a:gd name="T41" fmla="*/ 1 h 288"/>
                <a:gd name="T42" fmla="*/ 350 w 370"/>
                <a:gd name="T43" fmla="*/ 11 h 288"/>
                <a:gd name="T44" fmla="*/ 356 w 370"/>
                <a:gd name="T45" fmla="*/ 16 h 288"/>
                <a:gd name="T46" fmla="*/ 370 w 370"/>
                <a:gd name="T47" fmla="*/ 2 h 288"/>
                <a:gd name="T48" fmla="*/ 354 w 370"/>
                <a:gd name="T49" fmla="*/ 30 h 288"/>
                <a:gd name="T50" fmla="*/ 344 w 370"/>
                <a:gd name="T51" fmla="*/ 45 h 288"/>
                <a:gd name="T52" fmla="*/ 338 w 370"/>
                <a:gd name="T53" fmla="*/ 60 h 288"/>
                <a:gd name="T54" fmla="*/ 308 w 370"/>
                <a:gd name="T55" fmla="*/ 92 h 288"/>
                <a:gd name="T56" fmla="*/ 274 w 370"/>
                <a:gd name="T57" fmla="*/ 127 h 288"/>
                <a:gd name="T58" fmla="*/ 267 w 370"/>
                <a:gd name="T59" fmla="*/ 122 h 288"/>
                <a:gd name="T60" fmla="*/ 246 w 370"/>
                <a:gd name="T61" fmla="*/ 145 h 288"/>
                <a:gd name="T62" fmla="*/ 221 w 370"/>
                <a:gd name="T63" fmla="*/ 162 h 288"/>
                <a:gd name="T64" fmla="*/ 197 w 370"/>
                <a:gd name="T65" fmla="*/ 183 h 288"/>
                <a:gd name="T66" fmla="*/ 165 w 370"/>
                <a:gd name="T67" fmla="*/ 205 h 288"/>
                <a:gd name="T68" fmla="*/ 150 w 370"/>
                <a:gd name="T69" fmla="*/ 212 h 288"/>
                <a:gd name="T70" fmla="*/ 129 w 370"/>
                <a:gd name="T71" fmla="*/ 239 h 288"/>
                <a:gd name="T72" fmla="*/ 114 w 370"/>
                <a:gd name="T73" fmla="*/ 243 h 288"/>
                <a:gd name="T74" fmla="*/ 77 w 370"/>
                <a:gd name="T75" fmla="*/ 260 h 288"/>
                <a:gd name="T76" fmla="*/ 72 w 370"/>
                <a:gd name="T77" fmla="*/ 266 h 288"/>
                <a:gd name="T78" fmla="*/ 53 w 370"/>
                <a:gd name="T79" fmla="*/ 280 h 288"/>
                <a:gd name="T80" fmla="*/ 45 w 370"/>
                <a:gd name="T81" fmla="*/ 278 h 288"/>
                <a:gd name="T82" fmla="*/ 14 w 370"/>
                <a:gd name="T83" fmla="*/ 286 h 288"/>
                <a:gd name="T84" fmla="*/ 7 w 370"/>
                <a:gd name="T85" fmla="*/ 287 h 288"/>
                <a:gd name="T86" fmla="*/ 12 w 370"/>
                <a:gd name="T87" fmla="*/ 280 h 288"/>
                <a:gd name="T88" fmla="*/ 9 w 370"/>
                <a:gd name="T89" fmla="*/ 271 h 288"/>
                <a:gd name="T90" fmla="*/ 23 w 370"/>
                <a:gd name="T91" fmla="*/ 254 h 288"/>
                <a:gd name="T92" fmla="*/ 21 w 370"/>
                <a:gd name="T93" fmla="*/ 242 h 288"/>
                <a:gd name="T94" fmla="*/ 42 w 370"/>
                <a:gd name="T95" fmla="*/ 251 h 288"/>
                <a:gd name="T96" fmla="*/ 72 w 370"/>
                <a:gd name="T97" fmla="*/ 231 h 288"/>
                <a:gd name="T98" fmla="*/ 65 w 370"/>
                <a:gd name="T99" fmla="*/ 241 h 288"/>
                <a:gd name="T100" fmla="*/ 69 w 370"/>
                <a:gd name="T101" fmla="*/ 250 h 288"/>
                <a:gd name="T102" fmla="*/ 91 w 370"/>
                <a:gd name="T103" fmla="*/ 239 h 288"/>
                <a:gd name="T104" fmla="*/ 123 w 370"/>
                <a:gd name="T105" fmla="*/ 221 h 288"/>
                <a:gd name="T106" fmla="*/ 276 w 370"/>
                <a:gd name="T107" fmla="*/ 111 h 288"/>
                <a:gd name="T108" fmla="*/ 295 w 370"/>
                <a:gd name="T109" fmla="*/ 9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288">
                  <a:moveTo>
                    <a:pt x="132" y="212"/>
                  </a:moveTo>
                  <a:cubicBezTo>
                    <a:pt x="128" y="210"/>
                    <a:pt x="125" y="209"/>
                    <a:pt x="122" y="212"/>
                  </a:cubicBezTo>
                  <a:cubicBezTo>
                    <a:pt x="120" y="215"/>
                    <a:pt x="118" y="215"/>
                    <a:pt x="116" y="211"/>
                  </a:cubicBezTo>
                  <a:cubicBezTo>
                    <a:pt x="115" y="208"/>
                    <a:pt x="113" y="208"/>
                    <a:pt x="110" y="210"/>
                  </a:cubicBezTo>
                  <a:cubicBezTo>
                    <a:pt x="107" y="213"/>
                    <a:pt x="104" y="217"/>
                    <a:pt x="101" y="221"/>
                  </a:cubicBezTo>
                  <a:cubicBezTo>
                    <a:pt x="100" y="221"/>
                    <a:pt x="101" y="222"/>
                    <a:pt x="101" y="223"/>
                  </a:cubicBezTo>
                  <a:cubicBezTo>
                    <a:pt x="102" y="228"/>
                    <a:pt x="101" y="231"/>
                    <a:pt x="95" y="232"/>
                  </a:cubicBezTo>
                  <a:cubicBezTo>
                    <a:pt x="90" y="233"/>
                    <a:pt x="86" y="233"/>
                    <a:pt x="81" y="233"/>
                  </a:cubicBezTo>
                  <a:cubicBezTo>
                    <a:pt x="84" y="228"/>
                    <a:pt x="87" y="223"/>
                    <a:pt x="91" y="218"/>
                  </a:cubicBezTo>
                  <a:cubicBezTo>
                    <a:pt x="94" y="213"/>
                    <a:pt x="99" y="209"/>
                    <a:pt x="106" y="209"/>
                  </a:cubicBezTo>
                  <a:cubicBezTo>
                    <a:pt x="108" y="209"/>
                    <a:pt x="109" y="208"/>
                    <a:pt x="111" y="207"/>
                  </a:cubicBezTo>
                  <a:cubicBezTo>
                    <a:pt x="119" y="200"/>
                    <a:pt x="128" y="193"/>
                    <a:pt x="137" y="187"/>
                  </a:cubicBezTo>
                  <a:cubicBezTo>
                    <a:pt x="139" y="185"/>
                    <a:pt x="142" y="183"/>
                    <a:pt x="145" y="183"/>
                  </a:cubicBezTo>
                  <a:cubicBezTo>
                    <a:pt x="142" y="186"/>
                    <a:pt x="140" y="189"/>
                    <a:pt x="137" y="191"/>
                  </a:cubicBezTo>
                  <a:cubicBezTo>
                    <a:pt x="139" y="194"/>
                    <a:pt x="148" y="197"/>
                    <a:pt x="150" y="195"/>
                  </a:cubicBezTo>
                  <a:cubicBezTo>
                    <a:pt x="151" y="195"/>
                    <a:pt x="151" y="193"/>
                    <a:pt x="151" y="192"/>
                  </a:cubicBezTo>
                  <a:cubicBezTo>
                    <a:pt x="147" y="188"/>
                    <a:pt x="150" y="187"/>
                    <a:pt x="153" y="185"/>
                  </a:cubicBezTo>
                  <a:cubicBezTo>
                    <a:pt x="156" y="183"/>
                    <a:pt x="160" y="180"/>
                    <a:pt x="161" y="177"/>
                  </a:cubicBezTo>
                  <a:cubicBezTo>
                    <a:pt x="163" y="170"/>
                    <a:pt x="168" y="164"/>
                    <a:pt x="174" y="161"/>
                  </a:cubicBezTo>
                  <a:cubicBezTo>
                    <a:pt x="178" y="159"/>
                    <a:pt x="181" y="155"/>
                    <a:pt x="184" y="153"/>
                  </a:cubicBezTo>
                  <a:cubicBezTo>
                    <a:pt x="184" y="154"/>
                    <a:pt x="183" y="155"/>
                    <a:pt x="182" y="157"/>
                  </a:cubicBezTo>
                  <a:cubicBezTo>
                    <a:pt x="176" y="164"/>
                    <a:pt x="171" y="171"/>
                    <a:pt x="169" y="181"/>
                  </a:cubicBezTo>
                  <a:cubicBezTo>
                    <a:pt x="168" y="184"/>
                    <a:pt x="165" y="187"/>
                    <a:pt x="164" y="191"/>
                  </a:cubicBezTo>
                  <a:cubicBezTo>
                    <a:pt x="166" y="191"/>
                    <a:pt x="170" y="190"/>
                    <a:pt x="172" y="189"/>
                  </a:cubicBezTo>
                  <a:cubicBezTo>
                    <a:pt x="179" y="183"/>
                    <a:pt x="187" y="179"/>
                    <a:pt x="193" y="172"/>
                  </a:cubicBezTo>
                  <a:cubicBezTo>
                    <a:pt x="197" y="167"/>
                    <a:pt x="203" y="164"/>
                    <a:pt x="208" y="161"/>
                  </a:cubicBezTo>
                  <a:cubicBezTo>
                    <a:pt x="213" y="158"/>
                    <a:pt x="218" y="155"/>
                    <a:pt x="222" y="152"/>
                  </a:cubicBezTo>
                  <a:cubicBezTo>
                    <a:pt x="224" y="151"/>
                    <a:pt x="226" y="149"/>
                    <a:pt x="227" y="148"/>
                  </a:cubicBezTo>
                  <a:cubicBezTo>
                    <a:pt x="232" y="142"/>
                    <a:pt x="236" y="136"/>
                    <a:pt x="240" y="130"/>
                  </a:cubicBezTo>
                  <a:cubicBezTo>
                    <a:pt x="239" y="130"/>
                    <a:pt x="238" y="129"/>
                    <a:pt x="235" y="128"/>
                  </a:cubicBezTo>
                  <a:cubicBezTo>
                    <a:pt x="237" y="127"/>
                    <a:pt x="239" y="127"/>
                    <a:pt x="240" y="126"/>
                  </a:cubicBezTo>
                  <a:cubicBezTo>
                    <a:pt x="245" y="125"/>
                    <a:pt x="251" y="124"/>
                    <a:pt x="256" y="122"/>
                  </a:cubicBezTo>
                  <a:cubicBezTo>
                    <a:pt x="257" y="122"/>
                    <a:pt x="258" y="121"/>
                    <a:pt x="258" y="120"/>
                  </a:cubicBezTo>
                  <a:cubicBezTo>
                    <a:pt x="264" y="109"/>
                    <a:pt x="273" y="100"/>
                    <a:pt x="283" y="92"/>
                  </a:cubicBezTo>
                  <a:cubicBezTo>
                    <a:pt x="292" y="85"/>
                    <a:pt x="300" y="77"/>
                    <a:pt x="307" y="67"/>
                  </a:cubicBezTo>
                  <a:cubicBezTo>
                    <a:pt x="311" y="61"/>
                    <a:pt x="318" y="55"/>
                    <a:pt x="323" y="49"/>
                  </a:cubicBezTo>
                  <a:cubicBezTo>
                    <a:pt x="327" y="44"/>
                    <a:pt x="329" y="39"/>
                    <a:pt x="331" y="34"/>
                  </a:cubicBezTo>
                  <a:cubicBezTo>
                    <a:pt x="332" y="33"/>
                    <a:pt x="332" y="32"/>
                    <a:pt x="332" y="31"/>
                  </a:cubicBezTo>
                  <a:cubicBezTo>
                    <a:pt x="339" y="28"/>
                    <a:pt x="341" y="22"/>
                    <a:pt x="343" y="15"/>
                  </a:cubicBezTo>
                  <a:cubicBezTo>
                    <a:pt x="343" y="15"/>
                    <a:pt x="343" y="15"/>
                    <a:pt x="343" y="15"/>
                  </a:cubicBezTo>
                  <a:cubicBezTo>
                    <a:pt x="346" y="10"/>
                    <a:pt x="350" y="5"/>
                    <a:pt x="354" y="0"/>
                  </a:cubicBezTo>
                  <a:cubicBezTo>
                    <a:pt x="355" y="0"/>
                    <a:pt x="355" y="0"/>
                    <a:pt x="356" y="1"/>
                  </a:cubicBezTo>
                  <a:cubicBezTo>
                    <a:pt x="355" y="2"/>
                    <a:pt x="354" y="4"/>
                    <a:pt x="353" y="6"/>
                  </a:cubicBezTo>
                  <a:cubicBezTo>
                    <a:pt x="353" y="8"/>
                    <a:pt x="351" y="9"/>
                    <a:pt x="350" y="11"/>
                  </a:cubicBezTo>
                  <a:cubicBezTo>
                    <a:pt x="350" y="13"/>
                    <a:pt x="351" y="15"/>
                    <a:pt x="352" y="16"/>
                  </a:cubicBezTo>
                  <a:cubicBezTo>
                    <a:pt x="353" y="17"/>
                    <a:pt x="355" y="17"/>
                    <a:pt x="356" y="16"/>
                  </a:cubicBezTo>
                  <a:cubicBezTo>
                    <a:pt x="359" y="13"/>
                    <a:pt x="362" y="9"/>
                    <a:pt x="366" y="6"/>
                  </a:cubicBezTo>
                  <a:cubicBezTo>
                    <a:pt x="367" y="5"/>
                    <a:pt x="368" y="3"/>
                    <a:pt x="370" y="2"/>
                  </a:cubicBezTo>
                  <a:cubicBezTo>
                    <a:pt x="368" y="5"/>
                    <a:pt x="367" y="8"/>
                    <a:pt x="366" y="12"/>
                  </a:cubicBezTo>
                  <a:cubicBezTo>
                    <a:pt x="362" y="18"/>
                    <a:pt x="358" y="24"/>
                    <a:pt x="354" y="30"/>
                  </a:cubicBezTo>
                  <a:cubicBezTo>
                    <a:pt x="354" y="31"/>
                    <a:pt x="353" y="32"/>
                    <a:pt x="351" y="33"/>
                  </a:cubicBezTo>
                  <a:cubicBezTo>
                    <a:pt x="346" y="35"/>
                    <a:pt x="344" y="39"/>
                    <a:pt x="344" y="45"/>
                  </a:cubicBezTo>
                  <a:cubicBezTo>
                    <a:pt x="343" y="48"/>
                    <a:pt x="344" y="51"/>
                    <a:pt x="343" y="53"/>
                  </a:cubicBezTo>
                  <a:cubicBezTo>
                    <a:pt x="342" y="56"/>
                    <a:pt x="340" y="59"/>
                    <a:pt x="338" y="60"/>
                  </a:cubicBezTo>
                  <a:cubicBezTo>
                    <a:pt x="331" y="62"/>
                    <a:pt x="327" y="68"/>
                    <a:pt x="323" y="73"/>
                  </a:cubicBezTo>
                  <a:cubicBezTo>
                    <a:pt x="318" y="79"/>
                    <a:pt x="313" y="86"/>
                    <a:pt x="308" y="92"/>
                  </a:cubicBezTo>
                  <a:cubicBezTo>
                    <a:pt x="302" y="100"/>
                    <a:pt x="293" y="106"/>
                    <a:pt x="288" y="114"/>
                  </a:cubicBezTo>
                  <a:cubicBezTo>
                    <a:pt x="285" y="119"/>
                    <a:pt x="279" y="123"/>
                    <a:pt x="274" y="127"/>
                  </a:cubicBezTo>
                  <a:cubicBezTo>
                    <a:pt x="272" y="127"/>
                    <a:pt x="269" y="127"/>
                    <a:pt x="266" y="127"/>
                  </a:cubicBezTo>
                  <a:cubicBezTo>
                    <a:pt x="266" y="125"/>
                    <a:pt x="266" y="123"/>
                    <a:pt x="267" y="122"/>
                  </a:cubicBezTo>
                  <a:cubicBezTo>
                    <a:pt x="260" y="121"/>
                    <a:pt x="257" y="125"/>
                    <a:pt x="258" y="132"/>
                  </a:cubicBezTo>
                  <a:cubicBezTo>
                    <a:pt x="252" y="134"/>
                    <a:pt x="249" y="139"/>
                    <a:pt x="246" y="145"/>
                  </a:cubicBezTo>
                  <a:cubicBezTo>
                    <a:pt x="243" y="149"/>
                    <a:pt x="239" y="152"/>
                    <a:pt x="235" y="155"/>
                  </a:cubicBezTo>
                  <a:cubicBezTo>
                    <a:pt x="230" y="158"/>
                    <a:pt x="226" y="160"/>
                    <a:pt x="221" y="162"/>
                  </a:cubicBezTo>
                  <a:cubicBezTo>
                    <a:pt x="217" y="164"/>
                    <a:pt x="213" y="167"/>
                    <a:pt x="211" y="171"/>
                  </a:cubicBezTo>
                  <a:cubicBezTo>
                    <a:pt x="207" y="176"/>
                    <a:pt x="202" y="179"/>
                    <a:pt x="197" y="183"/>
                  </a:cubicBezTo>
                  <a:cubicBezTo>
                    <a:pt x="192" y="187"/>
                    <a:pt x="186" y="190"/>
                    <a:pt x="180" y="194"/>
                  </a:cubicBezTo>
                  <a:cubicBezTo>
                    <a:pt x="175" y="198"/>
                    <a:pt x="170" y="201"/>
                    <a:pt x="165" y="205"/>
                  </a:cubicBezTo>
                  <a:cubicBezTo>
                    <a:pt x="164" y="205"/>
                    <a:pt x="163" y="206"/>
                    <a:pt x="161" y="206"/>
                  </a:cubicBezTo>
                  <a:cubicBezTo>
                    <a:pt x="156" y="205"/>
                    <a:pt x="153" y="208"/>
                    <a:pt x="150" y="212"/>
                  </a:cubicBezTo>
                  <a:cubicBezTo>
                    <a:pt x="146" y="219"/>
                    <a:pt x="143" y="225"/>
                    <a:pt x="138" y="232"/>
                  </a:cubicBezTo>
                  <a:cubicBezTo>
                    <a:pt x="136" y="235"/>
                    <a:pt x="132" y="237"/>
                    <a:pt x="129" y="239"/>
                  </a:cubicBezTo>
                  <a:cubicBezTo>
                    <a:pt x="125" y="242"/>
                    <a:pt x="121" y="244"/>
                    <a:pt x="116" y="247"/>
                  </a:cubicBezTo>
                  <a:cubicBezTo>
                    <a:pt x="116" y="246"/>
                    <a:pt x="115" y="245"/>
                    <a:pt x="114" y="243"/>
                  </a:cubicBezTo>
                  <a:cubicBezTo>
                    <a:pt x="102" y="253"/>
                    <a:pt x="91" y="261"/>
                    <a:pt x="76" y="266"/>
                  </a:cubicBezTo>
                  <a:cubicBezTo>
                    <a:pt x="76" y="263"/>
                    <a:pt x="77" y="262"/>
                    <a:pt x="77" y="260"/>
                  </a:cubicBezTo>
                  <a:cubicBezTo>
                    <a:pt x="71" y="261"/>
                    <a:pt x="65" y="260"/>
                    <a:pt x="62" y="268"/>
                  </a:cubicBezTo>
                  <a:cubicBezTo>
                    <a:pt x="66" y="268"/>
                    <a:pt x="69" y="267"/>
                    <a:pt x="72" y="266"/>
                  </a:cubicBezTo>
                  <a:cubicBezTo>
                    <a:pt x="70" y="273"/>
                    <a:pt x="64" y="278"/>
                    <a:pt x="58" y="278"/>
                  </a:cubicBezTo>
                  <a:cubicBezTo>
                    <a:pt x="56" y="278"/>
                    <a:pt x="55" y="279"/>
                    <a:pt x="53" y="280"/>
                  </a:cubicBezTo>
                  <a:cubicBezTo>
                    <a:pt x="51" y="281"/>
                    <a:pt x="50" y="282"/>
                    <a:pt x="48" y="283"/>
                  </a:cubicBezTo>
                  <a:cubicBezTo>
                    <a:pt x="47" y="281"/>
                    <a:pt x="46" y="279"/>
                    <a:pt x="45" y="278"/>
                  </a:cubicBezTo>
                  <a:cubicBezTo>
                    <a:pt x="38" y="278"/>
                    <a:pt x="31" y="278"/>
                    <a:pt x="24" y="280"/>
                  </a:cubicBezTo>
                  <a:cubicBezTo>
                    <a:pt x="20" y="281"/>
                    <a:pt x="17" y="284"/>
                    <a:pt x="14" y="286"/>
                  </a:cubicBezTo>
                  <a:cubicBezTo>
                    <a:pt x="13" y="286"/>
                    <a:pt x="12" y="288"/>
                    <a:pt x="11" y="288"/>
                  </a:cubicBezTo>
                  <a:cubicBezTo>
                    <a:pt x="9" y="288"/>
                    <a:pt x="8" y="287"/>
                    <a:pt x="7" y="287"/>
                  </a:cubicBezTo>
                  <a:cubicBezTo>
                    <a:pt x="7" y="285"/>
                    <a:pt x="8" y="284"/>
                    <a:pt x="9" y="283"/>
                  </a:cubicBezTo>
                  <a:cubicBezTo>
                    <a:pt x="9" y="282"/>
                    <a:pt x="11" y="281"/>
                    <a:pt x="12" y="280"/>
                  </a:cubicBezTo>
                  <a:cubicBezTo>
                    <a:pt x="9" y="275"/>
                    <a:pt x="4" y="279"/>
                    <a:pt x="0" y="278"/>
                  </a:cubicBezTo>
                  <a:cubicBezTo>
                    <a:pt x="3" y="276"/>
                    <a:pt x="6" y="273"/>
                    <a:pt x="9" y="271"/>
                  </a:cubicBezTo>
                  <a:cubicBezTo>
                    <a:pt x="15" y="267"/>
                    <a:pt x="20" y="263"/>
                    <a:pt x="25" y="259"/>
                  </a:cubicBezTo>
                  <a:cubicBezTo>
                    <a:pt x="28" y="256"/>
                    <a:pt x="27" y="254"/>
                    <a:pt x="23" y="254"/>
                  </a:cubicBezTo>
                  <a:cubicBezTo>
                    <a:pt x="20" y="253"/>
                    <a:pt x="16" y="253"/>
                    <a:pt x="17" y="249"/>
                  </a:cubicBezTo>
                  <a:cubicBezTo>
                    <a:pt x="17" y="247"/>
                    <a:pt x="19" y="245"/>
                    <a:pt x="21" y="242"/>
                  </a:cubicBezTo>
                  <a:cubicBezTo>
                    <a:pt x="24" y="245"/>
                    <a:pt x="26" y="248"/>
                    <a:pt x="28" y="250"/>
                  </a:cubicBezTo>
                  <a:cubicBezTo>
                    <a:pt x="33" y="256"/>
                    <a:pt x="37" y="256"/>
                    <a:pt x="42" y="251"/>
                  </a:cubicBezTo>
                  <a:cubicBezTo>
                    <a:pt x="50" y="245"/>
                    <a:pt x="57" y="237"/>
                    <a:pt x="65" y="231"/>
                  </a:cubicBezTo>
                  <a:cubicBezTo>
                    <a:pt x="67" y="230"/>
                    <a:pt x="70" y="231"/>
                    <a:pt x="72" y="231"/>
                  </a:cubicBezTo>
                  <a:cubicBezTo>
                    <a:pt x="72" y="233"/>
                    <a:pt x="72" y="235"/>
                    <a:pt x="71" y="236"/>
                  </a:cubicBezTo>
                  <a:cubicBezTo>
                    <a:pt x="70" y="238"/>
                    <a:pt x="67" y="239"/>
                    <a:pt x="65" y="241"/>
                  </a:cubicBezTo>
                  <a:cubicBezTo>
                    <a:pt x="64" y="242"/>
                    <a:pt x="62" y="245"/>
                    <a:pt x="62" y="246"/>
                  </a:cubicBezTo>
                  <a:cubicBezTo>
                    <a:pt x="64" y="248"/>
                    <a:pt x="67" y="251"/>
                    <a:pt x="69" y="250"/>
                  </a:cubicBezTo>
                  <a:cubicBezTo>
                    <a:pt x="73" y="250"/>
                    <a:pt x="76" y="249"/>
                    <a:pt x="80" y="247"/>
                  </a:cubicBezTo>
                  <a:cubicBezTo>
                    <a:pt x="84" y="245"/>
                    <a:pt x="87" y="242"/>
                    <a:pt x="91" y="239"/>
                  </a:cubicBezTo>
                  <a:cubicBezTo>
                    <a:pt x="92" y="238"/>
                    <a:pt x="94" y="236"/>
                    <a:pt x="96" y="236"/>
                  </a:cubicBezTo>
                  <a:cubicBezTo>
                    <a:pt x="107" y="233"/>
                    <a:pt x="114" y="226"/>
                    <a:pt x="123" y="221"/>
                  </a:cubicBezTo>
                  <a:cubicBezTo>
                    <a:pt x="127" y="219"/>
                    <a:pt x="129" y="215"/>
                    <a:pt x="132" y="212"/>
                  </a:cubicBezTo>
                  <a:close/>
                  <a:moveTo>
                    <a:pt x="276" y="111"/>
                  </a:moveTo>
                  <a:cubicBezTo>
                    <a:pt x="276" y="111"/>
                    <a:pt x="277" y="111"/>
                    <a:pt x="277" y="112"/>
                  </a:cubicBezTo>
                  <a:cubicBezTo>
                    <a:pt x="283" y="104"/>
                    <a:pt x="289" y="97"/>
                    <a:pt x="295" y="90"/>
                  </a:cubicBezTo>
                  <a:cubicBezTo>
                    <a:pt x="285" y="93"/>
                    <a:pt x="280" y="102"/>
                    <a:pt x="276"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9"/>
            <p:cNvSpPr/>
            <p:nvPr/>
          </p:nvSpPr>
          <p:spPr bwMode="auto">
            <a:xfrm>
              <a:off x="7423089" y="3409956"/>
              <a:ext cx="887407" cy="517526"/>
            </a:xfrm>
            <a:custGeom>
              <a:avLst/>
              <a:gdLst>
                <a:gd name="T0" fmla="*/ 236 w 236"/>
                <a:gd name="T1" fmla="*/ 2 h 137"/>
                <a:gd name="T2" fmla="*/ 228 w 236"/>
                <a:gd name="T3" fmla="*/ 12 h 137"/>
                <a:gd name="T4" fmla="*/ 214 w 236"/>
                <a:gd name="T5" fmla="*/ 19 h 137"/>
                <a:gd name="T6" fmla="*/ 197 w 236"/>
                <a:gd name="T7" fmla="*/ 31 h 137"/>
                <a:gd name="T8" fmla="*/ 180 w 236"/>
                <a:gd name="T9" fmla="*/ 41 h 137"/>
                <a:gd name="T10" fmla="*/ 169 w 236"/>
                <a:gd name="T11" fmla="*/ 48 h 137"/>
                <a:gd name="T12" fmla="*/ 157 w 236"/>
                <a:gd name="T13" fmla="*/ 59 h 137"/>
                <a:gd name="T14" fmla="*/ 137 w 236"/>
                <a:gd name="T15" fmla="*/ 67 h 137"/>
                <a:gd name="T16" fmla="*/ 129 w 236"/>
                <a:gd name="T17" fmla="*/ 70 h 137"/>
                <a:gd name="T18" fmla="*/ 116 w 236"/>
                <a:gd name="T19" fmla="*/ 81 h 137"/>
                <a:gd name="T20" fmla="*/ 111 w 236"/>
                <a:gd name="T21" fmla="*/ 89 h 137"/>
                <a:gd name="T22" fmla="*/ 89 w 236"/>
                <a:gd name="T23" fmla="*/ 94 h 137"/>
                <a:gd name="T24" fmla="*/ 77 w 236"/>
                <a:gd name="T25" fmla="*/ 103 h 137"/>
                <a:gd name="T26" fmla="*/ 74 w 236"/>
                <a:gd name="T27" fmla="*/ 105 h 137"/>
                <a:gd name="T28" fmla="*/ 63 w 236"/>
                <a:gd name="T29" fmla="*/ 107 h 137"/>
                <a:gd name="T30" fmla="*/ 59 w 236"/>
                <a:gd name="T31" fmla="*/ 107 h 137"/>
                <a:gd name="T32" fmla="*/ 49 w 236"/>
                <a:gd name="T33" fmla="*/ 114 h 137"/>
                <a:gd name="T34" fmla="*/ 29 w 236"/>
                <a:gd name="T35" fmla="*/ 117 h 137"/>
                <a:gd name="T36" fmla="*/ 27 w 236"/>
                <a:gd name="T37" fmla="*/ 122 h 137"/>
                <a:gd name="T38" fmla="*/ 22 w 236"/>
                <a:gd name="T39" fmla="*/ 125 h 137"/>
                <a:gd name="T40" fmla="*/ 18 w 236"/>
                <a:gd name="T41" fmla="*/ 127 h 137"/>
                <a:gd name="T42" fmla="*/ 7 w 236"/>
                <a:gd name="T43" fmla="*/ 135 h 137"/>
                <a:gd name="T44" fmla="*/ 1 w 236"/>
                <a:gd name="T45" fmla="*/ 133 h 137"/>
                <a:gd name="T46" fmla="*/ 0 w 236"/>
                <a:gd name="T47" fmla="*/ 127 h 137"/>
                <a:gd name="T48" fmla="*/ 2 w 236"/>
                <a:gd name="T49" fmla="*/ 124 h 137"/>
                <a:gd name="T50" fmla="*/ 59 w 236"/>
                <a:gd name="T51" fmla="*/ 98 h 137"/>
                <a:gd name="T52" fmla="*/ 103 w 236"/>
                <a:gd name="T53" fmla="*/ 73 h 137"/>
                <a:gd name="T54" fmla="*/ 127 w 236"/>
                <a:gd name="T55" fmla="*/ 60 h 137"/>
                <a:gd name="T56" fmla="*/ 156 w 236"/>
                <a:gd name="T57" fmla="*/ 44 h 137"/>
                <a:gd name="T58" fmla="*/ 158 w 236"/>
                <a:gd name="T59" fmla="*/ 43 h 137"/>
                <a:gd name="T60" fmla="*/ 182 w 236"/>
                <a:gd name="T61" fmla="*/ 29 h 137"/>
                <a:gd name="T62" fmla="*/ 187 w 236"/>
                <a:gd name="T63" fmla="*/ 24 h 137"/>
                <a:gd name="T64" fmla="*/ 199 w 236"/>
                <a:gd name="T65" fmla="*/ 20 h 137"/>
                <a:gd name="T66" fmla="*/ 209 w 236"/>
                <a:gd name="T67" fmla="*/ 16 h 137"/>
                <a:gd name="T68" fmla="*/ 215 w 236"/>
                <a:gd name="T69" fmla="*/ 10 h 137"/>
                <a:gd name="T70" fmla="*/ 236 w 236"/>
                <a:gd name="T71" fmla="*/ 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137">
                  <a:moveTo>
                    <a:pt x="236" y="2"/>
                  </a:moveTo>
                  <a:cubicBezTo>
                    <a:pt x="235" y="7"/>
                    <a:pt x="232" y="10"/>
                    <a:pt x="228" y="12"/>
                  </a:cubicBezTo>
                  <a:cubicBezTo>
                    <a:pt x="223" y="15"/>
                    <a:pt x="218" y="17"/>
                    <a:pt x="214" y="19"/>
                  </a:cubicBezTo>
                  <a:cubicBezTo>
                    <a:pt x="207" y="22"/>
                    <a:pt x="201" y="25"/>
                    <a:pt x="197" y="31"/>
                  </a:cubicBezTo>
                  <a:cubicBezTo>
                    <a:pt x="193" y="37"/>
                    <a:pt x="188" y="41"/>
                    <a:pt x="180" y="41"/>
                  </a:cubicBezTo>
                  <a:cubicBezTo>
                    <a:pt x="176" y="42"/>
                    <a:pt x="172" y="45"/>
                    <a:pt x="169" y="48"/>
                  </a:cubicBezTo>
                  <a:cubicBezTo>
                    <a:pt x="165" y="52"/>
                    <a:pt x="161" y="56"/>
                    <a:pt x="157" y="59"/>
                  </a:cubicBezTo>
                  <a:cubicBezTo>
                    <a:pt x="151" y="64"/>
                    <a:pt x="145" y="68"/>
                    <a:pt x="137" y="67"/>
                  </a:cubicBezTo>
                  <a:cubicBezTo>
                    <a:pt x="134" y="66"/>
                    <a:pt x="131" y="68"/>
                    <a:pt x="129" y="70"/>
                  </a:cubicBezTo>
                  <a:cubicBezTo>
                    <a:pt x="125" y="74"/>
                    <a:pt x="123" y="80"/>
                    <a:pt x="116" y="81"/>
                  </a:cubicBezTo>
                  <a:cubicBezTo>
                    <a:pt x="114" y="82"/>
                    <a:pt x="113" y="86"/>
                    <a:pt x="111" y="89"/>
                  </a:cubicBezTo>
                  <a:cubicBezTo>
                    <a:pt x="101" y="81"/>
                    <a:pt x="95" y="83"/>
                    <a:pt x="89" y="94"/>
                  </a:cubicBezTo>
                  <a:cubicBezTo>
                    <a:pt x="86" y="99"/>
                    <a:pt x="84" y="103"/>
                    <a:pt x="77" y="103"/>
                  </a:cubicBezTo>
                  <a:cubicBezTo>
                    <a:pt x="76" y="103"/>
                    <a:pt x="75" y="104"/>
                    <a:pt x="74" y="105"/>
                  </a:cubicBezTo>
                  <a:cubicBezTo>
                    <a:pt x="70" y="108"/>
                    <a:pt x="67" y="110"/>
                    <a:pt x="63" y="107"/>
                  </a:cubicBezTo>
                  <a:cubicBezTo>
                    <a:pt x="62" y="106"/>
                    <a:pt x="60" y="106"/>
                    <a:pt x="59" y="107"/>
                  </a:cubicBezTo>
                  <a:cubicBezTo>
                    <a:pt x="55" y="109"/>
                    <a:pt x="52" y="111"/>
                    <a:pt x="49" y="114"/>
                  </a:cubicBezTo>
                  <a:cubicBezTo>
                    <a:pt x="43" y="119"/>
                    <a:pt x="37" y="122"/>
                    <a:pt x="29" y="117"/>
                  </a:cubicBezTo>
                  <a:cubicBezTo>
                    <a:pt x="28" y="119"/>
                    <a:pt x="27" y="120"/>
                    <a:pt x="27" y="122"/>
                  </a:cubicBezTo>
                  <a:cubicBezTo>
                    <a:pt x="26" y="124"/>
                    <a:pt x="26" y="127"/>
                    <a:pt x="22" y="125"/>
                  </a:cubicBezTo>
                  <a:cubicBezTo>
                    <a:pt x="21" y="125"/>
                    <a:pt x="19" y="126"/>
                    <a:pt x="18" y="127"/>
                  </a:cubicBezTo>
                  <a:cubicBezTo>
                    <a:pt x="14" y="130"/>
                    <a:pt x="11" y="133"/>
                    <a:pt x="7" y="135"/>
                  </a:cubicBezTo>
                  <a:cubicBezTo>
                    <a:pt x="4" y="137"/>
                    <a:pt x="2" y="137"/>
                    <a:pt x="1" y="133"/>
                  </a:cubicBezTo>
                  <a:cubicBezTo>
                    <a:pt x="1" y="131"/>
                    <a:pt x="0" y="129"/>
                    <a:pt x="0" y="127"/>
                  </a:cubicBezTo>
                  <a:cubicBezTo>
                    <a:pt x="0" y="126"/>
                    <a:pt x="1" y="124"/>
                    <a:pt x="2" y="124"/>
                  </a:cubicBezTo>
                  <a:cubicBezTo>
                    <a:pt x="23" y="119"/>
                    <a:pt x="41" y="108"/>
                    <a:pt x="59" y="98"/>
                  </a:cubicBezTo>
                  <a:cubicBezTo>
                    <a:pt x="74" y="90"/>
                    <a:pt x="88" y="81"/>
                    <a:pt x="103" y="73"/>
                  </a:cubicBezTo>
                  <a:cubicBezTo>
                    <a:pt x="111" y="68"/>
                    <a:pt x="119" y="64"/>
                    <a:pt x="127" y="60"/>
                  </a:cubicBezTo>
                  <a:cubicBezTo>
                    <a:pt x="137" y="55"/>
                    <a:pt x="147" y="50"/>
                    <a:pt x="156" y="44"/>
                  </a:cubicBezTo>
                  <a:cubicBezTo>
                    <a:pt x="157" y="44"/>
                    <a:pt x="158" y="43"/>
                    <a:pt x="158" y="43"/>
                  </a:cubicBezTo>
                  <a:cubicBezTo>
                    <a:pt x="168" y="42"/>
                    <a:pt x="175" y="36"/>
                    <a:pt x="182" y="29"/>
                  </a:cubicBezTo>
                  <a:cubicBezTo>
                    <a:pt x="184" y="28"/>
                    <a:pt x="185" y="26"/>
                    <a:pt x="187" y="24"/>
                  </a:cubicBezTo>
                  <a:cubicBezTo>
                    <a:pt x="190" y="21"/>
                    <a:pt x="194" y="19"/>
                    <a:pt x="199" y="20"/>
                  </a:cubicBezTo>
                  <a:cubicBezTo>
                    <a:pt x="202" y="20"/>
                    <a:pt x="206" y="18"/>
                    <a:pt x="209" y="16"/>
                  </a:cubicBezTo>
                  <a:cubicBezTo>
                    <a:pt x="211" y="14"/>
                    <a:pt x="213" y="12"/>
                    <a:pt x="215" y="10"/>
                  </a:cubicBezTo>
                  <a:cubicBezTo>
                    <a:pt x="220" y="3"/>
                    <a:pt x="227" y="0"/>
                    <a:pt x="2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0"/>
            <p:cNvSpPr/>
            <p:nvPr/>
          </p:nvSpPr>
          <p:spPr bwMode="auto">
            <a:xfrm>
              <a:off x="7021456" y="3602042"/>
              <a:ext cx="609595" cy="331789"/>
            </a:xfrm>
            <a:custGeom>
              <a:avLst/>
              <a:gdLst>
                <a:gd name="T0" fmla="*/ 0 w 162"/>
                <a:gd name="T1" fmla="*/ 79 h 88"/>
                <a:gd name="T2" fmla="*/ 7 w 162"/>
                <a:gd name="T3" fmla="*/ 77 h 88"/>
                <a:gd name="T4" fmla="*/ 26 w 162"/>
                <a:gd name="T5" fmla="*/ 66 h 88"/>
                <a:gd name="T6" fmla="*/ 33 w 162"/>
                <a:gd name="T7" fmla="*/ 52 h 88"/>
                <a:gd name="T8" fmla="*/ 32 w 162"/>
                <a:gd name="T9" fmla="*/ 44 h 88"/>
                <a:gd name="T10" fmla="*/ 19 w 162"/>
                <a:gd name="T11" fmla="*/ 48 h 88"/>
                <a:gd name="T12" fmla="*/ 47 w 162"/>
                <a:gd name="T13" fmla="*/ 34 h 88"/>
                <a:gd name="T14" fmla="*/ 52 w 162"/>
                <a:gd name="T15" fmla="*/ 37 h 88"/>
                <a:gd name="T16" fmla="*/ 60 w 162"/>
                <a:gd name="T17" fmla="*/ 40 h 88"/>
                <a:gd name="T18" fmla="*/ 75 w 162"/>
                <a:gd name="T19" fmla="*/ 34 h 88"/>
                <a:gd name="T20" fmla="*/ 78 w 162"/>
                <a:gd name="T21" fmla="*/ 27 h 88"/>
                <a:gd name="T22" fmla="*/ 72 w 162"/>
                <a:gd name="T23" fmla="*/ 10 h 88"/>
                <a:gd name="T24" fmla="*/ 81 w 162"/>
                <a:gd name="T25" fmla="*/ 9 h 88"/>
                <a:gd name="T26" fmla="*/ 82 w 162"/>
                <a:gd name="T27" fmla="*/ 21 h 88"/>
                <a:gd name="T28" fmla="*/ 91 w 162"/>
                <a:gd name="T29" fmla="*/ 29 h 88"/>
                <a:gd name="T30" fmla="*/ 106 w 162"/>
                <a:gd name="T31" fmla="*/ 24 h 88"/>
                <a:gd name="T32" fmla="*/ 116 w 162"/>
                <a:gd name="T33" fmla="*/ 19 h 88"/>
                <a:gd name="T34" fmla="*/ 126 w 162"/>
                <a:gd name="T35" fmla="*/ 14 h 88"/>
                <a:gd name="T36" fmla="*/ 150 w 162"/>
                <a:gd name="T37" fmla="*/ 3 h 88"/>
                <a:gd name="T38" fmla="*/ 162 w 162"/>
                <a:gd name="T39" fmla="*/ 0 h 88"/>
                <a:gd name="T40" fmla="*/ 160 w 162"/>
                <a:gd name="T41" fmla="*/ 7 h 88"/>
                <a:gd name="T42" fmla="*/ 141 w 162"/>
                <a:gd name="T43" fmla="*/ 16 h 88"/>
                <a:gd name="T44" fmla="*/ 126 w 162"/>
                <a:gd name="T45" fmla="*/ 21 h 88"/>
                <a:gd name="T46" fmla="*/ 116 w 162"/>
                <a:gd name="T47" fmla="*/ 30 h 88"/>
                <a:gd name="T48" fmla="*/ 96 w 162"/>
                <a:gd name="T49" fmla="*/ 35 h 88"/>
                <a:gd name="T50" fmla="*/ 91 w 162"/>
                <a:gd name="T51" fmla="*/ 36 h 88"/>
                <a:gd name="T52" fmla="*/ 81 w 162"/>
                <a:gd name="T53" fmla="*/ 44 h 88"/>
                <a:gd name="T54" fmla="*/ 61 w 162"/>
                <a:gd name="T55" fmla="*/ 50 h 88"/>
                <a:gd name="T56" fmla="*/ 51 w 162"/>
                <a:gd name="T57" fmla="*/ 57 h 88"/>
                <a:gd name="T58" fmla="*/ 39 w 162"/>
                <a:gd name="T59" fmla="*/ 73 h 88"/>
                <a:gd name="T60" fmla="*/ 27 w 162"/>
                <a:gd name="T61" fmla="*/ 77 h 88"/>
                <a:gd name="T62" fmla="*/ 15 w 162"/>
                <a:gd name="T63" fmla="*/ 83 h 88"/>
                <a:gd name="T64" fmla="*/ 0 w 162"/>
                <a:gd name="T65" fmla="*/ 7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 h="88">
                  <a:moveTo>
                    <a:pt x="0" y="79"/>
                  </a:moveTo>
                  <a:cubicBezTo>
                    <a:pt x="3" y="78"/>
                    <a:pt x="5" y="77"/>
                    <a:pt x="7" y="77"/>
                  </a:cubicBezTo>
                  <a:cubicBezTo>
                    <a:pt x="15" y="77"/>
                    <a:pt x="21" y="73"/>
                    <a:pt x="26" y="66"/>
                  </a:cubicBezTo>
                  <a:cubicBezTo>
                    <a:pt x="29" y="62"/>
                    <a:pt x="31" y="57"/>
                    <a:pt x="33" y="52"/>
                  </a:cubicBezTo>
                  <a:cubicBezTo>
                    <a:pt x="34" y="50"/>
                    <a:pt x="32" y="47"/>
                    <a:pt x="32" y="44"/>
                  </a:cubicBezTo>
                  <a:cubicBezTo>
                    <a:pt x="27" y="46"/>
                    <a:pt x="23" y="47"/>
                    <a:pt x="19" y="48"/>
                  </a:cubicBezTo>
                  <a:cubicBezTo>
                    <a:pt x="28" y="43"/>
                    <a:pt x="36" y="35"/>
                    <a:pt x="47" y="34"/>
                  </a:cubicBezTo>
                  <a:cubicBezTo>
                    <a:pt x="49" y="34"/>
                    <a:pt x="51" y="34"/>
                    <a:pt x="52" y="37"/>
                  </a:cubicBezTo>
                  <a:cubicBezTo>
                    <a:pt x="54" y="41"/>
                    <a:pt x="56" y="42"/>
                    <a:pt x="60" y="40"/>
                  </a:cubicBezTo>
                  <a:cubicBezTo>
                    <a:pt x="65" y="37"/>
                    <a:pt x="70" y="36"/>
                    <a:pt x="75" y="34"/>
                  </a:cubicBezTo>
                  <a:cubicBezTo>
                    <a:pt x="77" y="32"/>
                    <a:pt x="79" y="30"/>
                    <a:pt x="78" y="27"/>
                  </a:cubicBezTo>
                  <a:cubicBezTo>
                    <a:pt x="76" y="22"/>
                    <a:pt x="74" y="16"/>
                    <a:pt x="72" y="10"/>
                  </a:cubicBezTo>
                  <a:cubicBezTo>
                    <a:pt x="75" y="10"/>
                    <a:pt x="78" y="9"/>
                    <a:pt x="81" y="9"/>
                  </a:cubicBezTo>
                  <a:cubicBezTo>
                    <a:pt x="81" y="13"/>
                    <a:pt x="81" y="17"/>
                    <a:pt x="82" y="21"/>
                  </a:cubicBezTo>
                  <a:cubicBezTo>
                    <a:pt x="82" y="27"/>
                    <a:pt x="85" y="30"/>
                    <a:pt x="91" y="29"/>
                  </a:cubicBezTo>
                  <a:cubicBezTo>
                    <a:pt x="96" y="28"/>
                    <a:pt x="101" y="26"/>
                    <a:pt x="106" y="24"/>
                  </a:cubicBezTo>
                  <a:cubicBezTo>
                    <a:pt x="110" y="23"/>
                    <a:pt x="113" y="20"/>
                    <a:pt x="116" y="19"/>
                  </a:cubicBezTo>
                  <a:cubicBezTo>
                    <a:pt x="119" y="17"/>
                    <a:pt x="122" y="14"/>
                    <a:pt x="126" y="14"/>
                  </a:cubicBezTo>
                  <a:cubicBezTo>
                    <a:pt x="135" y="12"/>
                    <a:pt x="143" y="9"/>
                    <a:pt x="150" y="3"/>
                  </a:cubicBezTo>
                  <a:cubicBezTo>
                    <a:pt x="153" y="1"/>
                    <a:pt x="157" y="1"/>
                    <a:pt x="162" y="0"/>
                  </a:cubicBezTo>
                  <a:cubicBezTo>
                    <a:pt x="161" y="3"/>
                    <a:pt x="161" y="5"/>
                    <a:pt x="160" y="7"/>
                  </a:cubicBezTo>
                  <a:cubicBezTo>
                    <a:pt x="158" y="12"/>
                    <a:pt x="146" y="17"/>
                    <a:pt x="141" y="16"/>
                  </a:cubicBezTo>
                  <a:cubicBezTo>
                    <a:pt x="135" y="15"/>
                    <a:pt x="130" y="18"/>
                    <a:pt x="126" y="21"/>
                  </a:cubicBezTo>
                  <a:cubicBezTo>
                    <a:pt x="123" y="24"/>
                    <a:pt x="119" y="27"/>
                    <a:pt x="116" y="30"/>
                  </a:cubicBezTo>
                  <a:cubicBezTo>
                    <a:pt x="110" y="35"/>
                    <a:pt x="104" y="38"/>
                    <a:pt x="96" y="35"/>
                  </a:cubicBezTo>
                  <a:cubicBezTo>
                    <a:pt x="94" y="35"/>
                    <a:pt x="92" y="35"/>
                    <a:pt x="91" y="36"/>
                  </a:cubicBezTo>
                  <a:cubicBezTo>
                    <a:pt x="87" y="39"/>
                    <a:pt x="84" y="42"/>
                    <a:pt x="81" y="44"/>
                  </a:cubicBezTo>
                  <a:cubicBezTo>
                    <a:pt x="75" y="49"/>
                    <a:pt x="69" y="51"/>
                    <a:pt x="61" y="50"/>
                  </a:cubicBezTo>
                  <a:cubicBezTo>
                    <a:pt x="55" y="49"/>
                    <a:pt x="51" y="51"/>
                    <a:pt x="51" y="57"/>
                  </a:cubicBezTo>
                  <a:cubicBezTo>
                    <a:pt x="51" y="66"/>
                    <a:pt x="46" y="70"/>
                    <a:pt x="39" y="73"/>
                  </a:cubicBezTo>
                  <a:cubicBezTo>
                    <a:pt x="35" y="74"/>
                    <a:pt x="31" y="76"/>
                    <a:pt x="27" y="77"/>
                  </a:cubicBezTo>
                  <a:cubicBezTo>
                    <a:pt x="23" y="79"/>
                    <a:pt x="19" y="81"/>
                    <a:pt x="15" y="83"/>
                  </a:cubicBezTo>
                  <a:cubicBezTo>
                    <a:pt x="7" y="87"/>
                    <a:pt x="7" y="88"/>
                    <a:pt x="0"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1"/>
            <p:cNvSpPr/>
            <p:nvPr/>
          </p:nvSpPr>
          <p:spPr bwMode="auto">
            <a:xfrm>
              <a:off x="5365706" y="3998920"/>
              <a:ext cx="217487" cy="44449"/>
            </a:xfrm>
            <a:custGeom>
              <a:avLst/>
              <a:gdLst>
                <a:gd name="T0" fmla="*/ 0 w 58"/>
                <a:gd name="T1" fmla="*/ 4 h 12"/>
                <a:gd name="T2" fmla="*/ 5 w 58"/>
                <a:gd name="T3" fmla="*/ 1 h 12"/>
                <a:gd name="T4" fmla="*/ 17 w 58"/>
                <a:gd name="T5" fmla="*/ 1 h 12"/>
                <a:gd name="T6" fmla="*/ 18 w 58"/>
                <a:gd name="T7" fmla="*/ 1 h 12"/>
                <a:gd name="T8" fmla="*/ 50 w 58"/>
                <a:gd name="T9" fmla="*/ 3 h 12"/>
                <a:gd name="T10" fmla="*/ 58 w 58"/>
                <a:gd name="T11" fmla="*/ 3 h 12"/>
                <a:gd name="T12" fmla="*/ 36 w 58"/>
                <a:gd name="T13" fmla="*/ 11 h 12"/>
                <a:gd name="T14" fmla="*/ 8 w 58"/>
                <a:gd name="T15" fmla="*/ 5 h 12"/>
                <a:gd name="T16" fmla="*/ 0 w 58"/>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2">
                  <a:moveTo>
                    <a:pt x="0" y="4"/>
                  </a:moveTo>
                  <a:cubicBezTo>
                    <a:pt x="0" y="0"/>
                    <a:pt x="2" y="0"/>
                    <a:pt x="5" y="1"/>
                  </a:cubicBezTo>
                  <a:cubicBezTo>
                    <a:pt x="9" y="2"/>
                    <a:pt x="13" y="5"/>
                    <a:pt x="17" y="1"/>
                  </a:cubicBezTo>
                  <a:cubicBezTo>
                    <a:pt x="17" y="0"/>
                    <a:pt x="18" y="1"/>
                    <a:pt x="18" y="1"/>
                  </a:cubicBezTo>
                  <a:cubicBezTo>
                    <a:pt x="29" y="5"/>
                    <a:pt x="39" y="4"/>
                    <a:pt x="50" y="3"/>
                  </a:cubicBezTo>
                  <a:cubicBezTo>
                    <a:pt x="52" y="3"/>
                    <a:pt x="54" y="3"/>
                    <a:pt x="58" y="3"/>
                  </a:cubicBezTo>
                  <a:cubicBezTo>
                    <a:pt x="51" y="10"/>
                    <a:pt x="44" y="12"/>
                    <a:pt x="36" y="11"/>
                  </a:cubicBezTo>
                  <a:cubicBezTo>
                    <a:pt x="26" y="9"/>
                    <a:pt x="17" y="7"/>
                    <a:pt x="8" y="5"/>
                  </a:cubicBezTo>
                  <a:cubicBezTo>
                    <a:pt x="5" y="4"/>
                    <a:pt x="2"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2"/>
            <p:cNvSpPr/>
            <p:nvPr/>
          </p:nvSpPr>
          <p:spPr bwMode="auto">
            <a:xfrm>
              <a:off x="3311497" y="2559054"/>
              <a:ext cx="74613" cy="85725"/>
            </a:xfrm>
            <a:custGeom>
              <a:avLst/>
              <a:gdLst>
                <a:gd name="T0" fmla="*/ 6 w 20"/>
                <a:gd name="T1" fmla="*/ 22 h 23"/>
                <a:gd name="T2" fmla="*/ 0 w 20"/>
                <a:gd name="T3" fmla="*/ 11 h 23"/>
                <a:gd name="T4" fmla="*/ 8 w 20"/>
                <a:gd name="T5" fmla="*/ 2 h 23"/>
                <a:gd name="T6" fmla="*/ 13 w 20"/>
                <a:gd name="T7" fmla="*/ 1 h 23"/>
                <a:gd name="T8" fmla="*/ 16 w 20"/>
                <a:gd name="T9" fmla="*/ 6 h 23"/>
                <a:gd name="T10" fmla="*/ 18 w 20"/>
                <a:gd name="T11" fmla="*/ 14 h 23"/>
                <a:gd name="T12" fmla="*/ 20 w 20"/>
                <a:gd name="T13" fmla="*/ 19 h 23"/>
                <a:gd name="T14" fmla="*/ 12 w 20"/>
                <a:gd name="T15" fmla="*/ 22 h 23"/>
                <a:gd name="T16" fmla="*/ 6 w 20"/>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3">
                  <a:moveTo>
                    <a:pt x="6" y="22"/>
                  </a:moveTo>
                  <a:cubicBezTo>
                    <a:pt x="4" y="18"/>
                    <a:pt x="2" y="15"/>
                    <a:pt x="0" y="11"/>
                  </a:cubicBezTo>
                  <a:cubicBezTo>
                    <a:pt x="2" y="8"/>
                    <a:pt x="5" y="5"/>
                    <a:pt x="8" y="2"/>
                  </a:cubicBezTo>
                  <a:cubicBezTo>
                    <a:pt x="9" y="1"/>
                    <a:pt x="12" y="0"/>
                    <a:pt x="13" y="1"/>
                  </a:cubicBezTo>
                  <a:cubicBezTo>
                    <a:pt x="14" y="1"/>
                    <a:pt x="15" y="4"/>
                    <a:pt x="16" y="6"/>
                  </a:cubicBezTo>
                  <a:cubicBezTo>
                    <a:pt x="16" y="8"/>
                    <a:pt x="17" y="11"/>
                    <a:pt x="18" y="14"/>
                  </a:cubicBezTo>
                  <a:cubicBezTo>
                    <a:pt x="19" y="16"/>
                    <a:pt x="20" y="19"/>
                    <a:pt x="20" y="19"/>
                  </a:cubicBezTo>
                  <a:cubicBezTo>
                    <a:pt x="17" y="21"/>
                    <a:pt x="14" y="22"/>
                    <a:pt x="12" y="22"/>
                  </a:cubicBezTo>
                  <a:cubicBezTo>
                    <a:pt x="10" y="23"/>
                    <a:pt x="8" y="22"/>
                    <a:pt x="6"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3"/>
            <p:cNvSpPr/>
            <p:nvPr/>
          </p:nvSpPr>
          <p:spPr bwMode="auto">
            <a:xfrm>
              <a:off x="7037330" y="3787780"/>
              <a:ext cx="44449" cy="85725"/>
            </a:xfrm>
            <a:custGeom>
              <a:avLst/>
              <a:gdLst>
                <a:gd name="T0" fmla="*/ 11 w 12"/>
                <a:gd name="T1" fmla="*/ 0 h 23"/>
                <a:gd name="T2" fmla="*/ 11 w 12"/>
                <a:gd name="T3" fmla="*/ 9 h 23"/>
                <a:gd name="T4" fmla="*/ 5 w 12"/>
                <a:gd name="T5" fmla="*/ 22 h 23"/>
                <a:gd name="T6" fmla="*/ 1 w 12"/>
                <a:gd name="T7" fmla="*/ 22 h 23"/>
                <a:gd name="T8" fmla="*/ 0 w 12"/>
                <a:gd name="T9" fmla="*/ 17 h 23"/>
                <a:gd name="T10" fmla="*/ 3 w 12"/>
                <a:gd name="T11" fmla="*/ 3 h 23"/>
                <a:gd name="T12" fmla="*/ 4 w 12"/>
                <a:gd name="T13" fmla="*/ 1 h 23"/>
                <a:gd name="T14" fmla="*/ 11 w 1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3">
                  <a:moveTo>
                    <a:pt x="11" y="0"/>
                  </a:moveTo>
                  <a:cubicBezTo>
                    <a:pt x="11" y="3"/>
                    <a:pt x="11" y="6"/>
                    <a:pt x="11" y="9"/>
                  </a:cubicBezTo>
                  <a:cubicBezTo>
                    <a:pt x="12" y="17"/>
                    <a:pt x="11" y="19"/>
                    <a:pt x="5" y="22"/>
                  </a:cubicBezTo>
                  <a:cubicBezTo>
                    <a:pt x="4" y="22"/>
                    <a:pt x="1" y="23"/>
                    <a:pt x="1" y="22"/>
                  </a:cubicBezTo>
                  <a:cubicBezTo>
                    <a:pt x="0" y="21"/>
                    <a:pt x="0" y="18"/>
                    <a:pt x="0" y="17"/>
                  </a:cubicBezTo>
                  <a:cubicBezTo>
                    <a:pt x="5" y="13"/>
                    <a:pt x="4" y="8"/>
                    <a:pt x="3" y="3"/>
                  </a:cubicBezTo>
                  <a:cubicBezTo>
                    <a:pt x="3" y="2"/>
                    <a:pt x="4" y="2"/>
                    <a:pt x="4" y="1"/>
                  </a:cubicBezTo>
                  <a:cubicBezTo>
                    <a:pt x="6" y="0"/>
                    <a:pt x="9"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4"/>
            <p:cNvSpPr/>
            <p:nvPr/>
          </p:nvSpPr>
          <p:spPr bwMode="auto">
            <a:xfrm>
              <a:off x="7689790" y="3643319"/>
              <a:ext cx="117475" cy="53974"/>
            </a:xfrm>
            <a:custGeom>
              <a:avLst/>
              <a:gdLst>
                <a:gd name="T0" fmla="*/ 0 w 31"/>
                <a:gd name="T1" fmla="*/ 14 h 14"/>
                <a:gd name="T2" fmla="*/ 31 w 31"/>
                <a:gd name="T3" fmla="*/ 0 h 14"/>
                <a:gd name="T4" fmla="*/ 0 w 31"/>
                <a:gd name="T5" fmla="*/ 14 h 14"/>
              </a:gdLst>
              <a:ahLst/>
              <a:cxnLst>
                <a:cxn ang="0">
                  <a:pos x="T0" y="T1"/>
                </a:cxn>
                <a:cxn ang="0">
                  <a:pos x="T2" y="T3"/>
                </a:cxn>
                <a:cxn ang="0">
                  <a:pos x="T4" y="T5"/>
                </a:cxn>
              </a:cxnLst>
              <a:rect l="0" t="0" r="r" b="b"/>
              <a:pathLst>
                <a:path w="31" h="14">
                  <a:moveTo>
                    <a:pt x="0" y="14"/>
                  </a:moveTo>
                  <a:cubicBezTo>
                    <a:pt x="8" y="6"/>
                    <a:pt x="18" y="1"/>
                    <a:pt x="31" y="0"/>
                  </a:cubicBezTo>
                  <a:cubicBezTo>
                    <a:pt x="22" y="10"/>
                    <a:pt x="10" y="9"/>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5"/>
            <p:cNvSpPr/>
            <p:nvPr/>
          </p:nvSpPr>
          <p:spPr bwMode="auto">
            <a:xfrm>
              <a:off x="5800677" y="4024319"/>
              <a:ext cx="60326" cy="49215"/>
            </a:xfrm>
            <a:custGeom>
              <a:avLst/>
              <a:gdLst>
                <a:gd name="T0" fmla="*/ 0 w 16"/>
                <a:gd name="T1" fmla="*/ 3 h 13"/>
                <a:gd name="T2" fmla="*/ 16 w 16"/>
                <a:gd name="T3" fmla="*/ 7 h 13"/>
                <a:gd name="T4" fmla="*/ 1 w 16"/>
                <a:gd name="T5" fmla="*/ 13 h 13"/>
                <a:gd name="T6" fmla="*/ 0 w 16"/>
                <a:gd name="T7" fmla="*/ 3 h 13"/>
              </a:gdLst>
              <a:ahLst/>
              <a:cxnLst>
                <a:cxn ang="0">
                  <a:pos x="T0" y="T1"/>
                </a:cxn>
                <a:cxn ang="0">
                  <a:pos x="T2" y="T3"/>
                </a:cxn>
                <a:cxn ang="0">
                  <a:pos x="T4" y="T5"/>
                </a:cxn>
                <a:cxn ang="0">
                  <a:pos x="T6" y="T7"/>
                </a:cxn>
              </a:cxnLst>
              <a:rect l="0" t="0" r="r" b="b"/>
              <a:pathLst>
                <a:path w="16" h="13">
                  <a:moveTo>
                    <a:pt x="0" y="3"/>
                  </a:moveTo>
                  <a:cubicBezTo>
                    <a:pt x="5" y="0"/>
                    <a:pt x="9" y="6"/>
                    <a:pt x="16" y="7"/>
                  </a:cubicBezTo>
                  <a:cubicBezTo>
                    <a:pt x="11" y="13"/>
                    <a:pt x="6" y="12"/>
                    <a:pt x="1" y="13"/>
                  </a:cubicBezTo>
                  <a:cubicBezTo>
                    <a:pt x="1" y="9"/>
                    <a:pt x="0" y="6"/>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6"/>
            <p:cNvSpPr/>
            <p:nvPr/>
          </p:nvSpPr>
          <p:spPr bwMode="auto">
            <a:xfrm>
              <a:off x="8385109" y="3101980"/>
              <a:ext cx="60326" cy="71438"/>
            </a:xfrm>
            <a:custGeom>
              <a:avLst/>
              <a:gdLst>
                <a:gd name="T0" fmla="*/ 16 w 16"/>
                <a:gd name="T1" fmla="*/ 0 h 19"/>
                <a:gd name="T2" fmla="*/ 0 w 16"/>
                <a:gd name="T3" fmla="*/ 19 h 19"/>
                <a:gd name="T4" fmla="*/ 16 w 16"/>
                <a:gd name="T5" fmla="*/ 0 h 19"/>
              </a:gdLst>
              <a:ahLst/>
              <a:cxnLst>
                <a:cxn ang="0">
                  <a:pos x="T0" y="T1"/>
                </a:cxn>
                <a:cxn ang="0">
                  <a:pos x="T2" y="T3"/>
                </a:cxn>
                <a:cxn ang="0">
                  <a:pos x="T4" y="T5"/>
                </a:cxn>
              </a:cxnLst>
              <a:rect l="0" t="0" r="r" b="b"/>
              <a:pathLst>
                <a:path w="16" h="19">
                  <a:moveTo>
                    <a:pt x="16" y="0"/>
                  </a:moveTo>
                  <a:cubicBezTo>
                    <a:pt x="14" y="10"/>
                    <a:pt x="8" y="14"/>
                    <a:pt x="0" y="19"/>
                  </a:cubicBezTo>
                  <a:cubicBezTo>
                    <a:pt x="4" y="11"/>
                    <a:pt x="6" y="3"/>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7"/>
            <p:cNvSpPr/>
            <p:nvPr/>
          </p:nvSpPr>
          <p:spPr bwMode="auto">
            <a:xfrm>
              <a:off x="5211718" y="3975107"/>
              <a:ext cx="71437" cy="41276"/>
            </a:xfrm>
            <a:custGeom>
              <a:avLst/>
              <a:gdLst>
                <a:gd name="T0" fmla="*/ 19 w 19"/>
                <a:gd name="T1" fmla="*/ 11 h 11"/>
                <a:gd name="T2" fmla="*/ 0 w 19"/>
                <a:gd name="T3" fmla="*/ 1 h 11"/>
                <a:gd name="T4" fmla="*/ 3 w 19"/>
                <a:gd name="T5" fmla="*/ 0 h 11"/>
                <a:gd name="T6" fmla="*/ 19 w 19"/>
                <a:gd name="T7" fmla="*/ 11 h 11"/>
              </a:gdLst>
              <a:ahLst/>
              <a:cxnLst>
                <a:cxn ang="0">
                  <a:pos x="T0" y="T1"/>
                </a:cxn>
                <a:cxn ang="0">
                  <a:pos x="T2" y="T3"/>
                </a:cxn>
                <a:cxn ang="0">
                  <a:pos x="T4" y="T5"/>
                </a:cxn>
                <a:cxn ang="0">
                  <a:pos x="T6" y="T7"/>
                </a:cxn>
              </a:cxnLst>
              <a:rect l="0" t="0" r="r" b="b"/>
              <a:pathLst>
                <a:path w="19" h="11">
                  <a:moveTo>
                    <a:pt x="19" y="11"/>
                  </a:moveTo>
                  <a:cubicBezTo>
                    <a:pt x="12" y="8"/>
                    <a:pt x="7" y="5"/>
                    <a:pt x="0" y="1"/>
                  </a:cubicBezTo>
                  <a:cubicBezTo>
                    <a:pt x="1" y="1"/>
                    <a:pt x="2" y="0"/>
                    <a:pt x="3" y="0"/>
                  </a:cubicBezTo>
                  <a:cubicBezTo>
                    <a:pt x="10" y="1"/>
                    <a:pt x="17" y="0"/>
                    <a:pt x="1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8"/>
            <p:cNvSpPr/>
            <p:nvPr/>
          </p:nvSpPr>
          <p:spPr bwMode="auto">
            <a:xfrm>
              <a:off x="6751582" y="3944943"/>
              <a:ext cx="120648" cy="34924"/>
            </a:xfrm>
            <a:custGeom>
              <a:avLst/>
              <a:gdLst>
                <a:gd name="T0" fmla="*/ 0 w 32"/>
                <a:gd name="T1" fmla="*/ 9 h 9"/>
                <a:gd name="T2" fmla="*/ 32 w 32"/>
                <a:gd name="T3" fmla="*/ 4 h 9"/>
                <a:gd name="T4" fmla="*/ 29 w 32"/>
                <a:gd name="T5" fmla="*/ 5 h 9"/>
                <a:gd name="T6" fmla="*/ 0 w 32"/>
                <a:gd name="T7" fmla="*/ 9 h 9"/>
              </a:gdLst>
              <a:ahLst/>
              <a:cxnLst>
                <a:cxn ang="0">
                  <a:pos x="T0" y="T1"/>
                </a:cxn>
                <a:cxn ang="0">
                  <a:pos x="T2" y="T3"/>
                </a:cxn>
                <a:cxn ang="0">
                  <a:pos x="T4" y="T5"/>
                </a:cxn>
                <a:cxn ang="0">
                  <a:pos x="T6" y="T7"/>
                </a:cxn>
              </a:cxnLst>
              <a:rect l="0" t="0" r="r" b="b"/>
              <a:pathLst>
                <a:path w="32" h="9">
                  <a:moveTo>
                    <a:pt x="0" y="9"/>
                  </a:moveTo>
                  <a:cubicBezTo>
                    <a:pt x="9" y="0"/>
                    <a:pt x="21" y="6"/>
                    <a:pt x="32" y="4"/>
                  </a:cubicBezTo>
                  <a:cubicBezTo>
                    <a:pt x="31" y="4"/>
                    <a:pt x="30" y="6"/>
                    <a:pt x="29" y="5"/>
                  </a:cubicBezTo>
                  <a:cubicBezTo>
                    <a:pt x="19" y="3"/>
                    <a:pt x="1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9"/>
            <p:cNvSpPr/>
            <p:nvPr/>
          </p:nvSpPr>
          <p:spPr bwMode="auto">
            <a:xfrm>
              <a:off x="8258109" y="3595694"/>
              <a:ext cx="71437" cy="47625"/>
            </a:xfrm>
            <a:custGeom>
              <a:avLst/>
              <a:gdLst>
                <a:gd name="T0" fmla="*/ 19 w 19"/>
                <a:gd name="T1" fmla="*/ 1 h 13"/>
                <a:gd name="T2" fmla="*/ 3 w 19"/>
                <a:gd name="T3" fmla="*/ 13 h 13"/>
                <a:gd name="T4" fmla="*/ 3 w 19"/>
                <a:gd name="T5" fmla="*/ 5 h 13"/>
                <a:gd name="T6" fmla="*/ 9 w 19"/>
                <a:gd name="T7" fmla="*/ 3 h 13"/>
                <a:gd name="T8" fmla="*/ 18 w 19"/>
                <a:gd name="T9" fmla="*/ 0 h 13"/>
                <a:gd name="T10" fmla="*/ 19 w 19"/>
                <a:gd name="T11" fmla="*/ 1 h 13"/>
              </a:gdLst>
              <a:ahLst/>
              <a:cxnLst>
                <a:cxn ang="0">
                  <a:pos x="T0" y="T1"/>
                </a:cxn>
                <a:cxn ang="0">
                  <a:pos x="T2" y="T3"/>
                </a:cxn>
                <a:cxn ang="0">
                  <a:pos x="T4" y="T5"/>
                </a:cxn>
                <a:cxn ang="0">
                  <a:pos x="T6" y="T7"/>
                </a:cxn>
                <a:cxn ang="0">
                  <a:pos x="T8" y="T9"/>
                </a:cxn>
                <a:cxn ang="0">
                  <a:pos x="T10" y="T11"/>
                </a:cxn>
              </a:cxnLst>
              <a:rect l="0" t="0" r="r" b="b"/>
              <a:pathLst>
                <a:path w="19" h="13">
                  <a:moveTo>
                    <a:pt x="19" y="1"/>
                  </a:moveTo>
                  <a:cubicBezTo>
                    <a:pt x="14" y="5"/>
                    <a:pt x="8" y="9"/>
                    <a:pt x="3" y="13"/>
                  </a:cubicBezTo>
                  <a:cubicBezTo>
                    <a:pt x="0" y="12"/>
                    <a:pt x="0" y="8"/>
                    <a:pt x="3" y="5"/>
                  </a:cubicBezTo>
                  <a:cubicBezTo>
                    <a:pt x="4" y="4"/>
                    <a:pt x="7" y="3"/>
                    <a:pt x="9" y="3"/>
                  </a:cubicBezTo>
                  <a:cubicBezTo>
                    <a:pt x="12" y="2"/>
                    <a:pt x="15" y="1"/>
                    <a:pt x="18" y="0"/>
                  </a:cubicBezTo>
                  <a:cubicBezTo>
                    <a:pt x="18" y="0"/>
                    <a:pt x="19"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0"/>
            <p:cNvSpPr/>
            <p:nvPr/>
          </p:nvSpPr>
          <p:spPr bwMode="auto">
            <a:xfrm>
              <a:off x="7581839" y="3667131"/>
              <a:ext cx="52387" cy="41276"/>
            </a:xfrm>
            <a:custGeom>
              <a:avLst/>
              <a:gdLst>
                <a:gd name="T0" fmla="*/ 14 w 14"/>
                <a:gd name="T1" fmla="*/ 0 h 11"/>
                <a:gd name="T2" fmla="*/ 8 w 14"/>
                <a:gd name="T3" fmla="*/ 7 h 11"/>
                <a:gd name="T4" fmla="*/ 1 w 14"/>
                <a:gd name="T5" fmla="*/ 11 h 11"/>
                <a:gd name="T6" fmla="*/ 0 w 14"/>
                <a:gd name="T7" fmla="*/ 8 h 11"/>
                <a:gd name="T8" fmla="*/ 4 w 14"/>
                <a:gd name="T9" fmla="*/ 3 h 11"/>
                <a:gd name="T10" fmla="*/ 14 w 14"/>
                <a:gd name="T11" fmla="*/ 0 h 11"/>
              </a:gdLst>
              <a:ahLst/>
              <a:cxnLst>
                <a:cxn ang="0">
                  <a:pos x="T0" y="T1"/>
                </a:cxn>
                <a:cxn ang="0">
                  <a:pos x="T2" y="T3"/>
                </a:cxn>
                <a:cxn ang="0">
                  <a:pos x="T4" y="T5"/>
                </a:cxn>
                <a:cxn ang="0">
                  <a:pos x="T6" y="T7"/>
                </a:cxn>
                <a:cxn ang="0">
                  <a:pos x="T8" y="T9"/>
                </a:cxn>
                <a:cxn ang="0">
                  <a:pos x="T10" y="T11"/>
                </a:cxn>
              </a:cxnLst>
              <a:rect l="0" t="0" r="r" b="b"/>
              <a:pathLst>
                <a:path w="14" h="11">
                  <a:moveTo>
                    <a:pt x="14" y="0"/>
                  </a:moveTo>
                  <a:cubicBezTo>
                    <a:pt x="12" y="3"/>
                    <a:pt x="10" y="5"/>
                    <a:pt x="8" y="7"/>
                  </a:cubicBezTo>
                  <a:cubicBezTo>
                    <a:pt x="7" y="10"/>
                    <a:pt x="5" y="11"/>
                    <a:pt x="1" y="11"/>
                  </a:cubicBezTo>
                  <a:cubicBezTo>
                    <a:pt x="1" y="10"/>
                    <a:pt x="0" y="9"/>
                    <a:pt x="0" y="8"/>
                  </a:cubicBezTo>
                  <a:cubicBezTo>
                    <a:pt x="1" y="6"/>
                    <a:pt x="2" y="4"/>
                    <a:pt x="4" y="3"/>
                  </a:cubicBezTo>
                  <a:cubicBezTo>
                    <a:pt x="7" y="1"/>
                    <a:pt x="10" y="1"/>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1"/>
            <p:cNvSpPr/>
            <p:nvPr/>
          </p:nvSpPr>
          <p:spPr bwMode="auto">
            <a:xfrm>
              <a:off x="7986649" y="3297242"/>
              <a:ext cx="26988" cy="26989"/>
            </a:xfrm>
            <a:custGeom>
              <a:avLst/>
              <a:gdLst>
                <a:gd name="T0" fmla="*/ 0 w 7"/>
                <a:gd name="T1" fmla="*/ 3 h 7"/>
                <a:gd name="T2" fmla="*/ 6 w 7"/>
                <a:gd name="T3" fmla="*/ 0 h 7"/>
                <a:gd name="T4" fmla="*/ 7 w 7"/>
                <a:gd name="T5" fmla="*/ 1 h 7"/>
                <a:gd name="T6" fmla="*/ 4 w 7"/>
                <a:gd name="T7" fmla="*/ 7 h 7"/>
                <a:gd name="T8" fmla="*/ 0 w 7"/>
                <a:gd name="T9" fmla="*/ 5 h 7"/>
                <a:gd name="T10" fmla="*/ 0 w 7"/>
                <a:gd name="T11" fmla="*/ 3 h 7"/>
              </a:gdLst>
              <a:ahLst/>
              <a:cxnLst>
                <a:cxn ang="0">
                  <a:pos x="T0" y="T1"/>
                </a:cxn>
                <a:cxn ang="0">
                  <a:pos x="T2" y="T3"/>
                </a:cxn>
                <a:cxn ang="0">
                  <a:pos x="T4" y="T5"/>
                </a:cxn>
                <a:cxn ang="0">
                  <a:pos x="T6" y="T7"/>
                </a:cxn>
                <a:cxn ang="0">
                  <a:pos x="T8" y="T9"/>
                </a:cxn>
                <a:cxn ang="0">
                  <a:pos x="T10" y="T11"/>
                </a:cxn>
              </a:cxnLst>
              <a:rect l="0" t="0" r="r" b="b"/>
              <a:pathLst>
                <a:path w="7" h="7">
                  <a:moveTo>
                    <a:pt x="0" y="3"/>
                  </a:moveTo>
                  <a:cubicBezTo>
                    <a:pt x="2" y="2"/>
                    <a:pt x="4" y="1"/>
                    <a:pt x="6" y="0"/>
                  </a:cubicBezTo>
                  <a:cubicBezTo>
                    <a:pt x="7" y="0"/>
                    <a:pt x="7" y="1"/>
                    <a:pt x="7" y="1"/>
                  </a:cubicBezTo>
                  <a:cubicBezTo>
                    <a:pt x="6" y="3"/>
                    <a:pt x="6" y="5"/>
                    <a:pt x="4" y="7"/>
                  </a:cubicBezTo>
                  <a:cubicBezTo>
                    <a:pt x="4" y="7"/>
                    <a:pt x="2" y="6"/>
                    <a:pt x="0" y="5"/>
                  </a:cubicBezTo>
                  <a:cubicBezTo>
                    <a:pt x="0" y="4"/>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2"/>
            <p:cNvSpPr/>
            <p:nvPr/>
          </p:nvSpPr>
          <p:spPr bwMode="auto">
            <a:xfrm>
              <a:off x="8542270" y="2830517"/>
              <a:ext cx="30164" cy="33338"/>
            </a:xfrm>
            <a:custGeom>
              <a:avLst/>
              <a:gdLst>
                <a:gd name="T0" fmla="*/ 0 w 8"/>
                <a:gd name="T1" fmla="*/ 9 h 9"/>
                <a:gd name="T2" fmla="*/ 4 w 8"/>
                <a:gd name="T3" fmla="*/ 2 h 9"/>
                <a:gd name="T4" fmla="*/ 6 w 8"/>
                <a:gd name="T5" fmla="*/ 0 h 9"/>
                <a:gd name="T6" fmla="*/ 0 w 8"/>
                <a:gd name="T7" fmla="*/ 9 h 9"/>
              </a:gdLst>
              <a:ahLst/>
              <a:cxnLst>
                <a:cxn ang="0">
                  <a:pos x="T0" y="T1"/>
                </a:cxn>
                <a:cxn ang="0">
                  <a:pos x="T2" y="T3"/>
                </a:cxn>
                <a:cxn ang="0">
                  <a:pos x="T4" y="T5"/>
                </a:cxn>
                <a:cxn ang="0">
                  <a:pos x="T6" y="T7"/>
                </a:cxn>
              </a:cxnLst>
              <a:rect l="0" t="0" r="r" b="b"/>
              <a:pathLst>
                <a:path w="8" h="9">
                  <a:moveTo>
                    <a:pt x="0" y="9"/>
                  </a:moveTo>
                  <a:cubicBezTo>
                    <a:pt x="2" y="7"/>
                    <a:pt x="3" y="5"/>
                    <a:pt x="4" y="2"/>
                  </a:cubicBezTo>
                  <a:cubicBezTo>
                    <a:pt x="5" y="1"/>
                    <a:pt x="5" y="1"/>
                    <a:pt x="6" y="0"/>
                  </a:cubicBezTo>
                  <a:cubicBezTo>
                    <a:pt x="8" y="4"/>
                    <a:pt x="6" y="7"/>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3"/>
            <p:cNvSpPr/>
            <p:nvPr/>
          </p:nvSpPr>
          <p:spPr bwMode="auto">
            <a:xfrm>
              <a:off x="8412094" y="3003553"/>
              <a:ext cx="30164" cy="30165"/>
            </a:xfrm>
            <a:custGeom>
              <a:avLst/>
              <a:gdLst>
                <a:gd name="T0" fmla="*/ 8 w 8"/>
                <a:gd name="T1" fmla="*/ 2 h 8"/>
                <a:gd name="T2" fmla="*/ 2 w 8"/>
                <a:gd name="T3" fmla="*/ 8 h 8"/>
                <a:gd name="T4" fmla="*/ 0 w 8"/>
                <a:gd name="T5" fmla="*/ 7 h 8"/>
                <a:gd name="T6" fmla="*/ 6 w 8"/>
                <a:gd name="T7" fmla="*/ 0 h 8"/>
                <a:gd name="T8" fmla="*/ 8 w 8"/>
                <a:gd name="T9" fmla="*/ 2 h 8"/>
              </a:gdLst>
              <a:ahLst/>
              <a:cxnLst>
                <a:cxn ang="0">
                  <a:pos x="T0" y="T1"/>
                </a:cxn>
                <a:cxn ang="0">
                  <a:pos x="T2" y="T3"/>
                </a:cxn>
                <a:cxn ang="0">
                  <a:pos x="T4" y="T5"/>
                </a:cxn>
                <a:cxn ang="0">
                  <a:pos x="T6" y="T7"/>
                </a:cxn>
                <a:cxn ang="0">
                  <a:pos x="T8" y="T9"/>
                </a:cxn>
              </a:cxnLst>
              <a:rect l="0" t="0" r="r" b="b"/>
              <a:pathLst>
                <a:path w="8" h="8">
                  <a:moveTo>
                    <a:pt x="8" y="2"/>
                  </a:moveTo>
                  <a:cubicBezTo>
                    <a:pt x="6" y="4"/>
                    <a:pt x="4" y="6"/>
                    <a:pt x="2" y="8"/>
                  </a:cubicBezTo>
                  <a:cubicBezTo>
                    <a:pt x="1" y="8"/>
                    <a:pt x="1" y="7"/>
                    <a:pt x="0" y="7"/>
                  </a:cubicBezTo>
                  <a:cubicBezTo>
                    <a:pt x="2" y="4"/>
                    <a:pt x="4" y="2"/>
                    <a:pt x="6" y="0"/>
                  </a:cubicBezTo>
                  <a:cubicBezTo>
                    <a:pt x="7" y="0"/>
                    <a:pt x="7" y="1"/>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4"/>
            <p:cNvSpPr/>
            <p:nvPr/>
          </p:nvSpPr>
          <p:spPr bwMode="auto">
            <a:xfrm>
              <a:off x="7450077" y="3733806"/>
              <a:ext cx="22226" cy="26989"/>
            </a:xfrm>
            <a:custGeom>
              <a:avLst/>
              <a:gdLst>
                <a:gd name="T0" fmla="*/ 4 w 6"/>
                <a:gd name="T1" fmla="*/ 0 h 7"/>
                <a:gd name="T2" fmla="*/ 6 w 6"/>
                <a:gd name="T3" fmla="*/ 6 h 7"/>
                <a:gd name="T4" fmla="*/ 0 w 6"/>
                <a:gd name="T5" fmla="*/ 7 h 7"/>
                <a:gd name="T6" fmla="*/ 3 w 6"/>
                <a:gd name="T7" fmla="*/ 0 h 7"/>
                <a:gd name="T8" fmla="*/ 4 w 6"/>
                <a:gd name="T9" fmla="*/ 0 h 7"/>
              </a:gdLst>
              <a:ahLst/>
              <a:cxnLst>
                <a:cxn ang="0">
                  <a:pos x="T0" y="T1"/>
                </a:cxn>
                <a:cxn ang="0">
                  <a:pos x="T2" y="T3"/>
                </a:cxn>
                <a:cxn ang="0">
                  <a:pos x="T4" y="T5"/>
                </a:cxn>
                <a:cxn ang="0">
                  <a:pos x="T6" y="T7"/>
                </a:cxn>
                <a:cxn ang="0">
                  <a:pos x="T8" y="T9"/>
                </a:cxn>
              </a:cxnLst>
              <a:rect l="0" t="0" r="r" b="b"/>
              <a:pathLst>
                <a:path w="6" h="7">
                  <a:moveTo>
                    <a:pt x="4" y="0"/>
                  </a:moveTo>
                  <a:cubicBezTo>
                    <a:pt x="5" y="2"/>
                    <a:pt x="5" y="4"/>
                    <a:pt x="6" y="6"/>
                  </a:cubicBezTo>
                  <a:cubicBezTo>
                    <a:pt x="4" y="6"/>
                    <a:pt x="2" y="6"/>
                    <a:pt x="0" y="7"/>
                  </a:cubicBezTo>
                  <a:cubicBezTo>
                    <a:pt x="1" y="4"/>
                    <a:pt x="2" y="2"/>
                    <a:pt x="3" y="0"/>
                  </a:cubicBezTo>
                  <a:cubicBezTo>
                    <a:pt x="3" y="0"/>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5"/>
            <p:cNvSpPr/>
            <p:nvPr/>
          </p:nvSpPr>
          <p:spPr bwMode="auto">
            <a:xfrm>
              <a:off x="6897632" y="3873505"/>
              <a:ext cx="30164" cy="23813"/>
            </a:xfrm>
            <a:custGeom>
              <a:avLst/>
              <a:gdLst>
                <a:gd name="T0" fmla="*/ 0 w 8"/>
                <a:gd name="T1" fmla="*/ 5 h 6"/>
                <a:gd name="T2" fmla="*/ 4 w 8"/>
                <a:gd name="T3" fmla="*/ 0 h 6"/>
                <a:gd name="T4" fmla="*/ 8 w 8"/>
                <a:gd name="T5" fmla="*/ 4 h 6"/>
                <a:gd name="T6" fmla="*/ 0 w 8"/>
                <a:gd name="T7" fmla="*/ 6 h 6"/>
                <a:gd name="T8" fmla="*/ 0 w 8"/>
                <a:gd name="T9" fmla="*/ 5 h 6"/>
              </a:gdLst>
              <a:ahLst/>
              <a:cxnLst>
                <a:cxn ang="0">
                  <a:pos x="T0" y="T1"/>
                </a:cxn>
                <a:cxn ang="0">
                  <a:pos x="T2" y="T3"/>
                </a:cxn>
                <a:cxn ang="0">
                  <a:pos x="T4" y="T5"/>
                </a:cxn>
                <a:cxn ang="0">
                  <a:pos x="T6" y="T7"/>
                </a:cxn>
                <a:cxn ang="0">
                  <a:pos x="T8" y="T9"/>
                </a:cxn>
              </a:cxnLst>
              <a:rect l="0" t="0" r="r" b="b"/>
              <a:pathLst>
                <a:path w="8" h="6">
                  <a:moveTo>
                    <a:pt x="0" y="5"/>
                  </a:moveTo>
                  <a:cubicBezTo>
                    <a:pt x="1" y="3"/>
                    <a:pt x="3" y="2"/>
                    <a:pt x="4" y="0"/>
                  </a:cubicBezTo>
                  <a:cubicBezTo>
                    <a:pt x="5" y="1"/>
                    <a:pt x="6" y="2"/>
                    <a:pt x="8" y="4"/>
                  </a:cubicBezTo>
                  <a:cubicBezTo>
                    <a:pt x="5" y="5"/>
                    <a:pt x="2" y="5"/>
                    <a:pt x="0" y="6"/>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6"/>
            <p:cNvSpPr/>
            <p:nvPr/>
          </p:nvSpPr>
          <p:spPr bwMode="auto">
            <a:xfrm>
              <a:off x="5286331" y="4114806"/>
              <a:ext cx="668334" cy="106365"/>
            </a:xfrm>
            <a:custGeom>
              <a:avLst/>
              <a:gdLst>
                <a:gd name="T0" fmla="*/ 167 w 178"/>
                <a:gd name="T1" fmla="*/ 7 h 28"/>
                <a:gd name="T2" fmla="*/ 161 w 178"/>
                <a:gd name="T3" fmla="*/ 14 h 28"/>
                <a:gd name="T4" fmla="*/ 178 w 178"/>
                <a:gd name="T5" fmla="*/ 13 h 28"/>
                <a:gd name="T6" fmla="*/ 163 w 178"/>
                <a:gd name="T7" fmla="*/ 21 h 28"/>
                <a:gd name="T8" fmla="*/ 97 w 178"/>
                <a:gd name="T9" fmla="*/ 20 h 28"/>
                <a:gd name="T10" fmla="*/ 100 w 178"/>
                <a:gd name="T11" fmla="*/ 27 h 28"/>
                <a:gd name="T12" fmla="*/ 25 w 178"/>
                <a:gd name="T13" fmla="*/ 19 h 28"/>
                <a:gd name="T14" fmla="*/ 3 w 178"/>
                <a:gd name="T15" fmla="*/ 7 h 28"/>
                <a:gd name="T16" fmla="*/ 0 w 178"/>
                <a:gd name="T17" fmla="*/ 3 h 28"/>
                <a:gd name="T18" fmla="*/ 12 w 178"/>
                <a:gd name="T19" fmla="*/ 0 h 28"/>
                <a:gd name="T20" fmla="*/ 16 w 178"/>
                <a:gd name="T21" fmla="*/ 1 h 28"/>
                <a:gd name="T22" fmla="*/ 22 w 178"/>
                <a:gd name="T23" fmla="*/ 4 h 28"/>
                <a:gd name="T24" fmla="*/ 39 w 178"/>
                <a:gd name="T25" fmla="*/ 2 h 28"/>
                <a:gd name="T26" fmla="*/ 57 w 178"/>
                <a:gd name="T27" fmla="*/ 5 h 28"/>
                <a:gd name="T28" fmla="*/ 79 w 178"/>
                <a:gd name="T29" fmla="*/ 4 h 28"/>
                <a:gd name="T30" fmla="*/ 82 w 178"/>
                <a:gd name="T31" fmla="*/ 4 h 28"/>
                <a:gd name="T32" fmla="*/ 104 w 178"/>
                <a:gd name="T33" fmla="*/ 10 h 28"/>
                <a:gd name="T34" fmla="*/ 107 w 178"/>
                <a:gd name="T35" fmla="*/ 12 h 28"/>
                <a:gd name="T36" fmla="*/ 115 w 178"/>
                <a:gd name="T37" fmla="*/ 14 h 28"/>
                <a:gd name="T38" fmla="*/ 128 w 178"/>
                <a:gd name="T39" fmla="*/ 16 h 28"/>
                <a:gd name="T40" fmla="*/ 141 w 178"/>
                <a:gd name="T41" fmla="*/ 15 h 28"/>
                <a:gd name="T42" fmla="*/ 152 w 178"/>
                <a:gd name="T43" fmla="*/ 8 h 28"/>
                <a:gd name="T44" fmla="*/ 167 w 178"/>
                <a:gd name="T45"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28">
                  <a:moveTo>
                    <a:pt x="167" y="7"/>
                  </a:moveTo>
                  <a:cubicBezTo>
                    <a:pt x="165" y="9"/>
                    <a:pt x="163" y="11"/>
                    <a:pt x="161" y="14"/>
                  </a:cubicBezTo>
                  <a:cubicBezTo>
                    <a:pt x="167" y="19"/>
                    <a:pt x="172" y="10"/>
                    <a:pt x="178" y="13"/>
                  </a:cubicBezTo>
                  <a:cubicBezTo>
                    <a:pt x="173" y="17"/>
                    <a:pt x="170" y="21"/>
                    <a:pt x="163" y="21"/>
                  </a:cubicBezTo>
                  <a:cubicBezTo>
                    <a:pt x="141" y="20"/>
                    <a:pt x="119" y="20"/>
                    <a:pt x="97" y="20"/>
                  </a:cubicBezTo>
                  <a:cubicBezTo>
                    <a:pt x="98" y="22"/>
                    <a:pt x="99" y="24"/>
                    <a:pt x="100" y="27"/>
                  </a:cubicBezTo>
                  <a:cubicBezTo>
                    <a:pt x="75" y="26"/>
                    <a:pt x="49" y="28"/>
                    <a:pt x="25" y="19"/>
                  </a:cubicBezTo>
                  <a:cubicBezTo>
                    <a:pt x="17" y="16"/>
                    <a:pt x="10" y="11"/>
                    <a:pt x="3" y="7"/>
                  </a:cubicBezTo>
                  <a:cubicBezTo>
                    <a:pt x="2" y="6"/>
                    <a:pt x="1" y="5"/>
                    <a:pt x="0" y="3"/>
                  </a:cubicBezTo>
                  <a:cubicBezTo>
                    <a:pt x="4" y="2"/>
                    <a:pt x="8" y="1"/>
                    <a:pt x="12" y="0"/>
                  </a:cubicBezTo>
                  <a:cubicBezTo>
                    <a:pt x="13" y="0"/>
                    <a:pt x="16" y="0"/>
                    <a:pt x="16" y="1"/>
                  </a:cubicBezTo>
                  <a:cubicBezTo>
                    <a:pt x="17" y="5"/>
                    <a:pt x="20" y="4"/>
                    <a:pt x="22" y="4"/>
                  </a:cubicBezTo>
                  <a:cubicBezTo>
                    <a:pt x="28" y="3"/>
                    <a:pt x="33" y="2"/>
                    <a:pt x="39" y="2"/>
                  </a:cubicBezTo>
                  <a:cubicBezTo>
                    <a:pt x="45" y="3"/>
                    <a:pt x="51" y="3"/>
                    <a:pt x="57" y="5"/>
                  </a:cubicBezTo>
                  <a:cubicBezTo>
                    <a:pt x="65" y="7"/>
                    <a:pt x="72" y="10"/>
                    <a:pt x="79" y="4"/>
                  </a:cubicBezTo>
                  <a:cubicBezTo>
                    <a:pt x="79" y="3"/>
                    <a:pt x="81" y="4"/>
                    <a:pt x="82" y="4"/>
                  </a:cubicBezTo>
                  <a:cubicBezTo>
                    <a:pt x="89" y="7"/>
                    <a:pt x="96" y="10"/>
                    <a:pt x="104" y="10"/>
                  </a:cubicBezTo>
                  <a:cubicBezTo>
                    <a:pt x="105" y="10"/>
                    <a:pt x="106" y="11"/>
                    <a:pt x="107" y="12"/>
                  </a:cubicBezTo>
                  <a:cubicBezTo>
                    <a:pt x="109" y="15"/>
                    <a:pt x="111" y="16"/>
                    <a:pt x="115" y="14"/>
                  </a:cubicBezTo>
                  <a:cubicBezTo>
                    <a:pt x="119" y="13"/>
                    <a:pt x="123" y="13"/>
                    <a:pt x="128" y="16"/>
                  </a:cubicBezTo>
                  <a:cubicBezTo>
                    <a:pt x="132" y="19"/>
                    <a:pt x="137" y="18"/>
                    <a:pt x="141" y="15"/>
                  </a:cubicBezTo>
                  <a:cubicBezTo>
                    <a:pt x="145" y="13"/>
                    <a:pt x="148" y="10"/>
                    <a:pt x="152" y="8"/>
                  </a:cubicBezTo>
                  <a:cubicBezTo>
                    <a:pt x="157" y="5"/>
                    <a:pt x="161" y="4"/>
                    <a:pt x="16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7"/>
            <p:cNvSpPr/>
            <p:nvPr/>
          </p:nvSpPr>
          <p:spPr bwMode="auto">
            <a:xfrm>
              <a:off x="6919861" y="4029081"/>
              <a:ext cx="98425" cy="41276"/>
            </a:xfrm>
            <a:custGeom>
              <a:avLst/>
              <a:gdLst>
                <a:gd name="T0" fmla="*/ 2 w 26"/>
                <a:gd name="T1" fmla="*/ 11 h 11"/>
                <a:gd name="T2" fmla="*/ 5 w 26"/>
                <a:gd name="T3" fmla="*/ 5 h 11"/>
                <a:gd name="T4" fmla="*/ 26 w 26"/>
                <a:gd name="T5" fmla="*/ 0 h 11"/>
                <a:gd name="T6" fmla="*/ 2 w 26"/>
                <a:gd name="T7" fmla="*/ 11 h 11"/>
              </a:gdLst>
              <a:ahLst/>
              <a:cxnLst>
                <a:cxn ang="0">
                  <a:pos x="T0" y="T1"/>
                </a:cxn>
                <a:cxn ang="0">
                  <a:pos x="T2" y="T3"/>
                </a:cxn>
                <a:cxn ang="0">
                  <a:pos x="T4" y="T5"/>
                </a:cxn>
                <a:cxn ang="0">
                  <a:pos x="T6" y="T7"/>
                </a:cxn>
              </a:cxnLst>
              <a:rect l="0" t="0" r="r" b="b"/>
              <a:pathLst>
                <a:path w="26" h="11">
                  <a:moveTo>
                    <a:pt x="2" y="11"/>
                  </a:moveTo>
                  <a:cubicBezTo>
                    <a:pt x="0" y="8"/>
                    <a:pt x="1" y="6"/>
                    <a:pt x="5" y="5"/>
                  </a:cubicBezTo>
                  <a:cubicBezTo>
                    <a:pt x="12" y="3"/>
                    <a:pt x="19" y="2"/>
                    <a:pt x="26" y="0"/>
                  </a:cubicBezTo>
                  <a:cubicBezTo>
                    <a:pt x="19" y="6"/>
                    <a:pt x="11" y="10"/>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8"/>
            <p:cNvSpPr/>
            <p:nvPr/>
          </p:nvSpPr>
          <p:spPr bwMode="auto">
            <a:xfrm>
              <a:off x="8456561" y="3327403"/>
              <a:ext cx="33337" cy="30165"/>
            </a:xfrm>
            <a:custGeom>
              <a:avLst/>
              <a:gdLst>
                <a:gd name="T0" fmla="*/ 0 w 9"/>
                <a:gd name="T1" fmla="*/ 8 h 8"/>
                <a:gd name="T2" fmla="*/ 7 w 9"/>
                <a:gd name="T3" fmla="*/ 0 h 8"/>
                <a:gd name="T4" fmla="*/ 9 w 9"/>
                <a:gd name="T5" fmla="*/ 1 h 8"/>
                <a:gd name="T6" fmla="*/ 8 w 9"/>
                <a:gd name="T7" fmla="*/ 3 h 8"/>
                <a:gd name="T8" fmla="*/ 0 w 9"/>
                <a:gd name="T9" fmla="*/ 8 h 8"/>
              </a:gdLst>
              <a:ahLst/>
              <a:cxnLst>
                <a:cxn ang="0">
                  <a:pos x="T0" y="T1"/>
                </a:cxn>
                <a:cxn ang="0">
                  <a:pos x="T2" y="T3"/>
                </a:cxn>
                <a:cxn ang="0">
                  <a:pos x="T4" y="T5"/>
                </a:cxn>
                <a:cxn ang="0">
                  <a:pos x="T6" y="T7"/>
                </a:cxn>
                <a:cxn ang="0">
                  <a:pos x="T8" y="T9"/>
                </a:cxn>
              </a:cxnLst>
              <a:rect l="0" t="0" r="r" b="b"/>
              <a:pathLst>
                <a:path w="9" h="8">
                  <a:moveTo>
                    <a:pt x="0" y="8"/>
                  </a:moveTo>
                  <a:cubicBezTo>
                    <a:pt x="0" y="4"/>
                    <a:pt x="4" y="0"/>
                    <a:pt x="7" y="0"/>
                  </a:cubicBezTo>
                  <a:cubicBezTo>
                    <a:pt x="7" y="0"/>
                    <a:pt x="8" y="0"/>
                    <a:pt x="9" y="1"/>
                  </a:cubicBezTo>
                  <a:cubicBezTo>
                    <a:pt x="9" y="1"/>
                    <a:pt x="9" y="3"/>
                    <a:pt x="8" y="3"/>
                  </a:cubicBezTo>
                  <a:cubicBezTo>
                    <a:pt x="6" y="5"/>
                    <a:pt x="3"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9"/>
            <p:cNvSpPr/>
            <p:nvPr/>
          </p:nvSpPr>
          <p:spPr bwMode="auto">
            <a:xfrm>
              <a:off x="8693150" y="2901951"/>
              <a:ext cx="71437" cy="82549"/>
            </a:xfrm>
            <a:custGeom>
              <a:avLst/>
              <a:gdLst>
                <a:gd name="T0" fmla="*/ 0 w 19"/>
                <a:gd name="T1" fmla="*/ 21 h 22"/>
                <a:gd name="T2" fmla="*/ 19 w 19"/>
                <a:gd name="T3" fmla="*/ 0 h 22"/>
                <a:gd name="T4" fmla="*/ 1 w 19"/>
                <a:gd name="T5" fmla="*/ 22 h 22"/>
                <a:gd name="T6" fmla="*/ 0 w 19"/>
                <a:gd name="T7" fmla="*/ 21 h 22"/>
              </a:gdLst>
              <a:ahLst/>
              <a:cxnLst>
                <a:cxn ang="0">
                  <a:pos x="T0" y="T1"/>
                </a:cxn>
                <a:cxn ang="0">
                  <a:pos x="T2" y="T3"/>
                </a:cxn>
                <a:cxn ang="0">
                  <a:pos x="T4" y="T5"/>
                </a:cxn>
                <a:cxn ang="0">
                  <a:pos x="T6" y="T7"/>
                </a:cxn>
              </a:cxnLst>
              <a:rect l="0" t="0" r="r" b="b"/>
              <a:pathLst>
                <a:path w="19" h="22">
                  <a:moveTo>
                    <a:pt x="0" y="21"/>
                  </a:moveTo>
                  <a:cubicBezTo>
                    <a:pt x="4" y="12"/>
                    <a:pt x="9" y="3"/>
                    <a:pt x="19" y="0"/>
                  </a:cubicBezTo>
                  <a:cubicBezTo>
                    <a:pt x="13" y="7"/>
                    <a:pt x="7" y="14"/>
                    <a:pt x="1" y="22"/>
                  </a:cubicBezTo>
                  <a:cubicBezTo>
                    <a:pt x="1" y="21"/>
                    <a:pt x="0" y="21"/>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7" name="组合 96"/>
          <p:cNvGrpSpPr/>
          <p:nvPr/>
        </p:nvGrpSpPr>
        <p:grpSpPr>
          <a:xfrm rot="17311643" flipH="1">
            <a:off x="6056102" y="3228695"/>
            <a:ext cx="2323606" cy="732060"/>
            <a:chOff x="3059087" y="2408240"/>
            <a:chExt cx="6051502" cy="2019305"/>
          </a:xfrm>
          <a:solidFill>
            <a:srgbClr val="131313"/>
          </a:solidFill>
        </p:grpSpPr>
        <p:sp>
          <p:nvSpPr>
            <p:cNvPr id="98" name="Freeform 6"/>
            <p:cNvSpPr>
              <a:spLocks noEditPoints="1"/>
            </p:cNvSpPr>
            <p:nvPr/>
          </p:nvSpPr>
          <p:spPr bwMode="auto">
            <a:xfrm>
              <a:off x="3059087" y="2660653"/>
              <a:ext cx="5810203" cy="1766892"/>
            </a:xfrm>
            <a:custGeom>
              <a:avLst/>
              <a:gdLst>
                <a:gd name="T0" fmla="*/ 62 w 1547"/>
                <a:gd name="T1" fmla="*/ 5 h 469"/>
                <a:gd name="T2" fmla="*/ 112 w 1547"/>
                <a:gd name="T3" fmla="*/ 49 h 469"/>
                <a:gd name="T4" fmla="*/ 185 w 1547"/>
                <a:gd name="T5" fmla="*/ 125 h 469"/>
                <a:gd name="T6" fmla="*/ 254 w 1547"/>
                <a:gd name="T7" fmla="*/ 180 h 469"/>
                <a:gd name="T8" fmla="*/ 341 w 1547"/>
                <a:gd name="T9" fmla="*/ 251 h 469"/>
                <a:gd name="T10" fmla="*/ 409 w 1547"/>
                <a:gd name="T11" fmla="*/ 304 h 469"/>
                <a:gd name="T12" fmla="*/ 486 w 1547"/>
                <a:gd name="T13" fmla="*/ 326 h 469"/>
                <a:gd name="T14" fmla="*/ 557 w 1547"/>
                <a:gd name="T15" fmla="*/ 353 h 469"/>
                <a:gd name="T16" fmla="*/ 719 w 1547"/>
                <a:gd name="T17" fmla="*/ 385 h 469"/>
                <a:gd name="T18" fmla="*/ 799 w 1547"/>
                <a:gd name="T19" fmla="*/ 387 h 469"/>
                <a:gd name="T20" fmla="*/ 898 w 1547"/>
                <a:gd name="T21" fmla="*/ 374 h 469"/>
                <a:gd name="T22" fmla="*/ 990 w 1547"/>
                <a:gd name="T23" fmla="*/ 358 h 469"/>
                <a:gd name="T24" fmla="*/ 921 w 1547"/>
                <a:gd name="T25" fmla="*/ 383 h 469"/>
                <a:gd name="T26" fmla="*/ 878 w 1547"/>
                <a:gd name="T27" fmla="*/ 395 h 469"/>
                <a:gd name="T28" fmla="*/ 898 w 1547"/>
                <a:gd name="T29" fmla="*/ 403 h 469"/>
                <a:gd name="T30" fmla="*/ 797 w 1547"/>
                <a:gd name="T31" fmla="*/ 416 h 469"/>
                <a:gd name="T32" fmla="*/ 782 w 1547"/>
                <a:gd name="T33" fmla="*/ 428 h 469"/>
                <a:gd name="T34" fmla="*/ 965 w 1547"/>
                <a:gd name="T35" fmla="*/ 407 h 469"/>
                <a:gd name="T36" fmla="*/ 1093 w 1547"/>
                <a:gd name="T37" fmla="*/ 362 h 469"/>
                <a:gd name="T38" fmla="*/ 1010 w 1547"/>
                <a:gd name="T39" fmla="*/ 384 h 469"/>
                <a:gd name="T40" fmla="*/ 947 w 1547"/>
                <a:gd name="T41" fmla="*/ 399 h 469"/>
                <a:gd name="T42" fmla="*/ 983 w 1547"/>
                <a:gd name="T43" fmla="*/ 386 h 469"/>
                <a:gd name="T44" fmla="*/ 1067 w 1547"/>
                <a:gd name="T45" fmla="*/ 354 h 469"/>
                <a:gd name="T46" fmla="*/ 1124 w 1547"/>
                <a:gd name="T47" fmla="*/ 336 h 469"/>
                <a:gd name="T48" fmla="*/ 1125 w 1547"/>
                <a:gd name="T49" fmla="*/ 357 h 469"/>
                <a:gd name="T50" fmla="*/ 1194 w 1547"/>
                <a:gd name="T51" fmla="*/ 335 h 469"/>
                <a:gd name="T52" fmla="*/ 1279 w 1547"/>
                <a:gd name="T53" fmla="*/ 289 h 469"/>
                <a:gd name="T54" fmla="*/ 1350 w 1547"/>
                <a:gd name="T55" fmla="*/ 245 h 469"/>
                <a:gd name="T56" fmla="*/ 1419 w 1547"/>
                <a:gd name="T57" fmla="*/ 194 h 469"/>
                <a:gd name="T58" fmla="*/ 1438 w 1547"/>
                <a:gd name="T59" fmla="*/ 175 h 469"/>
                <a:gd name="T60" fmla="*/ 1545 w 1547"/>
                <a:gd name="T61" fmla="*/ 73 h 469"/>
                <a:gd name="T62" fmla="*/ 1412 w 1547"/>
                <a:gd name="T63" fmla="*/ 226 h 469"/>
                <a:gd name="T64" fmla="*/ 1358 w 1547"/>
                <a:gd name="T65" fmla="*/ 280 h 469"/>
                <a:gd name="T66" fmla="*/ 1309 w 1547"/>
                <a:gd name="T67" fmla="*/ 308 h 469"/>
                <a:gd name="T68" fmla="*/ 1232 w 1547"/>
                <a:gd name="T69" fmla="*/ 353 h 469"/>
                <a:gd name="T70" fmla="*/ 1192 w 1547"/>
                <a:gd name="T71" fmla="*/ 368 h 469"/>
                <a:gd name="T72" fmla="*/ 1144 w 1547"/>
                <a:gd name="T73" fmla="*/ 392 h 469"/>
                <a:gd name="T74" fmla="*/ 1061 w 1547"/>
                <a:gd name="T75" fmla="*/ 420 h 469"/>
                <a:gd name="T76" fmla="*/ 1017 w 1547"/>
                <a:gd name="T77" fmla="*/ 436 h 469"/>
                <a:gd name="T78" fmla="*/ 972 w 1547"/>
                <a:gd name="T79" fmla="*/ 445 h 469"/>
                <a:gd name="T80" fmla="*/ 843 w 1547"/>
                <a:gd name="T81" fmla="*/ 466 h 469"/>
                <a:gd name="T82" fmla="*/ 756 w 1547"/>
                <a:gd name="T83" fmla="*/ 468 h 469"/>
                <a:gd name="T84" fmla="*/ 651 w 1547"/>
                <a:gd name="T85" fmla="*/ 455 h 469"/>
                <a:gd name="T86" fmla="*/ 592 w 1547"/>
                <a:gd name="T87" fmla="*/ 444 h 469"/>
                <a:gd name="T88" fmla="*/ 506 w 1547"/>
                <a:gd name="T89" fmla="*/ 428 h 469"/>
                <a:gd name="T90" fmla="*/ 466 w 1547"/>
                <a:gd name="T91" fmla="*/ 415 h 469"/>
                <a:gd name="T92" fmla="*/ 392 w 1547"/>
                <a:gd name="T93" fmla="*/ 390 h 469"/>
                <a:gd name="T94" fmla="*/ 395 w 1547"/>
                <a:gd name="T95" fmla="*/ 376 h 469"/>
                <a:gd name="T96" fmla="*/ 295 w 1547"/>
                <a:gd name="T97" fmla="*/ 332 h 469"/>
                <a:gd name="T98" fmla="*/ 234 w 1547"/>
                <a:gd name="T99" fmla="*/ 302 h 469"/>
                <a:gd name="T100" fmla="*/ 151 w 1547"/>
                <a:gd name="T101" fmla="*/ 222 h 469"/>
                <a:gd name="T102" fmla="*/ 97 w 1547"/>
                <a:gd name="T103" fmla="*/ 183 h 469"/>
                <a:gd name="T104" fmla="*/ 1 w 1547"/>
                <a:gd name="T105" fmla="*/ 69 h 469"/>
                <a:gd name="T106" fmla="*/ 721 w 1547"/>
                <a:gd name="T107" fmla="*/ 402 h 469"/>
                <a:gd name="T108" fmla="*/ 650 w 1547"/>
                <a:gd name="T109" fmla="*/ 391 h 469"/>
                <a:gd name="T110" fmla="*/ 596 w 1547"/>
                <a:gd name="T111" fmla="*/ 393 h 469"/>
                <a:gd name="T112" fmla="*/ 754 w 1547"/>
                <a:gd name="T113" fmla="*/ 400 h 469"/>
                <a:gd name="T114" fmla="*/ 1437 w 1547"/>
                <a:gd name="T115" fmla="*/ 185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47" h="469">
                  <a:moveTo>
                    <a:pt x="0" y="43"/>
                  </a:moveTo>
                  <a:cubicBezTo>
                    <a:pt x="10" y="39"/>
                    <a:pt x="18" y="34"/>
                    <a:pt x="22" y="23"/>
                  </a:cubicBezTo>
                  <a:cubicBezTo>
                    <a:pt x="23" y="21"/>
                    <a:pt x="24" y="21"/>
                    <a:pt x="25" y="20"/>
                  </a:cubicBezTo>
                  <a:cubicBezTo>
                    <a:pt x="28" y="18"/>
                    <a:pt x="31" y="16"/>
                    <a:pt x="33" y="14"/>
                  </a:cubicBezTo>
                  <a:cubicBezTo>
                    <a:pt x="37" y="7"/>
                    <a:pt x="43" y="5"/>
                    <a:pt x="50" y="5"/>
                  </a:cubicBezTo>
                  <a:cubicBezTo>
                    <a:pt x="54" y="5"/>
                    <a:pt x="58" y="5"/>
                    <a:pt x="62" y="5"/>
                  </a:cubicBezTo>
                  <a:cubicBezTo>
                    <a:pt x="67" y="5"/>
                    <a:pt x="71" y="4"/>
                    <a:pt x="73" y="0"/>
                  </a:cubicBezTo>
                  <a:cubicBezTo>
                    <a:pt x="76" y="1"/>
                    <a:pt x="79" y="2"/>
                    <a:pt x="82" y="3"/>
                  </a:cubicBezTo>
                  <a:cubicBezTo>
                    <a:pt x="84" y="3"/>
                    <a:pt x="85" y="3"/>
                    <a:pt x="87" y="3"/>
                  </a:cubicBezTo>
                  <a:cubicBezTo>
                    <a:pt x="94" y="2"/>
                    <a:pt x="96" y="3"/>
                    <a:pt x="97" y="11"/>
                  </a:cubicBezTo>
                  <a:cubicBezTo>
                    <a:pt x="99" y="24"/>
                    <a:pt x="101" y="37"/>
                    <a:pt x="112" y="47"/>
                  </a:cubicBezTo>
                  <a:cubicBezTo>
                    <a:pt x="112" y="47"/>
                    <a:pt x="112" y="48"/>
                    <a:pt x="112" y="49"/>
                  </a:cubicBezTo>
                  <a:cubicBezTo>
                    <a:pt x="112" y="52"/>
                    <a:pt x="114" y="56"/>
                    <a:pt x="117" y="56"/>
                  </a:cubicBezTo>
                  <a:cubicBezTo>
                    <a:pt x="128" y="56"/>
                    <a:pt x="133" y="65"/>
                    <a:pt x="139" y="72"/>
                  </a:cubicBezTo>
                  <a:cubicBezTo>
                    <a:pt x="139" y="73"/>
                    <a:pt x="139" y="74"/>
                    <a:pt x="139" y="75"/>
                  </a:cubicBezTo>
                  <a:cubicBezTo>
                    <a:pt x="139" y="84"/>
                    <a:pt x="143" y="90"/>
                    <a:pt x="149" y="96"/>
                  </a:cubicBezTo>
                  <a:cubicBezTo>
                    <a:pt x="151" y="97"/>
                    <a:pt x="153" y="99"/>
                    <a:pt x="155" y="100"/>
                  </a:cubicBezTo>
                  <a:cubicBezTo>
                    <a:pt x="166" y="107"/>
                    <a:pt x="176" y="115"/>
                    <a:pt x="185" y="125"/>
                  </a:cubicBezTo>
                  <a:cubicBezTo>
                    <a:pt x="188" y="129"/>
                    <a:pt x="193" y="132"/>
                    <a:pt x="197" y="135"/>
                  </a:cubicBezTo>
                  <a:cubicBezTo>
                    <a:pt x="198" y="136"/>
                    <a:pt x="199" y="137"/>
                    <a:pt x="199" y="138"/>
                  </a:cubicBezTo>
                  <a:cubicBezTo>
                    <a:pt x="200" y="142"/>
                    <a:pt x="203" y="145"/>
                    <a:pt x="206" y="146"/>
                  </a:cubicBezTo>
                  <a:cubicBezTo>
                    <a:pt x="216" y="148"/>
                    <a:pt x="222" y="154"/>
                    <a:pt x="228" y="161"/>
                  </a:cubicBezTo>
                  <a:cubicBezTo>
                    <a:pt x="233" y="166"/>
                    <a:pt x="237" y="172"/>
                    <a:pt x="243" y="176"/>
                  </a:cubicBezTo>
                  <a:cubicBezTo>
                    <a:pt x="246" y="178"/>
                    <a:pt x="250" y="180"/>
                    <a:pt x="254" y="180"/>
                  </a:cubicBezTo>
                  <a:cubicBezTo>
                    <a:pt x="258" y="181"/>
                    <a:pt x="260" y="182"/>
                    <a:pt x="263" y="185"/>
                  </a:cubicBezTo>
                  <a:cubicBezTo>
                    <a:pt x="271" y="193"/>
                    <a:pt x="280" y="200"/>
                    <a:pt x="288" y="208"/>
                  </a:cubicBezTo>
                  <a:cubicBezTo>
                    <a:pt x="292" y="211"/>
                    <a:pt x="296" y="214"/>
                    <a:pt x="298" y="217"/>
                  </a:cubicBezTo>
                  <a:cubicBezTo>
                    <a:pt x="303" y="224"/>
                    <a:pt x="309" y="227"/>
                    <a:pt x="315" y="231"/>
                  </a:cubicBezTo>
                  <a:cubicBezTo>
                    <a:pt x="317" y="233"/>
                    <a:pt x="321" y="232"/>
                    <a:pt x="323" y="233"/>
                  </a:cubicBezTo>
                  <a:cubicBezTo>
                    <a:pt x="329" y="239"/>
                    <a:pt x="335" y="245"/>
                    <a:pt x="341" y="251"/>
                  </a:cubicBezTo>
                  <a:cubicBezTo>
                    <a:pt x="341" y="251"/>
                    <a:pt x="341" y="252"/>
                    <a:pt x="340" y="252"/>
                  </a:cubicBezTo>
                  <a:cubicBezTo>
                    <a:pt x="340" y="252"/>
                    <a:pt x="340" y="253"/>
                    <a:pt x="340" y="253"/>
                  </a:cubicBezTo>
                  <a:cubicBezTo>
                    <a:pt x="333" y="256"/>
                    <a:pt x="332" y="258"/>
                    <a:pt x="337" y="264"/>
                  </a:cubicBezTo>
                  <a:cubicBezTo>
                    <a:pt x="340" y="268"/>
                    <a:pt x="345" y="271"/>
                    <a:pt x="349" y="273"/>
                  </a:cubicBezTo>
                  <a:cubicBezTo>
                    <a:pt x="363" y="281"/>
                    <a:pt x="376" y="289"/>
                    <a:pt x="390" y="297"/>
                  </a:cubicBezTo>
                  <a:cubicBezTo>
                    <a:pt x="396" y="300"/>
                    <a:pt x="403" y="303"/>
                    <a:pt x="409" y="304"/>
                  </a:cubicBezTo>
                  <a:cubicBezTo>
                    <a:pt x="413" y="305"/>
                    <a:pt x="417" y="305"/>
                    <a:pt x="421" y="304"/>
                  </a:cubicBezTo>
                  <a:cubicBezTo>
                    <a:pt x="428" y="300"/>
                    <a:pt x="435" y="302"/>
                    <a:pt x="441" y="304"/>
                  </a:cubicBezTo>
                  <a:cubicBezTo>
                    <a:pt x="444" y="305"/>
                    <a:pt x="447" y="309"/>
                    <a:pt x="449" y="311"/>
                  </a:cubicBezTo>
                  <a:cubicBezTo>
                    <a:pt x="451" y="313"/>
                    <a:pt x="453" y="314"/>
                    <a:pt x="454" y="315"/>
                  </a:cubicBezTo>
                  <a:cubicBezTo>
                    <a:pt x="459" y="316"/>
                    <a:pt x="463" y="316"/>
                    <a:pt x="467" y="317"/>
                  </a:cubicBezTo>
                  <a:cubicBezTo>
                    <a:pt x="475" y="318"/>
                    <a:pt x="482" y="320"/>
                    <a:pt x="486" y="326"/>
                  </a:cubicBezTo>
                  <a:cubicBezTo>
                    <a:pt x="497" y="327"/>
                    <a:pt x="507" y="328"/>
                    <a:pt x="517" y="330"/>
                  </a:cubicBezTo>
                  <a:cubicBezTo>
                    <a:pt x="519" y="335"/>
                    <a:pt x="524" y="337"/>
                    <a:pt x="530" y="337"/>
                  </a:cubicBezTo>
                  <a:cubicBezTo>
                    <a:pt x="534" y="338"/>
                    <a:pt x="538" y="339"/>
                    <a:pt x="542" y="340"/>
                  </a:cubicBezTo>
                  <a:cubicBezTo>
                    <a:pt x="542" y="340"/>
                    <a:pt x="543" y="341"/>
                    <a:pt x="543" y="340"/>
                  </a:cubicBezTo>
                  <a:cubicBezTo>
                    <a:pt x="551" y="336"/>
                    <a:pt x="553" y="345"/>
                    <a:pt x="557" y="348"/>
                  </a:cubicBezTo>
                  <a:cubicBezTo>
                    <a:pt x="558" y="349"/>
                    <a:pt x="558" y="351"/>
                    <a:pt x="557" y="353"/>
                  </a:cubicBezTo>
                  <a:cubicBezTo>
                    <a:pt x="555" y="358"/>
                    <a:pt x="556" y="360"/>
                    <a:pt x="561" y="361"/>
                  </a:cubicBezTo>
                  <a:cubicBezTo>
                    <a:pt x="572" y="364"/>
                    <a:pt x="583" y="367"/>
                    <a:pt x="593" y="370"/>
                  </a:cubicBezTo>
                  <a:cubicBezTo>
                    <a:pt x="612" y="375"/>
                    <a:pt x="632" y="377"/>
                    <a:pt x="652" y="379"/>
                  </a:cubicBezTo>
                  <a:cubicBezTo>
                    <a:pt x="667" y="381"/>
                    <a:pt x="682" y="383"/>
                    <a:pt x="697" y="385"/>
                  </a:cubicBezTo>
                  <a:cubicBezTo>
                    <a:pt x="698" y="385"/>
                    <a:pt x="700" y="385"/>
                    <a:pt x="700" y="385"/>
                  </a:cubicBezTo>
                  <a:cubicBezTo>
                    <a:pt x="707" y="379"/>
                    <a:pt x="713" y="382"/>
                    <a:pt x="719" y="385"/>
                  </a:cubicBezTo>
                  <a:cubicBezTo>
                    <a:pt x="721" y="386"/>
                    <a:pt x="723" y="386"/>
                    <a:pt x="725" y="386"/>
                  </a:cubicBezTo>
                  <a:cubicBezTo>
                    <a:pt x="727" y="385"/>
                    <a:pt x="728" y="384"/>
                    <a:pt x="729" y="383"/>
                  </a:cubicBezTo>
                  <a:cubicBezTo>
                    <a:pt x="736" y="379"/>
                    <a:pt x="737" y="379"/>
                    <a:pt x="741" y="385"/>
                  </a:cubicBezTo>
                  <a:cubicBezTo>
                    <a:pt x="751" y="385"/>
                    <a:pt x="761" y="385"/>
                    <a:pt x="771" y="385"/>
                  </a:cubicBezTo>
                  <a:cubicBezTo>
                    <a:pt x="772" y="385"/>
                    <a:pt x="774" y="385"/>
                    <a:pt x="775" y="386"/>
                  </a:cubicBezTo>
                  <a:cubicBezTo>
                    <a:pt x="783" y="393"/>
                    <a:pt x="791" y="389"/>
                    <a:pt x="799" y="387"/>
                  </a:cubicBezTo>
                  <a:cubicBezTo>
                    <a:pt x="806" y="385"/>
                    <a:pt x="814" y="384"/>
                    <a:pt x="822" y="383"/>
                  </a:cubicBezTo>
                  <a:cubicBezTo>
                    <a:pt x="826" y="383"/>
                    <a:pt x="831" y="382"/>
                    <a:pt x="836" y="382"/>
                  </a:cubicBezTo>
                  <a:cubicBezTo>
                    <a:pt x="838" y="381"/>
                    <a:pt x="840" y="382"/>
                    <a:pt x="842" y="382"/>
                  </a:cubicBezTo>
                  <a:cubicBezTo>
                    <a:pt x="844" y="378"/>
                    <a:pt x="845" y="378"/>
                    <a:pt x="849" y="383"/>
                  </a:cubicBezTo>
                  <a:cubicBezTo>
                    <a:pt x="850" y="384"/>
                    <a:pt x="854" y="385"/>
                    <a:pt x="855" y="385"/>
                  </a:cubicBezTo>
                  <a:cubicBezTo>
                    <a:pt x="868" y="376"/>
                    <a:pt x="884" y="378"/>
                    <a:pt x="898" y="374"/>
                  </a:cubicBezTo>
                  <a:cubicBezTo>
                    <a:pt x="903" y="372"/>
                    <a:pt x="909" y="371"/>
                    <a:pt x="914" y="370"/>
                  </a:cubicBezTo>
                  <a:cubicBezTo>
                    <a:pt x="918" y="368"/>
                    <a:pt x="923" y="367"/>
                    <a:pt x="927" y="369"/>
                  </a:cubicBezTo>
                  <a:cubicBezTo>
                    <a:pt x="930" y="370"/>
                    <a:pt x="933" y="368"/>
                    <a:pt x="936" y="368"/>
                  </a:cubicBezTo>
                  <a:cubicBezTo>
                    <a:pt x="940" y="368"/>
                    <a:pt x="945" y="367"/>
                    <a:pt x="950" y="367"/>
                  </a:cubicBezTo>
                  <a:cubicBezTo>
                    <a:pt x="953" y="361"/>
                    <a:pt x="960" y="361"/>
                    <a:pt x="967" y="360"/>
                  </a:cubicBezTo>
                  <a:cubicBezTo>
                    <a:pt x="974" y="360"/>
                    <a:pt x="982" y="359"/>
                    <a:pt x="990" y="358"/>
                  </a:cubicBezTo>
                  <a:cubicBezTo>
                    <a:pt x="993" y="358"/>
                    <a:pt x="996" y="359"/>
                    <a:pt x="999" y="359"/>
                  </a:cubicBezTo>
                  <a:cubicBezTo>
                    <a:pt x="993" y="365"/>
                    <a:pt x="985" y="366"/>
                    <a:pt x="978" y="368"/>
                  </a:cubicBezTo>
                  <a:cubicBezTo>
                    <a:pt x="968" y="370"/>
                    <a:pt x="957" y="370"/>
                    <a:pt x="948" y="376"/>
                  </a:cubicBezTo>
                  <a:cubicBezTo>
                    <a:pt x="947" y="377"/>
                    <a:pt x="946" y="377"/>
                    <a:pt x="946" y="377"/>
                  </a:cubicBezTo>
                  <a:cubicBezTo>
                    <a:pt x="941" y="374"/>
                    <a:pt x="936" y="376"/>
                    <a:pt x="932" y="378"/>
                  </a:cubicBezTo>
                  <a:cubicBezTo>
                    <a:pt x="928" y="380"/>
                    <a:pt x="923" y="378"/>
                    <a:pt x="921" y="383"/>
                  </a:cubicBezTo>
                  <a:cubicBezTo>
                    <a:pt x="920" y="383"/>
                    <a:pt x="918" y="383"/>
                    <a:pt x="917" y="383"/>
                  </a:cubicBezTo>
                  <a:cubicBezTo>
                    <a:pt x="912" y="380"/>
                    <a:pt x="906" y="381"/>
                    <a:pt x="901" y="382"/>
                  </a:cubicBezTo>
                  <a:cubicBezTo>
                    <a:pt x="892" y="383"/>
                    <a:pt x="883" y="383"/>
                    <a:pt x="874" y="384"/>
                  </a:cubicBezTo>
                  <a:cubicBezTo>
                    <a:pt x="867" y="385"/>
                    <a:pt x="861" y="387"/>
                    <a:pt x="854" y="389"/>
                  </a:cubicBezTo>
                  <a:cubicBezTo>
                    <a:pt x="857" y="396"/>
                    <a:pt x="860" y="399"/>
                    <a:pt x="866" y="398"/>
                  </a:cubicBezTo>
                  <a:cubicBezTo>
                    <a:pt x="870" y="397"/>
                    <a:pt x="874" y="396"/>
                    <a:pt x="878" y="395"/>
                  </a:cubicBezTo>
                  <a:cubicBezTo>
                    <a:pt x="886" y="392"/>
                    <a:pt x="894" y="392"/>
                    <a:pt x="902" y="394"/>
                  </a:cubicBezTo>
                  <a:cubicBezTo>
                    <a:pt x="908" y="395"/>
                    <a:pt x="914" y="394"/>
                    <a:pt x="920" y="390"/>
                  </a:cubicBezTo>
                  <a:cubicBezTo>
                    <a:pt x="922" y="393"/>
                    <a:pt x="924" y="396"/>
                    <a:pt x="926" y="399"/>
                  </a:cubicBezTo>
                  <a:cubicBezTo>
                    <a:pt x="919" y="405"/>
                    <a:pt x="912" y="406"/>
                    <a:pt x="904" y="406"/>
                  </a:cubicBezTo>
                  <a:cubicBezTo>
                    <a:pt x="903" y="406"/>
                    <a:pt x="902" y="406"/>
                    <a:pt x="901" y="405"/>
                  </a:cubicBezTo>
                  <a:cubicBezTo>
                    <a:pt x="900" y="404"/>
                    <a:pt x="899" y="404"/>
                    <a:pt x="898" y="403"/>
                  </a:cubicBezTo>
                  <a:cubicBezTo>
                    <a:pt x="890" y="398"/>
                    <a:pt x="887" y="399"/>
                    <a:pt x="886" y="409"/>
                  </a:cubicBezTo>
                  <a:cubicBezTo>
                    <a:pt x="873" y="410"/>
                    <a:pt x="860" y="411"/>
                    <a:pt x="847" y="413"/>
                  </a:cubicBezTo>
                  <a:cubicBezTo>
                    <a:pt x="839" y="414"/>
                    <a:pt x="830" y="415"/>
                    <a:pt x="821" y="418"/>
                  </a:cubicBezTo>
                  <a:cubicBezTo>
                    <a:pt x="814" y="420"/>
                    <a:pt x="805" y="420"/>
                    <a:pt x="797" y="420"/>
                  </a:cubicBezTo>
                  <a:cubicBezTo>
                    <a:pt x="793" y="421"/>
                    <a:pt x="790" y="420"/>
                    <a:pt x="786" y="419"/>
                  </a:cubicBezTo>
                  <a:cubicBezTo>
                    <a:pt x="789" y="418"/>
                    <a:pt x="792" y="417"/>
                    <a:pt x="797" y="416"/>
                  </a:cubicBezTo>
                  <a:cubicBezTo>
                    <a:pt x="792" y="414"/>
                    <a:pt x="788" y="412"/>
                    <a:pt x="784" y="411"/>
                  </a:cubicBezTo>
                  <a:cubicBezTo>
                    <a:pt x="777" y="408"/>
                    <a:pt x="774" y="410"/>
                    <a:pt x="773" y="417"/>
                  </a:cubicBezTo>
                  <a:cubicBezTo>
                    <a:pt x="772" y="418"/>
                    <a:pt x="772" y="420"/>
                    <a:pt x="771" y="421"/>
                  </a:cubicBezTo>
                  <a:cubicBezTo>
                    <a:pt x="770" y="422"/>
                    <a:pt x="767" y="423"/>
                    <a:pt x="766" y="422"/>
                  </a:cubicBezTo>
                  <a:cubicBezTo>
                    <a:pt x="763" y="420"/>
                    <a:pt x="762" y="421"/>
                    <a:pt x="760" y="423"/>
                  </a:cubicBezTo>
                  <a:cubicBezTo>
                    <a:pt x="767" y="428"/>
                    <a:pt x="774" y="428"/>
                    <a:pt x="782" y="428"/>
                  </a:cubicBezTo>
                  <a:cubicBezTo>
                    <a:pt x="791" y="427"/>
                    <a:pt x="799" y="426"/>
                    <a:pt x="808" y="425"/>
                  </a:cubicBezTo>
                  <a:cubicBezTo>
                    <a:pt x="813" y="425"/>
                    <a:pt x="819" y="424"/>
                    <a:pt x="824" y="425"/>
                  </a:cubicBezTo>
                  <a:cubicBezTo>
                    <a:pt x="830" y="427"/>
                    <a:pt x="836" y="424"/>
                    <a:pt x="842" y="423"/>
                  </a:cubicBezTo>
                  <a:cubicBezTo>
                    <a:pt x="853" y="423"/>
                    <a:pt x="865" y="422"/>
                    <a:pt x="876" y="421"/>
                  </a:cubicBezTo>
                  <a:cubicBezTo>
                    <a:pt x="894" y="418"/>
                    <a:pt x="913" y="416"/>
                    <a:pt x="931" y="412"/>
                  </a:cubicBezTo>
                  <a:cubicBezTo>
                    <a:pt x="943" y="409"/>
                    <a:pt x="954" y="409"/>
                    <a:pt x="965" y="407"/>
                  </a:cubicBezTo>
                  <a:cubicBezTo>
                    <a:pt x="972" y="406"/>
                    <a:pt x="979" y="403"/>
                    <a:pt x="986" y="402"/>
                  </a:cubicBezTo>
                  <a:cubicBezTo>
                    <a:pt x="987" y="401"/>
                    <a:pt x="989" y="402"/>
                    <a:pt x="991" y="402"/>
                  </a:cubicBezTo>
                  <a:cubicBezTo>
                    <a:pt x="992" y="402"/>
                    <a:pt x="993" y="403"/>
                    <a:pt x="995" y="402"/>
                  </a:cubicBezTo>
                  <a:cubicBezTo>
                    <a:pt x="1029" y="390"/>
                    <a:pt x="1064" y="378"/>
                    <a:pt x="1098" y="366"/>
                  </a:cubicBezTo>
                  <a:cubicBezTo>
                    <a:pt x="1099" y="366"/>
                    <a:pt x="1100" y="365"/>
                    <a:pt x="1101" y="365"/>
                  </a:cubicBezTo>
                  <a:cubicBezTo>
                    <a:pt x="1099" y="361"/>
                    <a:pt x="1096" y="360"/>
                    <a:pt x="1093" y="362"/>
                  </a:cubicBezTo>
                  <a:cubicBezTo>
                    <a:pt x="1092" y="363"/>
                    <a:pt x="1091" y="363"/>
                    <a:pt x="1090" y="364"/>
                  </a:cubicBezTo>
                  <a:cubicBezTo>
                    <a:pt x="1084" y="367"/>
                    <a:pt x="1083" y="367"/>
                    <a:pt x="1079" y="362"/>
                  </a:cubicBezTo>
                  <a:cubicBezTo>
                    <a:pt x="1069" y="370"/>
                    <a:pt x="1057" y="371"/>
                    <a:pt x="1046" y="374"/>
                  </a:cubicBezTo>
                  <a:cubicBezTo>
                    <a:pt x="1038" y="377"/>
                    <a:pt x="1032" y="380"/>
                    <a:pt x="1025" y="383"/>
                  </a:cubicBezTo>
                  <a:cubicBezTo>
                    <a:pt x="1023" y="384"/>
                    <a:pt x="1022" y="384"/>
                    <a:pt x="1021" y="383"/>
                  </a:cubicBezTo>
                  <a:cubicBezTo>
                    <a:pt x="1017" y="381"/>
                    <a:pt x="1013" y="382"/>
                    <a:pt x="1010" y="384"/>
                  </a:cubicBezTo>
                  <a:cubicBezTo>
                    <a:pt x="1004" y="386"/>
                    <a:pt x="999" y="391"/>
                    <a:pt x="992" y="388"/>
                  </a:cubicBezTo>
                  <a:cubicBezTo>
                    <a:pt x="992" y="388"/>
                    <a:pt x="991" y="389"/>
                    <a:pt x="991" y="389"/>
                  </a:cubicBezTo>
                  <a:cubicBezTo>
                    <a:pt x="987" y="396"/>
                    <a:pt x="979" y="393"/>
                    <a:pt x="973" y="395"/>
                  </a:cubicBezTo>
                  <a:cubicBezTo>
                    <a:pt x="973" y="396"/>
                    <a:pt x="972" y="395"/>
                    <a:pt x="972" y="395"/>
                  </a:cubicBezTo>
                  <a:cubicBezTo>
                    <a:pt x="967" y="391"/>
                    <a:pt x="963" y="393"/>
                    <a:pt x="959" y="396"/>
                  </a:cubicBezTo>
                  <a:cubicBezTo>
                    <a:pt x="956" y="399"/>
                    <a:pt x="952" y="401"/>
                    <a:pt x="947" y="399"/>
                  </a:cubicBezTo>
                  <a:cubicBezTo>
                    <a:pt x="945" y="398"/>
                    <a:pt x="942" y="400"/>
                    <a:pt x="939" y="401"/>
                  </a:cubicBezTo>
                  <a:cubicBezTo>
                    <a:pt x="941" y="395"/>
                    <a:pt x="945" y="392"/>
                    <a:pt x="950" y="391"/>
                  </a:cubicBezTo>
                  <a:cubicBezTo>
                    <a:pt x="955" y="390"/>
                    <a:pt x="959" y="389"/>
                    <a:pt x="964" y="387"/>
                  </a:cubicBezTo>
                  <a:cubicBezTo>
                    <a:pt x="966" y="387"/>
                    <a:pt x="968" y="386"/>
                    <a:pt x="969" y="385"/>
                  </a:cubicBezTo>
                  <a:cubicBezTo>
                    <a:pt x="973" y="381"/>
                    <a:pt x="977" y="380"/>
                    <a:pt x="980" y="385"/>
                  </a:cubicBezTo>
                  <a:cubicBezTo>
                    <a:pt x="981" y="386"/>
                    <a:pt x="982" y="386"/>
                    <a:pt x="983" y="386"/>
                  </a:cubicBezTo>
                  <a:cubicBezTo>
                    <a:pt x="990" y="385"/>
                    <a:pt x="997" y="384"/>
                    <a:pt x="1005" y="382"/>
                  </a:cubicBezTo>
                  <a:cubicBezTo>
                    <a:pt x="1010" y="381"/>
                    <a:pt x="1015" y="378"/>
                    <a:pt x="1020" y="376"/>
                  </a:cubicBezTo>
                  <a:cubicBezTo>
                    <a:pt x="1021" y="375"/>
                    <a:pt x="1021" y="375"/>
                    <a:pt x="1021" y="374"/>
                  </a:cubicBezTo>
                  <a:cubicBezTo>
                    <a:pt x="1018" y="373"/>
                    <a:pt x="1016" y="372"/>
                    <a:pt x="1013" y="371"/>
                  </a:cubicBezTo>
                  <a:cubicBezTo>
                    <a:pt x="1013" y="371"/>
                    <a:pt x="1013" y="370"/>
                    <a:pt x="1013" y="370"/>
                  </a:cubicBezTo>
                  <a:cubicBezTo>
                    <a:pt x="1032" y="367"/>
                    <a:pt x="1049" y="359"/>
                    <a:pt x="1067" y="354"/>
                  </a:cubicBezTo>
                  <a:cubicBezTo>
                    <a:pt x="1070" y="353"/>
                    <a:pt x="1073" y="352"/>
                    <a:pt x="1077" y="351"/>
                  </a:cubicBezTo>
                  <a:cubicBezTo>
                    <a:pt x="1075" y="354"/>
                    <a:pt x="1073" y="356"/>
                    <a:pt x="1071" y="358"/>
                  </a:cubicBezTo>
                  <a:cubicBezTo>
                    <a:pt x="1072" y="359"/>
                    <a:pt x="1072" y="359"/>
                    <a:pt x="1072" y="360"/>
                  </a:cubicBezTo>
                  <a:cubicBezTo>
                    <a:pt x="1074" y="360"/>
                    <a:pt x="1077" y="359"/>
                    <a:pt x="1079" y="359"/>
                  </a:cubicBezTo>
                  <a:cubicBezTo>
                    <a:pt x="1080" y="358"/>
                    <a:pt x="1081" y="357"/>
                    <a:pt x="1082" y="356"/>
                  </a:cubicBezTo>
                  <a:cubicBezTo>
                    <a:pt x="1093" y="343"/>
                    <a:pt x="1109" y="340"/>
                    <a:pt x="1124" y="336"/>
                  </a:cubicBezTo>
                  <a:cubicBezTo>
                    <a:pt x="1129" y="335"/>
                    <a:pt x="1135" y="334"/>
                    <a:pt x="1141" y="334"/>
                  </a:cubicBezTo>
                  <a:cubicBezTo>
                    <a:pt x="1139" y="339"/>
                    <a:pt x="1136" y="342"/>
                    <a:pt x="1131" y="343"/>
                  </a:cubicBezTo>
                  <a:cubicBezTo>
                    <a:pt x="1119" y="345"/>
                    <a:pt x="1110" y="352"/>
                    <a:pt x="1103" y="361"/>
                  </a:cubicBezTo>
                  <a:cubicBezTo>
                    <a:pt x="1103" y="362"/>
                    <a:pt x="1103" y="362"/>
                    <a:pt x="1103" y="363"/>
                  </a:cubicBezTo>
                  <a:cubicBezTo>
                    <a:pt x="1107" y="363"/>
                    <a:pt x="1110" y="363"/>
                    <a:pt x="1114" y="362"/>
                  </a:cubicBezTo>
                  <a:cubicBezTo>
                    <a:pt x="1118" y="360"/>
                    <a:pt x="1121" y="358"/>
                    <a:pt x="1125" y="357"/>
                  </a:cubicBezTo>
                  <a:cubicBezTo>
                    <a:pt x="1130" y="354"/>
                    <a:pt x="1136" y="353"/>
                    <a:pt x="1141" y="355"/>
                  </a:cubicBezTo>
                  <a:cubicBezTo>
                    <a:pt x="1142" y="356"/>
                    <a:pt x="1144" y="355"/>
                    <a:pt x="1145" y="355"/>
                  </a:cubicBezTo>
                  <a:cubicBezTo>
                    <a:pt x="1150" y="353"/>
                    <a:pt x="1155" y="350"/>
                    <a:pt x="1160" y="348"/>
                  </a:cubicBezTo>
                  <a:cubicBezTo>
                    <a:pt x="1164" y="345"/>
                    <a:pt x="1168" y="343"/>
                    <a:pt x="1172" y="340"/>
                  </a:cubicBezTo>
                  <a:cubicBezTo>
                    <a:pt x="1173" y="340"/>
                    <a:pt x="1175" y="339"/>
                    <a:pt x="1176" y="339"/>
                  </a:cubicBezTo>
                  <a:cubicBezTo>
                    <a:pt x="1183" y="341"/>
                    <a:pt x="1189" y="339"/>
                    <a:pt x="1194" y="335"/>
                  </a:cubicBezTo>
                  <a:cubicBezTo>
                    <a:pt x="1198" y="333"/>
                    <a:pt x="1202" y="330"/>
                    <a:pt x="1206" y="328"/>
                  </a:cubicBezTo>
                  <a:cubicBezTo>
                    <a:pt x="1210" y="325"/>
                    <a:pt x="1215" y="324"/>
                    <a:pt x="1220" y="323"/>
                  </a:cubicBezTo>
                  <a:cubicBezTo>
                    <a:pt x="1221" y="322"/>
                    <a:pt x="1222" y="322"/>
                    <a:pt x="1223" y="322"/>
                  </a:cubicBezTo>
                  <a:cubicBezTo>
                    <a:pt x="1231" y="316"/>
                    <a:pt x="1240" y="311"/>
                    <a:pt x="1248" y="305"/>
                  </a:cubicBezTo>
                  <a:cubicBezTo>
                    <a:pt x="1249" y="305"/>
                    <a:pt x="1250" y="305"/>
                    <a:pt x="1251" y="304"/>
                  </a:cubicBezTo>
                  <a:cubicBezTo>
                    <a:pt x="1262" y="301"/>
                    <a:pt x="1271" y="296"/>
                    <a:pt x="1279" y="289"/>
                  </a:cubicBezTo>
                  <a:cubicBezTo>
                    <a:pt x="1280" y="288"/>
                    <a:pt x="1281" y="287"/>
                    <a:pt x="1282" y="287"/>
                  </a:cubicBezTo>
                  <a:cubicBezTo>
                    <a:pt x="1292" y="286"/>
                    <a:pt x="1298" y="280"/>
                    <a:pt x="1305" y="275"/>
                  </a:cubicBezTo>
                  <a:cubicBezTo>
                    <a:pt x="1309" y="271"/>
                    <a:pt x="1313" y="268"/>
                    <a:pt x="1317" y="266"/>
                  </a:cubicBezTo>
                  <a:cubicBezTo>
                    <a:pt x="1321" y="264"/>
                    <a:pt x="1326" y="262"/>
                    <a:pt x="1330" y="262"/>
                  </a:cubicBezTo>
                  <a:cubicBezTo>
                    <a:pt x="1335" y="262"/>
                    <a:pt x="1338" y="260"/>
                    <a:pt x="1341" y="256"/>
                  </a:cubicBezTo>
                  <a:cubicBezTo>
                    <a:pt x="1344" y="252"/>
                    <a:pt x="1347" y="249"/>
                    <a:pt x="1350" y="245"/>
                  </a:cubicBezTo>
                  <a:cubicBezTo>
                    <a:pt x="1354" y="241"/>
                    <a:pt x="1358" y="239"/>
                    <a:pt x="1363" y="241"/>
                  </a:cubicBezTo>
                  <a:cubicBezTo>
                    <a:pt x="1364" y="242"/>
                    <a:pt x="1366" y="241"/>
                    <a:pt x="1367" y="240"/>
                  </a:cubicBezTo>
                  <a:cubicBezTo>
                    <a:pt x="1371" y="236"/>
                    <a:pt x="1375" y="232"/>
                    <a:pt x="1379" y="227"/>
                  </a:cubicBezTo>
                  <a:cubicBezTo>
                    <a:pt x="1385" y="220"/>
                    <a:pt x="1392" y="213"/>
                    <a:pt x="1402" y="213"/>
                  </a:cubicBezTo>
                  <a:cubicBezTo>
                    <a:pt x="1408" y="214"/>
                    <a:pt x="1412" y="205"/>
                    <a:pt x="1410" y="201"/>
                  </a:cubicBezTo>
                  <a:cubicBezTo>
                    <a:pt x="1413" y="199"/>
                    <a:pt x="1416" y="197"/>
                    <a:pt x="1419" y="194"/>
                  </a:cubicBezTo>
                  <a:cubicBezTo>
                    <a:pt x="1421" y="192"/>
                    <a:pt x="1421" y="191"/>
                    <a:pt x="1418" y="190"/>
                  </a:cubicBezTo>
                  <a:cubicBezTo>
                    <a:pt x="1420" y="188"/>
                    <a:pt x="1422" y="186"/>
                    <a:pt x="1425" y="183"/>
                  </a:cubicBezTo>
                  <a:cubicBezTo>
                    <a:pt x="1423" y="182"/>
                    <a:pt x="1422" y="181"/>
                    <a:pt x="1420" y="180"/>
                  </a:cubicBezTo>
                  <a:cubicBezTo>
                    <a:pt x="1423" y="176"/>
                    <a:pt x="1426" y="173"/>
                    <a:pt x="1428" y="170"/>
                  </a:cubicBezTo>
                  <a:cubicBezTo>
                    <a:pt x="1429" y="172"/>
                    <a:pt x="1429" y="174"/>
                    <a:pt x="1430" y="177"/>
                  </a:cubicBezTo>
                  <a:cubicBezTo>
                    <a:pt x="1432" y="176"/>
                    <a:pt x="1436" y="176"/>
                    <a:pt x="1438" y="175"/>
                  </a:cubicBezTo>
                  <a:cubicBezTo>
                    <a:pt x="1442" y="172"/>
                    <a:pt x="1446" y="168"/>
                    <a:pt x="1450" y="165"/>
                  </a:cubicBezTo>
                  <a:cubicBezTo>
                    <a:pt x="1452" y="163"/>
                    <a:pt x="1453" y="161"/>
                    <a:pt x="1455" y="159"/>
                  </a:cubicBezTo>
                  <a:cubicBezTo>
                    <a:pt x="1476" y="145"/>
                    <a:pt x="1493" y="126"/>
                    <a:pt x="1512" y="108"/>
                  </a:cubicBezTo>
                  <a:cubicBezTo>
                    <a:pt x="1517" y="103"/>
                    <a:pt x="1521" y="96"/>
                    <a:pt x="1525" y="90"/>
                  </a:cubicBezTo>
                  <a:cubicBezTo>
                    <a:pt x="1530" y="84"/>
                    <a:pt x="1536" y="78"/>
                    <a:pt x="1541" y="73"/>
                  </a:cubicBezTo>
                  <a:cubicBezTo>
                    <a:pt x="1542" y="72"/>
                    <a:pt x="1544" y="72"/>
                    <a:pt x="1545" y="73"/>
                  </a:cubicBezTo>
                  <a:cubicBezTo>
                    <a:pt x="1546" y="75"/>
                    <a:pt x="1547" y="77"/>
                    <a:pt x="1547" y="78"/>
                  </a:cubicBezTo>
                  <a:cubicBezTo>
                    <a:pt x="1547" y="81"/>
                    <a:pt x="1546" y="83"/>
                    <a:pt x="1544" y="86"/>
                  </a:cubicBezTo>
                  <a:cubicBezTo>
                    <a:pt x="1538" y="97"/>
                    <a:pt x="1530" y="106"/>
                    <a:pt x="1520" y="114"/>
                  </a:cubicBezTo>
                  <a:cubicBezTo>
                    <a:pt x="1512" y="121"/>
                    <a:pt x="1505" y="130"/>
                    <a:pt x="1500" y="140"/>
                  </a:cubicBezTo>
                  <a:cubicBezTo>
                    <a:pt x="1495" y="149"/>
                    <a:pt x="1488" y="157"/>
                    <a:pt x="1480" y="165"/>
                  </a:cubicBezTo>
                  <a:cubicBezTo>
                    <a:pt x="1458" y="185"/>
                    <a:pt x="1435" y="205"/>
                    <a:pt x="1412" y="226"/>
                  </a:cubicBezTo>
                  <a:cubicBezTo>
                    <a:pt x="1412" y="226"/>
                    <a:pt x="1410" y="227"/>
                    <a:pt x="1409" y="227"/>
                  </a:cubicBezTo>
                  <a:cubicBezTo>
                    <a:pt x="1402" y="228"/>
                    <a:pt x="1397" y="232"/>
                    <a:pt x="1393" y="238"/>
                  </a:cubicBezTo>
                  <a:cubicBezTo>
                    <a:pt x="1389" y="244"/>
                    <a:pt x="1384" y="249"/>
                    <a:pt x="1377" y="251"/>
                  </a:cubicBezTo>
                  <a:cubicBezTo>
                    <a:pt x="1369" y="253"/>
                    <a:pt x="1363" y="259"/>
                    <a:pt x="1359" y="266"/>
                  </a:cubicBezTo>
                  <a:cubicBezTo>
                    <a:pt x="1358" y="268"/>
                    <a:pt x="1357" y="272"/>
                    <a:pt x="1359" y="273"/>
                  </a:cubicBezTo>
                  <a:cubicBezTo>
                    <a:pt x="1362" y="276"/>
                    <a:pt x="1360" y="278"/>
                    <a:pt x="1358" y="280"/>
                  </a:cubicBezTo>
                  <a:cubicBezTo>
                    <a:pt x="1357" y="281"/>
                    <a:pt x="1355" y="282"/>
                    <a:pt x="1353" y="283"/>
                  </a:cubicBezTo>
                  <a:cubicBezTo>
                    <a:pt x="1350" y="286"/>
                    <a:pt x="1347" y="288"/>
                    <a:pt x="1343" y="291"/>
                  </a:cubicBezTo>
                  <a:cubicBezTo>
                    <a:pt x="1342" y="290"/>
                    <a:pt x="1339" y="289"/>
                    <a:pt x="1337" y="289"/>
                  </a:cubicBezTo>
                  <a:cubicBezTo>
                    <a:pt x="1331" y="288"/>
                    <a:pt x="1329" y="290"/>
                    <a:pt x="1326" y="295"/>
                  </a:cubicBezTo>
                  <a:cubicBezTo>
                    <a:pt x="1323" y="299"/>
                    <a:pt x="1320" y="303"/>
                    <a:pt x="1317" y="307"/>
                  </a:cubicBezTo>
                  <a:cubicBezTo>
                    <a:pt x="1315" y="309"/>
                    <a:pt x="1312" y="310"/>
                    <a:pt x="1309" y="308"/>
                  </a:cubicBezTo>
                  <a:cubicBezTo>
                    <a:pt x="1308" y="307"/>
                    <a:pt x="1305" y="308"/>
                    <a:pt x="1304" y="309"/>
                  </a:cubicBezTo>
                  <a:cubicBezTo>
                    <a:pt x="1295" y="315"/>
                    <a:pt x="1286" y="322"/>
                    <a:pt x="1280" y="331"/>
                  </a:cubicBezTo>
                  <a:cubicBezTo>
                    <a:pt x="1274" y="338"/>
                    <a:pt x="1270" y="338"/>
                    <a:pt x="1262" y="334"/>
                  </a:cubicBezTo>
                  <a:cubicBezTo>
                    <a:pt x="1260" y="333"/>
                    <a:pt x="1258" y="333"/>
                    <a:pt x="1256" y="334"/>
                  </a:cubicBezTo>
                  <a:cubicBezTo>
                    <a:pt x="1254" y="336"/>
                    <a:pt x="1252" y="339"/>
                    <a:pt x="1250" y="341"/>
                  </a:cubicBezTo>
                  <a:cubicBezTo>
                    <a:pt x="1246" y="348"/>
                    <a:pt x="1240" y="351"/>
                    <a:pt x="1232" y="353"/>
                  </a:cubicBezTo>
                  <a:cubicBezTo>
                    <a:pt x="1223" y="354"/>
                    <a:pt x="1215" y="357"/>
                    <a:pt x="1208" y="364"/>
                  </a:cubicBezTo>
                  <a:cubicBezTo>
                    <a:pt x="1207" y="365"/>
                    <a:pt x="1206" y="366"/>
                    <a:pt x="1205" y="367"/>
                  </a:cubicBezTo>
                  <a:cubicBezTo>
                    <a:pt x="1207" y="369"/>
                    <a:pt x="1208" y="370"/>
                    <a:pt x="1209" y="372"/>
                  </a:cubicBezTo>
                  <a:cubicBezTo>
                    <a:pt x="1208" y="373"/>
                    <a:pt x="1207" y="374"/>
                    <a:pt x="1206" y="374"/>
                  </a:cubicBezTo>
                  <a:cubicBezTo>
                    <a:pt x="1202" y="369"/>
                    <a:pt x="1202" y="369"/>
                    <a:pt x="1191" y="372"/>
                  </a:cubicBezTo>
                  <a:cubicBezTo>
                    <a:pt x="1192" y="371"/>
                    <a:pt x="1192" y="370"/>
                    <a:pt x="1192" y="368"/>
                  </a:cubicBezTo>
                  <a:cubicBezTo>
                    <a:pt x="1187" y="367"/>
                    <a:pt x="1184" y="369"/>
                    <a:pt x="1181" y="372"/>
                  </a:cubicBezTo>
                  <a:cubicBezTo>
                    <a:pt x="1178" y="374"/>
                    <a:pt x="1176" y="377"/>
                    <a:pt x="1173" y="379"/>
                  </a:cubicBezTo>
                  <a:cubicBezTo>
                    <a:pt x="1171" y="381"/>
                    <a:pt x="1169" y="384"/>
                    <a:pt x="1165" y="382"/>
                  </a:cubicBezTo>
                  <a:cubicBezTo>
                    <a:pt x="1163" y="382"/>
                    <a:pt x="1160" y="384"/>
                    <a:pt x="1158" y="386"/>
                  </a:cubicBezTo>
                  <a:cubicBezTo>
                    <a:pt x="1155" y="390"/>
                    <a:pt x="1152" y="394"/>
                    <a:pt x="1146" y="391"/>
                  </a:cubicBezTo>
                  <a:cubicBezTo>
                    <a:pt x="1146" y="391"/>
                    <a:pt x="1145" y="391"/>
                    <a:pt x="1144" y="392"/>
                  </a:cubicBezTo>
                  <a:cubicBezTo>
                    <a:pt x="1134" y="396"/>
                    <a:pt x="1125" y="401"/>
                    <a:pt x="1115" y="406"/>
                  </a:cubicBezTo>
                  <a:cubicBezTo>
                    <a:pt x="1106" y="410"/>
                    <a:pt x="1098" y="414"/>
                    <a:pt x="1089" y="419"/>
                  </a:cubicBezTo>
                  <a:cubicBezTo>
                    <a:pt x="1088" y="418"/>
                    <a:pt x="1091" y="415"/>
                    <a:pt x="1088" y="412"/>
                  </a:cubicBezTo>
                  <a:cubicBezTo>
                    <a:pt x="1084" y="410"/>
                    <a:pt x="1081" y="410"/>
                    <a:pt x="1079" y="411"/>
                  </a:cubicBezTo>
                  <a:cubicBezTo>
                    <a:pt x="1074" y="413"/>
                    <a:pt x="1069" y="416"/>
                    <a:pt x="1064" y="419"/>
                  </a:cubicBezTo>
                  <a:cubicBezTo>
                    <a:pt x="1063" y="419"/>
                    <a:pt x="1062" y="420"/>
                    <a:pt x="1061" y="420"/>
                  </a:cubicBezTo>
                  <a:cubicBezTo>
                    <a:pt x="1055" y="418"/>
                    <a:pt x="1051" y="420"/>
                    <a:pt x="1046" y="423"/>
                  </a:cubicBezTo>
                  <a:cubicBezTo>
                    <a:pt x="1040" y="427"/>
                    <a:pt x="1035" y="432"/>
                    <a:pt x="1027" y="433"/>
                  </a:cubicBezTo>
                  <a:cubicBezTo>
                    <a:pt x="1026" y="433"/>
                    <a:pt x="1024" y="433"/>
                    <a:pt x="1023" y="433"/>
                  </a:cubicBezTo>
                  <a:cubicBezTo>
                    <a:pt x="1021" y="432"/>
                    <a:pt x="1020" y="431"/>
                    <a:pt x="1019" y="431"/>
                  </a:cubicBezTo>
                  <a:cubicBezTo>
                    <a:pt x="1018" y="431"/>
                    <a:pt x="1016" y="432"/>
                    <a:pt x="1015" y="432"/>
                  </a:cubicBezTo>
                  <a:cubicBezTo>
                    <a:pt x="1015" y="434"/>
                    <a:pt x="1016" y="435"/>
                    <a:pt x="1017" y="436"/>
                  </a:cubicBezTo>
                  <a:cubicBezTo>
                    <a:pt x="1017" y="437"/>
                    <a:pt x="1018" y="438"/>
                    <a:pt x="1019" y="439"/>
                  </a:cubicBezTo>
                  <a:cubicBezTo>
                    <a:pt x="1016" y="440"/>
                    <a:pt x="1013" y="440"/>
                    <a:pt x="1010" y="441"/>
                  </a:cubicBezTo>
                  <a:cubicBezTo>
                    <a:pt x="1009" y="432"/>
                    <a:pt x="1009" y="432"/>
                    <a:pt x="998" y="429"/>
                  </a:cubicBezTo>
                  <a:cubicBezTo>
                    <a:pt x="998" y="431"/>
                    <a:pt x="997" y="432"/>
                    <a:pt x="997" y="433"/>
                  </a:cubicBezTo>
                  <a:cubicBezTo>
                    <a:pt x="999" y="437"/>
                    <a:pt x="995" y="439"/>
                    <a:pt x="993" y="440"/>
                  </a:cubicBezTo>
                  <a:cubicBezTo>
                    <a:pt x="986" y="442"/>
                    <a:pt x="979" y="444"/>
                    <a:pt x="972" y="445"/>
                  </a:cubicBezTo>
                  <a:cubicBezTo>
                    <a:pt x="964" y="447"/>
                    <a:pt x="956" y="446"/>
                    <a:pt x="948" y="447"/>
                  </a:cubicBezTo>
                  <a:cubicBezTo>
                    <a:pt x="935" y="450"/>
                    <a:pt x="922" y="453"/>
                    <a:pt x="909" y="456"/>
                  </a:cubicBezTo>
                  <a:cubicBezTo>
                    <a:pt x="906" y="457"/>
                    <a:pt x="903" y="458"/>
                    <a:pt x="900" y="457"/>
                  </a:cubicBezTo>
                  <a:cubicBezTo>
                    <a:pt x="895" y="455"/>
                    <a:pt x="892" y="457"/>
                    <a:pt x="888" y="458"/>
                  </a:cubicBezTo>
                  <a:cubicBezTo>
                    <a:pt x="879" y="461"/>
                    <a:pt x="869" y="463"/>
                    <a:pt x="859" y="465"/>
                  </a:cubicBezTo>
                  <a:cubicBezTo>
                    <a:pt x="854" y="466"/>
                    <a:pt x="849" y="465"/>
                    <a:pt x="843" y="466"/>
                  </a:cubicBezTo>
                  <a:cubicBezTo>
                    <a:pt x="840" y="466"/>
                    <a:pt x="837" y="466"/>
                    <a:pt x="834" y="463"/>
                  </a:cubicBezTo>
                  <a:cubicBezTo>
                    <a:pt x="832" y="460"/>
                    <a:pt x="828" y="461"/>
                    <a:pt x="825" y="465"/>
                  </a:cubicBezTo>
                  <a:cubicBezTo>
                    <a:pt x="824" y="466"/>
                    <a:pt x="823" y="467"/>
                    <a:pt x="821" y="467"/>
                  </a:cubicBezTo>
                  <a:cubicBezTo>
                    <a:pt x="816" y="467"/>
                    <a:pt x="811" y="467"/>
                    <a:pt x="806" y="468"/>
                  </a:cubicBezTo>
                  <a:cubicBezTo>
                    <a:pt x="797" y="468"/>
                    <a:pt x="788" y="469"/>
                    <a:pt x="779" y="469"/>
                  </a:cubicBezTo>
                  <a:cubicBezTo>
                    <a:pt x="771" y="469"/>
                    <a:pt x="764" y="469"/>
                    <a:pt x="756" y="468"/>
                  </a:cubicBezTo>
                  <a:cubicBezTo>
                    <a:pt x="753" y="468"/>
                    <a:pt x="751" y="468"/>
                    <a:pt x="748" y="468"/>
                  </a:cubicBezTo>
                  <a:cubicBezTo>
                    <a:pt x="737" y="468"/>
                    <a:pt x="726" y="468"/>
                    <a:pt x="716" y="463"/>
                  </a:cubicBezTo>
                  <a:cubicBezTo>
                    <a:pt x="715" y="462"/>
                    <a:pt x="713" y="462"/>
                    <a:pt x="712" y="462"/>
                  </a:cubicBezTo>
                  <a:cubicBezTo>
                    <a:pt x="704" y="465"/>
                    <a:pt x="696" y="464"/>
                    <a:pt x="689" y="461"/>
                  </a:cubicBezTo>
                  <a:cubicBezTo>
                    <a:pt x="681" y="458"/>
                    <a:pt x="673" y="456"/>
                    <a:pt x="664" y="458"/>
                  </a:cubicBezTo>
                  <a:cubicBezTo>
                    <a:pt x="660" y="459"/>
                    <a:pt x="655" y="456"/>
                    <a:pt x="651" y="455"/>
                  </a:cubicBezTo>
                  <a:cubicBezTo>
                    <a:pt x="641" y="454"/>
                    <a:pt x="631" y="453"/>
                    <a:pt x="621" y="452"/>
                  </a:cubicBezTo>
                  <a:cubicBezTo>
                    <a:pt x="617" y="452"/>
                    <a:pt x="615" y="452"/>
                    <a:pt x="615" y="447"/>
                  </a:cubicBezTo>
                  <a:cubicBezTo>
                    <a:pt x="615" y="444"/>
                    <a:pt x="613" y="442"/>
                    <a:pt x="609" y="443"/>
                  </a:cubicBezTo>
                  <a:cubicBezTo>
                    <a:pt x="607" y="444"/>
                    <a:pt x="604" y="444"/>
                    <a:pt x="604" y="440"/>
                  </a:cubicBezTo>
                  <a:cubicBezTo>
                    <a:pt x="603" y="438"/>
                    <a:pt x="597" y="436"/>
                    <a:pt x="594" y="438"/>
                  </a:cubicBezTo>
                  <a:cubicBezTo>
                    <a:pt x="593" y="439"/>
                    <a:pt x="593" y="441"/>
                    <a:pt x="592" y="444"/>
                  </a:cubicBezTo>
                  <a:cubicBezTo>
                    <a:pt x="575" y="446"/>
                    <a:pt x="558" y="439"/>
                    <a:pt x="540" y="435"/>
                  </a:cubicBezTo>
                  <a:cubicBezTo>
                    <a:pt x="545" y="431"/>
                    <a:pt x="550" y="440"/>
                    <a:pt x="555" y="435"/>
                  </a:cubicBezTo>
                  <a:cubicBezTo>
                    <a:pt x="545" y="429"/>
                    <a:pt x="536" y="423"/>
                    <a:pt x="524" y="421"/>
                  </a:cubicBezTo>
                  <a:cubicBezTo>
                    <a:pt x="523" y="421"/>
                    <a:pt x="521" y="422"/>
                    <a:pt x="519" y="423"/>
                  </a:cubicBezTo>
                  <a:cubicBezTo>
                    <a:pt x="517" y="425"/>
                    <a:pt x="515" y="427"/>
                    <a:pt x="513" y="429"/>
                  </a:cubicBezTo>
                  <a:cubicBezTo>
                    <a:pt x="511" y="431"/>
                    <a:pt x="508" y="432"/>
                    <a:pt x="506" y="428"/>
                  </a:cubicBezTo>
                  <a:cubicBezTo>
                    <a:pt x="505" y="427"/>
                    <a:pt x="503" y="427"/>
                    <a:pt x="501" y="427"/>
                  </a:cubicBezTo>
                  <a:cubicBezTo>
                    <a:pt x="498" y="426"/>
                    <a:pt x="495" y="427"/>
                    <a:pt x="494" y="424"/>
                  </a:cubicBezTo>
                  <a:cubicBezTo>
                    <a:pt x="493" y="423"/>
                    <a:pt x="490" y="423"/>
                    <a:pt x="489" y="423"/>
                  </a:cubicBezTo>
                  <a:cubicBezTo>
                    <a:pt x="486" y="423"/>
                    <a:pt x="483" y="424"/>
                    <a:pt x="480" y="425"/>
                  </a:cubicBezTo>
                  <a:cubicBezTo>
                    <a:pt x="479" y="422"/>
                    <a:pt x="478" y="420"/>
                    <a:pt x="477" y="418"/>
                  </a:cubicBezTo>
                  <a:cubicBezTo>
                    <a:pt x="472" y="420"/>
                    <a:pt x="469" y="419"/>
                    <a:pt x="466" y="415"/>
                  </a:cubicBezTo>
                  <a:cubicBezTo>
                    <a:pt x="464" y="413"/>
                    <a:pt x="461" y="413"/>
                    <a:pt x="459" y="411"/>
                  </a:cubicBezTo>
                  <a:cubicBezTo>
                    <a:pt x="452" y="406"/>
                    <a:pt x="443" y="411"/>
                    <a:pt x="435" y="408"/>
                  </a:cubicBezTo>
                  <a:cubicBezTo>
                    <a:pt x="435" y="408"/>
                    <a:pt x="434" y="408"/>
                    <a:pt x="433" y="408"/>
                  </a:cubicBezTo>
                  <a:cubicBezTo>
                    <a:pt x="428" y="405"/>
                    <a:pt x="423" y="400"/>
                    <a:pt x="419" y="400"/>
                  </a:cubicBezTo>
                  <a:cubicBezTo>
                    <a:pt x="413" y="401"/>
                    <a:pt x="408" y="399"/>
                    <a:pt x="403" y="397"/>
                  </a:cubicBezTo>
                  <a:cubicBezTo>
                    <a:pt x="399" y="395"/>
                    <a:pt x="395" y="394"/>
                    <a:pt x="392" y="390"/>
                  </a:cubicBezTo>
                  <a:cubicBezTo>
                    <a:pt x="390" y="388"/>
                    <a:pt x="386" y="388"/>
                    <a:pt x="383" y="386"/>
                  </a:cubicBezTo>
                  <a:cubicBezTo>
                    <a:pt x="382" y="385"/>
                    <a:pt x="381" y="383"/>
                    <a:pt x="379" y="382"/>
                  </a:cubicBezTo>
                  <a:cubicBezTo>
                    <a:pt x="381" y="382"/>
                    <a:pt x="383" y="381"/>
                    <a:pt x="385" y="381"/>
                  </a:cubicBezTo>
                  <a:cubicBezTo>
                    <a:pt x="387" y="382"/>
                    <a:pt x="389" y="384"/>
                    <a:pt x="391" y="384"/>
                  </a:cubicBezTo>
                  <a:cubicBezTo>
                    <a:pt x="393" y="384"/>
                    <a:pt x="396" y="383"/>
                    <a:pt x="397" y="381"/>
                  </a:cubicBezTo>
                  <a:cubicBezTo>
                    <a:pt x="398" y="381"/>
                    <a:pt x="396" y="378"/>
                    <a:pt x="395" y="376"/>
                  </a:cubicBezTo>
                  <a:cubicBezTo>
                    <a:pt x="392" y="373"/>
                    <a:pt x="388" y="372"/>
                    <a:pt x="384" y="375"/>
                  </a:cubicBezTo>
                  <a:cubicBezTo>
                    <a:pt x="372" y="384"/>
                    <a:pt x="366" y="381"/>
                    <a:pt x="357" y="370"/>
                  </a:cubicBezTo>
                  <a:cubicBezTo>
                    <a:pt x="355" y="368"/>
                    <a:pt x="353" y="366"/>
                    <a:pt x="350" y="364"/>
                  </a:cubicBezTo>
                  <a:cubicBezTo>
                    <a:pt x="344" y="358"/>
                    <a:pt x="338" y="354"/>
                    <a:pt x="329" y="358"/>
                  </a:cubicBezTo>
                  <a:cubicBezTo>
                    <a:pt x="327" y="348"/>
                    <a:pt x="320" y="342"/>
                    <a:pt x="311" y="339"/>
                  </a:cubicBezTo>
                  <a:cubicBezTo>
                    <a:pt x="306" y="337"/>
                    <a:pt x="300" y="335"/>
                    <a:pt x="295" y="332"/>
                  </a:cubicBezTo>
                  <a:cubicBezTo>
                    <a:pt x="290" y="330"/>
                    <a:pt x="286" y="327"/>
                    <a:pt x="281" y="323"/>
                  </a:cubicBezTo>
                  <a:cubicBezTo>
                    <a:pt x="278" y="321"/>
                    <a:pt x="275" y="318"/>
                    <a:pt x="281" y="313"/>
                  </a:cubicBezTo>
                  <a:cubicBezTo>
                    <a:pt x="275" y="312"/>
                    <a:pt x="272" y="311"/>
                    <a:pt x="268" y="311"/>
                  </a:cubicBezTo>
                  <a:cubicBezTo>
                    <a:pt x="263" y="312"/>
                    <a:pt x="259" y="310"/>
                    <a:pt x="255" y="306"/>
                  </a:cubicBezTo>
                  <a:cubicBezTo>
                    <a:pt x="252" y="302"/>
                    <a:pt x="247" y="299"/>
                    <a:pt x="243" y="295"/>
                  </a:cubicBezTo>
                  <a:cubicBezTo>
                    <a:pt x="241" y="297"/>
                    <a:pt x="238" y="299"/>
                    <a:pt x="234" y="302"/>
                  </a:cubicBezTo>
                  <a:cubicBezTo>
                    <a:pt x="219" y="281"/>
                    <a:pt x="197" y="269"/>
                    <a:pt x="171" y="263"/>
                  </a:cubicBezTo>
                  <a:cubicBezTo>
                    <a:pt x="169" y="250"/>
                    <a:pt x="166" y="245"/>
                    <a:pt x="156" y="240"/>
                  </a:cubicBezTo>
                  <a:cubicBezTo>
                    <a:pt x="158" y="240"/>
                    <a:pt x="160" y="239"/>
                    <a:pt x="162" y="239"/>
                  </a:cubicBezTo>
                  <a:cubicBezTo>
                    <a:pt x="163" y="235"/>
                    <a:pt x="160" y="232"/>
                    <a:pt x="157" y="229"/>
                  </a:cubicBezTo>
                  <a:cubicBezTo>
                    <a:pt x="159" y="227"/>
                    <a:pt x="161" y="226"/>
                    <a:pt x="163" y="224"/>
                  </a:cubicBezTo>
                  <a:cubicBezTo>
                    <a:pt x="159" y="218"/>
                    <a:pt x="156" y="217"/>
                    <a:pt x="151" y="222"/>
                  </a:cubicBezTo>
                  <a:cubicBezTo>
                    <a:pt x="149" y="224"/>
                    <a:pt x="146" y="225"/>
                    <a:pt x="144" y="222"/>
                  </a:cubicBezTo>
                  <a:cubicBezTo>
                    <a:pt x="140" y="218"/>
                    <a:pt x="136" y="214"/>
                    <a:pt x="131" y="210"/>
                  </a:cubicBezTo>
                  <a:cubicBezTo>
                    <a:pt x="126" y="205"/>
                    <a:pt x="119" y="201"/>
                    <a:pt x="116" y="194"/>
                  </a:cubicBezTo>
                  <a:cubicBezTo>
                    <a:pt x="116" y="193"/>
                    <a:pt x="114" y="193"/>
                    <a:pt x="113" y="192"/>
                  </a:cubicBezTo>
                  <a:cubicBezTo>
                    <a:pt x="110" y="191"/>
                    <a:pt x="107" y="191"/>
                    <a:pt x="104" y="190"/>
                  </a:cubicBezTo>
                  <a:cubicBezTo>
                    <a:pt x="100" y="189"/>
                    <a:pt x="97" y="187"/>
                    <a:pt x="97" y="183"/>
                  </a:cubicBezTo>
                  <a:cubicBezTo>
                    <a:pt x="96" y="180"/>
                    <a:pt x="93" y="177"/>
                    <a:pt x="91" y="175"/>
                  </a:cubicBezTo>
                  <a:cubicBezTo>
                    <a:pt x="75" y="165"/>
                    <a:pt x="63" y="151"/>
                    <a:pt x="49" y="138"/>
                  </a:cubicBezTo>
                  <a:cubicBezTo>
                    <a:pt x="44" y="133"/>
                    <a:pt x="39" y="127"/>
                    <a:pt x="33" y="124"/>
                  </a:cubicBezTo>
                  <a:cubicBezTo>
                    <a:pt x="25" y="119"/>
                    <a:pt x="22" y="111"/>
                    <a:pt x="17" y="103"/>
                  </a:cubicBezTo>
                  <a:cubicBezTo>
                    <a:pt x="13" y="97"/>
                    <a:pt x="9" y="92"/>
                    <a:pt x="6" y="85"/>
                  </a:cubicBezTo>
                  <a:cubicBezTo>
                    <a:pt x="3" y="80"/>
                    <a:pt x="2" y="74"/>
                    <a:pt x="1" y="69"/>
                  </a:cubicBezTo>
                  <a:cubicBezTo>
                    <a:pt x="1" y="68"/>
                    <a:pt x="0" y="66"/>
                    <a:pt x="0" y="65"/>
                  </a:cubicBezTo>
                  <a:cubicBezTo>
                    <a:pt x="0" y="58"/>
                    <a:pt x="0" y="51"/>
                    <a:pt x="0" y="43"/>
                  </a:cubicBezTo>
                  <a:close/>
                  <a:moveTo>
                    <a:pt x="760" y="393"/>
                  </a:moveTo>
                  <a:cubicBezTo>
                    <a:pt x="754" y="390"/>
                    <a:pt x="750" y="391"/>
                    <a:pt x="745" y="394"/>
                  </a:cubicBezTo>
                  <a:cubicBezTo>
                    <a:pt x="741" y="396"/>
                    <a:pt x="738" y="399"/>
                    <a:pt x="734" y="401"/>
                  </a:cubicBezTo>
                  <a:cubicBezTo>
                    <a:pt x="730" y="404"/>
                    <a:pt x="725" y="405"/>
                    <a:pt x="721" y="402"/>
                  </a:cubicBezTo>
                  <a:cubicBezTo>
                    <a:pt x="716" y="399"/>
                    <a:pt x="712" y="399"/>
                    <a:pt x="708" y="400"/>
                  </a:cubicBezTo>
                  <a:cubicBezTo>
                    <a:pt x="704" y="402"/>
                    <a:pt x="702" y="401"/>
                    <a:pt x="700" y="398"/>
                  </a:cubicBezTo>
                  <a:cubicBezTo>
                    <a:pt x="699" y="397"/>
                    <a:pt x="698" y="396"/>
                    <a:pt x="697" y="396"/>
                  </a:cubicBezTo>
                  <a:cubicBezTo>
                    <a:pt x="689" y="396"/>
                    <a:pt x="682" y="393"/>
                    <a:pt x="675" y="390"/>
                  </a:cubicBezTo>
                  <a:cubicBezTo>
                    <a:pt x="674" y="390"/>
                    <a:pt x="672" y="389"/>
                    <a:pt x="672" y="390"/>
                  </a:cubicBezTo>
                  <a:cubicBezTo>
                    <a:pt x="665" y="396"/>
                    <a:pt x="658" y="393"/>
                    <a:pt x="650" y="391"/>
                  </a:cubicBezTo>
                  <a:cubicBezTo>
                    <a:pt x="644" y="389"/>
                    <a:pt x="638" y="389"/>
                    <a:pt x="632" y="388"/>
                  </a:cubicBezTo>
                  <a:cubicBezTo>
                    <a:pt x="626" y="388"/>
                    <a:pt x="621" y="389"/>
                    <a:pt x="615" y="390"/>
                  </a:cubicBezTo>
                  <a:cubicBezTo>
                    <a:pt x="613" y="390"/>
                    <a:pt x="610" y="391"/>
                    <a:pt x="609" y="387"/>
                  </a:cubicBezTo>
                  <a:cubicBezTo>
                    <a:pt x="609" y="386"/>
                    <a:pt x="606" y="386"/>
                    <a:pt x="605" y="386"/>
                  </a:cubicBezTo>
                  <a:cubicBezTo>
                    <a:pt x="601" y="387"/>
                    <a:pt x="597" y="388"/>
                    <a:pt x="593" y="389"/>
                  </a:cubicBezTo>
                  <a:cubicBezTo>
                    <a:pt x="594" y="391"/>
                    <a:pt x="595" y="392"/>
                    <a:pt x="596" y="393"/>
                  </a:cubicBezTo>
                  <a:cubicBezTo>
                    <a:pt x="603" y="397"/>
                    <a:pt x="610" y="402"/>
                    <a:pt x="618" y="405"/>
                  </a:cubicBezTo>
                  <a:cubicBezTo>
                    <a:pt x="642" y="414"/>
                    <a:pt x="668" y="412"/>
                    <a:pt x="693" y="413"/>
                  </a:cubicBezTo>
                  <a:cubicBezTo>
                    <a:pt x="692" y="410"/>
                    <a:pt x="691" y="408"/>
                    <a:pt x="690" y="406"/>
                  </a:cubicBezTo>
                  <a:cubicBezTo>
                    <a:pt x="712" y="406"/>
                    <a:pt x="734" y="406"/>
                    <a:pt x="756" y="407"/>
                  </a:cubicBezTo>
                  <a:cubicBezTo>
                    <a:pt x="763" y="407"/>
                    <a:pt x="766" y="403"/>
                    <a:pt x="771" y="399"/>
                  </a:cubicBezTo>
                  <a:cubicBezTo>
                    <a:pt x="765" y="396"/>
                    <a:pt x="760" y="405"/>
                    <a:pt x="754" y="400"/>
                  </a:cubicBezTo>
                  <a:cubicBezTo>
                    <a:pt x="756" y="397"/>
                    <a:pt x="758" y="395"/>
                    <a:pt x="760" y="393"/>
                  </a:cubicBezTo>
                  <a:close/>
                  <a:moveTo>
                    <a:pt x="1030" y="374"/>
                  </a:moveTo>
                  <a:cubicBezTo>
                    <a:pt x="1039" y="373"/>
                    <a:pt x="1047" y="369"/>
                    <a:pt x="1054" y="363"/>
                  </a:cubicBezTo>
                  <a:cubicBezTo>
                    <a:pt x="1047" y="365"/>
                    <a:pt x="1040" y="366"/>
                    <a:pt x="1033" y="368"/>
                  </a:cubicBezTo>
                  <a:cubicBezTo>
                    <a:pt x="1029" y="369"/>
                    <a:pt x="1028" y="371"/>
                    <a:pt x="1030" y="374"/>
                  </a:cubicBezTo>
                  <a:close/>
                  <a:moveTo>
                    <a:pt x="1437" y="185"/>
                  </a:moveTo>
                  <a:cubicBezTo>
                    <a:pt x="1440" y="183"/>
                    <a:pt x="1443" y="182"/>
                    <a:pt x="1445" y="180"/>
                  </a:cubicBezTo>
                  <a:cubicBezTo>
                    <a:pt x="1446" y="180"/>
                    <a:pt x="1446" y="178"/>
                    <a:pt x="1446" y="178"/>
                  </a:cubicBezTo>
                  <a:cubicBezTo>
                    <a:pt x="1445" y="177"/>
                    <a:pt x="1444" y="177"/>
                    <a:pt x="1444" y="177"/>
                  </a:cubicBezTo>
                  <a:cubicBezTo>
                    <a:pt x="1441" y="177"/>
                    <a:pt x="1437" y="181"/>
                    <a:pt x="1437" y="1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7"/>
            <p:cNvSpPr/>
            <p:nvPr/>
          </p:nvSpPr>
          <p:spPr bwMode="auto">
            <a:xfrm>
              <a:off x="9088363" y="2408240"/>
              <a:ext cx="22226" cy="30165"/>
            </a:xfrm>
            <a:custGeom>
              <a:avLst/>
              <a:gdLst>
                <a:gd name="T0" fmla="*/ 6 w 6"/>
                <a:gd name="T1" fmla="*/ 0 h 8"/>
                <a:gd name="T2" fmla="*/ 3 w 6"/>
                <a:gd name="T3" fmla="*/ 8 h 8"/>
                <a:gd name="T4" fmla="*/ 3 w 6"/>
                <a:gd name="T5" fmla="*/ 0 h 8"/>
                <a:gd name="T6" fmla="*/ 6 w 6"/>
                <a:gd name="T7" fmla="*/ 0 h 8"/>
              </a:gdLst>
              <a:ahLst/>
              <a:cxnLst>
                <a:cxn ang="0">
                  <a:pos x="T0" y="T1"/>
                </a:cxn>
                <a:cxn ang="0">
                  <a:pos x="T2" y="T3"/>
                </a:cxn>
                <a:cxn ang="0">
                  <a:pos x="T4" y="T5"/>
                </a:cxn>
                <a:cxn ang="0">
                  <a:pos x="T6" y="T7"/>
                </a:cxn>
              </a:cxnLst>
              <a:rect l="0" t="0" r="r" b="b"/>
              <a:pathLst>
                <a:path w="6" h="8">
                  <a:moveTo>
                    <a:pt x="6" y="0"/>
                  </a:moveTo>
                  <a:cubicBezTo>
                    <a:pt x="5" y="2"/>
                    <a:pt x="4" y="5"/>
                    <a:pt x="3" y="8"/>
                  </a:cubicBezTo>
                  <a:cubicBezTo>
                    <a:pt x="0" y="4"/>
                    <a:pt x="2" y="2"/>
                    <a:pt x="3" y="0"/>
                  </a:cubicBezTo>
                  <a:cubicBezTo>
                    <a:pt x="4" y="0"/>
                    <a:pt x="5"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8"/>
            <p:cNvSpPr>
              <a:spLocks noEditPoints="1"/>
            </p:cNvSpPr>
            <p:nvPr/>
          </p:nvSpPr>
          <p:spPr bwMode="auto">
            <a:xfrm>
              <a:off x="7656449" y="2562230"/>
              <a:ext cx="1390638" cy="1085851"/>
            </a:xfrm>
            <a:custGeom>
              <a:avLst/>
              <a:gdLst>
                <a:gd name="T0" fmla="*/ 122 w 370"/>
                <a:gd name="T1" fmla="*/ 212 h 288"/>
                <a:gd name="T2" fmla="*/ 110 w 370"/>
                <a:gd name="T3" fmla="*/ 210 h 288"/>
                <a:gd name="T4" fmla="*/ 101 w 370"/>
                <a:gd name="T5" fmla="*/ 223 h 288"/>
                <a:gd name="T6" fmla="*/ 81 w 370"/>
                <a:gd name="T7" fmla="*/ 233 h 288"/>
                <a:gd name="T8" fmla="*/ 106 w 370"/>
                <a:gd name="T9" fmla="*/ 209 h 288"/>
                <a:gd name="T10" fmla="*/ 137 w 370"/>
                <a:gd name="T11" fmla="*/ 187 h 288"/>
                <a:gd name="T12" fmla="*/ 137 w 370"/>
                <a:gd name="T13" fmla="*/ 191 h 288"/>
                <a:gd name="T14" fmla="*/ 151 w 370"/>
                <a:gd name="T15" fmla="*/ 192 h 288"/>
                <a:gd name="T16" fmla="*/ 161 w 370"/>
                <a:gd name="T17" fmla="*/ 177 h 288"/>
                <a:gd name="T18" fmla="*/ 184 w 370"/>
                <a:gd name="T19" fmla="*/ 153 h 288"/>
                <a:gd name="T20" fmla="*/ 169 w 370"/>
                <a:gd name="T21" fmla="*/ 181 h 288"/>
                <a:gd name="T22" fmla="*/ 172 w 370"/>
                <a:gd name="T23" fmla="*/ 189 h 288"/>
                <a:gd name="T24" fmla="*/ 208 w 370"/>
                <a:gd name="T25" fmla="*/ 161 h 288"/>
                <a:gd name="T26" fmla="*/ 227 w 370"/>
                <a:gd name="T27" fmla="*/ 148 h 288"/>
                <a:gd name="T28" fmla="*/ 235 w 370"/>
                <a:gd name="T29" fmla="*/ 128 h 288"/>
                <a:gd name="T30" fmla="*/ 256 w 370"/>
                <a:gd name="T31" fmla="*/ 122 h 288"/>
                <a:gd name="T32" fmla="*/ 283 w 370"/>
                <a:gd name="T33" fmla="*/ 92 h 288"/>
                <a:gd name="T34" fmla="*/ 323 w 370"/>
                <a:gd name="T35" fmla="*/ 49 h 288"/>
                <a:gd name="T36" fmla="*/ 332 w 370"/>
                <a:gd name="T37" fmla="*/ 31 h 288"/>
                <a:gd name="T38" fmla="*/ 343 w 370"/>
                <a:gd name="T39" fmla="*/ 15 h 288"/>
                <a:gd name="T40" fmla="*/ 356 w 370"/>
                <a:gd name="T41" fmla="*/ 1 h 288"/>
                <a:gd name="T42" fmla="*/ 350 w 370"/>
                <a:gd name="T43" fmla="*/ 11 h 288"/>
                <a:gd name="T44" fmla="*/ 356 w 370"/>
                <a:gd name="T45" fmla="*/ 16 h 288"/>
                <a:gd name="T46" fmla="*/ 370 w 370"/>
                <a:gd name="T47" fmla="*/ 2 h 288"/>
                <a:gd name="T48" fmla="*/ 354 w 370"/>
                <a:gd name="T49" fmla="*/ 30 h 288"/>
                <a:gd name="T50" fmla="*/ 344 w 370"/>
                <a:gd name="T51" fmla="*/ 45 h 288"/>
                <a:gd name="T52" fmla="*/ 338 w 370"/>
                <a:gd name="T53" fmla="*/ 60 h 288"/>
                <a:gd name="T54" fmla="*/ 308 w 370"/>
                <a:gd name="T55" fmla="*/ 92 h 288"/>
                <a:gd name="T56" fmla="*/ 274 w 370"/>
                <a:gd name="T57" fmla="*/ 127 h 288"/>
                <a:gd name="T58" fmla="*/ 267 w 370"/>
                <a:gd name="T59" fmla="*/ 122 h 288"/>
                <a:gd name="T60" fmla="*/ 246 w 370"/>
                <a:gd name="T61" fmla="*/ 145 h 288"/>
                <a:gd name="T62" fmla="*/ 221 w 370"/>
                <a:gd name="T63" fmla="*/ 162 h 288"/>
                <a:gd name="T64" fmla="*/ 197 w 370"/>
                <a:gd name="T65" fmla="*/ 183 h 288"/>
                <a:gd name="T66" fmla="*/ 165 w 370"/>
                <a:gd name="T67" fmla="*/ 205 h 288"/>
                <a:gd name="T68" fmla="*/ 150 w 370"/>
                <a:gd name="T69" fmla="*/ 212 h 288"/>
                <a:gd name="T70" fmla="*/ 129 w 370"/>
                <a:gd name="T71" fmla="*/ 239 h 288"/>
                <a:gd name="T72" fmla="*/ 114 w 370"/>
                <a:gd name="T73" fmla="*/ 243 h 288"/>
                <a:gd name="T74" fmla="*/ 77 w 370"/>
                <a:gd name="T75" fmla="*/ 260 h 288"/>
                <a:gd name="T76" fmla="*/ 72 w 370"/>
                <a:gd name="T77" fmla="*/ 266 h 288"/>
                <a:gd name="T78" fmla="*/ 53 w 370"/>
                <a:gd name="T79" fmla="*/ 280 h 288"/>
                <a:gd name="T80" fmla="*/ 45 w 370"/>
                <a:gd name="T81" fmla="*/ 278 h 288"/>
                <a:gd name="T82" fmla="*/ 14 w 370"/>
                <a:gd name="T83" fmla="*/ 286 h 288"/>
                <a:gd name="T84" fmla="*/ 7 w 370"/>
                <a:gd name="T85" fmla="*/ 287 h 288"/>
                <a:gd name="T86" fmla="*/ 12 w 370"/>
                <a:gd name="T87" fmla="*/ 280 h 288"/>
                <a:gd name="T88" fmla="*/ 9 w 370"/>
                <a:gd name="T89" fmla="*/ 271 h 288"/>
                <a:gd name="T90" fmla="*/ 23 w 370"/>
                <a:gd name="T91" fmla="*/ 254 h 288"/>
                <a:gd name="T92" fmla="*/ 21 w 370"/>
                <a:gd name="T93" fmla="*/ 242 h 288"/>
                <a:gd name="T94" fmla="*/ 42 w 370"/>
                <a:gd name="T95" fmla="*/ 251 h 288"/>
                <a:gd name="T96" fmla="*/ 72 w 370"/>
                <a:gd name="T97" fmla="*/ 231 h 288"/>
                <a:gd name="T98" fmla="*/ 65 w 370"/>
                <a:gd name="T99" fmla="*/ 241 h 288"/>
                <a:gd name="T100" fmla="*/ 69 w 370"/>
                <a:gd name="T101" fmla="*/ 250 h 288"/>
                <a:gd name="T102" fmla="*/ 91 w 370"/>
                <a:gd name="T103" fmla="*/ 239 h 288"/>
                <a:gd name="T104" fmla="*/ 123 w 370"/>
                <a:gd name="T105" fmla="*/ 221 h 288"/>
                <a:gd name="T106" fmla="*/ 276 w 370"/>
                <a:gd name="T107" fmla="*/ 111 h 288"/>
                <a:gd name="T108" fmla="*/ 295 w 370"/>
                <a:gd name="T109" fmla="*/ 9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288">
                  <a:moveTo>
                    <a:pt x="132" y="212"/>
                  </a:moveTo>
                  <a:cubicBezTo>
                    <a:pt x="128" y="210"/>
                    <a:pt x="125" y="209"/>
                    <a:pt x="122" y="212"/>
                  </a:cubicBezTo>
                  <a:cubicBezTo>
                    <a:pt x="120" y="215"/>
                    <a:pt x="118" y="215"/>
                    <a:pt x="116" y="211"/>
                  </a:cubicBezTo>
                  <a:cubicBezTo>
                    <a:pt x="115" y="208"/>
                    <a:pt x="113" y="208"/>
                    <a:pt x="110" y="210"/>
                  </a:cubicBezTo>
                  <a:cubicBezTo>
                    <a:pt x="107" y="213"/>
                    <a:pt x="104" y="217"/>
                    <a:pt x="101" y="221"/>
                  </a:cubicBezTo>
                  <a:cubicBezTo>
                    <a:pt x="100" y="221"/>
                    <a:pt x="101" y="222"/>
                    <a:pt x="101" y="223"/>
                  </a:cubicBezTo>
                  <a:cubicBezTo>
                    <a:pt x="102" y="228"/>
                    <a:pt x="101" y="231"/>
                    <a:pt x="95" y="232"/>
                  </a:cubicBezTo>
                  <a:cubicBezTo>
                    <a:pt x="90" y="233"/>
                    <a:pt x="86" y="233"/>
                    <a:pt x="81" y="233"/>
                  </a:cubicBezTo>
                  <a:cubicBezTo>
                    <a:pt x="84" y="228"/>
                    <a:pt x="87" y="223"/>
                    <a:pt x="91" y="218"/>
                  </a:cubicBezTo>
                  <a:cubicBezTo>
                    <a:pt x="94" y="213"/>
                    <a:pt x="99" y="209"/>
                    <a:pt x="106" y="209"/>
                  </a:cubicBezTo>
                  <a:cubicBezTo>
                    <a:pt x="108" y="209"/>
                    <a:pt x="109" y="208"/>
                    <a:pt x="111" y="207"/>
                  </a:cubicBezTo>
                  <a:cubicBezTo>
                    <a:pt x="119" y="200"/>
                    <a:pt x="128" y="193"/>
                    <a:pt x="137" y="187"/>
                  </a:cubicBezTo>
                  <a:cubicBezTo>
                    <a:pt x="139" y="185"/>
                    <a:pt x="142" y="183"/>
                    <a:pt x="145" y="183"/>
                  </a:cubicBezTo>
                  <a:cubicBezTo>
                    <a:pt x="142" y="186"/>
                    <a:pt x="140" y="189"/>
                    <a:pt x="137" y="191"/>
                  </a:cubicBezTo>
                  <a:cubicBezTo>
                    <a:pt x="139" y="194"/>
                    <a:pt x="148" y="197"/>
                    <a:pt x="150" y="195"/>
                  </a:cubicBezTo>
                  <a:cubicBezTo>
                    <a:pt x="151" y="195"/>
                    <a:pt x="151" y="193"/>
                    <a:pt x="151" y="192"/>
                  </a:cubicBezTo>
                  <a:cubicBezTo>
                    <a:pt x="147" y="188"/>
                    <a:pt x="150" y="187"/>
                    <a:pt x="153" y="185"/>
                  </a:cubicBezTo>
                  <a:cubicBezTo>
                    <a:pt x="156" y="183"/>
                    <a:pt x="160" y="180"/>
                    <a:pt x="161" y="177"/>
                  </a:cubicBezTo>
                  <a:cubicBezTo>
                    <a:pt x="163" y="170"/>
                    <a:pt x="168" y="164"/>
                    <a:pt x="174" y="161"/>
                  </a:cubicBezTo>
                  <a:cubicBezTo>
                    <a:pt x="178" y="159"/>
                    <a:pt x="181" y="155"/>
                    <a:pt x="184" y="153"/>
                  </a:cubicBezTo>
                  <a:cubicBezTo>
                    <a:pt x="184" y="154"/>
                    <a:pt x="183" y="155"/>
                    <a:pt x="182" y="157"/>
                  </a:cubicBezTo>
                  <a:cubicBezTo>
                    <a:pt x="176" y="164"/>
                    <a:pt x="171" y="171"/>
                    <a:pt x="169" y="181"/>
                  </a:cubicBezTo>
                  <a:cubicBezTo>
                    <a:pt x="168" y="184"/>
                    <a:pt x="165" y="187"/>
                    <a:pt x="164" y="191"/>
                  </a:cubicBezTo>
                  <a:cubicBezTo>
                    <a:pt x="166" y="191"/>
                    <a:pt x="170" y="190"/>
                    <a:pt x="172" y="189"/>
                  </a:cubicBezTo>
                  <a:cubicBezTo>
                    <a:pt x="179" y="183"/>
                    <a:pt x="187" y="179"/>
                    <a:pt x="193" y="172"/>
                  </a:cubicBezTo>
                  <a:cubicBezTo>
                    <a:pt x="197" y="167"/>
                    <a:pt x="203" y="164"/>
                    <a:pt x="208" y="161"/>
                  </a:cubicBezTo>
                  <a:cubicBezTo>
                    <a:pt x="213" y="158"/>
                    <a:pt x="218" y="155"/>
                    <a:pt x="222" y="152"/>
                  </a:cubicBezTo>
                  <a:cubicBezTo>
                    <a:pt x="224" y="151"/>
                    <a:pt x="226" y="149"/>
                    <a:pt x="227" y="148"/>
                  </a:cubicBezTo>
                  <a:cubicBezTo>
                    <a:pt x="232" y="142"/>
                    <a:pt x="236" y="136"/>
                    <a:pt x="240" y="130"/>
                  </a:cubicBezTo>
                  <a:cubicBezTo>
                    <a:pt x="239" y="130"/>
                    <a:pt x="238" y="129"/>
                    <a:pt x="235" y="128"/>
                  </a:cubicBezTo>
                  <a:cubicBezTo>
                    <a:pt x="237" y="127"/>
                    <a:pt x="239" y="127"/>
                    <a:pt x="240" y="126"/>
                  </a:cubicBezTo>
                  <a:cubicBezTo>
                    <a:pt x="245" y="125"/>
                    <a:pt x="251" y="124"/>
                    <a:pt x="256" y="122"/>
                  </a:cubicBezTo>
                  <a:cubicBezTo>
                    <a:pt x="257" y="122"/>
                    <a:pt x="258" y="121"/>
                    <a:pt x="258" y="120"/>
                  </a:cubicBezTo>
                  <a:cubicBezTo>
                    <a:pt x="264" y="109"/>
                    <a:pt x="273" y="100"/>
                    <a:pt x="283" y="92"/>
                  </a:cubicBezTo>
                  <a:cubicBezTo>
                    <a:pt x="292" y="85"/>
                    <a:pt x="300" y="77"/>
                    <a:pt x="307" y="67"/>
                  </a:cubicBezTo>
                  <a:cubicBezTo>
                    <a:pt x="311" y="61"/>
                    <a:pt x="318" y="55"/>
                    <a:pt x="323" y="49"/>
                  </a:cubicBezTo>
                  <a:cubicBezTo>
                    <a:pt x="327" y="44"/>
                    <a:pt x="329" y="39"/>
                    <a:pt x="331" y="34"/>
                  </a:cubicBezTo>
                  <a:cubicBezTo>
                    <a:pt x="332" y="33"/>
                    <a:pt x="332" y="32"/>
                    <a:pt x="332" y="31"/>
                  </a:cubicBezTo>
                  <a:cubicBezTo>
                    <a:pt x="339" y="28"/>
                    <a:pt x="341" y="22"/>
                    <a:pt x="343" y="15"/>
                  </a:cubicBezTo>
                  <a:cubicBezTo>
                    <a:pt x="343" y="15"/>
                    <a:pt x="343" y="15"/>
                    <a:pt x="343" y="15"/>
                  </a:cubicBezTo>
                  <a:cubicBezTo>
                    <a:pt x="346" y="10"/>
                    <a:pt x="350" y="5"/>
                    <a:pt x="354" y="0"/>
                  </a:cubicBezTo>
                  <a:cubicBezTo>
                    <a:pt x="355" y="0"/>
                    <a:pt x="355" y="0"/>
                    <a:pt x="356" y="1"/>
                  </a:cubicBezTo>
                  <a:cubicBezTo>
                    <a:pt x="355" y="2"/>
                    <a:pt x="354" y="4"/>
                    <a:pt x="353" y="6"/>
                  </a:cubicBezTo>
                  <a:cubicBezTo>
                    <a:pt x="353" y="8"/>
                    <a:pt x="351" y="9"/>
                    <a:pt x="350" y="11"/>
                  </a:cubicBezTo>
                  <a:cubicBezTo>
                    <a:pt x="350" y="13"/>
                    <a:pt x="351" y="15"/>
                    <a:pt x="352" y="16"/>
                  </a:cubicBezTo>
                  <a:cubicBezTo>
                    <a:pt x="353" y="17"/>
                    <a:pt x="355" y="17"/>
                    <a:pt x="356" y="16"/>
                  </a:cubicBezTo>
                  <a:cubicBezTo>
                    <a:pt x="359" y="13"/>
                    <a:pt x="362" y="9"/>
                    <a:pt x="366" y="6"/>
                  </a:cubicBezTo>
                  <a:cubicBezTo>
                    <a:pt x="367" y="5"/>
                    <a:pt x="368" y="3"/>
                    <a:pt x="370" y="2"/>
                  </a:cubicBezTo>
                  <a:cubicBezTo>
                    <a:pt x="368" y="5"/>
                    <a:pt x="367" y="8"/>
                    <a:pt x="366" y="12"/>
                  </a:cubicBezTo>
                  <a:cubicBezTo>
                    <a:pt x="362" y="18"/>
                    <a:pt x="358" y="24"/>
                    <a:pt x="354" y="30"/>
                  </a:cubicBezTo>
                  <a:cubicBezTo>
                    <a:pt x="354" y="31"/>
                    <a:pt x="353" y="32"/>
                    <a:pt x="351" y="33"/>
                  </a:cubicBezTo>
                  <a:cubicBezTo>
                    <a:pt x="346" y="35"/>
                    <a:pt x="344" y="39"/>
                    <a:pt x="344" y="45"/>
                  </a:cubicBezTo>
                  <a:cubicBezTo>
                    <a:pt x="343" y="48"/>
                    <a:pt x="344" y="51"/>
                    <a:pt x="343" y="53"/>
                  </a:cubicBezTo>
                  <a:cubicBezTo>
                    <a:pt x="342" y="56"/>
                    <a:pt x="340" y="59"/>
                    <a:pt x="338" y="60"/>
                  </a:cubicBezTo>
                  <a:cubicBezTo>
                    <a:pt x="331" y="62"/>
                    <a:pt x="327" y="68"/>
                    <a:pt x="323" y="73"/>
                  </a:cubicBezTo>
                  <a:cubicBezTo>
                    <a:pt x="318" y="79"/>
                    <a:pt x="313" y="86"/>
                    <a:pt x="308" y="92"/>
                  </a:cubicBezTo>
                  <a:cubicBezTo>
                    <a:pt x="302" y="100"/>
                    <a:pt x="293" y="106"/>
                    <a:pt x="288" y="114"/>
                  </a:cubicBezTo>
                  <a:cubicBezTo>
                    <a:pt x="285" y="119"/>
                    <a:pt x="279" y="123"/>
                    <a:pt x="274" y="127"/>
                  </a:cubicBezTo>
                  <a:cubicBezTo>
                    <a:pt x="272" y="127"/>
                    <a:pt x="269" y="127"/>
                    <a:pt x="266" y="127"/>
                  </a:cubicBezTo>
                  <a:cubicBezTo>
                    <a:pt x="266" y="125"/>
                    <a:pt x="266" y="123"/>
                    <a:pt x="267" y="122"/>
                  </a:cubicBezTo>
                  <a:cubicBezTo>
                    <a:pt x="260" y="121"/>
                    <a:pt x="257" y="125"/>
                    <a:pt x="258" y="132"/>
                  </a:cubicBezTo>
                  <a:cubicBezTo>
                    <a:pt x="252" y="134"/>
                    <a:pt x="249" y="139"/>
                    <a:pt x="246" y="145"/>
                  </a:cubicBezTo>
                  <a:cubicBezTo>
                    <a:pt x="243" y="149"/>
                    <a:pt x="239" y="152"/>
                    <a:pt x="235" y="155"/>
                  </a:cubicBezTo>
                  <a:cubicBezTo>
                    <a:pt x="230" y="158"/>
                    <a:pt x="226" y="160"/>
                    <a:pt x="221" y="162"/>
                  </a:cubicBezTo>
                  <a:cubicBezTo>
                    <a:pt x="217" y="164"/>
                    <a:pt x="213" y="167"/>
                    <a:pt x="211" y="171"/>
                  </a:cubicBezTo>
                  <a:cubicBezTo>
                    <a:pt x="207" y="176"/>
                    <a:pt x="202" y="179"/>
                    <a:pt x="197" y="183"/>
                  </a:cubicBezTo>
                  <a:cubicBezTo>
                    <a:pt x="192" y="187"/>
                    <a:pt x="186" y="190"/>
                    <a:pt x="180" y="194"/>
                  </a:cubicBezTo>
                  <a:cubicBezTo>
                    <a:pt x="175" y="198"/>
                    <a:pt x="170" y="201"/>
                    <a:pt x="165" y="205"/>
                  </a:cubicBezTo>
                  <a:cubicBezTo>
                    <a:pt x="164" y="205"/>
                    <a:pt x="163" y="206"/>
                    <a:pt x="161" y="206"/>
                  </a:cubicBezTo>
                  <a:cubicBezTo>
                    <a:pt x="156" y="205"/>
                    <a:pt x="153" y="208"/>
                    <a:pt x="150" y="212"/>
                  </a:cubicBezTo>
                  <a:cubicBezTo>
                    <a:pt x="146" y="219"/>
                    <a:pt x="143" y="225"/>
                    <a:pt x="138" y="232"/>
                  </a:cubicBezTo>
                  <a:cubicBezTo>
                    <a:pt x="136" y="235"/>
                    <a:pt x="132" y="237"/>
                    <a:pt x="129" y="239"/>
                  </a:cubicBezTo>
                  <a:cubicBezTo>
                    <a:pt x="125" y="242"/>
                    <a:pt x="121" y="244"/>
                    <a:pt x="116" y="247"/>
                  </a:cubicBezTo>
                  <a:cubicBezTo>
                    <a:pt x="116" y="246"/>
                    <a:pt x="115" y="245"/>
                    <a:pt x="114" y="243"/>
                  </a:cubicBezTo>
                  <a:cubicBezTo>
                    <a:pt x="102" y="253"/>
                    <a:pt x="91" y="261"/>
                    <a:pt x="76" y="266"/>
                  </a:cubicBezTo>
                  <a:cubicBezTo>
                    <a:pt x="76" y="263"/>
                    <a:pt x="77" y="262"/>
                    <a:pt x="77" y="260"/>
                  </a:cubicBezTo>
                  <a:cubicBezTo>
                    <a:pt x="71" y="261"/>
                    <a:pt x="65" y="260"/>
                    <a:pt x="62" y="268"/>
                  </a:cubicBezTo>
                  <a:cubicBezTo>
                    <a:pt x="66" y="268"/>
                    <a:pt x="69" y="267"/>
                    <a:pt x="72" y="266"/>
                  </a:cubicBezTo>
                  <a:cubicBezTo>
                    <a:pt x="70" y="273"/>
                    <a:pt x="64" y="278"/>
                    <a:pt x="58" y="278"/>
                  </a:cubicBezTo>
                  <a:cubicBezTo>
                    <a:pt x="56" y="278"/>
                    <a:pt x="55" y="279"/>
                    <a:pt x="53" y="280"/>
                  </a:cubicBezTo>
                  <a:cubicBezTo>
                    <a:pt x="51" y="281"/>
                    <a:pt x="50" y="282"/>
                    <a:pt x="48" y="283"/>
                  </a:cubicBezTo>
                  <a:cubicBezTo>
                    <a:pt x="47" y="281"/>
                    <a:pt x="46" y="279"/>
                    <a:pt x="45" y="278"/>
                  </a:cubicBezTo>
                  <a:cubicBezTo>
                    <a:pt x="38" y="278"/>
                    <a:pt x="31" y="278"/>
                    <a:pt x="24" y="280"/>
                  </a:cubicBezTo>
                  <a:cubicBezTo>
                    <a:pt x="20" y="281"/>
                    <a:pt x="17" y="284"/>
                    <a:pt x="14" y="286"/>
                  </a:cubicBezTo>
                  <a:cubicBezTo>
                    <a:pt x="13" y="286"/>
                    <a:pt x="12" y="288"/>
                    <a:pt x="11" y="288"/>
                  </a:cubicBezTo>
                  <a:cubicBezTo>
                    <a:pt x="9" y="288"/>
                    <a:pt x="8" y="287"/>
                    <a:pt x="7" y="287"/>
                  </a:cubicBezTo>
                  <a:cubicBezTo>
                    <a:pt x="7" y="285"/>
                    <a:pt x="8" y="284"/>
                    <a:pt x="9" y="283"/>
                  </a:cubicBezTo>
                  <a:cubicBezTo>
                    <a:pt x="9" y="282"/>
                    <a:pt x="11" y="281"/>
                    <a:pt x="12" y="280"/>
                  </a:cubicBezTo>
                  <a:cubicBezTo>
                    <a:pt x="9" y="275"/>
                    <a:pt x="4" y="279"/>
                    <a:pt x="0" y="278"/>
                  </a:cubicBezTo>
                  <a:cubicBezTo>
                    <a:pt x="3" y="276"/>
                    <a:pt x="6" y="273"/>
                    <a:pt x="9" y="271"/>
                  </a:cubicBezTo>
                  <a:cubicBezTo>
                    <a:pt x="15" y="267"/>
                    <a:pt x="20" y="263"/>
                    <a:pt x="25" y="259"/>
                  </a:cubicBezTo>
                  <a:cubicBezTo>
                    <a:pt x="28" y="256"/>
                    <a:pt x="27" y="254"/>
                    <a:pt x="23" y="254"/>
                  </a:cubicBezTo>
                  <a:cubicBezTo>
                    <a:pt x="20" y="253"/>
                    <a:pt x="16" y="253"/>
                    <a:pt x="17" y="249"/>
                  </a:cubicBezTo>
                  <a:cubicBezTo>
                    <a:pt x="17" y="247"/>
                    <a:pt x="19" y="245"/>
                    <a:pt x="21" y="242"/>
                  </a:cubicBezTo>
                  <a:cubicBezTo>
                    <a:pt x="24" y="245"/>
                    <a:pt x="26" y="248"/>
                    <a:pt x="28" y="250"/>
                  </a:cubicBezTo>
                  <a:cubicBezTo>
                    <a:pt x="33" y="256"/>
                    <a:pt x="37" y="256"/>
                    <a:pt x="42" y="251"/>
                  </a:cubicBezTo>
                  <a:cubicBezTo>
                    <a:pt x="50" y="245"/>
                    <a:pt x="57" y="237"/>
                    <a:pt x="65" y="231"/>
                  </a:cubicBezTo>
                  <a:cubicBezTo>
                    <a:pt x="67" y="230"/>
                    <a:pt x="70" y="231"/>
                    <a:pt x="72" y="231"/>
                  </a:cubicBezTo>
                  <a:cubicBezTo>
                    <a:pt x="72" y="233"/>
                    <a:pt x="72" y="235"/>
                    <a:pt x="71" y="236"/>
                  </a:cubicBezTo>
                  <a:cubicBezTo>
                    <a:pt x="70" y="238"/>
                    <a:pt x="67" y="239"/>
                    <a:pt x="65" y="241"/>
                  </a:cubicBezTo>
                  <a:cubicBezTo>
                    <a:pt x="64" y="242"/>
                    <a:pt x="62" y="245"/>
                    <a:pt x="62" y="246"/>
                  </a:cubicBezTo>
                  <a:cubicBezTo>
                    <a:pt x="64" y="248"/>
                    <a:pt x="67" y="251"/>
                    <a:pt x="69" y="250"/>
                  </a:cubicBezTo>
                  <a:cubicBezTo>
                    <a:pt x="73" y="250"/>
                    <a:pt x="76" y="249"/>
                    <a:pt x="80" y="247"/>
                  </a:cubicBezTo>
                  <a:cubicBezTo>
                    <a:pt x="84" y="245"/>
                    <a:pt x="87" y="242"/>
                    <a:pt x="91" y="239"/>
                  </a:cubicBezTo>
                  <a:cubicBezTo>
                    <a:pt x="92" y="238"/>
                    <a:pt x="94" y="236"/>
                    <a:pt x="96" y="236"/>
                  </a:cubicBezTo>
                  <a:cubicBezTo>
                    <a:pt x="107" y="233"/>
                    <a:pt x="114" y="226"/>
                    <a:pt x="123" y="221"/>
                  </a:cubicBezTo>
                  <a:cubicBezTo>
                    <a:pt x="127" y="219"/>
                    <a:pt x="129" y="215"/>
                    <a:pt x="132" y="212"/>
                  </a:cubicBezTo>
                  <a:close/>
                  <a:moveTo>
                    <a:pt x="276" y="111"/>
                  </a:moveTo>
                  <a:cubicBezTo>
                    <a:pt x="276" y="111"/>
                    <a:pt x="277" y="111"/>
                    <a:pt x="277" y="112"/>
                  </a:cubicBezTo>
                  <a:cubicBezTo>
                    <a:pt x="283" y="104"/>
                    <a:pt x="289" y="97"/>
                    <a:pt x="295" y="90"/>
                  </a:cubicBezTo>
                  <a:cubicBezTo>
                    <a:pt x="285" y="93"/>
                    <a:pt x="280" y="102"/>
                    <a:pt x="276"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
            <p:cNvSpPr/>
            <p:nvPr/>
          </p:nvSpPr>
          <p:spPr bwMode="auto">
            <a:xfrm>
              <a:off x="7423089" y="3409956"/>
              <a:ext cx="887407" cy="517526"/>
            </a:xfrm>
            <a:custGeom>
              <a:avLst/>
              <a:gdLst>
                <a:gd name="T0" fmla="*/ 236 w 236"/>
                <a:gd name="T1" fmla="*/ 2 h 137"/>
                <a:gd name="T2" fmla="*/ 228 w 236"/>
                <a:gd name="T3" fmla="*/ 12 h 137"/>
                <a:gd name="T4" fmla="*/ 214 w 236"/>
                <a:gd name="T5" fmla="*/ 19 h 137"/>
                <a:gd name="T6" fmla="*/ 197 w 236"/>
                <a:gd name="T7" fmla="*/ 31 h 137"/>
                <a:gd name="T8" fmla="*/ 180 w 236"/>
                <a:gd name="T9" fmla="*/ 41 h 137"/>
                <a:gd name="T10" fmla="*/ 169 w 236"/>
                <a:gd name="T11" fmla="*/ 48 h 137"/>
                <a:gd name="T12" fmla="*/ 157 w 236"/>
                <a:gd name="T13" fmla="*/ 59 h 137"/>
                <a:gd name="T14" fmla="*/ 137 w 236"/>
                <a:gd name="T15" fmla="*/ 67 h 137"/>
                <a:gd name="T16" fmla="*/ 129 w 236"/>
                <a:gd name="T17" fmla="*/ 70 h 137"/>
                <a:gd name="T18" fmla="*/ 116 w 236"/>
                <a:gd name="T19" fmla="*/ 81 h 137"/>
                <a:gd name="T20" fmla="*/ 111 w 236"/>
                <a:gd name="T21" fmla="*/ 89 h 137"/>
                <a:gd name="T22" fmla="*/ 89 w 236"/>
                <a:gd name="T23" fmla="*/ 94 h 137"/>
                <a:gd name="T24" fmla="*/ 77 w 236"/>
                <a:gd name="T25" fmla="*/ 103 h 137"/>
                <a:gd name="T26" fmla="*/ 74 w 236"/>
                <a:gd name="T27" fmla="*/ 105 h 137"/>
                <a:gd name="T28" fmla="*/ 63 w 236"/>
                <a:gd name="T29" fmla="*/ 107 h 137"/>
                <a:gd name="T30" fmla="*/ 59 w 236"/>
                <a:gd name="T31" fmla="*/ 107 h 137"/>
                <a:gd name="T32" fmla="*/ 49 w 236"/>
                <a:gd name="T33" fmla="*/ 114 h 137"/>
                <a:gd name="T34" fmla="*/ 29 w 236"/>
                <a:gd name="T35" fmla="*/ 117 h 137"/>
                <a:gd name="T36" fmla="*/ 27 w 236"/>
                <a:gd name="T37" fmla="*/ 122 h 137"/>
                <a:gd name="T38" fmla="*/ 22 w 236"/>
                <a:gd name="T39" fmla="*/ 125 h 137"/>
                <a:gd name="T40" fmla="*/ 18 w 236"/>
                <a:gd name="T41" fmla="*/ 127 h 137"/>
                <a:gd name="T42" fmla="*/ 7 w 236"/>
                <a:gd name="T43" fmla="*/ 135 h 137"/>
                <a:gd name="T44" fmla="*/ 1 w 236"/>
                <a:gd name="T45" fmla="*/ 133 h 137"/>
                <a:gd name="T46" fmla="*/ 0 w 236"/>
                <a:gd name="T47" fmla="*/ 127 h 137"/>
                <a:gd name="T48" fmla="*/ 2 w 236"/>
                <a:gd name="T49" fmla="*/ 124 h 137"/>
                <a:gd name="T50" fmla="*/ 59 w 236"/>
                <a:gd name="T51" fmla="*/ 98 h 137"/>
                <a:gd name="T52" fmla="*/ 103 w 236"/>
                <a:gd name="T53" fmla="*/ 73 h 137"/>
                <a:gd name="T54" fmla="*/ 127 w 236"/>
                <a:gd name="T55" fmla="*/ 60 h 137"/>
                <a:gd name="T56" fmla="*/ 156 w 236"/>
                <a:gd name="T57" fmla="*/ 44 h 137"/>
                <a:gd name="T58" fmla="*/ 158 w 236"/>
                <a:gd name="T59" fmla="*/ 43 h 137"/>
                <a:gd name="T60" fmla="*/ 182 w 236"/>
                <a:gd name="T61" fmla="*/ 29 h 137"/>
                <a:gd name="T62" fmla="*/ 187 w 236"/>
                <a:gd name="T63" fmla="*/ 24 h 137"/>
                <a:gd name="T64" fmla="*/ 199 w 236"/>
                <a:gd name="T65" fmla="*/ 20 h 137"/>
                <a:gd name="T66" fmla="*/ 209 w 236"/>
                <a:gd name="T67" fmla="*/ 16 h 137"/>
                <a:gd name="T68" fmla="*/ 215 w 236"/>
                <a:gd name="T69" fmla="*/ 10 h 137"/>
                <a:gd name="T70" fmla="*/ 236 w 236"/>
                <a:gd name="T71" fmla="*/ 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137">
                  <a:moveTo>
                    <a:pt x="236" y="2"/>
                  </a:moveTo>
                  <a:cubicBezTo>
                    <a:pt x="235" y="7"/>
                    <a:pt x="232" y="10"/>
                    <a:pt x="228" y="12"/>
                  </a:cubicBezTo>
                  <a:cubicBezTo>
                    <a:pt x="223" y="15"/>
                    <a:pt x="218" y="17"/>
                    <a:pt x="214" y="19"/>
                  </a:cubicBezTo>
                  <a:cubicBezTo>
                    <a:pt x="207" y="22"/>
                    <a:pt x="201" y="25"/>
                    <a:pt x="197" y="31"/>
                  </a:cubicBezTo>
                  <a:cubicBezTo>
                    <a:pt x="193" y="37"/>
                    <a:pt x="188" y="41"/>
                    <a:pt x="180" y="41"/>
                  </a:cubicBezTo>
                  <a:cubicBezTo>
                    <a:pt x="176" y="42"/>
                    <a:pt x="172" y="45"/>
                    <a:pt x="169" y="48"/>
                  </a:cubicBezTo>
                  <a:cubicBezTo>
                    <a:pt x="165" y="52"/>
                    <a:pt x="161" y="56"/>
                    <a:pt x="157" y="59"/>
                  </a:cubicBezTo>
                  <a:cubicBezTo>
                    <a:pt x="151" y="64"/>
                    <a:pt x="145" y="68"/>
                    <a:pt x="137" y="67"/>
                  </a:cubicBezTo>
                  <a:cubicBezTo>
                    <a:pt x="134" y="66"/>
                    <a:pt x="131" y="68"/>
                    <a:pt x="129" y="70"/>
                  </a:cubicBezTo>
                  <a:cubicBezTo>
                    <a:pt x="125" y="74"/>
                    <a:pt x="123" y="80"/>
                    <a:pt x="116" y="81"/>
                  </a:cubicBezTo>
                  <a:cubicBezTo>
                    <a:pt x="114" y="82"/>
                    <a:pt x="113" y="86"/>
                    <a:pt x="111" y="89"/>
                  </a:cubicBezTo>
                  <a:cubicBezTo>
                    <a:pt x="101" y="81"/>
                    <a:pt x="95" y="83"/>
                    <a:pt x="89" y="94"/>
                  </a:cubicBezTo>
                  <a:cubicBezTo>
                    <a:pt x="86" y="99"/>
                    <a:pt x="84" y="103"/>
                    <a:pt x="77" y="103"/>
                  </a:cubicBezTo>
                  <a:cubicBezTo>
                    <a:pt x="76" y="103"/>
                    <a:pt x="75" y="104"/>
                    <a:pt x="74" y="105"/>
                  </a:cubicBezTo>
                  <a:cubicBezTo>
                    <a:pt x="70" y="108"/>
                    <a:pt x="67" y="110"/>
                    <a:pt x="63" y="107"/>
                  </a:cubicBezTo>
                  <a:cubicBezTo>
                    <a:pt x="62" y="106"/>
                    <a:pt x="60" y="106"/>
                    <a:pt x="59" y="107"/>
                  </a:cubicBezTo>
                  <a:cubicBezTo>
                    <a:pt x="55" y="109"/>
                    <a:pt x="52" y="111"/>
                    <a:pt x="49" y="114"/>
                  </a:cubicBezTo>
                  <a:cubicBezTo>
                    <a:pt x="43" y="119"/>
                    <a:pt x="37" y="122"/>
                    <a:pt x="29" y="117"/>
                  </a:cubicBezTo>
                  <a:cubicBezTo>
                    <a:pt x="28" y="119"/>
                    <a:pt x="27" y="120"/>
                    <a:pt x="27" y="122"/>
                  </a:cubicBezTo>
                  <a:cubicBezTo>
                    <a:pt x="26" y="124"/>
                    <a:pt x="26" y="127"/>
                    <a:pt x="22" y="125"/>
                  </a:cubicBezTo>
                  <a:cubicBezTo>
                    <a:pt x="21" y="125"/>
                    <a:pt x="19" y="126"/>
                    <a:pt x="18" y="127"/>
                  </a:cubicBezTo>
                  <a:cubicBezTo>
                    <a:pt x="14" y="130"/>
                    <a:pt x="11" y="133"/>
                    <a:pt x="7" y="135"/>
                  </a:cubicBezTo>
                  <a:cubicBezTo>
                    <a:pt x="4" y="137"/>
                    <a:pt x="2" y="137"/>
                    <a:pt x="1" y="133"/>
                  </a:cubicBezTo>
                  <a:cubicBezTo>
                    <a:pt x="1" y="131"/>
                    <a:pt x="0" y="129"/>
                    <a:pt x="0" y="127"/>
                  </a:cubicBezTo>
                  <a:cubicBezTo>
                    <a:pt x="0" y="126"/>
                    <a:pt x="1" y="124"/>
                    <a:pt x="2" y="124"/>
                  </a:cubicBezTo>
                  <a:cubicBezTo>
                    <a:pt x="23" y="119"/>
                    <a:pt x="41" y="108"/>
                    <a:pt x="59" y="98"/>
                  </a:cubicBezTo>
                  <a:cubicBezTo>
                    <a:pt x="74" y="90"/>
                    <a:pt x="88" y="81"/>
                    <a:pt x="103" y="73"/>
                  </a:cubicBezTo>
                  <a:cubicBezTo>
                    <a:pt x="111" y="68"/>
                    <a:pt x="119" y="64"/>
                    <a:pt x="127" y="60"/>
                  </a:cubicBezTo>
                  <a:cubicBezTo>
                    <a:pt x="137" y="55"/>
                    <a:pt x="147" y="50"/>
                    <a:pt x="156" y="44"/>
                  </a:cubicBezTo>
                  <a:cubicBezTo>
                    <a:pt x="157" y="44"/>
                    <a:pt x="158" y="43"/>
                    <a:pt x="158" y="43"/>
                  </a:cubicBezTo>
                  <a:cubicBezTo>
                    <a:pt x="168" y="42"/>
                    <a:pt x="175" y="36"/>
                    <a:pt x="182" y="29"/>
                  </a:cubicBezTo>
                  <a:cubicBezTo>
                    <a:pt x="184" y="28"/>
                    <a:pt x="185" y="26"/>
                    <a:pt x="187" y="24"/>
                  </a:cubicBezTo>
                  <a:cubicBezTo>
                    <a:pt x="190" y="21"/>
                    <a:pt x="194" y="19"/>
                    <a:pt x="199" y="20"/>
                  </a:cubicBezTo>
                  <a:cubicBezTo>
                    <a:pt x="202" y="20"/>
                    <a:pt x="206" y="18"/>
                    <a:pt x="209" y="16"/>
                  </a:cubicBezTo>
                  <a:cubicBezTo>
                    <a:pt x="211" y="14"/>
                    <a:pt x="213" y="12"/>
                    <a:pt x="215" y="10"/>
                  </a:cubicBezTo>
                  <a:cubicBezTo>
                    <a:pt x="220" y="3"/>
                    <a:pt x="227" y="0"/>
                    <a:pt x="2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
            <p:cNvSpPr/>
            <p:nvPr/>
          </p:nvSpPr>
          <p:spPr bwMode="auto">
            <a:xfrm>
              <a:off x="7021456" y="3602042"/>
              <a:ext cx="609595" cy="331789"/>
            </a:xfrm>
            <a:custGeom>
              <a:avLst/>
              <a:gdLst>
                <a:gd name="T0" fmla="*/ 0 w 162"/>
                <a:gd name="T1" fmla="*/ 79 h 88"/>
                <a:gd name="T2" fmla="*/ 7 w 162"/>
                <a:gd name="T3" fmla="*/ 77 h 88"/>
                <a:gd name="T4" fmla="*/ 26 w 162"/>
                <a:gd name="T5" fmla="*/ 66 h 88"/>
                <a:gd name="T6" fmla="*/ 33 w 162"/>
                <a:gd name="T7" fmla="*/ 52 h 88"/>
                <a:gd name="T8" fmla="*/ 32 w 162"/>
                <a:gd name="T9" fmla="*/ 44 h 88"/>
                <a:gd name="T10" fmla="*/ 19 w 162"/>
                <a:gd name="T11" fmla="*/ 48 h 88"/>
                <a:gd name="T12" fmla="*/ 47 w 162"/>
                <a:gd name="T13" fmla="*/ 34 h 88"/>
                <a:gd name="T14" fmla="*/ 52 w 162"/>
                <a:gd name="T15" fmla="*/ 37 h 88"/>
                <a:gd name="T16" fmla="*/ 60 w 162"/>
                <a:gd name="T17" fmla="*/ 40 h 88"/>
                <a:gd name="T18" fmla="*/ 75 w 162"/>
                <a:gd name="T19" fmla="*/ 34 h 88"/>
                <a:gd name="T20" fmla="*/ 78 w 162"/>
                <a:gd name="T21" fmla="*/ 27 h 88"/>
                <a:gd name="T22" fmla="*/ 72 w 162"/>
                <a:gd name="T23" fmla="*/ 10 h 88"/>
                <a:gd name="T24" fmla="*/ 81 w 162"/>
                <a:gd name="T25" fmla="*/ 9 h 88"/>
                <a:gd name="T26" fmla="*/ 82 w 162"/>
                <a:gd name="T27" fmla="*/ 21 h 88"/>
                <a:gd name="T28" fmla="*/ 91 w 162"/>
                <a:gd name="T29" fmla="*/ 29 h 88"/>
                <a:gd name="T30" fmla="*/ 106 w 162"/>
                <a:gd name="T31" fmla="*/ 24 h 88"/>
                <a:gd name="T32" fmla="*/ 116 w 162"/>
                <a:gd name="T33" fmla="*/ 19 h 88"/>
                <a:gd name="T34" fmla="*/ 126 w 162"/>
                <a:gd name="T35" fmla="*/ 14 h 88"/>
                <a:gd name="T36" fmla="*/ 150 w 162"/>
                <a:gd name="T37" fmla="*/ 3 h 88"/>
                <a:gd name="T38" fmla="*/ 162 w 162"/>
                <a:gd name="T39" fmla="*/ 0 h 88"/>
                <a:gd name="T40" fmla="*/ 160 w 162"/>
                <a:gd name="T41" fmla="*/ 7 h 88"/>
                <a:gd name="T42" fmla="*/ 141 w 162"/>
                <a:gd name="T43" fmla="*/ 16 h 88"/>
                <a:gd name="T44" fmla="*/ 126 w 162"/>
                <a:gd name="T45" fmla="*/ 21 h 88"/>
                <a:gd name="T46" fmla="*/ 116 w 162"/>
                <a:gd name="T47" fmla="*/ 30 h 88"/>
                <a:gd name="T48" fmla="*/ 96 w 162"/>
                <a:gd name="T49" fmla="*/ 35 h 88"/>
                <a:gd name="T50" fmla="*/ 91 w 162"/>
                <a:gd name="T51" fmla="*/ 36 h 88"/>
                <a:gd name="T52" fmla="*/ 81 w 162"/>
                <a:gd name="T53" fmla="*/ 44 h 88"/>
                <a:gd name="T54" fmla="*/ 61 w 162"/>
                <a:gd name="T55" fmla="*/ 50 h 88"/>
                <a:gd name="T56" fmla="*/ 51 w 162"/>
                <a:gd name="T57" fmla="*/ 57 h 88"/>
                <a:gd name="T58" fmla="*/ 39 w 162"/>
                <a:gd name="T59" fmla="*/ 73 h 88"/>
                <a:gd name="T60" fmla="*/ 27 w 162"/>
                <a:gd name="T61" fmla="*/ 77 h 88"/>
                <a:gd name="T62" fmla="*/ 15 w 162"/>
                <a:gd name="T63" fmla="*/ 83 h 88"/>
                <a:gd name="T64" fmla="*/ 0 w 162"/>
                <a:gd name="T65" fmla="*/ 7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 h="88">
                  <a:moveTo>
                    <a:pt x="0" y="79"/>
                  </a:moveTo>
                  <a:cubicBezTo>
                    <a:pt x="3" y="78"/>
                    <a:pt x="5" y="77"/>
                    <a:pt x="7" y="77"/>
                  </a:cubicBezTo>
                  <a:cubicBezTo>
                    <a:pt x="15" y="77"/>
                    <a:pt x="21" y="73"/>
                    <a:pt x="26" y="66"/>
                  </a:cubicBezTo>
                  <a:cubicBezTo>
                    <a:pt x="29" y="62"/>
                    <a:pt x="31" y="57"/>
                    <a:pt x="33" y="52"/>
                  </a:cubicBezTo>
                  <a:cubicBezTo>
                    <a:pt x="34" y="50"/>
                    <a:pt x="32" y="47"/>
                    <a:pt x="32" y="44"/>
                  </a:cubicBezTo>
                  <a:cubicBezTo>
                    <a:pt x="27" y="46"/>
                    <a:pt x="23" y="47"/>
                    <a:pt x="19" y="48"/>
                  </a:cubicBezTo>
                  <a:cubicBezTo>
                    <a:pt x="28" y="43"/>
                    <a:pt x="36" y="35"/>
                    <a:pt x="47" y="34"/>
                  </a:cubicBezTo>
                  <a:cubicBezTo>
                    <a:pt x="49" y="34"/>
                    <a:pt x="51" y="34"/>
                    <a:pt x="52" y="37"/>
                  </a:cubicBezTo>
                  <a:cubicBezTo>
                    <a:pt x="54" y="41"/>
                    <a:pt x="56" y="42"/>
                    <a:pt x="60" y="40"/>
                  </a:cubicBezTo>
                  <a:cubicBezTo>
                    <a:pt x="65" y="37"/>
                    <a:pt x="70" y="36"/>
                    <a:pt x="75" y="34"/>
                  </a:cubicBezTo>
                  <a:cubicBezTo>
                    <a:pt x="77" y="32"/>
                    <a:pt x="79" y="30"/>
                    <a:pt x="78" y="27"/>
                  </a:cubicBezTo>
                  <a:cubicBezTo>
                    <a:pt x="76" y="22"/>
                    <a:pt x="74" y="16"/>
                    <a:pt x="72" y="10"/>
                  </a:cubicBezTo>
                  <a:cubicBezTo>
                    <a:pt x="75" y="10"/>
                    <a:pt x="78" y="9"/>
                    <a:pt x="81" y="9"/>
                  </a:cubicBezTo>
                  <a:cubicBezTo>
                    <a:pt x="81" y="13"/>
                    <a:pt x="81" y="17"/>
                    <a:pt x="82" y="21"/>
                  </a:cubicBezTo>
                  <a:cubicBezTo>
                    <a:pt x="82" y="27"/>
                    <a:pt x="85" y="30"/>
                    <a:pt x="91" y="29"/>
                  </a:cubicBezTo>
                  <a:cubicBezTo>
                    <a:pt x="96" y="28"/>
                    <a:pt x="101" y="26"/>
                    <a:pt x="106" y="24"/>
                  </a:cubicBezTo>
                  <a:cubicBezTo>
                    <a:pt x="110" y="23"/>
                    <a:pt x="113" y="20"/>
                    <a:pt x="116" y="19"/>
                  </a:cubicBezTo>
                  <a:cubicBezTo>
                    <a:pt x="119" y="17"/>
                    <a:pt x="122" y="14"/>
                    <a:pt x="126" y="14"/>
                  </a:cubicBezTo>
                  <a:cubicBezTo>
                    <a:pt x="135" y="12"/>
                    <a:pt x="143" y="9"/>
                    <a:pt x="150" y="3"/>
                  </a:cubicBezTo>
                  <a:cubicBezTo>
                    <a:pt x="153" y="1"/>
                    <a:pt x="157" y="1"/>
                    <a:pt x="162" y="0"/>
                  </a:cubicBezTo>
                  <a:cubicBezTo>
                    <a:pt x="161" y="3"/>
                    <a:pt x="161" y="5"/>
                    <a:pt x="160" y="7"/>
                  </a:cubicBezTo>
                  <a:cubicBezTo>
                    <a:pt x="158" y="12"/>
                    <a:pt x="146" y="17"/>
                    <a:pt x="141" y="16"/>
                  </a:cubicBezTo>
                  <a:cubicBezTo>
                    <a:pt x="135" y="15"/>
                    <a:pt x="130" y="18"/>
                    <a:pt x="126" y="21"/>
                  </a:cubicBezTo>
                  <a:cubicBezTo>
                    <a:pt x="123" y="24"/>
                    <a:pt x="119" y="27"/>
                    <a:pt x="116" y="30"/>
                  </a:cubicBezTo>
                  <a:cubicBezTo>
                    <a:pt x="110" y="35"/>
                    <a:pt x="104" y="38"/>
                    <a:pt x="96" y="35"/>
                  </a:cubicBezTo>
                  <a:cubicBezTo>
                    <a:pt x="94" y="35"/>
                    <a:pt x="92" y="35"/>
                    <a:pt x="91" y="36"/>
                  </a:cubicBezTo>
                  <a:cubicBezTo>
                    <a:pt x="87" y="39"/>
                    <a:pt x="84" y="42"/>
                    <a:pt x="81" y="44"/>
                  </a:cubicBezTo>
                  <a:cubicBezTo>
                    <a:pt x="75" y="49"/>
                    <a:pt x="69" y="51"/>
                    <a:pt x="61" y="50"/>
                  </a:cubicBezTo>
                  <a:cubicBezTo>
                    <a:pt x="55" y="49"/>
                    <a:pt x="51" y="51"/>
                    <a:pt x="51" y="57"/>
                  </a:cubicBezTo>
                  <a:cubicBezTo>
                    <a:pt x="51" y="66"/>
                    <a:pt x="46" y="70"/>
                    <a:pt x="39" y="73"/>
                  </a:cubicBezTo>
                  <a:cubicBezTo>
                    <a:pt x="35" y="74"/>
                    <a:pt x="31" y="76"/>
                    <a:pt x="27" y="77"/>
                  </a:cubicBezTo>
                  <a:cubicBezTo>
                    <a:pt x="23" y="79"/>
                    <a:pt x="19" y="81"/>
                    <a:pt x="15" y="83"/>
                  </a:cubicBezTo>
                  <a:cubicBezTo>
                    <a:pt x="7" y="87"/>
                    <a:pt x="7" y="88"/>
                    <a:pt x="0"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1"/>
            <p:cNvSpPr/>
            <p:nvPr/>
          </p:nvSpPr>
          <p:spPr bwMode="auto">
            <a:xfrm>
              <a:off x="5365706" y="3998920"/>
              <a:ext cx="217487" cy="44449"/>
            </a:xfrm>
            <a:custGeom>
              <a:avLst/>
              <a:gdLst>
                <a:gd name="T0" fmla="*/ 0 w 58"/>
                <a:gd name="T1" fmla="*/ 4 h 12"/>
                <a:gd name="T2" fmla="*/ 5 w 58"/>
                <a:gd name="T3" fmla="*/ 1 h 12"/>
                <a:gd name="T4" fmla="*/ 17 w 58"/>
                <a:gd name="T5" fmla="*/ 1 h 12"/>
                <a:gd name="T6" fmla="*/ 18 w 58"/>
                <a:gd name="T7" fmla="*/ 1 h 12"/>
                <a:gd name="T8" fmla="*/ 50 w 58"/>
                <a:gd name="T9" fmla="*/ 3 h 12"/>
                <a:gd name="T10" fmla="*/ 58 w 58"/>
                <a:gd name="T11" fmla="*/ 3 h 12"/>
                <a:gd name="T12" fmla="*/ 36 w 58"/>
                <a:gd name="T13" fmla="*/ 11 h 12"/>
                <a:gd name="T14" fmla="*/ 8 w 58"/>
                <a:gd name="T15" fmla="*/ 5 h 12"/>
                <a:gd name="T16" fmla="*/ 0 w 58"/>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2">
                  <a:moveTo>
                    <a:pt x="0" y="4"/>
                  </a:moveTo>
                  <a:cubicBezTo>
                    <a:pt x="0" y="0"/>
                    <a:pt x="2" y="0"/>
                    <a:pt x="5" y="1"/>
                  </a:cubicBezTo>
                  <a:cubicBezTo>
                    <a:pt x="9" y="2"/>
                    <a:pt x="13" y="5"/>
                    <a:pt x="17" y="1"/>
                  </a:cubicBezTo>
                  <a:cubicBezTo>
                    <a:pt x="17" y="0"/>
                    <a:pt x="18" y="1"/>
                    <a:pt x="18" y="1"/>
                  </a:cubicBezTo>
                  <a:cubicBezTo>
                    <a:pt x="29" y="5"/>
                    <a:pt x="39" y="4"/>
                    <a:pt x="50" y="3"/>
                  </a:cubicBezTo>
                  <a:cubicBezTo>
                    <a:pt x="52" y="3"/>
                    <a:pt x="54" y="3"/>
                    <a:pt x="58" y="3"/>
                  </a:cubicBezTo>
                  <a:cubicBezTo>
                    <a:pt x="51" y="10"/>
                    <a:pt x="44" y="12"/>
                    <a:pt x="36" y="11"/>
                  </a:cubicBezTo>
                  <a:cubicBezTo>
                    <a:pt x="26" y="9"/>
                    <a:pt x="17" y="7"/>
                    <a:pt x="8" y="5"/>
                  </a:cubicBezTo>
                  <a:cubicBezTo>
                    <a:pt x="5" y="4"/>
                    <a:pt x="2"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2"/>
            <p:cNvSpPr/>
            <p:nvPr/>
          </p:nvSpPr>
          <p:spPr bwMode="auto">
            <a:xfrm>
              <a:off x="3311497" y="2559054"/>
              <a:ext cx="74613" cy="85725"/>
            </a:xfrm>
            <a:custGeom>
              <a:avLst/>
              <a:gdLst>
                <a:gd name="T0" fmla="*/ 6 w 20"/>
                <a:gd name="T1" fmla="*/ 22 h 23"/>
                <a:gd name="T2" fmla="*/ 0 w 20"/>
                <a:gd name="T3" fmla="*/ 11 h 23"/>
                <a:gd name="T4" fmla="*/ 8 w 20"/>
                <a:gd name="T5" fmla="*/ 2 h 23"/>
                <a:gd name="T6" fmla="*/ 13 w 20"/>
                <a:gd name="T7" fmla="*/ 1 h 23"/>
                <a:gd name="T8" fmla="*/ 16 w 20"/>
                <a:gd name="T9" fmla="*/ 6 h 23"/>
                <a:gd name="T10" fmla="*/ 18 w 20"/>
                <a:gd name="T11" fmla="*/ 14 h 23"/>
                <a:gd name="T12" fmla="*/ 20 w 20"/>
                <a:gd name="T13" fmla="*/ 19 h 23"/>
                <a:gd name="T14" fmla="*/ 12 w 20"/>
                <a:gd name="T15" fmla="*/ 22 h 23"/>
                <a:gd name="T16" fmla="*/ 6 w 20"/>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3">
                  <a:moveTo>
                    <a:pt x="6" y="22"/>
                  </a:moveTo>
                  <a:cubicBezTo>
                    <a:pt x="4" y="18"/>
                    <a:pt x="2" y="15"/>
                    <a:pt x="0" y="11"/>
                  </a:cubicBezTo>
                  <a:cubicBezTo>
                    <a:pt x="2" y="8"/>
                    <a:pt x="5" y="5"/>
                    <a:pt x="8" y="2"/>
                  </a:cubicBezTo>
                  <a:cubicBezTo>
                    <a:pt x="9" y="1"/>
                    <a:pt x="12" y="0"/>
                    <a:pt x="13" y="1"/>
                  </a:cubicBezTo>
                  <a:cubicBezTo>
                    <a:pt x="14" y="1"/>
                    <a:pt x="15" y="4"/>
                    <a:pt x="16" y="6"/>
                  </a:cubicBezTo>
                  <a:cubicBezTo>
                    <a:pt x="16" y="8"/>
                    <a:pt x="17" y="11"/>
                    <a:pt x="18" y="14"/>
                  </a:cubicBezTo>
                  <a:cubicBezTo>
                    <a:pt x="19" y="16"/>
                    <a:pt x="20" y="19"/>
                    <a:pt x="20" y="19"/>
                  </a:cubicBezTo>
                  <a:cubicBezTo>
                    <a:pt x="17" y="21"/>
                    <a:pt x="14" y="22"/>
                    <a:pt x="12" y="22"/>
                  </a:cubicBezTo>
                  <a:cubicBezTo>
                    <a:pt x="10" y="23"/>
                    <a:pt x="8" y="22"/>
                    <a:pt x="6"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3"/>
            <p:cNvSpPr/>
            <p:nvPr/>
          </p:nvSpPr>
          <p:spPr bwMode="auto">
            <a:xfrm>
              <a:off x="7037330" y="3787780"/>
              <a:ext cx="44449" cy="85725"/>
            </a:xfrm>
            <a:custGeom>
              <a:avLst/>
              <a:gdLst>
                <a:gd name="T0" fmla="*/ 11 w 12"/>
                <a:gd name="T1" fmla="*/ 0 h 23"/>
                <a:gd name="T2" fmla="*/ 11 w 12"/>
                <a:gd name="T3" fmla="*/ 9 h 23"/>
                <a:gd name="T4" fmla="*/ 5 w 12"/>
                <a:gd name="T5" fmla="*/ 22 h 23"/>
                <a:gd name="T6" fmla="*/ 1 w 12"/>
                <a:gd name="T7" fmla="*/ 22 h 23"/>
                <a:gd name="T8" fmla="*/ 0 w 12"/>
                <a:gd name="T9" fmla="*/ 17 h 23"/>
                <a:gd name="T10" fmla="*/ 3 w 12"/>
                <a:gd name="T11" fmla="*/ 3 h 23"/>
                <a:gd name="T12" fmla="*/ 4 w 12"/>
                <a:gd name="T13" fmla="*/ 1 h 23"/>
                <a:gd name="T14" fmla="*/ 11 w 1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3">
                  <a:moveTo>
                    <a:pt x="11" y="0"/>
                  </a:moveTo>
                  <a:cubicBezTo>
                    <a:pt x="11" y="3"/>
                    <a:pt x="11" y="6"/>
                    <a:pt x="11" y="9"/>
                  </a:cubicBezTo>
                  <a:cubicBezTo>
                    <a:pt x="12" y="17"/>
                    <a:pt x="11" y="19"/>
                    <a:pt x="5" y="22"/>
                  </a:cubicBezTo>
                  <a:cubicBezTo>
                    <a:pt x="4" y="22"/>
                    <a:pt x="1" y="23"/>
                    <a:pt x="1" y="22"/>
                  </a:cubicBezTo>
                  <a:cubicBezTo>
                    <a:pt x="0" y="21"/>
                    <a:pt x="0" y="18"/>
                    <a:pt x="0" y="17"/>
                  </a:cubicBezTo>
                  <a:cubicBezTo>
                    <a:pt x="5" y="13"/>
                    <a:pt x="4" y="8"/>
                    <a:pt x="3" y="3"/>
                  </a:cubicBezTo>
                  <a:cubicBezTo>
                    <a:pt x="3" y="2"/>
                    <a:pt x="4" y="2"/>
                    <a:pt x="4" y="1"/>
                  </a:cubicBezTo>
                  <a:cubicBezTo>
                    <a:pt x="6" y="0"/>
                    <a:pt x="9"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4"/>
            <p:cNvSpPr/>
            <p:nvPr/>
          </p:nvSpPr>
          <p:spPr bwMode="auto">
            <a:xfrm>
              <a:off x="7689790" y="3643319"/>
              <a:ext cx="117475" cy="53974"/>
            </a:xfrm>
            <a:custGeom>
              <a:avLst/>
              <a:gdLst>
                <a:gd name="T0" fmla="*/ 0 w 31"/>
                <a:gd name="T1" fmla="*/ 14 h 14"/>
                <a:gd name="T2" fmla="*/ 31 w 31"/>
                <a:gd name="T3" fmla="*/ 0 h 14"/>
                <a:gd name="T4" fmla="*/ 0 w 31"/>
                <a:gd name="T5" fmla="*/ 14 h 14"/>
              </a:gdLst>
              <a:ahLst/>
              <a:cxnLst>
                <a:cxn ang="0">
                  <a:pos x="T0" y="T1"/>
                </a:cxn>
                <a:cxn ang="0">
                  <a:pos x="T2" y="T3"/>
                </a:cxn>
                <a:cxn ang="0">
                  <a:pos x="T4" y="T5"/>
                </a:cxn>
              </a:cxnLst>
              <a:rect l="0" t="0" r="r" b="b"/>
              <a:pathLst>
                <a:path w="31" h="14">
                  <a:moveTo>
                    <a:pt x="0" y="14"/>
                  </a:moveTo>
                  <a:cubicBezTo>
                    <a:pt x="8" y="6"/>
                    <a:pt x="18" y="1"/>
                    <a:pt x="31" y="0"/>
                  </a:cubicBezTo>
                  <a:cubicBezTo>
                    <a:pt x="22" y="10"/>
                    <a:pt x="10" y="9"/>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5"/>
            <p:cNvSpPr/>
            <p:nvPr/>
          </p:nvSpPr>
          <p:spPr bwMode="auto">
            <a:xfrm>
              <a:off x="5800677" y="4024319"/>
              <a:ext cx="60326" cy="49215"/>
            </a:xfrm>
            <a:custGeom>
              <a:avLst/>
              <a:gdLst>
                <a:gd name="T0" fmla="*/ 0 w 16"/>
                <a:gd name="T1" fmla="*/ 3 h 13"/>
                <a:gd name="T2" fmla="*/ 16 w 16"/>
                <a:gd name="T3" fmla="*/ 7 h 13"/>
                <a:gd name="T4" fmla="*/ 1 w 16"/>
                <a:gd name="T5" fmla="*/ 13 h 13"/>
                <a:gd name="T6" fmla="*/ 0 w 16"/>
                <a:gd name="T7" fmla="*/ 3 h 13"/>
              </a:gdLst>
              <a:ahLst/>
              <a:cxnLst>
                <a:cxn ang="0">
                  <a:pos x="T0" y="T1"/>
                </a:cxn>
                <a:cxn ang="0">
                  <a:pos x="T2" y="T3"/>
                </a:cxn>
                <a:cxn ang="0">
                  <a:pos x="T4" y="T5"/>
                </a:cxn>
                <a:cxn ang="0">
                  <a:pos x="T6" y="T7"/>
                </a:cxn>
              </a:cxnLst>
              <a:rect l="0" t="0" r="r" b="b"/>
              <a:pathLst>
                <a:path w="16" h="13">
                  <a:moveTo>
                    <a:pt x="0" y="3"/>
                  </a:moveTo>
                  <a:cubicBezTo>
                    <a:pt x="5" y="0"/>
                    <a:pt x="9" y="6"/>
                    <a:pt x="16" y="7"/>
                  </a:cubicBezTo>
                  <a:cubicBezTo>
                    <a:pt x="11" y="13"/>
                    <a:pt x="6" y="12"/>
                    <a:pt x="1" y="13"/>
                  </a:cubicBezTo>
                  <a:cubicBezTo>
                    <a:pt x="1" y="9"/>
                    <a:pt x="0" y="6"/>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6"/>
            <p:cNvSpPr/>
            <p:nvPr/>
          </p:nvSpPr>
          <p:spPr bwMode="auto">
            <a:xfrm>
              <a:off x="8385109" y="3101980"/>
              <a:ext cx="60326" cy="71438"/>
            </a:xfrm>
            <a:custGeom>
              <a:avLst/>
              <a:gdLst>
                <a:gd name="T0" fmla="*/ 16 w 16"/>
                <a:gd name="T1" fmla="*/ 0 h 19"/>
                <a:gd name="T2" fmla="*/ 0 w 16"/>
                <a:gd name="T3" fmla="*/ 19 h 19"/>
                <a:gd name="T4" fmla="*/ 16 w 16"/>
                <a:gd name="T5" fmla="*/ 0 h 19"/>
              </a:gdLst>
              <a:ahLst/>
              <a:cxnLst>
                <a:cxn ang="0">
                  <a:pos x="T0" y="T1"/>
                </a:cxn>
                <a:cxn ang="0">
                  <a:pos x="T2" y="T3"/>
                </a:cxn>
                <a:cxn ang="0">
                  <a:pos x="T4" y="T5"/>
                </a:cxn>
              </a:cxnLst>
              <a:rect l="0" t="0" r="r" b="b"/>
              <a:pathLst>
                <a:path w="16" h="19">
                  <a:moveTo>
                    <a:pt x="16" y="0"/>
                  </a:moveTo>
                  <a:cubicBezTo>
                    <a:pt x="14" y="10"/>
                    <a:pt x="8" y="14"/>
                    <a:pt x="0" y="19"/>
                  </a:cubicBezTo>
                  <a:cubicBezTo>
                    <a:pt x="4" y="11"/>
                    <a:pt x="6" y="3"/>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7"/>
            <p:cNvSpPr/>
            <p:nvPr/>
          </p:nvSpPr>
          <p:spPr bwMode="auto">
            <a:xfrm>
              <a:off x="5211718" y="3975107"/>
              <a:ext cx="71437" cy="41276"/>
            </a:xfrm>
            <a:custGeom>
              <a:avLst/>
              <a:gdLst>
                <a:gd name="T0" fmla="*/ 19 w 19"/>
                <a:gd name="T1" fmla="*/ 11 h 11"/>
                <a:gd name="T2" fmla="*/ 0 w 19"/>
                <a:gd name="T3" fmla="*/ 1 h 11"/>
                <a:gd name="T4" fmla="*/ 3 w 19"/>
                <a:gd name="T5" fmla="*/ 0 h 11"/>
                <a:gd name="T6" fmla="*/ 19 w 19"/>
                <a:gd name="T7" fmla="*/ 11 h 11"/>
              </a:gdLst>
              <a:ahLst/>
              <a:cxnLst>
                <a:cxn ang="0">
                  <a:pos x="T0" y="T1"/>
                </a:cxn>
                <a:cxn ang="0">
                  <a:pos x="T2" y="T3"/>
                </a:cxn>
                <a:cxn ang="0">
                  <a:pos x="T4" y="T5"/>
                </a:cxn>
                <a:cxn ang="0">
                  <a:pos x="T6" y="T7"/>
                </a:cxn>
              </a:cxnLst>
              <a:rect l="0" t="0" r="r" b="b"/>
              <a:pathLst>
                <a:path w="19" h="11">
                  <a:moveTo>
                    <a:pt x="19" y="11"/>
                  </a:moveTo>
                  <a:cubicBezTo>
                    <a:pt x="12" y="8"/>
                    <a:pt x="7" y="5"/>
                    <a:pt x="0" y="1"/>
                  </a:cubicBezTo>
                  <a:cubicBezTo>
                    <a:pt x="1" y="1"/>
                    <a:pt x="2" y="0"/>
                    <a:pt x="3" y="0"/>
                  </a:cubicBezTo>
                  <a:cubicBezTo>
                    <a:pt x="10" y="1"/>
                    <a:pt x="17" y="0"/>
                    <a:pt x="1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8"/>
            <p:cNvSpPr/>
            <p:nvPr/>
          </p:nvSpPr>
          <p:spPr bwMode="auto">
            <a:xfrm>
              <a:off x="6751582" y="3944943"/>
              <a:ext cx="120648" cy="34924"/>
            </a:xfrm>
            <a:custGeom>
              <a:avLst/>
              <a:gdLst>
                <a:gd name="T0" fmla="*/ 0 w 32"/>
                <a:gd name="T1" fmla="*/ 9 h 9"/>
                <a:gd name="T2" fmla="*/ 32 w 32"/>
                <a:gd name="T3" fmla="*/ 4 h 9"/>
                <a:gd name="T4" fmla="*/ 29 w 32"/>
                <a:gd name="T5" fmla="*/ 5 h 9"/>
                <a:gd name="T6" fmla="*/ 0 w 32"/>
                <a:gd name="T7" fmla="*/ 9 h 9"/>
              </a:gdLst>
              <a:ahLst/>
              <a:cxnLst>
                <a:cxn ang="0">
                  <a:pos x="T0" y="T1"/>
                </a:cxn>
                <a:cxn ang="0">
                  <a:pos x="T2" y="T3"/>
                </a:cxn>
                <a:cxn ang="0">
                  <a:pos x="T4" y="T5"/>
                </a:cxn>
                <a:cxn ang="0">
                  <a:pos x="T6" y="T7"/>
                </a:cxn>
              </a:cxnLst>
              <a:rect l="0" t="0" r="r" b="b"/>
              <a:pathLst>
                <a:path w="32" h="9">
                  <a:moveTo>
                    <a:pt x="0" y="9"/>
                  </a:moveTo>
                  <a:cubicBezTo>
                    <a:pt x="9" y="0"/>
                    <a:pt x="21" y="6"/>
                    <a:pt x="32" y="4"/>
                  </a:cubicBezTo>
                  <a:cubicBezTo>
                    <a:pt x="31" y="4"/>
                    <a:pt x="30" y="6"/>
                    <a:pt x="29" y="5"/>
                  </a:cubicBezTo>
                  <a:cubicBezTo>
                    <a:pt x="19" y="3"/>
                    <a:pt x="1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9"/>
            <p:cNvSpPr/>
            <p:nvPr/>
          </p:nvSpPr>
          <p:spPr bwMode="auto">
            <a:xfrm>
              <a:off x="8258109" y="3595694"/>
              <a:ext cx="71437" cy="47625"/>
            </a:xfrm>
            <a:custGeom>
              <a:avLst/>
              <a:gdLst>
                <a:gd name="T0" fmla="*/ 19 w 19"/>
                <a:gd name="T1" fmla="*/ 1 h 13"/>
                <a:gd name="T2" fmla="*/ 3 w 19"/>
                <a:gd name="T3" fmla="*/ 13 h 13"/>
                <a:gd name="T4" fmla="*/ 3 w 19"/>
                <a:gd name="T5" fmla="*/ 5 h 13"/>
                <a:gd name="T6" fmla="*/ 9 w 19"/>
                <a:gd name="T7" fmla="*/ 3 h 13"/>
                <a:gd name="T8" fmla="*/ 18 w 19"/>
                <a:gd name="T9" fmla="*/ 0 h 13"/>
                <a:gd name="T10" fmla="*/ 19 w 19"/>
                <a:gd name="T11" fmla="*/ 1 h 13"/>
              </a:gdLst>
              <a:ahLst/>
              <a:cxnLst>
                <a:cxn ang="0">
                  <a:pos x="T0" y="T1"/>
                </a:cxn>
                <a:cxn ang="0">
                  <a:pos x="T2" y="T3"/>
                </a:cxn>
                <a:cxn ang="0">
                  <a:pos x="T4" y="T5"/>
                </a:cxn>
                <a:cxn ang="0">
                  <a:pos x="T6" y="T7"/>
                </a:cxn>
                <a:cxn ang="0">
                  <a:pos x="T8" y="T9"/>
                </a:cxn>
                <a:cxn ang="0">
                  <a:pos x="T10" y="T11"/>
                </a:cxn>
              </a:cxnLst>
              <a:rect l="0" t="0" r="r" b="b"/>
              <a:pathLst>
                <a:path w="19" h="13">
                  <a:moveTo>
                    <a:pt x="19" y="1"/>
                  </a:moveTo>
                  <a:cubicBezTo>
                    <a:pt x="14" y="5"/>
                    <a:pt x="8" y="9"/>
                    <a:pt x="3" y="13"/>
                  </a:cubicBezTo>
                  <a:cubicBezTo>
                    <a:pt x="0" y="12"/>
                    <a:pt x="0" y="8"/>
                    <a:pt x="3" y="5"/>
                  </a:cubicBezTo>
                  <a:cubicBezTo>
                    <a:pt x="4" y="4"/>
                    <a:pt x="7" y="3"/>
                    <a:pt x="9" y="3"/>
                  </a:cubicBezTo>
                  <a:cubicBezTo>
                    <a:pt x="12" y="2"/>
                    <a:pt x="15" y="1"/>
                    <a:pt x="18" y="0"/>
                  </a:cubicBezTo>
                  <a:cubicBezTo>
                    <a:pt x="18" y="0"/>
                    <a:pt x="19"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20"/>
            <p:cNvSpPr/>
            <p:nvPr/>
          </p:nvSpPr>
          <p:spPr bwMode="auto">
            <a:xfrm>
              <a:off x="7581839" y="3667131"/>
              <a:ext cx="52387" cy="41276"/>
            </a:xfrm>
            <a:custGeom>
              <a:avLst/>
              <a:gdLst>
                <a:gd name="T0" fmla="*/ 14 w 14"/>
                <a:gd name="T1" fmla="*/ 0 h 11"/>
                <a:gd name="T2" fmla="*/ 8 w 14"/>
                <a:gd name="T3" fmla="*/ 7 h 11"/>
                <a:gd name="T4" fmla="*/ 1 w 14"/>
                <a:gd name="T5" fmla="*/ 11 h 11"/>
                <a:gd name="T6" fmla="*/ 0 w 14"/>
                <a:gd name="T7" fmla="*/ 8 h 11"/>
                <a:gd name="T8" fmla="*/ 4 w 14"/>
                <a:gd name="T9" fmla="*/ 3 h 11"/>
                <a:gd name="T10" fmla="*/ 14 w 14"/>
                <a:gd name="T11" fmla="*/ 0 h 11"/>
              </a:gdLst>
              <a:ahLst/>
              <a:cxnLst>
                <a:cxn ang="0">
                  <a:pos x="T0" y="T1"/>
                </a:cxn>
                <a:cxn ang="0">
                  <a:pos x="T2" y="T3"/>
                </a:cxn>
                <a:cxn ang="0">
                  <a:pos x="T4" y="T5"/>
                </a:cxn>
                <a:cxn ang="0">
                  <a:pos x="T6" y="T7"/>
                </a:cxn>
                <a:cxn ang="0">
                  <a:pos x="T8" y="T9"/>
                </a:cxn>
                <a:cxn ang="0">
                  <a:pos x="T10" y="T11"/>
                </a:cxn>
              </a:cxnLst>
              <a:rect l="0" t="0" r="r" b="b"/>
              <a:pathLst>
                <a:path w="14" h="11">
                  <a:moveTo>
                    <a:pt x="14" y="0"/>
                  </a:moveTo>
                  <a:cubicBezTo>
                    <a:pt x="12" y="3"/>
                    <a:pt x="10" y="5"/>
                    <a:pt x="8" y="7"/>
                  </a:cubicBezTo>
                  <a:cubicBezTo>
                    <a:pt x="7" y="10"/>
                    <a:pt x="5" y="11"/>
                    <a:pt x="1" y="11"/>
                  </a:cubicBezTo>
                  <a:cubicBezTo>
                    <a:pt x="1" y="10"/>
                    <a:pt x="0" y="9"/>
                    <a:pt x="0" y="8"/>
                  </a:cubicBezTo>
                  <a:cubicBezTo>
                    <a:pt x="1" y="6"/>
                    <a:pt x="2" y="4"/>
                    <a:pt x="4" y="3"/>
                  </a:cubicBezTo>
                  <a:cubicBezTo>
                    <a:pt x="7" y="1"/>
                    <a:pt x="10" y="1"/>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21"/>
            <p:cNvSpPr/>
            <p:nvPr/>
          </p:nvSpPr>
          <p:spPr bwMode="auto">
            <a:xfrm>
              <a:off x="7986649" y="3297242"/>
              <a:ext cx="26988" cy="26989"/>
            </a:xfrm>
            <a:custGeom>
              <a:avLst/>
              <a:gdLst>
                <a:gd name="T0" fmla="*/ 0 w 7"/>
                <a:gd name="T1" fmla="*/ 3 h 7"/>
                <a:gd name="T2" fmla="*/ 6 w 7"/>
                <a:gd name="T3" fmla="*/ 0 h 7"/>
                <a:gd name="T4" fmla="*/ 7 w 7"/>
                <a:gd name="T5" fmla="*/ 1 h 7"/>
                <a:gd name="T6" fmla="*/ 4 w 7"/>
                <a:gd name="T7" fmla="*/ 7 h 7"/>
                <a:gd name="T8" fmla="*/ 0 w 7"/>
                <a:gd name="T9" fmla="*/ 5 h 7"/>
                <a:gd name="T10" fmla="*/ 0 w 7"/>
                <a:gd name="T11" fmla="*/ 3 h 7"/>
              </a:gdLst>
              <a:ahLst/>
              <a:cxnLst>
                <a:cxn ang="0">
                  <a:pos x="T0" y="T1"/>
                </a:cxn>
                <a:cxn ang="0">
                  <a:pos x="T2" y="T3"/>
                </a:cxn>
                <a:cxn ang="0">
                  <a:pos x="T4" y="T5"/>
                </a:cxn>
                <a:cxn ang="0">
                  <a:pos x="T6" y="T7"/>
                </a:cxn>
                <a:cxn ang="0">
                  <a:pos x="T8" y="T9"/>
                </a:cxn>
                <a:cxn ang="0">
                  <a:pos x="T10" y="T11"/>
                </a:cxn>
              </a:cxnLst>
              <a:rect l="0" t="0" r="r" b="b"/>
              <a:pathLst>
                <a:path w="7" h="7">
                  <a:moveTo>
                    <a:pt x="0" y="3"/>
                  </a:moveTo>
                  <a:cubicBezTo>
                    <a:pt x="2" y="2"/>
                    <a:pt x="4" y="1"/>
                    <a:pt x="6" y="0"/>
                  </a:cubicBezTo>
                  <a:cubicBezTo>
                    <a:pt x="7" y="0"/>
                    <a:pt x="7" y="1"/>
                    <a:pt x="7" y="1"/>
                  </a:cubicBezTo>
                  <a:cubicBezTo>
                    <a:pt x="6" y="3"/>
                    <a:pt x="6" y="5"/>
                    <a:pt x="4" y="7"/>
                  </a:cubicBezTo>
                  <a:cubicBezTo>
                    <a:pt x="4" y="7"/>
                    <a:pt x="2" y="6"/>
                    <a:pt x="0" y="5"/>
                  </a:cubicBezTo>
                  <a:cubicBezTo>
                    <a:pt x="0" y="4"/>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22"/>
            <p:cNvSpPr/>
            <p:nvPr/>
          </p:nvSpPr>
          <p:spPr bwMode="auto">
            <a:xfrm>
              <a:off x="8542270" y="2830517"/>
              <a:ext cx="30164" cy="33338"/>
            </a:xfrm>
            <a:custGeom>
              <a:avLst/>
              <a:gdLst>
                <a:gd name="T0" fmla="*/ 0 w 8"/>
                <a:gd name="T1" fmla="*/ 9 h 9"/>
                <a:gd name="T2" fmla="*/ 4 w 8"/>
                <a:gd name="T3" fmla="*/ 2 h 9"/>
                <a:gd name="T4" fmla="*/ 6 w 8"/>
                <a:gd name="T5" fmla="*/ 0 h 9"/>
                <a:gd name="T6" fmla="*/ 0 w 8"/>
                <a:gd name="T7" fmla="*/ 9 h 9"/>
              </a:gdLst>
              <a:ahLst/>
              <a:cxnLst>
                <a:cxn ang="0">
                  <a:pos x="T0" y="T1"/>
                </a:cxn>
                <a:cxn ang="0">
                  <a:pos x="T2" y="T3"/>
                </a:cxn>
                <a:cxn ang="0">
                  <a:pos x="T4" y="T5"/>
                </a:cxn>
                <a:cxn ang="0">
                  <a:pos x="T6" y="T7"/>
                </a:cxn>
              </a:cxnLst>
              <a:rect l="0" t="0" r="r" b="b"/>
              <a:pathLst>
                <a:path w="8" h="9">
                  <a:moveTo>
                    <a:pt x="0" y="9"/>
                  </a:moveTo>
                  <a:cubicBezTo>
                    <a:pt x="2" y="7"/>
                    <a:pt x="3" y="5"/>
                    <a:pt x="4" y="2"/>
                  </a:cubicBezTo>
                  <a:cubicBezTo>
                    <a:pt x="5" y="1"/>
                    <a:pt x="5" y="1"/>
                    <a:pt x="6" y="0"/>
                  </a:cubicBezTo>
                  <a:cubicBezTo>
                    <a:pt x="8" y="4"/>
                    <a:pt x="6" y="7"/>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23"/>
            <p:cNvSpPr/>
            <p:nvPr/>
          </p:nvSpPr>
          <p:spPr bwMode="auto">
            <a:xfrm>
              <a:off x="8412094" y="3003553"/>
              <a:ext cx="30164" cy="30165"/>
            </a:xfrm>
            <a:custGeom>
              <a:avLst/>
              <a:gdLst>
                <a:gd name="T0" fmla="*/ 8 w 8"/>
                <a:gd name="T1" fmla="*/ 2 h 8"/>
                <a:gd name="T2" fmla="*/ 2 w 8"/>
                <a:gd name="T3" fmla="*/ 8 h 8"/>
                <a:gd name="T4" fmla="*/ 0 w 8"/>
                <a:gd name="T5" fmla="*/ 7 h 8"/>
                <a:gd name="T6" fmla="*/ 6 w 8"/>
                <a:gd name="T7" fmla="*/ 0 h 8"/>
                <a:gd name="T8" fmla="*/ 8 w 8"/>
                <a:gd name="T9" fmla="*/ 2 h 8"/>
              </a:gdLst>
              <a:ahLst/>
              <a:cxnLst>
                <a:cxn ang="0">
                  <a:pos x="T0" y="T1"/>
                </a:cxn>
                <a:cxn ang="0">
                  <a:pos x="T2" y="T3"/>
                </a:cxn>
                <a:cxn ang="0">
                  <a:pos x="T4" y="T5"/>
                </a:cxn>
                <a:cxn ang="0">
                  <a:pos x="T6" y="T7"/>
                </a:cxn>
                <a:cxn ang="0">
                  <a:pos x="T8" y="T9"/>
                </a:cxn>
              </a:cxnLst>
              <a:rect l="0" t="0" r="r" b="b"/>
              <a:pathLst>
                <a:path w="8" h="8">
                  <a:moveTo>
                    <a:pt x="8" y="2"/>
                  </a:moveTo>
                  <a:cubicBezTo>
                    <a:pt x="6" y="4"/>
                    <a:pt x="4" y="6"/>
                    <a:pt x="2" y="8"/>
                  </a:cubicBezTo>
                  <a:cubicBezTo>
                    <a:pt x="1" y="8"/>
                    <a:pt x="1" y="7"/>
                    <a:pt x="0" y="7"/>
                  </a:cubicBezTo>
                  <a:cubicBezTo>
                    <a:pt x="2" y="4"/>
                    <a:pt x="4" y="2"/>
                    <a:pt x="6" y="0"/>
                  </a:cubicBezTo>
                  <a:cubicBezTo>
                    <a:pt x="7" y="0"/>
                    <a:pt x="7" y="1"/>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24"/>
            <p:cNvSpPr/>
            <p:nvPr/>
          </p:nvSpPr>
          <p:spPr bwMode="auto">
            <a:xfrm>
              <a:off x="7450077" y="3733806"/>
              <a:ext cx="22226" cy="26989"/>
            </a:xfrm>
            <a:custGeom>
              <a:avLst/>
              <a:gdLst>
                <a:gd name="T0" fmla="*/ 4 w 6"/>
                <a:gd name="T1" fmla="*/ 0 h 7"/>
                <a:gd name="T2" fmla="*/ 6 w 6"/>
                <a:gd name="T3" fmla="*/ 6 h 7"/>
                <a:gd name="T4" fmla="*/ 0 w 6"/>
                <a:gd name="T5" fmla="*/ 7 h 7"/>
                <a:gd name="T6" fmla="*/ 3 w 6"/>
                <a:gd name="T7" fmla="*/ 0 h 7"/>
                <a:gd name="T8" fmla="*/ 4 w 6"/>
                <a:gd name="T9" fmla="*/ 0 h 7"/>
              </a:gdLst>
              <a:ahLst/>
              <a:cxnLst>
                <a:cxn ang="0">
                  <a:pos x="T0" y="T1"/>
                </a:cxn>
                <a:cxn ang="0">
                  <a:pos x="T2" y="T3"/>
                </a:cxn>
                <a:cxn ang="0">
                  <a:pos x="T4" y="T5"/>
                </a:cxn>
                <a:cxn ang="0">
                  <a:pos x="T6" y="T7"/>
                </a:cxn>
                <a:cxn ang="0">
                  <a:pos x="T8" y="T9"/>
                </a:cxn>
              </a:cxnLst>
              <a:rect l="0" t="0" r="r" b="b"/>
              <a:pathLst>
                <a:path w="6" h="7">
                  <a:moveTo>
                    <a:pt x="4" y="0"/>
                  </a:moveTo>
                  <a:cubicBezTo>
                    <a:pt x="5" y="2"/>
                    <a:pt x="5" y="4"/>
                    <a:pt x="6" y="6"/>
                  </a:cubicBezTo>
                  <a:cubicBezTo>
                    <a:pt x="4" y="6"/>
                    <a:pt x="2" y="6"/>
                    <a:pt x="0" y="7"/>
                  </a:cubicBezTo>
                  <a:cubicBezTo>
                    <a:pt x="1" y="4"/>
                    <a:pt x="2" y="2"/>
                    <a:pt x="3" y="0"/>
                  </a:cubicBezTo>
                  <a:cubicBezTo>
                    <a:pt x="3" y="0"/>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25"/>
            <p:cNvSpPr/>
            <p:nvPr/>
          </p:nvSpPr>
          <p:spPr bwMode="auto">
            <a:xfrm>
              <a:off x="6897632" y="3873505"/>
              <a:ext cx="30164" cy="23813"/>
            </a:xfrm>
            <a:custGeom>
              <a:avLst/>
              <a:gdLst>
                <a:gd name="T0" fmla="*/ 0 w 8"/>
                <a:gd name="T1" fmla="*/ 5 h 6"/>
                <a:gd name="T2" fmla="*/ 4 w 8"/>
                <a:gd name="T3" fmla="*/ 0 h 6"/>
                <a:gd name="T4" fmla="*/ 8 w 8"/>
                <a:gd name="T5" fmla="*/ 4 h 6"/>
                <a:gd name="T6" fmla="*/ 0 w 8"/>
                <a:gd name="T7" fmla="*/ 6 h 6"/>
                <a:gd name="T8" fmla="*/ 0 w 8"/>
                <a:gd name="T9" fmla="*/ 5 h 6"/>
              </a:gdLst>
              <a:ahLst/>
              <a:cxnLst>
                <a:cxn ang="0">
                  <a:pos x="T0" y="T1"/>
                </a:cxn>
                <a:cxn ang="0">
                  <a:pos x="T2" y="T3"/>
                </a:cxn>
                <a:cxn ang="0">
                  <a:pos x="T4" y="T5"/>
                </a:cxn>
                <a:cxn ang="0">
                  <a:pos x="T6" y="T7"/>
                </a:cxn>
                <a:cxn ang="0">
                  <a:pos x="T8" y="T9"/>
                </a:cxn>
              </a:cxnLst>
              <a:rect l="0" t="0" r="r" b="b"/>
              <a:pathLst>
                <a:path w="8" h="6">
                  <a:moveTo>
                    <a:pt x="0" y="5"/>
                  </a:moveTo>
                  <a:cubicBezTo>
                    <a:pt x="1" y="3"/>
                    <a:pt x="3" y="2"/>
                    <a:pt x="4" y="0"/>
                  </a:cubicBezTo>
                  <a:cubicBezTo>
                    <a:pt x="5" y="1"/>
                    <a:pt x="6" y="2"/>
                    <a:pt x="8" y="4"/>
                  </a:cubicBezTo>
                  <a:cubicBezTo>
                    <a:pt x="5" y="5"/>
                    <a:pt x="2" y="5"/>
                    <a:pt x="0" y="6"/>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26"/>
            <p:cNvSpPr/>
            <p:nvPr/>
          </p:nvSpPr>
          <p:spPr bwMode="auto">
            <a:xfrm>
              <a:off x="5286331" y="4114806"/>
              <a:ext cx="668334" cy="106365"/>
            </a:xfrm>
            <a:custGeom>
              <a:avLst/>
              <a:gdLst>
                <a:gd name="T0" fmla="*/ 167 w 178"/>
                <a:gd name="T1" fmla="*/ 7 h 28"/>
                <a:gd name="T2" fmla="*/ 161 w 178"/>
                <a:gd name="T3" fmla="*/ 14 h 28"/>
                <a:gd name="T4" fmla="*/ 178 w 178"/>
                <a:gd name="T5" fmla="*/ 13 h 28"/>
                <a:gd name="T6" fmla="*/ 163 w 178"/>
                <a:gd name="T7" fmla="*/ 21 h 28"/>
                <a:gd name="T8" fmla="*/ 97 w 178"/>
                <a:gd name="T9" fmla="*/ 20 h 28"/>
                <a:gd name="T10" fmla="*/ 100 w 178"/>
                <a:gd name="T11" fmla="*/ 27 h 28"/>
                <a:gd name="T12" fmla="*/ 25 w 178"/>
                <a:gd name="T13" fmla="*/ 19 h 28"/>
                <a:gd name="T14" fmla="*/ 3 w 178"/>
                <a:gd name="T15" fmla="*/ 7 h 28"/>
                <a:gd name="T16" fmla="*/ 0 w 178"/>
                <a:gd name="T17" fmla="*/ 3 h 28"/>
                <a:gd name="T18" fmla="*/ 12 w 178"/>
                <a:gd name="T19" fmla="*/ 0 h 28"/>
                <a:gd name="T20" fmla="*/ 16 w 178"/>
                <a:gd name="T21" fmla="*/ 1 h 28"/>
                <a:gd name="T22" fmla="*/ 22 w 178"/>
                <a:gd name="T23" fmla="*/ 4 h 28"/>
                <a:gd name="T24" fmla="*/ 39 w 178"/>
                <a:gd name="T25" fmla="*/ 2 h 28"/>
                <a:gd name="T26" fmla="*/ 57 w 178"/>
                <a:gd name="T27" fmla="*/ 5 h 28"/>
                <a:gd name="T28" fmla="*/ 79 w 178"/>
                <a:gd name="T29" fmla="*/ 4 h 28"/>
                <a:gd name="T30" fmla="*/ 82 w 178"/>
                <a:gd name="T31" fmla="*/ 4 h 28"/>
                <a:gd name="T32" fmla="*/ 104 w 178"/>
                <a:gd name="T33" fmla="*/ 10 h 28"/>
                <a:gd name="T34" fmla="*/ 107 w 178"/>
                <a:gd name="T35" fmla="*/ 12 h 28"/>
                <a:gd name="T36" fmla="*/ 115 w 178"/>
                <a:gd name="T37" fmla="*/ 14 h 28"/>
                <a:gd name="T38" fmla="*/ 128 w 178"/>
                <a:gd name="T39" fmla="*/ 16 h 28"/>
                <a:gd name="T40" fmla="*/ 141 w 178"/>
                <a:gd name="T41" fmla="*/ 15 h 28"/>
                <a:gd name="T42" fmla="*/ 152 w 178"/>
                <a:gd name="T43" fmla="*/ 8 h 28"/>
                <a:gd name="T44" fmla="*/ 167 w 178"/>
                <a:gd name="T45"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28">
                  <a:moveTo>
                    <a:pt x="167" y="7"/>
                  </a:moveTo>
                  <a:cubicBezTo>
                    <a:pt x="165" y="9"/>
                    <a:pt x="163" y="11"/>
                    <a:pt x="161" y="14"/>
                  </a:cubicBezTo>
                  <a:cubicBezTo>
                    <a:pt x="167" y="19"/>
                    <a:pt x="172" y="10"/>
                    <a:pt x="178" y="13"/>
                  </a:cubicBezTo>
                  <a:cubicBezTo>
                    <a:pt x="173" y="17"/>
                    <a:pt x="170" y="21"/>
                    <a:pt x="163" y="21"/>
                  </a:cubicBezTo>
                  <a:cubicBezTo>
                    <a:pt x="141" y="20"/>
                    <a:pt x="119" y="20"/>
                    <a:pt x="97" y="20"/>
                  </a:cubicBezTo>
                  <a:cubicBezTo>
                    <a:pt x="98" y="22"/>
                    <a:pt x="99" y="24"/>
                    <a:pt x="100" y="27"/>
                  </a:cubicBezTo>
                  <a:cubicBezTo>
                    <a:pt x="75" y="26"/>
                    <a:pt x="49" y="28"/>
                    <a:pt x="25" y="19"/>
                  </a:cubicBezTo>
                  <a:cubicBezTo>
                    <a:pt x="17" y="16"/>
                    <a:pt x="10" y="11"/>
                    <a:pt x="3" y="7"/>
                  </a:cubicBezTo>
                  <a:cubicBezTo>
                    <a:pt x="2" y="6"/>
                    <a:pt x="1" y="5"/>
                    <a:pt x="0" y="3"/>
                  </a:cubicBezTo>
                  <a:cubicBezTo>
                    <a:pt x="4" y="2"/>
                    <a:pt x="8" y="1"/>
                    <a:pt x="12" y="0"/>
                  </a:cubicBezTo>
                  <a:cubicBezTo>
                    <a:pt x="13" y="0"/>
                    <a:pt x="16" y="0"/>
                    <a:pt x="16" y="1"/>
                  </a:cubicBezTo>
                  <a:cubicBezTo>
                    <a:pt x="17" y="5"/>
                    <a:pt x="20" y="4"/>
                    <a:pt x="22" y="4"/>
                  </a:cubicBezTo>
                  <a:cubicBezTo>
                    <a:pt x="28" y="3"/>
                    <a:pt x="33" y="2"/>
                    <a:pt x="39" y="2"/>
                  </a:cubicBezTo>
                  <a:cubicBezTo>
                    <a:pt x="45" y="3"/>
                    <a:pt x="51" y="3"/>
                    <a:pt x="57" y="5"/>
                  </a:cubicBezTo>
                  <a:cubicBezTo>
                    <a:pt x="65" y="7"/>
                    <a:pt x="72" y="10"/>
                    <a:pt x="79" y="4"/>
                  </a:cubicBezTo>
                  <a:cubicBezTo>
                    <a:pt x="79" y="3"/>
                    <a:pt x="81" y="4"/>
                    <a:pt x="82" y="4"/>
                  </a:cubicBezTo>
                  <a:cubicBezTo>
                    <a:pt x="89" y="7"/>
                    <a:pt x="96" y="10"/>
                    <a:pt x="104" y="10"/>
                  </a:cubicBezTo>
                  <a:cubicBezTo>
                    <a:pt x="105" y="10"/>
                    <a:pt x="106" y="11"/>
                    <a:pt x="107" y="12"/>
                  </a:cubicBezTo>
                  <a:cubicBezTo>
                    <a:pt x="109" y="15"/>
                    <a:pt x="111" y="16"/>
                    <a:pt x="115" y="14"/>
                  </a:cubicBezTo>
                  <a:cubicBezTo>
                    <a:pt x="119" y="13"/>
                    <a:pt x="123" y="13"/>
                    <a:pt x="128" y="16"/>
                  </a:cubicBezTo>
                  <a:cubicBezTo>
                    <a:pt x="132" y="19"/>
                    <a:pt x="137" y="18"/>
                    <a:pt x="141" y="15"/>
                  </a:cubicBezTo>
                  <a:cubicBezTo>
                    <a:pt x="145" y="13"/>
                    <a:pt x="148" y="10"/>
                    <a:pt x="152" y="8"/>
                  </a:cubicBezTo>
                  <a:cubicBezTo>
                    <a:pt x="157" y="5"/>
                    <a:pt x="161" y="4"/>
                    <a:pt x="16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27"/>
            <p:cNvSpPr/>
            <p:nvPr/>
          </p:nvSpPr>
          <p:spPr bwMode="auto">
            <a:xfrm>
              <a:off x="6919861" y="4029081"/>
              <a:ext cx="98425" cy="41276"/>
            </a:xfrm>
            <a:custGeom>
              <a:avLst/>
              <a:gdLst>
                <a:gd name="T0" fmla="*/ 2 w 26"/>
                <a:gd name="T1" fmla="*/ 11 h 11"/>
                <a:gd name="T2" fmla="*/ 5 w 26"/>
                <a:gd name="T3" fmla="*/ 5 h 11"/>
                <a:gd name="T4" fmla="*/ 26 w 26"/>
                <a:gd name="T5" fmla="*/ 0 h 11"/>
                <a:gd name="T6" fmla="*/ 2 w 26"/>
                <a:gd name="T7" fmla="*/ 11 h 11"/>
              </a:gdLst>
              <a:ahLst/>
              <a:cxnLst>
                <a:cxn ang="0">
                  <a:pos x="T0" y="T1"/>
                </a:cxn>
                <a:cxn ang="0">
                  <a:pos x="T2" y="T3"/>
                </a:cxn>
                <a:cxn ang="0">
                  <a:pos x="T4" y="T5"/>
                </a:cxn>
                <a:cxn ang="0">
                  <a:pos x="T6" y="T7"/>
                </a:cxn>
              </a:cxnLst>
              <a:rect l="0" t="0" r="r" b="b"/>
              <a:pathLst>
                <a:path w="26" h="11">
                  <a:moveTo>
                    <a:pt x="2" y="11"/>
                  </a:moveTo>
                  <a:cubicBezTo>
                    <a:pt x="0" y="8"/>
                    <a:pt x="1" y="6"/>
                    <a:pt x="5" y="5"/>
                  </a:cubicBezTo>
                  <a:cubicBezTo>
                    <a:pt x="12" y="3"/>
                    <a:pt x="19" y="2"/>
                    <a:pt x="26" y="0"/>
                  </a:cubicBezTo>
                  <a:cubicBezTo>
                    <a:pt x="19" y="6"/>
                    <a:pt x="11" y="10"/>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28"/>
            <p:cNvSpPr/>
            <p:nvPr/>
          </p:nvSpPr>
          <p:spPr bwMode="auto">
            <a:xfrm>
              <a:off x="8456561" y="3327403"/>
              <a:ext cx="33337" cy="30165"/>
            </a:xfrm>
            <a:custGeom>
              <a:avLst/>
              <a:gdLst>
                <a:gd name="T0" fmla="*/ 0 w 9"/>
                <a:gd name="T1" fmla="*/ 8 h 8"/>
                <a:gd name="T2" fmla="*/ 7 w 9"/>
                <a:gd name="T3" fmla="*/ 0 h 8"/>
                <a:gd name="T4" fmla="*/ 9 w 9"/>
                <a:gd name="T5" fmla="*/ 1 h 8"/>
                <a:gd name="T6" fmla="*/ 8 w 9"/>
                <a:gd name="T7" fmla="*/ 3 h 8"/>
                <a:gd name="T8" fmla="*/ 0 w 9"/>
                <a:gd name="T9" fmla="*/ 8 h 8"/>
              </a:gdLst>
              <a:ahLst/>
              <a:cxnLst>
                <a:cxn ang="0">
                  <a:pos x="T0" y="T1"/>
                </a:cxn>
                <a:cxn ang="0">
                  <a:pos x="T2" y="T3"/>
                </a:cxn>
                <a:cxn ang="0">
                  <a:pos x="T4" y="T5"/>
                </a:cxn>
                <a:cxn ang="0">
                  <a:pos x="T6" y="T7"/>
                </a:cxn>
                <a:cxn ang="0">
                  <a:pos x="T8" y="T9"/>
                </a:cxn>
              </a:cxnLst>
              <a:rect l="0" t="0" r="r" b="b"/>
              <a:pathLst>
                <a:path w="9" h="8">
                  <a:moveTo>
                    <a:pt x="0" y="8"/>
                  </a:moveTo>
                  <a:cubicBezTo>
                    <a:pt x="0" y="4"/>
                    <a:pt x="4" y="0"/>
                    <a:pt x="7" y="0"/>
                  </a:cubicBezTo>
                  <a:cubicBezTo>
                    <a:pt x="7" y="0"/>
                    <a:pt x="8" y="0"/>
                    <a:pt x="9" y="1"/>
                  </a:cubicBezTo>
                  <a:cubicBezTo>
                    <a:pt x="9" y="1"/>
                    <a:pt x="9" y="3"/>
                    <a:pt x="8" y="3"/>
                  </a:cubicBezTo>
                  <a:cubicBezTo>
                    <a:pt x="6" y="5"/>
                    <a:pt x="3"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29"/>
            <p:cNvSpPr/>
            <p:nvPr/>
          </p:nvSpPr>
          <p:spPr bwMode="auto">
            <a:xfrm>
              <a:off x="8693150" y="2901951"/>
              <a:ext cx="71437" cy="82549"/>
            </a:xfrm>
            <a:custGeom>
              <a:avLst/>
              <a:gdLst>
                <a:gd name="T0" fmla="*/ 0 w 19"/>
                <a:gd name="T1" fmla="*/ 21 h 22"/>
                <a:gd name="T2" fmla="*/ 19 w 19"/>
                <a:gd name="T3" fmla="*/ 0 h 22"/>
                <a:gd name="T4" fmla="*/ 1 w 19"/>
                <a:gd name="T5" fmla="*/ 22 h 22"/>
                <a:gd name="T6" fmla="*/ 0 w 19"/>
                <a:gd name="T7" fmla="*/ 21 h 22"/>
              </a:gdLst>
              <a:ahLst/>
              <a:cxnLst>
                <a:cxn ang="0">
                  <a:pos x="T0" y="T1"/>
                </a:cxn>
                <a:cxn ang="0">
                  <a:pos x="T2" y="T3"/>
                </a:cxn>
                <a:cxn ang="0">
                  <a:pos x="T4" y="T5"/>
                </a:cxn>
                <a:cxn ang="0">
                  <a:pos x="T6" y="T7"/>
                </a:cxn>
              </a:cxnLst>
              <a:rect l="0" t="0" r="r" b="b"/>
              <a:pathLst>
                <a:path w="19" h="22">
                  <a:moveTo>
                    <a:pt x="0" y="21"/>
                  </a:moveTo>
                  <a:cubicBezTo>
                    <a:pt x="4" y="12"/>
                    <a:pt x="9" y="3"/>
                    <a:pt x="19" y="0"/>
                  </a:cubicBezTo>
                  <a:cubicBezTo>
                    <a:pt x="13" y="7"/>
                    <a:pt x="7" y="14"/>
                    <a:pt x="1" y="22"/>
                  </a:cubicBezTo>
                  <a:cubicBezTo>
                    <a:pt x="1" y="21"/>
                    <a:pt x="0" y="21"/>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2" name="组合 121"/>
          <p:cNvGrpSpPr/>
          <p:nvPr/>
        </p:nvGrpSpPr>
        <p:grpSpPr>
          <a:xfrm>
            <a:off x="1931434" y="1791210"/>
            <a:ext cx="1477328" cy="2833626"/>
            <a:chOff x="5875210" y="3174250"/>
            <a:chExt cx="1477328" cy="2833626"/>
          </a:xfrm>
        </p:grpSpPr>
        <p:sp>
          <p:nvSpPr>
            <p:cNvPr id="123" name="矩形 122"/>
            <p:cNvSpPr/>
            <p:nvPr/>
          </p:nvSpPr>
          <p:spPr>
            <a:xfrm>
              <a:off x="5875210" y="3221945"/>
              <a:ext cx="1477328" cy="2785931"/>
            </a:xfrm>
            <a:prstGeom prst="rect">
              <a:avLst/>
            </a:prstGeom>
          </p:spPr>
          <p:txBody>
            <a:bodyPr vert="eaVert" wrap="square">
              <a:spAutoFit/>
            </a:bodyPr>
            <a:lstStyle/>
            <a:p>
              <a:pPr algn="ctr">
                <a:lnSpc>
                  <a:spcPct val="150000"/>
                </a:lnSpc>
              </a:pPr>
              <a:r>
                <a:rPr lang="zh-CN" altLang="en-US" sz="2000" dirty="0">
                  <a:latin typeface="Adobe 楷体 Std R" panose="02020400000000000000" pitchFamily="18" charset="-122"/>
                  <a:ea typeface="Adobe 楷体 Std R" panose="02020400000000000000" pitchFamily="18" charset="-122"/>
                </a:rPr>
                <a:t>请插入文本内容请</a:t>
              </a:r>
              <a:endParaRPr lang="en-US" altLang="zh-CN" sz="2000" dirty="0">
                <a:latin typeface="Adobe 楷体 Std R" panose="02020400000000000000" pitchFamily="18" charset="-122"/>
                <a:ea typeface="Adobe 楷体 Std R" panose="02020400000000000000" pitchFamily="18" charset="-122"/>
              </a:endParaRPr>
            </a:p>
            <a:p>
              <a:pPr algn="ctr">
                <a:lnSpc>
                  <a:spcPct val="150000"/>
                </a:lnSpc>
              </a:pPr>
              <a:r>
                <a:rPr lang="zh-CN" altLang="en-US" sz="2000" dirty="0" smtClean="0">
                  <a:latin typeface="Adobe 楷体 Std R" panose="02020400000000000000" pitchFamily="18" charset="-122"/>
                  <a:ea typeface="Adobe 楷体 Std R" panose="02020400000000000000" pitchFamily="18" charset="-122"/>
                </a:rPr>
                <a:t>插入</a:t>
              </a:r>
              <a:r>
                <a:rPr lang="zh-CN" altLang="en-US" sz="2000" dirty="0">
                  <a:latin typeface="Adobe 楷体 Std R" panose="02020400000000000000" pitchFamily="18" charset="-122"/>
                  <a:ea typeface="Adobe 楷体 Std R" panose="02020400000000000000" pitchFamily="18" charset="-122"/>
                </a:rPr>
                <a:t>文本内容</a:t>
              </a:r>
              <a:endParaRPr lang="zh-CN" altLang="en-US" sz="2000" dirty="0">
                <a:latin typeface="Adobe 楷体 Std R" panose="02020400000000000000" pitchFamily="18" charset="-122"/>
                <a:ea typeface="Adobe 楷体 Std R" panose="02020400000000000000" pitchFamily="18" charset="-122"/>
              </a:endParaRPr>
            </a:p>
            <a:p>
              <a:endParaRPr lang="zh-CN" altLang="en-US" sz="2400" dirty="0">
                <a:latin typeface="华文隶书" panose="02010800040101010101" pitchFamily="2" charset="-122"/>
                <a:ea typeface="华文隶书" panose="02010800040101010101" pitchFamily="2" charset="-122"/>
              </a:endParaRPr>
            </a:p>
          </p:txBody>
        </p:sp>
        <p:cxnSp>
          <p:nvCxnSpPr>
            <p:cNvPr id="124" name="直接连接符 123"/>
            <p:cNvCxnSpPr/>
            <p:nvPr/>
          </p:nvCxnSpPr>
          <p:spPr>
            <a:xfrm>
              <a:off x="6259077" y="3192297"/>
              <a:ext cx="0" cy="265526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6737460" y="3186281"/>
              <a:ext cx="0" cy="266729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7215843" y="3174250"/>
              <a:ext cx="0" cy="26913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27" name="文本框 126"/>
          <p:cNvSpPr txBox="1"/>
          <p:nvPr/>
        </p:nvSpPr>
        <p:spPr>
          <a:xfrm>
            <a:off x="3716493" y="1893799"/>
            <a:ext cx="615553" cy="2572179"/>
          </a:xfrm>
          <a:prstGeom prst="rect">
            <a:avLst/>
          </a:prstGeom>
          <a:noFill/>
        </p:spPr>
        <p:txBody>
          <a:bodyPr vert="eaVert" wrap="none" rtlCol="0">
            <a:spAutoFit/>
          </a:bodyPr>
          <a:lstStyle/>
          <a:p>
            <a:r>
              <a:rPr lang="zh-CN" altLang="en-US" sz="2800"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rPr>
              <a:t>请插入文本内容</a:t>
            </a:r>
            <a:endParaRPr lang="zh-CN" altLang="en-US" sz="2800"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endParaRPr>
          </a:p>
        </p:txBody>
      </p:sp>
      <p:sp>
        <p:nvSpPr>
          <p:cNvPr id="128" name="文本框 127"/>
          <p:cNvSpPr txBox="1"/>
          <p:nvPr/>
        </p:nvSpPr>
        <p:spPr>
          <a:xfrm>
            <a:off x="7775252" y="2694059"/>
            <a:ext cx="615553" cy="2572179"/>
          </a:xfrm>
          <a:prstGeom prst="rect">
            <a:avLst/>
          </a:prstGeom>
          <a:noFill/>
        </p:spPr>
        <p:txBody>
          <a:bodyPr vert="eaVert" wrap="none" rtlCol="0">
            <a:spAutoFit/>
          </a:bodyPr>
          <a:lstStyle>
            <a:defPPr>
              <a:defRPr lang="zh-CN"/>
            </a:defPPr>
            <a:lvl1pPr>
              <a:defRPr sz="2800">
                <a:latin typeface="华文隶书" panose="02010800040101010101" pitchFamily="2" charset="-122"/>
                <a:ea typeface="华文隶书" panose="02010800040101010101" pitchFamily="2" charset="-122"/>
              </a:defRPr>
            </a:lvl1pPr>
          </a:lstStyle>
          <a:p>
            <a:r>
              <a:rPr lang="zh-CN" altLang="en-US"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rPr>
              <a:t>请插入文本内容</a:t>
            </a:r>
            <a:endParaRPr lang="zh-CN" altLang="en-US"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endParaRPr>
          </a:p>
        </p:txBody>
      </p:sp>
      <p:grpSp>
        <p:nvGrpSpPr>
          <p:cNvPr id="129" name="组合 128"/>
          <p:cNvGrpSpPr/>
          <p:nvPr/>
        </p:nvGrpSpPr>
        <p:grpSpPr>
          <a:xfrm>
            <a:off x="8716823" y="2327578"/>
            <a:ext cx="2400657" cy="3504710"/>
            <a:chOff x="8608539" y="2746624"/>
            <a:chExt cx="2400657" cy="3504710"/>
          </a:xfrm>
        </p:grpSpPr>
        <p:grpSp>
          <p:nvGrpSpPr>
            <p:cNvPr id="130" name="组合 129"/>
            <p:cNvGrpSpPr/>
            <p:nvPr/>
          </p:nvGrpSpPr>
          <p:grpSpPr>
            <a:xfrm>
              <a:off x="8608539" y="3033097"/>
              <a:ext cx="2400657" cy="3218237"/>
              <a:chOff x="5289188" y="3309428"/>
              <a:chExt cx="2400657" cy="1590355"/>
            </a:xfrm>
          </p:grpSpPr>
          <p:sp>
            <p:nvSpPr>
              <p:cNvPr id="132" name="矩形 131"/>
              <p:cNvSpPr/>
              <p:nvPr/>
            </p:nvSpPr>
            <p:spPr>
              <a:xfrm>
                <a:off x="5289188" y="3358234"/>
                <a:ext cx="2400657" cy="1494063"/>
              </a:xfrm>
              <a:prstGeom prst="rect">
                <a:avLst/>
              </a:prstGeom>
            </p:spPr>
            <p:txBody>
              <a:bodyPr vert="eaVert" wrap="square">
                <a:spAutoFit/>
              </a:bodyPr>
              <a:lstStyle/>
              <a:p>
                <a:pPr>
                  <a:lnSpc>
                    <a:spcPct val="150000"/>
                  </a:lnSpc>
                </a:pPr>
                <a:r>
                  <a:rPr lang="zh-CN" altLang="en-US" sz="2000" dirty="0">
                    <a:latin typeface="Adobe 楷体 Std R" panose="02020400000000000000" pitchFamily="18" charset="-122"/>
                    <a:ea typeface="Adobe 楷体 Std R" panose="02020400000000000000" pitchFamily="18" charset="-122"/>
                  </a:rPr>
                  <a:t>请插入文本内容</a:t>
                </a:r>
                <a:endParaRPr lang="en-US" altLang="zh-CN" sz="2000" dirty="0">
                  <a:latin typeface="Adobe 楷体 Std R" panose="02020400000000000000" pitchFamily="18" charset="-122"/>
                  <a:ea typeface="Adobe 楷体 Std R" panose="02020400000000000000" pitchFamily="18" charset="-122"/>
                </a:endParaRPr>
              </a:p>
              <a:p>
                <a:pPr>
                  <a:lnSpc>
                    <a:spcPct val="150000"/>
                  </a:lnSpc>
                </a:pPr>
                <a:r>
                  <a:rPr lang="zh-CN" altLang="en-US" sz="2000" dirty="0" smtClean="0">
                    <a:latin typeface="Adobe 楷体 Std R" panose="02020400000000000000" pitchFamily="18" charset="-122"/>
                    <a:ea typeface="Adobe 楷体 Std R" panose="02020400000000000000" pitchFamily="18" charset="-122"/>
                  </a:rPr>
                  <a:t>请</a:t>
                </a:r>
                <a:r>
                  <a:rPr lang="zh-CN" altLang="en-US" sz="2000" dirty="0">
                    <a:latin typeface="Adobe 楷体 Std R" panose="02020400000000000000" pitchFamily="18" charset="-122"/>
                    <a:ea typeface="Adobe 楷体 Std R" panose="02020400000000000000" pitchFamily="18" charset="-122"/>
                  </a:rPr>
                  <a:t>插入文本内容</a:t>
                </a:r>
                <a:endParaRPr lang="en-US" altLang="zh-CN" sz="2000" dirty="0">
                  <a:latin typeface="Adobe 楷体 Std R" panose="02020400000000000000" pitchFamily="18" charset="-122"/>
                  <a:ea typeface="Adobe 楷体 Std R" panose="02020400000000000000" pitchFamily="18" charset="-122"/>
                </a:endParaRPr>
              </a:p>
              <a:p>
                <a:pPr>
                  <a:lnSpc>
                    <a:spcPct val="150000"/>
                  </a:lnSpc>
                </a:pPr>
                <a:r>
                  <a:rPr lang="zh-CN" altLang="en-US" sz="2000" dirty="0" smtClean="0">
                    <a:latin typeface="Adobe 楷体 Std R" panose="02020400000000000000" pitchFamily="18" charset="-122"/>
                    <a:ea typeface="Adobe 楷体 Std R" panose="02020400000000000000" pitchFamily="18" charset="-122"/>
                  </a:rPr>
                  <a:t>请插入</a:t>
                </a:r>
                <a:r>
                  <a:rPr lang="zh-CN" altLang="en-US" sz="2000" dirty="0">
                    <a:latin typeface="Adobe 楷体 Std R" panose="02020400000000000000" pitchFamily="18" charset="-122"/>
                    <a:ea typeface="Adobe 楷体 Std R" panose="02020400000000000000" pitchFamily="18" charset="-122"/>
                  </a:rPr>
                  <a:t>文本</a:t>
                </a:r>
                <a:r>
                  <a:rPr lang="zh-CN" altLang="en-US" sz="2000" dirty="0" smtClean="0">
                    <a:latin typeface="Adobe 楷体 Std R" panose="02020400000000000000" pitchFamily="18" charset="-122"/>
                    <a:ea typeface="Adobe 楷体 Std R" panose="02020400000000000000" pitchFamily="18" charset="-122"/>
                  </a:rPr>
                  <a:t>内容</a:t>
                </a:r>
                <a:r>
                  <a:rPr lang="zh-CN" altLang="en-US" sz="2000" dirty="0">
                    <a:latin typeface="Adobe 楷体 Std R" panose="02020400000000000000" pitchFamily="18" charset="-122"/>
                    <a:ea typeface="Adobe 楷体 Std R" panose="02020400000000000000" pitchFamily="18" charset="-122"/>
                  </a:rPr>
                  <a:t>请插入文本</a:t>
                </a:r>
                <a:r>
                  <a:rPr lang="zh-CN" altLang="en-US" sz="2000" dirty="0" smtClean="0">
                    <a:latin typeface="Adobe 楷体 Std R" panose="02020400000000000000" pitchFamily="18" charset="-122"/>
                    <a:ea typeface="Adobe 楷体 Std R" panose="02020400000000000000" pitchFamily="18" charset="-122"/>
                  </a:rPr>
                  <a:t>内容请</a:t>
                </a:r>
                <a:r>
                  <a:rPr lang="zh-CN" altLang="en-US" sz="2000" dirty="0">
                    <a:latin typeface="Adobe 楷体 Std R" panose="02020400000000000000" pitchFamily="18" charset="-122"/>
                    <a:ea typeface="Adobe 楷体 Std R" panose="02020400000000000000" pitchFamily="18" charset="-122"/>
                  </a:rPr>
                  <a:t>插入文本内容</a:t>
                </a:r>
                <a:endParaRPr lang="zh-CN" altLang="en-US" sz="2000" dirty="0">
                  <a:latin typeface="Adobe 楷体 Std R" panose="02020400000000000000" pitchFamily="18" charset="-122"/>
                  <a:ea typeface="Adobe 楷体 Std R" panose="02020400000000000000" pitchFamily="18" charset="-122"/>
                </a:endParaRPr>
              </a:p>
              <a:p>
                <a:endParaRPr lang="zh-CN" altLang="en-US" sz="2400" dirty="0">
                  <a:latin typeface="华文隶书" panose="02010800040101010101" pitchFamily="2" charset="-122"/>
                  <a:ea typeface="华文隶书" panose="02010800040101010101" pitchFamily="2" charset="-122"/>
                </a:endParaRPr>
              </a:p>
            </p:txBody>
          </p:sp>
          <p:cxnSp>
            <p:nvCxnSpPr>
              <p:cNvPr id="133" name="直接连接符 132"/>
              <p:cNvCxnSpPr/>
              <p:nvPr/>
            </p:nvCxnSpPr>
            <p:spPr>
              <a:xfrm>
                <a:off x="7558284" y="3309428"/>
                <a:ext cx="0" cy="104305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5659354" y="3360606"/>
                <a:ext cx="0" cy="153917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582874" y="3343470"/>
                <a:ext cx="0" cy="153024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082070" y="3332072"/>
                <a:ext cx="0" cy="102041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31" name="矩形 130"/>
            <p:cNvSpPr/>
            <p:nvPr/>
          </p:nvSpPr>
          <p:spPr>
            <a:xfrm>
              <a:off x="9096609" y="2746624"/>
              <a:ext cx="1874231" cy="369332"/>
            </a:xfrm>
            <a:prstGeom prst="rect">
              <a:avLst/>
            </a:prstGeom>
          </p:spPr>
          <p:txBody>
            <a:bodyPr wrap="none">
              <a:spAutoFit/>
            </a:bodyPr>
            <a:lstStyle/>
            <a:p>
              <a:r>
                <a:rPr lang="en-US" altLang="zh-CN" dirty="0">
                  <a:solidFill>
                    <a:schemeClr val="tx1">
                      <a:lumMod val="85000"/>
                      <a:lumOff val="15000"/>
                    </a:schemeClr>
                  </a:solidFill>
                  <a:latin typeface="微软雅黑" panose="020B0503020204020204" charset="-122"/>
                  <a:ea typeface="微软雅黑" panose="020B0503020204020204" charset="-122"/>
                </a:rPr>
                <a:t>A</a:t>
              </a:r>
              <a:r>
                <a:rPr lang="zh-CN" altLang="en-US" dirty="0">
                  <a:solidFill>
                    <a:schemeClr val="tx1">
                      <a:lumMod val="85000"/>
                      <a:lumOff val="15000"/>
                    </a:schemeClr>
                  </a:solidFill>
                  <a:latin typeface="华文隶书" panose="02010800040101010101" pitchFamily="2" charset="-122"/>
                  <a:ea typeface="华文隶书" panose="02010800040101010101" pitchFamily="2" charset="-122"/>
                </a:rPr>
                <a:t>类 　</a:t>
              </a:r>
              <a:r>
                <a:rPr lang="zh-CN" altLang="en-US" dirty="0">
                  <a:solidFill>
                    <a:schemeClr val="tx1">
                      <a:lumMod val="85000"/>
                      <a:lumOff val="15000"/>
                    </a:schemeClr>
                  </a:solidFill>
                  <a:latin typeface="微软雅黑" panose="020B0503020204020204" charset="-122"/>
                  <a:ea typeface="微软雅黑" panose="020B0503020204020204" charset="-122"/>
                </a:rPr>
                <a:t> </a:t>
              </a:r>
              <a:r>
                <a:rPr lang="en-US" altLang="zh-CN" dirty="0">
                  <a:solidFill>
                    <a:schemeClr val="tx1">
                      <a:lumMod val="85000"/>
                      <a:lumOff val="15000"/>
                    </a:schemeClr>
                  </a:solidFill>
                  <a:latin typeface="微软雅黑" panose="020B0503020204020204" charset="-122"/>
                  <a:ea typeface="微软雅黑" panose="020B0503020204020204" charset="-122"/>
                </a:rPr>
                <a:t>B</a:t>
              </a:r>
              <a:r>
                <a:rPr lang="zh-CN" altLang="en-US" dirty="0">
                  <a:solidFill>
                    <a:schemeClr val="tx1">
                      <a:lumMod val="85000"/>
                      <a:lumOff val="15000"/>
                    </a:schemeClr>
                  </a:solidFill>
                  <a:latin typeface="华文隶书" panose="02010800040101010101" pitchFamily="2" charset="-122"/>
                  <a:ea typeface="华文隶书" panose="02010800040101010101" pitchFamily="2" charset="-122"/>
                </a:rPr>
                <a:t>类  </a:t>
              </a:r>
              <a:r>
                <a:rPr lang="zh-CN" altLang="en-US" dirty="0">
                  <a:solidFill>
                    <a:schemeClr val="tx1">
                      <a:lumMod val="85000"/>
                      <a:lumOff val="15000"/>
                    </a:schemeClr>
                  </a:solidFill>
                  <a:latin typeface="微软雅黑" panose="020B0503020204020204" charset="-122"/>
                  <a:ea typeface="微软雅黑" panose="020B0503020204020204" charset="-122"/>
                </a:rPr>
                <a:t> </a:t>
              </a:r>
              <a:r>
                <a:rPr lang="en-US" altLang="zh-CN" dirty="0">
                  <a:solidFill>
                    <a:schemeClr val="tx1">
                      <a:lumMod val="85000"/>
                      <a:lumOff val="15000"/>
                    </a:schemeClr>
                  </a:solidFill>
                  <a:latin typeface="微软雅黑" panose="020B0503020204020204" charset="-122"/>
                  <a:ea typeface="微软雅黑" panose="020B0503020204020204" charset="-122"/>
                </a:rPr>
                <a:t>C</a:t>
              </a:r>
              <a:r>
                <a:rPr lang="zh-CN" altLang="en-US" dirty="0">
                  <a:solidFill>
                    <a:schemeClr val="tx1">
                      <a:lumMod val="85000"/>
                      <a:lumOff val="15000"/>
                    </a:schemeClr>
                  </a:solidFill>
                  <a:latin typeface="华文隶书" panose="02010800040101010101" pitchFamily="2" charset="-122"/>
                  <a:ea typeface="华文隶书" panose="02010800040101010101" pitchFamily="2" charset="-122"/>
                </a:rPr>
                <a:t>类</a:t>
              </a:r>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1000" fill="hold"/>
                                        <p:tgtEl>
                                          <p:spTgt spid="71"/>
                                        </p:tgtEl>
                                        <p:attrNameLst>
                                          <p:attrName>ppt_w</p:attrName>
                                        </p:attrNameLst>
                                      </p:cBhvr>
                                      <p:tavLst>
                                        <p:tav tm="0">
                                          <p:val>
                                            <p:fltVal val="0"/>
                                          </p:val>
                                        </p:tav>
                                        <p:tav tm="100000">
                                          <p:val>
                                            <p:strVal val="#ppt_w"/>
                                          </p:val>
                                        </p:tav>
                                      </p:tavLst>
                                    </p:anim>
                                    <p:anim calcmode="lin" valueType="num">
                                      <p:cBhvr>
                                        <p:cTn id="8" dur="1000" fill="hold"/>
                                        <p:tgtEl>
                                          <p:spTgt spid="71"/>
                                        </p:tgtEl>
                                        <p:attrNameLst>
                                          <p:attrName>ppt_h</p:attrName>
                                        </p:attrNameLst>
                                      </p:cBhvr>
                                      <p:tavLst>
                                        <p:tav tm="0">
                                          <p:val>
                                            <p:fltVal val="0"/>
                                          </p:val>
                                        </p:tav>
                                        <p:tav tm="100000">
                                          <p:val>
                                            <p:strVal val="#ppt_h"/>
                                          </p:val>
                                        </p:tav>
                                      </p:tavLst>
                                    </p:anim>
                                    <p:anim calcmode="lin" valueType="num">
                                      <p:cBhvr>
                                        <p:cTn id="9" dur="1000" fill="hold"/>
                                        <p:tgtEl>
                                          <p:spTgt spid="71"/>
                                        </p:tgtEl>
                                        <p:attrNameLst>
                                          <p:attrName>style.rotation</p:attrName>
                                        </p:attrNameLst>
                                      </p:cBhvr>
                                      <p:tavLst>
                                        <p:tav tm="0">
                                          <p:val>
                                            <p:fltVal val="90"/>
                                          </p:val>
                                        </p:tav>
                                        <p:tav tm="100000">
                                          <p:val>
                                            <p:fltVal val="0"/>
                                          </p:val>
                                        </p:tav>
                                      </p:tavLst>
                                    </p:anim>
                                    <p:animEffect transition="in" filter="fade">
                                      <p:cBhvr>
                                        <p:cTn id="10" dur="1000"/>
                                        <p:tgtEl>
                                          <p:spTgt spid="71"/>
                                        </p:tgtEl>
                                      </p:cBhvr>
                                    </p:animEffect>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up)">
                                      <p:cBhvr>
                                        <p:cTn id="14" dur="500"/>
                                        <p:tgtEl>
                                          <p:spTgt spid="72"/>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127"/>
                                        </p:tgtEl>
                                        <p:attrNameLst>
                                          <p:attrName>style.visibility</p:attrName>
                                        </p:attrNameLst>
                                      </p:cBhvr>
                                      <p:to>
                                        <p:strVal val="visible"/>
                                      </p:to>
                                    </p:set>
                                    <p:anim calcmode="lin" valueType="num">
                                      <p:cBhvr additive="base">
                                        <p:cTn id="18" dur="500"/>
                                        <p:tgtEl>
                                          <p:spTgt spid="127"/>
                                        </p:tgtEl>
                                        <p:attrNameLst>
                                          <p:attrName>ppt_y</p:attrName>
                                        </p:attrNameLst>
                                      </p:cBhvr>
                                      <p:tavLst>
                                        <p:tav tm="0">
                                          <p:val>
                                            <p:strVal val="#ppt_y+#ppt_h*1.125000"/>
                                          </p:val>
                                        </p:tav>
                                        <p:tav tm="100000">
                                          <p:val>
                                            <p:strVal val="#ppt_y"/>
                                          </p:val>
                                        </p:tav>
                                      </p:tavLst>
                                    </p:anim>
                                    <p:animEffect transition="in" filter="wipe(up)">
                                      <p:cBhvr>
                                        <p:cTn id="19" dur="500"/>
                                        <p:tgtEl>
                                          <p:spTgt spid="127"/>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22"/>
                                        </p:tgtEl>
                                        <p:attrNameLst>
                                          <p:attrName>style.visibility</p:attrName>
                                        </p:attrNameLst>
                                      </p:cBhvr>
                                      <p:to>
                                        <p:strVal val="visible"/>
                                      </p:to>
                                    </p:set>
                                    <p:animEffect transition="in" filter="wipe(right)">
                                      <p:cBhvr>
                                        <p:cTn id="23" dur="500"/>
                                        <p:tgtEl>
                                          <p:spTgt spid="122"/>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wipe(up)">
                                      <p:cBhvr>
                                        <p:cTn id="27" dur="500"/>
                                        <p:tgtEl>
                                          <p:spTgt spid="97"/>
                                        </p:tgtEl>
                                      </p:cBhvr>
                                    </p:animEffect>
                                  </p:childTnLst>
                                </p:cTn>
                              </p:par>
                            </p:childTnLst>
                          </p:cTn>
                        </p:par>
                        <p:par>
                          <p:cTn id="28" fill="hold">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128"/>
                                        </p:tgtEl>
                                        <p:attrNameLst>
                                          <p:attrName>style.visibility</p:attrName>
                                        </p:attrNameLst>
                                      </p:cBhvr>
                                      <p:to>
                                        <p:strVal val="visible"/>
                                      </p:to>
                                    </p:set>
                                    <p:anim calcmode="lin" valueType="num">
                                      <p:cBhvr additive="base">
                                        <p:cTn id="31" dur="500"/>
                                        <p:tgtEl>
                                          <p:spTgt spid="128"/>
                                        </p:tgtEl>
                                        <p:attrNameLst>
                                          <p:attrName>ppt_y</p:attrName>
                                        </p:attrNameLst>
                                      </p:cBhvr>
                                      <p:tavLst>
                                        <p:tav tm="0">
                                          <p:val>
                                            <p:strVal val="#ppt_y+#ppt_h*1.125000"/>
                                          </p:val>
                                        </p:tav>
                                        <p:tav tm="100000">
                                          <p:val>
                                            <p:strVal val="#ppt_y"/>
                                          </p:val>
                                        </p:tav>
                                      </p:tavLst>
                                    </p:anim>
                                    <p:animEffect transition="in" filter="wipe(up)">
                                      <p:cBhvr>
                                        <p:cTn id="32" dur="500"/>
                                        <p:tgtEl>
                                          <p:spTgt spid="128"/>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129"/>
                                        </p:tgtEl>
                                        <p:attrNameLst>
                                          <p:attrName>style.visibility</p:attrName>
                                        </p:attrNameLst>
                                      </p:cBhvr>
                                      <p:to>
                                        <p:strVal val="visible"/>
                                      </p:to>
                                    </p:set>
                                    <p:animEffect transition="in" filter="wipe(left)">
                                      <p:cBhvr>
                                        <p:cTn id="36"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1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41"/>
          <p:cNvSpPr>
            <a:spLocks noEditPoints="1"/>
          </p:cNvSpPr>
          <p:nvPr/>
        </p:nvSpPr>
        <p:spPr bwMode="auto">
          <a:xfrm flipH="1">
            <a:off x="6513644" y="2051700"/>
            <a:ext cx="1901128" cy="1846532"/>
          </a:xfrm>
          <a:custGeom>
            <a:avLst/>
            <a:gdLst>
              <a:gd name="T0" fmla="*/ 6546 w 7412"/>
              <a:gd name="T1" fmla="*/ 1314 h 7199"/>
              <a:gd name="T2" fmla="*/ 6186 w 7412"/>
              <a:gd name="T3" fmla="*/ 1036 h 7199"/>
              <a:gd name="T4" fmla="*/ 5035 w 7412"/>
              <a:gd name="T5" fmla="*/ 336 h 7199"/>
              <a:gd name="T6" fmla="*/ 4172 w 7412"/>
              <a:gd name="T7" fmla="*/ 77 h 7199"/>
              <a:gd name="T8" fmla="*/ 2634 w 7412"/>
              <a:gd name="T9" fmla="*/ 249 h 7199"/>
              <a:gd name="T10" fmla="*/ 460 w 7412"/>
              <a:gd name="T11" fmla="*/ 2868 h 7199"/>
              <a:gd name="T12" fmla="*/ 849 w 7412"/>
              <a:gd name="T13" fmla="*/ 5083 h 7199"/>
              <a:gd name="T14" fmla="*/ 863 w 7412"/>
              <a:gd name="T15" fmla="*/ 2565 h 7199"/>
              <a:gd name="T16" fmla="*/ 2115 w 7412"/>
              <a:gd name="T17" fmla="*/ 1040 h 7199"/>
              <a:gd name="T18" fmla="*/ 5539 w 7412"/>
              <a:gd name="T19" fmla="*/ 1055 h 7199"/>
              <a:gd name="T20" fmla="*/ 6893 w 7412"/>
              <a:gd name="T21" fmla="*/ 4238 h 7199"/>
              <a:gd name="T22" fmla="*/ 5280 w 7412"/>
              <a:gd name="T23" fmla="*/ 6421 h 7199"/>
              <a:gd name="T24" fmla="*/ 4157 w 7412"/>
              <a:gd name="T25" fmla="*/ 6766 h 7199"/>
              <a:gd name="T26" fmla="*/ 1223 w 7412"/>
              <a:gd name="T27" fmla="*/ 5630 h 7199"/>
              <a:gd name="T28" fmla="*/ 1985 w 7412"/>
              <a:gd name="T29" fmla="*/ 6651 h 7199"/>
              <a:gd name="T30" fmla="*/ 4504 w 7412"/>
              <a:gd name="T31" fmla="*/ 6968 h 7199"/>
              <a:gd name="T32" fmla="*/ 5908 w 7412"/>
              <a:gd name="T33" fmla="*/ 6391 h 7199"/>
              <a:gd name="T34" fmla="*/ 6944 w 7412"/>
              <a:gd name="T35" fmla="*/ 5281 h 7199"/>
              <a:gd name="T36" fmla="*/ 7380 w 7412"/>
              <a:gd name="T37" fmla="*/ 3170 h 7199"/>
              <a:gd name="T38" fmla="*/ 4778 w 7412"/>
              <a:gd name="T39" fmla="*/ 6807 h 7199"/>
              <a:gd name="T40" fmla="*/ 1812 w 7412"/>
              <a:gd name="T41" fmla="*/ 3069 h 7199"/>
              <a:gd name="T42" fmla="*/ 1510 w 7412"/>
              <a:gd name="T43" fmla="*/ 4335 h 7199"/>
              <a:gd name="T44" fmla="*/ 2201 w 7412"/>
              <a:gd name="T45" fmla="*/ 5155 h 7199"/>
              <a:gd name="T46" fmla="*/ 3107 w 7412"/>
              <a:gd name="T47" fmla="*/ 6076 h 7199"/>
              <a:gd name="T48" fmla="*/ 2632 w 7412"/>
              <a:gd name="T49" fmla="*/ 5227 h 7199"/>
              <a:gd name="T50" fmla="*/ 3453 w 7412"/>
              <a:gd name="T51" fmla="*/ 4925 h 7199"/>
              <a:gd name="T52" fmla="*/ 4934 w 7412"/>
              <a:gd name="T53" fmla="*/ 5385 h 7199"/>
              <a:gd name="T54" fmla="*/ 4632 w 7412"/>
              <a:gd name="T55" fmla="*/ 6450 h 7199"/>
              <a:gd name="T56" fmla="*/ 5380 w 7412"/>
              <a:gd name="T57" fmla="*/ 5227 h 7199"/>
              <a:gd name="T58" fmla="*/ 5409 w 7412"/>
              <a:gd name="T59" fmla="*/ 4162 h 7199"/>
              <a:gd name="T60" fmla="*/ 5539 w 7412"/>
              <a:gd name="T61" fmla="*/ 2868 h 7199"/>
              <a:gd name="T62" fmla="*/ 4934 w 7412"/>
              <a:gd name="T63" fmla="*/ 2335 h 7199"/>
              <a:gd name="T64" fmla="*/ 4517 w 7412"/>
              <a:gd name="T65" fmla="*/ 1817 h 7199"/>
              <a:gd name="T66" fmla="*/ 4258 w 7412"/>
              <a:gd name="T67" fmla="*/ 1371 h 7199"/>
              <a:gd name="T68" fmla="*/ 4560 w 7412"/>
              <a:gd name="T69" fmla="*/ 2148 h 7199"/>
              <a:gd name="T70" fmla="*/ 3165 w 7412"/>
              <a:gd name="T71" fmla="*/ 1199 h 7199"/>
              <a:gd name="T72" fmla="*/ 2791 w 7412"/>
              <a:gd name="T73" fmla="*/ 1630 h 7199"/>
              <a:gd name="T74" fmla="*/ 4834 w 7412"/>
              <a:gd name="T75" fmla="*/ 2479 h 7199"/>
              <a:gd name="T76" fmla="*/ 4173 w 7412"/>
              <a:gd name="T77" fmla="*/ 2514 h 7199"/>
              <a:gd name="T78" fmla="*/ 4301 w 7412"/>
              <a:gd name="T79" fmla="*/ 2666 h 7199"/>
              <a:gd name="T80" fmla="*/ 4460 w 7412"/>
              <a:gd name="T81" fmla="*/ 2666 h 7199"/>
              <a:gd name="T82" fmla="*/ 3697 w 7412"/>
              <a:gd name="T83" fmla="*/ 2681 h 7199"/>
              <a:gd name="T84" fmla="*/ 2920 w 7412"/>
              <a:gd name="T85" fmla="*/ 2494 h 7199"/>
              <a:gd name="T86" fmla="*/ 2459 w 7412"/>
              <a:gd name="T87" fmla="*/ 2475 h 7199"/>
              <a:gd name="T88" fmla="*/ 2791 w 7412"/>
              <a:gd name="T89" fmla="*/ 2551 h 7199"/>
              <a:gd name="T90" fmla="*/ 3068 w 7412"/>
              <a:gd name="T91" fmla="*/ 2607 h 7199"/>
              <a:gd name="T92" fmla="*/ 2359 w 7412"/>
              <a:gd name="T93" fmla="*/ 2925 h 7199"/>
              <a:gd name="T94" fmla="*/ 3582 w 7412"/>
              <a:gd name="T95" fmla="*/ 2824 h 7199"/>
              <a:gd name="T96" fmla="*/ 3582 w 7412"/>
              <a:gd name="T97" fmla="*/ 2882 h 7199"/>
              <a:gd name="T98" fmla="*/ 4186 w 7412"/>
              <a:gd name="T99" fmla="*/ 2853 h 7199"/>
              <a:gd name="T100" fmla="*/ 3697 w 7412"/>
              <a:gd name="T101" fmla="*/ 3227 h 7199"/>
              <a:gd name="T102" fmla="*/ 4057 w 7412"/>
              <a:gd name="T103" fmla="*/ 3040 h 7199"/>
              <a:gd name="T104" fmla="*/ 5150 w 7412"/>
              <a:gd name="T105" fmla="*/ 3587 h 7199"/>
              <a:gd name="T106" fmla="*/ 2273 w 7412"/>
              <a:gd name="T107" fmla="*/ 3688 h 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412" h="7199">
                <a:moveTo>
                  <a:pt x="7380" y="3170"/>
                </a:moveTo>
                <a:cubicBezTo>
                  <a:pt x="7361" y="3059"/>
                  <a:pt x="7342" y="2949"/>
                  <a:pt x="7323" y="2839"/>
                </a:cubicBezTo>
                <a:cubicBezTo>
                  <a:pt x="7255" y="2810"/>
                  <a:pt x="7220" y="2792"/>
                  <a:pt x="7179" y="2738"/>
                </a:cubicBezTo>
                <a:cubicBezTo>
                  <a:pt x="7412" y="2291"/>
                  <a:pt x="6744" y="1530"/>
                  <a:pt x="6546" y="1314"/>
                </a:cubicBezTo>
                <a:cubicBezTo>
                  <a:pt x="6529" y="1318"/>
                  <a:pt x="6512" y="1323"/>
                  <a:pt x="6495" y="1328"/>
                </a:cubicBezTo>
                <a:cubicBezTo>
                  <a:pt x="6232" y="1079"/>
                  <a:pt x="6232" y="1079"/>
                  <a:pt x="6232" y="1079"/>
                </a:cubicBezTo>
                <a:cubicBezTo>
                  <a:pt x="6235" y="1072"/>
                  <a:pt x="6239" y="1065"/>
                  <a:pt x="6244" y="1055"/>
                </a:cubicBezTo>
                <a:cubicBezTo>
                  <a:pt x="6225" y="1049"/>
                  <a:pt x="6206" y="1042"/>
                  <a:pt x="6186" y="1036"/>
                </a:cubicBezTo>
                <a:cubicBezTo>
                  <a:pt x="6176" y="1026"/>
                  <a:pt x="6176" y="1026"/>
                  <a:pt x="6176" y="1026"/>
                </a:cubicBezTo>
                <a:cubicBezTo>
                  <a:pt x="5600" y="608"/>
                  <a:pt x="5600" y="608"/>
                  <a:pt x="5600" y="608"/>
                </a:cubicBezTo>
                <a:cubicBezTo>
                  <a:pt x="5599" y="579"/>
                  <a:pt x="5597" y="551"/>
                  <a:pt x="5596" y="523"/>
                </a:cubicBezTo>
                <a:cubicBezTo>
                  <a:pt x="5488" y="442"/>
                  <a:pt x="5280" y="255"/>
                  <a:pt x="5035" y="336"/>
                </a:cubicBezTo>
                <a:cubicBezTo>
                  <a:pt x="5032" y="337"/>
                  <a:pt x="5028" y="338"/>
                  <a:pt x="5025" y="340"/>
                </a:cubicBezTo>
                <a:cubicBezTo>
                  <a:pt x="4678" y="314"/>
                  <a:pt x="4678" y="314"/>
                  <a:pt x="4678" y="314"/>
                </a:cubicBezTo>
                <a:cubicBezTo>
                  <a:pt x="4219" y="176"/>
                  <a:pt x="4219" y="176"/>
                  <a:pt x="4219" y="176"/>
                </a:cubicBezTo>
                <a:cubicBezTo>
                  <a:pt x="4203" y="146"/>
                  <a:pt x="4188" y="113"/>
                  <a:pt x="4172" y="77"/>
                </a:cubicBezTo>
                <a:cubicBezTo>
                  <a:pt x="3969" y="35"/>
                  <a:pt x="3814" y="0"/>
                  <a:pt x="3553" y="5"/>
                </a:cubicBezTo>
                <a:cubicBezTo>
                  <a:pt x="3469" y="54"/>
                  <a:pt x="3325" y="24"/>
                  <a:pt x="3222" y="77"/>
                </a:cubicBezTo>
                <a:cubicBezTo>
                  <a:pt x="3183" y="107"/>
                  <a:pt x="3143" y="138"/>
                  <a:pt x="3104" y="169"/>
                </a:cubicBezTo>
                <a:cubicBezTo>
                  <a:pt x="2634" y="249"/>
                  <a:pt x="2634" y="249"/>
                  <a:pt x="2634" y="249"/>
                </a:cubicBezTo>
                <a:cubicBezTo>
                  <a:pt x="2293" y="481"/>
                  <a:pt x="2293" y="481"/>
                  <a:pt x="2293" y="481"/>
                </a:cubicBezTo>
                <a:cubicBezTo>
                  <a:pt x="1782" y="389"/>
                  <a:pt x="966" y="1342"/>
                  <a:pt x="834" y="1731"/>
                </a:cubicBezTo>
                <a:cubicBezTo>
                  <a:pt x="764" y="1938"/>
                  <a:pt x="750" y="2330"/>
                  <a:pt x="532" y="2393"/>
                </a:cubicBezTo>
                <a:cubicBezTo>
                  <a:pt x="442" y="2521"/>
                  <a:pt x="509" y="2665"/>
                  <a:pt x="460" y="2868"/>
                </a:cubicBezTo>
                <a:cubicBezTo>
                  <a:pt x="369" y="3246"/>
                  <a:pt x="0" y="3810"/>
                  <a:pt x="244" y="4364"/>
                </a:cubicBezTo>
                <a:cubicBezTo>
                  <a:pt x="332" y="4562"/>
                  <a:pt x="603" y="4600"/>
                  <a:pt x="705" y="4767"/>
                </a:cubicBezTo>
                <a:cubicBezTo>
                  <a:pt x="719" y="4872"/>
                  <a:pt x="733" y="4978"/>
                  <a:pt x="748" y="5083"/>
                </a:cubicBezTo>
                <a:cubicBezTo>
                  <a:pt x="849" y="5083"/>
                  <a:pt x="849" y="5083"/>
                  <a:pt x="849" y="5083"/>
                </a:cubicBezTo>
                <a:cubicBezTo>
                  <a:pt x="979" y="4996"/>
                  <a:pt x="967" y="4730"/>
                  <a:pt x="892" y="4594"/>
                </a:cubicBezTo>
                <a:cubicBezTo>
                  <a:pt x="821" y="4467"/>
                  <a:pt x="695" y="4363"/>
                  <a:pt x="633" y="4220"/>
                </a:cubicBezTo>
                <a:cubicBezTo>
                  <a:pt x="559" y="4050"/>
                  <a:pt x="444" y="3267"/>
                  <a:pt x="518" y="3011"/>
                </a:cubicBezTo>
                <a:cubicBezTo>
                  <a:pt x="587" y="2772"/>
                  <a:pt x="744" y="2731"/>
                  <a:pt x="863" y="2565"/>
                </a:cubicBezTo>
                <a:cubicBezTo>
                  <a:pt x="911" y="2460"/>
                  <a:pt x="959" y="2354"/>
                  <a:pt x="1007" y="2249"/>
                </a:cubicBezTo>
                <a:cubicBezTo>
                  <a:pt x="1141" y="2035"/>
                  <a:pt x="1313" y="1825"/>
                  <a:pt x="1467" y="1616"/>
                </a:cubicBezTo>
                <a:cubicBezTo>
                  <a:pt x="1597" y="1440"/>
                  <a:pt x="1798" y="1417"/>
                  <a:pt x="1870" y="1170"/>
                </a:cubicBezTo>
                <a:cubicBezTo>
                  <a:pt x="1989" y="1156"/>
                  <a:pt x="2001" y="1085"/>
                  <a:pt x="2115" y="1040"/>
                </a:cubicBezTo>
                <a:cubicBezTo>
                  <a:pt x="2494" y="893"/>
                  <a:pt x="2849" y="722"/>
                  <a:pt x="3251" y="609"/>
                </a:cubicBezTo>
                <a:cubicBezTo>
                  <a:pt x="3726" y="609"/>
                  <a:pt x="3726" y="609"/>
                  <a:pt x="3726" y="609"/>
                </a:cubicBezTo>
                <a:cubicBezTo>
                  <a:pt x="4458" y="609"/>
                  <a:pt x="4908" y="753"/>
                  <a:pt x="5337" y="1026"/>
                </a:cubicBezTo>
                <a:cubicBezTo>
                  <a:pt x="5428" y="1084"/>
                  <a:pt x="5458" y="1031"/>
                  <a:pt x="5539" y="1055"/>
                </a:cubicBezTo>
                <a:cubicBezTo>
                  <a:pt x="5581" y="1067"/>
                  <a:pt x="5936" y="1398"/>
                  <a:pt x="5970" y="1443"/>
                </a:cubicBezTo>
                <a:cubicBezTo>
                  <a:pt x="6339" y="1934"/>
                  <a:pt x="6634" y="2278"/>
                  <a:pt x="6833" y="2954"/>
                </a:cubicBezTo>
                <a:cubicBezTo>
                  <a:pt x="6909" y="3210"/>
                  <a:pt x="6801" y="3521"/>
                  <a:pt x="6960" y="3655"/>
                </a:cubicBezTo>
                <a:cubicBezTo>
                  <a:pt x="6893" y="4238"/>
                  <a:pt x="6893" y="4238"/>
                  <a:pt x="6893" y="4238"/>
                </a:cubicBezTo>
                <a:cubicBezTo>
                  <a:pt x="6883" y="4236"/>
                  <a:pt x="6873" y="4235"/>
                  <a:pt x="6862" y="4234"/>
                </a:cubicBezTo>
                <a:cubicBezTo>
                  <a:pt x="6833" y="4407"/>
                  <a:pt x="6805" y="4580"/>
                  <a:pt x="6776" y="4752"/>
                </a:cubicBezTo>
                <a:cubicBezTo>
                  <a:pt x="6503" y="5309"/>
                  <a:pt x="5940" y="6148"/>
                  <a:pt x="5337" y="6349"/>
                </a:cubicBezTo>
                <a:cubicBezTo>
                  <a:pt x="5318" y="6373"/>
                  <a:pt x="5299" y="6397"/>
                  <a:pt x="5280" y="6421"/>
                </a:cubicBezTo>
                <a:cubicBezTo>
                  <a:pt x="5287" y="6429"/>
                  <a:pt x="5287" y="6429"/>
                  <a:pt x="5287" y="6429"/>
                </a:cubicBezTo>
                <a:cubicBezTo>
                  <a:pt x="4934" y="6564"/>
                  <a:pt x="4934" y="6564"/>
                  <a:pt x="4934" y="6564"/>
                </a:cubicBezTo>
                <a:cubicBezTo>
                  <a:pt x="4929" y="6560"/>
                  <a:pt x="4924" y="6555"/>
                  <a:pt x="4920" y="6551"/>
                </a:cubicBezTo>
                <a:cubicBezTo>
                  <a:pt x="4693" y="6600"/>
                  <a:pt x="4400" y="6698"/>
                  <a:pt x="4157" y="6766"/>
                </a:cubicBezTo>
                <a:cubicBezTo>
                  <a:pt x="4001" y="6811"/>
                  <a:pt x="3888" y="6731"/>
                  <a:pt x="3783" y="6709"/>
                </a:cubicBezTo>
                <a:cubicBezTo>
                  <a:pt x="3296" y="6607"/>
                  <a:pt x="2841" y="6781"/>
                  <a:pt x="2517" y="6551"/>
                </a:cubicBezTo>
                <a:cubicBezTo>
                  <a:pt x="2309" y="6402"/>
                  <a:pt x="2092" y="6254"/>
                  <a:pt x="1870" y="6105"/>
                </a:cubicBezTo>
                <a:cubicBezTo>
                  <a:pt x="1653" y="5958"/>
                  <a:pt x="1568" y="5642"/>
                  <a:pt x="1223" y="5630"/>
                </a:cubicBezTo>
                <a:cubicBezTo>
                  <a:pt x="1184" y="5659"/>
                  <a:pt x="1146" y="5687"/>
                  <a:pt x="1108" y="5716"/>
                </a:cubicBezTo>
                <a:cubicBezTo>
                  <a:pt x="1108" y="5759"/>
                  <a:pt x="1108" y="5759"/>
                  <a:pt x="1108" y="5759"/>
                </a:cubicBezTo>
                <a:cubicBezTo>
                  <a:pt x="1241" y="5889"/>
                  <a:pt x="1450" y="6071"/>
                  <a:pt x="1496" y="6277"/>
                </a:cubicBezTo>
                <a:cubicBezTo>
                  <a:pt x="1831" y="6287"/>
                  <a:pt x="1894" y="6405"/>
                  <a:pt x="1985" y="6651"/>
                </a:cubicBezTo>
                <a:cubicBezTo>
                  <a:pt x="2093" y="6673"/>
                  <a:pt x="2300" y="6730"/>
                  <a:pt x="2345" y="6795"/>
                </a:cubicBezTo>
                <a:cubicBezTo>
                  <a:pt x="2374" y="6857"/>
                  <a:pt x="2402" y="6920"/>
                  <a:pt x="2431" y="6982"/>
                </a:cubicBezTo>
                <a:cubicBezTo>
                  <a:pt x="2714" y="7199"/>
                  <a:pt x="3406" y="7185"/>
                  <a:pt x="3769" y="7054"/>
                </a:cubicBezTo>
                <a:cubicBezTo>
                  <a:pt x="3861" y="6937"/>
                  <a:pt x="4239" y="7005"/>
                  <a:pt x="4504" y="6968"/>
                </a:cubicBezTo>
                <a:cubicBezTo>
                  <a:pt x="4798" y="6965"/>
                  <a:pt x="4798" y="6965"/>
                  <a:pt x="4798" y="6965"/>
                </a:cubicBezTo>
                <a:cubicBezTo>
                  <a:pt x="5178" y="6798"/>
                  <a:pt x="5178" y="6798"/>
                  <a:pt x="5178" y="6798"/>
                </a:cubicBezTo>
                <a:cubicBezTo>
                  <a:pt x="5575" y="6604"/>
                  <a:pt x="5575" y="6604"/>
                  <a:pt x="5575" y="6604"/>
                </a:cubicBezTo>
                <a:cubicBezTo>
                  <a:pt x="5908" y="6391"/>
                  <a:pt x="5908" y="6391"/>
                  <a:pt x="5908" y="6391"/>
                </a:cubicBezTo>
                <a:cubicBezTo>
                  <a:pt x="6241" y="6197"/>
                  <a:pt x="6241" y="6197"/>
                  <a:pt x="6241" y="6197"/>
                </a:cubicBezTo>
                <a:cubicBezTo>
                  <a:pt x="6445" y="6012"/>
                  <a:pt x="6445" y="6012"/>
                  <a:pt x="6445" y="6012"/>
                </a:cubicBezTo>
                <a:cubicBezTo>
                  <a:pt x="6648" y="5642"/>
                  <a:pt x="6648" y="5642"/>
                  <a:pt x="6648" y="5642"/>
                </a:cubicBezTo>
                <a:cubicBezTo>
                  <a:pt x="6944" y="5281"/>
                  <a:pt x="6944" y="5281"/>
                  <a:pt x="6944" y="5281"/>
                </a:cubicBezTo>
                <a:cubicBezTo>
                  <a:pt x="7268" y="4476"/>
                  <a:pt x="7268" y="4476"/>
                  <a:pt x="7268" y="4476"/>
                </a:cubicBezTo>
                <a:cubicBezTo>
                  <a:pt x="7260" y="3394"/>
                  <a:pt x="7260" y="3394"/>
                  <a:pt x="7260" y="3394"/>
                </a:cubicBezTo>
                <a:cubicBezTo>
                  <a:pt x="7266" y="3372"/>
                  <a:pt x="7272" y="3350"/>
                  <a:pt x="7279" y="3328"/>
                </a:cubicBezTo>
                <a:cubicBezTo>
                  <a:pt x="7313" y="3275"/>
                  <a:pt x="7347" y="3222"/>
                  <a:pt x="7380" y="3170"/>
                </a:cubicBezTo>
                <a:close/>
                <a:moveTo>
                  <a:pt x="4778" y="6807"/>
                </a:moveTo>
                <a:cubicBezTo>
                  <a:pt x="4786" y="6800"/>
                  <a:pt x="4793" y="6793"/>
                  <a:pt x="4800" y="6785"/>
                </a:cubicBezTo>
                <a:cubicBezTo>
                  <a:pt x="4808" y="6807"/>
                  <a:pt x="4808" y="6807"/>
                  <a:pt x="4808" y="6807"/>
                </a:cubicBezTo>
                <a:lnTo>
                  <a:pt x="4778" y="6807"/>
                </a:lnTo>
                <a:close/>
                <a:moveTo>
                  <a:pt x="2244" y="3083"/>
                </a:moveTo>
                <a:cubicBezTo>
                  <a:pt x="2244" y="3069"/>
                  <a:pt x="2244" y="3069"/>
                  <a:pt x="2244" y="3069"/>
                </a:cubicBezTo>
                <a:cubicBezTo>
                  <a:pt x="2175" y="3010"/>
                  <a:pt x="2001" y="3020"/>
                  <a:pt x="1870" y="3026"/>
                </a:cubicBezTo>
                <a:cubicBezTo>
                  <a:pt x="1851" y="3040"/>
                  <a:pt x="1832" y="3055"/>
                  <a:pt x="1812" y="3069"/>
                </a:cubicBezTo>
                <a:cubicBezTo>
                  <a:pt x="1869" y="3113"/>
                  <a:pt x="2136" y="3120"/>
                  <a:pt x="2215" y="3083"/>
                </a:cubicBezTo>
                <a:lnTo>
                  <a:pt x="2244" y="3083"/>
                </a:lnTo>
                <a:close/>
                <a:moveTo>
                  <a:pt x="1482" y="4321"/>
                </a:moveTo>
                <a:cubicBezTo>
                  <a:pt x="1491" y="4325"/>
                  <a:pt x="1501" y="4330"/>
                  <a:pt x="1510" y="4335"/>
                </a:cubicBezTo>
                <a:cubicBezTo>
                  <a:pt x="1646" y="4232"/>
                  <a:pt x="1820" y="4177"/>
                  <a:pt x="1942" y="4076"/>
                </a:cubicBezTo>
                <a:cubicBezTo>
                  <a:pt x="1985" y="4095"/>
                  <a:pt x="2028" y="4114"/>
                  <a:pt x="2071" y="4134"/>
                </a:cubicBezTo>
                <a:cubicBezTo>
                  <a:pt x="2118" y="4607"/>
                  <a:pt x="2593" y="4645"/>
                  <a:pt x="2618" y="4896"/>
                </a:cubicBezTo>
                <a:cubicBezTo>
                  <a:pt x="2517" y="5000"/>
                  <a:pt x="2377" y="5132"/>
                  <a:pt x="2201" y="5155"/>
                </a:cubicBezTo>
                <a:cubicBezTo>
                  <a:pt x="2276" y="5364"/>
                  <a:pt x="2786" y="5450"/>
                  <a:pt x="2906" y="5846"/>
                </a:cubicBezTo>
                <a:cubicBezTo>
                  <a:pt x="2976" y="5903"/>
                  <a:pt x="2989" y="5952"/>
                  <a:pt x="3078" y="5918"/>
                </a:cubicBezTo>
                <a:cubicBezTo>
                  <a:pt x="3102" y="5942"/>
                  <a:pt x="3126" y="5966"/>
                  <a:pt x="3150" y="5989"/>
                </a:cubicBezTo>
                <a:cubicBezTo>
                  <a:pt x="3136" y="6018"/>
                  <a:pt x="3122" y="6047"/>
                  <a:pt x="3107" y="6076"/>
                </a:cubicBezTo>
                <a:cubicBezTo>
                  <a:pt x="3107" y="6090"/>
                  <a:pt x="3107" y="6090"/>
                  <a:pt x="3107" y="6090"/>
                </a:cubicBezTo>
                <a:cubicBezTo>
                  <a:pt x="3122" y="6100"/>
                  <a:pt x="3136" y="6109"/>
                  <a:pt x="3150" y="6119"/>
                </a:cubicBezTo>
                <a:cubicBezTo>
                  <a:pt x="3366" y="6119"/>
                  <a:pt x="3366" y="6119"/>
                  <a:pt x="3366" y="6119"/>
                </a:cubicBezTo>
                <a:cubicBezTo>
                  <a:pt x="3302" y="5845"/>
                  <a:pt x="2804" y="5452"/>
                  <a:pt x="2632" y="5227"/>
                </a:cubicBezTo>
                <a:cubicBezTo>
                  <a:pt x="2632" y="5213"/>
                  <a:pt x="2632" y="5213"/>
                  <a:pt x="2632" y="5213"/>
                </a:cubicBezTo>
                <a:cubicBezTo>
                  <a:pt x="3031" y="5151"/>
                  <a:pt x="3239" y="5213"/>
                  <a:pt x="3222" y="4738"/>
                </a:cubicBezTo>
                <a:cubicBezTo>
                  <a:pt x="3232" y="4733"/>
                  <a:pt x="3242" y="4728"/>
                  <a:pt x="3251" y="4723"/>
                </a:cubicBezTo>
                <a:cubicBezTo>
                  <a:pt x="3354" y="4759"/>
                  <a:pt x="3368" y="4871"/>
                  <a:pt x="3453" y="4925"/>
                </a:cubicBezTo>
                <a:cubicBezTo>
                  <a:pt x="3675" y="5066"/>
                  <a:pt x="4182" y="5069"/>
                  <a:pt x="4388" y="5040"/>
                </a:cubicBezTo>
                <a:cubicBezTo>
                  <a:pt x="4392" y="5045"/>
                  <a:pt x="4397" y="5050"/>
                  <a:pt x="4402" y="5054"/>
                </a:cubicBezTo>
                <a:cubicBezTo>
                  <a:pt x="4373" y="5111"/>
                  <a:pt x="4358" y="5143"/>
                  <a:pt x="4359" y="5241"/>
                </a:cubicBezTo>
                <a:cubicBezTo>
                  <a:pt x="4618" y="5309"/>
                  <a:pt x="4736" y="5293"/>
                  <a:pt x="4934" y="5385"/>
                </a:cubicBezTo>
                <a:cubicBezTo>
                  <a:pt x="4939" y="5395"/>
                  <a:pt x="4944" y="5404"/>
                  <a:pt x="4949" y="5414"/>
                </a:cubicBezTo>
                <a:cubicBezTo>
                  <a:pt x="4922" y="5623"/>
                  <a:pt x="4723" y="6054"/>
                  <a:pt x="4546" y="6119"/>
                </a:cubicBezTo>
                <a:cubicBezTo>
                  <a:pt x="4494" y="6234"/>
                  <a:pt x="4560" y="6303"/>
                  <a:pt x="4575" y="6435"/>
                </a:cubicBezTo>
                <a:cubicBezTo>
                  <a:pt x="4594" y="6440"/>
                  <a:pt x="4613" y="6445"/>
                  <a:pt x="4632" y="6450"/>
                </a:cubicBezTo>
                <a:cubicBezTo>
                  <a:pt x="4680" y="6392"/>
                  <a:pt x="4728" y="6335"/>
                  <a:pt x="4776" y="6277"/>
                </a:cubicBezTo>
                <a:cubicBezTo>
                  <a:pt x="4752" y="6204"/>
                  <a:pt x="4731" y="6159"/>
                  <a:pt x="4733" y="6047"/>
                </a:cubicBezTo>
                <a:cubicBezTo>
                  <a:pt x="5048" y="5893"/>
                  <a:pt x="5119" y="5496"/>
                  <a:pt x="5380" y="5285"/>
                </a:cubicBezTo>
                <a:cubicBezTo>
                  <a:pt x="5380" y="5227"/>
                  <a:pt x="5380" y="5227"/>
                  <a:pt x="5380" y="5227"/>
                </a:cubicBezTo>
                <a:cubicBezTo>
                  <a:pt x="5241" y="5157"/>
                  <a:pt x="5180" y="5020"/>
                  <a:pt x="5021" y="4982"/>
                </a:cubicBezTo>
                <a:cubicBezTo>
                  <a:pt x="5016" y="4954"/>
                  <a:pt x="5011" y="4925"/>
                  <a:pt x="5006" y="4896"/>
                </a:cubicBezTo>
                <a:cubicBezTo>
                  <a:pt x="5286" y="4787"/>
                  <a:pt x="5542" y="4532"/>
                  <a:pt x="5481" y="4134"/>
                </a:cubicBezTo>
                <a:cubicBezTo>
                  <a:pt x="5457" y="4143"/>
                  <a:pt x="5433" y="4153"/>
                  <a:pt x="5409" y="4162"/>
                </a:cubicBezTo>
                <a:cubicBezTo>
                  <a:pt x="5400" y="4143"/>
                  <a:pt x="5390" y="4124"/>
                  <a:pt x="5380" y="4105"/>
                </a:cubicBezTo>
                <a:cubicBezTo>
                  <a:pt x="5626" y="3779"/>
                  <a:pt x="5319" y="3267"/>
                  <a:pt x="5179" y="2954"/>
                </a:cubicBezTo>
                <a:cubicBezTo>
                  <a:pt x="5257" y="2858"/>
                  <a:pt x="5377" y="2914"/>
                  <a:pt x="5510" y="2868"/>
                </a:cubicBezTo>
                <a:cubicBezTo>
                  <a:pt x="5539" y="2868"/>
                  <a:pt x="5539" y="2868"/>
                  <a:pt x="5539" y="2868"/>
                </a:cubicBezTo>
                <a:cubicBezTo>
                  <a:pt x="5524" y="2829"/>
                  <a:pt x="5510" y="2791"/>
                  <a:pt x="5495" y="2752"/>
                </a:cubicBezTo>
                <a:cubicBezTo>
                  <a:pt x="5586" y="2628"/>
                  <a:pt x="5731" y="2601"/>
                  <a:pt x="5783" y="2436"/>
                </a:cubicBezTo>
                <a:cubicBezTo>
                  <a:pt x="5793" y="2426"/>
                  <a:pt x="5802" y="2417"/>
                  <a:pt x="5812" y="2407"/>
                </a:cubicBezTo>
                <a:cubicBezTo>
                  <a:pt x="5529" y="2334"/>
                  <a:pt x="5181" y="2422"/>
                  <a:pt x="4934" y="2335"/>
                </a:cubicBezTo>
                <a:cubicBezTo>
                  <a:pt x="4822" y="2219"/>
                  <a:pt x="4710" y="2103"/>
                  <a:pt x="4597" y="1986"/>
                </a:cubicBezTo>
                <a:cubicBezTo>
                  <a:pt x="4598" y="1987"/>
                  <a:pt x="4598" y="1987"/>
                  <a:pt x="4598" y="1987"/>
                </a:cubicBezTo>
                <a:cubicBezTo>
                  <a:pt x="4551" y="1934"/>
                  <a:pt x="4524" y="1842"/>
                  <a:pt x="4517" y="1818"/>
                </a:cubicBezTo>
                <a:cubicBezTo>
                  <a:pt x="4517" y="1817"/>
                  <a:pt x="4517" y="1817"/>
                  <a:pt x="4517" y="1817"/>
                </a:cubicBezTo>
                <a:cubicBezTo>
                  <a:pt x="4517" y="1816"/>
                  <a:pt x="4516" y="1814"/>
                  <a:pt x="4515" y="1812"/>
                </a:cubicBezTo>
                <a:cubicBezTo>
                  <a:pt x="4515" y="1812"/>
                  <a:pt x="4515" y="1811"/>
                  <a:pt x="4515" y="1811"/>
                </a:cubicBezTo>
                <a:cubicBezTo>
                  <a:pt x="4515" y="1811"/>
                  <a:pt x="4515" y="1811"/>
                  <a:pt x="4515" y="1811"/>
                </a:cubicBezTo>
                <a:cubicBezTo>
                  <a:pt x="4491" y="1750"/>
                  <a:pt x="4288" y="1386"/>
                  <a:pt x="4258" y="1371"/>
                </a:cubicBezTo>
                <a:cubicBezTo>
                  <a:pt x="4215" y="1514"/>
                  <a:pt x="4278" y="1704"/>
                  <a:pt x="4371" y="1787"/>
                </a:cubicBezTo>
                <a:cubicBezTo>
                  <a:pt x="4382" y="1847"/>
                  <a:pt x="4416" y="1893"/>
                  <a:pt x="4416" y="1893"/>
                </a:cubicBezTo>
                <a:cubicBezTo>
                  <a:pt x="4417" y="1893"/>
                  <a:pt x="4417" y="1893"/>
                  <a:pt x="4417" y="1893"/>
                </a:cubicBezTo>
                <a:cubicBezTo>
                  <a:pt x="4437" y="2020"/>
                  <a:pt x="4498" y="2068"/>
                  <a:pt x="4560" y="2148"/>
                </a:cubicBezTo>
                <a:cubicBezTo>
                  <a:pt x="4560" y="2163"/>
                  <a:pt x="4560" y="2163"/>
                  <a:pt x="4560" y="2163"/>
                </a:cubicBezTo>
                <a:cubicBezTo>
                  <a:pt x="4199" y="2211"/>
                  <a:pt x="3858" y="1939"/>
                  <a:pt x="3711" y="1717"/>
                </a:cubicBezTo>
                <a:cubicBezTo>
                  <a:pt x="3660" y="1639"/>
                  <a:pt x="3691" y="1521"/>
                  <a:pt x="3640" y="1429"/>
                </a:cubicBezTo>
                <a:cubicBezTo>
                  <a:pt x="3587" y="1335"/>
                  <a:pt x="3274" y="1230"/>
                  <a:pt x="3165" y="1199"/>
                </a:cubicBezTo>
                <a:cubicBezTo>
                  <a:pt x="3196" y="1318"/>
                  <a:pt x="3376" y="1398"/>
                  <a:pt x="3481" y="1443"/>
                </a:cubicBezTo>
                <a:cubicBezTo>
                  <a:pt x="3481" y="1558"/>
                  <a:pt x="3481" y="1558"/>
                  <a:pt x="3481" y="1558"/>
                </a:cubicBezTo>
                <a:cubicBezTo>
                  <a:pt x="3256" y="1563"/>
                  <a:pt x="3031" y="1568"/>
                  <a:pt x="2805" y="1573"/>
                </a:cubicBezTo>
                <a:cubicBezTo>
                  <a:pt x="2800" y="1592"/>
                  <a:pt x="2796" y="1611"/>
                  <a:pt x="2791" y="1630"/>
                </a:cubicBezTo>
                <a:cubicBezTo>
                  <a:pt x="3207" y="1678"/>
                  <a:pt x="3744" y="1719"/>
                  <a:pt x="3855" y="2062"/>
                </a:cubicBezTo>
                <a:cubicBezTo>
                  <a:pt x="3458" y="2064"/>
                  <a:pt x="3174" y="2131"/>
                  <a:pt x="2791" y="2177"/>
                </a:cubicBezTo>
                <a:cubicBezTo>
                  <a:pt x="2836" y="2275"/>
                  <a:pt x="3324" y="2258"/>
                  <a:pt x="3424" y="2220"/>
                </a:cubicBezTo>
                <a:cubicBezTo>
                  <a:pt x="3677" y="2124"/>
                  <a:pt x="4689" y="2288"/>
                  <a:pt x="4834" y="2479"/>
                </a:cubicBezTo>
                <a:cubicBezTo>
                  <a:pt x="4834" y="2537"/>
                  <a:pt x="4834" y="2537"/>
                  <a:pt x="4834" y="2537"/>
                </a:cubicBezTo>
                <a:cubicBezTo>
                  <a:pt x="4722" y="2558"/>
                  <a:pt x="4660" y="2578"/>
                  <a:pt x="4603" y="2652"/>
                </a:cubicBezTo>
                <a:cubicBezTo>
                  <a:pt x="4527" y="2639"/>
                  <a:pt x="4450" y="2626"/>
                  <a:pt x="4373" y="2613"/>
                </a:cubicBezTo>
                <a:cubicBezTo>
                  <a:pt x="4311" y="2594"/>
                  <a:pt x="4226" y="2546"/>
                  <a:pt x="4173" y="2514"/>
                </a:cubicBezTo>
                <a:cubicBezTo>
                  <a:pt x="4047" y="2420"/>
                  <a:pt x="3823" y="2336"/>
                  <a:pt x="3668" y="2335"/>
                </a:cubicBezTo>
                <a:cubicBezTo>
                  <a:pt x="3663" y="2442"/>
                  <a:pt x="3955" y="2558"/>
                  <a:pt x="4144" y="2596"/>
                </a:cubicBezTo>
                <a:cubicBezTo>
                  <a:pt x="4199" y="2637"/>
                  <a:pt x="4259" y="2655"/>
                  <a:pt x="4301" y="2663"/>
                </a:cubicBezTo>
                <a:cubicBezTo>
                  <a:pt x="4301" y="2666"/>
                  <a:pt x="4301" y="2666"/>
                  <a:pt x="4301" y="2666"/>
                </a:cubicBezTo>
                <a:cubicBezTo>
                  <a:pt x="4319" y="2666"/>
                  <a:pt x="4319" y="2666"/>
                  <a:pt x="4319" y="2666"/>
                </a:cubicBezTo>
                <a:cubicBezTo>
                  <a:pt x="4342" y="2669"/>
                  <a:pt x="4356" y="2669"/>
                  <a:pt x="4356" y="2669"/>
                </a:cubicBezTo>
                <a:cubicBezTo>
                  <a:pt x="4359" y="2666"/>
                  <a:pt x="4359" y="2666"/>
                  <a:pt x="4359" y="2666"/>
                </a:cubicBezTo>
                <a:cubicBezTo>
                  <a:pt x="4460" y="2666"/>
                  <a:pt x="4460" y="2666"/>
                  <a:pt x="4460" y="2666"/>
                </a:cubicBezTo>
                <a:cubicBezTo>
                  <a:pt x="4460" y="2681"/>
                  <a:pt x="4460" y="2681"/>
                  <a:pt x="4460" y="2681"/>
                </a:cubicBezTo>
                <a:cubicBezTo>
                  <a:pt x="4094" y="2977"/>
                  <a:pt x="3387" y="2306"/>
                  <a:pt x="3107" y="2278"/>
                </a:cubicBezTo>
                <a:cubicBezTo>
                  <a:pt x="3171" y="2413"/>
                  <a:pt x="3419" y="2538"/>
                  <a:pt x="3582" y="2565"/>
                </a:cubicBezTo>
                <a:cubicBezTo>
                  <a:pt x="3620" y="2604"/>
                  <a:pt x="3659" y="2642"/>
                  <a:pt x="3697" y="2681"/>
                </a:cubicBezTo>
                <a:cubicBezTo>
                  <a:pt x="3697" y="2695"/>
                  <a:pt x="3697" y="2695"/>
                  <a:pt x="3697" y="2695"/>
                </a:cubicBezTo>
                <a:cubicBezTo>
                  <a:pt x="3468" y="2745"/>
                  <a:pt x="3291" y="2558"/>
                  <a:pt x="3019" y="2551"/>
                </a:cubicBezTo>
                <a:cubicBezTo>
                  <a:pt x="2949" y="2522"/>
                  <a:pt x="2949" y="2522"/>
                  <a:pt x="2949" y="2522"/>
                </a:cubicBezTo>
                <a:cubicBezTo>
                  <a:pt x="2939" y="2513"/>
                  <a:pt x="2930" y="2503"/>
                  <a:pt x="2920" y="2494"/>
                </a:cubicBezTo>
                <a:cubicBezTo>
                  <a:pt x="2805" y="2494"/>
                  <a:pt x="2805" y="2494"/>
                  <a:pt x="2805" y="2494"/>
                </a:cubicBezTo>
                <a:cubicBezTo>
                  <a:pt x="2767" y="2498"/>
                  <a:pt x="2724" y="2486"/>
                  <a:pt x="2687" y="2470"/>
                </a:cubicBezTo>
                <a:cubicBezTo>
                  <a:pt x="2559" y="2387"/>
                  <a:pt x="2076" y="2130"/>
                  <a:pt x="2028" y="2119"/>
                </a:cubicBezTo>
                <a:cubicBezTo>
                  <a:pt x="2067" y="2255"/>
                  <a:pt x="2264" y="2414"/>
                  <a:pt x="2459" y="2475"/>
                </a:cubicBezTo>
                <a:cubicBezTo>
                  <a:pt x="2460" y="2475"/>
                  <a:pt x="2461" y="2476"/>
                  <a:pt x="2463" y="2476"/>
                </a:cubicBezTo>
                <a:cubicBezTo>
                  <a:pt x="2535" y="2507"/>
                  <a:pt x="2766" y="2547"/>
                  <a:pt x="2791" y="2551"/>
                </a:cubicBezTo>
                <a:cubicBezTo>
                  <a:pt x="2791" y="2551"/>
                  <a:pt x="2791" y="2551"/>
                  <a:pt x="2791" y="2551"/>
                </a:cubicBezTo>
                <a:cubicBezTo>
                  <a:pt x="2791" y="2551"/>
                  <a:pt x="2791" y="2551"/>
                  <a:pt x="2791" y="2551"/>
                </a:cubicBezTo>
                <a:cubicBezTo>
                  <a:pt x="2792" y="2551"/>
                  <a:pt x="2793" y="2551"/>
                  <a:pt x="2793" y="2551"/>
                </a:cubicBezTo>
                <a:cubicBezTo>
                  <a:pt x="2793" y="2551"/>
                  <a:pt x="2793" y="2551"/>
                  <a:pt x="2793" y="2551"/>
                </a:cubicBezTo>
                <a:cubicBezTo>
                  <a:pt x="2840" y="2551"/>
                  <a:pt x="2887" y="2556"/>
                  <a:pt x="2935" y="2556"/>
                </a:cubicBezTo>
                <a:cubicBezTo>
                  <a:pt x="2958" y="2568"/>
                  <a:pt x="3031" y="2604"/>
                  <a:pt x="3068" y="2607"/>
                </a:cubicBezTo>
                <a:cubicBezTo>
                  <a:pt x="3107" y="2619"/>
                  <a:pt x="3160" y="2614"/>
                  <a:pt x="3222" y="2609"/>
                </a:cubicBezTo>
                <a:cubicBezTo>
                  <a:pt x="3222" y="2623"/>
                  <a:pt x="3222" y="2623"/>
                  <a:pt x="3222" y="2623"/>
                </a:cubicBezTo>
                <a:cubicBezTo>
                  <a:pt x="3047" y="2762"/>
                  <a:pt x="2793" y="2682"/>
                  <a:pt x="2546" y="2767"/>
                </a:cubicBezTo>
                <a:cubicBezTo>
                  <a:pt x="2484" y="2820"/>
                  <a:pt x="2421" y="2872"/>
                  <a:pt x="2359" y="2925"/>
                </a:cubicBezTo>
                <a:cubicBezTo>
                  <a:pt x="2354" y="2940"/>
                  <a:pt x="2350" y="2954"/>
                  <a:pt x="2345" y="2968"/>
                </a:cubicBezTo>
                <a:cubicBezTo>
                  <a:pt x="2451" y="2980"/>
                  <a:pt x="2535" y="2874"/>
                  <a:pt x="2632" y="2839"/>
                </a:cubicBezTo>
                <a:cubicBezTo>
                  <a:pt x="2957" y="2724"/>
                  <a:pt x="3271" y="2731"/>
                  <a:pt x="3582" y="2767"/>
                </a:cubicBezTo>
                <a:cubicBezTo>
                  <a:pt x="3582" y="2824"/>
                  <a:pt x="3582" y="2824"/>
                  <a:pt x="3582" y="2824"/>
                </a:cubicBezTo>
                <a:cubicBezTo>
                  <a:pt x="3342" y="2833"/>
                  <a:pt x="3208" y="2941"/>
                  <a:pt x="3021" y="2983"/>
                </a:cubicBezTo>
                <a:cubicBezTo>
                  <a:pt x="2997" y="3011"/>
                  <a:pt x="2973" y="3040"/>
                  <a:pt x="2949" y="3069"/>
                </a:cubicBezTo>
                <a:cubicBezTo>
                  <a:pt x="2986" y="3091"/>
                  <a:pt x="2994" y="3104"/>
                  <a:pt x="3050" y="3083"/>
                </a:cubicBezTo>
                <a:cubicBezTo>
                  <a:pt x="3212" y="3025"/>
                  <a:pt x="3393" y="2932"/>
                  <a:pt x="3582" y="2882"/>
                </a:cubicBezTo>
                <a:cubicBezTo>
                  <a:pt x="3734" y="2842"/>
                  <a:pt x="3854" y="2949"/>
                  <a:pt x="3956" y="2925"/>
                </a:cubicBezTo>
                <a:cubicBezTo>
                  <a:pt x="4031" y="2908"/>
                  <a:pt x="4067" y="2839"/>
                  <a:pt x="4172" y="2824"/>
                </a:cubicBezTo>
                <a:cubicBezTo>
                  <a:pt x="4177" y="2829"/>
                  <a:pt x="4181" y="2834"/>
                  <a:pt x="4186" y="2839"/>
                </a:cubicBezTo>
                <a:cubicBezTo>
                  <a:pt x="4186" y="2853"/>
                  <a:pt x="4186" y="2853"/>
                  <a:pt x="4186" y="2853"/>
                </a:cubicBezTo>
                <a:cubicBezTo>
                  <a:pt x="4137" y="2903"/>
                  <a:pt x="4087" y="2952"/>
                  <a:pt x="4037" y="3002"/>
                </a:cubicBezTo>
                <a:cubicBezTo>
                  <a:pt x="3855" y="3083"/>
                  <a:pt x="3855" y="3083"/>
                  <a:pt x="3855" y="3083"/>
                </a:cubicBezTo>
                <a:cubicBezTo>
                  <a:pt x="3827" y="3103"/>
                  <a:pt x="3798" y="3122"/>
                  <a:pt x="3769" y="3141"/>
                </a:cubicBezTo>
                <a:cubicBezTo>
                  <a:pt x="3745" y="3170"/>
                  <a:pt x="3721" y="3198"/>
                  <a:pt x="3697" y="3227"/>
                </a:cubicBezTo>
                <a:cubicBezTo>
                  <a:pt x="3702" y="3237"/>
                  <a:pt x="3707" y="3246"/>
                  <a:pt x="3711" y="3256"/>
                </a:cubicBezTo>
                <a:cubicBezTo>
                  <a:pt x="3783" y="3238"/>
                  <a:pt x="3853" y="3205"/>
                  <a:pt x="3891" y="3146"/>
                </a:cubicBezTo>
                <a:cubicBezTo>
                  <a:pt x="3892" y="3147"/>
                  <a:pt x="3892" y="3147"/>
                  <a:pt x="3892" y="3147"/>
                </a:cubicBezTo>
                <a:cubicBezTo>
                  <a:pt x="4057" y="3040"/>
                  <a:pt x="4057" y="3040"/>
                  <a:pt x="4057" y="3040"/>
                </a:cubicBezTo>
                <a:cubicBezTo>
                  <a:pt x="4191" y="2963"/>
                  <a:pt x="4325" y="2887"/>
                  <a:pt x="4460" y="2810"/>
                </a:cubicBezTo>
                <a:cubicBezTo>
                  <a:pt x="4493" y="2790"/>
                  <a:pt x="4641" y="2821"/>
                  <a:pt x="4762" y="2824"/>
                </a:cubicBezTo>
                <a:cubicBezTo>
                  <a:pt x="4807" y="2941"/>
                  <a:pt x="4844" y="3066"/>
                  <a:pt x="4978" y="3098"/>
                </a:cubicBezTo>
                <a:cubicBezTo>
                  <a:pt x="4996" y="3244"/>
                  <a:pt x="5122" y="3417"/>
                  <a:pt x="5150" y="3587"/>
                </a:cubicBezTo>
                <a:cubicBezTo>
                  <a:pt x="5167" y="3687"/>
                  <a:pt x="5041" y="3851"/>
                  <a:pt x="5006" y="3918"/>
                </a:cubicBezTo>
                <a:cubicBezTo>
                  <a:pt x="4701" y="4496"/>
                  <a:pt x="3566" y="3955"/>
                  <a:pt x="3136" y="3745"/>
                </a:cubicBezTo>
                <a:cubicBezTo>
                  <a:pt x="3060" y="3708"/>
                  <a:pt x="2751" y="3607"/>
                  <a:pt x="2661" y="3630"/>
                </a:cubicBezTo>
                <a:cubicBezTo>
                  <a:pt x="2588" y="3649"/>
                  <a:pt x="2364" y="3657"/>
                  <a:pt x="2273" y="3688"/>
                </a:cubicBezTo>
                <a:cubicBezTo>
                  <a:pt x="1957" y="3792"/>
                  <a:pt x="1725" y="4064"/>
                  <a:pt x="1482" y="4249"/>
                </a:cubicBezTo>
                <a:lnTo>
                  <a:pt x="1482" y="4321"/>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5" name="Freeform 45"/>
          <p:cNvSpPr>
            <a:spLocks noEditPoints="1"/>
          </p:cNvSpPr>
          <p:nvPr/>
        </p:nvSpPr>
        <p:spPr bwMode="auto">
          <a:xfrm flipH="1">
            <a:off x="9042850" y="2051700"/>
            <a:ext cx="1830389" cy="1846532"/>
          </a:xfrm>
          <a:custGeom>
            <a:avLst/>
            <a:gdLst>
              <a:gd name="T0" fmla="*/ 7306 w 7437"/>
              <a:gd name="T1" fmla="*/ 2551 h 7503"/>
              <a:gd name="T2" fmla="*/ 3450 w 7437"/>
              <a:gd name="T3" fmla="*/ 56 h 7503"/>
              <a:gd name="T4" fmla="*/ 3184 w 7437"/>
              <a:gd name="T5" fmla="*/ 115 h 7503"/>
              <a:gd name="T6" fmla="*/ 2252 w 7437"/>
              <a:gd name="T7" fmla="*/ 276 h 7503"/>
              <a:gd name="T8" fmla="*/ 1424 w 7437"/>
              <a:gd name="T9" fmla="*/ 1008 h 7503"/>
              <a:gd name="T10" fmla="*/ 956 w 7437"/>
              <a:gd name="T11" fmla="*/ 1328 h 7503"/>
              <a:gd name="T12" fmla="*/ 700 w 7437"/>
              <a:gd name="T13" fmla="*/ 1914 h 7503"/>
              <a:gd name="T14" fmla="*/ 309 w 7437"/>
              <a:gd name="T15" fmla="*/ 2425 h 7503"/>
              <a:gd name="T16" fmla="*/ 137 w 7437"/>
              <a:gd name="T17" fmla="*/ 2915 h 7503"/>
              <a:gd name="T18" fmla="*/ 58 w 7437"/>
              <a:gd name="T19" fmla="*/ 3448 h 7503"/>
              <a:gd name="T20" fmla="*/ 19 w 7437"/>
              <a:gd name="T21" fmla="*/ 4118 h 7503"/>
              <a:gd name="T22" fmla="*/ 295 w 7437"/>
              <a:gd name="T23" fmla="*/ 5223 h 7503"/>
              <a:gd name="T24" fmla="*/ 2070 w 7437"/>
              <a:gd name="T25" fmla="*/ 7057 h 7503"/>
              <a:gd name="T26" fmla="*/ 2927 w 7437"/>
              <a:gd name="T27" fmla="*/ 7343 h 7503"/>
              <a:gd name="T28" fmla="*/ 4892 w 7437"/>
              <a:gd name="T29" fmla="*/ 7141 h 7503"/>
              <a:gd name="T30" fmla="*/ 5849 w 7437"/>
              <a:gd name="T31" fmla="*/ 6650 h 7503"/>
              <a:gd name="T32" fmla="*/ 6729 w 7437"/>
              <a:gd name="T33" fmla="*/ 5835 h 7503"/>
              <a:gd name="T34" fmla="*/ 7158 w 7437"/>
              <a:gd name="T35" fmla="*/ 5114 h 7503"/>
              <a:gd name="T36" fmla="*/ 7375 w 7437"/>
              <a:gd name="T37" fmla="*/ 4089 h 7503"/>
              <a:gd name="T38" fmla="*/ 7306 w 7437"/>
              <a:gd name="T39" fmla="*/ 2551 h 7503"/>
              <a:gd name="T40" fmla="*/ 5225 w 7437"/>
              <a:gd name="T41" fmla="*/ 411 h 7503"/>
              <a:gd name="T42" fmla="*/ 2701 w 7437"/>
              <a:gd name="T43" fmla="*/ 361 h 7503"/>
              <a:gd name="T44" fmla="*/ 2257 w 7437"/>
              <a:gd name="T45" fmla="*/ 6672 h 7503"/>
              <a:gd name="T46" fmla="*/ 6359 w 7437"/>
              <a:gd name="T47" fmla="*/ 5509 h 7503"/>
              <a:gd name="T48" fmla="*/ 4515 w 7437"/>
              <a:gd name="T49" fmla="*/ 6889 h 7503"/>
              <a:gd name="T50" fmla="*/ 2829 w 7437"/>
              <a:gd name="T51" fmla="*/ 6889 h 7503"/>
              <a:gd name="T52" fmla="*/ 926 w 7437"/>
              <a:gd name="T53" fmla="*/ 5509 h 7503"/>
              <a:gd name="T54" fmla="*/ 403 w 7437"/>
              <a:gd name="T55" fmla="*/ 4118 h 7503"/>
              <a:gd name="T56" fmla="*/ 630 w 7437"/>
              <a:gd name="T57" fmla="*/ 3369 h 7503"/>
              <a:gd name="T58" fmla="*/ 650 w 7437"/>
              <a:gd name="T59" fmla="*/ 3014 h 7503"/>
              <a:gd name="T60" fmla="*/ 827 w 7437"/>
              <a:gd name="T61" fmla="*/ 2560 h 7503"/>
              <a:gd name="T62" fmla="*/ 1655 w 7437"/>
              <a:gd name="T63" fmla="*/ 2551 h 7503"/>
              <a:gd name="T64" fmla="*/ 2681 w 7437"/>
              <a:gd name="T65" fmla="*/ 4483 h 7503"/>
              <a:gd name="T66" fmla="*/ 1261 w 7437"/>
              <a:gd name="T67" fmla="*/ 5045 h 7503"/>
              <a:gd name="T68" fmla="*/ 2849 w 7437"/>
              <a:gd name="T69" fmla="*/ 5233 h 7503"/>
              <a:gd name="T70" fmla="*/ 3460 w 7437"/>
              <a:gd name="T71" fmla="*/ 5775 h 7503"/>
              <a:gd name="T72" fmla="*/ 4061 w 7437"/>
              <a:gd name="T73" fmla="*/ 5972 h 7503"/>
              <a:gd name="T74" fmla="*/ 4505 w 7437"/>
              <a:gd name="T75" fmla="*/ 5341 h 7503"/>
              <a:gd name="T76" fmla="*/ 3204 w 7437"/>
              <a:gd name="T77" fmla="*/ 5055 h 7503"/>
              <a:gd name="T78" fmla="*/ 5215 w 7437"/>
              <a:gd name="T79" fmla="*/ 4897 h 7503"/>
              <a:gd name="T80" fmla="*/ 4180 w 7437"/>
              <a:gd name="T81" fmla="*/ 5104 h 7503"/>
              <a:gd name="T82" fmla="*/ 5067 w 7437"/>
              <a:gd name="T83" fmla="*/ 4464 h 7503"/>
              <a:gd name="T84" fmla="*/ 6625 w 7437"/>
              <a:gd name="T85" fmla="*/ 4976 h 7503"/>
              <a:gd name="T86" fmla="*/ 6645 w 7437"/>
              <a:gd name="T87" fmla="*/ 4937 h 7503"/>
              <a:gd name="T88" fmla="*/ 5255 w 7437"/>
              <a:gd name="T89" fmla="*/ 2965 h 7503"/>
              <a:gd name="T90" fmla="*/ 5767 w 7437"/>
              <a:gd name="T91" fmla="*/ 2353 h 7503"/>
              <a:gd name="T92" fmla="*/ 5245 w 7437"/>
              <a:gd name="T93" fmla="*/ 1614 h 7503"/>
              <a:gd name="T94" fmla="*/ 4515 w 7437"/>
              <a:gd name="T95" fmla="*/ 1436 h 7503"/>
              <a:gd name="T96" fmla="*/ 4604 w 7437"/>
              <a:gd name="T97" fmla="*/ 1604 h 7503"/>
              <a:gd name="T98" fmla="*/ 2572 w 7437"/>
              <a:gd name="T99" fmla="*/ 2600 h 7503"/>
              <a:gd name="T100" fmla="*/ 902 w 7437"/>
              <a:gd name="T101" fmla="*/ 2308 h 7503"/>
              <a:gd name="T102" fmla="*/ 1328 w 7437"/>
              <a:gd name="T103" fmla="*/ 1664 h 7503"/>
              <a:gd name="T104" fmla="*/ 1625 w 7437"/>
              <a:gd name="T105" fmla="*/ 1209 h 7503"/>
              <a:gd name="T106" fmla="*/ 3016 w 7437"/>
              <a:gd name="T107" fmla="*/ 608 h 7503"/>
              <a:gd name="T108" fmla="*/ 4229 w 7437"/>
              <a:gd name="T109" fmla="*/ 480 h 7503"/>
              <a:gd name="T110" fmla="*/ 5511 w 7437"/>
              <a:gd name="T111" fmla="*/ 924 h 7503"/>
              <a:gd name="T112" fmla="*/ 6339 w 7437"/>
              <a:gd name="T113" fmla="*/ 1634 h 7503"/>
              <a:gd name="T114" fmla="*/ 6536 w 7437"/>
              <a:gd name="T115" fmla="*/ 1880 h 7503"/>
              <a:gd name="T116" fmla="*/ 6911 w 7437"/>
              <a:gd name="T117" fmla="*/ 3330 h 7503"/>
              <a:gd name="T118" fmla="*/ 7177 w 7437"/>
              <a:gd name="T119" fmla="*/ 4838 h 7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37" h="7503">
                <a:moveTo>
                  <a:pt x="7177" y="2176"/>
                </a:moveTo>
                <a:cubicBezTo>
                  <a:pt x="7177" y="2215"/>
                  <a:pt x="7177" y="2215"/>
                  <a:pt x="7177" y="2215"/>
                </a:cubicBezTo>
                <a:cubicBezTo>
                  <a:pt x="7184" y="2202"/>
                  <a:pt x="7190" y="2189"/>
                  <a:pt x="7197" y="2176"/>
                </a:cubicBezTo>
                <a:lnTo>
                  <a:pt x="7177" y="2176"/>
                </a:lnTo>
                <a:close/>
                <a:moveTo>
                  <a:pt x="7306" y="2551"/>
                </a:moveTo>
                <a:cubicBezTo>
                  <a:pt x="7109" y="1987"/>
                  <a:pt x="6861" y="1610"/>
                  <a:pt x="6477" y="1131"/>
                </a:cubicBezTo>
                <a:cubicBezTo>
                  <a:pt x="6396" y="1030"/>
                  <a:pt x="6225" y="993"/>
                  <a:pt x="6142" y="894"/>
                </a:cubicBezTo>
                <a:cubicBezTo>
                  <a:pt x="5987" y="709"/>
                  <a:pt x="5323" y="332"/>
                  <a:pt x="5235" y="391"/>
                </a:cubicBezTo>
                <a:cubicBezTo>
                  <a:pt x="5217" y="272"/>
                  <a:pt x="4991" y="288"/>
                  <a:pt x="4890" y="223"/>
                </a:cubicBezTo>
                <a:cubicBezTo>
                  <a:pt x="4597" y="35"/>
                  <a:pt x="3864" y="4"/>
                  <a:pt x="3450" y="56"/>
                </a:cubicBezTo>
                <a:cubicBezTo>
                  <a:pt x="3458" y="72"/>
                  <a:pt x="3481" y="85"/>
                  <a:pt x="3511" y="95"/>
                </a:cubicBezTo>
                <a:cubicBezTo>
                  <a:pt x="3429" y="101"/>
                  <a:pt x="3429" y="101"/>
                  <a:pt x="3429" y="101"/>
                </a:cubicBezTo>
                <a:cubicBezTo>
                  <a:pt x="3359" y="54"/>
                  <a:pt x="3288" y="0"/>
                  <a:pt x="3154" y="66"/>
                </a:cubicBezTo>
                <a:cubicBezTo>
                  <a:pt x="3134" y="66"/>
                  <a:pt x="3134" y="66"/>
                  <a:pt x="3134" y="66"/>
                </a:cubicBezTo>
                <a:cubicBezTo>
                  <a:pt x="3148" y="113"/>
                  <a:pt x="3141" y="100"/>
                  <a:pt x="3184" y="115"/>
                </a:cubicBezTo>
                <a:cubicBezTo>
                  <a:pt x="3072" y="118"/>
                  <a:pt x="2960" y="122"/>
                  <a:pt x="2849" y="125"/>
                </a:cubicBezTo>
                <a:cubicBezTo>
                  <a:pt x="2818" y="132"/>
                  <a:pt x="2824" y="168"/>
                  <a:pt x="2809" y="174"/>
                </a:cubicBezTo>
                <a:cubicBezTo>
                  <a:pt x="2794" y="180"/>
                  <a:pt x="2707" y="112"/>
                  <a:pt x="2651" y="145"/>
                </a:cubicBezTo>
                <a:cubicBezTo>
                  <a:pt x="2564" y="196"/>
                  <a:pt x="2445" y="180"/>
                  <a:pt x="2356" y="223"/>
                </a:cubicBezTo>
                <a:cubicBezTo>
                  <a:pt x="2319" y="241"/>
                  <a:pt x="2285" y="259"/>
                  <a:pt x="2252" y="276"/>
                </a:cubicBezTo>
                <a:cubicBezTo>
                  <a:pt x="2175" y="465"/>
                  <a:pt x="2175" y="465"/>
                  <a:pt x="2175" y="465"/>
                </a:cubicBezTo>
                <a:cubicBezTo>
                  <a:pt x="2019" y="568"/>
                  <a:pt x="2019" y="568"/>
                  <a:pt x="2019" y="568"/>
                </a:cubicBezTo>
                <a:cubicBezTo>
                  <a:pt x="1825" y="659"/>
                  <a:pt x="1825" y="659"/>
                  <a:pt x="1825" y="659"/>
                </a:cubicBezTo>
                <a:cubicBezTo>
                  <a:pt x="1722" y="957"/>
                  <a:pt x="1722" y="957"/>
                  <a:pt x="1722" y="957"/>
                </a:cubicBezTo>
                <a:cubicBezTo>
                  <a:pt x="1424" y="1008"/>
                  <a:pt x="1424" y="1008"/>
                  <a:pt x="1424" y="1008"/>
                </a:cubicBezTo>
                <a:cubicBezTo>
                  <a:pt x="1295" y="1177"/>
                  <a:pt x="1295" y="1177"/>
                  <a:pt x="1295" y="1177"/>
                </a:cubicBezTo>
                <a:cubicBezTo>
                  <a:pt x="1114" y="1241"/>
                  <a:pt x="1114" y="1241"/>
                  <a:pt x="1114" y="1241"/>
                </a:cubicBezTo>
                <a:cubicBezTo>
                  <a:pt x="1041" y="1241"/>
                  <a:pt x="1041" y="1241"/>
                  <a:pt x="1041" y="1241"/>
                </a:cubicBezTo>
                <a:cubicBezTo>
                  <a:pt x="1003" y="1296"/>
                  <a:pt x="1003" y="1296"/>
                  <a:pt x="1003" y="1296"/>
                </a:cubicBezTo>
                <a:cubicBezTo>
                  <a:pt x="956" y="1328"/>
                  <a:pt x="956" y="1328"/>
                  <a:pt x="956" y="1328"/>
                </a:cubicBezTo>
                <a:cubicBezTo>
                  <a:pt x="1049" y="1435"/>
                  <a:pt x="1049" y="1435"/>
                  <a:pt x="1049" y="1435"/>
                </a:cubicBezTo>
                <a:cubicBezTo>
                  <a:pt x="984" y="1539"/>
                  <a:pt x="984" y="1539"/>
                  <a:pt x="984" y="1539"/>
                </a:cubicBezTo>
                <a:cubicBezTo>
                  <a:pt x="816" y="1578"/>
                  <a:pt x="816" y="1578"/>
                  <a:pt x="816" y="1578"/>
                </a:cubicBezTo>
                <a:cubicBezTo>
                  <a:pt x="713" y="1811"/>
                  <a:pt x="713" y="1811"/>
                  <a:pt x="713" y="1811"/>
                </a:cubicBezTo>
                <a:cubicBezTo>
                  <a:pt x="700" y="1914"/>
                  <a:pt x="700" y="1914"/>
                  <a:pt x="700" y="1914"/>
                </a:cubicBezTo>
                <a:cubicBezTo>
                  <a:pt x="563" y="1887"/>
                  <a:pt x="563" y="1887"/>
                  <a:pt x="563" y="1887"/>
                </a:cubicBezTo>
                <a:cubicBezTo>
                  <a:pt x="556" y="1905"/>
                  <a:pt x="556" y="1905"/>
                  <a:pt x="556" y="1905"/>
                </a:cubicBezTo>
                <a:cubicBezTo>
                  <a:pt x="536" y="1917"/>
                  <a:pt x="517" y="1929"/>
                  <a:pt x="502" y="1949"/>
                </a:cubicBezTo>
                <a:cubicBezTo>
                  <a:pt x="490" y="1955"/>
                  <a:pt x="291" y="2333"/>
                  <a:pt x="295" y="2422"/>
                </a:cubicBezTo>
                <a:cubicBezTo>
                  <a:pt x="299" y="2423"/>
                  <a:pt x="304" y="2424"/>
                  <a:pt x="309" y="2425"/>
                </a:cubicBezTo>
                <a:cubicBezTo>
                  <a:pt x="243" y="2602"/>
                  <a:pt x="243" y="2602"/>
                  <a:pt x="243" y="2602"/>
                </a:cubicBezTo>
                <a:cubicBezTo>
                  <a:pt x="238" y="2605"/>
                  <a:pt x="232" y="2608"/>
                  <a:pt x="226" y="2610"/>
                </a:cubicBezTo>
                <a:cubicBezTo>
                  <a:pt x="228" y="2619"/>
                  <a:pt x="229" y="2628"/>
                  <a:pt x="230" y="2638"/>
                </a:cubicBezTo>
                <a:cubicBezTo>
                  <a:pt x="143" y="2875"/>
                  <a:pt x="143" y="2875"/>
                  <a:pt x="143" y="2875"/>
                </a:cubicBezTo>
                <a:cubicBezTo>
                  <a:pt x="137" y="2915"/>
                  <a:pt x="137" y="2915"/>
                  <a:pt x="137" y="2915"/>
                </a:cubicBezTo>
                <a:cubicBezTo>
                  <a:pt x="127" y="2915"/>
                  <a:pt x="127" y="2915"/>
                  <a:pt x="127" y="2915"/>
                </a:cubicBezTo>
                <a:cubicBezTo>
                  <a:pt x="128" y="2933"/>
                  <a:pt x="130" y="2945"/>
                  <a:pt x="132" y="2956"/>
                </a:cubicBezTo>
                <a:cubicBezTo>
                  <a:pt x="84" y="3289"/>
                  <a:pt x="84" y="3289"/>
                  <a:pt x="84" y="3289"/>
                </a:cubicBezTo>
                <a:cubicBezTo>
                  <a:pt x="78" y="3293"/>
                  <a:pt x="69" y="3297"/>
                  <a:pt x="58" y="3300"/>
                </a:cubicBezTo>
                <a:cubicBezTo>
                  <a:pt x="58" y="3448"/>
                  <a:pt x="58" y="3448"/>
                  <a:pt x="58" y="3448"/>
                </a:cubicBezTo>
                <a:cubicBezTo>
                  <a:pt x="62" y="3448"/>
                  <a:pt x="62" y="3448"/>
                  <a:pt x="62" y="3448"/>
                </a:cubicBezTo>
                <a:cubicBezTo>
                  <a:pt x="44" y="3578"/>
                  <a:pt x="44" y="3578"/>
                  <a:pt x="44" y="3578"/>
                </a:cubicBezTo>
                <a:cubicBezTo>
                  <a:pt x="19" y="3617"/>
                  <a:pt x="0" y="3657"/>
                  <a:pt x="19" y="3704"/>
                </a:cubicBezTo>
                <a:cubicBezTo>
                  <a:pt x="21" y="3710"/>
                  <a:pt x="67" y="3732"/>
                  <a:pt x="68" y="3734"/>
                </a:cubicBezTo>
                <a:cubicBezTo>
                  <a:pt x="51" y="3862"/>
                  <a:pt x="35" y="3990"/>
                  <a:pt x="19" y="4118"/>
                </a:cubicBezTo>
                <a:cubicBezTo>
                  <a:pt x="37" y="4166"/>
                  <a:pt x="93" y="4393"/>
                  <a:pt x="78" y="4434"/>
                </a:cubicBezTo>
                <a:cubicBezTo>
                  <a:pt x="29" y="4565"/>
                  <a:pt x="176" y="4683"/>
                  <a:pt x="107" y="4769"/>
                </a:cubicBezTo>
                <a:cubicBezTo>
                  <a:pt x="112" y="4793"/>
                  <a:pt x="226" y="4966"/>
                  <a:pt x="245" y="4986"/>
                </a:cubicBezTo>
                <a:cubicBezTo>
                  <a:pt x="257" y="5010"/>
                  <a:pt x="226" y="5007"/>
                  <a:pt x="206" y="5026"/>
                </a:cubicBezTo>
                <a:cubicBezTo>
                  <a:pt x="219" y="5098"/>
                  <a:pt x="260" y="5211"/>
                  <a:pt x="295" y="5223"/>
                </a:cubicBezTo>
                <a:cubicBezTo>
                  <a:pt x="289" y="5266"/>
                  <a:pt x="314" y="5241"/>
                  <a:pt x="275" y="5262"/>
                </a:cubicBezTo>
                <a:cubicBezTo>
                  <a:pt x="296" y="5297"/>
                  <a:pt x="278" y="5282"/>
                  <a:pt x="314" y="5272"/>
                </a:cubicBezTo>
                <a:cubicBezTo>
                  <a:pt x="351" y="5341"/>
                  <a:pt x="381" y="5377"/>
                  <a:pt x="462" y="5400"/>
                </a:cubicBezTo>
                <a:cubicBezTo>
                  <a:pt x="448" y="5870"/>
                  <a:pt x="1208" y="6567"/>
                  <a:pt x="1547" y="6840"/>
                </a:cubicBezTo>
                <a:cubicBezTo>
                  <a:pt x="1656" y="6928"/>
                  <a:pt x="1921" y="7007"/>
                  <a:pt x="2070" y="7057"/>
                </a:cubicBezTo>
                <a:cubicBezTo>
                  <a:pt x="2073" y="7080"/>
                  <a:pt x="2076" y="7103"/>
                  <a:pt x="2079" y="7126"/>
                </a:cubicBezTo>
                <a:cubicBezTo>
                  <a:pt x="2178" y="7126"/>
                  <a:pt x="2178" y="7126"/>
                  <a:pt x="2178" y="7126"/>
                </a:cubicBezTo>
                <a:cubicBezTo>
                  <a:pt x="2178" y="7195"/>
                  <a:pt x="2178" y="7195"/>
                  <a:pt x="2178" y="7195"/>
                </a:cubicBezTo>
                <a:cubicBezTo>
                  <a:pt x="2335" y="7164"/>
                  <a:pt x="2602" y="7322"/>
                  <a:pt x="2770" y="7372"/>
                </a:cubicBezTo>
                <a:cubicBezTo>
                  <a:pt x="2823" y="7388"/>
                  <a:pt x="2849" y="7312"/>
                  <a:pt x="2927" y="7343"/>
                </a:cubicBezTo>
                <a:cubicBezTo>
                  <a:pt x="3341" y="7503"/>
                  <a:pt x="4113" y="7437"/>
                  <a:pt x="4495" y="7269"/>
                </a:cubicBezTo>
                <a:cubicBezTo>
                  <a:pt x="4496" y="7249"/>
                  <a:pt x="4495" y="7232"/>
                  <a:pt x="4491" y="7219"/>
                </a:cubicBezTo>
                <a:cubicBezTo>
                  <a:pt x="4476" y="7174"/>
                  <a:pt x="4555" y="7129"/>
                  <a:pt x="4555" y="7129"/>
                </a:cubicBezTo>
                <a:cubicBezTo>
                  <a:pt x="4762" y="7116"/>
                  <a:pt x="4762" y="7116"/>
                  <a:pt x="4762" y="7116"/>
                </a:cubicBezTo>
                <a:cubicBezTo>
                  <a:pt x="4892" y="7141"/>
                  <a:pt x="4892" y="7141"/>
                  <a:pt x="4892" y="7141"/>
                </a:cubicBezTo>
                <a:cubicBezTo>
                  <a:pt x="5055" y="7208"/>
                  <a:pt x="5055" y="7208"/>
                  <a:pt x="5055" y="7208"/>
                </a:cubicBezTo>
                <a:cubicBezTo>
                  <a:pt x="5206" y="7156"/>
                  <a:pt x="5359" y="7099"/>
                  <a:pt x="5476" y="7043"/>
                </a:cubicBezTo>
                <a:cubicBezTo>
                  <a:pt x="5409" y="6947"/>
                  <a:pt x="5409" y="6947"/>
                  <a:pt x="5409" y="6947"/>
                </a:cubicBezTo>
                <a:cubicBezTo>
                  <a:pt x="5565" y="6740"/>
                  <a:pt x="5565" y="6740"/>
                  <a:pt x="5565" y="6740"/>
                </a:cubicBezTo>
                <a:cubicBezTo>
                  <a:pt x="5849" y="6650"/>
                  <a:pt x="5849" y="6650"/>
                  <a:pt x="5849" y="6650"/>
                </a:cubicBezTo>
                <a:cubicBezTo>
                  <a:pt x="5953" y="6469"/>
                  <a:pt x="5953" y="6469"/>
                  <a:pt x="5953" y="6469"/>
                </a:cubicBezTo>
                <a:cubicBezTo>
                  <a:pt x="6056" y="6236"/>
                  <a:pt x="6056" y="6236"/>
                  <a:pt x="6056" y="6236"/>
                </a:cubicBezTo>
                <a:cubicBezTo>
                  <a:pt x="6276" y="6016"/>
                  <a:pt x="6276" y="6016"/>
                  <a:pt x="6276" y="6016"/>
                </a:cubicBezTo>
                <a:cubicBezTo>
                  <a:pt x="6470" y="5951"/>
                  <a:pt x="6470" y="5951"/>
                  <a:pt x="6470" y="5951"/>
                </a:cubicBezTo>
                <a:cubicBezTo>
                  <a:pt x="6729" y="5835"/>
                  <a:pt x="6729" y="5835"/>
                  <a:pt x="6729" y="5835"/>
                </a:cubicBezTo>
                <a:cubicBezTo>
                  <a:pt x="6779" y="5802"/>
                  <a:pt x="6779" y="5802"/>
                  <a:pt x="6779" y="5802"/>
                </a:cubicBezTo>
                <a:cubicBezTo>
                  <a:pt x="6776" y="5792"/>
                  <a:pt x="6773" y="5785"/>
                  <a:pt x="6773" y="5785"/>
                </a:cubicBezTo>
                <a:cubicBezTo>
                  <a:pt x="6914" y="5673"/>
                  <a:pt x="6909" y="5466"/>
                  <a:pt x="6970" y="5400"/>
                </a:cubicBezTo>
                <a:cubicBezTo>
                  <a:pt x="7010" y="5358"/>
                  <a:pt x="7057" y="5370"/>
                  <a:pt x="7089" y="5321"/>
                </a:cubicBezTo>
                <a:cubicBezTo>
                  <a:pt x="7104" y="5297"/>
                  <a:pt x="7160" y="5123"/>
                  <a:pt x="7158" y="5114"/>
                </a:cubicBezTo>
                <a:cubicBezTo>
                  <a:pt x="7153" y="5099"/>
                  <a:pt x="7119" y="5090"/>
                  <a:pt x="7128" y="5055"/>
                </a:cubicBezTo>
                <a:cubicBezTo>
                  <a:pt x="7144" y="4993"/>
                  <a:pt x="7207" y="4933"/>
                  <a:pt x="7227" y="4888"/>
                </a:cubicBezTo>
                <a:cubicBezTo>
                  <a:pt x="7235" y="4867"/>
                  <a:pt x="7205" y="4797"/>
                  <a:pt x="7227" y="4720"/>
                </a:cubicBezTo>
                <a:cubicBezTo>
                  <a:pt x="7274" y="4553"/>
                  <a:pt x="7437" y="4265"/>
                  <a:pt x="7296" y="4079"/>
                </a:cubicBezTo>
                <a:cubicBezTo>
                  <a:pt x="7322" y="4082"/>
                  <a:pt x="7348" y="4086"/>
                  <a:pt x="7375" y="4089"/>
                </a:cubicBezTo>
                <a:cubicBezTo>
                  <a:pt x="7381" y="3937"/>
                  <a:pt x="7400" y="3734"/>
                  <a:pt x="7325" y="3665"/>
                </a:cubicBezTo>
                <a:cubicBezTo>
                  <a:pt x="7346" y="3643"/>
                  <a:pt x="7339" y="3646"/>
                  <a:pt x="7375" y="3635"/>
                </a:cubicBezTo>
                <a:cubicBezTo>
                  <a:pt x="7387" y="3529"/>
                  <a:pt x="7331" y="3498"/>
                  <a:pt x="7306" y="3418"/>
                </a:cubicBezTo>
                <a:cubicBezTo>
                  <a:pt x="7262" y="3284"/>
                  <a:pt x="7368" y="3219"/>
                  <a:pt x="7384" y="3132"/>
                </a:cubicBezTo>
                <a:cubicBezTo>
                  <a:pt x="7425" y="2923"/>
                  <a:pt x="7355" y="2693"/>
                  <a:pt x="7306" y="2551"/>
                </a:cubicBezTo>
                <a:close/>
                <a:moveTo>
                  <a:pt x="5225" y="411"/>
                </a:moveTo>
                <a:cubicBezTo>
                  <a:pt x="5229" y="417"/>
                  <a:pt x="5233" y="423"/>
                  <a:pt x="5237" y="428"/>
                </a:cubicBezTo>
                <a:cubicBezTo>
                  <a:pt x="5227" y="421"/>
                  <a:pt x="5227" y="421"/>
                  <a:pt x="5227" y="421"/>
                </a:cubicBezTo>
                <a:cubicBezTo>
                  <a:pt x="5223" y="419"/>
                  <a:pt x="5223" y="419"/>
                  <a:pt x="5223" y="419"/>
                </a:cubicBezTo>
                <a:cubicBezTo>
                  <a:pt x="5223" y="416"/>
                  <a:pt x="5224" y="413"/>
                  <a:pt x="5225" y="411"/>
                </a:cubicBezTo>
                <a:close/>
                <a:moveTo>
                  <a:pt x="3217" y="130"/>
                </a:moveTo>
                <a:cubicBezTo>
                  <a:pt x="3213" y="137"/>
                  <a:pt x="3213" y="137"/>
                  <a:pt x="3213" y="137"/>
                </a:cubicBezTo>
                <a:cubicBezTo>
                  <a:pt x="3210" y="133"/>
                  <a:pt x="3207" y="129"/>
                  <a:pt x="3204" y="125"/>
                </a:cubicBezTo>
                <a:cubicBezTo>
                  <a:pt x="3208" y="127"/>
                  <a:pt x="3212" y="129"/>
                  <a:pt x="3217" y="130"/>
                </a:cubicBezTo>
                <a:close/>
                <a:moveTo>
                  <a:pt x="2701" y="361"/>
                </a:moveTo>
                <a:cubicBezTo>
                  <a:pt x="2701" y="364"/>
                  <a:pt x="2701" y="364"/>
                  <a:pt x="2701" y="364"/>
                </a:cubicBezTo>
                <a:cubicBezTo>
                  <a:pt x="2700" y="364"/>
                  <a:pt x="2699" y="364"/>
                  <a:pt x="2699" y="364"/>
                </a:cubicBezTo>
                <a:cubicBezTo>
                  <a:pt x="2699" y="363"/>
                  <a:pt x="2700" y="362"/>
                  <a:pt x="2701" y="361"/>
                </a:cubicBezTo>
                <a:close/>
                <a:moveTo>
                  <a:pt x="2237" y="6653"/>
                </a:moveTo>
                <a:cubicBezTo>
                  <a:pt x="2256" y="6666"/>
                  <a:pt x="2243" y="6653"/>
                  <a:pt x="2257" y="6672"/>
                </a:cubicBezTo>
                <a:lnTo>
                  <a:pt x="2237" y="6653"/>
                </a:lnTo>
                <a:close/>
                <a:moveTo>
                  <a:pt x="6359" y="5450"/>
                </a:moveTo>
                <a:cubicBezTo>
                  <a:pt x="6359" y="5489"/>
                  <a:pt x="6359" y="5489"/>
                  <a:pt x="6359" y="5489"/>
                </a:cubicBezTo>
                <a:cubicBezTo>
                  <a:pt x="6392" y="5499"/>
                  <a:pt x="6397" y="5495"/>
                  <a:pt x="6418" y="5509"/>
                </a:cubicBezTo>
                <a:cubicBezTo>
                  <a:pt x="6359" y="5509"/>
                  <a:pt x="6359" y="5509"/>
                  <a:pt x="6359" y="5509"/>
                </a:cubicBezTo>
                <a:cubicBezTo>
                  <a:pt x="6335" y="5550"/>
                  <a:pt x="6318" y="5562"/>
                  <a:pt x="6290" y="5607"/>
                </a:cubicBezTo>
                <a:cubicBezTo>
                  <a:pt x="6283" y="5620"/>
                  <a:pt x="6277" y="5634"/>
                  <a:pt x="6270" y="5647"/>
                </a:cubicBezTo>
                <a:cubicBezTo>
                  <a:pt x="6271" y="5657"/>
                  <a:pt x="6271" y="5657"/>
                  <a:pt x="6271" y="5657"/>
                </a:cubicBezTo>
                <a:cubicBezTo>
                  <a:pt x="6271" y="5657"/>
                  <a:pt x="6270" y="5657"/>
                  <a:pt x="6270" y="5657"/>
                </a:cubicBezTo>
                <a:cubicBezTo>
                  <a:pt x="6089" y="6284"/>
                  <a:pt x="5122" y="6645"/>
                  <a:pt x="4515" y="6889"/>
                </a:cubicBezTo>
                <a:cubicBezTo>
                  <a:pt x="4313" y="6971"/>
                  <a:pt x="4000" y="6915"/>
                  <a:pt x="3825" y="6978"/>
                </a:cubicBezTo>
                <a:cubicBezTo>
                  <a:pt x="3591" y="6971"/>
                  <a:pt x="3358" y="6965"/>
                  <a:pt x="3125" y="6958"/>
                </a:cubicBezTo>
                <a:cubicBezTo>
                  <a:pt x="3106" y="6948"/>
                  <a:pt x="3034" y="6900"/>
                  <a:pt x="2977" y="6929"/>
                </a:cubicBezTo>
                <a:cubicBezTo>
                  <a:pt x="2962" y="6936"/>
                  <a:pt x="2964" y="6976"/>
                  <a:pt x="2918" y="6958"/>
                </a:cubicBezTo>
                <a:cubicBezTo>
                  <a:pt x="2895" y="6950"/>
                  <a:pt x="2848" y="6900"/>
                  <a:pt x="2829" y="6889"/>
                </a:cubicBezTo>
                <a:cubicBezTo>
                  <a:pt x="2765" y="6854"/>
                  <a:pt x="2556" y="6807"/>
                  <a:pt x="2533" y="6840"/>
                </a:cubicBezTo>
                <a:cubicBezTo>
                  <a:pt x="2435" y="6797"/>
                  <a:pt x="2396" y="6714"/>
                  <a:pt x="2267" y="6692"/>
                </a:cubicBezTo>
                <a:cubicBezTo>
                  <a:pt x="2277" y="6682"/>
                  <a:pt x="2286" y="6672"/>
                  <a:pt x="2296" y="6662"/>
                </a:cubicBezTo>
                <a:cubicBezTo>
                  <a:pt x="2286" y="6643"/>
                  <a:pt x="2286" y="6643"/>
                  <a:pt x="2286" y="6643"/>
                </a:cubicBezTo>
                <a:cubicBezTo>
                  <a:pt x="1710" y="6482"/>
                  <a:pt x="1211" y="5972"/>
                  <a:pt x="926" y="5509"/>
                </a:cubicBezTo>
                <a:cubicBezTo>
                  <a:pt x="909" y="5446"/>
                  <a:pt x="893" y="5384"/>
                  <a:pt x="876" y="5321"/>
                </a:cubicBezTo>
                <a:cubicBezTo>
                  <a:pt x="773" y="5102"/>
                  <a:pt x="712" y="4853"/>
                  <a:pt x="600" y="4621"/>
                </a:cubicBezTo>
                <a:cubicBezTo>
                  <a:pt x="597" y="4473"/>
                  <a:pt x="594" y="4325"/>
                  <a:pt x="590" y="4178"/>
                </a:cubicBezTo>
                <a:cubicBezTo>
                  <a:pt x="535" y="4145"/>
                  <a:pt x="516" y="4085"/>
                  <a:pt x="443" y="4099"/>
                </a:cubicBezTo>
                <a:cubicBezTo>
                  <a:pt x="406" y="4094"/>
                  <a:pt x="426" y="4088"/>
                  <a:pt x="403" y="4118"/>
                </a:cubicBezTo>
                <a:cubicBezTo>
                  <a:pt x="393" y="4118"/>
                  <a:pt x="393" y="4118"/>
                  <a:pt x="393" y="4118"/>
                </a:cubicBezTo>
                <a:cubicBezTo>
                  <a:pt x="400" y="4072"/>
                  <a:pt x="406" y="4026"/>
                  <a:pt x="413" y="3980"/>
                </a:cubicBezTo>
                <a:cubicBezTo>
                  <a:pt x="464" y="3962"/>
                  <a:pt x="498" y="3941"/>
                  <a:pt x="541" y="3921"/>
                </a:cubicBezTo>
                <a:cubicBezTo>
                  <a:pt x="542" y="3854"/>
                  <a:pt x="511" y="3715"/>
                  <a:pt x="512" y="3714"/>
                </a:cubicBezTo>
                <a:cubicBezTo>
                  <a:pt x="575" y="3612"/>
                  <a:pt x="604" y="3488"/>
                  <a:pt x="630" y="3369"/>
                </a:cubicBezTo>
                <a:cubicBezTo>
                  <a:pt x="623" y="3333"/>
                  <a:pt x="617" y="3297"/>
                  <a:pt x="610" y="3261"/>
                </a:cubicBezTo>
                <a:cubicBezTo>
                  <a:pt x="632" y="3202"/>
                  <a:pt x="696" y="3127"/>
                  <a:pt x="709" y="3034"/>
                </a:cubicBezTo>
                <a:cubicBezTo>
                  <a:pt x="677" y="3038"/>
                  <a:pt x="646" y="3042"/>
                  <a:pt x="615" y="3046"/>
                </a:cubicBezTo>
                <a:cubicBezTo>
                  <a:pt x="618" y="3014"/>
                  <a:pt x="618" y="3014"/>
                  <a:pt x="618" y="3014"/>
                </a:cubicBezTo>
                <a:cubicBezTo>
                  <a:pt x="650" y="3014"/>
                  <a:pt x="650" y="3014"/>
                  <a:pt x="650" y="3014"/>
                </a:cubicBezTo>
                <a:cubicBezTo>
                  <a:pt x="659" y="2991"/>
                  <a:pt x="669" y="2968"/>
                  <a:pt x="679" y="2945"/>
                </a:cubicBezTo>
                <a:cubicBezTo>
                  <a:pt x="661" y="2911"/>
                  <a:pt x="660" y="2924"/>
                  <a:pt x="630" y="2906"/>
                </a:cubicBezTo>
                <a:cubicBezTo>
                  <a:pt x="647" y="2872"/>
                  <a:pt x="674" y="2867"/>
                  <a:pt x="669" y="2817"/>
                </a:cubicBezTo>
                <a:cubicBezTo>
                  <a:pt x="729" y="2817"/>
                  <a:pt x="729" y="2817"/>
                  <a:pt x="729" y="2817"/>
                </a:cubicBezTo>
                <a:cubicBezTo>
                  <a:pt x="728" y="2698"/>
                  <a:pt x="770" y="2622"/>
                  <a:pt x="827" y="2560"/>
                </a:cubicBezTo>
                <a:cubicBezTo>
                  <a:pt x="827" y="2531"/>
                  <a:pt x="827" y="2531"/>
                  <a:pt x="827" y="2531"/>
                </a:cubicBezTo>
                <a:cubicBezTo>
                  <a:pt x="797" y="2531"/>
                  <a:pt x="797" y="2531"/>
                  <a:pt x="797" y="2531"/>
                </a:cubicBezTo>
                <a:cubicBezTo>
                  <a:pt x="839" y="2441"/>
                  <a:pt x="839" y="2441"/>
                  <a:pt x="839" y="2441"/>
                </a:cubicBezTo>
                <a:cubicBezTo>
                  <a:pt x="1019" y="2432"/>
                  <a:pt x="1199" y="2422"/>
                  <a:pt x="1379" y="2413"/>
                </a:cubicBezTo>
                <a:cubicBezTo>
                  <a:pt x="1517" y="2430"/>
                  <a:pt x="1545" y="2523"/>
                  <a:pt x="1655" y="2551"/>
                </a:cubicBezTo>
                <a:cubicBezTo>
                  <a:pt x="1874" y="2605"/>
                  <a:pt x="2160" y="2559"/>
                  <a:pt x="2326" y="2669"/>
                </a:cubicBezTo>
                <a:cubicBezTo>
                  <a:pt x="2483" y="2774"/>
                  <a:pt x="2465" y="2982"/>
                  <a:pt x="2563" y="3152"/>
                </a:cubicBezTo>
                <a:cubicBezTo>
                  <a:pt x="2609" y="3233"/>
                  <a:pt x="2687" y="3241"/>
                  <a:pt x="2710" y="3359"/>
                </a:cubicBezTo>
                <a:cubicBezTo>
                  <a:pt x="2567" y="3548"/>
                  <a:pt x="2330" y="3785"/>
                  <a:pt x="2474" y="4148"/>
                </a:cubicBezTo>
                <a:cubicBezTo>
                  <a:pt x="2518" y="4260"/>
                  <a:pt x="2704" y="4346"/>
                  <a:pt x="2681" y="4483"/>
                </a:cubicBezTo>
                <a:cubicBezTo>
                  <a:pt x="2502" y="4529"/>
                  <a:pt x="2406" y="4471"/>
                  <a:pt x="2227" y="4454"/>
                </a:cubicBezTo>
                <a:cubicBezTo>
                  <a:pt x="1986" y="4651"/>
                  <a:pt x="1894" y="4838"/>
                  <a:pt x="1537" y="4917"/>
                </a:cubicBezTo>
                <a:cubicBezTo>
                  <a:pt x="1521" y="4864"/>
                  <a:pt x="1499" y="4800"/>
                  <a:pt x="1458" y="4769"/>
                </a:cubicBezTo>
                <a:cubicBezTo>
                  <a:pt x="1307" y="4822"/>
                  <a:pt x="1156" y="4874"/>
                  <a:pt x="1005" y="4927"/>
                </a:cubicBezTo>
                <a:cubicBezTo>
                  <a:pt x="1075" y="4986"/>
                  <a:pt x="1170" y="5006"/>
                  <a:pt x="1261" y="5045"/>
                </a:cubicBezTo>
                <a:cubicBezTo>
                  <a:pt x="1845" y="5299"/>
                  <a:pt x="1842" y="4920"/>
                  <a:pt x="2286" y="4749"/>
                </a:cubicBezTo>
                <a:cubicBezTo>
                  <a:pt x="2402" y="4740"/>
                  <a:pt x="2517" y="4730"/>
                  <a:pt x="2632" y="4720"/>
                </a:cubicBezTo>
                <a:cubicBezTo>
                  <a:pt x="2750" y="4700"/>
                  <a:pt x="2846" y="4660"/>
                  <a:pt x="2937" y="4621"/>
                </a:cubicBezTo>
                <a:cubicBezTo>
                  <a:pt x="2977" y="4582"/>
                  <a:pt x="2977" y="4582"/>
                  <a:pt x="2977" y="4582"/>
                </a:cubicBezTo>
                <a:cubicBezTo>
                  <a:pt x="3087" y="4875"/>
                  <a:pt x="2810" y="5065"/>
                  <a:pt x="2849" y="5233"/>
                </a:cubicBezTo>
                <a:cubicBezTo>
                  <a:pt x="2911" y="5500"/>
                  <a:pt x="3410" y="5186"/>
                  <a:pt x="3637" y="5233"/>
                </a:cubicBezTo>
                <a:cubicBezTo>
                  <a:pt x="3703" y="5262"/>
                  <a:pt x="3769" y="5292"/>
                  <a:pt x="3835" y="5321"/>
                </a:cubicBezTo>
                <a:cubicBezTo>
                  <a:pt x="3876" y="5394"/>
                  <a:pt x="3821" y="5550"/>
                  <a:pt x="3874" y="5597"/>
                </a:cubicBezTo>
                <a:cubicBezTo>
                  <a:pt x="3863" y="5670"/>
                  <a:pt x="3833" y="5720"/>
                  <a:pt x="3775" y="5745"/>
                </a:cubicBezTo>
                <a:cubicBezTo>
                  <a:pt x="3722" y="5785"/>
                  <a:pt x="3535" y="5768"/>
                  <a:pt x="3460" y="5775"/>
                </a:cubicBezTo>
                <a:cubicBezTo>
                  <a:pt x="3474" y="5812"/>
                  <a:pt x="3460" y="5795"/>
                  <a:pt x="3489" y="5814"/>
                </a:cubicBezTo>
                <a:cubicBezTo>
                  <a:pt x="3489" y="5824"/>
                  <a:pt x="3489" y="5824"/>
                  <a:pt x="3489" y="5824"/>
                </a:cubicBezTo>
                <a:cubicBezTo>
                  <a:pt x="3332" y="5841"/>
                  <a:pt x="3174" y="5857"/>
                  <a:pt x="3016" y="5874"/>
                </a:cubicBezTo>
                <a:cubicBezTo>
                  <a:pt x="3023" y="5913"/>
                  <a:pt x="3029" y="5952"/>
                  <a:pt x="3036" y="5992"/>
                </a:cubicBezTo>
                <a:cubicBezTo>
                  <a:pt x="3194" y="6083"/>
                  <a:pt x="3780" y="5974"/>
                  <a:pt x="4061" y="5972"/>
                </a:cubicBezTo>
                <a:cubicBezTo>
                  <a:pt x="4065" y="5979"/>
                  <a:pt x="4068" y="5985"/>
                  <a:pt x="4071" y="5992"/>
                </a:cubicBezTo>
                <a:cubicBezTo>
                  <a:pt x="3943" y="6053"/>
                  <a:pt x="3828" y="6117"/>
                  <a:pt x="3677" y="6160"/>
                </a:cubicBezTo>
                <a:cubicBezTo>
                  <a:pt x="3674" y="6166"/>
                  <a:pt x="3670" y="6173"/>
                  <a:pt x="3667" y="6179"/>
                </a:cubicBezTo>
                <a:cubicBezTo>
                  <a:pt x="4114" y="6235"/>
                  <a:pt x="4483" y="6050"/>
                  <a:pt x="4840" y="6012"/>
                </a:cubicBezTo>
                <a:cubicBezTo>
                  <a:pt x="4810" y="5765"/>
                  <a:pt x="4770" y="5367"/>
                  <a:pt x="4505" y="5341"/>
                </a:cubicBezTo>
                <a:cubicBezTo>
                  <a:pt x="4422" y="5376"/>
                  <a:pt x="4370" y="5406"/>
                  <a:pt x="4337" y="5489"/>
                </a:cubicBezTo>
                <a:cubicBezTo>
                  <a:pt x="4341" y="5505"/>
                  <a:pt x="4344" y="5522"/>
                  <a:pt x="4347" y="5538"/>
                </a:cubicBezTo>
                <a:cubicBezTo>
                  <a:pt x="4328" y="5542"/>
                  <a:pt x="4308" y="5545"/>
                  <a:pt x="4288" y="5548"/>
                </a:cubicBezTo>
                <a:cubicBezTo>
                  <a:pt x="4172" y="5473"/>
                  <a:pt x="4056" y="5227"/>
                  <a:pt x="3923" y="5134"/>
                </a:cubicBezTo>
                <a:cubicBezTo>
                  <a:pt x="3760" y="5020"/>
                  <a:pt x="3399" y="5081"/>
                  <a:pt x="3204" y="5055"/>
                </a:cubicBezTo>
                <a:cubicBezTo>
                  <a:pt x="3211" y="4888"/>
                  <a:pt x="3352" y="4646"/>
                  <a:pt x="3450" y="4552"/>
                </a:cubicBezTo>
                <a:cubicBezTo>
                  <a:pt x="3508" y="4503"/>
                  <a:pt x="3703" y="4564"/>
                  <a:pt x="3815" y="4562"/>
                </a:cubicBezTo>
                <a:cubicBezTo>
                  <a:pt x="4094" y="4558"/>
                  <a:pt x="4347" y="4519"/>
                  <a:pt x="4574" y="4473"/>
                </a:cubicBezTo>
                <a:cubicBezTo>
                  <a:pt x="4747" y="4601"/>
                  <a:pt x="4970" y="4731"/>
                  <a:pt x="5195" y="4799"/>
                </a:cubicBezTo>
                <a:cubicBezTo>
                  <a:pt x="5202" y="4832"/>
                  <a:pt x="5209" y="4865"/>
                  <a:pt x="5215" y="4897"/>
                </a:cubicBezTo>
                <a:cubicBezTo>
                  <a:pt x="5096" y="5052"/>
                  <a:pt x="4915" y="5084"/>
                  <a:pt x="4683" y="5104"/>
                </a:cubicBezTo>
                <a:cubicBezTo>
                  <a:pt x="4643" y="5066"/>
                  <a:pt x="4647" y="4992"/>
                  <a:pt x="4623" y="4937"/>
                </a:cubicBezTo>
                <a:cubicBezTo>
                  <a:pt x="4623" y="4917"/>
                  <a:pt x="4623" y="4917"/>
                  <a:pt x="4623" y="4917"/>
                </a:cubicBezTo>
                <a:cubicBezTo>
                  <a:pt x="4444" y="4935"/>
                  <a:pt x="4341" y="5034"/>
                  <a:pt x="4190" y="5075"/>
                </a:cubicBezTo>
                <a:cubicBezTo>
                  <a:pt x="4186" y="5085"/>
                  <a:pt x="4183" y="5095"/>
                  <a:pt x="4180" y="5104"/>
                </a:cubicBezTo>
                <a:cubicBezTo>
                  <a:pt x="4232" y="5166"/>
                  <a:pt x="4319" y="5185"/>
                  <a:pt x="4397" y="5223"/>
                </a:cubicBezTo>
                <a:cubicBezTo>
                  <a:pt x="4871" y="5452"/>
                  <a:pt x="5247" y="5060"/>
                  <a:pt x="5580" y="4868"/>
                </a:cubicBezTo>
                <a:cubicBezTo>
                  <a:pt x="5567" y="4815"/>
                  <a:pt x="5554" y="4763"/>
                  <a:pt x="5540" y="4710"/>
                </a:cubicBezTo>
                <a:cubicBezTo>
                  <a:pt x="5413" y="4643"/>
                  <a:pt x="5155" y="4607"/>
                  <a:pt x="5087" y="4483"/>
                </a:cubicBezTo>
                <a:cubicBezTo>
                  <a:pt x="5080" y="4477"/>
                  <a:pt x="5074" y="4470"/>
                  <a:pt x="5067" y="4464"/>
                </a:cubicBezTo>
                <a:cubicBezTo>
                  <a:pt x="5077" y="4441"/>
                  <a:pt x="5087" y="4417"/>
                  <a:pt x="5097" y="4394"/>
                </a:cubicBezTo>
                <a:cubicBezTo>
                  <a:pt x="5189" y="4329"/>
                  <a:pt x="5904" y="4349"/>
                  <a:pt x="6034" y="4434"/>
                </a:cubicBezTo>
                <a:cubicBezTo>
                  <a:pt x="6125" y="4494"/>
                  <a:pt x="6157" y="4629"/>
                  <a:pt x="6250" y="4680"/>
                </a:cubicBezTo>
                <a:cubicBezTo>
                  <a:pt x="6237" y="4743"/>
                  <a:pt x="6224" y="4805"/>
                  <a:pt x="6211" y="4868"/>
                </a:cubicBezTo>
                <a:cubicBezTo>
                  <a:pt x="6297" y="4935"/>
                  <a:pt x="6492" y="4967"/>
                  <a:pt x="6625" y="4976"/>
                </a:cubicBezTo>
                <a:cubicBezTo>
                  <a:pt x="6621" y="5166"/>
                  <a:pt x="6476" y="5384"/>
                  <a:pt x="6359" y="5450"/>
                </a:cubicBezTo>
                <a:close/>
                <a:moveTo>
                  <a:pt x="6872" y="4316"/>
                </a:moveTo>
                <a:cubicBezTo>
                  <a:pt x="6830" y="4475"/>
                  <a:pt x="6728" y="4605"/>
                  <a:pt x="6773" y="4769"/>
                </a:cubicBezTo>
                <a:cubicBezTo>
                  <a:pt x="6676" y="4801"/>
                  <a:pt x="6711" y="4851"/>
                  <a:pt x="6655" y="4917"/>
                </a:cubicBezTo>
                <a:cubicBezTo>
                  <a:pt x="6645" y="4937"/>
                  <a:pt x="6645" y="4937"/>
                  <a:pt x="6645" y="4937"/>
                </a:cubicBezTo>
                <a:cubicBezTo>
                  <a:pt x="6541" y="4794"/>
                  <a:pt x="6475" y="4635"/>
                  <a:pt x="6379" y="4493"/>
                </a:cubicBezTo>
                <a:cubicBezTo>
                  <a:pt x="6305" y="4385"/>
                  <a:pt x="5795" y="4142"/>
                  <a:pt x="5639" y="4109"/>
                </a:cubicBezTo>
                <a:cubicBezTo>
                  <a:pt x="5540" y="4087"/>
                  <a:pt x="5414" y="4103"/>
                  <a:pt x="5324" y="4089"/>
                </a:cubicBezTo>
                <a:cubicBezTo>
                  <a:pt x="5363" y="3993"/>
                  <a:pt x="5402" y="3898"/>
                  <a:pt x="5442" y="3803"/>
                </a:cubicBezTo>
                <a:cubicBezTo>
                  <a:pt x="5512" y="3473"/>
                  <a:pt x="5361" y="3173"/>
                  <a:pt x="5255" y="2965"/>
                </a:cubicBezTo>
                <a:cubicBezTo>
                  <a:pt x="5155" y="2769"/>
                  <a:pt x="4902" y="2514"/>
                  <a:pt x="4929" y="2255"/>
                </a:cubicBezTo>
                <a:cubicBezTo>
                  <a:pt x="5350" y="2121"/>
                  <a:pt x="5291" y="2452"/>
                  <a:pt x="5481" y="2541"/>
                </a:cubicBezTo>
                <a:cubicBezTo>
                  <a:pt x="5605" y="2601"/>
                  <a:pt x="5620" y="2494"/>
                  <a:pt x="5649" y="2422"/>
                </a:cubicBezTo>
                <a:cubicBezTo>
                  <a:pt x="5595" y="2367"/>
                  <a:pt x="5514" y="2341"/>
                  <a:pt x="5491" y="2255"/>
                </a:cubicBezTo>
                <a:cubicBezTo>
                  <a:pt x="5626" y="2258"/>
                  <a:pt x="5670" y="2313"/>
                  <a:pt x="5767" y="2353"/>
                </a:cubicBezTo>
                <a:cubicBezTo>
                  <a:pt x="5821" y="2274"/>
                  <a:pt x="5940" y="2204"/>
                  <a:pt x="5905" y="2077"/>
                </a:cubicBezTo>
                <a:cubicBezTo>
                  <a:pt x="5905" y="2067"/>
                  <a:pt x="5905" y="2067"/>
                  <a:pt x="5905" y="2067"/>
                </a:cubicBezTo>
                <a:cubicBezTo>
                  <a:pt x="5868" y="1999"/>
                  <a:pt x="5517" y="1874"/>
                  <a:pt x="5432" y="1811"/>
                </a:cubicBezTo>
                <a:cubicBezTo>
                  <a:pt x="5373" y="1749"/>
                  <a:pt x="5314" y="1686"/>
                  <a:pt x="5255" y="1624"/>
                </a:cubicBezTo>
                <a:cubicBezTo>
                  <a:pt x="5251" y="1620"/>
                  <a:pt x="5248" y="1617"/>
                  <a:pt x="5245" y="1614"/>
                </a:cubicBezTo>
                <a:cubicBezTo>
                  <a:pt x="5150" y="1559"/>
                  <a:pt x="5069" y="1605"/>
                  <a:pt x="5018" y="1505"/>
                </a:cubicBezTo>
                <a:cubicBezTo>
                  <a:pt x="4982" y="1408"/>
                  <a:pt x="5066" y="1379"/>
                  <a:pt x="5077" y="1279"/>
                </a:cubicBezTo>
                <a:cubicBezTo>
                  <a:pt x="5051" y="1256"/>
                  <a:pt x="5024" y="1233"/>
                  <a:pt x="4998" y="1210"/>
                </a:cubicBezTo>
                <a:cubicBezTo>
                  <a:pt x="4829" y="1229"/>
                  <a:pt x="4623" y="1329"/>
                  <a:pt x="4535" y="1436"/>
                </a:cubicBezTo>
                <a:cubicBezTo>
                  <a:pt x="4515" y="1436"/>
                  <a:pt x="4515" y="1436"/>
                  <a:pt x="4515" y="1436"/>
                </a:cubicBezTo>
                <a:cubicBezTo>
                  <a:pt x="4549" y="1468"/>
                  <a:pt x="4602" y="1470"/>
                  <a:pt x="4673" y="1466"/>
                </a:cubicBezTo>
                <a:cubicBezTo>
                  <a:pt x="4676" y="1476"/>
                  <a:pt x="4679" y="1486"/>
                  <a:pt x="4683" y="1495"/>
                </a:cubicBezTo>
                <a:cubicBezTo>
                  <a:pt x="4683" y="1525"/>
                  <a:pt x="4683" y="1525"/>
                  <a:pt x="4683" y="1525"/>
                </a:cubicBezTo>
                <a:cubicBezTo>
                  <a:pt x="4663" y="1509"/>
                  <a:pt x="4643" y="1492"/>
                  <a:pt x="4623" y="1476"/>
                </a:cubicBezTo>
                <a:cubicBezTo>
                  <a:pt x="4587" y="1511"/>
                  <a:pt x="4597" y="1540"/>
                  <a:pt x="4604" y="1604"/>
                </a:cubicBezTo>
                <a:cubicBezTo>
                  <a:pt x="4270" y="1764"/>
                  <a:pt x="4038" y="2050"/>
                  <a:pt x="4130" y="2590"/>
                </a:cubicBezTo>
                <a:cubicBezTo>
                  <a:pt x="4152" y="2718"/>
                  <a:pt x="4233" y="2977"/>
                  <a:pt x="4170" y="3122"/>
                </a:cubicBezTo>
                <a:cubicBezTo>
                  <a:pt x="4063" y="3369"/>
                  <a:pt x="3419" y="3264"/>
                  <a:pt x="3134" y="3270"/>
                </a:cubicBezTo>
                <a:cubicBezTo>
                  <a:pt x="2918" y="3270"/>
                  <a:pt x="2918" y="3270"/>
                  <a:pt x="2918" y="3270"/>
                </a:cubicBezTo>
                <a:cubicBezTo>
                  <a:pt x="2685" y="3138"/>
                  <a:pt x="2721" y="2817"/>
                  <a:pt x="2572" y="2600"/>
                </a:cubicBezTo>
                <a:cubicBezTo>
                  <a:pt x="2433" y="2397"/>
                  <a:pt x="2162" y="2453"/>
                  <a:pt x="1882" y="2383"/>
                </a:cubicBezTo>
                <a:cubicBezTo>
                  <a:pt x="1816" y="2350"/>
                  <a:pt x="1751" y="2317"/>
                  <a:pt x="1685" y="2284"/>
                </a:cubicBezTo>
                <a:cubicBezTo>
                  <a:pt x="1586" y="2262"/>
                  <a:pt x="1523" y="2339"/>
                  <a:pt x="1438" y="2353"/>
                </a:cubicBezTo>
                <a:cubicBezTo>
                  <a:pt x="1260" y="2383"/>
                  <a:pt x="1032" y="2330"/>
                  <a:pt x="870" y="2377"/>
                </a:cubicBezTo>
                <a:cubicBezTo>
                  <a:pt x="902" y="2308"/>
                  <a:pt x="902" y="2308"/>
                  <a:pt x="902" y="2308"/>
                </a:cubicBezTo>
                <a:cubicBezTo>
                  <a:pt x="909" y="2310"/>
                  <a:pt x="916" y="2312"/>
                  <a:pt x="926" y="2314"/>
                </a:cubicBezTo>
                <a:cubicBezTo>
                  <a:pt x="973" y="2202"/>
                  <a:pt x="1094" y="1937"/>
                  <a:pt x="1192" y="1850"/>
                </a:cubicBezTo>
                <a:cubicBezTo>
                  <a:pt x="1191" y="1844"/>
                  <a:pt x="1189" y="1838"/>
                  <a:pt x="1188" y="1833"/>
                </a:cubicBezTo>
                <a:cubicBezTo>
                  <a:pt x="1281" y="1732"/>
                  <a:pt x="1281" y="1732"/>
                  <a:pt x="1281" y="1732"/>
                </a:cubicBezTo>
                <a:cubicBezTo>
                  <a:pt x="1328" y="1664"/>
                  <a:pt x="1328" y="1664"/>
                  <a:pt x="1328" y="1664"/>
                </a:cubicBezTo>
                <a:cubicBezTo>
                  <a:pt x="1329" y="1663"/>
                  <a:pt x="1329" y="1663"/>
                  <a:pt x="1330" y="1663"/>
                </a:cubicBezTo>
                <a:cubicBezTo>
                  <a:pt x="1330" y="1661"/>
                  <a:pt x="1330" y="1661"/>
                  <a:pt x="1330" y="1661"/>
                </a:cubicBezTo>
                <a:cubicBezTo>
                  <a:pt x="1434" y="1511"/>
                  <a:pt x="1434" y="1511"/>
                  <a:pt x="1434" y="1511"/>
                </a:cubicBezTo>
                <a:cubicBezTo>
                  <a:pt x="1501" y="1469"/>
                  <a:pt x="1534" y="1396"/>
                  <a:pt x="1556" y="1320"/>
                </a:cubicBezTo>
                <a:cubicBezTo>
                  <a:pt x="1625" y="1209"/>
                  <a:pt x="1625" y="1209"/>
                  <a:pt x="1625" y="1209"/>
                </a:cubicBezTo>
                <a:cubicBezTo>
                  <a:pt x="1785" y="1199"/>
                  <a:pt x="1819" y="1113"/>
                  <a:pt x="1899" y="1042"/>
                </a:cubicBezTo>
                <a:cubicBezTo>
                  <a:pt x="2011" y="974"/>
                  <a:pt x="2011" y="974"/>
                  <a:pt x="2011" y="974"/>
                </a:cubicBezTo>
                <a:cubicBezTo>
                  <a:pt x="2106" y="935"/>
                  <a:pt x="2152" y="945"/>
                  <a:pt x="2210" y="867"/>
                </a:cubicBezTo>
                <a:cubicBezTo>
                  <a:pt x="2496" y="714"/>
                  <a:pt x="2496" y="714"/>
                  <a:pt x="2496" y="714"/>
                </a:cubicBezTo>
                <a:cubicBezTo>
                  <a:pt x="2639" y="688"/>
                  <a:pt x="2954" y="629"/>
                  <a:pt x="3016" y="608"/>
                </a:cubicBezTo>
                <a:cubicBezTo>
                  <a:pt x="2951" y="571"/>
                  <a:pt x="3459" y="511"/>
                  <a:pt x="3558" y="509"/>
                </a:cubicBezTo>
                <a:cubicBezTo>
                  <a:pt x="3664" y="500"/>
                  <a:pt x="3769" y="490"/>
                  <a:pt x="3874" y="480"/>
                </a:cubicBezTo>
                <a:cubicBezTo>
                  <a:pt x="3935" y="494"/>
                  <a:pt x="3979" y="530"/>
                  <a:pt x="4081" y="509"/>
                </a:cubicBezTo>
                <a:cubicBezTo>
                  <a:pt x="4101" y="509"/>
                  <a:pt x="4101" y="509"/>
                  <a:pt x="4101" y="509"/>
                </a:cubicBezTo>
                <a:cubicBezTo>
                  <a:pt x="4123" y="497"/>
                  <a:pt x="4169" y="458"/>
                  <a:pt x="4229" y="480"/>
                </a:cubicBezTo>
                <a:cubicBezTo>
                  <a:pt x="4344" y="521"/>
                  <a:pt x="4535" y="582"/>
                  <a:pt x="4673" y="588"/>
                </a:cubicBezTo>
                <a:cubicBezTo>
                  <a:pt x="4673" y="539"/>
                  <a:pt x="4673" y="539"/>
                  <a:pt x="4673" y="539"/>
                </a:cubicBezTo>
                <a:cubicBezTo>
                  <a:pt x="4775" y="596"/>
                  <a:pt x="4910" y="672"/>
                  <a:pt x="5018" y="726"/>
                </a:cubicBezTo>
                <a:cubicBezTo>
                  <a:pt x="5070" y="733"/>
                  <a:pt x="5123" y="739"/>
                  <a:pt x="5176" y="746"/>
                </a:cubicBezTo>
                <a:cubicBezTo>
                  <a:pt x="5287" y="803"/>
                  <a:pt x="5366" y="884"/>
                  <a:pt x="5511" y="924"/>
                </a:cubicBezTo>
                <a:cubicBezTo>
                  <a:pt x="5514" y="947"/>
                  <a:pt x="5517" y="970"/>
                  <a:pt x="5521" y="993"/>
                </a:cubicBezTo>
                <a:cubicBezTo>
                  <a:pt x="5683" y="1008"/>
                  <a:pt x="5720" y="1093"/>
                  <a:pt x="5856" y="1111"/>
                </a:cubicBezTo>
                <a:cubicBezTo>
                  <a:pt x="5891" y="1240"/>
                  <a:pt x="5985" y="1256"/>
                  <a:pt x="6004" y="1377"/>
                </a:cubicBezTo>
                <a:cubicBezTo>
                  <a:pt x="6142" y="1377"/>
                  <a:pt x="6142" y="1377"/>
                  <a:pt x="6142" y="1377"/>
                </a:cubicBezTo>
                <a:cubicBezTo>
                  <a:pt x="6157" y="1415"/>
                  <a:pt x="6306" y="1625"/>
                  <a:pt x="6339" y="1634"/>
                </a:cubicBezTo>
                <a:cubicBezTo>
                  <a:pt x="6339" y="1683"/>
                  <a:pt x="6339" y="1683"/>
                  <a:pt x="6339" y="1683"/>
                </a:cubicBezTo>
                <a:cubicBezTo>
                  <a:pt x="6397" y="1691"/>
                  <a:pt x="6422" y="1713"/>
                  <a:pt x="6438" y="1762"/>
                </a:cubicBezTo>
                <a:cubicBezTo>
                  <a:pt x="6448" y="1783"/>
                  <a:pt x="6433" y="1772"/>
                  <a:pt x="6428" y="1831"/>
                </a:cubicBezTo>
                <a:cubicBezTo>
                  <a:pt x="6444" y="1853"/>
                  <a:pt x="6446" y="1848"/>
                  <a:pt x="6458" y="1880"/>
                </a:cubicBezTo>
                <a:cubicBezTo>
                  <a:pt x="6536" y="1880"/>
                  <a:pt x="6536" y="1880"/>
                  <a:pt x="6536" y="1880"/>
                </a:cubicBezTo>
                <a:cubicBezTo>
                  <a:pt x="6536" y="1929"/>
                  <a:pt x="6536" y="1929"/>
                  <a:pt x="6536" y="1929"/>
                </a:cubicBezTo>
                <a:cubicBezTo>
                  <a:pt x="6559" y="1939"/>
                  <a:pt x="6582" y="1949"/>
                  <a:pt x="6605" y="1959"/>
                </a:cubicBezTo>
                <a:cubicBezTo>
                  <a:pt x="6596" y="1965"/>
                  <a:pt x="6586" y="1972"/>
                  <a:pt x="6576" y="1979"/>
                </a:cubicBezTo>
                <a:cubicBezTo>
                  <a:pt x="6590" y="2048"/>
                  <a:pt x="6638" y="2050"/>
                  <a:pt x="6655" y="2097"/>
                </a:cubicBezTo>
                <a:cubicBezTo>
                  <a:pt x="6776" y="2445"/>
                  <a:pt x="6969" y="2922"/>
                  <a:pt x="6911" y="3330"/>
                </a:cubicBezTo>
                <a:cubicBezTo>
                  <a:pt x="6931" y="3345"/>
                  <a:pt x="6925" y="3343"/>
                  <a:pt x="6960" y="3349"/>
                </a:cubicBezTo>
                <a:cubicBezTo>
                  <a:pt x="6957" y="3751"/>
                  <a:pt x="6937" y="4061"/>
                  <a:pt x="6872" y="4316"/>
                </a:cubicBezTo>
                <a:close/>
                <a:moveTo>
                  <a:pt x="7177" y="4839"/>
                </a:moveTo>
                <a:cubicBezTo>
                  <a:pt x="7177" y="4838"/>
                  <a:pt x="7177" y="4838"/>
                  <a:pt x="7177" y="4838"/>
                </a:cubicBezTo>
                <a:cubicBezTo>
                  <a:pt x="7177" y="4838"/>
                  <a:pt x="7177" y="4838"/>
                  <a:pt x="7177" y="4838"/>
                </a:cubicBezTo>
                <a:cubicBezTo>
                  <a:pt x="7177" y="4839"/>
                  <a:pt x="7177" y="4839"/>
                  <a:pt x="7177" y="4839"/>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49"/>
          <p:cNvSpPr>
            <a:spLocks noEditPoints="1"/>
          </p:cNvSpPr>
          <p:nvPr/>
        </p:nvSpPr>
        <p:spPr bwMode="auto">
          <a:xfrm flipH="1">
            <a:off x="1521989" y="2051700"/>
            <a:ext cx="1871361" cy="1846532"/>
          </a:xfrm>
          <a:custGeom>
            <a:avLst/>
            <a:gdLst>
              <a:gd name="T0" fmla="*/ 3789 w 7016"/>
              <a:gd name="T1" fmla="*/ 3014 h 6923"/>
              <a:gd name="T2" fmla="*/ 6969 w 7016"/>
              <a:gd name="T3" fmla="*/ 3515 h 6923"/>
              <a:gd name="T4" fmla="*/ 6821 w 7016"/>
              <a:gd name="T5" fmla="*/ 2463 h 6923"/>
              <a:gd name="T6" fmla="*/ 6188 w 7016"/>
              <a:gd name="T7" fmla="*/ 1222 h 6923"/>
              <a:gd name="T8" fmla="*/ 4454 w 7016"/>
              <a:gd name="T9" fmla="*/ 261 h 6923"/>
              <a:gd name="T10" fmla="*/ 3069 w 7016"/>
              <a:gd name="T11" fmla="*/ 275 h 6923"/>
              <a:gd name="T12" fmla="*/ 2718 w 7016"/>
              <a:gd name="T13" fmla="*/ 665 h 6923"/>
              <a:gd name="T14" fmla="*/ 4134 w 7016"/>
              <a:gd name="T15" fmla="*/ 532 h 6923"/>
              <a:gd name="T16" fmla="*/ 5687 w 7016"/>
              <a:gd name="T17" fmla="*/ 1453 h 6923"/>
              <a:gd name="T18" fmla="*/ 6451 w 7016"/>
              <a:gd name="T19" fmla="*/ 4074 h 6923"/>
              <a:gd name="T20" fmla="*/ 5819 w 7016"/>
              <a:gd name="T21" fmla="*/ 5422 h 6923"/>
              <a:gd name="T22" fmla="*/ 6180 w 7016"/>
              <a:gd name="T23" fmla="*/ 5685 h 6923"/>
              <a:gd name="T24" fmla="*/ 6772 w 7016"/>
              <a:gd name="T25" fmla="*/ 4690 h 6923"/>
              <a:gd name="T26" fmla="*/ 5901 w 7016"/>
              <a:gd name="T27" fmla="*/ 5857 h 6923"/>
              <a:gd name="T28" fmla="*/ 5934 w 7016"/>
              <a:gd name="T29" fmla="*/ 5833 h 6923"/>
              <a:gd name="T30" fmla="*/ 2351 w 7016"/>
              <a:gd name="T31" fmla="*/ 6071 h 6923"/>
              <a:gd name="T32" fmla="*/ 929 w 7016"/>
              <a:gd name="T33" fmla="*/ 4912 h 6923"/>
              <a:gd name="T34" fmla="*/ 559 w 7016"/>
              <a:gd name="T35" fmla="*/ 3597 h 6923"/>
              <a:gd name="T36" fmla="*/ 1134 w 7016"/>
              <a:gd name="T37" fmla="*/ 1683 h 6923"/>
              <a:gd name="T38" fmla="*/ 1471 w 7016"/>
              <a:gd name="T39" fmla="*/ 1132 h 6923"/>
              <a:gd name="T40" fmla="*/ 452 w 7016"/>
              <a:gd name="T41" fmla="*/ 1839 h 6923"/>
              <a:gd name="T42" fmla="*/ 181 w 7016"/>
              <a:gd name="T43" fmla="*/ 2776 h 6923"/>
              <a:gd name="T44" fmla="*/ 50 w 7016"/>
              <a:gd name="T45" fmla="*/ 3376 h 6923"/>
              <a:gd name="T46" fmla="*/ 346 w 7016"/>
              <a:gd name="T47" fmla="*/ 4847 h 6923"/>
              <a:gd name="T48" fmla="*/ 970 w 7016"/>
              <a:gd name="T49" fmla="*/ 5734 h 6923"/>
              <a:gd name="T50" fmla="*/ 3033 w 7016"/>
              <a:gd name="T51" fmla="*/ 6737 h 6923"/>
              <a:gd name="T52" fmla="*/ 4520 w 7016"/>
              <a:gd name="T53" fmla="*/ 6482 h 6923"/>
              <a:gd name="T54" fmla="*/ 5317 w 7016"/>
              <a:gd name="T55" fmla="*/ 5225 h 6923"/>
              <a:gd name="T56" fmla="*/ 4611 w 7016"/>
              <a:gd name="T57" fmla="*/ 5118 h 6923"/>
              <a:gd name="T58" fmla="*/ 5720 w 7016"/>
              <a:gd name="T59" fmla="*/ 3754 h 6923"/>
              <a:gd name="T60" fmla="*/ 5843 w 7016"/>
              <a:gd name="T61" fmla="*/ 4041 h 6923"/>
              <a:gd name="T62" fmla="*/ 5408 w 7016"/>
              <a:gd name="T63" fmla="*/ 2628 h 6923"/>
              <a:gd name="T64" fmla="*/ 5383 w 7016"/>
              <a:gd name="T65" fmla="*/ 2398 h 6923"/>
              <a:gd name="T66" fmla="*/ 5227 w 7016"/>
              <a:gd name="T67" fmla="*/ 3934 h 6923"/>
              <a:gd name="T68" fmla="*/ 4915 w 7016"/>
              <a:gd name="T69" fmla="*/ 1831 h 6923"/>
              <a:gd name="T70" fmla="*/ 4282 w 7016"/>
              <a:gd name="T71" fmla="*/ 1601 h 6923"/>
              <a:gd name="T72" fmla="*/ 4405 w 7016"/>
              <a:gd name="T73" fmla="*/ 1502 h 6923"/>
              <a:gd name="T74" fmla="*/ 4216 w 7016"/>
              <a:gd name="T75" fmla="*/ 3293 h 6923"/>
              <a:gd name="T76" fmla="*/ 3444 w 7016"/>
              <a:gd name="T77" fmla="*/ 4280 h 6923"/>
              <a:gd name="T78" fmla="*/ 3049 w 7016"/>
              <a:gd name="T79" fmla="*/ 4132 h 6923"/>
              <a:gd name="T80" fmla="*/ 3444 w 7016"/>
              <a:gd name="T81" fmla="*/ 2365 h 6923"/>
              <a:gd name="T82" fmla="*/ 2712 w 7016"/>
              <a:gd name="T83" fmla="*/ 1362 h 6923"/>
              <a:gd name="T84" fmla="*/ 2022 w 7016"/>
              <a:gd name="T85" fmla="*/ 2077 h 6923"/>
              <a:gd name="T86" fmla="*/ 1973 w 7016"/>
              <a:gd name="T87" fmla="*/ 2233 h 6923"/>
              <a:gd name="T88" fmla="*/ 2326 w 7016"/>
              <a:gd name="T89" fmla="*/ 2406 h 6923"/>
              <a:gd name="T90" fmla="*/ 1471 w 7016"/>
              <a:gd name="T91" fmla="*/ 3828 h 6923"/>
              <a:gd name="T92" fmla="*/ 1019 w 7016"/>
              <a:gd name="T93" fmla="*/ 3450 h 6923"/>
              <a:gd name="T94" fmla="*/ 1348 w 7016"/>
              <a:gd name="T95" fmla="*/ 4616 h 6923"/>
              <a:gd name="T96" fmla="*/ 2277 w 7016"/>
              <a:gd name="T97" fmla="*/ 4814 h 6923"/>
              <a:gd name="T98" fmla="*/ 1989 w 7016"/>
              <a:gd name="T99" fmla="*/ 5233 h 6923"/>
              <a:gd name="T100" fmla="*/ 1537 w 7016"/>
              <a:gd name="T101" fmla="*/ 5216 h 6923"/>
              <a:gd name="T102" fmla="*/ 1685 w 7016"/>
              <a:gd name="T103" fmla="*/ 5266 h 6923"/>
              <a:gd name="T104" fmla="*/ 2236 w 7016"/>
              <a:gd name="T105" fmla="*/ 5545 h 6923"/>
              <a:gd name="T106" fmla="*/ 4167 w 7016"/>
              <a:gd name="T107" fmla="*/ 5044 h 6923"/>
              <a:gd name="T108" fmla="*/ 4257 w 7016"/>
              <a:gd name="T109" fmla="*/ 5331 h 6923"/>
              <a:gd name="T110" fmla="*/ 3871 w 7016"/>
              <a:gd name="T111" fmla="*/ 5783 h 6923"/>
              <a:gd name="T112" fmla="*/ 4627 w 7016"/>
              <a:gd name="T113" fmla="*/ 6005 h 6923"/>
              <a:gd name="T114" fmla="*/ 2457 w 7016"/>
              <a:gd name="T115" fmla="*/ 1707 h 6923"/>
              <a:gd name="T116" fmla="*/ 2457 w 7016"/>
              <a:gd name="T117" fmla="*/ 1707 h 6923"/>
              <a:gd name="T118" fmla="*/ 4487 w 7016"/>
              <a:gd name="T119" fmla="*/ 5274 h 6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16" h="6923">
                <a:moveTo>
                  <a:pt x="3140" y="3302"/>
                </a:moveTo>
                <a:cubicBezTo>
                  <a:pt x="3028" y="3640"/>
                  <a:pt x="3375" y="3955"/>
                  <a:pt x="3657" y="3893"/>
                </a:cubicBezTo>
                <a:cubicBezTo>
                  <a:pt x="3811" y="3860"/>
                  <a:pt x="4080" y="3646"/>
                  <a:pt x="4019" y="3408"/>
                </a:cubicBezTo>
                <a:cubicBezTo>
                  <a:pt x="3986" y="3351"/>
                  <a:pt x="3953" y="3293"/>
                  <a:pt x="3920" y="3236"/>
                </a:cubicBezTo>
                <a:cubicBezTo>
                  <a:pt x="3885" y="3130"/>
                  <a:pt x="3881" y="3054"/>
                  <a:pt x="3789" y="3014"/>
                </a:cubicBezTo>
                <a:cubicBezTo>
                  <a:pt x="3679" y="3011"/>
                  <a:pt x="3570" y="3008"/>
                  <a:pt x="3460" y="3006"/>
                </a:cubicBezTo>
                <a:cubicBezTo>
                  <a:pt x="3327" y="3072"/>
                  <a:pt x="3187" y="3159"/>
                  <a:pt x="3140" y="3302"/>
                </a:cubicBezTo>
                <a:close/>
                <a:moveTo>
                  <a:pt x="6953" y="3729"/>
                </a:moveTo>
                <a:cubicBezTo>
                  <a:pt x="6928" y="3704"/>
                  <a:pt x="6928" y="3704"/>
                  <a:pt x="6928" y="3704"/>
                </a:cubicBezTo>
                <a:cubicBezTo>
                  <a:pt x="6939" y="3663"/>
                  <a:pt x="6994" y="3604"/>
                  <a:pt x="6969" y="3515"/>
                </a:cubicBezTo>
                <a:cubicBezTo>
                  <a:pt x="6960" y="3482"/>
                  <a:pt x="6908" y="3457"/>
                  <a:pt x="6920" y="3408"/>
                </a:cubicBezTo>
                <a:cubicBezTo>
                  <a:pt x="6936" y="3384"/>
                  <a:pt x="6953" y="3359"/>
                  <a:pt x="6969" y="3334"/>
                </a:cubicBezTo>
                <a:cubicBezTo>
                  <a:pt x="7016" y="3161"/>
                  <a:pt x="6947" y="2913"/>
                  <a:pt x="6920" y="2809"/>
                </a:cubicBezTo>
                <a:cubicBezTo>
                  <a:pt x="6917" y="2746"/>
                  <a:pt x="6914" y="2683"/>
                  <a:pt x="6912" y="2620"/>
                </a:cubicBezTo>
                <a:cubicBezTo>
                  <a:pt x="6881" y="2567"/>
                  <a:pt x="6851" y="2515"/>
                  <a:pt x="6821" y="2463"/>
                </a:cubicBezTo>
                <a:cubicBezTo>
                  <a:pt x="6818" y="2417"/>
                  <a:pt x="6816" y="2370"/>
                  <a:pt x="6813" y="2324"/>
                </a:cubicBezTo>
                <a:cubicBezTo>
                  <a:pt x="6716" y="1982"/>
                  <a:pt x="6542" y="1621"/>
                  <a:pt x="6312" y="1403"/>
                </a:cubicBezTo>
                <a:cubicBezTo>
                  <a:pt x="6298" y="1405"/>
                  <a:pt x="6285" y="1407"/>
                  <a:pt x="6272" y="1409"/>
                </a:cubicBezTo>
                <a:cubicBezTo>
                  <a:pt x="6206" y="1343"/>
                  <a:pt x="6206" y="1343"/>
                  <a:pt x="6206" y="1343"/>
                </a:cubicBezTo>
                <a:cubicBezTo>
                  <a:pt x="6209" y="1305"/>
                  <a:pt x="6206" y="1265"/>
                  <a:pt x="6188" y="1222"/>
                </a:cubicBezTo>
                <a:cubicBezTo>
                  <a:pt x="6142" y="1109"/>
                  <a:pt x="5968" y="1082"/>
                  <a:pt x="5901" y="984"/>
                </a:cubicBezTo>
                <a:cubicBezTo>
                  <a:pt x="5688" y="673"/>
                  <a:pt x="5317" y="490"/>
                  <a:pt x="4972" y="310"/>
                </a:cubicBezTo>
                <a:cubicBezTo>
                  <a:pt x="4867" y="256"/>
                  <a:pt x="4684" y="124"/>
                  <a:pt x="4520" y="171"/>
                </a:cubicBezTo>
                <a:cubicBezTo>
                  <a:pt x="4487" y="188"/>
                  <a:pt x="4483" y="198"/>
                  <a:pt x="4479" y="245"/>
                </a:cubicBezTo>
                <a:cubicBezTo>
                  <a:pt x="4471" y="250"/>
                  <a:pt x="4463" y="256"/>
                  <a:pt x="4454" y="261"/>
                </a:cubicBezTo>
                <a:cubicBezTo>
                  <a:pt x="4401" y="195"/>
                  <a:pt x="4294" y="177"/>
                  <a:pt x="4274" y="80"/>
                </a:cubicBezTo>
                <a:cubicBezTo>
                  <a:pt x="4170" y="0"/>
                  <a:pt x="4011" y="2"/>
                  <a:pt x="3813" y="6"/>
                </a:cubicBezTo>
                <a:cubicBezTo>
                  <a:pt x="3802" y="9"/>
                  <a:pt x="3792" y="12"/>
                  <a:pt x="3781" y="14"/>
                </a:cubicBezTo>
                <a:cubicBezTo>
                  <a:pt x="3760" y="53"/>
                  <a:pt x="3738" y="85"/>
                  <a:pt x="3714" y="110"/>
                </a:cubicBezTo>
                <a:cubicBezTo>
                  <a:pt x="3069" y="275"/>
                  <a:pt x="3069" y="275"/>
                  <a:pt x="3069" y="275"/>
                </a:cubicBezTo>
                <a:cubicBezTo>
                  <a:pt x="3039" y="340"/>
                  <a:pt x="3039" y="340"/>
                  <a:pt x="3039" y="340"/>
                </a:cubicBezTo>
                <a:cubicBezTo>
                  <a:pt x="3007" y="367"/>
                  <a:pt x="2971" y="393"/>
                  <a:pt x="2933" y="416"/>
                </a:cubicBezTo>
                <a:cubicBezTo>
                  <a:pt x="2640" y="470"/>
                  <a:pt x="2640" y="470"/>
                  <a:pt x="2640" y="470"/>
                </a:cubicBezTo>
                <a:cubicBezTo>
                  <a:pt x="2571" y="626"/>
                  <a:pt x="2571" y="626"/>
                  <a:pt x="2571" y="626"/>
                </a:cubicBezTo>
                <a:cubicBezTo>
                  <a:pt x="2718" y="665"/>
                  <a:pt x="2718" y="665"/>
                  <a:pt x="2718" y="665"/>
                </a:cubicBezTo>
                <a:cubicBezTo>
                  <a:pt x="2926" y="532"/>
                  <a:pt x="2926" y="532"/>
                  <a:pt x="2926" y="532"/>
                </a:cubicBezTo>
                <a:cubicBezTo>
                  <a:pt x="3287" y="532"/>
                  <a:pt x="3287" y="532"/>
                  <a:pt x="3287" y="532"/>
                </a:cubicBezTo>
                <a:cubicBezTo>
                  <a:pt x="3318" y="516"/>
                  <a:pt x="3348" y="499"/>
                  <a:pt x="3378" y="483"/>
                </a:cubicBezTo>
                <a:cubicBezTo>
                  <a:pt x="3524" y="437"/>
                  <a:pt x="3687" y="515"/>
                  <a:pt x="3772" y="532"/>
                </a:cubicBezTo>
                <a:cubicBezTo>
                  <a:pt x="4134" y="532"/>
                  <a:pt x="4134" y="532"/>
                  <a:pt x="4134" y="532"/>
                </a:cubicBezTo>
                <a:cubicBezTo>
                  <a:pt x="4298" y="580"/>
                  <a:pt x="4479" y="632"/>
                  <a:pt x="4652" y="688"/>
                </a:cubicBezTo>
                <a:cubicBezTo>
                  <a:pt x="4738" y="717"/>
                  <a:pt x="4799" y="807"/>
                  <a:pt x="4874" y="836"/>
                </a:cubicBezTo>
                <a:cubicBezTo>
                  <a:pt x="4957" y="869"/>
                  <a:pt x="5018" y="861"/>
                  <a:pt x="5087" y="902"/>
                </a:cubicBezTo>
                <a:cubicBezTo>
                  <a:pt x="5266" y="1009"/>
                  <a:pt x="5409" y="1199"/>
                  <a:pt x="5597" y="1313"/>
                </a:cubicBezTo>
                <a:cubicBezTo>
                  <a:pt x="5647" y="1343"/>
                  <a:pt x="5645" y="1419"/>
                  <a:pt x="5687" y="1453"/>
                </a:cubicBezTo>
                <a:cubicBezTo>
                  <a:pt x="5720" y="1466"/>
                  <a:pt x="5753" y="1480"/>
                  <a:pt x="5786" y="1494"/>
                </a:cubicBezTo>
                <a:cubicBezTo>
                  <a:pt x="5908" y="1587"/>
                  <a:pt x="5962" y="1766"/>
                  <a:pt x="6040" y="1905"/>
                </a:cubicBezTo>
                <a:cubicBezTo>
                  <a:pt x="6092" y="1996"/>
                  <a:pt x="6198" y="2055"/>
                  <a:pt x="6238" y="2168"/>
                </a:cubicBezTo>
                <a:cubicBezTo>
                  <a:pt x="6287" y="2309"/>
                  <a:pt x="6361" y="2417"/>
                  <a:pt x="6394" y="2537"/>
                </a:cubicBezTo>
                <a:cubicBezTo>
                  <a:pt x="6494" y="2904"/>
                  <a:pt x="6582" y="3653"/>
                  <a:pt x="6451" y="4074"/>
                </a:cubicBezTo>
                <a:cubicBezTo>
                  <a:pt x="6401" y="4236"/>
                  <a:pt x="6431" y="4529"/>
                  <a:pt x="6262" y="4567"/>
                </a:cubicBezTo>
                <a:cubicBezTo>
                  <a:pt x="6240" y="4613"/>
                  <a:pt x="6257" y="4667"/>
                  <a:pt x="6238" y="4731"/>
                </a:cubicBezTo>
                <a:cubicBezTo>
                  <a:pt x="6205" y="4789"/>
                  <a:pt x="6172" y="4847"/>
                  <a:pt x="6139" y="4904"/>
                </a:cubicBezTo>
                <a:cubicBezTo>
                  <a:pt x="6136" y="4937"/>
                  <a:pt x="6134" y="4970"/>
                  <a:pt x="6131" y="5003"/>
                </a:cubicBezTo>
                <a:cubicBezTo>
                  <a:pt x="6058" y="5168"/>
                  <a:pt x="5833" y="5185"/>
                  <a:pt x="5819" y="5422"/>
                </a:cubicBezTo>
                <a:cubicBezTo>
                  <a:pt x="5630" y="5500"/>
                  <a:pt x="5561" y="5679"/>
                  <a:pt x="5408" y="5783"/>
                </a:cubicBezTo>
                <a:cubicBezTo>
                  <a:pt x="5249" y="5891"/>
                  <a:pt x="5090" y="5886"/>
                  <a:pt x="5013" y="6079"/>
                </a:cubicBezTo>
                <a:cubicBezTo>
                  <a:pt x="5013" y="6112"/>
                  <a:pt x="5013" y="6112"/>
                  <a:pt x="5013" y="6112"/>
                </a:cubicBezTo>
                <a:cubicBezTo>
                  <a:pt x="5057" y="6119"/>
                  <a:pt x="5126" y="6071"/>
                  <a:pt x="5145" y="6079"/>
                </a:cubicBezTo>
                <a:cubicBezTo>
                  <a:pt x="5626" y="6299"/>
                  <a:pt x="5976" y="5889"/>
                  <a:pt x="6180" y="5685"/>
                </a:cubicBezTo>
                <a:cubicBezTo>
                  <a:pt x="6249" y="5619"/>
                  <a:pt x="6317" y="5553"/>
                  <a:pt x="6386" y="5488"/>
                </a:cubicBezTo>
                <a:cubicBezTo>
                  <a:pt x="6397" y="5441"/>
                  <a:pt x="6408" y="5394"/>
                  <a:pt x="6418" y="5348"/>
                </a:cubicBezTo>
                <a:cubicBezTo>
                  <a:pt x="6649" y="5118"/>
                  <a:pt x="6649" y="5118"/>
                  <a:pt x="6649" y="5118"/>
                </a:cubicBezTo>
                <a:cubicBezTo>
                  <a:pt x="6667" y="5086"/>
                  <a:pt x="6759" y="4843"/>
                  <a:pt x="6764" y="4822"/>
                </a:cubicBezTo>
                <a:cubicBezTo>
                  <a:pt x="6766" y="4778"/>
                  <a:pt x="6769" y="4734"/>
                  <a:pt x="6772" y="4690"/>
                </a:cubicBezTo>
                <a:cubicBezTo>
                  <a:pt x="6829" y="4543"/>
                  <a:pt x="6922" y="4324"/>
                  <a:pt x="6969" y="4164"/>
                </a:cubicBezTo>
                <a:cubicBezTo>
                  <a:pt x="6999" y="4064"/>
                  <a:pt x="6984" y="3803"/>
                  <a:pt x="6953" y="3729"/>
                </a:cubicBezTo>
                <a:close/>
                <a:moveTo>
                  <a:pt x="5934" y="5833"/>
                </a:moveTo>
                <a:cubicBezTo>
                  <a:pt x="5931" y="5838"/>
                  <a:pt x="5928" y="5844"/>
                  <a:pt x="5925" y="5849"/>
                </a:cubicBezTo>
                <a:cubicBezTo>
                  <a:pt x="5917" y="5852"/>
                  <a:pt x="5909" y="5855"/>
                  <a:pt x="5901" y="5857"/>
                </a:cubicBezTo>
                <a:cubicBezTo>
                  <a:pt x="5895" y="5855"/>
                  <a:pt x="5890" y="5852"/>
                  <a:pt x="5884" y="5849"/>
                </a:cubicBezTo>
                <a:cubicBezTo>
                  <a:pt x="5887" y="5835"/>
                  <a:pt x="5890" y="5822"/>
                  <a:pt x="5893" y="5808"/>
                </a:cubicBezTo>
                <a:cubicBezTo>
                  <a:pt x="5925" y="5808"/>
                  <a:pt x="5925" y="5808"/>
                  <a:pt x="5925" y="5808"/>
                </a:cubicBezTo>
                <a:cubicBezTo>
                  <a:pt x="5928" y="5814"/>
                  <a:pt x="5931" y="5819"/>
                  <a:pt x="5934" y="5824"/>
                </a:cubicBezTo>
                <a:lnTo>
                  <a:pt x="5934" y="5833"/>
                </a:lnTo>
                <a:close/>
                <a:moveTo>
                  <a:pt x="4463" y="6260"/>
                </a:moveTo>
                <a:cubicBezTo>
                  <a:pt x="4397" y="6263"/>
                  <a:pt x="4331" y="6265"/>
                  <a:pt x="4265" y="6268"/>
                </a:cubicBezTo>
                <a:cubicBezTo>
                  <a:pt x="3958" y="6349"/>
                  <a:pt x="3552" y="6500"/>
                  <a:pt x="3271" y="6326"/>
                </a:cubicBezTo>
                <a:cubicBezTo>
                  <a:pt x="3140" y="6394"/>
                  <a:pt x="2888" y="6269"/>
                  <a:pt x="2737" y="6301"/>
                </a:cubicBezTo>
                <a:cubicBezTo>
                  <a:pt x="2643" y="6168"/>
                  <a:pt x="2422" y="6239"/>
                  <a:pt x="2351" y="6071"/>
                </a:cubicBezTo>
                <a:cubicBezTo>
                  <a:pt x="2195" y="6039"/>
                  <a:pt x="2143" y="5977"/>
                  <a:pt x="2038" y="5915"/>
                </a:cubicBezTo>
                <a:cubicBezTo>
                  <a:pt x="1945" y="5874"/>
                  <a:pt x="1852" y="5833"/>
                  <a:pt x="1759" y="5792"/>
                </a:cubicBezTo>
                <a:cubicBezTo>
                  <a:pt x="1693" y="5723"/>
                  <a:pt x="1627" y="5655"/>
                  <a:pt x="1562" y="5586"/>
                </a:cubicBezTo>
                <a:cubicBezTo>
                  <a:pt x="1503" y="5540"/>
                  <a:pt x="1419" y="5521"/>
                  <a:pt x="1373" y="5463"/>
                </a:cubicBezTo>
                <a:cubicBezTo>
                  <a:pt x="1269" y="5332"/>
                  <a:pt x="1076" y="4967"/>
                  <a:pt x="929" y="4912"/>
                </a:cubicBezTo>
                <a:cubicBezTo>
                  <a:pt x="942" y="4878"/>
                  <a:pt x="927" y="4892"/>
                  <a:pt x="962" y="4879"/>
                </a:cubicBezTo>
                <a:cubicBezTo>
                  <a:pt x="927" y="4778"/>
                  <a:pt x="855" y="4720"/>
                  <a:pt x="822" y="4641"/>
                </a:cubicBezTo>
                <a:cubicBezTo>
                  <a:pt x="817" y="4603"/>
                  <a:pt x="811" y="4564"/>
                  <a:pt x="806" y="4526"/>
                </a:cubicBezTo>
                <a:cubicBezTo>
                  <a:pt x="776" y="4493"/>
                  <a:pt x="745" y="4460"/>
                  <a:pt x="715" y="4427"/>
                </a:cubicBezTo>
                <a:cubicBezTo>
                  <a:pt x="624" y="4182"/>
                  <a:pt x="636" y="3845"/>
                  <a:pt x="559" y="3597"/>
                </a:cubicBezTo>
                <a:cubicBezTo>
                  <a:pt x="485" y="3357"/>
                  <a:pt x="614" y="3019"/>
                  <a:pt x="658" y="2809"/>
                </a:cubicBezTo>
                <a:cubicBezTo>
                  <a:pt x="676" y="2720"/>
                  <a:pt x="617" y="2700"/>
                  <a:pt x="608" y="2628"/>
                </a:cubicBezTo>
                <a:cubicBezTo>
                  <a:pt x="639" y="2614"/>
                  <a:pt x="669" y="2600"/>
                  <a:pt x="699" y="2587"/>
                </a:cubicBezTo>
                <a:cubicBezTo>
                  <a:pt x="737" y="2410"/>
                  <a:pt x="800" y="2298"/>
                  <a:pt x="822" y="2102"/>
                </a:cubicBezTo>
                <a:cubicBezTo>
                  <a:pt x="990" y="2027"/>
                  <a:pt x="1043" y="1833"/>
                  <a:pt x="1134" y="1683"/>
                </a:cubicBezTo>
                <a:cubicBezTo>
                  <a:pt x="1219" y="1601"/>
                  <a:pt x="1304" y="1518"/>
                  <a:pt x="1389" y="1436"/>
                </a:cubicBezTo>
                <a:cubicBezTo>
                  <a:pt x="1422" y="1381"/>
                  <a:pt x="1455" y="1327"/>
                  <a:pt x="1488" y="1272"/>
                </a:cubicBezTo>
                <a:cubicBezTo>
                  <a:pt x="1554" y="1195"/>
                  <a:pt x="1721" y="1122"/>
                  <a:pt x="1685" y="976"/>
                </a:cubicBezTo>
                <a:cubicBezTo>
                  <a:pt x="1667" y="943"/>
                  <a:pt x="1662" y="943"/>
                  <a:pt x="1611" y="943"/>
                </a:cubicBezTo>
                <a:cubicBezTo>
                  <a:pt x="1564" y="1007"/>
                  <a:pt x="1538" y="1089"/>
                  <a:pt x="1471" y="1132"/>
                </a:cubicBezTo>
                <a:cubicBezTo>
                  <a:pt x="1230" y="1290"/>
                  <a:pt x="1114" y="1177"/>
                  <a:pt x="1003" y="1502"/>
                </a:cubicBezTo>
                <a:cubicBezTo>
                  <a:pt x="986" y="1502"/>
                  <a:pt x="986" y="1502"/>
                  <a:pt x="986" y="1502"/>
                </a:cubicBezTo>
                <a:cubicBezTo>
                  <a:pt x="962" y="1442"/>
                  <a:pt x="937" y="1381"/>
                  <a:pt x="913" y="1321"/>
                </a:cubicBezTo>
                <a:cubicBezTo>
                  <a:pt x="904" y="1316"/>
                  <a:pt x="896" y="1310"/>
                  <a:pt x="888" y="1305"/>
                </a:cubicBezTo>
                <a:cubicBezTo>
                  <a:pt x="716" y="1427"/>
                  <a:pt x="537" y="1632"/>
                  <a:pt x="452" y="1839"/>
                </a:cubicBezTo>
                <a:cubicBezTo>
                  <a:pt x="447" y="1877"/>
                  <a:pt x="441" y="1916"/>
                  <a:pt x="436" y="1954"/>
                </a:cubicBezTo>
                <a:cubicBezTo>
                  <a:pt x="389" y="2003"/>
                  <a:pt x="343" y="2052"/>
                  <a:pt x="296" y="2102"/>
                </a:cubicBezTo>
                <a:cubicBezTo>
                  <a:pt x="293" y="2151"/>
                  <a:pt x="291" y="2200"/>
                  <a:pt x="288" y="2250"/>
                </a:cubicBezTo>
                <a:cubicBezTo>
                  <a:pt x="264" y="2326"/>
                  <a:pt x="212" y="2502"/>
                  <a:pt x="189" y="2578"/>
                </a:cubicBezTo>
                <a:cubicBezTo>
                  <a:pt x="187" y="2644"/>
                  <a:pt x="184" y="2710"/>
                  <a:pt x="181" y="2776"/>
                </a:cubicBezTo>
                <a:cubicBezTo>
                  <a:pt x="148" y="2839"/>
                  <a:pt x="115" y="2902"/>
                  <a:pt x="83" y="2965"/>
                </a:cubicBezTo>
                <a:cubicBezTo>
                  <a:pt x="75" y="3009"/>
                  <a:pt x="97" y="3080"/>
                  <a:pt x="132" y="3151"/>
                </a:cubicBezTo>
                <a:cubicBezTo>
                  <a:pt x="132" y="3318"/>
                  <a:pt x="132" y="3318"/>
                  <a:pt x="132" y="3318"/>
                </a:cubicBezTo>
                <a:cubicBezTo>
                  <a:pt x="132" y="3318"/>
                  <a:pt x="132" y="3318"/>
                  <a:pt x="132" y="3318"/>
                </a:cubicBezTo>
                <a:cubicBezTo>
                  <a:pt x="104" y="3337"/>
                  <a:pt x="77" y="3356"/>
                  <a:pt x="50" y="3376"/>
                </a:cubicBezTo>
                <a:cubicBezTo>
                  <a:pt x="0" y="3576"/>
                  <a:pt x="65" y="4102"/>
                  <a:pt x="140" y="4230"/>
                </a:cubicBezTo>
                <a:cubicBezTo>
                  <a:pt x="171" y="4284"/>
                  <a:pt x="243" y="4289"/>
                  <a:pt x="288" y="4329"/>
                </a:cubicBezTo>
                <a:cubicBezTo>
                  <a:pt x="263" y="4354"/>
                  <a:pt x="220" y="4358"/>
                  <a:pt x="198" y="4386"/>
                </a:cubicBezTo>
                <a:cubicBezTo>
                  <a:pt x="145" y="4501"/>
                  <a:pt x="232" y="4663"/>
                  <a:pt x="321" y="4674"/>
                </a:cubicBezTo>
                <a:cubicBezTo>
                  <a:pt x="342" y="4721"/>
                  <a:pt x="325" y="4783"/>
                  <a:pt x="346" y="4847"/>
                </a:cubicBezTo>
                <a:cubicBezTo>
                  <a:pt x="370" y="4923"/>
                  <a:pt x="449" y="4982"/>
                  <a:pt x="485" y="5044"/>
                </a:cubicBezTo>
                <a:cubicBezTo>
                  <a:pt x="491" y="5082"/>
                  <a:pt x="496" y="5120"/>
                  <a:pt x="502" y="5159"/>
                </a:cubicBezTo>
                <a:cubicBezTo>
                  <a:pt x="617" y="5274"/>
                  <a:pt x="617" y="5274"/>
                  <a:pt x="617" y="5274"/>
                </a:cubicBezTo>
                <a:cubicBezTo>
                  <a:pt x="718" y="5407"/>
                  <a:pt x="779" y="5540"/>
                  <a:pt x="1003" y="5553"/>
                </a:cubicBezTo>
                <a:cubicBezTo>
                  <a:pt x="988" y="5623"/>
                  <a:pt x="964" y="5648"/>
                  <a:pt x="970" y="5734"/>
                </a:cubicBezTo>
                <a:cubicBezTo>
                  <a:pt x="1042" y="5787"/>
                  <a:pt x="1091" y="5830"/>
                  <a:pt x="1143" y="5907"/>
                </a:cubicBezTo>
                <a:cubicBezTo>
                  <a:pt x="1173" y="5893"/>
                  <a:pt x="1172" y="5884"/>
                  <a:pt x="1217" y="5874"/>
                </a:cubicBezTo>
                <a:cubicBezTo>
                  <a:pt x="1243" y="6062"/>
                  <a:pt x="1380" y="6091"/>
                  <a:pt x="1488" y="6194"/>
                </a:cubicBezTo>
                <a:cubicBezTo>
                  <a:pt x="1854" y="6545"/>
                  <a:pt x="2366" y="6726"/>
                  <a:pt x="2975" y="6835"/>
                </a:cubicBezTo>
                <a:cubicBezTo>
                  <a:pt x="2988" y="6782"/>
                  <a:pt x="2997" y="6765"/>
                  <a:pt x="3033" y="6737"/>
                </a:cubicBezTo>
                <a:cubicBezTo>
                  <a:pt x="3100" y="6769"/>
                  <a:pt x="3106" y="6773"/>
                  <a:pt x="3181" y="6753"/>
                </a:cubicBezTo>
                <a:cubicBezTo>
                  <a:pt x="3270" y="6918"/>
                  <a:pt x="3590" y="6923"/>
                  <a:pt x="3846" y="6885"/>
                </a:cubicBezTo>
                <a:cubicBezTo>
                  <a:pt x="3946" y="6673"/>
                  <a:pt x="3971" y="6770"/>
                  <a:pt x="4126" y="6663"/>
                </a:cubicBezTo>
                <a:cubicBezTo>
                  <a:pt x="4186" y="6621"/>
                  <a:pt x="4202" y="6534"/>
                  <a:pt x="4257" y="6490"/>
                </a:cubicBezTo>
                <a:cubicBezTo>
                  <a:pt x="4345" y="6487"/>
                  <a:pt x="4432" y="6485"/>
                  <a:pt x="4520" y="6482"/>
                </a:cubicBezTo>
                <a:cubicBezTo>
                  <a:pt x="4672" y="6452"/>
                  <a:pt x="4784" y="6310"/>
                  <a:pt x="4841" y="6186"/>
                </a:cubicBezTo>
                <a:cubicBezTo>
                  <a:pt x="4841" y="6145"/>
                  <a:pt x="4841" y="6145"/>
                  <a:pt x="4841" y="6145"/>
                </a:cubicBezTo>
                <a:cubicBezTo>
                  <a:pt x="4838" y="6137"/>
                  <a:pt x="4835" y="6129"/>
                  <a:pt x="4832" y="6120"/>
                </a:cubicBezTo>
                <a:cubicBezTo>
                  <a:pt x="4723" y="6107"/>
                  <a:pt x="4564" y="6219"/>
                  <a:pt x="4463" y="6260"/>
                </a:cubicBezTo>
                <a:close/>
                <a:moveTo>
                  <a:pt x="5317" y="5225"/>
                </a:moveTo>
                <a:cubicBezTo>
                  <a:pt x="5334" y="5170"/>
                  <a:pt x="5379" y="5141"/>
                  <a:pt x="5358" y="5060"/>
                </a:cubicBezTo>
                <a:cubicBezTo>
                  <a:pt x="5341" y="5028"/>
                  <a:pt x="5341" y="5029"/>
                  <a:pt x="5293" y="5027"/>
                </a:cubicBezTo>
                <a:cubicBezTo>
                  <a:pt x="5245" y="5062"/>
                  <a:pt x="5211" y="5101"/>
                  <a:pt x="5194" y="5167"/>
                </a:cubicBezTo>
                <a:cubicBezTo>
                  <a:pt x="5026" y="5298"/>
                  <a:pt x="4823" y="5189"/>
                  <a:pt x="4709" y="5077"/>
                </a:cubicBezTo>
                <a:cubicBezTo>
                  <a:pt x="4660" y="5083"/>
                  <a:pt x="4642" y="5097"/>
                  <a:pt x="4611" y="5118"/>
                </a:cubicBezTo>
                <a:cubicBezTo>
                  <a:pt x="4569" y="5090"/>
                  <a:pt x="4522" y="5073"/>
                  <a:pt x="4454" y="5068"/>
                </a:cubicBezTo>
                <a:cubicBezTo>
                  <a:pt x="4426" y="4975"/>
                  <a:pt x="4468" y="4945"/>
                  <a:pt x="4487" y="4871"/>
                </a:cubicBezTo>
                <a:cubicBezTo>
                  <a:pt x="4619" y="4368"/>
                  <a:pt x="5132" y="4834"/>
                  <a:pt x="5408" y="4559"/>
                </a:cubicBezTo>
                <a:cubicBezTo>
                  <a:pt x="5553" y="4414"/>
                  <a:pt x="5644" y="4078"/>
                  <a:pt x="5720" y="3877"/>
                </a:cubicBezTo>
                <a:cubicBezTo>
                  <a:pt x="5720" y="3754"/>
                  <a:pt x="5720" y="3754"/>
                  <a:pt x="5720" y="3754"/>
                </a:cubicBezTo>
                <a:cubicBezTo>
                  <a:pt x="5735" y="3665"/>
                  <a:pt x="5761" y="3644"/>
                  <a:pt x="5802" y="3589"/>
                </a:cubicBezTo>
                <a:cubicBezTo>
                  <a:pt x="5909" y="3589"/>
                  <a:pt x="5909" y="3589"/>
                  <a:pt x="5909" y="3589"/>
                </a:cubicBezTo>
                <a:cubicBezTo>
                  <a:pt x="5914" y="3614"/>
                  <a:pt x="5920" y="3639"/>
                  <a:pt x="5925" y="3663"/>
                </a:cubicBezTo>
                <a:cubicBezTo>
                  <a:pt x="5895" y="3674"/>
                  <a:pt x="5865" y="3685"/>
                  <a:pt x="5835" y="3696"/>
                </a:cubicBezTo>
                <a:cubicBezTo>
                  <a:pt x="5751" y="3807"/>
                  <a:pt x="5792" y="3926"/>
                  <a:pt x="5843" y="4041"/>
                </a:cubicBezTo>
                <a:cubicBezTo>
                  <a:pt x="6075" y="4075"/>
                  <a:pt x="6395" y="3421"/>
                  <a:pt x="6057" y="3277"/>
                </a:cubicBezTo>
                <a:cubicBezTo>
                  <a:pt x="5918" y="3226"/>
                  <a:pt x="5866" y="3348"/>
                  <a:pt x="5728" y="3318"/>
                </a:cubicBezTo>
                <a:cubicBezTo>
                  <a:pt x="5483" y="3264"/>
                  <a:pt x="5072" y="3040"/>
                  <a:pt x="5169" y="2685"/>
                </a:cubicBezTo>
                <a:cubicBezTo>
                  <a:pt x="5208" y="2641"/>
                  <a:pt x="5246" y="2598"/>
                  <a:pt x="5284" y="2554"/>
                </a:cubicBezTo>
                <a:cubicBezTo>
                  <a:pt x="5357" y="2556"/>
                  <a:pt x="5378" y="2585"/>
                  <a:pt x="5408" y="2628"/>
                </a:cubicBezTo>
                <a:cubicBezTo>
                  <a:pt x="5378" y="2644"/>
                  <a:pt x="5347" y="2661"/>
                  <a:pt x="5317" y="2677"/>
                </a:cubicBezTo>
                <a:cubicBezTo>
                  <a:pt x="5317" y="2784"/>
                  <a:pt x="5317" y="2784"/>
                  <a:pt x="5317" y="2784"/>
                </a:cubicBezTo>
                <a:cubicBezTo>
                  <a:pt x="5354" y="2819"/>
                  <a:pt x="5402" y="2885"/>
                  <a:pt x="5482" y="2850"/>
                </a:cubicBezTo>
                <a:cubicBezTo>
                  <a:pt x="5524" y="2834"/>
                  <a:pt x="5537" y="2813"/>
                  <a:pt x="5564" y="2784"/>
                </a:cubicBezTo>
                <a:cubicBezTo>
                  <a:pt x="5606" y="2584"/>
                  <a:pt x="5511" y="2451"/>
                  <a:pt x="5383" y="2398"/>
                </a:cubicBezTo>
                <a:cubicBezTo>
                  <a:pt x="5186" y="2398"/>
                  <a:pt x="5186" y="2398"/>
                  <a:pt x="5186" y="2398"/>
                </a:cubicBezTo>
                <a:cubicBezTo>
                  <a:pt x="5048" y="2461"/>
                  <a:pt x="5042" y="2542"/>
                  <a:pt x="4997" y="2710"/>
                </a:cubicBezTo>
                <a:cubicBezTo>
                  <a:pt x="4884" y="3126"/>
                  <a:pt x="5136" y="3304"/>
                  <a:pt x="5399" y="3491"/>
                </a:cubicBezTo>
                <a:cubicBezTo>
                  <a:pt x="5350" y="3633"/>
                  <a:pt x="5301" y="3775"/>
                  <a:pt x="5252" y="3918"/>
                </a:cubicBezTo>
                <a:cubicBezTo>
                  <a:pt x="5243" y="3923"/>
                  <a:pt x="5235" y="3929"/>
                  <a:pt x="5227" y="3934"/>
                </a:cubicBezTo>
                <a:cubicBezTo>
                  <a:pt x="5143" y="3923"/>
                  <a:pt x="5101" y="3871"/>
                  <a:pt x="5038" y="3844"/>
                </a:cubicBezTo>
                <a:cubicBezTo>
                  <a:pt x="4907" y="3788"/>
                  <a:pt x="4739" y="3784"/>
                  <a:pt x="4561" y="3778"/>
                </a:cubicBezTo>
                <a:cubicBezTo>
                  <a:pt x="4504" y="3658"/>
                  <a:pt x="4649" y="3483"/>
                  <a:pt x="4586" y="3293"/>
                </a:cubicBezTo>
                <a:cubicBezTo>
                  <a:pt x="4505" y="3052"/>
                  <a:pt x="4123" y="2632"/>
                  <a:pt x="4290" y="2373"/>
                </a:cubicBezTo>
                <a:cubicBezTo>
                  <a:pt x="4424" y="2186"/>
                  <a:pt x="5001" y="2170"/>
                  <a:pt x="4915" y="1831"/>
                </a:cubicBezTo>
                <a:cubicBezTo>
                  <a:pt x="5112" y="1803"/>
                  <a:pt x="5047" y="1517"/>
                  <a:pt x="4997" y="1379"/>
                </a:cubicBezTo>
                <a:cubicBezTo>
                  <a:pt x="4912" y="1144"/>
                  <a:pt x="4777" y="1031"/>
                  <a:pt x="4438" y="1042"/>
                </a:cubicBezTo>
                <a:cubicBezTo>
                  <a:pt x="4369" y="1083"/>
                  <a:pt x="4301" y="1124"/>
                  <a:pt x="4233" y="1165"/>
                </a:cubicBezTo>
                <a:cubicBezTo>
                  <a:pt x="4218" y="1237"/>
                  <a:pt x="4202" y="1286"/>
                  <a:pt x="4175" y="1338"/>
                </a:cubicBezTo>
                <a:cubicBezTo>
                  <a:pt x="4187" y="1449"/>
                  <a:pt x="4262" y="1495"/>
                  <a:pt x="4282" y="1601"/>
                </a:cubicBezTo>
                <a:cubicBezTo>
                  <a:pt x="4431" y="1655"/>
                  <a:pt x="4537" y="1574"/>
                  <a:pt x="4586" y="1477"/>
                </a:cubicBezTo>
                <a:cubicBezTo>
                  <a:pt x="4556" y="1450"/>
                  <a:pt x="4547" y="1427"/>
                  <a:pt x="4504" y="1411"/>
                </a:cubicBezTo>
                <a:cubicBezTo>
                  <a:pt x="4483" y="1433"/>
                  <a:pt x="4475" y="1454"/>
                  <a:pt x="4471" y="1494"/>
                </a:cubicBezTo>
                <a:cubicBezTo>
                  <a:pt x="4452" y="1496"/>
                  <a:pt x="4432" y="1499"/>
                  <a:pt x="4413" y="1502"/>
                </a:cubicBezTo>
                <a:cubicBezTo>
                  <a:pt x="4405" y="1502"/>
                  <a:pt x="4405" y="1502"/>
                  <a:pt x="4405" y="1502"/>
                </a:cubicBezTo>
                <a:cubicBezTo>
                  <a:pt x="4364" y="1451"/>
                  <a:pt x="4295" y="1376"/>
                  <a:pt x="4348" y="1280"/>
                </a:cubicBezTo>
                <a:cubicBezTo>
                  <a:pt x="4495" y="972"/>
                  <a:pt x="4965" y="1274"/>
                  <a:pt x="4841" y="1683"/>
                </a:cubicBezTo>
                <a:cubicBezTo>
                  <a:pt x="4763" y="1938"/>
                  <a:pt x="4469" y="1971"/>
                  <a:pt x="4241" y="2085"/>
                </a:cubicBezTo>
                <a:cubicBezTo>
                  <a:pt x="4163" y="2125"/>
                  <a:pt x="3956" y="2380"/>
                  <a:pt x="3920" y="2463"/>
                </a:cubicBezTo>
                <a:cubicBezTo>
                  <a:pt x="3799" y="2744"/>
                  <a:pt x="4146" y="3136"/>
                  <a:pt x="4216" y="3293"/>
                </a:cubicBezTo>
                <a:cubicBezTo>
                  <a:pt x="4304" y="3491"/>
                  <a:pt x="4174" y="3768"/>
                  <a:pt x="4167" y="3918"/>
                </a:cubicBezTo>
                <a:cubicBezTo>
                  <a:pt x="4008" y="4002"/>
                  <a:pt x="3907" y="4084"/>
                  <a:pt x="3739" y="4156"/>
                </a:cubicBezTo>
                <a:cubicBezTo>
                  <a:pt x="3709" y="4174"/>
                  <a:pt x="3702" y="4194"/>
                  <a:pt x="3698" y="4238"/>
                </a:cubicBezTo>
                <a:cubicBezTo>
                  <a:pt x="3624" y="4219"/>
                  <a:pt x="3570" y="4194"/>
                  <a:pt x="3468" y="4206"/>
                </a:cubicBezTo>
                <a:cubicBezTo>
                  <a:pt x="3460" y="4230"/>
                  <a:pt x="3452" y="4255"/>
                  <a:pt x="3444" y="4280"/>
                </a:cubicBezTo>
                <a:cubicBezTo>
                  <a:pt x="3435" y="4285"/>
                  <a:pt x="3427" y="4290"/>
                  <a:pt x="3419" y="4296"/>
                </a:cubicBezTo>
                <a:cubicBezTo>
                  <a:pt x="3383" y="4263"/>
                  <a:pt x="3348" y="4230"/>
                  <a:pt x="3312" y="4197"/>
                </a:cubicBezTo>
                <a:cubicBezTo>
                  <a:pt x="3260" y="4204"/>
                  <a:pt x="3247" y="4218"/>
                  <a:pt x="3214" y="4238"/>
                </a:cubicBezTo>
                <a:cubicBezTo>
                  <a:pt x="3205" y="4217"/>
                  <a:pt x="3197" y="4195"/>
                  <a:pt x="3189" y="4173"/>
                </a:cubicBezTo>
                <a:cubicBezTo>
                  <a:pt x="3142" y="4159"/>
                  <a:pt x="3096" y="4145"/>
                  <a:pt x="3049" y="4132"/>
                </a:cubicBezTo>
                <a:cubicBezTo>
                  <a:pt x="3011" y="3945"/>
                  <a:pt x="2685" y="3614"/>
                  <a:pt x="2786" y="3351"/>
                </a:cubicBezTo>
                <a:cubicBezTo>
                  <a:pt x="2852" y="3179"/>
                  <a:pt x="3049" y="3056"/>
                  <a:pt x="3107" y="2866"/>
                </a:cubicBezTo>
                <a:cubicBezTo>
                  <a:pt x="3142" y="2837"/>
                  <a:pt x="3148" y="2808"/>
                  <a:pt x="3181" y="2841"/>
                </a:cubicBezTo>
                <a:cubicBezTo>
                  <a:pt x="3240" y="2847"/>
                  <a:pt x="3258" y="2827"/>
                  <a:pt x="3287" y="2784"/>
                </a:cubicBezTo>
                <a:cubicBezTo>
                  <a:pt x="3337" y="2490"/>
                  <a:pt x="3269" y="2543"/>
                  <a:pt x="3444" y="2365"/>
                </a:cubicBezTo>
                <a:cubicBezTo>
                  <a:pt x="3472" y="2194"/>
                  <a:pt x="3320" y="2075"/>
                  <a:pt x="3304" y="1905"/>
                </a:cubicBezTo>
                <a:cubicBezTo>
                  <a:pt x="3356" y="1836"/>
                  <a:pt x="3477" y="1772"/>
                  <a:pt x="3444" y="1650"/>
                </a:cubicBezTo>
                <a:cubicBezTo>
                  <a:pt x="3421" y="1593"/>
                  <a:pt x="3369" y="1541"/>
                  <a:pt x="3312" y="1518"/>
                </a:cubicBezTo>
                <a:cubicBezTo>
                  <a:pt x="3227" y="1481"/>
                  <a:pt x="3139" y="1533"/>
                  <a:pt x="3090" y="1559"/>
                </a:cubicBezTo>
                <a:cubicBezTo>
                  <a:pt x="2982" y="1495"/>
                  <a:pt x="2853" y="1390"/>
                  <a:pt x="2712" y="1362"/>
                </a:cubicBezTo>
                <a:cubicBezTo>
                  <a:pt x="2630" y="1403"/>
                  <a:pt x="2630" y="1403"/>
                  <a:pt x="2630" y="1403"/>
                </a:cubicBezTo>
                <a:cubicBezTo>
                  <a:pt x="2425" y="1403"/>
                  <a:pt x="2425" y="1403"/>
                  <a:pt x="2425" y="1403"/>
                </a:cubicBezTo>
                <a:cubicBezTo>
                  <a:pt x="2308" y="1427"/>
                  <a:pt x="2163" y="1525"/>
                  <a:pt x="2145" y="1650"/>
                </a:cubicBezTo>
                <a:cubicBezTo>
                  <a:pt x="1985" y="1679"/>
                  <a:pt x="1960" y="1733"/>
                  <a:pt x="1899" y="1855"/>
                </a:cubicBezTo>
                <a:cubicBezTo>
                  <a:pt x="1907" y="1959"/>
                  <a:pt x="1972" y="2015"/>
                  <a:pt x="2022" y="2077"/>
                </a:cubicBezTo>
                <a:cubicBezTo>
                  <a:pt x="2129" y="2077"/>
                  <a:pt x="2129" y="2077"/>
                  <a:pt x="2129" y="2077"/>
                </a:cubicBezTo>
                <a:cubicBezTo>
                  <a:pt x="2151" y="2061"/>
                  <a:pt x="2173" y="2044"/>
                  <a:pt x="2195" y="2028"/>
                </a:cubicBezTo>
                <a:cubicBezTo>
                  <a:pt x="2243" y="1969"/>
                  <a:pt x="2386" y="2043"/>
                  <a:pt x="2449" y="2094"/>
                </a:cubicBezTo>
                <a:cubicBezTo>
                  <a:pt x="2436" y="2132"/>
                  <a:pt x="2422" y="2170"/>
                  <a:pt x="2408" y="2209"/>
                </a:cubicBezTo>
                <a:cubicBezTo>
                  <a:pt x="2222" y="2314"/>
                  <a:pt x="2170" y="2254"/>
                  <a:pt x="1973" y="2233"/>
                </a:cubicBezTo>
                <a:cubicBezTo>
                  <a:pt x="1967" y="2244"/>
                  <a:pt x="1962" y="2255"/>
                  <a:pt x="1956" y="2266"/>
                </a:cubicBezTo>
                <a:cubicBezTo>
                  <a:pt x="1927" y="2336"/>
                  <a:pt x="1973" y="2382"/>
                  <a:pt x="1989" y="2431"/>
                </a:cubicBezTo>
                <a:cubicBezTo>
                  <a:pt x="1939" y="2432"/>
                  <a:pt x="1923" y="2438"/>
                  <a:pt x="1899" y="2463"/>
                </a:cubicBezTo>
                <a:cubicBezTo>
                  <a:pt x="1938" y="2534"/>
                  <a:pt x="2080" y="2590"/>
                  <a:pt x="2178" y="2595"/>
                </a:cubicBezTo>
                <a:cubicBezTo>
                  <a:pt x="2241" y="2549"/>
                  <a:pt x="2281" y="2469"/>
                  <a:pt x="2326" y="2406"/>
                </a:cubicBezTo>
                <a:cubicBezTo>
                  <a:pt x="2523" y="2367"/>
                  <a:pt x="2668" y="2375"/>
                  <a:pt x="2909" y="2398"/>
                </a:cubicBezTo>
                <a:cubicBezTo>
                  <a:pt x="2912" y="2406"/>
                  <a:pt x="2915" y="2414"/>
                  <a:pt x="2918" y="2422"/>
                </a:cubicBezTo>
                <a:cubicBezTo>
                  <a:pt x="2726" y="2717"/>
                  <a:pt x="2436" y="2828"/>
                  <a:pt x="2153" y="3030"/>
                </a:cubicBezTo>
                <a:cubicBezTo>
                  <a:pt x="2021" y="3125"/>
                  <a:pt x="1965" y="3322"/>
                  <a:pt x="1833" y="3408"/>
                </a:cubicBezTo>
                <a:cubicBezTo>
                  <a:pt x="1715" y="3486"/>
                  <a:pt x="1508" y="3680"/>
                  <a:pt x="1471" y="3828"/>
                </a:cubicBezTo>
                <a:cubicBezTo>
                  <a:pt x="1330" y="3783"/>
                  <a:pt x="1358" y="3567"/>
                  <a:pt x="1291" y="3450"/>
                </a:cubicBezTo>
                <a:cubicBezTo>
                  <a:pt x="1339" y="3379"/>
                  <a:pt x="1410" y="3271"/>
                  <a:pt x="1373" y="3145"/>
                </a:cubicBezTo>
                <a:cubicBezTo>
                  <a:pt x="1357" y="3110"/>
                  <a:pt x="1334" y="3087"/>
                  <a:pt x="1299" y="3071"/>
                </a:cubicBezTo>
                <a:cubicBezTo>
                  <a:pt x="1249" y="3069"/>
                  <a:pt x="1200" y="3066"/>
                  <a:pt x="1151" y="3063"/>
                </a:cubicBezTo>
                <a:cubicBezTo>
                  <a:pt x="1082" y="3127"/>
                  <a:pt x="973" y="3309"/>
                  <a:pt x="1019" y="3450"/>
                </a:cubicBezTo>
                <a:cubicBezTo>
                  <a:pt x="1036" y="3482"/>
                  <a:pt x="1052" y="3515"/>
                  <a:pt x="1069" y="3548"/>
                </a:cubicBezTo>
                <a:cubicBezTo>
                  <a:pt x="1084" y="3625"/>
                  <a:pt x="1059" y="3667"/>
                  <a:pt x="1110" y="3704"/>
                </a:cubicBezTo>
                <a:cubicBezTo>
                  <a:pt x="1035" y="3761"/>
                  <a:pt x="1070" y="3924"/>
                  <a:pt x="1118" y="3975"/>
                </a:cubicBezTo>
                <a:cubicBezTo>
                  <a:pt x="1085" y="4154"/>
                  <a:pt x="1121" y="4523"/>
                  <a:pt x="1307" y="4608"/>
                </a:cubicBezTo>
                <a:cubicBezTo>
                  <a:pt x="1321" y="4611"/>
                  <a:pt x="1334" y="4614"/>
                  <a:pt x="1348" y="4616"/>
                </a:cubicBezTo>
                <a:cubicBezTo>
                  <a:pt x="1564" y="4419"/>
                  <a:pt x="1675" y="4152"/>
                  <a:pt x="1693" y="3754"/>
                </a:cubicBezTo>
                <a:cubicBezTo>
                  <a:pt x="1707" y="3751"/>
                  <a:pt x="1721" y="3748"/>
                  <a:pt x="1734" y="3745"/>
                </a:cubicBezTo>
                <a:cubicBezTo>
                  <a:pt x="1794" y="4081"/>
                  <a:pt x="1848" y="4272"/>
                  <a:pt x="2005" y="4493"/>
                </a:cubicBezTo>
                <a:cubicBezTo>
                  <a:pt x="2036" y="4536"/>
                  <a:pt x="2120" y="4531"/>
                  <a:pt x="2145" y="4584"/>
                </a:cubicBezTo>
                <a:cubicBezTo>
                  <a:pt x="2194" y="4683"/>
                  <a:pt x="2174" y="4775"/>
                  <a:pt x="2277" y="4814"/>
                </a:cubicBezTo>
                <a:cubicBezTo>
                  <a:pt x="2348" y="4819"/>
                  <a:pt x="2419" y="4825"/>
                  <a:pt x="2490" y="4830"/>
                </a:cubicBezTo>
                <a:cubicBezTo>
                  <a:pt x="2507" y="4830"/>
                  <a:pt x="2507" y="4830"/>
                  <a:pt x="2507" y="4830"/>
                </a:cubicBezTo>
                <a:cubicBezTo>
                  <a:pt x="2507" y="4863"/>
                  <a:pt x="2507" y="4863"/>
                  <a:pt x="2507" y="4863"/>
                </a:cubicBezTo>
                <a:cubicBezTo>
                  <a:pt x="2433" y="4871"/>
                  <a:pt x="2359" y="4879"/>
                  <a:pt x="2285" y="4888"/>
                </a:cubicBezTo>
                <a:cubicBezTo>
                  <a:pt x="2156" y="4952"/>
                  <a:pt x="2186" y="5181"/>
                  <a:pt x="1989" y="5233"/>
                </a:cubicBezTo>
                <a:cubicBezTo>
                  <a:pt x="1945" y="5192"/>
                  <a:pt x="1901" y="5151"/>
                  <a:pt x="1858" y="5110"/>
                </a:cubicBezTo>
                <a:cubicBezTo>
                  <a:pt x="1839" y="5073"/>
                  <a:pt x="1859" y="4997"/>
                  <a:pt x="1825" y="4978"/>
                </a:cubicBezTo>
                <a:cubicBezTo>
                  <a:pt x="1718" y="4978"/>
                  <a:pt x="1718" y="4978"/>
                  <a:pt x="1718" y="4978"/>
                </a:cubicBezTo>
                <a:cubicBezTo>
                  <a:pt x="1654" y="5037"/>
                  <a:pt x="1586" y="5084"/>
                  <a:pt x="1537" y="5159"/>
                </a:cubicBezTo>
                <a:cubicBezTo>
                  <a:pt x="1537" y="5216"/>
                  <a:pt x="1537" y="5216"/>
                  <a:pt x="1537" y="5216"/>
                </a:cubicBezTo>
                <a:cubicBezTo>
                  <a:pt x="1565" y="5230"/>
                  <a:pt x="1592" y="5235"/>
                  <a:pt x="1627" y="5225"/>
                </a:cubicBezTo>
                <a:cubicBezTo>
                  <a:pt x="1633" y="5183"/>
                  <a:pt x="1638" y="5142"/>
                  <a:pt x="1644" y="5101"/>
                </a:cubicBezTo>
                <a:cubicBezTo>
                  <a:pt x="1652" y="5093"/>
                  <a:pt x="1652" y="5093"/>
                  <a:pt x="1652" y="5093"/>
                </a:cubicBezTo>
                <a:cubicBezTo>
                  <a:pt x="1663" y="5096"/>
                  <a:pt x="1674" y="5099"/>
                  <a:pt x="1685" y="5101"/>
                </a:cubicBezTo>
                <a:cubicBezTo>
                  <a:pt x="1685" y="5266"/>
                  <a:pt x="1685" y="5266"/>
                  <a:pt x="1685" y="5266"/>
                </a:cubicBezTo>
                <a:cubicBezTo>
                  <a:pt x="1631" y="5291"/>
                  <a:pt x="1590" y="5281"/>
                  <a:pt x="1586" y="5364"/>
                </a:cubicBezTo>
                <a:cubicBezTo>
                  <a:pt x="1665" y="5419"/>
                  <a:pt x="1723" y="5427"/>
                  <a:pt x="1751" y="5537"/>
                </a:cubicBezTo>
                <a:cubicBezTo>
                  <a:pt x="1831" y="5553"/>
                  <a:pt x="1899" y="5596"/>
                  <a:pt x="1964" y="5603"/>
                </a:cubicBezTo>
                <a:cubicBezTo>
                  <a:pt x="2023" y="5609"/>
                  <a:pt x="2051" y="5564"/>
                  <a:pt x="2088" y="5553"/>
                </a:cubicBezTo>
                <a:cubicBezTo>
                  <a:pt x="2137" y="5551"/>
                  <a:pt x="2186" y="5548"/>
                  <a:pt x="2236" y="5545"/>
                </a:cubicBezTo>
                <a:cubicBezTo>
                  <a:pt x="2340" y="5502"/>
                  <a:pt x="2440" y="5354"/>
                  <a:pt x="2548" y="5299"/>
                </a:cubicBezTo>
                <a:cubicBezTo>
                  <a:pt x="2583" y="5293"/>
                  <a:pt x="2619" y="5288"/>
                  <a:pt x="2655" y="5282"/>
                </a:cubicBezTo>
                <a:cubicBezTo>
                  <a:pt x="2752" y="5235"/>
                  <a:pt x="2787" y="5134"/>
                  <a:pt x="2918" y="5101"/>
                </a:cubicBezTo>
                <a:cubicBezTo>
                  <a:pt x="3110" y="5370"/>
                  <a:pt x="3982" y="5028"/>
                  <a:pt x="4159" y="5036"/>
                </a:cubicBezTo>
                <a:cubicBezTo>
                  <a:pt x="4161" y="5038"/>
                  <a:pt x="4164" y="5041"/>
                  <a:pt x="4167" y="5044"/>
                </a:cubicBezTo>
                <a:cubicBezTo>
                  <a:pt x="4167" y="5052"/>
                  <a:pt x="4167" y="5052"/>
                  <a:pt x="4167" y="5052"/>
                </a:cubicBezTo>
                <a:cubicBezTo>
                  <a:pt x="4117" y="5102"/>
                  <a:pt x="3996" y="5123"/>
                  <a:pt x="3961" y="5183"/>
                </a:cubicBezTo>
                <a:cubicBezTo>
                  <a:pt x="3985" y="5233"/>
                  <a:pt x="4015" y="5256"/>
                  <a:pt x="4052" y="5290"/>
                </a:cubicBezTo>
                <a:cubicBezTo>
                  <a:pt x="4101" y="5284"/>
                  <a:pt x="4119" y="5270"/>
                  <a:pt x="4150" y="5249"/>
                </a:cubicBezTo>
                <a:cubicBezTo>
                  <a:pt x="4186" y="5277"/>
                  <a:pt x="4222" y="5304"/>
                  <a:pt x="4257" y="5331"/>
                </a:cubicBezTo>
                <a:cubicBezTo>
                  <a:pt x="4387" y="5375"/>
                  <a:pt x="4449" y="5222"/>
                  <a:pt x="4520" y="5372"/>
                </a:cubicBezTo>
                <a:cubicBezTo>
                  <a:pt x="4523" y="5403"/>
                  <a:pt x="4526" y="5433"/>
                  <a:pt x="4528" y="5463"/>
                </a:cubicBezTo>
                <a:cubicBezTo>
                  <a:pt x="4411" y="5585"/>
                  <a:pt x="4345" y="5746"/>
                  <a:pt x="4200" y="5841"/>
                </a:cubicBezTo>
                <a:cubicBezTo>
                  <a:pt x="4124" y="5784"/>
                  <a:pt x="4040" y="5745"/>
                  <a:pt x="3937" y="5709"/>
                </a:cubicBezTo>
                <a:cubicBezTo>
                  <a:pt x="3915" y="5734"/>
                  <a:pt x="3893" y="5759"/>
                  <a:pt x="3871" y="5783"/>
                </a:cubicBezTo>
                <a:cubicBezTo>
                  <a:pt x="3868" y="5791"/>
                  <a:pt x="3876" y="5944"/>
                  <a:pt x="3879" y="5956"/>
                </a:cubicBezTo>
                <a:cubicBezTo>
                  <a:pt x="4035" y="6003"/>
                  <a:pt x="4007" y="6013"/>
                  <a:pt x="4159" y="5964"/>
                </a:cubicBezTo>
                <a:cubicBezTo>
                  <a:pt x="4221" y="5944"/>
                  <a:pt x="4258" y="5971"/>
                  <a:pt x="4290" y="5923"/>
                </a:cubicBezTo>
                <a:cubicBezTo>
                  <a:pt x="4383" y="5967"/>
                  <a:pt x="4476" y="6011"/>
                  <a:pt x="4569" y="6055"/>
                </a:cubicBezTo>
                <a:cubicBezTo>
                  <a:pt x="4589" y="6038"/>
                  <a:pt x="4608" y="6022"/>
                  <a:pt x="4627" y="6005"/>
                </a:cubicBezTo>
                <a:cubicBezTo>
                  <a:pt x="4647" y="5924"/>
                  <a:pt x="4635" y="5880"/>
                  <a:pt x="4594" y="5824"/>
                </a:cubicBezTo>
                <a:cubicBezTo>
                  <a:pt x="4796" y="5726"/>
                  <a:pt x="4779" y="5546"/>
                  <a:pt x="4906" y="5463"/>
                </a:cubicBezTo>
                <a:cubicBezTo>
                  <a:pt x="4958" y="5457"/>
                  <a:pt x="5010" y="5452"/>
                  <a:pt x="5063" y="5446"/>
                </a:cubicBezTo>
                <a:cubicBezTo>
                  <a:pt x="5223" y="5437"/>
                  <a:pt x="5275" y="5363"/>
                  <a:pt x="5317" y="5225"/>
                </a:cubicBezTo>
                <a:close/>
                <a:moveTo>
                  <a:pt x="2457" y="1707"/>
                </a:moveTo>
                <a:cubicBezTo>
                  <a:pt x="2441" y="1713"/>
                  <a:pt x="2425" y="1718"/>
                  <a:pt x="2408" y="1724"/>
                </a:cubicBezTo>
                <a:cubicBezTo>
                  <a:pt x="2379" y="1699"/>
                  <a:pt x="2377" y="1708"/>
                  <a:pt x="2384" y="1666"/>
                </a:cubicBezTo>
                <a:cubicBezTo>
                  <a:pt x="2441" y="1666"/>
                  <a:pt x="2441" y="1666"/>
                  <a:pt x="2441" y="1666"/>
                </a:cubicBezTo>
                <a:cubicBezTo>
                  <a:pt x="2447" y="1672"/>
                  <a:pt x="2452" y="1677"/>
                  <a:pt x="2457" y="1683"/>
                </a:cubicBezTo>
                <a:lnTo>
                  <a:pt x="2457" y="1707"/>
                </a:lnTo>
                <a:close/>
                <a:moveTo>
                  <a:pt x="2195" y="5479"/>
                </a:moveTo>
                <a:cubicBezTo>
                  <a:pt x="2190" y="5480"/>
                  <a:pt x="2190" y="5480"/>
                  <a:pt x="2190" y="5480"/>
                </a:cubicBezTo>
                <a:cubicBezTo>
                  <a:pt x="2195" y="5477"/>
                  <a:pt x="2195" y="5477"/>
                  <a:pt x="2195" y="5477"/>
                </a:cubicBezTo>
                <a:lnTo>
                  <a:pt x="2195" y="5479"/>
                </a:lnTo>
                <a:close/>
                <a:moveTo>
                  <a:pt x="4487" y="5274"/>
                </a:moveTo>
                <a:cubicBezTo>
                  <a:pt x="4488" y="5272"/>
                  <a:pt x="4488" y="5271"/>
                  <a:pt x="4489" y="5269"/>
                </a:cubicBezTo>
                <a:cubicBezTo>
                  <a:pt x="4492" y="5274"/>
                  <a:pt x="4492" y="5274"/>
                  <a:pt x="4492" y="5274"/>
                </a:cubicBezTo>
                <a:lnTo>
                  <a:pt x="4487" y="5274"/>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7" name="Freeform 53"/>
          <p:cNvSpPr>
            <a:spLocks noEditPoints="1"/>
          </p:cNvSpPr>
          <p:nvPr/>
        </p:nvSpPr>
        <p:spPr bwMode="auto">
          <a:xfrm flipH="1">
            <a:off x="4021429" y="2051700"/>
            <a:ext cx="1864136" cy="1846532"/>
          </a:xfrm>
          <a:custGeom>
            <a:avLst/>
            <a:gdLst>
              <a:gd name="T0" fmla="*/ 3038 w 7080"/>
              <a:gd name="T1" fmla="*/ 6173 h 7013"/>
              <a:gd name="T2" fmla="*/ 3537 w 7080"/>
              <a:gd name="T3" fmla="*/ 5982 h 7013"/>
              <a:gd name="T4" fmla="*/ 3493 w 7080"/>
              <a:gd name="T5" fmla="*/ 5903 h 7013"/>
              <a:gd name="T6" fmla="*/ 3429 w 7080"/>
              <a:gd name="T7" fmla="*/ 5212 h 7013"/>
              <a:gd name="T8" fmla="*/ 2647 w 7080"/>
              <a:gd name="T9" fmla="*/ 6066 h 7013"/>
              <a:gd name="T10" fmla="*/ 3738 w 7080"/>
              <a:gd name="T11" fmla="*/ 5070 h 7013"/>
              <a:gd name="T12" fmla="*/ 7022 w 7080"/>
              <a:gd name="T13" fmla="*/ 3078 h 7013"/>
              <a:gd name="T14" fmla="*/ 6975 w 7080"/>
              <a:gd name="T15" fmla="*/ 3078 h 7013"/>
              <a:gd name="T16" fmla="*/ 4698 w 7080"/>
              <a:gd name="T17" fmla="*/ 209 h 7013"/>
              <a:gd name="T18" fmla="*/ 2789 w 7080"/>
              <a:gd name="T19" fmla="*/ 197 h 7013"/>
              <a:gd name="T20" fmla="*/ 264 w 7080"/>
              <a:gd name="T21" fmla="*/ 2118 h 7013"/>
              <a:gd name="T22" fmla="*/ 133 w 7080"/>
              <a:gd name="T23" fmla="*/ 3671 h 7013"/>
              <a:gd name="T24" fmla="*/ 1663 w 7080"/>
              <a:gd name="T25" fmla="*/ 6315 h 7013"/>
              <a:gd name="T26" fmla="*/ 4959 w 7080"/>
              <a:gd name="T27" fmla="*/ 6623 h 7013"/>
              <a:gd name="T28" fmla="*/ 6678 w 7080"/>
              <a:gd name="T29" fmla="*/ 4536 h 7013"/>
              <a:gd name="T30" fmla="*/ 6299 w 7080"/>
              <a:gd name="T31" fmla="*/ 2296 h 7013"/>
              <a:gd name="T32" fmla="*/ 6275 w 7080"/>
              <a:gd name="T33" fmla="*/ 4702 h 7013"/>
              <a:gd name="T34" fmla="*/ 5943 w 7080"/>
              <a:gd name="T35" fmla="*/ 5094 h 7013"/>
              <a:gd name="T36" fmla="*/ 5303 w 7080"/>
              <a:gd name="T37" fmla="*/ 5864 h 7013"/>
              <a:gd name="T38" fmla="*/ 2730 w 7080"/>
              <a:gd name="T39" fmla="*/ 6256 h 7013"/>
              <a:gd name="T40" fmla="*/ 2268 w 7080"/>
              <a:gd name="T41" fmla="*/ 6149 h 7013"/>
              <a:gd name="T42" fmla="*/ 1663 w 7080"/>
              <a:gd name="T43" fmla="*/ 5556 h 7013"/>
              <a:gd name="T44" fmla="*/ 619 w 7080"/>
              <a:gd name="T45" fmla="*/ 4347 h 7013"/>
              <a:gd name="T46" fmla="*/ 584 w 7080"/>
              <a:gd name="T47" fmla="*/ 3837 h 7013"/>
              <a:gd name="T48" fmla="*/ 536 w 7080"/>
              <a:gd name="T49" fmla="*/ 3220 h 7013"/>
              <a:gd name="T50" fmla="*/ 857 w 7080"/>
              <a:gd name="T51" fmla="*/ 2011 h 7013"/>
              <a:gd name="T52" fmla="*/ 1272 w 7080"/>
              <a:gd name="T53" fmla="*/ 1525 h 7013"/>
              <a:gd name="T54" fmla="*/ 1615 w 7080"/>
              <a:gd name="T55" fmla="*/ 1121 h 7013"/>
              <a:gd name="T56" fmla="*/ 1866 w 7080"/>
              <a:gd name="T57" fmla="*/ 937 h 7013"/>
              <a:gd name="T58" fmla="*/ 3034 w 7080"/>
              <a:gd name="T59" fmla="*/ 535 h 7013"/>
              <a:gd name="T60" fmla="*/ 4485 w 7080"/>
              <a:gd name="T61" fmla="*/ 683 h 7013"/>
              <a:gd name="T62" fmla="*/ 4604 w 7080"/>
              <a:gd name="T63" fmla="*/ 721 h 7013"/>
              <a:gd name="T64" fmla="*/ 4959 w 7080"/>
              <a:gd name="T65" fmla="*/ 802 h 7013"/>
              <a:gd name="T66" fmla="*/ 6263 w 7080"/>
              <a:gd name="T67" fmla="*/ 2213 h 7013"/>
              <a:gd name="T68" fmla="*/ 2588 w 7080"/>
              <a:gd name="T69" fmla="*/ 5722 h 7013"/>
              <a:gd name="T70" fmla="*/ 2102 w 7080"/>
              <a:gd name="T71" fmla="*/ 5758 h 7013"/>
              <a:gd name="T72" fmla="*/ 5623 w 7080"/>
              <a:gd name="T73" fmla="*/ 1928 h 7013"/>
              <a:gd name="T74" fmla="*/ 5018 w 7080"/>
              <a:gd name="T75" fmla="*/ 1608 h 7013"/>
              <a:gd name="T76" fmla="*/ 3821 w 7080"/>
              <a:gd name="T77" fmla="*/ 1821 h 7013"/>
              <a:gd name="T78" fmla="*/ 4674 w 7080"/>
              <a:gd name="T79" fmla="*/ 2758 h 7013"/>
              <a:gd name="T80" fmla="*/ 2422 w 7080"/>
              <a:gd name="T81" fmla="*/ 3979 h 7013"/>
              <a:gd name="T82" fmla="*/ 2730 w 7080"/>
              <a:gd name="T83" fmla="*/ 3339 h 7013"/>
              <a:gd name="T84" fmla="*/ 3263 w 7080"/>
              <a:gd name="T85" fmla="*/ 3149 h 7013"/>
              <a:gd name="T86" fmla="*/ 2801 w 7080"/>
              <a:gd name="T87" fmla="*/ 3564 h 7013"/>
              <a:gd name="T88" fmla="*/ 3204 w 7080"/>
              <a:gd name="T89" fmla="*/ 3102 h 7013"/>
              <a:gd name="T90" fmla="*/ 2137 w 7080"/>
              <a:gd name="T91" fmla="*/ 3505 h 7013"/>
              <a:gd name="T92" fmla="*/ 2991 w 7080"/>
              <a:gd name="T93" fmla="*/ 2248 h 7013"/>
              <a:gd name="T94" fmla="*/ 3892 w 7080"/>
              <a:gd name="T95" fmla="*/ 2438 h 7013"/>
              <a:gd name="T96" fmla="*/ 3501 w 7080"/>
              <a:gd name="T97" fmla="*/ 825 h 7013"/>
              <a:gd name="T98" fmla="*/ 2291 w 7080"/>
              <a:gd name="T99" fmla="*/ 1122 h 7013"/>
              <a:gd name="T100" fmla="*/ 1793 w 7080"/>
              <a:gd name="T101" fmla="*/ 2082 h 7013"/>
              <a:gd name="T102" fmla="*/ 1627 w 7080"/>
              <a:gd name="T103" fmla="*/ 3090 h 7013"/>
              <a:gd name="T104" fmla="*/ 2647 w 7080"/>
              <a:gd name="T105" fmla="*/ 5295 h 7013"/>
              <a:gd name="T106" fmla="*/ 1426 w 7080"/>
              <a:gd name="T107" fmla="*/ 4963 h 7013"/>
              <a:gd name="T108" fmla="*/ 1793 w 7080"/>
              <a:gd name="T109" fmla="*/ 5556 h 7013"/>
              <a:gd name="T110" fmla="*/ 4520 w 7080"/>
              <a:gd name="T111" fmla="*/ 4857 h 7013"/>
              <a:gd name="T112" fmla="*/ 5149 w 7080"/>
              <a:gd name="T113" fmla="*/ 4940 h 7013"/>
              <a:gd name="T114" fmla="*/ 3050 w 7080"/>
              <a:gd name="T115" fmla="*/ 4430 h 7013"/>
              <a:gd name="T116" fmla="*/ 5647 w 7080"/>
              <a:gd name="T117" fmla="*/ 3398 h 7013"/>
              <a:gd name="T118" fmla="*/ 5196 w 7080"/>
              <a:gd name="T119" fmla="*/ 2817 h 7013"/>
              <a:gd name="T120" fmla="*/ 1936 w 7080"/>
              <a:gd name="T121" fmla="*/ 1335 h 7013"/>
              <a:gd name="T122" fmla="*/ 4994 w 7080"/>
              <a:gd name="T123" fmla="*/ 3339 h 7013"/>
              <a:gd name="T124" fmla="*/ 4722 w 7080"/>
              <a:gd name="T125" fmla="*/ 4335 h 7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080" h="7013">
                <a:moveTo>
                  <a:pt x="3493" y="5903"/>
                </a:moveTo>
                <a:cubicBezTo>
                  <a:pt x="3454" y="5955"/>
                  <a:pt x="3392" y="6031"/>
                  <a:pt x="3336" y="6078"/>
                </a:cubicBezTo>
                <a:cubicBezTo>
                  <a:pt x="3335" y="6078"/>
                  <a:pt x="3335" y="6078"/>
                  <a:pt x="3335" y="6078"/>
                </a:cubicBezTo>
                <a:cubicBezTo>
                  <a:pt x="3236" y="6109"/>
                  <a:pt x="3137" y="6141"/>
                  <a:pt x="3038" y="6173"/>
                </a:cubicBezTo>
                <a:cubicBezTo>
                  <a:pt x="3038" y="6196"/>
                  <a:pt x="3038" y="6196"/>
                  <a:pt x="3038" y="6196"/>
                </a:cubicBezTo>
                <a:cubicBezTo>
                  <a:pt x="3158" y="6211"/>
                  <a:pt x="3235" y="6179"/>
                  <a:pt x="3346" y="6161"/>
                </a:cubicBezTo>
                <a:cubicBezTo>
                  <a:pt x="3355" y="6146"/>
                  <a:pt x="3364" y="6131"/>
                  <a:pt x="3373" y="6116"/>
                </a:cubicBezTo>
                <a:cubicBezTo>
                  <a:pt x="3422" y="6100"/>
                  <a:pt x="3480" y="6063"/>
                  <a:pt x="3537" y="5982"/>
                </a:cubicBezTo>
                <a:cubicBezTo>
                  <a:pt x="3694" y="5928"/>
                  <a:pt x="3728" y="5764"/>
                  <a:pt x="3939" y="5746"/>
                </a:cubicBezTo>
                <a:cubicBezTo>
                  <a:pt x="3954" y="5713"/>
                  <a:pt x="3948" y="5726"/>
                  <a:pt x="3951" y="5698"/>
                </a:cubicBezTo>
                <a:cubicBezTo>
                  <a:pt x="3931" y="5694"/>
                  <a:pt x="3912" y="5690"/>
                  <a:pt x="3892" y="5686"/>
                </a:cubicBezTo>
                <a:cubicBezTo>
                  <a:pt x="3715" y="5762"/>
                  <a:pt x="3575" y="5741"/>
                  <a:pt x="3493" y="5903"/>
                </a:cubicBezTo>
                <a:close/>
                <a:moveTo>
                  <a:pt x="3738" y="5070"/>
                </a:moveTo>
                <a:cubicBezTo>
                  <a:pt x="3645" y="4935"/>
                  <a:pt x="3392" y="4931"/>
                  <a:pt x="3157" y="4940"/>
                </a:cubicBezTo>
                <a:cubicBezTo>
                  <a:pt x="3149" y="4951"/>
                  <a:pt x="3141" y="4963"/>
                  <a:pt x="3133" y="4975"/>
                </a:cubicBezTo>
                <a:cubicBezTo>
                  <a:pt x="3224" y="5077"/>
                  <a:pt x="3346" y="5093"/>
                  <a:pt x="3429" y="5212"/>
                </a:cubicBezTo>
                <a:cubicBezTo>
                  <a:pt x="3398" y="5481"/>
                  <a:pt x="3272" y="5846"/>
                  <a:pt x="3097" y="5983"/>
                </a:cubicBezTo>
                <a:cubicBezTo>
                  <a:pt x="2856" y="6017"/>
                  <a:pt x="2515" y="5783"/>
                  <a:pt x="2315" y="5924"/>
                </a:cubicBezTo>
                <a:cubicBezTo>
                  <a:pt x="2279" y="5946"/>
                  <a:pt x="2295" y="5926"/>
                  <a:pt x="2279" y="5971"/>
                </a:cubicBezTo>
                <a:cubicBezTo>
                  <a:pt x="2438" y="5995"/>
                  <a:pt x="2535" y="5984"/>
                  <a:pt x="2647" y="6066"/>
                </a:cubicBezTo>
                <a:cubicBezTo>
                  <a:pt x="2647" y="5983"/>
                  <a:pt x="2647" y="5983"/>
                  <a:pt x="2647" y="5983"/>
                </a:cubicBezTo>
                <a:cubicBezTo>
                  <a:pt x="2710" y="6011"/>
                  <a:pt x="2691" y="6024"/>
                  <a:pt x="2682" y="6101"/>
                </a:cubicBezTo>
                <a:cubicBezTo>
                  <a:pt x="2843" y="6135"/>
                  <a:pt x="3258" y="6064"/>
                  <a:pt x="3358" y="5995"/>
                </a:cubicBezTo>
                <a:cubicBezTo>
                  <a:pt x="3446" y="5934"/>
                  <a:pt x="3839" y="5217"/>
                  <a:pt x="3738" y="5070"/>
                </a:cubicBezTo>
                <a:close/>
                <a:moveTo>
                  <a:pt x="7022" y="3078"/>
                </a:moveTo>
                <a:cubicBezTo>
                  <a:pt x="6998" y="3078"/>
                  <a:pt x="6998" y="3078"/>
                  <a:pt x="6998" y="3078"/>
                </a:cubicBezTo>
                <a:cubicBezTo>
                  <a:pt x="6994" y="3086"/>
                  <a:pt x="6990" y="3094"/>
                  <a:pt x="6986" y="3102"/>
                </a:cubicBezTo>
                <a:cubicBezTo>
                  <a:pt x="6998" y="3094"/>
                  <a:pt x="7010" y="3086"/>
                  <a:pt x="7022" y="3078"/>
                </a:cubicBezTo>
                <a:close/>
                <a:moveTo>
                  <a:pt x="7022" y="3149"/>
                </a:moveTo>
                <a:cubicBezTo>
                  <a:pt x="6986" y="3161"/>
                  <a:pt x="6951" y="3173"/>
                  <a:pt x="6915" y="3185"/>
                </a:cubicBezTo>
                <a:cubicBezTo>
                  <a:pt x="6907" y="3181"/>
                  <a:pt x="6899" y="3177"/>
                  <a:pt x="6892" y="3173"/>
                </a:cubicBezTo>
                <a:cubicBezTo>
                  <a:pt x="6912" y="3112"/>
                  <a:pt x="6955" y="3118"/>
                  <a:pt x="6975" y="3078"/>
                </a:cubicBezTo>
                <a:cubicBezTo>
                  <a:pt x="7080" y="2864"/>
                  <a:pt x="6791" y="2205"/>
                  <a:pt x="6737" y="2082"/>
                </a:cubicBezTo>
                <a:cubicBezTo>
                  <a:pt x="6487" y="1513"/>
                  <a:pt x="6113" y="1003"/>
                  <a:pt x="5623" y="683"/>
                </a:cubicBezTo>
                <a:cubicBezTo>
                  <a:pt x="5429" y="604"/>
                  <a:pt x="5236" y="525"/>
                  <a:pt x="5042" y="446"/>
                </a:cubicBezTo>
                <a:cubicBezTo>
                  <a:pt x="4936" y="380"/>
                  <a:pt x="4808" y="256"/>
                  <a:pt x="4698" y="209"/>
                </a:cubicBezTo>
                <a:cubicBezTo>
                  <a:pt x="4565" y="152"/>
                  <a:pt x="4402" y="153"/>
                  <a:pt x="4295" y="102"/>
                </a:cubicBezTo>
                <a:cubicBezTo>
                  <a:pt x="4258" y="132"/>
                  <a:pt x="4254" y="131"/>
                  <a:pt x="4248" y="197"/>
                </a:cubicBezTo>
                <a:cubicBezTo>
                  <a:pt x="3930" y="90"/>
                  <a:pt x="3723" y="0"/>
                  <a:pt x="3240" y="7"/>
                </a:cubicBezTo>
                <a:cubicBezTo>
                  <a:pt x="3182" y="115"/>
                  <a:pt x="2933" y="173"/>
                  <a:pt x="2789" y="197"/>
                </a:cubicBezTo>
                <a:cubicBezTo>
                  <a:pt x="2726" y="189"/>
                  <a:pt x="2663" y="181"/>
                  <a:pt x="2599" y="173"/>
                </a:cubicBezTo>
                <a:cubicBezTo>
                  <a:pt x="2418" y="207"/>
                  <a:pt x="2279" y="342"/>
                  <a:pt x="2137" y="387"/>
                </a:cubicBezTo>
                <a:cubicBezTo>
                  <a:pt x="1935" y="451"/>
                  <a:pt x="1722" y="434"/>
                  <a:pt x="1556" y="529"/>
                </a:cubicBezTo>
                <a:cubicBezTo>
                  <a:pt x="1085" y="799"/>
                  <a:pt x="469" y="1591"/>
                  <a:pt x="264" y="2118"/>
                </a:cubicBezTo>
                <a:cubicBezTo>
                  <a:pt x="226" y="2215"/>
                  <a:pt x="276" y="2331"/>
                  <a:pt x="240" y="2426"/>
                </a:cubicBezTo>
                <a:cubicBezTo>
                  <a:pt x="190" y="2559"/>
                  <a:pt x="92" y="2761"/>
                  <a:pt x="50" y="2900"/>
                </a:cubicBezTo>
                <a:cubicBezTo>
                  <a:pt x="98" y="3023"/>
                  <a:pt x="0" y="3343"/>
                  <a:pt x="27" y="3386"/>
                </a:cubicBezTo>
                <a:cubicBezTo>
                  <a:pt x="67" y="3452"/>
                  <a:pt x="127" y="3561"/>
                  <a:pt x="133" y="3671"/>
                </a:cubicBezTo>
                <a:cubicBezTo>
                  <a:pt x="139" y="3764"/>
                  <a:pt x="70" y="3862"/>
                  <a:pt x="86" y="3979"/>
                </a:cubicBezTo>
                <a:cubicBezTo>
                  <a:pt x="120" y="4232"/>
                  <a:pt x="364" y="5008"/>
                  <a:pt x="489" y="5189"/>
                </a:cubicBezTo>
                <a:cubicBezTo>
                  <a:pt x="743" y="5555"/>
                  <a:pt x="1107" y="5773"/>
                  <a:pt x="1473" y="6030"/>
                </a:cubicBezTo>
                <a:cubicBezTo>
                  <a:pt x="1564" y="6094"/>
                  <a:pt x="1600" y="6219"/>
                  <a:pt x="1663" y="6315"/>
                </a:cubicBezTo>
                <a:cubicBezTo>
                  <a:pt x="1670" y="6326"/>
                  <a:pt x="2027" y="6627"/>
                  <a:pt x="2042" y="6635"/>
                </a:cubicBezTo>
                <a:cubicBezTo>
                  <a:pt x="2311" y="6774"/>
                  <a:pt x="2588" y="6825"/>
                  <a:pt x="2837" y="6955"/>
                </a:cubicBezTo>
                <a:cubicBezTo>
                  <a:pt x="2948" y="7013"/>
                  <a:pt x="3785" y="6814"/>
                  <a:pt x="3975" y="6848"/>
                </a:cubicBezTo>
                <a:cubicBezTo>
                  <a:pt x="4340" y="6915"/>
                  <a:pt x="4654" y="6816"/>
                  <a:pt x="4959" y="6623"/>
                </a:cubicBezTo>
                <a:cubicBezTo>
                  <a:pt x="5022" y="6583"/>
                  <a:pt x="5089" y="6474"/>
                  <a:pt x="5149" y="6445"/>
                </a:cubicBezTo>
                <a:cubicBezTo>
                  <a:pt x="5274" y="6385"/>
                  <a:pt x="5389" y="6408"/>
                  <a:pt x="5481" y="6350"/>
                </a:cubicBezTo>
                <a:cubicBezTo>
                  <a:pt x="5676" y="6228"/>
                  <a:pt x="6255" y="5691"/>
                  <a:pt x="6370" y="5497"/>
                </a:cubicBezTo>
                <a:cubicBezTo>
                  <a:pt x="6527" y="5230"/>
                  <a:pt x="6544" y="4827"/>
                  <a:pt x="6678" y="4536"/>
                </a:cubicBezTo>
                <a:cubicBezTo>
                  <a:pt x="6886" y="4085"/>
                  <a:pt x="7034" y="3902"/>
                  <a:pt x="7022" y="3149"/>
                </a:cubicBezTo>
                <a:close/>
                <a:moveTo>
                  <a:pt x="6311" y="2281"/>
                </a:moveTo>
                <a:cubicBezTo>
                  <a:pt x="6320" y="2299"/>
                  <a:pt x="6320" y="2299"/>
                  <a:pt x="6320" y="2299"/>
                </a:cubicBezTo>
                <a:cubicBezTo>
                  <a:pt x="6314" y="2298"/>
                  <a:pt x="6307" y="2296"/>
                  <a:pt x="6299" y="2296"/>
                </a:cubicBezTo>
                <a:cubicBezTo>
                  <a:pt x="6303" y="2291"/>
                  <a:pt x="6307" y="2286"/>
                  <a:pt x="6311" y="2281"/>
                </a:cubicBezTo>
                <a:close/>
                <a:moveTo>
                  <a:pt x="6453" y="3505"/>
                </a:moveTo>
                <a:cubicBezTo>
                  <a:pt x="6413" y="3969"/>
                  <a:pt x="6413" y="4349"/>
                  <a:pt x="6216" y="4691"/>
                </a:cubicBezTo>
                <a:cubicBezTo>
                  <a:pt x="6269" y="4692"/>
                  <a:pt x="6243" y="4678"/>
                  <a:pt x="6275" y="4702"/>
                </a:cubicBezTo>
                <a:cubicBezTo>
                  <a:pt x="6243" y="4718"/>
                  <a:pt x="6212" y="4734"/>
                  <a:pt x="6180" y="4750"/>
                </a:cubicBezTo>
                <a:cubicBezTo>
                  <a:pt x="6108" y="4837"/>
                  <a:pt x="6241" y="4941"/>
                  <a:pt x="6097" y="4951"/>
                </a:cubicBezTo>
                <a:cubicBezTo>
                  <a:pt x="6105" y="4999"/>
                  <a:pt x="6096" y="4987"/>
                  <a:pt x="6121" y="5011"/>
                </a:cubicBezTo>
                <a:cubicBezTo>
                  <a:pt x="6084" y="5069"/>
                  <a:pt x="5988" y="5046"/>
                  <a:pt x="5943" y="5094"/>
                </a:cubicBezTo>
                <a:cubicBezTo>
                  <a:pt x="5718" y="5332"/>
                  <a:pt x="5580" y="5669"/>
                  <a:pt x="5232" y="5781"/>
                </a:cubicBezTo>
                <a:cubicBezTo>
                  <a:pt x="5208" y="5805"/>
                  <a:pt x="5208" y="5805"/>
                  <a:pt x="5208" y="5805"/>
                </a:cubicBezTo>
                <a:cubicBezTo>
                  <a:pt x="5231" y="5825"/>
                  <a:pt x="5254" y="5832"/>
                  <a:pt x="5291" y="5841"/>
                </a:cubicBezTo>
                <a:cubicBezTo>
                  <a:pt x="5295" y="5849"/>
                  <a:pt x="5299" y="5856"/>
                  <a:pt x="5303" y="5864"/>
                </a:cubicBezTo>
                <a:cubicBezTo>
                  <a:pt x="5242" y="5938"/>
                  <a:pt x="5013" y="5930"/>
                  <a:pt x="4935" y="5983"/>
                </a:cubicBezTo>
                <a:cubicBezTo>
                  <a:pt x="4549" y="6243"/>
                  <a:pt x="4000" y="6520"/>
                  <a:pt x="3263" y="6386"/>
                </a:cubicBezTo>
                <a:cubicBezTo>
                  <a:pt x="3090" y="6343"/>
                  <a:pt x="2916" y="6299"/>
                  <a:pt x="2742" y="6256"/>
                </a:cubicBezTo>
                <a:cubicBezTo>
                  <a:pt x="2730" y="6256"/>
                  <a:pt x="2730" y="6256"/>
                  <a:pt x="2730" y="6256"/>
                </a:cubicBezTo>
                <a:cubicBezTo>
                  <a:pt x="2730" y="6303"/>
                  <a:pt x="2730" y="6303"/>
                  <a:pt x="2730" y="6303"/>
                </a:cubicBezTo>
                <a:cubicBezTo>
                  <a:pt x="2726" y="6315"/>
                  <a:pt x="2722" y="6327"/>
                  <a:pt x="2718" y="6339"/>
                </a:cubicBezTo>
                <a:cubicBezTo>
                  <a:pt x="2520" y="6318"/>
                  <a:pt x="2402" y="6189"/>
                  <a:pt x="2268" y="6101"/>
                </a:cubicBezTo>
                <a:cubicBezTo>
                  <a:pt x="2268" y="6149"/>
                  <a:pt x="2268" y="6149"/>
                  <a:pt x="2268" y="6149"/>
                </a:cubicBezTo>
                <a:cubicBezTo>
                  <a:pt x="2260" y="6157"/>
                  <a:pt x="2252" y="6165"/>
                  <a:pt x="2244" y="6173"/>
                </a:cubicBezTo>
                <a:cubicBezTo>
                  <a:pt x="2227" y="6130"/>
                  <a:pt x="2229" y="6141"/>
                  <a:pt x="2244" y="6090"/>
                </a:cubicBezTo>
                <a:cubicBezTo>
                  <a:pt x="2121" y="6011"/>
                  <a:pt x="1999" y="5932"/>
                  <a:pt x="1876" y="5852"/>
                </a:cubicBezTo>
                <a:cubicBezTo>
                  <a:pt x="1793" y="5747"/>
                  <a:pt x="1767" y="5638"/>
                  <a:pt x="1663" y="5556"/>
                </a:cubicBezTo>
                <a:cubicBezTo>
                  <a:pt x="1528" y="5469"/>
                  <a:pt x="1394" y="5382"/>
                  <a:pt x="1260" y="5295"/>
                </a:cubicBezTo>
                <a:cubicBezTo>
                  <a:pt x="1196" y="5208"/>
                  <a:pt x="1133" y="5121"/>
                  <a:pt x="1070" y="5034"/>
                </a:cubicBezTo>
                <a:cubicBezTo>
                  <a:pt x="1023" y="5003"/>
                  <a:pt x="975" y="4971"/>
                  <a:pt x="928" y="4940"/>
                </a:cubicBezTo>
                <a:cubicBezTo>
                  <a:pt x="819" y="4754"/>
                  <a:pt x="817" y="4437"/>
                  <a:pt x="619" y="4347"/>
                </a:cubicBezTo>
                <a:cubicBezTo>
                  <a:pt x="606" y="4301"/>
                  <a:pt x="609" y="4106"/>
                  <a:pt x="619" y="4015"/>
                </a:cubicBezTo>
                <a:cubicBezTo>
                  <a:pt x="513" y="4015"/>
                  <a:pt x="513" y="4015"/>
                  <a:pt x="513" y="4015"/>
                </a:cubicBezTo>
                <a:cubicBezTo>
                  <a:pt x="545" y="3962"/>
                  <a:pt x="543" y="3977"/>
                  <a:pt x="608" y="3979"/>
                </a:cubicBezTo>
                <a:cubicBezTo>
                  <a:pt x="600" y="3932"/>
                  <a:pt x="592" y="3884"/>
                  <a:pt x="584" y="3837"/>
                </a:cubicBezTo>
                <a:cubicBezTo>
                  <a:pt x="555" y="3797"/>
                  <a:pt x="572" y="3806"/>
                  <a:pt x="525" y="3813"/>
                </a:cubicBezTo>
                <a:cubicBezTo>
                  <a:pt x="506" y="3790"/>
                  <a:pt x="509" y="3797"/>
                  <a:pt x="501" y="3754"/>
                </a:cubicBezTo>
                <a:cubicBezTo>
                  <a:pt x="550" y="3745"/>
                  <a:pt x="522" y="3731"/>
                  <a:pt x="548" y="3778"/>
                </a:cubicBezTo>
                <a:cubicBezTo>
                  <a:pt x="548" y="3778"/>
                  <a:pt x="559" y="3323"/>
                  <a:pt x="536" y="3220"/>
                </a:cubicBezTo>
                <a:cubicBezTo>
                  <a:pt x="517" y="3177"/>
                  <a:pt x="497" y="3133"/>
                  <a:pt x="477" y="3090"/>
                </a:cubicBezTo>
                <a:cubicBezTo>
                  <a:pt x="521" y="2987"/>
                  <a:pt x="564" y="2884"/>
                  <a:pt x="608" y="2782"/>
                </a:cubicBezTo>
                <a:cubicBezTo>
                  <a:pt x="703" y="2527"/>
                  <a:pt x="705" y="2247"/>
                  <a:pt x="845" y="2047"/>
                </a:cubicBezTo>
                <a:cubicBezTo>
                  <a:pt x="849" y="2035"/>
                  <a:pt x="853" y="2023"/>
                  <a:pt x="857" y="2011"/>
                </a:cubicBezTo>
                <a:cubicBezTo>
                  <a:pt x="842" y="2012"/>
                  <a:pt x="829" y="2013"/>
                  <a:pt x="814" y="2014"/>
                </a:cubicBezTo>
                <a:cubicBezTo>
                  <a:pt x="842" y="1970"/>
                  <a:pt x="842" y="1970"/>
                  <a:pt x="842" y="1970"/>
                </a:cubicBezTo>
                <a:cubicBezTo>
                  <a:pt x="851" y="1972"/>
                  <a:pt x="860" y="1974"/>
                  <a:pt x="868" y="1975"/>
                </a:cubicBezTo>
                <a:cubicBezTo>
                  <a:pt x="1003" y="1825"/>
                  <a:pt x="1137" y="1675"/>
                  <a:pt x="1272" y="1525"/>
                </a:cubicBezTo>
                <a:cubicBezTo>
                  <a:pt x="1320" y="1491"/>
                  <a:pt x="1359" y="1470"/>
                  <a:pt x="1319" y="1442"/>
                </a:cubicBezTo>
                <a:cubicBezTo>
                  <a:pt x="1368" y="1307"/>
                  <a:pt x="1517" y="1323"/>
                  <a:pt x="1580" y="1217"/>
                </a:cubicBezTo>
                <a:cubicBezTo>
                  <a:pt x="1593" y="1195"/>
                  <a:pt x="1593" y="1170"/>
                  <a:pt x="1586" y="1143"/>
                </a:cubicBezTo>
                <a:cubicBezTo>
                  <a:pt x="1615" y="1121"/>
                  <a:pt x="1615" y="1121"/>
                  <a:pt x="1615" y="1121"/>
                </a:cubicBezTo>
                <a:cubicBezTo>
                  <a:pt x="1615" y="1122"/>
                  <a:pt x="1615" y="1122"/>
                  <a:pt x="1615" y="1122"/>
                </a:cubicBezTo>
                <a:cubicBezTo>
                  <a:pt x="1623" y="1130"/>
                  <a:pt x="1631" y="1138"/>
                  <a:pt x="1639" y="1145"/>
                </a:cubicBezTo>
                <a:cubicBezTo>
                  <a:pt x="1650" y="1121"/>
                  <a:pt x="1661" y="1100"/>
                  <a:pt x="1672" y="1080"/>
                </a:cubicBezTo>
                <a:cubicBezTo>
                  <a:pt x="1866" y="937"/>
                  <a:pt x="1866" y="937"/>
                  <a:pt x="1866" y="937"/>
                </a:cubicBezTo>
                <a:cubicBezTo>
                  <a:pt x="2029" y="886"/>
                  <a:pt x="2136" y="767"/>
                  <a:pt x="2279" y="719"/>
                </a:cubicBezTo>
                <a:cubicBezTo>
                  <a:pt x="2467" y="655"/>
                  <a:pt x="2662" y="653"/>
                  <a:pt x="2848" y="564"/>
                </a:cubicBezTo>
                <a:cubicBezTo>
                  <a:pt x="2855" y="562"/>
                  <a:pt x="2862" y="560"/>
                  <a:pt x="2868" y="558"/>
                </a:cubicBezTo>
                <a:cubicBezTo>
                  <a:pt x="3034" y="535"/>
                  <a:pt x="3034" y="535"/>
                  <a:pt x="3034" y="535"/>
                </a:cubicBezTo>
                <a:cubicBezTo>
                  <a:pt x="3219" y="586"/>
                  <a:pt x="3289" y="506"/>
                  <a:pt x="3394" y="482"/>
                </a:cubicBezTo>
                <a:cubicBezTo>
                  <a:pt x="3540" y="485"/>
                  <a:pt x="3686" y="489"/>
                  <a:pt x="3833" y="493"/>
                </a:cubicBezTo>
                <a:cubicBezTo>
                  <a:pt x="3872" y="476"/>
                  <a:pt x="3862" y="448"/>
                  <a:pt x="3927" y="434"/>
                </a:cubicBezTo>
                <a:cubicBezTo>
                  <a:pt x="3948" y="516"/>
                  <a:pt x="4363" y="602"/>
                  <a:pt x="4485" y="683"/>
                </a:cubicBezTo>
                <a:cubicBezTo>
                  <a:pt x="4482" y="676"/>
                  <a:pt x="4480" y="670"/>
                  <a:pt x="4477" y="663"/>
                </a:cubicBezTo>
                <a:cubicBezTo>
                  <a:pt x="4540" y="692"/>
                  <a:pt x="4540" y="692"/>
                  <a:pt x="4540" y="692"/>
                </a:cubicBezTo>
                <a:cubicBezTo>
                  <a:pt x="4541" y="697"/>
                  <a:pt x="4543" y="702"/>
                  <a:pt x="4544" y="707"/>
                </a:cubicBezTo>
                <a:cubicBezTo>
                  <a:pt x="4565" y="711"/>
                  <a:pt x="4585" y="716"/>
                  <a:pt x="4604" y="721"/>
                </a:cubicBezTo>
                <a:cubicBezTo>
                  <a:pt x="4641" y="738"/>
                  <a:pt x="4641" y="738"/>
                  <a:pt x="4641" y="738"/>
                </a:cubicBezTo>
                <a:cubicBezTo>
                  <a:pt x="4659" y="737"/>
                  <a:pt x="4659" y="737"/>
                  <a:pt x="4659" y="737"/>
                </a:cubicBezTo>
                <a:cubicBezTo>
                  <a:pt x="4743" y="765"/>
                  <a:pt x="4819" y="800"/>
                  <a:pt x="4888" y="837"/>
                </a:cubicBezTo>
                <a:cubicBezTo>
                  <a:pt x="4911" y="825"/>
                  <a:pt x="4935" y="813"/>
                  <a:pt x="4959" y="802"/>
                </a:cubicBezTo>
                <a:cubicBezTo>
                  <a:pt x="5173" y="1013"/>
                  <a:pt x="5495" y="1160"/>
                  <a:pt x="5670" y="1406"/>
                </a:cubicBezTo>
                <a:cubicBezTo>
                  <a:pt x="5823" y="1622"/>
                  <a:pt x="5989" y="1978"/>
                  <a:pt x="6227" y="2122"/>
                </a:cubicBezTo>
                <a:cubicBezTo>
                  <a:pt x="6275" y="2213"/>
                  <a:pt x="6275" y="2213"/>
                  <a:pt x="6275" y="2213"/>
                </a:cubicBezTo>
                <a:cubicBezTo>
                  <a:pt x="6263" y="2213"/>
                  <a:pt x="6263" y="2213"/>
                  <a:pt x="6263" y="2213"/>
                </a:cubicBezTo>
                <a:cubicBezTo>
                  <a:pt x="6272" y="2323"/>
                  <a:pt x="6321" y="2390"/>
                  <a:pt x="6394" y="2438"/>
                </a:cubicBezTo>
                <a:cubicBezTo>
                  <a:pt x="6331" y="2600"/>
                  <a:pt x="6453" y="3208"/>
                  <a:pt x="6488" y="3374"/>
                </a:cubicBezTo>
                <a:cubicBezTo>
                  <a:pt x="6477" y="3418"/>
                  <a:pt x="6465" y="3461"/>
                  <a:pt x="6453" y="3505"/>
                </a:cubicBezTo>
                <a:close/>
                <a:moveTo>
                  <a:pt x="2588" y="5722"/>
                </a:moveTo>
                <a:cubicBezTo>
                  <a:pt x="2588" y="5710"/>
                  <a:pt x="2588" y="5710"/>
                  <a:pt x="2588" y="5710"/>
                </a:cubicBezTo>
                <a:cubicBezTo>
                  <a:pt x="2505" y="5682"/>
                  <a:pt x="2372" y="5684"/>
                  <a:pt x="2256" y="5686"/>
                </a:cubicBezTo>
                <a:cubicBezTo>
                  <a:pt x="2212" y="5698"/>
                  <a:pt x="2169" y="5710"/>
                  <a:pt x="2125" y="5722"/>
                </a:cubicBezTo>
                <a:cubicBezTo>
                  <a:pt x="2117" y="5734"/>
                  <a:pt x="2109" y="5746"/>
                  <a:pt x="2102" y="5758"/>
                </a:cubicBezTo>
                <a:cubicBezTo>
                  <a:pt x="2180" y="5814"/>
                  <a:pt x="2449" y="5748"/>
                  <a:pt x="2576" y="5734"/>
                </a:cubicBezTo>
                <a:cubicBezTo>
                  <a:pt x="2580" y="5730"/>
                  <a:pt x="2584" y="5726"/>
                  <a:pt x="2588" y="5722"/>
                </a:cubicBezTo>
                <a:close/>
                <a:moveTo>
                  <a:pt x="5196" y="2817"/>
                </a:moveTo>
                <a:cubicBezTo>
                  <a:pt x="5277" y="2474"/>
                  <a:pt x="4949" y="1735"/>
                  <a:pt x="5623" y="1928"/>
                </a:cubicBezTo>
                <a:cubicBezTo>
                  <a:pt x="5752" y="1988"/>
                  <a:pt x="5730" y="2105"/>
                  <a:pt x="5718" y="2260"/>
                </a:cubicBezTo>
                <a:cubicBezTo>
                  <a:pt x="5824" y="2308"/>
                  <a:pt x="5886" y="2188"/>
                  <a:pt x="5896" y="2070"/>
                </a:cubicBezTo>
                <a:cubicBezTo>
                  <a:pt x="5844" y="1980"/>
                  <a:pt x="5500" y="1623"/>
                  <a:pt x="5409" y="1596"/>
                </a:cubicBezTo>
                <a:cubicBezTo>
                  <a:pt x="5279" y="1600"/>
                  <a:pt x="5149" y="1604"/>
                  <a:pt x="5018" y="1608"/>
                </a:cubicBezTo>
                <a:cubicBezTo>
                  <a:pt x="4740" y="1397"/>
                  <a:pt x="4274" y="1040"/>
                  <a:pt x="3797" y="1347"/>
                </a:cubicBezTo>
                <a:cubicBezTo>
                  <a:pt x="3508" y="1533"/>
                  <a:pt x="3523" y="1965"/>
                  <a:pt x="3880" y="2094"/>
                </a:cubicBezTo>
                <a:cubicBezTo>
                  <a:pt x="3892" y="2082"/>
                  <a:pt x="3904" y="2070"/>
                  <a:pt x="3916" y="2058"/>
                </a:cubicBezTo>
                <a:cubicBezTo>
                  <a:pt x="3884" y="1979"/>
                  <a:pt x="3852" y="1900"/>
                  <a:pt x="3821" y="1821"/>
                </a:cubicBezTo>
                <a:cubicBezTo>
                  <a:pt x="3873" y="1694"/>
                  <a:pt x="3938" y="1665"/>
                  <a:pt x="4046" y="1596"/>
                </a:cubicBezTo>
                <a:cubicBezTo>
                  <a:pt x="4459" y="1649"/>
                  <a:pt x="4635" y="2049"/>
                  <a:pt x="4674" y="2485"/>
                </a:cubicBezTo>
                <a:cubicBezTo>
                  <a:pt x="4683" y="2585"/>
                  <a:pt x="4630" y="2654"/>
                  <a:pt x="4686" y="2734"/>
                </a:cubicBezTo>
                <a:cubicBezTo>
                  <a:pt x="4682" y="2742"/>
                  <a:pt x="4678" y="2750"/>
                  <a:pt x="4674" y="2758"/>
                </a:cubicBezTo>
                <a:cubicBezTo>
                  <a:pt x="4456" y="2786"/>
                  <a:pt x="4236" y="2791"/>
                  <a:pt x="4058" y="2865"/>
                </a:cubicBezTo>
                <a:cubicBezTo>
                  <a:pt x="3917" y="2923"/>
                  <a:pt x="3819" y="3038"/>
                  <a:pt x="3702" y="3114"/>
                </a:cubicBezTo>
                <a:cubicBezTo>
                  <a:pt x="3276" y="3390"/>
                  <a:pt x="2827" y="3645"/>
                  <a:pt x="2457" y="3979"/>
                </a:cubicBezTo>
                <a:cubicBezTo>
                  <a:pt x="2422" y="3979"/>
                  <a:pt x="2422" y="3979"/>
                  <a:pt x="2422" y="3979"/>
                </a:cubicBezTo>
                <a:cubicBezTo>
                  <a:pt x="2394" y="3944"/>
                  <a:pt x="2366" y="3908"/>
                  <a:pt x="2339" y="3872"/>
                </a:cubicBezTo>
                <a:cubicBezTo>
                  <a:pt x="2299" y="3908"/>
                  <a:pt x="1911" y="3753"/>
                  <a:pt x="1900" y="3718"/>
                </a:cubicBezTo>
                <a:cubicBezTo>
                  <a:pt x="2220" y="3634"/>
                  <a:pt x="2366" y="3336"/>
                  <a:pt x="2718" y="3315"/>
                </a:cubicBezTo>
                <a:cubicBezTo>
                  <a:pt x="2722" y="3323"/>
                  <a:pt x="2726" y="3331"/>
                  <a:pt x="2730" y="3339"/>
                </a:cubicBezTo>
                <a:cubicBezTo>
                  <a:pt x="2548" y="3493"/>
                  <a:pt x="2319" y="3588"/>
                  <a:pt x="2173" y="3778"/>
                </a:cubicBezTo>
                <a:cubicBezTo>
                  <a:pt x="2173" y="3789"/>
                  <a:pt x="2173" y="3789"/>
                  <a:pt x="2173" y="3789"/>
                </a:cubicBezTo>
                <a:cubicBezTo>
                  <a:pt x="2259" y="3817"/>
                  <a:pt x="2377" y="3659"/>
                  <a:pt x="2457" y="3600"/>
                </a:cubicBezTo>
                <a:cubicBezTo>
                  <a:pt x="2726" y="3450"/>
                  <a:pt x="2995" y="3299"/>
                  <a:pt x="3263" y="3149"/>
                </a:cubicBezTo>
                <a:cubicBezTo>
                  <a:pt x="3275" y="3149"/>
                  <a:pt x="3275" y="3149"/>
                  <a:pt x="3275" y="3149"/>
                </a:cubicBezTo>
                <a:cubicBezTo>
                  <a:pt x="3246" y="3238"/>
                  <a:pt x="2507" y="3737"/>
                  <a:pt x="2386" y="3778"/>
                </a:cubicBezTo>
                <a:cubicBezTo>
                  <a:pt x="2378" y="3789"/>
                  <a:pt x="2370" y="3801"/>
                  <a:pt x="2362" y="3813"/>
                </a:cubicBezTo>
                <a:cubicBezTo>
                  <a:pt x="2564" y="3860"/>
                  <a:pt x="2680" y="3644"/>
                  <a:pt x="2801" y="3564"/>
                </a:cubicBezTo>
                <a:cubicBezTo>
                  <a:pt x="3068" y="3388"/>
                  <a:pt x="3480" y="3071"/>
                  <a:pt x="3785" y="2983"/>
                </a:cubicBezTo>
                <a:cubicBezTo>
                  <a:pt x="3785" y="2960"/>
                  <a:pt x="3785" y="2960"/>
                  <a:pt x="3785" y="2960"/>
                </a:cubicBezTo>
                <a:cubicBezTo>
                  <a:pt x="3615" y="2978"/>
                  <a:pt x="3488" y="3099"/>
                  <a:pt x="3370" y="3125"/>
                </a:cubicBezTo>
                <a:cubicBezTo>
                  <a:pt x="3340" y="3132"/>
                  <a:pt x="3268" y="3085"/>
                  <a:pt x="3204" y="3102"/>
                </a:cubicBezTo>
                <a:cubicBezTo>
                  <a:pt x="3097" y="3157"/>
                  <a:pt x="2991" y="3212"/>
                  <a:pt x="2884" y="3268"/>
                </a:cubicBezTo>
                <a:cubicBezTo>
                  <a:pt x="2813" y="3248"/>
                  <a:pt x="2742" y="3228"/>
                  <a:pt x="2671" y="3208"/>
                </a:cubicBezTo>
                <a:cubicBezTo>
                  <a:pt x="2484" y="3250"/>
                  <a:pt x="2322" y="3416"/>
                  <a:pt x="2161" y="3481"/>
                </a:cubicBezTo>
                <a:cubicBezTo>
                  <a:pt x="2153" y="3489"/>
                  <a:pt x="2145" y="3497"/>
                  <a:pt x="2137" y="3505"/>
                </a:cubicBezTo>
                <a:cubicBezTo>
                  <a:pt x="2129" y="3497"/>
                  <a:pt x="2121" y="3489"/>
                  <a:pt x="2113" y="3481"/>
                </a:cubicBezTo>
                <a:cubicBezTo>
                  <a:pt x="2308" y="3133"/>
                  <a:pt x="2768" y="2943"/>
                  <a:pt x="2943" y="2580"/>
                </a:cubicBezTo>
                <a:cubicBezTo>
                  <a:pt x="2951" y="2481"/>
                  <a:pt x="2959" y="2382"/>
                  <a:pt x="2967" y="2284"/>
                </a:cubicBezTo>
                <a:cubicBezTo>
                  <a:pt x="2975" y="2272"/>
                  <a:pt x="2983" y="2260"/>
                  <a:pt x="2991" y="2248"/>
                </a:cubicBezTo>
                <a:cubicBezTo>
                  <a:pt x="3104" y="2463"/>
                  <a:pt x="3161" y="2694"/>
                  <a:pt x="3418" y="2758"/>
                </a:cubicBezTo>
                <a:cubicBezTo>
                  <a:pt x="3655" y="2817"/>
                  <a:pt x="3903" y="2728"/>
                  <a:pt x="3927" y="2556"/>
                </a:cubicBezTo>
                <a:cubicBezTo>
                  <a:pt x="3927" y="2497"/>
                  <a:pt x="3927" y="2497"/>
                  <a:pt x="3927" y="2497"/>
                </a:cubicBezTo>
                <a:cubicBezTo>
                  <a:pt x="3916" y="2477"/>
                  <a:pt x="3904" y="2458"/>
                  <a:pt x="3892" y="2438"/>
                </a:cubicBezTo>
                <a:cubicBezTo>
                  <a:pt x="3767" y="2459"/>
                  <a:pt x="3784" y="2554"/>
                  <a:pt x="3678" y="2580"/>
                </a:cubicBezTo>
                <a:cubicBezTo>
                  <a:pt x="3138" y="2712"/>
                  <a:pt x="3195" y="1905"/>
                  <a:pt x="3062" y="1596"/>
                </a:cubicBezTo>
                <a:cubicBezTo>
                  <a:pt x="3014" y="1537"/>
                  <a:pt x="2967" y="1477"/>
                  <a:pt x="2920" y="1418"/>
                </a:cubicBezTo>
                <a:cubicBezTo>
                  <a:pt x="3174" y="1349"/>
                  <a:pt x="3598" y="1174"/>
                  <a:pt x="3501" y="825"/>
                </a:cubicBezTo>
                <a:cubicBezTo>
                  <a:pt x="3465" y="738"/>
                  <a:pt x="3409" y="686"/>
                  <a:pt x="3287" y="683"/>
                </a:cubicBezTo>
                <a:cubicBezTo>
                  <a:pt x="3230" y="926"/>
                  <a:pt x="3230" y="1072"/>
                  <a:pt x="2991" y="1157"/>
                </a:cubicBezTo>
                <a:cubicBezTo>
                  <a:pt x="2884" y="1161"/>
                  <a:pt x="2777" y="1165"/>
                  <a:pt x="2671" y="1169"/>
                </a:cubicBezTo>
                <a:cubicBezTo>
                  <a:pt x="2521" y="1191"/>
                  <a:pt x="2418" y="1146"/>
                  <a:pt x="2291" y="1122"/>
                </a:cubicBezTo>
                <a:cubicBezTo>
                  <a:pt x="1945" y="1055"/>
                  <a:pt x="1767" y="1332"/>
                  <a:pt x="1651" y="1513"/>
                </a:cubicBezTo>
                <a:cubicBezTo>
                  <a:pt x="1594" y="1601"/>
                  <a:pt x="1472" y="1786"/>
                  <a:pt x="1532" y="1940"/>
                </a:cubicBezTo>
                <a:cubicBezTo>
                  <a:pt x="1565" y="2032"/>
                  <a:pt x="1631" y="2061"/>
                  <a:pt x="1722" y="2094"/>
                </a:cubicBezTo>
                <a:cubicBezTo>
                  <a:pt x="1746" y="2090"/>
                  <a:pt x="1770" y="2086"/>
                  <a:pt x="1793" y="2082"/>
                </a:cubicBezTo>
                <a:cubicBezTo>
                  <a:pt x="1813" y="1969"/>
                  <a:pt x="1773" y="1901"/>
                  <a:pt x="1770" y="1774"/>
                </a:cubicBezTo>
                <a:cubicBezTo>
                  <a:pt x="1866" y="1702"/>
                  <a:pt x="2207" y="1606"/>
                  <a:pt x="2374" y="1715"/>
                </a:cubicBezTo>
                <a:cubicBezTo>
                  <a:pt x="2655" y="1905"/>
                  <a:pt x="2421" y="2398"/>
                  <a:pt x="2291" y="2568"/>
                </a:cubicBezTo>
                <a:cubicBezTo>
                  <a:pt x="2126" y="2785"/>
                  <a:pt x="1786" y="2863"/>
                  <a:pt x="1627" y="3090"/>
                </a:cubicBezTo>
                <a:cubicBezTo>
                  <a:pt x="1332" y="3512"/>
                  <a:pt x="1388" y="4313"/>
                  <a:pt x="1805" y="4560"/>
                </a:cubicBezTo>
                <a:cubicBezTo>
                  <a:pt x="1872" y="4572"/>
                  <a:pt x="1939" y="4584"/>
                  <a:pt x="2007" y="4596"/>
                </a:cubicBezTo>
                <a:cubicBezTo>
                  <a:pt x="1754" y="5063"/>
                  <a:pt x="2392" y="5079"/>
                  <a:pt x="2647" y="5260"/>
                </a:cubicBezTo>
                <a:cubicBezTo>
                  <a:pt x="2647" y="5295"/>
                  <a:pt x="2647" y="5295"/>
                  <a:pt x="2647" y="5295"/>
                </a:cubicBezTo>
                <a:cubicBezTo>
                  <a:pt x="2477" y="5397"/>
                  <a:pt x="2159" y="5552"/>
                  <a:pt x="1853" y="5461"/>
                </a:cubicBezTo>
                <a:cubicBezTo>
                  <a:pt x="1697" y="5415"/>
                  <a:pt x="1707" y="5233"/>
                  <a:pt x="1521" y="5260"/>
                </a:cubicBezTo>
                <a:cubicBezTo>
                  <a:pt x="1536" y="5220"/>
                  <a:pt x="1552" y="5181"/>
                  <a:pt x="1568" y="5141"/>
                </a:cubicBezTo>
                <a:cubicBezTo>
                  <a:pt x="1532" y="5061"/>
                  <a:pt x="1510" y="4998"/>
                  <a:pt x="1426" y="4963"/>
                </a:cubicBezTo>
                <a:cubicBezTo>
                  <a:pt x="1376" y="4936"/>
                  <a:pt x="1307" y="4936"/>
                  <a:pt x="1260" y="4963"/>
                </a:cubicBezTo>
                <a:cubicBezTo>
                  <a:pt x="1224" y="4987"/>
                  <a:pt x="1224" y="4987"/>
                  <a:pt x="1224" y="4987"/>
                </a:cubicBezTo>
                <a:cubicBezTo>
                  <a:pt x="1224" y="5023"/>
                  <a:pt x="1224" y="5023"/>
                  <a:pt x="1224" y="5023"/>
                </a:cubicBezTo>
                <a:cubicBezTo>
                  <a:pt x="1502" y="5160"/>
                  <a:pt x="1532" y="5406"/>
                  <a:pt x="1793" y="5556"/>
                </a:cubicBezTo>
                <a:cubicBezTo>
                  <a:pt x="2130" y="5749"/>
                  <a:pt x="2906" y="5562"/>
                  <a:pt x="3038" y="5295"/>
                </a:cubicBezTo>
                <a:cubicBezTo>
                  <a:pt x="2923" y="5081"/>
                  <a:pt x="2617" y="5018"/>
                  <a:pt x="2552" y="4762"/>
                </a:cubicBezTo>
                <a:cubicBezTo>
                  <a:pt x="2713" y="4763"/>
                  <a:pt x="2765" y="4850"/>
                  <a:pt x="2943" y="4821"/>
                </a:cubicBezTo>
                <a:cubicBezTo>
                  <a:pt x="3353" y="4755"/>
                  <a:pt x="4220" y="4731"/>
                  <a:pt x="4520" y="4857"/>
                </a:cubicBezTo>
                <a:cubicBezTo>
                  <a:pt x="4798" y="4972"/>
                  <a:pt x="4895" y="5409"/>
                  <a:pt x="4544" y="5520"/>
                </a:cubicBezTo>
                <a:cubicBezTo>
                  <a:pt x="4540" y="5532"/>
                  <a:pt x="4536" y="5544"/>
                  <a:pt x="4532" y="5556"/>
                </a:cubicBezTo>
                <a:cubicBezTo>
                  <a:pt x="4532" y="5568"/>
                  <a:pt x="4532" y="5568"/>
                  <a:pt x="4532" y="5568"/>
                </a:cubicBezTo>
                <a:cubicBezTo>
                  <a:pt x="4861" y="5769"/>
                  <a:pt x="5282" y="5328"/>
                  <a:pt x="5149" y="4940"/>
                </a:cubicBezTo>
                <a:cubicBezTo>
                  <a:pt x="5001" y="4508"/>
                  <a:pt x="4680" y="4429"/>
                  <a:pt x="4259" y="4299"/>
                </a:cubicBezTo>
                <a:cubicBezTo>
                  <a:pt x="4088" y="4246"/>
                  <a:pt x="3776" y="4094"/>
                  <a:pt x="3524" y="4145"/>
                </a:cubicBezTo>
                <a:cubicBezTo>
                  <a:pt x="3378" y="4240"/>
                  <a:pt x="3232" y="4335"/>
                  <a:pt x="3086" y="4430"/>
                </a:cubicBezTo>
                <a:cubicBezTo>
                  <a:pt x="3050" y="4430"/>
                  <a:pt x="3050" y="4430"/>
                  <a:pt x="3050" y="4430"/>
                </a:cubicBezTo>
                <a:cubicBezTo>
                  <a:pt x="3102" y="4239"/>
                  <a:pt x="3602" y="3961"/>
                  <a:pt x="3880" y="3967"/>
                </a:cubicBezTo>
                <a:cubicBezTo>
                  <a:pt x="3892" y="3955"/>
                  <a:pt x="3892" y="3955"/>
                  <a:pt x="3892" y="3955"/>
                </a:cubicBezTo>
                <a:cubicBezTo>
                  <a:pt x="3872" y="3879"/>
                  <a:pt x="3834" y="3869"/>
                  <a:pt x="3797" y="3813"/>
                </a:cubicBezTo>
                <a:cubicBezTo>
                  <a:pt x="4053" y="3473"/>
                  <a:pt x="5115" y="3004"/>
                  <a:pt x="5647" y="3398"/>
                </a:cubicBezTo>
                <a:cubicBezTo>
                  <a:pt x="5925" y="3605"/>
                  <a:pt x="5954" y="4098"/>
                  <a:pt x="5575" y="4216"/>
                </a:cubicBezTo>
                <a:cubicBezTo>
                  <a:pt x="5560" y="4236"/>
                  <a:pt x="5544" y="4256"/>
                  <a:pt x="5528" y="4276"/>
                </a:cubicBezTo>
                <a:cubicBezTo>
                  <a:pt x="5855" y="4560"/>
                  <a:pt x="6191" y="3982"/>
                  <a:pt x="6085" y="3612"/>
                </a:cubicBezTo>
                <a:cubicBezTo>
                  <a:pt x="5954" y="3153"/>
                  <a:pt x="5733" y="2877"/>
                  <a:pt x="5196" y="2817"/>
                </a:cubicBezTo>
                <a:close/>
                <a:moveTo>
                  <a:pt x="1900" y="1501"/>
                </a:moveTo>
                <a:cubicBezTo>
                  <a:pt x="1876" y="1464"/>
                  <a:pt x="1868" y="1461"/>
                  <a:pt x="1864" y="1394"/>
                </a:cubicBezTo>
                <a:cubicBezTo>
                  <a:pt x="1864" y="1383"/>
                  <a:pt x="1864" y="1383"/>
                  <a:pt x="1864" y="1383"/>
                </a:cubicBezTo>
                <a:cubicBezTo>
                  <a:pt x="1888" y="1367"/>
                  <a:pt x="1912" y="1351"/>
                  <a:pt x="1936" y="1335"/>
                </a:cubicBezTo>
                <a:cubicBezTo>
                  <a:pt x="1951" y="1339"/>
                  <a:pt x="1967" y="1343"/>
                  <a:pt x="1983" y="1347"/>
                </a:cubicBezTo>
                <a:cubicBezTo>
                  <a:pt x="1995" y="1379"/>
                  <a:pt x="2007" y="1410"/>
                  <a:pt x="2019" y="1442"/>
                </a:cubicBezTo>
                <a:cubicBezTo>
                  <a:pt x="1985" y="1501"/>
                  <a:pt x="1972" y="1509"/>
                  <a:pt x="1900" y="1501"/>
                </a:cubicBezTo>
                <a:close/>
                <a:moveTo>
                  <a:pt x="4994" y="3339"/>
                </a:moveTo>
                <a:cubicBezTo>
                  <a:pt x="4913" y="3396"/>
                  <a:pt x="4745" y="3355"/>
                  <a:pt x="4603" y="3386"/>
                </a:cubicBezTo>
                <a:cubicBezTo>
                  <a:pt x="4538" y="3721"/>
                  <a:pt x="4293" y="3986"/>
                  <a:pt x="3999" y="4098"/>
                </a:cubicBezTo>
                <a:cubicBezTo>
                  <a:pt x="3987" y="4114"/>
                  <a:pt x="3975" y="4129"/>
                  <a:pt x="3963" y="4145"/>
                </a:cubicBezTo>
                <a:cubicBezTo>
                  <a:pt x="4297" y="4109"/>
                  <a:pt x="4411" y="4290"/>
                  <a:pt x="4722" y="4335"/>
                </a:cubicBezTo>
                <a:cubicBezTo>
                  <a:pt x="4860" y="4242"/>
                  <a:pt x="5283" y="3636"/>
                  <a:pt x="5196" y="3398"/>
                </a:cubicBezTo>
                <a:cubicBezTo>
                  <a:pt x="5166" y="3356"/>
                  <a:pt x="5057" y="3342"/>
                  <a:pt x="4994" y="3339"/>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8" name="文本框 17"/>
          <p:cNvSpPr txBox="1"/>
          <p:nvPr/>
        </p:nvSpPr>
        <p:spPr>
          <a:xfrm>
            <a:off x="1099839" y="3996486"/>
            <a:ext cx="2715660" cy="523220"/>
          </a:xfrm>
          <a:prstGeom prst="rect">
            <a:avLst/>
          </a:prstGeom>
          <a:noFill/>
        </p:spPr>
        <p:txBody>
          <a:bodyPr wrap="square" rtlCol="0">
            <a:spAutoFit/>
          </a:bodyPr>
          <a:lstStyle>
            <a:defPPr>
              <a:defRPr lang="zh-CN"/>
            </a:defPPr>
            <a:lvl1pPr algn="ctr">
              <a:defRPr sz="2600">
                <a:solidFill>
                  <a:srgbClr val="AD0B0B"/>
                </a:solidFill>
                <a:latin typeface="迷你简启体" panose="03000509000000000000" pitchFamily="65" charset="-122"/>
                <a:ea typeface="迷你简启体" panose="03000509000000000000" pitchFamily="65" charset="-122"/>
              </a:defRPr>
            </a:lvl1pPr>
          </a:lstStyle>
          <a:p>
            <a:r>
              <a:rPr lang="zh-CN" altLang="en-US" sz="2800"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rPr>
              <a:t>输入小标题</a:t>
            </a:r>
            <a:endParaRPr lang="zh-CN" altLang="en-US" sz="2800"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endParaRPr>
          </a:p>
        </p:txBody>
      </p:sp>
      <p:sp>
        <p:nvSpPr>
          <p:cNvPr id="19" name="文本框 18"/>
          <p:cNvSpPr txBox="1"/>
          <p:nvPr/>
        </p:nvSpPr>
        <p:spPr>
          <a:xfrm>
            <a:off x="1570407" y="4551087"/>
            <a:ext cx="1945858" cy="1043555"/>
          </a:xfrm>
          <a:prstGeom prst="rect">
            <a:avLst/>
          </a:prstGeom>
          <a:noFill/>
        </p:spPr>
        <p:txBody>
          <a:bodyPr wrap="square" rtlCol="0">
            <a:spAutoFit/>
          </a:bodyPr>
          <a:lstStyle/>
          <a:p>
            <a:pPr>
              <a:lnSpc>
                <a:spcPts val="2500"/>
              </a:lnSpc>
            </a:pPr>
            <a:r>
              <a:rPr lang="zh-CN" altLang="en-US" sz="2000" dirty="0">
                <a:latin typeface="Adobe 楷体 Std R" panose="02020400000000000000" pitchFamily="18" charset="-122"/>
                <a:ea typeface="Adobe 楷体 Std R" panose="02020400000000000000" pitchFamily="18" charset="-122"/>
              </a:rPr>
              <a:t>请添加相应的文字材料进行补充完善</a:t>
            </a:r>
            <a:endParaRPr lang="zh-CN" altLang="en-US" sz="2000" dirty="0">
              <a:latin typeface="Adobe 楷体 Std R" panose="02020400000000000000" pitchFamily="18" charset="-122"/>
              <a:ea typeface="Adobe 楷体 Std R" panose="02020400000000000000" pitchFamily="18" charset="-122"/>
            </a:endParaRPr>
          </a:p>
        </p:txBody>
      </p:sp>
      <p:sp>
        <p:nvSpPr>
          <p:cNvPr id="20" name="文本框 19"/>
          <p:cNvSpPr txBox="1"/>
          <p:nvPr/>
        </p:nvSpPr>
        <p:spPr>
          <a:xfrm>
            <a:off x="3623181" y="3996486"/>
            <a:ext cx="2715660" cy="523220"/>
          </a:xfrm>
          <a:prstGeom prst="rect">
            <a:avLst/>
          </a:prstGeom>
          <a:noFill/>
        </p:spPr>
        <p:txBody>
          <a:bodyPr wrap="square" rtlCol="0">
            <a:spAutoFit/>
          </a:bodyPr>
          <a:lstStyle>
            <a:defPPr>
              <a:defRPr lang="zh-CN"/>
            </a:defPPr>
            <a:lvl1pPr algn="r">
              <a:defRPr sz="2600">
                <a:solidFill>
                  <a:srgbClr val="3D2823"/>
                </a:solidFill>
                <a:latin typeface="迷你简启体" panose="03000509000000000000" pitchFamily="65" charset="-122"/>
                <a:ea typeface="迷你简启体" panose="03000509000000000000" pitchFamily="65" charset="-122"/>
              </a:defRPr>
            </a:lvl1pPr>
          </a:lstStyle>
          <a:p>
            <a:pPr algn="ctr"/>
            <a:r>
              <a:rPr lang="zh-CN" altLang="en-US" sz="2800"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rPr>
              <a:t>输入小标题</a:t>
            </a:r>
            <a:endParaRPr lang="zh-CN" altLang="en-US" sz="2800"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endParaRPr>
          </a:p>
        </p:txBody>
      </p:sp>
      <p:sp>
        <p:nvSpPr>
          <p:cNvPr id="21" name="文本框 20"/>
          <p:cNvSpPr txBox="1"/>
          <p:nvPr/>
        </p:nvSpPr>
        <p:spPr>
          <a:xfrm>
            <a:off x="4070999" y="4551087"/>
            <a:ext cx="1920750" cy="1043555"/>
          </a:xfrm>
          <a:prstGeom prst="rect">
            <a:avLst/>
          </a:prstGeom>
          <a:noFill/>
        </p:spPr>
        <p:txBody>
          <a:bodyPr wrap="square" rtlCol="0">
            <a:spAutoFit/>
          </a:bodyPr>
          <a:lstStyle/>
          <a:p>
            <a:pPr>
              <a:lnSpc>
                <a:spcPts val="2500"/>
              </a:lnSpc>
            </a:pPr>
            <a:r>
              <a:rPr lang="zh-CN" altLang="en-US" sz="2000" dirty="0">
                <a:latin typeface="Adobe 楷体 Std R" panose="02020400000000000000" pitchFamily="18" charset="-122"/>
                <a:ea typeface="Adobe 楷体 Std R" panose="02020400000000000000" pitchFamily="18" charset="-122"/>
              </a:rPr>
              <a:t>请添加相应的文字材料进行补充完善</a:t>
            </a:r>
            <a:endParaRPr lang="zh-CN" altLang="en-US" sz="2000" dirty="0">
              <a:latin typeface="Adobe 楷体 Std R" panose="02020400000000000000" pitchFamily="18" charset="-122"/>
              <a:ea typeface="Adobe 楷体 Std R" panose="02020400000000000000" pitchFamily="18" charset="-122"/>
            </a:endParaRPr>
          </a:p>
        </p:txBody>
      </p:sp>
      <p:sp>
        <p:nvSpPr>
          <p:cNvPr id="22" name="文本框 21"/>
          <p:cNvSpPr txBox="1"/>
          <p:nvPr/>
        </p:nvSpPr>
        <p:spPr>
          <a:xfrm>
            <a:off x="6146523" y="3996486"/>
            <a:ext cx="2715660" cy="523220"/>
          </a:xfrm>
          <a:prstGeom prst="rect">
            <a:avLst/>
          </a:prstGeom>
          <a:noFill/>
        </p:spPr>
        <p:txBody>
          <a:bodyPr wrap="square" rtlCol="0">
            <a:spAutoFit/>
          </a:bodyPr>
          <a:lstStyle>
            <a:defPPr>
              <a:defRPr lang="zh-CN"/>
            </a:defPPr>
            <a:lvl1pPr algn="r">
              <a:defRPr sz="2600">
                <a:solidFill>
                  <a:srgbClr val="3D2823"/>
                </a:solidFill>
                <a:latin typeface="迷你简启体" panose="03000509000000000000" pitchFamily="65" charset="-122"/>
                <a:ea typeface="迷你简启体" panose="03000509000000000000" pitchFamily="65" charset="-122"/>
              </a:defRPr>
            </a:lvl1pPr>
          </a:lstStyle>
          <a:p>
            <a:pPr algn="ctr"/>
            <a:r>
              <a:rPr lang="zh-CN" altLang="en-US" sz="2800"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rPr>
              <a:t>输入小标题</a:t>
            </a:r>
            <a:endParaRPr lang="zh-CN" altLang="en-US" sz="2800"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endParaRPr>
          </a:p>
        </p:txBody>
      </p:sp>
      <p:sp>
        <p:nvSpPr>
          <p:cNvPr id="23" name="文本框 22"/>
          <p:cNvSpPr txBox="1"/>
          <p:nvPr/>
        </p:nvSpPr>
        <p:spPr>
          <a:xfrm>
            <a:off x="6546483" y="4551087"/>
            <a:ext cx="2033650" cy="1043555"/>
          </a:xfrm>
          <a:prstGeom prst="rect">
            <a:avLst/>
          </a:prstGeom>
          <a:noFill/>
        </p:spPr>
        <p:txBody>
          <a:bodyPr wrap="square" rtlCol="0">
            <a:spAutoFit/>
          </a:bodyPr>
          <a:lstStyle/>
          <a:p>
            <a:pPr>
              <a:lnSpc>
                <a:spcPts val="2500"/>
              </a:lnSpc>
            </a:pPr>
            <a:r>
              <a:rPr lang="zh-CN" altLang="en-US" sz="2000" dirty="0">
                <a:latin typeface="Adobe 楷体 Std R" panose="02020400000000000000" pitchFamily="18" charset="-122"/>
                <a:ea typeface="Adobe 楷体 Std R" panose="02020400000000000000" pitchFamily="18" charset="-122"/>
              </a:rPr>
              <a:t>请添加相应的文字材料进行补充完善</a:t>
            </a:r>
            <a:endParaRPr lang="zh-CN" altLang="en-US" sz="2000" dirty="0">
              <a:latin typeface="Adobe 楷体 Std R" panose="02020400000000000000" pitchFamily="18" charset="-122"/>
              <a:ea typeface="Adobe 楷体 Std R" panose="02020400000000000000" pitchFamily="18" charset="-122"/>
            </a:endParaRPr>
          </a:p>
        </p:txBody>
      </p:sp>
      <p:sp>
        <p:nvSpPr>
          <p:cNvPr id="24" name="文本框 23"/>
          <p:cNvSpPr txBox="1"/>
          <p:nvPr/>
        </p:nvSpPr>
        <p:spPr>
          <a:xfrm>
            <a:off x="8669864" y="3996486"/>
            <a:ext cx="2715660" cy="523220"/>
          </a:xfrm>
          <a:prstGeom prst="rect">
            <a:avLst/>
          </a:prstGeom>
          <a:noFill/>
        </p:spPr>
        <p:txBody>
          <a:bodyPr wrap="square" rtlCol="0">
            <a:spAutoFit/>
          </a:bodyPr>
          <a:lstStyle>
            <a:defPPr>
              <a:defRPr lang="zh-CN"/>
            </a:defPPr>
            <a:lvl1pPr algn="r">
              <a:defRPr sz="2600">
                <a:solidFill>
                  <a:srgbClr val="3D2823"/>
                </a:solidFill>
                <a:latin typeface="迷你简启体" panose="03000509000000000000" pitchFamily="65" charset="-122"/>
                <a:ea typeface="迷你简启体" panose="03000509000000000000" pitchFamily="65" charset="-122"/>
              </a:defRPr>
            </a:lvl1pPr>
          </a:lstStyle>
          <a:p>
            <a:pPr algn="ctr"/>
            <a:r>
              <a:rPr lang="zh-CN" altLang="en-US" sz="2800"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rPr>
              <a:t>输入小标题</a:t>
            </a:r>
            <a:endParaRPr lang="zh-CN" altLang="en-US" sz="2800"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endParaRPr>
          </a:p>
        </p:txBody>
      </p:sp>
      <p:sp>
        <p:nvSpPr>
          <p:cNvPr id="25" name="文本框 24"/>
          <p:cNvSpPr txBox="1"/>
          <p:nvPr/>
        </p:nvSpPr>
        <p:spPr>
          <a:xfrm>
            <a:off x="9134867" y="4551087"/>
            <a:ext cx="1990787" cy="1043555"/>
          </a:xfrm>
          <a:prstGeom prst="rect">
            <a:avLst/>
          </a:prstGeom>
          <a:noFill/>
        </p:spPr>
        <p:txBody>
          <a:bodyPr wrap="square" rtlCol="0">
            <a:spAutoFit/>
          </a:bodyPr>
          <a:lstStyle/>
          <a:p>
            <a:pPr>
              <a:lnSpc>
                <a:spcPts val="2500"/>
              </a:lnSpc>
            </a:pPr>
            <a:r>
              <a:rPr lang="zh-CN" altLang="en-US" sz="2000" dirty="0">
                <a:latin typeface="Adobe 楷体 Std R" panose="02020400000000000000" pitchFamily="18" charset="-122"/>
                <a:ea typeface="Adobe 楷体 Std R" panose="02020400000000000000" pitchFamily="18" charset="-122"/>
              </a:rPr>
              <a:t>请添加相应的文字材料进行补充完善</a:t>
            </a:r>
            <a:endParaRPr lang="zh-CN" altLang="en-US" sz="2000" dirty="0">
              <a:latin typeface="Adobe 楷体 Std R" panose="02020400000000000000" pitchFamily="18" charset="-122"/>
              <a:ea typeface="Adobe 楷体 Std R"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out)">
                                      <p:cBhvr>
                                        <p:cTn id="7" dur="1500"/>
                                        <p:tgtEl>
                                          <p:spTgt spid="16"/>
                                        </p:tgtEl>
                                      </p:cBhvr>
                                    </p:animEffect>
                                  </p:childTnLst>
                                </p:cTn>
                              </p:par>
                              <p:par>
                                <p:cTn id="8" presetID="53" presetClass="entr" presetSubtype="16" fill="hold" grpId="1"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1500" fill="hold"/>
                                        <p:tgtEl>
                                          <p:spTgt spid="16"/>
                                        </p:tgtEl>
                                        <p:attrNameLst>
                                          <p:attrName>ppt_w</p:attrName>
                                        </p:attrNameLst>
                                      </p:cBhvr>
                                      <p:tavLst>
                                        <p:tav tm="0">
                                          <p:val>
                                            <p:fltVal val="0"/>
                                          </p:val>
                                        </p:tav>
                                        <p:tav tm="100000">
                                          <p:val>
                                            <p:strVal val="#ppt_w"/>
                                          </p:val>
                                        </p:tav>
                                      </p:tavLst>
                                    </p:anim>
                                    <p:anim calcmode="lin" valueType="num">
                                      <p:cBhvr>
                                        <p:cTn id="11" dur="1500" fill="hold"/>
                                        <p:tgtEl>
                                          <p:spTgt spid="16"/>
                                        </p:tgtEl>
                                        <p:attrNameLst>
                                          <p:attrName>ppt_h</p:attrName>
                                        </p:attrNameLst>
                                      </p:cBhvr>
                                      <p:tavLst>
                                        <p:tav tm="0">
                                          <p:val>
                                            <p:fltVal val="0"/>
                                          </p:val>
                                        </p:tav>
                                        <p:tav tm="100000">
                                          <p:val>
                                            <p:strVal val="#ppt_h"/>
                                          </p:val>
                                        </p:tav>
                                      </p:tavLst>
                                    </p:anim>
                                    <p:animEffect transition="in" filter="fade">
                                      <p:cBhvr>
                                        <p:cTn id="12" dur="1500"/>
                                        <p:tgtEl>
                                          <p:spTgt spid="16"/>
                                        </p:tgtEl>
                                      </p:cBhvr>
                                    </p:animEffect>
                                  </p:childTnLst>
                                </p:cTn>
                              </p:par>
                              <p:par>
                                <p:cTn id="13" presetID="8" presetClass="emph" presetSubtype="0" fill="hold" grpId="2" nodeType="withEffect">
                                  <p:stCondLst>
                                    <p:cond delay="0"/>
                                  </p:stCondLst>
                                  <p:childTnLst>
                                    <p:animRot by="21600000">
                                      <p:cBhvr>
                                        <p:cTn id="14" dur="1500" fill="hold"/>
                                        <p:tgtEl>
                                          <p:spTgt spid="16"/>
                                        </p:tgtEl>
                                        <p:attrNameLst>
                                          <p:attrName>r</p:attrName>
                                        </p:attrNameLst>
                                      </p:cBhvr>
                                    </p:animRot>
                                  </p:childTnLst>
                                </p:cTn>
                              </p:par>
                              <p:par>
                                <p:cTn id="15" presetID="6" presetClass="entr" presetSubtype="32" fill="hold" grpId="0" nodeType="withEffect">
                                  <p:stCondLst>
                                    <p:cond delay="200"/>
                                  </p:stCondLst>
                                  <p:childTnLst>
                                    <p:set>
                                      <p:cBhvr>
                                        <p:cTn id="16" dur="1" fill="hold">
                                          <p:stCondLst>
                                            <p:cond delay="0"/>
                                          </p:stCondLst>
                                        </p:cTn>
                                        <p:tgtEl>
                                          <p:spTgt spid="17"/>
                                        </p:tgtEl>
                                        <p:attrNameLst>
                                          <p:attrName>style.visibility</p:attrName>
                                        </p:attrNameLst>
                                      </p:cBhvr>
                                      <p:to>
                                        <p:strVal val="visible"/>
                                      </p:to>
                                    </p:set>
                                    <p:animEffect transition="in" filter="circle(out)">
                                      <p:cBhvr>
                                        <p:cTn id="17" dur="1500"/>
                                        <p:tgtEl>
                                          <p:spTgt spid="17"/>
                                        </p:tgtEl>
                                      </p:cBhvr>
                                    </p:animEffect>
                                  </p:childTnLst>
                                </p:cTn>
                              </p:par>
                              <p:par>
                                <p:cTn id="18" presetID="53" presetClass="entr" presetSubtype="16" fill="hold" grpId="1" nodeType="withEffect">
                                  <p:stCondLst>
                                    <p:cond delay="200"/>
                                  </p:stCondLst>
                                  <p:childTnLst>
                                    <p:set>
                                      <p:cBhvr>
                                        <p:cTn id="19" dur="1" fill="hold">
                                          <p:stCondLst>
                                            <p:cond delay="0"/>
                                          </p:stCondLst>
                                        </p:cTn>
                                        <p:tgtEl>
                                          <p:spTgt spid="17"/>
                                        </p:tgtEl>
                                        <p:attrNameLst>
                                          <p:attrName>style.visibility</p:attrName>
                                        </p:attrNameLst>
                                      </p:cBhvr>
                                      <p:to>
                                        <p:strVal val="visible"/>
                                      </p:to>
                                    </p:set>
                                    <p:anim calcmode="lin" valueType="num">
                                      <p:cBhvr>
                                        <p:cTn id="20" dur="1500" fill="hold"/>
                                        <p:tgtEl>
                                          <p:spTgt spid="17"/>
                                        </p:tgtEl>
                                        <p:attrNameLst>
                                          <p:attrName>ppt_w</p:attrName>
                                        </p:attrNameLst>
                                      </p:cBhvr>
                                      <p:tavLst>
                                        <p:tav tm="0">
                                          <p:val>
                                            <p:fltVal val="0"/>
                                          </p:val>
                                        </p:tav>
                                        <p:tav tm="100000">
                                          <p:val>
                                            <p:strVal val="#ppt_w"/>
                                          </p:val>
                                        </p:tav>
                                      </p:tavLst>
                                    </p:anim>
                                    <p:anim calcmode="lin" valueType="num">
                                      <p:cBhvr>
                                        <p:cTn id="21" dur="1500" fill="hold"/>
                                        <p:tgtEl>
                                          <p:spTgt spid="17"/>
                                        </p:tgtEl>
                                        <p:attrNameLst>
                                          <p:attrName>ppt_h</p:attrName>
                                        </p:attrNameLst>
                                      </p:cBhvr>
                                      <p:tavLst>
                                        <p:tav tm="0">
                                          <p:val>
                                            <p:fltVal val="0"/>
                                          </p:val>
                                        </p:tav>
                                        <p:tav tm="100000">
                                          <p:val>
                                            <p:strVal val="#ppt_h"/>
                                          </p:val>
                                        </p:tav>
                                      </p:tavLst>
                                    </p:anim>
                                    <p:animEffect transition="in" filter="fade">
                                      <p:cBhvr>
                                        <p:cTn id="22" dur="1500"/>
                                        <p:tgtEl>
                                          <p:spTgt spid="17"/>
                                        </p:tgtEl>
                                      </p:cBhvr>
                                    </p:animEffect>
                                  </p:childTnLst>
                                </p:cTn>
                              </p:par>
                              <p:par>
                                <p:cTn id="23" presetID="8" presetClass="emph" presetSubtype="0" fill="hold" grpId="2" nodeType="withEffect">
                                  <p:stCondLst>
                                    <p:cond delay="200"/>
                                  </p:stCondLst>
                                  <p:childTnLst>
                                    <p:animRot by="21600000">
                                      <p:cBhvr>
                                        <p:cTn id="24" dur="1500" fill="hold"/>
                                        <p:tgtEl>
                                          <p:spTgt spid="17"/>
                                        </p:tgtEl>
                                        <p:attrNameLst>
                                          <p:attrName>r</p:attrName>
                                        </p:attrNameLst>
                                      </p:cBhvr>
                                    </p:animRot>
                                  </p:childTnLst>
                                </p:cTn>
                              </p:par>
                              <p:par>
                                <p:cTn id="25" presetID="6" presetClass="entr" presetSubtype="32" fill="hold" grpId="0" nodeType="withEffect">
                                  <p:stCondLst>
                                    <p:cond delay="200"/>
                                  </p:stCondLst>
                                  <p:childTnLst>
                                    <p:set>
                                      <p:cBhvr>
                                        <p:cTn id="26" dur="1" fill="hold">
                                          <p:stCondLst>
                                            <p:cond delay="0"/>
                                          </p:stCondLst>
                                        </p:cTn>
                                        <p:tgtEl>
                                          <p:spTgt spid="14"/>
                                        </p:tgtEl>
                                        <p:attrNameLst>
                                          <p:attrName>style.visibility</p:attrName>
                                        </p:attrNameLst>
                                      </p:cBhvr>
                                      <p:to>
                                        <p:strVal val="visible"/>
                                      </p:to>
                                    </p:set>
                                    <p:animEffect transition="in" filter="circle(out)">
                                      <p:cBhvr>
                                        <p:cTn id="27" dur="1500"/>
                                        <p:tgtEl>
                                          <p:spTgt spid="14"/>
                                        </p:tgtEl>
                                      </p:cBhvr>
                                    </p:animEffect>
                                  </p:childTnLst>
                                </p:cTn>
                              </p:par>
                              <p:par>
                                <p:cTn id="28" presetID="53" presetClass="entr" presetSubtype="16" fill="hold" grpId="1" nodeType="withEffect">
                                  <p:stCondLst>
                                    <p:cond delay="200"/>
                                  </p:stCondLst>
                                  <p:childTnLst>
                                    <p:set>
                                      <p:cBhvr>
                                        <p:cTn id="29" dur="1" fill="hold">
                                          <p:stCondLst>
                                            <p:cond delay="0"/>
                                          </p:stCondLst>
                                        </p:cTn>
                                        <p:tgtEl>
                                          <p:spTgt spid="14"/>
                                        </p:tgtEl>
                                        <p:attrNameLst>
                                          <p:attrName>style.visibility</p:attrName>
                                        </p:attrNameLst>
                                      </p:cBhvr>
                                      <p:to>
                                        <p:strVal val="visible"/>
                                      </p:to>
                                    </p:set>
                                    <p:anim calcmode="lin" valueType="num">
                                      <p:cBhvr>
                                        <p:cTn id="30" dur="1500" fill="hold"/>
                                        <p:tgtEl>
                                          <p:spTgt spid="14"/>
                                        </p:tgtEl>
                                        <p:attrNameLst>
                                          <p:attrName>ppt_w</p:attrName>
                                        </p:attrNameLst>
                                      </p:cBhvr>
                                      <p:tavLst>
                                        <p:tav tm="0">
                                          <p:val>
                                            <p:fltVal val="0"/>
                                          </p:val>
                                        </p:tav>
                                        <p:tav tm="100000">
                                          <p:val>
                                            <p:strVal val="#ppt_w"/>
                                          </p:val>
                                        </p:tav>
                                      </p:tavLst>
                                    </p:anim>
                                    <p:anim calcmode="lin" valueType="num">
                                      <p:cBhvr>
                                        <p:cTn id="31" dur="1500" fill="hold"/>
                                        <p:tgtEl>
                                          <p:spTgt spid="14"/>
                                        </p:tgtEl>
                                        <p:attrNameLst>
                                          <p:attrName>ppt_h</p:attrName>
                                        </p:attrNameLst>
                                      </p:cBhvr>
                                      <p:tavLst>
                                        <p:tav tm="0">
                                          <p:val>
                                            <p:fltVal val="0"/>
                                          </p:val>
                                        </p:tav>
                                        <p:tav tm="100000">
                                          <p:val>
                                            <p:strVal val="#ppt_h"/>
                                          </p:val>
                                        </p:tav>
                                      </p:tavLst>
                                    </p:anim>
                                    <p:animEffect transition="in" filter="fade">
                                      <p:cBhvr>
                                        <p:cTn id="32" dur="1500"/>
                                        <p:tgtEl>
                                          <p:spTgt spid="14"/>
                                        </p:tgtEl>
                                      </p:cBhvr>
                                    </p:animEffect>
                                  </p:childTnLst>
                                </p:cTn>
                              </p:par>
                              <p:par>
                                <p:cTn id="33" presetID="8" presetClass="emph" presetSubtype="0" fill="hold" grpId="2" nodeType="withEffect">
                                  <p:stCondLst>
                                    <p:cond delay="200"/>
                                  </p:stCondLst>
                                  <p:childTnLst>
                                    <p:animRot by="-21600000">
                                      <p:cBhvr>
                                        <p:cTn id="34" dur="1500" fill="hold"/>
                                        <p:tgtEl>
                                          <p:spTgt spid="14"/>
                                        </p:tgtEl>
                                        <p:attrNameLst>
                                          <p:attrName>r</p:attrName>
                                        </p:attrNameLst>
                                      </p:cBhvr>
                                    </p:animRot>
                                  </p:childTnLst>
                                </p:cTn>
                              </p:par>
                              <p:par>
                                <p:cTn id="35" presetID="6" presetClass="entr" presetSubtype="32"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ircle(out)">
                                      <p:cBhvr>
                                        <p:cTn id="37" dur="1500"/>
                                        <p:tgtEl>
                                          <p:spTgt spid="15"/>
                                        </p:tgtEl>
                                      </p:cBhvr>
                                    </p:animEffect>
                                  </p:childTnLst>
                                </p:cTn>
                              </p:par>
                              <p:par>
                                <p:cTn id="38" presetID="53" presetClass="entr" presetSubtype="16" fill="hold" grpId="1"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1500" fill="hold"/>
                                        <p:tgtEl>
                                          <p:spTgt spid="15"/>
                                        </p:tgtEl>
                                        <p:attrNameLst>
                                          <p:attrName>ppt_w</p:attrName>
                                        </p:attrNameLst>
                                      </p:cBhvr>
                                      <p:tavLst>
                                        <p:tav tm="0">
                                          <p:val>
                                            <p:fltVal val="0"/>
                                          </p:val>
                                        </p:tav>
                                        <p:tav tm="100000">
                                          <p:val>
                                            <p:strVal val="#ppt_w"/>
                                          </p:val>
                                        </p:tav>
                                      </p:tavLst>
                                    </p:anim>
                                    <p:anim calcmode="lin" valueType="num">
                                      <p:cBhvr>
                                        <p:cTn id="41" dur="1500" fill="hold"/>
                                        <p:tgtEl>
                                          <p:spTgt spid="15"/>
                                        </p:tgtEl>
                                        <p:attrNameLst>
                                          <p:attrName>ppt_h</p:attrName>
                                        </p:attrNameLst>
                                      </p:cBhvr>
                                      <p:tavLst>
                                        <p:tav tm="0">
                                          <p:val>
                                            <p:fltVal val="0"/>
                                          </p:val>
                                        </p:tav>
                                        <p:tav tm="100000">
                                          <p:val>
                                            <p:strVal val="#ppt_h"/>
                                          </p:val>
                                        </p:tav>
                                      </p:tavLst>
                                    </p:anim>
                                    <p:animEffect transition="in" filter="fade">
                                      <p:cBhvr>
                                        <p:cTn id="42" dur="1500"/>
                                        <p:tgtEl>
                                          <p:spTgt spid="15"/>
                                        </p:tgtEl>
                                      </p:cBhvr>
                                    </p:animEffect>
                                  </p:childTnLst>
                                </p:cTn>
                              </p:par>
                              <p:par>
                                <p:cTn id="43" presetID="8" presetClass="emph" presetSubtype="0" fill="hold" grpId="2" nodeType="withEffect">
                                  <p:stCondLst>
                                    <p:cond delay="0"/>
                                  </p:stCondLst>
                                  <p:childTnLst>
                                    <p:animRot by="-21600000">
                                      <p:cBhvr>
                                        <p:cTn id="44" dur="1500" fill="hold"/>
                                        <p:tgtEl>
                                          <p:spTgt spid="15"/>
                                        </p:tgtEl>
                                        <p:attrNameLst>
                                          <p:attrName>r</p:attrName>
                                        </p:attrNameLst>
                                      </p:cBhvr>
                                    </p:animRot>
                                  </p:childTnLst>
                                </p:cTn>
                              </p:par>
                              <p:par>
                                <p:cTn id="45" presetID="10" presetClass="entr" presetSubtype="0" fill="hold" grpId="0" nodeType="withEffect">
                                  <p:stCondLst>
                                    <p:cond delay="100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11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10" presetClass="entr" presetSubtype="0" fill="hold" grpId="0" nodeType="withEffect">
                                  <p:stCondLst>
                                    <p:cond delay="110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par>
                                <p:cTn id="57" presetID="10" presetClass="entr" presetSubtype="0" fill="hold" grpId="0" nodeType="withEffect">
                                  <p:stCondLst>
                                    <p:cond delay="140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15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0" presetClass="entr" presetSubtype="0" fill="hold" grpId="0" nodeType="withEffect">
                                  <p:stCondLst>
                                    <p:cond delay="140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150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 presetClass="emph" presetSubtype="2" fill="hold" nodeType="withEffect">
                                  <p:stCondLst>
                                    <p:cond delay="1500"/>
                                  </p:stCondLst>
                                  <p:childTnLst>
                                    <p:animClr clrSpc="rgb" dir="cw">
                                      <p:cBhvr>
                                        <p:cTn id="70" dur="1000" fill="hold"/>
                                        <p:tgtEl>
                                          <p:spTgt spid="16"/>
                                        </p:tgtEl>
                                        <p:attrNameLst>
                                          <p:attrName>fillcolor</p:attrName>
                                        </p:attrNameLst>
                                      </p:cBhvr>
                                      <p:to>
                                        <a:srgbClr val="E88D0A"/>
                                      </p:to>
                                    </p:animClr>
                                    <p:set>
                                      <p:cBhvr>
                                        <p:cTn id="71" dur="1000" fill="hold"/>
                                        <p:tgtEl>
                                          <p:spTgt spid="16"/>
                                        </p:tgtEl>
                                        <p:attrNameLst>
                                          <p:attrName>fill.type</p:attrName>
                                        </p:attrNameLst>
                                      </p:cBhvr>
                                      <p:to>
                                        <p:strVal val="solid"/>
                                      </p:to>
                                    </p:set>
                                    <p:set>
                                      <p:cBhvr>
                                        <p:cTn id="72" dur="1000" fill="hold"/>
                                        <p:tgtEl>
                                          <p:spTgt spid="16"/>
                                        </p:tgtEl>
                                        <p:attrNameLst>
                                          <p:attrName>fill.on</p:attrName>
                                        </p:attrNameLst>
                                      </p:cBhvr>
                                      <p:to>
                                        <p:strVal val="true"/>
                                      </p:to>
                                    </p:set>
                                  </p:childTnLst>
                                </p:cTn>
                              </p:par>
                              <p:par>
                                <p:cTn id="73" presetID="3" presetClass="emph" presetSubtype="2" fill="hold" grpId="1" nodeType="withEffect">
                                  <p:stCondLst>
                                    <p:cond delay="1500"/>
                                  </p:stCondLst>
                                  <p:childTnLst>
                                    <p:animClr clrSpc="rgb" dir="cw">
                                      <p:cBhvr override="childStyle">
                                        <p:cTn id="74" dur="1000" fill="hold"/>
                                        <p:tgtEl>
                                          <p:spTgt spid="18"/>
                                        </p:tgtEl>
                                        <p:attrNameLst>
                                          <p:attrName>style.color</p:attrName>
                                        </p:attrNameLst>
                                      </p:cBhvr>
                                      <p:to>
                                        <a:srgbClr val="E88D0A"/>
                                      </p:to>
                                    </p:animClr>
                                  </p:childTnLst>
                                </p:cTn>
                              </p:par>
                              <p:par>
                                <p:cTn id="75" presetID="1" presetClass="emph" presetSubtype="2" fill="hold" nodeType="withEffect">
                                  <p:stCondLst>
                                    <p:cond delay="3000"/>
                                  </p:stCondLst>
                                  <p:childTnLst>
                                    <p:animClr clrSpc="rgb" dir="cw">
                                      <p:cBhvr>
                                        <p:cTn id="76" dur="1000" fill="hold"/>
                                        <p:tgtEl>
                                          <p:spTgt spid="17"/>
                                        </p:tgtEl>
                                        <p:attrNameLst>
                                          <p:attrName>fillcolor</p:attrName>
                                        </p:attrNameLst>
                                      </p:cBhvr>
                                      <p:to>
                                        <a:srgbClr val="AD0B0B"/>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3" presetClass="emph" presetSubtype="2" fill="hold" grpId="1" nodeType="withEffect">
                                  <p:stCondLst>
                                    <p:cond delay="3000"/>
                                  </p:stCondLst>
                                  <p:childTnLst>
                                    <p:animClr clrSpc="rgb" dir="cw">
                                      <p:cBhvr override="childStyle">
                                        <p:cTn id="80" dur="1000" fill="hold"/>
                                        <p:tgtEl>
                                          <p:spTgt spid="20"/>
                                        </p:tgtEl>
                                        <p:attrNameLst>
                                          <p:attrName>style.color</p:attrName>
                                        </p:attrNameLst>
                                      </p:cBhvr>
                                      <p:to>
                                        <a:srgbClr val="AD0B0B"/>
                                      </p:to>
                                    </p:animClr>
                                  </p:childTnLst>
                                </p:cTn>
                              </p:par>
                              <p:par>
                                <p:cTn id="81" presetID="1" presetClass="emph" presetSubtype="2" fill="hold" nodeType="withEffect">
                                  <p:stCondLst>
                                    <p:cond delay="3000"/>
                                  </p:stCondLst>
                                  <p:childTnLst>
                                    <p:animClr clrSpc="rgb" dir="cw">
                                      <p:cBhvr>
                                        <p:cTn id="82" dur="1000" fill="hold"/>
                                        <p:tgtEl>
                                          <p:spTgt spid="16"/>
                                        </p:tgtEl>
                                        <p:attrNameLst>
                                          <p:attrName>fillcolor</p:attrName>
                                        </p:attrNameLst>
                                      </p:cBhvr>
                                      <p:to>
                                        <a:srgbClr val="3D2823"/>
                                      </p:to>
                                    </p:animClr>
                                    <p:set>
                                      <p:cBhvr>
                                        <p:cTn id="83" dur="1000" fill="hold"/>
                                        <p:tgtEl>
                                          <p:spTgt spid="16"/>
                                        </p:tgtEl>
                                        <p:attrNameLst>
                                          <p:attrName>fill.type</p:attrName>
                                        </p:attrNameLst>
                                      </p:cBhvr>
                                      <p:to>
                                        <p:strVal val="solid"/>
                                      </p:to>
                                    </p:set>
                                    <p:set>
                                      <p:cBhvr>
                                        <p:cTn id="84" dur="1000" fill="hold"/>
                                        <p:tgtEl>
                                          <p:spTgt spid="16"/>
                                        </p:tgtEl>
                                        <p:attrNameLst>
                                          <p:attrName>fill.on</p:attrName>
                                        </p:attrNameLst>
                                      </p:cBhvr>
                                      <p:to>
                                        <p:strVal val="true"/>
                                      </p:to>
                                    </p:set>
                                  </p:childTnLst>
                                </p:cTn>
                              </p:par>
                              <p:par>
                                <p:cTn id="85" presetID="3" presetClass="emph" presetSubtype="2" fill="hold" grpId="2" nodeType="withEffect">
                                  <p:stCondLst>
                                    <p:cond delay="3000"/>
                                  </p:stCondLst>
                                  <p:childTnLst>
                                    <p:animClr clrSpc="rgb" dir="cw">
                                      <p:cBhvr override="childStyle">
                                        <p:cTn id="86" dur="1000" fill="hold"/>
                                        <p:tgtEl>
                                          <p:spTgt spid="18"/>
                                        </p:tgtEl>
                                        <p:attrNameLst>
                                          <p:attrName>style.color</p:attrName>
                                        </p:attrNameLst>
                                      </p:cBhvr>
                                      <p:to>
                                        <a:srgbClr val="3D2823"/>
                                      </p:to>
                                    </p:animClr>
                                  </p:childTnLst>
                                </p:cTn>
                              </p:par>
                              <p:par>
                                <p:cTn id="87" presetID="1" presetClass="emph" presetSubtype="2" fill="hold" nodeType="withEffect">
                                  <p:stCondLst>
                                    <p:cond delay="4500"/>
                                  </p:stCondLst>
                                  <p:childTnLst>
                                    <p:animClr clrSpc="rgb" dir="cw">
                                      <p:cBhvr>
                                        <p:cTn id="88" dur="1000" fill="hold"/>
                                        <p:tgtEl>
                                          <p:spTgt spid="14"/>
                                        </p:tgtEl>
                                        <p:attrNameLst>
                                          <p:attrName>fillcolor</p:attrName>
                                        </p:attrNameLst>
                                      </p:cBhvr>
                                      <p:to>
                                        <a:srgbClr val="E88D0A"/>
                                      </p:to>
                                    </p:animClr>
                                    <p:set>
                                      <p:cBhvr>
                                        <p:cTn id="89" dur="1000" fill="hold"/>
                                        <p:tgtEl>
                                          <p:spTgt spid="14"/>
                                        </p:tgtEl>
                                        <p:attrNameLst>
                                          <p:attrName>fill.type</p:attrName>
                                        </p:attrNameLst>
                                      </p:cBhvr>
                                      <p:to>
                                        <p:strVal val="solid"/>
                                      </p:to>
                                    </p:set>
                                    <p:set>
                                      <p:cBhvr>
                                        <p:cTn id="90" dur="1000" fill="hold"/>
                                        <p:tgtEl>
                                          <p:spTgt spid="14"/>
                                        </p:tgtEl>
                                        <p:attrNameLst>
                                          <p:attrName>fill.on</p:attrName>
                                        </p:attrNameLst>
                                      </p:cBhvr>
                                      <p:to>
                                        <p:strVal val="true"/>
                                      </p:to>
                                    </p:set>
                                  </p:childTnLst>
                                </p:cTn>
                              </p:par>
                              <p:par>
                                <p:cTn id="91" presetID="3" presetClass="emph" presetSubtype="2" fill="hold" grpId="1" nodeType="withEffect">
                                  <p:stCondLst>
                                    <p:cond delay="4500"/>
                                  </p:stCondLst>
                                  <p:childTnLst>
                                    <p:animClr clrSpc="rgb" dir="cw">
                                      <p:cBhvr override="childStyle">
                                        <p:cTn id="92" dur="1000" fill="hold"/>
                                        <p:tgtEl>
                                          <p:spTgt spid="22"/>
                                        </p:tgtEl>
                                        <p:attrNameLst>
                                          <p:attrName>style.color</p:attrName>
                                        </p:attrNameLst>
                                      </p:cBhvr>
                                      <p:to>
                                        <a:srgbClr val="E88D0A"/>
                                      </p:to>
                                    </p:animClr>
                                  </p:childTnLst>
                                </p:cTn>
                              </p:par>
                              <p:par>
                                <p:cTn id="93" presetID="1" presetClass="emph" presetSubtype="2" fill="hold" nodeType="withEffect">
                                  <p:stCondLst>
                                    <p:cond delay="4500"/>
                                  </p:stCondLst>
                                  <p:childTnLst>
                                    <p:animClr clrSpc="rgb" dir="cw">
                                      <p:cBhvr>
                                        <p:cTn id="94" dur="1000" fill="hold"/>
                                        <p:tgtEl>
                                          <p:spTgt spid="17"/>
                                        </p:tgtEl>
                                        <p:attrNameLst>
                                          <p:attrName>fillcolor</p:attrName>
                                        </p:attrNameLst>
                                      </p:cBhvr>
                                      <p:to>
                                        <a:srgbClr val="3D2823"/>
                                      </p:to>
                                    </p:animClr>
                                    <p:set>
                                      <p:cBhvr>
                                        <p:cTn id="95" dur="1000" fill="hold"/>
                                        <p:tgtEl>
                                          <p:spTgt spid="17"/>
                                        </p:tgtEl>
                                        <p:attrNameLst>
                                          <p:attrName>fill.type</p:attrName>
                                        </p:attrNameLst>
                                      </p:cBhvr>
                                      <p:to>
                                        <p:strVal val="solid"/>
                                      </p:to>
                                    </p:set>
                                    <p:set>
                                      <p:cBhvr>
                                        <p:cTn id="96" dur="1000" fill="hold"/>
                                        <p:tgtEl>
                                          <p:spTgt spid="17"/>
                                        </p:tgtEl>
                                        <p:attrNameLst>
                                          <p:attrName>fill.on</p:attrName>
                                        </p:attrNameLst>
                                      </p:cBhvr>
                                      <p:to>
                                        <p:strVal val="true"/>
                                      </p:to>
                                    </p:set>
                                  </p:childTnLst>
                                </p:cTn>
                              </p:par>
                              <p:par>
                                <p:cTn id="97" presetID="3" presetClass="emph" presetSubtype="2" fill="hold" grpId="2" nodeType="withEffect">
                                  <p:stCondLst>
                                    <p:cond delay="4500"/>
                                  </p:stCondLst>
                                  <p:childTnLst>
                                    <p:animClr clrSpc="rgb" dir="cw">
                                      <p:cBhvr override="childStyle">
                                        <p:cTn id="98" dur="1000" fill="hold"/>
                                        <p:tgtEl>
                                          <p:spTgt spid="20"/>
                                        </p:tgtEl>
                                        <p:attrNameLst>
                                          <p:attrName>style.color</p:attrName>
                                        </p:attrNameLst>
                                      </p:cBhvr>
                                      <p:to>
                                        <a:srgbClr val="3D2823"/>
                                      </p:to>
                                    </p:animClr>
                                  </p:childTnLst>
                                </p:cTn>
                              </p:par>
                              <p:par>
                                <p:cTn id="99" presetID="1" presetClass="emph" presetSubtype="2" fill="hold" nodeType="withEffect">
                                  <p:stCondLst>
                                    <p:cond delay="6000"/>
                                  </p:stCondLst>
                                  <p:childTnLst>
                                    <p:animClr clrSpc="rgb" dir="cw">
                                      <p:cBhvr>
                                        <p:cTn id="100" dur="1000" fill="hold"/>
                                        <p:tgtEl>
                                          <p:spTgt spid="15"/>
                                        </p:tgtEl>
                                        <p:attrNameLst>
                                          <p:attrName>fillcolor</p:attrName>
                                        </p:attrNameLst>
                                      </p:cBhvr>
                                      <p:to>
                                        <a:srgbClr val="AD0B0B"/>
                                      </p:to>
                                    </p:animClr>
                                    <p:set>
                                      <p:cBhvr>
                                        <p:cTn id="101" dur="1000" fill="hold"/>
                                        <p:tgtEl>
                                          <p:spTgt spid="15"/>
                                        </p:tgtEl>
                                        <p:attrNameLst>
                                          <p:attrName>fill.type</p:attrName>
                                        </p:attrNameLst>
                                      </p:cBhvr>
                                      <p:to>
                                        <p:strVal val="solid"/>
                                      </p:to>
                                    </p:set>
                                    <p:set>
                                      <p:cBhvr>
                                        <p:cTn id="102" dur="1000" fill="hold"/>
                                        <p:tgtEl>
                                          <p:spTgt spid="15"/>
                                        </p:tgtEl>
                                        <p:attrNameLst>
                                          <p:attrName>fill.on</p:attrName>
                                        </p:attrNameLst>
                                      </p:cBhvr>
                                      <p:to>
                                        <p:strVal val="true"/>
                                      </p:to>
                                    </p:set>
                                  </p:childTnLst>
                                </p:cTn>
                              </p:par>
                              <p:par>
                                <p:cTn id="103" presetID="3" presetClass="emph" presetSubtype="2" fill="hold" grpId="1" nodeType="withEffect">
                                  <p:stCondLst>
                                    <p:cond delay="6000"/>
                                  </p:stCondLst>
                                  <p:childTnLst>
                                    <p:animClr clrSpc="rgb" dir="cw">
                                      <p:cBhvr override="childStyle">
                                        <p:cTn id="104" dur="1000" fill="hold"/>
                                        <p:tgtEl>
                                          <p:spTgt spid="24"/>
                                        </p:tgtEl>
                                        <p:attrNameLst>
                                          <p:attrName>style.color</p:attrName>
                                        </p:attrNameLst>
                                      </p:cBhvr>
                                      <p:to>
                                        <a:srgbClr val="AD0B0B"/>
                                      </p:to>
                                    </p:animClr>
                                  </p:childTnLst>
                                </p:cTn>
                              </p:par>
                              <p:par>
                                <p:cTn id="105" presetID="1" presetClass="emph" presetSubtype="2" fill="hold" nodeType="withEffect">
                                  <p:stCondLst>
                                    <p:cond delay="6000"/>
                                  </p:stCondLst>
                                  <p:childTnLst>
                                    <p:animClr clrSpc="rgb" dir="cw">
                                      <p:cBhvr>
                                        <p:cTn id="106" dur="1000" fill="hold"/>
                                        <p:tgtEl>
                                          <p:spTgt spid="14"/>
                                        </p:tgtEl>
                                        <p:attrNameLst>
                                          <p:attrName>fillcolor</p:attrName>
                                        </p:attrNameLst>
                                      </p:cBhvr>
                                      <p:to>
                                        <a:srgbClr val="3D2823"/>
                                      </p:to>
                                    </p:animClr>
                                    <p:set>
                                      <p:cBhvr>
                                        <p:cTn id="107" dur="1000" fill="hold"/>
                                        <p:tgtEl>
                                          <p:spTgt spid="14"/>
                                        </p:tgtEl>
                                        <p:attrNameLst>
                                          <p:attrName>fill.type</p:attrName>
                                        </p:attrNameLst>
                                      </p:cBhvr>
                                      <p:to>
                                        <p:strVal val="solid"/>
                                      </p:to>
                                    </p:set>
                                    <p:set>
                                      <p:cBhvr>
                                        <p:cTn id="108" dur="1000" fill="hold"/>
                                        <p:tgtEl>
                                          <p:spTgt spid="14"/>
                                        </p:tgtEl>
                                        <p:attrNameLst>
                                          <p:attrName>fill.on</p:attrName>
                                        </p:attrNameLst>
                                      </p:cBhvr>
                                      <p:to>
                                        <p:strVal val="true"/>
                                      </p:to>
                                    </p:set>
                                  </p:childTnLst>
                                </p:cTn>
                              </p:par>
                              <p:par>
                                <p:cTn id="109" presetID="3" presetClass="emph" presetSubtype="2" fill="hold" grpId="2" nodeType="withEffect">
                                  <p:stCondLst>
                                    <p:cond delay="6000"/>
                                  </p:stCondLst>
                                  <p:childTnLst>
                                    <p:animClr clrSpc="rgb" dir="cw">
                                      <p:cBhvr override="childStyle">
                                        <p:cTn id="110" dur="1000" fill="hold"/>
                                        <p:tgtEl>
                                          <p:spTgt spid="22"/>
                                        </p:tgtEl>
                                        <p:attrNameLst>
                                          <p:attrName>style.color</p:attrName>
                                        </p:attrNameLst>
                                      </p:cBhvr>
                                      <p:to>
                                        <a:srgbClr val="3D282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5" grpId="0" animBg="1"/>
      <p:bldP spid="15" grpId="1" animBg="1"/>
      <p:bldP spid="15" grpId="2" animBg="1"/>
      <p:bldP spid="16" grpId="0" animBg="1"/>
      <p:bldP spid="16" grpId="1" animBg="1"/>
      <p:bldP spid="16" grpId="2" animBg="1"/>
      <p:bldP spid="17" grpId="0" animBg="1"/>
      <p:bldP spid="17" grpId="1" animBg="1"/>
      <p:bldP spid="17" grpId="2" animBg="1"/>
      <p:bldP spid="18" grpId="0"/>
      <p:bldP spid="18" grpId="1"/>
      <p:bldP spid="18" grpId="2"/>
      <p:bldP spid="19" grpId="0"/>
      <p:bldP spid="20" grpId="0"/>
      <p:bldP spid="20" grpId="1"/>
      <p:bldP spid="20" grpId="2"/>
      <p:bldP spid="21" grpId="0"/>
      <p:bldP spid="22" grpId="0"/>
      <p:bldP spid="22" grpId="1"/>
      <p:bldP spid="22" grpId="2"/>
      <p:bldP spid="23" grpId="0"/>
      <p:bldP spid="24" grpId="0"/>
      <p:bldP spid="24" grpId="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screen">
            <a:extLst>
              <a:ext uri="{BEBA8EAE-BF5A-486C-A8C5-ECC9F3942E4B}">
                <a14:imgProps xmlns:a14="http://schemas.microsoft.com/office/drawing/2010/main">
                  <a14:imgLayer r:embed="rId2">
                    <a14:imgEffect>
                      <a14:saturation sat="33000"/>
                    </a14:imgEffect>
                  </a14:imgLayer>
                </a14:imgProps>
              </a:ext>
            </a:extLst>
          </a:blip>
          <a:stretch>
            <a:fillRect/>
          </a:stretch>
        </p:blipFill>
        <p:spPr>
          <a:xfrm flipH="1">
            <a:off x="9335724" y="3789366"/>
            <a:ext cx="2856276" cy="2685084"/>
          </a:xfrm>
          <a:prstGeom prst="rect">
            <a:avLst/>
          </a:prstGeom>
        </p:spPr>
      </p:pic>
      <p:pic>
        <p:nvPicPr>
          <p:cNvPr id="5" name="Picture 3" descr="C:\Users\Thinkpad\Desktop\PNG\1_0002_图层-5-副本.png"/>
          <p:cNvPicPr>
            <a:picLocks noChangeAspect="1" noChangeArrowheads="1"/>
          </p:cNvPicPr>
          <p:nvPr/>
        </p:nvPicPr>
        <p:blipFill>
          <a:blip r:embed="rId3" cstate="screen"/>
          <a:srcRect/>
          <a:stretch>
            <a:fillRect/>
          </a:stretch>
        </p:blipFill>
        <p:spPr bwMode="auto">
          <a:xfrm>
            <a:off x="7652117" y="2083001"/>
            <a:ext cx="2824018" cy="26118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9"/>
          <p:cNvSpPr txBox="1"/>
          <p:nvPr/>
        </p:nvSpPr>
        <p:spPr>
          <a:xfrm>
            <a:off x="3738308" y="2373582"/>
            <a:ext cx="4492537" cy="1902059"/>
          </a:xfrm>
          <a:prstGeom prst="rect">
            <a:avLst/>
          </a:prstGeom>
          <a:noFill/>
        </p:spPr>
        <p:txBody>
          <a:bodyPr wrap="square" rtlCol="0">
            <a:spAutoFit/>
          </a:bodyPr>
          <a:lstStyle/>
          <a:p>
            <a:pPr lvl="0"/>
            <a:r>
              <a:rPr lang="zh-CN" altLang="en-US" sz="6000" b="1" dirty="0" smtClean="0">
                <a:latin typeface="腾祥铁山楷书简" panose="01010104010101010101" pitchFamily="2" charset="-122"/>
                <a:ea typeface="腾祥铁山楷书简" panose="01010104010101010101" pitchFamily="2" charset="-122"/>
              </a:rPr>
              <a:t>请输入标题</a:t>
            </a:r>
            <a:endParaRPr lang="zh-CN" altLang="en-US" sz="6000" b="1" dirty="0">
              <a:latin typeface="腾祥铁山楷书简" panose="01010104010101010101" pitchFamily="2" charset="-122"/>
              <a:ea typeface="腾祥铁山楷书简" panose="01010104010101010101" pitchFamily="2" charset="-122"/>
            </a:endParaRPr>
          </a:p>
          <a:p>
            <a:pPr>
              <a:lnSpc>
                <a:spcPct val="120000"/>
              </a:lnSpc>
            </a:pPr>
            <a:r>
              <a:rPr lang="zh-CN" altLang="en-US" sz="2400" b="1" dirty="0" smtClean="0">
                <a:latin typeface="方正硬笔楷书简体" panose="03000509000000000000" pitchFamily="65" charset="-122"/>
                <a:ea typeface="方正硬笔楷书简体" panose="03000509000000000000" pitchFamily="65" charset="-122"/>
              </a:rPr>
              <a:t>请输入小标题一</a:t>
            </a:r>
            <a:endParaRPr lang="en-US" altLang="zh-CN" sz="2400" b="1" dirty="0" smtClean="0">
              <a:latin typeface="方正硬笔楷书简体" panose="03000509000000000000" pitchFamily="65" charset="-122"/>
              <a:ea typeface="方正硬笔楷书简体" panose="03000509000000000000" pitchFamily="65" charset="-122"/>
            </a:endParaRPr>
          </a:p>
          <a:p>
            <a:pPr>
              <a:lnSpc>
                <a:spcPct val="120000"/>
              </a:lnSpc>
            </a:pPr>
            <a:r>
              <a:rPr lang="zh-CN" altLang="en-US" sz="2400" b="1" dirty="0" smtClean="0">
                <a:latin typeface="方正硬笔楷书简体" panose="03000509000000000000" pitchFamily="65" charset="-122"/>
                <a:ea typeface="方正硬笔楷书简体" panose="03000509000000000000" pitchFamily="65" charset="-122"/>
              </a:rPr>
              <a:t>请</a:t>
            </a:r>
            <a:r>
              <a:rPr lang="zh-CN" altLang="en-US" sz="2400" b="1" dirty="0">
                <a:latin typeface="方正硬笔楷书简体" panose="03000509000000000000" pitchFamily="65" charset="-122"/>
                <a:ea typeface="方正硬笔楷书简体" panose="03000509000000000000" pitchFamily="65" charset="-122"/>
              </a:rPr>
              <a:t>输入</a:t>
            </a:r>
            <a:r>
              <a:rPr lang="zh-CN" altLang="en-US" sz="2400" b="1" dirty="0" smtClean="0">
                <a:latin typeface="方正硬笔楷书简体" panose="03000509000000000000" pitchFamily="65" charset="-122"/>
                <a:ea typeface="方正硬笔楷书简体" panose="03000509000000000000" pitchFamily="65" charset="-122"/>
              </a:rPr>
              <a:t>小标题二</a:t>
            </a:r>
            <a:endParaRPr lang="en-US" altLang="zh-CN" sz="2400" b="1" dirty="0" smtClean="0">
              <a:latin typeface="方正硬笔楷书简体" panose="03000509000000000000" pitchFamily="65" charset="-122"/>
              <a:ea typeface="方正硬笔楷书简体" panose="03000509000000000000" pitchFamily="65" charset="-122"/>
            </a:endParaRPr>
          </a:p>
        </p:txBody>
      </p:sp>
      <p:sp>
        <p:nvSpPr>
          <p:cNvPr id="7" name="矩形 6"/>
          <p:cNvSpPr/>
          <p:nvPr/>
        </p:nvSpPr>
        <p:spPr>
          <a:xfrm>
            <a:off x="8410918" y="2374121"/>
            <a:ext cx="1306415" cy="1446550"/>
          </a:xfrm>
          <a:prstGeom prst="rect">
            <a:avLst/>
          </a:prstGeom>
        </p:spPr>
        <p:txBody>
          <a:bodyPr wrap="square">
            <a:spAutoFit/>
          </a:bodyPr>
          <a:lstStyle/>
          <a:p>
            <a:r>
              <a:rPr lang="zh-CN" altLang="en-US" sz="8800"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rPr>
              <a:t>贰</a:t>
            </a:r>
            <a:endParaRPr lang="zh-CN" altLang="en-US" sz="8800" b="1" dirty="0">
              <a:solidFill>
                <a:schemeClr val="tx1">
                  <a:lumMod val="85000"/>
                  <a:lumOff val="15000"/>
                </a:schemeClr>
              </a:solidFill>
              <a:effectLst>
                <a:outerShdw blurRad="50800" dist="38100" dir="8100000" algn="tr" rotWithShape="0">
                  <a:prstClr val="black">
                    <a:alpha val="40000"/>
                  </a:prstClr>
                </a:outerShdw>
              </a:effectLst>
              <a:latin typeface="叶根友行书繁" panose="02010601030101010101" pitchFamily="2" charset="-122"/>
              <a:ea typeface="叶根友行书繁" panose="02010601030101010101" pitchFamily="2" charset="-122"/>
            </a:endParaRPr>
          </a:p>
        </p:txBody>
      </p:sp>
      <p:grpSp>
        <p:nvGrpSpPr>
          <p:cNvPr id="8" name="组合 7"/>
          <p:cNvGrpSpPr/>
          <p:nvPr/>
        </p:nvGrpSpPr>
        <p:grpSpPr>
          <a:xfrm>
            <a:off x="9543955" y="3978461"/>
            <a:ext cx="932180" cy="619760"/>
            <a:chOff x="1864138" y="2261553"/>
            <a:chExt cx="932180" cy="619760"/>
          </a:xfrm>
        </p:grpSpPr>
        <p:pic>
          <p:nvPicPr>
            <p:cNvPr id="9" name="图片 8" descr="e64afae20b7a41024e2e588b23f666b0"/>
            <p:cNvPicPr>
              <a:picLocks noChangeAspect="1"/>
            </p:cNvPicPr>
            <p:nvPr/>
          </p:nvPicPr>
          <p:blipFill>
            <a:blip r:embed="rId4" cstate="screen"/>
            <a:stretch>
              <a:fillRect/>
            </a:stretch>
          </p:blipFill>
          <p:spPr>
            <a:xfrm>
              <a:off x="1864138" y="2261553"/>
              <a:ext cx="619760" cy="619760"/>
            </a:xfrm>
            <a:prstGeom prst="rect">
              <a:avLst/>
            </a:prstGeom>
          </p:spPr>
        </p:pic>
        <p:sp>
          <p:nvSpPr>
            <p:cNvPr id="10" name="文本框 9"/>
            <p:cNvSpPr txBox="1"/>
            <p:nvPr/>
          </p:nvSpPr>
          <p:spPr>
            <a:xfrm>
              <a:off x="1933988" y="2299653"/>
              <a:ext cx="862330" cy="518160"/>
            </a:xfrm>
            <a:prstGeom prst="rect">
              <a:avLst/>
            </a:prstGeom>
            <a:noFill/>
          </p:spPr>
          <p:txBody>
            <a:bodyPr wrap="square" rtlCol="0">
              <a:spAutoFit/>
            </a:bodyPr>
            <a:lstStyle/>
            <a:p>
              <a:pPr marL="0" lvl="0" indent="0" algn="l" eaLnBrk="1" hangingPunct="1">
                <a:lnSpc>
                  <a:spcPct val="100000"/>
                </a:lnSpc>
                <a:spcBef>
                  <a:spcPct val="0"/>
                </a:spcBef>
                <a:buNone/>
              </a:pPr>
              <a:r>
                <a:rPr lang="zh-CN" altLang="en-US" sz="2800" b="1" dirty="0" smtClean="0">
                  <a:solidFill>
                    <a:schemeClr val="bg1"/>
                  </a:solidFill>
                  <a:latin typeface="楷体" panose="02010609060101010101" charset="-122"/>
                  <a:ea typeface="楷体" panose="02010609060101010101" charset="-122"/>
                  <a:sym typeface="叶根友毛笔行书2.0版" panose="02010601030101010101" pitchFamily="2" charset="-122"/>
                </a:rPr>
                <a:t>贰</a:t>
              </a:r>
              <a:endParaRPr lang="zh-CN" altLang="en-US" sz="2800" b="1" dirty="0">
                <a:solidFill>
                  <a:schemeClr val="bg1"/>
                </a:solidFill>
                <a:latin typeface="楷体" panose="02010609060101010101" charset="-122"/>
                <a:ea typeface="楷体" panose="02010609060101010101" charset="-122"/>
                <a:sym typeface="叶根友毛笔行书2.0版" panose="02010601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53" presetClass="entr" presetSubtype="16" fill="hold" grpId="0" nodeType="withEffect">
                                  <p:stCondLst>
                                    <p:cond delay="175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par>
                                <p:cTn id="16" presetID="10" presetClass="entr" presetSubtype="0" fill="hold" grpId="0" nodeType="withEffect">
                                  <p:stCondLst>
                                    <p:cond delay="22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750"/>
                                        <p:tgtEl>
                                          <p:spTgt spid="6"/>
                                        </p:tgtEl>
                                      </p:cBhvr>
                                    </p:animEffect>
                                  </p:childTnLst>
                                </p:cTn>
                              </p:par>
                              <p:par>
                                <p:cTn id="19" presetID="2" presetClass="entr" presetSubtype="6"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C:\Users\Thinkpad\Desktop\PNG\1_0002_图层-5-副本.png"/>
          <p:cNvPicPr>
            <a:picLocks noChangeAspect="1" noChangeArrowheads="1"/>
          </p:cNvPicPr>
          <p:nvPr/>
        </p:nvPicPr>
        <p:blipFill>
          <a:blip r:embed="rId1" cstate="screen"/>
          <a:srcRect/>
          <a:stretch>
            <a:fillRect/>
          </a:stretch>
        </p:blipFill>
        <p:spPr bwMode="auto">
          <a:xfrm>
            <a:off x="846046" y="1701156"/>
            <a:ext cx="2824018" cy="26118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9"/>
          <p:cNvSpPr txBox="1"/>
          <p:nvPr/>
        </p:nvSpPr>
        <p:spPr>
          <a:xfrm>
            <a:off x="1670204" y="2603504"/>
            <a:ext cx="1526326" cy="978729"/>
          </a:xfrm>
          <a:prstGeom prst="rect">
            <a:avLst/>
          </a:prstGeom>
          <a:noFill/>
        </p:spPr>
        <p:txBody>
          <a:bodyPr wrap="square" rtlCol="0">
            <a:spAutoFit/>
          </a:bodyPr>
          <a:lstStyle/>
          <a:p>
            <a:pPr>
              <a:lnSpc>
                <a:spcPct val="120000"/>
              </a:lnSpc>
            </a:pPr>
            <a:r>
              <a:rPr lang="zh-CN" altLang="en-US" sz="2400" b="1" dirty="0">
                <a:latin typeface="方正硬笔楷书简体" panose="03000509000000000000" pitchFamily="65" charset="-122"/>
                <a:ea typeface="方正硬笔楷书简体" panose="03000509000000000000" pitchFamily="65" charset="-122"/>
              </a:rPr>
              <a:t>输入</a:t>
            </a:r>
            <a:r>
              <a:rPr lang="zh-CN" altLang="en-US" sz="2400" b="1" dirty="0" smtClean="0">
                <a:latin typeface="方正硬笔楷书简体" panose="03000509000000000000" pitchFamily="65" charset="-122"/>
                <a:ea typeface="方正硬笔楷书简体" panose="03000509000000000000" pitchFamily="65" charset="-122"/>
              </a:rPr>
              <a:t>文字输入</a:t>
            </a:r>
            <a:r>
              <a:rPr lang="zh-CN" altLang="en-US" sz="2400" b="1" dirty="0">
                <a:latin typeface="方正硬笔楷书简体" panose="03000509000000000000" pitchFamily="65" charset="-122"/>
                <a:ea typeface="方正硬笔楷书简体" panose="03000509000000000000" pitchFamily="65" charset="-122"/>
              </a:rPr>
              <a:t>文字</a:t>
            </a:r>
            <a:endParaRPr lang="zh-CN" altLang="en-US" sz="2400" b="1" dirty="0">
              <a:latin typeface="方正硬笔楷书简体" panose="03000509000000000000" pitchFamily="65" charset="-122"/>
              <a:ea typeface="方正硬笔楷书简体" panose="03000509000000000000" pitchFamily="65" charset="-122"/>
            </a:endParaRPr>
          </a:p>
        </p:txBody>
      </p:sp>
      <p:sp>
        <p:nvSpPr>
          <p:cNvPr id="12" name="矩形 11"/>
          <p:cNvSpPr/>
          <p:nvPr/>
        </p:nvSpPr>
        <p:spPr>
          <a:xfrm>
            <a:off x="1776960" y="1717043"/>
            <a:ext cx="1306415" cy="1015663"/>
          </a:xfrm>
          <a:prstGeom prst="rect">
            <a:avLst/>
          </a:prstGeom>
        </p:spPr>
        <p:txBody>
          <a:bodyPr wrap="square">
            <a:spAutoFit/>
          </a:bodyPr>
          <a:lstStyle/>
          <a:p>
            <a:r>
              <a:rPr lang="zh-CN" altLang="en-US" sz="6000" b="1" dirty="0">
                <a:latin typeface="腾祥铁山楷书简" panose="01010104010101010101" pitchFamily="2" charset="-122"/>
                <a:ea typeface="腾祥铁山楷书简" panose="01010104010101010101" pitchFamily="2" charset="-122"/>
              </a:rPr>
              <a:t>壹</a:t>
            </a:r>
            <a:endParaRPr lang="zh-CN" altLang="en-US" sz="6000" b="1" dirty="0">
              <a:latin typeface="腾祥铁山楷书简" panose="01010104010101010101" pitchFamily="2" charset="-122"/>
              <a:ea typeface="腾祥铁山楷书简" panose="01010104010101010101" pitchFamily="2" charset="-122"/>
            </a:endParaRPr>
          </a:p>
        </p:txBody>
      </p:sp>
      <p:pic>
        <p:nvPicPr>
          <p:cNvPr id="13" name="Picture 3" descr="C:\Users\Thinkpad\Desktop\PNG\1_0002_图层-5-副本.png"/>
          <p:cNvPicPr>
            <a:picLocks noChangeAspect="1" noChangeArrowheads="1"/>
          </p:cNvPicPr>
          <p:nvPr/>
        </p:nvPicPr>
        <p:blipFill>
          <a:blip r:embed="rId1" cstate="screen"/>
          <a:srcRect/>
          <a:stretch>
            <a:fillRect/>
          </a:stretch>
        </p:blipFill>
        <p:spPr bwMode="auto">
          <a:xfrm>
            <a:off x="3506223" y="2732706"/>
            <a:ext cx="2824018" cy="2611828"/>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4297373" y="2458342"/>
            <a:ext cx="691892" cy="1015663"/>
          </a:xfrm>
          <a:prstGeom prst="rect">
            <a:avLst/>
          </a:prstGeom>
        </p:spPr>
        <p:txBody>
          <a:bodyPr wrap="square">
            <a:spAutoFit/>
          </a:bodyPr>
          <a:lstStyle/>
          <a:p>
            <a:r>
              <a:rPr lang="zh-CN" altLang="en-US" sz="6000" b="1" dirty="0">
                <a:latin typeface="腾祥铁山楷书简" panose="01010104010101010101" pitchFamily="2" charset="-122"/>
                <a:ea typeface="腾祥铁山楷书简" panose="01010104010101010101" pitchFamily="2" charset="-122"/>
              </a:rPr>
              <a:t>贰</a:t>
            </a:r>
            <a:endParaRPr lang="zh-CN" altLang="en-US" sz="6000" b="1" dirty="0">
              <a:latin typeface="腾祥铁山楷书简" panose="01010104010101010101" pitchFamily="2" charset="-122"/>
              <a:ea typeface="腾祥铁山楷书简" panose="01010104010101010101" pitchFamily="2" charset="-122"/>
            </a:endParaRPr>
          </a:p>
        </p:txBody>
      </p:sp>
      <p:pic>
        <p:nvPicPr>
          <p:cNvPr id="15" name="Picture 3" descr="C:\Users\Thinkpad\Desktop\PNG\1_0002_图层-5-副本.png"/>
          <p:cNvPicPr>
            <a:picLocks noChangeAspect="1" noChangeArrowheads="1"/>
          </p:cNvPicPr>
          <p:nvPr/>
        </p:nvPicPr>
        <p:blipFill>
          <a:blip r:embed="rId1" cstate="screen"/>
          <a:srcRect/>
          <a:stretch>
            <a:fillRect/>
          </a:stretch>
        </p:blipFill>
        <p:spPr bwMode="auto">
          <a:xfrm>
            <a:off x="6133992" y="1738788"/>
            <a:ext cx="2824018" cy="2611828"/>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6967371" y="1464424"/>
            <a:ext cx="691892" cy="1015663"/>
          </a:xfrm>
          <a:prstGeom prst="rect">
            <a:avLst/>
          </a:prstGeom>
        </p:spPr>
        <p:txBody>
          <a:bodyPr wrap="square">
            <a:spAutoFit/>
          </a:bodyPr>
          <a:lstStyle/>
          <a:p>
            <a:r>
              <a:rPr lang="zh-CN" altLang="en-US" sz="6000" b="1" dirty="0">
                <a:latin typeface="腾祥铁山楷书简" panose="01010104010101010101" pitchFamily="2" charset="-122"/>
                <a:ea typeface="腾祥铁山楷书简" panose="01010104010101010101" pitchFamily="2" charset="-122"/>
              </a:rPr>
              <a:t>叁</a:t>
            </a:r>
            <a:endParaRPr lang="zh-CN" altLang="en-US" sz="6000" b="1" dirty="0">
              <a:latin typeface="腾祥铁山楷书简" panose="01010104010101010101" pitchFamily="2" charset="-122"/>
              <a:ea typeface="腾祥铁山楷书简" panose="01010104010101010101" pitchFamily="2" charset="-122"/>
            </a:endParaRPr>
          </a:p>
        </p:txBody>
      </p:sp>
      <p:pic>
        <p:nvPicPr>
          <p:cNvPr id="17" name="Picture 3" descr="C:\Users\Thinkpad\Desktop\PNG\1_0002_图层-5-副本.png"/>
          <p:cNvPicPr>
            <a:picLocks noChangeAspect="1" noChangeArrowheads="1"/>
          </p:cNvPicPr>
          <p:nvPr/>
        </p:nvPicPr>
        <p:blipFill>
          <a:blip r:embed="rId1" cstate="screen"/>
          <a:srcRect/>
          <a:stretch>
            <a:fillRect/>
          </a:stretch>
        </p:blipFill>
        <p:spPr bwMode="auto">
          <a:xfrm>
            <a:off x="8641678" y="2732706"/>
            <a:ext cx="2824018" cy="2611828"/>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a:xfrm>
            <a:off x="9636707" y="2458342"/>
            <a:ext cx="691892" cy="1015663"/>
          </a:xfrm>
          <a:prstGeom prst="rect">
            <a:avLst/>
          </a:prstGeom>
        </p:spPr>
        <p:txBody>
          <a:bodyPr wrap="square">
            <a:spAutoFit/>
          </a:bodyPr>
          <a:lstStyle/>
          <a:p>
            <a:r>
              <a:rPr lang="zh-CN" altLang="en-US" sz="6000" b="1" dirty="0">
                <a:latin typeface="腾祥铁山楷书简" panose="01010104010101010101" pitchFamily="2" charset="-122"/>
                <a:ea typeface="腾祥铁山楷书简" panose="01010104010101010101" pitchFamily="2" charset="-122"/>
              </a:rPr>
              <a:t>肆</a:t>
            </a:r>
            <a:endParaRPr lang="zh-CN" altLang="en-US" sz="6000" b="1" dirty="0">
              <a:latin typeface="腾祥铁山楷书简" panose="01010104010101010101" pitchFamily="2" charset="-122"/>
              <a:ea typeface="腾祥铁山楷书简" panose="01010104010101010101" pitchFamily="2" charset="-122"/>
            </a:endParaRPr>
          </a:p>
        </p:txBody>
      </p:sp>
      <p:sp>
        <p:nvSpPr>
          <p:cNvPr id="19" name="TextBox 19"/>
          <p:cNvSpPr txBox="1"/>
          <p:nvPr/>
        </p:nvSpPr>
        <p:spPr>
          <a:xfrm>
            <a:off x="4258866" y="3582233"/>
            <a:ext cx="1526326" cy="978729"/>
          </a:xfrm>
          <a:prstGeom prst="rect">
            <a:avLst/>
          </a:prstGeom>
          <a:noFill/>
        </p:spPr>
        <p:txBody>
          <a:bodyPr wrap="square" rtlCol="0">
            <a:spAutoFit/>
          </a:bodyPr>
          <a:lstStyle/>
          <a:p>
            <a:pPr>
              <a:lnSpc>
                <a:spcPct val="120000"/>
              </a:lnSpc>
            </a:pPr>
            <a:r>
              <a:rPr lang="zh-CN" altLang="en-US" sz="2400" b="1" dirty="0">
                <a:latin typeface="方正硬笔楷书简体" panose="03000509000000000000" pitchFamily="65" charset="-122"/>
                <a:ea typeface="方正硬笔楷书简体" panose="03000509000000000000" pitchFamily="65" charset="-122"/>
              </a:rPr>
              <a:t>输入</a:t>
            </a:r>
            <a:r>
              <a:rPr lang="zh-CN" altLang="en-US" sz="2400" b="1" dirty="0" smtClean="0">
                <a:latin typeface="方正硬笔楷书简体" panose="03000509000000000000" pitchFamily="65" charset="-122"/>
                <a:ea typeface="方正硬笔楷书简体" panose="03000509000000000000" pitchFamily="65" charset="-122"/>
              </a:rPr>
              <a:t>文字输入</a:t>
            </a:r>
            <a:r>
              <a:rPr lang="zh-CN" altLang="en-US" sz="2400" b="1" dirty="0">
                <a:latin typeface="方正硬笔楷书简体" panose="03000509000000000000" pitchFamily="65" charset="-122"/>
                <a:ea typeface="方正硬笔楷书简体" panose="03000509000000000000" pitchFamily="65" charset="-122"/>
              </a:rPr>
              <a:t>文字</a:t>
            </a:r>
            <a:endParaRPr lang="zh-CN" altLang="en-US" sz="2400" b="1" dirty="0">
              <a:latin typeface="方正硬笔楷书简体" panose="03000509000000000000" pitchFamily="65" charset="-122"/>
              <a:ea typeface="方正硬笔楷书简体" panose="03000509000000000000" pitchFamily="65" charset="-122"/>
            </a:endParaRPr>
          </a:p>
        </p:txBody>
      </p:sp>
      <p:sp>
        <p:nvSpPr>
          <p:cNvPr id="20" name="TextBox 19"/>
          <p:cNvSpPr txBox="1"/>
          <p:nvPr/>
        </p:nvSpPr>
        <p:spPr>
          <a:xfrm>
            <a:off x="6917237" y="2588315"/>
            <a:ext cx="1526326" cy="978729"/>
          </a:xfrm>
          <a:prstGeom prst="rect">
            <a:avLst/>
          </a:prstGeom>
          <a:noFill/>
        </p:spPr>
        <p:txBody>
          <a:bodyPr wrap="square" rtlCol="0">
            <a:spAutoFit/>
          </a:bodyPr>
          <a:lstStyle/>
          <a:p>
            <a:pPr>
              <a:lnSpc>
                <a:spcPct val="120000"/>
              </a:lnSpc>
            </a:pPr>
            <a:r>
              <a:rPr lang="zh-CN" altLang="en-US" sz="2400" b="1" dirty="0">
                <a:latin typeface="方正硬笔楷书简体" panose="03000509000000000000" pitchFamily="65" charset="-122"/>
                <a:ea typeface="方正硬笔楷书简体" panose="03000509000000000000" pitchFamily="65" charset="-122"/>
              </a:rPr>
              <a:t>输入</a:t>
            </a:r>
            <a:r>
              <a:rPr lang="zh-CN" altLang="en-US" sz="2400" b="1" dirty="0" smtClean="0">
                <a:latin typeface="方正硬笔楷书简体" panose="03000509000000000000" pitchFamily="65" charset="-122"/>
                <a:ea typeface="方正硬笔楷书简体" panose="03000509000000000000" pitchFamily="65" charset="-122"/>
              </a:rPr>
              <a:t>文字输入</a:t>
            </a:r>
            <a:r>
              <a:rPr lang="zh-CN" altLang="en-US" sz="2400" b="1" dirty="0">
                <a:latin typeface="方正硬笔楷书简体" panose="03000509000000000000" pitchFamily="65" charset="-122"/>
                <a:ea typeface="方正硬笔楷书简体" panose="03000509000000000000" pitchFamily="65" charset="-122"/>
              </a:rPr>
              <a:t>文字</a:t>
            </a:r>
            <a:endParaRPr lang="zh-CN" altLang="en-US" sz="2400" b="1" dirty="0">
              <a:latin typeface="方正硬笔楷书简体" panose="03000509000000000000" pitchFamily="65" charset="-122"/>
              <a:ea typeface="方正硬笔楷书简体" panose="03000509000000000000" pitchFamily="65" charset="-122"/>
            </a:endParaRPr>
          </a:p>
        </p:txBody>
      </p:sp>
      <p:sp>
        <p:nvSpPr>
          <p:cNvPr id="21" name="TextBox 19"/>
          <p:cNvSpPr txBox="1"/>
          <p:nvPr/>
        </p:nvSpPr>
        <p:spPr>
          <a:xfrm>
            <a:off x="9455524" y="3582233"/>
            <a:ext cx="1526326" cy="978729"/>
          </a:xfrm>
          <a:prstGeom prst="rect">
            <a:avLst/>
          </a:prstGeom>
          <a:noFill/>
        </p:spPr>
        <p:txBody>
          <a:bodyPr wrap="square" rtlCol="0">
            <a:spAutoFit/>
          </a:bodyPr>
          <a:lstStyle/>
          <a:p>
            <a:pPr>
              <a:lnSpc>
                <a:spcPct val="120000"/>
              </a:lnSpc>
            </a:pPr>
            <a:r>
              <a:rPr lang="zh-CN" altLang="en-US" sz="2400" b="1" dirty="0">
                <a:latin typeface="方正硬笔楷书简体" panose="03000509000000000000" pitchFamily="65" charset="-122"/>
                <a:ea typeface="方正硬笔楷书简体" panose="03000509000000000000" pitchFamily="65" charset="-122"/>
              </a:rPr>
              <a:t>输入</a:t>
            </a:r>
            <a:r>
              <a:rPr lang="zh-CN" altLang="en-US" sz="2400" b="1" dirty="0" smtClean="0">
                <a:latin typeface="方正硬笔楷书简体" panose="03000509000000000000" pitchFamily="65" charset="-122"/>
                <a:ea typeface="方正硬笔楷书简体" panose="03000509000000000000" pitchFamily="65" charset="-122"/>
              </a:rPr>
              <a:t>文字输入</a:t>
            </a:r>
            <a:r>
              <a:rPr lang="zh-CN" altLang="en-US" sz="2400" b="1" dirty="0">
                <a:latin typeface="方正硬笔楷书简体" panose="03000509000000000000" pitchFamily="65" charset="-122"/>
                <a:ea typeface="方正硬笔楷书简体" panose="03000509000000000000" pitchFamily="65" charset="-122"/>
              </a:rPr>
              <a:t>文字</a:t>
            </a:r>
            <a:endParaRPr lang="zh-CN" altLang="en-US" sz="2400" b="1" dirty="0">
              <a:latin typeface="方正硬笔楷书简体" panose="03000509000000000000" pitchFamily="65" charset="-122"/>
              <a:ea typeface="方正硬笔楷书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75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53" presetClass="entr" presetSubtype="16" fill="hold" grpId="0" nodeType="withEffect">
                                  <p:stCondLst>
                                    <p:cond delay="175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par>
                                <p:cTn id="16" presetID="10" presetClass="entr" presetSubtype="0" fill="hold" grpId="0" nodeType="withEffect">
                                  <p:stCondLst>
                                    <p:cond delay="225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31" presetClass="entr" presetSubtype="0" fill="hold" nodeType="withEffect">
                                  <p:stCondLst>
                                    <p:cond delay="300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000" fill="hold"/>
                                        <p:tgtEl>
                                          <p:spTgt spid="13"/>
                                        </p:tgtEl>
                                        <p:attrNameLst>
                                          <p:attrName>ppt_w</p:attrName>
                                        </p:attrNameLst>
                                      </p:cBhvr>
                                      <p:tavLst>
                                        <p:tav tm="0">
                                          <p:val>
                                            <p:fltVal val="0"/>
                                          </p:val>
                                        </p:tav>
                                        <p:tav tm="100000">
                                          <p:val>
                                            <p:strVal val="#ppt_w"/>
                                          </p:val>
                                        </p:tav>
                                      </p:tavLst>
                                    </p:anim>
                                    <p:anim calcmode="lin" valueType="num">
                                      <p:cBhvr>
                                        <p:cTn id="22" dur="1000" fill="hold"/>
                                        <p:tgtEl>
                                          <p:spTgt spid="13"/>
                                        </p:tgtEl>
                                        <p:attrNameLst>
                                          <p:attrName>ppt_h</p:attrName>
                                        </p:attrNameLst>
                                      </p:cBhvr>
                                      <p:tavLst>
                                        <p:tav tm="0">
                                          <p:val>
                                            <p:fltVal val="0"/>
                                          </p:val>
                                        </p:tav>
                                        <p:tav tm="100000">
                                          <p:val>
                                            <p:strVal val="#ppt_h"/>
                                          </p:val>
                                        </p:tav>
                                      </p:tavLst>
                                    </p:anim>
                                    <p:anim calcmode="lin" valueType="num">
                                      <p:cBhvr>
                                        <p:cTn id="23" dur="1000" fill="hold"/>
                                        <p:tgtEl>
                                          <p:spTgt spid="13"/>
                                        </p:tgtEl>
                                        <p:attrNameLst>
                                          <p:attrName>style.rotation</p:attrName>
                                        </p:attrNameLst>
                                      </p:cBhvr>
                                      <p:tavLst>
                                        <p:tav tm="0">
                                          <p:val>
                                            <p:fltVal val="90"/>
                                          </p:val>
                                        </p:tav>
                                        <p:tav tm="100000">
                                          <p:val>
                                            <p:fltVal val="0"/>
                                          </p:val>
                                        </p:tav>
                                      </p:tavLst>
                                    </p:anim>
                                    <p:animEffect transition="in" filter="fade">
                                      <p:cBhvr>
                                        <p:cTn id="24" dur="1000"/>
                                        <p:tgtEl>
                                          <p:spTgt spid="13"/>
                                        </p:tgtEl>
                                      </p:cBhvr>
                                    </p:animEffect>
                                  </p:childTnLst>
                                </p:cTn>
                              </p:par>
                              <p:par>
                                <p:cTn id="25" presetID="53" presetClass="entr" presetSubtype="16" fill="hold" grpId="0" nodeType="withEffect">
                                  <p:stCondLst>
                                    <p:cond delay="40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10" presetClass="entr" presetSubtype="0" fill="hold" grpId="0" nodeType="withEffect">
                                  <p:stCondLst>
                                    <p:cond delay="45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750"/>
                                        <p:tgtEl>
                                          <p:spTgt spid="19"/>
                                        </p:tgtEl>
                                      </p:cBhvr>
                                    </p:animEffect>
                                  </p:childTnLst>
                                </p:cTn>
                              </p:par>
                              <p:par>
                                <p:cTn id="33" presetID="31" presetClass="entr" presetSubtype="0" fill="hold" nodeType="withEffect">
                                  <p:stCondLst>
                                    <p:cond delay="4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1000" fill="hold"/>
                                        <p:tgtEl>
                                          <p:spTgt spid="15"/>
                                        </p:tgtEl>
                                        <p:attrNameLst>
                                          <p:attrName>ppt_w</p:attrName>
                                        </p:attrNameLst>
                                      </p:cBhvr>
                                      <p:tavLst>
                                        <p:tav tm="0">
                                          <p:val>
                                            <p:fltVal val="0"/>
                                          </p:val>
                                        </p:tav>
                                        <p:tav tm="100000">
                                          <p:val>
                                            <p:strVal val="#ppt_w"/>
                                          </p:val>
                                        </p:tav>
                                      </p:tavLst>
                                    </p:anim>
                                    <p:anim calcmode="lin" valueType="num">
                                      <p:cBhvr>
                                        <p:cTn id="36" dur="1000" fill="hold"/>
                                        <p:tgtEl>
                                          <p:spTgt spid="15"/>
                                        </p:tgtEl>
                                        <p:attrNameLst>
                                          <p:attrName>ppt_h</p:attrName>
                                        </p:attrNameLst>
                                      </p:cBhvr>
                                      <p:tavLst>
                                        <p:tav tm="0">
                                          <p:val>
                                            <p:fltVal val="0"/>
                                          </p:val>
                                        </p:tav>
                                        <p:tav tm="100000">
                                          <p:val>
                                            <p:strVal val="#ppt_h"/>
                                          </p:val>
                                        </p:tav>
                                      </p:tavLst>
                                    </p:anim>
                                    <p:anim calcmode="lin" valueType="num">
                                      <p:cBhvr>
                                        <p:cTn id="37" dur="1000" fill="hold"/>
                                        <p:tgtEl>
                                          <p:spTgt spid="15"/>
                                        </p:tgtEl>
                                        <p:attrNameLst>
                                          <p:attrName>style.rotation</p:attrName>
                                        </p:attrNameLst>
                                      </p:cBhvr>
                                      <p:tavLst>
                                        <p:tav tm="0">
                                          <p:val>
                                            <p:fltVal val="90"/>
                                          </p:val>
                                        </p:tav>
                                        <p:tav tm="100000">
                                          <p:val>
                                            <p:fltVal val="0"/>
                                          </p:val>
                                        </p:tav>
                                      </p:tavLst>
                                    </p:anim>
                                    <p:animEffect transition="in" filter="fade">
                                      <p:cBhvr>
                                        <p:cTn id="38" dur="1000"/>
                                        <p:tgtEl>
                                          <p:spTgt spid="15"/>
                                        </p:tgtEl>
                                      </p:cBhvr>
                                    </p:animEffect>
                                  </p:childTnLst>
                                </p:cTn>
                              </p:par>
                              <p:par>
                                <p:cTn id="39" presetID="53" presetClass="entr" presetSubtype="16" fill="hold" grpId="0" nodeType="withEffect">
                                  <p:stCondLst>
                                    <p:cond delay="550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par>
                                <p:cTn id="44" presetID="10" presetClass="entr" presetSubtype="0" fill="hold" grpId="0" nodeType="withEffect">
                                  <p:stCondLst>
                                    <p:cond delay="600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750"/>
                                        <p:tgtEl>
                                          <p:spTgt spid="20"/>
                                        </p:tgtEl>
                                      </p:cBhvr>
                                    </p:animEffect>
                                  </p:childTnLst>
                                </p:cTn>
                              </p:par>
                              <p:par>
                                <p:cTn id="47" presetID="31" presetClass="entr" presetSubtype="0" fill="hold" nodeType="withEffect">
                                  <p:stCondLst>
                                    <p:cond delay="6750"/>
                                  </p:stCondLst>
                                  <p:childTnLst>
                                    <p:set>
                                      <p:cBhvr>
                                        <p:cTn id="48" dur="1" fill="hold">
                                          <p:stCondLst>
                                            <p:cond delay="0"/>
                                          </p:stCondLst>
                                        </p:cTn>
                                        <p:tgtEl>
                                          <p:spTgt spid="17"/>
                                        </p:tgtEl>
                                        <p:attrNameLst>
                                          <p:attrName>style.visibility</p:attrName>
                                        </p:attrNameLst>
                                      </p:cBhvr>
                                      <p:to>
                                        <p:strVal val="visible"/>
                                      </p:to>
                                    </p:set>
                                    <p:anim calcmode="lin" valueType="num">
                                      <p:cBhvr>
                                        <p:cTn id="49" dur="1000" fill="hold"/>
                                        <p:tgtEl>
                                          <p:spTgt spid="17"/>
                                        </p:tgtEl>
                                        <p:attrNameLst>
                                          <p:attrName>ppt_w</p:attrName>
                                        </p:attrNameLst>
                                      </p:cBhvr>
                                      <p:tavLst>
                                        <p:tav tm="0">
                                          <p:val>
                                            <p:fltVal val="0"/>
                                          </p:val>
                                        </p:tav>
                                        <p:tav tm="100000">
                                          <p:val>
                                            <p:strVal val="#ppt_w"/>
                                          </p:val>
                                        </p:tav>
                                      </p:tavLst>
                                    </p:anim>
                                    <p:anim calcmode="lin" valueType="num">
                                      <p:cBhvr>
                                        <p:cTn id="50" dur="1000" fill="hold"/>
                                        <p:tgtEl>
                                          <p:spTgt spid="17"/>
                                        </p:tgtEl>
                                        <p:attrNameLst>
                                          <p:attrName>ppt_h</p:attrName>
                                        </p:attrNameLst>
                                      </p:cBhvr>
                                      <p:tavLst>
                                        <p:tav tm="0">
                                          <p:val>
                                            <p:fltVal val="0"/>
                                          </p:val>
                                        </p:tav>
                                        <p:tav tm="100000">
                                          <p:val>
                                            <p:strVal val="#ppt_h"/>
                                          </p:val>
                                        </p:tav>
                                      </p:tavLst>
                                    </p:anim>
                                    <p:anim calcmode="lin" valueType="num">
                                      <p:cBhvr>
                                        <p:cTn id="51" dur="1000" fill="hold"/>
                                        <p:tgtEl>
                                          <p:spTgt spid="17"/>
                                        </p:tgtEl>
                                        <p:attrNameLst>
                                          <p:attrName>style.rotation</p:attrName>
                                        </p:attrNameLst>
                                      </p:cBhvr>
                                      <p:tavLst>
                                        <p:tav tm="0">
                                          <p:val>
                                            <p:fltVal val="90"/>
                                          </p:val>
                                        </p:tav>
                                        <p:tav tm="100000">
                                          <p:val>
                                            <p:fltVal val="0"/>
                                          </p:val>
                                        </p:tav>
                                      </p:tavLst>
                                    </p:anim>
                                    <p:animEffect transition="in" filter="fade">
                                      <p:cBhvr>
                                        <p:cTn id="52" dur="1000"/>
                                        <p:tgtEl>
                                          <p:spTgt spid="17"/>
                                        </p:tgtEl>
                                      </p:cBhvr>
                                    </p:animEffect>
                                  </p:childTnLst>
                                </p:cTn>
                              </p:par>
                              <p:par>
                                <p:cTn id="53" presetID="53" presetClass="entr" presetSubtype="16" fill="hold" grpId="0" nodeType="withEffect">
                                  <p:stCondLst>
                                    <p:cond delay="775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animEffect transition="in" filter="fade">
                                      <p:cBhvr>
                                        <p:cTn id="57" dur="500"/>
                                        <p:tgtEl>
                                          <p:spTgt spid="18"/>
                                        </p:tgtEl>
                                      </p:cBhvr>
                                    </p:animEffect>
                                  </p:childTnLst>
                                </p:cTn>
                              </p:par>
                              <p:par>
                                <p:cTn id="58" presetID="10" presetClass="entr" presetSubtype="0" fill="hold" grpId="0" nodeType="withEffect">
                                  <p:stCondLst>
                                    <p:cond delay="825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6" grpId="0"/>
      <p:bldP spid="18" grpId="0"/>
      <p:bldP spid="19"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3321" y="1470392"/>
            <a:ext cx="4935704" cy="766137"/>
            <a:chOff x="3302491" y="1102794"/>
            <a:chExt cx="3701778" cy="574603"/>
          </a:xfrm>
        </p:grpSpPr>
        <p:pic>
          <p:nvPicPr>
            <p:cNvPr id="3" name="Picture 3" descr="C:\Users\Thinkpad\Desktop\PNG\1_0001_渐变映射-2-副本-4.png"/>
            <p:cNvPicPr>
              <a:picLocks noChangeAspect="1" noChangeArrowheads="1"/>
            </p:cNvPicPr>
            <p:nvPr/>
          </p:nvPicPr>
          <p:blipFill>
            <a:blip r:embed="rId1">
              <a:duotone>
                <a:prstClr val="black"/>
                <a:schemeClr val="tx2">
                  <a:tint val="45000"/>
                  <a:satMod val="400000"/>
                </a:schemeClr>
              </a:duotone>
            </a:blip>
            <a:srcRect/>
            <a:stretch>
              <a:fillRect/>
            </a:stretch>
          </p:blipFill>
          <p:spPr bwMode="auto">
            <a:xfrm>
              <a:off x="3302491" y="1102794"/>
              <a:ext cx="3701778" cy="57460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635901" y="1122150"/>
              <a:ext cx="2356665" cy="451422"/>
            </a:xfrm>
            <a:prstGeom prst="rect">
              <a:avLst/>
            </a:prstGeom>
            <a:noFill/>
          </p:spPr>
          <p:txBody>
            <a:bodyPr wrap="square" rtlCol="0">
              <a:spAutoFit/>
            </a:bodyPr>
            <a:lstStyle/>
            <a:p>
              <a:pPr defTabSz="1219200">
                <a:lnSpc>
                  <a:spcPct val="125000"/>
                </a:lnSpc>
              </a:pPr>
              <a:r>
                <a:rPr lang="zh-CN" altLang="en-US" sz="2800" dirty="0">
                  <a:solidFill>
                    <a:prstClr val="white"/>
                  </a:solidFill>
                  <a:latin typeface="腾祥铁山楷书简" panose="01010104010101010101" pitchFamily="2" charset="-122"/>
                  <a:ea typeface="腾祥铁山楷书简" panose="01010104010101010101" pitchFamily="2" charset="-122"/>
                </a:rPr>
                <a:t>您的标题写在这里</a:t>
              </a:r>
              <a:endParaRPr lang="zh-CN" altLang="en-US" sz="2800" dirty="0">
                <a:solidFill>
                  <a:prstClr val="white"/>
                </a:solidFill>
                <a:latin typeface="腾祥铁山楷书简" panose="01010104010101010101" pitchFamily="2" charset="-122"/>
                <a:ea typeface="腾祥铁山楷书简" panose="01010104010101010101" pitchFamily="2" charset="-122"/>
              </a:endParaRPr>
            </a:p>
          </p:txBody>
        </p:sp>
      </p:grpSp>
      <p:sp>
        <p:nvSpPr>
          <p:cNvPr id="5" name="TextBox 38"/>
          <p:cNvSpPr txBox="1"/>
          <p:nvPr/>
        </p:nvSpPr>
        <p:spPr>
          <a:xfrm>
            <a:off x="4497223" y="2310663"/>
            <a:ext cx="6366395" cy="862095"/>
          </a:xfrm>
          <a:prstGeom prst="rect">
            <a:avLst/>
          </a:prstGeom>
          <a:noFill/>
        </p:spPr>
        <p:txBody>
          <a:bodyPr wrap="square" rtlCol="0">
            <a:spAutoFit/>
          </a:bodyPr>
          <a:lstStyle/>
          <a:p>
            <a:pPr>
              <a:lnSpc>
                <a:spcPct val="130000"/>
              </a:lnSpc>
              <a:defRPr/>
            </a:pPr>
            <a:r>
              <a:rPr lang="zh-CN" altLang="en-US" sz="2000" dirty="0">
                <a:latin typeface="Adobe 楷体 Std R" panose="02020400000000000000" pitchFamily="18" charset="-122"/>
                <a:ea typeface="Adobe 楷体 Std R" panose="02020400000000000000" pitchFamily="18" charset="-122"/>
              </a:rPr>
              <a:t>您的内容打在这里，或通过复制您的文本后在此框中选择粘贴并选择只保留文字您的内容打在这里</a:t>
            </a:r>
            <a:endParaRPr lang="en-US" altLang="zh-CN" sz="2000" dirty="0">
              <a:latin typeface="Adobe 楷体 Std R" panose="02020400000000000000" pitchFamily="18" charset="-122"/>
              <a:ea typeface="Adobe 楷体 Std R" panose="02020400000000000000" pitchFamily="18" charset="-122"/>
            </a:endParaRPr>
          </a:p>
        </p:txBody>
      </p:sp>
      <p:grpSp>
        <p:nvGrpSpPr>
          <p:cNvPr id="6" name="组合 5"/>
          <p:cNvGrpSpPr/>
          <p:nvPr/>
        </p:nvGrpSpPr>
        <p:grpSpPr>
          <a:xfrm>
            <a:off x="2205641" y="1166046"/>
            <a:ext cx="1825964" cy="1781872"/>
            <a:chOff x="1654230" y="874534"/>
            <a:chExt cx="1369473" cy="1336403"/>
          </a:xfrm>
        </p:grpSpPr>
        <p:pic>
          <p:nvPicPr>
            <p:cNvPr id="7" name="Picture 2" descr="C:\Users\Thinkpad\Desktop\PNG\1_0003_渐变映射-2-副本-2.png"/>
            <p:cNvPicPr>
              <a:picLocks noChangeAspect="1" noChangeArrowheads="1"/>
            </p:cNvPicPr>
            <p:nvPr/>
          </p:nvPicPr>
          <p:blipFill>
            <a:blip r:embed="rId2" cstate="screen">
              <a:duotone>
                <a:prstClr val="black"/>
                <a:schemeClr val="tx2">
                  <a:tint val="45000"/>
                  <a:satMod val="400000"/>
                </a:schemeClr>
              </a:duotone>
            </a:blip>
            <a:srcRect/>
            <a:stretch>
              <a:fillRect/>
            </a:stretch>
          </p:blipFill>
          <p:spPr bwMode="auto">
            <a:xfrm>
              <a:off x="1654230" y="874534"/>
              <a:ext cx="1369473" cy="133640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1785386" y="935695"/>
              <a:ext cx="1117133" cy="1094386"/>
            </a:xfrm>
            <a:prstGeom prst="rect">
              <a:avLst/>
            </a:prstGeom>
          </p:spPr>
          <p:txBody>
            <a:bodyPr wrap="none">
              <a:spAutoFit/>
            </a:bodyPr>
            <a:lstStyle/>
            <a:p>
              <a:pPr defTabSz="1219200">
                <a:lnSpc>
                  <a:spcPct val="125000"/>
                </a:lnSpc>
              </a:pPr>
              <a:r>
                <a:rPr lang="en-US" altLang="zh-CN" sz="80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01</a:t>
              </a:r>
              <a:endParaRPr lang="zh-CN" altLang="en-US" sz="8000" dirty="0">
                <a:solidFill>
                  <a:prstClr val="white"/>
                </a:solidFill>
                <a:latin typeface="Verdana" panose="020B0604030504040204" pitchFamily="34" charset="0"/>
                <a:ea typeface="方正古隶简体" pitchFamily="65" charset="-122"/>
                <a:cs typeface="Verdana" panose="020B0604030504040204" pitchFamily="34" charset="0"/>
              </a:endParaRPr>
            </a:p>
          </p:txBody>
        </p:sp>
      </p:grpSp>
      <p:grpSp>
        <p:nvGrpSpPr>
          <p:cNvPr id="9" name="组合 8"/>
          <p:cNvGrpSpPr/>
          <p:nvPr/>
        </p:nvGrpSpPr>
        <p:grpSpPr>
          <a:xfrm>
            <a:off x="4403321" y="3819911"/>
            <a:ext cx="4935704" cy="766137"/>
            <a:chOff x="3302491" y="2864934"/>
            <a:chExt cx="3701778" cy="574603"/>
          </a:xfrm>
        </p:grpSpPr>
        <p:pic>
          <p:nvPicPr>
            <p:cNvPr id="10" name="Picture 3" descr="C:\Users\Thinkpad\Desktop\PNG\1_0001_渐变映射-2-副本-4.png"/>
            <p:cNvPicPr>
              <a:picLocks noChangeAspect="1" noChangeArrowheads="1"/>
            </p:cNvPicPr>
            <p:nvPr/>
          </p:nvPicPr>
          <p:blipFill>
            <a:blip r:embed="rId1">
              <a:duotone>
                <a:prstClr val="black"/>
                <a:schemeClr val="tx2">
                  <a:tint val="45000"/>
                  <a:satMod val="400000"/>
                </a:schemeClr>
              </a:duotone>
            </a:blip>
            <a:srcRect/>
            <a:stretch>
              <a:fillRect/>
            </a:stretch>
          </p:blipFill>
          <p:spPr bwMode="auto">
            <a:xfrm>
              <a:off x="3302491" y="2864934"/>
              <a:ext cx="3701778" cy="574603"/>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3717789" y="2909050"/>
              <a:ext cx="2356665" cy="451422"/>
            </a:xfrm>
            <a:prstGeom prst="rect">
              <a:avLst/>
            </a:prstGeom>
            <a:noFill/>
          </p:spPr>
          <p:txBody>
            <a:bodyPr wrap="square" rtlCol="0">
              <a:spAutoFit/>
            </a:bodyPr>
            <a:lstStyle/>
            <a:p>
              <a:pPr defTabSz="1219200">
                <a:lnSpc>
                  <a:spcPct val="125000"/>
                </a:lnSpc>
              </a:pPr>
              <a:r>
                <a:rPr lang="zh-CN" altLang="en-US" sz="2800" dirty="0">
                  <a:solidFill>
                    <a:prstClr val="white"/>
                  </a:solidFill>
                  <a:latin typeface="腾祥铁山楷书简" panose="01010104010101010101" pitchFamily="2" charset="-122"/>
                  <a:ea typeface="腾祥铁山楷书简" panose="01010104010101010101" pitchFamily="2" charset="-122"/>
                </a:rPr>
                <a:t>您的标题写在这里</a:t>
              </a:r>
              <a:endParaRPr lang="zh-CN" altLang="en-US" sz="2800" dirty="0">
                <a:solidFill>
                  <a:prstClr val="white"/>
                </a:solidFill>
                <a:latin typeface="腾祥铁山楷书简" panose="01010104010101010101" pitchFamily="2" charset="-122"/>
                <a:ea typeface="腾祥铁山楷书简" panose="01010104010101010101" pitchFamily="2" charset="-122"/>
              </a:endParaRPr>
            </a:p>
          </p:txBody>
        </p:sp>
      </p:grpSp>
      <p:sp>
        <p:nvSpPr>
          <p:cNvPr id="12" name="TextBox 45"/>
          <p:cNvSpPr txBox="1"/>
          <p:nvPr/>
        </p:nvSpPr>
        <p:spPr>
          <a:xfrm>
            <a:off x="4497222" y="4660183"/>
            <a:ext cx="6475577" cy="862095"/>
          </a:xfrm>
          <a:prstGeom prst="rect">
            <a:avLst/>
          </a:prstGeom>
          <a:noFill/>
        </p:spPr>
        <p:txBody>
          <a:bodyPr wrap="square" rtlCol="0">
            <a:spAutoFit/>
          </a:bodyPr>
          <a:lstStyle/>
          <a:p>
            <a:pPr>
              <a:lnSpc>
                <a:spcPct val="130000"/>
              </a:lnSpc>
              <a:defRPr/>
            </a:pPr>
            <a:r>
              <a:rPr lang="zh-CN" altLang="en-US" sz="2000" dirty="0">
                <a:latin typeface="Adobe 楷体 Std R" panose="02020400000000000000" pitchFamily="18" charset="-122"/>
                <a:ea typeface="Adobe 楷体 Std R" panose="02020400000000000000" pitchFamily="18" charset="-122"/>
              </a:rPr>
              <a:t>您的内容打在这里，或通过复制您的文本后在此框中选择粘贴并选择只保留文字您的内容打在这里</a:t>
            </a:r>
            <a:endParaRPr lang="en-US" altLang="zh-CN" sz="2000" dirty="0">
              <a:latin typeface="Adobe 楷体 Std R" panose="02020400000000000000" pitchFamily="18" charset="-122"/>
              <a:ea typeface="Adobe 楷体 Std R" panose="02020400000000000000" pitchFamily="18" charset="-122"/>
            </a:endParaRPr>
          </a:p>
        </p:txBody>
      </p:sp>
      <p:grpSp>
        <p:nvGrpSpPr>
          <p:cNvPr id="13" name="组合 12"/>
          <p:cNvGrpSpPr/>
          <p:nvPr/>
        </p:nvGrpSpPr>
        <p:grpSpPr>
          <a:xfrm>
            <a:off x="2101525" y="3515565"/>
            <a:ext cx="1930080" cy="1883472"/>
            <a:chOff x="1576143" y="2636674"/>
            <a:chExt cx="1447560" cy="1412604"/>
          </a:xfrm>
        </p:grpSpPr>
        <p:pic>
          <p:nvPicPr>
            <p:cNvPr id="14" name="Picture 2" descr="C:\Users\Thinkpad\Desktop\PNG\1_0003_渐变映射-2-副本-2.png"/>
            <p:cNvPicPr>
              <a:picLocks noChangeAspect="1" noChangeArrowheads="1"/>
            </p:cNvPicPr>
            <p:nvPr/>
          </p:nvPicPr>
          <p:blipFill>
            <a:blip r:embed="rId3" cstate="screen">
              <a:duotone>
                <a:prstClr val="black"/>
                <a:schemeClr val="tx2">
                  <a:tint val="45000"/>
                  <a:satMod val="400000"/>
                </a:schemeClr>
              </a:duotone>
            </a:blip>
            <a:srcRect/>
            <a:stretch>
              <a:fillRect/>
            </a:stretch>
          </p:blipFill>
          <p:spPr bwMode="auto">
            <a:xfrm>
              <a:off x="1576143" y="2636674"/>
              <a:ext cx="1447560" cy="1412604"/>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1793936" y="2825866"/>
              <a:ext cx="1117133" cy="1094387"/>
            </a:xfrm>
            <a:prstGeom prst="rect">
              <a:avLst/>
            </a:prstGeom>
          </p:spPr>
          <p:txBody>
            <a:bodyPr wrap="none">
              <a:spAutoFit/>
            </a:bodyPr>
            <a:lstStyle/>
            <a:p>
              <a:pPr defTabSz="1219200">
                <a:lnSpc>
                  <a:spcPct val="125000"/>
                </a:lnSpc>
              </a:pPr>
              <a:r>
                <a:rPr lang="en-US" altLang="zh-CN" sz="80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02</a:t>
              </a:r>
              <a:endParaRPr lang="zh-CN" altLang="en-US" sz="80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1500"/>
                                        <p:tgtEl>
                                          <p:spTgt spid="2"/>
                                        </p:tgtEl>
                                      </p:cBhvr>
                                    </p:animEffect>
                                  </p:childTnLst>
                                </p:cTn>
                              </p:par>
                              <p:par>
                                <p:cTn id="15" presetID="22" presetClass="entr" presetSubtype="8"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500"/>
                                        <p:tgtEl>
                                          <p:spTgt spid="9"/>
                                        </p:tgtEl>
                                      </p:cBhvr>
                                    </p:animEffect>
                                  </p:childTnLst>
                                </p:cTn>
                              </p:par>
                            </p:childTnLst>
                          </p:cTn>
                        </p:par>
                        <p:par>
                          <p:cTn id="18" fill="hold">
                            <p:stCondLst>
                              <p:cond delay="3500"/>
                            </p:stCondLst>
                            <p:childTnLst>
                              <p:par>
                                <p:cTn id="19" presetID="10" presetClass="entr" presetSubtype="0" fill="hold" grpId="0" nodeType="afterEffect">
                                  <p:stCondLst>
                                    <p:cond delay="0"/>
                                  </p:stCondLst>
                                  <p:iterate type="wd">
                                    <p:tmPct val="10000"/>
                                  </p:iterate>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iterate type="wd">
                                    <p:tmPct val="10000"/>
                                  </p:iterate>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741</Words>
  <Application>WPS 演示</Application>
  <PresentationFormat>自定义</PresentationFormat>
  <Paragraphs>199</Paragraphs>
  <Slides>15</Slides>
  <Notes>4</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15</vt:i4>
      </vt:variant>
    </vt:vector>
  </HeadingPairs>
  <TitlesOfParts>
    <vt:vector size="39" baseType="lpstr">
      <vt:lpstr>Arial</vt:lpstr>
      <vt:lpstr>宋体</vt:lpstr>
      <vt:lpstr>Wingdings</vt:lpstr>
      <vt:lpstr>Calibri</vt:lpstr>
      <vt:lpstr>苏新诗古印宋简</vt:lpstr>
      <vt:lpstr>微软雅黑</vt:lpstr>
      <vt:lpstr>楷体</vt:lpstr>
      <vt:lpstr>叶根友毛笔行书2.0版</vt:lpstr>
      <vt:lpstr>Calibri</vt:lpstr>
      <vt:lpstr>叶根友行书繁</vt:lpstr>
      <vt:lpstr>腾祥铁山楷书简</vt:lpstr>
      <vt:lpstr>方正硬笔楷书简体</vt:lpstr>
      <vt:lpstr>华文隶书</vt:lpstr>
      <vt:lpstr>Adobe 楷体 Std R</vt:lpstr>
      <vt:lpstr>迷你简启体</vt:lpstr>
      <vt:lpstr>Verdana</vt:lpstr>
      <vt:lpstr>方正古隶简体</vt:lpstr>
      <vt:lpstr>黑体</vt:lpstr>
      <vt:lpstr>禹卫书法行书简体</vt:lpstr>
      <vt:lpstr>等线 Light</vt:lpstr>
      <vt:lpstr>等线</vt:lpstr>
      <vt:lpstr>Arial Unicode MS</vt:lpstr>
      <vt:lpstr>新宋体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中国风</dc:title>
  <dc:creator>第一PPT</dc:creator>
  <cp:keywords>www.1ppt.com</cp:keywords>
  <cp:lastModifiedBy>叶中菩提</cp:lastModifiedBy>
  <cp:revision>35</cp:revision>
  <dcterms:created xsi:type="dcterms:W3CDTF">2017-03-20T07:44:00Z</dcterms:created>
  <dcterms:modified xsi:type="dcterms:W3CDTF">2019-08-07T23:15:26Z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2052-11.1.0.8952</vt:lpwstr>
  </property>
</Properties>
</file>